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858" r:id="rId3"/>
    <p:sldId id="871" r:id="rId4"/>
    <p:sldId id="839" r:id="rId5"/>
    <p:sldId id="873" r:id="rId6"/>
    <p:sldId id="874" r:id="rId7"/>
    <p:sldId id="862" r:id="rId8"/>
    <p:sldId id="865" r:id="rId9"/>
    <p:sldId id="842" r:id="rId10"/>
    <p:sldId id="870" r:id="rId11"/>
    <p:sldId id="872" r:id="rId12"/>
    <p:sldId id="876" r:id="rId13"/>
    <p:sldId id="863" r:id="rId14"/>
    <p:sldId id="864" r:id="rId15"/>
    <p:sldId id="860" r:id="rId16"/>
    <p:sldId id="861" r:id="rId17"/>
    <p:sldId id="846" r:id="rId18"/>
    <p:sldId id="866" r:id="rId19"/>
    <p:sldId id="868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FF"/>
    <a:srgbClr val="FF0000"/>
    <a:srgbClr val="008000"/>
    <a:srgbClr val="5043FB"/>
    <a:srgbClr val="0033CC"/>
    <a:srgbClr val="CCFFFF"/>
    <a:srgbClr val="FF00FF"/>
    <a:srgbClr val="4B87FF"/>
    <a:srgbClr val="9999FF"/>
    <a:srgbClr val="005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89225" autoAdjust="0"/>
  </p:normalViewPr>
  <p:slideViewPr>
    <p:cSldViewPr>
      <p:cViewPr varScale="1">
        <p:scale>
          <a:sx n="79" d="100"/>
          <a:sy n="79" d="100"/>
        </p:scale>
        <p:origin x="210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.LCR\4.QUAL2k-W\2.Data\Historical%20Dam%20release\Flow%20scena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cademic\2.%20Spring%202016\2.%20Research\Texas%20Project\Test\Data\Width\LW_River%20Widths_0306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cademic\2.%20Spring%202016\2.%20Research\Texas%20Project\Test\Data\Width\LW_River%20Widths_0306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Gage height</a:t>
            </a:r>
          </a:p>
        </c:rich>
      </c:tx>
      <c:layout>
        <c:manualLayout>
          <c:xMode val="edge"/>
          <c:yMode val="edge"/>
          <c:x val="0.42583854902752538"/>
          <c:y val="2.582866982350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57618296139023E-2"/>
          <c:y val="0.17171296296296296"/>
          <c:w val="0.85025792290129532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Hwy 183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'Hwy 183_HP_P'!$E$3:$E$26498</c:f>
              <c:numCache>
                <c:formatCode>m/d/yyyy\ h:mm</c:formatCode>
                <c:ptCount val="26496"/>
                <c:pt idx="0">
                  <c:v>42583</c:v>
                </c:pt>
                <c:pt idx="1">
                  <c:v>42583.003472222219</c:v>
                </c:pt>
                <c:pt idx="2">
                  <c:v>42583.006944444445</c:v>
                </c:pt>
                <c:pt idx="3">
                  <c:v>42583.010416666664</c:v>
                </c:pt>
                <c:pt idx="4">
                  <c:v>42583.013888888891</c:v>
                </c:pt>
                <c:pt idx="5">
                  <c:v>42583.017361111109</c:v>
                </c:pt>
                <c:pt idx="6">
                  <c:v>42583.020833333336</c:v>
                </c:pt>
                <c:pt idx="7">
                  <c:v>42583.024305555555</c:v>
                </c:pt>
                <c:pt idx="8">
                  <c:v>42583.027777777781</c:v>
                </c:pt>
                <c:pt idx="9">
                  <c:v>42583.03125</c:v>
                </c:pt>
                <c:pt idx="10">
                  <c:v>42583.034722222219</c:v>
                </c:pt>
                <c:pt idx="11">
                  <c:v>42583.038194444445</c:v>
                </c:pt>
                <c:pt idx="12">
                  <c:v>42583.041666666664</c:v>
                </c:pt>
                <c:pt idx="13">
                  <c:v>42583.045138888891</c:v>
                </c:pt>
                <c:pt idx="14">
                  <c:v>42583.048611111109</c:v>
                </c:pt>
                <c:pt idx="15">
                  <c:v>42583.052083333336</c:v>
                </c:pt>
                <c:pt idx="16">
                  <c:v>42583.055555555555</c:v>
                </c:pt>
                <c:pt idx="17">
                  <c:v>42583.059027777781</c:v>
                </c:pt>
                <c:pt idx="18">
                  <c:v>42583.0625</c:v>
                </c:pt>
                <c:pt idx="19">
                  <c:v>42583.065972222219</c:v>
                </c:pt>
                <c:pt idx="20">
                  <c:v>42583.069444444445</c:v>
                </c:pt>
                <c:pt idx="21">
                  <c:v>42583.072916666664</c:v>
                </c:pt>
                <c:pt idx="22">
                  <c:v>42583.076388888891</c:v>
                </c:pt>
                <c:pt idx="23">
                  <c:v>42583.079861111109</c:v>
                </c:pt>
                <c:pt idx="24">
                  <c:v>42583.083333333336</c:v>
                </c:pt>
                <c:pt idx="25">
                  <c:v>42583.086805555555</c:v>
                </c:pt>
                <c:pt idx="26">
                  <c:v>42583.090277777781</c:v>
                </c:pt>
                <c:pt idx="27">
                  <c:v>42583.09375</c:v>
                </c:pt>
                <c:pt idx="28">
                  <c:v>42583.097222222219</c:v>
                </c:pt>
                <c:pt idx="29">
                  <c:v>42583.100694444445</c:v>
                </c:pt>
                <c:pt idx="30">
                  <c:v>42583.104166666664</c:v>
                </c:pt>
                <c:pt idx="31">
                  <c:v>42583.107638888891</c:v>
                </c:pt>
                <c:pt idx="32">
                  <c:v>42583.111111111109</c:v>
                </c:pt>
                <c:pt idx="33">
                  <c:v>42583.114583333336</c:v>
                </c:pt>
                <c:pt idx="34">
                  <c:v>42583.118055555555</c:v>
                </c:pt>
                <c:pt idx="35">
                  <c:v>42583.121527777781</c:v>
                </c:pt>
                <c:pt idx="36">
                  <c:v>42583.125</c:v>
                </c:pt>
                <c:pt idx="37">
                  <c:v>42583.128472222219</c:v>
                </c:pt>
                <c:pt idx="38">
                  <c:v>42583.131944444445</c:v>
                </c:pt>
                <c:pt idx="39">
                  <c:v>42583.135416666664</c:v>
                </c:pt>
                <c:pt idx="40">
                  <c:v>42583.138888888891</c:v>
                </c:pt>
                <c:pt idx="41">
                  <c:v>42583.142361111109</c:v>
                </c:pt>
                <c:pt idx="42">
                  <c:v>42583.145833333336</c:v>
                </c:pt>
                <c:pt idx="43">
                  <c:v>42583.149305555555</c:v>
                </c:pt>
                <c:pt idx="44">
                  <c:v>42583.152777777781</c:v>
                </c:pt>
                <c:pt idx="45">
                  <c:v>42583.15625</c:v>
                </c:pt>
                <c:pt idx="46">
                  <c:v>42583.159722222219</c:v>
                </c:pt>
                <c:pt idx="47">
                  <c:v>42583.163194444445</c:v>
                </c:pt>
                <c:pt idx="48">
                  <c:v>42583.166666666664</c:v>
                </c:pt>
                <c:pt idx="49">
                  <c:v>42583.170138888891</c:v>
                </c:pt>
                <c:pt idx="50">
                  <c:v>42583.173611111109</c:v>
                </c:pt>
                <c:pt idx="51">
                  <c:v>42583.177083333336</c:v>
                </c:pt>
                <c:pt idx="52">
                  <c:v>42583.180555555555</c:v>
                </c:pt>
                <c:pt idx="53">
                  <c:v>42583.184027777781</c:v>
                </c:pt>
                <c:pt idx="54">
                  <c:v>42583.1875</c:v>
                </c:pt>
                <c:pt idx="55">
                  <c:v>42583.190972222219</c:v>
                </c:pt>
                <c:pt idx="56">
                  <c:v>42583.194444444445</c:v>
                </c:pt>
                <c:pt idx="57">
                  <c:v>42583.197916666664</c:v>
                </c:pt>
                <c:pt idx="58">
                  <c:v>42583.201388888891</c:v>
                </c:pt>
                <c:pt idx="59">
                  <c:v>42583.204861111109</c:v>
                </c:pt>
                <c:pt idx="60">
                  <c:v>42583.208333333336</c:v>
                </c:pt>
                <c:pt idx="61">
                  <c:v>42583.211805555555</c:v>
                </c:pt>
                <c:pt idx="62">
                  <c:v>42583.215277777781</c:v>
                </c:pt>
                <c:pt idx="63">
                  <c:v>42583.21875</c:v>
                </c:pt>
                <c:pt idx="64">
                  <c:v>42583.222222222219</c:v>
                </c:pt>
                <c:pt idx="65">
                  <c:v>42583.225694444445</c:v>
                </c:pt>
                <c:pt idx="66">
                  <c:v>42583.229166666664</c:v>
                </c:pt>
                <c:pt idx="67">
                  <c:v>42583.232638888891</c:v>
                </c:pt>
                <c:pt idx="68">
                  <c:v>42583.236111111109</c:v>
                </c:pt>
                <c:pt idx="69">
                  <c:v>42583.239583333336</c:v>
                </c:pt>
                <c:pt idx="70">
                  <c:v>42583.243055555555</c:v>
                </c:pt>
                <c:pt idx="71">
                  <c:v>42583.246527777781</c:v>
                </c:pt>
                <c:pt idx="72">
                  <c:v>42583.25</c:v>
                </c:pt>
                <c:pt idx="73">
                  <c:v>42583.253472222219</c:v>
                </c:pt>
                <c:pt idx="74">
                  <c:v>42583.256944444445</c:v>
                </c:pt>
                <c:pt idx="75">
                  <c:v>42583.260416666664</c:v>
                </c:pt>
                <c:pt idx="76">
                  <c:v>42583.263888888891</c:v>
                </c:pt>
                <c:pt idx="77">
                  <c:v>42583.267361111109</c:v>
                </c:pt>
                <c:pt idx="78">
                  <c:v>42583.270833333336</c:v>
                </c:pt>
                <c:pt idx="79">
                  <c:v>42583.274305555555</c:v>
                </c:pt>
                <c:pt idx="80">
                  <c:v>42583.277777777781</c:v>
                </c:pt>
                <c:pt idx="81">
                  <c:v>42583.28125</c:v>
                </c:pt>
                <c:pt idx="82">
                  <c:v>42583.284722222219</c:v>
                </c:pt>
                <c:pt idx="83">
                  <c:v>42583.288194444445</c:v>
                </c:pt>
                <c:pt idx="84">
                  <c:v>42583.291666666664</c:v>
                </c:pt>
                <c:pt idx="85">
                  <c:v>42583.295138888891</c:v>
                </c:pt>
                <c:pt idx="86">
                  <c:v>42583.298611111109</c:v>
                </c:pt>
                <c:pt idx="87">
                  <c:v>42583.302083333336</c:v>
                </c:pt>
                <c:pt idx="88">
                  <c:v>42583.305555555555</c:v>
                </c:pt>
                <c:pt idx="89">
                  <c:v>42583.309027777781</c:v>
                </c:pt>
                <c:pt idx="90">
                  <c:v>42583.3125</c:v>
                </c:pt>
                <c:pt idx="91">
                  <c:v>42583.315972222219</c:v>
                </c:pt>
                <c:pt idx="92">
                  <c:v>42583.319444444445</c:v>
                </c:pt>
                <c:pt idx="93">
                  <c:v>42583.322916666664</c:v>
                </c:pt>
                <c:pt idx="94">
                  <c:v>42583.326388888891</c:v>
                </c:pt>
                <c:pt idx="95">
                  <c:v>42583.329861111109</c:v>
                </c:pt>
                <c:pt idx="96">
                  <c:v>42583.333333333336</c:v>
                </c:pt>
                <c:pt idx="97">
                  <c:v>42583.336805555555</c:v>
                </c:pt>
                <c:pt idx="98">
                  <c:v>42583.340277777781</c:v>
                </c:pt>
                <c:pt idx="99">
                  <c:v>42583.34375</c:v>
                </c:pt>
                <c:pt idx="100">
                  <c:v>42583.347222222219</c:v>
                </c:pt>
                <c:pt idx="101">
                  <c:v>42583.350694444445</c:v>
                </c:pt>
                <c:pt idx="102">
                  <c:v>42583.354166666664</c:v>
                </c:pt>
                <c:pt idx="103">
                  <c:v>42583.357638888891</c:v>
                </c:pt>
                <c:pt idx="104">
                  <c:v>42583.361111111109</c:v>
                </c:pt>
                <c:pt idx="105">
                  <c:v>42583.364583333336</c:v>
                </c:pt>
                <c:pt idx="106">
                  <c:v>42583.368055555555</c:v>
                </c:pt>
                <c:pt idx="107">
                  <c:v>42583.371527777781</c:v>
                </c:pt>
                <c:pt idx="108">
                  <c:v>42583.375</c:v>
                </c:pt>
                <c:pt idx="109">
                  <c:v>42583.378472222219</c:v>
                </c:pt>
                <c:pt idx="110">
                  <c:v>42583.381944444445</c:v>
                </c:pt>
                <c:pt idx="111">
                  <c:v>42583.385416666664</c:v>
                </c:pt>
                <c:pt idx="112">
                  <c:v>42583.388888888891</c:v>
                </c:pt>
                <c:pt idx="113">
                  <c:v>42583.392361111109</c:v>
                </c:pt>
                <c:pt idx="114">
                  <c:v>42583.395833333336</c:v>
                </c:pt>
                <c:pt idx="115">
                  <c:v>42583.399305555555</c:v>
                </c:pt>
                <c:pt idx="116">
                  <c:v>42583.402777777781</c:v>
                </c:pt>
                <c:pt idx="117">
                  <c:v>42583.40625</c:v>
                </c:pt>
                <c:pt idx="118">
                  <c:v>42583.409722222219</c:v>
                </c:pt>
                <c:pt idx="119">
                  <c:v>42583.413194444445</c:v>
                </c:pt>
                <c:pt idx="120">
                  <c:v>42583.416666666664</c:v>
                </c:pt>
                <c:pt idx="121">
                  <c:v>42583.420138888891</c:v>
                </c:pt>
                <c:pt idx="122">
                  <c:v>42583.423611111109</c:v>
                </c:pt>
                <c:pt idx="123">
                  <c:v>42583.427083333336</c:v>
                </c:pt>
                <c:pt idx="124">
                  <c:v>42583.430555555555</c:v>
                </c:pt>
                <c:pt idx="125">
                  <c:v>42583.434027777781</c:v>
                </c:pt>
                <c:pt idx="126">
                  <c:v>42583.4375</c:v>
                </c:pt>
                <c:pt idx="127">
                  <c:v>42583.440972222219</c:v>
                </c:pt>
                <c:pt idx="128">
                  <c:v>42583.444444444445</c:v>
                </c:pt>
                <c:pt idx="129">
                  <c:v>42583.447916666664</c:v>
                </c:pt>
                <c:pt idx="130">
                  <c:v>42583.451388888891</c:v>
                </c:pt>
                <c:pt idx="131">
                  <c:v>42583.454861111109</c:v>
                </c:pt>
                <c:pt idx="132">
                  <c:v>42583.458333333336</c:v>
                </c:pt>
                <c:pt idx="133">
                  <c:v>42583.461805555555</c:v>
                </c:pt>
                <c:pt idx="134">
                  <c:v>42583.465277777781</c:v>
                </c:pt>
                <c:pt idx="135">
                  <c:v>42583.46875</c:v>
                </c:pt>
                <c:pt idx="136">
                  <c:v>42583.472222222219</c:v>
                </c:pt>
                <c:pt idx="137">
                  <c:v>42583.475694444445</c:v>
                </c:pt>
                <c:pt idx="138">
                  <c:v>42583.479166666664</c:v>
                </c:pt>
                <c:pt idx="139">
                  <c:v>42583.482638888891</c:v>
                </c:pt>
                <c:pt idx="140">
                  <c:v>42583.486111111109</c:v>
                </c:pt>
                <c:pt idx="141">
                  <c:v>42583.489583333336</c:v>
                </c:pt>
                <c:pt idx="142">
                  <c:v>42583.493055555555</c:v>
                </c:pt>
                <c:pt idx="143">
                  <c:v>42583.496527777781</c:v>
                </c:pt>
                <c:pt idx="144">
                  <c:v>42583.5</c:v>
                </c:pt>
                <c:pt idx="145">
                  <c:v>42583.503472222219</c:v>
                </c:pt>
                <c:pt idx="146">
                  <c:v>42583.506944444445</c:v>
                </c:pt>
                <c:pt idx="147">
                  <c:v>42583.510416666664</c:v>
                </c:pt>
                <c:pt idx="148">
                  <c:v>42583.513888888891</c:v>
                </c:pt>
                <c:pt idx="149">
                  <c:v>42583.517361111109</c:v>
                </c:pt>
                <c:pt idx="150">
                  <c:v>42583.520833333336</c:v>
                </c:pt>
                <c:pt idx="151">
                  <c:v>42583.524305555555</c:v>
                </c:pt>
                <c:pt idx="152">
                  <c:v>42583.527777777781</c:v>
                </c:pt>
                <c:pt idx="153">
                  <c:v>42583.53125</c:v>
                </c:pt>
                <c:pt idx="154">
                  <c:v>42583.534722222219</c:v>
                </c:pt>
                <c:pt idx="155">
                  <c:v>42583.538194444445</c:v>
                </c:pt>
                <c:pt idx="156">
                  <c:v>42583.541666666664</c:v>
                </c:pt>
                <c:pt idx="157">
                  <c:v>42583.545138888891</c:v>
                </c:pt>
                <c:pt idx="158">
                  <c:v>42583.548611111109</c:v>
                </c:pt>
                <c:pt idx="159">
                  <c:v>42583.552083333336</c:v>
                </c:pt>
                <c:pt idx="160">
                  <c:v>42583.555555555555</c:v>
                </c:pt>
                <c:pt idx="161">
                  <c:v>42583.559027777781</c:v>
                </c:pt>
                <c:pt idx="162">
                  <c:v>42583.5625</c:v>
                </c:pt>
                <c:pt idx="163">
                  <c:v>42583.565972222219</c:v>
                </c:pt>
                <c:pt idx="164">
                  <c:v>42583.569444444445</c:v>
                </c:pt>
                <c:pt idx="165">
                  <c:v>42583.572916666664</c:v>
                </c:pt>
                <c:pt idx="166">
                  <c:v>42583.576388888891</c:v>
                </c:pt>
                <c:pt idx="167">
                  <c:v>42583.579861111109</c:v>
                </c:pt>
                <c:pt idx="168">
                  <c:v>42583.583333333336</c:v>
                </c:pt>
                <c:pt idx="169">
                  <c:v>42583.586805555555</c:v>
                </c:pt>
                <c:pt idx="170">
                  <c:v>42583.590277777781</c:v>
                </c:pt>
                <c:pt idx="171">
                  <c:v>42583.59375</c:v>
                </c:pt>
                <c:pt idx="172">
                  <c:v>42583.597222222219</c:v>
                </c:pt>
                <c:pt idx="173">
                  <c:v>42583.600694444445</c:v>
                </c:pt>
                <c:pt idx="174">
                  <c:v>42583.604166666664</c:v>
                </c:pt>
                <c:pt idx="175">
                  <c:v>42583.607638888891</c:v>
                </c:pt>
                <c:pt idx="176">
                  <c:v>42583.611111111109</c:v>
                </c:pt>
                <c:pt idx="177">
                  <c:v>42583.614583333336</c:v>
                </c:pt>
                <c:pt idx="178">
                  <c:v>42583.618055555555</c:v>
                </c:pt>
                <c:pt idx="179">
                  <c:v>42583.621527777781</c:v>
                </c:pt>
                <c:pt idx="180">
                  <c:v>42583.625</c:v>
                </c:pt>
                <c:pt idx="181">
                  <c:v>42583.628472222219</c:v>
                </c:pt>
                <c:pt idx="182">
                  <c:v>42583.631944444445</c:v>
                </c:pt>
                <c:pt idx="183">
                  <c:v>42583.635416666664</c:v>
                </c:pt>
                <c:pt idx="184">
                  <c:v>42583.638888888891</c:v>
                </c:pt>
                <c:pt idx="185">
                  <c:v>42583.642361111109</c:v>
                </c:pt>
                <c:pt idx="186">
                  <c:v>42583.645833333336</c:v>
                </c:pt>
                <c:pt idx="187">
                  <c:v>42583.649305555555</c:v>
                </c:pt>
                <c:pt idx="188">
                  <c:v>42583.652777777781</c:v>
                </c:pt>
                <c:pt idx="189">
                  <c:v>42583.65625</c:v>
                </c:pt>
                <c:pt idx="190">
                  <c:v>42583.659722222219</c:v>
                </c:pt>
                <c:pt idx="191">
                  <c:v>42583.663194444445</c:v>
                </c:pt>
                <c:pt idx="192">
                  <c:v>42583.666666666664</c:v>
                </c:pt>
                <c:pt idx="193">
                  <c:v>42583.670138888891</c:v>
                </c:pt>
                <c:pt idx="194">
                  <c:v>42583.673611111109</c:v>
                </c:pt>
                <c:pt idx="195">
                  <c:v>42583.677083333336</c:v>
                </c:pt>
                <c:pt idx="196">
                  <c:v>42583.680555555555</c:v>
                </c:pt>
                <c:pt idx="197">
                  <c:v>42583.684027777781</c:v>
                </c:pt>
                <c:pt idx="198">
                  <c:v>42583.6875</c:v>
                </c:pt>
                <c:pt idx="199">
                  <c:v>42583.690972222219</c:v>
                </c:pt>
                <c:pt idx="200">
                  <c:v>42583.694444444445</c:v>
                </c:pt>
                <c:pt idx="201">
                  <c:v>42583.697916666664</c:v>
                </c:pt>
                <c:pt idx="202">
                  <c:v>42583.701388888891</c:v>
                </c:pt>
                <c:pt idx="203">
                  <c:v>42583.704861111109</c:v>
                </c:pt>
                <c:pt idx="204">
                  <c:v>42583.708333333336</c:v>
                </c:pt>
                <c:pt idx="205">
                  <c:v>42583.711805555555</c:v>
                </c:pt>
                <c:pt idx="206">
                  <c:v>42583.715277777781</c:v>
                </c:pt>
                <c:pt idx="207">
                  <c:v>42583.71875</c:v>
                </c:pt>
                <c:pt idx="208">
                  <c:v>42583.722222222219</c:v>
                </c:pt>
                <c:pt idx="209">
                  <c:v>42583.725694444445</c:v>
                </c:pt>
                <c:pt idx="210">
                  <c:v>42583.729166666664</c:v>
                </c:pt>
                <c:pt idx="211">
                  <c:v>42583.732638888891</c:v>
                </c:pt>
                <c:pt idx="212">
                  <c:v>42583.736111111109</c:v>
                </c:pt>
                <c:pt idx="213">
                  <c:v>42583.739583333336</c:v>
                </c:pt>
                <c:pt idx="214">
                  <c:v>42583.743055555555</c:v>
                </c:pt>
                <c:pt idx="215">
                  <c:v>42583.746527777781</c:v>
                </c:pt>
                <c:pt idx="216">
                  <c:v>42583.75</c:v>
                </c:pt>
                <c:pt idx="217">
                  <c:v>42583.753472222219</c:v>
                </c:pt>
                <c:pt idx="218">
                  <c:v>42583.756944444445</c:v>
                </c:pt>
                <c:pt idx="219">
                  <c:v>42583.760416666664</c:v>
                </c:pt>
                <c:pt idx="220">
                  <c:v>42583.763888888891</c:v>
                </c:pt>
                <c:pt idx="221">
                  <c:v>42583.767361111109</c:v>
                </c:pt>
                <c:pt idx="222">
                  <c:v>42583.770833333336</c:v>
                </c:pt>
                <c:pt idx="223">
                  <c:v>42583.774305555555</c:v>
                </c:pt>
                <c:pt idx="224">
                  <c:v>42583.777777777781</c:v>
                </c:pt>
                <c:pt idx="225">
                  <c:v>42583.78125</c:v>
                </c:pt>
                <c:pt idx="226">
                  <c:v>42583.784722222219</c:v>
                </c:pt>
                <c:pt idx="227">
                  <c:v>42583.788194444445</c:v>
                </c:pt>
                <c:pt idx="228">
                  <c:v>42583.791666666664</c:v>
                </c:pt>
                <c:pt idx="229">
                  <c:v>42583.795138888891</c:v>
                </c:pt>
                <c:pt idx="230">
                  <c:v>42583.798611111109</c:v>
                </c:pt>
                <c:pt idx="231">
                  <c:v>42583.802083333336</c:v>
                </c:pt>
                <c:pt idx="232">
                  <c:v>42583.805555555555</c:v>
                </c:pt>
                <c:pt idx="233">
                  <c:v>42583.809027777781</c:v>
                </c:pt>
                <c:pt idx="234">
                  <c:v>42583.8125</c:v>
                </c:pt>
                <c:pt idx="235">
                  <c:v>42583.815972222219</c:v>
                </c:pt>
                <c:pt idx="236">
                  <c:v>42583.819444444445</c:v>
                </c:pt>
                <c:pt idx="237">
                  <c:v>42583.822916666664</c:v>
                </c:pt>
                <c:pt idx="238">
                  <c:v>42583.826388888891</c:v>
                </c:pt>
                <c:pt idx="239">
                  <c:v>42583.829861111109</c:v>
                </c:pt>
                <c:pt idx="240">
                  <c:v>42583.833333333336</c:v>
                </c:pt>
                <c:pt idx="241">
                  <c:v>42583.836805555555</c:v>
                </c:pt>
                <c:pt idx="242">
                  <c:v>42583.840277777781</c:v>
                </c:pt>
                <c:pt idx="243">
                  <c:v>42583.84375</c:v>
                </c:pt>
                <c:pt idx="244">
                  <c:v>42583.847222222219</c:v>
                </c:pt>
                <c:pt idx="245">
                  <c:v>42583.850694444445</c:v>
                </c:pt>
                <c:pt idx="246">
                  <c:v>42583.854166666664</c:v>
                </c:pt>
                <c:pt idx="247">
                  <c:v>42583.857638888891</c:v>
                </c:pt>
                <c:pt idx="248">
                  <c:v>42583.861111111109</c:v>
                </c:pt>
                <c:pt idx="249">
                  <c:v>42583.864583333336</c:v>
                </c:pt>
                <c:pt idx="250">
                  <c:v>42583.868055555555</c:v>
                </c:pt>
                <c:pt idx="251">
                  <c:v>42583.871527777781</c:v>
                </c:pt>
                <c:pt idx="252">
                  <c:v>42583.875</c:v>
                </c:pt>
                <c:pt idx="253">
                  <c:v>42583.878472222219</c:v>
                </c:pt>
                <c:pt idx="254">
                  <c:v>42583.881944444445</c:v>
                </c:pt>
                <c:pt idx="255">
                  <c:v>42583.885416666664</c:v>
                </c:pt>
                <c:pt idx="256">
                  <c:v>42583.888888888891</c:v>
                </c:pt>
                <c:pt idx="257">
                  <c:v>42583.892361111109</c:v>
                </c:pt>
                <c:pt idx="258">
                  <c:v>42583.895833333336</c:v>
                </c:pt>
                <c:pt idx="259">
                  <c:v>42583.899305555555</c:v>
                </c:pt>
                <c:pt idx="260">
                  <c:v>42583.902777777781</c:v>
                </c:pt>
                <c:pt idx="261">
                  <c:v>42583.90625</c:v>
                </c:pt>
                <c:pt idx="262">
                  <c:v>42583.909722222219</c:v>
                </c:pt>
                <c:pt idx="263">
                  <c:v>42583.913194444445</c:v>
                </c:pt>
                <c:pt idx="264">
                  <c:v>42583.916666666664</c:v>
                </c:pt>
                <c:pt idx="265">
                  <c:v>42583.920138888891</c:v>
                </c:pt>
                <c:pt idx="266">
                  <c:v>42583.923611111109</c:v>
                </c:pt>
                <c:pt idx="267">
                  <c:v>42583.927083333336</c:v>
                </c:pt>
                <c:pt idx="268">
                  <c:v>42583.930555555555</c:v>
                </c:pt>
                <c:pt idx="269">
                  <c:v>42583.934027777781</c:v>
                </c:pt>
                <c:pt idx="270">
                  <c:v>42583.9375</c:v>
                </c:pt>
                <c:pt idx="271">
                  <c:v>42583.940972222219</c:v>
                </c:pt>
                <c:pt idx="272">
                  <c:v>42583.944444444445</c:v>
                </c:pt>
                <c:pt idx="273">
                  <c:v>42583.947916666664</c:v>
                </c:pt>
                <c:pt idx="274">
                  <c:v>42583.951388888891</c:v>
                </c:pt>
                <c:pt idx="275">
                  <c:v>42583.954861111109</c:v>
                </c:pt>
                <c:pt idx="276">
                  <c:v>42583.958333333336</c:v>
                </c:pt>
                <c:pt idx="277">
                  <c:v>42583.961805555555</c:v>
                </c:pt>
                <c:pt idx="278">
                  <c:v>42583.965277777781</c:v>
                </c:pt>
                <c:pt idx="279">
                  <c:v>42583.96875</c:v>
                </c:pt>
                <c:pt idx="280">
                  <c:v>42583.972222222219</c:v>
                </c:pt>
                <c:pt idx="281">
                  <c:v>42583.975694444445</c:v>
                </c:pt>
                <c:pt idx="282">
                  <c:v>42583.979166666664</c:v>
                </c:pt>
                <c:pt idx="283">
                  <c:v>42583.982638888891</c:v>
                </c:pt>
                <c:pt idx="284">
                  <c:v>42583.986111111109</c:v>
                </c:pt>
                <c:pt idx="285">
                  <c:v>42583.989583333336</c:v>
                </c:pt>
                <c:pt idx="286">
                  <c:v>42583.993055555555</c:v>
                </c:pt>
                <c:pt idx="287">
                  <c:v>42583.996527777781</c:v>
                </c:pt>
                <c:pt idx="288">
                  <c:v>42584</c:v>
                </c:pt>
                <c:pt idx="289">
                  <c:v>42584.003472222219</c:v>
                </c:pt>
                <c:pt idx="290">
                  <c:v>42584.006944444445</c:v>
                </c:pt>
                <c:pt idx="291">
                  <c:v>42584.010416666664</c:v>
                </c:pt>
                <c:pt idx="292">
                  <c:v>42584.013888888891</c:v>
                </c:pt>
                <c:pt idx="293">
                  <c:v>42584.017361111109</c:v>
                </c:pt>
                <c:pt idx="294">
                  <c:v>42584.020833333336</c:v>
                </c:pt>
                <c:pt idx="295">
                  <c:v>42584.024305555555</c:v>
                </c:pt>
                <c:pt idx="296">
                  <c:v>42584.027777777781</c:v>
                </c:pt>
                <c:pt idx="297">
                  <c:v>42584.03125</c:v>
                </c:pt>
                <c:pt idx="298">
                  <c:v>42584.034722222219</c:v>
                </c:pt>
                <c:pt idx="299">
                  <c:v>42584.038194444445</c:v>
                </c:pt>
                <c:pt idx="300">
                  <c:v>42584.041666666664</c:v>
                </c:pt>
                <c:pt idx="301">
                  <c:v>42584.045138888891</c:v>
                </c:pt>
                <c:pt idx="302">
                  <c:v>42584.048611111109</c:v>
                </c:pt>
                <c:pt idx="303">
                  <c:v>42584.052083333336</c:v>
                </c:pt>
                <c:pt idx="304">
                  <c:v>42584.055555555555</c:v>
                </c:pt>
                <c:pt idx="305">
                  <c:v>42584.059027777781</c:v>
                </c:pt>
                <c:pt idx="306">
                  <c:v>42584.0625</c:v>
                </c:pt>
                <c:pt idx="307">
                  <c:v>42584.065972222219</c:v>
                </c:pt>
                <c:pt idx="308">
                  <c:v>42584.069444444445</c:v>
                </c:pt>
                <c:pt idx="309">
                  <c:v>42584.072916666664</c:v>
                </c:pt>
                <c:pt idx="310">
                  <c:v>42584.076388888891</c:v>
                </c:pt>
                <c:pt idx="311">
                  <c:v>42584.079861111109</c:v>
                </c:pt>
                <c:pt idx="312">
                  <c:v>42584.083333333336</c:v>
                </c:pt>
                <c:pt idx="313">
                  <c:v>42584.086805555555</c:v>
                </c:pt>
                <c:pt idx="314">
                  <c:v>42584.090277777781</c:v>
                </c:pt>
                <c:pt idx="315">
                  <c:v>42584.09375</c:v>
                </c:pt>
                <c:pt idx="316">
                  <c:v>42584.097222222219</c:v>
                </c:pt>
                <c:pt idx="317">
                  <c:v>42584.100694444445</c:v>
                </c:pt>
                <c:pt idx="318">
                  <c:v>42584.104166666664</c:v>
                </c:pt>
                <c:pt idx="319">
                  <c:v>42584.107638888891</c:v>
                </c:pt>
                <c:pt idx="320">
                  <c:v>42584.111111111109</c:v>
                </c:pt>
                <c:pt idx="321">
                  <c:v>42584.114583333336</c:v>
                </c:pt>
                <c:pt idx="322">
                  <c:v>42584.118055555555</c:v>
                </c:pt>
                <c:pt idx="323">
                  <c:v>42584.121527777781</c:v>
                </c:pt>
                <c:pt idx="324">
                  <c:v>42584.125</c:v>
                </c:pt>
                <c:pt idx="325">
                  <c:v>42584.128472222219</c:v>
                </c:pt>
                <c:pt idx="326">
                  <c:v>42584.131944444445</c:v>
                </c:pt>
                <c:pt idx="327">
                  <c:v>42584.135416666664</c:v>
                </c:pt>
                <c:pt idx="328">
                  <c:v>42584.138888888891</c:v>
                </c:pt>
                <c:pt idx="329">
                  <c:v>42584.142361111109</c:v>
                </c:pt>
                <c:pt idx="330">
                  <c:v>42584.145833333336</c:v>
                </c:pt>
                <c:pt idx="331">
                  <c:v>42584.149305555555</c:v>
                </c:pt>
                <c:pt idx="332">
                  <c:v>42584.152777777781</c:v>
                </c:pt>
                <c:pt idx="333">
                  <c:v>42584.15625</c:v>
                </c:pt>
                <c:pt idx="334">
                  <c:v>42584.159722222219</c:v>
                </c:pt>
                <c:pt idx="335">
                  <c:v>42584.163194444445</c:v>
                </c:pt>
                <c:pt idx="336">
                  <c:v>42584.166666666664</c:v>
                </c:pt>
                <c:pt idx="337">
                  <c:v>42584.170138888891</c:v>
                </c:pt>
                <c:pt idx="338">
                  <c:v>42584.173611111109</c:v>
                </c:pt>
                <c:pt idx="339">
                  <c:v>42584.177083333336</c:v>
                </c:pt>
                <c:pt idx="340">
                  <c:v>42584.180555555555</c:v>
                </c:pt>
                <c:pt idx="341">
                  <c:v>42584.184027777781</c:v>
                </c:pt>
                <c:pt idx="342">
                  <c:v>42584.1875</c:v>
                </c:pt>
                <c:pt idx="343">
                  <c:v>42584.190972222219</c:v>
                </c:pt>
                <c:pt idx="344">
                  <c:v>42584.194444444445</c:v>
                </c:pt>
                <c:pt idx="345">
                  <c:v>42584.197916666664</c:v>
                </c:pt>
                <c:pt idx="346">
                  <c:v>42584.201388888891</c:v>
                </c:pt>
                <c:pt idx="347">
                  <c:v>42584.204861111109</c:v>
                </c:pt>
                <c:pt idx="348">
                  <c:v>42584.208333333336</c:v>
                </c:pt>
                <c:pt idx="349">
                  <c:v>42584.211805555555</c:v>
                </c:pt>
                <c:pt idx="350">
                  <c:v>42584.215277777781</c:v>
                </c:pt>
                <c:pt idx="351">
                  <c:v>42584.21875</c:v>
                </c:pt>
                <c:pt idx="352">
                  <c:v>42584.222222222219</c:v>
                </c:pt>
                <c:pt idx="353">
                  <c:v>42584.225694444445</c:v>
                </c:pt>
                <c:pt idx="354">
                  <c:v>42584.229166666664</c:v>
                </c:pt>
                <c:pt idx="355">
                  <c:v>42584.232638888891</c:v>
                </c:pt>
                <c:pt idx="356">
                  <c:v>42584.236111111109</c:v>
                </c:pt>
                <c:pt idx="357">
                  <c:v>42584.239583333336</c:v>
                </c:pt>
                <c:pt idx="358">
                  <c:v>42584.243055555555</c:v>
                </c:pt>
                <c:pt idx="359">
                  <c:v>42584.246527777781</c:v>
                </c:pt>
                <c:pt idx="360">
                  <c:v>42584.25</c:v>
                </c:pt>
                <c:pt idx="361">
                  <c:v>42584.253472222219</c:v>
                </c:pt>
                <c:pt idx="362">
                  <c:v>42584.256944444445</c:v>
                </c:pt>
                <c:pt idx="363">
                  <c:v>42584.260416666664</c:v>
                </c:pt>
                <c:pt idx="364">
                  <c:v>42584.263888888891</c:v>
                </c:pt>
                <c:pt idx="365">
                  <c:v>42584.267361111109</c:v>
                </c:pt>
                <c:pt idx="366">
                  <c:v>42584.270833333336</c:v>
                </c:pt>
                <c:pt idx="367">
                  <c:v>42584.274305555555</c:v>
                </c:pt>
                <c:pt idx="368">
                  <c:v>42584.277777777781</c:v>
                </c:pt>
                <c:pt idx="369">
                  <c:v>42584.28125</c:v>
                </c:pt>
                <c:pt idx="370">
                  <c:v>42584.284722222219</c:v>
                </c:pt>
                <c:pt idx="371">
                  <c:v>42584.288194444445</c:v>
                </c:pt>
                <c:pt idx="372">
                  <c:v>42584.291666666664</c:v>
                </c:pt>
                <c:pt idx="373">
                  <c:v>42584.295138888891</c:v>
                </c:pt>
                <c:pt idx="374">
                  <c:v>42584.298611111109</c:v>
                </c:pt>
                <c:pt idx="375">
                  <c:v>42584.302083333336</c:v>
                </c:pt>
                <c:pt idx="376">
                  <c:v>42584.305555555555</c:v>
                </c:pt>
                <c:pt idx="377">
                  <c:v>42584.309027777781</c:v>
                </c:pt>
                <c:pt idx="378">
                  <c:v>42584.3125</c:v>
                </c:pt>
                <c:pt idx="379">
                  <c:v>42584.315972222219</c:v>
                </c:pt>
                <c:pt idx="380">
                  <c:v>42584.319444444445</c:v>
                </c:pt>
                <c:pt idx="381">
                  <c:v>42584.322916666664</c:v>
                </c:pt>
                <c:pt idx="382">
                  <c:v>42584.326388888891</c:v>
                </c:pt>
                <c:pt idx="383">
                  <c:v>42584.329861111109</c:v>
                </c:pt>
                <c:pt idx="384">
                  <c:v>42584.333333333336</c:v>
                </c:pt>
                <c:pt idx="385">
                  <c:v>42584.336805555555</c:v>
                </c:pt>
                <c:pt idx="386">
                  <c:v>42584.340277777781</c:v>
                </c:pt>
                <c:pt idx="387">
                  <c:v>42584.34375</c:v>
                </c:pt>
                <c:pt idx="388">
                  <c:v>42584.347222222219</c:v>
                </c:pt>
                <c:pt idx="389">
                  <c:v>42584.350694444445</c:v>
                </c:pt>
                <c:pt idx="390">
                  <c:v>42584.354166666664</c:v>
                </c:pt>
                <c:pt idx="391">
                  <c:v>42584.357638888891</c:v>
                </c:pt>
                <c:pt idx="392">
                  <c:v>42584.361111111109</c:v>
                </c:pt>
                <c:pt idx="393">
                  <c:v>42584.364583333336</c:v>
                </c:pt>
                <c:pt idx="394">
                  <c:v>42584.368055555555</c:v>
                </c:pt>
                <c:pt idx="395">
                  <c:v>42584.371527777781</c:v>
                </c:pt>
                <c:pt idx="396">
                  <c:v>42584.375</c:v>
                </c:pt>
                <c:pt idx="397">
                  <c:v>42584.378472222219</c:v>
                </c:pt>
                <c:pt idx="398">
                  <c:v>42584.381944444445</c:v>
                </c:pt>
                <c:pt idx="399">
                  <c:v>42584.385416666664</c:v>
                </c:pt>
                <c:pt idx="400">
                  <c:v>42584.388888888891</c:v>
                </c:pt>
                <c:pt idx="401">
                  <c:v>42584.392361111109</c:v>
                </c:pt>
                <c:pt idx="402">
                  <c:v>42584.395833333336</c:v>
                </c:pt>
                <c:pt idx="403">
                  <c:v>42584.399305555555</c:v>
                </c:pt>
                <c:pt idx="404">
                  <c:v>42584.402777777781</c:v>
                </c:pt>
                <c:pt idx="405">
                  <c:v>42584.40625</c:v>
                </c:pt>
                <c:pt idx="406">
                  <c:v>42584.409722222219</c:v>
                </c:pt>
                <c:pt idx="407">
                  <c:v>42584.413194444445</c:v>
                </c:pt>
                <c:pt idx="408">
                  <c:v>42584.416666666664</c:v>
                </c:pt>
                <c:pt idx="409">
                  <c:v>42584.420138888891</c:v>
                </c:pt>
                <c:pt idx="410">
                  <c:v>42584.423611111109</c:v>
                </c:pt>
                <c:pt idx="411">
                  <c:v>42584.427083333336</c:v>
                </c:pt>
                <c:pt idx="412">
                  <c:v>42584.430555555555</c:v>
                </c:pt>
                <c:pt idx="413">
                  <c:v>42584.434027777781</c:v>
                </c:pt>
                <c:pt idx="414">
                  <c:v>42584.4375</c:v>
                </c:pt>
                <c:pt idx="415">
                  <c:v>42584.440972222219</c:v>
                </c:pt>
                <c:pt idx="416">
                  <c:v>42584.444444444445</c:v>
                </c:pt>
                <c:pt idx="417">
                  <c:v>42584.447916666664</c:v>
                </c:pt>
                <c:pt idx="418">
                  <c:v>42584.451388888891</c:v>
                </c:pt>
                <c:pt idx="419">
                  <c:v>42584.454861111109</c:v>
                </c:pt>
                <c:pt idx="420">
                  <c:v>42584.458333333336</c:v>
                </c:pt>
                <c:pt idx="421">
                  <c:v>42584.461805555555</c:v>
                </c:pt>
                <c:pt idx="422">
                  <c:v>42584.465277777781</c:v>
                </c:pt>
                <c:pt idx="423">
                  <c:v>42584.46875</c:v>
                </c:pt>
                <c:pt idx="424">
                  <c:v>42584.472222222219</c:v>
                </c:pt>
                <c:pt idx="425">
                  <c:v>42584.475694444445</c:v>
                </c:pt>
                <c:pt idx="426">
                  <c:v>42584.479166666664</c:v>
                </c:pt>
                <c:pt idx="427">
                  <c:v>42584.482638888891</c:v>
                </c:pt>
                <c:pt idx="428">
                  <c:v>42584.486111111109</c:v>
                </c:pt>
                <c:pt idx="429">
                  <c:v>42584.489583333336</c:v>
                </c:pt>
                <c:pt idx="430">
                  <c:v>42584.493055555555</c:v>
                </c:pt>
                <c:pt idx="431">
                  <c:v>42584.496527777781</c:v>
                </c:pt>
                <c:pt idx="432">
                  <c:v>42584.5</c:v>
                </c:pt>
                <c:pt idx="433">
                  <c:v>42584.503472222219</c:v>
                </c:pt>
                <c:pt idx="434">
                  <c:v>42584.506944444445</c:v>
                </c:pt>
                <c:pt idx="435">
                  <c:v>42584.510416666664</c:v>
                </c:pt>
                <c:pt idx="436">
                  <c:v>42584.513888888891</c:v>
                </c:pt>
                <c:pt idx="437">
                  <c:v>42584.517361111109</c:v>
                </c:pt>
                <c:pt idx="438">
                  <c:v>42584.520833333336</c:v>
                </c:pt>
                <c:pt idx="439">
                  <c:v>42584.524305555555</c:v>
                </c:pt>
                <c:pt idx="440">
                  <c:v>42584.527777777781</c:v>
                </c:pt>
                <c:pt idx="441">
                  <c:v>42584.53125</c:v>
                </c:pt>
                <c:pt idx="442">
                  <c:v>42584.534722222219</c:v>
                </c:pt>
                <c:pt idx="443">
                  <c:v>42584.538194444445</c:v>
                </c:pt>
                <c:pt idx="444">
                  <c:v>42584.541666666664</c:v>
                </c:pt>
                <c:pt idx="445">
                  <c:v>42584.545138888891</c:v>
                </c:pt>
                <c:pt idx="446">
                  <c:v>42584.548611111109</c:v>
                </c:pt>
                <c:pt idx="447">
                  <c:v>42584.552083333336</c:v>
                </c:pt>
                <c:pt idx="448">
                  <c:v>42584.555555555555</c:v>
                </c:pt>
                <c:pt idx="449">
                  <c:v>42584.559027777781</c:v>
                </c:pt>
                <c:pt idx="450">
                  <c:v>42584.5625</c:v>
                </c:pt>
                <c:pt idx="451">
                  <c:v>42584.565972222219</c:v>
                </c:pt>
                <c:pt idx="452">
                  <c:v>42584.569444444445</c:v>
                </c:pt>
                <c:pt idx="453">
                  <c:v>42584.572916666664</c:v>
                </c:pt>
                <c:pt idx="454">
                  <c:v>42584.576388888891</c:v>
                </c:pt>
                <c:pt idx="455">
                  <c:v>42584.579861111109</c:v>
                </c:pt>
                <c:pt idx="456">
                  <c:v>42584.583333333336</c:v>
                </c:pt>
                <c:pt idx="457">
                  <c:v>42584.586805555555</c:v>
                </c:pt>
                <c:pt idx="458">
                  <c:v>42584.590277777781</c:v>
                </c:pt>
                <c:pt idx="459">
                  <c:v>42584.59375</c:v>
                </c:pt>
                <c:pt idx="460">
                  <c:v>42584.597222222219</c:v>
                </c:pt>
                <c:pt idx="461">
                  <c:v>42584.600694444445</c:v>
                </c:pt>
                <c:pt idx="462">
                  <c:v>42584.604166666664</c:v>
                </c:pt>
                <c:pt idx="463">
                  <c:v>42584.607638888891</c:v>
                </c:pt>
                <c:pt idx="464">
                  <c:v>42584.611111111109</c:v>
                </c:pt>
                <c:pt idx="465">
                  <c:v>42584.614583333336</c:v>
                </c:pt>
                <c:pt idx="466">
                  <c:v>42584.618055555555</c:v>
                </c:pt>
                <c:pt idx="467">
                  <c:v>42584.621527777781</c:v>
                </c:pt>
                <c:pt idx="468">
                  <c:v>42584.625</c:v>
                </c:pt>
                <c:pt idx="469">
                  <c:v>42584.628472222219</c:v>
                </c:pt>
                <c:pt idx="470">
                  <c:v>42584.631944444445</c:v>
                </c:pt>
                <c:pt idx="471">
                  <c:v>42584.635416666664</c:v>
                </c:pt>
                <c:pt idx="472">
                  <c:v>42584.638888888891</c:v>
                </c:pt>
                <c:pt idx="473">
                  <c:v>42584.642361111109</c:v>
                </c:pt>
                <c:pt idx="474">
                  <c:v>42584.645833333336</c:v>
                </c:pt>
                <c:pt idx="475">
                  <c:v>42584.649305555555</c:v>
                </c:pt>
                <c:pt idx="476">
                  <c:v>42584.652777777781</c:v>
                </c:pt>
                <c:pt idx="477">
                  <c:v>42584.65625</c:v>
                </c:pt>
                <c:pt idx="478">
                  <c:v>42584.659722222219</c:v>
                </c:pt>
                <c:pt idx="479">
                  <c:v>42584.663194444445</c:v>
                </c:pt>
                <c:pt idx="480">
                  <c:v>42584.666666666664</c:v>
                </c:pt>
                <c:pt idx="481">
                  <c:v>42584.670138888891</c:v>
                </c:pt>
                <c:pt idx="482">
                  <c:v>42584.673611111109</c:v>
                </c:pt>
                <c:pt idx="483">
                  <c:v>42584.677083333336</c:v>
                </c:pt>
                <c:pt idx="484">
                  <c:v>42584.680555555555</c:v>
                </c:pt>
                <c:pt idx="485">
                  <c:v>42584.684027777781</c:v>
                </c:pt>
                <c:pt idx="486">
                  <c:v>42584.6875</c:v>
                </c:pt>
                <c:pt idx="487">
                  <c:v>42584.690972222219</c:v>
                </c:pt>
                <c:pt idx="488">
                  <c:v>42584.694444444445</c:v>
                </c:pt>
                <c:pt idx="489">
                  <c:v>42584.697916666664</c:v>
                </c:pt>
                <c:pt idx="490">
                  <c:v>42584.701388888891</c:v>
                </c:pt>
                <c:pt idx="491">
                  <c:v>42584.704861111109</c:v>
                </c:pt>
                <c:pt idx="492">
                  <c:v>42584.708333333336</c:v>
                </c:pt>
                <c:pt idx="493">
                  <c:v>42584.711805555555</c:v>
                </c:pt>
                <c:pt idx="494">
                  <c:v>42584.715277777781</c:v>
                </c:pt>
                <c:pt idx="495">
                  <c:v>42584.71875</c:v>
                </c:pt>
                <c:pt idx="496">
                  <c:v>42584.722222222219</c:v>
                </c:pt>
                <c:pt idx="497">
                  <c:v>42584.725694444445</c:v>
                </c:pt>
                <c:pt idx="498">
                  <c:v>42584.729166666664</c:v>
                </c:pt>
                <c:pt idx="499">
                  <c:v>42584.732638888891</c:v>
                </c:pt>
                <c:pt idx="500">
                  <c:v>42584.736111111109</c:v>
                </c:pt>
                <c:pt idx="501">
                  <c:v>42584.739583333336</c:v>
                </c:pt>
                <c:pt idx="502">
                  <c:v>42584.743055555555</c:v>
                </c:pt>
                <c:pt idx="503">
                  <c:v>42584.746527777781</c:v>
                </c:pt>
                <c:pt idx="504">
                  <c:v>42584.75</c:v>
                </c:pt>
                <c:pt idx="505">
                  <c:v>42584.753472222219</c:v>
                </c:pt>
                <c:pt idx="506">
                  <c:v>42584.756944444445</c:v>
                </c:pt>
                <c:pt idx="507">
                  <c:v>42584.760416666664</c:v>
                </c:pt>
                <c:pt idx="508">
                  <c:v>42584.763888888891</c:v>
                </c:pt>
                <c:pt idx="509">
                  <c:v>42584.767361111109</c:v>
                </c:pt>
                <c:pt idx="510">
                  <c:v>42584.770833333336</c:v>
                </c:pt>
                <c:pt idx="511">
                  <c:v>42584.774305555555</c:v>
                </c:pt>
                <c:pt idx="512">
                  <c:v>42584.777777777781</c:v>
                </c:pt>
                <c:pt idx="513">
                  <c:v>42584.78125</c:v>
                </c:pt>
                <c:pt idx="514">
                  <c:v>42584.784722222219</c:v>
                </c:pt>
                <c:pt idx="515">
                  <c:v>42584.788194444445</c:v>
                </c:pt>
                <c:pt idx="516">
                  <c:v>42584.791666666664</c:v>
                </c:pt>
                <c:pt idx="517">
                  <c:v>42584.795138888891</c:v>
                </c:pt>
                <c:pt idx="518">
                  <c:v>42584.798611111109</c:v>
                </c:pt>
                <c:pt idx="519">
                  <c:v>42584.802083333336</c:v>
                </c:pt>
                <c:pt idx="520">
                  <c:v>42584.805555555555</c:v>
                </c:pt>
                <c:pt idx="521">
                  <c:v>42584.809027777781</c:v>
                </c:pt>
                <c:pt idx="522">
                  <c:v>42584.8125</c:v>
                </c:pt>
                <c:pt idx="523">
                  <c:v>42584.815972222219</c:v>
                </c:pt>
                <c:pt idx="524">
                  <c:v>42584.819444444445</c:v>
                </c:pt>
                <c:pt idx="525">
                  <c:v>42584.822916666664</c:v>
                </c:pt>
                <c:pt idx="526">
                  <c:v>42584.826388888891</c:v>
                </c:pt>
                <c:pt idx="527">
                  <c:v>42584.829861111109</c:v>
                </c:pt>
                <c:pt idx="528">
                  <c:v>42584.833333333336</c:v>
                </c:pt>
                <c:pt idx="529">
                  <c:v>42584.836805555555</c:v>
                </c:pt>
                <c:pt idx="530">
                  <c:v>42584.840277777781</c:v>
                </c:pt>
                <c:pt idx="531">
                  <c:v>42584.84375</c:v>
                </c:pt>
                <c:pt idx="532">
                  <c:v>42584.847222222219</c:v>
                </c:pt>
                <c:pt idx="533">
                  <c:v>42584.850694444445</c:v>
                </c:pt>
                <c:pt idx="534">
                  <c:v>42584.854166666664</c:v>
                </c:pt>
                <c:pt idx="535">
                  <c:v>42584.857638888891</c:v>
                </c:pt>
                <c:pt idx="536">
                  <c:v>42584.861111111109</c:v>
                </c:pt>
                <c:pt idx="537">
                  <c:v>42584.864583333336</c:v>
                </c:pt>
                <c:pt idx="538">
                  <c:v>42584.868055555555</c:v>
                </c:pt>
                <c:pt idx="539">
                  <c:v>42584.871527777781</c:v>
                </c:pt>
                <c:pt idx="540">
                  <c:v>42584.875</c:v>
                </c:pt>
                <c:pt idx="541">
                  <c:v>42584.878472222219</c:v>
                </c:pt>
                <c:pt idx="542">
                  <c:v>42584.881944444445</c:v>
                </c:pt>
                <c:pt idx="543">
                  <c:v>42584.885416666664</c:v>
                </c:pt>
                <c:pt idx="544">
                  <c:v>42584.888888888891</c:v>
                </c:pt>
                <c:pt idx="545">
                  <c:v>42584.892361111109</c:v>
                </c:pt>
                <c:pt idx="546">
                  <c:v>42584.895833333336</c:v>
                </c:pt>
                <c:pt idx="547">
                  <c:v>42584.899305555555</c:v>
                </c:pt>
                <c:pt idx="548">
                  <c:v>42584.902777777781</c:v>
                </c:pt>
                <c:pt idx="549">
                  <c:v>42584.90625</c:v>
                </c:pt>
                <c:pt idx="550">
                  <c:v>42584.909722222219</c:v>
                </c:pt>
                <c:pt idx="551">
                  <c:v>42584.913194444445</c:v>
                </c:pt>
                <c:pt idx="552">
                  <c:v>42584.916666666664</c:v>
                </c:pt>
                <c:pt idx="553">
                  <c:v>42584.920138888891</c:v>
                </c:pt>
                <c:pt idx="554">
                  <c:v>42584.923611111109</c:v>
                </c:pt>
                <c:pt idx="555">
                  <c:v>42584.927083333336</c:v>
                </c:pt>
                <c:pt idx="556">
                  <c:v>42584.930555555555</c:v>
                </c:pt>
                <c:pt idx="557">
                  <c:v>42584.934027777781</c:v>
                </c:pt>
                <c:pt idx="558">
                  <c:v>42584.9375</c:v>
                </c:pt>
                <c:pt idx="559">
                  <c:v>42584.940972222219</c:v>
                </c:pt>
                <c:pt idx="560">
                  <c:v>42584.944444444445</c:v>
                </c:pt>
                <c:pt idx="561">
                  <c:v>42584.947916666664</c:v>
                </c:pt>
                <c:pt idx="562">
                  <c:v>42584.951388888891</c:v>
                </c:pt>
                <c:pt idx="563">
                  <c:v>42584.954861111109</c:v>
                </c:pt>
                <c:pt idx="564">
                  <c:v>42584.958333333336</c:v>
                </c:pt>
                <c:pt idx="565">
                  <c:v>42584.961805555555</c:v>
                </c:pt>
                <c:pt idx="566">
                  <c:v>42584.965277777781</c:v>
                </c:pt>
                <c:pt idx="567">
                  <c:v>42584.96875</c:v>
                </c:pt>
                <c:pt idx="568">
                  <c:v>42584.972222222219</c:v>
                </c:pt>
                <c:pt idx="569">
                  <c:v>42584.975694444445</c:v>
                </c:pt>
                <c:pt idx="570">
                  <c:v>42584.979166666664</c:v>
                </c:pt>
                <c:pt idx="571">
                  <c:v>42584.982638888891</c:v>
                </c:pt>
                <c:pt idx="572">
                  <c:v>42584.986111111109</c:v>
                </c:pt>
                <c:pt idx="573">
                  <c:v>42584.989583333336</c:v>
                </c:pt>
                <c:pt idx="574">
                  <c:v>42584.993055555555</c:v>
                </c:pt>
                <c:pt idx="575">
                  <c:v>42584.996527777781</c:v>
                </c:pt>
                <c:pt idx="576">
                  <c:v>42585</c:v>
                </c:pt>
                <c:pt idx="577">
                  <c:v>42585.003472222219</c:v>
                </c:pt>
                <c:pt idx="578">
                  <c:v>42585.006944444445</c:v>
                </c:pt>
                <c:pt idx="579">
                  <c:v>42585.010416666664</c:v>
                </c:pt>
                <c:pt idx="580">
                  <c:v>42585.013888888891</c:v>
                </c:pt>
                <c:pt idx="581">
                  <c:v>42585.017361111109</c:v>
                </c:pt>
                <c:pt idx="582">
                  <c:v>42585.020833333336</c:v>
                </c:pt>
                <c:pt idx="583">
                  <c:v>42585.024305555555</c:v>
                </c:pt>
                <c:pt idx="584">
                  <c:v>42585.027777777781</c:v>
                </c:pt>
                <c:pt idx="585">
                  <c:v>42585.03125</c:v>
                </c:pt>
                <c:pt idx="586">
                  <c:v>42585.034722222219</c:v>
                </c:pt>
                <c:pt idx="587">
                  <c:v>42585.038194444445</c:v>
                </c:pt>
                <c:pt idx="588">
                  <c:v>42585.041666666664</c:v>
                </c:pt>
                <c:pt idx="589">
                  <c:v>42585.045138888891</c:v>
                </c:pt>
                <c:pt idx="590">
                  <c:v>42585.048611111109</c:v>
                </c:pt>
                <c:pt idx="591">
                  <c:v>42585.052083333336</c:v>
                </c:pt>
                <c:pt idx="592">
                  <c:v>42585.055555555555</c:v>
                </c:pt>
                <c:pt idx="593">
                  <c:v>42585.059027777781</c:v>
                </c:pt>
                <c:pt idx="594">
                  <c:v>42585.0625</c:v>
                </c:pt>
                <c:pt idx="595">
                  <c:v>42585.065972222219</c:v>
                </c:pt>
                <c:pt idx="596">
                  <c:v>42585.069444444445</c:v>
                </c:pt>
                <c:pt idx="597">
                  <c:v>42585.072916666664</c:v>
                </c:pt>
                <c:pt idx="598">
                  <c:v>42585.076388888891</c:v>
                </c:pt>
                <c:pt idx="599">
                  <c:v>42585.079861111109</c:v>
                </c:pt>
                <c:pt idx="600">
                  <c:v>42585.083333333336</c:v>
                </c:pt>
                <c:pt idx="601">
                  <c:v>42585.086805555555</c:v>
                </c:pt>
                <c:pt idx="602">
                  <c:v>42585.090277777781</c:v>
                </c:pt>
                <c:pt idx="603">
                  <c:v>42585.09375</c:v>
                </c:pt>
                <c:pt idx="604">
                  <c:v>42585.097222222219</c:v>
                </c:pt>
                <c:pt idx="605">
                  <c:v>42585.100694444445</c:v>
                </c:pt>
                <c:pt idx="606">
                  <c:v>42585.104166666664</c:v>
                </c:pt>
                <c:pt idx="607">
                  <c:v>42585.107638888891</c:v>
                </c:pt>
                <c:pt idx="608">
                  <c:v>42585.111111111109</c:v>
                </c:pt>
                <c:pt idx="609">
                  <c:v>42585.114583333336</c:v>
                </c:pt>
                <c:pt idx="610">
                  <c:v>42585.118055555555</c:v>
                </c:pt>
                <c:pt idx="611">
                  <c:v>42585.121527777781</c:v>
                </c:pt>
                <c:pt idx="612">
                  <c:v>42585.125</c:v>
                </c:pt>
                <c:pt idx="613">
                  <c:v>42585.128472222219</c:v>
                </c:pt>
                <c:pt idx="614">
                  <c:v>42585.131944444445</c:v>
                </c:pt>
                <c:pt idx="615">
                  <c:v>42585.135416666664</c:v>
                </c:pt>
                <c:pt idx="616">
                  <c:v>42585.138888888891</c:v>
                </c:pt>
                <c:pt idx="617">
                  <c:v>42585.142361111109</c:v>
                </c:pt>
                <c:pt idx="618">
                  <c:v>42585.145833333336</c:v>
                </c:pt>
                <c:pt idx="619">
                  <c:v>42585.149305555555</c:v>
                </c:pt>
                <c:pt idx="620">
                  <c:v>42585.152777777781</c:v>
                </c:pt>
                <c:pt idx="621">
                  <c:v>42585.15625</c:v>
                </c:pt>
                <c:pt idx="622">
                  <c:v>42585.159722222219</c:v>
                </c:pt>
                <c:pt idx="623">
                  <c:v>42585.163194444445</c:v>
                </c:pt>
                <c:pt idx="624">
                  <c:v>42585.166666666664</c:v>
                </c:pt>
                <c:pt idx="625">
                  <c:v>42585.170138888891</c:v>
                </c:pt>
                <c:pt idx="626">
                  <c:v>42585.173611111109</c:v>
                </c:pt>
                <c:pt idx="627">
                  <c:v>42585.177083333336</c:v>
                </c:pt>
                <c:pt idx="628">
                  <c:v>42585.180555555555</c:v>
                </c:pt>
                <c:pt idx="629">
                  <c:v>42585.184027777781</c:v>
                </c:pt>
                <c:pt idx="630">
                  <c:v>42585.1875</c:v>
                </c:pt>
                <c:pt idx="631">
                  <c:v>42585.190972222219</c:v>
                </c:pt>
                <c:pt idx="632">
                  <c:v>42585.194444444445</c:v>
                </c:pt>
                <c:pt idx="633">
                  <c:v>42585.197916666664</c:v>
                </c:pt>
                <c:pt idx="634">
                  <c:v>42585.201388888891</c:v>
                </c:pt>
                <c:pt idx="635">
                  <c:v>42585.204861111109</c:v>
                </c:pt>
                <c:pt idx="636">
                  <c:v>42585.208333333336</c:v>
                </c:pt>
                <c:pt idx="637">
                  <c:v>42585.211805555555</c:v>
                </c:pt>
                <c:pt idx="638">
                  <c:v>42585.215277777781</c:v>
                </c:pt>
                <c:pt idx="639">
                  <c:v>42585.21875</c:v>
                </c:pt>
                <c:pt idx="640">
                  <c:v>42585.222222222219</c:v>
                </c:pt>
                <c:pt idx="641">
                  <c:v>42585.225694444445</c:v>
                </c:pt>
                <c:pt idx="642">
                  <c:v>42585.229166666664</c:v>
                </c:pt>
                <c:pt idx="643">
                  <c:v>42585.232638888891</c:v>
                </c:pt>
                <c:pt idx="644">
                  <c:v>42585.236111111109</c:v>
                </c:pt>
                <c:pt idx="645">
                  <c:v>42585.239583333336</c:v>
                </c:pt>
                <c:pt idx="646">
                  <c:v>42585.243055555555</c:v>
                </c:pt>
                <c:pt idx="647">
                  <c:v>42585.246527777781</c:v>
                </c:pt>
                <c:pt idx="648">
                  <c:v>42585.25</c:v>
                </c:pt>
                <c:pt idx="649">
                  <c:v>42585.253472222219</c:v>
                </c:pt>
                <c:pt idx="650">
                  <c:v>42585.256944444445</c:v>
                </c:pt>
                <c:pt idx="651">
                  <c:v>42585.260416666664</c:v>
                </c:pt>
                <c:pt idx="652">
                  <c:v>42585.263888888891</c:v>
                </c:pt>
                <c:pt idx="653">
                  <c:v>42585.267361111109</c:v>
                </c:pt>
                <c:pt idx="654">
                  <c:v>42585.270833333336</c:v>
                </c:pt>
                <c:pt idx="655">
                  <c:v>42585.274305555555</c:v>
                </c:pt>
                <c:pt idx="656">
                  <c:v>42585.277777777781</c:v>
                </c:pt>
                <c:pt idx="657">
                  <c:v>42585.28125</c:v>
                </c:pt>
                <c:pt idx="658">
                  <c:v>42585.284722222219</c:v>
                </c:pt>
                <c:pt idx="659">
                  <c:v>42585.288194444445</c:v>
                </c:pt>
                <c:pt idx="660">
                  <c:v>42585.291666666664</c:v>
                </c:pt>
                <c:pt idx="661">
                  <c:v>42585.295138888891</c:v>
                </c:pt>
                <c:pt idx="662">
                  <c:v>42585.298611111109</c:v>
                </c:pt>
                <c:pt idx="663">
                  <c:v>42585.302083333336</c:v>
                </c:pt>
                <c:pt idx="664">
                  <c:v>42585.305555555555</c:v>
                </c:pt>
                <c:pt idx="665">
                  <c:v>42585.309027777781</c:v>
                </c:pt>
                <c:pt idx="666">
                  <c:v>42585.3125</c:v>
                </c:pt>
                <c:pt idx="667">
                  <c:v>42585.315972222219</c:v>
                </c:pt>
                <c:pt idx="668">
                  <c:v>42585.319444444445</c:v>
                </c:pt>
                <c:pt idx="669">
                  <c:v>42585.322916666664</c:v>
                </c:pt>
                <c:pt idx="670">
                  <c:v>42585.326388888891</c:v>
                </c:pt>
                <c:pt idx="671">
                  <c:v>42585.329861111109</c:v>
                </c:pt>
                <c:pt idx="672">
                  <c:v>42585.333333333336</c:v>
                </c:pt>
                <c:pt idx="673">
                  <c:v>42585.336805555555</c:v>
                </c:pt>
                <c:pt idx="674">
                  <c:v>42585.340277777781</c:v>
                </c:pt>
                <c:pt idx="675">
                  <c:v>42585.34375</c:v>
                </c:pt>
                <c:pt idx="676">
                  <c:v>42585.347222222219</c:v>
                </c:pt>
                <c:pt idx="677">
                  <c:v>42585.350694444445</c:v>
                </c:pt>
                <c:pt idx="678">
                  <c:v>42585.354166666664</c:v>
                </c:pt>
                <c:pt idx="679">
                  <c:v>42585.357638888891</c:v>
                </c:pt>
                <c:pt idx="680">
                  <c:v>42585.361111111109</c:v>
                </c:pt>
                <c:pt idx="681">
                  <c:v>42585.364583333336</c:v>
                </c:pt>
                <c:pt idx="682">
                  <c:v>42585.368055555555</c:v>
                </c:pt>
                <c:pt idx="683">
                  <c:v>42585.371527777781</c:v>
                </c:pt>
                <c:pt idx="684">
                  <c:v>42585.375</c:v>
                </c:pt>
                <c:pt idx="685">
                  <c:v>42585.378472222219</c:v>
                </c:pt>
                <c:pt idx="686">
                  <c:v>42585.381944444445</c:v>
                </c:pt>
                <c:pt idx="687">
                  <c:v>42585.385416666664</c:v>
                </c:pt>
                <c:pt idx="688">
                  <c:v>42585.388888888891</c:v>
                </c:pt>
                <c:pt idx="689">
                  <c:v>42585.392361111109</c:v>
                </c:pt>
                <c:pt idx="690">
                  <c:v>42585.395833333336</c:v>
                </c:pt>
                <c:pt idx="691">
                  <c:v>42585.399305555555</c:v>
                </c:pt>
                <c:pt idx="692">
                  <c:v>42585.402777777781</c:v>
                </c:pt>
                <c:pt idx="693">
                  <c:v>42585.40625</c:v>
                </c:pt>
                <c:pt idx="694">
                  <c:v>42585.409722222219</c:v>
                </c:pt>
                <c:pt idx="695">
                  <c:v>42585.413194444445</c:v>
                </c:pt>
                <c:pt idx="696">
                  <c:v>42585.416666666664</c:v>
                </c:pt>
                <c:pt idx="697">
                  <c:v>42585.420138888891</c:v>
                </c:pt>
                <c:pt idx="698">
                  <c:v>42585.423611111109</c:v>
                </c:pt>
                <c:pt idx="699">
                  <c:v>42585.427083333336</c:v>
                </c:pt>
                <c:pt idx="700">
                  <c:v>42585.430555555555</c:v>
                </c:pt>
                <c:pt idx="701">
                  <c:v>42585.434027777781</c:v>
                </c:pt>
                <c:pt idx="702">
                  <c:v>42585.4375</c:v>
                </c:pt>
                <c:pt idx="703">
                  <c:v>42585.440972222219</c:v>
                </c:pt>
                <c:pt idx="704">
                  <c:v>42585.444444444445</c:v>
                </c:pt>
                <c:pt idx="705">
                  <c:v>42585.447916666664</c:v>
                </c:pt>
                <c:pt idx="706">
                  <c:v>42585.451388888891</c:v>
                </c:pt>
                <c:pt idx="707">
                  <c:v>42585.454861111109</c:v>
                </c:pt>
                <c:pt idx="708">
                  <c:v>42585.458333333336</c:v>
                </c:pt>
                <c:pt idx="709">
                  <c:v>42585.461805555555</c:v>
                </c:pt>
                <c:pt idx="710">
                  <c:v>42585.465277777781</c:v>
                </c:pt>
                <c:pt idx="711">
                  <c:v>42585.46875</c:v>
                </c:pt>
                <c:pt idx="712">
                  <c:v>42585.472222222219</c:v>
                </c:pt>
                <c:pt idx="713">
                  <c:v>42585.475694444445</c:v>
                </c:pt>
                <c:pt idx="714">
                  <c:v>42585.479166666664</c:v>
                </c:pt>
                <c:pt idx="715">
                  <c:v>42585.482638888891</c:v>
                </c:pt>
                <c:pt idx="716">
                  <c:v>42585.486111111109</c:v>
                </c:pt>
                <c:pt idx="717">
                  <c:v>42585.489583333336</c:v>
                </c:pt>
                <c:pt idx="718">
                  <c:v>42585.493055555555</c:v>
                </c:pt>
                <c:pt idx="719">
                  <c:v>42585.496527777781</c:v>
                </c:pt>
                <c:pt idx="720">
                  <c:v>42585.5</c:v>
                </c:pt>
                <c:pt idx="721">
                  <c:v>42585.503472222219</c:v>
                </c:pt>
                <c:pt idx="722">
                  <c:v>42585.506944444445</c:v>
                </c:pt>
                <c:pt idx="723">
                  <c:v>42585.510416666664</c:v>
                </c:pt>
                <c:pt idx="724">
                  <c:v>42585.513888888891</c:v>
                </c:pt>
                <c:pt idx="725">
                  <c:v>42585.517361111109</c:v>
                </c:pt>
                <c:pt idx="726">
                  <c:v>42585.520833333336</c:v>
                </c:pt>
                <c:pt idx="727">
                  <c:v>42585.524305555555</c:v>
                </c:pt>
                <c:pt idx="728">
                  <c:v>42585.527777777781</c:v>
                </c:pt>
                <c:pt idx="729">
                  <c:v>42585.53125</c:v>
                </c:pt>
                <c:pt idx="730">
                  <c:v>42585.534722222219</c:v>
                </c:pt>
                <c:pt idx="731">
                  <c:v>42585.538194444445</c:v>
                </c:pt>
                <c:pt idx="732">
                  <c:v>42585.541666666664</c:v>
                </c:pt>
                <c:pt idx="733">
                  <c:v>42585.545138888891</c:v>
                </c:pt>
                <c:pt idx="734">
                  <c:v>42585.548611111109</c:v>
                </c:pt>
                <c:pt idx="735">
                  <c:v>42585.552083333336</c:v>
                </c:pt>
                <c:pt idx="736">
                  <c:v>42585.555555555555</c:v>
                </c:pt>
                <c:pt idx="737">
                  <c:v>42585.559027777781</c:v>
                </c:pt>
                <c:pt idx="738">
                  <c:v>42585.5625</c:v>
                </c:pt>
                <c:pt idx="739">
                  <c:v>42585.565972222219</c:v>
                </c:pt>
                <c:pt idx="740">
                  <c:v>42585.569444444445</c:v>
                </c:pt>
                <c:pt idx="741">
                  <c:v>42585.572916666664</c:v>
                </c:pt>
                <c:pt idx="742">
                  <c:v>42585.576388888891</c:v>
                </c:pt>
                <c:pt idx="743">
                  <c:v>42585.579861111109</c:v>
                </c:pt>
                <c:pt idx="744">
                  <c:v>42585.583333333336</c:v>
                </c:pt>
                <c:pt idx="745">
                  <c:v>42585.586805555555</c:v>
                </c:pt>
                <c:pt idx="746">
                  <c:v>42585.590277777781</c:v>
                </c:pt>
                <c:pt idx="747">
                  <c:v>42585.59375</c:v>
                </c:pt>
                <c:pt idx="748">
                  <c:v>42585.597222222219</c:v>
                </c:pt>
                <c:pt idx="749">
                  <c:v>42585.600694444445</c:v>
                </c:pt>
                <c:pt idx="750">
                  <c:v>42585.604166666664</c:v>
                </c:pt>
                <c:pt idx="751">
                  <c:v>42585.607638888891</c:v>
                </c:pt>
                <c:pt idx="752">
                  <c:v>42585.611111111109</c:v>
                </c:pt>
                <c:pt idx="753">
                  <c:v>42585.614583333336</c:v>
                </c:pt>
                <c:pt idx="754">
                  <c:v>42585.618055555555</c:v>
                </c:pt>
                <c:pt idx="755">
                  <c:v>42585.621527777781</c:v>
                </c:pt>
                <c:pt idx="756">
                  <c:v>42585.625</c:v>
                </c:pt>
                <c:pt idx="757">
                  <c:v>42585.628472222219</c:v>
                </c:pt>
                <c:pt idx="758">
                  <c:v>42585.631944444445</c:v>
                </c:pt>
                <c:pt idx="759">
                  <c:v>42585.635416666664</c:v>
                </c:pt>
                <c:pt idx="760">
                  <c:v>42585.638888888891</c:v>
                </c:pt>
                <c:pt idx="761">
                  <c:v>42585.642361111109</c:v>
                </c:pt>
                <c:pt idx="762">
                  <c:v>42585.645833333336</c:v>
                </c:pt>
                <c:pt idx="763">
                  <c:v>42585.649305555555</c:v>
                </c:pt>
                <c:pt idx="764">
                  <c:v>42585.652777777781</c:v>
                </c:pt>
                <c:pt idx="765">
                  <c:v>42585.65625</c:v>
                </c:pt>
                <c:pt idx="766">
                  <c:v>42585.659722222219</c:v>
                </c:pt>
                <c:pt idx="767">
                  <c:v>42585.663194444445</c:v>
                </c:pt>
                <c:pt idx="768">
                  <c:v>42585.666666666664</c:v>
                </c:pt>
                <c:pt idx="769">
                  <c:v>42585.670138888891</c:v>
                </c:pt>
                <c:pt idx="770">
                  <c:v>42585.673611111109</c:v>
                </c:pt>
                <c:pt idx="771">
                  <c:v>42585.677083333336</c:v>
                </c:pt>
                <c:pt idx="772">
                  <c:v>42585.680555555555</c:v>
                </c:pt>
                <c:pt idx="773">
                  <c:v>42585.684027777781</c:v>
                </c:pt>
                <c:pt idx="774">
                  <c:v>42585.6875</c:v>
                </c:pt>
                <c:pt idx="775">
                  <c:v>42585.690972222219</c:v>
                </c:pt>
                <c:pt idx="776">
                  <c:v>42585.694444444445</c:v>
                </c:pt>
                <c:pt idx="777">
                  <c:v>42585.697916666664</c:v>
                </c:pt>
                <c:pt idx="778">
                  <c:v>42585.701388888891</c:v>
                </c:pt>
                <c:pt idx="779">
                  <c:v>42585.704861111109</c:v>
                </c:pt>
                <c:pt idx="780">
                  <c:v>42585.708333333336</c:v>
                </c:pt>
                <c:pt idx="781">
                  <c:v>42585.711805555555</c:v>
                </c:pt>
                <c:pt idx="782">
                  <c:v>42585.715277777781</c:v>
                </c:pt>
                <c:pt idx="783">
                  <c:v>42585.71875</c:v>
                </c:pt>
                <c:pt idx="784">
                  <c:v>42585.722222222219</c:v>
                </c:pt>
                <c:pt idx="785">
                  <c:v>42585.725694444445</c:v>
                </c:pt>
                <c:pt idx="786">
                  <c:v>42585.729166666664</c:v>
                </c:pt>
                <c:pt idx="787">
                  <c:v>42585.732638888891</c:v>
                </c:pt>
                <c:pt idx="788">
                  <c:v>42585.736111111109</c:v>
                </c:pt>
                <c:pt idx="789">
                  <c:v>42585.739583333336</c:v>
                </c:pt>
                <c:pt idx="790">
                  <c:v>42585.743055555555</c:v>
                </c:pt>
                <c:pt idx="791">
                  <c:v>42585.746527777781</c:v>
                </c:pt>
                <c:pt idx="792">
                  <c:v>42585.75</c:v>
                </c:pt>
                <c:pt idx="793">
                  <c:v>42585.753472222219</c:v>
                </c:pt>
                <c:pt idx="794">
                  <c:v>42585.756944444445</c:v>
                </c:pt>
                <c:pt idx="795">
                  <c:v>42585.760416666664</c:v>
                </c:pt>
                <c:pt idx="796">
                  <c:v>42585.763888888891</c:v>
                </c:pt>
                <c:pt idx="797">
                  <c:v>42585.767361111109</c:v>
                </c:pt>
                <c:pt idx="798">
                  <c:v>42585.770833333336</c:v>
                </c:pt>
                <c:pt idx="799">
                  <c:v>42585.774305555555</c:v>
                </c:pt>
                <c:pt idx="800">
                  <c:v>42585.777777777781</c:v>
                </c:pt>
                <c:pt idx="801">
                  <c:v>42585.78125</c:v>
                </c:pt>
                <c:pt idx="802">
                  <c:v>42585.784722222219</c:v>
                </c:pt>
                <c:pt idx="803">
                  <c:v>42585.788194444445</c:v>
                </c:pt>
                <c:pt idx="804">
                  <c:v>42585.791666666664</c:v>
                </c:pt>
                <c:pt idx="805">
                  <c:v>42585.795138888891</c:v>
                </c:pt>
                <c:pt idx="806">
                  <c:v>42585.798611111109</c:v>
                </c:pt>
                <c:pt idx="807">
                  <c:v>42585.802083333336</c:v>
                </c:pt>
                <c:pt idx="808">
                  <c:v>42585.805555555555</c:v>
                </c:pt>
                <c:pt idx="809">
                  <c:v>42585.809027777781</c:v>
                </c:pt>
                <c:pt idx="810">
                  <c:v>42585.8125</c:v>
                </c:pt>
                <c:pt idx="811">
                  <c:v>42585.815972222219</c:v>
                </c:pt>
                <c:pt idx="812">
                  <c:v>42585.819444444445</c:v>
                </c:pt>
                <c:pt idx="813">
                  <c:v>42585.822916666664</c:v>
                </c:pt>
                <c:pt idx="814">
                  <c:v>42585.826388888891</c:v>
                </c:pt>
                <c:pt idx="815">
                  <c:v>42585.829861111109</c:v>
                </c:pt>
                <c:pt idx="816">
                  <c:v>42585.833333333336</c:v>
                </c:pt>
                <c:pt idx="817">
                  <c:v>42585.836805555555</c:v>
                </c:pt>
                <c:pt idx="818">
                  <c:v>42585.840277777781</c:v>
                </c:pt>
                <c:pt idx="819">
                  <c:v>42585.84375</c:v>
                </c:pt>
                <c:pt idx="820">
                  <c:v>42585.847222222219</c:v>
                </c:pt>
                <c:pt idx="821">
                  <c:v>42585.850694444445</c:v>
                </c:pt>
                <c:pt idx="822">
                  <c:v>42585.854166666664</c:v>
                </c:pt>
                <c:pt idx="823">
                  <c:v>42585.857638888891</c:v>
                </c:pt>
                <c:pt idx="824">
                  <c:v>42585.861111111109</c:v>
                </c:pt>
                <c:pt idx="825">
                  <c:v>42585.864583333336</c:v>
                </c:pt>
                <c:pt idx="826">
                  <c:v>42585.868055555555</c:v>
                </c:pt>
                <c:pt idx="827">
                  <c:v>42585.871527777781</c:v>
                </c:pt>
                <c:pt idx="828">
                  <c:v>42585.875</c:v>
                </c:pt>
                <c:pt idx="829">
                  <c:v>42585.878472222219</c:v>
                </c:pt>
                <c:pt idx="830">
                  <c:v>42585.881944444445</c:v>
                </c:pt>
                <c:pt idx="831">
                  <c:v>42585.885416666664</c:v>
                </c:pt>
                <c:pt idx="832">
                  <c:v>42585.888888888891</c:v>
                </c:pt>
                <c:pt idx="833">
                  <c:v>42585.892361111109</c:v>
                </c:pt>
                <c:pt idx="834">
                  <c:v>42585.895833333336</c:v>
                </c:pt>
                <c:pt idx="835">
                  <c:v>42585.899305555555</c:v>
                </c:pt>
                <c:pt idx="836">
                  <c:v>42585.902777777781</c:v>
                </c:pt>
                <c:pt idx="837">
                  <c:v>42585.90625</c:v>
                </c:pt>
                <c:pt idx="838">
                  <c:v>42585.909722222219</c:v>
                </c:pt>
                <c:pt idx="839">
                  <c:v>42585.913194444445</c:v>
                </c:pt>
                <c:pt idx="840">
                  <c:v>42585.916666666664</c:v>
                </c:pt>
                <c:pt idx="841">
                  <c:v>42585.920138888891</c:v>
                </c:pt>
                <c:pt idx="842">
                  <c:v>42585.923611111109</c:v>
                </c:pt>
                <c:pt idx="843">
                  <c:v>42585.927083333336</c:v>
                </c:pt>
                <c:pt idx="844">
                  <c:v>42585.930555555555</c:v>
                </c:pt>
                <c:pt idx="845">
                  <c:v>42585.934027777781</c:v>
                </c:pt>
                <c:pt idx="846">
                  <c:v>42585.9375</c:v>
                </c:pt>
                <c:pt idx="847">
                  <c:v>42585.940972222219</c:v>
                </c:pt>
                <c:pt idx="848">
                  <c:v>42585.944444444445</c:v>
                </c:pt>
                <c:pt idx="849">
                  <c:v>42585.947916666664</c:v>
                </c:pt>
                <c:pt idx="850">
                  <c:v>42585.951388888891</c:v>
                </c:pt>
                <c:pt idx="851">
                  <c:v>42585.954861111109</c:v>
                </c:pt>
                <c:pt idx="852">
                  <c:v>42585.958333333336</c:v>
                </c:pt>
                <c:pt idx="853">
                  <c:v>42585.961805555555</c:v>
                </c:pt>
                <c:pt idx="854">
                  <c:v>42585.965277777781</c:v>
                </c:pt>
                <c:pt idx="855">
                  <c:v>42585.96875</c:v>
                </c:pt>
                <c:pt idx="856">
                  <c:v>42585.972222222219</c:v>
                </c:pt>
                <c:pt idx="857">
                  <c:v>42585.975694444445</c:v>
                </c:pt>
                <c:pt idx="858">
                  <c:v>42585.979166666664</c:v>
                </c:pt>
                <c:pt idx="859">
                  <c:v>42585.982638888891</c:v>
                </c:pt>
                <c:pt idx="860">
                  <c:v>42585.986111111109</c:v>
                </c:pt>
                <c:pt idx="861">
                  <c:v>42585.989583333336</c:v>
                </c:pt>
                <c:pt idx="862">
                  <c:v>42585.993055555555</c:v>
                </c:pt>
                <c:pt idx="863">
                  <c:v>42585.996527777781</c:v>
                </c:pt>
                <c:pt idx="864">
                  <c:v>42586</c:v>
                </c:pt>
                <c:pt idx="865">
                  <c:v>42586.003472222219</c:v>
                </c:pt>
                <c:pt idx="866">
                  <c:v>42586.006944444445</c:v>
                </c:pt>
                <c:pt idx="867">
                  <c:v>42586.010416666664</c:v>
                </c:pt>
                <c:pt idx="868">
                  <c:v>42586.013888888891</c:v>
                </c:pt>
                <c:pt idx="869">
                  <c:v>42586.017361111109</c:v>
                </c:pt>
                <c:pt idx="870">
                  <c:v>42586.020833333336</c:v>
                </c:pt>
                <c:pt idx="871">
                  <c:v>42586.024305555555</c:v>
                </c:pt>
                <c:pt idx="872">
                  <c:v>42586.027777777781</c:v>
                </c:pt>
                <c:pt idx="873">
                  <c:v>42586.03125</c:v>
                </c:pt>
                <c:pt idx="874">
                  <c:v>42586.034722222219</c:v>
                </c:pt>
                <c:pt idx="875">
                  <c:v>42586.038194444445</c:v>
                </c:pt>
                <c:pt idx="876">
                  <c:v>42586.041666666664</c:v>
                </c:pt>
                <c:pt idx="877">
                  <c:v>42586.045138888891</c:v>
                </c:pt>
                <c:pt idx="878">
                  <c:v>42586.048611111109</c:v>
                </c:pt>
                <c:pt idx="879">
                  <c:v>42586.052083333336</c:v>
                </c:pt>
                <c:pt idx="880">
                  <c:v>42586.055555555555</c:v>
                </c:pt>
                <c:pt idx="881">
                  <c:v>42586.059027777781</c:v>
                </c:pt>
                <c:pt idx="882">
                  <c:v>42586.0625</c:v>
                </c:pt>
                <c:pt idx="883">
                  <c:v>42586.065972222219</c:v>
                </c:pt>
                <c:pt idx="884">
                  <c:v>42586.069444444445</c:v>
                </c:pt>
                <c:pt idx="885">
                  <c:v>42586.072916666664</c:v>
                </c:pt>
                <c:pt idx="886">
                  <c:v>42586.076388888891</c:v>
                </c:pt>
                <c:pt idx="887">
                  <c:v>42586.079861111109</c:v>
                </c:pt>
                <c:pt idx="888">
                  <c:v>42586.083333333336</c:v>
                </c:pt>
                <c:pt idx="889">
                  <c:v>42586.086805555555</c:v>
                </c:pt>
                <c:pt idx="890">
                  <c:v>42586.090277777781</c:v>
                </c:pt>
                <c:pt idx="891">
                  <c:v>42586.09375</c:v>
                </c:pt>
                <c:pt idx="892">
                  <c:v>42586.097222222219</c:v>
                </c:pt>
                <c:pt idx="893">
                  <c:v>42586.100694444445</c:v>
                </c:pt>
                <c:pt idx="894">
                  <c:v>42586.104166666664</c:v>
                </c:pt>
                <c:pt idx="895">
                  <c:v>42586.107638888891</c:v>
                </c:pt>
                <c:pt idx="896">
                  <c:v>42586.111111111109</c:v>
                </c:pt>
                <c:pt idx="897">
                  <c:v>42586.114583333336</c:v>
                </c:pt>
                <c:pt idx="898">
                  <c:v>42586.118055555555</c:v>
                </c:pt>
                <c:pt idx="899">
                  <c:v>42586.121527777781</c:v>
                </c:pt>
                <c:pt idx="900">
                  <c:v>42586.125</c:v>
                </c:pt>
                <c:pt idx="901">
                  <c:v>42586.128472222219</c:v>
                </c:pt>
                <c:pt idx="902">
                  <c:v>42586.131944444445</c:v>
                </c:pt>
                <c:pt idx="903">
                  <c:v>42586.135416666664</c:v>
                </c:pt>
                <c:pt idx="904">
                  <c:v>42586.138888888891</c:v>
                </c:pt>
                <c:pt idx="905">
                  <c:v>42586.142361111109</c:v>
                </c:pt>
                <c:pt idx="906">
                  <c:v>42586.145833333336</c:v>
                </c:pt>
                <c:pt idx="907">
                  <c:v>42586.149305555555</c:v>
                </c:pt>
                <c:pt idx="908">
                  <c:v>42586.152777777781</c:v>
                </c:pt>
                <c:pt idx="909">
                  <c:v>42586.15625</c:v>
                </c:pt>
                <c:pt idx="910">
                  <c:v>42586.159722222219</c:v>
                </c:pt>
                <c:pt idx="911">
                  <c:v>42586.163194444445</c:v>
                </c:pt>
                <c:pt idx="912">
                  <c:v>42586.166666666664</c:v>
                </c:pt>
                <c:pt idx="913">
                  <c:v>42586.170138888891</c:v>
                </c:pt>
                <c:pt idx="914">
                  <c:v>42586.173611111109</c:v>
                </c:pt>
                <c:pt idx="915">
                  <c:v>42586.177083333336</c:v>
                </c:pt>
                <c:pt idx="916">
                  <c:v>42586.180555555555</c:v>
                </c:pt>
                <c:pt idx="917">
                  <c:v>42586.184027777781</c:v>
                </c:pt>
                <c:pt idx="918">
                  <c:v>42586.1875</c:v>
                </c:pt>
                <c:pt idx="919">
                  <c:v>42586.190972222219</c:v>
                </c:pt>
                <c:pt idx="920">
                  <c:v>42586.194444444445</c:v>
                </c:pt>
                <c:pt idx="921">
                  <c:v>42586.197916666664</c:v>
                </c:pt>
                <c:pt idx="922">
                  <c:v>42586.201388888891</c:v>
                </c:pt>
                <c:pt idx="923">
                  <c:v>42586.204861111109</c:v>
                </c:pt>
                <c:pt idx="924">
                  <c:v>42586.208333333336</c:v>
                </c:pt>
                <c:pt idx="925">
                  <c:v>42586.211805555555</c:v>
                </c:pt>
                <c:pt idx="926">
                  <c:v>42586.215277777781</c:v>
                </c:pt>
                <c:pt idx="927">
                  <c:v>42586.21875</c:v>
                </c:pt>
                <c:pt idx="928">
                  <c:v>42586.222222222219</c:v>
                </c:pt>
                <c:pt idx="929">
                  <c:v>42586.225694444445</c:v>
                </c:pt>
                <c:pt idx="930">
                  <c:v>42586.229166666664</c:v>
                </c:pt>
                <c:pt idx="931">
                  <c:v>42586.232638888891</c:v>
                </c:pt>
                <c:pt idx="932">
                  <c:v>42586.236111111109</c:v>
                </c:pt>
                <c:pt idx="933">
                  <c:v>42586.239583333336</c:v>
                </c:pt>
                <c:pt idx="934">
                  <c:v>42586.243055555555</c:v>
                </c:pt>
                <c:pt idx="935">
                  <c:v>42586.246527777781</c:v>
                </c:pt>
                <c:pt idx="936">
                  <c:v>42586.25</c:v>
                </c:pt>
                <c:pt idx="937">
                  <c:v>42586.253472222219</c:v>
                </c:pt>
                <c:pt idx="938">
                  <c:v>42586.256944444445</c:v>
                </c:pt>
                <c:pt idx="939">
                  <c:v>42586.260416666664</c:v>
                </c:pt>
                <c:pt idx="940">
                  <c:v>42586.263888888891</c:v>
                </c:pt>
                <c:pt idx="941">
                  <c:v>42586.267361111109</c:v>
                </c:pt>
                <c:pt idx="942">
                  <c:v>42586.270833333336</c:v>
                </c:pt>
                <c:pt idx="943">
                  <c:v>42586.274305555555</c:v>
                </c:pt>
                <c:pt idx="944">
                  <c:v>42586.277777777781</c:v>
                </c:pt>
                <c:pt idx="945">
                  <c:v>42586.28125</c:v>
                </c:pt>
                <c:pt idx="946">
                  <c:v>42586.284722222219</c:v>
                </c:pt>
                <c:pt idx="947">
                  <c:v>42586.288194444445</c:v>
                </c:pt>
                <c:pt idx="948">
                  <c:v>42586.291666666664</c:v>
                </c:pt>
                <c:pt idx="949">
                  <c:v>42586.295138888891</c:v>
                </c:pt>
                <c:pt idx="950">
                  <c:v>42586.298611111109</c:v>
                </c:pt>
                <c:pt idx="951">
                  <c:v>42586.302083333336</c:v>
                </c:pt>
                <c:pt idx="952">
                  <c:v>42586.305555555555</c:v>
                </c:pt>
                <c:pt idx="953">
                  <c:v>42586.309027777781</c:v>
                </c:pt>
                <c:pt idx="954">
                  <c:v>42586.3125</c:v>
                </c:pt>
                <c:pt idx="955">
                  <c:v>42586.315972222219</c:v>
                </c:pt>
                <c:pt idx="956">
                  <c:v>42586.319444444445</c:v>
                </c:pt>
                <c:pt idx="957">
                  <c:v>42586.322916666664</c:v>
                </c:pt>
                <c:pt idx="958">
                  <c:v>42586.326388888891</c:v>
                </c:pt>
                <c:pt idx="959">
                  <c:v>42586.329861111109</c:v>
                </c:pt>
                <c:pt idx="960">
                  <c:v>42586.333333333336</c:v>
                </c:pt>
                <c:pt idx="961">
                  <c:v>42586.336805555555</c:v>
                </c:pt>
                <c:pt idx="962">
                  <c:v>42586.340277777781</c:v>
                </c:pt>
                <c:pt idx="963">
                  <c:v>42586.34375</c:v>
                </c:pt>
                <c:pt idx="964">
                  <c:v>42586.347222222219</c:v>
                </c:pt>
                <c:pt idx="965">
                  <c:v>42586.350694444445</c:v>
                </c:pt>
                <c:pt idx="966">
                  <c:v>42586.354166666664</c:v>
                </c:pt>
                <c:pt idx="967">
                  <c:v>42586.357638888891</c:v>
                </c:pt>
                <c:pt idx="968">
                  <c:v>42586.361111111109</c:v>
                </c:pt>
                <c:pt idx="969">
                  <c:v>42586.364583333336</c:v>
                </c:pt>
                <c:pt idx="970">
                  <c:v>42586.368055555555</c:v>
                </c:pt>
                <c:pt idx="971">
                  <c:v>42586.371527777781</c:v>
                </c:pt>
                <c:pt idx="972">
                  <c:v>42586.375</c:v>
                </c:pt>
                <c:pt idx="973">
                  <c:v>42586.378472222219</c:v>
                </c:pt>
                <c:pt idx="974">
                  <c:v>42586.381944444445</c:v>
                </c:pt>
                <c:pt idx="975">
                  <c:v>42586.385416666664</c:v>
                </c:pt>
                <c:pt idx="976">
                  <c:v>42586.388888888891</c:v>
                </c:pt>
                <c:pt idx="977">
                  <c:v>42586.392361111109</c:v>
                </c:pt>
                <c:pt idx="978">
                  <c:v>42586.395833333336</c:v>
                </c:pt>
                <c:pt idx="979">
                  <c:v>42586.399305555555</c:v>
                </c:pt>
                <c:pt idx="980">
                  <c:v>42586.402777777781</c:v>
                </c:pt>
                <c:pt idx="981">
                  <c:v>42586.40625</c:v>
                </c:pt>
                <c:pt idx="982">
                  <c:v>42586.409722222219</c:v>
                </c:pt>
                <c:pt idx="983">
                  <c:v>42586.413194444445</c:v>
                </c:pt>
                <c:pt idx="984">
                  <c:v>42586.416666666664</c:v>
                </c:pt>
                <c:pt idx="985">
                  <c:v>42586.420138888891</c:v>
                </c:pt>
                <c:pt idx="986">
                  <c:v>42586.423611111109</c:v>
                </c:pt>
                <c:pt idx="987">
                  <c:v>42586.427083333336</c:v>
                </c:pt>
                <c:pt idx="988">
                  <c:v>42586.430555555555</c:v>
                </c:pt>
                <c:pt idx="989">
                  <c:v>42586.434027777781</c:v>
                </c:pt>
                <c:pt idx="990">
                  <c:v>42586.4375</c:v>
                </c:pt>
                <c:pt idx="991">
                  <c:v>42586.440972222219</c:v>
                </c:pt>
                <c:pt idx="992">
                  <c:v>42586.444444444445</c:v>
                </c:pt>
                <c:pt idx="993">
                  <c:v>42586.447916666664</c:v>
                </c:pt>
                <c:pt idx="994">
                  <c:v>42586.451388888891</c:v>
                </c:pt>
                <c:pt idx="995">
                  <c:v>42586.454861111109</c:v>
                </c:pt>
                <c:pt idx="996">
                  <c:v>42586.458333333336</c:v>
                </c:pt>
                <c:pt idx="997">
                  <c:v>42586.461805555555</c:v>
                </c:pt>
                <c:pt idx="998">
                  <c:v>42586.465277777781</c:v>
                </c:pt>
                <c:pt idx="999">
                  <c:v>42586.46875</c:v>
                </c:pt>
                <c:pt idx="1000">
                  <c:v>42586.472222222219</c:v>
                </c:pt>
                <c:pt idx="1001">
                  <c:v>42586.475694444445</c:v>
                </c:pt>
                <c:pt idx="1002">
                  <c:v>42586.479166666664</c:v>
                </c:pt>
                <c:pt idx="1003">
                  <c:v>42586.482638888891</c:v>
                </c:pt>
                <c:pt idx="1004">
                  <c:v>42586.486111111109</c:v>
                </c:pt>
                <c:pt idx="1005">
                  <c:v>42586.489583333336</c:v>
                </c:pt>
                <c:pt idx="1006">
                  <c:v>42586.493055555555</c:v>
                </c:pt>
                <c:pt idx="1007">
                  <c:v>42586.496527777781</c:v>
                </c:pt>
                <c:pt idx="1008">
                  <c:v>42586.5</c:v>
                </c:pt>
                <c:pt idx="1009">
                  <c:v>42586.503472222219</c:v>
                </c:pt>
                <c:pt idx="1010">
                  <c:v>42586.506944444445</c:v>
                </c:pt>
                <c:pt idx="1011">
                  <c:v>42586.510416666664</c:v>
                </c:pt>
                <c:pt idx="1012">
                  <c:v>42586.513888888891</c:v>
                </c:pt>
                <c:pt idx="1013">
                  <c:v>42586.517361111109</c:v>
                </c:pt>
                <c:pt idx="1014">
                  <c:v>42586.520833333336</c:v>
                </c:pt>
                <c:pt idx="1015">
                  <c:v>42586.524305555555</c:v>
                </c:pt>
                <c:pt idx="1016">
                  <c:v>42586.527777777781</c:v>
                </c:pt>
                <c:pt idx="1017">
                  <c:v>42586.53125</c:v>
                </c:pt>
                <c:pt idx="1018">
                  <c:v>42586.534722222219</c:v>
                </c:pt>
                <c:pt idx="1019">
                  <c:v>42586.538194444445</c:v>
                </c:pt>
                <c:pt idx="1020">
                  <c:v>42586.541666666664</c:v>
                </c:pt>
                <c:pt idx="1021">
                  <c:v>42586.545138888891</c:v>
                </c:pt>
                <c:pt idx="1022">
                  <c:v>42586.548611111109</c:v>
                </c:pt>
                <c:pt idx="1023">
                  <c:v>42586.552083333336</c:v>
                </c:pt>
                <c:pt idx="1024">
                  <c:v>42586.555555555555</c:v>
                </c:pt>
                <c:pt idx="1025">
                  <c:v>42586.559027777781</c:v>
                </c:pt>
                <c:pt idx="1026">
                  <c:v>42586.5625</c:v>
                </c:pt>
                <c:pt idx="1027">
                  <c:v>42586.565972222219</c:v>
                </c:pt>
                <c:pt idx="1028">
                  <c:v>42586.569444444445</c:v>
                </c:pt>
                <c:pt idx="1029">
                  <c:v>42586.572916666664</c:v>
                </c:pt>
                <c:pt idx="1030">
                  <c:v>42586.576388888891</c:v>
                </c:pt>
                <c:pt idx="1031">
                  <c:v>42586.579861111109</c:v>
                </c:pt>
                <c:pt idx="1032">
                  <c:v>42586.583333333336</c:v>
                </c:pt>
                <c:pt idx="1033">
                  <c:v>42586.586805555555</c:v>
                </c:pt>
                <c:pt idx="1034">
                  <c:v>42586.590277777781</c:v>
                </c:pt>
                <c:pt idx="1035">
                  <c:v>42586.59375</c:v>
                </c:pt>
                <c:pt idx="1036">
                  <c:v>42586.597222222219</c:v>
                </c:pt>
                <c:pt idx="1037">
                  <c:v>42586.600694444445</c:v>
                </c:pt>
                <c:pt idx="1038">
                  <c:v>42586.604166666664</c:v>
                </c:pt>
                <c:pt idx="1039">
                  <c:v>42586.607638888891</c:v>
                </c:pt>
                <c:pt idx="1040">
                  <c:v>42586.611111111109</c:v>
                </c:pt>
                <c:pt idx="1041">
                  <c:v>42586.614583333336</c:v>
                </c:pt>
                <c:pt idx="1042">
                  <c:v>42586.618055555555</c:v>
                </c:pt>
                <c:pt idx="1043">
                  <c:v>42586.621527777781</c:v>
                </c:pt>
                <c:pt idx="1044">
                  <c:v>42586.625</c:v>
                </c:pt>
                <c:pt idx="1045">
                  <c:v>42586.628472222219</c:v>
                </c:pt>
                <c:pt idx="1046">
                  <c:v>42586.631944444445</c:v>
                </c:pt>
                <c:pt idx="1047">
                  <c:v>42586.635416666664</c:v>
                </c:pt>
                <c:pt idx="1048">
                  <c:v>42586.638888888891</c:v>
                </c:pt>
                <c:pt idx="1049">
                  <c:v>42586.642361111109</c:v>
                </c:pt>
                <c:pt idx="1050">
                  <c:v>42586.645833333336</c:v>
                </c:pt>
                <c:pt idx="1051">
                  <c:v>42586.649305555555</c:v>
                </c:pt>
                <c:pt idx="1052">
                  <c:v>42586.652777777781</c:v>
                </c:pt>
                <c:pt idx="1053">
                  <c:v>42586.65625</c:v>
                </c:pt>
                <c:pt idx="1054">
                  <c:v>42586.659722222219</c:v>
                </c:pt>
                <c:pt idx="1055">
                  <c:v>42586.663194444445</c:v>
                </c:pt>
                <c:pt idx="1056">
                  <c:v>42586.666666666664</c:v>
                </c:pt>
                <c:pt idx="1057">
                  <c:v>42586.670138888891</c:v>
                </c:pt>
                <c:pt idx="1058">
                  <c:v>42586.673611111109</c:v>
                </c:pt>
                <c:pt idx="1059">
                  <c:v>42586.677083333336</c:v>
                </c:pt>
                <c:pt idx="1060">
                  <c:v>42586.680555555555</c:v>
                </c:pt>
                <c:pt idx="1061">
                  <c:v>42586.684027777781</c:v>
                </c:pt>
                <c:pt idx="1062">
                  <c:v>42586.6875</c:v>
                </c:pt>
                <c:pt idx="1063">
                  <c:v>42586.690972222219</c:v>
                </c:pt>
                <c:pt idx="1064">
                  <c:v>42586.694444444445</c:v>
                </c:pt>
                <c:pt idx="1065">
                  <c:v>42586.697916666664</c:v>
                </c:pt>
                <c:pt idx="1066">
                  <c:v>42586.701388888891</c:v>
                </c:pt>
                <c:pt idx="1067">
                  <c:v>42586.704861111109</c:v>
                </c:pt>
                <c:pt idx="1068">
                  <c:v>42586.708333333336</c:v>
                </c:pt>
                <c:pt idx="1069">
                  <c:v>42586.711805555555</c:v>
                </c:pt>
                <c:pt idx="1070">
                  <c:v>42586.715277777781</c:v>
                </c:pt>
                <c:pt idx="1071">
                  <c:v>42586.71875</c:v>
                </c:pt>
                <c:pt idx="1072">
                  <c:v>42586.722222222219</c:v>
                </c:pt>
                <c:pt idx="1073">
                  <c:v>42586.725694444445</c:v>
                </c:pt>
                <c:pt idx="1074">
                  <c:v>42586.729166666664</c:v>
                </c:pt>
                <c:pt idx="1075">
                  <c:v>42586.732638888891</c:v>
                </c:pt>
                <c:pt idx="1076">
                  <c:v>42586.736111111109</c:v>
                </c:pt>
                <c:pt idx="1077">
                  <c:v>42586.739583333336</c:v>
                </c:pt>
                <c:pt idx="1078">
                  <c:v>42586.743055555555</c:v>
                </c:pt>
                <c:pt idx="1079">
                  <c:v>42586.746527777781</c:v>
                </c:pt>
                <c:pt idx="1080">
                  <c:v>42586.75</c:v>
                </c:pt>
                <c:pt idx="1081">
                  <c:v>42586.753472222219</c:v>
                </c:pt>
                <c:pt idx="1082">
                  <c:v>42586.756944444445</c:v>
                </c:pt>
                <c:pt idx="1083">
                  <c:v>42586.760416666664</c:v>
                </c:pt>
                <c:pt idx="1084">
                  <c:v>42586.763888888891</c:v>
                </c:pt>
                <c:pt idx="1085">
                  <c:v>42586.767361111109</c:v>
                </c:pt>
                <c:pt idx="1086">
                  <c:v>42586.770833333336</c:v>
                </c:pt>
                <c:pt idx="1087">
                  <c:v>42586.774305555555</c:v>
                </c:pt>
                <c:pt idx="1088">
                  <c:v>42586.777777777781</c:v>
                </c:pt>
                <c:pt idx="1089">
                  <c:v>42586.78125</c:v>
                </c:pt>
                <c:pt idx="1090">
                  <c:v>42586.784722222219</c:v>
                </c:pt>
                <c:pt idx="1091">
                  <c:v>42586.788194444445</c:v>
                </c:pt>
                <c:pt idx="1092">
                  <c:v>42586.791666666664</c:v>
                </c:pt>
                <c:pt idx="1093">
                  <c:v>42586.795138888891</c:v>
                </c:pt>
                <c:pt idx="1094">
                  <c:v>42586.798611111109</c:v>
                </c:pt>
                <c:pt idx="1095">
                  <c:v>42586.802083333336</c:v>
                </c:pt>
                <c:pt idx="1096">
                  <c:v>42586.805555555555</c:v>
                </c:pt>
                <c:pt idx="1097">
                  <c:v>42586.809027777781</c:v>
                </c:pt>
                <c:pt idx="1098">
                  <c:v>42586.8125</c:v>
                </c:pt>
                <c:pt idx="1099">
                  <c:v>42586.815972222219</c:v>
                </c:pt>
                <c:pt idx="1100">
                  <c:v>42586.819444444445</c:v>
                </c:pt>
                <c:pt idx="1101">
                  <c:v>42586.822916666664</c:v>
                </c:pt>
                <c:pt idx="1102">
                  <c:v>42586.826388888891</c:v>
                </c:pt>
                <c:pt idx="1103">
                  <c:v>42586.829861111109</c:v>
                </c:pt>
                <c:pt idx="1104">
                  <c:v>42586.833333333336</c:v>
                </c:pt>
                <c:pt idx="1105">
                  <c:v>42586.836805555555</c:v>
                </c:pt>
                <c:pt idx="1106">
                  <c:v>42586.840277777781</c:v>
                </c:pt>
                <c:pt idx="1107">
                  <c:v>42586.84375</c:v>
                </c:pt>
                <c:pt idx="1108">
                  <c:v>42586.847222222219</c:v>
                </c:pt>
                <c:pt idx="1109">
                  <c:v>42586.850694444445</c:v>
                </c:pt>
                <c:pt idx="1110">
                  <c:v>42586.854166666664</c:v>
                </c:pt>
                <c:pt idx="1111">
                  <c:v>42586.857638888891</c:v>
                </c:pt>
                <c:pt idx="1112">
                  <c:v>42586.861111111109</c:v>
                </c:pt>
                <c:pt idx="1113">
                  <c:v>42586.864583333336</c:v>
                </c:pt>
                <c:pt idx="1114">
                  <c:v>42586.868055555555</c:v>
                </c:pt>
                <c:pt idx="1115">
                  <c:v>42586.871527777781</c:v>
                </c:pt>
                <c:pt idx="1116">
                  <c:v>42586.875</c:v>
                </c:pt>
                <c:pt idx="1117">
                  <c:v>42586.878472222219</c:v>
                </c:pt>
                <c:pt idx="1118">
                  <c:v>42586.881944444445</c:v>
                </c:pt>
                <c:pt idx="1119">
                  <c:v>42586.885416666664</c:v>
                </c:pt>
                <c:pt idx="1120">
                  <c:v>42586.888888888891</c:v>
                </c:pt>
                <c:pt idx="1121">
                  <c:v>42586.892361111109</c:v>
                </c:pt>
                <c:pt idx="1122">
                  <c:v>42586.895833333336</c:v>
                </c:pt>
                <c:pt idx="1123">
                  <c:v>42586.899305555555</c:v>
                </c:pt>
                <c:pt idx="1124">
                  <c:v>42586.902777777781</c:v>
                </c:pt>
                <c:pt idx="1125">
                  <c:v>42586.90625</c:v>
                </c:pt>
                <c:pt idx="1126">
                  <c:v>42586.909722222219</c:v>
                </c:pt>
                <c:pt idx="1127">
                  <c:v>42586.913194444445</c:v>
                </c:pt>
                <c:pt idx="1128">
                  <c:v>42586.916666666664</c:v>
                </c:pt>
                <c:pt idx="1129">
                  <c:v>42586.920138888891</c:v>
                </c:pt>
                <c:pt idx="1130">
                  <c:v>42586.923611111109</c:v>
                </c:pt>
                <c:pt idx="1131">
                  <c:v>42586.927083333336</c:v>
                </c:pt>
                <c:pt idx="1132">
                  <c:v>42586.930555555555</c:v>
                </c:pt>
                <c:pt idx="1133">
                  <c:v>42586.934027777781</c:v>
                </c:pt>
                <c:pt idx="1134">
                  <c:v>42586.9375</c:v>
                </c:pt>
                <c:pt idx="1135">
                  <c:v>42586.940972222219</c:v>
                </c:pt>
                <c:pt idx="1136">
                  <c:v>42586.944444444445</c:v>
                </c:pt>
                <c:pt idx="1137">
                  <c:v>42586.947916666664</c:v>
                </c:pt>
                <c:pt idx="1138">
                  <c:v>42586.951388888891</c:v>
                </c:pt>
                <c:pt idx="1139">
                  <c:v>42586.954861111109</c:v>
                </c:pt>
                <c:pt idx="1140">
                  <c:v>42586.958333333336</c:v>
                </c:pt>
                <c:pt idx="1141">
                  <c:v>42586.961805555555</c:v>
                </c:pt>
                <c:pt idx="1142">
                  <c:v>42586.965277777781</c:v>
                </c:pt>
                <c:pt idx="1143">
                  <c:v>42586.96875</c:v>
                </c:pt>
                <c:pt idx="1144">
                  <c:v>42586.972222222219</c:v>
                </c:pt>
                <c:pt idx="1145">
                  <c:v>42586.975694444445</c:v>
                </c:pt>
                <c:pt idx="1146">
                  <c:v>42586.979166666664</c:v>
                </c:pt>
                <c:pt idx="1147">
                  <c:v>42586.982638888891</c:v>
                </c:pt>
                <c:pt idx="1148">
                  <c:v>42586.986111111109</c:v>
                </c:pt>
                <c:pt idx="1149">
                  <c:v>42586.989583333336</c:v>
                </c:pt>
                <c:pt idx="1150">
                  <c:v>42586.993055555555</c:v>
                </c:pt>
                <c:pt idx="1151">
                  <c:v>42586.996527777781</c:v>
                </c:pt>
                <c:pt idx="1152">
                  <c:v>42587</c:v>
                </c:pt>
                <c:pt idx="1153">
                  <c:v>42587.003472222219</c:v>
                </c:pt>
                <c:pt idx="1154">
                  <c:v>42587.006944444445</c:v>
                </c:pt>
                <c:pt idx="1155">
                  <c:v>42587.010416666664</c:v>
                </c:pt>
                <c:pt idx="1156">
                  <c:v>42587.013888888891</c:v>
                </c:pt>
                <c:pt idx="1157">
                  <c:v>42587.017361111109</c:v>
                </c:pt>
                <c:pt idx="1158">
                  <c:v>42587.020833333336</c:v>
                </c:pt>
                <c:pt idx="1159">
                  <c:v>42587.024305555555</c:v>
                </c:pt>
                <c:pt idx="1160">
                  <c:v>42587.027777777781</c:v>
                </c:pt>
                <c:pt idx="1161">
                  <c:v>42587.03125</c:v>
                </c:pt>
                <c:pt idx="1162">
                  <c:v>42587.034722222219</c:v>
                </c:pt>
                <c:pt idx="1163">
                  <c:v>42587.038194444445</c:v>
                </c:pt>
                <c:pt idx="1164">
                  <c:v>42587.041666666664</c:v>
                </c:pt>
                <c:pt idx="1165">
                  <c:v>42587.045138888891</c:v>
                </c:pt>
                <c:pt idx="1166">
                  <c:v>42587.048611111109</c:v>
                </c:pt>
                <c:pt idx="1167">
                  <c:v>42587.052083333336</c:v>
                </c:pt>
                <c:pt idx="1168">
                  <c:v>42587.055555555555</c:v>
                </c:pt>
                <c:pt idx="1169">
                  <c:v>42587.059027777781</c:v>
                </c:pt>
                <c:pt idx="1170">
                  <c:v>42587.0625</c:v>
                </c:pt>
                <c:pt idx="1171">
                  <c:v>42587.065972222219</c:v>
                </c:pt>
                <c:pt idx="1172">
                  <c:v>42587.069444444445</c:v>
                </c:pt>
                <c:pt idx="1173">
                  <c:v>42587.072916666664</c:v>
                </c:pt>
                <c:pt idx="1174">
                  <c:v>42587.076388888891</c:v>
                </c:pt>
                <c:pt idx="1175">
                  <c:v>42587.079861111109</c:v>
                </c:pt>
                <c:pt idx="1176">
                  <c:v>42587.083333333336</c:v>
                </c:pt>
                <c:pt idx="1177">
                  <c:v>42587.086805555555</c:v>
                </c:pt>
                <c:pt idx="1178">
                  <c:v>42587.090277777781</c:v>
                </c:pt>
                <c:pt idx="1179">
                  <c:v>42587.09375</c:v>
                </c:pt>
                <c:pt idx="1180">
                  <c:v>42587.097222222219</c:v>
                </c:pt>
                <c:pt idx="1181">
                  <c:v>42587.100694444445</c:v>
                </c:pt>
                <c:pt idx="1182">
                  <c:v>42587.104166666664</c:v>
                </c:pt>
                <c:pt idx="1183">
                  <c:v>42587.107638888891</c:v>
                </c:pt>
                <c:pt idx="1184">
                  <c:v>42587.111111111109</c:v>
                </c:pt>
                <c:pt idx="1185">
                  <c:v>42587.114583333336</c:v>
                </c:pt>
                <c:pt idx="1186">
                  <c:v>42587.118055555555</c:v>
                </c:pt>
                <c:pt idx="1187">
                  <c:v>42587.121527777781</c:v>
                </c:pt>
                <c:pt idx="1188">
                  <c:v>42587.125</c:v>
                </c:pt>
                <c:pt idx="1189">
                  <c:v>42587.128472222219</c:v>
                </c:pt>
                <c:pt idx="1190">
                  <c:v>42587.131944444445</c:v>
                </c:pt>
                <c:pt idx="1191">
                  <c:v>42587.135416666664</c:v>
                </c:pt>
                <c:pt idx="1192">
                  <c:v>42587.138888888891</c:v>
                </c:pt>
                <c:pt idx="1193">
                  <c:v>42587.142361111109</c:v>
                </c:pt>
                <c:pt idx="1194">
                  <c:v>42587.145833333336</c:v>
                </c:pt>
                <c:pt idx="1195">
                  <c:v>42587.149305555555</c:v>
                </c:pt>
                <c:pt idx="1196">
                  <c:v>42587.152777777781</c:v>
                </c:pt>
                <c:pt idx="1197">
                  <c:v>42587.15625</c:v>
                </c:pt>
                <c:pt idx="1198">
                  <c:v>42587.159722222219</c:v>
                </c:pt>
                <c:pt idx="1199">
                  <c:v>42587.163194444445</c:v>
                </c:pt>
                <c:pt idx="1200">
                  <c:v>42587.166666666664</c:v>
                </c:pt>
                <c:pt idx="1201">
                  <c:v>42587.170138888891</c:v>
                </c:pt>
                <c:pt idx="1202">
                  <c:v>42587.173611111109</c:v>
                </c:pt>
                <c:pt idx="1203">
                  <c:v>42587.177083333336</c:v>
                </c:pt>
                <c:pt idx="1204">
                  <c:v>42587.180555555555</c:v>
                </c:pt>
                <c:pt idx="1205">
                  <c:v>42587.184027777781</c:v>
                </c:pt>
                <c:pt idx="1206">
                  <c:v>42587.1875</c:v>
                </c:pt>
                <c:pt idx="1207">
                  <c:v>42587.190972222219</c:v>
                </c:pt>
                <c:pt idx="1208">
                  <c:v>42587.194444444445</c:v>
                </c:pt>
                <c:pt idx="1209">
                  <c:v>42587.197916666664</c:v>
                </c:pt>
                <c:pt idx="1210">
                  <c:v>42587.201388888891</c:v>
                </c:pt>
                <c:pt idx="1211">
                  <c:v>42587.204861111109</c:v>
                </c:pt>
                <c:pt idx="1212">
                  <c:v>42587.208333333336</c:v>
                </c:pt>
                <c:pt idx="1213">
                  <c:v>42587.211805555555</c:v>
                </c:pt>
                <c:pt idx="1214">
                  <c:v>42587.215277777781</c:v>
                </c:pt>
                <c:pt idx="1215">
                  <c:v>42587.21875</c:v>
                </c:pt>
                <c:pt idx="1216">
                  <c:v>42587.222222222219</c:v>
                </c:pt>
                <c:pt idx="1217">
                  <c:v>42587.225694444445</c:v>
                </c:pt>
                <c:pt idx="1218">
                  <c:v>42587.229166666664</c:v>
                </c:pt>
                <c:pt idx="1219">
                  <c:v>42587.232638888891</c:v>
                </c:pt>
                <c:pt idx="1220">
                  <c:v>42587.236111111109</c:v>
                </c:pt>
                <c:pt idx="1221">
                  <c:v>42587.239583333336</c:v>
                </c:pt>
                <c:pt idx="1222">
                  <c:v>42587.243055555555</c:v>
                </c:pt>
                <c:pt idx="1223">
                  <c:v>42587.246527777781</c:v>
                </c:pt>
                <c:pt idx="1224">
                  <c:v>42587.25</c:v>
                </c:pt>
                <c:pt idx="1225">
                  <c:v>42587.253472222219</c:v>
                </c:pt>
                <c:pt idx="1226">
                  <c:v>42587.256944444445</c:v>
                </c:pt>
                <c:pt idx="1227">
                  <c:v>42587.260416666664</c:v>
                </c:pt>
                <c:pt idx="1228">
                  <c:v>42587.263888888891</c:v>
                </c:pt>
                <c:pt idx="1229">
                  <c:v>42587.267361111109</c:v>
                </c:pt>
                <c:pt idx="1230">
                  <c:v>42587.270833333336</c:v>
                </c:pt>
                <c:pt idx="1231">
                  <c:v>42587.274305555555</c:v>
                </c:pt>
                <c:pt idx="1232">
                  <c:v>42587.277777777781</c:v>
                </c:pt>
                <c:pt idx="1233">
                  <c:v>42587.28125</c:v>
                </c:pt>
                <c:pt idx="1234">
                  <c:v>42587.284722222219</c:v>
                </c:pt>
                <c:pt idx="1235">
                  <c:v>42587.288194444445</c:v>
                </c:pt>
                <c:pt idx="1236">
                  <c:v>42587.291666666664</c:v>
                </c:pt>
                <c:pt idx="1237">
                  <c:v>42587.295138888891</c:v>
                </c:pt>
                <c:pt idx="1238">
                  <c:v>42587.298611111109</c:v>
                </c:pt>
                <c:pt idx="1239">
                  <c:v>42587.302083333336</c:v>
                </c:pt>
                <c:pt idx="1240">
                  <c:v>42587.305555555555</c:v>
                </c:pt>
                <c:pt idx="1241">
                  <c:v>42587.309027777781</c:v>
                </c:pt>
                <c:pt idx="1242">
                  <c:v>42587.3125</c:v>
                </c:pt>
                <c:pt idx="1243">
                  <c:v>42587.315972222219</c:v>
                </c:pt>
                <c:pt idx="1244">
                  <c:v>42587.319444444445</c:v>
                </c:pt>
                <c:pt idx="1245">
                  <c:v>42587.322916666664</c:v>
                </c:pt>
                <c:pt idx="1246">
                  <c:v>42587.326388888891</c:v>
                </c:pt>
                <c:pt idx="1247">
                  <c:v>42587.329861111109</c:v>
                </c:pt>
                <c:pt idx="1248">
                  <c:v>42587.333333333336</c:v>
                </c:pt>
                <c:pt idx="1249">
                  <c:v>42587.336805555555</c:v>
                </c:pt>
                <c:pt idx="1250">
                  <c:v>42587.340277777781</c:v>
                </c:pt>
                <c:pt idx="1251">
                  <c:v>42587.34375</c:v>
                </c:pt>
                <c:pt idx="1252">
                  <c:v>42587.347222222219</c:v>
                </c:pt>
                <c:pt idx="1253">
                  <c:v>42587.350694444445</c:v>
                </c:pt>
                <c:pt idx="1254">
                  <c:v>42587.354166666664</c:v>
                </c:pt>
                <c:pt idx="1255">
                  <c:v>42587.357638888891</c:v>
                </c:pt>
                <c:pt idx="1256">
                  <c:v>42587.361111111109</c:v>
                </c:pt>
                <c:pt idx="1257">
                  <c:v>42587.364583333336</c:v>
                </c:pt>
                <c:pt idx="1258">
                  <c:v>42587.368055555555</c:v>
                </c:pt>
                <c:pt idx="1259">
                  <c:v>42587.371527777781</c:v>
                </c:pt>
                <c:pt idx="1260">
                  <c:v>42587.375</c:v>
                </c:pt>
                <c:pt idx="1261">
                  <c:v>42587.378472222219</c:v>
                </c:pt>
                <c:pt idx="1262">
                  <c:v>42587.381944444445</c:v>
                </c:pt>
                <c:pt idx="1263">
                  <c:v>42587.385416666664</c:v>
                </c:pt>
                <c:pt idx="1264">
                  <c:v>42587.388888888891</c:v>
                </c:pt>
                <c:pt idx="1265">
                  <c:v>42587.392361111109</c:v>
                </c:pt>
                <c:pt idx="1266">
                  <c:v>42587.395833333336</c:v>
                </c:pt>
                <c:pt idx="1267">
                  <c:v>42587.399305555555</c:v>
                </c:pt>
                <c:pt idx="1268">
                  <c:v>42587.402777777781</c:v>
                </c:pt>
                <c:pt idx="1269">
                  <c:v>42587.40625</c:v>
                </c:pt>
                <c:pt idx="1270">
                  <c:v>42587.409722222219</c:v>
                </c:pt>
                <c:pt idx="1271">
                  <c:v>42587.413194444445</c:v>
                </c:pt>
                <c:pt idx="1272">
                  <c:v>42587.416666666664</c:v>
                </c:pt>
                <c:pt idx="1273">
                  <c:v>42587.420138888891</c:v>
                </c:pt>
                <c:pt idx="1274">
                  <c:v>42587.423611111109</c:v>
                </c:pt>
                <c:pt idx="1275">
                  <c:v>42587.427083333336</c:v>
                </c:pt>
                <c:pt idx="1276">
                  <c:v>42587.430555555555</c:v>
                </c:pt>
                <c:pt idx="1277">
                  <c:v>42587.434027777781</c:v>
                </c:pt>
                <c:pt idx="1278">
                  <c:v>42587.4375</c:v>
                </c:pt>
                <c:pt idx="1279">
                  <c:v>42587.440972222219</c:v>
                </c:pt>
                <c:pt idx="1280">
                  <c:v>42587.444444444445</c:v>
                </c:pt>
                <c:pt idx="1281">
                  <c:v>42587.447916666664</c:v>
                </c:pt>
                <c:pt idx="1282">
                  <c:v>42587.451388888891</c:v>
                </c:pt>
                <c:pt idx="1283">
                  <c:v>42587.454861111109</c:v>
                </c:pt>
                <c:pt idx="1284">
                  <c:v>42587.458333333336</c:v>
                </c:pt>
                <c:pt idx="1285">
                  <c:v>42587.461805555555</c:v>
                </c:pt>
                <c:pt idx="1286">
                  <c:v>42587.465277777781</c:v>
                </c:pt>
                <c:pt idx="1287">
                  <c:v>42587.46875</c:v>
                </c:pt>
                <c:pt idx="1288">
                  <c:v>42587.472222222219</c:v>
                </c:pt>
                <c:pt idx="1289">
                  <c:v>42587.475694444445</c:v>
                </c:pt>
                <c:pt idx="1290">
                  <c:v>42587.479166666664</c:v>
                </c:pt>
                <c:pt idx="1291">
                  <c:v>42587.482638888891</c:v>
                </c:pt>
                <c:pt idx="1292">
                  <c:v>42587.486111111109</c:v>
                </c:pt>
                <c:pt idx="1293">
                  <c:v>42587.489583333336</c:v>
                </c:pt>
                <c:pt idx="1294">
                  <c:v>42587.493055555555</c:v>
                </c:pt>
                <c:pt idx="1295">
                  <c:v>42587.496527777781</c:v>
                </c:pt>
                <c:pt idx="1296">
                  <c:v>42587.5</c:v>
                </c:pt>
                <c:pt idx="1297">
                  <c:v>42587.503472222219</c:v>
                </c:pt>
                <c:pt idx="1298">
                  <c:v>42587.506944444445</c:v>
                </c:pt>
                <c:pt idx="1299">
                  <c:v>42587.510416666664</c:v>
                </c:pt>
                <c:pt idx="1300">
                  <c:v>42587.513888888891</c:v>
                </c:pt>
                <c:pt idx="1301">
                  <c:v>42587.517361111109</c:v>
                </c:pt>
                <c:pt idx="1302">
                  <c:v>42587.520833333336</c:v>
                </c:pt>
                <c:pt idx="1303">
                  <c:v>42587.524305555555</c:v>
                </c:pt>
                <c:pt idx="1304">
                  <c:v>42587.527777777781</c:v>
                </c:pt>
                <c:pt idx="1305">
                  <c:v>42587.53125</c:v>
                </c:pt>
                <c:pt idx="1306">
                  <c:v>42587.534722222219</c:v>
                </c:pt>
                <c:pt idx="1307">
                  <c:v>42587.538194444445</c:v>
                </c:pt>
                <c:pt idx="1308">
                  <c:v>42587.541666666664</c:v>
                </c:pt>
                <c:pt idx="1309">
                  <c:v>42587.545138888891</c:v>
                </c:pt>
                <c:pt idx="1310">
                  <c:v>42587.548611111109</c:v>
                </c:pt>
                <c:pt idx="1311">
                  <c:v>42587.552083333336</c:v>
                </c:pt>
                <c:pt idx="1312">
                  <c:v>42587.555555555555</c:v>
                </c:pt>
                <c:pt idx="1313">
                  <c:v>42587.559027777781</c:v>
                </c:pt>
                <c:pt idx="1314">
                  <c:v>42587.5625</c:v>
                </c:pt>
                <c:pt idx="1315">
                  <c:v>42587.565972222219</c:v>
                </c:pt>
                <c:pt idx="1316">
                  <c:v>42587.569444444445</c:v>
                </c:pt>
                <c:pt idx="1317">
                  <c:v>42587.572916666664</c:v>
                </c:pt>
                <c:pt idx="1318">
                  <c:v>42587.576388888891</c:v>
                </c:pt>
                <c:pt idx="1319">
                  <c:v>42587.579861111109</c:v>
                </c:pt>
                <c:pt idx="1320">
                  <c:v>42587.583333333336</c:v>
                </c:pt>
                <c:pt idx="1321">
                  <c:v>42587.586805555555</c:v>
                </c:pt>
                <c:pt idx="1322">
                  <c:v>42587.590277777781</c:v>
                </c:pt>
                <c:pt idx="1323">
                  <c:v>42587.59375</c:v>
                </c:pt>
                <c:pt idx="1324">
                  <c:v>42587.597222222219</c:v>
                </c:pt>
                <c:pt idx="1325">
                  <c:v>42587.600694444445</c:v>
                </c:pt>
                <c:pt idx="1326">
                  <c:v>42587.604166666664</c:v>
                </c:pt>
                <c:pt idx="1327">
                  <c:v>42587.607638888891</c:v>
                </c:pt>
                <c:pt idx="1328">
                  <c:v>42587.611111111109</c:v>
                </c:pt>
                <c:pt idx="1329">
                  <c:v>42587.614583333336</c:v>
                </c:pt>
                <c:pt idx="1330">
                  <c:v>42587.618055555555</c:v>
                </c:pt>
                <c:pt idx="1331">
                  <c:v>42587.621527777781</c:v>
                </c:pt>
                <c:pt idx="1332">
                  <c:v>42587.625</c:v>
                </c:pt>
                <c:pt idx="1333">
                  <c:v>42587.628472222219</c:v>
                </c:pt>
                <c:pt idx="1334">
                  <c:v>42587.631944444445</c:v>
                </c:pt>
                <c:pt idx="1335">
                  <c:v>42587.635416666664</c:v>
                </c:pt>
                <c:pt idx="1336">
                  <c:v>42587.638888888891</c:v>
                </c:pt>
                <c:pt idx="1337">
                  <c:v>42587.642361111109</c:v>
                </c:pt>
                <c:pt idx="1338">
                  <c:v>42587.645833333336</c:v>
                </c:pt>
                <c:pt idx="1339">
                  <c:v>42587.649305555555</c:v>
                </c:pt>
                <c:pt idx="1340">
                  <c:v>42587.652777777781</c:v>
                </c:pt>
                <c:pt idx="1341">
                  <c:v>42587.65625</c:v>
                </c:pt>
                <c:pt idx="1342">
                  <c:v>42587.659722222219</c:v>
                </c:pt>
                <c:pt idx="1343">
                  <c:v>42587.663194444445</c:v>
                </c:pt>
                <c:pt idx="1344">
                  <c:v>42587.666666666664</c:v>
                </c:pt>
                <c:pt idx="1345">
                  <c:v>42587.670138888891</c:v>
                </c:pt>
                <c:pt idx="1346">
                  <c:v>42587.673611111109</c:v>
                </c:pt>
                <c:pt idx="1347">
                  <c:v>42587.677083333336</c:v>
                </c:pt>
                <c:pt idx="1348">
                  <c:v>42587.680555555555</c:v>
                </c:pt>
                <c:pt idx="1349">
                  <c:v>42587.684027777781</c:v>
                </c:pt>
                <c:pt idx="1350">
                  <c:v>42587.6875</c:v>
                </c:pt>
                <c:pt idx="1351">
                  <c:v>42587.690972222219</c:v>
                </c:pt>
                <c:pt idx="1352">
                  <c:v>42587.694444444445</c:v>
                </c:pt>
                <c:pt idx="1353">
                  <c:v>42587.697916666664</c:v>
                </c:pt>
                <c:pt idx="1354">
                  <c:v>42587.701388888891</c:v>
                </c:pt>
                <c:pt idx="1355">
                  <c:v>42587.704861111109</c:v>
                </c:pt>
                <c:pt idx="1356">
                  <c:v>42587.708333333336</c:v>
                </c:pt>
                <c:pt idx="1357">
                  <c:v>42587.711805555555</c:v>
                </c:pt>
                <c:pt idx="1358">
                  <c:v>42587.715277777781</c:v>
                </c:pt>
                <c:pt idx="1359">
                  <c:v>42587.71875</c:v>
                </c:pt>
                <c:pt idx="1360">
                  <c:v>42587.722222222219</c:v>
                </c:pt>
                <c:pt idx="1361">
                  <c:v>42587.725694444445</c:v>
                </c:pt>
                <c:pt idx="1362">
                  <c:v>42587.729166666664</c:v>
                </c:pt>
                <c:pt idx="1363">
                  <c:v>42587.732638888891</c:v>
                </c:pt>
                <c:pt idx="1364">
                  <c:v>42587.736111111109</c:v>
                </c:pt>
                <c:pt idx="1365">
                  <c:v>42587.739583333336</c:v>
                </c:pt>
                <c:pt idx="1366">
                  <c:v>42587.743055555555</c:v>
                </c:pt>
                <c:pt idx="1367">
                  <c:v>42587.746527777781</c:v>
                </c:pt>
                <c:pt idx="1368">
                  <c:v>42587.75</c:v>
                </c:pt>
                <c:pt idx="1369">
                  <c:v>42587.753472222219</c:v>
                </c:pt>
                <c:pt idx="1370">
                  <c:v>42587.756944444445</c:v>
                </c:pt>
                <c:pt idx="1371">
                  <c:v>42587.760416666664</c:v>
                </c:pt>
                <c:pt idx="1372">
                  <c:v>42587.763888888891</c:v>
                </c:pt>
                <c:pt idx="1373">
                  <c:v>42587.767361111109</c:v>
                </c:pt>
                <c:pt idx="1374">
                  <c:v>42587.770833333336</c:v>
                </c:pt>
                <c:pt idx="1375">
                  <c:v>42587.774305555555</c:v>
                </c:pt>
                <c:pt idx="1376">
                  <c:v>42587.777777777781</c:v>
                </c:pt>
                <c:pt idx="1377">
                  <c:v>42587.78125</c:v>
                </c:pt>
                <c:pt idx="1378">
                  <c:v>42587.784722222219</c:v>
                </c:pt>
                <c:pt idx="1379">
                  <c:v>42587.788194444445</c:v>
                </c:pt>
                <c:pt idx="1380">
                  <c:v>42587.791666666664</c:v>
                </c:pt>
                <c:pt idx="1381">
                  <c:v>42587.795138888891</c:v>
                </c:pt>
                <c:pt idx="1382">
                  <c:v>42587.798611111109</c:v>
                </c:pt>
                <c:pt idx="1383">
                  <c:v>42587.802083333336</c:v>
                </c:pt>
                <c:pt idx="1384">
                  <c:v>42587.805555555555</c:v>
                </c:pt>
                <c:pt idx="1385">
                  <c:v>42587.809027777781</c:v>
                </c:pt>
                <c:pt idx="1386">
                  <c:v>42587.8125</c:v>
                </c:pt>
                <c:pt idx="1387">
                  <c:v>42587.815972222219</c:v>
                </c:pt>
                <c:pt idx="1388">
                  <c:v>42587.819444444445</c:v>
                </c:pt>
                <c:pt idx="1389">
                  <c:v>42587.822916666664</c:v>
                </c:pt>
                <c:pt idx="1390">
                  <c:v>42587.826388888891</c:v>
                </c:pt>
                <c:pt idx="1391">
                  <c:v>42587.829861111109</c:v>
                </c:pt>
                <c:pt idx="1392">
                  <c:v>42587.833333333336</c:v>
                </c:pt>
                <c:pt idx="1393">
                  <c:v>42587.836805555555</c:v>
                </c:pt>
                <c:pt idx="1394">
                  <c:v>42587.840277777781</c:v>
                </c:pt>
                <c:pt idx="1395">
                  <c:v>42587.84375</c:v>
                </c:pt>
                <c:pt idx="1396">
                  <c:v>42587.847222222219</c:v>
                </c:pt>
                <c:pt idx="1397">
                  <c:v>42587.850694444445</c:v>
                </c:pt>
                <c:pt idx="1398">
                  <c:v>42587.854166666664</c:v>
                </c:pt>
                <c:pt idx="1399">
                  <c:v>42587.857638888891</c:v>
                </c:pt>
                <c:pt idx="1400">
                  <c:v>42587.861111111109</c:v>
                </c:pt>
                <c:pt idx="1401">
                  <c:v>42587.864583333336</c:v>
                </c:pt>
                <c:pt idx="1402">
                  <c:v>42587.868055555555</c:v>
                </c:pt>
                <c:pt idx="1403">
                  <c:v>42587.871527777781</c:v>
                </c:pt>
                <c:pt idx="1404">
                  <c:v>42587.875</c:v>
                </c:pt>
                <c:pt idx="1405">
                  <c:v>42587.878472222219</c:v>
                </c:pt>
                <c:pt idx="1406">
                  <c:v>42587.881944444445</c:v>
                </c:pt>
                <c:pt idx="1407">
                  <c:v>42587.885416666664</c:v>
                </c:pt>
                <c:pt idx="1408">
                  <c:v>42587.888888888891</c:v>
                </c:pt>
                <c:pt idx="1409">
                  <c:v>42587.892361111109</c:v>
                </c:pt>
                <c:pt idx="1410">
                  <c:v>42587.895833333336</c:v>
                </c:pt>
                <c:pt idx="1411">
                  <c:v>42587.899305555555</c:v>
                </c:pt>
                <c:pt idx="1412">
                  <c:v>42587.902777777781</c:v>
                </c:pt>
                <c:pt idx="1413">
                  <c:v>42587.90625</c:v>
                </c:pt>
                <c:pt idx="1414">
                  <c:v>42587.909722222219</c:v>
                </c:pt>
                <c:pt idx="1415">
                  <c:v>42587.913194444445</c:v>
                </c:pt>
                <c:pt idx="1416">
                  <c:v>42587.916666666664</c:v>
                </c:pt>
                <c:pt idx="1417">
                  <c:v>42587.920138888891</c:v>
                </c:pt>
                <c:pt idx="1418">
                  <c:v>42587.923611111109</c:v>
                </c:pt>
                <c:pt idx="1419">
                  <c:v>42587.927083333336</c:v>
                </c:pt>
                <c:pt idx="1420">
                  <c:v>42587.930555555555</c:v>
                </c:pt>
                <c:pt idx="1421">
                  <c:v>42587.934027777781</c:v>
                </c:pt>
                <c:pt idx="1422">
                  <c:v>42587.9375</c:v>
                </c:pt>
                <c:pt idx="1423">
                  <c:v>42587.940972222219</c:v>
                </c:pt>
                <c:pt idx="1424">
                  <c:v>42587.944444444445</c:v>
                </c:pt>
                <c:pt idx="1425">
                  <c:v>42587.947916666664</c:v>
                </c:pt>
                <c:pt idx="1426">
                  <c:v>42587.951388888891</c:v>
                </c:pt>
                <c:pt idx="1427">
                  <c:v>42587.954861111109</c:v>
                </c:pt>
                <c:pt idx="1428">
                  <c:v>42587.958333333336</c:v>
                </c:pt>
                <c:pt idx="1429">
                  <c:v>42587.961805555555</c:v>
                </c:pt>
                <c:pt idx="1430">
                  <c:v>42587.965277777781</c:v>
                </c:pt>
                <c:pt idx="1431">
                  <c:v>42587.96875</c:v>
                </c:pt>
                <c:pt idx="1432">
                  <c:v>42587.972222222219</c:v>
                </c:pt>
                <c:pt idx="1433">
                  <c:v>42587.975694444445</c:v>
                </c:pt>
                <c:pt idx="1434">
                  <c:v>42587.979166666664</c:v>
                </c:pt>
                <c:pt idx="1435">
                  <c:v>42587.982638888891</c:v>
                </c:pt>
                <c:pt idx="1436">
                  <c:v>42587.986111111109</c:v>
                </c:pt>
                <c:pt idx="1437">
                  <c:v>42587.989583333336</c:v>
                </c:pt>
                <c:pt idx="1438">
                  <c:v>42587.993055555555</c:v>
                </c:pt>
                <c:pt idx="1439">
                  <c:v>42587.996527777781</c:v>
                </c:pt>
                <c:pt idx="1440">
                  <c:v>42588</c:v>
                </c:pt>
                <c:pt idx="1441">
                  <c:v>42588.003472222219</c:v>
                </c:pt>
                <c:pt idx="1442">
                  <c:v>42588.006944444445</c:v>
                </c:pt>
                <c:pt idx="1443">
                  <c:v>42588.010416666664</c:v>
                </c:pt>
                <c:pt idx="1444">
                  <c:v>42588.013888888891</c:v>
                </c:pt>
                <c:pt idx="1445">
                  <c:v>42588.017361111109</c:v>
                </c:pt>
                <c:pt idx="1446">
                  <c:v>42588.020833333336</c:v>
                </c:pt>
                <c:pt idx="1447">
                  <c:v>42588.024305555555</c:v>
                </c:pt>
                <c:pt idx="1448">
                  <c:v>42588.027777777781</c:v>
                </c:pt>
                <c:pt idx="1449">
                  <c:v>42588.03125</c:v>
                </c:pt>
                <c:pt idx="1450">
                  <c:v>42588.034722222219</c:v>
                </c:pt>
                <c:pt idx="1451">
                  <c:v>42588.038194444445</c:v>
                </c:pt>
                <c:pt idx="1452">
                  <c:v>42588.041666666664</c:v>
                </c:pt>
                <c:pt idx="1453">
                  <c:v>42588.045138888891</c:v>
                </c:pt>
                <c:pt idx="1454">
                  <c:v>42588.048611111109</c:v>
                </c:pt>
                <c:pt idx="1455">
                  <c:v>42588.052083333336</c:v>
                </c:pt>
                <c:pt idx="1456">
                  <c:v>42588.055555555555</c:v>
                </c:pt>
                <c:pt idx="1457">
                  <c:v>42588.059027777781</c:v>
                </c:pt>
                <c:pt idx="1458">
                  <c:v>42588.0625</c:v>
                </c:pt>
                <c:pt idx="1459">
                  <c:v>42588.065972222219</c:v>
                </c:pt>
                <c:pt idx="1460">
                  <c:v>42588.069444444445</c:v>
                </c:pt>
                <c:pt idx="1461">
                  <c:v>42588.072916666664</c:v>
                </c:pt>
                <c:pt idx="1462">
                  <c:v>42588.076388888891</c:v>
                </c:pt>
                <c:pt idx="1463">
                  <c:v>42588.079861111109</c:v>
                </c:pt>
                <c:pt idx="1464">
                  <c:v>42588.083333333336</c:v>
                </c:pt>
                <c:pt idx="1465">
                  <c:v>42588.086805555555</c:v>
                </c:pt>
                <c:pt idx="1466">
                  <c:v>42588.090277777781</c:v>
                </c:pt>
                <c:pt idx="1467">
                  <c:v>42588.09375</c:v>
                </c:pt>
                <c:pt idx="1468">
                  <c:v>42588.097222222219</c:v>
                </c:pt>
                <c:pt idx="1469">
                  <c:v>42588.100694444445</c:v>
                </c:pt>
                <c:pt idx="1470">
                  <c:v>42588.104166666664</c:v>
                </c:pt>
                <c:pt idx="1471">
                  <c:v>42588.107638888891</c:v>
                </c:pt>
                <c:pt idx="1472">
                  <c:v>42588.111111111109</c:v>
                </c:pt>
                <c:pt idx="1473">
                  <c:v>42588.114583333336</c:v>
                </c:pt>
                <c:pt idx="1474">
                  <c:v>42588.118055555555</c:v>
                </c:pt>
                <c:pt idx="1475">
                  <c:v>42588.121527777781</c:v>
                </c:pt>
                <c:pt idx="1476">
                  <c:v>42588.125</c:v>
                </c:pt>
                <c:pt idx="1477">
                  <c:v>42588.128472222219</c:v>
                </c:pt>
                <c:pt idx="1478">
                  <c:v>42588.131944444445</c:v>
                </c:pt>
                <c:pt idx="1479">
                  <c:v>42588.135416666664</c:v>
                </c:pt>
                <c:pt idx="1480">
                  <c:v>42588.138888888891</c:v>
                </c:pt>
                <c:pt idx="1481">
                  <c:v>42588.142361111109</c:v>
                </c:pt>
                <c:pt idx="1482">
                  <c:v>42588.145833333336</c:v>
                </c:pt>
                <c:pt idx="1483">
                  <c:v>42588.149305555555</c:v>
                </c:pt>
                <c:pt idx="1484">
                  <c:v>42588.152777777781</c:v>
                </c:pt>
                <c:pt idx="1485">
                  <c:v>42588.15625</c:v>
                </c:pt>
                <c:pt idx="1486">
                  <c:v>42588.159722222219</c:v>
                </c:pt>
                <c:pt idx="1487">
                  <c:v>42588.163194444445</c:v>
                </c:pt>
                <c:pt idx="1488">
                  <c:v>42588.166666666664</c:v>
                </c:pt>
                <c:pt idx="1489">
                  <c:v>42588.170138888891</c:v>
                </c:pt>
                <c:pt idx="1490">
                  <c:v>42588.173611111109</c:v>
                </c:pt>
                <c:pt idx="1491">
                  <c:v>42588.177083333336</c:v>
                </c:pt>
                <c:pt idx="1492">
                  <c:v>42588.180555555555</c:v>
                </c:pt>
                <c:pt idx="1493">
                  <c:v>42588.184027777781</c:v>
                </c:pt>
                <c:pt idx="1494">
                  <c:v>42588.1875</c:v>
                </c:pt>
                <c:pt idx="1495">
                  <c:v>42588.190972222219</c:v>
                </c:pt>
                <c:pt idx="1496">
                  <c:v>42588.194444444445</c:v>
                </c:pt>
                <c:pt idx="1497">
                  <c:v>42588.197916666664</c:v>
                </c:pt>
                <c:pt idx="1498">
                  <c:v>42588.201388888891</c:v>
                </c:pt>
                <c:pt idx="1499">
                  <c:v>42588.204861111109</c:v>
                </c:pt>
                <c:pt idx="1500">
                  <c:v>42588.208333333336</c:v>
                </c:pt>
                <c:pt idx="1501">
                  <c:v>42588.211805555555</c:v>
                </c:pt>
                <c:pt idx="1502">
                  <c:v>42588.215277777781</c:v>
                </c:pt>
                <c:pt idx="1503">
                  <c:v>42588.21875</c:v>
                </c:pt>
                <c:pt idx="1504">
                  <c:v>42588.222222222219</c:v>
                </c:pt>
                <c:pt idx="1505">
                  <c:v>42588.225694444445</c:v>
                </c:pt>
                <c:pt idx="1506">
                  <c:v>42588.229166666664</c:v>
                </c:pt>
                <c:pt idx="1507">
                  <c:v>42588.232638888891</c:v>
                </c:pt>
                <c:pt idx="1508">
                  <c:v>42588.236111111109</c:v>
                </c:pt>
                <c:pt idx="1509">
                  <c:v>42588.239583333336</c:v>
                </c:pt>
                <c:pt idx="1510">
                  <c:v>42588.243055555555</c:v>
                </c:pt>
                <c:pt idx="1511">
                  <c:v>42588.246527777781</c:v>
                </c:pt>
                <c:pt idx="1512">
                  <c:v>42588.25</c:v>
                </c:pt>
                <c:pt idx="1513">
                  <c:v>42588.253472222219</c:v>
                </c:pt>
                <c:pt idx="1514">
                  <c:v>42588.256944444445</c:v>
                </c:pt>
                <c:pt idx="1515">
                  <c:v>42588.260416666664</c:v>
                </c:pt>
                <c:pt idx="1516">
                  <c:v>42588.263888888891</c:v>
                </c:pt>
                <c:pt idx="1517">
                  <c:v>42588.267361111109</c:v>
                </c:pt>
                <c:pt idx="1518">
                  <c:v>42588.270833333336</c:v>
                </c:pt>
                <c:pt idx="1519">
                  <c:v>42588.274305555555</c:v>
                </c:pt>
                <c:pt idx="1520">
                  <c:v>42588.277777777781</c:v>
                </c:pt>
                <c:pt idx="1521">
                  <c:v>42588.28125</c:v>
                </c:pt>
                <c:pt idx="1522">
                  <c:v>42588.284722222219</c:v>
                </c:pt>
                <c:pt idx="1523">
                  <c:v>42588.288194444445</c:v>
                </c:pt>
                <c:pt idx="1524">
                  <c:v>42588.291666666664</c:v>
                </c:pt>
                <c:pt idx="1525">
                  <c:v>42588.295138888891</c:v>
                </c:pt>
                <c:pt idx="1526">
                  <c:v>42588.298611111109</c:v>
                </c:pt>
                <c:pt idx="1527">
                  <c:v>42588.302083333336</c:v>
                </c:pt>
                <c:pt idx="1528">
                  <c:v>42588.305555555555</c:v>
                </c:pt>
                <c:pt idx="1529">
                  <c:v>42588.309027777781</c:v>
                </c:pt>
                <c:pt idx="1530">
                  <c:v>42588.3125</c:v>
                </c:pt>
                <c:pt idx="1531">
                  <c:v>42588.315972222219</c:v>
                </c:pt>
                <c:pt idx="1532">
                  <c:v>42588.319444444445</c:v>
                </c:pt>
                <c:pt idx="1533">
                  <c:v>42588.322916666664</c:v>
                </c:pt>
                <c:pt idx="1534">
                  <c:v>42588.326388888891</c:v>
                </c:pt>
                <c:pt idx="1535">
                  <c:v>42588.329861111109</c:v>
                </c:pt>
                <c:pt idx="1536">
                  <c:v>42588.333333333336</c:v>
                </c:pt>
                <c:pt idx="1537">
                  <c:v>42588.336805555555</c:v>
                </c:pt>
                <c:pt idx="1538">
                  <c:v>42588.340277777781</c:v>
                </c:pt>
                <c:pt idx="1539">
                  <c:v>42588.34375</c:v>
                </c:pt>
                <c:pt idx="1540">
                  <c:v>42588.347222222219</c:v>
                </c:pt>
                <c:pt idx="1541">
                  <c:v>42588.350694444445</c:v>
                </c:pt>
                <c:pt idx="1542">
                  <c:v>42588.354166666664</c:v>
                </c:pt>
                <c:pt idx="1543">
                  <c:v>42588.357638888891</c:v>
                </c:pt>
                <c:pt idx="1544">
                  <c:v>42588.361111111109</c:v>
                </c:pt>
                <c:pt idx="1545">
                  <c:v>42588.364583333336</c:v>
                </c:pt>
                <c:pt idx="1546">
                  <c:v>42588.368055555555</c:v>
                </c:pt>
                <c:pt idx="1547">
                  <c:v>42588.371527777781</c:v>
                </c:pt>
                <c:pt idx="1548">
                  <c:v>42588.375</c:v>
                </c:pt>
                <c:pt idx="1549">
                  <c:v>42588.378472222219</c:v>
                </c:pt>
                <c:pt idx="1550">
                  <c:v>42588.381944444445</c:v>
                </c:pt>
                <c:pt idx="1551">
                  <c:v>42588.385416666664</c:v>
                </c:pt>
                <c:pt idx="1552">
                  <c:v>42588.388888888891</c:v>
                </c:pt>
                <c:pt idx="1553">
                  <c:v>42588.392361111109</c:v>
                </c:pt>
                <c:pt idx="1554">
                  <c:v>42588.395833333336</c:v>
                </c:pt>
                <c:pt idx="1555">
                  <c:v>42588.399305555555</c:v>
                </c:pt>
                <c:pt idx="1556">
                  <c:v>42588.402777777781</c:v>
                </c:pt>
                <c:pt idx="1557">
                  <c:v>42588.40625</c:v>
                </c:pt>
                <c:pt idx="1558">
                  <c:v>42588.409722222219</c:v>
                </c:pt>
                <c:pt idx="1559">
                  <c:v>42588.413194444445</c:v>
                </c:pt>
                <c:pt idx="1560">
                  <c:v>42588.416666666664</c:v>
                </c:pt>
                <c:pt idx="1561">
                  <c:v>42588.420138888891</c:v>
                </c:pt>
                <c:pt idx="1562">
                  <c:v>42588.423611111109</c:v>
                </c:pt>
                <c:pt idx="1563">
                  <c:v>42588.427083333336</c:v>
                </c:pt>
                <c:pt idx="1564">
                  <c:v>42588.430555555555</c:v>
                </c:pt>
                <c:pt idx="1565">
                  <c:v>42588.434027777781</c:v>
                </c:pt>
                <c:pt idx="1566">
                  <c:v>42588.4375</c:v>
                </c:pt>
                <c:pt idx="1567">
                  <c:v>42588.440972222219</c:v>
                </c:pt>
                <c:pt idx="1568">
                  <c:v>42588.444444444445</c:v>
                </c:pt>
                <c:pt idx="1569">
                  <c:v>42588.447916666664</c:v>
                </c:pt>
                <c:pt idx="1570">
                  <c:v>42588.451388888891</c:v>
                </c:pt>
                <c:pt idx="1571">
                  <c:v>42588.454861111109</c:v>
                </c:pt>
                <c:pt idx="1572">
                  <c:v>42588.458333333336</c:v>
                </c:pt>
                <c:pt idx="1573">
                  <c:v>42588.461805555555</c:v>
                </c:pt>
                <c:pt idx="1574">
                  <c:v>42588.465277777781</c:v>
                </c:pt>
                <c:pt idx="1575">
                  <c:v>42588.46875</c:v>
                </c:pt>
                <c:pt idx="1576">
                  <c:v>42588.472222222219</c:v>
                </c:pt>
                <c:pt idx="1577">
                  <c:v>42588.475694444445</c:v>
                </c:pt>
                <c:pt idx="1578">
                  <c:v>42588.479166666664</c:v>
                </c:pt>
                <c:pt idx="1579">
                  <c:v>42588.482638888891</c:v>
                </c:pt>
                <c:pt idx="1580">
                  <c:v>42588.486111111109</c:v>
                </c:pt>
                <c:pt idx="1581">
                  <c:v>42588.489583333336</c:v>
                </c:pt>
                <c:pt idx="1582">
                  <c:v>42588.493055555555</c:v>
                </c:pt>
                <c:pt idx="1583">
                  <c:v>42588.496527777781</c:v>
                </c:pt>
                <c:pt idx="1584">
                  <c:v>42588.5</c:v>
                </c:pt>
                <c:pt idx="1585">
                  <c:v>42588.503472222219</c:v>
                </c:pt>
                <c:pt idx="1586">
                  <c:v>42588.506944444445</c:v>
                </c:pt>
                <c:pt idx="1587">
                  <c:v>42588.510416666664</c:v>
                </c:pt>
                <c:pt idx="1588">
                  <c:v>42588.513888888891</c:v>
                </c:pt>
                <c:pt idx="1589">
                  <c:v>42588.517361111109</c:v>
                </c:pt>
                <c:pt idx="1590">
                  <c:v>42588.520833333336</c:v>
                </c:pt>
                <c:pt idx="1591">
                  <c:v>42588.524305555555</c:v>
                </c:pt>
                <c:pt idx="1592">
                  <c:v>42588.527777777781</c:v>
                </c:pt>
                <c:pt idx="1593">
                  <c:v>42588.53125</c:v>
                </c:pt>
                <c:pt idx="1594">
                  <c:v>42588.534722222219</c:v>
                </c:pt>
                <c:pt idx="1595">
                  <c:v>42588.538194444445</c:v>
                </c:pt>
                <c:pt idx="1596">
                  <c:v>42588.541666666664</c:v>
                </c:pt>
                <c:pt idx="1597">
                  <c:v>42588.545138888891</c:v>
                </c:pt>
                <c:pt idx="1598">
                  <c:v>42588.548611111109</c:v>
                </c:pt>
                <c:pt idx="1599">
                  <c:v>42588.552083333336</c:v>
                </c:pt>
                <c:pt idx="1600">
                  <c:v>42588.555555555555</c:v>
                </c:pt>
                <c:pt idx="1601">
                  <c:v>42588.559027777781</c:v>
                </c:pt>
                <c:pt idx="1602">
                  <c:v>42588.5625</c:v>
                </c:pt>
                <c:pt idx="1603">
                  <c:v>42588.565972222219</c:v>
                </c:pt>
                <c:pt idx="1604">
                  <c:v>42588.569444444445</c:v>
                </c:pt>
                <c:pt idx="1605">
                  <c:v>42588.572916666664</c:v>
                </c:pt>
                <c:pt idx="1606">
                  <c:v>42588.576388888891</c:v>
                </c:pt>
                <c:pt idx="1607">
                  <c:v>42588.579861111109</c:v>
                </c:pt>
                <c:pt idx="1608">
                  <c:v>42588.583333333336</c:v>
                </c:pt>
                <c:pt idx="1609">
                  <c:v>42588.586805555555</c:v>
                </c:pt>
                <c:pt idx="1610">
                  <c:v>42588.590277777781</c:v>
                </c:pt>
                <c:pt idx="1611">
                  <c:v>42588.59375</c:v>
                </c:pt>
                <c:pt idx="1612">
                  <c:v>42588.597222222219</c:v>
                </c:pt>
                <c:pt idx="1613">
                  <c:v>42588.600694444445</c:v>
                </c:pt>
                <c:pt idx="1614">
                  <c:v>42588.604166666664</c:v>
                </c:pt>
                <c:pt idx="1615">
                  <c:v>42588.607638888891</c:v>
                </c:pt>
                <c:pt idx="1616">
                  <c:v>42588.611111111109</c:v>
                </c:pt>
                <c:pt idx="1617">
                  <c:v>42588.614583333336</c:v>
                </c:pt>
                <c:pt idx="1618">
                  <c:v>42588.618055555555</c:v>
                </c:pt>
                <c:pt idx="1619">
                  <c:v>42588.621527777781</c:v>
                </c:pt>
                <c:pt idx="1620">
                  <c:v>42588.625</c:v>
                </c:pt>
                <c:pt idx="1621">
                  <c:v>42588.628472222219</c:v>
                </c:pt>
                <c:pt idx="1622">
                  <c:v>42588.631944444445</c:v>
                </c:pt>
                <c:pt idx="1623">
                  <c:v>42588.635416666664</c:v>
                </c:pt>
                <c:pt idx="1624">
                  <c:v>42588.638888888891</c:v>
                </c:pt>
                <c:pt idx="1625">
                  <c:v>42588.642361111109</c:v>
                </c:pt>
                <c:pt idx="1626">
                  <c:v>42588.645833333336</c:v>
                </c:pt>
                <c:pt idx="1627">
                  <c:v>42588.649305555555</c:v>
                </c:pt>
                <c:pt idx="1628">
                  <c:v>42588.652777777781</c:v>
                </c:pt>
                <c:pt idx="1629">
                  <c:v>42588.65625</c:v>
                </c:pt>
                <c:pt idx="1630">
                  <c:v>42588.659722222219</c:v>
                </c:pt>
                <c:pt idx="1631">
                  <c:v>42588.663194444445</c:v>
                </c:pt>
                <c:pt idx="1632">
                  <c:v>42588.666666666664</c:v>
                </c:pt>
                <c:pt idx="1633">
                  <c:v>42588.670138888891</c:v>
                </c:pt>
                <c:pt idx="1634">
                  <c:v>42588.673611111109</c:v>
                </c:pt>
                <c:pt idx="1635">
                  <c:v>42588.677083333336</c:v>
                </c:pt>
                <c:pt idx="1636">
                  <c:v>42588.680555555555</c:v>
                </c:pt>
                <c:pt idx="1637">
                  <c:v>42588.684027777781</c:v>
                </c:pt>
                <c:pt idx="1638">
                  <c:v>42588.6875</c:v>
                </c:pt>
                <c:pt idx="1639">
                  <c:v>42588.690972222219</c:v>
                </c:pt>
                <c:pt idx="1640">
                  <c:v>42588.694444444445</c:v>
                </c:pt>
                <c:pt idx="1641">
                  <c:v>42588.697916666664</c:v>
                </c:pt>
                <c:pt idx="1642">
                  <c:v>42588.701388888891</c:v>
                </c:pt>
                <c:pt idx="1643">
                  <c:v>42588.704861111109</c:v>
                </c:pt>
                <c:pt idx="1644">
                  <c:v>42588.708333333336</c:v>
                </c:pt>
                <c:pt idx="1645">
                  <c:v>42588.711805555555</c:v>
                </c:pt>
                <c:pt idx="1646">
                  <c:v>42588.715277777781</c:v>
                </c:pt>
                <c:pt idx="1647">
                  <c:v>42588.71875</c:v>
                </c:pt>
                <c:pt idx="1648">
                  <c:v>42588.722222222219</c:v>
                </c:pt>
                <c:pt idx="1649">
                  <c:v>42588.725694444445</c:v>
                </c:pt>
                <c:pt idx="1650">
                  <c:v>42588.729166666664</c:v>
                </c:pt>
                <c:pt idx="1651">
                  <c:v>42588.732638888891</c:v>
                </c:pt>
                <c:pt idx="1652">
                  <c:v>42588.736111111109</c:v>
                </c:pt>
                <c:pt idx="1653">
                  <c:v>42588.739583333336</c:v>
                </c:pt>
                <c:pt idx="1654">
                  <c:v>42588.743055555555</c:v>
                </c:pt>
                <c:pt idx="1655">
                  <c:v>42588.746527777781</c:v>
                </c:pt>
                <c:pt idx="1656">
                  <c:v>42588.75</c:v>
                </c:pt>
                <c:pt idx="1657">
                  <c:v>42588.753472222219</c:v>
                </c:pt>
                <c:pt idx="1658">
                  <c:v>42588.756944444445</c:v>
                </c:pt>
                <c:pt idx="1659">
                  <c:v>42588.760416666664</c:v>
                </c:pt>
                <c:pt idx="1660">
                  <c:v>42588.763888888891</c:v>
                </c:pt>
                <c:pt idx="1661">
                  <c:v>42588.767361111109</c:v>
                </c:pt>
                <c:pt idx="1662">
                  <c:v>42588.770833333336</c:v>
                </c:pt>
                <c:pt idx="1663">
                  <c:v>42588.774305555555</c:v>
                </c:pt>
                <c:pt idx="1664">
                  <c:v>42588.777777777781</c:v>
                </c:pt>
                <c:pt idx="1665">
                  <c:v>42588.78125</c:v>
                </c:pt>
                <c:pt idx="1666">
                  <c:v>42588.784722222219</c:v>
                </c:pt>
                <c:pt idx="1667">
                  <c:v>42588.788194444445</c:v>
                </c:pt>
                <c:pt idx="1668">
                  <c:v>42588.791666666664</c:v>
                </c:pt>
                <c:pt idx="1669">
                  <c:v>42588.795138888891</c:v>
                </c:pt>
                <c:pt idx="1670">
                  <c:v>42588.798611111109</c:v>
                </c:pt>
                <c:pt idx="1671">
                  <c:v>42588.802083333336</c:v>
                </c:pt>
                <c:pt idx="1672">
                  <c:v>42588.805555555555</c:v>
                </c:pt>
                <c:pt idx="1673">
                  <c:v>42588.809027777781</c:v>
                </c:pt>
                <c:pt idx="1674">
                  <c:v>42588.8125</c:v>
                </c:pt>
                <c:pt idx="1675">
                  <c:v>42588.815972222219</c:v>
                </c:pt>
                <c:pt idx="1676">
                  <c:v>42588.819444444445</c:v>
                </c:pt>
                <c:pt idx="1677">
                  <c:v>42588.822916666664</c:v>
                </c:pt>
                <c:pt idx="1678">
                  <c:v>42588.826388888891</c:v>
                </c:pt>
                <c:pt idx="1679">
                  <c:v>42588.829861111109</c:v>
                </c:pt>
                <c:pt idx="1680">
                  <c:v>42588.833333333336</c:v>
                </c:pt>
                <c:pt idx="1681">
                  <c:v>42588.836805555555</c:v>
                </c:pt>
                <c:pt idx="1682">
                  <c:v>42588.840277777781</c:v>
                </c:pt>
                <c:pt idx="1683">
                  <c:v>42588.84375</c:v>
                </c:pt>
                <c:pt idx="1684">
                  <c:v>42588.847222222219</c:v>
                </c:pt>
                <c:pt idx="1685">
                  <c:v>42588.850694444445</c:v>
                </c:pt>
                <c:pt idx="1686">
                  <c:v>42588.854166666664</c:v>
                </c:pt>
                <c:pt idx="1687">
                  <c:v>42588.857638888891</c:v>
                </c:pt>
                <c:pt idx="1688">
                  <c:v>42588.861111111109</c:v>
                </c:pt>
                <c:pt idx="1689">
                  <c:v>42588.864583333336</c:v>
                </c:pt>
                <c:pt idx="1690">
                  <c:v>42588.868055555555</c:v>
                </c:pt>
                <c:pt idx="1691">
                  <c:v>42588.871527777781</c:v>
                </c:pt>
                <c:pt idx="1692">
                  <c:v>42588.875</c:v>
                </c:pt>
                <c:pt idx="1693">
                  <c:v>42588.878472222219</c:v>
                </c:pt>
                <c:pt idx="1694">
                  <c:v>42588.881944444445</c:v>
                </c:pt>
                <c:pt idx="1695">
                  <c:v>42588.885416666664</c:v>
                </c:pt>
                <c:pt idx="1696">
                  <c:v>42588.888888888891</c:v>
                </c:pt>
                <c:pt idx="1697">
                  <c:v>42588.892361111109</c:v>
                </c:pt>
                <c:pt idx="1698">
                  <c:v>42588.895833333336</c:v>
                </c:pt>
                <c:pt idx="1699">
                  <c:v>42588.899305555555</c:v>
                </c:pt>
                <c:pt idx="1700">
                  <c:v>42588.902777777781</c:v>
                </c:pt>
                <c:pt idx="1701">
                  <c:v>42588.90625</c:v>
                </c:pt>
                <c:pt idx="1702">
                  <c:v>42588.909722222219</c:v>
                </c:pt>
                <c:pt idx="1703">
                  <c:v>42588.913194444445</c:v>
                </c:pt>
                <c:pt idx="1704">
                  <c:v>42588.916666666664</c:v>
                </c:pt>
                <c:pt idx="1705">
                  <c:v>42588.920138888891</c:v>
                </c:pt>
                <c:pt idx="1706">
                  <c:v>42588.923611111109</c:v>
                </c:pt>
                <c:pt idx="1707">
                  <c:v>42588.927083333336</c:v>
                </c:pt>
                <c:pt idx="1708">
                  <c:v>42588.930555555555</c:v>
                </c:pt>
                <c:pt idx="1709">
                  <c:v>42588.934027777781</c:v>
                </c:pt>
                <c:pt idx="1710">
                  <c:v>42588.9375</c:v>
                </c:pt>
                <c:pt idx="1711">
                  <c:v>42588.940972222219</c:v>
                </c:pt>
                <c:pt idx="1712">
                  <c:v>42588.944444444445</c:v>
                </c:pt>
                <c:pt idx="1713">
                  <c:v>42588.947916666664</c:v>
                </c:pt>
                <c:pt idx="1714">
                  <c:v>42588.951388888891</c:v>
                </c:pt>
                <c:pt idx="1715">
                  <c:v>42588.954861111109</c:v>
                </c:pt>
                <c:pt idx="1716">
                  <c:v>42588.958333333336</c:v>
                </c:pt>
                <c:pt idx="1717">
                  <c:v>42588.961805555555</c:v>
                </c:pt>
                <c:pt idx="1718">
                  <c:v>42588.965277777781</c:v>
                </c:pt>
                <c:pt idx="1719">
                  <c:v>42588.96875</c:v>
                </c:pt>
                <c:pt idx="1720">
                  <c:v>42588.972222222219</c:v>
                </c:pt>
                <c:pt idx="1721">
                  <c:v>42588.975694444445</c:v>
                </c:pt>
                <c:pt idx="1722">
                  <c:v>42588.979166666664</c:v>
                </c:pt>
                <c:pt idx="1723">
                  <c:v>42588.982638888891</c:v>
                </c:pt>
                <c:pt idx="1724">
                  <c:v>42588.986111111109</c:v>
                </c:pt>
                <c:pt idx="1725">
                  <c:v>42588.989583333336</c:v>
                </c:pt>
                <c:pt idx="1726">
                  <c:v>42588.993055555555</c:v>
                </c:pt>
                <c:pt idx="1727">
                  <c:v>42588.996527777781</c:v>
                </c:pt>
                <c:pt idx="1728">
                  <c:v>42589</c:v>
                </c:pt>
                <c:pt idx="1729">
                  <c:v>42589.003472222219</c:v>
                </c:pt>
                <c:pt idx="1730">
                  <c:v>42589.006944444445</c:v>
                </c:pt>
                <c:pt idx="1731">
                  <c:v>42589.010416666664</c:v>
                </c:pt>
                <c:pt idx="1732">
                  <c:v>42589.013888888891</c:v>
                </c:pt>
                <c:pt idx="1733">
                  <c:v>42589.017361111109</c:v>
                </c:pt>
                <c:pt idx="1734">
                  <c:v>42589.020833333336</c:v>
                </c:pt>
                <c:pt idx="1735">
                  <c:v>42589.024305555555</c:v>
                </c:pt>
                <c:pt idx="1736">
                  <c:v>42589.027777777781</c:v>
                </c:pt>
                <c:pt idx="1737">
                  <c:v>42589.03125</c:v>
                </c:pt>
                <c:pt idx="1738">
                  <c:v>42589.034722222219</c:v>
                </c:pt>
                <c:pt idx="1739">
                  <c:v>42589.038194444445</c:v>
                </c:pt>
                <c:pt idx="1740">
                  <c:v>42589.041666666664</c:v>
                </c:pt>
                <c:pt idx="1741">
                  <c:v>42589.045138888891</c:v>
                </c:pt>
                <c:pt idx="1742">
                  <c:v>42589.048611111109</c:v>
                </c:pt>
                <c:pt idx="1743">
                  <c:v>42589.052083333336</c:v>
                </c:pt>
                <c:pt idx="1744">
                  <c:v>42589.055555555555</c:v>
                </c:pt>
                <c:pt idx="1745">
                  <c:v>42589.059027777781</c:v>
                </c:pt>
                <c:pt idx="1746">
                  <c:v>42589.0625</c:v>
                </c:pt>
                <c:pt idx="1747">
                  <c:v>42589.065972222219</c:v>
                </c:pt>
                <c:pt idx="1748">
                  <c:v>42589.069444444445</c:v>
                </c:pt>
                <c:pt idx="1749">
                  <c:v>42589.072916666664</c:v>
                </c:pt>
                <c:pt idx="1750">
                  <c:v>42589.076388888891</c:v>
                </c:pt>
                <c:pt idx="1751">
                  <c:v>42589.079861111109</c:v>
                </c:pt>
                <c:pt idx="1752">
                  <c:v>42589.083333333336</c:v>
                </c:pt>
                <c:pt idx="1753">
                  <c:v>42589.086805555555</c:v>
                </c:pt>
                <c:pt idx="1754">
                  <c:v>42589.090277777781</c:v>
                </c:pt>
                <c:pt idx="1755">
                  <c:v>42589.09375</c:v>
                </c:pt>
                <c:pt idx="1756">
                  <c:v>42589.097222222219</c:v>
                </c:pt>
                <c:pt idx="1757">
                  <c:v>42589.100694444445</c:v>
                </c:pt>
                <c:pt idx="1758">
                  <c:v>42589.104166666664</c:v>
                </c:pt>
                <c:pt idx="1759">
                  <c:v>42589.107638888891</c:v>
                </c:pt>
                <c:pt idx="1760">
                  <c:v>42589.111111111109</c:v>
                </c:pt>
                <c:pt idx="1761">
                  <c:v>42589.114583333336</c:v>
                </c:pt>
                <c:pt idx="1762">
                  <c:v>42589.118055555555</c:v>
                </c:pt>
                <c:pt idx="1763">
                  <c:v>42589.121527777781</c:v>
                </c:pt>
                <c:pt idx="1764">
                  <c:v>42589.125</c:v>
                </c:pt>
                <c:pt idx="1765">
                  <c:v>42589.128472222219</c:v>
                </c:pt>
                <c:pt idx="1766">
                  <c:v>42589.131944444445</c:v>
                </c:pt>
                <c:pt idx="1767">
                  <c:v>42589.135416666664</c:v>
                </c:pt>
                <c:pt idx="1768">
                  <c:v>42589.138888888891</c:v>
                </c:pt>
                <c:pt idx="1769">
                  <c:v>42589.142361111109</c:v>
                </c:pt>
                <c:pt idx="1770">
                  <c:v>42589.145833333336</c:v>
                </c:pt>
                <c:pt idx="1771">
                  <c:v>42589.149305555555</c:v>
                </c:pt>
                <c:pt idx="1772">
                  <c:v>42589.152777777781</c:v>
                </c:pt>
                <c:pt idx="1773">
                  <c:v>42589.15625</c:v>
                </c:pt>
                <c:pt idx="1774">
                  <c:v>42589.159722222219</c:v>
                </c:pt>
                <c:pt idx="1775">
                  <c:v>42589.163194444445</c:v>
                </c:pt>
                <c:pt idx="1776">
                  <c:v>42589.166666666664</c:v>
                </c:pt>
                <c:pt idx="1777">
                  <c:v>42589.170138888891</c:v>
                </c:pt>
                <c:pt idx="1778">
                  <c:v>42589.173611111109</c:v>
                </c:pt>
                <c:pt idx="1779">
                  <c:v>42589.177083333336</c:v>
                </c:pt>
                <c:pt idx="1780">
                  <c:v>42589.180555555555</c:v>
                </c:pt>
                <c:pt idx="1781">
                  <c:v>42589.184027777781</c:v>
                </c:pt>
                <c:pt idx="1782">
                  <c:v>42589.1875</c:v>
                </c:pt>
                <c:pt idx="1783">
                  <c:v>42589.190972222219</c:v>
                </c:pt>
                <c:pt idx="1784">
                  <c:v>42589.194444444445</c:v>
                </c:pt>
                <c:pt idx="1785">
                  <c:v>42589.197916666664</c:v>
                </c:pt>
                <c:pt idx="1786">
                  <c:v>42589.201388888891</c:v>
                </c:pt>
                <c:pt idx="1787">
                  <c:v>42589.204861111109</c:v>
                </c:pt>
                <c:pt idx="1788">
                  <c:v>42589.208333333336</c:v>
                </c:pt>
                <c:pt idx="1789">
                  <c:v>42589.211805555555</c:v>
                </c:pt>
                <c:pt idx="1790">
                  <c:v>42589.215277777781</c:v>
                </c:pt>
                <c:pt idx="1791">
                  <c:v>42589.21875</c:v>
                </c:pt>
                <c:pt idx="1792">
                  <c:v>42589.222222222219</c:v>
                </c:pt>
                <c:pt idx="1793">
                  <c:v>42589.225694444445</c:v>
                </c:pt>
                <c:pt idx="1794">
                  <c:v>42589.229166666664</c:v>
                </c:pt>
                <c:pt idx="1795">
                  <c:v>42589.232638888891</c:v>
                </c:pt>
                <c:pt idx="1796">
                  <c:v>42589.236111111109</c:v>
                </c:pt>
                <c:pt idx="1797">
                  <c:v>42589.239583333336</c:v>
                </c:pt>
                <c:pt idx="1798">
                  <c:v>42589.243055555555</c:v>
                </c:pt>
                <c:pt idx="1799">
                  <c:v>42589.246527777781</c:v>
                </c:pt>
                <c:pt idx="1800">
                  <c:v>42589.25</c:v>
                </c:pt>
                <c:pt idx="1801">
                  <c:v>42589.253472222219</c:v>
                </c:pt>
                <c:pt idx="1802">
                  <c:v>42589.256944444445</c:v>
                </c:pt>
                <c:pt idx="1803">
                  <c:v>42589.260416666664</c:v>
                </c:pt>
                <c:pt idx="1804">
                  <c:v>42589.263888888891</c:v>
                </c:pt>
                <c:pt idx="1805">
                  <c:v>42589.267361111109</c:v>
                </c:pt>
                <c:pt idx="1806">
                  <c:v>42589.270833333336</c:v>
                </c:pt>
                <c:pt idx="1807">
                  <c:v>42589.274305555555</c:v>
                </c:pt>
                <c:pt idx="1808">
                  <c:v>42589.277777777781</c:v>
                </c:pt>
                <c:pt idx="1809">
                  <c:v>42589.28125</c:v>
                </c:pt>
                <c:pt idx="1810">
                  <c:v>42589.284722222219</c:v>
                </c:pt>
                <c:pt idx="1811">
                  <c:v>42589.288194444445</c:v>
                </c:pt>
                <c:pt idx="1812">
                  <c:v>42589.291666666664</c:v>
                </c:pt>
                <c:pt idx="1813">
                  <c:v>42589.295138888891</c:v>
                </c:pt>
                <c:pt idx="1814">
                  <c:v>42589.298611111109</c:v>
                </c:pt>
                <c:pt idx="1815">
                  <c:v>42589.302083333336</c:v>
                </c:pt>
                <c:pt idx="1816">
                  <c:v>42589.305555555555</c:v>
                </c:pt>
                <c:pt idx="1817">
                  <c:v>42589.309027777781</c:v>
                </c:pt>
                <c:pt idx="1818">
                  <c:v>42589.3125</c:v>
                </c:pt>
                <c:pt idx="1819">
                  <c:v>42589.315972222219</c:v>
                </c:pt>
                <c:pt idx="1820">
                  <c:v>42589.319444444445</c:v>
                </c:pt>
                <c:pt idx="1821">
                  <c:v>42589.322916666664</c:v>
                </c:pt>
                <c:pt idx="1822">
                  <c:v>42589.326388888891</c:v>
                </c:pt>
                <c:pt idx="1823">
                  <c:v>42589.329861111109</c:v>
                </c:pt>
                <c:pt idx="1824">
                  <c:v>42589.333333333336</c:v>
                </c:pt>
                <c:pt idx="1825">
                  <c:v>42589.336805555555</c:v>
                </c:pt>
                <c:pt idx="1826">
                  <c:v>42589.340277777781</c:v>
                </c:pt>
                <c:pt idx="1827">
                  <c:v>42589.34375</c:v>
                </c:pt>
                <c:pt idx="1828">
                  <c:v>42589.347222222219</c:v>
                </c:pt>
                <c:pt idx="1829">
                  <c:v>42589.350694444445</c:v>
                </c:pt>
                <c:pt idx="1830">
                  <c:v>42589.354166666664</c:v>
                </c:pt>
                <c:pt idx="1831">
                  <c:v>42589.357638888891</c:v>
                </c:pt>
                <c:pt idx="1832">
                  <c:v>42589.361111111109</c:v>
                </c:pt>
                <c:pt idx="1833">
                  <c:v>42589.364583333336</c:v>
                </c:pt>
                <c:pt idx="1834">
                  <c:v>42589.368055555555</c:v>
                </c:pt>
                <c:pt idx="1835">
                  <c:v>42589.371527777781</c:v>
                </c:pt>
                <c:pt idx="1836">
                  <c:v>42589.375</c:v>
                </c:pt>
                <c:pt idx="1837">
                  <c:v>42589.378472222219</c:v>
                </c:pt>
                <c:pt idx="1838">
                  <c:v>42589.381944444445</c:v>
                </c:pt>
                <c:pt idx="1839">
                  <c:v>42589.385416666664</c:v>
                </c:pt>
                <c:pt idx="1840">
                  <c:v>42589.388888888891</c:v>
                </c:pt>
                <c:pt idx="1841">
                  <c:v>42589.392361111109</c:v>
                </c:pt>
                <c:pt idx="1842">
                  <c:v>42589.395833333336</c:v>
                </c:pt>
                <c:pt idx="1843">
                  <c:v>42589.399305555555</c:v>
                </c:pt>
                <c:pt idx="1844">
                  <c:v>42589.402777777781</c:v>
                </c:pt>
                <c:pt idx="1845">
                  <c:v>42589.40625</c:v>
                </c:pt>
                <c:pt idx="1846">
                  <c:v>42589.409722222219</c:v>
                </c:pt>
                <c:pt idx="1847">
                  <c:v>42589.413194444445</c:v>
                </c:pt>
                <c:pt idx="1848">
                  <c:v>42589.416666666664</c:v>
                </c:pt>
                <c:pt idx="1849">
                  <c:v>42589.420138888891</c:v>
                </c:pt>
                <c:pt idx="1850">
                  <c:v>42589.423611111109</c:v>
                </c:pt>
                <c:pt idx="1851">
                  <c:v>42589.427083333336</c:v>
                </c:pt>
                <c:pt idx="1852">
                  <c:v>42589.430555555555</c:v>
                </c:pt>
                <c:pt idx="1853">
                  <c:v>42589.434027777781</c:v>
                </c:pt>
                <c:pt idx="1854">
                  <c:v>42589.4375</c:v>
                </c:pt>
                <c:pt idx="1855">
                  <c:v>42589.440972222219</c:v>
                </c:pt>
                <c:pt idx="1856">
                  <c:v>42589.444444444445</c:v>
                </c:pt>
                <c:pt idx="1857">
                  <c:v>42589.447916666664</c:v>
                </c:pt>
                <c:pt idx="1858">
                  <c:v>42589.451388888891</c:v>
                </c:pt>
                <c:pt idx="1859">
                  <c:v>42589.454861111109</c:v>
                </c:pt>
                <c:pt idx="1860">
                  <c:v>42589.458333333336</c:v>
                </c:pt>
                <c:pt idx="1861">
                  <c:v>42589.461805555555</c:v>
                </c:pt>
                <c:pt idx="1862">
                  <c:v>42589.465277777781</c:v>
                </c:pt>
                <c:pt idx="1863">
                  <c:v>42589.46875</c:v>
                </c:pt>
                <c:pt idx="1864">
                  <c:v>42589.472222222219</c:v>
                </c:pt>
                <c:pt idx="1865">
                  <c:v>42589.475694444445</c:v>
                </c:pt>
                <c:pt idx="1866">
                  <c:v>42589.479166666664</c:v>
                </c:pt>
                <c:pt idx="1867">
                  <c:v>42589.482638888891</c:v>
                </c:pt>
                <c:pt idx="1868">
                  <c:v>42589.486111111109</c:v>
                </c:pt>
                <c:pt idx="1869">
                  <c:v>42589.489583333336</c:v>
                </c:pt>
                <c:pt idx="1870">
                  <c:v>42589.493055555555</c:v>
                </c:pt>
                <c:pt idx="1871">
                  <c:v>42589.496527777781</c:v>
                </c:pt>
                <c:pt idx="1872">
                  <c:v>42589.5</c:v>
                </c:pt>
                <c:pt idx="1873">
                  <c:v>42589.503472222219</c:v>
                </c:pt>
                <c:pt idx="1874">
                  <c:v>42589.506944444445</c:v>
                </c:pt>
                <c:pt idx="1875">
                  <c:v>42589.510416666664</c:v>
                </c:pt>
                <c:pt idx="1876">
                  <c:v>42589.513888888891</c:v>
                </c:pt>
                <c:pt idx="1877">
                  <c:v>42589.517361111109</c:v>
                </c:pt>
                <c:pt idx="1878">
                  <c:v>42589.520833333336</c:v>
                </c:pt>
                <c:pt idx="1879">
                  <c:v>42589.524305555555</c:v>
                </c:pt>
                <c:pt idx="1880">
                  <c:v>42589.527777777781</c:v>
                </c:pt>
                <c:pt idx="1881">
                  <c:v>42589.53125</c:v>
                </c:pt>
                <c:pt idx="1882">
                  <c:v>42589.534722222219</c:v>
                </c:pt>
                <c:pt idx="1883">
                  <c:v>42589.538194444445</c:v>
                </c:pt>
                <c:pt idx="1884">
                  <c:v>42589.541666666664</c:v>
                </c:pt>
                <c:pt idx="1885">
                  <c:v>42589.545138888891</c:v>
                </c:pt>
                <c:pt idx="1886">
                  <c:v>42589.548611111109</c:v>
                </c:pt>
                <c:pt idx="1887">
                  <c:v>42589.552083333336</c:v>
                </c:pt>
                <c:pt idx="1888">
                  <c:v>42589.555555555555</c:v>
                </c:pt>
                <c:pt idx="1889">
                  <c:v>42589.559027777781</c:v>
                </c:pt>
                <c:pt idx="1890">
                  <c:v>42589.5625</c:v>
                </c:pt>
                <c:pt idx="1891">
                  <c:v>42589.565972222219</c:v>
                </c:pt>
                <c:pt idx="1892">
                  <c:v>42589.569444444445</c:v>
                </c:pt>
                <c:pt idx="1893">
                  <c:v>42589.572916666664</c:v>
                </c:pt>
                <c:pt idx="1894">
                  <c:v>42589.576388888891</c:v>
                </c:pt>
                <c:pt idx="1895">
                  <c:v>42589.579861111109</c:v>
                </c:pt>
                <c:pt idx="1896">
                  <c:v>42589.583333333336</c:v>
                </c:pt>
                <c:pt idx="1897">
                  <c:v>42589.586805555555</c:v>
                </c:pt>
                <c:pt idx="1898">
                  <c:v>42589.590277777781</c:v>
                </c:pt>
                <c:pt idx="1899">
                  <c:v>42589.59375</c:v>
                </c:pt>
                <c:pt idx="1900">
                  <c:v>42589.597222222219</c:v>
                </c:pt>
                <c:pt idx="1901">
                  <c:v>42589.600694444445</c:v>
                </c:pt>
                <c:pt idx="1902">
                  <c:v>42589.604166666664</c:v>
                </c:pt>
                <c:pt idx="1903">
                  <c:v>42589.607638888891</c:v>
                </c:pt>
                <c:pt idx="1904">
                  <c:v>42589.611111111109</c:v>
                </c:pt>
                <c:pt idx="1905">
                  <c:v>42589.614583333336</c:v>
                </c:pt>
                <c:pt idx="1906">
                  <c:v>42589.618055555555</c:v>
                </c:pt>
                <c:pt idx="1907">
                  <c:v>42589.621527777781</c:v>
                </c:pt>
                <c:pt idx="1908">
                  <c:v>42589.625</c:v>
                </c:pt>
                <c:pt idx="1909">
                  <c:v>42589.628472222219</c:v>
                </c:pt>
                <c:pt idx="1910">
                  <c:v>42589.631944444445</c:v>
                </c:pt>
                <c:pt idx="1911">
                  <c:v>42589.635416666664</c:v>
                </c:pt>
                <c:pt idx="1912">
                  <c:v>42589.638888888891</c:v>
                </c:pt>
                <c:pt idx="1913">
                  <c:v>42589.642361111109</c:v>
                </c:pt>
                <c:pt idx="1914">
                  <c:v>42589.645833333336</c:v>
                </c:pt>
                <c:pt idx="1915">
                  <c:v>42589.649305555555</c:v>
                </c:pt>
                <c:pt idx="1916">
                  <c:v>42589.652777777781</c:v>
                </c:pt>
                <c:pt idx="1917">
                  <c:v>42589.65625</c:v>
                </c:pt>
                <c:pt idx="1918">
                  <c:v>42589.659722222219</c:v>
                </c:pt>
                <c:pt idx="1919">
                  <c:v>42589.663194444445</c:v>
                </c:pt>
                <c:pt idx="1920">
                  <c:v>42589.666666666664</c:v>
                </c:pt>
                <c:pt idx="1921">
                  <c:v>42589.670138888891</c:v>
                </c:pt>
                <c:pt idx="1922">
                  <c:v>42589.673611111109</c:v>
                </c:pt>
                <c:pt idx="1923">
                  <c:v>42589.677083333336</c:v>
                </c:pt>
                <c:pt idx="1924">
                  <c:v>42589.680555555555</c:v>
                </c:pt>
                <c:pt idx="1925">
                  <c:v>42589.684027777781</c:v>
                </c:pt>
                <c:pt idx="1926">
                  <c:v>42589.6875</c:v>
                </c:pt>
                <c:pt idx="1927">
                  <c:v>42589.690972222219</c:v>
                </c:pt>
                <c:pt idx="1928">
                  <c:v>42589.694444444445</c:v>
                </c:pt>
                <c:pt idx="1929">
                  <c:v>42589.697916666664</c:v>
                </c:pt>
                <c:pt idx="1930">
                  <c:v>42589.701388888891</c:v>
                </c:pt>
                <c:pt idx="1931">
                  <c:v>42589.704861111109</c:v>
                </c:pt>
                <c:pt idx="1932">
                  <c:v>42589.708333333336</c:v>
                </c:pt>
                <c:pt idx="1933">
                  <c:v>42589.711805555555</c:v>
                </c:pt>
                <c:pt idx="1934">
                  <c:v>42589.715277777781</c:v>
                </c:pt>
                <c:pt idx="1935">
                  <c:v>42589.71875</c:v>
                </c:pt>
                <c:pt idx="1936">
                  <c:v>42589.722222222219</c:v>
                </c:pt>
                <c:pt idx="1937">
                  <c:v>42589.725694444445</c:v>
                </c:pt>
                <c:pt idx="1938">
                  <c:v>42589.729166666664</c:v>
                </c:pt>
                <c:pt idx="1939">
                  <c:v>42589.732638888891</c:v>
                </c:pt>
                <c:pt idx="1940">
                  <c:v>42589.736111111109</c:v>
                </c:pt>
                <c:pt idx="1941">
                  <c:v>42589.739583333336</c:v>
                </c:pt>
                <c:pt idx="1942">
                  <c:v>42589.743055555555</c:v>
                </c:pt>
                <c:pt idx="1943">
                  <c:v>42589.746527777781</c:v>
                </c:pt>
                <c:pt idx="1944">
                  <c:v>42589.75</c:v>
                </c:pt>
                <c:pt idx="1945">
                  <c:v>42589.753472222219</c:v>
                </c:pt>
                <c:pt idx="1946">
                  <c:v>42589.756944444445</c:v>
                </c:pt>
                <c:pt idx="1947">
                  <c:v>42589.760416666664</c:v>
                </c:pt>
                <c:pt idx="1948">
                  <c:v>42589.763888888891</c:v>
                </c:pt>
                <c:pt idx="1949">
                  <c:v>42589.767361111109</c:v>
                </c:pt>
                <c:pt idx="1950">
                  <c:v>42589.770833333336</c:v>
                </c:pt>
                <c:pt idx="1951">
                  <c:v>42589.774305555555</c:v>
                </c:pt>
                <c:pt idx="1952">
                  <c:v>42589.777777777781</c:v>
                </c:pt>
                <c:pt idx="1953">
                  <c:v>42589.78125</c:v>
                </c:pt>
                <c:pt idx="1954">
                  <c:v>42589.784722222219</c:v>
                </c:pt>
                <c:pt idx="1955">
                  <c:v>42589.788194444445</c:v>
                </c:pt>
                <c:pt idx="1956">
                  <c:v>42589.791666666664</c:v>
                </c:pt>
                <c:pt idx="1957">
                  <c:v>42589.795138888891</c:v>
                </c:pt>
                <c:pt idx="1958">
                  <c:v>42589.798611111109</c:v>
                </c:pt>
                <c:pt idx="1959">
                  <c:v>42589.802083333336</c:v>
                </c:pt>
                <c:pt idx="1960">
                  <c:v>42589.805555555555</c:v>
                </c:pt>
                <c:pt idx="1961">
                  <c:v>42589.809027777781</c:v>
                </c:pt>
                <c:pt idx="1962">
                  <c:v>42589.8125</c:v>
                </c:pt>
                <c:pt idx="1963">
                  <c:v>42589.815972222219</c:v>
                </c:pt>
                <c:pt idx="1964">
                  <c:v>42589.819444444445</c:v>
                </c:pt>
                <c:pt idx="1965">
                  <c:v>42589.822916666664</c:v>
                </c:pt>
                <c:pt idx="1966">
                  <c:v>42589.826388888891</c:v>
                </c:pt>
                <c:pt idx="1967">
                  <c:v>42589.829861111109</c:v>
                </c:pt>
                <c:pt idx="1968">
                  <c:v>42589.833333333336</c:v>
                </c:pt>
                <c:pt idx="1969">
                  <c:v>42589.836805555555</c:v>
                </c:pt>
                <c:pt idx="1970">
                  <c:v>42589.840277777781</c:v>
                </c:pt>
                <c:pt idx="1971">
                  <c:v>42589.84375</c:v>
                </c:pt>
                <c:pt idx="1972">
                  <c:v>42589.847222222219</c:v>
                </c:pt>
                <c:pt idx="1973">
                  <c:v>42589.850694444445</c:v>
                </c:pt>
                <c:pt idx="1974">
                  <c:v>42589.854166666664</c:v>
                </c:pt>
                <c:pt idx="1975">
                  <c:v>42589.857638888891</c:v>
                </c:pt>
                <c:pt idx="1976">
                  <c:v>42589.861111111109</c:v>
                </c:pt>
                <c:pt idx="1977">
                  <c:v>42589.864583333336</c:v>
                </c:pt>
                <c:pt idx="1978">
                  <c:v>42589.868055555555</c:v>
                </c:pt>
                <c:pt idx="1979">
                  <c:v>42589.871527777781</c:v>
                </c:pt>
                <c:pt idx="1980">
                  <c:v>42589.875</c:v>
                </c:pt>
                <c:pt idx="1981">
                  <c:v>42589.878472222219</c:v>
                </c:pt>
                <c:pt idx="1982">
                  <c:v>42589.881944444445</c:v>
                </c:pt>
                <c:pt idx="1983">
                  <c:v>42589.885416666664</c:v>
                </c:pt>
                <c:pt idx="1984">
                  <c:v>42589.888888888891</c:v>
                </c:pt>
                <c:pt idx="1985">
                  <c:v>42589.892361111109</c:v>
                </c:pt>
                <c:pt idx="1986">
                  <c:v>42589.895833333336</c:v>
                </c:pt>
                <c:pt idx="1987">
                  <c:v>42589.899305555555</c:v>
                </c:pt>
                <c:pt idx="1988">
                  <c:v>42589.902777777781</c:v>
                </c:pt>
                <c:pt idx="1989">
                  <c:v>42589.90625</c:v>
                </c:pt>
                <c:pt idx="1990">
                  <c:v>42589.909722222219</c:v>
                </c:pt>
                <c:pt idx="1991">
                  <c:v>42589.913194444445</c:v>
                </c:pt>
                <c:pt idx="1992">
                  <c:v>42589.916666666664</c:v>
                </c:pt>
                <c:pt idx="1993">
                  <c:v>42589.920138888891</c:v>
                </c:pt>
                <c:pt idx="1994">
                  <c:v>42589.923611111109</c:v>
                </c:pt>
                <c:pt idx="1995">
                  <c:v>42589.927083333336</c:v>
                </c:pt>
                <c:pt idx="1996">
                  <c:v>42589.930555555555</c:v>
                </c:pt>
                <c:pt idx="1997">
                  <c:v>42589.934027777781</c:v>
                </c:pt>
                <c:pt idx="1998">
                  <c:v>42589.9375</c:v>
                </c:pt>
                <c:pt idx="1999">
                  <c:v>42589.940972222219</c:v>
                </c:pt>
                <c:pt idx="2000">
                  <c:v>42589.944444444445</c:v>
                </c:pt>
                <c:pt idx="2001">
                  <c:v>42589.947916666664</c:v>
                </c:pt>
                <c:pt idx="2002">
                  <c:v>42589.951388888891</c:v>
                </c:pt>
                <c:pt idx="2003">
                  <c:v>42589.954861111109</c:v>
                </c:pt>
                <c:pt idx="2004">
                  <c:v>42589.958333333336</c:v>
                </c:pt>
                <c:pt idx="2005">
                  <c:v>42589.961805555555</c:v>
                </c:pt>
                <c:pt idx="2006">
                  <c:v>42589.965277777781</c:v>
                </c:pt>
                <c:pt idx="2007">
                  <c:v>42589.96875</c:v>
                </c:pt>
                <c:pt idx="2008">
                  <c:v>42589.972222222219</c:v>
                </c:pt>
                <c:pt idx="2009">
                  <c:v>42589.975694444445</c:v>
                </c:pt>
                <c:pt idx="2010">
                  <c:v>42589.979166666664</c:v>
                </c:pt>
                <c:pt idx="2011">
                  <c:v>42589.982638888891</c:v>
                </c:pt>
                <c:pt idx="2012">
                  <c:v>42589.986111111109</c:v>
                </c:pt>
                <c:pt idx="2013">
                  <c:v>42589.989583333336</c:v>
                </c:pt>
                <c:pt idx="2014">
                  <c:v>42589.993055555555</c:v>
                </c:pt>
                <c:pt idx="2015">
                  <c:v>42589.996527777781</c:v>
                </c:pt>
                <c:pt idx="2016">
                  <c:v>42590</c:v>
                </c:pt>
                <c:pt idx="2017">
                  <c:v>42590.003472222219</c:v>
                </c:pt>
                <c:pt idx="2018">
                  <c:v>42590.006944444445</c:v>
                </c:pt>
                <c:pt idx="2019">
                  <c:v>42590.010416666664</c:v>
                </c:pt>
                <c:pt idx="2020">
                  <c:v>42590.013888888891</c:v>
                </c:pt>
                <c:pt idx="2021">
                  <c:v>42590.017361111109</c:v>
                </c:pt>
                <c:pt idx="2022">
                  <c:v>42590.020833333336</c:v>
                </c:pt>
                <c:pt idx="2023">
                  <c:v>42590.024305555555</c:v>
                </c:pt>
                <c:pt idx="2024">
                  <c:v>42590.027777777781</c:v>
                </c:pt>
                <c:pt idx="2025">
                  <c:v>42590.03125</c:v>
                </c:pt>
                <c:pt idx="2026">
                  <c:v>42590.034722222219</c:v>
                </c:pt>
                <c:pt idx="2027">
                  <c:v>42590.038194444445</c:v>
                </c:pt>
                <c:pt idx="2028">
                  <c:v>42590.041666666664</c:v>
                </c:pt>
                <c:pt idx="2029">
                  <c:v>42590.045138888891</c:v>
                </c:pt>
                <c:pt idx="2030">
                  <c:v>42590.048611111109</c:v>
                </c:pt>
                <c:pt idx="2031">
                  <c:v>42590.052083333336</c:v>
                </c:pt>
                <c:pt idx="2032">
                  <c:v>42590.055555555555</c:v>
                </c:pt>
                <c:pt idx="2033">
                  <c:v>42590.059027777781</c:v>
                </c:pt>
                <c:pt idx="2034">
                  <c:v>42590.0625</c:v>
                </c:pt>
                <c:pt idx="2035">
                  <c:v>42590.065972222219</c:v>
                </c:pt>
                <c:pt idx="2036">
                  <c:v>42590.069444444445</c:v>
                </c:pt>
                <c:pt idx="2037">
                  <c:v>42590.072916666664</c:v>
                </c:pt>
                <c:pt idx="2038">
                  <c:v>42590.076388888891</c:v>
                </c:pt>
                <c:pt idx="2039">
                  <c:v>42590.079861111109</c:v>
                </c:pt>
                <c:pt idx="2040">
                  <c:v>42590.083333333336</c:v>
                </c:pt>
                <c:pt idx="2041">
                  <c:v>42590.086805555555</c:v>
                </c:pt>
                <c:pt idx="2042">
                  <c:v>42590.090277777781</c:v>
                </c:pt>
                <c:pt idx="2043">
                  <c:v>42590.09375</c:v>
                </c:pt>
                <c:pt idx="2044">
                  <c:v>42590.097222222219</c:v>
                </c:pt>
                <c:pt idx="2045">
                  <c:v>42590.100694444445</c:v>
                </c:pt>
                <c:pt idx="2046">
                  <c:v>42590.104166666664</c:v>
                </c:pt>
                <c:pt idx="2047">
                  <c:v>42590.107638888891</c:v>
                </c:pt>
                <c:pt idx="2048">
                  <c:v>42590.111111111109</c:v>
                </c:pt>
                <c:pt idx="2049">
                  <c:v>42590.114583333336</c:v>
                </c:pt>
                <c:pt idx="2050">
                  <c:v>42590.118055555555</c:v>
                </c:pt>
                <c:pt idx="2051">
                  <c:v>42590.121527777781</c:v>
                </c:pt>
                <c:pt idx="2052">
                  <c:v>42590.125</c:v>
                </c:pt>
                <c:pt idx="2053">
                  <c:v>42590.128472222219</c:v>
                </c:pt>
                <c:pt idx="2054">
                  <c:v>42590.131944444445</c:v>
                </c:pt>
                <c:pt idx="2055">
                  <c:v>42590.135416666664</c:v>
                </c:pt>
                <c:pt idx="2056">
                  <c:v>42590.138888888891</c:v>
                </c:pt>
                <c:pt idx="2057">
                  <c:v>42590.142361111109</c:v>
                </c:pt>
                <c:pt idx="2058">
                  <c:v>42590.145833333336</c:v>
                </c:pt>
                <c:pt idx="2059">
                  <c:v>42590.149305555555</c:v>
                </c:pt>
                <c:pt idx="2060">
                  <c:v>42590.152777777781</c:v>
                </c:pt>
                <c:pt idx="2061">
                  <c:v>42590.15625</c:v>
                </c:pt>
                <c:pt idx="2062">
                  <c:v>42590.159722222219</c:v>
                </c:pt>
                <c:pt idx="2063">
                  <c:v>42590.163194444445</c:v>
                </c:pt>
                <c:pt idx="2064">
                  <c:v>42590.166666666664</c:v>
                </c:pt>
                <c:pt idx="2065">
                  <c:v>42590.170138888891</c:v>
                </c:pt>
                <c:pt idx="2066">
                  <c:v>42590.173611111109</c:v>
                </c:pt>
                <c:pt idx="2067">
                  <c:v>42590.177083333336</c:v>
                </c:pt>
                <c:pt idx="2068">
                  <c:v>42590.180555555555</c:v>
                </c:pt>
                <c:pt idx="2069">
                  <c:v>42590.184027777781</c:v>
                </c:pt>
                <c:pt idx="2070">
                  <c:v>42590.1875</c:v>
                </c:pt>
                <c:pt idx="2071">
                  <c:v>42590.190972222219</c:v>
                </c:pt>
                <c:pt idx="2072">
                  <c:v>42590.194444444445</c:v>
                </c:pt>
                <c:pt idx="2073">
                  <c:v>42590.197916666664</c:v>
                </c:pt>
                <c:pt idx="2074">
                  <c:v>42590.201388888891</c:v>
                </c:pt>
                <c:pt idx="2075">
                  <c:v>42590.204861111109</c:v>
                </c:pt>
                <c:pt idx="2076">
                  <c:v>42590.208333333336</c:v>
                </c:pt>
                <c:pt idx="2077">
                  <c:v>42590.211805555555</c:v>
                </c:pt>
                <c:pt idx="2078">
                  <c:v>42590.215277777781</c:v>
                </c:pt>
                <c:pt idx="2079">
                  <c:v>42590.21875</c:v>
                </c:pt>
                <c:pt idx="2080">
                  <c:v>42590.222222222219</c:v>
                </c:pt>
                <c:pt idx="2081">
                  <c:v>42590.225694444445</c:v>
                </c:pt>
                <c:pt idx="2082">
                  <c:v>42590.229166666664</c:v>
                </c:pt>
                <c:pt idx="2083">
                  <c:v>42590.232638888891</c:v>
                </c:pt>
                <c:pt idx="2084">
                  <c:v>42590.236111111109</c:v>
                </c:pt>
                <c:pt idx="2085">
                  <c:v>42590.239583333336</c:v>
                </c:pt>
                <c:pt idx="2086">
                  <c:v>42590.243055555555</c:v>
                </c:pt>
                <c:pt idx="2087">
                  <c:v>42590.246527777781</c:v>
                </c:pt>
                <c:pt idx="2088">
                  <c:v>42590.25</c:v>
                </c:pt>
                <c:pt idx="2089">
                  <c:v>42590.253472222219</c:v>
                </c:pt>
                <c:pt idx="2090">
                  <c:v>42590.256944444445</c:v>
                </c:pt>
                <c:pt idx="2091">
                  <c:v>42590.260416666664</c:v>
                </c:pt>
                <c:pt idx="2092">
                  <c:v>42590.263888888891</c:v>
                </c:pt>
                <c:pt idx="2093">
                  <c:v>42590.267361111109</c:v>
                </c:pt>
                <c:pt idx="2094">
                  <c:v>42590.270833333336</c:v>
                </c:pt>
                <c:pt idx="2095">
                  <c:v>42590.274305555555</c:v>
                </c:pt>
                <c:pt idx="2096">
                  <c:v>42590.277777777781</c:v>
                </c:pt>
                <c:pt idx="2097">
                  <c:v>42590.28125</c:v>
                </c:pt>
                <c:pt idx="2098">
                  <c:v>42590.284722222219</c:v>
                </c:pt>
                <c:pt idx="2099">
                  <c:v>42590.288194444445</c:v>
                </c:pt>
                <c:pt idx="2100">
                  <c:v>42590.291666666664</c:v>
                </c:pt>
                <c:pt idx="2101">
                  <c:v>42590.295138888891</c:v>
                </c:pt>
                <c:pt idx="2102">
                  <c:v>42590.298611111109</c:v>
                </c:pt>
                <c:pt idx="2103">
                  <c:v>42590.302083333336</c:v>
                </c:pt>
                <c:pt idx="2104">
                  <c:v>42590.305555555555</c:v>
                </c:pt>
                <c:pt idx="2105">
                  <c:v>42590.309027777781</c:v>
                </c:pt>
                <c:pt idx="2106">
                  <c:v>42590.3125</c:v>
                </c:pt>
                <c:pt idx="2107">
                  <c:v>42590.315972222219</c:v>
                </c:pt>
                <c:pt idx="2108">
                  <c:v>42590.319444444445</c:v>
                </c:pt>
                <c:pt idx="2109">
                  <c:v>42590.322916666664</c:v>
                </c:pt>
                <c:pt idx="2110">
                  <c:v>42590.326388888891</c:v>
                </c:pt>
                <c:pt idx="2111">
                  <c:v>42590.329861111109</c:v>
                </c:pt>
                <c:pt idx="2112">
                  <c:v>42590.333333333336</c:v>
                </c:pt>
                <c:pt idx="2113">
                  <c:v>42590.336805555555</c:v>
                </c:pt>
                <c:pt idx="2114">
                  <c:v>42590.340277777781</c:v>
                </c:pt>
                <c:pt idx="2115">
                  <c:v>42590.34375</c:v>
                </c:pt>
                <c:pt idx="2116">
                  <c:v>42590.347222222219</c:v>
                </c:pt>
                <c:pt idx="2117">
                  <c:v>42590.350694444445</c:v>
                </c:pt>
                <c:pt idx="2118">
                  <c:v>42590.354166666664</c:v>
                </c:pt>
                <c:pt idx="2119">
                  <c:v>42590.357638888891</c:v>
                </c:pt>
                <c:pt idx="2120">
                  <c:v>42590.361111111109</c:v>
                </c:pt>
                <c:pt idx="2121">
                  <c:v>42590.364583333336</c:v>
                </c:pt>
                <c:pt idx="2122">
                  <c:v>42590.368055555555</c:v>
                </c:pt>
                <c:pt idx="2123">
                  <c:v>42590.371527777781</c:v>
                </c:pt>
                <c:pt idx="2124">
                  <c:v>42590.375</c:v>
                </c:pt>
                <c:pt idx="2125">
                  <c:v>42590.378472222219</c:v>
                </c:pt>
                <c:pt idx="2126">
                  <c:v>42590.381944444445</c:v>
                </c:pt>
                <c:pt idx="2127">
                  <c:v>42590.385416666664</c:v>
                </c:pt>
                <c:pt idx="2128">
                  <c:v>42590.388888888891</c:v>
                </c:pt>
                <c:pt idx="2129">
                  <c:v>42590.392361111109</c:v>
                </c:pt>
                <c:pt idx="2130">
                  <c:v>42590.395833333336</c:v>
                </c:pt>
                <c:pt idx="2131">
                  <c:v>42590.399305555555</c:v>
                </c:pt>
                <c:pt idx="2132">
                  <c:v>42590.402777777781</c:v>
                </c:pt>
                <c:pt idx="2133">
                  <c:v>42590.40625</c:v>
                </c:pt>
                <c:pt idx="2134">
                  <c:v>42590.409722222219</c:v>
                </c:pt>
                <c:pt idx="2135">
                  <c:v>42590.413194444445</c:v>
                </c:pt>
                <c:pt idx="2136">
                  <c:v>42590.416666666664</c:v>
                </c:pt>
                <c:pt idx="2137">
                  <c:v>42590.420138888891</c:v>
                </c:pt>
                <c:pt idx="2138">
                  <c:v>42590.423611111109</c:v>
                </c:pt>
                <c:pt idx="2139">
                  <c:v>42590.427083333336</c:v>
                </c:pt>
                <c:pt idx="2140">
                  <c:v>42590.430555555555</c:v>
                </c:pt>
                <c:pt idx="2141">
                  <c:v>42590.434027777781</c:v>
                </c:pt>
                <c:pt idx="2142">
                  <c:v>42590.4375</c:v>
                </c:pt>
                <c:pt idx="2143">
                  <c:v>42590.440972222219</c:v>
                </c:pt>
                <c:pt idx="2144">
                  <c:v>42590.444444444445</c:v>
                </c:pt>
                <c:pt idx="2145">
                  <c:v>42590.447916666664</c:v>
                </c:pt>
                <c:pt idx="2146">
                  <c:v>42590.451388888891</c:v>
                </c:pt>
                <c:pt idx="2147">
                  <c:v>42590.454861111109</c:v>
                </c:pt>
                <c:pt idx="2148">
                  <c:v>42590.458333333336</c:v>
                </c:pt>
                <c:pt idx="2149">
                  <c:v>42590.461805555555</c:v>
                </c:pt>
                <c:pt idx="2150">
                  <c:v>42590.465277777781</c:v>
                </c:pt>
                <c:pt idx="2151">
                  <c:v>42590.46875</c:v>
                </c:pt>
                <c:pt idx="2152">
                  <c:v>42590.472222222219</c:v>
                </c:pt>
                <c:pt idx="2153">
                  <c:v>42590.475694444445</c:v>
                </c:pt>
                <c:pt idx="2154">
                  <c:v>42590.479166666664</c:v>
                </c:pt>
                <c:pt idx="2155">
                  <c:v>42590.482638888891</c:v>
                </c:pt>
                <c:pt idx="2156">
                  <c:v>42590.486111111109</c:v>
                </c:pt>
                <c:pt idx="2157">
                  <c:v>42590.489583333336</c:v>
                </c:pt>
                <c:pt idx="2158">
                  <c:v>42590.493055555555</c:v>
                </c:pt>
                <c:pt idx="2159">
                  <c:v>42590.496527777781</c:v>
                </c:pt>
                <c:pt idx="2160">
                  <c:v>42590.5</c:v>
                </c:pt>
                <c:pt idx="2161">
                  <c:v>42590.503472222219</c:v>
                </c:pt>
                <c:pt idx="2162">
                  <c:v>42590.506944444445</c:v>
                </c:pt>
                <c:pt idx="2163">
                  <c:v>42590.510416666664</c:v>
                </c:pt>
                <c:pt idx="2164">
                  <c:v>42590.513888888891</c:v>
                </c:pt>
                <c:pt idx="2165">
                  <c:v>42590.517361111109</c:v>
                </c:pt>
                <c:pt idx="2166">
                  <c:v>42590.520833333336</c:v>
                </c:pt>
                <c:pt idx="2167">
                  <c:v>42590.524305555555</c:v>
                </c:pt>
                <c:pt idx="2168">
                  <c:v>42590.527777777781</c:v>
                </c:pt>
                <c:pt idx="2169">
                  <c:v>42590.53125</c:v>
                </c:pt>
                <c:pt idx="2170">
                  <c:v>42590.534722222219</c:v>
                </c:pt>
                <c:pt idx="2171">
                  <c:v>42590.538194444445</c:v>
                </c:pt>
                <c:pt idx="2172">
                  <c:v>42590.541666666664</c:v>
                </c:pt>
                <c:pt idx="2173">
                  <c:v>42590.545138888891</c:v>
                </c:pt>
                <c:pt idx="2174">
                  <c:v>42590.548611111109</c:v>
                </c:pt>
                <c:pt idx="2175">
                  <c:v>42590.552083333336</c:v>
                </c:pt>
                <c:pt idx="2176">
                  <c:v>42590.555555555555</c:v>
                </c:pt>
                <c:pt idx="2177">
                  <c:v>42590.559027777781</c:v>
                </c:pt>
                <c:pt idx="2178">
                  <c:v>42590.5625</c:v>
                </c:pt>
                <c:pt idx="2179">
                  <c:v>42590.565972222219</c:v>
                </c:pt>
                <c:pt idx="2180">
                  <c:v>42590.569444444445</c:v>
                </c:pt>
                <c:pt idx="2181">
                  <c:v>42590.572916666664</c:v>
                </c:pt>
                <c:pt idx="2182">
                  <c:v>42590.576388888891</c:v>
                </c:pt>
                <c:pt idx="2183">
                  <c:v>42590.579861111109</c:v>
                </c:pt>
                <c:pt idx="2184">
                  <c:v>42590.583333333336</c:v>
                </c:pt>
                <c:pt idx="2185">
                  <c:v>42590.586805555555</c:v>
                </c:pt>
                <c:pt idx="2186">
                  <c:v>42590.590277777781</c:v>
                </c:pt>
                <c:pt idx="2187">
                  <c:v>42590.59375</c:v>
                </c:pt>
                <c:pt idx="2188">
                  <c:v>42590.597222222219</c:v>
                </c:pt>
                <c:pt idx="2189">
                  <c:v>42590.600694444445</c:v>
                </c:pt>
                <c:pt idx="2190">
                  <c:v>42590.604166666664</c:v>
                </c:pt>
                <c:pt idx="2191">
                  <c:v>42590.607638888891</c:v>
                </c:pt>
                <c:pt idx="2192">
                  <c:v>42590.611111111109</c:v>
                </c:pt>
                <c:pt idx="2193">
                  <c:v>42590.614583333336</c:v>
                </c:pt>
                <c:pt idx="2194">
                  <c:v>42590.618055555555</c:v>
                </c:pt>
                <c:pt idx="2195">
                  <c:v>42590.621527777781</c:v>
                </c:pt>
                <c:pt idx="2196">
                  <c:v>42590.625</c:v>
                </c:pt>
                <c:pt idx="2197">
                  <c:v>42590.628472222219</c:v>
                </c:pt>
                <c:pt idx="2198">
                  <c:v>42590.631944444445</c:v>
                </c:pt>
                <c:pt idx="2199">
                  <c:v>42590.635416666664</c:v>
                </c:pt>
                <c:pt idx="2200">
                  <c:v>42590.638888888891</c:v>
                </c:pt>
                <c:pt idx="2201">
                  <c:v>42590.642361111109</c:v>
                </c:pt>
                <c:pt idx="2202">
                  <c:v>42590.645833333336</c:v>
                </c:pt>
                <c:pt idx="2203">
                  <c:v>42590.649305555555</c:v>
                </c:pt>
                <c:pt idx="2204">
                  <c:v>42590.652777777781</c:v>
                </c:pt>
                <c:pt idx="2205">
                  <c:v>42590.65625</c:v>
                </c:pt>
                <c:pt idx="2206">
                  <c:v>42590.659722222219</c:v>
                </c:pt>
                <c:pt idx="2207">
                  <c:v>42590.663194444445</c:v>
                </c:pt>
                <c:pt idx="2208">
                  <c:v>42590.666666666664</c:v>
                </c:pt>
                <c:pt idx="2209">
                  <c:v>42590.670138888891</c:v>
                </c:pt>
                <c:pt idx="2210">
                  <c:v>42590.673611111109</c:v>
                </c:pt>
                <c:pt idx="2211">
                  <c:v>42590.677083333336</c:v>
                </c:pt>
                <c:pt idx="2212">
                  <c:v>42590.680555555555</c:v>
                </c:pt>
                <c:pt idx="2213">
                  <c:v>42590.684027777781</c:v>
                </c:pt>
                <c:pt idx="2214">
                  <c:v>42590.6875</c:v>
                </c:pt>
                <c:pt idx="2215">
                  <c:v>42590.690972222219</c:v>
                </c:pt>
                <c:pt idx="2216">
                  <c:v>42590.694444444445</c:v>
                </c:pt>
                <c:pt idx="2217">
                  <c:v>42590.697916666664</c:v>
                </c:pt>
                <c:pt idx="2218">
                  <c:v>42590.701388888891</c:v>
                </c:pt>
                <c:pt idx="2219">
                  <c:v>42590.704861111109</c:v>
                </c:pt>
                <c:pt idx="2220">
                  <c:v>42590.708333333336</c:v>
                </c:pt>
                <c:pt idx="2221">
                  <c:v>42590.711805555555</c:v>
                </c:pt>
                <c:pt idx="2222">
                  <c:v>42590.715277777781</c:v>
                </c:pt>
                <c:pt idx="2223">
                  <c:v>42590.71875</c:v>
                </c:pt>
                <c:pt idx="2224">
                  <c:v>42590.722222222219</c:v>
                </c:pt>
                <c:pt idx="2225">
                  <c:v>42590.725694444445</c:v>
                </c:pt>
                <c:pt idx="2226">
                  <c:v>42590.729166666664</c:v>
                </c:pt>
                <c:pt idx="2227">
                  <c:v>42590.732638888891</c:v>
                </c:pt>
                <c:pt idx="2228">
                  <c:v>42590.736111111109</c:v>
                </c:pt>
                <c:pt idx="2229">
                  <c:v>42590.739583333336</c:v>
                </c:pt>
                <c:pt idx="2230">
                  <c:v>42590.743055555555</c:v>
                </c:pt>
                <c:pt idx="2231">
                  <c:v>42590.746527777781</c:v>
                </c:pt>
                <c:pt idx="2232">
                  <c:v>42590.75</c:v>
                </c:pt>
                <c:pt idx="2233">
                  <c:v>42590.753472222219</c:v>
                </c:pt>
                <c:pt idx="2234">
                  <c:v>42590.756944444445</c:v>
                </c:pt>
                <c:pt idx="2235">
                  <c:v>42590.760416666664</c:v>
                </c:pt>
                <c:pt idx="2236">
                  <c:v>42590.763888888891</c:v>
                </c:pt>
                <c:pt idx="2237">
                  <c:v>42590.767361111109</c:v>
                </c:pt>
                <c:pt idx="2238">
                  <c:v>42590.770833333336</c:v>
                </c:pt>
                <c:pt idx="2239">
                  <c:v>42590.774305555555</c:v>
                </c:pt>
                <c:pt idx="2240">
                  <c:v>42590.777777777781</c:v>
                </c:pt>
                <c:pt idx="2241">
                  <c:v>42590.78125</c:v>
                </c:pt>
                <c:pt idx="2242">
                  <c:v>42590.784722222219</c:v>
                </c:pt>
                <c:pt idx="2243">
                  <c:v>42590.788194444445</c:v>
                </c:pt>
                <c:pt idx="2244">
                  <c:v>42590.791666666664</c:v>
                </c:pt>
                <c:pt idx="2245">
                  <c:v>42590.795138888891</c:v>
                </c:pt>
                <c:pt idx="2246">
                  <c:v>42590.798611111109</c:v>
                </c:pt>
                <c:pt idx="2247">
                  <c:v>42590.802083333336</c:v>
                </c:pt>
                <c:pt idx="2248">
                  <c:v>42590.805555555555</c:v>
                </c:pt>
                <c:pt idx="2249">
                  <c:v>42590.809027777781</c:v>
                </c:pt>
                <c:pt idx="2250">
                  <c:v>42590.8125</c:v>
                </c:pt>
                <c:pt idx="2251">
                  <c:v>42590.815972222219</c:v>
                </c:pt>
                <c:pt idx="2252">
                  <c:v>42590.819444444445</c:v>
                </c:pt>
                <c:pt idx="2253">
                  <c:v>42590.822916666664</c:v>
                </c:pt>
                <c:pt idx="2254">
                  <c:v>42590.826388888891</c:v>
                </c:pt>
                <c:pt idx="2255">
                  <c:v>42590.829861111109</c:v>
                </c:pt>
                <c:pt idx="2256">
                  <c:v>42590.833333333336</c:v>
                </c:pt>
                <c:pt idx="2257">
                  <c:v>42590.836805555555</c:v>
                </c:pt>
                <c:pt idx="2258">
                  <c:v>42590.840277777781</c:v>
                </c:pt>
                <c:pt idx="2259">
                  <c:v>42590.84375</c:v>
                </c:pt>
                <c:pt idx="2260">
                  <c:v>42590.847222222219</c:v>
                </c:pt>
                <c:pt idx="2261">
                  <c:v>42590.850694444445</c:v>
                </c:pt>
                <c:pt idx="2262">
                  <c:v>42590.854166666664</c:v>
                </c:pt>
                <c:pt idx="2263">
                  <c:v>42590.857638888891</c:v>
                </c:pt>
                <c:pt idx="2264">
                  <c:v>42590.861111111109</c:v>
                </c:pt>
                <c:pt idx="2265">
                  <c:v>42590.864583333336</c:v>
                </c:pt>
                <c:pt idx="2266">
                  <c:v>42590.868055555555</c:v>
                </c:pt>
                <c:pt idx="2267">
                  <c:v>42590.871527777781</c:v>
                </c:pt>
                <c:pt idx="2268">
                  <c:v>42590.875</c:v>
                </c:pt>
                <c:pt idx="2269">
                  <c:v>42590.878472222219</c:v>
                </c:pt>
                <c:pt idx="2270">
                  <c:v>42590.881944444445</c:v>
                </c:pt>
                <c:pt idx="2271">
                  <c:v>42590.885416666664</c:v>
                </c:pt>
                <c:pt idx="2272">
                  <c:v>42590.888888888891</c:v>
                </c:pt>
                <c:pt idx="2273">
                  <c:v>42590.892361111109</c:v>
                </c:pt>
                <c:pt idx="2274">
                  <c:v>42590.895833333336</c:v>
                </c:pt>
                <c:pt idx="2275">
                  <c:v>42590.899305555555</c:v>
                </c:pt>
                <c:pt idx="2276">
                  <c:v>42590.902777777781</c:v>
                </c:pt>
                <c:pt idx="2277">
                  <c:v>42590.90625</c:v>
                </c:pt>
                <c:pt idx="2278">
                  <c:v>42590.909722222219</c:v>
                </c:pt>
                <c:pt idx="2279">
                  <c:v>42590.913194444445</c:v>
                </c:pt>
                <c:pt idx="2280">
                  <c:v>42590.916666666664</c:v>
                </c:pt>
                <c:pt idx="2281">
                  <c:v>42590.920138888891</c:v>
                </c:pt>
                <c:pt idx="2282">
                  <c:v>42590.923611111109</c:v>
                </c:pt>
                <c:pt idx="2283">
                  <c:v>42590.927083333336</c:v>
                </c:pt>
                <c:pt idx="2284">
                  <c:v>42590.930555555555</c:v>
                </c:pt>
                <c:pt idx="2285">
                  <c:v>42590.934027777781</c:v>
                </c:pt>
                <c:pt idx="2286">
                  <c:v>42590.9375</c:v>
                </c:pt>
                <c:pt idx="2287">
                  <c:v>42590.940972222219</c:v>
                </c:pt>
                <c:pt idx="2288">
                  <c:v>42590.944444444445</c:v>
                </c:pt>
                <c:pt idx="2289">
                  <c:v>42590.947916666664</c:v>
                </c:pt>
                <c:pt idx="2290">
                  <c:v>42590.951388888891</c:v>
                </c:pt>
                <c:pt idx="2291">
                  <c:v>42590.954861111109</c:v>
                </c:pt>
                <c:pt idx="2292">
                  <c:v>42590.958333333336</c:v>
                </c:pt>
                <c:pt idx="2293">
                  <c:v>42590.961805555555</c:v>
                </c:pt>
                <c:pt idx="2294">
                  <c:v>42590.965277777781</c:v>
                </c:pt>
                <c:pt idx="2295">
                  <c:v>42590.96875</c:v>
                </c:pt>
                <c:pt idx="2296">
                  <c:v>42590.972222222219</c:v>
                </c:pt>
                <c:pt idx="2297">
                  <c:v>42590.975694444445</c:v>
                </c:pt>
                <c:pt idx="2298">
                  <c:v>42590.979166666664</c:v>
                </c:pt>
                <c:pt idx="2299">
                  <c:v>42590.982638888891</c:v>
                </c:pt>
                <c:pt idx="2300">
                  <c:v>42590.986111111109</c:v>
                </c:pt>
                <c:pt idx="2301">
                  <c:v>42590.989583333336</c:v>
                </c:pt>
                <c:pt idx="2302">
                  <c:v>42590.993055555555</c:v>
                </c:pt>
                <c:pt idx="2303">
                  <c:v>42590.996527777781</c:v>
                </c:pt>
                <c:pt idx="2304">
                  <c:v>42591</c:v>
                </c:pt>
                <c:pt idx="2305">
                  <c:v>42591.003472222219</c:v>
                </c:pt>
                <c:pt idx="2306">
                  <c:v>42591.006944444445</c:v>
                </c:pt>
                <c:pt idx="2307">
                  <c:v>42591.010416666664</c:v>
                </c:pt>
                <c:pt idx="2308">
                  <c:v>42591.013888888891</c:v>
                </c:pt>
                <c:pt idx="2309">
                  <c:v>42591.017361111109</c:v>
                </c:pt>
                <c:pt idx="2310">
                  <c:v>42591.020833333336</c:v>
                </c:pt>
                <c:pt idx="2311">
                  <c:v>42591.024305555555</c:v>
                </c:pt>
                <c:pt idx="2312">
                  <c:v>42591.027777777781</c:v>
                </c:pt>
                <c:pt idx="2313">
                  <c:v>42591.03125</c:v>
                </c:pt>
                <c:pt idx="2314">
                  <c:v>42591.034722222219</c:v>
                </c:pt>
                <c:pt idx="2315">
                  <c:v>42591.038194444445</c:v>
                </c:pt>
                <c:pt idx="2316">
                  <c:v>42591.041666666664</c:v>
                </c:pt>
                <c:pt idx="2317">
                  <c:v>42591.045138888891</c:v>
                </c:pt>
                <c:pt idx="2318">
                  <c:v>42591.048611111109</c:v>
                </c:pt>
                <c:pt idx="2319">
                  <c:v>42591.052083333336</c:v>
                </c:pt>
                <c:pt idx="2320">
                  <c:v>42591.055555555555</c:v>
                </c:pt>
                <c:pt idx="2321">
                  <c:v>42591.059027777781</c:v>
                </c:pt>
                <c:pt idx="2322">
                  <c:v>42591.0625</c:v>
                </c:pt>
                <c:pt idx="2323">
                  <c:v>42591.065972222219</c:v>
                </c:pt>
                <c:pt idx="2324">
                  <c:v>42591.069444444445</c:v>
                </c:pt>
                <c:pt idx="2325">
                  <c:v>42591.072916666664</c:v>
                </c:pt>
                <c:pt idx="2326">
                  <c:v>42591.076388888891</c:v>
                </c:pt>
                <c:pt idx="2327">
                  <c:v>42591.079861111109</c:v>
                </c:pt>
                <c:pt idx="2328">
                  <c:v>42591.083333333336</c:v>
                </c:pt>
                <c:pt idx="2329">
                  <c:v>42591.086805555555</c:v>
                </c:pt>
                <c:pt idx="2330">
                  <c:v>42591.090277777781</c:v>
                </c:pt>
                <c:pt idx="2331">
                  <c:v>42591.09375</c:v>
                </c:pt>
                <c:pt idx="2332">
                  <c:v>42591.097222222219</c:v>
                </c:pt>
                <c:pt idx="2333">
                  <c:v>42591.100694444445</c:v>
                </c:pt>
                <c:pt idx="2334">
                  <c:v>42591.104166666664</c:v>
                </c:pt>
                <c:pt idx="2335">
                  <c:v>42591.107638888891</c:v>
                </c:pt>
                <c:pt idx="2336">
                  <c:v>42591.111111111109</c:v>
                </c:pt>
                <c:pt idx="2337">
                  <c:v>42591.114583333336</c:v>
                </c:pt>
                <c:pt idx="2338">
                  <c:v>42591.118055555555</c:v>
                </c:pt>
                <c:pt idx="2339">
                  <c:v>42591.121527777781</c:v>
                </c:pt>
                <c:pt idx="2340">
                  <c:v>42591.125</c:v>
                </c:pt>
                <c:pt idx="2341">
                  <c:v>42591.128472222219</c:v>
                </c:pt>
                <c:pt idx="2342">
                  <c:v>42591.131944444445</c:v>
                </c:pt>
                <c:pt idx="2343">
                  <c:v>42591.135416666664</c:v>
                </c:pt>
                <c:pt idx="2344">
                  <c:v>42591.138888888891</c:v>
                </c:pt>
                <c:pt idx="2345">
                  <c:v>42591.142361111109</c:v>
                </c:pt>
                <c:pt idx="2346">
                  <c:v>42591.145833333336</c:v>
                </c:pt>
                <c:pt idx="2347">
                  <c:v>42591.149305555555</c:v>
                </c:pt>
                <c:pt idx="2348">
                  <c:v>42591.152777777781</c:v>
                </c:pt>
                <c:pt idx="2349">
                  <c:v>42591.15625</c:v>
                </c:pt>
                <c:pt idx="2350">
                  <c:v>42591.159722222219</c:v>
                </c:pt>
                <c:pt idx="2351">
                  <c:v>42591.163194444445</c:v>
                </c:pt>
                <c:pt idx="2352">
                  <c:v>42591.166666666664</c:v>
                </c:pt>
                <c:pt idx="2353">
                  <c:v>42591.170138888891</c:v>
                </c:pt>
                <c:pt idx="2354">
                  <c:v>42591.173611111109</c:v>
                </c:pt>
                <c:pt idx="2355">
                  <c:v>42591.177083333336</c:v>
                </c:pt>
                <c:pt idx="2356">
                  <c:v>42591.180555555555</c:v>
                </c:pt>
                <c:pt idx="2357">
                  <c:v>42591.184027777781</c:v>
                </c:pt>
                <c:pt idx="2358">
                  <c:v>42591.1875</c:v>
                </c:pt>
                <c:pt idx="2359">
                  <c:v>42591.190972222219</c:v>
                </c:pt>
                <c:pt idx="2360">
                  <c:v>42591.194444444445</c:v>
                </c:pt>
                <c:pt idx="2361">
                  <c:v>42591.197916666664</c:v>
                </c:pt>
                <c:pt idx="2362">
                  <c:v>42591.201388888891</c:v>
                </c:pt>
                <c:pt idx="2363">
                  <c:v>42591.204861111109</c:v>
                </c:pt>
                <c:pt idx="2364">
                  <c:v>42591.208333333336</c:v>
                </c:pt>
                <c:pt idx="2365">
                  <c:v>42591.211805555555</c:v>
                </c:pt>
                <c:pt idx="2366">
                  <c:v>42591.215277777781</c:v>
                </c:pt>
                <c:pt idx="2367">
                  <c:v>42591.21875</c:v>
                </c:pt>
                <c:pt idx="2368">
                  <c:v>42591.222222222219</c:v>
                </c:pt>
                <c:pt idx="2369">
                  <c:v>42591.225694444445</c:v>
                </c:pt>
                <c:pt idx="2370">
                  <c:v>42591.229166666664</c:v>
                </c:pt>
                <c:pt idx="2371">
                  <c:v>42591.232638888891</c:v>
                </c:pt>
                <c:pt idx="2372">
                  <c:v>42591.236111111109</c:v>
                </c:pt>
                <c:pt idx="2373">
                  <c:v>42591.239583333336</c:v>
                </c:pt>
                <c:pt idx="2374">
                  <c:v>42591.243055555555</c:v>
                </c:pt>
                <c:pt idx="2375">
                  <c:v>42591.246527777781</c:v>
                </c:pt>
                <c:pt idx="2376">
                  <c:v>42591.25</c:v>
                </c:pt>
                <c:pt idx="2377">
                  <c:v>42591.253472222219</c:v>
                </c:pt>
                <c:pt idx="2378">
                  <c:v>42591.256944444445</c:v>
                </c:pt>
                <c:pt idx="2379">
                  <c:v>42591.260416666664</c:v>
                </c:pt>
                <c:pt idx="2380">
                  <c:v>42591.263888888891</c:v>
                </c:pt>
                <c:pt idx="2381">
                  <c:v>42591.267361111109</c:v>
                </c:pt>
                <c:pt idx="2382">
                  <c:v>42591.270833333336</c:v>
                </c:pt>
                <c:pt idx="2383">
                  <c:v>42591.274305555555</c:v>
                </c:pt>
                <c:pt idx="2384">
                  <c:v>42591.277777777781</c:v>
                </c:pt>
                <c:pt idx="2385">
                  <c:v>42591.28125</c:v>
                </c:pt>
                <c:pt idx="2386">
                  <c:v>42591.284722222219</c:v>
                </c:pt>
                <c:pt idx="2387">
                  <c:v>42591.288194444445</c:v>
                </c:pt>
                <c:pt idx="2388">
                  <c:v>42591.291666666664</c:v>
                </c:pt>
                <c:pt idx="2389">
                  <c:v>42591.295138888891</c:v>
                </c:pt>
                <c:pt idx="2390">
                  <c:v>42591.298611111109</c:v>
                </c:pt>
                <c:pt idx="2391">
                  <c:v>42591.302083333336</c:v>
                </c:pt>
                <c:pt idx="2392">
                  <c:v>42591.305555555555</c:v>
                </c:pt>
                <c:pt idx="2393">
                  <c:v>42591.309027777781</c:v>
                </c:pt>
                <c:pt idx="2394">
                  <c:v>42591.3125</c:v>
                </c:pt>
                <c:pt idx="2395">
                  <c:v>42591.315972222219</c:v>
                </c:pt>
                <c:pt idx="2396">
                  <c:v>42591.319444444445</c:v>
                </c:pt>
                <c:pt idx="2397">
                  <c:v>42591.322916666664</c:v>
                </c:pt>
                <c:pt idx="2398">
                  <c:v>42591.326388888891</c:v>
                </c:pt>
                <c:pt idx="2399">
                  <c:v>42591.329861111109</c:v>
                </c:pt>
                <c:pt idx="2400">
                  <c:v>42591.333333333336</c:v>
                </c:pt>
                <c:pt idx="2401">
                  <c:v>42591.336805555555</c:v>
                </c:pt>
                <c:pt idx="2402">
                  <c:v>42591.340277777781</c:v>
                </c:pt>
                <c:pt idx="2403">
                  <c:v>42591.34375</c:v>
                </c:pt>
                <c:pt idx="2404">
                  <c:v>42591.347222222219</c:v>
                </c:pt>
                <c:pt idx="2405">
                  <c:v>42591.350694444445</c:v>
                </c:pt>
                <c:pt idx="2406">
                  <c:v>42591.354166666664</c:v>
                </c:pt>
                <c:pt idx="2407">
                  <c:v>42591.357638888891</c:v>
                </c:pt>
                <c:pt idx="2408">
                  <c:v>42591.361111111109</c:v>
                </c:pt>
                <c:pt idx="2409">
                  <c:v>42591.364583333336</c:v>
                </c:pt>
                <c:pt idx="2410">
                  <c:v>42591.368055555555</c:v>
                </c:pt>
                <c:pt idx="2411">
                  <c:v>42591.371527777781</c:v>
                </c:pt>
                <c:pt idx="2412">
                  <c:v>42591.375</c:v>
                </c:pt>
                <c:pt idx="2413">
                  <c:v>42591.378472222219</c:v>
                </c:pt>
                <c:pt idx="2414">
                  <c:v>42591.381944444445</c:v>
                </c:pt>
                <c:pt idx="2415">
                  <c:v>42591.385416666664</c:v>
                </c:pt>
                <c:pt idx="2416">
                  <c:v>42591.388888888891</c:v>
                </c:pt>
                <c:pt idx="2417">
                  <c:v>42591.392361111109</c:v>
                </c:pt>
                <c:pt idx="2418">
                  <c:v>42591.395833333336</c:v>
                </c:pt>
                <c:pt idx="2419">
                  <c:v>42591.399305555555</c:v>
                </c:pt>
                <c:pt idx="2420">
                  <c:v>42591.402777777781</c:v>
                </c:pt>
                <c:pt idx="2421">
                  <c:v>42591.40625</c:v>
                </c:pt>
                <c:pt idx="2422">
                  <c:v>42591.409722222219</c:v>
                </c:pt>
                <c:pt idx="2423">
                  <c:v>42591.413194444445</c:v>
                </c:pt>
                <c:pt idx="2424">
                  <c:v>42591.416666666664</c:v>
                </c:pt>
                <c:pt idx="2425">
                  <c:v>42591.420138888891</c:v>
                </c:pt>
                <c:pt idx="2426">
                  <c:v>42591.423611111109</c:v>
                </c:pt>
                <c:pt idx="2427">
                  <c:v>42591.427083333336</c:v>
                </c:pt>
                <c:pt idx="2428">
                  <c:v>42591.430555555555</c:v>
                </c:pt>
                <c:pt idx="2429">
                  <c:v>42591.434027777781</c:v>
                </c:pt>
                <c:pt idx="2430">
                  <c:v>42591.4375</c:v>
                </c:pt>
                <c:pt idx="2431">
                  <c:v>42591.440972222219</c:v>
                </c:pt>
                <c:pt idx="2432">
                  <c:v>42591.444444444445</c:v>
                </c:pt>
                <c:pt idx="2433">
                  <c:v>42591.447916666664</c:v>
                </c:pt>
                <c:pt idx="2434">
                  <c:v>42591.451388888891</c:v>
                </c:pt>
                <c:pt idx="2435">
                  <c:v>42591.454861111109</c:v>
                </c:pt>
                <c:pt idx="2436">
                  <c:v>42591.458333333336</c:v>
                </c:pt>
                <c:pt idx="2437">
                  <c:v>42591.461805555555</c:v>
                </c:pt>
                <c:pt idx="2438">
                  <c:v>42591.465277777781</c:v>
                </c:pt>
                <c:pt idx="2439">
                  <c:v>42591.46875</c:v>
                </c:pt>
                <c:pt idx="2440">
                  <c:v>42591.472222222219</c:v>
                </c:pt>
                <c:pt idx="2441">
                  <c:v>42591.475694444445</c:v>
                </c:pt>
                <c:pt idx="2442">
                  <c:v>42591.479166666664</c:v>
                </c:pt>
                <c:pt idx="2443">
                  <c:v>42591.482638888891</c:v>
                </c:pt>
                <c:pt idx="2444">
                  <c:v>42591.486111111109</c:v>
                </c:pt>
                <c:pt idx="2445">
                  <c:v>42591.489583333336</c:v>
                </c:pt>
                <c:pt idx="2446">
                  <c:v>42591.493055555555</c:v>
                </c:pt>
                <c:pt idx="2447">
                  <c:v>42591.496527777781</c:v>
                </c:pt>
                <c:pt idx="2448">
                  <c:v>42591.5</c:v>
                </c:pt>
                <c:pt idx="2449">
                  <c:v>42591.503472222219</c:v>
                </c:pt>
                <c:pt idx="2450">
                  <c:v>42591.506944444445</c:v>
                </c:pt>
                <c:pt idx="2451">
                  <c:v>42591.510416666664</c:v>
                </c:pt>
                <c:pt idx="2452">
                  <c:v>42591.513888888891</c:v>
                </c:pt>
                <c:pt idx="2453">
                  <c:v>42591.517361111109</c:v>
                </c:pt>
                <c:pt idx="2454">
                  <c:v>42591.520833333336</c:v>
                </c:pt>
                <c:pt idx="2455">
                  <c:v>42591.524305555555</c:v>
                </c:pt>
                <c:pt idx="2456">
                  <c:v>42591.527777777781</c:v>
                </c:pt>
                <c:pt idx="2457">
                  <c:v>42591.53125</c:v>
                </c:pt>
                <c:pt idx="2458">
                  <c:v>42591.534722222219</c:v>
                </c:pt>
                <c:pt idx="2459">
                  <c:v>42591.538194444445</c:v>
                </c:pt>
                <c:pt idx="2460">
                  <c:v>42591.541666666664</c:v>
                </c:pt>
                <c:pt idx="2461">
                  <c:v>42591.545138888891</c:v>
                </c:pt>
                <c:pt idx="2462">
                  <c:v>42591.548611111109</c:v>
                </c:pt>
                <c:pt idx="2463">
                  <c:v>42591.552083333336</c:v>
                </c:pt>
                <c:pt idx="2464">
                  <c:v>42591.555555555555</c:v>
                </c:pt>
                <c:pt idx="2465">
                  <c:v>42591.559027777781</c:v>
                </c:pt>
                <c:pt idx="2466">
                  <c:v>42591.5625</c:v>
                </c:pt>
                <c:pt idx="2467">
                  <c:v>42591.565972222219</c:v>
                </c:pt>
                <c:pt idx="2468">
                  <c:v>42591.569444444445</c:v>
                </c:pt>
                <c:pt idx="2469">
                  <c:v>42591.572916666664</c:v>
                </c:pt>
                <c:pt idx="2470">
                  <c:v>42591.576388888891</c:v>
                </c:pt>
                <c:pt idx="2471">
                  <c:v>42591.579861111109</c:v>
                </c:pt>
                <c:pt idx="2472">
                  <c:v>42591.583333333336</c:v>
                </c:pt>
                <c:pt idx="2473">
                  <c:v>42591.586805555555</c:v>
                </c:pt>
                <c:pt idx="2474">
                  <c:v>42591.590277777781</c:v>
                </c:pt>
                <c:pt idx="2475">
                  <c:v>42591.59375</c:v>
                </c:pt>
                <c:pt idx="2476">
                  <c:v>42591.597222222219</c:v>
                </c:pt>
                <c:pt idx="2477">
                  <c:v>42591.600694444445</c:v>
                </c:pt>
                <c:pt idx="2478">
                  <c:v>42591.604166666664</c:v>
                </c:pt>
                <c:pt idx="2479">
                  <c:v>42591.607638888891</c:v>
                </c:pt>
                <c:pt idx="2480">
                  <c:v>42591.611111111109</c:v>
                </c:pt>
                <c:pt idx="2481">
                  <c:v>42591.614583333336</c:v>
                </c:pt>
                <c:pt idx="2482">
                  <c:v>42591.618055555555</c:v>
                </c:pt>
                <c:pt idx="2483">
                  <c:v>42591.621527777781</c:v>
                </c:pt>
                <c:pt idx="2484">
                  <c:v>42591.625</c:v>
                </c:pt>
                <c:pt idx="2485">
                  <c:v>42591.628472222219</c:v>
                </c:pt>
                <c:pt idx="2486">
                  <c:v>42591.631944444445</c:v>
                </c:pt>
                <c:pt idx="2487">
                  <c:v>42591.635416666664</c:v>
                </c:pt>
                <c:pt idx="2488">
                  <c:v>42591.638888888891</c:v>
                </c:pt>
                <c:pt idx="2489">
                  <c:v>42591.642361111109</c:v>
                </c:pt>
                <c:pt idx="2490">
                  <c:v>42591.645833333336</c:v>
                </c:pt>
                <c:pt idx="2491">
                  <c:v>42591.649305555555</c:v>
                </c:pt>
                <c:pt idx="2492">
                  <c:v>42591.652777777781</c:v>
                </c:pt>
                <c:pt idx="2493">
                  <c:v>42591.65625</c:v>
                </c:pt>
                <c:pt idx="2494">
                  <c:v>42591.659722222219</c:v>
                </c:pt>
                <c:pt idx="2495">
                  <c:v>42591.663194444445</c:v>
                </c:pt>
                <c:pt idx="2496">
                  <c:v>42591.666666666664</c:v>
                </c:pt>
                <c:pt idx="2497">
                  <c:v>42591.670138888891</c:v>
                </c:pt>
                <c:pt idx="2498">
                  <c:v>42591.673611111109</c:v>
                </c:pt>
                <c:pt idx="2499">
                  <c:v>42591.677083333336</c:v>
                </c:pt>
                <c:pt idx="2500">
                  <c:v>42591.680555555555</c:v>
                </c:pt>
                <c:pt idx="2501">
                  <c:v>42591.684027777781</c:v>
                </c:pt>
                <c:pt idx="2502">
                  <c:v>42591.6875</c:v>
                </c:pt>
                <c:pt idx="2503">
                  <c:v>42591.690972222219</c:v>
                </c:pt>
                <c:pt idx="2504">
                  <c:v>42591.694444444445</c:v>
                </c:pt>
                <c:pt idx="2505">
                  <c:v>42591.697916666664</c:v>
                </c:pt>
                <c:pt idx="2506">
                  <c:v>42591.701388888891</c:v>
                </c:pt>
                <c:pt idx="2507">
                  <c:v>42591.704861111109</c:v>
                </c:pt>
                <c:pt idx="2508">
                  <c:v>42591.708333333336</c:v>
                </c:pt>
                <c:pt idx="2509">
                  <c:v>42591.711805555555</c:v>
                </c:pt>
                <c:pt idx="2510">
                  <c:v>42591.715277777781</c:v>
                </c:pt>
                <c:pt idx="2511">
                  <c:v>42591.71875</c:v>
                </c:pt>
                <c:pt idx="2512">
                  <c:v>42591.722222222219</c:v>
                </c:pt>
                <c:pt idx="2513">
                  <c:v>42591.725694444445</c:v>
                </c:pt>
                <c:pt idx="2514">
                  <c:v>42591.729166666664</c:v>
                </c:pt>
                <c:pt idx="2515">
                  <c:v>42591.732638888891</c:v>
                </c:pt>
                <c:pt idx="2516">
                  <c:v>42591.736111111109</c:v>
                </c:pt>
                <c:pt idx="2517">
                  <c:v>42591.739583333336</c:v>
                </c:pt>
                <c:pt idx="2518">
                  <c:v>42591.743055555555</c:v>
                </c:pt>
                <c:pt idx="2519">
                  <c:v>42591.746527777781</c:v>
                </c:pt>
                <c:pt idx="2520">
                  <c:v>42591.75</c:v>
                </c:pt>
                <c:pt idx="2521">
                  <c:v>42591.753472222219</c:v>
                </c:pt>
                <c:pt idx="2522">
                  <c:v>42591.756944444445</c:v>
                </c:pt>
                <c:pt idx="2523">
                  <c:v>42591.760416666664</c:v>
                </c:pt>
                <c:pt idx="2524">
                  <c:v>42591.763888888891</c:v>
                </c:pt>
                <c:pt idx="2525">
                  <c:v>42591.767361111109</c:v>
                </c:pt>
                <c:pt idx="2526">
                  <c:v>42591.770833333336</c:v>
                </c:pt>
                <c:pt idx="2527">
                  <c:v>42591.774305555555</c:v>
                </c:pt>
                <c:pt idx="2528">
                  <c:v>42591.777777777781</c:v>
                </c:pt>
                <c:pt idx="2529">
                  <c:v>42591.78125</c:v>
                </c:pt>
                <c:pt idx="2530">
                  <c:v>42591.784722222219</c:v>
                </c:pt>
                <c:pt idx="2531">
                  <c:v>42591.788194444445</c:v>
                </c:pt>
                <c:pt idx="2532">
                  <c:v>42591.791666666664</c:v>
                </c:pt>
                <c:pt idx="2533">
                  <c:v>42591.795138888891</c:v>
                </c:pt>
                <c:pt idx="2534">
                  <c:v>42591.798611111109</c:v>
                </c:pt>
                <c:pt idx="2535">
                  <c:v>42591.802083333336</c:v>
                </c:pt>
                <c:pt idx="2536">
                  <c:v>42591.805555555555</c:v>
                </c:pt>
                <c:pt idx="2537">
                  <c:v>42591.809027777781</c:v>
                </c:pt>
                <c:pt idx="2538">
                  <c:v>42591.8125</c:v>
                </c:pt>
                <c:pt idx="2539">
                  <c:v>42591.815972222219</c:v>
                </c:pt>
                <c:pt idx="2540">
                  <c:v>42591.819444444445</c:v>
                </c:pt>
                <c:pt idx="2541">
                  <c:v>42591.822916666664</c:v>
                </c:pt>
                <c:pt idx="2542">
                  <c:v>42591.826388888891</c:v>
                </c:pt>
                <c:pt idx="2543">
                  <c:v>42591.829861111109</c:v>
                </c:pt>
                <c:pt idx="2544">
                  <c:v>42591.833333333336</c:v>
                </c:pt>
                <c:pt idx="2545">
                  <c:v>42591.836805555555</c:v>
                </c:pt>
                <c:pt idx="2546">
                  <c:v>42591.840277777781</c:v>
                </c:pt>
                <c:pt idx="2547">
                  <c:v>42591.84375</c:v>
                </c:pt>
                <c:pt idx="2548">
                  <c:v>42591.847222222219</c:v>
                </c:pt>
                <c:pt idx="2549">
                  <c:v>42591.850694444445</c:v>
                </c:pt>
                <c:pt idx="2550">
                  <c:v>42591.854166666664</c:v>
                </c:pt>
                <c:pt idx="2551">
                  <c:v>42591.857638888891</c:v>
                </c:pt>
                <c:pt idx="2552">
                  <c:v>42591.861111111109</c:v>
                </c:pt>
                <c:pt idx="2553">
                  <c:v>42591.864583333336</c:v>
                </c:pt>
                <c:pt idx="2554">
                  <c:v>42591.868055555555</c:v>
                </c:pt>
                <c:pt idx="2555">
                  <c:v>42591.871527777781</c:v>
                </c:pt>
                <c:pt idx="2556">
                  <c:v>42591.875</c:v>
                </c:pt>
                <c:pt idx="2557">
                  <c:v>42591.878472222219</c:v>
                </c:pt>
                <c:pt idx="2558">
                  <c:v>42591.881944444445</c:v>
                </c:pt>
                <c:pt idx="2559">
                  <c:v>42591.885416666664</c:v>
                </c:pt>
                <c:pt idx="2560">
                  <c:v>42591.888888888891</c:v>
                </c:pt>
                <c:pt idx="2561">
                  <c:v>42591.892361111109</c:v>
                </c:pt>
                <c:pt idx="2562">
                  <c:v>42591.895833333336</c:v>
                </c:pt>
                <c:pt idx="2563">
                  <c:v>42591.899305555555</c:v>
                </c:pt>
                <c:pt idx="2564">
                  <c:v>42591.902777777781</c:v>
                </c:pt>
                <c:pt idx="2565">
                  <c:v>42591.90625</c:v>
                </c:pt>
                <c:pt idx="2566">
                  <c:v>42591.909722222219</c:v>
                </c:pt>
                <c:pt idx="2567">
                  <c:v>42591.913194444445</c:v>
                </c:pt>
                <c:pt idx="2568">
                  <c:v>42591.916666666664</c:v>
                </c:pt>
                <c:pt idx="2569">
                  <c:v>42591.920138888891</c:v>
                </c:pt>
                <c:pt idx="2570">
                  <c:v>42591.923611111109</c:v>
                </c:pt>
                <c:pt idx="2571">
                  <c:v>42591.927083333336</c:v>
                </c:pt>
                <c:pt idx="2572">
                  <c:v>42591.930555555555</c:v>
                </c:pt>
                <c:pt idx="2573">
                  <c:v>42591.934027777781</c:v>
                </c:pt>
                <c:pt idx="2574">
                  <c:v>42591.9375</c:v>
                </c:pt>
                <c:pt idx="2575">
                  <c:v>42591.940972222219</c:v>
                </c:pt>
                <c:pt idx="2576">
                  <c:v>42591.944444444445</c:v>
                </c:pt>
                <c:pt idx="2577">
                  <c:v>42591.947916666664</c:v>
                </c:pt>
                <c:pt idx="2578">
                  <c:v>42591.951388888891</c:v>
                </c:pt>
                <c:pt idx="2579">
                  <c:v>42591.954861111109</c:v>
                </c:pt>
                <c:pt idx="2580">
                  <c:v>42591.958333333336</c:v>
                </c:pt>
                <c:pt idx="2581">
                  <c:v>42591.961805555555</c:v>
                </c:pt>
                <c:pt idx="2582">
                  <c:v>42591.965277777781</c:v>
                </c:pt>
                <c:pt idx="2583">
                  <c:v>42591.96875</c:v>
                </c:pt>
                <c:pt idx="2584">
                  <c:v>42591.972222222219</c:v>
                </c:pt>
                <c:pt idx="2585">
                  <c:v>42591.975694444445</c:v>
                </c:pt>
                <c:pt idx="2586">
                  <c:v>42591.979166666664</c:v>
                </c:pt>
                <c:pt idx="2587">
                  <c:v>42591.982638888891</c:v>
                </c:pt>
                <c:pt idx="2588">
                  <c:v>42591.986111111109</c:v>
                </c:pt>
                <c:pt idx="2589">
                  <c:v>42591.989583333336</c:v>
                </c:pt>
                <c:pt idx="2590">
                  <c:v>42591.993055555555</c:v>
                </c:pt>
                <c:pt idx="2591">
                  <c:v>42591.996527777781</c:v>
                </c:pt>
                <c:pt idx="2592">
                  <c:v>42592</c:v>
                </c:pt>
                <c:pt idx="2593">
                  <c:v>42592.003472222219</c:v>
                </c:pt>
                <c:pt idx="2594">
                  <c:v>42592.006944444445</c:v>
                </c:pt>
                <c:pt idx="2595">
                  <c:v>42592.010416666664</c:v>
                </c:pt>
                <c:pt idx="2596">
                  <c:v>42592.013888888891</c:v>
                </c:pt>
                <c:pt idx="2597">
                  <c:v>42592.017361111109</c:v>
                </c:pt>
                <c:pt idx="2598">
                  <c:v>42592.020833333336</c:v>
                </c:pt>
                <c:pt idx="2599">
                  <c:v>42592.024305555555</c:v>
                </c:pt>
                <c:pt idx="2600">
                  <c:v>42592.027777777781</c:v>
                </c:pt>
                <c:pt idx="2601">
                  <c:v>42592.03125</c:v>
                </c:pt>
                <c:pt idx="2602">
                  <c:v>42592.034722222219</c:v>
                </c:pt>
                <c:pt idx="2603">
                  <c:v>42592.038194444445</c:v>
                </c:pt>
                <c:pt idx="2604">
                  <c:v>42592.041666666664</c:v>
                </c:pt>
                <c:pt idx="2605">
                  <c:v>42592.045138888891</c:v>
                </c:pt>
                <c:pt idx="2606">
                  <c:v>42592.048611111109</c:v>
                </c:pt>
                <c:pt idx="2607">
                  <c:v>42592.052083333336</c:v>
                </c:pt>
                <c:pt idx="2608">
                  <c:v>42592.055555555555</c:v>
                </c:pt>
                <c:pt idx="2609">
                  <c:v>42592.059027777781</c:v>
                </c:pt>
                <c:pt idx="2610">
                  <c:v>42592.0625</c:v>
                </c:pt>
                <c:pt idx="2611">
                  <c:v>42592.065972222219</c:v>
                </c:pt>
                <c:pt idx="2612">
                  <c:v>42592.069444444445</c:v>
                </c:pt>
                <c:pt idx="2613">
                  <c:v>42592.072916666664</c:v>
                </c:pt>
                <c:pt idx="2614">
                  <c:v>42592.076388888891</c:v>
                </c:pt>
                <c:pt idx="2615">
                  <c:v>42592.079861111109</c:v>
                </c:pt>
                <c:pt idx="2616">
                  <c:v>42592.083333333336</c:v>
                </c:pt>
                <c:pt idx="2617">
                  <c:v>42592.086805555555</c:v>
                </c:pt>
                <c:pt idx="2618">
                  <c:v>42592.090277777781</c:v>
                </c:pt>
                <c:pt idx="2619">
                  <c:v>42592.09375</c:v>
                </c:pt>
                <c:pt idx="2620">
                  <c:v>42592.097222222219</c:v>
                </c:pt>
                <c:pt idx="2621">
                  <c:v>42592.100694444445</c:v>
                </c:pt>
                <c:pt idx="2622">
                  <c:v>42592.104166666664</c:v>
                </c:pt>
                <c:pt idx="2623">
                  <c:v>42592.107638888891</c:v>
                </c:pt>
                <c:pt idx="2624">
                  <c:v>42592.111111111109</c:v>
                </c:pt>
                <c:pt idx="2625">
                  <c:v>42592.114583333336</c:v>
                </c:pt>
                <c:pt idx="2626">
                  <c:v>42592.118055555555</c:v>
                </c:pt>
                <c:pt idx="2627">
                  <c:v>42592.121527777781</c:v>
                </c:pt>
                <c:pt idx="2628">
                  <c:v>42592.125</c:v>
                </c:pt>
                <c:pt idx="2629">
                  <c:v>42592.128472222219</c:v>
                </c:pt>
                <c:pt idx="2630">
                  <c:v>42592.131944444445</c:v>
                </c:pt>
                <c:pt idx="2631">
                  <c:v>42592.135416666664</c:v>
                </c:pt>
                <c:pt idx="2632">
                  <c:v>42592.138888888891</c:v>
                </c:pt>
                <c:pt idx="2633">
                  <c:v>42592.142361111109</c:v>
                </c:pt>
                <c:pt idx="2634">
                  <c:v>42592.145833333336</c:v>
                </c:pt>
                <c:pt idx="2635">
                  <c:v>42592.149305555555</c:v>
                </c:pt>
                <c:pt idx="2636">
                  <c:v>42592.152777777781</c:v>
                </c:pt>
                <c:pt idx="2637">
                  <c:v>42592.15625</c:v>
                </c:pt>
                <c:pt idx="2638">
                  <c:v>42592.159722222219</c:v>
                </c:pt>
                <c:pt idx="2639">
                  <c:v>42592.163194444445</c:v>
                </c:pt>
                <c:pt idx="2640">
                  <c:v>42592.166666666664</c:v>
                </c:pt>
                <c:pt idx="2641">
                  <c:v>42592.170138888891</c:v>
                </c:pt>
                <c:pt idx="2642">
                  <c:v>42592.173611111109</c:v>
                </c:pt>
                <c:pt idx="2643">
                  <c:v>42592.177083333336</c:v>
                </c:pt>
                <c:pt idx="2644">
                  <c:v>42592.180555555555</c:v>
                </c:pt>
                <c:pt idx="2645">
                  <c:v>42592.184027777781</c:v>
                </c:pt>
                <c:pt idx="2646">
                  <c:v>42592.1875</c:v>
                </c:pt>
                <c:pt idx="2647">
                  <c:v>42592.190972222219</c:v>
                </c:pt>
                <c:pt idx="2648">
                  <c:v>42592.194444444445</c:v>
                </c:pt>
                <c:pt idx="2649">
                  <c:v>42592.197916666664</c:v>
                </c:pt>
                <c:pt idx="2650">
                  <c:v>42592.201388888891</c:v>
                </c:pt>
                <c:pt idx="2651">
                  <c:v>42592.204861111109</c:v>
                </c:pt>
                <c:pt idx="2652">
                  <c:v>42592.208333333336</c:v>
                </c:pt>
                <c:pt idx="2653">
                  <c:v>42592.211805555555</c:v>
                </c:pt>
                <c:pt idx="2654">
                  <c:v>42592.215277777781</c:v>
                </c:pt>
                <c:pt idx="2655">
                  <c:v>42592.21875</c:v>
                </c:pt>
                <c:pt idx="2656">
                  <c:v>42592.222222222219</c:v>
                </c:pt>
                <c:pt idx="2657">
                  <c:v>42592.225694444445</c:v>
                </c:pt>
                <c:pt idx="2658">
                  <c:v>42592.229166666664</c:v>
                </c:pt>
                <c:pt idx="2659">
                  <c:v>42592.232638888891</c:v>
                </c:pt>
                <c:pt idx="2660">
                  <c:v>42592.236111111109</c:v>
                </c:pt>
                <c:pt idx="2661">
                  <c:v>42592.239583333336</c:v>
                </c:pt>
                <c:pt idx="2662">
                  <c:v>42592.243055555555</c:v>
                </c:pt>
                <c:pt idx="2663">
                  <c:v>42592.246527777781</c:v>
                </c:pt>
                <c:pt idx="2664">
                  <c:v>42592.25</c:v>
                </c:pt>
                <c:pt idx="2665">
                  <c:v>42592.253472222219</c:v>
                </c:pt>
                <c:pt idx="2666">
                  <c:v>42592.256944444445</c:v>
                </c:pt>
                <c:pt idx="2667">
                  <c:v>42592.260416666664</c:v>
                </c:pt>
                <c:pt idx="2668">
                  <c:v>42592.263888888891</c:v>
                </c:pt>
                <c:pt idx="2669">
                  <c:v>42592.267361111109</c:v>
                </c:pt>
                <c:pt idx="2670">
                  <c:v>42592.270833333336</c:v>
                </c:pt>
                <c:pt idx="2671">
                  <c:v>42592.274305555555</c:v>
                </c:pt>
                <c:pt idx="2672">
                  <c:v>42592.277777777781</c:v>
                </c:pt>
                <c:pt idx="2673">
                  <c:v>42592.28125</c:v>
                </c:pt>
                <c:pt idx="2674">
                  <c:v>42592.284722222219</c:v>
                </c:pt>
                <c:pt idx="2675">
                  <c:v>42592.288194444445</c:v>
                </c:pt>
                <c:pt idx="2676">
                  <c:v>42592.291666666664</c:v>
                </c:pt>
                <c:pt idx="2677">
                  <c:v>42592.295138888891</c:v>
                </c:pt>
                <c:pt idx="2678">
                  <c:v>42592.298611111109</c:v>
                </c:pt>
                <c:pt idx="2679">
                  <c:v>42592.302083333336</c:v>
                </c:pt>
                <c:pt idx="2680">
                  <c:v>42592.305555555555</c:v>
                </c:pt>
                <c:pt idx="2681">
                  <c:v>42592.309027777781</c:v>
                </c:pt>
                <c:pt idx="2682">
                  <c:v>42592.3125</c:v>
                </c:pt>
                <c:pt idx="2683">
                  <c:v>42592.315972222219</c:v>
                </c:pt>
                <c:pt idx="2684">
                  <c:v>42592.319444444445</c:v>
                </c:pt>
                <c:pt idx="2685">
                  <c:v>42592.322916666664</c:v>
                </c:pt>
                <c:pt idx="2686">
                  <c:v>42592.326388888891</c:v>
                </c:pt>
                <c:pt idx="2687">
                  <c:v>42592.329861111109</c:v>
                </c:pt>
                <c:pt idx="2688">
                  <c:v>42592.333333333336</c:v>
                </c:pt>
                <c:pt idx="2689">
                  <c:v>42592.336805555555</c:v>
                </c:pt>
                <c:pt idx="2690">
                  <c:v>42592.340277777781</c:v>
                </c:pt>
                <c:pt idx="2691">
                  <c:v>42592.34375</c:v>
                </c:pt>
                <c:pt idx="2692">
                  <c:v>42592.347222222219</c:v>
                </c:pt>
                <c:pt idx="2693">
                  <c:v>42592.350694444445</c:v>
                </c:pt>
                <c:pt idx="2694">
                  <c:v>42592.354166666664</c:v>
                </c:pt>
                <c:pt idx="2695">
                  <c:v>42592.357638888891</c:v>
                </c:pt>
                <c:pt idx="2696">
                  <c:v>42592.361111111109</c:v>
                </c:pt>
                <c:pt idx="2697">
                  <c:v>42592.364583333336</c:v>
                </c:pt>
                <c:pt idx="2698">
                  <c:v>42592.368055555555</c:v>
                </c:pt>
                <c:pt idx="2699">
                  <c:v>42592.371527777781</c:v>
                </c:pt>
                <c:pt idx="2700">
                  <c:v>42592.375</c:v>
                </c:pt>
                <c:pt idx="2701">
                  <c:v>42592.378472222219</c:v>
                </c:pt>
                <c:pt idx="2702">
                  <c:v>42592.381944444445</c:v>
                </c:pt>
                <c:pt idx="2703">
                  <c:v>42592.385416666664</c:v>
                </c:pt>
                <c:pt idx="2704">
                  <c:v>42592.388888888891</c:v>
                </c:pt>
                <c:pt idx="2705">
                  <c:v>42592.392361111109</c:v>
                </c:pt>
                <c:pt idx="2706">
                  <c:v>42592.395833333336</c:v>
                </c:pt>
                <c:pt idx="2707">
                  <c:v>42592.399305555555</c:v>
                </c:pt>
                <c:pt idx="2708">
                  <c:v>42592.402777777781</c:v>
                </c:pt>
                <c:pt idx="2709">
                  <c:v>42592.40625</c:v>
                </c:pt>
                <c:pt idx="2710">
                  <c:v>42592.409722222219</c:v>
                </c:pt>
                <c:pt idx="2711">
                  <c:v>42592.413194444445</c:v>
                </c:pt>
                <c:pt idx="2712">
                  <c:v>42592.416666666664</c:v>
                </c:pt>
                <c:pt idx="2713">
                  <c:v>42592.420138888891</c:v>
                </c:pt>
                <c:pt idx="2714">
                  <c:v>42592.423611111109</c:v>
                </c:pt>
                <c:pt idx="2715">
                  <c:v>42592.427083333336</c:v>
                </c:pt>
                <c:pt idx="2716">
                  <c:v>42592.430555555555</c:v>
                </c:pt>
                <c:pt idx="2717">
                  <c:v>42592.434027777781</c:v>
                </c:pt>
                <c:pt idx="2718">
                  <c:v>42592.4375</c:v>
                </c:pt>
                <c:pt idx="2719">
                  <c:v>42592.440972222219</c:v>
                </c:pt>
                <c:pt idx="2720">
                  <c:v>42592.444444444445</c:v>
                </c:pt>
                <c:pt idx="2721">
                  <c:v>42592.447916666664</c:v>
                </c:pt>
                <c:pt idx="2722">
                  <c:v>42592.451388888891</c:v>
                </c:pt>
                <c:pt idx="2723">
                  <c:v>42592.454861111109</c:v>
                </c:pt>
                <c:pt idx="2724">
                  <c:v>42592.458333333336</c:v>
                </c:pt>
                <c:pt idx="2725">
                  <c:v>42592.461805555555</c:v>
                </c:pt>
                <c:pt idx="2726">
                  <c:v>42592.465277777781</c:v>
                </c:pt>
                <c:pt idx="2727">
                  <c:v>42592.46875</c:v>
                </c:pt>
                <c:pt idx="2728">
                  <c:v>42592.472222222219</c:v>
                </c:pt>
                <c:pt idx="2729">
                  <c:v>42592.475694444445</c:v>
                </c:pt>
                <c:pt idx="2730">
                  <c:v>42592.479166666664</c:v>
                </c:pt>
                <c:pt idx="2731">
                  <c:v>42592.482638888891</c:v>
                </c:pt>
                <c:pt idx="2732">
                  <c:v>42592.486111111109</c:v>
                </c:pt>
                <c:pt idx="2733">
                  <c:v>42592.489583333336</c:v>
                </c:pt>
                <c:pt idx="2734">
                  <c:v>42592.493055555555</c:v>
                </c:pt>
                <c:pt idx="2735">
                  <c:v>42592.496527777781</c:v>
                </c:pt>
                <c:pt idx="2736">
                  <c:v>42592.5</c:v>
                </c:pt>
                <c:pt idx="2737">
                  <c:v>42592.503472222219</c:v>
                </c:pt>
                <c:pt idx="2738">
                  <c:v>42592.506944444445</c:v>
                </c:pt>
                <c:pt idx="2739">
                  <c:v>42592.510416666664</c:v>
                </c:pt>
                <c:pt idx="2740">
                  <c:v>42592.513888888891</c:v>
                </c:pt>
                <c:pt idx="2741">
                  <c:v>42592.517361111109</c:v>
                </c:pt>
                <c:pt idx="2742">
                  <c:v>42592.520833333336</c:v>
                </c:pt>
                <c:pt idx="2743">
                  <c:v>42592.524305555555</c:v>
                </c:pt>
                <c:pt idx="2744">
                  <c:v>42592.527777777781</c:v>
                </c:pt>
                <c:pt idx="2745">
                  <c:v>42592.53125</c:v>
                </c:pt>
                <c:pt idx="2746">
                  <c:v>42592.534722222219</c:v>
                </c:pt>
                <c:pt idx="2747">
                  <c:v>42592.538194444445</c:v>
                </c:pt>
                <c:pt idx="2748">
                  <c:v>42592.541666666664</c:v>
                </c:pt>
                <c:pt idx="2749">
                  <c:v>42592.545138888891</c:v>
                </c:pt>
                <c:pt idx="2750">
                  <c:v>42592.548611111109</c:v>
                </c:pt>
                <c:pt idx="2751">
                  <c:v>42592.552083333336</c:v>
                </c:pt>
                <c:pt idx="2752">
                  <c:v>42592.555555555555</c:v>
                </c:pt>
                <c:pt idx="2753">
                  <c:v>42592.559027777781</c:v>
                </c:pt>
                <c:pt idx="2754">
                  <c:v>42592.5625</c:v>
                </c:pt>
                <c:pt idx="2755">
                  <c:v>42592.565972222219</c:v>
                </c:pt>
                <c:pt idx="2756">
                  <c:v>42592.569444444445</c:v>
                </c:pt>
                <c:pt idx="2757">
                  <c:v>42592.572916666664</c:v>
                </c:pt>
                <c:pt idx="2758">
                  <c:v>42592.576388888891</c:v>
                </c:pt>
                <c:pt idx="2759">
                  <c:v>42592.579861111109</c:v>
                </c:pt>
                <c:pt idx="2760">
                  <c:v>42592.583333333336</c:v>
                </c:pt>
                <c:pt idx="2761">
                  <c:v>42592.586805555555</c:v>
                </c:pt>
                <c:pt idx="2762">
                  <c:v>42592.590277777781</c:v>
                </c:pt>
                <c:pt idx="2763">
                  <c:v>42592.59375</c:v>
                </c:pt>
                <c:pt idx="2764">
                  <c:v>42592.597222222219</c:v>
                </c:pt>
                <c:pt idx="2765">
                  <c:v>42592.600694444445</c:v>
                </c:pt>
                <c:pt idx="2766">
                  <c:v>42592.604166666664</c:v>
                </c:pt>
                <c:pt idx="2767">
                  <c:v>42592.607638888891</c:v>
                </c:pt>
                <c:pt idx="2768">
                  <c:v>42592.611111111109</c:v>
                </c:pt>
                <c:pt idx="2769">
                  <c:v>42592.614583333336</c:v>
                </c:pt>
                <c:pt idx="2770">
                  <c:v>42592.618055555555</c:v>
                </c:pt>
                <c:pt idx="2771">
                  <c:v>42592.621527777781</c:v>
                </c:pt>
                <c:pt idx="2772">
                  <c:v>42592.625</c:v>
                </c:pt>
                <c:pt idx="2773">
                  <c:v>42592.628472222219</c:v>
                </c:pt>
                <c:pt idx="2774">
                  <c:v>42592.631944444445</c:v>
                </c:pt>
                <c:pt idx="2775">
                  <c:v>42592.635416666664</c:v>
                </c:pt>
                <c:pt idx="2776">
                  <c:v>42592.638888888891</c:v>
                </c:pt>
                <c:pt idx="2777">
                  <c:v>42592.642361111109</c:v>
                </c:pt>
                <c:pt idx="2778">
                  <c:v>42592.645833333336</c:v>
                </c:pt>
                <c:pt idx="2779">
                  <c:v>42592.649305555555</c:v>
                </c:pt>
                <c:pt idx="2780">
                  <c:v>42592.652777777781</c:v>
                </c:pt>
                <c:pt idx="2781">
                  <c:v>42592.65625</c:v>
                </c:pt>
                <c:pt idx="2782">
                  <c:v>42592.659722222219</c:v>
                </c:pt>
                <c:pt idx="2783">
                  <c:v>42592.663194444445</c:v>
                </c:pt>
                <c:pt idx="2784">
                  <c:v>42592.666666666664</c:v>
                </c:pt>
                <c:pt idx="2785">
                  <c:v>42592.670138888891</c:v>
                </c:pt>
                <c:pt idx="2786">
                  <c:v>42592.673611111109</c:v>
                </c:pt>
                <c:pt idx="2787">
                  <c:v>42592.677083333336</c:v>
                </c:pt>
                <c:pt idx="2788">
                  <c:v>42592.680555555555</c:v>
                </c:pt>
                <c:pt idx="2789">
                  <c:v>42592.684027777781</c:v>
                </c:pt>
                <c:pt idx="2790">
                  <c:v>42592.6875</c:v>
                </c:pt>
                <c:pt idx="2791">
                  <c:v>42592.690972222219</c:v>
                </c:pt>
                <c:pt idx="2792">
                  <c:v>42592.694444444445</c:v>
                </c:pt>
                <c:pt idx="2793">
                  <c:v>42592.697916666664</c:v>
                </c:pt>
                <c:pt idx="2794">
                  <c:v>42592.701388888891</c:v>
                </c:pt>
                <c:pt idx="2795">
                  <c:v>42592.704861111109</c:v>
                </c:pt>
                <c:pt idx="2796">
                  <c:v>42592.708333333336</c:v>
                </c:pt>
                <c:pt idx="2797">
                  <c:v>42592.711805555555</c:v>
                </c:pt>
                <c:pt idx="2798">
                  <c:v>42592.715277777781</c:v>
                </c:pt>
                <c:pt idx="2799">
                  <c:v>42592.71875</c:v>
                </c:pt>
                <c:pt idx="2800">
                  <c:v>42592.722222222219</c:v>
                </c:pt>
                <c:pt idx="2801">
                  <c:v>42592.725694444445</c:v>
                </c:pt>
                <c:pt idx="2802">
                  <c:v>42592.729166666664</c:v>
                </c:pt>
                <c:pt idx="2803">
                  <c:v>42592.732638888891</c:v>
                </c:pt>
                <c:pt idx="2804">
                  <c:v>42592.736111111109</c:v>
                </c:pt>
                <c:pt idx="2805">
                  <c:v>42592.739583333336</c:v>
                </c:pt>
                <c:pt idx="2806">
                  <c:v>42592.743055555555</c:v>
                </c:pt>
                <c:pt idx="2807">
                  <c:v>42592.746527777781</c:v>
                </c:pt>
                <c:pt idx="2808">
                  <c:v>42592.75</c:v>
                </c:pt>
                <c:pt idx="2809">
                  <c:v>42592.753472222219</c:v>
                </c:pt>
                <c:pt idx="2810">
                  <c:v>42592.756944444445</c:v>
                </c:pt>
                <c:pt idx="2811">
                  <c:v>42592.760416666664</c:v>
                </c:pt>
                <c:pt idx="2812">
                  <c:v>42592.763888888891</c:v>
                </c:pt>
                <c:pt idx="2813">
                  <c:v>42592.767361111109</c:v>
                </c:pt>
                <c:pt idx="2814">
                  <c:v>42592.770833333336</c:v>
                </c:pt>
                <c:pt idx="2815">
                  <c:v>42592.774305555555</c:v>
                </c:pt>
                <c:pt idx="2816">
                  <c:v>42592.777777777781</c:v>
                </c:pt>
                <c:pt idx="2817">
                  <c:v>42592.78125</c:v>
                </c:pt>
                <c:pt idx="2818">
                  <c:v>42592.784722222219</c:v>
                </c:pt>
                <c:pt idx="2819">
                  <c:v>42592.788194444445</c:v>
                </c:pt>
                <c:pt idx="2820">
                  <c:v>42592.791666666664</c:v>
                </c:pt>
                <c:pt idx="2821">
                  <c:v>42592.795138888891</c:v>
                </c:pt>
                <c:pt idx="2822">
                  <c:v>42592.798611111109</c:v>
                </c:pt>
                <c:pt idx="2823">
                  <c:v>42592.802083333336</c:v>
                </c:pt>
                <c:pt idx="2824">
                  <c:v>42592.805555555555</c:v>
                </c:pt>
                <c:pt idx="2825">
                  <c:v>42592.809027777781</c:v>
                </c:pt>
                <c:pt idx="2826">
                  <c:v>42592.8125</c:v>
                </c:pt>
                <c:pt idx="2827">
                  <c:v>42592.815972222219</c:v>
                </c:pt>
                <c:pt idx="2828">
                  <c:v>42592.819444444445</c:v>
                </c:pt>
                <c:pt idx="2829">
                  <c:v>42592.822916666664</c:v>
                </c:pt>
                <c:pt idx="2830">
                  <c:v>42592.826388888891</c:v>
                </c:pt>
                <c:pt idx="2831">
                  <c:v>42592.829861111109</c:v>
                </c:pt>
                <c:pt idx="2832">
                  <c:v>42592.833333333336</c:v>
                </c:pt>
                <c:pt idx="2833">
                  <c:v>42592.836805555555</c:v>
                </c:pt>
                <c:pt idx="2834">
                  <c:v>42592.840277777781</c:v>
                </c:pt>
                <c:pt idx="2835">
                  <c:v>42592.84375</c:v>
                </c:pt>
                <c:pt idx="2836">
                  <c:v>42592.847222222219</c:v>
                </c:pt>
                <c:pt idx="2837">
                  <c:v>42592.850694444445</c:v>
                </c:pt>
                <c:pt idx="2838">
                  <c:v>42592.854166666664</c:v>
                </c:pt>
                <c:pt idx="2839">
                  <c:v>42592.857638888891</c:v>
                </c:pt>
                <c:pt idx="2840">
                  <c:v>42592.861111111109</c:v>
                </c:pt>
                <c:pt idx="2841">
                  <c:v>42592.864583333336</c:v>
                </c:pt>
                <c:pt idx="2842">
                  <c:v>42592.868055555555</c:v>
                </c:pt>
                <c:pt idx="2843">
                  <c:v>42592.871527777781</c:v>
                </c:pt>
                <c:pt idx="2844">
                  <c:v>42592.875</c:v>
                </c:pt>
                <c:pt idx="2845">
                  <c:v>42592.878472222219</c:v>
                </c:pt>
                <c:pt idx="2846">
                  <c:v>42592.881944444445</c:v>
                </c:pt>
                <c:pt idx="2847">
                  <c:v>42592.885416666664</c:v>
                </c:pt>
                <c:pt idx="2848">
                  <c:v>42592.888888888891</c:v>
                </c:pt>
                <c:pt idx="2849">
                  <c:v>42592.892361111109</c:v>
                </c:pt>
                <c:pt idx="2850">
                  <c:v>42592.895833333336</c:v>
                </c:pt>
                <c:pt idx="2851">
                  <c:v>42592.899305555555</c:v>
                </c:pt>
                <c:pt idx="2852">
                  <c:v>42592.902777777781</c:v>
                </c:pt>
                <c:pt idx="2853">
                  <c:v>42592.90625</c:v>
                </c:pt>
                <c:pt idx="2854">
                  <c:v>42592.909722222219</c:v>
                </c:pt>
                <c:pt idx="2855">
                  <c:v>42592.913194444445</c:v>
                </c:pt>
                <c:pt idx="2856">
                  <c:v>42592.916666666664</c:v>
                </c:pt>
                <c:pt idx="2857">
                  <c:v>42592.920138888891</c:v>
                </c:pt>
                <c:pt idx="2858">
                  <c:v>42592.923611111109</c:v>
                </c:pt>
                <c:pt idx="2859">
                  <c:v>42592.927083333336</c:v>
                </c:pt>
                <c:pt idx="2860">
                  <c:v>42592.930555555555</c:v>
                </c:pt>
                <c:pt idx="2861">
                  <c:v>42592.934027777781</c:v>
                </c:pt>
                <c:pt idx="2862">
                  <c:v>42592.9375</c:v>
                </c:pt>
                <c:pt idx="2863">
                  <c:v>42592.940972222219</c:v>
                </c:pt>
                <c:pt idx="2864">
                  <c:v>42592.944444444445</c:v>
                </c:pt>
                <c:pt idx="2865">
                  <c:v>42592.947916666664</c:v>
                </c:pt>
                <c:pt idx="2866">
                  <c:v>42592.951388888891</c:v>
                </c:pt>
                <c:pt idx="2867">
                  <c:v>42592.954861111109</c:v>
                </c:pt>
                <c:pt idx="2868">
                  <c:v>42592.958333333336</c:v>
                </c:pt>
                <c:pt idx="2869">
                  <c:v>42592.961805555555</c:v>
                </c:pt>
                <c:pt idx="2870">
                  <c:v>42592.965277777781</c:v>
                </c:pt>
                <c:pt idx="2871">
                  <c:v>42592.96875</c:v>
                </c:pt>
                <c:pt idx="2872">
                  <c:v>42592.972222222219</c:v>
                </c:pt>
                <c:pt idx="2873">
                  <c:v>42592.975694444445</c:v>
                </c:pt>
                <c:pt idx="2874">
                  <c:v>42592.979166666664</c:v>
                </c:pt>
                <c:pt idx="2875">
                  <c:v>42592.982638888891</c:v>
                </c:pt>
                <c:pt idx="2876">
                  <c:v>42592.986111111109</c:v>
                </c:pt>
                <c:pt idx="2877">
                  <c:v>42592.989583333336</c:v>
                </c:pt>
                <c:pt idx="2878">
                  <c:v>42592.993055555555</c:v>
                </c:pt>
                <c:pt idx="2879">
                  <c:v>42592.996527777781</c:v>
                </c:pt>
                <c:pt idx="2880">
                  <c:v>42593</c:v>
                </c:pt>
                <c:pt idx="2881">
                  <c:v>42593.003472222219</c:v>
                </c:pt>
                <c:pt idx="2882">
                  <c:v>42593.006944444445</c:v>
                </c:pt>
                <c:pt idx="2883">
                  <c:v>42593.010416666664</c:v>
                </c:pt>
                <c:pt idx="2884">
                  <c:v>42593.013888888891</c:v>
                </c:pt>
                <c:pt idx="2885">
                  <c:v>42593.017361111109</c:v>
                </c:pt>
                <c:pt idx="2886">
                  <c:v>42593.020833333336</c:v>
                </c:pt>
                <c:pt idx="2887">
                  <c:v>42593.024305555555</c:v>
                </c:pt>
                <c:pt idx="2888">
                  <c:v>42593.027777777781</c:v>
                </c:pt>
                <c:pt idx="2889">
                  <c:v>42593.03125</c:v>
                </c:pt>
                <c:pt idx="2890">
                  <c:v>42593.034722222219</c:v>
                </c:pt>
                <c:pt idx="2891">
                  <c:v>42593.038194444445</c:v>
                </c:pt>
                <c:pt idx="2892">
                  <c:v>42593.041666666664</c:v>
                </c:pt>
                <c:pt idx="2893">
                  <c:v>42593.045138888891</c:v>
                </c:pt>
                <c:pt idx="2894">
                  <c:v>42593.048611111109</c:v>
                </c:pt>
                <c:pt idx="2895">
                  <c:v>42593.052083333336</c:v>
                </c:pt>
                <c:pt idx="2896">
                  <c:v>42593.055555555555</c:v>
                </c:pt>
                <c:pt idx="2897">
                  <c:v>42593.059027777781</c:v>
                </c:pt>
                <c:pt idx="2898">
                  <c:v>42593.0625</c:v>
                </c:pt>
                <c:pt idx="2899">
                  <c:v>42593.065972222219</c:v>
                </c:pt>
                <c:pt idx="2900">
                  <c:v>42593.069444444445</c:v>
                </c:pt>
                <c:pt idx="2901">
                  <c:v>42593.072916666664</c:v>
                </c:pt>
                <c:pt idx="2902">
                  <c:v>42593.076388888891</c:v>
                </c:pt>
                <c:pt idx="2903">
                  <c:v>42593.079861111109</c:v>
                </c:pt>
                <c:pt idx="2904">
                  <c:v>42593.083333333336</c:v>
                </c:pt>
                <c:pt idx="2905">
                  <c:v>42593.086805555555</c:v>
                </c:pt>
                <c:pt idx="2906">
                  <c:v>42593.090277777781</c:v>
                </c:pt>
                <c:pt idx="2907">
                  <c:v>42593.09375</c:v>
                </c:pt>
                <c:pt idx="2908">
                  <c:v>42593.097222222219</c:v>
                </c:pt>
                <c:pt idx="2909">
                  <c:v>42593.100694444445</c:v>
                </c:pt>
                <c:pt idx="2910">
                  <c:v>42593.104166666664</c:v>
                </c:pt>
                <c:pt idx="2911">
                  <c:v>42593.107638888891</c:v>
                </c:pt>
                <c:pt idx="2912">
                  <c:v>42593.111111111109</c:v>
                </c:pt>
                <c:pt idx="2913">
                  <c:v>42593.114583333336</c:v>
                </c:pt>
                <c:pt idx="2914">
                  <c:v>42593.118055555555</c:v>
                </c:pt>
                <c:pt idx="2915">
                  <c:v>42593.121527777781</c:v>
                </c:pt>
                <c:pt idx="2916">
                  <c:v>42593.125</c:v>
                </c:pt>
                <c:pt idx="2917">
                  <c:v>42593.128472222219</c:v>
                </c:pt>
                <c:pt idx="2918">
                  <c:v>42593.131944444445</c:v>
                </c:pt>
                <c:pt idx="2919">
                  <c:v>42593.135416666664</c:v>
                </c:pt>
                <c:pt idx="2920">
                  <c:v>42593.138888888891</c:v>
                </c:pt>
                <c:pt idx="2921">
                  <c:v>42593.142361111109</c:v>
                </c:pt>
                <c:pt idx="2922">
                  <c:v>42593.145833333336</c:v>
                </c:pt>
                <c:pt idx="2923">
                  <c:v>42593.149305555555</c:v>
                </c:pt>
                <c:pt idx="2924">
                  <c:v>42593.152777777781</c:v>
                </c:pt>
                <c:pt idx="2925">
                  <c:v>42593.15625</c:v>
                </c:pt>
                <c:pt idx="2926">
                  <c:v>42593.159722222219</c:v>
                </c:pt>
                <c:pt idx="2927">
                  <c:v>42593.163194444445</c:v>
                </c:pt>
                <c:pt idx="2928">
                  <c:v>42593.166666666664</c:v>
                </c:pt>
                <c:pt idx="2929">
                  <c:v>42593.170138888891</c:v>
                </c:pt>
                <c:pt idx="2930">
                  <c:v>42593.173611111109</c:v>
                </c:pt>
                <c:pt idx="2931">
                  <c:v>42593.177083333336</c:v>
                </c:pt>
                <c:pt idx="2932">
                  <c:v>42593.180555555555</c:v>
                </c:pt>
                <c:pt idx="2933">
                  <c:v>42593.184027777781</c:v>
                </c:pt>
                <c:pt idx="2934">
                  <c:v>42593.1875</c:v>
                </c:pt>
                <c:pt idx="2935">
                  <c:v>42593.190972222219</c:v>
                </c:pt>
                <c:pt idx="2936">
                  <c:v>42593.194444444445</c:v>
                </c:pt>
                <c:pt idx="2937">
                  <c:v>42593.197916666664</c:v>
                </c:pt>
                <c:pt idx="2938">
                  <c:v>42593.201388888891</c:v>
                </c:pt>
                <c:pt idx="2939">
                  <c:v>42593.204861111109</c:v>
                </c:pt>
                <c:pt idx="2940">
                  <c:v>42593.208333333336</c:v>
                </c:pt>
                <c:pt idx="2941">
                  <c:v>42593.211805555555</c:v>
                </c:pt>
                <c:pt idx="2942">
                  <c:v>42593.215277777781</c:v>
                </c:pt>
                <c:pt idx="2943">
                  <c:v>42593.21875</c:v>
                </c:pt>
                <c:pt idx="2944">
                  <c:v>42593.222222222219</c:v>
                </c:pt>
                <c:pt idx="2945">
                  <c:v>42593.225694444445</c:v>
                </c:pt>
                <c:pt idx="2946">
                  <c:v>42593.229166666664</c:v>
                </c:pt>
                <c:pt idx="2947">
                  <c:v>42593.232638888891</c:v>
                </c:pt>
                <c:pt idx="2948">
                  <c:v>42593.236111111109</c:v>
                </c:pt>
                <c:pt idx="2949">
                  <c:v>42593.239583333336</c:v>
                </c:pt>
                <c:pt idx="2950">
                  <c:v>42593.243055555555</c:v>
                </c:pt>
                <c:pt idx="2951">
                  <c:v>42593.246527777781</c:v>
                </c:pt>
                <c:pt idx="2952">
                  <c:v>42593.25</c:v>
                </c:pt>
                <c:pt idx="2953">
                  <c:v>42593.253472222219</c:v>
                </c:pt>
                <c:pt idx="2954">
                  <c:v>42593.256944444445</c:v>
                </c:pt>
                <c:pt idx="2955">
                  <c:v>42593.260416666664</c:v>
                </c:pt>
                <c:pt idx="2956">
                  <c:v>42593.263888888891</c:v>
                </c:pt>
                <c:pt idx="2957">
                  <c:v>42593.267361111109</c:v>
                </c:pt>
                <c:pt idx="2958">
                  <c:v>42593.270833333336</c:v>
                </c:pt>
                <c:pt idx="2959">
                  <c:v>42593.274305555555</c:v>
                </c:pt>
                <c:pt idx="2960">
                  <c:v>42593.277777777781</c:v>
                </c:pt>
                <c:pt idx="2961">
                  <c:v>42593.28125</c:v>
                </c:pt>
                <c:pt idx="2962">
                  <c:v>42593.284722222219</c:v>
                </c:pt>
                <c:pt idx="2963">
                  <c:v>42593.288194444445</c:v>
                </c:pt>
                <c:pt idx="2964">
                  <c:v>42593.291666666664</c:v>
                </c:pt>
                <c:pt idx="2965">
                  <c:v>42593.295138888891</c:v>
                </c:pt>
                <c:pt idx="2966">
                  <c:v>42593.298611111109</c:v>
                </c:pt>
                <c:pt idx="2967">
                  <c:v>42593.302083333336</c:v>
                </c:pt>
                <c:pt idx="2968">
                  <c:v>42593.305555555555</c:v>
                </c:pt>
                <c:pt idx="2969">
                  <c:v>42593.309027777781</c:v>
                </c:pt>
                <c:pt idx="2970">
                  <c:v>42593.3125</c:v>
                </c:pt>
                <c:pt idx="2971">
                  <c:v>42593.315972222219</c:v>
                </c:pt>
                <c:pt idx="2972">
                  <c:v>42593.319444444445</c:v>
                </c:pt>
                <c:pt idx="2973">
                  <c:v>42593.322916666664</c:v>
                </c:pt>
                <c:pt idx="2974">
                  <c:v>42593.326388888891</c:v>
                </c:pt>
                <c:pt idx="2975">
                  <c:v>42593.329861111109</c:v>
                </c:pt>
                <c:pt idx="2976">
                  <c:v>42593.333333333336</c:v>
                </c:pt>
                <c:pt idx="2977">
                  <c:v>42593.336805555555</c:v>
                </c:pt>
                <c:pt idx="2978">
                  <c:v>42593.340277777781</c:v>
                </c:pt>
                <c:pt idx="2979">
                  <c:v>42593.34375</c:v>
                </c:pt>
                <c:pt idx="2980">
                  <c:v>42593.347222222219</c:v>
                </c:pt>
                <c:pt idx="2981">
                  <c:v>42593.350694444445</c:v>
                </c:pt>
                <c:pt idx="2982">
                  <c:v>42593.354166666664</c:v>
                </c:pt>
                <c:pt idx="2983">
                  <c:v>42593.357638888891</c:v>
                </c:pt>
                <c:pt idx="2984">
                  <c:v>42593.361111111109</c:v>
                </c:pt>
                <c:pt idx="2985">
                  <c:v>42593.364583333336</c:v>
                </c:pt>
                <c:pt idx="2986">
                  <c:v>42593.368055555555</c:v>
                </c:pt>
                <c:pt idx="2987">
                  <c:v>42593.371527777781</c:v>
                </c:pt>
                <c:pt idx="2988">
                  <c:v>42593.375</c:v>
                </c:pt>
                <c:pt idx="2989">
                  <c:v>42593.378472222219</c:v>
                </c:pt>
                <c:pt idx="2990">
                  <c:v>42593.381944444445</c:v>
                </c:pt>
                <c:pt idx="2991">
                  <c:v>42593.385416666664</c:v>
                </c:pt>
                <c:pt idx="2992">
                  <c:v>42593.388888888891</c:v>
                </c:pt>
                <c:pt idx="2993">
                  <c:v>42593.392361111109</c:v>
                </c:pt>
                <c:pt idx="2994">
                  <c:v>42593.395833333336</c:v>
                </c:pt>
                <c:pt idx="2995">
                  <c:v>42593.399305555555</c:v>
                </c:pt>
                <c:pt idx="2996">
                  <c:v>42593.402777777781</c:v>
                </c:pt>
                <c:pt idx="2997">
                  <c:v>42593.40625</c:v>
                </c:pt>
                <c:pt idx="2998">
                  <c:v>42593.409722222219</c:v>
                </c:pt>
                <c:pt idx="2999">
                  <c:v>42593.413194444445</c:v>
                </c:pt>
                <c:pt idx="3000">
                  <c:v>42593.416666666664</c:v>
                </c:pt>
                <c:pt idx="3001">
                  <c:v>42593.420138888891</c:v>
                </c:pt>
                <c:pt idx="3002">
                  <c:v>42593.423611111109</c:v>
                </c:pt>
                <c:pt idx="3003">
                  <c:v>42593.427083333336</c:v>
                </c:pt>
                <c:pt idx="3004">
                  <c:v>42593.430555555555</c:v>
                </c:pt>
                <c:pt idx="3005">
                  <c:v>42593.434027777781</c:v>
                </c:pt>
                <c:pt idx="3006">
                  <c:v>42593.4375</c:v>
                </c:pt>
                <c:pt idx="3007">
                  <c:v>42593.440972222219</c:v>
                </c:pt>
                <c:pt idx="3008">
                  <c:v>42593.444444444445</c:v>
                </c:pt>
                <c:pt idx="3009">
                  <c:v>42593.447916666664</c:v>
                </c:pt>
                <c:pt idx="3010">
                  <c:v>42593.451388888891</c:v>
                </c:pt>
                <c:pt idx="3011">
                  <c:v>42593.454861111109</c:v>
                </c:pt>
                <c:pt idx="3012">
                  <c:v>42593.458333333336</c:v>
                </c:pt>
                <c:pt idx="3013">
                  <c:v>42593.461805555555</c:v>
                </c:pt>
                <c:pt idx="3014">
                  <c:v>42593.465277777781</c:v>
                </c:pt>
                <c:pt idx="3015">
                  <c:v>42593.46875</c:v>
                </c:pt>
                <c:pt idx="3016">
                  <c:v>42593.472222222219</c:v>
                </c:pt>
                <c:pt idx="3017">
                  <c:v>42593.475694444445</c:v>
                </c:pt>
                <c:pt idx="3018">
                  <c:v>42593.479166666664</c:v>
                </c:pt>
                <c:pt idx="3019">
                  <c:v>42593.482638888891</c:v>
                </c:pt>
                <c:pt idx="3020">
                  <c:v>42593.486111111109</c:v>
                </c:pt>
                <c:pt idx="3021">
                  <c:v>42593.489583333336</c:v>
                </c:pt>
                <c:pt idx="3022">
                  <c:v>42593.493055555555</c:v>
                </c:pt>
                <c:pt idx="3023">
                  <c:v>42593.496527777781</c:v>
                </c:pt>
                <c:pt idx="3024">
                  <c:v>42593.5</c:v>
                </c:pt>
                <c:pt idx="3025">
                  <c:v>42593.503472222219</c:v>
                </c:pt>
                <c:pt idx="3026">
                  <c:v>42593.506944444445</c:v>
                </c:pt>
                <c:pt idx="3027">
                  <c:v>42593.510416666664</c:v>
                </c:pt>
                <c:pt idx="3028">
                  <c:v>42593.513888888891</c:v>
                </c:pt>
                <c:pt idx="3029">
                  <c:v>42593.517361111109</c:v>
                </c:pt>
                <c:pt idx="3030">
                  <c:v>42593.520833333336</c:v>
                </c:pt>
                <c:pt idx="3031">
                  <c:v>42593.524305555555</c:v>
                </c:pt>
                <c:pt idx="3032">
                  <c:v>42593.527777777781</c:v>
                </c:pt>
                <c:pt idx="3033">
                  <c:v>42593.53125</c:v>
                </c:pt>
                <c:pt idx="3034">
                  <c:v>42593.534722222219</c:v>
                </c:pt>
                <c:pt idx="3035">
                  <c:v>42593.538194444445</c:v>
                </c:pt>
                <c:pt idx="3036">
                  <c:v>42593.541666666664</c:v>
                </c:pt>
                <c:pt idx="3037">
                  <c:v>42593.545138888891</c:v>
                </c:pt>
                <c:pt idx="3038">
                  <c:v>42593.548611111109</c:v>
                </c:pt>
                <c:pt idx="3039">
                  <c:v>42593.552083333336</c:v>
                </c:pt>
                <c:pt idx="3040">
                  <c:v>42593.555555555555</c:v>
                </c:pt>
                <c:pt idx="3041">
                  <c:v>42593.559027777781</c:v>
                </c:pt>
                <c:pt idx="3042">
                  <c:v>42593.5625</c:v>
                </c:pt>
                <c:pt idx="3043">
                  <c:v>42593.565972222219</c:v>
                </c:pt>
                <c:pt idx="3044">
                  <c:v>42593.569444444445</c:v>
                </c:pt>
                <c:pt idx="3045">
                  <c:v>42593.572916666664</c:v>
                </c:pt>
                <c:pt idx="3046">
                  <c:v>42593.576388888891</c:v>
                </c:pt>
                <c:pt idx="3047">
                  <c:v>42593.579861111109</c:v>
                </c:pt>
                <c:pt idx="3048">
                  <c:v>42593.583333333336</c:v>
                </c:pt>
                <c:pt idx="3049">
                  <c:v>42593.586805555555</c:v>
                </c:pt>
                <c:pt idx="3050">
                  <c:v>42593.590277777781</c:v>
                </c:pt>
                <c:pt idx="3051">
                  <c:v>42593.59375</c:v>
                </c:pt>
                <c:pt idx="3052">
                  <c:v>42593.597222222219</c:v>
                </c:pt>
                <c:pt idx="3053">
                  <c:v>42593.600694444445</c:v>
                </c:pt>
                <c:pt idx="3054">
                  <c:v>42593.604166666664</c:v>
                </c:pt>
                <c:pt idx="3055">
                  <c:v>42593.607638888891</c:v>
                </c:pt>
                <c:pt idx="3056">
                  <c:v>42593.611111111109</c:v>
                </c:pt>
                <c:pt idx="3057">
                  <c:v>42593.614583333336</c:v>
                </c:pt>
                <c:pt idx="3058">
                  <c:v>42593.618055555555</c:v>
                </c:pt>
                <c:pt idx="3059">
                  <c:v>42593.621527777781</c:v>
                </c:pt>
                <c:pt idx="3060">
                  <c:v>42593.625</c:v>
                </c:pt>
                <c:pt idx="3061">
                  <c:v>42593.628472222219</c:v>
                </c:pt>
                <c:pt idx="3062">
                  <c:v>42593.631944444445</c:v>
                </c:pt>
                <c:pt idx="3063">
                  <c:v>42593.635416666664</c:v>
                </c:pt>
                <c:pt idx="3064">
                  <c:v>42593.638888888891</c:v>
                </c:pt>
                <c:pt idx="3065">
                  <c:v>42593.642361111109</c:v>
                </c:pt>
                <c:pt idx="3066">
                  <c:v>42593.645833333336</c:v>
                </c:pt>
                <c:pt idx="3067">
                  <c:v>42593.649305555555</c:v>
                </c:pt>
                <c:pt idx="3068">
                  <c:v>42593.652777777781</c:v>
                </c:pt>
                <c:pt idx="3069">
                  <c:v>42593.65625</c:v>
                </c:pt>
                <c:pt idx="3070">
                  <c:v>42593.659722222219</c:v>
                </c:pt>
                <c:pt idx="3071">
                  <c:v>42593.663194444445</c:v>
                </c:pt>
                <c:pt idx="3072">
                  <c:v>42593.666666666664</c:v>
                </c:pt>
                <c:pt idx="3073">
                  <c:v>42593.670138888891</c:v>
                </c:pt>
                <c:pt idx="3074">
                  <c:v>42593.673611111109</c:v>
                </c:pt>
                <c:pt idx="3075">
                  <c:v>42593.677083333336</c:v>
                </c:pt>
                <c:pt idx="3076">
                  <c:v>42593.680555555555</c:v>
                </c:pt>
                <c:pt idx="3077">
                  <c:v>42593.684027777781</c:v>
                </c:pt>
                <c:pt idx="3078">
                  <c:v>42593.6875</c:v>
                </c:pt>
                <c:pt idx="3079">
                  <c:v>42593.690972222219</c:v>
                </c:pt>
                <c:pt idx="3080">
                  <c:v>42593.694444444445</c:v>
                </c:pt>
                <c:pt idx="3081">
                  <c:v>42593.697916666664</c:v>
                </c:pt>
                <c:pt idx="3082">
                  <c:v>42593.701388888891</c:v>
                </c:pt>
                <c:pt idx="3083">
                  <c:v>42593.704861111109</c:v>
                </c:pt>
                <c:pt idx="3084">
                  <c:v>42593.708333333336</c:v>
                </c:pt>
                <c:pt idx="3085">
                  <c:v>42593.711805555555</c:v>
                </c:pt>
                <c:pt idx="3086">
                  <c:v>42593.715277777781</c:v>
                </c:pt>
                <c:pt idx="3087">
                  <c:v>42593.71875</c:v>
                </c:pt>
                <c:pt idx="3088">
                  <c:v>42593.722222222219</c:v>
                </c:pt>
                <c:pt idx="3089">
                  <c:v>42593.725694444445</c:v>
                </c:pt>
                <c:pt idx="3090">
                  <c:v>42593.729166666664</c:v>
                </c:pt>
                <c:pt idx="3091">
                  <c:v>42593.732638888891</c:v>
                </c:pt>
                <c:pt idx="3092">
                  <c:v>42593.736111111109</c:v>
                </c:pt>
                <c:pt idx="3093">
                  <c:v>42593.739583333336</c:v>
                </c:pt>
                <c:pt idx="3094">
                  <c:v>42593.743055555555</c:v>
                </c:pt>
                <c:pt idx="3095">
                  <c:v>42593.746527777781</c:v>
                </c:pt>
                <c:pt idx="3096">
                  <c:v>42593.75</c:v>
                </c:pt>
                <c:pt idx="3097">
                  <c:v>42593.753472222219</c:v>
                </c:pt>
                <c:pt idx="3098">
                  <c:v>42593.756944444445</c:v>
                </c:pt>
                <c:pt idx="3099">
                  <c:v>42593.760416666664</c:v>
                </c:pt>
                <c:pt idx="3100">
                  <c:v>42593.763888888891</c:v>
                </c:pt>
                <c:pt idx="3101">
                  <c:v>42593.767361111109</c:v>
                </c:pt>
                <c:pt idx="3102">
                  <c:v>42593.770833333336</c:v>
                </c:pt>
                <c:pt idx="3103">
                  <c:v>42593.774305555555</c:v>
                </c:pt>
                <c:pt idx="3104">
                  <c:v>42593.777777777781</c:v>
                </c:pt>
                <c:pt idx="3105">
                  <c:v>42593.78125</c:v>
                </c:pt>
                <c:pt idx="3106">
                  <c:v>42593.784722222219</c:v>
                </c:pt>
                <c:pt idx="3107">
                  <c:v>42593.788194444445</c:v>
                </c:pt>
                <c:pt idx="3108">
                  <c:v>42593.791666666664</c:v>
                </c:pt>
                <c:pt idx="3109">
                  <c:v>42593.795138888891</c:v>
                </c:pt>
                <c:pt idx="3110">
                  <c:v>42593.798611111109</c:v>
                </c:pt>
                <c:pt idx="3111">
                  <c:v>42593.802083333336</c:v>
                </c:pt>
                <c:pt idx="3112">
                  <c:v>42593.805555555555</c:v>
                </c:pt>
                <c:pt idx="3113">
                  <c:v>42593.809027777781</c:v>
                </c:pt>
                <c:pt idx="3114">
                  <c:v>42593.8125</c:v>
                </c:pt>
                <c:pt idx="3115">
                  <c:v>42593.815972222219</c:v>
                </c:pt>
                <c:pt idx="3116">
                  <c:v>42593.819444444445</c:v>
                </c:pt>
                <c:pt idx="3117">
                  <c:v>42593.822916666664</c:v>
                </c:pt>
                <c:pt idx="3118">
                  <c:v>42593.826388888891</c:v>
                </c:pt>
                <c:pt idx="3119">
                  <c:v>42593.829861111109</c:v>
                </c:pt>
                <c:pt idx="3120">
                  <c:v>42593.833333333336</c:v>
                </c:pt>
                <c:pt idx="3121">
                  <c:v>42593.836805555555</c:v>
                </c:pt>
                <c:pt idx="3122">
                  <c:v>42593.840277777781</c:v>
                </c:pt>
                <c:pt idx="3123">
                  <c:v>42593.84375</c:v>
                </c:pt>
                <c:pt idx="3124">
                  <c:v>42593.847222222219</c:v>
                </c:pt>
                <c:pt idx="3125">
                  <c:v>42593.850694444445</c:v>
                </c:pt>
                <c:pt idx="3126">
                  <c:v>42593.854166666664</c:v>
                </c:pt>
                <c:pt idx="3127">
                  <c:v>42593.857638888891</c:v>
                </c:pt>
                <c:pt idx="3128">
                  <c:v>42593.861111111109</c:v>
                </c:pt>
                <c:pt idx="3129">
                  <c:v>42593.864583333336</c:v>
                </c:pt>
                <c:pt idx="3130">
                  <c:v>42593.868055555555</c:v>
                </c:pt>
                <c:pt idx="3131">
                  <c:v>42593.871527777781</c:v>
                </c:pt>
                <c:pt idx="3132">
                  <c:v>42593.875</c:v>
                </c:pt>
                <c:pt idx="3133">
                  <c:v>42593.878472222219</c:v>
                </c:pt>
                <c:pt idx="3134">
                  <c:v>42593.881944444445</c:v>
                </c:pt>
                <c:pt idx="3135">
                  <c:v>42593.885416666664</c:v>
                </c:pt>
                <c:pt idx="3136">
                  <c:v>42593.888888888891</c:v>
                </c:pt>
                <c:pt idx="3137">
                  <c:v>42593.892361111109</c:v>
                </c:pt>
                <c:pt idx="3138">
                  <c:v>42593.895833333336</c:v>
                </c:pt>
                <c:pt idx="3139">
                  <c:v>42593.899305555555</c:v>
                </c:pt>
                <c:pt idx="3140">
                  <c:v>42593.902777777781</c:v>
                </c:pt>
                <c:pt idx="3141">
                  <c:v>42593.90625</c:v>
                </c:pt>
                <c:pt idx="3142">
                  <c:v>42593.909722222219</c:v>
                </c:pt>
                <c:pt idx="3143">
                  <c:v>42593.913194444445</c:v>
                </c:pt>
                <c:pt idx="3144">
                  <c:v>42593.916666666664</c:v>
                </c:pt>
                <c:pt idx="3145">
                  <c:v>42593.920138888891</c:v>
                </c:pt>
                <c:pt idx="3146">
                  <c:v>42593.923611111109</c:v>
                </c:pt>
                <c:pt idx="3147">
                  <c:v>42593.927083333336</c:v>
                </c:pt>
                <c:pt idx="3148">
                  <c:v>42593.930555555555</c:v>
                </c:pt>
                <c:pt idx="3149">
                  <c:v>42593.934027777781</c:v>
                </c:pt>
                <c:pt idx="3150">
                  <c:v>42593.9375</c:v>
                </c:pt>
                <c:pt idx="3151">
                  <c:v>42593.940972222219</c:v>
                </c:pt>
                <c:pt idx="3152">
                  <c:v>42593.944444444445</c:v>
                </c:pt>
                <c:pt idx="3153">
                  <c:v>42593.947916666664</c:v>
                </c:pt>
                <c:pt idx="3154">
                  <c:v>42593.951388888891</c:v>
                </c:pt>
                <c:pt idx="3155">
                  <c:v>42593.954861111109</c:v>
                </c:pt>
                <c:pt idx="3156">
                  <c:v>42593.958333333336</c:v>
                </c:pt>
                <c:pt idx="3157">
                  <c:v>42593.961805555555</c:v>
                </c:pt>
                <c:pt idx="3158">
                  <c:v>42593.965277777781</c:v>
                </c:pt>
                <c:pt idx="3159">
                  <c:v>42593.96875</c:v>
                </c:pt>
                <c:pt idx="3160">
                  <c:v>42593.972222222219</c:v>
                </c:pt>
                <c:pt idx="3161">
                  <c:v>42593.975694444445</c:v>
                </c:pt>
                <c:pt idx="3162">
                  <c:v>42593.979166666664</c:v>
                </c:pt>
                <c:pt idx="3163">
                  <c:v>42593.982638888891</c:v>
                </c:pt>
                <c:pt idx="3164">
                  <c:v>42593.986111111109</c:v>
                </c:pt>
                <c:pt idx="3165">
                  <c:v>42593.989583333336</c:v>
                </c:pt>
                <c:pt idx="3166">
                  <c:v>42593.993055555555</c:v>
                </c:pt>
                <c:pt idx="3167">
                  <c:v>42593.996527777781</c:v>
                </c:pt>
                <c:pt idx="3168">
                  <c:v>42594</c:v>
                </c:pt>
                <c:pt idx="3169">
                  <c:v>42594.003472222219</c:v>
                </c:pt>
                <c:pt idx="3170">
                  <c:v>42594.006944444445</c:v>
                </c:pt>
                <c:pt idx="3171">
                  <c:v>42594.010416666664</c:v>
                </c:pt>
                <c:pt idx="3172">
                  <c:v>42594.013888888891</c:v>
                </c:pt>
                <c:pt idx="3173">
                  <c:v>42594.017361111109</c:v>
                </c:pt>
                <c:pt idx="3174">
                  <c:v>42594.020833333336</c:v>
                </c:pt>
                <c:pt idx="3175">
                  <c:v>42594.024305555555</c:v>
                </c:pt>
                <c:pt idx="3176">
                  <c:v>42594.027777777781</c:v>
                </c:pt>
                <c:pt idx="3177">
                  <c:v>42594.03125</c:v>
                </c:pt>
                <c:pt idx="3178">
                  <c:v>42594.034722222219</c:v>
                </c:pt>
                <c:pt idx="3179">
                  <c:v>42594.038194444445</c:v>
                </c:pt>
                <c:pt idx="3180">
                  <c:v>42594.041666666664</c:v>
                </c:pt>
                <c:pt idx="3181">
                  <c:v>42594.045138888891</c:v>
                </c:pt>
                <c:pt idx="3182">
                  <c:v>42594.048611111109</c:v>
                </c:pt>
                <c:pt idx="3183">
                  <c:v>42594.052083333336</c:v>
                </c:pt>
                <c:pt idx="3184">
                  <c:v>42594.055555555555</c:v>
                </c:pt>
                <c:pt idx="3185">
                  <c:v>42594.059027777781</c:v>
                </c:pt>
                <c:pt idx="3186">
                  <c:v>42594.0625</c:v>
                </c:pt>
                <c:pt idx="3187">
                  <c:v>42594.065972222219</c:v>
                </c:pt>
                <c:pt idx="3188">
                  <c:v>42594.069444444445</c:v>
                </c:pt>
                <c:pt idx="3189">
                  <c:v>42594.072916666664</c:v>
                </c:pt>
                <c:pt idx="3190">
                  <c:v>42594.076388888891</c:v>
                </c:pt>
                <c:pt idx="3191">
                  <c:v>42594.079861111109</c:v>
                </c:pt>
                <c:pt idx="3192">
                  <c:v>42594.083333333336</c:v>
                </c:pt>
                <c:pt idx="3193">
                  <c:v>42594.086805555555</c:v>
                </c:pt>
                <c:pt idx="3194">
                  <c:v>42594.090277777781</c:v>
                </c:pt>
                <c:pt idx="3195">
                  <c:v>42594.09375</c:v>
                </c:pt>
                <c:pt idx="3196">
                  <c:v>42594.097222222219</c:v>
                </c:pt>
                <c:pt idx="3197">
                  <c:v>42594.100694444445</c:v>
                </c:pt>
                <c:pt idx="3198">
                  <c:v>42594.104166666664</c:v>
                </c:pt>
                <c:pt idx="3199">
                  <c:v>42594.107638888891</c:v>
                </c:pt>
                <c:pt idx="3200">
                  <c:v>42594.111111111109</c:v>
                </c:pt>
                <c:pt idx="3201">
                  <c:v>42594.114583333336</c:v>
                </c:pt>
                <c:pt idx="3202">
                  <c:v>42594.118055555555</c:v>
                </c:pt>
                <c:pt idx="3203">
                  <c:v>42594.121527777781</c:v>
                </c:pt>
                <c:pt idx="3204">
                  <c:v>42594.125</c:v>
                </c:pt>
                <c:pt idx="3205">
                  <c:v>42594.128472222219</c:v>
                </c:pt>
                <c:pt idx="3206">
                  <c:v>42594.131944444445</c:v>
                </c:pt>
                <c:pt idx="3207">
                  <c:v>42594.135416666664</c:v>
                </c:pt>
                <c:pt idx="3208">
                  <c:v>42594.138888888891</c:v>
                </c:pt>
                <c:pt idx="3209">
                  <c:v>42594.142361111109</c:v>
                </c:pt>
                <c:pt idx="3210">
                  <c:v>42594.145833333336</c:v>
                </c:pt>
                <c:pt idx="3211">
                  <c:v>42594.149305555555</c:v>
                </c:pt>
                <c:pt idx="3212">
                  <c:v>42594.152777777781</c:v>
                </c:pt>
                <c:pt idx="3213">
                  <c:v>42594.15625</c:v>
                </c:pt>
                <c:pt idx="3214">
                  <c:v>42594.159722222219</c:v>
                </c:pt>
                <c:pt idx="3215">
                  <c:v>42594.163194444445</c:v>
                </c:pt>
                <c:pt idx="3216">
                  <c:v>42594.166666666664</c:v>
                </c:pt>
                <c:pt idx="3217">
                  <c:v>42594.170138888891</c:v>
                </c:pt>
                <c:pt idx="3218">
                  <c:v>42594.173611111109</c:v>
                </c:pt>
                <c:pt idx="3219">
                  <c:v>42594.177083333336</c:v>
                </c:pt>
                <c:pt idx="3220">
                  <c:v>42594.180555555555</c:v>
                </c:pt>
                <c:pt idx="3221">
                  <c:v>42594.184027777781</c:v>
                </c:pt>
                <c:pt idx="3222">
                  <c:v>42594.1875</c:v>
                </c:pt>
                <c:pt idx="3223">
                  <c:v>42594.190972222219</c:v>
                </c:pt>
                <c:pt idx="3224">
                  <c:v>42594.194444444445</c:v>
                </c:pt>
                <c:pt idx="3225">
                  <c:v>42594.197916666664</c:v>
                </c:pt>
                <c:pt idx="3226">
                  <c:v>42594.201388888891</c:v>
                </c:pt>
                <c:pt idx="3227">
                  <c:v>42594.204861111109</c:v>
                </c:pt>
                <c:pt idx="3228">
                  <c:v>42594.208333333336</c:v>
                </c:pt>
                <c:pt idx="3229">
                  <c:v>42594.211805555555</c:v>
                </c:pt>
                <c:pt idx="3230">
                  <c:v>42594.215277777781</c:v>
                </c:pt>
                <c:pt idx="3231">
                  <c:v>42594.21875</c:v>
                </c:pt>
                <c:pt idx="3232">
                  <c:v>42594.222222222219</c:v>
                </c:pt>
                <c:pt idx="3233">
                  <c:v>42594.225694444445</c:v>
                </c:pt>
                <c:pt idx="3234">
                  <c:v>42594.229166666664</c:v>
                </c:pt>
                <c:pt idx="3235">
                  <c:v>42594.232638888891</c:v>
                </c:pt>
                <c:pt idx="3236">
                  <c:v>42594.236111111109</c:v>
                </c:pt>
                <c:pt idx="3237">
                  <c:v>42594.239583333336</c:v>
                </c:pt>
                <c:pt idx="3238">
                  <c:v>42594.243055555555</c:v>
                </c:pt>
                <c:pt idx="3239">
                  <c:v>42594.246527777781</c:v>
                </c:pt>
                <c:pt idx="3240">
                  <c:v>42594.25</c:v>
                </c:pt>
                <c:pt idx="3241">
                  <c:v>42594.253472222219</c:v>
                </c:pt>
                <c:pt idx="3242">
                  <c:v>42594.256944444445</c:v>
                </c:pt>
                <c:pt idx="3243">
                  <c:v>42594.260416666664</c:v>
                </c:pt>
                <c:pt idx="3244">
                  <c:v>42594.263888888891</c:v>
                </c:pt>
                <c:pt idx="3245">
                  <c:v>42594.267361111109</c:v>
                </c:pt>
                <c:pt idx="3246">
                  <c:v>42594.270833333336</c:v>
                </c:pt>
                <c:pt idx="3247">
                  <c:v>42594.274305555555</c:v>
                </c:pt>
                <c:pt idx="3248">
                  <c:v>42594.277777777781</c:v>
                </c:pt>
                <c:pt idx="3249">
                  <c:v>42594.28125</c:v>
                </c:pt>
                <c:pt idx="3250">
                  <c:v>42594.284722222219</c:v>
                </c:pt>
                <c:pt idx="3251">
                  <c:v>42594.288194444445</c:v>
                </c:pt>
                <c:pt idx="3252">
                  <c:v>42594.291666666664</c:v>
                </c:pt>
                <c:pt idx="3253">
                  <c:v>42594.295138888891</c:v>
                </c:pt>
                <c:pt idx="3254">
                  <c:v>42594.298611111109</c:v>
                </c:pt>
                <c:pt idx="3255">
                  <c:v>42594.302083333336</c:v>
                </c:pt>
                <c:pt idx="3256">
                  <c:v>42594.305555555555</c:v>
                </c:pt>
                <c:pt idx="3257">
                  <c:v>42594.309027777781</c:v>
                </c:pt>
                <c:pt idx="3258">
                  <c:v>42594.3125</c:v>
                </c:pt>
                <c:pt idx="3259">
                  <c:v>42594.315972222219</c:v>
                </c:pt>
                <c:pt idx="3260">
                  <c:v>42594.319444444445</c:v>
                </c:pt>
                <c:pt idx="3261">
                  <c:v>42594.322916666664</c:v>
                </c:pt>
                <c:pt idx="3262">
                  <c:v>42594.326388888891</c:v>
                </c:pt>
                <c:pt idx="3263">
                  <c:v>42594.329861111109</c:v>
                </c:pt>
                <c:pt idx="3264">
                  <c:v>42594.333333333336</c:v>
                </c:pt>
                <c:pt idx="3265">
                  <c:v>42594.336805555555</c:v>
                </c:pt>
                <c:pt idx="3266">
                  <c:v>42594.340277777781</c:v>
                </c:pt>
                <c:pt idx="3267">
                  <c:v>42594.34375</c:v>
                </c:pt>
                <c:pt idx="3268">
                  <c:v>42594.347222222219</c:v>
                </c:pt>
                <c:pt idx="3269">
                  <c:v>42594.350694444445</c:v>
                </c:pt>
                <c:pt idx="3270">
                  <c:v>42594.354166666664</c:v>
                </c:pt>
                <c:pt idx="3271">
                  <c:v>42594.357638888891</c:v>
                </c:pt>
                <c:pt idx="3272">
                  <c:v>42594.361111111109</c:v>
                </c:pt>
                <c:pt idx="3273">
                  <c:v>42594.364583333336</c:v>
                </c:pt>
                <c:pt idx="3274">
                  <c:v>42594.368055555555</c:v>
                </c:pt>
                <c:pt idx="3275">
                  <c:v>42594.371527777781</c:v>
                </c:pt>
                <c:pt idx="3276">
                  <c:v>42594.375</c:v>
                </c:pt>
                <c:pt idx="3277">
                  <c:v>42594.378472222219</c:v>
                </c:pt>
                <c:pt idx="3278">
                  <c:v>42594.381944444445</c:v>
                </c:pt>
                <c:pt idx="3279">
                  <c:v>42594.385416666664</c:v>
                </c:pt>
                <c:pt idx="3280">
                  <c:v>42594.388888888891</c:v>
                </c:pt>
                <c:pt idx="3281">
                  <c:v>42594.392361111109</c:v>
                </c:pt>
                <c:pt idx="3282">
                  <c:v>42594.395833333336</c:v>
                </c:pt>
                <c:pt idx="3283">
                  <c:v>42594.399305555555</c:v>
                </c:pt>
                <c:pt idx="3284">
                  <c:v>42594.402777777781</c:v>
                </c:pt>
                <c:pt idx="3285">
                  <c:v>42594.40625</c:v>
                </c:pt>
                <c:pt idx="3286">
                  <c:v>42594.409722222219</c:v>
                </c:pt>
                <c:pt idx="3287">
                  <c:v>42594.413194444445</c:v>
                </c:pt>
                <c:pt idx="3288">
                  <c:v>42594.416666666664</c:v>
                </c:pt>
                <c:pt idx="3289">
                  <c:v>42594.420138888891</c:v>
                </c:pt>
                <c:pt idx="3290">
                  <c:v>42594.423611111109</c:v>
                </c:pt>
                <c:pt idx="3291">
                  <c:v>42594.427083333336</c:v>
                </c:pt>
                <c:pt idx="3292">
                  <c:v>42594.430555555555</c:v>
                </c:pt>
                <c:pt idx="3293">
                  <c:v>42594.434027777781</c:v>
                </c:pt>
                <c:pt idx="3294">
                  <c:v>42594.4375</c:v>
                </c:pt>
                <c:pt idx="3295">
                  <c:v>42594.440972222219</c:v>
                </c:pt>
                <c:pt idx="3296">
                  <c:v>42594.444444444445</c:v>
                </c:pt>
                <c:pt idx="3297">
                  <c:v>42594.447916666664</c:v>
                </c:pt>
                <c:pt idx="3298">
                  <c:v>42594.451388888891</c:v>
                </c:pt>
                <c:pt idx="3299">
                  <c:v>42594.454861111109</c:v>
                </c:pt>
                <c:pt idx="3300">
                  <c:v>42594.458333333336</c:v>
                </c:pt>
                <c:pt idx="3301">
                  <c:v>42594.461805555555</c:v>
                </c:pt>
                <c:pt idx="3302">
                  <c:v>42594.465277777781</c:v>
                </c:pt>
                <c:pt idx="3303">
                  <c:v>42594.46875</c:v>
                </c:pt>
                <c:pt idx="3304">
                  <c:v>42594.472222222219</c:v>
                </c:pt>
                <c:pt idx="3305">
                  <c:v>42594.475694444445</c:v>
                </c:pt>
                <c:pt idx="3306">
                  <c:v>42594.479166666664</c:v>
                </c:pt>
                <c:pt idx="3307">
                  <c:v>42594.482638888891</c:v>
                </c:pt>
                <c:pt idx="3308">
                  <c:v>42594.486111111109</c:v>
                </c:pt>
                <c:pt idx="3309">
                  <c:v>42594.489583333336</c:v>
                </c:pt>
                <c:pt idx="3310">
                  <c:v>42594.493055555555</c:v>
                </c:pt>
                <c:pt idx="3311">
                  <c:v>42594.496527777781</c:v>
                </c:pt>
                <c:pt idx="3312">
                  <c:v>42594.5</c:v>
                </c:pt>
                <c:pt idx="3313">
                  <c:v>42594.503472222219</c:v>
                </c:pt>
                <c:pt idx="3314">
                  <c:v>42594.506944444445</c:v>
                </c:pt>
                <c:pt idx="3315">
                  <c:v>42594.510416666664</c:v>
                </c:pt>
                <c:pt idx="3316">
                  <c:v>42594.513888888891</c:v>
                </c:pt>
                <c:pt idx="3317">
                  <c:v>42594.517361111109</c:v>
                </c:pt>
                <c:pt idx="3318">
                  <c:v>42594.520833333336</c:v>
                </c:pt>
                <c:pt idx="3319">
                  <c:v>42594.524305555555</c:v>
                </c:pt>
                <c:pt idx="3320">
                  <c:v>42594.527777777781</c:v>
                </c:pt>
                <c:pt idx="3321">
                  <c:v>42594.53125</c:v>
                </c:pt>
                <c:pt idx="3322">
                  <c:v>42594.534722222219</c:v>
                </c:pt>
                <c:pt idx="3323">
                  <c:v>42594.538194444445</c:v>
                </c:pt>
                <c:pt idx="3324">
                  <c:v>42594.541666666664</c:v>
                </c:pt>
                <c:pt idx="3325">
                  <c:v>42594.545138888891</c:v>
                </c:pt>
                <c:pt idx="3326">
                  <c:v>42594.548611111109</c:v>
                </c:pt>
                <c:pt idx="3327">
                  <c:v>42594.552083333336</c:v>
                </c:pt>
                <c:pt idx="3328">
                  <c:v>42594.555555555555</c:v>
                </c:pt>
                <c:pt idx="3329">
                  <c:v>42594.559027777781</c:v>
                </c:pt>
                <c:pt idx="3330">
                  <c:v>42594.5625</c:v>
                </c:pt>
                <c:pt idx="3331">
                  <c:v>42594.565972222219</c:v>
                </c:pt>
                <c:pt idx="3332">
                  <c:v>42594.569444444445</c:v>
                </c:pt>
                <c:pt idx="3333">
                  <c:v>42594.572916666664</c:v>
                </c:pt>
                <c:pt idx="3334">
                  <c:v>42594.576388888891</c:v>
                </c:pt>
                <c:pt idx="3335">
                  <c:v>42594.579861111109</c:v>
                </c:pt>
                <c:pt idx="3336">
                  <c:v>42594.583333333336</c:v>
                </c:pt>
                <c:pt idx="3337">
                  <c:v>42594.586805555555</c:v>
                </c:pt>
                <c:pt idx="3338">
                  <c:v>42594.590277777781</c:v>
                </c:pt>
                <c:pt idx="3339">
                  <c:v>42594.59375</c:v>
                </c:pt>
                <c:pt idx="3340">
                  <c:v>42594.597222222219</c:v>
                </c:pt>
                <c:pt idx="3341">
                  <c:v>42594.600694444445</c:v>
                </c:pt>
                <c:pt idx="3342">
                  <c:v>42594.604166666664</c:v>
                </c:pt>
                <c:pt idx="3343">
                  <c:v>42594.607638888891</c:v>
                </c:pt>
                <c:pt idx="3344">
                  <c:v>42594.611111111109</c:v>
                </c:pt>
                <c:pt idx="3345">
                  <c:v>42594.614583333336</c:v>
                </c:pt>
                <c:pt idx="3346">
                  <c:v>42594.618055555555</c:v>
                </c:pt>
                <c:pt idx="3347">
                  <c:v>42594.621527777781</c:v>
                </c:pt>
                <c:pt idx="3348">
                  <c:v>42594.625</c:v>
                </c:pt>
                <c:pt idx="3349">
                  <c:v>42594.628472222219</c:v>
                </c:pt>
                <c:pt idx="3350">
                  <c:v>42594.631944444445</c:v>
                </c:pt>
                <c:pt idx="3351">
                  <c:v>42594.635416666664</c:v>
                </c:pt>
                <c:pt idx="3352">
                  <c:v>42594.638888888891</c:v>
                </c:pt>
                <c:pt idx="3353">
                  <c:v>42594.642361111109</c:v>
                </c:pt>
                <c:pt idx="3354">
                  <c:v>42594.645833333336</c:v>
                </c:pt>
                <c:pt idx="3355">
                  <c:v>42594.649305555555</c:v>
                </c:pt>
                <c:pt idx="3356">
                  <c:v>42594.652777777781</c:v>
                </c:pt>
                <c:pt idx="3357">
                  <c:v>42594.65625</c:v>
                </c:pt>
                <c:pt idx="3358">
                  <c:v>42594.659722222219</c:v>
                </c:pt>
                <c:pt idx="3359">
                  <c:v>42594.663194444445</c:v>
                </c:pt>
                <c:pt idx="3360">
                  <c:v>42594.666666666664</c:v>
                </c:pt>
                <c:pt idx="3361">
                  <c:v>42594.670138888891</c:v>
                </c:pt>
                <c:pt idx="3362">
                  <c:v>42594.673611111109</c:v>
                </c:pt>
                <c:pt idx="3363">
                  <c:v>42594.677083333336</c:v>
                </c:pt>
                <c:pt idx="3364">
                  <c:v>42594.680555555555</c:v>
                </c:pt>
                <c:pt idx="3365">
                  <c:v>42594.684027777781</c:v>
                </c:pt>
                <c:pt idx="3366">
                  <c:v>42594.6875</c:v>
                </c:pt>
                <c:pt idx="3367">
                  <c:v>42594.690972222219</c:v>
                </c:pt>
                <c:pt idx="3368">
                  <c:v>42594.694444444445</c:v>
                </c:pt>
                <c:pt idx="3369">
                  <c:v>42594.697916666664</c:v>
                </c:pt>
                <c:pt idx="3370">
                  <c:v>42594.701388888891</c:v>
                </c:pt>
                <c:pt idx="3371">
                  <c:v>42594.704861111109</c:v>
                </c:pt>
                <c:pt idx="3372">
                  <c:v>42594.708333333336</c:v>
                </c:pt>
                <c:pt idx="3373">
                  <c:v>42594.711805555555</c:v>
                </c:pt>
                <c:pt idx="3374">
                  <c:v>42594.715277777781</c:v>
                </c:pt>
                <c:pt idx="3375">
                  <c:v>42594.71875</c:v>
                </c:pt>
                <c:pt idx="3376">
                  <c:v>42594.722222222219</c:v>
                </c:pt>
                <c:pt idx="3377">
                  <c:v>42594.725694444445</c:v>
                </c:pt>
                <c:pt idx="3378">
                  <c:v>42594.729166666664</c:v>
                </c:pt>
                <c:pt idx="3379">
                  <c:v>42594.732638888891</c:v>
                </c:pt>
                <c:pt idx="3380">
                  <c:v>42594.736111111109</c:v>
                </c:pt>
                <c:pt idx="3381">
                  <c:v>42594.739583333336</c:v>
                </c:pt>
                <c:pt idx="3382">
                  <c:v>42594.743055555555</c:v>
                </c:pt>
                <c:pt idx="3383">
                  <c:v>42594.746527777781</c:v>
                </c:pt>
                <c:pt idx="3384">
                  <c:v>42594.75</c:v>
                </c:pt>
                <c:pt idx="3385">
                  <c:v>42594.753472222219</c:v>
                </c:pt>
                <c:pt idx="3386">
                  <c:v>42594.756944444445</c:v>
                </c:pt>
                <c:pt idx="3387">
                  <c:v>42594.760416666664</c:v>
                </c:pt>
                <c:pt idx="3388">
                  <c:v>42594.763888888891</c:v>
                </c:pt>
                <c:pt idx="3389">
                  <c:v>42594.767361111109</c:v>
                </c:pt>
                <c:pt idx="3390">
                  <c:v>42594.770833333336</c:v>
                </c:pt>
                <c:pt idx="3391">
                  <c:v>42594.774305555555</c:v>
                </c:pt>
                <c:pt idx="3392">
                  <c:v>42594.777777777781</c:v>
                </c:pt>
                <c:pt idx="3393">
                  <c:v>42594.78125</c:v>
                </c:pt>
                <c:pt idx="3394">
                  <c:v>42594.784722222219</c:v>
                </c:pt>
                <c:pt idx="3395">
                  <c:v>42594.788194444445</c:v>
                </c:pt>
                <c:pt idx="3396">
                  <c:v>42594.791666666664</c:v>
                </c:pt>
                <c:pt idx="3397">
                  <c:v>42594.795138888891</c:v>
                </c:pt>
                <c:pt idx="3398">
                  <c:v>42594.798611111109</c:v>
                </c:pt>
                <c:pt idx="3399">
                  <c:v>42594.802083333336</c:v>
                </c:pt>
                <c:pt idx="3400">
                  <c:v>42594.805555555555</c:v>
                </c:pt>
                <c:pt idx="3401">
                  <c:v>42594.809027777781</c:v>
                </c:pt>
                <c:pt idx="3402">
                  <c:v>42594.8125</c:v>
                </c:pt>
                <c:pt idx="3403">
                  <c:v>42594.815972222219</c:v>
                </c:pt>
                <c:pt idx="3404">
                  <c:v>42594.819444444445</c:v>
                </c:pt>
                <c:pt idx="3405">
                  <c:v>42594.822916666664</c:v>
                </c:pt>
                <c:pt idx="3406">
                  <c:v>42594.826388888891</c:v>
                </c:pt>
                <c:pt idx="3407">
                  <c:v>42594.829861111109</c:v>
                </c:pt>
                <c:pt idx="3408">
                  <c:v>42594.833333333336</c:v>
                </c:pt>
                <c:pt idx="3409">
                  <c:v>42594.836805555555</c:v>
                </c:pt>
                <c:pt idx="3410">
                  <c:v>42594.840277777781</c:v>
                </c:pt>
                <c:pt idx="3411">
                  <c:v>42594.84375</c:v>
                </c:pt>
                <c:pt idx="3412">
                  <c:v>42594.847222222219</c:v>
                </c:pt>
                <c:pt idx="3413">
                  <c:v>42594.850694444445</c:v>
                </c:pt>
                <c:pt idx="3414">
                  <c:v>42594.854166666664</c:v>
                </c:pt>
                <c:pt idx="3415">
                  <c:v>42594.857638888891</c:v>
                </c:pt>
                <c:pt idx="3416">
                  <c:v>42594.861111111109</c:v>
                </c:pt>
                <c:pt idx="3417">
                  <c:v>42594.864583333336</c:v>
                </c:pt>
                <c:pt idx="3418">
                  <c:v>42594.868055555555</c:v>
                </c:pt>
                <c:pt idx="3419">
                  <c:v>42594.871527777781</c:v>
                </c:pt>
                <c:pt idx="3420">
                  <c:v>42594.875</c:v>
                </c:pt>
                <c:pt idx="3421">
                  <c:v>42594.878472222219</c:v>
                </c:pt>
                <c:pt idx="3422">
                  <c:v>42594.881944444445</c:v>
                </c:pt>
                <c:pt idx="3423">
                  <c:v>42594.885416666664</c:v>
                </c:pt>
                <c:pt idx="3424">
                  <c:v>42594.888888888891</c:v>
                </c:pt>
                <c:pt idx="3425">
                  <c:v>42594.892361111109</c:v>
                </c:pt>
                <c:pt idx="3426">
                  <c:v>42594.895833333336</c:v>
                </c:pt>
                <c:pt idx="3427">
                  <c:v>42594.899305555555</c:v>
                </c:pt>
                <c:pt idx="3428">
                  <c:v>42594.902777777781</c:v>
                </c:pt>
                <c:pt idx="3429">
                  <c:v>42594.90625</c:v>
                </c:pt>
                <c:pt idx="3430">
                  <c:v>42594.909722222219</c:v>
                </c:pt>
                <c:pt idx="3431">
                  <c:v>42594.954861111109</c:v>
                </c:pt>
                <c:pt idx="3432">
                  <c:v>42594.958333333336</c:v>
                </c:pt>
                <c:pt idx="3433">
                  <c:v>42594.961805555555</c:v>
                </c:pt>
                <c:pt idx="3434">
                  <c:v>42594.965277777781</c:v>
                </c:pt>
                <c:pt idx="3435">
                  <c:v>42594.96875</c:v>
                </c:pt>
                <c:pt idx="3436">
                  <c:v>42594.972222222219</c:v>
                </c:pt>
                <c:pt idx="3437">
                  <c:v>42594.975694444445</c:v>
                </c:pt>
                <c:pt idx="3438">
                  <c:v>42594.979166666664</c:v>
                </c:pt>
                <c:pt idx="3439">
                  <c:v>42594.982638888891</c:v>
                </c:pt>
                <c:pt idx="3440">
                  <c:v>42594.986111111109</c:v>
                </c:pt>
                <c:pt idx="3441">
                  <c:v>42594.989583333336</c:v>
                </c:pt>
                <c:pt idx="3442">
                  <c:v>42594.993055555555</c:v>
                </c:pt>
                <c:pt idx="3443">
                  <c:v>42594.996527777781</c:v>
                </c:pt>
                <c:pt idx="3444">
                  <c:v>42595</c:v>
                </c:pt>
                <c:pt idx="3445">
                  <c:v>42595.003472222219</c:v>
                </c:pt>
                <c:pt idx="3446">
                  <c:v>42595.006944444445</c:v>
                </c:pt>
                <c:pt idx="3447">
                  <c:v>42595.010416666664</c:v>
                </c:pt>
                <c:pt idx="3448">
                  <c:v>42595.013888888891</c:v>
                </c:pt>
                <c:pt idx="3449">
                  <c:v>42595.017361111109</c:v>
                </c:pt>
                <c:pt idx="3450">
                  <c:v>42595.020833333336</c:v>
                </c:pt>
                <c:pt idx="3451">
                  <c:v>42595.024305555555</c:v>
                </c:pt>
                <c:pt idx="3452">
                  <c:v>42595.027777777781</c:v>
                </c:pt>
                <c:pt idx="3453">
                  <c:v>42595.03125</c:v>
                </c:pt>
                <c:pt idx="3454">
                  <c:v>42595.034722222219</c:v>
                </c:pt>
                <c:pt idx="3455">
                  <c:v>42595.038194444445</c:v>
                </c:pt>
                <c:pt idx="3456">
                  <c:v>42595.041666666664</c:v>
                </c:pt>
                <c:pt idx="3457">
                  <c:v>42595.045138888891</c:v>
                </c:pt>
                <c:pt idx="3458">
                  <c:v>42595.048611111109</c:v>
                </c:pt>
                <c:pt idx="3459">
                  <c:v>42595.052083333336</c:v>
                </c:pt>
                <c:pt idx="3460">
                  <c:v>42595.055555555555</c:v>
                </c:pt>
                <c:pt idx="3461">
                  <c:v>42595.059027777781</c:v>
                </c:pt>
                <c:pt idx="3462">
                  <c:v>42595.0625</c:v>
                </c:pt>
                <c:pt idx="3463">
                  <c:v>42595.065972222219</c:v>
                </c:pt>
                <c:pt idx="3464">
                  <c:v>42595.069444444445</c:v>
                </c:pt>
                <c:pt idx="3465">
                  <c:v>42595.072916666664</c:v>
                </c:pt>
                <c:pt idx="3466">
                  <c:v>42595.076388888891</c:v>
                </c:pt>
                <c:pt idx="3467">
                  <c:v>42595.079861111109</c:v>
                </c:pt>
                <c:pt idx="3468">
                  <c:v>42595.083333333336</c:v>
                </c:pt>
                <c:pt idx="3469">
                  <c:v>42595.086805555555</c:v>
                </c:pt>
                <c:pt idx="3470">
                  <c:v>42595.090277777781</c:v>
                </c:pt>
                <c:pt idx="3471">
                  <c:v>42595.09375</c:v>
                </c:pt>
                <c:pt idx="3472">
                  <c:v>42595.097222222219</c:v>
                </c:pt>
                <c:pt idx="3473">
                  <c:v>42595.100694444445</c:v>
                </c:pt>
                <c:pt idx="3474">
                  <c:v>42595.104166666664</c:v>
                </c:pt>
                <c:pt idx="3475">
                  <c:v>42595.107638888891</c:v>
                </c:pt>
                <c:pt idx="3476">
                  <c:v>42595.111111111109</c:v>
                </c:pt>
                <c:pt idx="3477">
                  <c:v>42595.114583333336</c:v>
                </c:pt>
                <c:pt idx="3478">
                  <c:v>42595.118055555555</c:v>
                </c:pt>
                <c:pt idx="3479">
                  <c:v>42595.121527777781</c:v>
                </c:pt>
                <c:pt idx="3480">
                  <c:v>42595.125</c:v>
                </c:pt>
                <c:pt idx="3481">
                  <c:v>42595.128472222219</c:v>
                </c:pt>
                <c:pt idx="3482">
                  <c:v>42595.131944444445</c:v>
                </c:pt>
                <c:pt idx="3483">
                  <c:v>42595.135416666664</c:v>
                </c:pt>
                <c:pt idx="3484">
                  <c:v>42595.138888888891</c:v>
                </c:pt>
                <c:pt idx="3485">
                  <c:v>42595.142361111109</c:v>
                </c:pt>
                <c:pt idx="3486">
                  <c:v>42595.145833333336</c:v>
                </c:pt>
                <c:pt idx="3487">
                  <c:v>42595.149305555555</c:v>
                </c:pt>
                <c:pt idx="3488">
                  <c:v>42595.152777777781</c:v>
                </c:pt>
                <c:pt idx="3489">
                  <c:v>42595.15625</c:v>
                </c:pt>
                <c:pt idx="3490">
                  <c:v>42595.159722222219</c:v>
                </c:pt>
                <c:pt idx="3491">
                  <c:v>42595.163194444445</c:v>
                </c:pt>
                <c:pt idx="3492">
                  <c:v>42595.166666666664</c:v>
                </c:pt>
                <c:pt idx="3493">
                  <c:v>42595.170138888891</c:v>
                </c:pt>
                <c:pt idx="3494">
                  <c:v>42595.173611111109</c:v>
                </c:pt>
                <c:pt idx="3495">
                  <c:v>42595.177083333336</c:v>
                </c:pt>
                <c:pt idx="3496">
                  <c:v>42595.180555555555</c:v>
                </c:pt>
                <c:pt idx="3497">
                  <c:v>42595.184027777781</c:v>
                </c:pt>
                <c:pt idx="3498">
                  <c:v>42595.1875</c:v>
                </c:pt>
                <c:pt idx="3499">
                  <c:v>42595.190972222219</c:v>
                </c:pt>
                <c:pt idx="3500">
                  <c:v>42595.194444444445</c:v>
                </c:pt>
                <c:pt idx="3501">
                  <c:v>42595.197916666664</c:v>
                </c:pt>
                <c:pt idx="3502">
                  <c:v>42595.201388888891</c:v>
                </c:pt>
                <c:pt idx="3503">
                  <c:v>42595.204861111109</c:v>
                </c:pt>
                <c:pt idx="3504">
                  <c:v>42595.208333333336</c:v>
                </c:pt>
                <c:pt idx="3505">
                  <c:v>42595.211805555555</c:v>
                </c:pt>
                <c:pt idx="3506">
                  <c:v>42595.215277777781</c:v>
                </c:pt>
                <c:pt idx="3507">
                  <c:v>42595.21875</c:v>
                </c:pt>
                <c:pt idx="3508">
                  <c:v>42595.222222222219</c:v>
                </c:pt>
                <c:pt idx="3509">
                  <c:v>42595.225694444445</c:v>
                </c:pt>
                <c:pt idx="3510">
                  <c:v>42595.229166666664</c:v>
                </c:pt>
                <c:pt idx="3511">
                  <c:v>42595.232638888891</c:v>
                </c:pt>
                <c:pt idx="3512">
                  <c:v>42595.236111111109</c:v>
                </c:pt>
                <c:pt idx="3513">
                  <c:v>42595.239583333336</c:v>
                </c:pt>
                <c:pt idx="3514">
                  <c:v>42595.243055555555</c:v>
                </c:pt>
                <c:pt idx="3515">
                  <c:v>42595.246527777781</c:v>
                </c:pt>
                <c:pt idx="3516">
                  <c:v>42595.25</c:v>
                </c:pt>
                <c:pt idx="3517">
                  <c:v>42595.253472222219</c:v>
                </c:pt>
                <c:pt idx="3518">
                  <c:v>42595.256944444445</c:v>
                </c:pt>
                <c:pt idx="3519">
                  <c:v>42595.260416666664</c:v>
                </c:pt>
                <c:pt idx="3520">
                  <c:v>42595.263888888891</c:v>
                </c:pt>
                <c:pt idx="3521">
                  <c:v>42595.267361111109</c:v>
                </c:pt>
                <c:pt idx="3522">
                  <c:v>42595.270833333336</c:v>
                </c:pt>
                <c:pt idx="3523">
                  <c:v>42595.274305555555</c:v>
                </c:pt>
                <c:pt idx="3524">
                  <c:v>42595.277777777781</c:v>
                </c:pt>
                <c:pt idx="3525">
                  <c:v>42595.28125</c:v>
                </c:pt>
                <c:pt idx="3526">
                  <c:v>42595.284722222219</c:v>
                </c:pt>
                <c:pt idx="3527">
                  <c:v>42595.288194444445</c:v>
                </c:pt>
                <c:pt idx="3528">
                  <c:v>42595.291666666664</c:v>
                </c:pt>
                <c:pt idx="3529">
                  <c:v>42595.295138888891</c:v>
                </c:pt>
                <c:pt idx="3530">
                  <c:v>42595.298611111109</c:v>
                </c:pt>
                <c:pt idx="3531">
                  <c:v>42595.302083333336</c:v>
                </c:pt>
                <c:pt idx="3532">
                  <c:v>42595.305555555555</c:v>
                </c:pt>
                <c:pt idx="3533">
                  <c:v>42595.309027777781</c:v>
                </c:pt>
                <c:pt idx="3534">
                  <c:v>42595.3125</c:v>
                </c:pt>
                <c:pt idx="3535">
                  <c:v>42595.315972222219</c:v>
                </c:pt>
                <c:pt idx="3536">
                  <c:v>42595.319444444445</c:v>
                </c:pt>
                <c:pt idx="3537">
                  <c:v>42595.322916666664</c:v>
                </c:pt>
                <c:pt idx="3538">
                  <c:v>42595.326388888891</c:v>
                </c:pt>
                <c:pt idx="3539">
                  <c:v>42595.329861111109</c:v>
                </c:pt>
                <c:pt idx="3540">
                  <c:v>42595.333333333336</c:v>
                </c:pt>
                <c:pt idx="3541">
                  <c:v>42595.336805555555</c:v>
                </c:pt>
                <c:pt idx="3542">
                  <c:v>42595.340277777781</c:v>
                </c:pt>
                <c:pt idx="3543">
                  <c:v>42595.34375</c:v>
                </c:pt>
                <c:pt idx="3544">
                  <c:v>42595.347222222219</c:v>
                </c:pt>
                <c:pt idx="3545">
                  <c:v>42595.350694444445</c:v>
                </c:pt>
                <c:pt idx="3546">
                  <c:v>42595.354166666664</c:v>
                </c:pt>
                <c:pt idx="3547">
                  <c:v>42595.357638888891</c:v>
                </c:pt>
                <c:pt idx="3548">
                  <c:v>42595.361111111109</c:v>
                </c:pt>
                <c:pt idx="3549">
                  <c:v>42595.364583333336</c:v>
                </c:pt>
                <c:pt idx="3550">
                  <c:v>42595.368055555555</c:v>
                </c:pt>
                <c:pt idx="3551">
                  <c:v>42595.371527777781</c:v>
                </c:pt>
                <c:pt idx="3552">
                  <c:v>42595.375</c:v>
                </c:pt>
                <c:pt idx="3553">
                  <c:v>42595.378472222219</c:v>
                </c:pt>
                <c:pt idx="3554">
                  <c:v>42595.381944444445</c:v>
                </c:pt>
                <c:pt idx="3555">
                  <c:v>42595.385416666664</c:v>
                </c:pt>
                <c:pt idx="3556">
                  <c:v>42595.388888888891</c:v>
                </c:pt>
                <c:pt idx="3557">
                  <c:v>42595.392361111109</c:v>
                </c:pt>
                <c:pt idx="3558">
                  <c:v>42595.395833333336</c:v>
                </c:pt>
                <c:pt idx="3559">
                  <c:v>42595.399305555555</c:v>
                </c:pt>
                <c:pt idx="3560">
                  <c:v>42595.402777777781</c:v>
                </c:pt>
                <c:pt idx="3561">
                  <c:v>42595.40625</c:v>
                </c:pt>
                <c:pt idx="3562">
                  <c:v>42595.409722222219</c:v>
                </c:pt>
                <c:pt idx="3563">
                  <c:v>42595.413194444445</c:v>
                </c:pt>
                <c:pt idx="3564">
                  <c:v>42595.416666666664</c:v>
                </c:pt>
                <c:pt idx="3565">
                  <c:v>42595.420138888891</c:v>
                </c:pt>
                <c:pt idx="3566">
                  <c:v>42595.423611111109</c:v>
                </c:pt>
                <c:pt idx="3567">
                  <c:v>42595.427083333336</c:v>
                </c:pt>
                <c:pt idx="3568">
                  <c:v>42595.430555555555</c:v>
                </c:pt>
                <c:pt idx="3569">
                  <c:v>42595.434027777781</c:v>
                </c:pt>
                <c:pt idx="3570">
                  <c:v>42595.4375</c:v>
                </c:pt>
                <c:pt idx="3571">
                  <c:v>42595.440972222219</c:v>
                </c:pt>
                <c:pt idx="3572">
                  <c:v>42595.444444444445</c:v>
                </c:pt>
                <c:pt idx="3573">
                  <c:v>42595.447916666664</c:v>
                </c:pt>
                <c:pt idx="3574">
                  <c:v>42595.451388888891</c:v>
                </c:pt>
                <c:pt idx="3575">
                  <c:v>42595.454861111109</c:v>
                </c:pt>
                <c:pt idx="3576">
                  <c:v>42595.458333333336</c:v>
                </c:pt>
                <c:pt idx="3577">
                  <c:v>42595.461805555555</c:v>
                </c:pt>
                <c:pt idx="3578">
                  <c:v>42595.465277777781</c:v>
                </c:pt>
                <c:pt idx="3579">
                  <c:v>42595.46875</c:v>
                </c:pt>
                <c:pt idx="3580">
                  <c:v>42595.472222222219</c:v>
                </c:pt>
                <c:pt idx="3581">
                  <c:v>42595.475694444445</c:v>
                </c:pt>
                <c:pt idx="3582">
                  <c:v>42595.479166666664</c:v>
                </c:pt>
                <c:pt idx="3583">
                  <c:v>42595.482638888891</c:v>
                </c:pt>
                <c:pt idx="3584">
                  <c:v>42595.486111111109</c:v>
                </c:pt>
                <c:pt idx="3585">
                  <c:v>42595.489583333336</c:v>
                </c:pt>
                <c:pt idx="3586">
                  <c:v>42595.493055555555</c:v>
                </c:pt>
                <c:pt idx="3587">
                  <c:v>42595.496527777781</c:v>
                </c:pt>
                <c:pt idx="3588">
                  <c:v>42595.5</c:v>
                </c:pt>
                <c:pt idx="3589">
                  <c:v>42595.503472222219</c:v>
                </c:pt>
                <c:pt idx="3590">
                  <c:v>42595.506944444445</c:v>
                </c:pt>
                <c:pt idx="3591">
                  <c:v>42595.510416666664</c:v>
                </c:pt>
                <c:pt idx="3592">
                  <c:v>42595.513888888891</c:v>
                </c:pt>
                <c:pt idx="3593">
                  <c:v>42595.517361111109</c:v>
                </c:pt>
                <c:pt idx="3594">
                  <c:v>42595.520833333336</c:v>
                </c:pt>
                <c:pt idx="3595">
                  <c:v>42595.524305555555</c:v>
                </c:pt>
                <c:pt idx="3596">
                  <c:v>42595.527777777781</c:v>
                </c:pt>
                <c:pt idx="3597">
                  <c:v>42595.53125</c:v>
                </c:pt>
                <c:pt idx="3598">
                  <c:v>42595.534722222219</c:v>
                </c:pt>
                <c:pt idx="3599">
                  <c:v>42595.538194444445</c:v>
                </c:pt>
                <c:pt idx="3600">
                  <c:v>42595.541666666664</c:v>
                </c:pt>
                <c:pt idx="3601">
                  <c:v>42595.545138888891</c:v>
                </c:pt>
                <c:pt idx="3602">
                  <c:v>42595.548611111109</c:v>
                </c:pt>
                <c:pt idx="3603">
                  <c:v>42595.552083333336</c:v>
                </c:pt>
                <c:pt idx="3604">
                  <c:v>42595.555555555555</c:v>
                </c:pt>
                <c:pt idx="3605">
                  <c:v>42595.559027777781</c:v>
                </c:pt>
                <c:pt idx="3606">
                  <c:v>42595.5625</c:v>
                </c:pt>
                <c:pt idx="3607">
                  <c:v>42595.565972222219</c:v>
                </c:pt>
                <c:pt idx="3608">
                  <c:v>42595.569444444445</c:v>
                </c:pt>
                <c:pt idx="3609">
                  <c:v>42595.572916666664</c:v>
                </c:pt>
                <c:pt idx="3610">
                  <c:v>42595.576388888891</c:v>
                </c:pt>
                <c:pt idx="3611">
                  <c:v>42595.579861111109</c:v>
                </c:pt>
                <c:pt idx="3612">
                  <c:v>42595.583333333336</c:v>
                </c:pt>
                <c:pt idx="3613">
                  <c:v>42595.586805555555</c:v>
                </c:pt>
                <c:pt idx="3614">
                  <c:v>42595.590277777781</c:v>
                </c:pt>
                <c:pt idx="3615">
                  <c:v>42595.59375</c:v>
                </c:pt>
                <c:pt idx="3616">
                  <c:v>42595.597222222219</c:v>
                </c:pt>
                <c:pt idx="3617">
                  <c:v>42595.600694444445</c:v>
                </c:pt>
                <c:pt idx="3618">
                  <c:v>42595.604166666664</c:v>
                </c:pt>
                <c:pt idx="3619">
                  <c:v>42595.607638888891</c:v>
                </c:pt>
                <c:pt idx="3620">
                  <c:v>42595.611111111109</c:v>
                </c:pt>
                <c:pt idx="3621">
                  <c:v>42595.614583333336</c:v>
                </c:pt>
                <c:pt idx="3622">
                  <c:v>42595.618055555555</c:v>
                </c:pt>
                <c:pt idx="3623">
                  <c:v>42595.621527777781</c:v>
                </c:pt>
                <c:pt idx="3624">
                  <c:v>42595.625</c:v>
                </c:pt>
                <c:pt idx="3625">
                  <c:v>42595.628472222219</c:v>
                </c:pt>
                <c:pt idx="3626">
                  <c:v>42595.631944444445</c:v>
                </c:pt>
                <c:pt idx="3627">
                  <c:v>42595.635416666664</c:v>
                </c:pt>
                <c:pt idx="3628">
                  <c:v>42595.638888888891</c:v>
                </c:pt>
                <c:pt idx="3629">
                  <c:v>42595.642361111109</c:v>
                </c:pt>
                <c:pt idx="3630">
                  <c:v>42595.645833333336</c:v>
                </c:pt>
                <c:pt idx="3631">
                  <c:v>42595.649305555555</c:v>
                </c:pt>
                <c:pt idx="3632">
                  <c:v>42595.652777777781</c:v>
                </c:pt>
                <c:pt idx="3633">
                  <c:v>42595.65625</c:v>
                </c:pt>
                <c:pt idx="3634">
                  <c:v>42595.659722222219</c:v>
                </c:pt>
                <c:pt idx="3635">
                  <c:v>42595.663194444445</c:v>
                </c:pt>
                <c:pt idx="3636">
                  <c:v>42595.666666666664</c:v>
                </c:pt>
                <c:pt idx="3637">
                  <c:v>42595.670138888891</c:v>
                </c:pt>
                <c:pt idx="3638">
                  <c:v>42595.673611111109</c:v>
                </c:pt>
                <c:pt idx="3639">
                  <c:v>42595.677083333336</c:v>
                </c:pt>
                <c:pt idx="3640">
                  <c:v>42595.680555555555</c:v>
                </c:pt>
                <c:pt idx="3641">
                  <c:v>42595.684027777781</c:v>
                </c:pt>
                <c:pt idx="3642">
                  <c:v>42595.6875</c:v>
                </c:pt>
                <c:pt idx="3643">
                  <c:v>42595.690972222219</c:v>
                </c:pt>
                <c:pt idx="3644">
                  <c:v>42595.694444444445</c:v>
                </c:pt>
                <c:pt idx="3645">
                  <c:v>42595.697916666664</c:v>
                </c:pt>
                <c:pt idx="3646">
                  <c:v>42595.701388888891</c:v>
                </c:pt>
                <c:pt idx="3647">
                  <c:v>42595.704861111109</c:v>
                </c:pt>
                <c:pt idx="3648">
                  <c:v>42595.708333333336</c:v>
                </c:pt>
                <c:pt idx="3649">
                  <c:v>42595.711805555555</c:v>
                </c:pt>
                <c:pt idx="3650">
                  <c:v>42595.715277777781</c:v>
                </c:pt>
                <c:pt idx="3651">
                  <c:v>42595.71875</c:v>
                </c:pt>
                <c:pt idx="3652">
                  <c:v>42595.722222222219</c:v>
                </c:pt>
                <c:pt idx="3653">
                  <c:v>42595.725694444445</c:v>
                </c:pt>
                <c:pt idx="3654">
                  <c:v>42595.729166666664</c:v>
                </c:pt>
                <c:pt idx="3655">
                  <c:v>42595.732638888891</c:v>
                </c:pt>
                <c:pt idx="3656">
                  <c:v>42595.736111111109</c:v>
                </c:pt>
                <c:pt idx="3657">
                  <c:v>42595.739583333336</c:v>
                </c:pt>
                <c:pt idx="3658">
                  <c:v>42595.743055555555</c:v>
                </c:pt>
                <c:pt idx="3659">
                  <c:v>42595.746527777781</c:v>
                </c:pt>
                <c:pt idx="3660">
                  <c:v>42595.75</c:v>
                </c:pt>
                <c:pt idx="3661">
                  <c:v>42595.753472222219</c:v>
                </c:pt>
                <c:pt idx="3662">
                  <c:v>42595.756944444445</c:v>
                </c:pt>
                <c:pt idx="3663">
                  <c:v>42595.760416666664</c:v>
                </c:pt>
                <c:pt idx="3664">
                  <c:v>42595.763888888891</c:v>
                </c:pt>
                <c:pt idx="3665">
                  <c:v>42595.767361111109</c:v>
                </c:pt>
                <c:pt idx="3666">
                  <c:v>42595.770833333336</c:v>
                </c:pt>
                <c:pt idx="3667">
                  <c:v>42595.774305555555</c:v>
                </c:pt>
                <c:pt idx="3668">
                  <c:v>42595.777777777781</c:v>
                </c:pt>
                <c:pt idx="3669">
                  <c:v>42595.78125</c:v>
                </c:pt>
                <c:pt idx="3670">
                  <c:v>42595.784722222219</c:v>
                </c:pt>
                <c:pt idx="3671">
                  <c:v>42595.788194444445</c:v>
                </c:pt>
                <c:pt idx="3672">
                  <c:v>42595.791666666664</c:v>
                </c:pt>
                <c:pt idx="3673">
                  <c:v>42595.795138888891</c:v>
                </c:pt>
                <c:pt idx="3674">
                  <c:v>42595.798611111109</c:v>
                </c:pt>
                <c:pt idx="3675">
                  <c:v>42595.802083333336</c:v>
                </c:pt>
                <c:pt idx="3676">
                  <c:v>42595.805555555555</c:v>
                </c:pt>
                <c:pt idx="3677">
                  <c:v>42595.809027777781</c:v>
                </c:pt>
                <c:pt idx="3678">
                  <c:v>42595.8125</c:v>
                </c:pt>
                <c:pt idx="3679">
                  <c:v>42595.815972222219</c:v>
                </c:pt>
                <c:pt idx="3680">
                  <c:v>42595.819444444445</c:v>
                </c:pt>
                <c:pt idx="3681">
                  <c:v>42595.822916666664</c:v>
                </c:pt>
                <c:pt idx="3682">
                  <c:v>42595.826388888891</c:v>
                </c:pt>
                <c:pt idx="3683">
                  <c:v>42595.829861111109</c:v>
                </c:pt>
                <c:pt idx="3684">
                  <c:v>42595.833333333336</c:v>
                </c:pt>
                <c:pt idx="3685">
                  <c:v>42595.836805555555</c:v>
                </c:pt>
                <c:pt idx="3686">
                  <c:v>42595.840277777781</c:v>
                </c:pt>
                <c:pt idx="3687">
                  <c:v>42595.84375</c:v>
                </c:pt>
                <c:pt idx="3688">
                  <c:v>42595.847222222219</c:v>
                </c:pt>
                <c:pt idx="3689">
                  <c:v>42595.850694444445</c:v>
                </c:pt>
                <c:pt idx="3690">
                  <c:v>42595.854166666664</c:v>
                </c:pt>
                <c:pt idx="3691">
                  <c:v>42595.857638888891</c:v>
                </c:pt>
                <c:pt idx="3692">
                  <c:v>42595.861111111109</c:v>
                </c:pt>
                <c:pt idx="3693">
                  <c:v>42595.864583333336</c:v>
                </c:pt>
                <c:pt idx="3694">
                  <c:v>42595.868055555555</c:v>
                </c:pt>
                <c:pt idx="3695">
                  <c:v>42595.871527777781</c:v>
                </c:pt>
                <c:pt idx="3696">
                  <c:v>42595.875</c:v>
                </c:pt>
                <c:pt idx="3697">
                  <c:v>42595.878472222219</c:v>
                </c:pt>
                <c:pt idx="3698">
                  <c:v>42595.881944444445</c:v>
                </c:pt>
                <c:pt idx="3699">
                  <c:v>42595.885416666664</c:v>
                </c:pt>
                <c:pt idx="3700">
                  <c:v>42595.888888888891</c:v>
                </c:pt>
                <c:pt idx="3701">
                  <c:v>42595.892361111109</c:v>
                </c:pt>
                <c:pt idx="3702">
                  <c:v>42595.895833333336</c:v>
                </c:pt>
                <c:pt idx="3703">
                  <c:v>42595.899305555555</c:v>
                </c:pt>
                <c:pt idx="3704">
                  <c:v>42595.902777777781</c:v>
                </c:pt>
                <c:pt idx="3705">
                  <c:v>42595.90625</c:v>
                </c:pt>
                <c:pt idx="3706">
                  <c:v>42595.909722222219</c:v>
                </c:pt>
                <c:pt idx="3707">
                  <c:v>42595.913194444445</c:v>
                </c:pt>
                <c:pt idx="3708">
                  <c:v>42595.916666666664</c:v>
                </c:pt>
                <c:pt idx="3709">
                  <c:v>42595.920138888891</c:v>
                </c:pt>
                <c:pt idx="3710">
                  <c:v>42595.923611111109</c:v>
                </c:pt>
                <c:pt idx="3711">
                  <c:v>42595.927083333336</c:v>
                </c:pt>
                <c:pt idx="3712">
                  <c:v>42595.930555555555</c:v>
                </c:pt>
                <c:pt idx="3713">
                  <c:v>42595.934027777781</c:v>
                </c:pt>
                <c:pt idx="3714">
                  <c:v>42595.9375</c:v>
                </c:pt>
                <c:pt idx="3715">
                  <c:v>42595.940972222219</c:v>
                </c:pt>
                <c:pt idx="3716">
                  <c:v>42595.944444444445</c:v>
                </c:pt>
                <c:pt idx="3717">
                  <c:v>42595.947916666664</c:v>
                </c:pt>
                <c:pt idx="3718">
                  <c:v>42595.951388888891</c:v>
                </c:pt>
                <c:pt idx="3719">
                  <c:v>42595.954861111109</c:v>
                </c:pt>
                <c:pt idx="3720">
                  <c:v>42595.958333333336</c:v>
                </c:pt>
                <c:pt idx="3721">
                  <c:v>42595.961805555555</c:v>
                </c:pt>
                <c:pt idx="3722">
                  <c:v>42595.965277777781</c:v>
                </c:pt>
                <c:pt idx="3723">
                  <c:v>42595.96875</c:v>
                </c:pt>
                <c:pt idx="3724">
                  <c:v>42595.972222222219</c:v>
                </c:pt>
                <c:pt idx="3725">
                  <c:v>42595.975694444445</c:v>
                </c:pt>
                <c:pt idx="3726">
                  <c:v>42595.979166666664</c:v>
                </c:pt>
                <c:pt idx="3727">
                  <c:v>42595.982638888891</c:v>
                </c:pt>
                <c:pt idx="3728">
                  <c:v>42595.986111111109</c:v>
                </c:pt>
                <c:pt idx="3729">
                  <c:v>42595.989583333336</c:v>
                </c:pt>
                <c:pt idx="3730">
                  <c:v>42595.993055555555</c:v>
                </c:pt>
                <c:pt idx="3731">
                  <c:v>42595.996527777781</c:v>
                </c:pt>
                <c:pt idx="3732">
                  <c:v>42596</c:v>
                </c:pt>
                <c:pt idx="3733">
                  <c:v>42596.003472222219</c:v>
                </c:pt>
                <c:pt idx="3734">
                  <c:v>42596.006944444445</c:v>
                </c:pt>
                <c:pt idx="3735">
                  <c:v>42596.010416666664</c:v>
                </c:pt>
                <c:pt idx="3736">
                  <c:v>42596.013888888891</c:v>
                </c:pt>
                <c:pt idx="3737">
                  <c:v>42596.017361111109</c:v>
                </c:pt>
                <c:pt idx="3738">
                  <c:v>42596.020833333336</c:v>
                </c:pt>
                <c:pt idx="3739">
                  <c:v>42596.024305555555</c:v>
                </c:pt>
                <c:pt idx="3740">
                  <c:v>42596.027777777781</c:v>
                </c:pt>
                <c:pt idx="3741">
                  <c:v>42596.03125</c:v>
                </c:pt>
                <c:pt idx="3742">
                  <c:v>42596.034722222219</c:v>
                </c:pt>
                <c:pt idx="3743">
                  <c:v>42596.038194444445</c:v>
                </c:pt>
                <c:pt idx="3744">
                  <c:v>42596.041666666664</c:v>
                </c:pt>
                <c:pt idx="3745">
                  <c:v>42596.045138888891</c:v>
                </c:pt>
                <c:pt idx="3746">
                  <c:v>42596.048611111109</c:v>
                </c:pt>
                <c:pt idx="3747">
                  <c:v>42596.052083333336</c:v>
                </c:pt>
                <c:pt idx="3748">
                  <c:v>42596.055555555555</c:v>
                </c:pt>
                <c:pt idx="3749">
                  <c:v>42596.059027777781</c:v>
                </c:pt>
                <c:pt idx="3750">
                  <c:v>42596.0625</c:v>
                </c:pt>
                <c:pt idx="3751">
                  <c:v>42596.065972222219</c:v>
                </c:pt>
                <c:pt idx="3752">
                  <c:v>42596.069444444445</c:v>
                </c:pt>
                <c:pt idx="3753">
                  <c:v>42596.072916666664</c:v>
                </c:pt>
                <c:pt idx="3754">
                  <c:v>42596.076388888891</c:v>
                </c:pt>
                <c:pt idx="3755">
                  <c:v>42596.079861111109</c:v>
                </c:pt>
                <c:pt idx="3756">
                  <c:v>42596.083333333336</c:v>
                </c:pt>
                <c:pt idx="3757">
                  <c:v>42596.086805555555</c:v>
                </c:pt>
                <c:pt idx="3758">
                  <c:v>42596.090277777781</c:v>
                </c:pt>
                <c:pt idx="3759">
                  <c:v>42596.09375</c:v>
                </c:pt>
                <c:pt idx="3760">
                  <c:v>42596.097222222219</c:v>
                </c:pt>
                <c:pt idx="3761">
                  <c:v>42596.100694444445</c:v>
                </c:pt>
                <c:pt idx="3762">
                  <c:v>42596.104166666664</c:v>
                </c:pt>
                <c:pt idx="3763">
                  <c:v>42596.107638888891</c:v>
                </c:pt>
                <c:pt idx="3764">
                  <c:v>42596.111111111109</c:v>
                </c:pt>
                <c:pt idx="3765">
                  <c:v>42596.114583333336</c:v>
                </c:pt>
                <c:pt idx="3766">
                  <c:v>42596.118055555555</c:v>
                </c:pt>
                <c:pt idx="3767">
                  <c:v>42596.121527777781</c:v>
                </c:pt>
                <c:pt idx="3768">
                  <c:v>42596.125</c:v>
                </c:pt>
                <c:pt idx="3769">
                  <c:v>42596.128472222219</c:v>
                </c:pt>
                <c:pt idx="3770">
                  <c:v>42596.131944444445</c:v>
                </c:pt>
                <c:pt idx="3771">
                  <c:v>42596.135416666664</c:v>
                </c:pt>
                <c:pt idx="3772">
                  <c:v>42596.138888888891</c:v>
                </c:pt>
                <c:pt idx="3773">
                  <c:v>42596.142361111109</c:v>
                </c:pt>
                <c:pt idx="3774">
                  <c:v>42596.145833333336</c:v>
                </c:pt>
                <c:pt idx="3775">
                  <c:v>42596.149305555555</c:v>
                </c:pt>
                <c:pt idx="3776">
                  <c:v>42596.152777777781</c:v>
                </c:pt>
                <c:pt idx="3777">
                  <c:v>42596.15625</c:v>
                </c:pt>
                <c:pt idx="3778">
                  <c:v>42596.159722222219</c:v>
                </c:pt>
                <c:pt idx="3779">
                  <c:v>42596.163194444445</c:v>
                </c:pt>
                <c:pt idx="3780">
                  <c:v>42596.166666666664</c:v>
                </c:pt>
                <c:pt idx="3781">
                  <c:v>42596.170138888891</c:v>
                </c:pt>
                <c:pt idx="3782">
                  <c:v>42596.173611111109</c:v>
                </c:pt>
                <c:pt idx="3783">
                  <c:v>42596.177083333336</c:v>
                </c:pt>
                <c:pt idx="3784">
                  <c:v>42596.180555555555</c:v>
                </c:pt>
                <c:pt idx="3785">
                  <c:v>42596.184027777781</c:v>
                </c:pt>
                <c:pt idx="3786">
                  <c:v>42596.1875</c:v>
                </c:pt>
                <c:pt idx="3787">
                  <c:v>42596.190972222219</c:v>
                </c:pt>
                <c:pt idx="3788">
                  <c:v>42596.194444444445</c:v>
                </c:pt>
                <c:pt idx="3789">
                  <c:v>42596.197916666664</c:v>
                </c:pt>
                <c:pt idx="3790">
                  <c:v>42596.201388888891</c:v>
                </c:pt>
                <c:pt idx="3791">
                  <c:v>42596.204861111109</c:v>
                </c:pt>
                <c:pt idx="3792">
                  <c:v>42596.208333333336</c:v>
                </c:pt>
                <c:pt idx="3793">
                  <c:v>42596.211805555555</c:v>
                </c:pt>
                <c:pt idx="3794">
                  <c:v>42596.215277777781</c:v>
                </c:pt>
                <c:pt idx="3795">
                  <c:v>42596.21875</c:v>
                </c:pt>
                <c:pt idx="3796">
                  <c:v>42596.222222222219</c:v>
                </c:pt>
                <c:pt idx="3797">
                  <c:v>42596.225694444445</c:v>
                </c:pt>
                <c:pt idx="3798">
                  <c:v>42596.229166666664</c:v>
                </c:pt>
                <c:pt idx="3799">
                  <c:v>42596.232638888891</c:v>
                </c:pt>
                <c:pt idx="3800">
                  <c:v>42596.236111111109</c:v>
                </c:pt>
                <c:pt idx="3801">
                  <c:v>42596.239583333336</c:v>
                </c:pt>
                <c:pt idx="3802">
                  <c:v>42596.243055555555</c:v>
                </c:pt>
                <c:pt idx="3803">
                  <c:v>42596.246527777781</c:v>
                </c:pt>
                <c:pt idx="3804">
                  <c:v>42596.25</c:v>
                </c:pt>
                <c:pt idx="3805">
                  <c:v>42596.253472222219</c:v>
                </c:pt>
                <c:pt idx="3806">
                  <c:v>42596.256944444445</c:v>
                </c:pt>
                <c:pt idx="3807">
                  <c:v>42596.260416666664</c:v>
                </c:pt>
                <c:pt idx="3808">
                  <c:v>42596.263888888891</c:v>
                </c:pt>
                <c:pt idx="3809">
                  <c:v>42596.267361111109</c:v>
                </c:pt>
                <c:pt idx="3810">
                  <c:v>42596.270833333336</c:v>
                </c:pt>
                <c:pt idx="3811">
                  <c:v>42596.274305555555</c:v>
                </c:pt>
                <c:pt idx="3812">
                  <c:v>42596.277777777781</c:v>
                </c:pt>
                <c:pt idx="3813">
                  <c:v>42596.28125</c:v>
                </c:pt>
                <c:pt idx="3814">
                  <c:v>42596.284722222219</c:v>
                </c:pt>
                <c:pt idx="3815">
                  <c:v>42596.288194444445</c:v>
                </c:pt>
                <c:pt idx="3816">
                  <c:v>42596.291666666664</c:v>
                </c:pt>
                <c:pt idx="3817">
                  <c:v>42596.295138888891</c:v>
                </c:pt>
                <c:pt idx="3818">
                  <c:v>42596.298611111109</c:v>
                </c:pt>
                <c:pt idx="3819">
                  <c:v>42596.302083333336</c:v>
                </c:pt>
                <c:pt idx="3820">
                  <c:v>42596.305555555555</c:v>
                </c:pt>
                <c:pt idx="3821">
                  <c:v>42596.309027777781</c:v>
                </c:pt>
                <c:pt idx="3822">
                  <c:v>42596.3125</c:v>
                </c:pt>
                <c:pt idx="3823">
                  <c:v>42596.315972222219</c:v>
                </c:pt>
                <c:pt idx="3824">
                  <c:v>42596.319444444445</c:v>
                </c:pt>
                <c:pt idx="3825">
                  <c:v>42596.322916666664</c:v>
                </c:pt>
                <c:pt idx="3826">
                  <c:v>42596.326388888891</c:v>
                </c:pt>
                <c:pt idx="3827">
                  <c:v>42596.329861111109</c:v>
                </c:pt>
                <c:pt idx="3828">
                  <c:v>42596.333333333336</c:v>
                </c:pt>
                <c:pt idx="3829">
                  <c:v>42596.336805555555</c:v>
                </c:pt>
                <c:pt idx="3830">
                  <c:v>42596.340277777781</c:v>
                </c:pt>
                <c:pt idx="3831">
                  <c:v>42596.34375</c:v>
                </c:pt>
                <c:pt idx="3832">
                  <c:v>42596.347222222219</c:v>
                </c:pt>
                <c:pt idx="3833">
                  <c:v>42596.350694444445</c:v>
                </c:pt>
                <c:pt idx="3834">
                  <c:v>42596.354166666664</c:v>
                </c:pt>
                <c:pt idx="3835">
                  <c:v>42596.357638888891</c:v>
                </c:pt>
                <c:pt idx="3836">
                  <c:v>42596.361111111109</c:v>
                </c:pt>
                <c:pt idx="3837">
                  <c:v>42596.364583333336</c:v>
                </c:pt>
                <c:pt idx="3838">
                  <c:v>42596.368055555555</c:v>
                </c:pt>
                <c:pt idx="3839">
                  <c:v>42596.371527777781</c:v>
                </c:pt>
                <c:pt idx="3840">
                  <c:v>42596.375</c:v>
                </c:pt>
                <c:pt idx="3841">
                  <c:v>42596.378472222219</c:v>
                </c:pt>
                <c:pt idx="3842">
                  <c:v>42596.381944444445</c:v>
                </c:pt>
                <c:pt idx="3843">
                  <c:v>42596.385416666664</c:v>
                </c:pt>
                <c:pt idx="3844">
                  <c:v>42596.388888888891</c:v>
                </c:pt>
                <c:pt idx="3845">
                  <c:v>42596.392361111109</c:v>
                </c:pt>
                <c:pt idx="3846">
                  <c:v>42596.395833333336</c:v>
                </c:pt>
                <c:pt idx="3847">
                  <c:v>42596.399305555555</c:v>
                </c:pt>
                <c:pt idx="3848">
                  <c:v>42596.402777777781</c:v>
                </c:pt>
                <c:pt idx="3849">
                  <c:v>42596.40625</c:v>
                </c:pt>
                <c:pt idx="3850">
                  <c:v>42596.409722222219</c:v>
                </c:pt>
                <c:pt idx="3851">
                  <c:v>42596.413194444445</c:v>
                </c:pt>
                <c:pt idx="3852">
                  <c:v>42596.416666666664</c:v>
                </c:pt>
                <c:pt idx="3853">
                  <c:v>42596.420138888891</c:v>
                </c:pt>
                <c:pt idx="3854">
                  <c:v>42596.423611111109</c:v>
                </c:pt>
                <c:pt idx="3855">
                  <c:v>42596.427083333336</c:v>
                </c:pt>
                <c:pt idx="3856">
                  <c:v>42596.430555555555</c:v>
                </c:pt>
                <c:pt idx="3857">
                  <c:v>42596.434027777781</c:v>
                </c:pt>
                <c:pt idx="3858">
                  <c:v>42596.4375</c:v>
                </c:pt>
                <c:pt idx="3859">
                  <c:v>42596.440972222219</c:v>
                </c:pt>
                <c:pt idx="3860">
                  <c:v>42596.444444444445</c:v>
                </c:pt>
                <c:pt idx="3861">
                  <c:v>42596.447916666664</c:v>
                </c:pt>
                <c:pt idx="3862">
                  <c:v>42596.451388888891</c:v>
                </c:pt>
                <c:pt idx="3863">
                  <c:v>42596.454861111109</c:v>
                </c:pt>
                <c:pt idx="3864">
                  <c:v>42596.458333333336</c:v>
                </c:pt>
                <c:pt idx="3865">
                  <c:v>42596.461805555555</c:v>
                </c:pt>
                <c:pt idx="3866">
                  <c:v>42596.465277777781</c:v>
                </c:pt>
                <c:pt idx="3867">
                  <c:v>42596.46875</c:v>
                </c:pt>
                <c:pt idx="3868">
                  <c:v>42596.472222222219</c:v>
                </c:pt>
                <c:pt idx="3869">
                  <c:v>42596.475694444445</c:v>
                </c:pt>
                <c:pt idx="3870">
                  <c:v>42596.479166666664</c:v>
                </c:pt>
                <c:pt idx="3871">
                  <c:v>42596.482638888891</c:v>
                </c:pt>
                <c:pt idx="3872">
                  <c:v>42596.486111111109</c:v>
                </c:pt>
                <c:pt idx="3873">
                  <c:v>42596.489583333336</c:v>
                </c:pt>
                <c:pt idx="3874">
                  <c:v>42596.493055555555</c:v>
                </c:pt>
                <c:pt idx="3875">
                  <c:v>42596.496527777781</c:v>
                </c:pt>
                <c:pt idx="3876">
                  <c:v>42596.5</c:v>
                </c:pt>
                <c:pt idx="3877">
                  <c:v>42596.503472222219</c:v>
                </c:pt>
                <c:pt idx="3878">
                  <c:v>42596.506944444445</c:v>
                </c:pt>
                <c:pt idx="3879">
                  <c:v>42596.510416666664</c:v>
                </c:pt>
                <c:pt idx="3880">
                  <c:v>42596.513888888891</c:v>
                </c:pt>
                <c:pt idx="3881">
                  <c:v>42596.517361111109</c:v>
                </c:pt>
                <c:pt idx="3882">
                  <c:v>42596.520833333336</c:v>
                </c:pt>
                <c:pt idx="3883">
                  <c:v>42596.524305555555</c:v>
                </c:pt>
                <c:pt idx="3884">
                  <c:v>42596.527777777781</c:v>
                </c:pt>
                <c:pt idx="3885">
                  <c:v>42596.53125</c:v>
                </c:pt>
                <c:pt idx="3886">
                  <c:v>42596.534722222219</c:v>
                </c:pt>
                <c:pt idx="3887">
                  <c:v>42596.538194444445</c:v>
                </c:pt>
                <c:pt idx="3888">
                  <c:v>42596.541666666664</c:v>
                </c:pt>
                <c:pt idx="3889">
                  <c:v>42596.545138888891</c:v>
                </c:pt>
                <c:pt idx="3890">
                  <c:v>42596.548611111109</c:v>
                </c:pt>
                <c:pt idx="3891">
                  <c:v>42596.552083333336</c:v>
                </c:pt>
                <c:pt idx="3892">
                  <c:v>42596.555555555555</c:v>
                </c:pt>
                <c:pt idx="3893">
                  <c:v>42596.559027777781</c:v>
                </c:pt>
                <c:pt idx="3894">
                  <c:v>42596.5625</c:v>
                </c:pt>
                <c:pt idx="3895">
                  <c:v>42596.565972222219</c:v>
                </c:pt>
                <c:pt idx="3896">
                  <c:v>42596.569444444445</c:v>
                </c:pt>
                <c:pt idx="3897">
                  <c:v>42596.572916666664</c:v>
                </c:pt>
                <c:pt idx="3898">
                  <c:v>42596.576388888891</c:v>
                </c:pt>
                <c:pt idx="3899">
                  <c:v>42596.579861111109</c:v>
                </c:pt>
                <c:pt idx="3900">
                  <c:v>42596.583333333336</c:v>
                </c:pt>
                <c:pt idx="3901">
                  <c:v>42596.586805555555</c:v>
                </c:pt>
                <c:pt idx="3902">
                  <c:v>42596.590277777781</c:v>
                </c:pt>
                <c:pt idx="3903">
                  <c:v>42596.59375</c:v>
                </c:pt>
                <c:pt idx="3904">
                  <c:v>42596.597222222219</c:v>
                </c:pt>
                <c:pt idx="3905">
                  <c:v>42596.600694444445</c:v>
                </c:pt>
                <c:pt idx="3906">
                  <c:v>42596.604166666664</c:v>
                </c:pt>
                <c:pt idx="3907">
                  <c:v>42596.607638888891</c:v>
                </c:pt>
                <c:pt idx="3908">
                  <c:v>42596.611111111109</c:v>
                </c:pt>
                <c:pt idx="3909">
                  <c:v>42596.614583333336</c:v>
                </c:pt>
                <c:pt idx="3910">
                  <c:v>42596.618055555555</c:v>
                </c:pt>
                <c:pt idx="3911">
                  <c:v>42596.621527777781</c:v>
                </c:pt>
                <c:pt idx="3912">
                  <c:v>42596.625</c:v>
                </c:pt>
                <c:pt idx="3913">
                  <c:v>42596.628472222219</c:v>
                </c:pt>
                <c:pt idx="3914">
                  <c:v>42596.631944444445</c:v>
                </c:pt>
                <c:pt idx="3915">
                  <c:v>42596.635416666664</c:v>
                </c:pt>
                <c:pt idx="3916">
                  <c:v>42596.638888888891</c:v>
                </c:pt>
                <c:pt idx="3917">
                  <c:v>42596.642361111109</c:v>
                </c:pt>
                <c:pt idx="3918">
                  <c:v>42596.645833333336</c:v>
                </c:pt>
                <c:pt idx="3919">
                  <c:v>42596.649305555555</c:v>
                </c:pt>
                <c:pt idx="3920">
                  <c:v>42596.652777777781</c:v>
                </c:pt>
                <c:pt idx="3921">
                  <c:v>42596.65625</c:v>
                </c:pt>
                <c:pt idx="3922">
                  <c:v>42596.659722222219</c:v>
                </c:pt>
                <c:pt idx="3923">
                  <c:v>42596.663194444445</c:v>
                </c:pt>
                <c:pt idx="3924">
                  <c:v>42596.666666666664</c:v>
                </c:pt>
                <c:pt idx="3925">
                  <c:v>42596.670138888891</c:v>
                </c:pt>
                <c:pt idx="3926">
                  <c:v>42596.673611111109</c:v>
                </c:pt>
                <c:pt idx="3927">
                  <c:v>42596.677083333336</c:v>
                </c:pt>
                <c:pt idx="3928">
                  <c:v>42596.680555555555</c:v>
                </c:pt>
                <c:pt idx="3929">
                  <c:v>42596.684027777781</c:v>
                </c:pt>
                <c:pt idx="3930">
                  <c:v>42596.6875</c:v>
                </c:pt>
                <c:pt idx="3931">
                  <c:v>42596.690972222219</c:v>
                </c:pt>
                <c:pt idx="3932">
                  <c:v>42596.694444444445</c:v>
                </c:pt>
                <c:pt idx="3933">
                  <c:v>42596.697916666664</c:v>
                </c:pt>
                <c:pt idx="3934">
                  <c:v>42596.701388888891</c:v>
                </c:pt>
                <c:pt idx="3935">
                  <c:v>42596.704861111109</c:v>
                </c:pt>
                <c:pt idx="3936">
                  <c:v>42596.708333333336</c:v>
                </c:pt>
                <c:pt idx="3937">
                  <c:v>42596.711805555555</c:v>
                </c:pt>
                <c:pt idx="3938">
                  <c:v>42596.715277777781</c:v>
                </c:pt>
                <c:pt idx="3939">
                  <c:v>42596.71875</c:v>
                </c:pt>
                <c:pt idx="3940">
                  <c:v>42596.722222222219</c:v>
                </c:pt>
                <c:pt idx="3941">
                  <c:v>42596.725694444445</c:v>
                </c:pt>
                <c:pt idx="3942">
                  <c:v>42596.729166666664</c:v>
                </c:pt>
                <c:pt idx="3943">
                  <c:v>42596.732638888891</c:v>
                </c:pt>
                <c:pt idx="3944">
                  <c:v>42596.736111111109</c:v>
                </c:pt>
                <c:pt idx="3945">
                  <c:v>42596.739583333336</c:v>
                </c:pt>
                <c:pt idx="3946">
                  <c:v>42596.743055555555</c:v>
                </c:pt>
                <c:pt idx="3947">
                  <c:v>42596.746527777781</c:v>
                </c:pt>
                <c:pt idx="3948">
                  <c:v>42596.75</c:v>
                </c:pt>
                <c:pt idx="3949">
                  <c:v>42596.753472222219</c:v>
                </c:pt>
                <c:pt idx="3950">
                  <c:v>42596.756944444445</c:v>
                </c:pt>
                <c:pt idx="3951">
                  <c:v>42596.760416666664</c:v>
                </c:pt>
                <c:pt idx="3952">
                  <c:v>42596.763888888891</c:v>
                </c:pt>
                <c:pt idx="3953">
                  <c:v>42596.767361111109</c:v>
                </c:pt>
                <c:pt idx="3954">
                  <c:v>42596.770833333336</c:v>
                </c:pt>
                <c:pt idx="3955">
                  <c:v>42596.774305555555</c:v>
                </c:pt>
                <c:pt idx="3956">
                  <c:v>42596.777777777781</c:v>
                </c:pt>
                <c:pt idx="3957">
                  <c:v>42596.78125</c:v>
                </c:pt>
                <c:pt idx="3958">
                  <c:v>42596.784722222219</c:v>
                </c:pt>
                <c:pt idx="3959">
                  <c:v>42596.788194444445</c:v>
                </c:pt>
                <c:pt idx="3960">
                  <c:v>42596.791666666664</c:v>
                </c:pt>
                <c:pt idx="3961">
                  <c:v>42596.795138888891</c:v>
                </c:pt>
                <c:pt idx="3962">
                  <c:v>42596.798611111109</c:v>
                </c:pt>
                <c:pt idx="3963">
                  <c:v>42596.802083333336</c:v>
                </c:pt>
                <c:pt idx="3964">
                  <c:v>42596.805555555555</c:v>
                </c:pt>
                <c:pt idx="3965">
                  <c:v>42596.809027777781</c:v>
                </c:pt>
                <c:pt idx="3966">
                  <c:v>42596.8125</c:v>
                </c:pt>
                <c:pt idx="3967">
                  <c:v>42596.815972222219</c:v>
                </c:pt>
                <c:pt idx="3968">
                  <c:v>42596.819444444445</c:v>
                </c:pt>
                <c:pt idx="3969">
                  <c:v>42596.822916666664</c:v>
                </c:pt>
                <c:pt idx="3970">
                  <c:v>42596.826388888891</c:v>
                </c:pt>
                <c:pt idx="3971">
                  <c:v>42596.829861111109</c:v>
                </c:pt>
                <c:pt idx="3972">
                  <c:v>42596.833333333336</c:v>
                </c:pt>
                <c:pt idx="3973">
                  <c:v>42596.836805555555</c:v>
                </c:pt>
                <c:pt idx="3974">
                  <c:v>42596.840277777781</c:v>
                </c:pt>
                <c:pt idx="3975">
                  <c:v>42596.84375</c:v>
                </c:pt>
                <c:pt idx="3976">
                  <c:v>42596.847222222219</c:v>
                </c:pt>
                <c:pt idx="3977">
                  <c:v>42596.850694444445</c:v>
                </c:pt>
                <c:pt idx="3978">
                  <c:v>42596.854166666664</c:v>
                </c:pt>
                <c:pt idx="3979">
                  <c:v>42596.857638888891</c:v>
                </c:pt>
                <c:pt idx="3980">
                  <c:v>42596.861111111109</c:v>
                </c:pt>
                <c:pt idx="3981">
                  <c:v>42596.864583333336</c:v>
                </c:pt>
                <c:pt idx="3982">
                  <c:v>42596.868055555555</c:v>
                </c:pt>
                <c:pt idx="3983">
                  <c:v>42596.871527777781</c:v>
                </c:pt>
                <c:pt idx="3984">
                  <c:v>42596.875</c:v>
                </c:pt>
                <c:pt idx="3985">
                  <c:v>42596.878472222219</c:v>
                </c:pt>
                <c:pt idx="3986">
                  <c:v>42596.881944444445</c:v>
                </c:pt>
                <c:pt idx="3987">
                  <c:v>42596.885416666664</c:v>
                </c:pt>
                <c:pt idx="3988">
                  <c:v>42596.888888888891</c:v>
                </c:pt>
                <c:pt idx="3989">
                  <c:v>42596.892361111109</c:v>
                </c:pt>
                <c:pt idx="3990">
                  <c:v>42596.895833333336</c:v>
                </c:pt>
                <c:pt idx="3991">
                  <c:v>42596.899305555555</c:v>
                </c:pt>
                <c:pt idx="3992">
                  <c:v>42596.902777777781</c:v>
                </c:pt>
                <c:pt idx="3993">
                  <c:v>42596.90625</c:v>
                </c:pt>
                <c:pt idx="3994">
                  <c:v>42596.909722222219</c:v>
                </c:pt>
                <c:pt idx="3995">
                  <c:v>42596.913194444445</c:v>
                </c:pt>
                <c:pt idx="3996">
                  <c:v>42596.916666666664</c:v>
                </c:pt>
                <c:pt idx="3997">
                  <c:v>42596.920138888891</c:v>
                </c:pt>
                <c:pt idx="3998">
                  <c:v>42596.923611111109</c:v>
                </c:pt>
                <c:pt idx="3999">
                  <c:v>42596.927083333336</c:v>
                </c:pt>
                <c:pt idx="4000">
                  <c:v>42596.930555555555</c:v>
                </c:pt>
                <c:pt idx="4001">
                  <c:v>42596.934027777781</c:v>
                </c:pt>
                <c:pt idx="4002">
                  <c:v>42596.9375</c:v>
                </c:pt>
                <c:pt idx="4003">
                  <c:v>42596.940972222219</c:v>
                </c:pt>
                <c:pt idx="4004">
                  <c:v>42596.944444444445</c:v>
                </c:pt>
                <c:pt idx="4005">
                  <c:v>42596.947916666664</c:v>
                </c:pt>
                <c:pt idx="4006">
                  <c:v>42596.951388888891</c:v>
                </c:pt>
                <c:pt idx="4007">
                  <c:v>42596.954861111109</c:v>
                </c:pt>
                <c:pt idx="4008">
                  <c:v>42596.958333333336</c:v>
                </c:pt>
                <c:pt idx="4009">
                  <c:v>42596.961805555555</c:v>
                </c:pt>
                <c:pt idx="4010">
                  <c:v>42596.965277777781</c:v>
                </c:pt>
                <c:pt idx="4011">
                  <c:v>42596.96875</c:v>
                </c:pt>
                <c:pt idx="4012">
                  <c:v>42596.972222222219</c:v>
                </c:pt>
                <c:pt idx="4013">
                  <c:v>42596.975694444445</c:v>
                </c:pt>
                <c:pt idx="4014">
                  <c:v>42596.979166666664</c:v>
                </c:pt>
                <c:pt idx="4015">
                  <c:v>42596.982638888891</c:v>
                </c:pt>
                <c:pt idx="4016">
                  <c:v>42596.986111111109</c:v>
                </c:pt>
                <c:pt idx="4017">
                  <c:v>42596.989583333336</c:v>
                </c:pt>
                <c:pt idx="4018">
                  <c:v>42596.993055555555</c:v>
                </c:pt>
                <c:pt idx="4019">
                  <c:v>42596.996527777781</c:v>
                </c:pt>
                <c:pt idx="4020">
                  <c:v>42597</c:v>
                </c:pt>
                <c:pt idx="4021">
                  <c:v>42597.003472222219</c:v>
                </c:pt>
                <c:pt idx="4022">
                  <c:v>42597.006944444445</c:v>
                </c:pt>
                <c:pt idx="4023">
                  <c:v>42597.010416666664</c:v>
                </c:pt>
                <c:pt idx="4024">
                  <c:v>42597.013888888891</c:v>
                </c:pt>
                <c:pt idx="4025">
                  <c:v>42597.017361111109</c:v>
                </c:pt>
                <c:pt idx="4026">
                  <c:v>42597.020833333336</c:v>
                </c:pt>
                <c:pt idx="4027">
                  <c:v>42597.024305555555</c:v>
                </c:pt>
                <c:pt idx="4028">
                  <c:v>42597.027777777781</c:v>
                </c:pt>
                <c:pt idx="4029">
                  <c:v>42597.03125</c:v>
                </c:pt>
                <c:pt idx="4030">
                  <c:v>42597.034722222219</c:v>
                </c:pt>
                <c:pt idx="4031">
                  <c:v>42597.038194444445</c:v>
                </c:pt>
                <c:pt idx="4032">
                  <c:v>42597.041666666664</c:v>
                </c:pt>
                <c:pt idx="4033">
                  <c:v>42597.045138888891</c:v>
                </c:pt>
                <c:pt idx="4034">
                  <c:v>42597.048611111109</c:v>
                </c:pt>
                <c:pt idx="4035">
                  <c:v>42597.052083333336</c:v>
                </c:pt>
                <c:pt idx="4036">
                  <c:v>42597.055555555555</c:v>
                </c:pt>
                <c:pt idx="4037">
                  <c:v>42597.059027777781</c:v>
                </c:pt>
                <c:pt idx="4038">
                  <c:v>42597.0625</c:v>
                </c:pt>
                <c:pt idx="4039">
                  <c:v>42597.065972222219</c:v>
                </c:pt>
                <c:pt idx="4040">
                  <c:v>42597.069444444445</c:v>
                </c:pt>
                <c:pt idx="4041">
                  <c:v>42597.072916666664</c:v>
                </c:pt>
                <c:pt idx="4042">
                  <c:v>42597.076388888891</c:v>
                </c:pt>
                <c:pt idx="4043">
                  <c:v>42597.079861111109</c:v>
                </c:pt>
                <c:pt idx="4044">
                  <c:v>42597.083333333336</c:v>
                </c:pt>
                <c:pt idx="4045">
                  <c:v>42597.086805555555</c:v>
                </c:pt>
                <c:pt idx="4046">
                  <c:v>42597.090277777781</c:v>
                </c:pt>
                <c:pt idx="4047">
                  <c:v>42597.09375</c:v>
                </c:pt>
                <c:pt idx="4048">
                  <c:v>42597.097222222219</c:v>
                </c:pt>
                <c:pt idx="4049">
                  <c:v>42597.100694444445</c:v>
                </c:pt>
                <c:pt idx="4050">
                  <c:v>42597.104166666664</c:v>
                </c:pt>
                <c:pt idx="4051">
                  <c:v>42597.107638888891</c:v>
                </c:pt>
                <c:pt idx="4052">
                  <c:v>42597.111111111109</c:v>
                </c:pt>
                <c:pt idx="4053">
                  <c:v>42597.114583333336</c:v>
                </c:pt>
                <c:pt idx="4054">
                  <c:v>42597.118055555555</c:v>
                </c:pt>
                <c:pt idx="4055">
                  <c:v>42597.121527777781</c:v>
                </c:pt>
                <c:pt idx="4056">
                  <c:v>42597.125</c:v>
                </c:pt>
                <c:pt idx="4057">
                  <c:v>42597.128472222219</c:v>
                </c:pt>
                <c:pt idx="4058">
                  <c:v>42597.131944444445</c:v>
                </c:pt>
                <c:pt idx="4059">
                  <c:v>42597.135416666664</c:v>
                </c:pt>
                <c:pt idx="4060">
                  <c:v>42597.138888888891</c:v>
                </c:pt>
                <c:pt idx="4061">
                  <c:v>42597.142361111109</c:v>
                </c:pt>
                <c:pt idx="4062">
                  <c:v>42597.145833333336</c:v>
                </c:pt>
                <c:pt idx="4063">
                  <c:v>42597.149305555555</c:v>
                </c:pt>
                <c:pt idx="4064">
                  <c:v>42597.152777777781</c:v>
                </c:pt>
                <c:pt idx="4065">
                  <c:v>42597.15625</c:v>
                </c:pt>
                <c:pt idx="4066">
                  <c:v>42597.159722222219</c:v>
                </c:pt>
                <c:pt idx="4067">
                  <c:v>42597.163194444445</c:v>
                </c:pt>
                <c:pt idx="4068">
                  <c:v>42597.166666666664</c:v>
                </c:pt>
                <c:pt idx="4069">
                  <c:v>42597.170138888891</c:v>
                </c:pt>
                <c:pt idx="4070">
                  <c:v>42597.173611111109</c:v>
                </c:pt>
                <c:pt idx="4071">
                  <c:v>42597.177083333336</c:v>
                </c:pt>
                <c:pt idx="4072">
                  <c:v>42597.180555555555</c:v>
                </c:pt>
                <c:pt idx="4073">
                  <c:v>42597.184027777781</c:v>
                </c:pt>
                <c:pt idx="4074">
                  <c:v>42597.1875</c:v>
                </c:pt>
                <c:pt idx="4075">
                  <c:v>42597.190972222219</c:v>
                </c:pt>
                <c:pt idx="4076">
                  <c:v>42597.194444444445</c:v>
                </c:pt>
                <c:pt idx="4077">
                  <c:v>42597.197916666664</c:v>
                </c:pt>
                <c:pt idx="4078">
                  <c:v>42597.201388888891</c:v>
                </c:pt>
                <c:pt idx="4079">
                  <c:v>42597.204861111109</c:v>
                </c:pt>
                <c:pt idx="4080">
                  <c:v>42597.208333333336</c:v>
                </c:pt>
                <c:pt idx="4081">
                  <c:v>42597.211805555555</c:v>
                </c:pt>
                <c:pt idx="4082">
                  <c:v>42597.215277777781</c:v>
                </c:pt>
                <c:pt idx="4083">
                  <c:v>42597.21875</c:v>
                </c:pt>
                <c:pt idx="4084">
                  <c:v>42597.222222222219</c:v>
                </c:pt>
                <c:pt idx="4085">
                  <c:v>42597.225694444445</c:v>
                </c:pt>
                <c:pt idx="4086">
                  <c:v>42597.229166666664</c:v>
                </c:pt>
                <c:pt idx="4087">
                  <c:v>42597.232638888891</c:v>
                </c:pt>
                <c:pt idx="4088">
                  <c:v>42597.236111111109</c:v>
                </c:pt>
                <c:pt idx="4089">
                  <c:v>42597.239583333336</c:v>
                </c:pt>
                <c:pt idx="4090">
                  <c:v>42597.243055555555</c:v>
                </c:pt>
                <c:pt idx="4091">
                  <c:v>42597.246527777781</c:v>
                </c:pt>
                <c:pt idx="4092">
                  <c:v>42597.25</c:v>
                </c:pt>
                <c:pt idx="4093">
                  <c:v>42597.253472222219</c:v>
                </c:pt>
                <c:pt idx="4094">
                  <c:v>42597.256944444445</c:v>
                </c:pt>
                <c:pt idx="4095">
                  <c:v>42597.260416666664</c:v>
                </c:pt>
                <c:pt idx="4096">
                  <c:v>42597.263888888891</c:v>
                </c:pt>
                <c:pt idx="4097">
                  <c:v>42597.267361111109</c:v>
                </c:pt>
                <c:pt idx="4098">
                  <c:v>42597.270833333336</c:v>
                </c:pt>
                <c:pt idx="4099">
                  <c:v>42597.274305555555</c:v>
                </c:pt>
                <c:pt idx="4100">
                  <c:v>42597.277777777781</c:v>
                </c:pt>
                <c:pt idx="4101">
                  <c:v>42597.28125</c:v>
                </c:pt>
                <c:pt idx="4102">
                  <c:v>42597.284722222219</c:v>
                </c:pt>
                <c:pt idx="4103">
                  <c:v>42597.288194444445</c:v>
                </c:pt>
                <c:pt idx="4104">
                  <c:v>42597.291666666664</c:v>
                </c:pt>
                <c:pt idx="4105">
                  <c:v>42597.295138888891</c:v>
                </c:pt>
                <c:pt idx="4106">
                  <c:v>42597.298611111109</c:v>
                </c:pt>
                <c:pt idx="4107">
                  <c:v>42597.302083333336</c:v>
                </c:pt>
                <c:pt idx="4108">
                  <c:v>42597.305555555555</c:v>
                </c:pt>
                <c:pt idx="4109">
                  <c:v>42597.309027777781</c:v>
                </c:pt>
                <c:pt idx="4110">
                  <c:v>42597.3125</c:v>
                </c:pt>
                <c:pt idx="4111">
                  <c:v>42597.315972222219</c:v>
                </c:pt>
                <c:pt idx="4112">
                  <c:v>42597.319444444445</c:v>
                </c:pt>
                <c:pt idx="4113">
                  <c:v>42597.322916666664</c:v>
                </c:pt>
                <c:pt idx="4114">
                  <c:v>42597.326388888891</c:v>
                </c:pt>
                <c:pt idx="4115">
                  <c:v>42597.329861111109</c:v>
                </c:pt>
                <c:pt idx="4116">
                  <c:v>42597.333333333336</c:v>
                </c:pt>
                <c:pt idx="4117">
                  <c:v>42597.336805555555</c:v>
                </c:pt>
                <c:pt idx="4118">
                  <c:v>42597.340277777781</c:v>
                </c:pt>
                <c:pt idx="4119">
                  <c:v>42597.34375</c:v>
                </c:pt>
                <c:pt idx="4120">
                  <c:v>42597.347222222219</c:v>
                </c:pt>
                <c:pt idx="4121">
                  <c:v>42597.350694444445</c:v>
                </c:pt>
                <c:pt idx="4122">
                  <c:v>42597.354166666664</c:v>
                </c:pt>
                <c:pt idx="4123">
                  <c:v>42597.357638888891</c:v>
                </c:pt>
                <c:pt idx="4124">
                  <c:v>42597.361111111109</c:v>
                </c:pt>
                <c:pt idx="4125">
                  <c:v>42597.364583333336</c:v>
                </c:pt>
                <c:pt idx="4126">
                  <c:v>42597.368055555555</c:v>
                </c:pt>
                <c:pt idx="4127">
                  <c:v>42597.371527777781</c:v>
                </c:pt>
                <c:pt idx="4128">
                  <c:v>42597.375</c:v>
                </c:pt>
                <c:pt idx="4129">
                  <c:v>42597.378472222219</c:v>
                </c:pt>
                <c:pt idx="4130">
                  <c:v>42597.381944444445</c:v>
                </c:pt>
                <c:pt idx="4131">
                  <c:v>42597.385416666664</c:v>
                </c:pt>
                <c:pt idx="4132">
                  <c:v>42597.388888888891</c:v>
                </c:pt>
                <c:pt idx="4133">
                  <c:v>42597.392361111109</c:v>
                </c:pt>
                <c:pt idx="4134">
                  <c:v>42597.395833333336</c:v>
                </c:pt>
                <c:pt idx="4135">
                  <c:v>42597.399305555555</c:v>
                </c:pt>
                <c:pt idx="4136">
                  <c:v>42597.402777777781</c:v>
                </c:pt>
                <c:pt idx="4137">
                  <c:v>42597.40625</c:v>
                </c:pt>
                <c:pt idx="4138">
                  <c:v>42597.409722222219</c:v>
                </c:pt>
                <c:pt idx="4139">
                  <c:v>42597.413194444445</c:v>
                </c:pt>
                <c:pt idx="4140">
                  <c:v>42597.416666666664</c:v>
                </c:pt>
                <c:pt idx="4141">
                  <c:v>42597.420138888891</c:v>
                </c:pt>
                <c:pt idx="4142">
                  <c:v>42597.423611111109</c:v>
                </c:pt>
                <c:pt idx="4143">
                  <c:v>42597.427083333336</c:v>
                </c:pt>
                <c:pt idx="4144">
                  <c:v>42597.430555555555</c:v>
                </c:pt>
                <c:pt idx="4145">
                  <c:v>42597.434027777781</c:v>
                </c:pt>
                <c:pt idx="4146">
                  <c:v>42597.4375</c:v>
                </c:pt>
                <c:pt idx="4147">
                  <c:v>42597.440972222219</c:v>
                </c:pt>
                <c:pt idx="4148">
                  <c:v>42597.444444444445</c:v>
                </c:pt>
                <c:pt idx="4149">
                  <c:v>42597.447916666664</c:v>
                </c:pt>
                <c:pt idx="4150">
                  <c:v>42597.451388888891</c:v>
                </c:pt>
                <c:pt idx="4151">
                  <c:v>42597.454861111109</c:v>
                </c:pt>
                <c:pt idx="4152">
                  <c:v>42597.458333333336</c:v>
                </c:pt>
                <c:pt idx="4153">
                  <c:v>42597.461805555555</c:v>
                </c:pt>
                <c:pt idx="4154">
                  <c:v>42597.465277777781</c:v>
                </c:pt>
                <c:pt idx="4155">
                  <c:v>42597.46875</c:v>
                </c:pt>
                <c:pt idx="4156">
                  <c:v>42597.472222222219</c:v>
                </c:pt>
                <c:pt idx="4157">
                  <c:v>42597.475694444445</c:v>
                </c:pt>
                <c:pt idx="4158">
                  <c:v>42597.479166666664</c:v>
                </c:pt>
                <c:pt idx="4159">
                  <c:v>42597.482638888891</c:v>
                </c:pt>
                <c:pt idx="4160">
                  <c:v>42597.486111111109</c:v>
                </c:pt>
                <c:pt idx="4161">
                  <c:v>42597.489583333336</c:v>
                </c:pt>
                <c:pt idx="4162">
                  <c:v>42597.493055555555</c:v>
                </c:pt>
                <c:pt idx="4163">
                  <c:v>42597.496527777781</c:v>
                </c:pt>
                <c:pt idx="4164">
                  <c:v>42597.5</c:v>
                </c:pt>
                <c:pt idx="4165">
                  <c:v>42597.503472222219</c:v>
                </c:pt>
                <c:pt idx="4166">
                  <c:v>42597.506944444445</c:v>
                </c:pt>
                <c:pt idx="4167">
                  <c:v>42597.510416666664</c:v>
                </c:pt>
                <c:pt idx="4168">
                  <c:v>42597.513888888891</c:v>
                </c:pt>
                <c:pt idx="4169">
                  <c:v>42597.517361111109</c:v>
                </c:pt>
                <c:pt idx="4170">
                  <c:v>42597.520833333336</c:v>
                </c:pt>
                <c:pt idx="4171">
                  <c:v>42597.524305555555</c:v>
                </c:pt>
                <c:pt idx="4172">
                  <c:v>42597.527777777781</c:v>
                </c:pt>
                <c:pt idx="4173">
                  <c:v>42597.53125</c:v>
                </c:pt>
                <c:pt idx="4174">
                  <c:v>42597.534722222219</c:v>
                </c:pt>
                <c:pt idx="4175">
                  <c:v>42597.538194444445</c:v>
                </c:pt>
                <c:pt idx="4176">
                  <c:v>42597.541666666664</c:v>
                </c:pt>
                <c:pt idx="4177">
                  <c:v>42597.545138888891</c:v>
                </c:pt>
                <c:pt idx="4178">
                  <c:v>42597.548611111109</c:v>
                </c:pt>
                <c:pt idx="4179">
                  <c:v>42597.552083333336</c:v>
                </c:pt>
                <c:pt idx="4180">
                  <c:v>42597.555555555555</c:v>
                </c:pt>
                <c:pt idx="4181">
                  <c:v>42597.559027777781</c:v>
                </c:pt>
                <c:pt idx="4182">
                  <c:v>42597.5625</c:v>
                </c:pt>
                <c:pt idx="4183">
                  <c:v>42597.565972222219</c:v>
                </c:pt>
                <c:pt idx="4184">
                  <c:v>42597.569444444445</c:v>
                </c:pt>
                <c:pt idx="4185">
                  <c:v>42597.572916666664</c:v>
                </c:pt>
                <c:pt idx="4186">
                  <c:v>42597.576388888891</c:v>
                </c:pt>
                <c:pt idx="4187">
                  <c:v>42597.579861111109</c:v>
                </c:pt>
                <c:pt idx="4188">
                  <c:v>42597.583333333336</c:v>
                </c:pt>
                <c:pt idx="4189">
                  <c:v>42597.586805555555</c:v>
                </c:pt>
                <c:pt idx="4190">
                  <c:v>42597.590277777781</c:v>
                </c:pt>
                <c:pt idx="4191">
                  <c:v>42597.59375</c:v>
                </c:pt>
                <c:pt idx="4192">
                  <c:v>42597.597222222219</c:v>
                </c:pt>
                <c:pt idx="4193">
                  <c:v>42597.600694444445</c:v>
                </c:pt>
                <c:pt idx="4194">
                  <c:v>42597.604166666664</c:v>
                </c:pt>
                <c:pt idx="4195">
                  <c:v>42597.607638888891</c:v>
                </c:pt>
                <c:pt idx="4196">
                  <c:v>42597.611111111109</c:v>
                </c:pt>
                <c:pt idx="4197">
                  <c:v>42597.614583333336</c:v>
                </c:pt>
                <c:pt idx="4198">
                  <c:v>42597.618055555555</c:v>
                </c:pt>
                <c:pt idx="4199">
                  <c:v>42597.621527777781</c:v>
                </c:pt>
                <c:pt idx="4200">
                  <c:v>42597.625</c:v>
                </c:pt>
                <c:pt idx="4201">
                  <c:v>42597.628472222219</c:v>
                </c:pt>
                <c:pt idx="4202">
                  <c:v>42597.631944444445</c:v>
                </c:pt>
                <c:pt idx="4203">
                  <c:v>42597.635416666664</c:v>
                </c:pt>
                <c:pt idx="4204">
                  <c:v>42597.638888888891</c:v>
                </c:pt>
                <c:pt idx="4205">
                  <c:v>42597.642361111109</c:v>
                </c:pt>
                <c:pt idx="4206">
                  <c:v>42597.645833333336</c:v>
                </c:pt>
                <c:pt idx="4207">
                  <c:v>42597.649305555555</c:v>
                </c:pt>
                <c:pt idx="4208">
                  <c:v>42597.652777777781</c:v>
                </c:pt>
                <c:pt idx="4209">
                  <c:v>42597.65625</c:v>
                </c:pt>
                <c:pt idx="4210">
                  <c:v>42597.659722222219</c:v>
                </c:pt>
                <c:pt idx="4211">
                  <c:v>42597.663194444445</c:v>
                </c:pt>
                <c:pt idx="4212">
                  <c:v>42597.666666666664</c:v>
                </c:pt>
                <c:pt idx="4213">
                  <c:v>42597.670138888891</c:v>
                </c:pt>
                <c:pt idx="4214">
                  <c:v>42597.673611111109</c:v>
                </c:pt>
                <c:pt idx="4215">
                  <c:v>42597.677083333336</c:v>
                </c:pt>
                <c:pt idx="4216">
                  <c:v>42597.680555555555</c:v>
                </c:pt>
                <c:pt idx="4217">
                  <c:v>42597.684027777781</c:v>
                </c:pt>
                <c:pt idx="4218">
                  <c:v>42597.6875</c:v>
                </c:pt>
                <c:pt idx="4219">
                  <c:v>42597.690972222219</c:v>
                </c:pt>
                <c:pt idx="4220">
                  <c:v>42597.694444444445</c:v>
                </c:pt>
                <c:pt idx="4221">
                  <c:v>42597.697916666664</c:v>
                </c:pt>
                <c:pt idx="4222">
                  <c:v>42597.701388888891</c:v>
                </c:pt>
                <c:pt idx="4223">
                  <c:v>42597.704861111109</c:v>
                </c:pt>
                <c:pt idx="4224">
                  <c:v>42597.708333333336</c:v>
                </c:pt>
                <c:pt idx="4225">
                  <c:v>42597.711805555555</c:v>
                </c:pt>
                <c:pt idx="4226">
                  <c:v>42597.715277777781</c:v>
                </c:pt>
                <c:pt idx="4227">
                  <c:v>42597.71875</c:v>
                </c:pt>
                <c:pt idx="4228">
                  <c:v>42597.722222222219</c:v>
                </c:pt>
                <c:pt idx="4229">
                  <c:v>42597.725694444445</c:v>
                </c:pt>
                <c:pt idx="4230">
                  <c:v>42597.729166666664</c:v>
                </c:pt>
                <c:pt idx="4231">
                  <c:v>42597.732638888891</c:v>
                </c:pt>
                <c:pt idx="4232">
                  <c:v>42597.736111111109</c:v>
                </c:pt>
                <c:pt idx="4233">
                  <c:v>42597.739583333336</c:v>
                </c:pt>
                <c:pt idx="4234">
                  <c:v>42597.743055555555</c:v>
                </c:pt>
                <c:pt idx="4235">
                  <c:v>42597.746527777781</c:v>
                </c:pt>
                <c:pt idx="4236">
                  <c:v>42597.75</c:v>
                </c:pt>
                <c:pt idx="4237">
                  <c:v>42597.753472222219</c:v>
                </c:pt>
                <c:pt idx="4238">
                  <c:v>42597.756944444445</c:v>
                </c:pt>
                <c:pt idx="4239">
                  <c:v>42597.760416666664</c:v>
                </c:pt>
                <c:pt idx="4240">
                  <c:v>42597.763888888891</c:v>
                </c:pt>
                <c:pt idx="4241">
                  <c:v>42597.767361111109</c:v>
                </c:pt>
                <c:pt idx="4242">
                  <c:v>42597.770833333336</c:v>
                </c:pt>
                <c:pt idx="4243">
                  <c:v>42597.774305555555</c:v>
                </c:pt>
                <c:pt idx="4244">
                  <c:v>42597.777777777781</c:v>
                </c:pt>
                <c:pt idx="4245">
                  <c:v>42597.78125</c:v>
                </c:pt>
                <c:pt idx="4246">
                  <c:v>42597.784722222219</c:v>
                </c:pt>
                <c:pt idx="4247">
                  <c:v>42597.788194444445</c:v>
                </c:pt>
                <c:pt idx="4248">
                  <c:v>42597.791666666664</c:v>
                </c:pt>
                <c:pt idx="4249">
                  <c:v>42597.795138888891</c:v>
                </c:pt>
                <c:pt idx="4250">
                  <c:v>42597.798611111109</c:v>
                </c:pt>
                <c:pt idx="4251">
                  <c:v>42597.802083333336</c:v>
                </c:pt>
                <c:pt idx="4252">
                  <c:v>42597.805555555555</c:v>
                </c:pt>
                <c:pt idx="4253">
                  <c:v>42597.809027777781</c:v>
                </c:pt>
                <c:pt idx="4254">
                  <c:v>42597.8125</c:v>
                </c:pt>
                <c:pt idx="4255">
                  <c:v>42597.815972222219</c:v>
                </c:pt>
                <c:pt idx="4256">
                  <c:v>42597.819444444445</c:v>
                </c:pt>
                <c:pt idx="4257">
                  <c:v>42597.822916666664</c:v>
                </c:pt>
                <c:pt idx="4258">
                  <c:v>42597.826388888891</c:v>
                </c:pt>
                <c:pt idx="4259">
                  <c:v>42597.829861111109</c:v>
                </c:pt>
                <c:pt idx="4260">
                  <c:v>42597.833333333336</c:v>
                </c:pt>
                <c:pt idx="4261">
                  <c:v>42597.836805555555</c:v>
                </c:pt>
                <c:pt idx="4262">
                  <c:v>42597.840277777781</c:v>
                </c:pt>
                <c:pt idx="4263">
                  <c:v>42597.84375</c:v>
                </c:pt>
                <c:pt idx="4264">
                  <c:v>42597.847222222219</c:v>
                </c:pt>
                <c:pt idx="4265">
                  <c:v>42597.850694444445</c:v>
                </c:pt>
                <c:pt idx="4266">
                  <c:v>42597.854166666664</c:v>
                </c:pt>
                <c:pt idx="4267">
                  <c:v>42597.857638888891</c:v>
                </c:pt>
                <c:pt idx="4268">
                  <c:v>42597.861111111109</c:v>
                </c:pt>
                <c:pt idx="4269">
                  <c:v>42597.864583333336</c:v>
                </c:pt>
                <c:pt idx="4270">
                  <c:v>42597.868055555555</c:v>
                </c:pt>
                <c:pt idx="4271">
                  <c:v>42597.871527777781</c:v>
                </c:pt>
                <c:pt idx="4272">
                  <c:v>42597.875</c:v>
                </c:pt>
                <c:pt idx="4273">
                  <c:v>42597.878472222219</c:v>
                </c:pt>
                <c:pt idx="4274">
                  <c:v>42597.881944444445</c:v>
                </c:pt>
                <c:pt idx="4275">
                  <c:v>42597.885416666664</c:v>
                </c:pt>
                <c:pt idx="4276">
                  <c:v>42597.888888888891</c:v>
                </c:pt>
                <c:pt idx="4277">
                  <c:v>42597.892361111109</c:v>
                </c:pt>
                <c:pt idx="4278">
                  <c:v>42597.895833333336</c:v>
                </c:pt>
                <c:pt idx="4279">
                  <c:v>42597.899305555555</c:v>
                </c:pt>
                <c:pt idx="4280">
                  <c:v>42597.902777777781</c:v>
                </c:pt>
                <c:pt idx="4281">
                  <c:v>42597.90625</c:v>
                </c:pt>
                <c:pt idx="4282">
                  <c:v>42597.909722222219</c:v>
                </c:pt>
                <c:pt idx="4283">
                  <c:v>42597.913194444445</c:v>
                </c:pt>
                <c:pt idx="4284">
                  <c:v>42597.916666666664</c:v>
                </c:pt>
                <c:pt idx="4285">
                  <c:v>42597.920138888891</c:v>
                </c:pt>
                <c:pt idx="4286">
                  <c:v>42597.923611111109</c:v>
                </c:pt>
                <c:pt idx="4287">
                  <c:v>42597.927083333336</c:v>
                </c:pt>
                <c:pt idx="4288">
                  <c:v>42597.930555555555</c:v>
                </c:pt>
                <c:pt idx="4289">
                  <c:v>42597.934027777781</c:v>
                </c:pt>
                <c:pt idx="4290">
                  <c:v>42597.9375</c:v>
                </c:pt>
                <c:pt idx="4291">
                  <c:v>42597.940972222219</c:v>
                </c:pt>
                <c:pt idx="4292">
                  <c:v>42597.944444444445</c:v>
                </c:pt>
                <c:pt idx="4293">
                  <c:v>42597.947916666664</c:v>
                </c:pt>
                <c:pt idx="4294">
                  <c:v>42597.951388888891</c:v>
                </c:pt>
                <c:pt idx="4295">
                  <c:v>42597.954861111109</c:v>
                </c:pt>
                <c:pt idx="4296">
                  <c:v>42597.958333333336</c:v>
                </c:pt>
                <c:pt idx="4297">
                  <c:v>42597.961805555555</c:v>
                </c:pt>
                <c:pt idx="4298">
                  <c:v>42597.965277777781</c:v>
                </c:pt>
                <c:pt idx="4299">
                  <c:v>42597.96875</c:v>
                </c:pt>
                <c:pt idx="4300">
                  <c:v>42597.972222222219</c:v>
                </c:pt>
                <c:pt idx="4301">
                  <c:v>42597.975694444445</c:v>
                </c:pt>
                <c:pt idx="4302">
                  <c:v>42597.979166666664</c:v>
                </c:pt>
                <c:pt idx="4303">
                  <c:v>42597.982638888891</c:v>
                </c:pt>
                <c:pt idx="4304">
                  <c:v>42597.986111111109</c:v>
                </c:pt>
                <c:pt idx="4305">
                  <c:v>42597.989583333336</c:v>
                </c:pt>
                <c:pt idx="4306">
                  <c:v>42597.993055555555</c:v>
                </c:pt>
                <c:pt idx="4307">
                  <c:v>42597.996527777781</c:v>
                </c:pt>
                <c:pt idx="4308">
                  <c:v>42598</c:v>
                </c:pt>
                <c:pt idx="4309">
                  <c:v>42598.003472222219</c:v>
                </c:pt>
                <c:pt idx="4310">
                  <c:v>42598.006944444445</c:v>
                </c:pt>
                <c:pt idx="4311">
                  <c:v>42598.010416666664</c:v>
                </c:pt>
                <c:pt idx="4312">
                  <c:v>42598.013888888891</c:v>
                </c:pt>
                <c:pt idx="4313">
                  <c:v>42598.017361111109</c:v>
                </c:pt>
                <c:pt idx="4314">
                  <c:v>42598.020833333336</c:v>
                </c:pt>
                <c:pt idx="4315">
                  <c:v>42598.024305555555</c:v>
                </c:pt>
                <c:pt idx="4316">
                  <c:v>42598.027777777781</c:v>
                </c:pt>
                <c:pt idx="4317">
                  <c:v>42598.03125</c:v>
                </c:pt>
                <c:pt idx="4318">
                  <c:v>42598.034722222219</c:v>
                </c:pt>
                <c:pt idx="4319">
                  <c:v>42598.038194444445</c:v>
                </c:pt>
                <c:pt idx="4320">
                  <c:v>42598.041666666664</c:v>
                </c:pt>
                <c:pt idx="4321">
                  <c:v>42598.045138888891</c:v>
                </c:pt>
                <c:pt idx="4322">
                  <c:v>42598.048611111109</c:v>
                </c:pt>
                <c:pt idx="4323">
                  <c:v>42598.052083333336</c:v>
                </c:pt>
                <c:pt idx="4324">
                  <c:v>42598.055555555555</c:v>
                </c:pt>
                <c:pt idx="4325">
                  <c:v>42598.059027777781</c:v>
                </c:pt>
                <c:pt idx="4326">
                  <c:v>42598.0625</c:v>
                </c:pt>
                <c:pt idx="4327">
                  <c:v>42598.065972222219</c:v>
                </c:pt>
                <c:pt idx="4328">
                  <c:v>42598.069444444445</c:v>
                </c:pt>
                <c:pt idx="4329">
                  <c:v>42598.072916666664</c:v>
                </c:pt>
                <c:pt idx="4330">
                  <c:v>42598.076388888891</c:v>
                </c:pt>
                <c:pt idx="4331">
                  <c:v>42598.079861111109</c:v>
                </c:pt>
                <c:pt idx="4332">
                  <c:v>42598.083333333336</c:v>
                </c:pt>
                <c:pt idx="4333">
                  <c:v>42598.086805555555</c:v>
                </c:pt>
                <c:pt idx="4334">
                  <c:v>42598.090277777781</c:v>
                </c:pt>
                <c:pt idx="4335">
                  <c:v>42598.09375</c:v>
                </c:pt>
                <c:pt idx="4336">
                  <c:v>42598.097222222219</c:v>
                </c:pt>
                <c:pt idx="4337">
                  <c:v>42598.100694444445</c:v>
                </c:pt>
                <c:pt idx="4338">
                  <c:v>42598.104166666664</c:v>
                </c:pt>
                <c:pt idx="4339">
                  <c:v>42598.107638888891</c:v>
                </c:pt>
                <c:pt idx="4340">
                  <c:v>42598.111111111109</c:v>
                </c:pt>
                <c:pt idx="4341">
                  <c:v>42598.114583333336</c:v>
                </c:pt>
                <c:pt idx="4342">
                  <c:v>42598.118055555555</c:v>
                </c:pt>
                <c:pt idx="4343">
                  <c:v>42598.121527777781</c:v>
                </c:pt>
                <c:pt idx="4344">
                  <c:v>42598.125</c:v>
                </c:pt>
                <c:pt idx="4345">
                  <c:v>42598.128472222219</c:v>
                </c:pt>
                <c:pt idx="4346">
                  <c:v>42598.131944444445</c:v>
                </c:pt>
                <c:pt idx="4347">
                  <c:v>42598.135416666664</c:v>
                </c:pt>
                <c:pt idx="4348">
                  <c:v>42598.138888888891</c:v>
                </c:pt>
                <c:pt idx="4349">
                  <c:v>42598.142361111109</c:v>
                </c:pt>
                <c:pt idx="4350">
                  <c:v>42598.145833333336</c:v>
                </c:pt>
                <c:pt idx="4351">
                  <c:v>42598.149305555555</c:v>
                </c:pt>
                <c:pt idx="4352">
                  <c:v>42598.152777777781</c:v>
                </c:pt>
                <c:pt idx="4353">
                  <c:v>42598.15625</c:v>
                </c:pt>
                <c:pt idx="4354">
                  <c:v>42598.159722222219</c:v>
                </c:pt>
                <c:pt idx="4355">
                  <c:v>42598.163194444445</c:v>
                </c:pt>
                <c:pt idx="4356">
                  <c:v>42598.166666666664</c:v>
                </c:pt>
                <c:pt idx="4357">
                  <c:v>42598.170138888891</c:v>
                </c:pt>
                <c:pt idx="4358">
                  <c:v>42598.173611111109</c:v>
                </c:pt>
                <c:pt idx="4359">
                  <c:v>42598.177083333336</c:v>
                </c:pt>
                <c:pt idx="4360">
                  <c:v>42598.180555555555</c:v>
                </c:pt>
                <c:pt idx="4361">
                  <c:v>42598.184027777781</c:v>
                </c:pt>
                <c:pt idx="4362">
                  <c:v>42598.1875</c:v>
                </c:pt>
                <c:pt idx="4363">
                  <c:v>42598.190972222219</c:v>
                </c:pt>
                <c:pt idx="4364">
                  <c:v>42598.194444444445</c:v>
                </c:pt>
                <c:pt idx="4365">
                  <c:v>42598.197916666664</c:v>
                </c:pt>
                <c:pt idx="4366">
                  <c:v>42598.201388888891</c:v>
                </c:pt>
                <c:pt idx="4367">
                  <c:v>42598.204861111109</c:v>
                </c:pt>
                <c:pt idx="4368">
                  <c:v>42598.208333333336</c:v>
                </c:pt>
                <c:pt idx="4369">
                  <c:v>42598.211805555555</c:v>
                </c:pt>
                <c:pt idx="4370">
                  <c:v>42598.215277777781</c:v>
                </c:pt>
                <c:pt idx="4371">
                  <c:v>42598.21875</c:v>
                </c:pt>
                <c:pt idx="4372">
                  <c:v>42598.222222222219</c:v>
                </c:pt>
                <c:pt idx="4373">
                  <c:v>42598.225694444445</c:v>
                </c:pt>
                <c:pt idx="4374">
                  <c:v>42598.229166666664</c:v>
                </c:pt>
                <c:pt idx="4375">
                  <c:v>42598.232638888891</c:v>
                </c:pt>
                <c:pt idx="4376">
                  <c:v>42598.236111111109</c:v>
                </c:pt>
                <c:pt idx="4377">
                  <c:v>42598.239583333336</c:v>
                </c:pt>
                <c:pt idx="4378">
                  <c:v>42598.243055555555</c:v>
                </c:pt>
                <c:pt idx="4379">
                  <c:v>42598.246527777781</c:v>
                </c:pt>
                <c:pt idx="4380">
                  <c:v>42598.25</c:v>
                </c:pt>
                <c:pt idx="4381">
                  <c:v>42598.253472222219</c:v>
                </c:pt>
                <c:pt idx="4382">
                  <c:v>42598.256944444445</c:v>
                </c:pt>
                <c:pt idx="4383">
                  <c:v>42598.260416666664</c:v>
                </c:pt>
                <c:pt idx="4384">
                  <c:v>42598.263888888891</c:v>
                </c:pt>
                <c:pt idx="4385">
                  <c:v>42598.267361111109</c:v>
                </c:pt>
                <c:pt idx="4386">
                  <c:v>42598.270833333336</c:v>
                </c:pt>
                <c:pt idx="4387">
                  <c:v>42598.274305555555</c:v>
                </c:pt>
                <c:pt idx="4388">
                  <c:v>42598.277777777781</c:v>
                </c:pt>
                <c:pt idx="4389">
                  <c:v>42598.28125</c:v>
                </c:pt>
                <c:pt idx="4390">
                  <c:v>42598.284722222219</c:v>
                </c:pt>
                <c:pt idx="4391">
                  <c:v>42598.288194444445</c:v>
                </c:pt>
                <c:pt idx="4392">
                  <c:v>42598.291666666664</c:v>
                </c:pt>
                <c:pt idx="4393">
                  <c:v>42598.295138888891</c:v>
                </c:pt>
                <c:pt idx="4394">
                  <c:v>42598.298611111109</c:v>
                </c:pt>
                <c:pt idx="4395">
                  <c:v>42598.302083333336</c:v>
                </c:pt>
                <c:pt idx="4396">
                  <c:v>42598.305555555555</c:v>
                </c:pt>
                <c:pt idx="4397">
                  <c:v>42598.309027777781</c:v>
                </c:pt>
                <c:pt idx="4398">
                  <c:v>42598.3125</c:v>
                </c:pt>
                <c:pt idx="4399">
                  <c:v>42598.315972222219</c:v>
                </c:pt>
                <c:pt idx="4400">
                  <c:v>42598.319444444445</c:v>
                </c:pt>
                <c:pt idx="4401">
                  <c:v>42598.322916666664</c:v>
                </c:pt>
                <c:pt idx="4402">
                  <c:v>42598.326388888891</c:v>
                </c:pt>
                <c:pt idx="4403">
                  <c:v>42598.329861111109</c:v>
                </c:pt>
                <c:pt idx="4404">
                  <c:v>42598.333333333336</c:v>
                </c:pt>
                <c:pt idx="4405">
                  <c:v>42598.336805555555</c:v>
                </c:pt>
                <c:pt idx="4406">
                  <c:v>42598.340277777781</c:v>
                </c:pt>
                <c:pt idx="4407">
                  <c:v>42598.34375</c:v>
                </c:pt>
                <c:pt idx="4408">
                  <c:v>42598.347222222219</c:v>
                </c:pt>
                <c:pt idx="4409">
                  <c:v>42598.350694444445</c:v>
                </c:pt>
                <c:pt idx="4410">
                  <c:v>42598.354166666664</c:v>
                </c:pt>
                <c:pt idx="4411">
                  <c:v>42598.357638888891</c:v>
                </c:pt>
                <c:pt idx="4412">
                  <c:v>42598.361111111109</c:v>
                </c:pt>
                <c:pt idx="4413">
                  <c:v>42598.364583333336</c:v>
                </c:pt>
                <c:pt idx="4414">
                  <c:v>42598.368055555555</c:v>
                </c:pt>
                <c:pt idx="4415">
                  <c:v>42598.371527777781</c:v>
                </c:pt>
                <c:pt idx="4416">
                  <c:v>42598.375</c:v>
                </c:pt>
                <c:pt idx="4417">
                  <c:v>42598.378472222219</c:v>
                </c:pt>
                <c:pt idx="4418">
                  <c:v>42598.381944444445</c:v>
                </c:pt>
                <c:pt idx="4419">
                  <c:v>42598.385416666664</c:v>
                </c:pt>
                <c:pt idx="4420">
                  <c:v>42598.388888888891</c:v>
                </c:pt>
                <c:pt idx="4421">
                  <c:v>42598.392361111109</c:v>
                </c:pt>
                <c:pt idx="4422">
                  <c:v>42598.395833333336</c:v>
                </c:pt>
                <c:pt idx="4423">
                  <c:v>42598.399305555555</c:v>
                </c:pt>
                <c:pt idx="4424">
                  <c:v>42598.402777777781</c:v>
                </c:pt>
                <c:pt idx="4425">
                  <c:v>42598.40625</c:v>
                </c:pt>
                <c:pt idx="4426">
                  <c:v>42598.409722222219</c:v>
                </c:pt>
                <c:pt idx="4427">
                  <c:v>42598.413194444445</c:v>
                </c:pt>
                <c:pt idx="4428">
                  <c:v>42598.416666666664</c:v>
                </c:pt>
                <c:pt idx="4429">
                  <c:v>42598.420138888891</c:v>
                </c:pt>
                <c:pt idx="4430">
                  <c:v>42598.423611111109</c:v>
                </c:pt>
                <c:pt idx="4431">
                  <c:v>42598.427083333336</c:v>
                </c:pt>
                <c:pt idx="4432">
                  <c:v>42598.430555555555</c:v>
                </c:pt>
                <c:pt idx="4433">
                  <c:v>42598.434027777781</c:v>
                </c:pt>
                <c:pt idx="4434">
                  <c:v>42598.4375</c:v>
                </c:pt>
                <c:pt idx="4435">
                  <c:v>42598.440972222219</c:v>
                </c:pt>
                <c:pt idx="4436">
                  <c:v>42598.444444444445</c:v>
                </c:pt>
                <c:pt idx="4437">
                  <c:v>42598.447916666664</c:v>
                </c:pt>
                <c:pt idx="4438">
                  <c:v>42598.451388888891</c:v>
                </c:pt>
                <c:pt idx="4439">
                  <c:v>42598.454861111109</c:v>
                </c:pt>
                <c:pt idx="4440">
                  <c:v>42598.458333333336</c:v>
                </c:pt>
                <c:pt idx="4441">
                  <c:v>42598.461805555555</c:v>
                </c:pt>
                <c:pt idx="4442">
                  <c:v>42598.465277777781</c:v>
                </c:pt>
                <c:pt idx="4443">
                  <c:v>42598.46875</c:v>
                </c:pt>
                <c:pt idx="4444">
                  <c:v>42598.472222222219</c:v>
                </c:pt>
                <c:pt idx="4445">
                  <c:v>42598.475694444445</c:v>
                </c:pt>
                <c:pt idx="4446">
                  <c:v>42598.479166666664</c:v>
                </c:pt>
                <c:pt idx="4447">
                  <c:v>42598.482638888891</c:v>
                </c:pt>
                <c:pt idx="4448">
                  <c:v>42598.486111111109</c:v>
                </c:pt>
                <c:pt idx="4449">
                  <c:v>42598.489583333336</c:v>
                </c:pt>
                <c:pt idx="4450">
                  <c:v>42598.493055555555</c:v>
                </c:pt>
                <c:pt idx="4451">
                  <c:v>42598.496527777781</c:v>
                </c:pt>
                <c:pt idx="4452">
                  <c:v>42598.5</c:v>
                </c:pt>
                <c:pt idx="4453">
                  <c:v>42598.503472222219</c:v>
                </c:pt>
                <c:pt idx="4454">
                  <c:v>42598.506944444445</c:v>
                </c:pt>
                <c:pt idx="4455">
                  <c:v>42598.510416666664</c:v>
                </c:pt>
                <c:pt idx="4456">
                  <c:v>42598.513888888891</c:v>
                </c:pt>
                <c:pt idx="4457">
                  <c:v>42598.517361111109</c:v>
                </c:pt>
                <c:pt idx="4458">
                  <c:v>42598.520833333336</c:v>
                </c:pt>
                <c:pt idx="4459">
                  <c:v>42598.524305555555</c:v>
                </c:pt>
                <c:pt idx="4460">
                  <c:v>42598.527777777781</c:v>
                </c:pt>
                <c:pt idx="4461">
                  <c:v>42598.53125</c:v>
                </c:pt>
                <c:pt idx="4462">
                  <c:v>42598.534722222219</c:v>
                </c:pt>
                <c:pt idx="4463">
                  <c:v>42598.538194444445</c:v>
                </c:pt>
                <c:pt idx="4464">
                  <c:v>42598.541666666664</c:v>
                </c:pt>
                <c:pt idx="4465">
                  <c:v>42598.545138888891</c:v>
                </c:pt>
                <c:pt idx="4466">
                  <c:v>42598.548611111109</c:v>
                </c:pt>
                <c:pt idx="4467">
                  <c:v>42598.552083333336</c:v>
                </c:pt>
                <c:pt idx="4468">
                  <c:v>42598.555555555555</c:v>
                </c:pt>
                <c:pt idx="4469">
                  <c:v>42598.559027777781</c:v>
                </c:pt>
                <c:pt idx="4470">
                  <c:v>42598.5625</c:v>
                </c:pt>
                <c:pt idx="4471">
                  <c:v>42598.565972222219</c:v>
                </c:pt>
                <c:pt idx="4472">
                  <c:v>42598.569444444445</c:v>
                </c:pt>
                <c:pt idx="4473">
                  <c:v>42598.572916666664</c:v>
                </c:pt>
                <c:pt idx="4474">
                  <c:v>42598.576388888891</c:v>
                </c:pt>
                <c:pt idx="4475">
                  <c:v>42598.579861111109</c:v>
                </c:pt>
                <c:pt idx="4476">
                  <c:v>42598.583333333336</c:v>
                </c:pt>
                <c:pt idx="4477">
                  <c:v>42598.586805555555</c:v>
                </c:pt>
                <c:pt idx="4478">
                  <c:v>42598.590277777781</c:v>
                </c:pt>
                <c:pt idx="4479">
                  <c:v>42598.59375</c:v>
                </c:pt>
                <c:pt idx="4480">
                  <c:v>42598.597222222219</c:v>
                </c:pt>
                <c:pt idx="4481">
                  <c:v>42598.600694444445</c:v>
                </c:pt>
                <c:pt idx="4482">
                  <c:v>42598.604166666664</c:v>
                </c:pt>
                <c:pt idx="4483">
                  <c:v>42598.607638888891</c:v>
                </c:pt>
                <c:pt idx="4484">
                  <c:v>42598.611111111109</c:v>
                </c:pt>
                <c:pt idx="4485">
                  <c:v>42598.614583333336</c:v>
                </c:pt>
                <c:pt idx="4486">
                  <c:v>42598.618055555555</c:v>
                </c:pt>
                <c:pt idx="4487">
                  <c:v>42598.621527777781</c:v>
                </c:pt>
                <c:pt idx="4488">
                  <c:v>42598.625</c:v>
                </c:pt>
                <c:pt idx="4489">
                  <c:v>42598.628472222219</c:v>
                </c:pt>
                <c:pt idx="4490">
                  <c:v>42598.631944444445</c:v>
                </c:pt>
                <c:pt idx="4491">
                  <c:v>42598.635416666664</c:v>
                </c:pt>
                <c:pt idx="4492">
                  <c:v>42598.638888888891</c:v>
                </c:pt>
                <c:pt idx="4493">
                  <c:v>42598.642361111109</c:v>
                </c:pt>
                <c:pt idx="4494">
                  <c:v>42598.645833333336</c:v>
                </c:pt>
                <c:pt idx="4495">
                  <c:v>42598.649305555555</c:v>
                </c:pt>
                <c:pt idx="4496">
                  <c:v>42598.652777777781</c:v>
                </c:pt>
                <c:pt idx="4497">
                  <c:v>42598.65625</c:v>
                </c:pt>
                <c:pt idx="4498">
                  <c:v>42598.659722222219</c:v>
                </c:pt>
                <c:pt idx="4499">
                  <c:v>42598.663194444445</c:v>
                </c:pt>
                <c:pt idx="4500">
                  <c:v>42598.666666666664</c:v>
                </c:pt>
                <c:pt idx="4501">
                  <c:v>42598.670138888891</c:v>
                </c:pt>
                <c:pt idx="4502">
                  <c:v>42598.673611111109</c:v>
                </c:pt>
                <c:pt idx="4503">
                  <c:v>42598.677083333336</c:v>
                </c:pt>
                <c:pt idx="4504">
                  <c:v>42598.680555555555</c:v>
                </c:pt>
                <c:pt idx="4505">
                  <c:v>42598.684027777781</c:v>
                </c:pt>
                <c:pt idx="4506">
                  <c:v>42598.6875</c:v>
                </c:pt>
                <c:pt idx="4507">
                  <c:v>42598.690972222219</c:v>
                </c:pt>
                <c:pt idx="4508">
                  <c:v>42598.694444444445</c:v>
                </c:pt>
                <c:pt idx="4509">
                  <c:v>42598.697916666664</c:v>
                </c:pt>
                <c:pt idx="4510">
                  <c:v>42598.701388888891</c:v>
                </c:pt>
                <c:pt idx="4511">
                  <c:v>42598.704861111109</c:v>
                </c:pt>
                <c:pt idx="4512">
                  <c:v>42598.708333333336</c:v>
                </c:pt>
                <c:pt idx="4513">
                  <c:v>42598.711805555555</c:v>
                </c:pt>
                <c:pt idx="4514">
                  <c:v>42598.715277777781</c:v>
                </c:pt>
                <c:pt idx="4515">
                  <c:v>42598.71875</c:v>
                </c:pt>
                <c:pt idx="4516">
                  <c:v>42598.722222222219</c:v>
                </c:pt>
                <c:pt idx="4517">
                  <c:v>42598.725694444445</c:v>
                </c:pt>
                <c:pt idx="4518">
                  <c:v>42598.729166666664</c:v>
                </c:pt>
                <c:pt idx="4519">
                  <c:v>42598.732638888891</c:v>
                </c:pt>
                <c:pt idx="4520">
                  <c:v>42598.736111111109</c:v>
                </c:pt>
                <c:pt idx="4521">
                  <c:v>42598.739583333336</c:v>
                </c:pt>
                <c:pt idx="4522">
                  <c:v>42598.743055555555</c:v>
                </c:pt>
                <c:pt idx="4523">
                  <c:v>42598.746527777781</c:v>
                </c:pt>
                <c:pt idx="4524">
                  <c:v>42598.75</c:v>
                </c:pt>
                <c:pt idx="4525">
                  <c:v>42598.753472222219</c:v>
                </c:pt>
                <c:pt idx="4526">
                  <c:v>42598.756944444445</c:v>
                </c:pt>
                <c:pt idx="4527">
                  <c:v>42598.760416666664</c:v>
                </c:pt>
                <c:pt idx="4528">
                  <c:v>42598.763888888891</c:v>
                </c:pt>
                <c:pt idx="4529">
                  <c:v>42598.767361111109</c:v>
                </c:pt>
                <c:pt idx="4530">
                  <c:v>42598.770833333336</c:v>
                </c:pt>
                <c:pt idx="4531">
                  <c:v>42598.774305555555</c:v>
                </c:pt>
                <c:pt idx="4532">
                  <c:v>42598.777777777781</c:v>
                </c:pt>
                <c:pt idx="4533">
                  <c:v>42598.78125</c:v>
                </c:pt>
                <c:pt idx="4534">
                  <c:v>42598.784722222219</c:v>
                </c:pt>
                <c:pt idx="4535">
                  <c:v>42598.788194444445</c:v>
                </c:pt>
                <c:pt idx="4536">
                  <c:v>42598.791666666664</c:v>
                </c:pt>
                <c:pt idx="4537">
                  <c:v>42598.795138888891</c:v>
                </c:pt>
                <c:pt idx="4538">
                  <c:v>42598.798611111109</c:v>
                </c:pt>
                <c:pt idx="4539">
                  <c:v>42598.802083333336</c:v>
                </c:pt>
                <c:pt idx="4540">
                  <c:v>42598.805555555555</c:v>
                </c:pt>
                <c:pt idx="4541">
                  <c:v>42598.809027777781</c:v>
                </c:pt>
                <c:pt idx="4542">
                  <c:v>42598.8125</c:v>
                </c:pt>
                <c:pt idx="4543">
                  <c:v>42598.815972222219</c:v>
                </c:pt>
                <c:pt idx="4544">
                  <c:v>42598.819444444445</c:v>
                </c:pt>
                <c:pt idx="4545">
                  <c:v>42598.822916666664</c:v>
                </c:pt>
                <c:pt idx="4546">
                  <c:v>42598.826388888891</c:v>
                </c:pt>
                <c:pt idx="4547">
                  <c:v>42598.829861111109</c:v>
                </c:pt>
                <c:pt idx="4548">
                  <c:v>42598.833333333336</c:v>
                </c:pt>
                <c:pt idx="4549">
                  <c:v>42598.836805555555</c:v>
                </c:pt>
                <c:pt idx="4550">
                  <c:v>42598.840277777781</c:v>
                </c:pt>
                <c:pt idx="4551">
                  <c:v>42598.84375</c:v>
                </c:pt>
                <c:pt idx="4552">
                  <c:v>42598.847222222219</c:v>
                </c:pt>
                <c:pt idx="4553">
                  <c:v>42598.850694444445</c:v>
                </c:pt>
                <c:pt idx="4554">
                  <c:v>42598.854166666664</c:v>
                </c:pt>
                <c:pt idx="4555">
                  <c:v>42598.857638888891</c:v>
                </c:pt>
                <c:pt idx="4556">
                  <c:v>42598.861111111109</c:v>
                </c:pt>
                <c:pt idx="4557">
                  <c:v>42598.864583333336</c:v>
                </c:pt>
                <c:pt idx="4558">
                  <c:v>42598.868055555555</c:v>
                </c:pt>
                <c:pt idx="4559">
                  <c:v>42598.871527777781</c:v>
                </c:pt>
                <c:pt idx="4560">
                  <c:v>42598.875</c:v>
                </c:pt>
                <c:pt idx="4561">
                  <c:v>42598.878472222219</c:v>
                </c:pt>
                <c:pt idx="4562">
                  <c:v>42598.881944444445</c:v>
                </c:pt>
                <c:pt idx="4563">
                  <c:v>42598.885416666664</c:v>
                </c:pt>
                <c:pt idx="4564">
                  <c:v>42598.888888888891</c:v>
                </c:pt>
                <c:pt idx="4565">
                  <c:v>42598.892361111109</c:v>
                </c:pt>
                <c:pt idx="4566">
                  <c:v>42598.895833333336</c:v>
                </c:pt>
                <c:pt idx="4567">
                  <c:v>42598.899305555555</c:v>
                </c:pt>
                <c:pt idx="4568">
                  <c:v>42598.902777777781</c:v>
                </c:pt>
                <c:pt idx="4569">
                  <c:v>42598.90625</c:v>
                </c:pt>
                <c:pt idx="4570">
                  <c:v>42598.909722222219</c:v>
                </c:pt>
                <c:pt idx="4571">
                  <c:v>42598.913194444445</c:v>
                </c:pt>
                <c:pt idx="4572">
                  <c:v>42598.916666666664</c:v>
                </c:pt>
                <c:pt idx="4573">
                  <c:v>42598.920138888891</c:v>
                </c:pt>
                <c:pt idx="4574">
                  <c:v>42598.923611111109</c:v>
                </c:pt>
                <c:pt idx="4575">
                  <c:v>42598.927083333336</c:v>
                </c:pt>
                <c:pt idx="4576">
                  <c:v>42598.930555555555</c:v>
                </c:pt>
                <c:pt idx="4577">
                  <c:v>42598.934027777781</c:v>
                </c:pt>
                <c:pt idx="4578">
                  <c:v>42598.9375</c:v>
                </c:pt>
                <c:pt idx="4579">
                  <c:v>42598.940972222219</c:v>
                </c:pt>
                <c:pt idx="4580">
                  <c:v>42598.944444444445</c:v>
                </c:pt>
                <c:pt idx="4581">
                  <c:v>42598.947916666664</c:v>
                </c:pt>
                <c:pt idx="4582">
                  <c:v>42598.951388888891</c:v>
                </c:pt>
                <c:pt idx="4583">
                  <c:v>42598.954861111109</c:v>
                </c:pt>
                <c:pt idx="4584">
                  <c:v>42598.958333333336</c:v>
                </c:pt>
                <c:pt idx="4585">
                  <c:v>42598.961805555555</c:v>
                </c:pt>
                <c:pt idx="4586">
                  <c:v>42598.965277777781</c:v>
                </c:pt>
                <c:pt idx="4587">
                  <c:v>42598.96875</c:v>
                </c:pt>
                <c:pt idx="4588">
                  <c:v>42598.972222222219</c:v>
                </c:pt>
                <c:pt idx="4589">
                  <c:v>42598.975694444445</c:v>
                </c:pt>
                <c:pt idx="4590">
                  <c:v>42598.979166666664</c:v>
                </c:pt>
                <c:pt idx="4591">
                  <c:v>42598.982638888891</c:v>
                </c:pt>
                <c:pt idx="4592">
                  <c:v>42598.986111111109</c:v>
                </c:pt>
                <c:pt idx="4593">
                  <c:v>42598.989583333336</c:v>
                </c:pt>
                <c:pt idx="4594">
                  <c:v>42598.993055555555</c:v>
                </c:pt>
                <c:pt idx="4595">
                  <c:v>42598.996527777781</c:v>
                </c:pt>
                <c:pt idx="4596">
                  <c:v>42599</c:v>
                </c:pt>
                <c:pt idx="4597">
                  <c:v>42599.003472222219</c:v>
                </c:pt>
                <c:pt idx="4598">
                  <c:v>42599.006944444445</c:v>
                </c:pt>
                <c:pt idx="4599">
                  <c:v>42599.010416666664</c:v>
                </c:pt>
                <c:pt idx="4600">
                  <c:v>42599.013888888891</c:v>
                </c:pt>
                <c:pt idx="4601">
                  <c:v>42599.017361111109</c:v>
                </c:pt>
                <c:pt idx="4602">
                  <c:v>42599.020833333336</c:v>
                </c:pt>
                <c:pt idx="4603">
                  <c:v>42599.024305555555</c:v>
                </c:pt>
                <c:pt idx="4604">
                  <c:v>42599.027777777781</c:v>
                </c:pt>
                <c:pt idx="4605">
                  <c:v>42599.03125</c:v>
                </c:pt>
                <c:pt idx="4606">
                  <c:v>42599.034722222219</c:v>
                </c:pt>
                <c:pt idx="4607">
                  <c:v>42599.038194444445</c:v>
                </c:pt>
                <c:pt idx="4608">
                  <c:v>42599.041666666664</c:v>
                </c:pt>
                <c:pt idx="4609">
                  <c:v>42599.045138888891</c:v>
                </c:pt>
                <c:pt idx="4610">
                  <c:v>42599.048611111109</c:v>
                </c:pt>
                <c:pt idx="4611">
                  <c:v>42599.052083333336</c:v>
                </c:pt>
                <c:pt idx="4612">
                  <c:v>42599.055555555555</c:v>
                </c:pt>
                <c:pt idx="4613">
                  <c:v>42599.059027777781</c:v>
                </c:pt>
                <c:pt idx="4614">
                  <c:v>42599.0625</c:v>
                </c:pt>
                <c:pt idx="4615">
                  <c:v>42599.065972222219</c:v>
                </c:pt>
                <c:pt idx="4616">
                  <c:v>42599.069444444445</c:v>
                </c:pt>
                <c:pt idx="4617">
                  <c:v>42599.072916666664</c:v>
                </c:pt>
                <c:pt idx="4618">
                  <c:v>42599.076388888891</c:v>
                </c:pt>
                <c:pt idx="4619">
                  <c:v>42599.079861111109</c:v>
                </c:pt>
                <c:pt idx="4620">
                  <c:v>42599.083333333336</c:v>
                </c:pt>
                <c:pt idx="4621">
                  <c:v>42599.086805555555</c:v>
                </c:pt>
                <c:pt idx="4622">
                  <c:v>42599.090277777781</c:v>
                </c:pt>
                <c:pt idx="4623">
                  <c:v>42599.09375</c:v>
                </c:pt>
                <c:pt idx="4624">
                  <c:v>42599.097222222219</c:v>
                </c:pt>
                <c:pt idx="4625">
                  <c:v>42599.100694444445</c:v>
                </c:pt>
                <c:pt idx="4626">
                  <c:v>42599.104166666664</c:v>
                </c:pt>
                <c:pt idx="4627">
                  <c:v>42599.107638888891</c:v>
                </c:pt>
                <c:pt idx="4628">
                  <c:v>42599.111111111109</c:v>
                </c:pt>
                <c:pt idx="4629">
                  <c:v>42599.114583333336</c:v>
                </c:pt>
                <c:pt idx="4630">
                  <c:v>42599.118055555555</c:v>
                </c:pt>
                <c:pt idx="4631">
                  <c:v>42599.121527777781</c:v>
                </c:pt>
                <c:pt idx="4632">
                  <c:v>42599.125</c:v>
                </c:pt>
                <c:pt idx="4633">
                  <c:v>42599.128472222219</c:v>
                </c:pt>
                <c:pt idx="4634">
                  <c:v>42599.131944444445</c:v>
                </c:pt>
                <c:pt idx="4635">
                  <c:v>42599.135416666664</c:v>
                </c:pt>
                <c:pt idx="4636">
                  <c:v>42599.138888888891</c:v>
                </c:pt>
                <c:pt idx="4637">
                  <c:v>42599.142361111109</c:v>
                </c:pt>
                <c:pt idx="4638">
                  <c:v>42599.145833333336</c:v>
                </c:pt>
                <c:pt idx="4639">
                  <c:v>42599.149305555555</c:v>
                </c:pt>
                <c:pt idx="4640">
                  <c:v>42599.152777777781</c:v>
                </c:pt>
                <c:pt idx="4641">
                  <c:v>42599.15625</c:v>
                </c:pt>
                <c:pt idx="4642">
                  <c:v>42599.159722222219</c:v>
                </c:pt>
                <c:pt idx="4643">
                  <c:v>42599.163194444445</c:v>
                </c:pt>
                <c:pt idx="4644">
                  <c:v>42599.166666666664</c:v>
                </c:pt>
                <c:pt idx="4645">
                  <c:v>42599.170138888891</c:v>
                </c:pt>
                <c:pt idx="4646">
                  <c:v>42599.173611111109</c:v>
                </c:pt>
                <c:pt idx="4647">
                  <c:v>42599.177083333336</c:v>
                </c:pt>
                <c:pt idx="4648">
                  <c:v>42599.180555555555</c:v>
                </c:pt>
                <c:pt idx="4649">
                  <c:v>42599.184027777781</c:v>
                </c:pt>
                <c:pt idx="4650">
                  <c:v>42599.1875</c:v>
                </c:pt>
                <c:pt idx="4651">
                  <c:v>42599.190972222219</c:v>
                </c:pt>
                <c:pt idx="4652">
                  <c:v>42599.194444444445</c:v>
                </c:pt>
                <c:pt idx="4653">
                  <c:v>42599.197916666664</c:v>
                </c:pt>
                <c:pt idx="4654">
                  <c:v>42599.201388888891</c:v>
                </c:pt>
                <c:pt idx="4655">
                  <c:v>42599.204861111109</c:v>
                </c:pt>
                <c:pt idx="4656">
                  <c:v>42599.208333333336</c:v>
                </c:pt>
                <c:pt idx="4657">
                  <c:v>42599.211805555555</c:v>
                </c:pt>
                <c:pt idx="4658">
                  <c:v>42599.215277777781</c:v>
                </c:pt>
                <c:pt idx="4659">
                  <c:v>42599.21875</c:v>
                </c:pt>
                <c:pt idx="4660">
                  <c:v>42599.222222222219</c:v>
                </c:pt>
                <c:pt idx="4661">
                  <c:v>42599.225694444445</c:v>
                </c:pt>
                <c:pt idx="4662">
                  <c:v>42599.229166666664</c:v>
                </c:pt>
                <c:pt idx="4663">
                  <c:v>42599.232638888891</c:v>
                </c:pt>
                <c:pt idx="4664">
                  <c:v>42599.236111111109</c:v>
                </c:pt>
                <c:pt idx="4665">
                  <c:v>42599.239583333336</c:v>
                </c:pt>
                <c:pt idx="4666">
                  <c:v>42599.243055555555</c:v>
                </c:pt>
                <c:pt idx="4667">
                  <c:v>42599.246527777781</c:v>
                </c:pt>
                <c:pt idx="4668">
                  <c:v>42599.25</c:v>
                </c:pt>
                <c:pt idx="4669">
                  <c:v>42599.253472222219</c:v>
                </c:pt>
                <c:pt idx="4670">
                  <c:v>42599.256944444445</c:v>
                </c:pt>
                <c:pt idx="4671">
                  <c:v>42599.260416666664</c:v>
                </c:pt>
                <c:pt idx="4672">
                  <c:v>42599.263888888891</c:v>
                </c:pt>
                <c:pt idx="4673">
                  <c:v>42599.267361111109</c:v>
                </c:pt>
                <c:pt idx="4674">
                  <c:v>42599.270833333336</c:v>
                </c:pt>
                <c:pt idx="4675">
                  <c:v>42599.274305555555</c:v>
                </c:pt>
                <c:pt idx="4676">
                  <c:v>42599.277777777781</c:v>
                </c:pt>
                <c:pt idx="4677">
                  <c:v>42599.28125</c:v>
                </c:pt>
                <c:pt idx="4678">
                  <c:v>42599.284722222219</c:v>
                </c:pt>
                <c:pt idx="4679">
                  <c:v>42599.288194444445</c:v>
                </c:pt>
                <c:pt idx="4680">
                  <c:v>42599.291666666664</c:v>
                </c:pt>
                <c:pt idx="4681">
                  <c:v>42599.295138888891</c:v>
                </c:pt>
                <c:pt idx="4682">
                  <c:v>42599.298611111109</c:v>
                </c:pt>
                <c:pt idx="4683">
                  <c:v>42599.302083333336</c:v>
                </c:pt>
                <c:pt idx="4684">
                  <c:v>42599.305555555555</c:v>
                </c:pt>
                <c:pt idx="4685">
                  <c:v>42599.309027777781</c:v>
                </c:pt>
                <c:pt idx="4686">
                  <c:v>42599.3125</c:v>
                </c:pt>
                <c:pt idx="4687">
                  <c:v>42599.315972222219</c:v>
                </c:pt>
                <c:pt idx="4688">
                  <c:v>42599.319444444445</c:v>
                </c:pt>
                <c:pt idx="4689">
                  <c:v>42599.322916666664</c:v>
                </c:pt>
                <c:pt idx="4690">
                  <c:v>42599.326388888891</c:v>
                </c:pt>
                <c:pt idx="4691">
                  <c:v>42599.329861111109</c:v>
                </c:pt>
                <c:pt idx="4692">
                  <c:v>42599.333333333336</c:v>
                </c:pt>
                <c:pt idx="4693">
                  <c:v>42599.336805555555</c:v>
                </c:pt>
                <c:pt idx="4694">
                  <c:v>42599.340277777781</c:v>
                </c:pt>
                <c:pt idx="4695">
                  <c:v>42599.34375</c:v>
                </c:pt>
                <c:pt idx="4696">
                  <c:v>42599.347222222219</c:v>
                </c:pt>
                <c:pt idx="4697">
                  <c:v>42599.350694444445</c:v>
                </c:pt>
                <c:pt idx="4698">
                  <c:v>42599.354166666664</c:v>
                </c:pt>
                <c:pt idx="4699">
                  <c:v>42599.357638888891</c:v>
                </c:pt>
                <c:pt idx="4700">
                  <c:v>42599.361111111109</c:v>
                </c:pt>
                <c:pt idx="4701">
                  <c:v>42599.364583333336</c:v>
                </c:pt>
                <c:pt idx="4702">
                  <c:v>42599.368055555555</c:v>
                </c:pt>
                <c:pt idx="4703">
                  <c:v>42599.371527777781</c:v>
                </c:pt>
                <c:pt idx="4704">
                  <c:v>42599.375</c:v>
                </c:pt>
                <c:pt idx="4705">
                  <c:v>42599.378472222219</c:v>
                </c:pt>
                <c:pt idx="4706">
                  <c:v>42599.381944444445</c:v>
                </c:pt>
                <c:pt idx="4707">
                  <c:v>42599.385416666664</c:v>
                </c:pt>
                <c:pt idx="4708">
                  <c:v>42599.388888888891</c:v>
                </c:pt>
                <c:pt idx="4709">
                  <c:v>42599.392361111109</c:v>
                </c:pt>
                <c:pt idx="4710">
                  <c:v>42599.395833333336</c:v>
                </c:pt>
                <c:pt idx="4711">
                  <c:v>42599.399305555555</c:v>
                </c:pt>
                <c:pt idx="4712">
                  <c:v>42599.402777777781</c:v>
                </c:pt>
                <c:pt idx="4713">
                  <c:v>42599.40625</c:v>
                </c:pt>
                <c:pt idx="4714">
                  <c:v>42599.409722222219</c:v>
                </c:pt>
                <c:pt idx="4715">
                  <c:v>42599.413194444445</c:v>
                </c:pt>
                <c:pt idx="4716">
                  <c:v>42599.416666666664</c:v>
                </c:pt>
                <c:pt idx="4717">
                  <c:v>42599.420138888891</c:v>
                </c:pt>
                <c:pt idx="4718">
                  <c:v>42599.423611111109</c:v>
                </c:pt>
                <c:pt idx="4719">
                  <c:v>42599.427083333336</c:v>
                </c:pt>
                <c:pt idx="4720">
                  <c:v>42599.430555555555</c:v>
                </c:pt>
                <c:pt idx="4721">
                  <c:v>42599.434027777781</c:v>
                </c:pt>
                <c:pt idx="4722">
                  <c:v>42599.4375</c:v>
                </c:pt>
                <c:pt idx="4723">
                  <c:v>42599.440972222219</c:v>
                </c:pt>
                <c:pt idx="4724">
                  <c:v>42599.444444444445</c:v>
                </c:pt>
                <c:pt idx="4725">
                  <c:v>42599.447916666664</c:v>
                </c:pt>
                <c:pt idx="4726">
                  <c:v>42599.451388888891</c:v>
                </c:pt>
                <c:pt idx="4727">
                  <c:v>42599.454861111109</c:v>
                </c:pt>
                <c:pt idx="4728">
                  <c:v>42599.458333333336</c:v>
                </c:pt>
                <c:pt idx="4729">
                  <c:v>42599.461805555555</c:v>
                </c:pt>
                <c:pt idx="4730">
                  <c:v>42599.465277777781</c:v>
                </c:pt>
                <c:pt idx="4731">
                  <c:v>42599.46875</c:v>
                </c:pt>
                <c:pt idx="4732">
                  <c:v>42599.472222222219</c:v>
                </c:pt>
                <c:pt idx="4733">
                  <c:v>42599.475694444445</c:v>
                </c:pt>
                <c:pt idx="4734">
                  <c:v>42599.479166666664</c:v>
                </c:pt>
                <c:pt idx="4735">
                  <c:v>42599.482638888891</c:v>
                </c:pt>
                <c:pt idx="4736">
                  <c:v>42599.486111111109</c:v>
                </c:pt>
                <c:pt idx="4737">
                  <c:v>42599.489583333336</c:v>
                </c:pt>
                <c:pt idx="4738">
                  <c:v>42599.493055555555</c:v>
                </c:pt>
                <c:pt idx="4739">
                  <c:v>42599.496527777781</c:v>
                </c:pt>
                <c:pt idx="4740">
                  <c:v>42599.5</c:v>
                </c:pt>
                <c:pt idx="4741">
                  <c:v>42599.503472222219</c:v>
                </c:pt>
                <c:pt idx="4742">
                  <c:v>42599.506944444445</c:v>
                </c:pt>
                <c:pt idx="4743">
                  <c:v>42599.510416666664</c:v>
                </c:pt>
                <c:pt idx="4744">
                  <c:v>42599.513888888891</c:v>
                </c:pt>
                <c:pt idx="4745">
                  <c:v>42599.517361111109</c:v>
                </c:pt>
                <c:pt idx="4746">
                  <c:v>42599.520833333336</c:v>
                </c:pt>
                <c:pt idx="4747">
                  <c:v>42599.524305555555</c:v>
                </c:pt>
                <c:pt idx="4748">
                  <c:v>42599.527777777781</c:v>
                </c:pt>
                <c:pt idx="4749">
                  <c:v>42599.53125</c:v>
                </c:pt>
                <c:pt idx="4750">
                  <c:v>42599.534722222219</c:v>
                </c:pt>
                <c:pt idx="4751">
                  <c:v>42599.538194444445</c:v>
                </c:pt>
                <c:pt idx="4752">
                  <c:v>42599.541666666664</c:v>
                </c:pt>
                <c:pt idx="4753">
                  <c:v>42599.545138888891</c:v>
                </c:pt>
                <c:pt idx="4754">
                  <c:v>42599.548611111109</c:v>
                </c:pt>
                <c:pt idx="4755">
                  <c:v>42599.552083333336</c:v>
                </c:pt>
                <c:pt idx="4756">
                  <c:v>42599.555555555555</c:v>
                </c:pt>
                <c:pt idx="4757">
                  <c:v>42599.559027777781</c:v>
                </c:pt>
                <c:pt idx="4758">
                  <c:v>42599.5625</c:v>
                </c:pt>
                <c:pt idx="4759">
                  <c:v>42599.565972222219</c:v>
                </c:pt>
                <c:pt idx="4760">
                  <c:v>42599.569444444445</c:v>
                </c:pt>
                <c:pt idx="4761">
                  <c:v>42599.572916666664</c:v>
                </c:pt>
                <c:pt idx="4762">
                  <c:v>42599.576388888891</c:v>
                </c:pt>
                <c:pt idx="4763">
                  <c:v>42599.579861111109</c:v>
                </c:pt>
                <c:pt idx="4764">
                  <c:v>42599.583333333336</c:v>
                </c:pt>
                <c:pt idx="4765">
                  <c:v>42599.586805555555</c:v>
                </c:pt>
                <c:pt idx="4766">
                  <c:v>42599.590277777781</c:v>
                </c:pt>
                <c:pt idx="4767">
                  <c:v>42599.59375</c:v>
                </c:pt>
                <c:pt idx="4768">
                  <c:v>42599.597222222219</c:v>
                </c:pt>
                <c:pt idx="4769">
                  <c:v>42599.600694444445</c:v>
                </c:pt>
                <c:pt idx="4770">
                  <c:v>42599.604166666664</c:v>
                </c:pt>
                <c:pt idx="4771">
                  <c:v>42599.607638888891</c:v>
                </c:pt>
                <c:pt idx="4772">
                  <c:v>42599.611111111109</c:v>
                </c:pt>
                <c:pt idx="4773">
                  <c:v>42599.614583333336</c:v>
                </c:pt>
                <c:pt idx="4774">
                  <c:v>42599.618055555555</c:v>
                </c:pt>
                <c:pt idx="4775">
                  <c:v>42599.621527777781</c:v>
                </c:pt>
                <c:pt idx="4776">
                  <c:v>42599.625</c:v>
                </c:pt>
                <c:pt idx="4777">
                  <c:v>42599.628472222219</c:v>
                </c:pt>
                <c:pt idx="4778">
                  <c:v>42599.631944444445</c:v>
                </c:pt>
                <c:pt idx="4779">
                  <c:v>42599.635416666664</c:v>
                </c:pt>
                <c:pt idx="4780">
                  <c:v>42599.638888888891</c:v>
                </c:pt>
                <c:pt idx="4781">
                  <c:v>42599.642361111109</c:v>
                </c:pt>
                <c:pt idx="4782">
                  <c:v>42599.645833333336</c:v>
                </c:pt>
                <c:pt idx="4783">
                  <c:v>42599.649305555555</c:v>
                </c:pt>
                <c:pt idx="4784">
                  <c:v>42599.652777777781</c:v>
                </c:pt>
                <c:pt idx="4785">
                  <c:v>42599.65625</c:v>
                </c:pt>
                <c:pt idx="4786">
                  <c:v>42599.659722222219</c:v>
                </c:pt>
                <c:pt idx="4787">
                  <c:v>42599.663194444445</c:v>
                </c:pt>
                <c:pt idx="4788">
                  <c:v>42599.666666666664</c:v>
                </c:pt>
                <c:pt idx="4789">
                  <c:v>42599.670138888891</c:v>
                </c:pt>
                <c:pt idx="4790">
                  <c:v>42599.673611111109</c:v>
                </c:pt>
                <c:pt idx="4791">
                  <c:v>42599.677083333336</c:v>
                </c:pt>
                <c:pt idx="4792">
                  <c:v>42599.680555555555</c:v>
                </c:pt>
                <c:pt idx="4793">
                  <c:v>42599.684027777781</c:v>
                </c:pt>
                <c:pt idx="4794">
                  <c:v>42599.6875</c:v>
                </c:pt>
                <c:pt idx="4795">
                  <c:v>42599.690972222219</c:v>
                </c:pt>
                <c:pt idx="4796">
                  <c:v>42599.694444444445</c:v>
                </c:pt>
                <c:pt idx="4797">
                  <c:v>42599.697916666664</c:v>
                </c:pt>
                <c:pt idx="4798">
                  <c:v>42599.701388888891</c:v>
                </c:pt>
                <c:pt idx="4799">
                  <c:v>42599.704861111109</c:v>
                </c:pt>
                <c:pt idx="4800">
                  <c:v>42599.708333333336</c:v>
                </c:pt>
                <c:pt idx="4801">
                  <c:v>42599.711805555555</c:v>
                </c:pt>
                <c:pt idx="4802">
                  <c:v>42599.715277777781</c:v>
                </c:pt>
                <c:pt idx="4803">
                  <c:v>42599.71875</c:v>
                </c:pt>
                <c:pt idx="4804">
                  <c:v>42599.722222222219</c:v>
                </c:pt>
                <c:pt idx="4805">
                  <c:v>42599.725694444445</c:v>
                </c:pt>
                <c:pt idx="4806">
                  <c:v>42599.729166666664</c:v>
                </c:pt>
                <c:pt idx="4807">
                  <c:v>42599.732638888891</c:v>
                </c:pt>
                <c:pt idx="4808">
                  <c:v>42599.736111111109</c:v>
                </c:pt>
                <c:pt idx="4809">
                  <c:v>42599.739583333336</c:v>
                </c:pt>
                <c:pt idx="4810">
                  <c:v>42599.743055555555</c:v>
                </c:pt>
                <c:pt idx="4811">
                  <c:v>42599.746527777781</c:v>
                </c:pt>
                <c:pt idx="4812">
                  <c:v>42599.75</c:v>
                </c:pt>
                <c:pt idx="4813">
                  <c:v>42599.753472222219</c:v>
                </c:pt>
                <c:pt idx="4814">
                  <c:v>42599.756944444445</c:v>
                </c:pt>
                <c:pt idx="4815">
                  <c:v>42599.760416666664</c:v>
                </c:pt>
                <c:pt idx="4816">
                  <c:v>42599.763888888891</c:v>
                </c:pt>
                <c:pt idx="4817">
                  <c:v>42599.767361111109</c:v>
                </c:pt>
                <c:pt idx="4818">
                  <c:v>42599.770833333336</c:v>
                </c:pt>
                <c:pt idx="4819">
                  <c:v>42599.774305555555</c:v>
                </c:pt>
                <c:pt idx="4820">
                  <c:v>42599.777777777781</c:v>
                </c:pt>
                <c:pt idx="4821">
                  <c:v>42599.78125</c:v>
                </c:pt>
                <c:pt idx="4822">
                  <c:v>42599.784722222219</c:v>
                </c:pt>
                <c:pt idx="4823">
                  <c:v>42599.788194444445</c:v>
                </c:pt>
                <c:pt idx="4824">
                  <c:v>42599.791666666664</c:v>
                </c:pt>
                <c:pt idx="4825">
                  <c:v>42599.795138888891</c:v>
                </c:pt>
                <c:pt idx="4826">
                  <c:v>42599.798611111109</c:v>
                </c:pt>
                <c:pt idx="4827">
                  <c:v>42599.802083333336</c:v>
                </c:pt>
                <c:pt idx="4828">
                  <c:v>42599.805555555555</c:v>
                </c:pt>
                <c:pt idx="4829">
                  <c:v>42599.809027777781</c:v>
                </c:pt>
                <c:pt idx="4830">
                  <c:v>42599.8125</c:v>
                </c:pt>
                <c:pt idx="4831">
                  <c:v>42599.815972222219</c:v>
                </c:pt>
                <c:pt idx="4832">
                  <c:v>42599.819444444445</c:v>
                </c:pt>
                <c:pt idx="4833">
                  <c:v>42599.822916666664</c:v>
                </c:pt>
                <c:pt idx="4834">
                  <c:v>42599.826388888891</c:v>
                </c:pt>
                <c:pt idx="4835">
                  <c:v>42599.829861111109</c:v>
                </c:pt>
                <c:pt idx="4836">
                  <c:v>42599.833333333336</c:v>
                </c:pt>
                <c:pt idx="4837">
                  <c:v>42599.836805555555</c:v>
                </c:pt>
                <c:pt idx="4838">
                  <c:v>42599.840277777781</c:v>
                </c:pt>
                <c:pt idx="4839">
                  <c:v>42599.84375</c:v>
                </c:pt>
                <c:pt idx="4840">
                  <c:v>42599.847222222219</c:v>
                </c:pt>
                <c:pt idx="4841">
                  <c:v>42599.850694444445</c:v>
                </c:pt>
                <c:pt idx="4842">
                  <c:v>42599.854166666664</c:v>
                </c:pt>
                <c:pt idx="4843">
                  <c:v>42599.857638888891</c:v>
                </c:pt>
                <c:pt idx="4844">
                  <c:v>42599.861111111109</c:v>
                </c:pt>
                <c:pt idx="4845">
                  <c:v>42599.864583333336</c:v>
                </c:pt>
                <c:pt idx="4846">
                  <c:v>42599.868055555555</c:v>
                </c:pt>
                <c:pt idx="4847">
                  <c:v>42599.871527777781</c:v>
                </c:pt>
                <c:pt idx="4848">
                  <c:v>42599.875</c:v>
                </c:pt>
                <c:pt idx="4849">
                  <c:v>42599.878472222219</c:v>
                </c:pt>
                <c:pt idx="4850">
                  <c:v>42599.881944444445</c:v>
                </c:pt>
                <c:pt idx="4851">
                  <c:v>42599.885416666664</c:v>
                </c:pt>
                <c:pt idx="4852">
                  <c:v>42599.888888888891</c:v>
                </c:pt>
                <c:pt idx="4853">
                  <c:v>42599.892361111109</c:v>
                </c:pt>
                <c:pt idx="4854">
                  <c:v>42599.895833333336</c:v>
                </c:pt>
                <c:pt idx="4855">
                  <c:v>42599.899305555555</c:v>
                </c:pt>
                <c:pt idx="4856">
                  <c:v>42599.902777777781</c:v>
                </c:pt>
                <c:pt idx="4857">
                  <c:v>42599.90625</c:v>
                </c:pt>
                <c:pt idx="4858">
                  <c:v>42599.909722222219</c:v>
                </c:pt>
                <c:pt idx="4859">
                  <c:v>42599.913194444445</c:v>
                </c:pt>
                <c:pt idx="4860">
                  <c:v>42599.916666666664</c:v>
                </c:pt>
                <c:pt idx="4861">
                  <c:v>42599.920138888891</c:v>
                </c:pt>
                <c:pt idx="4862">
                  <c:v>42599.923611111109</c:v>
                </c:pt>
                <c:pt idx="4863">
                  <c:v>42599.927083333336</c:v>
                </c:pt>
                <c:pt idx="4864">
                  <c:v>42599.930555555555</c:v>
                </c:pt>
                <c:pt idx="4865">
                  <c:v>42599.934027777781</c:v>
                </c:pt>
                <c:pt idx="4866">
                  <c:v>42599.9375</c:v>
                </c:pt>
                <c:pt idx="4867">
                  <c:v>42599.940972222219</c:v>
                </c:pt>
                <c:pt idx="4868">
                  <c:v>42599.944444444445</c:v>
                </c:pt>
                <c:pt idx="4869">
                  <c:v>42599.947916666664</c:v>
                </c:pt>
                <c:pt idx="4870">
                  <c:v>42599.951388888891</c:v>
                </c:pt>
                <c:pt idx="4871">
                  <c:v>42599.954861111109</c:v>
                </c:pt>
                <c:pt idx="4872">
                  <c:v>42599.958333333336</c:v>
                </c:pt>
                <c:pt idx="4873">
                  <c:v>42599.961805555555</c:v>
                </c:pt>
                <c:pt idx="4874">
                  <c:v>42599.965277777781</c:v>
                </c:pt>
                <c:pt idx="4875">
                  <c:v>42599.96875</c:v>
                </c:pt>
                <c:pt idx="4876">
                  <c:v>42599.972222222219</c:v>
                </c:pt>
                <c:pt idx="4877">
                  <c:v>42599.975694444445</c:v>
                </c:pt>
                <c:pt idx="4878">
                  <c:v>42599.979166666664</c:v>
                </c:pt>
                <c:pt idx="4879">
                  <c:v>42599.982638888891</c:v>
                </c:pt>
                <c:pt idx="4880">
                  <c:v>42599.986111111109</c:v>
                </c:pt>
                <c:pt idx="4881">
                  <c:v>42599.989583333336</c:v>
                </c:pt>
                <c:pt idx="4882">
                  <c:v>42599.993055555555</c:v>
                </c:pt>
                <c:pt idx="4883">
                  <c:v>42599.996527777781</c:v>
                </c:pt>
                <c:pt idx="4884">
                  <c:v>42600</c:v>
                </c:pt>
                <c:pt idx="4885">
                  <c:v>42600.003472222219</c:v>
                </c:pt>
                <c:pt idx="4886">
                  <c:v>42600.006944444445</c:v>
                </c:pt>
                <c:pt idx="4887">
                  <c:v>42600.010416666664</c:v>
                </c:pt>
                <c:pt idx="4888">
                  <c:v>42600.013888888891</c:v>
                </c:pt>
                <c:pt idx="4889">
                  <c:v>42600.017361111109</c:v>
                </c:pt>
                <c:pt idx="4890">
                  <c:v>42600.020833333336</c:v>
                </c:pt>
                <c:pt idx="4891">
                  <c:v>42600.024305555555</c:v>
                </c:pt>
                <c:pt idx="4892">
                  <c:v>42600.027777777781</c:v>
                </c:pt>
                <c:pt idx="4893">
                  <c:v>42600.03125</c:v>
                </c:pt>
                <c:pt idx="4894">
                  <c:v>42600.034722222219</c:v>
                </c:pt>
                <c:pt idx="4895">
                  <c:v>42600.038194444445</c:v>
                </c:pt>
                <c:pt idx="4896">
                  <c:v>42600.041666666664</c:v>
                </c:pt>
                <c:pt idx="4897">
                  <c:v>42600.045138888891</c:v>
                </c:pt>
                <c:pt idx="4898">
                  <c:v>42600.048611111109</c:v>
                </c:pt>
                <c:pt idx="4899">
                  <c:v>42600.052083333336</c:v>
                </c:pt>
                <c:pt idx="4900">
                  <c:v>42600.055555555555</c:v>
                </c:pt>
                <c:pt idx="4901">
                  <c:v>42600.059027777781</c:v>
                </c:pt>
                <c:pt idx="4902">
                  <c:v>42600.0625</c:v>
                </c:pt>
                <c:pt idx="4903">
                  <c:v>42600.065972222219</c:v>
                </c:pt>
                <c:pt idx="4904">
                  <c:v>42600.069444444445</c:v>
                </c:pt>
                <c:pt idx="4905">
                  <c:v>42600.072916666664</c:v>
                </c:pt>
                <c:pt idx="4906">
                  <c:v>42600.076388888891</c:v>
                </c:pt>
                <c:pt idx="4907">
                  <c:v>42600.079861111109</c:v>
                </c:pt>
                <c:pt idx="4908">
                  <c:v>42600.083333333336</c:v>
                </c:pt>
                <c:pt idx="4909">
                  <c:v>42600.086805555555</c:v>
                </c:pt>
                <c:pt idx="4910">
                  <c:v>42600.090277777781</c:v>
                </c:pt>
                <c:pt idx="4911">
                  <c:v>42600.09375</c:v>
                </c:pt>
                <c:pt idx="4912">
                  <c:v>42600.097222222219</c:v>
                </c:pt>
                <c:pt idx="4913">
                  <c:v>42600.100694444445</c:v>
                </c:pt>
                <c:pt idx="4914">
                  <c:v>42600.104166666664</c:v>
                </c:pt>
                <c:pt idx="4915">
                  <c:v>42600.107638888891</c:v>
                </c:pt>
                <c:pt idx="4916">
                  <c:v>42600.111111111109</c:v>
                </c:pt>
                <c:pt idx="4917">
                  <c:v>42600.114583333336</c:v>
                </c:pt>
                <c:pt idx="4918">
                  <c:v>42600.118055555555</c:v>
                </c:pt>
                <c:pt idx="4919">
                  <c:v>42600.121527777781</c:v>
                </c:pt>
                <c:pt idx="4920">
                  <c:v>42600.125</c:v>
                </c:pt>
                <c:pt idx="4921">
                  <c:v>42600.128472222219</c:v>
                </c:pt>
                <c:pt idx="4922">
                  <c:v>42600.131944444445</c:v>
                </c:pt>
                <c:pt idx="4923">
                  <c:v>42600.135416666664</c:v>
                </c:pt>
                <c:pt idx="4924">
                  <c:v>42600.138888888891</c:v>
                </c:pt>
                <c:pt idx="4925">
                  <c:v>42600.142361111109</c:v>
                </c:pt>
                <c:pt idx="4926">
                  <c:v>42600.145833333336</c:v>
                </c:pt>
                <c:pt idx="4927">
                  <c:v>42600.149305555555</c:v>
                </c:pt>
                <c:pt idx="4928">
                  <c:v>42600.152777777781</c:v>
                </c:pt>
                <c:pt idx="4929">
                  <c:v>42600.15625</c:v>
                </c:pt>
                <c:pt idx="4930">
                  <c:v>42600.159722222219</c:v>
                </c:pt>
                <c:pt idx="4931">
                  <c:v>42600.163194444445</c:v>
                </c:pt>
                <c:pt idx="4932">
                  <c:v>42600.166666666664</c:v>
                </c:pt>
                <c:pt idx="4933">
                  <c:v>42600.170138888891</c:v>
                </c:pt>
                <c:pt idx="4934">
                  <c:v>42600.173611111109</c:v>
                </c:pt>
                <c:pt idx="4935">
                  <c:v>42600.177083333336</c:v>
                </c:pt>
                <c:pt idx="4936">
                  <c:v>42600.180555555555</c:v>
                </c:pt>
                <c:pt idx="4937">
                  <c:v>42600.184027777781</c:v>
                </c:pt>
                <c:pt idx="4938">
                  <c:v>42600.1875</c:v>
                </c:pt>
                <c:pt idx="4939">
                  <c:v>42600.190972222219</c:v>
                </c:pt>
                <c:pt idx="4940">
                  <c:v>42600.194444444445</c:v>
                </c:pt>
                <c:pt idx="4941">
                  <c:v>42600.197916666664</c:v>
                </c:pt>
                <c:pt idx="4942">
                  <c:v>42600.201388888891</c:v>
                </c:pt>
                <c:pt idx="4943">
                  <c:v>42600.204861111109</c:v>
                </c:pt>
                <c:pt idx="4944">
                  <c:v>42600.208333333336</c:v>
                </c:pt>
                <c:pt idx="4945">
                  <c:v>42600.211805555555</c:v>
                </c:pt>
                <c:pt idx="4946">
                  <c:v>42600.215277777781</c:v>
                </c:pt>
                <c:pt idx="4947">
                  <c:v>42600.21875</c:v>
                </c:pt>
                <c:pt idx="4948">
                  <c:v>42600.222222222219</c:v>
                </c:pt>
                <c:pt idx="4949">
                  <c:v>42600.225694444445</c:v>
                </c:pt>
                <c:pt idx="4950">
                  <c:v>42600.229166666664</c:v>
                </c:pt>
                <c:pt idx="4951">
                  <c:v>42600.232638888891</c:v>
                </c:pt>
                <c:pt idx="4952">
                  <c:v>42600.236111111109</c:v>
                </c:pt>
                <c:pt idx="4953">
                  <c:v>42600.239583333336</c:v>
                </c:pt>
                <c:pt idx="4954">
                  <c:v>42600.243055555555</c:v>
                </c:pt>
                <c:pt idx="4955">
                  <c:v>42600.246527777781</c:v>
                </c:pt>
                <c:pt idx="4956">
                  <c:v>42600.25</c:v>
                </c:pt>
                <c:pt idx="4957">
                  <c:v>42600.253472222219</c:v>
                </c:pt>
                <c:pt idx="4958">
                  <c:v>42600.256944444445</c:v>
                </c:pt>
                <c:pt idx="4959">
                  <c:v>42600.260416666664</c:v>
                </c:pt>
                <c:pt idx="4960">
                  <c:v>42600.263888888891</c:v>
                </c:pt>
                <c:pt idx="4961">
                  <c:v>42600.267361111109</c:v>
                </c:pt>
                <c:pt idx="4962">
                  <c:v>42600.270833333336</c:v>
                </c:pt>
                <c:pt idx="4963">
                  <c:v>42600.274305555555</c:v>
                </c:pt>
                <c:pt idx="4964">
                  <c:v>42600.277777777781</c:v>
                </c:pt>
                <c:pt idx="4965">
                  <c:v>42600.28125</c:v>
                </c:pt>
                <c:pt idx="4966">
                  <c:v>42600.284722222219</c:v>
                </c:pt>
                <c:pt idx="4967">
                  <c:v>42600.288194444445</c:v>
                </c:pt>
                <c:pt idx="4968">
                  <c:v>42600.291666666664</c:v>
                </c:pt>
                <c:pt idx="4969">
                  <c:v>42600.295138888891</c:v>
                </c:pt>
                <c:pt idx="4970">
                  <c:v>42600.298611111109</c:v>
                </c:pt>
                <c:pt idx="4971">
                  <c:v>42600.302083333336</c:v>
                </c:pt>
                <c:pt idx="4972">
                  <c:v>42600.305555555555</c:v>
                </c:pt>
                <c:pt idx="4973">
                  <c:v>42600.309027777781</c:v>
                </c:pt>
                <c:pt idx="4974">
                  <c:v>42600.3125</c:v>
                </c:pt>
                <c:pt idx="4975">
                  <c:v>42600.315972222219</c:v>
                </c:pt>
                <c:pt idx="4976">
                  <c:v>42600.319444444445</c:v>
                </c:pt>
                <c:pt idx="4977">
                  <c:v>42600.322916666664</c:v>
                </c:pt>
                <c:pt idx="4978">
                  <c:v>42600.326388888891</c:v>
                </c:pt>
                <c:pt idx="4979">
                  <c:v>42600.329861111109</c:v>
                </c:pt>
                <c:pt idx="4980">
                  <c:v>42600.333333333336</c:v>
                </c:pt>
                <c:pt idx="4981">
                  <c:v>42600.336805555555</c:v>
                </c:pt>
                <c:pt idx="4982">
                  <c:v>42600.340277777781</c:v>
                </c:pt>
                <c:pt idx="4983">
                  <c:v>42600.34375</c:v>
                </c:pt>
                <c:pt idx="4984">
                  <c:v>42600.347222222219</c:v>
                </c:pt>
                <c:pt idx="4985">
                  <c:v>42600.350694444445</c:v>
                </c:pt>
                <c:pt idx="4986">
                  <c:v>42600.354166666664</c:v>
                </c:pt>
                <c:pt idx="4987">
                  <c:v>42600.357638888891</c:v>
                </c:pt>
                <c:pt idx="4988">
                  <c:v>42600.361111111109</c:v>
                </c:pt>
                <c:pt idx="4989">
                  <c:v>42600.364583333336</c:v>
                </c:pt>
                <c:pt idx="4990">
                  <c:v>42600.368055555555</c:v>
                </c:pt>
                <c:pt idx="4991">
                  <c:v>42600.371527777781</c:v>
                </c:pt>
                <c:pt idx="4992">
                  <c:v>42600.375</c:v>
                </c:pt>
                <c:pt idx="4993">
                  <c:v>42600.378472222219</c:v>
                </c:pt>
                <c:pt idx="4994">
                  <c:v>42600.381944444445</c:v>
                </c:pt>
                <c:pt idx="4995">
                  <c:v>42600.385416666664</c:v>
                </c:pt>
                <c:pt idx="4996">
                  <c:v>42600.388888888891</c:v>
                </c:pt>
                <c:pt idx="4997">
                  <c:v>42600.392361111109</c:v>
                </c:pt>
                <c:pt idx="4998">
                  <c:v>42600.395833333336</c:v>
                </c:pt>
                <c:pt idx="4999">
                  <c:v>42600.399305555555</c:v>
                </c:pt>
                <c:pt idx="5000">
                  <c:v>42600.402777777781</c:v>
                </c:pt>
                <c:pt idx="5001">
                  <c:v>42600.40625</c:v>
                </c:pt>
                <c:pt idx="5002">
                  <c:v>42600.409722222219</c:v>
                </c:pt>
                <c:pt idx="5003">
                  <c:v>42600.413194444445</c:v>
                </c:pt>
                <c:pt idx="5004">
                  <c:v>42600.416666666664</c:v>
                </c:pt>
                <c:pt idx="5005">
                  <c:v>42600.420138888891</c:v>
                </c:pt>
                <c:pt idx="5006">
                  <c:v>42600.423611111109</c:v>
                </c:pt>
                <c:pt idx="5007">
                  <c:v>42600.427083333336</c:v>
                </c:pt>
                <c:pt idx="5008">
                  <c:v>42600.430555555555</c:v>
                </c:pt>
                <c:pt idx="5009">
                  <c:v>42600.434027777781</c:v>
                </c:pt>
                <c:pt idx="5010">
                  <c:v>42600.4375</c:v>
                </c:pt>
                <c:pt idx="5011">
                  <c:v>42600.440972222219</c:v>
                </c:pt>
                <c:pt idx="5012">
                  <c:v>42600.444444444445</c:v>
                </c:pt>
                <c:pt idx="5013">
                  <c:v>42600.447916666664</c:v>
                </c:pt>
                <c:pt idx="5014">
                  <c:v>42600.451388888891</c:v>
                </c:pt>
                <c:pt idx="5015">
                  <c:v>42600.454861111109</c:v>
                </c:pt>
                <c:pt idx="5016">
                  <c:v>42600.458333333336</c:v>
                </c:pt>
                <c:pt idx="5017">
                  <c:v>42600.461805555555</c:v>
                </c:pt>
                <c:pt idx="5018">
                  <c:v>42600.465277777781</c:v>
                </c:pt>
                <c:pt idx="5019">
                  <c:v>42600.46875</c:v>
                </c:pt>
                <c:pt idx="5020">
                  <c:v>42600.472222222219</c:v>
                </c:pt>
                <c:pt idx="5021">
                  <c:v>42600.475694444445</c:v>
                </c:pt>
                <c:pt idx="5022">
                  <c:v>42600.479166666664</c:v>
                </c:pt>
                <c:pt idx="5023">
                  <c:v>42600.482638888891</c:v>
                </c:pt>
                <c:pt idx="5024">
                  <c:v>42600.486111111109</c:v>
                </c:pt>
                <c:pt idx="5025">
                  <c:v>42600.489583333336</c:v>
                </c:pt>
                <c:pt idx="5026">
                  <c:v>42600.493055555555</c:v>
                </c:pt>
                <c:pt idx="5027">
                  <c:v>42600.496527777781</c:v>
                </c:pt>
                <c:pt idx="5028">
                  <c:v>42600.5</c:v>
                </c:pt>
                <c:pt idx="5029">
                  <c:v>42600.503472222219</c:v>
                </c:pt>
                <c:pt idx="5030">
                  <c:v>42600.506944444445</c:v>
                </c:pt>
                <c:pt idx="5031">
                  <c:v>42600.510416666664</c:v>
                </c:pt>
                <c:pt idx="5032">
                  <c:v>42600.513888888891</c:v>
                </c:pt>
                <c:pt idx="5033">
                  <c:v>42600.517361111109</c:v>
                </c:pt>
                <c:pt idx="5034">
                  <c:v>42600.520833333336</c:v>
                </c:pt>
                <c:pt idx="5035">
                  <c:v>42600.524305555555</c:v>
                </c:pt>
                <c:pt idx="5036">
                  <c:v>42600.527777777781</c:v>
                </c:pt>
                <c:pt idx="5037">
                  <c:v>42600.53125</c:v>
                </c:pt>
                <c:pt idx="5038">
                  <c:v>42600.534722222219</c:v>
                </c:pt>
                <c:pt idx="5039">
                  <c:v>42600.538194444445</c:v>
                </c:pt>
                <c:pt idx="5040">
                  <c:v>42600.541666666664</c:v>
                </c:pt>
                <c:pt idx="5041">
                  <c:v>42600.545138888891</c:v>
                </c:pt>
                <c:pt idx="5042">
                  <c:v>42600.548611111109</c:v>
                </c:pt>
                <c:pt idx="5043">
                  <c:v>42600.552083333336</c:v>
                </c:pt>
                <c:pt idx="5044">
                  <c:v>42600.555555555555</c:v>
                </c:pt>
                <c:pt idx="5045">
                  <c:v>42600.559027777781</c:v>
                </c:pt>
                <c:pt idx="5046">
                  <c:v>42600.5625</c:v>
                </c:pt>
                <c:pt idx="5047">
                  <c:v>42600.565972222219</c:v>
                </c:pt>
                <c:pt idx="5048">
                  <c:v>42600.569444444445</c:v>
                </c:pt>
                <c:pt idx="5049">
                  <c:v>42600.572916666664</c:v>
                </c:pt>
                <c:pt idx="5050">
                  <c:v>42600.576388888891</c:v>
                </c:pt>
                <c:pt idx="5051">
                  <c:v>42600.579861111109</c:v>
                </c:pt>
                <c:pt idx="5052">
                  <c:v>42600.583333333336</c:v>
                </c:pt>
                <c:pt idx="5053">
                  <c:v>42600.586805555555</c:v>
                </c:pt>
                <c:pt idx="5054">
                  <c:v>42600.590277777781</c:v>
                </c:pt>
                <c:pt idx="5055">
                  <c:v>42600.59375</c:v>
                </c:pt>
                <c:pt idx="5056">
                  <c:v>42600.597222222219</c:v>
                </c:pt>
                <c:pt idx="5057">
                  <c:v>42600.600694444445</c:v>
                </c:pt>
                <c:pt idx="5058">
                  <c:v>42600.604166666664</c:v>
                </c:pt>
                <c:pt idx="5059">
                  <c:v>42600.607638888891</c:v>
                </c:pt>
                <c:pt idx="5060">
                  <c:v>42600.611111111109</c:v>
                </c:pt>
                <c:pt idx="5061">
                  <c:v>42600.614583333336</c:v>
                </c:pt>
                <c:pt idx="5062">
                  <c:v>42600.618055555555</c:v>
                </c:pt>
                <c:pt idx="5063">
                  <c:v>42600.621527777781</c:v>
                </c:pt>
                <c:pt idx="5064">
                  <c:v>42600.625</c:v>
                </c:pt>
                <c:pt idx="5065">
                  <c:v>42600.628472222219</c:v>
                </c:pt>
                <c:pt idx="5066">
                  <c:v>42600.631944444445</c:v>
                </c:pt>
                <c:pt idx="5067">
                  <c:v>42600.635416666664</c:v>
                </c:pt>
                <c:pt idx="5068">
                  <c:v>42600.638888888891</c:v>
                </c:pt>
                <c:pt idx="5069">
                  <c:v>42600.642361111109</c:v>
                </c:pt>
                <c:pt idx="5070">
                  <c:v>42600.645833333336</c:v>
                </c:pt>
                <c:pt idx="5071">
                  <c:v>42600.649305555555</c:v>
                </c:pt>
                <c:pt idx="5072">
                  <c:v>42600.652777777781</c:v>
                </c:pt>
                <c:pt idx="5073">
                  <c:v>42600.65625</c:v>
                </c:pt>
                <c:pt idx="5074">
                  <c:v>42600.659722222219</c:v>
                </c:pt>
                <c:pt idx="5075">
                  <c:v>42600.663194444445</c:v>
                </c:pt>
                <c:pt idx="5076">
                  <c:v>42600.666666666664</c:v>
                </c:pt>
                <c:pt idx="5077">
                  <c:v>42600.670138888891</c:v>
                </c:pt>
                <c:pt idx="5078">
                  <c:v>42600.673611111109</c:v>
                </c:pt>
                <c:pt idx="5079">
                  <c:v>42600.677083333336</c:v>
                </c:pt>
                <c:pt idx="5080">
                  <c:v>42600.680555555555</c:v>
                </c:pt>
                <c:pt idx="5081">
                  <c:v>42600.684027777781</c:v>
                </c:pt>
                <c:pt idx="5082">
                  <c:v>42600.6875</c:v>
                </c:pt>
                <c:pt idx="5083">
                  <c:v>42600.690972222219</c:v>
                </c:pt>
                <c:pt idx="5084">
                  <c:v>42600.694444444445</c:v>
                </c:pt>
                <c:pt idx="5085">
                  <c:v>42600.697916666664</c:v>
                </c:pt>
                <c:pt idx="5086">
                  <c:v>42600.701388888891</c:v>
                </c:pt>
                <c:pt idx="5087">
                  <c:v>42600.704861111109</c:v>
                </c:pt>
                <c:pt idx="5088">
                  <c:v>42600.708333333336</c:v>
                </c:pt>
                <c:pt idx="5089">
                  <c:v>42600.711805555555</c:v>
                </c:pt>
                <c:pt idx="5090">
                  <c:v>42600.715277777781</c:v>
                </c:pt>
                <c:pt idx="5091">
                  <c:v>42600.71875</c:v>
                </c:pt>
                <c:pt idx="5092">
                  <c:v>42600.722222222219</c:v>
                </c:pt>
                <c:pt idx="5093">
                  <c:v>42600.725694444445</c:v>
                </c:pt>
                <c:pt idx="5094">
                  <c:v>42600.729166666664</c:v>
                </c:pt>
                <c:pt idx="5095">
                  <c:v>42600.732638888891</c:v>
                </c:pt>
                <c:pt idx="5096">
                  <c:v>42600.736111111109</c:v>
                </c:pt>
                <c:pt idx="5097">
                  <c:v>42600.739583333336</c:v>
                </c:pt>
                <c:pt idx="5098">
                  <c:v>42600.743055555555</c:v>
                </c:pt>
                <c:pt idx="5099">
                  <c:v>42600.746527777781</c:v>
                </c:pt>
                <c:pt idx="5100">
                  <c:v>42600.75</c:v>
                </c:pt>
                <c:pt idx="5101">
                  <c:v>42600.753472222219</c:v>
                </c:pt>
                <c:pt idx="5102">
                  <c:v>42600.756944444445</c:v>
                </c:pt>
                <c:pt idx="5103">
                  <c:v>42600.760416666664</c:v>
                </c:pt>
                <c:pt idx="5104">
                  <c:v>42600.763888888891</c:v>
                </c:pt>
                <c:pt idx="5105">
                  <c:v>42600.767361111109</c:v>
                </c:pt>
                <c:pt idx="5106">
                  <c:v>42600.770833333336</c:v>
                </c:pt>
                <c:pt idx="5107">
                  <c:v>42600.774305555555</c:v>
                </c:pt>
                <c:pt idx="5108">
                  <c:v>42600.777777777781</c:v>
                </c:pt>
                <c:pt idx="5109">
                  <c:v>42600.78125</c:v>
                </c:pt>
                <c:pt idx="5110">
                  <c:v>42600.784722222219</c:v>
                </c:pt>
                <c:pt idx="5111">
                  <c:v>42600.788194444445</c:v>
                </c:pt>
                <c:pt idx="5112">
                  <c:v>42600.791666666664</c:v>
                </c:pt>
                <c:pt idx="5113">
                  <c:v>42600.795138888891</c:v>
                </c:pt>
                <c:pt idx="5114">
                  <c:v>42600.798611111109</c:v>
                </c:pt>
                <c:pt idx="5115">
                  <c:v>42600.802083333336</c:v>
                </c:pt>
                <c:pt idx="5116">
                  <c:v>42600.805555555555</c:v>
                </c:pt>
                <c:pt idx="5117">
                  <c:v>42600.809027777781</c:v>
                </c:pt>
                <c:pt idx="5118">
                  <c:v>42600.8125</c:v>
                </c:pt>
                <c:pt idx="5119">
                  <c:v>42600.815972222219</c:v>
                </c:pt>
                <c:pt idx="5120">
                  <c:v>42600.819444444445</c:v>
                </c:pt>
                <c:pt idx="5121">
                  <c:v>42600.822916666664</c:v>
                </c:pt>
                <c:pt idx="5122">
                  <c:v>42600.826388888891</c:v>
                </c:pt>
                <c:pt idx="5123">
                  <c:v>42600.829861111109</c:v>
                </c:pt>
                <c:pt idx="5124">
                  <c:v>42600.833333333336</c:v>
                </c:pt>
                <c:pt idx="5125">
                  <c:v>42600.836805555555</c:v>
                </c:pt>
                <c:pt idx="5126">
                  <c:v>42600.840277777781</c:v>
                </c:pt>
                <c:pt idx="5127">
                  <c:v>42600.84375</c:v>
                </c:pt>
                <c:pt idx="5128">
                  <c:v>42600.847222222219</c:v>
                </c:pt>
                <c:pt idx="5129">
                  <c:v>42600.850694444445</c:v>
                </c:pt>
                <c:pt idx="5130">
                  <c:v>42600.854166666664</c:v>
                </c:pt>
                <c:pt idx="5131">
                  <c:v>42600.857638888891</c:v>
                </c:pt>
                <c:pt idx="5132">
                  <c:v>42600.861111111109</c:v>
                </c:pt>
                <c:pt idx="5133">
                  <c:v>42600.864583333336</c:v>
                </c:pt>
                <c:pt idx="5134">
                  <c:v>42600.868055555555</c:v>
                </c:pt>
                <c:pt idx="5135">
                  <c:v>42600.871527777781</c:v>
                </c:pt>
                <c:pt idx="5136">
                  <c:v>42600.875</c:v>
                </c:pt>
                <c:pt idx="5137">
                  <c:v>42600.878472222219</c:v>
                </c:pt>
                <c:pt idx="5138">
                  <c:v>42600.881944444445</c:v>
                </c:pt>
                <c:pt idx="5139">
                  <c:v>42600.885416666664</c:v>
                </c:pt>
                <c:pt idx="5140">
                  <c:v>42600.888888888891</c:v>
                </c:pt>
                <c:pt idx="5141">
                  <c:v>42600.892361111109</c:v>
                </c:pt>
                <c:pt idx="5142">
                  <c:v>42600.895833333336</c:v>
                </c:pt>
                <c:pt idx="5143">
                  <c:v>42600.899305555555</c:v>
                </c:pt>
                <c:pt idx="5144">
                  <c:v>42600.902777777781</c:v>
                </c:pt>
                <c:pt idx="5145">
                  <c:v>42600.90625</c:v>
                </c:pt>
                <c:pt idx="5146">
                  <c:v>42600.909722222219</c:v>
                </c:pt>
                <c:pt idx="5147">
                  <c:v>42600.913194444445</c:v>
                </c:pt>
                <c:pt idx="5148">
                  <c:v>42600.916666666664</c:v>
                </c:pt>
                <c:pt idx="5149">
                  <c:v>42600.920138888891</c:v>
                </c:pt>
                <c:pt idx="5150">
                  <c:v>42600.923611111109</c:v>
                </c:pt>
                <c:pt idx="5151">
                  <c:v>42600.927083333336</c:v>
                </c:pt>
                <c:pt idx="5152">
                  <c:v>42600.930555555555</c:v>
                </c:pt>
                <c:pt idx="5153">
                  <c:v>42600.934027777781</c:v>
                </c:pt>
                <c:pt idx="5154">
                  <c:v>42600.9375</c:v>
                </c:pt>
                <c:pt idx="5155">
                  <c:v>42600.940972222219</c:v>
                </c:pt>
                <c:pt idx="5156">
                  <c:v>42600.944444444445</c:v>
                </c:pt>
                <c:pt idx="5157">
                  <c:v>42600.947916666664</c:v>
                </c:pt>
                <c:pt idx="5158">
                  <c:v>42600.951388888891</c:v>
                </c:pt>
                <c:pt idx="5159">
                  <c:v>42600.954861111109</c:v>
                </c:pt>
                <c:pt idx="5160">
                  <c:v>42600.958333333336</c:v>
                </c:pt>
                <c:pt idx="5161">
                  <c:v>42600.961805555555</c:v>
                </c:pt>
                <c:pt idx="5162">
                  <c:v>42600.965277777781</c:v>
                </c:pt>
                <c:pt idx="5163">
                  <c:v>42600.96875</c:v>
                </c:pt>
                <c:pt idx="5164">
                  <c:v>42600.972222222219</c:v>
                </c:pt>
                <c:pt idx="5165">
                  <c:v>42600.975694444445</c:v>
                </c:pt>
                <c:pt idx="5166">
                  <c:v>42600.979166666664</c:v>
                </c:pt>
                <c:pt idx="5167">
                  <c:v>42600.982638888891</c:v>
                </c:pt>
                <c:pt idx="5168">
                  <c:v>42600.986111111109</c:v>
                </c:pt>
                <c:pt idx="5169">
                  <c:v>42600.989583333336</c:v>
                </c:pt>
                <c:pt idx="5170">
                  <c:v>42600.993055555555</c:v>
                </c:pt>
                <c:pt idx="5171">
                  <c:v>42600.996527777781</c:v>
                </c:pt>
                <c:pt idx="5172">
                  <c:v>42601</c:v>
                </c:pt>
                <c:pt idx="5173">
                  <c:v>42601.003472222219</c:v>
                </c:pt>
                <c:pt idx="5174">
                  <c:v>42601.006944444445</c:v>
                </c:pt>
                <c:pt idx="5175">
                  <c:v>42601.010416666664</c:v>
                </c:pt>
                <c:pt idx="5176">
                  <c:v>42601.013888888891</c:v>
                </c:pt>
                <c:pt idx="5177">
                  <c:v>42601.017361111109</c:v>
                </c:pt>
                <c:pt idx="5178">
                  <c:v>42601.020833333336</c:v>
                </c:pt>
                <c:pt idx="5179">
                  <c:v>42601.024305555555</c:v>
                </c:pt>
                <c:pt idx="5180">
                  <c:v>42601.027777777781</c:v>
                </c:pt>
                <c:pt idx="5181">
                  <c:v>42601.03125</c:v>
                </c:pt>
                <c:pt idx="5182">
                  <c:v>42601.034722222219</c:v>
                </c:pt>
                <c:pt idx="5183">
                  <c:v>42601.038194444445</c:v>
                </c:pt>
                <c:pt idx="5184">
                  <c:v>42601.041666666664</c:v>
                </c:pt>
                <c:pt idx="5185">
                  <c:v>42601.045138888891</c:v>
                </c:pt>
                <c:pt idx="5186">
                  <c:v>42601.048611111109</c:v>
                </c:pt>
                <c:pt idx="5187">
                  <c:v>42601.052083333336</c:v>
                </c:pt>
                <c:pt idx="5188">
                  <c:v>42601.055555555555</c:v>
                </c:pt>
                <c:pt idx="5189">
                  <c:v>42601.059027777781</c:v>
                </c:pt>
                <c:pt idx="5190">
                  <c:v>42601.0625</c:v>
                </c:pt>
                <c:pt idx="5191">
                  <c:v>42601.065972222219</c:v>
                </c:pt>
                <c:pt idx="5192">
                  <c:v>42601.069444444445</c:v>
                </c:pt>
                <c:pt idx="5193">
                  <c:v>42601.072916666664</c:v>
                </c:pt>
                <c:pt idx="5194">
                  <c:v>42601.076388888891</c:v>
                </c:pt>
                <c:pt idx="5195">
                  <c:v>42601.079861111109</c:v>
                </c:pt>
                <c:pt idx="5196">
                  <c:v>42601.083333333336</c:v>
                </c:pt>
                <c:pt idx="5197">
                  <c:v>42601.086805555555</c:v>
                </c:pt>
                <c:pt idx="5198">
                  <c:v>42601.090277777781</c:v>
                </c:pt>
                <c:pt idx="5199">
                  <c:v>42601.09375</c:v>
                </c:pt>
                <c:pt idx="5200">
                  <c:v>42601.097222222219</c:v>
                </c:pt>
                <c:pt idx="5201">
                  <c:v>42601.100694444445</c:v>
                </c:pt>
                <c:pt idx="5202">
                  <c:v>42601.104166666664</c:v>
                </c:pt>
                <c:pt idx="5203">
                  <c:v>42601.107638888891</c:v>
                </c:pt>
                <c:pt idx="5204">
                  <c:v>42601.111111111109</c:v>
                </c:pt>
                <c:pt idx="5205">
                  <c:v>42601.114583333336</c:v>
                </c:pt>
                <c:pt idx="5206">
                  <c:v>42601.118055555555</c:v>
                </c:pt>
                <c:pt idx="5207">
                  <c:v>42601.121527777781</c:v>
                </c:pt>
                <c:pt idx="5208">
                  <c:v>42601.125</c:v>
                </c:pt>
                <c:pt idx="5209">
                  <c:v>42601.128472222219</c:v>
                </c:pt>
                <c:pt idx="5210">
                  <c:v>42601.131944444445</c:v>
                </c:pt>
                <c:pt idx="5211">
                  <c:v>42601.135416666664</c:v>
                </c:pt>
                <c:pt idx="5212">
                  <c:v>42601.138888888891</c:v>
                </c:pt>
                <c:pt idx="5213">
                  <c:v>42601.142361111109</c:v>
                </c:pt>
                <c:pt idx="5214">
                  <c:v>42601.145833333336</c:v>
                </c:pt>
                <c:pt idx="5215">
                  <c:v>42601.149305555555</c:v>
                </c:pt>
                <c:pt idx="5216">
                  <c:v>42601.152777777781</c:v>
                </c:pt>
                <c:pt idx="5217">
                  <c:v>42601.15625</c:v>
                </c:pt>
                <c:pt idx="5218">
                  <c:v>42601.159722222219</c:v>
                </c:pt>
                <c:pt idx="5219">
                  <c:v>42601.163194444445</c:v>
                </c:pt>
                <c:pt idx="5220">
                  <c:v>42601.166666666664</c:v>
                </c:pt>
                <c:pt idx="5221">
                  <c:v>42601.170138888891</c:v>
                </c:pt>
                <c:pt idx="5222">
                  <c:v>42601.173611111109</c:v>
                </c:pt>
                <c:pt idx="5223">
                  <c:v>42601.177083333336</c:v>
                </c:pt>
                <c:pt idx="5224">
                  <c:v>42601.180555555555</c:v>
                </c:pt>
                <c:pt idx="5225">
                  <c:v>42601.184027777781</c:v>
                </c:pt>
                <c:pt idx="5226">
                  <c:v>42601.1875</c:v>
                </c:pt>
                <c:pt idx="5227">
                  <c:v>42601.190972222219</c:v>
                </c:pt>
                <c:pt idx="5228">
                  <c:v>42601.194444444445</c:v>
                </c:pt>
                <c:pt idx="5229">
                  <c:v>42601.197916666664</c:v>
                </c:pt>
                <c:pt idx="5230">
                  <c:v>42601.201388888891</c:v>
                </c:pt>
                <c:pt idx="5231">
                  <c:v>42601.204861111109</c:v>
                </c:pt>
                <c:pt idx="5232">
                  <c:v>42601.208333333336</c:v>
                </c:pt>
                <c:pt idx="5233">
                  <c:v>42601.211805555555</c:v>
                </c:pt>
                <c:pt idx="5234">
                  <c:v>42601.215277777781</c:v>
                </c:pt>
                <c:pt idx="5235">
                  <c:v>42601.21875</c:v>
                </c:pt>
                <c:pt idx="5236">
                  <c:v>42601.222222222219</c:v>
                </c:pt>
                <c:pt idx="5237">
                  <c:v>42601.225694444445</c:v>
                </c:pt>
                <c:pt idx="5238">
                  <c:v>42601.229166666664</c:v>
                </c:pt>
                <c:pt idx="5239">
                  <c:v>42601.232638888891</c:v>
                </c:pt>
                <c:pt idx="5240">
                  <c:v>42601.236111111109</c:v>
                </c:pt>
                <c:pt idx="5241">
                  <c:v>42601.239583333336</c:v>
                </c:pt>
                <c:pt idx="5242">
                  <c:v>42601.243055555555</c:v>
                </c:pt>
                <c:pt idx="5243">
                  <c:v>42601.246527777781</c:v>
                </c:pt>
                <c:pt idx="5244">
                  <c:v>42601.25</c:v>
                </c:pt>
                <c:pt idx="5245">
                  <c:v>42601.253472222219</c:v>
                </c:pt>
                <c:pt idx="5246">
                  <c:v>42601.256944444445</c:v>
                </c:pt>
                <c:pt idx="5247">
                  <c:v>42601.260416666664</c:v>
                </c:pt>
                <c:pt idx="5248">
                  <c:v>42601.263888888891</c:v>
                </c:pt>
                <c:pt idx="5249">
                  <c:v>42601.267361111109</c:v>
                </c:pt>
                <c:pt idx="5250">
                  <c:v>42601.270833333336</c:v>
                </c:pt>
                <c:pt idx="5251">
                  <c:v>42601.274305555555</c:v>
                </c:pt>
                <c:pt idx="5252">
                  <c:v>42601.277777777781</c:v>
                </c:pt>
                <c:pt idx="5253">
                  <c:v>42601.28125</c:v>
                </c:pt>
                <c:pt idx="5254">
                  <c:v>42601.284722222219</c:v>
                </c:pt>
                <c:pt idx="5255">
                  <c:v>42601.288194444445</c:v>
                </c:pt>
                <c:pt idx="5256">
                  <c:v>42601.291666666664</c:v>
                </c:pt>
                <c:pt idx="5257">
                  <c:v>42601.295138888891</c:v>
                </c:pt>
                <c:pt idx="5258">
                  <c:v>42601.298611111109</c:v>
                </c:pt>
                <c:pt idx="5259">
                  <c:v>42601.302083333336</c:v>
                </c:pt>
                <c:pt idx="5260">
                  <c:v>42601.305555555555</c:v>
                </c:pt>
                <c:pt idx="5261">
                  <c:v>42601.309027777781</c:v>
                </c:pt>
                <c:pt idx="5262">
                  <c:v>42601.3125</c:v>
                </c:pt>
                <c:pt idx="5263">
                  <c:v>42601.315972222219</c:v>
                </c:pt>
                <c:pt idx="5264">
                  <c:v>42601.319444444445</c:v>
                </c:pt>
                <c:pt idx="5265">
                  <c:v>42601.322916666664</c:v>
                </c:pt>
                <c:pt idx="5266">
                  <c:v>42601.326388888891</c:v>
                </c:pt>
                <c:pt idx="5267">
                  <c:v>42601.329861111109</c:v>
                </c:pt>
                <c:pt idx="5268">
                  <c:v>42601.333333333336</c:v>
                </c:pt>
                <c:pt idx="5269">
                  <c:v>42601.336805555555</c:v>
                </c:pt>
                <c:pt idx="5270">
                  <c:v>42601.340277777781</c:v>
                </c:pt>
                <c:pt idx="5271">
                  <c:v>42601.34375</c:v>
                </c:pt>
                <c:pt idx="5272">
                  <c:v>42601.347222222219</c:v>
                </c:pt>
                <c:pt idx="5273">
                  <c:v>42601.350694444445</c:v>
                </c:pt>
                <c:pt idx="5274">
                  <c:v>42601.354166666664</c:v>
                </c:pt>
                <c:pt idx="5275">
                  <c:v>42601.357638888891</c:v>
                </c:pt>
                <c:pt idx="5276">
                  <c:v>42601.361111111109</c:v>
                </c:pt>
                <c:pt idx="5277">
                  <c:v>42601.364583333336</c:v>
                </c:pt>
                <c:pt idx="5278">
                  <c:v>42601.368055555555</c:v>
                </c:pt>
                <c:pt idx="5279">
                  <c:v>42601.371527777781</c:v>
                </c:pt>
                <c:pt idx="5280">
                  <c:v>42601.375</c:v>
                </c:pt>
                <c:pt idx="5281">
                  <c:v>42601.378472222219</c:v>
                </c:pt>
                <c:pt idx="5282">
                  <c:v>42601.381944444445</c:v>
                </c:pt>
                <c:pt idx="5283">
                  <c:v>42601.385416666664</c:v>
                </c:pt>
                <c:pt idx="5284">
                  <c:v>42601.388888888891</c:v>
                </c:pt>
                <c:pt idx="5285">
                  <c:v>42601.392361111109</c:v>
                </c:pt>
                <c:pt idx="5286">
                  <c:v>42601.395833333336</c:v>
                </c:pt>
                <c:pt idx="5287">
                  <c:v>42601.399305555555</c:v>
                </c:pt>
                <c:pt idx="5288">
                  <c:v>42601.402777777781</c:v>
                </c:pt>
                <c:pt idx="5289">
                  <c:v>42601.40625</c:v>
                </c:pt>
                <c:pt idx="5290">
                  <c:v>42601.409722222219</c:v>
                </c:pt>
                <c:pt idx="5291">
                  <c:v>42601.413194444445</c:v>
                </c:pt>
                <c:pt idx="5292">
                  <c:v>42601.416666666664</c:v>
                </c:pt>
                <c:pt idx="5293">
                  <c:v>42601.420138888891</c:v>
                </c:pt>
                <c:pt idx="5294">
                  <c:v>42601.423611111109</c:v>
                </c:pt>
                <c:pt idx="5295">
                  <c:v>42601.427083333336</c:v>
                </c:pt>
                <c:pt idx="5296">
                  <c:v>42601.430555555555</c:v>
                </c:pt>
                <c:pt idx="5297">
                  <c:v>42601.434027777781</c:v>
                </c:pt>
                <c:pt idx="5298">
                  <c:v>42601.4375</c:v>
                </c:pt>
                <c:pt idx="5299">
                  <c:v>42601.440972222219</c:v>
                </c:pt>
                <c:pt idx="5300">
                  <c:v>42601.444444444445</c:v>
                </c:pt>
                <c:pt idx="5301">
                  <c:v>42601.447916666664</c:v>
                </c:pt>
                <c:pt idx="5302">
                  <c:v>42601.451388888891</c:v>
                </c:pt>
                <c:pt idx="5303">
                  <c:v>42601.454861111109</c:v>
                </c:pt>
                <c:pt idx="5304">
                  <c:v>42601.458333333336</c:v>
                </c:pt>
                <c:pt idx="5305">
                  <c:v>42601.461805555555</c:v>
                </c:pt>
                <c:pt idx="5306">
                  <c:v>42601.465277777781</c:v>
                </c:pt>
                <c:pt idx="5307">
                  <c:v>42601.46875</c:v>
                </c:pt>
                <c:pt idx="5308">
                  <c:v>42601.472222222219</c:v>
                </c:pt>
                <c:pt idx="5309">
                  <c:v>42601.475694444445</c:v>
                </c:pt>
                <c:pt idx="5310">
                  <c:v>42601.479166666664</c:v>
                </c:pt>
                <c:pt idx="5311">
                  <c:v>42601.482638888891</c:v>
                </c:pt>
                <c:pt idx="5312">
                  <c:v>42601.486111111109</c:v>
                </c:pt>
                <c:pt idx="5313">
                  <c:v>42601.489583333336</c:v>
                </c:pt>
                <c:pt idx="5314">
                  <c:v>42601.493055555555</c:v>
                </c:pt>
                <c:pt idx="5315">
                  <c:v>42601.496527777781</c:v>
                </c:pt>
                <c:pt idx="5316">
                  <c:v>42601.5</c:v>
                </c:pt>
                <c:pt idx="5317">
                  <c:v>42601.503472222219</c:v>
                </c:pt>
                <c:pt idx="5318">
                  <c:v>42601.506944444445</c:v>
                </c:pt>
                <c:pt idx="5319">
                  <c:v>42601.510416666664</c:v>
                </c:pt>
                <c:pt idx="5320">
                  <c:v>42601.513888888891</c:v>
                </c:pt>
                <c:pt idx="5321">
                  <c:v>42601.517361111109</c:v>
                </c:pt>
                <c:pt idx="5322">
                  <c:v>42601.520833333336</c:v>
                </c:pt>
                <c:pt idx="5323">
                  <c:v>42601.524305555555</c:v>
                </c:pt>
                <c:pt idx="5324">
                  <c:v>42601.527777777781</c:v>
                </c:pt>
                <c:pt idx="5325">
                  <c:v>42601.53125</c:v>
                </c:pt>
                <c:pt idx="5326">
                  <c:v>42601.534722222219</c:v>
                </c:pt>
                <c:pt idx="5327">
                  <c:v>42601.538194444445</c:v>
                </c:pt>
                <c:pt idx="5328">
                  <c:v>42601.541666666664</c:v>
                </c:pt>
                <c:pt idx="5329">
                  <c:v>42601.545138888891</c:v>
                </c:pt>
                <c:pt idx="5330">
                  <c:v>42601.548611111109</c:v>
                </c:pt>
                <c:pt idx="5331">
                  <c:v>42601.552083333336</c:v>
                </c:pt>
                <c:pt idx="5332">
                  <c:v>42601.555555555555</c:v>
                </c:pt>
                <c:pt idx="5333">
                  <c:v>42601.559027777781</c:v>
                </c:pt>
                <c:pt idx="5334">
                  <c:v>42601.5625</c:v>
                </c:pt>
                <c:pt idx="5335">
                  <c:v>42601.565972222219</c:v>
                </c:pt>
                <c:pt idx="5336">
                  <c:v>42601.569444444445</c:v>
                </c:pt>
                <c:pt idx="5337">
                  <c:v>42601.572916666664</c:v>
                </c:pt>
                <c:pt idx="5338">
                  <c:v>42601.576388888891</c:v>
                </c:pt>
                <c:pt idx="5339">
                  <c:v>42601.579861111109</c:v>
                </c:pt>
                <c:pt idx="5340">
                  <c:v>42601.583333333336</c:v>
                </c:pt>
                <c:pt idx="5341">
                  <c:v>42601.586805555555</c:v>
                </c:pt>
                <c:pt idx="5342">
                  <c:v>42601.590277777781</c:v>
                </c:pt>
                <c:pt idx="5343">
                  <c:v>42601.59375</c:v>
                </c:pt>
                <c:pt idx="5344">
                  <c:v>42601.597222222219</c:v>
                </c:pt>
                <c:pt idx="5345">
                  <c:v>42601.600694444445</c:v>
                </c:pt>
                <c:pt idx="5346">
                  <c:v>42601.604166666664</c:v>
                </c:pt>
                <c:pt idx="5347">
                  <c:v>42601.607638888891</c:v>
                </c:pt>
                <c:pt idx="5348">
                  <c:v>42601.611111111109</c:v>
                </c:pt>
                <c:pt idx="5349">
                  <c:v>42601.614583333336</c:v>
                </c:pt>
                <c:pt idx="5350">
                  <c:v>42601.618055555555</c:v>
                </c:pt>
                <c:pt idx="5351">
                  <c:v>42601.621527777781</c:v>
                </c:pt>
                <c:pt idx="5352">
                  <c:v>42601.625</c:v>
                </c:pt>
                <c:pt idx="5353">
                  <c:v>42601.628472222219</c:v>
                </c:pt>
                <c:pt idx="5354">
                  <c:v>42601.631944444445</c:v>
                </c:pt>
                <c:pt idx="5355">
                  <c:v>42601.635416666664</c:v>
                </c:pt>
                <c:pt idx="5356">
                  <c:v>42601.638888888891</c:v>
                </c:pt>
                <c:pt idx="5357">
                  <c:v>42601.642361111109</c:v>
                </c:pt>
                <c:pt idx="5358">
                  <c:v>42601.645833333336</c:v>
                </c:pt>
                <c:pt idx="5359">
                  <c:v>42601.649305555555</c:v>
                </c:pt>
                <c:pt idx="5360">
                  <c:v>42601.652777777781</c:v>
                </c:pt>
                <c:pt idx="5361">
                  <c:v>42601.65625</c:v>
                </c:pt>
                <c:pt idx="5362">
                  <c:v>42601.659722222219</c:v>
                </c:pt>
                <c:pt idx="5363">
                  <c:v>42601.663194444445</c:v>
                </c:pt>
                <c:pt idx="5364">
                  <c:v>42601.666666666664</c:v>
                </c:pt>
                <c:pt idx="5365">
                  <c:v>42601.670138888891</c:v>
                </c:pt>
                <c:pt idx="5366">
                  <c:v>42601.673611111109</c:v>
                </c:pt>
                <c:pt idx="5367">
                  <c:v>42601.677083333336</c:v>
                </c:pt>
                <c:pt idx="5368">
                  <c:v>42601.680555555555</c:v>
                </c:pt>
                <c:pt idx="5369">
                  <c:v>42601.684027777781</c:v>
                </c:pt>
                <c:pt idx="5370">
                  <c:v>42601.6875</c:v>
                </c:pt>
                <c:pt idx="5371">
                  <c:v>42601.690972222219</c:v>
                </c:pt>
                <c:pt idx="5372">
                  <c:v>42601.694444444445</c:v>
                </c:pt>
                <c:pt idx="5373">
                  <c:v>42601.697916666664</c:v>
                </c:pt>
                <c:pt idx="5374">
                  <c:v>42601.701388888891</c:v>
                </c:pt>
                <c:pt idx="5375">
                  <c:v>42601.704861111109</c:v>
                </c:pt>
                <c:pt idx="5376">
                  <c:v>42601.708333333336</c:v>
                </c:pt>
                <c:pt idx="5377">
                  <c:v>42601.711805555555</c:v>
                </c:pt>
                <c:pt idx="5378">
                  <c:v>42601.715277777781</c:v>
                </c:pt>
                <c:pt idx="5379">
                  <c:v>42601.71875</c:v>
                </c:pt>
                <c:pt idx="5380">
                  <c:v>42601.722222222219</c:v>
                </c:pt>
                <c:pt idx="5381">
                  <c:v>42601.725694444445</c:v>
                </c:pt>
                <c:pt idx="5382">
                  <c:v>42601.729166666664</c:v>
                </c:pt>
                <c:pt idx="5383">
                  <c:v>42601.732638888891</c:v>
                </c:pt>
                <c:pt idx="5384">
                  <c:v>42601.736111111109</c:v>
                </c:pt>
                <c:pt idx="5385">
                  <c:v>42601.739583333336</c:v>
                </c:pt>
                <c:pt idx="5386">
                  <c:v>42601.743055555555</c:v>
                </c:pt>
                <c:pt idx="5387">
                  <c:v>42601.746527777781</c:v>
                </c:pt>
                <c:pt idx="5388">
                  <c:v>42601.75</c:v>
                </c:pt>
                <c:pt idx="5389">
                  <c:v>42601.753472222219</c:v>
                </c:pt>
                <c:pt idx="5390">
                  <c:v>42601.756944444445</c:v>
                </c:pt>
                <c:pt idx="5391">
                  <c:v>42601.760416666664</c:v>
                </c:pt>
                <c:pt idx="5392">
                  <c:v>42601.763888888891</c:v>
                </c:pt>
                <c:pt idx="5393">
                  <c:v>42601.767361111109</c:v>
                </c:pt>
                <c:pt idx="5394">
                  <c:v>42601.770833333336</c:v>
                </c:pt>
                <c:pt idx="5395">
                  <c:v>42601.774305555555</c:v>
                </c:pt>
                <c:pt idx="5396">
                  <c:v>42601.777777777781</c:v>
                </c:pt>
                <c:pt idx="5397">
                  <c:v>42601.78125</c:v>
                </c:pt>
                <c:pt idx="5398">
                  <c:v>42601.784722222219</c:v>
                </c:pt>
                <c:pt idx="5399">
                  <c:v>42601.788194444445</c:v>
                </c:pt>
                <c:pt idx="5400">
                  <c:v>42601.791666666664</c:v>
                </c:pt>
                <c:pt idx="5401">
                  <c:v>42601.795138888891</c:v>
                </c:pt>
                <c:pt idx="5402">
                  <c:v>42601.798611111109</c:v>
                </c:pt>
                <c:pt idx="5403">
                  <c:v>42601.802083333336</c:v>
                </c:pt>
                <c:pt idx="5404">
                  <c:v>42601.805555555555</c:v>
                </c:pt>
                <c:pt idx="5405">
                  <c:v>42601.809027777781</c:v>
                </c:pt>
                <c:pt idx="5406">
                  <c:v>42601.8125</c:v>
                </c:pt>
                <c:pt idx="5407">
                  <c:v>42601.815972222219</c:v>
                </c:pt>
                <c:pt idx="5408">
                  <c:v>42601.819444444445</c:v>
                </c:pt>
                <c:pt idx="5409">
                  <c:v>42601.822916666664</c:v>
                </c:pt>
                <c:pt idx="5410">
                  <c:v>42601.826388888891</c:v>
                </c:pt>
                <c:pt idx="5411">
                  <c:v>42601.829861111109</c:v>
                </c:pt>
                <c:pt idx="5412">
                  <c:v>42601.833333333336</c:v>
                </c:pt>
                <c:pt idx="5413">
                  <c:v>42601.836805555555</c:v>
                </c:pt>
                <c:pt idx="5414">
                  <c:v>42601.840277777781</c:v>
                </c:pt>
                <c:pt idx="5415">
                  <c:v>42601.84375</c:v>
                </c:pt>
                <c:pt idx="5416">
                  <c:v>42601.847222222219</c:v>
                </c:pt>
                <c:pt idx="5417">
                  <c:v>42601.850694444445</c:v>
                </c:pt>
                <c:pt idx="5418">
                  <c:v>42601.854166666664</c:v>
                </c:pt>
                <c:pt idx="5419">
                  <c:v>42601.857638888891</c:v>
                </c:pt>
                <c:pt idx="5420">
                  <c:v>42601.861111111109</c:v>
                </c:pt>
                <c:pt idx="5421">
                  <c:v>42601.864583333336</c:v>
                </c:pt>
                <c:pt idx="5422">
                  <c:v>42601.868055555555</c:v>
                </c:pt>
                <c:pt idx="5423">
                  <c:v>42601.871527777781</c:v>
                </c:pt>
                <c:pt idx="5424">
                  <c:v>42601.875</c:v>
                </c:pt>
                <c:pt idx="5425">
                  <c:v>42601.878472222219</c:v>
                </c:pt>
                <c:pt idx="5426">
                  <c:v>42601.881944444445</c:v>
                </c:pt>
                <c:pt idx="5427">
                  <c:v>42601.885416666664</c:v>
                </c:pt>
                <c:pt idx="5428">
                  <c:v>42601.888888888891</c:v>
                </c:pt>
                <c:pt idx="5429">
                  <c:v>42601.892361111109</c:v>
                </c:pt>
                <c:pt idx="5430">
                  <c:v>42601.895833333336</c:v>
                </c:pt>
                <c:pt idx="5431">
                  <c:v>42601.899305555555</c:v>
                </c:pt>
                <c:pt idx="5432">
                  <c:v>42601.902777777781</c:v>
                </c:pt>
                <c:pt idx="5433">
                  <c:v>42601.90625</c:v>
                </c:pt>
                <c:pt idx="5434">
                  <c:v>42601.909722222219</c:v>
                </c:pt>
                <c:pt idx="5435">
                  <c:v>42601.913194444445</c:v>
                </c:pt>
                <c:pt idx="5436">
                  <c:v>42601.916666666664</c:v>
                </c:pt>
                <c:pt idx="5437">
                  <c:v>42601.920138888891</c:v>
                </c:pt>
                <c:pt idx="5438">
                  <c:v>42601.923611111109</c:v>
                </c:pt>
                <c:pt idx="5439">
                  <c:v>42601.927083333336</c:v>
                </c:pt>
                <c:pt idx="5440">
                  <c:v>42601.930555555555</c:v>
                </c:pt>
                <c:pt idx="5441">
                  <c:v>42601.934027777781</c:v>
                </c:pt>
                <c:pt idx="5442">
                  <c:v>42601.9375</c:v>
                </c:pt>
                <c:pt idx="5443">
                  <c:v>42601.940972222219</c:v>
                </c:pt>
                <c:pt idx="5444">
                  <c:v>42601.944444444445</c:v>
                </c:pt>
                <c:pt idx="5445">
                  <c:v>42601.947916666664</c:v>
                </c:pt>
                <c:pt idx="5446">
                  <c:v>42601.951388888891</c:v>
                </c:pt>
                <c:pt idx="5447">
                  <c:v>42601.954861111109</c:v>
                </c:pt>
                <c:pt idx="5448">
                  <c:v>42601.958333333336</c:v>
                </c:pt>
                <c:pt idx="5449">
                  <c:v>42601.961805555555</c:v>
                </c:pt>
                <c:pt idx="5450">
                  <c:v>42601.965277777781</c:v>
                </c:pt>
                <c:pt idx="5451">
                  <c:v>42601.96875</c:v>
                </c:pt>
                <c:pt idx="5452">
                  <c:v>42601.972222222219</c:v>
                </c:pt>
                <c:pt idx="5453">
                  <c:v>42601.975694444445</c:v>
                </c:pt>
                <c:pt idx="5454">
                  <c:v>42601.979166666664</c:v>
                </c:pt>
                <c:pt idx="5455">
                  <c:v>42601.982638888891</c:v>
                </c:pt>
                <c:pt idx="5456">
                  <c:v>42601.986111111109</c:v>
                </c:pt>
                <c:pt idx="5457">
                  <c:v>42601.989583333336</c:v>
                </c:pt>
                <c:pt idx="5458">
                  <c:v>42601.993055555555</c:v>
                </c:pt>
                <c:pt idx="5459">
                  <c:v>42601.996527777781</c:v>
                </c:pt>
                <c:pt idx="5460">
                  <c:v>42602</c:v>
                </c:pt>
                <c:pt idx="5461">
                  <c:v>42602.003472222219</c:v>
                </c:pt>
                <c:pt idx="5462">
                  <c:v>42602.006944444445</c:v>
                </c:pt>
                <c:pt idx="5463">
                  <c:v>42602.010416666664</c:v>
                </c:pt>
                <c:pt idx="5464">
                  <c:v>42602.013888888891</c:v>
                </c:pt>
                <c:pt idx="5465">
                  <c:v>42602.017361111109</c:v>
                </c:pt>
                <c:pt idx="5466">
                  <c:v>42602.020833333336</c:v>
                </c:pt>
                <c:pt idx="5467">
                  <c:v>42602.024305555555</c:v>
                </c:pt>
                <c:pt idx="5468">
                  <c:v>42602.027777777781</c:v>
                </c:pt>
                <c:pt idx="5469">
                  <c:v>42602.03125</c:v>
                </c:pt>
                <c:pt idx="5470">
                  <c:v>42602.034722222219</c:v>
                </c:pt>
                <c:pt idx="5471">
                  <c:v>42602.038194444445</c:v>
                </c:pt>
                <c:pt idx="5472">
                  <c:v>42602.041666666664</c:v>
                </c:pt>
                <c:pt idx="5473">
                  <c:v>42602.045138888891</c:v>
                </c:pt>
                <c:pt idx="5474">
                  <c:v>42602.048611111109</c:v>
                </c:pt>
                <c:pt idx="5475">
                  <c:v>42602.052083333336</c:v>
                </c:pt>
                <c:pt idx="5476">
                  <c:v>42602.055555555555</c:v>
                </c:pt>
                <c:pt idx="5477">
                  <c:v>42602.059027777781</c:v>
                </c:pt>
                <c:pt idx="5478">
                  <c:v>42602.0625</c:v>
                </c:pt>
                <c:pt idx="5479">
                  <c:v>42602.065972222219</c:v>
                </c:pt>
                <c:pt idx="5480">
                  <c:v>42602.069444444445</c:v>
                </c:pt>
                <c:pt idx="5481">
                  <c:v>42602.072916666664</c:v>
                </c:pt>
                <c:pt idx="5482">
                  <c:v>42602.076388888891</c:v>
                </c:pt>
                <c:pt idx="5483">
                  <c:v>42602.079861111109</c:v>
                </c:pt>
                <c:pt idx="5484">
                  <c:v>42602.083333333336</c:v>
                </c:pt>
                <c:pt idx="5485">
                  <c:v>42602.086805555555</c:v>
                </c:pt>
                <c:pt idx="5486">
                  <c:v>42602.090277777781</c:v>
                </c:pt>
                <c:pt idx="5487">
                  <c:v>42602.09375</c:v>
                </c:pt>
                <c:pt idx="5488">
                  <c:v>42602.097222222219</c:v>
                </c:pt>
                <c:pt idx="5489">
                  <c:v>42602.100694444445</c:v>
                </c:pt>
                <c:pt idx="5490">
                  <c:v>42602.104166666664</c:v>
                </c:pt>
                <c:pt idx="5491">
                  <c:v>42602.107638888891</c:v>
                </c:pt>
                <c:pt idx="5492">
                  <c:v>42602.111111111109</c:v>
                </c:pt>
                <c:pt idx="5493">
                  <c:v>42602.114583333336</c:v>
                </c:pt>
                <c:pt idx="5494">
                  <c:v>42602.118055555555</c:v>
                </c:pt>
                <c:pt idx="5495">
                  <c:v>42602.121527777781</c:v>
                </c:pt>
                <c:pt idx="5496">
                  <c:v>42602.125</c:v>
                </c:pt>
                <c:pt idx="5497">
                  <c:v>42602.128472222219</c:v>
                </c:pt>
                <c:pt idx="5498">
                  <c:v>42602.131944444445</c:v>
                </c:pt>
                <c:pt idx="5499">
                  <c:v>42602.135416666664</c:v>
                </c:pt>
                <c:pt idx="5500">
                  <c:v>42602.138888888891</c:v>
                </c:pt>
                <c:pt idx="5501">
                  <c:v>42602.142361111109</c:v>
                </c:pt>
                <c:pt idx="5502">
                  <c:v>42602.145833333336</c:v>
                </c:pt>
                <c:pt idx="5503">
                  <c:v>42602.149305555555</c:v>
                </c:pt>
                <c:pt idx="5504">
                  <c:v>42602.152777777781</c:v>
                </c:pt>
                <c:pt idx="5505">
                  <c:v>42602.15625</c:v>
                </c:pt>
                <c:pt idx="5506">
                  <c:v>42602.159722222219</c:v>
                </c:pt>
                <c:pt idx="5507">
                  <c:v>42602.163194444445</c:v>
                </c:pt>
                <c:pt idx="5508">
                  <c:v>42602.166666666664</c:v>
                </c:pt>
                <c:pt idx="5509">
                  <c:v>42602.170138888891</c:v>
                </c:pt>
                <c:pt idx="5510">
                  <c:v>42602.173611111109</c:v>
                </c:pt>
                <c:pt idx="5511">
                  <c:v>42602.177083333336</c:v>
                </c:pt>
                <c:pt idx="5512">
                  <c:v>42602.180555555555</c:v>
                </c:pt>
                <c:pt idx="5513">
                  <c:v>42602.184027777781</c:v>
                </c:pt>
                <c:pt idx="5514">
                  <c:v>42602.1875</c:v>
                </c:pt>
                <c:pt idx="5515">
                  <c:v>42602.190972222219</c:v>
                </c:pt>
                <c:pt idx="5516">
                  <c:v>42602.194444444445</c:v>
                </c:pt>
                <c:pt idx="5517">
                  <c:v>42602.197916666664</c:v>
                </c:pt>
                <c:pt idx="5518">
                  <c:v>42602.201388888891</c:v>
                </c:pt>
                <c:pt idx="5519">
                  <c:v>42602.204861111109</c:v>
                </c:pt>
                <c:pt idx="5520">
                  <c:v>42602.208333333336</c:v>
                </c:pt>
                <c:pt idx="5521">
                  <c:v>42602.211805555555</c:v>
                </c:pt>
                <c:pt idx="5522">
                  <c:v>42602.215277777781</c:v>
                </c:pt>
                <c:pt idx="5523">
                  <c:v>42602.21875</c:v>
                </c:pt>
                <c:pt idx="5524">
                  <c:v>42602.222222222219</c:v>
                </c:pt>
                <c:pt idx="5525">
                  <c:v>42602.225694444445</c:v>
                </c:pt>
                <c:pt idx="5526">
                  <c:v>42602.229166666664</c:v>
                </c:pt>
                <c:pt idx="5527">
                  <c:v>42602.232638888891</c:v>
                </c:pt>
                <c:pt idx="5528">
                  <c:v>42602.236111111109</c:v>
                </c:pt>
                <c:pt idx="5529">
                  <c:v>42602.239583333336</c:v>
                </c:pt>
                <c:pt idx="5530">
                  <c:v>42602.243055555555</c:v>
                </c:pt>
                <c:pt idx="5531">
                  <c:v>42602.246527777781</c:v>
                </c:pt>
                <c:pt idx="5532">
                  <c:v>42602.25</c:v>
                </c:pt>
                <c:pt idx="5533">
                  <c:v>42602.253472222219</c:v>
                </c:pt>
                <c:pt idx="5534">
                  <c:v>42602.256944444445</c:v>
                </c:pt>
                <c:pt idx="5535">
                  <c:v>42602.260416666664</c:v>
                </c:pt>
                <c:pt idx="5536">
                  <c:v>42602.263888888891</c:v>
                </c:pt>
                <c:pt idx="5537">
                  <c:v>42602.267361111109</c:v>
                </c:pt>
                <c:pt idx="5538">
                  <c:v>42602.270833333336</c:v>
                </c:pt>
                <c:pt idx="5539">
                  <c:v>42602.274305555555</c:v>
                </c:pt>
                <c:pt idx="5540">
                  <c:v>42602.277777777781</c:v>
                </c:pt>
                <c:pt idx="5541">
                  <c:v>42602.28125</c:v>
                </c:pt>
                <c:pt idx="5542">
                  <c:v>42602.284722222219</c:v>
                </c:pt>
                <c:pt idx="5543">
                  <c:v>42602.288194444445</c:v>
                </c:pt>
                <c:pt idx="5544">
                  <c:v>42602.291666666664</c:v>
                </c:pt>
                <c:pt idx="5545">
                  <c:v>42602.295138888891</c:v>
                </c:pt>
                <c:pt idx="5546">
                  <c:v>42602.298611111109</c:v>
                </c:pt>
                <c:pt idx="5547">
                  <c:v>42602.302083333336</c:v>
                </c:pt>
                <c:pt idx="5548">
                  <c:v>42602.305555555555</c:v>
                </c:pt>
                <c:pt idx="5549">
                  <c:v>42602.309027777781</c:v>
                </c:pt>
                <c:pt idx="5550">
                  <c:v>42602.3125</c:v>
                </c:pt>
                <c:pt idx="5551">
                  <c:v>42602.315972222219</c:v>
                </c:pt>
                <c:pt idx="5552">
                  <c:v>42602.319444444445</c:v>
                </c:pt>
                <c:pt idx="5553">
                  <c:v>42602.322916666664</c:v>
                </c:pt>
                <c:pt idx="5554">
                  <c:v>42602.326388888891</c:v>
                </c:pt>
                <c:pt idx="5555">
                  <c:v>42602.329861111109</c:v>
                </c:pt>
                <c:pt idx="5556">
                  <c:v>42602.333333333336</c:v>
                </c:pt>
                <c:pt idx="5557">
                  <c:v>42602.336805555555</c:v>
                </c:pt>
                <c:pt idx="5558">
                  <c:v>42602.340277777781</c:v>
                </c:pt>
                <c:pt idx="5559">
                  <c:v>42602.34375</c:v>
                </c:pt>
                <c:pt idx="5560">
                  <c:v>42602.347222222219</c:v>
                </c:pt>
                <c:pt idx="5561">
                  <c:v>42602.350694444445</c:v>
                </c:pt>
                <c:pt idx="5562">
                  <c:v>42602.354166666664</c:v>
                </c:pt>
                <c:pt idx="5563">
                  <c:v>42602.357638888891</c:v>
                </c:pt>
                <c:pt idx="5564">
                  <c:v>42602.361111111109</c:v>
                </c:pt>
                <c:pt idx="5565">
                  <c:v>42602.364583333336</c:v>
                </c:pt>
                <c:pt idx="5566">
                  <c:v>42602.368055555555</c:v>
                </c:pt>
                <c:pt idx="5567">
                  <c:v>42602.371527777781</c:v>
                </c:pt>
                <c:pt idx="5568">
                  <c:v>42602.375</c:v>
                </c:pt>
                <c:pt idx="5569">
                  <c:v>42602.378472222219</c:v>
                </c:pt>
                <c:pt idx="5570">
                  <c:v>42602.381944444445</c:v>
                </c:pt>
                <c:pt idx="5571">
                  <c:v>42602.385416666664</c:v>
                </c:pt>
                <c:pt idx="5572">
                  <c:v>42602.388888888891</c:v>
                </c:pt>
                <c:pt idx="5573">
                  <c:v>42602.392361111109</c:v>
                </c:pt>
                <c:pt idx="5574">
                  <c:v>42602.395833333336</c:v>
                </c:pt>
                <c:pt idx="5575">
                  <c:v>42602.399305555555</c:v>
                </c:pt>
                <c:pt idx="5576">
                  <c:v>42602.402777777781</c:v>
                </c:pt>
                <c:pt idx="5577">
                  <c:v>42602.40625</c:v>
                </c:pt>
                <c:pt idx="5578">
                  <c:v>42602.409722222219</c:v>
                </c:pt>
                <c:pt idx="5579">
                  <c:v>42602.413194444445</c:v>
                </c:pt>
                <c:pt idx="5580">
                  <c:v>42602.416666666664</c:v>
                </c:pt>
                <c:pt idx="5581">
                  <c:v>42602.420138888891</c:v>
                </c:pt>
                <c:pt idx="5582">
                  <c:v>42602.423611111109</c:v>
                </c:pt>
                <c:pt idx="5583">
                  <c:v>42602.427083333336</c:v>
                </c:pt>
                <c:pt idx="5584">
                  <c:v>42602.430555555555</c:v>
                </c:pt>
                <c:pt idx="5585">
                  <c:v>42602.434027777781</c:v>
                </c:pt>
                <c:pt idx="5586">
                  <c:v>42602.4375</c:v>
                </c:pt>
                <c:pt idx="5587">
                  <c:v>42602.440972222219</c:v>
                </c:pt>
                <c:pt idx="5588">
                  <c:v>42602.444444444445</c:v>
                </c:pt>
                <c:pt idx="5589">
                  <c:v>42602.447916666664</c:v>
                </c:pt>
                <c:pt idx="5590">
                  <c:v>42602.451388888891</c:v>
                </c:pt>
                <c:pt idx="5591">
                  <c:v>42602.454861111109</c:v>
                </c:pt>
                <c:pt idx="5592">
                  <c:v>42602.458333333336</c:v>
                </c:pt>
                <c:pt idx="5593">
                  <c:v>42602.461805555555</c:v>
                </c:pt>
                <c:pt idx="5594">
                  <c:v>42602.465277777781</c:v>
                </c:pt>
                <c:pt idx="5595">
                  <c:v>42602.46875</c:v>
                </c:pt>
                <c:pt idx="5596">
                  <c:v>42602.472222222219</c:v>
                </c:pt>
                <c:pt idx="5597">
                  <c:v>42602.475694444445</c:v>
                </c:pt>
                <c:pt idx="5598">
                  <c:v>42602.479166666664</c:v>
                </c:pt>
                <c:pt idx="5599">
                  <c:v>42602.482638888891</c:v>
                </c:pt>
                <c:pt idx="5600">
                  <c:v>42602.486111111109</c:v>
                </c:pt>
                <c:pt idx="5601">
                  <c:v>42602.489583333336</c:v>
                </c:pt>
                <c:pt idx="5602">
                  <c:v>42602.493055555555</c:v>
                </c:pt>
                <c:pt idx="5603">
                  <c:v>42602.496527777781</c:v>
                </c:pt>
                <c:pt idx="5604">
                  <c:v>42602.5</c:v>
                </c:pt>
                <c:pt idx="5605">
                  <c:v>42602.503472222219</c:v>
                </c:pt>
                <c:pt idx="5606">
                  <c:v>42602.506944444445</c:v>
                </c:pt>
                <c:pt idx="5607">
                  <c:v>42602.510416666664</c:v>
                </c:pt>
                <c:pt idx="5608">
                  <c:v>42602.513888888891</c:v>
                </c:pt>
                <c:pt idx="5609">
                  <c:v>42602.517361111109</c:v>
                </c:pt>
                <c:pt idx="5610">
                  <c:v>42602.520833333336</c:v>
                </c:pt>
                <c:pt idx="5611">
                  <c:v>42602.524305555555</c:v>
                </c:pt>
                <c:pt idx="5612">
                  <c:v>42602.527777777781</c:v>
                </c:pt>
                <c:pt idx="5613">
                  <c:v>42602.53125</c:v>
                </c:pt>
                <c:pt idx="5614">
                  <c:v>42602.534722222219</c:v>
                </c:pt>
                <c:pt idx="5615">
                  <c:v>42602.538194444445</c:v>
                </c:pt>
                <c:pt idx="5616">
                  <c:v>42602.541666666664</c:v>
                </c:pt>
                <c:pt idx="5617">
                  <c:v>42602.545138888891</c:v>
                </c:pt>
                <c:pt idx="5618">
                  <c:v>42602.548611111109</c:v>
                </c:pt>
                <c:pt idx="5619">
                  <c:v>42602.552083333336</c:v>
                </c:pt>
                <c:pt idx="5620">
                  <c:v>42602.555555555555</c:v>
                </c:pt>
                <c:pt idx="5621">
                  <c:v>42602.559027777781</c:v>
                </c:pt>
                <c:pt idx="5622">
                  <c:v>42602.5625</c:v>
                </c:pt>
                <c:pt idx="5623">
                  <c:v>42602.565972222219</c:v>
                </c:pt>
                <c:pt idx="5624">
                  <c:v>42602.569444444445</c:v>
                </c:pt>
                <c:pt idx="5625">
                  <c:v>42602.572916666664</c:v>
                </c:pt>
                <c:pt idx="5626">
                  <c:v>42602.576388888891</c:v>
                </c:pt>
                <c:pt idx="5627">
                  <c:v>42602.579861111109</c:v>
                </c:pt>
                <c:pt idx="5628">
                  <c:v>42602.583333333336</c:v>
                </c:pt>
                <c:pt idx="5629">
                  <c:v>42602.586805555555</c:v>
                </c:pt>
                <c:pt idx="5630">
                  <c:v>42602.590277777781</c:v>
                </c:pt>
                <c:pt idx="5631">
                  <c:v>42602.59375</c:v>
                </c:pt>
                <c:pt idx="5632">
                  <c:v>42602.597222222219</c:v>
                </c:pt>
                <c:pt idx="5633">
                  <c:v>42602.600694444445</c:v>
                </c:pt>
                <c:pt idx="5634">
                  <c:v>42602.604166666664</c:v>
                </c:pt>
                <c:pt idx="5635">
                  <c:v>42602.607638888891</c:v>
                </c:pt>
                <c:pt idx="5636">
                  <c:v>42602.611111111109</c:v>
                </c:pt>
                <c:pt idx="5637">
                  <c:v>42602.614583333336</c:v>
                </c:pt>
                <c:pt idx="5638">
                  <c:v>42602.618055555555</c:v>
                </c:pt>
                <c:pt idx="5639">
                  <c:v>42602.621527777781</c:v>
                </c:pt>
                <c:pt idx="5640">
                  <c:v>42602.625</c:v>
                </c:pt>
                <c:pt idx="5641">
                  <c:v>42602.628472222219</c:v>
                </c:pt>
                <c:pt idx="5642">
                  <c:v>42602.631944444445</c:v>
                </c:pt>
                <c:pt idx="5643">
                  <c:v>42602.635416666664</c:v>
                </c:pt>
                <c:pt idx="5644">
                  <c:v>42602.638888888891</c:v>
                </c:pt>
                <c:pt idx="5645">
                  <c:v>42602.642361111109</c:v>
                </c:pt>
                <c:pt idx="5646">
                  <c:v>42602.645833333336</c:v>
                </c:pt>
                <c:pt idx="5647">
                  <c:v>42602.649305555555</c:v>
                </c:pt>
                <c:pt idx="5648">
                  <c:v>42602.652777777781</c:v>
                </c:pt>
                <c:pt idx="5649">
                  <c:v>42602.65625</c:v>
                </c:pt>
                <c:pt idx="5650">
                  <c:v>42602.659722222219</c:v>
                </c:pt>
                <c:pt idx="5651">
                  <c:v>42602.663194444445</c:v>
                </c:pt>
                <c:pt idx="5652">
                  <c:v>42602.666666666664</c:v>
                </c:pt>
                <c:pt idx="5653">
                  <c:v>42602.670138888891</c:v>
                </c:pt>
                <c:pt idx="5654">
                  <c:v>42602.673611111109</c:v>
                </c:pt>
                <c:pt idx="5655">
                  <c:v>42602.677083333336</c:v>
                </c:pt>
                <c:pt idx="5656">
                  <c:v>42602.680555555555</c:v>
                </c:pt>
                <c:pt idx="5657">
                  <c:v>42602.684027777781</c:v>
                </c:pt>
                <c:pt idx="5658">
                  <c:v>42602.6875</c:v>
                </c:pt>
                <c:pt idx="5659">
                  <c:v>42602.690972222219</c:v>
                </c:pt>
                <c:pt idx="5660">
                  <c:v>42602.694444444445</c:v>
                </c:pt>
                <c:pt idx="5661">
                  <c:v>42602.697916666664</c:v>
                </c:pt>
                <c:pt idx="5662">
                  <c:v>42602.701388888891</c:v>
                </c:pt>
                <c:pt idx="5663">
                  <c:v>42602.704861111109</c:v>
                </c:pt>
                <c:pt idx="5664">
                  <c:v>42602.708333333336</c:v>
                </c:pt>
                <c:pt idx="5665">
                  <c:v>42602.711805555555</c:v>
                </c:pt>
                <c:pt idx="5666">
                  <c:v>42602.715277777781</c:v>
                </c:pt>
                <c:pt idx="5667">
                  <c:v>42602.71875</c:v>
                </c:pt>
                <c:pt idx="5668">
                  <c:v>42602.722222222219</c:v>
                </c:pt>
                <c:pt idx="5669">
                  <c:v>42602.725694444445</c:v>
                </c:pt>
                <c:pt idx="5670">
                  <c:v>42602.729166666664</c:v>
                </c:pt>
                <c:pt idx="5671">
                  <c:v>42602.732638888891</c:v>
                </c:pt>
                <c:pt idx="5672">
                  <c:v>42602.736111111109</c:v>
                </c:pt>
                <c:pt idx="5673">
                  <c:v>42602.739583333336</c:v>
                </c:pt>
                <c:pt idx="5674">
                  <c:v>42602.743055555555</c:v>
                </c:pt>
                <c:pt idx="5675">
                  <c:v>42602.746527777781</c:v>
                </c:pt>
                <c:pt idx="5676">
                  <c:v>42602.75</c:v>
                </c:pt>
                <c:pt idx="5677">
                  <c:v>42602.753472222219</c:v>
                </c:pt>
                <c:pt idx="5678">
                  <c:v>42602.756944444445</c:v>
                </c:pt>
                <c:pt idx="5679">
                  <c:v>42602.760416666664</c:v>
                </c:pt>
                <c:pt idx="5680">
                  <c:v>42602.763888888891</c:v>
                </c:pt>
                <c:pt idx="5681">
                  <c:v>42602.767361111109</c:v>
                </c:pt>
                <c:pt idx="5682">
                  <c:v>42602.770833333336</c:v>
                </c:pt>
                <c:pt idx="5683">
                  <c:v>42602.774305555555</c:v>
                </c:pt>
                <c:pt idx="5684">
                  <c:v>42602.777777777781</c:v>
                </c:pt>
                <c:pt idx="5685">
                  <c:v>42602.78125</c:v>
                </c:pt>
                <c:pt idx="5686">
                  <c:v>42602.784722222219</c:v>
                </c:pt>
                <c:pt idx="5687">
                  <c:v>42602.788194444445</c:v>
                </c:pt>
                <c:pt idx="5688">
                  <c:v>42602.791666666664</c:v>
                </c:pt>
                <c:pt idx="5689">
                  <c:v>42602.795138888891</c:v>
                </c:pt>
                <c:pt idx="5690">
                  <c:v>42602.798611111109</c:v>
                </c:pt>
                <c:pt idx="5691">
                  <c:v>42602.802083333336</c:v>
                </c:pt>
                <c:pt idx="5692">
                  <c:v>42602.805555555555</c:v>
                </c:pt>
                <c:pt idx="5693">
                  <c:v>42602.809027777781</c:v>
                </c:pt>
                <c:pt idx="5694">
                  <c:v>42602.8125</c:v>
                </c:pt>
                <c:pt idx="5695">
                  <c:v>42602.815972222219</c:v>
                </c:pt>
                <c:pt idx="5696">
                  <c:v>42602.819444444445</c:v>
                </c:pt>
                <c:pt idx="5697">
                  <c:v>42602.822916666664</c:v>
                </c:pt>
                <c:pt idx="5698">
                  <c:v>42602.826388888891</c:v>
                </c:pt>
                <c:pt idx="5699">
                  <c:v>42602.829861111109</c:v>
                </c:pt>
                <c:pt idx="5700">
                  <c:v>42602.833333333336</c:v>
                </c:pt>
                <c:pt idx="5701">
                  <c:v>42602.836805555555</c:v>
                </c:pt>
                <c:pt idx="5702">
                  <c:v>42602.840277777781</c:v>
                </c:pt>
                <c:pt idx="5703">
                  <c:v>42602.84375</c:v>
                </c:pt>
                <c:pt idx="5704">
                  <c:v>42602.847222222219</c:v>
                </c:pt>
                <c:pt idx="5705">
                  <c:v>42602.850694444445</c:v>
                </c:pt>
                <c:pt idx="5706">
                  <c:v>42602.854166666664</c:v>
                </c:pt>
                <c:pt idx="5707">
                  <c:v>42602.857638888891</c:v>
                </c:pt>
                <c:pt idx="5708">
                  <c:v>42602.861111111109</c:v>
                </c:pt>
                <c:pt idx="5709">
                  <c:v>42602.864583333336</c:v>
                </c:pt>
                <c:pt idx="5710">
                  <c:v>42602.868055555555</c:v>
                </c:pt>
                <c:pt idx="5711">
                  <c:v>42602.871527777781</c:v>
                </c:pt>
                <c:pt idx="5712">
                  <c:v>42602.875</c:v>
                </c:pt>
                <c:pt idx="5713">
                  <c:v>42602.878472222219</c:v>
                </c:pt>
                <c:pt idx="5714">
                  <c:v>42602.881944444445</c:v>
                </c:pt>
                <c:pt idx="5715">
                  <c:v>42602.885416666664</c:v>
                </c:pt>
                <c:pt idx="5716">
                  <c:v>42602.888888888891</c:v>
                </c:pt>
                <c:pt idx="5717">
                  <c:v>42602.892361111109</c:v>
                </c:pt>
                <c:pt idx="5718">
                  <c:v>42602.895833333336</c:v>
                </c:pt>
                <c:pt idx="5719">
                  <c:v>42602.899305555555</c:v>
                </c:pt>
                <c:pt idx="5720">
                  <c:v>42602.902777777781</c:v>
                </c:pt>
                <c:pt idx="5721">
                  <c:v>42602.90625</c:v>
                </c:pt>
                <c:pt idx="5722">
                  <c:v>42602.909722222219</c:v>
                </c:pt>
                <c:pt idx="5723">
                  <c:v>42602.913194444445</c:v>
                </c:pt>
                <c:pt idx="5724">
                  <c:v>42602.916666666664</c:v>
                </c:pt>
                <c:pt idx="5725">
                  <c:v>42602.920138888891</c:v>
                </c:pt>
                <c:pt idx="5726">
                  <c:v>42602.923611111109</c:v>
                </c:pt>
                <c:pt idx="5727">
                  <c:v>42602.927083333336</c:v>
                </c:pt>
                <c:pt idx="5728">
                  <c:v>42602.930555555555</c:v>
                </c:pt>
                <c:pt idx="5729">
                  <c:v>42602.934027777781</c:v>
                </c:pt>
                <c:pt idx="5730">
                  <c:v>42602.9375</c:v>
                </c:pt>
                <c:pt idx="5731">
                  <c:v>42602.940972222219</c:v>
                </c:pt>
                <c:pt idx="5732">
                  <c:v>42602.944444444445</c:v>
                </c:pt>
                <c:pt idx="5733">
                  <c:v>42602.947916666664</c:v>
                </c:pt>
                <c:pt idx="5734">
                  <c:v>42602.951388888891</c:v>
                </c:pt>
                <c:pt idx="5735">
                  <c:v>42602.954861111109</c:v>
                </c:pt>
                <c:pt idx="5736">
                  <c:v>42602.958333333336</c:v>
                </c:pt>
                <c:pt idx="5737">
                  <c:v>42602.961805555555</c:v>
                </c:pt>
                <c:pt idx="5738">
                  <c:v>42602.965277777781</c:v>
                </c:pt>
                <c:pt idx="5739">
                  <c:v>42602.96875</c:v>
                </c:pt>
                <c:pt idx="5740">
                  <c:v>42602.972222222219</c:v>
                </c:pt>
                <c:pt idx="5741">
                  <c:v>42602.975694444445</c:v>
                </c:pt>
                <c:pt idx="5742">
                  <c:v>42602.979166666664</c:v>
                </c:pt>
                <c:pt idx="5743">
                  <c:v>42602.982638888891</c:v>
                </c:pt>
                <c:pt idx="5744">
                  <c:v>42602.986111111109</c:v>
                </c:pt>
                <c:pt idx="5745">
                  <c:v>42602.989583333336</c:v>
                </c:pt>
                <c:pt idx="5746">
                  <c:v>42602.993055555555</c:v>
                </c:pt>
                <c:pt idx="5747">
                  <c:v>42602.996527777781</c:v>
                </c:pt>
                <c:pt idx="5748">
                  <c:v>42603</c:v>
                </c:pt>
                <c:pt idx="5749">
                  <c:v>42603.003472222219</c:v>
                </c:pt>
                <c:pt idx="5750">
                  <c:v>42603.006944444445</c:v>
                </c:pt>
                <c:pt idx="5751">
                  <c:v>42603.010416666664</c:v>
                </c:pt>
                <c:pt idx="5752">
                  <c:v>42603.013888888891</c:v>
                </c:pt>
                <c:pt idx="5753">
                  <c:v>42603.017361111109</c:v>
                </c:pt>
                <c:pt idx="5754">
                  <c:v>42603.020833333336</c:v>
                </c:pt>
                <c:pt idx="5755">
                  <c:v>42603.024305555555</c:v>
                </c:pt>
                <c:pt idx="5756">
                  <c:v>42603.027777777781</c:v>
                </c:pt>
                <c:pt idx="5757">
                  <c:v>42603.03125</c:v>
                </c:pt>
                <c:pt idx="5758">
                  <c:v>42603.034722222219</c:v>
                </c:pt>
                <c:pt idx="5759">
                  <c:v>42603.038194444445</c:v>
                </c:pt>
                <c:pt idx="5760">
                  <c:v>42603.041666666664</c:v>
                </c:pt>
                <c:pt idx="5761">
                  <c:v>42603.045138888891</c:v>
                </c:pt>
                <c:pt idx="5762">
                  <c:v>42603.048611111109</c:v>
                </c:pt>
                <c:pt idx="5763">
                  <c:v>42603.052083333336</c:v>
                </c:pt>
                <c:pt idx="5764">
                  <c:v>42603.055555555555</c:v>
                </c:pt>
                <c:pt idx="5765">
                  <c:v>42603.059027777781</c:v>
                </c:pt>
                <c:pt idx="5766">
                  <c:v>42603.0625</c:v>
                </c:pt>
                <c:pt idx="5767">
                  <c:v>42603.065972222219</c:v>
                </c:pt>
                <c:pt idx="5768">
                  <c:v>42603.069444444445</c:v>
                </c:pt>
                <c:pt idx="5769">
                  <c:v>42603.072916666664</c:v>
                </c:pt>
                <c:pt idx="5770">
                  <c:v>42603.076388888891</c:v>
                </c:pt>
                <c:pt idx="5771">
                  <c:v>42603.079861111109</c:v>
                </c:pt>
                <c:pt idx="5772">
                  <c:v>42603.083333333336</c:v>
                </c:pt>
                <c:pt idx="5773">
                  <c:v>42603.086805555555</c:v>
                </c:pt>
                <c:pt idx="5774">
                  <c:v>42603.090277777781</c:v>
                </c:pt>
                <c:pt idx="5775">
                  <c:v>42603.09375</c:v>
                </c:pt>
                <c:pt idx="5776">
                  <c:v>42603.097222222219</c:v>
                </c:pt>
                <c:pt idx="5777">
                  <c:v>42603.100694444445</c:v>
                </c:pt>
                <c:pt idx="5778">
                  <c:v>42603.104166666664</c:v>
                </c:pt>
                <c:pt idx="5779">
                  <c:v>42603.107638888891</c:v>
                </c:pt>
                <c:pt idx="5780">
                  <c:v>42603.111111111109</c:v>
                </c:pt>
                <c:pt idx="5781">
                  <c:v>42603.114583333336</c:v>
                </c:pt>
                <c:pt idx="5782">
                  <c:v>42603.118055555555</c:v>
                </c:pt>
                <c:pt idx="5783">
                  <c:v>42603.121527777781</c:v>
                </c:pt>
                <c:pt idx="5784">
                  <c:v>42603.125</c:v>
                </c:pt>
                <c:pt idx="5785">
                  <c:v>42603.128472222219</c:v>
                </c:pt>
                <c:pt idx="5786">
                  <c:v>42603.131944444445</c:v>
                </c:pt>
                <c:pt idx="5787">
                  <c:v>42603.135416666664</c:v>
                </c:pt>
                <c:pt idx="5788">
                  <c:v>42603.138888888891</c:v>
                </c:pt>
                <c:pt idx="5789">
                  <c:v>42603.142361111109</c:v>
                </c:pt>
                <c:pt idx="5790">
                  <c:v>42603.145833333336</c:v>
                </c:pt>
                <c:pt idx="5791">
                  <c:v>42603.149305555555</c:v>
                </c:pt>
                <c:pt idx="5792">
                  <c:v>42603.152777777781</c:v>
                </c:pt>
                <c:pt idx="5793">
                  <c:v>42603.15625</c:v>
                </c:pt>
                <c:pt idx="5794">
                  <c:v>42603.159722222219</c:v>
                </c:pt>
                <c:pt idx="5795">
                  <c:v>42603.163194444445</c:v>
                </c:pt>
                <c:pt idx="5796">
                  <c:v>42603.166666666664</c:v>
                </c:pt>
                <c:pt idx="5797">
                  <c:v>42603.170138888891</c:v>
                </c:pt>
                <c:pt idx="5798">
                  <c:v>42603.173611111109</c:v>
                </c:pt>
                <c:pt idx="5799">
                  <c:v>42603.177083333336</c:v>
                </c:pt>
                <c:pt idx="5800">
                  <c:v>42603.180555555555</c:v>
                </c:pt>
                <c:pt idx="5801">
                  <c:v>42603.184027777781</c:v>
                </c:pt>
                <c:pt idx="5802">
                  <c:v>42603.1875</c:v>
                </c:pt>
                <c:pt idx="5803">
                  <c:v>42603.190972222219</c:v>
                </c:pt>
                <c:pt idx="5804">
                  <c:v>42603.194444444445</c:v>
                </c:pt>
                <c:pt idx="5805">
                  <c:v>42603.197916666664</c:v>
                </c:pt>
                <c:pt idx="5806">
                  <c:v>42603.201388888891</c:v>
                </c:pt>
                <c:pt idx="5807">
                  <c:v>42603.204861111109</c:v>
                </c:pt>
                <c:pt idx="5808">
                  <c:v>42603.208333333336</c:v>
                </c:pt>
                <c:pt idx="5809">
                  <c:v>42603.211805555555</c:v>
                </c:pt>
                <c:pt idx="5810">
                  <c:v>42603.215277777781</c:v>
                </c:pt>
                <c:pt idx="5811">
                  <c:v>42603.21875</c:v>
                </c:pt>
                <c:pt idx="5812">
                  <c:v>42603.222222222219</c:v>
                </c:pt>
                <c:pt idx="5813">
                  <c:v>42603.225694444445</c:v>
                </c:pt>
                <c:pt idx="5814">
                  <c:v>42603.229166666664</c:v>
                </c:pt>
                <c:pt idx="5815">
                  <c:v>42603.232638888891</c:v>
                </c:pt>
                <c:pt idx="5816">
                  <c:v>42603.236111111109</c:v>
                </c:pt>
                <c:pt idx="5817">
                  <c:v>42603.239583333336</c:v>
                </c:pt>
                <c:pt idx="5818">
                  <c:v>42603.243055555555</c:v>
                </c:pt>
                <c:pt idx="5819">
                  <c:v>42603.246527777781</c:v>
                </c:pt>
                <c:pt idx="5820">
                  <c:v>42603.25</c:v>
                </c:pt>
                <c:pt idx="5821">
                  <c:v>42603.253472222219</c:v>
                </c:pt>
                <c:pt idx="5822">
                  <c:v>42603.256944444445</c:v>
                </c:pt>
                <c:pt idx="5823">
                  <c:v>42603.260416666664</c:v>
                </c:pt>
                <c:pt idx="5824">
                  <c:v>42603.263888888891</c:v>
                </c:pt>
                <c:pt idx="5825">
                  <c:v>42603.267361111109</c:v>
                </c:pt>
                <c:pt idx="5826">
                  <c:v>42603.270833333336</c:v>
                </c:pt>
                <c:pt idx="5827">
                  <c:v>42603.274305555555</c:v>
                </c:pt>
                <c:pt idx="5828">
                  <c:v>42603.277777777781</c:v>
                </c:pt>
                <c:pt idx="5829">
                  <c:v>42603.28125</c:v>
                </c:pt>
                <c:pt idx="5830">
                  <c:v>42603.284722222219</c:v>
                </c:pt>
                <c:pt idx="5831">
                  <c:v>42603.288194444445</c:v>
                </c:pt>
                <c:pt idx="5832">
                  <c:v>42603.291666666664</c:v>
                </c:pt>
                <c:pt idx="5833">
                  <c:v>42603.295138888891</c:v>
                </c:pt>
                <c:pt idx="5834">
                  <c:v>42603.298611111109</c:v>
                </c:pt>
                <c:pt idx="5835">
                  <c:v>42603.302083333336</c:v>
                </c:pt>
                <c:pt idx="5836">
                  <c:v>42603.305555555555</c:v>
                </c:pt>
                <c:pt idx="5837">
                  <c:v>42603.309027777781</c:v>
                </c:pt>
                <c:pt idx="5838">
                  <c:v>42603.3125</c:v>
                </c:pt>
                <c:pt idx="5839">
                  <c:v>42603.315972222219</c:v>
                </c:pt>
                <c:pt idx="5840">
                  <c:v>42603.319444444445</c:v>
                </c:pt>
                <c:pt idx="5841">
                  <c:v>42603.322916666664</c:v>
                </c:pt>
                <c:pt idx="5842">
                  <c:v>42603.326388888891</c:v>
                </c:pt>
                <c:pt idx="5843">
                  <c:v>42603.329861111109</c:v>
                </c:pt>
                <c:pt idx="5844">
                  <c:v>42603.333333333336</c:v>
                </c:pt>
                <c:pt idx="5845">
                  <c:v>42603.336805555555</c:v>
                </c:pt>
                <c:pt idx="5846">
                  <c:v>42603.340277777781</c:v>
                </c:pt>
                <c:pt idx="5847">
                  <c:v>42603.34375</c:v>
                </c:pt>
                <c:pt idx="5848">
                  <c:v>42603.347222222219</c:v>
                </c:pt>
                <c:pt idx="5849">
                  <c:v>42603.350694444445</c:v>
                </c:pt>
                <c:pt idx="5850">
                  <c:v>42603.354166666664</c:v>
                </c:pt>
                <c:pt idx="5851">
                  <c:v>42603.357638888891</c:v>
                </c:pt>
                <c:pt idx="5852">
                  <c:v>42603.361111111109</c:v>
                </c:pt>
                <c:pt idx="5853">
                  <c:v>42603.364583333336</c:v>
                </c:pt>
                <c:pt idx="5854">
                  <c:v>42603.368055555555</c:v>
                </c:pt>
                <c:pt idx="5855">
                  <c:v>42603.371527777781</c:v>
                </c:pt>
                <c:pt idx="5856">
                  <c:v>42603.375</c:v>
                </c:pt>
                <c:pt idx="5857">
                  <c:v>42603.378472222219</c:v>
                </c:pt>
                <c:pt idx="5858">
                  <c:v>42603.381944444445</c:v>
                </c:pt>
                <c:pt idx="5859">
                  <c:v>42603.385416666664</c:v>
                </c:pt>
                <c:pt idx="5860">
                  <c:v>42603.388888888891</c:v>
                </c:pt>
                <c:pt idx="5861">
                  <c:v>42603.392361111109</c:v>
                </c:pt>
                <c:pt idx="5862">
                  <c:v>42603.395833333336</c:v>
                </c:pt>
                <c:pt idx="5863">
                  <c:v>42603.399305555555</c:v>
                </c:pt>
                <c:pt idx="5864">
                  <c:v>42603.402777777781</c:v>
                </c:pt>
                <c:pt idx="5865">
                  <c:v>42603.40625</c:v>
                </c:pt>
                <c:pt idx="5866">
                  <c:v>42603.409722222219</c:v>
                </c:pt>
                <c:pt idx="5867">
                  <c:v>42603.413194444445</c:v>
                </c:pt>
                <c:pt idx="5868">
                  <c:v>42603.416666666664</c:v>
                </c:pt>
                <c:pt idx="5869">
                  <c:v>42603.420138888891</c:v>
                </c:pt>
                <c:pt idx="5870">
                  <c:v>42603.423611111109</c:v>
                </c:pt>
                <c:pt idx="5871">
                  <c:v>42603.427083333336</c:v>
                </c:pt>
                <c:pt idx="5872">
                  <c:v>42603.430555555555</c:v>
                </c:pt>
                <c:pt idx="5873">
                  <c:v>42603.434027777781</c:v>
                </c:pt>
                <c:pt idx="5874">
                  <c:v>42603.4375</c:v>
                </c:pt>
                <c:pt idx="5875">
                  <c:v>42603.440972222219</c:v>
                </c:pt>
                <c:pt idx="5876">
                  <c:v>42603.444444444445</c:v>
                </c:pt>
                <c:pt idx="5877">
                  <c:v>42603.447916666664</c:v>
                </c:pt>
                <c:pt idx="5878">
                  <c:v>42603.451388888891</c:v>
                </c:pt>
                <c:pt idx="5879">
                  <c:v>42603.454861111109</c:v>
                </c:pt>
                <c:pt idx="5880">
                  <c:v>42603.458333333336</c:v>
                </c:pt>
                <c:pt idx="5881">
                  <c:v>42603.461805555555</c:v>
                </c:pt>
                <c:pt idx="5882">
                  <c:v>42603.465277777781</c:v>
                </c:pt>
                <c:pt idx="5883">
                  <c:v>42603.46875</c:v>
                </c:pt>
                <c:pt idx="5884">
                  <c:v>42603.472222222219</c:v>
                </c:pt>
                <c:pt idx="5885">
                  <c:v>42603.475694444445</c:v>
                </c:pt>
                <c:pt idx="5886">
                  <c:v>42603.479166666664</c:v>
                </c:pt>
                <c:pt idx="5887">
                  <c:v>42603.482638888891</c:v>
                </c:pt>
                <c:pt idx="5888">
                  <c:v>42603.486111111109</c:v>
                </c:pt>
                <c:pt idx="5889">
                  <c:v>42603.489583333336</c:v>
                </c:pt>
                <c:pt idx="5890">
                  <c:v>42603.493055555555</c:v>
                </c:pt>
                <c:pt idx="5891">
                  <c:v>42603.496527777781</c:v>
                </c:pt>
                <c:pt idx="5892">
                  <c:v>42603.5</c:v>
                </c:pt>
                <c:pt idx="5893">
                  <c:v>42603.503472222219</c:v>
                </c:pt>
                <c:pt idx="5894">
                  <c:v>42603.506944444445</c:v>
                </c:pt>
                <c:pt idx="5895">
                  <c:v>42603.510416666664</c:v>
                </c:pt>
                <c:pt idx="5896">
                  <c:v>42603.513888888891</c:v>
                </c:pt>
                <c:pt idx="5897">
                  <c:v>42603.517361111109</c:v>
                </c:pt>
                <c:pt idx="5898">
                  <c:v>42603.520833333336</c:v>
                </c:pt>
                <c:pt idx="5899">
                  <c:v>42603.524305555555</c:v>
                </c:pt>
                <c:pt idx="5900">
                  <c:v>42603.527777777781</c:v>
                </c:pt>
                <c:pt idx="5901">
                  <c:v>42603.53125</c:v>
                </c:pt>
                <c:pt idx="5902">
                  <c:v>42603.534722222219</c:v>
                </c:pt>
                <c:pt idx="5903">
                  <c:v>42603.538194444445</c:v>
                </c:pt>
                <c:pt idx="5904">
                  <c:v>42603.541666666664</c:v>
                </c:pt>
                <c:pt idx="5905">
                  <c:v>42603.545138888891</c:v>
                </c:pt>
                <c:pt idx="5906">
                  <c:v>42603.548611111109</c:v>
                </c:pt>
                <c:pt idx="5907">
                  <c:v>42603.552083333336</c:v>
                </c:pt>
                <c:pt idx="5908">
                  <c:v>42603.555555555555</c:v>
                </c:pt>
                <c:pt idx="5909">
                  <c:v>42603.559027777781</c:v>
                </c:pt>
                <c:pt idx="5910">
                  <c:v>42603.5625</c:v>
                </c:pt>
                <c:pt idx="5911">
                  <c:v>42603.565972222219</c:v>
                </c:pt>
                <c:pt idx="5912">
                  <c:v>42603.569444444445</c:v>
                </c:pt>
                <c:pt idx="5913">
                  <c:v>42603.572916666664</c:v>
                </c:pt>
                <c:pt idx="5914">
                  <c:v>42603.576388888891</c:v>
                </c:pt>
                <c:pt idx="5915">
                  <c:v>42603.579861111109</c:v>
                </c:pt>
                <c:pt idx="5916">
                  <c:v>42603.583333333336</c:v>
                </c:pt>
                <c:pt idx="5917">
                  <c:v>42603.586805555555</c:v>
                </c:pt>
                <c:pt idx="5918">
                  <c:v>42603.590277777781</c:v>
                </c:pt>
                <c:pt idx="5919">
                  <c:v>42603.59375</c:v>
                </c:pt>
                <c:pt idx="5920">
                  <c:v>42603.597222222219</c:v>
                </c:pt>
                <c:pt idx="5921">
                  <c:v>42603.600694444445</c:v>
                </c:pt>
                <c:pt idx="5922">
                  <c:v>42603.604166666664</c:v>
                </c:pt>
                <c:pt idx="5923">
                  <c:v>42603.607638888891</c:v>
                </c:pt>
                <c:pt idx="5924">
                  <c:v>42603.611111111109</c:v>
                </c:pt>
                <c:pt idx="5925">
                  <c:v>42603.614583333336</c:v>
                </c:pt>
                <c:pt idx="5926">
                  <c:v>42603.618055555555</c:v>
                </c:pt>
                <c:pt idx="5927">
                  <c:v>42603.621527777781</c:v>
                </c:pt>
                <c:pt idx="5928">
                  <c:v>42603.625</c:v>
                </c:pt>
                <c:pt idx="5929">
                  <c:v>42603.628472222219</c:v>
                </c:pt>
                <c:pt idx="5930">
                  <c:v>42603.631944444445</c:v>
                </c:pt>
                <c:pt idx="5931">
                  <c:v>42603.635416666664</c:v>
                </c:pt>
                <c:pt idx="5932">
                  <c:v>42603.638888888891</c:v>
                </c:pt>
                <c:pt idx="5933">
                  <c:v>42603.642361111109</c:v>
                </c:pt>
                <c:pt idx="5934">
                  <c:v>42603.645833333336</c:v>
                </c:pt>
                <c:pt idx="5935">
                  <c:v>42603.649305555555</c:v>
                </c:pt>
                <c:pt idx="5936">
                  <c:v>42603.652777777781</c:v>
                </c:pt>
                <c:pt idx="5937">
                  <c:v>42603.65625</c:v>
                </c:pt>
                <c:pt idx="5938">
                  <c:v>42603.659722222219</c:v>
                </c:pt>
                <c:pt idx="5939">
                  <c:v>42603.663194444445</c:v>
                </c:pt>
                <c:pt idx="5940">
                  <c:v>42603.666666666664</c:v>
                </c:pt>
                <c:pt idx="5941">
                  <c:v>42603.670138888891</c:v>
                </c:pt>
                <c:pt idx="5942">
                  <c:v>42603.673611111109</c:v>
                </c:pt>
                <c:pt idx="5943">
                  <c:v>42603.677083333336</c:v>
                </c:pt>
                <c:pt idx="5944">
                  <c:v>42603.680555555555</c:v>
                </c:pt>
                <c:pt idx="5945">
                  <c:v>42603.684027777781</c:v>
                </c:pt>
                <c:pt idx="5946">
                  <c:v>42603.6875</c:v>
                </c:pt>
                <c:pt idx="5947">
                  <c:v>42603.690972222219</c:v>
                </c:pt>
                <c:pt idx="5948">
                  <c:v>42603.694444444445</c:v>
                </c:pt>
                <c:pt idx="5949">
                  <c:v>42603.697916666664</c:v>
                </c:pt>
                <c:pt idx="5950">
                  <c:v>42603.701388888891</c:v>
                </c:pt>
                <c:pt idx="5951">
                  <c:v>42603.704861111109</c:v>
                </c:pt>
                <c:pt idx="5952">
                  <c:v>42603.708333333336</c:v>
                </c:pt>
                <c:pt idx="5953">
                  <c:v>42603.711805555555</c:v>
                </c:pt>
                <c:pt idx="5954">
                  <c:v>42603.715277777781</c:v>
                </c:pt>
                <c:pt idx="5955">
                  <c:v>42603.71875</c:v>
                </c:pt>
                <c:pt idx="5956">
                  <c:v>42603.722222222219</c:v>
                </c:pt>
                <c:pt idx="5957">
                  <c:v>42603.725694444445</c:v>
                </c:pt>
                <c:pt idx="5958">
                  <c:v>42603.729166666664</c:v>
                </c:pt>
                <c:pt idx="5959">
                  <c:v>42603.732638888891</c:v>
                </c:pt>
                <c:pt idx="5960">
                  <c:v>42603.736111111109</c:v>
                </c:pt>
                <c:pt idx="5961">
                  <c:v>42603.739583333336</c:v>
                </c:pt>
                <c:pt idx="5962">
                  <c:v>42603.743055555555</c:v>
                </c:pt>
                <c:pt idx="5963">
                  <c:v>42603.746527777781</c:v>
                </c:pt>
                <c:pt idx="5964">
                  <c:v>42603.75</c:v>
                </c:pt>
                <c:pt idx="5965">
                  <c:v>42603.753472222219</c:v>
                </c:pt>
                <c:pt idx="5966">
                  <c:v>42603.756944444445</c:v>
                </c:pt>
                <c:pt idx="5967">
                  <c:v>42603.760416666664</c:v>
                </c:pt>
                <c:pt idx="5968">
                  <c:v>42603.763888888891</c:v>
                </c:pt>
                <c:pt idx="5969">
                  <c:v>42603.767361111109</c:v>
                </c:pt>
                <c:pt idx="5970">
                  <c:v>42603.770833333336</c:v>
                </c:pt>
                <c:pt idx="5971">
                  <c:v>42603.774305555555</c:v>
                </c:pt>
                <c:pt idx="5972">
                  <c:v>42603.777777777781</c:v>
                </c:pt>
                <c:pt idx="5973">
                  <c:v>42603.78125</c:v>
                </c:pt>
                <c:pt idx="5974">
                  <c:v>42603.784722222219</c:v>
                </c:pt>
                <c:pt idx="5975">
                  <c:v>42603.788194444445</c:v>
                </c:pt>
                <c:pt idx="5976">
                  <c:v>42603.791666666664</c:v>
                </c:pt>
                <c:pt idx="5977">
                  <c:v>42603.795138888891</c:v>
                </c:pt>
                <c:pt idx="5978">
                  <c:v>42603.798611111109</c:v>
                </c:pt>
                <c:pt idx="5979">
                  <c:v>42603.802083333336</c:v>
                </c:pt>
                <c:pt idx="5980">
                  <c:v>42603.805555555555</c:v>
                </c:pt>
                <c:pt idx="5981">
                  <c:v>42603.809027777781</c:v>
                </c:pt>
                <c:pt idx="5982">
                  <c:v>42603.8125</c:v>
                </c:pt>
                <c:pt idx="5983">
                  <c:v>42603.815972222219</c:v>
                </c:pt>
                <c:pt idx="5984">
                  <c:v>42603.819444444445</c:v>
                </c:pt>
                <c:pt idx="5985">
                  <c:v>42603.822916666664</c:v>
                </c:pt>
                <c:pt idx="5986">
                  <c:v>42603.826388888891</c:v>
                </c:pt>
                <c:pt idx="5987">
                  <c:v>42603.829861111109</c:v>
                </c:pt>
                <c:pt idx="5988">
                  <c:v>42603.833333333336</c:v>
                </c:pt>
                <c:pt idx="5989">
                  <c:v>42603.836805555555</c:v>
                </c:pt>
                <c:pt idx="5990">
                  <c:v>42603.840277777781</c:v>
                </c:pt>
                <c:pt idx="5991">
                  <c:v>42603.84375</c:v>
                </c:pt>
                <c:pt idx="5992">
                  <c:v>42603.847222222219</c:v>
                </c:pt>
                <c:pt idx="5993">
                  <c:v>42603.850694444445</c:v>
                </c:pt>
                <c:pt idx="5994">
                  <c:v>42603.854166666664</c:v>
                </c:pt>
                <c:pt idx="5995">
                  <c:v>42603.857638888891</c:v>
                </c:pt>
                <c:pt idx="5996">
                  <c:v>42603.861111111109</c:v>
                </c:pt>
                <c:pt idx="5997">
                  <c:v>42603.864583333336</c:v>
                </c:pt>
                <c:pt idx="5998">
                  <c:v>42603.868055555555</c:v>
                </c:pt>
                <c:pt idx="5999">
                  <c:v>42603.871527777781</c:v>
                </c:pt>
                <c:pt idx="6000">
                  <c:v>42603.875</c:v>
                </c:pt>
                <c:pt idx="6001">
                  <c:v>42603.878472222219</c:v>
                </c:pt>
                <c:pt idx="6002">
                  <c:v>42603.881944444445</c:v>
                </c:pt>
                <c:pt idx="6003">
                  <c:v>42603.885416666664</c:v>
                </c:pt>
                <c:pt idx="6004">
                  <c:v>42603.888888888891</c:v>
                </c:pt>
                <c:pt idx="6005">
                  <c:v>42603.892361111109</c:v>
                </c:pt>
                <c:pt idx="6006">
                  <c:v>42603.895833333336</c:v>
                </c:pt>
                <c:pt idx="6007">
                  <c:v>42603.899305555555</c:v>
                </c:pt>
                <c:pt idx="6008">
                  <c:v>42603.902777777781</c:v>
                </c:pt>
                <c:pt idx="6009">
                  <c:v>42603.90625</c:v>
                </c:pt>
                <c:pt idx="6010">
                  <c:v>42603.909722222219</c:v>
                </c:pt>
                <c:pt idx="6011">
                  <c:v>42603.913194444445</c:v>
                </c:pt>
                <c:pt idx="6012">
                  <c:v>42603.916666666664</c:v>
                </c:pt>
                <c:pt idx="6013">
                  <c:v>42603.920138888891</c:v>
                </c:pt>
                <c:pt idx="6014">
                  <c:v>42603.923611111109</c:v>
                </c:pt>
                <c:pt idx="6015">
                  <c:v>42603.927083333336</c:v>
                </c:pt>
                <c:pt idx="6016">
                  <c:v>42603.930555555555</c:v>
                </c:pt>
                <c:pt idx="6017">
                  <c:v>42603.934027777781</c:v>
                </c:pt>
                <c:pt idx="6018">
                  <c:v>42603.9375</c:v>
                </c:pt>
                <c:pt idx="6019">
                  <c:v>42603.940972222219</c:v>
                </c:pt>
                <c:pt idx="6020">
                  <c:v>42603.944444444445</c:v>
                </c:pt>
                <c:pt idx="6021">
                  <c:v>42603.947916666664</c:v>
                </c:pt>
                <c:pt idx="6022">
                  <c:v>42603.951388888891</c:v>
                </c:pt>
                <c:pt idx="6023">
                  <c:v>42603.954861111109</c:v>
                </c:pt>
                <c:pt idx="6024">
                  <c:v>42603.958333333336</c:v>
                </c:pt>
                <c:pt idx="6025">
                  <c:v>42603.961805555555</c:v>
                </c:pt>
                <c:pt idx="6026">
                  <c:v>42603.965277777781</c:v>
                </c:pt>
                <c:pt idx="6027">
                  <c:v>42603.96875</c:v>
                </c:pt>
                <c:pt idx="6028">
                  <c:v>42603.972222222219</c:v>
                </c:pt>
                <c:pt idx="6029">
                  <c:v>42603.975694444445</c:v>
                </c:pt>
                <c:pt idx="6030">
                  <c:v>42603.979166666664</c:v>
                </c:pt>
                <c:pt idx="6031">
                  <c:v>42603.982638888891</c:v>
                </c:pt>
                <c:pt idx="6032">
                  <c:v>42603.986111111109</c:v>
                </c:pt>
                <c:pt idx="6033">
                  <c:v>42603.989583333336</c:v>
                </c:pt>
                <c:pt idx="6034">
                  <c:v>42603.993055555555</c:v>
                </c:pt>
                <c:pt idx="6035">
                  <c:v>42603.996527777781</c:v>
                </c:pt>
                <c:pt idx="6036">
                  <c:v>42604</c:v>
                </c:pt>
                <c:pt idx="6037">
                  <c:v>42604.003472222219</c:v>
                </c:pt>
                <c:pt idx="6038">
                  <c:v>42604.006944444445</c:v>
                </c:pt>
                <c:pt idx="6039">
                  <c:v>42604.010416666664</c:v>
                </c:pt>
                <c:pt idx="6040">
                  <c:v>42604.013888888891</c:v>
                </c:pt>
                <c:pt idx="6041">
                  <c:v>42604.017361111109</c:v>
                </c:pt>
                <c:pt idx="6042">
                  <c:v>42604.020833333336</c:v>
                </c:pt>
                <c:pt idx="6043">
                  <c:v>42604.024305555555</c:v>
                </c:pt>
                <c:pt idx="6044">
                  <c:v>42604.027777777781</c:v>
                </c:pt>
                <c:pt idx="6045">
                  <c:v>42604.03125</c:v>
                </c:pt>
                <c:pt idx="6046">
                  <c:v>42604.034722222219</c:v>
                </c:pt>
                <c:pt idx="6047">
                  <c:v>42604.038194444445</c:v>
                </c:pt>
                <c:pt idx="6048">
                  <c:v>42604.041666666664</c:v>
                </c:pt>
                <c:pt idx="6049">
                  <c:v>42604.045138888891</c:v>
                </c:pt>
                <c:pt idx="6050">
                  <c:v>42604.048611111109</c:v>
                </c:pt>
                <c:pt idx="6051">
                  <c:v>42604.052083333336</c:v>
                </c:pt>
                <c:pt idx="6052">
                  <c:v>42604.055555555555</c:v>
                </c:pt>
                <c:pt idx="6053">
                  <c:v>42604.059027777781</c:v>
                </c:pt>
                <c:pt idx="6054">
                  <c:v>42604.0625</c:v>
                </c:pt>
                <c:pt idx="6055">
                  <c:v>42604.065972222219</c:v>
                </c:pt>
                <c:pt idx="6056">
                  <c:v>42604.069444444445</c:v>
                </c:pt>
                <c:pt idx="6057">
                  <c:v>42604.072916666664</c:v>
                </c:pt>
                <c:pt idx="6058">
                  <c:v>42604.076388888891</c:v>
                </c:pt>
                <c:pt idx="6059">
                  <c:v>42604.079861111109</c:v>
                </c:pt>
                <c:pt idx="6060">
                  <c:v>42604.083333333336</c:v>
                </c:pt>
                <c:pt idx="6061">
                  <c:v>42604.086805555555</c:v>
                </c:pt>
                <c:pt idx="6062">
                  <c:v>42604.090277777781</c:v>
                </c:pt>
                <c:pt idx="6063">
                  <c:v>42604.09375</c:v>
                </c:pt>
                <c:pt idx="6064">
                  <c:v>42604.097222222219</c:v>
                </c:pt>
                <c:pt idx="6065">
                  <c:v>42604.100694444445</c:v>
                </c:pt>
                <c:pt idx="6066">
                  <c:v>42604.104166666664</c:v>
                </c:pt>
                <c:pt idx="6067">
                  <c:v>42604.107638888891</c:v>
                </c:pt>
                <c:pt idx="6068">
                  <c:v>42604.111111111109</c:v>
                </c:pt>
                <c:pt idx="6069">
                  <c:v>42604.114583333336</c:v>
                </c:pt>
                <c:pt idx="6070">
                  <c:v>42604.118055555555</c:v>
                </c:pt>
                <c:pt idx="6071">
                  <c:v>42604.121527777781</c:v>
                </c:pt>
                <c:pt idx="6072">
                  <c:v>42604.125</c:v>
                </c:pt>
                <c:pt idx="6073">
                  <c:v>42604.128472222219</c:v>
                </c:pt>
                <c:pt idx="6074">
                  <c:v>42604.131944444445</c:v>
                </c:pt>
                <c:pt idx="6075">
                  <c:v>42604.135416666664</c:v>
                </c:pt>
                <c:pt idx="6076">
                  <c:v>42604.138888888891</c:v>
                </c:pt>
                <c:pt idx="6077">
                  <c:v>42604.142361111109</c:v>
                </c:pt>
                <c:pt idx="6078">
                  <c:v>42604.145833333336</c:v>
                </c:pt>
                <c:pt idx="6079">
                  <c:v>42604.149305555555</c:v>
                </c:pt>
                <c:pt idx="6080">
                  <c:v>42604.152777777781</c:v>
                </c:pt>
                <c:pt idx="6081">
                  <c:v>42604.15625</c:v>
                </c:pt>
                <c:pt idx="6082">
                  <c:v>42604.159722222219</c:v>
                </c:pt>
                <c:pt idx="6083">
                  <c:v>42604.163194444445</c:v>
                </c:pt>
                <c:pt idx="6084">
                  <c:v>42604.166666666664</c:v>
                </c:pt>
                <c:pt idx="6085">
                  <c:v>42604.170138888891</c:v>
                </c:pt>
                <c:pt idx="6086">
                  <c:v>42604.173611111109</c:v>
                </c:pt>
                <c:pt idx="6087">
                  <c:v>42604.177083333336</c:v>
                </c:pt>
                <c:pt idx="6088">
                  <c:v>42604.180555555555</c:v>
                </c:pt>
                <c:pt idx="6089">
                  <c:v>42604.184027777781</c:v>
                </c:pt>
                <c:pt idx="6090">
                  <c:v>42604.1875</c:v>
                </c:pt>
                <c:pt idx="6091">
                  <c:v>42604.190972222219</c:v>
                </c:pt>
                <c:pt idx="6092">
                  <c:v>42604.194444444445</c:v>
                </c:pt>
                <c:pt idx="6093">
                  <c:v>42604.197916666664</c:v>
                </c:pt>
                <c:pt idx="6094">
                  <c:v>42604.201388888891</c:v>
                </c:pt>
                <c:pt idx="6095">
                  <c:v>42604.204861111109</c:v>
                </c:pt>
                <c:pt idx="6096">
                  <c:v>42604.208333333336</c:v>
                </c:pt>
                <c:pt idx="6097">
                  <c:v>42604.211805555555</c:v>
                </c:pt>
                <c:pt idx="6098">
                  <c:v>42604.215277777781</c:v>
                </c:pt>
                <c:pt idx="6099">
                  <c:v>42604.21875</c:v>
                </c:pt>
                <c:pt idx="6100">
                  <c:v>42604.222222222219</c:v>
                </c:pt>
                <c:pt idx="6101">
                  <c:v>42604.225694444445</c:v>
                </c:pt>
                <c:pt idx="6102">
                  <c:v>42604.229166666664</c:v>
                </c:pt>
                <c:pt idx="6103">
                  <c:v>42604.232638888891</c:v>
                </c:pt>
                <c:pt idx="6104">
                  <c:v>42604.236111111109</c:v>
                </c:pt>
                <c:pt idx="6105">
                  <c:v>42604.239583333336</c:v>
                </c:pt>
                <c:pt idx="6106">
                  <c:v>42604.243055555555</c:v>
                </c:pt>
                <c:pt idx="6107">
                  <c:v>42604.246527777781</c:v>
                </c:pt>
                <c:pt idx="6108">
                  <c:v>42604.25</c:v>
                </c:pt>
                <c:pt idx="6109">
                  <c:v>42604.253472222219</c:v>
                </c:pt>
                <c:pt idx="6110">
                  <c:v>42604.256944444445</c:v>
                </c:pt>
                <c:pt idx="6111">
                  <c:v>42604.260416666664</c:v>
                </c:pt>
                <c:pt idx="6112">
                  <c:v>42604.263888888891</c:v>
                </c:pt>
                <c:pt idx="6113">
                  <c:v>42604.267361111109</c:v>
                </c:pt>
                <c:pt idx="6114">
                  <c:v>42604.270833333336</c:v>
                </c:pt>
                <c:pt idx="6115">
                  <c:v>42604.274305555555</c:v>
                </c:pt>
                <c:pt idx="6116">
                  <c:v>42604.277777777781</c:v>
                </c:pt>
                <c:pt idx="6117">
                  <c:v>42604.28125</c:v>
                </c:pt>
                <c:pt idx="6118">
                  <c:v>42604.284722222219</c:v>
                </c:pt>
                <c:pt idx="6119">
                  <c:v>42604.288194444445</c:v>
                </c:pt>
                <c:pt idx="6120">
                  <c:v>42604.291666666664</c:v>
                </c:pt>
                <c:pt idx="6121">
                  <c:v>42604.295138888891</c:v>
                </c:pt>
                <c:pt idx="6122">
                  <c:v>42604.298611111109</c:v>
                </c:pt>
                <c:pt idx="6123">
                  <c:v>42604.302083333336</c:v>
                </c:pt>
                <c:pt idx="6124">
                  <c:v>42604.305555555555</c:v>
                </c:pt>
                <c:pt idx="6125">
                  <c:v>42604.309027777781</c:v>
                </c:pt>
                <c:pt idx="6126">
                  <c:v>42604.3125</c:v>
                </c:pt>
                <c:pt idx="6127">
                  <c:v>42604.315972222219</c:v>
                </c:pt>
                <c:pt idx="6128">
                  <c:v>42604.319444444445</c:v>
                </c:pt>
                <c:pt idx="6129">
                  <c:v>42604.322916666664</c:v>
                </c:pt>
                <c:pt idx="6130">
                  <c:v>42604.326388888891</c:v>
                </c:pt>
                <c:pt idx="6131">
                  <c:v>42604.329861111109</c:v>
                </c:pt>
                <c:pt idx="6132">
                  <c:v>42604.333333333336</c:v>
                </c:pt>
                <c:pt idx="6133">
                  <c:v>42604.336805555555</c:v>
                </c:pt>
                <c:pt idx="6134">
                  <c:v>42604.340277777781</c:v>
                </c:pt>
                <c:pt idx="6135">
                  <c:v>42604.34375</c:v>
                </c:pt>
                <c:pt idx="6136">
                  <c:v>42604.347222222219</c:v>
                </c:pt>
                <c:pt idx="6137">
                  <c:v>42604.350694444445</c:v>
                </c:pt>
                <c:pt idx="6138">
                  <c:v>42604.354166666664</c:v>
                </c:pt>
                <c:pt idx="6139">
                  <c:v>42604.357638888891</c:v>
                </c:pt>
                <c:pt idx="6140">
                  <c:v>42604.361111111109</c:v>
                </c:pt>
                <c:pt idx="6141">
                  <c:v>42604.364583333336</c:v>
                </c:pt>
                <c:pt idx="6142">
                  <c:v>42604.368055555555</c:v>
                </c:pt>
                <c:pt idx="6143">
                  <c:v>42604.371527777781</c:v>
                </c:pt>
                <c:pt idx="6144">
                  <c:v>42604.375</c:v>
                </c:pt>
                <c:pt idx="6145">
                  <c:v>42604.378472222219</c:v>
                </c:pt>
                <c:pt idx="6146">
                  <c:v>42604.381944444445</c:v>
                </c:pt>
                <c:pt idx="6147">
                  <c:v>42604.385416666664</c:v>
                </c:pt>
                <c:pt idx="6148">
                  <c:v>42604.388888888891</c:v>
                </c:pt>
                <c:pt idx="6149">
                  <c:v>42604.392361111109</c:v>
                </c:pt>
                <c:pt idx="6150">
                  <c:v>42604.395833333336</c:v>
                </c:pt>
                <c:pt idx="6151">
                  <c:v>42604.399305555555</c:v>
                </c:pt>
                <c:pt idx="6152">
                  <c:v>42604.402777777781</c:v>
                </c:pt>
                <c:pt idx="6153">
                  <c:v>42604.40625</c:v>
                </c:pt>
                <c:pt idx="6154">
                  <c:v>42604.409722222219</c:v>
                </c:pt>
                <c:pt idx="6155">
                  <c:v>42604.413194444445</c:v>
                </c:pt>
                <c:pt idx="6156">
                  <c:v>42604.416666666664</c:v>
                </c:pt>
                <c:pt idx="6157">
                  <c:v>42604.420138888891</c:v>
                </c:pt>
                <c:pt idx="6158">
                  <c:v>42604.423611111109</c:v>
                </c:pt>
                <c:pt idx="6159">
                  <c:v>42604.427083333336</c:v>
                </c:pt>
                <c:pt idx="6160">
                  <c:v>42604.430555555555</c:v>
                </c:pt>
                <c:pt idx="6161">
                  <c:v>42604.434027777781</c:v>
                </c:pt>
                <c:pt idx="6162">
                  <c:v>42604.4375</c:v>
                </c:pt>
                <c:pt idx="6163">
                  <c:v>42604.440972222219</c:v>
                </c:pt>
                <c:pt idx="6164">
                  <c:v>42604.444444444445</c:v>
                </c:pt>
                <c:pt idx="6165">
                  <c:v>42604.447916666664</c:v>
                </c:pt>
                <c:pt idx="6166">
                  <c:v>42604.451388888891</c:v>
                </c:pt>
                <c:pt idx="6167">
                  <c:v>42604.458333333336</c:v>
                </c:pt>
                <c:pt idx="6168">
                  <c:v>42604.461805555555</c:v>
                </c:pt>
                <c:pt idx="6169">
                  <c:v>42604.465277777781</c:v>
                </c:pt>
                <c:pt idx="6170">
                  <c:v>42604.46875</c:v>
                </c:pt>
                <c:pt idx="6171">
                  <c:v>42604.472222222219</c:v>
                </c:pt>
                <c:pt idx="6172">
                  <c:v>42604.475694444445</c:v>
                </c:pt>
                <c:pt idx="6173">
                  <c:v>42604.479166666664</c:v>
                </c:pt>
                <c:pt idx="6174">
                  <c:v>42604.482638888891</c:v>
                </c:pt>
                <c:pt idx="6175">
                  <c:v>42604.486111111109</c:v>
                </c:pt>
                <c:pt idx="6176">
                  <c:v>42604.489583333336</c:v>
                </c:pt>
                <c:pt idx="6177">
                  <c:v>42604.493055555555</c:v>
                </c:pt>
                <c:pt idx="6178">
                  <c:v>42604.496527777781</c:v>
                </c:pt>
                <c:pt idx="6179">
                  <c:v>42604.5</c:v>
                </c:pt>
                <c:pt idx="6180">
                  <c:v>42604.503472222219</c:v>
                </c:pt>
                <c:pt idx="6181">
                  <c:v>42604.506944444445</c:v>
                </c:pt>
                <c:pt idx="6182">
                  <c:v>42604.510416666664</c:v>
                </c:pt>
                <c:pt idx="6183">
                  <c:v>42604.513888888891</c:v>
                </c:pt>
                <c:pt idx="6184">
                  <c:v>42604.517361111109</c:v>
                </c:pt>
                <c:pt idx="6185">
                  <c:v>42604.520833333336</c:v>
                </c:pt>
                <c:pt idx="6186">
                  <c:v>42604.524305555555</c:v>
                </c:pt>
                <c:pt idx="6187">
                  <c:v>42604.527777777781</c:v>
                </c:pt>
                <c:pt idx="6188">
                  <c:v>42604.53125</c:v>
                </c:pt>
                <c:pt idx="6189">
                  <c:v>42604.534722222219</c:v>
                </c:pt>
                <c:pt idx="6190">
                  <c:v>42604.538194444445</c:v>
                </c:pt>
                <c:pt idx="6191">
                  <c:v>42604.541666666664</c:v>
                </c:pt>
                <c:pt idx="6192">
                  <c:v>42604.545138888891</c:v>
                </c:pt>
                <c:pt idx="6193">
                  <c:v>42604.548611111109</c:v>
                </c:pt>
                <c:pt idx="6194">
                  <c:v>42604.552083333336</c:v>
                </c:pt>
                <c:pt idx="6195">
                  <c:v>42604.555555555555</c:v>
                </c:pt>
                <c:pt idx="6196">
                  <c:v>42604.559027777781</c:v>
                </c:pt>
                <c:pt idx="6197">
                  <c:v>42604.5625</c:v>
                </c:pt>
                <c:pt idx="6198">
                  <c:v>42604.565972222219</c:v>
                </c:pt>
                <c:pt idx="6199">
                  <c:v>42604.569444444445</c:v>
                </c:pt>
                <c:pt idx="6200">
                  <c:v>42604.572916666664</c:v>
                </c:pt>
                <c:pt idx="6201">
                  <c:v>42604.576388888891</c:v>
                </c:pt>
                <c:pt idx="6202">
                  <c:v>42604.579861111109</c:v>
                </c:pt>
                <c:pt idx="6203">
                  <c:v>42604.583333333336</c:v>
                </c:pt>
                <c:pt idx="6204">
                  <c:v>42604.586805555555</c:v>
                </c:pt>
                <c:pt idx="6205">
                  <c:v>42604.590277777781</c:v>
                </c:pt>
                <c:pt idx="6206">
                  <c:v>42604.59375</c:v>
                </c:pt>
                <c:pt idx="6207">
                  <c:v>42604.597222222219</c:v>
                </c:pt>
                <c:pt idx="6208">
                  <c:v>42604.600694444445</c:v>
                </c:pt>
                <c:pt idx="6209">
                  <c:v>42604.604166666664</c:v>
                </c:pt>
                <c:pt idx="6210">
                  <c:v>42604.607638888891</c:v>
                </c:pt>
                <c:pt idx="6211">
                  <c:v>42604.611111111109</c:v>
                </c:pt>
                <c:pt idx="6212">
                  <c:v>42604.614583333336</c:v>
                </c:pt>
                <c:pt idx="6213">
                  <c:v>42604.618055555555</c:v>
                </c:pt>
                <c:pt idx="6214">
                  <c:v>42604.621527777781</c:v>
                </c:pt>
                <c:pt idx="6215">
                  <c:v>42604.625</c:v>
                </c:pt>
                <c:pt idx="6216">
                  <c:v>42604.628472222219</c:v>
                </c:pt>
                <c:pt idx="6217">
                  <c:v>42604.631944444445</c:v>
                </c:pt>
                <c:pt idx="6218">
                  <c:v>42604.635416666664</c:v>
                </c:pt>
                <c:pt idx="6219">
                  <c:v>42604.638888888891</c:v>
                </c:pt>
                <c:pt idx="6220">
                  <c:v>42604.642361111109</c:v>
                </c:pt>
                <c:pt idx="6221">
                  <c:v>42604.645833333336</c:v>
                </c:pt>
                <c:pt idx="6222">
                  <c:v>42604.649305555555</c:v>
                </c:pt>
                <c:pt idx="6223">
                  <c:v>42604.652777777781</c:v>
                </c:pt>
                <c:pt idx="6224">
                  <c:v>42604.65625</c:v>
                </c:pt>
                <c:pt idx="6225">
                  <c:v>42604.659722222219</c:v>
                </c:pt>
                <c:pt idx="6226">
                  <c:v>42604.663194444445</c:v>
                </c:pt>
                <c:pt idx="6227">
                  <c:v>42604.666666666664</c:v>
                </c:pt>
                <c:pt idx="6228">
                  <c:v>42604.670138888891</c:v>
                </c:pt>
                <c:pt idx="6229">
                  <c:v>42604.673611111109</c:v>
                </c:pt>
                <c:pt idx="6230">
                  <c:v>42604.677083333336</c:v>
                </c:pt>
                <c:pt idx="6231">
                  <c:v>42604.680555555555</c:v>
                </c:pt>
                <c:pt idx="6232">
                  <c:v>42604.684027777781</c:v>
                </c:pt>
                <c:pt idx="6233">
                  <c:v>42604.6875</c:v>
                </c:pt>
                <c:pt idx="6234">
                  <c:v>42604.690972222219</c:v>
                </c:pt>
                <c:pt idx="6235">
                  <c:v>42604.694444444445</c:v>
                </c:pt>
                <c:pt idx="6236">
                  <c:v>42604.697916666664</c:v>
                </c:pt>
                <c:pt idx="6237">
                  <c:v>42604.701388888891</c:v>
                </c:pt>
                <c:pt idx="6238">
                  <c:v>42604.704861111109</c:v>
                </c:pt>
                <c:pt idx="6239">
                  <c:v>42604.708333333336</c:v>
                </c:pt>
                <c:pt idx="6240">
                  <c:v>42604.711805555555</c:v>
                </c:pt>
                <c:pt idx="6241">
                  <c:v>42604.715277777781</c:v>
                </c:pt>
                <c:pt idx="6242">
                  <c:v>42604.71875</c:v>
                </c:pt>
                <c:pt idx="6243">
                  <c:v>42604.722222222219</c:v>
                </c:pt>
                <c:pt idx="6244">
                  <c:v>42604.725694444445</c:v>
                </c:pt>
                <c:pt idx="6245">
                  <c:v>42604.729166666664</c:v>
                </c:pt>
                <c:pt idx="6246">
                  <c:v>42604.732638888891</c:v>
                </c:pt>
                <c:pt idx="6247">
                  <c:v>42604.736111111109</c:v>
                </c:pt>
                <c:pt idx="6248">
                  <c:v>42604.739583333336</c:v>
                </c:pt>
                <c:pt idx="6249">
                  <c:v>42604.743055555555</c:v>
                </c:pt>
                <c:pt idx="6250">
                  <c:v>42604.746527777781</c:v>
                </c:pt>
                <c:pt idx="6251">
                  <c:v>42604.75</c:v>
                </c:pt>
                <c:pt idx="6252">
                  <c:v>42604.753472222219</c:v>
                </c:pt>
                <c:pt idx="6253">
                  <c:v>42604.756944444445</c:v>
                </c:pt>
                <c:pt idx="6254">
                  <c:v>42604.760416666664</c:v>
                </c:pt>
                <c:pt idx="6255">
                  <c:v>42604.763888888891</c:v>
                </c:pt>
                <c:pt idx="6256">
                  <c:v>42604.767361111109</c:v>
                </c:pt>
                <c:pt idx="6257">
                  <c:v>42604.770833333336</c:v>
                </c:pt>
                <c:pt idx="6258">
                  <c:v>42604.774305555555</c:v>
                </c:pt>
                <c:pt idx="6259">
                  <c:v>42604.777777777781</c:v>
                </c:pt>
                <c:pt idx="6260">
                  <c:v>42604.78125</c:v>
                </c:pt>
                <c:pt idx="6261">
                  <c:v>42604.784722222219</c:v>
                </c:pt>
                <c:pt idx="6262">
                  <c:v>42604.788194444445</c:v>
                </c:pt>
                <c:pt idx="6263">
                  <c:v>42604.791666666664</c:v>
                </c:pt>
                <c:pt idx="6264">
                  <c:v>42604.795138888891</c:v>
                </c:pt>
                <c:pt idx="6265">
                  <c:v>42604.798611111109</c:v>
                </c:pt>
                <c:pt idx="6266">
                  <c:v>42604.802083333336</c:v>
                </c:pt>
                <c:pt idx="6267">
                  <c:v>42604.805555555555</c:v>
                </c:pt>
                <c:pt idx="6268">
                  <c:v>42604.809027777781</c:v>
                </c:pt>
                <c:pt idx="6269">
                  <c:v>42604.8125</c:v>
                </c:pt>
                <c:pt idx="6270">
                  <c:v>42604.815972222219</c:v>
                </c:pt>
                <c:pt idx="6271">
                  <c:v>42604.819444444445</c:v>
                </c:pt>
                <c:pt idx="6272">
                  <c:v>42604.822916666664</c:v>
                </c:pt>
                <c:pt idx="6273">
                  <c:v>42604.826388888891</c:v>
                </c:pt>
                <c:pt idx="6274">
                  <c:v>42604.829861111109</c:v>
                </c:pt>
                <c:pt idx="6275">
                  <c:v>42604.833333333336</c:v>
                </c:pt>
                <c:pt idx="6276">
                  <c:v>42604.836805555555</c:v>
                </c:pt>
                <c:pt idx="6277">
                  <c:v>42604.840277777781</c:v>
                </c:pt>
                <c:pt idx="6278">
                  <c:v>42604.84375</c:v>
                </c:pt>
                <c:pt idx="6279">
                  <c:v>42604.847222222219</c:v>
                </c:pt>
                <c:pt idx="6280">
                  <c:v>42604.850694444445</c:v>
                </c:pt>
                <c:pt idx="6281">
                  <c:v>42604.854166666664</c:v>
                </c:pt>
                <c:pt idx="6282">
                  <c:v>42604.857638888891</c:v>
                </c:pt>
                <c:pt idx="6283">
                  <c:v>42604.861111111109</c:v>
                </c:pt>
                <c:pt idx="6284">
                  <c:v>42604.864583333336</c:v>
                </c:pt>
                <c:pt idx="6285">
                  <c:v>42604.868055555555</c:v>
                </c:pt>
                <c:pt idx="6286">
                  <c:v>42604.871527777781</c:v>
                </c:pt>
                <c:pt idx="6287">
                  <c:v>42604.875</c:v>
                </c:pt>
                <c:pt idx="6288">
                  <c:v>42604.878472222219</c:v>
                </c:pt>
                <c:pt idx="6289">
                  <c:v>42604.881944444445</c:v>
                </c:pt>
                <c:pt idx="6290">
                  <c:v>42604.885416666664</c:v>
                </c:pt>
                <c:pt idx="6291">
                  <c:v>42604.888888888891</c:v>
                </c:pt>
                <c:pt idx="6292">
                  <c:v>42604.892361111109</c:v>
                </c:pt>
                <c:pt idx="6293">
                  <c:v>42604.895833333336</c:v>
                </c:pt>
                <c:pt idx="6294">
                  <c:v>42604.899305555555</c:v>
                </c:pt>
                <c:pt idx="6295">
                  <c:v>42604.902777777781</c:v>
                </c:pt>
                <c:pt idx="6296">
                  <c:v>42604.90625</c:v>
                </c:pt>
                <c:pt idx="6297">
                  <c:v>42604.909722222219</c:v>
                </c:pt>
                <c:pt idx="6298">
                  <c:v>42604.913194444445</c:v>
                </c:pt>
                <c:pt idx="6299">
                  <c:v>42604.916666666664</c:v>
                </c:pt>
                <c:pt idx="6300">
                  <c:v>42604.920138888891</c:v>
                </c:pt>
                <c:pt idx="6301">
                  <c:v>42604.923611111109</c:v>
                </c:pt>
                <c:pt idx="6302">
                  <c:v>42604.927083333336</c:v>
                </c:pt>
                <c:pt idx="6303">
                  <c:v>42604.930555555555</c:v>
                </c:pt>
                <c:pt idx="6304">
                  <c:v>42604.934027777781</c:v>
                </c:pt>
                <c:pt idx="6305">
                  <c:v>42604.9375</c:v>
                </c:pt>
                <c:pt idx="6306">
                  <c:v>42604.940972222219</c:v>
                </c:pt>
                <c:pt idx="6307">
                  <c:v>42604.944444444445</c:v>
                </c:pt>
                <c:pt idx="6308">
                  <c:v>42604.947916666664</c:v>
                </c:pt>
                <c:pt idx="6309">
                  <c:v>42604.951388888891</c:v>
                </c:pt>
                <c:pt idx="6310">
                  <c:v>42604.954861111109</c:v>
                </c:pt>
                <c:pt idx="6311">
                  <c:v>42604.958333333336</c:v>
                </c:pt>
                <c:pt idx="6312">
                  <c:v>42604.961805555555</c:v>
                </c:pt>
                <c:pt idx="6313">
                  <c:v>42604.965277777781</c:v>
                </c:pt>
                <c:pt idx="6314">
                  <c:v>42604.96875</c:v>
                </c:pt>
                <c:pt idx="6315">
                  <c:v>42604.972222222219</c:v>
                </c:pt>
                <c:pt idx="6316">
                  <c:v>42604.975694444445</c:v>
                </c:pt>
                <c:pt idx="6317">
                  <c:v>42604.979166666664</c:v>
                </c:pt>
                <c:pt idx="6318">
                  <c:v>42604.982638888891</c:v>
                </c:pt>
                <c:pt idx="6319">
                  <c:v>42604.986111111109</c:v>
                </c:pt>
                <c:pt idx="6320">
                  <c:v>42604.989583333336</c:v>
                </c:pt>
                <c:pt idx="6321">
                  <c:v>42604.993055555555</c:v>
                </c:pt>
                <c:pt idx="6322">
                  <c:v>42604.996527777781</c:v>
                </c:pt>
                <c:pt idx="6323">
                  <c:v>42605</c:v>
                </c:pt>
                <c:pt idx="6324">
                  <c:v>42605.003472222219</c:v>
                </c:pt>
                <c:pt idx="6325">
                  <c:v>42605.006944444445</c:v>
                </c:pt>
                <c:pt idx="6326">
                  <c:v>42605.010416666664</c:v>
                </c:pt>
                <c:pt idx="6327">
                  <c:v>42605.013888888891</c:v>
                </c:pt>
                <c:pt idx="6328">
                  <c:v>42605.017361111109</c:v>
                </c:pt>
                <c:pt idx="6329">
                  <c:v>42605.020833333336</c:v>
                </c:pt>
                <c:pt idx="6330">
                  <c:v>42605.024305555555</c:v>
                </c:pt>
                <c:pt idx="6331">
                  <c:v>42605.027777777781</c:v>
                </c:pt>
                <c:pt idx="6332">
                  <c:v>42605.03125</c:v>
                </c:pt>
                <c:pt idx="6333">
                  <c:v>42605.034722222219</c:v>
                </c:pt>
                <c:pt idx="6334">
                  <c:v>42605.038194444445</c:v>
                </c:pt>
                <c:pt idx="6335">
                  <c:v>42605.041666666664</c:v>
                </c:pt>
                <c:pt idx="6336">
                  <c:v>42605.045138888891</c:v>
                </c:pt>
                <c:pt idx="6337">
                  <c:v>42605.048611111109</c:v>
                </c:pt>
                <c:pt idx="6338">
                  <c:v>42605.052083333336</c:v>
                </c:pt>
                <c:pt idx="6339">
                  <c:v>42605.055555555555</c:v>
                </c:pt>
                <c:pt idx="6340">
                  <c:v>42605.059027777781</c:v>
                </c:pt>
                <c:pt idx="6341">
                  <c:v>42605.0625</c:v>
                </c:pt>
                <c:pt idx="6342">
                  <c:v>42605.065972222219</c:v>
                </c:pt>
                <c:pt idx="6343">
                  <c:v>42605.069444444445</c:v>
                </c:pt>
                <c:pt idx="6344">
                  <c:v>42605.072916666664</c:v>
                </c:pt>
                <c:pt idx="6345">
                  <c:v>42605.076388888891</c:v>
                </c:pt>
                <c:pt idx="6346">
                  <c:v>42605.079861111109</c:v>
                </c:pt>
                <c:pt idx="6347">
                  <c:v>42605.083333333336</c:v>
                </c:pt>
                <c:pt idx="6348">
                  <c:v>42605.086805555555</c:v>
                </c:pt>
                <c:pt idx="6349">
                  <c:v>42605.090277777781</c:v>
                </c:pt>
                <c:pt idx="6350">
                  <c:v>42605.09375</c:v>
                </c:pt>
                <c:pt idx="6351">
                  <c:v>42605.097222222219</c:v>
                </c:pt>
                <c:pt idx="6352">
                  <c:v>42605.100694444445</c:v>
                </c:pt>
                <c:pt idx="6353">
                  <c:v>42605.104166666664</c:v>
                </c:pt>
                <c:pt idx="6354">
                  <c:v>42605.107638888891</c:v>
                </c:pt>
                <c:pt idx="6355">
                  <c:v>42605.111111111109</c:v>
                </c:pt>
                <c:pt idx="6356">
                  <c:v>42605.114583333336</c:v>
                </c:pt>
                <c:pt idx="6357">
                  <c:v>42605.118055555555</c:v>
                </c:pt>
                <c:pt idx="6358">
                  <c:v>42605.121527777781</c:v>
                </c:pt>
                <c:pt idx="6359">
                  <c:v>42605.125</c:v>
                </c:pt>
                <c:pt idx="6360">
                  <c:v>42605.128472222219</c:v>
                </c:pt>
                <c:pt idx="6361">
                  <c:v>42605.131944444445</c:v>
                </c:pt>
                <c:pt idx="6362">
                  <c:v>42605.135416666664</c:v>
                </c:pt>
                <c:pt idx="6363">
                  <c:v>42605.138888888891</c:v>
                </c:pt>
                <c:pt idx="6364">
                  <c:v>42605.142361111109</c:v>
                </c:pt>
                <c:pt idx="6365">
                  <c:v>42605.145833333336</c:v>
                </c:pt>
                <c:pt idx="6366">
                  <c:v>42605.149305555555</c:v>
                </c:pt>
                <c:pt idx="6367">
                  <c:v>42605.152777777781</c:v>
                </c:pt>
                <c:pt idx="6368">
                  <c:v>42605.15625</c:v>
                </c:pt>
                <c:pt idx="6369">
                  <c:v>42605.159722222219</c:v>
                </c:pt>
                <c:pt idx="6370">
                  <c:v>42605.163194444445</c:v>
                </c:pt>
                <c:pt idx="6371">
                  <c:v>42605.166666666664</c:v>
                </c:pt>
                <c:pt idx="6372">
                  <c:v>42605.170138888891</c:v>
                </c:pt>
                <c:pt idx="6373">
                  <c:v>42605.173611111109</c:v>
                </c:pt>
                <c:pt idx="6374">
                  <c:v>42605.177083333336</c:v>
                </c:pt>
                <c:pt idx="6375">
                  <c:v>42605.180555555555</c:v>
                </c:pt>
                <c:pt idx="6376">
                  <c:v>42605.184027777781</c:v>
                </c:pt>
                <c:pt idx="6377">
                  <c:v>42605.1875</c:v>
                </c:pt>
                <c:pt idx="6378">
                  <c:v>42605.190972222219</c:v>
                </c:pt>
                <c:pt idx="6379">
                  <c:v>42605.194444444445</c:v>
                </c:pt>
                <c:pt idx="6380">
                  <c:v>42605.197916666664</c:v>
                </c:pt>
                <c:pt idx="6381">
                  <c:v>42605.201388888891</c:v>
                </c:pt>
                <c:pt idx="6382">
                  <c:v>42605.204861111109</c:v>
                </c:pt>
                <c:pt idx="6383">
                  <c:v>42605.208333333336</c:v>
                </c:pt>
                <c:pt idx="6384">
                  <c:v>42605.211805555555</c:v>
                </c:pt>
                <c:pt idx="6385">
                  <c:v>42605.215277777781</c:v>
                </c:pt>
                <c:pt idx="6386">
                  <c:v>42605.21875</c:v>
                </c:pt>
                <c:pt idx="6387">
                  <c:v>42605.222222222219</c:v>
                </c:pt>
                <c:pt idx="6388">
                  <c:v>42605.225694444445</c:v>
                </c:pt>
                <c:pt idx="6389">
                  <c:v>42605.229166666664</c:v>
                </c:pt>
                <c:pt idx="6390">
                  <c:v>42605.232638888891</c:v>
                </c:pt>
                <c:pt idx="6391">
                  <c:v>42605.236111111109</c:v>
                </c:pt>
                <c:pt idx="6392">
                  <c:v>42605.239583333336</c:v>
                </c:pt>
                <c:pt idx="6393">
                  <c:v>42605.243055555555</c:v>
                </c:pt>
                <c:pt idx="6394">
                  <c:v>42605.246527777781</c:v>
                </c:pt>
                <c:pt idx="6395">
                  <c:v>42605.25</c:v>
                </c:pt>
                <c:pt idx="6396">
                  <c:v>42605.253472222219</c:v>
                </c:pt>
                <c:pt idx="6397">
                  <c:v>42605.256944444445</c:v>
                </c:pt>
                <c:pt idx="6398">
                  <c:v>42605.260416666664</c:v>
                </c:pt>
                <c:pt idx="6399">
                  <c:v>42605.263888888891</c:v>
                </c:pt>
                <c:pt idx="6400">
                  <c:v>42605.267361111109</c:v>
                </c:pt>
                <c:pt idx="6401">
                  <c:v>42605.270833333336</c:v>
                </c:pt>
                <c:pt idx="6402">
                  <c:v>42605.274305555555</c:v>
                </c:pt>
                <c:pt idx="6403">
                  <c:v>42605.277777777781</c:v>
                </c:pt>
                <c:pt idx="6404">
                  <c:v>42605.28125</c:v>
                </c:pt>
                <c:pt idx="6405">
                  <c:v>42605.284722222219</c:v>
                </c:pt>
                <c:pt idx="6406">
                  <c:v>42605.288194444445</c:v>
                </c:pt>
                <c:pt idx="6407">
                  <c:v>42605.291666666664</c:v>
                </c:pt>
                <c:pt idx="6408">
                  <c:v>42605.295138888891</c:v>
                </c:pt>
                <c:pt idx="6409">
                  <c:v>42605.298611111109</c:v>
                </c:pt>
                <c:pt idx="6410">
                  <c:v>42605.302083333336</c:v>
                </c:pt>
                <c:pt idx="6411">
                  <c:v>42605.305555555555</c:v>
                </c:pt>
                <c:pt idx="6412">
                  <c:v>42605.309027777781</c:v>
                </c:pt>
                <c:pt idx="6413">
                  <c:v>42605.3125</c:v>
                </c:pt>
                <c:pt idx="6414">
                  <c:v>42605.315972222219</c:v>
                </c:pt>
                <c:pt idx="6415">
                  <c:v>42605.319444444445</c:v>
                </c:pt>
                <c:pt idx="6416">
                  <c:v>42605.322916666664</c:v>
                </c:pt>
                <c:pt idx="6417">
                  <c:v>42605.326388888891</c:v>
                </c:pt>
                <c:pt idx="6418">
                  <c:v>42605.329861111109</c:v>
                </c:pt>
                <c:pt idx="6419">
                  <c:v>42605.333333333336</c:v>
                </c:pt>
                <c:pt idx="6420">
                  <c:v>42605.336805555555</c:v>
                </c:pt>
                <c:pt idx="6421">
                  <c:v>42605.340277777781</c:v>
                </c:pt>
                <c:pt idx="6422">
                  <c:v>42605.34375</c:v>
                </c:pt>
                <c:pt idx="6423">
                  <c:v>42605.347222222219</c:v>
                </c:pt>
                <c:pt idx="6424">
                  <c:v>42605.350694444445</c:v>
                </c:pt>
                <c:pt idx="6425">
                  <c:v>42605.354166666664</c:v>
                </c:pt>
                <c:pt idx="6426">
                  <c:v>42605.357638888891</c:v>
                </c:pt>
                <c:pt idx="6427">
                  <c:v>42605.361111111109</c:v>
                </c:pt>
                <c:pt idx="6428">
                  <c:v>42605.364583333336</c:v>
                </c:pt>
                <c:pt idx="6429">
                  <c:v>42605.368055555555</c:v>
                </c:pt>
                <c:pt idx="6430">
                  <c:v>42605.371527777781</c:v>
                </c:pt>
                <c:pt idx="6431">
                  <c:v>42605.375</c:v>
                </c:pt>
                <c:pt idx="6432">
                  <c:v>42605.378472222219</c:v>
                </c:pt>
                <c:pt idx="6433">
                  <c:v>42605.381944444445</c:v>
                </c:pt>
                <c:pt idx="6434">
                  <c:v>42605.385416666664</c:v>
                </c:pt>
                <c:pt idx="6435">
                  <c:v>42605.388888888891</c:v>
                </c:pt>
                <c:pt idx="6436">
                  <c:v>42605.392361111109</c:v>
                </c:pt>
                <c:pt idx="6437">
                  <c:v>42605.395833333336</c:v>
                </c:pt>
                <c:pt idx="6438">
                  <c:v>42605.399305555555</c:v>
                </c:pt>
                <c:pt idx="6439">
                  <c:v>42605.402777777781</c:v>
                </c:pt>
                <c:pt idx="6440">
                  <c:v>42605.40625</c:v>
                </c:pt>
                <c:pt idx="6441">
                  <c:v>42605.409722222219</c:v>
                </c:pt>
                <c:pt idx="6442">
                  <c:v>42605.413194444445</c:v>
                </c:pt>
                <c:pt idx="6443">
                  <c:v>42605.416666666664</c:v>
                </c:pt>
                <c:pt idx="6444">
                  <c:v>42605.420138888891</c:v>
                </c:pt>
                <c:pt idx="6445">
                  <c:v>42605.423611111109</c:v>
                </c:pt>
                <c:pt idx="6446">
                  <c:v>42605.427083333336</c:v>
                </c:pt>
                <c:pt idx="6447">
                  <c:v>42605.430555555555</c:v>
                </c:pt>
                <c:pt idx="6448">
                  <c:v>42605.434027777781</c:v>
                </c:pt>
                <c:pt idx="6449">
                  <c:v>42605.4375</c:v>
                </c:pt>
                <c:pt idx="6450">
                  <c:v>42605.440972222219</c:v>
                </c:pt>
                <c:pt idx="6451">
                  <c:v>42605.444444444445</c:v>
                </c:pt>
                <c:pt idx="6452">
                  <c:v>42605.447916666664</c:v>
                </c:pt>
                <c:pt idx="6453">
                  <c:v>42605.451388888891</c:v>
                </c:pt>
                <c:pt idx="6454">
                  <c:v>42605.454861111109</c:v>
                </c:pt>
                <c:pt idx="6455">
                  <c:v>42605.458333333336</c:v>
                </c:pt>
                <c:pt idx="6456">
                  <c:v>42605.461805555555</c:v>
                </c:pt>
                <c:pt idx="6457">
                  <c:v>42605.465277777781</c:v>
                </c:pt>
                <c:pt idx="6458">
                  <c:v>42605.46875</c:v>
                </c:pt>
                <c:pt idx="6459">
                  <c:v>42605.472222222219</c:v>
                </c:pt>
                <c:pt idx="6460">
                  <c:v>42605.475694444445</c:v>
                </c:pt>
                <c:pt idx="6461">
                  <c:v>42605.479166666664</c:v>
                </c:pt>
                <c:pt idx="6462">
                  <c:v>42605.482638888891</c:v>
                </c:pt>
                <c:pt idx="6463">
                  <c:v>42605.486111111109</c:v>
                </c:pt>
                <c:pt idx="6464">
                  <c:v>42605.489583333336</c:v>
                </c:pt>
                <c:pt idx="6465">
                  <c:v>42605.493055555555</c:v>
                </c:pt>
                <c:pt idx="6466">
                  <c:v>42605.496527777781</c:v>
                </c:pt>
                <c:pt idx="6467">
                  <c:v>42605.5</c:v>
                </c:pt>
                <c:pt idx="6468">
                  <c:v>42605.503472222219</c:v>
                </c:pt>
                <c:pt idx="6469">
                  <c:v>42605.506944444445</c:v>
                </c:pt>
                <c:pt idx="6470">
                  <c:v>42605.510416666664</c:v>
                </c:pt>
                <c:pt idx="6471">
                  <c:v>42605.513888888891</c:v>
                </c:pt>
                <c:pt idx="6472">
                  <c:v>42605.517361111109</c:v>
                </c:pt>
                <c:pt idx="6473">
                  <c:v>42605.520833333336</c:v>
                </c:pt>
                <c:pt idx="6474">
                  <c:v>42605.524305555555</c:v>
                </c:pt>
                <c:pt idx="6475">
                  <c:v>42605.527777777781</c:v>
                </c:pt>
                <c:pt idx="6476">
                  <c:v>42605.53125</c:v>
                </c:pt>
                <c:pt idx="6477">
                  <c:v>42605.534722222219</c:v>
                </c:pt>
                <c:pt idx="6478">
                  <c:v>42605.538194444445</c:v>
                </c:pt>
                <c:pt idx="6479">
                  <c:v>42605.541666666664</c:v>
                </c:pt>
                <c:pt idx="6480">
                  <c:v>42605.545138888891</c:v>
                </c:pt>
                <c:pt idx="6481">
                  <c:v>42605.548611111109</c:v>
                </c:pt>
                <c:pt idx="6482">
                  <c:v>42605.552083333336</c:v>
                </c:pt>
                <c:pt idx="6483">
                  <c:v>42605.555555555555</c:v>
                </c:pt>
                <c:pt idx="6484">
                  <c:v>42605.559027777781</c:v>
                </c:pt>
                <c:pt idx="6485">
                  <c:v>42605.5625</c:v>
                </c:pt>
                <c:pt idx="6486">
                  <c:v>42605.565972222219</c:v>
                </c:pt>
                <c:pt idx="6487">
                  <c:v>42605.569444444445</c:v>
                </c:pt>
                <c:pt idx="6488">
                  <c:v>42605.572916666664</c:v>
                </c:pt>
                <c:pt idx="6489">
                  <c:v>42605.576388888891</c:v>
                </c:pt>
                <c:pt idx="6490">
                  <c:v>42605.579861111109</c:v>
                </c:pt>
                <c:pt idx="6491">
                  <c:v>42605.583333333336</c:v>
                </c:pt>
                <c:pt idx="6492">
                  <c:v>42605.586805555555</c:v>
                </c:pt>
                <c:pt idx="6493">
                  <c:v>42605.590277777781</c:v>
                </c:pt>
                <c:pt idx="6494">
                  <c:v>42605.59375</c:v>
                </c:pt>
                <c:pt idx="6495">
                  <c:v>42605.597222222219</c:v>
                </c:pt>
                <c:pt idx="6496">
                  <c:v>42605.600694444445</c:v>
                </c:pt>
                <c:pt idx="6497">
                  <c:v>42605.604166666664</c:v>
                </c:pt>
                <c:pt idx="6498">
                  <c:v>42605.607638888891</c:v>
                </c:pt>
                <c:pt idx="6499">
                  <c:v>42605.611111111109</c:v>
                </c:pt>
                <c:pt idx="6500">
                  <c:v>42605.614583333336</c:v>
                </c:pt>
                <c:pt idx="6501">
                  <c:v>42605.618055555555</c:v>
                </c:pt>
                <c:pt idx="6502">
                  <c:v>42605.621527777781</c:v>
                </c:pt>
                <c:pt idx="6503">
                  <c:v>42605.625</c:v>
                </c:pt>
                <c:pt idx="6504">
                  <c:v>42605.628472222219</c:v>
                </c:pt>
                <c:pt idx="6505">
                  <c:v>42605.631944444445</c:v>
                </c:pt>
                <c:pt idx="6506">
                  <c:v>42605.635416666664</c:v>
                </c:pt>
                <c:pt idx="6507">
                  <c:v>42605.638888888891</c:v>
                </c:pt>
                <c:pt idx="6508">
                  <c:v>42605.642361111109</c:v>
                </c:pt>
                <c:pt idx="6509">
                  <c:v>42605.645833333336</c:v>
                </c:pt>
                <c:pt idx="6510">
                  <c:v>42605.649305555555</c:v>
                </c:pt>
                <c:pt idx="6511">
                  <c:v>42605.652777777781</c:v>
                </c:pt>
                <c:pt idx="6512">
                  <c:v>42605.65625</c:v>
                </c:pt>
                <c:pt idx="6513">
                  <c:v>42605.659722222219</c:v>
                </c:pt>
                <c:pt idx="6514">
                  <c:v>42605.663194444445</c:v>
                </c:pt>
                <c:pt idx="6515">
                  <c:v>42605.666666666664</c:v>
                </c:pt>
                <c:pt idx="6516">
                  <c:v>42605.670138888891</c:v>
                </c:pt>
                <c:pt idx="6517">
                  <c:v>42605.673611111109</c:v>
                </c:pt>
                <c:pt idx="6518">
                  <c:v>42605.677083333336</c:v>
                </c:pt>
                <c:pt idx="6519">
                  <c:v>42605.680555555555</c:v>
                </c:pt>
                <c:pt idx="6520">
                  <c:v>42605.684027777781</c:v>
                </c:pt>
                <c:pt idx="6521">
                  <c:v>42605.6875</c:v>
                </c:pt>
                <c:pt idx="6522">
                  <c:v>42605.690972222219</c:v>
                </c:pt>
                <c:pt idx="6523">
                  <c:v>42605.694444444445</c:v>
                </c:pt>
                <c:pt idx="6524">
                  <c:v>42605.697916666664</c:v>
                </c:pt>
                <c:pt idx="6525">
                  <c:v>42605.701388888891</c:v>
                </c:pt>
                <c:pt idx="6526">
                  <c:v>42605.704861111109</c:v>
                </c:pt>
                <c:pt idx="6527">
                  <c:v>42605.708333333336</c:v>
                </c:pt>
                <c:pt idx="6528">
                  <c:v>42605.711805555555</c:v>
                </c:pt>
                <c:pt idx="6529">
                  <c:v>42605.715277777781</c:v>
                </c:pt>
                <c:pt idx="6530">
                  <c:v>42605.71875</c:v>
                </c:pt>
                <c:pt idx="6531">
                  <c:v>42605.722222222219</c:v>
                </c:pt>
                <c:pt idx="6532">
                  <c:v>42605.725694444445</c:v>
                </c:pt>
                <c:pt idx="6533">
                  <c:v>42605.729166666664</c:v>
                </c:pt>
                <c:pt idx="6534">
                  <c:v>42605.732638888891</c:v>
                </c:pt>
                <c:pt idx="6535">
                  <c:v>42605.736111111109</c:v>
                </c:pt>
                <c:pt idx="6536">
                  <c:v>42605.739583333336</c:v>
                </c:pt>
                <c:pt idx="6537">
                  <c:v>42605.743055555555</c:v>
                </c:pt>
                <c:pt idx="6538">
                  <c:v>42605.746527777781</c:v>
                </c:pt>
                <c:pt idx="6539">
                  <c:v>42605.75</c:v>
                </c:pt>
                <c:pt idx="6540">
                  <c:v>42605.753472222219</c:v>
                </c:pt>
                <c:pt idx="6541">
                  <c:v>42605.756944444445</c:v>
                </c:pt>
                <c:pt idx="6542">
                  <c:v>42605.760416666664</c:v>
                </c:pt>
                <c:pt idx="6543">
                  <c:v>42605.763888888891</c:v>
                </c:pt>
                <c:pt idx="6544">
                  <c:v>42605.767361111109</c:v>
                </c:pt>
                <c:pt idx="6545">
                  <c:v>42605.770833333336</c:v>
                </c:pt>
                <c:pt idx="6546">
                  <c:v>42605.774305555555</c:v>
                </c:pt>
                <c:pt idx="6547">
                  <c:v>42605.777777777781</c:v>
                </c:pt>
                <c:pt idx="6548">
                  <c:v>42605.78125</c:v>
                </c:pt>
                <c:pt idx="6549">
                  <c:v>42605.784722222219</c:v>
                </c:pt>
                <c:pt idx="6550">
                  <c:v>42605.788194444445</c:v>
                </c:pt>
                <c:pt idx="6551">
                  <c:v>42605.791666666664</c:v>
                </c:pt>
                <c:pt idx="6552">
                  <c:v>42605.795138888891</c:v>
                </c:pt>
                <c:pt idx="6553">
                  <c:v>42605.798611111109</c:v>
                </c:pt>
                <c:pt idx="6554">
                  <c:v>42605.802083333336</c:v>
                </c:pt>
                <c:pt idx="6555">
                  <c:v>42605.805555555555</c:v>
                </c:pt>
                <c:pt idx="6556">
                  <c:v>42605.809027777781</c:v>
                </c:pt>
                <c:pt idx="6557">
                  <c:v>42605.8125</c:v>
                </c:pt>
                <c:pt idx="6558">
                  <c:v>42605.815972222219</c:v>
                </c:pt>
                <c:pt idx="6559">
                  <c:v>42605.819444444445</c:v>
                </c:pt>
                <c:pt idx="6560">
                  <c:v>42605.822916666664</c:v>
                </c:pt>
                <c:pt idx="6561">
                  <c:v>42605.826388888891</c:v>
                </c:pt>
                <c:pt idx="6562">
                  <c:v>42605.829861111109</c:v>
                </c:pt>
                <c:pt idx="6563">
                  <c:v>42605.833333333336</c:v>
                </c:pt>
                <c:pt idx="6564">
                  <c:v>42605.836805555555</c:v>
                </c:pt>
                <c:pt idx="6565">
                  <c:v>42605.840277777781</c:v>
                </c:pt>
                <c:pt idx="6566">
                  <c:v>42605.84375</c:v>
                </c:pt>
                <c:pt idx="6567">
                  <c:v>42605.847222222219</c:v>
                </c:pt>
                <c:pt idx="6568">
                  <c:v>42605.850694444445</c:v>
                </c:pt>
                <c:pt idx="6569">
                  <c:v>42605.854166666664</c:v>
                </c:pt>
                <c:pt idx="6570">
                  <c:v>42605.857638888891</c:v>
                </c:pt>
                <c:pt idx="6571">
                  <c:v>42605.861111111109</c:v>
                </c:pt>
                <c:pt idx="6572">
                  <c:v>42605.864583333336</c:v>
                </c:pt>
                <c:pt idx="6573">
                  <c:v>42605.868055555555</c:v>
                </c:pt>
                <c:pt idx="6574">
                  <c:v>42605.871527777781</c:v>
                </c:pt>
                <c:pt idx="6575">
                  <c:v>42605.875</c:v>
                </c:pt>
                <c:pt idx="6576">
                  <c:v>42605.878472222219</c:v>
                </c:pt>
                <c:pt idx="6577">
                  <c:v>42605.881944444445</c:v>
                </c:pt>
                <c:pt idx="6578">
                  <c:v>42605.885416666664</c:v>
                </c:pt>
                <c:pt idx="6579">
                  <c:v>42605.888888888891</c:v>
                </c:pt>
                <c:pt idx="6580">
                  <c:v>42605.892361111109</c:v>
                </c:pt>
                <c:pt idx="6581">
                  <c:v>42605.895833333336</c:v>
                </c:pt>
                <c:pt idx="6582">
                  <c:v>42605.899305555555</c:v>
                </c:pt>
                <c:pt idx="6583">
                  <c:v>42605.902777777781</c:v>
                </c:pt>
                <c:pt idx="6584">
                  <c:v>42605.90625</c:v>
                </c:pt>
                <c:pt idx="6585">
                  <c:v>42605.909722222219</c:v>
                </c:pt>
                <c:pt idx="6586">
                  <c:v>42605.913194444445</c:v>
                </c:pt>
                <c:pt idx="6587">
                  <c:v>42605.916666666664</c:v>
                </c:pt>
                <c:pt idx="6588">
                  <c:v>42605.920138888891</c:v>
                </c:pt>
                <c:pt idx="6589">
                  <c:v>42605.923611111109</c:v>
                </c:pt>
                <c:pt idx="6590">
                  <c:v>42605.927083333336</c:v>
                </c:pt>
                <c:pt idx="6591">
                  <c:v>42605.930555555555</c:v>
                </c:pt>
                <c:pt idx="6592">
                  <c:v>42605.934027777781</c:v>
                </c:pt>
                <c:pt idx="6593">
                  <c:v>42605.9375</c:v>
                </c:pt>
                <c:pt idx="6594">
                  <c:v>42605.940972222219</c:v>
                </c:pt>
                <c:pt idx="6595">
                  <c:v>42605.944444444445</c:v>
                </c:pt>
                <c:pt idx="6596">
                  <c:v>42605.947916666664</c:v>
                </c:pt>
                <c:pt idx="6597">
                  <c:v>42605.951388888891</c:v>
                </c:pt>
                <c:pt idx="6598">
                  <c:v>42605.954861111109</c:v>
                </c:pt>
                <c:pt idx="6599">
                  <c:v>42605.958333333336</c:v>
                </c:pt>
                <c:pt idx="6600">
                  <c:v>42605.961805555555</c:v>
                </c:pt>
                <c:pt idx="6601">
                  <c:v>42605.965277777781</c:v>
                </c:pt>
                <c:pt idx="6602">
                  <c:v>42605.96875</c:v>
                </c:pt>
                <c:pt idx="6603">
                  <c:v>42605.972222222219</c:v>
                </c:pt>
                <c:pt idx="6604">
                  <c:v>42605.975694444445</c:v>
                </c:pt>
                <c:pt idx="6605">
                  <c:v>42605.979166666664</c:v>
                </c:pt>
                <c:pt idx="6606">
                  <c:v>42605.982638888891</c:v>
                </c:pt>
                <c:pt idx="6607">
                  <c:v>42605.986111111109</c:v>
                </c:pt>
                <c:pt idx="6608">
                  <c:v>42605.989583333336</c:v>
                </c:pt>
                <c:pt idx="6609">
                  <c:v>42605.993055555555</c:v>
                </c:pt>
                <c:pt idx="6610">
                  <c:v>42605.996527777781</c:v>
                </c:pt>
                <c:pt idx="6611">
                  <c:v>42606</c:v>
                </c:pt>
                <c:pt idx="6612">
                  <c:v>42606.003472222219</c:v>
                </c:pt>
                <c:pt idx="6613">
                  <c:v>42606.006944444445</c:v>
                </c:pt>
                <c:pt idx="6614">
                  <c:v>42606.010416666664</c:v>
                </c:pt>
                <c:pt idx="6615">
                  <c:v>42606.013888888891</c:v>
                </c:pt>
                <c:pt idx="6616">
                  <c:v>42606.017361111109</c:v>
                </c:pt>
                <c:pt idx="6617">
                  <c:v>42606.020833333336</c:v>
                </c:pt>
                <c:pt idx="6618">
                  <c:v>42606.024305555555</c:v>
                </c:pt>
                <c:pt idx="6619">
                  <c:v>42606.027777777781</c:v>
                </c:pt>
                <c:pt idx="6620">
                  <c:v>42606.03125</c:v>
                </c:pt>
                <c:pt idx="6621">
                  <c:v>42606.034722222219</c:v>
                </c:pt>
                <c:pt idx="6622">
                  <c:v>42606.038194444445</c:v>
                </c:pt>
                <c:pt idx="6623">
                  <c:v>42606.041666666664</c:v>
                </c:pt>
                <c:pt idx="6624">
                  <c:v>42606.045138888891</c:v>
                </c:pt>
                <c:pt idx="6625">
                  <c:v>42606.048611111109</c:v>
                </c:pt>
                <c:pt idx="6626">
                  <c:v>42606.052083333336</c:v>
                </c:pt>
                <c:pt idx="6627">
                  <c:v>42606.055555555555</c:v>
                </c:pt>
                <c:pt idx="6628">
                  <c:v>42606.059027777781</c:v>
                </c:pt>
                <c:pt idx="6629">
                  <c:v>42606.0625</c:v>
                </c:pt>
                <c:pt idx="6630">
                  <c:v>42606.065972222219</c:v>
                </c:pt>
                <c:pt idx="6631">
                  <c:v>42606.069444444445</c:v>
                </c:pt>
                <c:pt idx="6632">
                  <c:v>42606.072916666664</c:v>
                </c:pt>
                <c:pt idx="6633">
                  <c:v>42606.076388888891</c:v>
                </c:pt>
                <c:pt idx="6634">
                  <c:v>42606.079861111109</c:v>
                </c:pt>
                <c:pt idx="6635">
                  <c:v>42606.083333333336</c:v>
                </c:pt>
                <c:pt idx="6636">
                  <c:v>42606.086805555555</c:v>
                </c:pt>
                <c:pt idx="6637">
                  <c:v>42606.090277777781</c:v>
                </c:pt>
                <c:pt idx="6638">
                  <c:v>42606.09375</c:v>
                </c:pt>
                <c:pt idx="6639">
                  <c:v>42606.097222222219</c:v>
                </c:pt>
                <c:pt idx="6640">
                  <c:v>42606.100694444445</c:v>
                </c:pt>
                <c:pt idx="6641">
                  <c:v>42606.104166666664</c:v>
                </c:pt>
                <c:pt idx="6642">
                  <c:v>42606.107638888891</c:v>
                </c:pt>
                <c:pt idx="6643">
                  <c:v>42606.111111111109</c:v>
                </c:pt>
                <c:pt idx="6644">
                  <c:v>42606.114583333336</c:v>
                </c:pt>
                <c:pt idx="6645">
                  <c:v>42606.118055555555</c:v>
                </c:pt>
                <c:pt idx="6646">
                  <c:v>42606.121527777781</c:v>
                </c:pt>
                <c:pt idx="6647">
                  <c:v>42606.125</c:v>
                </c:pt>
                <c:pt idx="6648">
                  <c:v>42606.128472222219</c:v>
                </c:pt>
                <c:pt idx="6649">
                  <c:v>42606.131944444445</c:v>
                </c:pt>
                <c:pt idx="6650">
                  <c:v>42606.135416666664</c:v>
                </c:pt>
                <c:pt idx="6651">
                  <c:v>42606.138888888891</c:v>
                </c:pt>
                <c:pt idx="6652">
                  <c:v>42606.142361111109</c:v>
                </c:pt>
                <c:pt idx="6653">
                  <c:v>42606.145833333336</c:v>
                </c:pt>
                <c:pt idx="6654">
                  <c:v>42606.149305555555</c:v>
                </c:pt>
                <c:pt idx="6655">
                  <c:v>42606.152777777781</c:v>
                </c:pt>
                <c:pt idx="6656">
                  <c:v>42606.15625</c:v>
                </c:pt>
                <c:pt idx="6657">
                  <c:v>42606.159722222219</c:v>
                </c:pt>
                <c:pt idx="6658">
                  <c:v>42606.163194444445</c:v>
                </c:pt>
                <c:pt idx="6659">
                  <c:v>42606.166666666664</c:v>
                </c:pt>
                <c:pt idx="6660">
                  <c:v>42606.170138888891</c:v>
                </c:pt>
                <c:pt idx="6661">
                  <c:v>42606.173611111109</c:v>
                </c:pt>
                <c:pt idx="6662">
                  <c:v>42606.177083333336</c:v>
                </c:pt>
                <c:pt idx="6663">
                  <c:v>42606.180555555555</c:v>
                </c:pt>
                <c:pt idx="6664">
                  <c:v>42606.184027777781</c:v>
                </c:pt>
                <c:pt idx="6665">
                  <c:v>42606.1875</c:v>
                </c:pt>
                <c:pt idx="6666">
                  <c:v>42606.190972222219</c:v>
                </c:pt>
                <c:pt idx="6667">
                  <c:v>42606.194444444445</c:v>
                </c:pt>
                <c:pt idx="6668">
                  <c:v>42606.197916666664</c:v>
                </c:pt>
                <c:pt idx="6669">
                  <c:v>42606.201388888891</c:v>
                </c:pt>
                <c:pt idx="6670">
                  <c:v>42606.204861111109</c:v>
                </c:pt>
                <c:pt idx="6671">
                  <c:v>42606.208333333336</c:v>
                </c:pt>
                <c:pt idx="6672">
                  <c:v>42606.211805555555</c:v>
                </c:pt>
                <c:pt idx="6673">
                  <c:v>42606.215277777781</c:v>
                </c:pt>
                <c:pt idx="6674">
                  <c:v>42606.21875</c:v>
                </c:pt>
                <c:pt idx="6675">
                  <c:v>42606.222222222219</c:v>
                </c:pt>
                <c:pt idx="6676">
                  <c:v>42606.225694444445</c:v>
                </c:pt>
                <c:pt idx="6677">
                  <c:v>42606.229166666664</c:v>
                </c:pt>
                <c:pt idx="6678">
                  <c:v>42606.232638888891</c:v>
                </c:pt>
                <c:pt idx="6679">
                  <c:v>42606.236111111109</c:v>
                </c:pt>
                <c:pt idx="6680">
                  <c:v>42606.239583333336</c:v>
                </c:pt>
                <c:pt idx="6681">
                  <c:v>42606.243055555555</c:v>
                </c:pt>
                <c:pt idx="6682">
                  <c:v>42606.246527777781</c:v>
                </c:pt>
                <c:pt idx="6683">
                  <c:v>42606.25</c:v>
                </c:pt>
                <c:pt idx="6684">
                  <c:v>42606.253472222219</c:v>
                </c:pt>
                <c:pt idx="6685">
                  <c:v>42606.256944444445</c:v>
                </c:pt>
                <c:pt idx="6686">
                  <c:v>42606.260416666664</c:v>
                </c:pt>
                <c:pt idx="6687">
                  <c:v>42606.263888888891</c:v>
                </c:pt>
                <c:pt idx="6688">
                  <c:v>42606.267361111109</c:v>
                </c:pt>
                <c:pt idx="6689">
                  <c:v>42606.270833333336</c:v>
                </c:pt>
                <c:pt idx="6690">
                  <c:v>42606.274305555555</c:v>
                </c:pt>
                <c:pt idx="6691">
                  <c:v>42606.277777777781</c:v>
                </c:pt>
                <c:pt idx="6692">
                  <c:v>42606.28125</c:v>
                </c:pt>
                <c:pt idx="6693">
                  <c:v>42606.284722222219</c:v>
                </c:pt>
                <c:pt idx="6694">
                  <c:v>42606.288194444445</c:v>
                </c:pt>
                <c:pt idx="6695">
                  <c:v>42606.291666666664</c:v>
                </c:pt>
                <c:pt idx="6696">
                  <c:v>42606.295138888891</c:v>
                </c:pt>
                <c:pt idx="6697">
                  <c:v>42606.298611111109</c:v>
                </c:pt>
                <c:pt idx="6698">
                  <c:v>42606.302083333336</c:v>
                </c:pt>
                <c:pt idx="6699">
                  <c:v>42606.305555555555</c:v>
                </c:pt>
                <c:pt idx="6700">
                  <c:v>42606.309027777781</c:v>
                </c:pt>
                <c:pt idx="6701">
                  <c:v>42606.3125</c:v>
                </c:pt>
                <c:pt idx="6702">
                  <c:v>42606.315972222219</c:v>
                </c:pt>
                <c:pt idx="6703">
                  <c:v>42606.319444444445</c:v>
                </c:pt>
                <c:pt idx="6704">
                  <c:v>42606.322916666664</c:v>
                </c:pt>
                <c:pt idx="6705">
                  <c:v>42606.326388888891</c:v>
                </c:pt>
                <c:pt idx="6706">
                  <c:v>42606.329861111109</c:v>
                </c:pt>
                <c:pt idx="6707">
                  <c:v>42606.333333333336</c:v>
                </c:pt>
                <c:pt idx="6708">
                  <c:v>42606.336805555555</c:v>
                </c:pt>
                <c:pt idx="6709">
                  <c:v>42606.340277777781</c:v>
                </c:pt>
                <c:pt idx="6710">
                  <c:v>42606.34375</c:v>
                </c:pt>
                <c:pt idx="6711">
                  <c:v>42606.347222222219</c:v>
                </c:pt>
                <c:pt idx="6712">
                  <c:v>42606.350694444445</c:v>
                </c:pt>
                <c:pt idx="6713">
                  <c:v>42606.354166666664</c:v>
                </c:pt>
                <c:pt idx="6714">
                  <c:v>42606.357638888891</c:v>
                </c:pt>
                <c:pt idx="6715">
                  <c:v>42606.361111111109</c:v>
                </c:pt>
                <c:pt idx="6716">
                  <c:v>42606.364583333336</c:v>
                </c:pt>
                <c:pt idx="6717">
                  <c:v>42606.368055555555</c:v>
                </c:pt>
                <c:pt idx="6718">
                  <c:v>42606.371527777781</c:v>
                </c:pt>
                <c:pt idx="6719">
                  <c:v>42606.375</c:v>
                </c:pt>
                <c:pt idx="6720">
                  <c:v>42606.378472222219</c:v>
                </c:pt>
                <c:pt idx="6721">
                  <c:v>42606.381944444445</c:v>
                </c:pt>
                <c:pt idx="6722">
                  <c:v>42606.385416666664</c:v>
                </c:pt>
                <c:pt idx="6723">
                  <c:v>42606.388888888891</c:v>
                </c:pt>
                <c:pt idx="6724">
                  <c:v>42606.392361111109</c:v>
                </c:pt>
                <c:pt idx="6725">
                  <c:v>42606.395833333336</c:v>
                </c:pt>
                <c:pt idx="6726">
                  <c:v>42606.399305555555</c:v>
                </c:pt>
                <c:pt idx="6727">
                  <c:v>42606.402777777781</c:v>
                </c:pt>
                <c:pt idx="6728">
                  <c:v>42606.40625</c:v>
                </c:pt>
                <c:pt idx="6729">
                  <c:v>42606.409722222219</c:v>
                </c:pt>
                <c:pt idx="6730">
                  <c:v>42606.413194444445</c:v>
                </c:pt>
                <c:pt idx="6731">
                  <c:v>42606.416666666664</c:v>
                </c:pt>
                <c:pt idx="6732">
                  <c:v>42606.420138888891</c:v>
                </c:pt>
                <c:pt idx="6733">
                  <c:v>42606.423611111109</c:v>
                </c:pt>
                <c:pt idx="6734">
                  <c:v>42606.427083333336</c:v>
                </c:pt>
                <c:pt idx="6735">
                  <c:v>42606.430555555555</c:v>
                </c:pt>
                <c:pt idx="6736">
                  <c:v>42606.434027777781</c:v>
                </c:pt>
                <c:pt idx="6737">
                  <c:v>42606.4375</c:v>
                </c:pt>
                <c:pt idx="6738">
                  <c:v>42606.440972222219</c:v>
                </c:pt>
                <c:pt idx="6739">
                  <c:v>42606.444444444445</c:v>
                </c:pt>
                <c:pt idx="6740">
                  <c:v>42606.447916666664</c:v>
                </c:pt>
                <c:pt idx="6741">
                  <c:v>42606.451388888891</c:v>
                </c:pt>
                <c:pt idx="6742">
                  <c:v>42606.454861111109</c:v>
                </c:pt>
                <c:pt idx="6743">
                  <c:v>42606.458333333336</c:v>
                </c:pt>
                <c:pt idx="6744">
                  <c:v>42606.461805555555</c:v>
                </c:pt>
                <c:pt idx="6745">
                  <c:v>42606.465277777781</c:v>
                </c:pt>
                <c:pt idx="6746">
                  <c:v>42606.46875</c:v>
                </c:pt>
                <c:pt idx="6747">
                  <c:v>42606.472222222219</c:v>
                </c:pt>
                <c:pt idx="6748">
                  <c:v>42606.475694444445</c:v>
                </c:pt>
                <c:pt idx="6749">
                  <c:v>42606.479166666664</c:v>
                </c:pt>
                <c:pt idx="6750">
                  <c:v>42606.482638888891</c:v>
                </c:pt>
                <c:pt idx="6751">
                  <c:v>42606.486111111109</c:v>
                </c:pt>
                <c:pt idx="6752">
                  <c:v>42606.489583333336</c:v>
                </c:pt>
                <c:pt idx="6753">
                  <c:v>42606.493055555555</c:v>
                </c:pt>
                <c:pt idx="6754">
                  <c:v>42606.496527777781</c:v>
                </c:pt>
                <c:pt idx="6755">
                  <c:v>42606.5</c:v>
                </c:pt>
                <c:pt idx="6756">
                  <c:v>42606.503472222219</c:v>
                </c:pt>
                <c:pt idx="6757">
                  <c:v>42606.506944444445</c:v>
                </c:pt>
                <c:pt idx="6758">
                  <c:v>42606.510416666664</c:v>
                </c:pt>
                <c:pt idx="6759">
                  <c:v>42606.513888888891</c:v>
                </c:pt>
                <c:pt idx="6760">
                  <c:v>42606.517361111109</c:v>
                </c:pt>
                <c:pt idx="6761">
                  <c:v>42606.520833333336</c:v>
                </c:pt>
                <c:pt idx="6762">
                  <c:v>42606.524305555555</c:v>
                </c:pt>
                <c:pt idx="6763">
                  <c:v>42606.527777777781</c:v>
                </c:pt>
                <c:pt idx="6764">
                  <c:v>42606.53125</c:v>
                </c:pt>
                <c:pt idx="6765">
                  <c:v>42606.534722222219</c:v>
                </c:pt>
                <c:pt idx="6766">
                  <c:v>42606.538194444445</c:v>
                </c:pt>
                <c:pt idx="6767">
                  <c:v>42606.541666666664</c:v>
                </c:pt>
                <c:pt idx="6768">
                  <c:v>42606.545138888891</c:v>
                </c:pt>
                <c:pt idx="6769">
                  <c:v>42606.548611111109</c:v>
                </c:pt>
                <c:pt idx="6770">
                  <c:v>42606.552083333336</c:v>
                </c:pt>
                <c:pt idx="6771">
                  <c:v>42606.555555555555</c:v>
                </c:pt>
                <c:pt idx="6772">
                  <c:v>42606.559027777781</c:v>
                </c:pt>
                <c:pt idx="6773">
                  <c:v>42606.5625</c:v>
                </c:pt>
                <c:pt idx="6774">
                  <c:v>42606.565972222219</c:v>
                </c:pt>
                <c:pt idx="6775">
                  <c:v>42606.569444444445</c:v>
                </c:pt>
                <c:pt idx="6776">
                  <c:v>42606.572916666664</c:v>
                </c:pt>
                <c:pt idx="6777">
                  <c:v>42606.576388888891</c:v>
                </c:pt>
                <c:pt idx="6778">
                  <c:v>42606.579861111109</c:v>
                </c:pt>
                <c:pt idx="6779">
                  <c:v>42606.583333333336</c:v>
                </c:pt>
                <c:pt idx="6780">
                  <c:v>42606.586805555555</c:v>
                </c:pt>
                <c:pt idx="6781">
                  <c:v>42606.590277777781</c:v>
                </c:pt>
                <c:pt idx="6782">
                  <c:v>42606.59375</c:v>
                </c:pt>
                <c:pt idx="6783">
                  <c:v>42606.597222222219</c:v>
                </c:pt>
                <c:pt idx="6784">
                  <c:v>42606.600694444445</c:v>
                </c:pt>
                <c:pt idx="6785">
                  <c:v>42606.604166666664</c:v>
                </c:pt>
                <c:pt idx="6786">
                  <c:v>42606.607638888891</c:v>
                </c:pt>
                <c:pt idx="6787">
                  <c:v>42606.611111111109</c:v>
                </c:pt>
                <c:pt idx="6788">
                  <c:v>42606.614583333336</c:v>
                </c:pt>
                <c:pt idx="6789">
                  <c:v>42606.618055555555</c:v>
                </c:pt>
                <c:pt idx="6790">
                  <c:v>42606.621527777781</c:v>
                </c:pt>
                <c:pt idx="6791">
                  <c:v>42606.625</c:v>
                </c:pt>
                <c:pt idx="6792">
                  <c:v>42606.628472222219</c:v>
                </c:pt>
                <c:pt idx="6793">
                  <c:v>42606.631944444445</c:v>
                </c:pt>
                <c:pt idx="6794">
                  <c:v>42606.635416666664</c:v>
                </c:pt>
                <c:pt idx="6795">
                  <c:v>42606.638888888891</c:v>
                </c:pt>
                <c:pt idx="6796">
                  <c:v>42606.642361111109</c:v>
                </c:pt>
                <c:pt idx="6797">
                  <c:v>42606.645833333336</c:v>
                </c:pt>
                <c:pt idx="6798">
                  <c:v>42606.649305555555</c:v>
                </c:pt>
                <c:pt idx="6799">
                  <c:v>42606.652777777781</c:v>
                </c:pt>
                <c:pt idx="6800">
                  <c:v>42606.65625</c:v>
                </c:pt>
                <c:pt idx="6801">
                  <c:v>42606.659722222219</c:v>
                </c:pt>
                <c:pt idx="6802">
                  <c:v>42606.663194444445</c:v>
                </c:pt>
                <c:pt idx="6803">
                  <c:v>42606.666666666664</c:v>
                </c:pt>
                <c:pt idx="6804">
                  <c:v>42606.670138888891</c:v>
                </c:pt>
                <c:pt idx="6805">
                  <c:v>42606.673611111109</c:v>
                </c:pt>
                <c:pt idx="6806">
                  <c:v>42606.677083333336</c:v>
                </c:pt>
                <c:pt idx="6807">
                  <c:v>42606.680555555555</c:v>
                </c:pt>
                <c:pt idx="6808">
                  <c:v>42606.684027777781</c:v>
                </c:pt>
                <c:pt idx="6809">
                  <c:v>42606.6875</c:v>
                </c:pt>
                <c:pt idx="6810">
                  <c:v>42606.690972222219</c:v>
                </c:pt>
                <c:pt idx="6811">
                  <c:v>42606.694444444445</c:v>
                </c:pt>
                <c:pt idx="6812">
                  <c:v>42606.697916666664</c:v>
                </c:pt>
                <c:pt idx="6813">
                  <c:v>42606.701388888891</c:v>
                </c:pt>
                <c:pt idx="6814">
                  <c:v>42606.704861111109</c:v>
                </c:pt>
                <c:pt idx="6815">
                  <c:v>42606.708333333336</c:v>
                </c:pt>
                <c:pt idx="6816">
                  <c:v>42606.711805555555</c:v>
                </c:pt>
                <c:pt idx="6817">
                  <c:v>42606.715277777781</c:v>
                </c:pt>
                <c:pt idx="6818">
                  <c:v>42606.71875</c:v>
                </c:pt>
                <c:pt idx="6819">
                  <c:v>42606.722222222219</c:v>
                </c:pt>
                <c:pt idx="6820">
                  <c:v>42606.725694444445</c:v>
                </c:pt>
                <c:pt idx="6821">
                  <c:v>42606.729166666664</c:v>
                </c:pt>
                <c:pt idx="6822">
                  <c:v>42606.732638888891</c:v>
                </c:pt>
                <c:pt idx="6823">
                  <c:v>42606.736111111109</c:v>
                </c:pt>
                <c:pt idx="6824">
                  <c:v>42606.739583333336</c:v>
                </c:pt>
                <c:pt idx="6825">
                  <c:v>42606.743055555555</c:v>
                </c:pt>
                <c:pt idx="6826">
                  <c:v>42606.746527777781</c:v>
                </c:pt>
                <c:pt idx="6827">
                  <c:v>42606.75</c:v>
                </c:pt>
                <c:pt idx="6828">
                  <c:v>42606.753472222219</c:v>
                </c:pt>
                <c:pt idx="6829">
                  <c:v>42606.756944444445</c:v>
                </c:pt>
                <c:pt idx="6830">
                  <c:v>42606.760416666664</c:v>
                </c:pt>
                <c:pt idx="6831">
                  <c:v>42606.763888888891</c:v>
                </c:pt>
                <c:pt idx="6832">
                  <c:v>42606.767361111109</c:v>
                </c:pt>
                <c:pt idx="6833">
                  <c:v>42606.770833333336</c:v>
                </c:pt>
                <c:pt idx="6834">
                  <c:v>42606.774305555555</c:v>
                </c:pt>
                <c:pt idx="6835">
                  <c:v>42606.777777777781</c:v>
                </c:pt>
                <c:pt idx="6836">
                  <c:v>42606.78125</c:v>
                </c:pt>
                <c:pt idx="6837">
                  <c:v>42606.784722222219</c:v>
                </c:pt>
                <c:pt idx="6838">
                  <c:v>42606.788194444445</c:v>
                </c:pt>
                <c:pt idx="6839">
                  <c:v>42606.791666666664</c:v>
                </c:pt>
                <c:pt idx="6840">
                  <c:v>42606.795138888891</c:v>
                </c:pt>
                <c:pt idx="6841">
                  <c:v>42606.798611111109</c:v>
                </c:pt>
                <c:pt idx="6842">
                  <c:v>42606.802083333336</c:v>
                </c:pt>
                <c:pt idx="6843">
                  <c:v>42606.805555555555</c:v>
                </c:pt>
                <c:pt idx="6844">
                  <c:v>42606.809027777781</c:v>
                </c:pt>
                <c:pt idx="6845">
                  <c:v>42606.8125</c:v>
                </c:pt>
                <c:pt idx="6846">
                  <c:v>42606.815972222219</c:v>
                </c:pt>
                <c:pt idx="6847">
                  <c:v>42606.819444444445</c:v>
                </c:pt>
                <c:pt idx="6848">
                  <c:v>42606.822916666664</c:v>
                </c:pt>
                <c:pt idx="6849">
                  <c:v>42606.826388888891</c:v>
                </c:pt>
                <c:pt idx="6850">
                  <c:v>42606.829861111109</c:v>
                </c:pt>
                <c:pt idx="6851">
                  <c:v>42606.833333333336</c:v>
                </c:pt>
                <c:pt idx="6852">
                  <c:v>42606.836805555555</c:v>
                </c:pt>
                <c:pt idx="6853">
                  <c:v>42606.840277777781</c:v>
                </c:pt>
                <c:pt idx="6854">
                  <c:v>42606.84375</c:v>
                </c:pt>
                <c:pt idx="6855">
                  <c:v>42606.847222222219</c:v>
                </c:pt>
                <c:pt idx="6856">
                  <c:v>42606.850694444445</c:v>
                </c:pt>
                <c:pt idx="6857">
                  <c:v>42606.854166666664</c:v>
                </c:pt>
                <c:pt idx="6858">
                  <c:v>42606.857638888891</c:v>
                </c:pt>
                <c:pt idx="6859">
                  <c:v>42606.861111111109</c:v>
                </c:pt>
                <c:pt idx="6860">
                  <c:v>42606.864583333336</c:v>
                </c:pt>
                <c:pt idx="6861">
                  <c:v>42606.868055555555</c:v>
                </c:pt>
                <c:pt idx="6862">
                  <c:v>42606.871527777781</c:v>
                </c:pt>
                <c:pt idx="6863">
                  <c:v>42606.875</c:v>
                </c:pt>
                <c:pt idx="6864">
                  <c:v>42606.878472222219</c:v>
                </c:pt>
                <c:pt idx="6865">
                  <c:v>42606.881944444445</c:v>
                </c:pt>
                <c:pt idx="6866">
                  <c:v>42606.885416666664</c:v>
                </c:pt>
                <c:pt idx="6867">
                  <c:v>42606.888888888891</c:v>
                </c:pt>
                <c:pt idx="6868">
                  <c:v>42606.892361111109</c:v>
                </c:pt>
                <c:pt idx="6869">
                  <c:v>42606.895833333336</c:v>
                </c:pt>
                <c:pt idx="6870">
                  <c:v>42606.899305555555</c:v>
                </c:pt>
                <c:pt idx="6871">
                  <c:v>42606.902777777781</c:v>
                </c:pt>
                <c:pt idx="6872">
                  <c:v>42606.90625</c:v>
                </c:pt>
                <c:pt idx="6873">
                  <c:v>42606.909722222219</c:v>
                </c:pt>
                <c:pt idx="6874">
                  <c:v>42606.913194444445</c:v>
                </c:pt>
                <c:pt idx="6875">
                  <c:v>42606.916666666664</c:v>
                </c:pt>
                <c:pt idx="6876">
                  <c:v>42606.920138888891</c:v>
                </c:pt>
                <c:pt idx="6877">
                  <c:v>42606.923611111109</c:v>
                </c:pt>
                <c:pt idx="6878">
                  <c:v>42606.927083333336</c:v>
                </c:pt>
                <c:pt idx="6879">
                  <c:v>42606.930555555555</c:v>
                </c:pt>
                <c:pt idx="6880">
                  <c:v>42606.934027777781</c:v>
                </c:pt>
                <c:pt idx="6881">
                  <c:v>42606.9375</c:v>
                </c:pt>
                <c:pt idx="6882">
                  <c:v>42606.940972222219</c:v>
                </c:pt>
                <c:pt idx="6883">
                  <c:v>42606.944444444445</c:v>
                </c:pt>
                <c:pt idx="6884">
                  <c:v>42606.947916666664</c:v>
                </c:pt>
                <c:pt idx="6885">
                  <c:v>42606.951388888891</c:v>
                </c:pt>
                <c:pt idx="6886">
                  <c:v>42606.954861111109</c:v>
                </c:pt>
                <c:pt idx="6887">
                  <c:v>42606.958333333336</c:v>
                </c:pt>
                <c:pt idx="6888">
                  <c:v>42606.961805555555</c:v>
                </c:pt>
                <c:pt idx="6889">
                  <c:v>42606.965277777781</c:v>
                </c:pt>
                <c:pt idx="6890">
                  <c:v>42606.96875</c:v>
                </c:pt>
                <c:pt idx="6891">
                  <c:v>42606.972222222219</c:v>
                </c:pt>
                <c:pt idx="6892">
                  <c:v>42606.975694444445</c:v>
                </c:pt>
                <c:pt idx="6893">
                  <c:v>42606.979166666664</c:v>
                </c:pt>
                <c:pt idx="6894">
                  <c:v>42606.982638888891</c:v>
                </c:pt>
                <c:pt idx="6895">
                  <c:v>42606.986111111109</c:v>
                </c:pt>
                <c:pt idx="6896">
                  <c:v>42606.989583333336</c:v>
                </c:pt>
                <c:pt idx="6897">
                  <c:v>42606.993055555555</c:v>
                </c:pt>
                <c:pt idx="6898">
                  <c:v>42606.996527777781</c:v>
                </c:pt>
                <c:pt idx="6899">
                  <c:v>42607</c:v>
                </c:pt>
                <c:pt idx="6900">
                  <c:v>42607.003472222219</c:v>
                </c:pt>
                <c:pt idx="6901">
                  <c:v>42607.006944444445</c:v>
                </c:pt>
                <c:pt idx="6902">
                  <c:v>42607.010416666664</c:v>
                </c:pt>
                <c:pt idx="6903">
                  <c:v>42607.013888888891</c:v>
                </c:pt>
                <c:pt idx="6904">
                  <c:v>42607.017361111109</c:v>
                </c:pt>
                <c:pt idx="6905">
                  <c:v>42607.020833333336</c:v>
                </c:pt>
                <c:pt idx="6906">
                  <c:v>42607.024305555555</c:v>
                </c:pt>
                <c:pt idx="6907">
                  <c:v>42607.027777777781</c:v>
                </c:pt>
                <c:pt idx="6908">
                  <c:v>42607.03125</c:v>
                </c:pt>
                <c:pt idx="6909">
                  <c:v>42607.034722222219</c:v>
                </c:pt>
                <c:pt idx="6910">
                  <c:v>42607.038194444445</c:v>
                </c:pt>
                <c:pt idx="6911">
                  <c:v>42607.041666666664</c:v>
                </c:pt>
                <c:pt idx="6912">
                  <c:v>42607.045138888891</c:v>
                </c:pt>
                <c:pt idx="6913">
                  <c:v>42607.048611111109</c:v>
                </c:pt>
                <c:pt idx="6914">
                  <c:v>42607.052083333336</c:v>
                </c:pt>
                <c:pt idx="6915">
                  <c:v>42607.055555555555</c:v>
                </c:pt>
                <c:pt idx="6916">
                  <c:v>42607.059027777781</c:v>
                </c:pt>
                <c:pt idx="6917">
                  <c:v>42607.0625</c:v>
                </c:pt>
                <c:pt idx="6918">
                  <c:v>42607.065972222219</c:v>
                </c:pt>
                <c:pt idx="6919">
                  <c:v>42607.069444444445</c:v>
                </c:pt>
                <c:pt idx="6920">
                  <c:v>42607.072916666664</c:v>
                </c:pt>
                <c:pt idx="6921">
                  <c:v>42607.076388888891</c:v>
                </c:pt>
                <c:pt idx="6922">
                  <c:v>42607.079861111109</c:v>
                </c:pt>
                <c:pt idx="6923">
                  <c:v>42607.083333333336</c:v>
                </c:pt>
                <c:pt idx="6924">
                  <c:v>42607.086805555555</c:v>
                </c:pt>
                <c:pt idx="6925">
                  <c:v>42607.090277777781</c:v>
                </c:pt>
                <c:pt idx="6926">
                  <c:v>42607.09375</c:v>
                </c:pt>
                <c:pt idx="6927">
                  <c:v>42607.097222222219</c:v>
                </c:pt>
                <c:pt idx="6928">
                  <c:v>42607.100694444445</c:v>
                </c:pt>
                <c:pt idx="6929">
                  <c:v>42607.104166666664</c:v>
                </c:pt>
                <c:pt idx="6930">
                  <c:v>42607.107638888891</c:v>
                </c:pt>
                <c:pt idx="6931">
                  <c:v>42607.111111111109</c:v>
                </c:pt>
                <c:pt idx="6932">
                  <c:v>42607.114583333336</c:v>
                </c:pt>
                <c:pt idx="6933">
                  <c:v>42607.118055555555</c:v>
                </c:pt>
                <c:pt idx="6934">
                  <c:v>42607.121527777781</c:v>
                </c:pt>
                <c:pt idx="6935">
                  <c:v>42607.125</c:v>
                </c:pt>
                <c:pt idx="6936">
                  <c:v>42607.128472222219</c:v>
                </c:pt>
                <c:pt idx="6937">
                  <c:v>42607.131944444445</c:v>
                </c:pt>
                <c:pt idx="6938">
                  <c:v>42607.135416666664</c:v>
                </c:pt>
                <c:pt idx="6939">
                  <c:v>42607.138888888891</c:v>
                </c:pt>
                <c:pt idx="6940">
                  <c:v>42607.142361111109</c:v>
                </c:pt>
                <c:pt idx="6941">
                  <c:v>42607.145833333336</c:v>
                </c:pt>
                <c:pt idx="6942">
                  <c:v>42607.149305555555</c:v>
                </c:pt>
                <c:pt idx="6943">
                  <c:v>42607.152777777781</c:v>
                </c:pt>
                <c:pt idx="6944">
                  <c:v>42607.15625</c:v>
                </c:pt>
                <c:pt idx="6945">
                  <c:v>42607.159722222219</c:v>
                </c:pt>
                <c:pt idx="6946">
                  <c:v>42607.163194444445</c:v>
                </c:pt>
                <c:pt idx="6947">
                  <c:v>42607.166666666664</c:v>
                </c:pt>
                <c:pt idx="6948">
                  <c:v>42607.170138888891</c:v>
                </c:pt>
                <c:pt idx="6949">
                  <c:v>42607.173611111109</c:v>
                </c:pt>
                <c:pt idx="6950">
                  <c:v>42607.177083333336</c:v>
                </c:pt>
                <c:pt idx="6951">
                  <c:v>42607.180555555555</c:v>
                </c:pt>
                <c:pt idx="6952">
                  <c:v>42607.184027777781</c:v>
                </c:pt>
                <c:pt idx="6953">
                  <c:v>42607.1875</c:v>
                </c:pt>
                <c:pt idx="6954">
                  <c:v>42607.190972222219</c:v>
                </c:pt>
                <c:pt idx="6955">
                  <c:v>42607.194444444445</c:v>
                </c:pt>
                <c:pt idx="6956">
                  <c:v>42607.197916666664</c:v>
                </c:pt>
                <c:pt idx="6957">
                  <c:v>42607.201388888891</c:v>
                </c:pt>
                <c:pt idx="6958">
                  <c:v>42607.204861111109</c:v>
                </c:pt>
                <c:pt idx="6959">
                  <c:v>42607.208333333336</c:v>
                </c:pt>
                <c:pt idx="6960">
                  <c:v>42607.211805555555</c:v>
                </c:pt>
                <c:pt idx="6961">
                  <c:v>42607.215277777781</c:v>
                </c:pt>
                <c:pt idx="6962">
                  <c:v>42607.21875</c:v>
                </c:pt>
                <c:pt idx="6963">
                  <c:v>42607.222222222219</c:v>
                </c:pt>
                <c:pt idx="6964">
                  <c:v>42607.225694444445</c:v>
                </c:pt>
                <c:pt idx="6965">
                  <c:v>42607.229166666664</c:v>
                </c:pt>
                <c:pt idx="6966">
                  <c:v>42607.232638888891</c:v>
                </c:pt>
                <c:pt idx="6967">
                  <c:v>42607.236111111109</c:v>
                </c:pt>
                <c:pt idx="6968">
                  <c:v>42607.239583333336</c:v>
                </c:pt>
                <c:pt idx="6969">
                  <c:v>42607.243055555555</c:v>
                </c:pt>
                <c:pt idx="6970">
                  <c:v>42607.246527777781</c:v>
                </c:pt>
                <c:pt idx="6971">
                  <c:v>42607.25</c:v>
                </c:pt>
                <c:pt idx="6972">
                  <c:v>42607.253472222219</c:v>
                </c:pt>
                <c:pt idx="6973">
                  <c:v>42607.256944444445</c:v>
                </c:pt>
                <c:pt idx="6974">
                  <c:v>42607.260416666664</c:v>
                </c:pt>
                <c:pt idx="6975">
                  <c:v>42607.263888888891</c:v>
                </c:pt>
                <c:pt idx="6976">
                  <c:v>42607.267361111109</c:v>
                </c:pt>
                <c:pt idx="6977">
                  <c:v>42607.270833333336</c:v>
                </c:pt>
                <c:pt idx="6978">
                  <c:v>42607.274305555555</c:v>
                </c:pt>
                <c:pt idx="6979">
                  <c:v>42607.277777777781</c:v>
                </c:pt>
                <c:pt idx="6980">
                  <c:v>42607.28125</c:v>
                </c:pt>
                <c:pt idx="6981">
                  <c:v>42607.284722222219</c:v>
                </c:pt>
                <c:pt idx="6982">
                  <c:v>42607.288194444445</c:v>
                </c:pt>
                <c:pt idx="6983">
                  <c:v>42607.291666666664</c:v>
                </c:pt>
                <c:pt idx="6984">
                  <c:v>42607.295138888891</c:v>
                </c:pt>
                <c:pt idx="6985">
                  <c:v>42607.298611111109</c:v>
                </c:pt>
                <c:pt idx="6986">
                  <c:v>42607.302083333336</c:v>
                </c:pt>
                <c:pt idx="6987">
                  <c:v>42607.305555555555</c:v>
                </c:pt>
                <c:pt idx="6988">
                  <c:v>42607.309027777781</c:v>
                </c:pt>
                <c:pt idx="6989">
                  <c:v>42607.3125</c:v>
                </c:pt>
                <c:pt idx="6990">
                  <c:v>42607.315972222219</c:v>
                </c:pt>
                <c:pt idx="6991">
                  <c:v>42607.319444444445</c:v>
                </c:pt>
                <c:pt idx="6992">
                  <c:v>42607.322916666664</c:v>
                </c:pt>
                <c:pt idx="6993">
                  <c:v>42607.326388888891</c:v>
                </c:pt>
                <c:pt idx="6994">
                  <c:v>42607.329861111109</c:v>
                </c:pt>
                <c:pt idx="6995">
                  <c:v>42607.333333333336</c:v>
                </c:pt>
                <c:pt idx="6996">
                  <c:v>42607.336805555555</c:v>
                </c:pt>
                <c:pt idx="6997">
                  <c:v>42607.340277777781</c:v>
                </c:pt>
                <c:pt idx="6998">
                  <c:v>42607.34375</c:v>
                </c:pt>
                <c:pt idx="6999">
                  <c:v>42607.347222222219</c:v>
                </c:pt>
                <c:pt idx="7000">
                  <c:v>42607.350694444445</c:v>
                </c:pt>
                <c:pt idx="7001">
                  <c:v>42607.354166666664</c:v>
                </c:pt>
                <c:pt idx="7002">
                  <c:v>42607.357638888891</c:v>
                </c:pt>
                <c:pt idx="7003">
                  <c:v>42607.361111111109</c:v>
                </c:pt>
                <c:pt idx="7004">
                  <c:v>42607.364583333336</c:v>
                </c:pt>
                <c:pt idx="7005">
                  <c:v>42607.368055555555</c:v>
                </c:pt>
                <c:pt idx="7006">
                  <c:v>42607.371527777781</c:v>
                </c:pt>
                <c:pt idx="7007">
                  <c:v>42607.375</c:v>
                </c:pt>
                <c:pt idx="7008">
                  <c:v>42607.378472222219</c:v>
                </c:pt>
                <c:pt idx="7009">
                  <c:v>42607.381944444445</c:v>
                </c:pt>
                <c:pt idx="7010">
                  <c:v>42607.385416666664</c:v>
                </c:pt>
                <c:pt idx="7011">
                  <c:v>42607.388888888891</c:v>
                </c:pt>
                <c:pt idx="7012">
                  <c:v>42607.392361111109</c:v>
                </c:pt>
                <c:pt idx="7013">
                  <c:v>42607.395833333336</c:v>
                </c:pt>
                <c:pt idx="7014">
                  <c:v>42607.399305555555</c:v>
                </c:pt>
                <c:pt idx="7015">
                  <c:v>42607.402777777781</c:v>
                </c:pt>
                <c:pt idx="7016">
                  <c:v>42607.40625</c:v>
                </c:pt>
                <c:pt idx="7017">
                  <c:v>42607.409722222219</c:v>
                </c:pt>
                <c:pt idx="7018">
                  <c:v>42607.413194444445</c:v>
                </c:pt>
                <c:pt idx="7019">
                  <c:v>42607.416666666664</c:v>
                </c:pt>
                <c:pt idx="7020">
                  <c:v>42607.420138888891</c:v>
                </c:pt>
                <c:pt idx="7021">
                  <c:v>42607.423611111109</c:v>
                </c:pt>
                <c:pt idx="7022">
                  <c:v>42607.427083333336</c:v>
                </c:pt>
                <c:pt idx="7023">
                  <c:v>42607.430555555555</c:v>
                </c:pt>
                <c:pt idx="7024">
                  <c:v>42607.434027777781</c:v>
                </c:pt>
                <c:pt idx="7025">
                  <c:v>42607.4375</c:v>
                </c:pt>
                <c:pt idx="7026">
                  <c:v>42607.440972222219</c:v>
                </c:pt>
                <c:pt idx="7027">
                  <c:v>42607.444444444445</c:v>
                </c:pt>
                <c:pt idx="7028">
                  <c:v>42607.447916666664</c:v>
                </c:pt>
                <c:pt idx="7029">
                  <c:v>42607.451388888891</c:v>
                </c:pt>
                <c:pt idx="7030">
                  <c:v>42607.454861111109</c:v>
                </c:pt>
                <c:pt idx="7031">
                  <c:v>42607.458333333336</c:v>
                </c:pt>
                <c:pt idx="7032">
                  <c:v>42607.461805555555</c:v>
                </c:pt>
                <c:pt idx="7033">
                  <c:v>42607.465277777781</c:v>
                </c:pt>
                <c:pt idx="7034">
                  <c:v>42607.46875</c:v>
                </c:pt>
                <c:pt idx="7035">
                  <c:v>42607.472222222219</c:v>
                </c:pt>
                <c:pt idx="7036">
                  <c:v>42607.475694444445</c:v>
                </c:pt>
                <c:pt idx="7037">
                  <c:v>42607.479166666664</c:v>
                </c:pt>
                <c:pt idx="7038">
                  <c:v>42607.482638888891</c:v>
                </c:pt>
                <c:pt idx="7039">
                  <c:v>42607.486111111109</c:v>
                </c:pt>
                <c:pt idx="7040">
                  <c:v>42607.489583333336</c:v>
                </c:pt>
                <c:pt idx="7041">
                  <c:v>42607.493055555555</c:v>
                </c:pt>
                <c:pt idx="7042">
                  <c:v>42607.496527777781</c:v>
                </c:pt>
                <c:pt idx="7043">
                  <c:v>42607.5</c:v>
                </c:pt>
                <c:pt idx="7044">
                  <c:v>42607.503472222219</c:v>
                </c:pt>
                <c:pt idx="7045">
                  <c:v>42607.506944444445</c:v>
                </c:pt>
                <c:pt idx="7046">
                  <c:v>42607.510416666664</c:v>
                </c:pt>
                <c:pt idx="7047">
                  <c:v>42607.513888888891</c:v>
                </c:pt>
                <c:pt idx="7048">
                  <c:v>42607.517361111109</c:v>
                </c:pt>
                <c:pt idx="7049">
                  <c:v>42607.520833333336</c:v>
                </c:pt>
                <c:pt idx="7050">
                  <c:v>42607.524305555555</c:v>
                </c:pt>
                <c:pt idx="7051">
                  <c:v>42607.527777777781</c:v>
                </c:pt>
                <c:pt idx="7052">
                  <c:v>42607.53125</c:v>
                </c:pt>
                <c:pt idx="7053">
                  <c:v>42607.534722222219</c:v>
                </c:pt>
                <c:pt idx="7054">
                  <c:v>42607.538194444445</c:v>
                </c:pt>
                <c:pt idx="7055">
                  <c:v>42607.541666666664</c:v>
                </c:pt>
                <c:pt idx="7056">
                  <c:v>42607.545138888891</c:v>
                </c:pt>
                <c:pt idx="7057">
                  <c:v>42607.548611111109</c:v>
                </c:pt>
                <c:pt idx="7058">
                  <c:v>42607.552083333336</c:v>
                </c:pt>
                <c:pt idx="7059">
                  <c:v>42607.555555555555</c:v>
                </c:pt>
                <c:pt idx="7060">
                  <c:v>42607.559027777781</c:v>
                </c:pt>
                <c:pt idx="7061">
                  <c:v>42607.5625</c:v>
                </c:pt>
                <c:pt idx="7062">
                  <c:v>42607.565972222219</c:v>
                </c:pt>
                <c:pt idx="7063">
                  <c:v>42607.569444444445</c:v>
                </c:pt>
                <c:pt idx="7064">
                  <c:v>42607.572916666664</c:v>
                </c:pt>
                <c:pt idx="7065">
                  <c:v>42607.576388888891</c:v>
                </c:pt>
                <c:pt idx="7066">
                  <c:v>42607.579861111109</c:v>
                </c:pt>
                <c:pt idx="7067">
                  <c:v>42607.583333333336</c:v>
                </c:pt>
                <c:pt idx="7068">
                  <c:v>42607.586805555555</c:v>
                </c:pt>
                <c:pt idx="7069">
                  <c:v>42607.590277777781</c:v>
                </c:pt>
                <c:pt idx="7070">
                  <c:v>42607.59375</c:v>
                </c:pt>
                <c:pt idx="7071">
                  <c:v>42607.597222222219</c:v>
                </c:pt>
                <c:pt idx="7072">
                  <c:v>42607.600694444445</c:v>
                </c:pt>
                <c:pt idx="7073">
                  <c:v>42607.604166666664</c:v>
                </c:pt>
                <c:pt idx="7074">
                  <c:v>42607.607638888891</c:v>
                </c:pt>
                <c:pt idx="7075">
                  <c:v>42607.611111111109</c:v>
                </c:pt>
                <c:pt idx="7076">
                  <c:v>42607.614583333336</c:v>
                </c:pt>
                <c:pt idx="7077">
                  <c:v>42607.618055555555</c:v>
                </c:pt>
                <c:pt idx="7078">
                  <c:v>42607.621527777781</c:v>
                </c:pt>
                <c:pt idx="7079">
                  <c:v>42607.625</c:v>
                </c:pt>
                <c:pt idx="7080">
                  <c:v>42607.628472222219</c:v>
                </c:pt>
                <c:pt idx="7081">
                  <c:v>42607.631944444445</c:v>
                </c:pt>
                <c:pt idx="7082">
                  <c:v>42607.635416666664</c:v>
                </c:pt>
                <c:pt idx="7083">
                  <c:v>42607.638888888891</c:v>
                </c:pt>
                <c:pt idx="7084">
                  <c:v>42607.642361111109</c:v>
                </c:pt>
                <c:pt idx="7085">
                  <c:v>42607.645833333336</c:v>
                </c:pt>
                <c:pt idx="7086">
                  <c:v>42607.649305555555</c:v>
                </c:pt>
                <c:pt idx="7087">
                  <c:v>42607.652777777781</c:v>
                </c:pt>
                <c:pt idx="7088">
                  <c:v>42607.65625</c:v>
                </c:pt>
                <c:pt idx="7089">
                  <c:v>42607.659722222219</c:v>
                </c:pt>
                <c:pt idx="7090">
                  <c:v>42607.663194444445</c:v>
                </c:pt>
                <c:pt idx="7091">
                  <c:v>42607.666666666664</c:v>
                </c:pt>
                <c:pt idx="7092">
                  <c:v>42607.670138888891</c:v>
                </c:pt>
                <c:pt idx="7093">
                  <c:v>42607.673611111109</c:v>
                </c:pt>
                <c:pt idx="7094">
                  <c:v>42607.677083333336</c:v>
                </c:pt>
                <c:pt idx="7095">
                  <c:v>42607.680555555555</c:v>
                </c:pt>
                <c:pt idx="7096">
                  <c:v>42607.684027777781</c:v>
                </c:pt>
                <c:pt idx="7097">
                  <c:v>42607.6875</c:v>
                </c:pt>
                <c:pt idx="7098">
                  <c:v>42607.690972222219</c:v>
                </c:pt>
                <c:pt idx="7099">
                  <c:v>42607.694444444445</c:v>
                </c:pt>
                <c:pt idx="7100">
                  <c:v>42607.697916666664</c:v>
                </c:pt>
                <c:pt idx="7101">
                  <c:v>42607.701388888891</c:v>
                </c:pt>
                <c:pt idx="7102">
                  <c:v>42607.704861111109</c:v>
                </c:pt>
                <c:pt idx="7103">
                  <c:v>42607.708333333336</c:v>
                </c:pt>
                <c:pt idx="7104">
                  <c:v>42607.711805555555</c:v>
                </c:pt>
                <c:pt idx="7105">
                  <c:v>42607.715277777781</c:v>
                </c:pt>
                <c:pt idx="7106">
                  <c:v>42607.71875</c:v>
                </c:pt>
                <c:pt idx="7107">
                  <c:v>42607.722222222219</c:v>
                </c:pt>
                <c:pt idx="7108">
                  <c:v>42607.725694444445</c:v>
                </c:pt>
                <c:pt idx="7109">
                  <c:v>42607.729166666664</c:v>
                </c:pt>
                <c:pt idx="7110">
                  <c:v>42607.732638888891</c:v>
                </c:pt>
                <c:pt idx="7111">
                  <c:v>42607.736111111109</c:v>
                </c:pt>
                <c:pt idx="7112">
                  <c:v>42607.739583333336</c:v>
                </c:pt>
                <c:pt idx="7113">
                  <c:v>42607.743055555555</c:v>
                </c:pt>
                <c:pt idx="7114">
                  <c:v>42607.746527777781</c:v>
                </c:pt>
                <c:pt idx="7115">
                  <c:v>42607.75</c:v>
                </c:pt>
                <c:pt idx="7116">
                  <c:v>42607.753472222219</c:v>
                </c:pt>
                <c:pt idx="7117">
                  <c:v>42607.756944444445</c:v>
                </c:pt>
                <c:pt idx="7118">
                  <c:v>42607.760416666664</c:v>
                </c:pt>
                <c:pt idx="7119">
                  <c:v>42607.763888888891</c:v>
                </c:pt>
                <c:pt idx="7120">
                  <c:v>42607.767361111109</c:v>
                </c:pt>
                <c:pt idx="7121">
                  <c:v>42607.770833333336</c:v>
                </c:pt>
                <c:pt idx="7122">
                  <c:v>42607.774305555555</c:v>
                </c:pt>
                <c:pt idx="7123">
                  <c:v>42607.777777777781</c:v>
                </c:pt>
                <c:pt idx="7124">
                  <c:v>42607.78125</c:v>
                </c:pt>
                <c:pt idx="7125">
                  <c:v>42607.784722222219</c:v>
                </c:pt>
                <c:pt idx="7126">
                  <c:v>42607.788194444445</c:v>
                </c:pt>
                <c:pt idx="7127">
                  <c:v>42607.791666666664</c:v>
                </c:pt>
                <c:pt idx="7128">
                  <c:v>42607.795138888891</c:v>
                </c:pt>
                <c:pt idx="7129">
                  <c:v>42607.798611111109</c:v>
                </c:pt>
                <c:pt idx="7130">
                  <c:v>42607.802083333336</c:v>
                </c:pt>
                <c:pt idx="7131">
                  <c:v>42607.805555555555</c:v>
                </c:pt>
                <c:pt idx="7132">
                  <c:v>42607.809027777781</c:v>
                </c:pt>
                <c:pt idx="7133">
                  <c:v>42607.8125</c:v>
                </c:pt>
                <c:pt idx="7134">
                  <c:v>42607.815972222219</c:v>
                </c:pt>
                <c:pt idx="7135">
                  <c:v>42607.819444444445</c:v>
                </c:pt>
                <c:pt idx="7136">
                  <c:v>42607.822916666664</c:v>
                </c:pt>
                <c:pt idx="7137">
                  <c:v>42607.826388888891</c:v>
                </c:pt>
                <c:pt idx="7138">
                  <c:v>42607.829861111109</c:v>
                </c:pt>
                <c:pt idx="7139">
                  <c:v>42607.833333333336</c:v>
                </c:pt>
                <c:pt idx="7140">
                  <c:v>42607.836805555555</c:v>
                </c:pt>
                <c:pt idx="7141">
                  <c:v>42607.840277777781</c:v>
                </c:pt>
                <c:pt idx="7142">
                  <c:v>42607.84375</c:v>
                </c:pt>
                <c:pt idx="7143">
                  <c:v>42607.847222222219</c:v>
                </c:pt>
                <c:pt idx="7144">
                  <c:v>42607.850694444445</c:v>
                </c:pt>
                <c:pt idx="7145">
                  <c:v>42607.854166666664</c:v>
                </c:pt>
                <c:pt idx="7146">
                  <c:v>42607.857638888891</c:v>
                </c:pt>
                <c:pt idx="7147">
                  <c:v>42607.861111111109</c:v>
                </c:pt>
                <c:pt idx="7148">
                  <c:v>42607.864583333336</c:v>
                </c:pt>
                <c:pt idx="7149">
                  <c:v>42607.868055555555</c:v>
                </c:pt>
                <c:pt idx="7150">
                  <c:v>42607.871527777781</c:v>
                </c:pt>
                <c:pt idx="7151">
                  <c:v>42607.875</c:v>
                </c:pt>
                <c:pt idx="7152">
                  <c:v>42607.878472222219</c:v>
                </c:pt>
                <c:pt idx="7153">
                  <c:v>42607.881944444445</c:v>
                </c:pt>
                <c:pt idx="7154">
                  <c:v>42607.885416666664</c:v>
                </c:pt>
                <c:pt idx="7155">
                  <c:v>42607.888888888891</c:v>
                </c:pt>
                <c:pt idx="7156">
                  <c:v>42607.892361111109</c:v>
                </c:pt>
                <c:pt idx="7157">
                  <c:v>42607.895833333336</c:v>
                </c:pt>
                <c:pt idx="7158">
                  <c:v>42607.899305555555</c:v>
                </c:pt>
                <c:pt idx="7159">
                  <c:v>42607.902777777781</c:v>
                </c:pt>
                <c:pt idx="7160">
                  <c:v>42607.90625</c:v>
                </c:pt>
                <c:pt idx="7161">
                  <c:v>42607.909722222219</c:v>
                </c:pt>
                <c:pt idx="7162">
                  <c:v>42607.913194444445</c:v>
                </c:pt>
                <c:pt idx="7163">
                  <c:v>42607.916666666664</c:v>
                </c:pt>
                <c:pt idx="7164">
                  <c:v>42607.920138888891</c:v>
                </c:pt>
                <c:pt idx="7165">
                  <c:v>42607.923611111109</c:v>
                </c:pt>
                <c:pt idx="7166">
                  <c:v>42607.927083333336</c:v>
                </c:pt>
                <c:pt idx="7167">
                  <c:v>42607.930555555555</c:v>
                </c:pt>
                <c:pt idx="7168">
                  <c:v>42607.934027777781</c:v>
                </c:pt>
                <c:pt idx="7169">
                  <c:v>42607.9375</c:v>
                </c:pt>
                <c:pt idx="7170">
                  <c:v>42607.940972222219</c:v>
                </c:pt>
                <c:pt idx="7171">
                  <c:v>42607.944444444445</c:v>
                </c:pt>
                <c:pt idx="7172">
                  <c:v>42607.947916666664</c:v>
                </c:pt>
                <c:pt idx="7173">
                  <c:v>42607.951388888891</c:v>
                </c:pt>
                <c:pt idx="7174">
                  <c:v>42607.954861111109</c:v>
                </c:pt>
                <c:pt idx="7175">
                  <c:v>42607.958333333336</c:v>
                </c:pt>
                <c:pt idx="7176">
                  <c:v>42607.961805555555</c:v>
                </c:pt>
                <c:pt idx="7177">
                  <c:v>42607.965277777781</c:v>
                </c:pt>
                <c:pt idx="7178">
                  <c:v>42607.96875</c:v>
                </c:pt>
                <c:pt idx="7179">
                  <c:v>42607.972222222219</c:v>
                </c:pt>
                <c:pt idx="7180">
                  <c:v>42607.975694444445</c:v>
                </c:pt>
                <c:pt idx="7181">
                  <c:v>42607.979166666664</c:v>
                </c:pt>
                <c:pt idx="7182">
                  <c:v>42607.982638888891</c:v>
                </c:pt>
                <c:pt idx="7183">
                  <c:v>42607.986111111109</c:v>
                </c:pt>
                <c:pt idx="7184">
                  <c:v>42607.989583333336</c:v>
                </c:pt>
                <c:pt idx="7185">
                  <c:v>42607.993055555555</c:v>
                </c:pt>
                <c:pt idx="7186">
                  <c:v>42607.996527777781</c:v>
                </c:pt>
                <c:pt idx="7187">
                  <c:v>42608</c:v>
                </c:pt>
                <c:pt idx="7188">
                  <c:v>42608.003472222219</c:v>
                </c:pt>
                <c:pt idx="7189">
                  <c:v>42608.006944444445</c:v>
                </c:pt>
                <c:pt idx="7190">
                  <c:v>42608.010416666664</c:v>
                </c:pt>
                <c:pt idx="7191">
                  <c:v>42608.013888888891</c:v>
                </c:pt>
                <c:pt idx="7192">
                  <c:v>42608.017361111109</c:v>
                </c:pt>
                <c:pt idx="7193">
                  <c:v>42608.020833333336</c:v>
                </c:pt>
                <c:pt idx="7194">
                  <c:v>42608.024305555555</c:v>
                </c:pt>
                <c:pt idx="7195">
                  <c:v>42608.027777777781</c:v>
                </c:pt>
                <c:pt idx="7196">
                  <c:v>42608.03125</c:v>
                </c:pt>
                <c:pt idx="7197">
                  <c:v>42608.034722222219</c:v>
                </c:pt>
                <c:pt idx="7198">
                  <c:v>42608.038194444445</c:v>
                </c:pt>
                <c:pt idx="7199">
                  <c:v>42608.041666666664</c:v>
                </c:pt>
                <c:pt idx="7200">
                  <c:v>42608.045138888891</c:v>
                </c:pt>
                <c:pt idx="7201">
                  <c:v>42608.048611111109</c:v>
                </c:pt>
                <c:pt idx="7202">
                  <c:v>42608.052083333336</c:v>
                </c:pt>
                <c:pt idx="7203">
                  <c:v>42608.055555555555</c:v>
                </c:pt>
                <c:pt idx="7204">
                  <c:v>42608.059027777781</c:v>
                </c:pt>
                <c:pt idx="7205">
                  <c:v>42608.0625</c:v>
                </c:pt>
                <c:pt idx="7206">
                  <c:v>42608.065972222219</c:v>
                </c:pt>
                <c:pt idx="7207">
                  <c:v>42608.069444444445</c:v>
                </c:pt>
                <c:pt idx="7208">
                  <c:v>42608.072916666664</c:v>
                </c:pt>
                <c:pt idx="7209">
                  <c:v>42608.076388888891</c:v>
                </c:pt>
                <c:pt idx="7210">
                  <c:v>42608.079861111109</c:v>
                </c:pt>
                <c:pt idx="7211">
                  <c:v>42608.083333333336</c:v>
                </c:pt>
                <c:pt idx="7212">
                  <c:v>42608.086805555555</c:v>
                </c:pt>
                <c:pt idx="7213">
                  <c:v>42608.090277777781</c:v>
                </c:pt>
                <c:pt idx="7214">
                  <c:v>42608.09375</c:v>
                </c:pt>
                <c:pt idx="7215">
                  <c:v>42608.097222222219</c:v>
                </c:pt>
                <c:pt idx="7216">
                  <c:v>42608.100694444445</c:v>
                </c:pt>
                <c:pt idx="7217">
                  <c:v>42608.104166666664</c:v>
                </c:pt>
                <c:pt idx="7218">
                  <c:v>42608.107638888891</c:v>
                </c:pt>
                <c:pt idx="7219">
                  <c:v>42608.111111111109</c:v>
                </c:pt>
                <c:pt idx="7220">
                  <c:v>42608.114583333336</c:v>
                </c:pt>
                <c:pt idx="7221">
                  <c:v>42608.118055555555</c:v>
                </c:pt>
                <c:pt idx="7222">
                  <c:v>42608.121527777781</c:v>
                </c:pt>
                <c:pt idx="7223">
                  <c:v>42608.125</c:v>
                </c:pt>
                <c:pt idx="7224">
                  <c:v>42608.128472222219</c:v>
                </c:pt>
                <c:pt idx="7225">
                  <c:v>42608.131944444445</c:v>
                </c:pt>
                <c:pt idx="7226">
                  <c:v>42608.135416666664</c:v>
                </c:pt>
                <c:pt idx="7227">
                  <c:v>42608.138888888891</c:v>
                </c:pt>
                <c:pt idx="7228">
                  <c:v>42608.142361111109</c:v>
                </c:pt>
                <c:pt idx="7229">
                  <c:v>42608.145833333336</c:v>
                </c:pt>
                <c:pt idx="7230">
                  <c:v>42608.149305555555</c:v>
                </c:pt>
                <c:pt idx="7231">
                  <c:v>42608.152777777781</c:v>
                </c:pt>
                <c:pt idx="7232">
                  <c:v>42608.15625</c:v>
                </c:pt>
                <c:pt idx="7233">
                  <c:v>42608.159722222219</c:v>
                </c:pt>
                <c:pt idx="7234">
                  <c:v>42608.163194444445</c:v>
                </c:pt>
                <c:pt idx="7235">
                  <c:v>42608.166666666664</c:v>
                </c:pt>
                <c:pt idx="7236">
                  <c:v>42608.170138888891</c:v>
                </c:pt>
                <c:pt idx="7237">
                  <c:v>42608.173611111109</c:v>
                </c:pt>
                <c:pt idx="7238">
                  <c:v>42608.177083333336</c:v>
                </c:pt>
                <c:pt idx="7239">
                  <c:v>42608.180555555555</c:v>
                </c:pt>
                <c:pt idx="7240">
                  <c:v>42608.184027777781</c:v>
                </c:pt>
                <c:pt idx="7241">
                  <c:v>42608.1875</c:v>
                </c:pt>
                <c:pt idx="7242">
                  <c:v>42608.190972222219</c:v>
                </c:pt>
                <c:pt idx="7243">
                  <c:v>42608.194444444445</c:v>
                </c:pt>
                <c:pt idx="7244">
                  <c:v>42608.197916666664</c:v>
                </c:pt>
                <c:pt idx="7245">
                  <c:v>42608.201388888891</c:v>
                </c:pt>
                <c:pt idx="7246">
                  <c:v>42608.204861111109</c:v>
                </c:pt>
                <c:pt idx="7247">
                  <c:v>42608.208333333336</c:v>
                </c:pt>
                <c:pt idx="7248">
                  <c:v>42608.211805555555</c:v>
                </c:pt>
                <c:pt idx="7249">
                  <c:v>42608.215277777781</c:v>
                </c:pt>
                <c:pt idx="7250">
                  <c:v>42608.21875</c:v>
                </c:pt>
                <c:pt idx="7251">
                  <c:v>42608.222222222219</c:v>
                </c:pt>
                <c:pt idx="7252">
                  <c:v>42608.225694444445</c:v>
                </c:pt>
                <c:pt idx="7253">
                  <c:v>42608.229166666664</c:v>
                </c:pt>
                <c:pt idx="7254">
                  <c:v>42608.232638888891</c:v>
                </c:pt>
                <c:pt idx="7255">
                  <c:v>42608.236111111109</c:v>
                </c:pt>
                <c:pt idx="7256">
                  <c:v>42608.239583333336</c:v>
                </c:pt>
                <c:pt idx="7257">
                  <c:v>42608.243055555555</c:v>
                </c:pt>
                <c:pt idx="7258">
                  <c:v>42608.246527777781</c:v>
                </c:pt>
                <c:pt idx="7259">
                  <c:v>42608.25</c:v>
                </c:pt>
                <c:pt idx="7260">
                  <c:v>42608.253472222219</c:v>
                </c:pt>
                <c:pt idx="7261">
                  <c:v>42608.256944444445</c:v>
                </c:pt>
                <c:pt idx="7262">
                  <c:v>42608.260416666664</c:v>
                </c:pt>
                <c:pt idx="7263">
                  <c:v>42608.263888888891</c:v>
                </c:pt>
                <c:pt idx="7264">
                  <c:v>42608.267361111109</c:v>
                </c:pt>
                <c:pt idx="7265">
                  <c:v>42608.270833333336</c:v>
                </c:pt>
                <c:pt idx="7266">
                  <c:v>42608.274305555555</c:v>
                </c:pt>
                <c:pt idx="7267">
                  <c:v>42608.277777777781</c:v>
                </c:pt>
                <c:pt idx="7268">
                  <c:v>42608.28125</c:v>
                </c:pt>
                <c:pt idx="7269">
                  <c:v>42608.284722222219</c:v>
                </c:pt>
                <c:pt idx="7270">
                  <c:v>42608.288194444445</c:v>
                </c:pt>
                <c:pt idx="7271">
                  <c:v>42608.291666666664</c:v>
                </c:pt>
                <c:pt idx="7272">
                  <c:v>42608.295138888891</c:v>
                </c:pt>
                <c:pt idx="7273">
                  <c:v>42608.298611111109</c:v>
                </c:pt>
                <c:pt idx="7274">
                  <c:v>42608.302083333336</c:v>
                </c:pt>
                <c:pt idx="7275">
                  <c:v>42608.305555555555</c:v>
                </c:pt>
                <c:pt idx="7276">
                  <c:v>42608.309027777781</c:v>
                </c:pt>
                <c:pt idx="7277">
                  <c:v>42608.3125</c:v>
                </c:pt>
                <c:pt idx="7278">
                  <c:v>42608.315972222219</c:v>
                </c:pt>
                <c:pt idx="7279">
                  <c:v>42608.319444444445</c:v>
                </c:pt>
                <c:pt idx="7280">
                  <c:v>42608.322916666664</c:v>
                </c:pt>
                <c:pt idx="7281">
                  <c:v>42608.326388888891</c:v>
                </c:pt>
                <c:pt idx="7282">
                  <c:v>42608.329861111109</c:v>
                </c:pt>
                <c:pt idx="7283">
                  <c:v>42608.333333333336</c:v>
                </c:pt>
                <c:pt idx="7284">
                  <c:v>42608.336805555555</c:v>
                </c:pt>
                <c:pt idx="7285">
                  <c:v>42608.340277777781</c:v>
                </c:pt>
                <c:pt idx="7286">
                  <c:v>42608.34375</c:v>
                </c:pt>
                <c:pt idx="7287">
                  <c:v>42608.347222222219</c:v>
                </c:pt>
                <c:pt idx="7288">
                  <c:v>42608.350694444445</c:v>
                </c:pt>
                <c:pt idx="7289">
                  <c:v>42608.354166666664</c:v>
                </c:pt>
                <c:pt idx="7290">
                  <c:v>42608.357638888891</c:v>
                </c:pt>
                <c:pt idx="7291">
                  <c:v>42608.361111111109</c:v>
                </c:pt>
                <c:pt idx="7292">
                  <c:v>42608.364583333336</c:v>
                </c:pt>
                <c:pt idx="7293">
                  <c:v>42608.368055555555</c:v>
                </c:pt>
                <c:pt idx="7294">
                  <c:v>42608.371527777781</c:v>
                </c:pt>
                <c:pt idx="7295">
                  <c:v>42608.375</c:v>
                </c:pt>
                <c:pt idx="7296">
                  <c:v>42608.378472222219</c:v>
                </c:pt>
                <c:pt idx="7297">
                  <c:v>42608.381944444445</c:v>
                </c:pt>
                <c:pt idx="7298">
                  <c:v>42608.385416666664</c:v>
                </c:pt>
                <c:pt idx="7299">
                  <c:v>42608.388888888891</c:v>
                </c:pt>
                <c:pt idx="7300">
                  <c:v>42608.392361111109</c:v>
                </c:pt>
                <c:pt idx="7301">
                  <c:v>42608.395833333336</c:v>
                </c:pt>
                <c:pt idx="7302">
                  <c:v>42608.399305555555</c:v>
                </c:pt>
                <c:pt idx="7303">
                  <c:v>42608.402777777781</c:v>
                </c:pt>
                <c:pt idx="7304">
                  <c:v>42608.40625</c:v>
                </c:pt>
                <c:pt idx="7305">
                  <c:v>42608.409722222219</c:v>
                </c:pt>
                <c:pt idx="7306">
                  <c:v>42608.413194444445</c:v>
                </c:pt>
                <c:pt idx="7307">
                  <c:v>42608.416666666664</c:v>
                </c:pt>
                <c:pt idx="7308">
                  <c:v>42608.420138888891</c:v>
                </c:pt>
                <c:pt idx="7309">
                  <c:v>42608.423611111109</c:v>
                </c:pt>
                <c:pt idx="7310">
                  <c:v>42608.427083333336</c:v>
                </c:pt>
                <c:pt idx="7311">
                  <c:v>42608.430555555555</c:v>
                </c:pt>
                <c:pt idx="7312">
                  <c:v>42608.434027777781</c:v>
                </c:pt>
                <c:pt idx="7313">
                  <c:v>42608.4375</c:v>
                </c:pt>
                <c:pt idx="7314">
                  <c:v>42608.440972222219</c:v>
                </c:pt>
                <c:pt idx="7315">
                  <c:v>42608.444444444445</c:v>
                </c:pt>
                <c:pt idx="7316">
                  <c:v>42608.447916666664</c:v>
                </c:pt>
                <c:pt idx="7317">
                  <c:v>42608.451388888891</c:v>
                </c:pt>
                <c:pt idx="7318">
                  <c:v>42608.454861111109</c:v>
                </c:pt>
                <c:pt idx="7319">
                  <c:v>42608.458333333336</c:v>
                </c:pt>
                <c:pt idx="7320">
                  <c:v>42608.461805555555</c:v>
                </c:pt>
                <c:pt idx="7321">
                  <c:v>42608.465277777781</c:v>
                </c:pt>
                <c:pt idx="7322">
                  <c:v>42608.46875</c:v>
                </c:pt>
                <c:pt idx="7323">
                  <c:v>42608.472222222219</c:v>
                </c:pt>
                <c:pt idx="7324">
                  <c:v>42608.475694444445</c:v>
                </c:pt>
                <c:pt idx="7325">
                  <c:v>42608.479166666664</c:v>
                </c:pt>
                <c:pt idx="7326">
                  <c:v>42608.482638888891</c:v>
                </c:pt>
                <c:pt idx="7327">
                  <c:v>42608.486111111109</c:v>
                </c:pt>
                <c:pt idx="7328">
                  <c:v>42608.489583333336</c:v>
                </c:pt>
                <c:pt idx="7329">
                  <c:v>42608.493055555555</c:v>
                </c:pt>
                <c:pt idx="7330">
                  <c:v>42608.496527777781</c:v>
                </c:pt>
                <c:pt idx="7331">
                  <c:v>42608.5</c:v>
                </c:pt>
                <c:pt idx="7332">
                  <c:v>42608.503472222219</c:v>
                </c:pt>
                <c:pt idx="7333">
                  <c:v>42608.506944444445</c:v>
                </c:pt>
                <c:pt idx="7334">
                  <c:v>42608.510416666664</c:v>
                </c:pt>
                <c:pt idx="7335">
                  <c:v>42608.513888888891</c:v>
                </c:pt>
                <c:pt idx="7336">
                  <c:v>42608.517361111109</c:v>
                </c:pt>
                <c:pt idx="7337">
                  <c:v>42608.520833333336</c:v>
                </c:pt>
                <c:pt idx="7338">
                  <c:v>42608.524305555555</c:v>
                </c:pt>
                <c:pt idx="7339">
                  <c:v>42608.527777777781</c:v>
                </c:pt>
                <c:pt idx="7340">
                  <c:v>42608.53125</c:v>
                </c:pt>
                <c:pt idx="7341">
                  <c:v>42608.534722222219</c:v>
                </c:pt>
                <c:pt idx="7342">
                  <c:v>42608.538194444445</c:v>
                </c:pt>
                <c:pt idx="7343">
                  <c:v>42608.541666666664</c:v>
                </c:pt>
                <c:pt idx="7344">
                  <c:v>42608.545138888891</c:v>
                </c:pt>
                <c:pt idx="7345">
                  <c:v>42608.548611111109</c:v>
                </c:pt>
                <c:pt idx="7346">
                  <c:v>42608.552083333336</c:v>
                </c:pt>
                <c:pt idx="7347">
                  <c:v>42608.555555555555</c:v>
                </c:pt>
                <c:pt idx="7348">
                  <c:v>42608.559027777781</c:v>
                </c:pt>
                <c:pt idx="7349">
                  <c:v>42608.5625</c:v>
                </c:pt>
                <c:pt idx="7350">
                  <c:v>42608.565972222219</c:v>
                </c:pt>
                <c:pt idx="7351">
                  <c:v>42608.569444444445</c:v>
                </c:pt>
                <c:pt idx="7352">
                  <c:v>42608.572916666664</c:v>
                </c:pt>
                <c:pt idx="7353">
                  <c:v>42608.576388888891</c:v>
                </c:pt>
                <c:pt idx="7354">
                  <c:v>42608.579861111109</c:v>
                </c:pt>
                <c:pt idx="7355">
                  <c:v>42608.583333333336</c:v>
                </c:pt>
                <c:pt idx="7356">
                  <c:v>42608.586805555555</c:v>
                </c:pt>
                <c:pt idx="7357">
                  <c:v>42608.590277777781</c:v>
                </c:pt>
                <c:pt idx="7358">
                  <c:v>42608.59375</c:v>
                </c:pt>
                <c:pt idx="7359">
                  <c:v>42608.597222222219</c:v>
                </c:pt>
                <c:pt idx="7360">
                  <c:v>42608.600694444445</c:v>
                </c:pt>
                <c:pt idx="7361">
                  <c:v>42608.604166666664</c:v>
                </c:pt>
                <c:pt idx="7362">
                  <c:v>42608.607638888891</c:v>
                </c:pt>
                <c:pt idx="7363">
                  <c:v>42608.611111111109</c:v>
                </c:pt>
                <c:pt idx="7364">
                  <c:v>42608.614583333336</c:v>
                </c:pt>
                <c:pt idx="7365">
                  <c:v>42608.618055555555</c:v>
                </c:pt>
                <c:pt idx="7366">
                  <c:v>42608.621527777781</c:v>
                </c:pt>
                <c:pt idx="7367">
                  <c:v>42608.625</c:v>
                </c:pt>
                <c:pt idx="7368">
                  <c:v>42608.628472222219</c:v>
                </c:pt>
                <c:pt idx="7369">
                  <c:v>42608.631944444445</c:v>
                </c:pt>
                <c:pt idx="7370">
                  <c:v>42608.635416666664</c:v>
                </c:pt>
                <c:pt idx="7371">
                  <c:v>42608.638888888891</c:v>
                </c:pt>
                <c:pt idx="7372">
                  <c:v>42608.642361111109</c:v>
                </c:pt>
                <c:pt idx="7373">
                  <c:v>42608.645833333336</c:v>
                </c:pt>
                <c:pt idx="7374">
                  <c:v>42608.649305555555</c:v>
                </c:pt>
                <c:pt idx="7375">
                  <c:v>42608.652777777781</c:v>
                </c:pt>
                <c:pt idx="7376">
                  <c:v>42608.65625</c:v>
                </c:pt>
                <c:pt idx="7377">
                  <c:v>42608.659722222219</c:v>
                </c:pt>
                <c:pt idx="7378">
                  <c:v>42608.663194444445</c:v>
                </c:pt>
                <c:pt idx="7379">
                  <c:v>42608.666666666664</c:v>
                </c:pt>
                <c:pt idx="7380">
                  <c:v>42608.670138888891</c:v>
                </c:pt>
                <c:pt idx="7381">
                  <c:v>42608.673611111109</c:v>
                </c:pt>
                <c:pt idx="7382">
                  <c:v>42608.677083333336</c:v>
                </c:pt>
                <c:pt idx="7383">
                  <c:v>42608.680555555555</c:v>
                </c:pt>
                <c:pt idx="7384">
                  <c:v>42608.684027777781</c:v>
                </c:pt>
                <c:pt idx="7385">
                  <c:v>42608.6875</c:v>
                </c:pt>
                <c:pt idx="7386">
                  <c:v>42608.690972222219</c:v>
                </c:pt>
                <c:pt idx="7387">
                  <c:v>42608.694444444445</c:v>
                </c:pt>
                <c:pt idx="7388">
                  <c:v>42608.697916666664</c:v>
                </c:pt>
                <c:pt idx="7389">
                  <c:v>42608.701388888891</c:v>
                </c:pt>
                <c:pt idx="7390">
                  <c:v>42608.704861111109</c:v>
                </c:pt>
                <c:pt idx="7391">
                  <c:v>42608.708333333336</c:v>
                </c:pt>
                <c:pt idx="7392">
                  <c:v>42608.711805555555</c:v>
                </c:pt>
                <c:pt idx="7393">
                  <c:v>42608.715277777781</c:v>
                </c:pt>
                <c:pt idx="7394">
                  <c:v>42608.71875</c:v>
                </c:pt>
                <c:pt idx="7395">
                  <c:v>42608.722222222219</c:v>
                </c:pt>
                <c:pt idx="7396">
                  <c:v>42608.725694444445</c:v>
                </c:pt>
                <c:pt idx="7397">
                  <c:v>42608.729166666664</c:v>
                </c:pt>
                <c:pt idx="7398">
                  <c:v>42608.732638888891</c:v>
                </c:pt>
                <c:pt idx="7399">
                  <c:v>42608.736111111109</c:v>
                </c:pt>
                <c:pt idx="7400">
                  <c:v>42608.739583333336</c:v>
                </c:pt>
                <c:pt idx="7401">
                  <c:v>42608.743055555555</c:v>
                </c:pt>
                <c:pt idx="7402">
                  <c:v>42608.746527777781</c:v>
                </c:pt>
                <c:pt idx="7403">
                  <c:v>42608.75</c:v>
                </c:pt>
                <c:pt idx="7404">
                  <c:v>42608.753472222219</c:v>
                </c:pt>
                <c:pt idx="7405">
                  <c:v>42608.756944444445</c:v>
                </c:pt>
                <c:pt idx="7406">
                  <c:v>42608.760416666664</c:v>
                </c:pt>
                <c:pt idx="7407">
                  <c:v>42608.763888888891</c:v>
                </c:pt>
                <c:pt idx="7408">
                  <c:v>42608.767361111109</c:v>
                </c:pt>
                <c:pt idx="7409">
                  <c:v>42608.770833333336</c:v>
                </c:pt>
                <c:pt idx="7410">
                  <c:v>42608.774305555555</c:v>
                </c:pt>
                <c:pt idx="7411">
                  <c:v>42608.777777777781</c:v>
                </c:pt>
                <c:pt idx="7412">
                  <c:v>42608.78125</c:v>
                </c:pt>
                <c:pt idx="7413">
                  <c:v>42608.784722222219</c:v>
                </c:pt>
                <c:pt idx="7414">
                  <c:v>42608.788194444445</c:v>
                </c:pt>
                <c:pt idx="7415">
                  <c:v>42608.791666666664</c:v>
                </c:pt>
                <c:pt idx="7416">
                  <c:v>42608.795138888891</c:v>
                </c:pt>
                <c:pt idx="7417">
                  <c:v>42608.798611111109</c:v>
                </c:pt>
                <c:pt idx="7418">
                  <c:v>42608.802083333336</c:v>
                </c:pt>
                <c:pt idx="7419">
                  <c:v>42608.805555555555</c:v>
                </c:pt>
                <c:pt idx="7420">
                  <c:v>42608.809027777781</c:v>
                </c:pt>
                <c:pt idx="7421">
                  <c:v>42608.8125</c:v>
                </c:pt>
                <c:pt idx="7422">
                  <c:v>42608.815972222219</c:v>
                </c:pt>
                <c:pt idx="7423">
                  <c:v>42608.819444444445</c:v>
                </c:pt>
                <c:pt idx="7424">
                  <c:v>42608.822916666664</c:v>
                </c:pt>
                <c:pt idx="7425">
                  <c:v>42608.826388888891</c:v>
                </c:pt>
                <c:pt idx="7426">
                  <c:v>42608.829861111109</c:v>
                </c:pt>
                <c:pt idx="7427">
                  <c:v>42608.833333333336</c:v>
                </c:pt>
                <c:pt idx="7428">
                  <c:v>42608.836805555555</c:v>
                </c:pt>
                <c:pt idx="7429">
                  <c:v>42608.840277777781</c:v>
                </c:pt>
                <c:pt idx="7430">
                  <c:v>42608.84375</c:v>
                </c:pt>
                <c:pt idx="7431">
                  <c:v>42608.847222222219</c:v>
                </c:pt>
                <c:pt idx="7432">
                  <c:v>42608.850694444445</c:v>
                </c:pt>
                <c:pt idx="7433">
                  <c:v>42608.854166666664</c:v>
                </c:pt>
                <c:pt idx="7434">
                  <c:v>42608.857638888891</c:v>
                </c:pt>
                <c:pt idx="7435">
                  <c:v>42608.861111111109</c:v>
                </c:pt>
                <c:pt idx="7436">
                  <c:v>42608.864583333336</c:v>
                </c:pt>
                <c:pt idx="7437">
                  <c:v>42608.868055555555</c:v>
                </c:pt>
                <c:pt idx="7438">
                  <c:v>42608.871527777781</c:v>
                </c:pt>
                <c:pt idx="7439">
                  <c:v>42608.875</c:v>
                </c:pt>
                <c:pt idx="7440">
                  <c:v>42608.878472222219</c:v>
                </c:pt>
                <c:pt idx="7441">
                  <c:v>42608.881944444445</c:v>
                </c:pt>
                <c:pt idx="7442">
                  <c:v>42608.885416666664</c:v>
                </c:pt>
                <c:pt idx="7443">
                  <c:v>42608.888888888891</c:v>
                </c:pt>
                <c:pt idx="7444">
                  <c:v>42608.892361111109</c:v>
                </c:pt>
                <c:pt idx="7445">
                  <c:v>42608.895833333336</c:v>
                </c:pt>
                <c:pt idx="7446">
                  <c:v>42608.899305555555</c:v>
                </c:pt>
                <c:pt idx="7447">
                  <c:v>42608.902777777781</c:v>
                </c:pt>
                <c:pt idx="7448">
                  <c:v>42608.90625</c:v>
                </c:pt>
                <c:pt idx="7449">
                  <c:v>42608.909722222219</c:v>
                </c:pt>
                <c:pt idx="7450">
                  <c:v>42608.913194444445</c:v>
                </c:pt>
                <c:pt idx="7451">
                  <c:v>42608.916666666664</c:v>
                </c:pt>
                <c:pt idx="7452">
                  <c:v>42608.920138888891</c:v>
                </c:pt>
                <c:pt idx="7453">
                  <c:v>42608.923611111109</c:v>
                </c:pt>
                <c:pt idx="7454">
                  <c:v>42608.927083333336</c:v>
                </c:pt>
                <c:pt idx="7455">
                  <c:v>42608.930555555555</c:v>
                </c:pt>
                <c:pt idx="7456">
                  <c:v>42608.934027777781</c:v>
                </c:pt>
                <c:pt idx="7457">
                  <c:v>42608.9375</c:v>
                </c:pt>
                <c:pt idx="7458">
                  <c:v>42608.940972222219</c:v>
                </c:pt>
                <c:pt idx="7459">
                  <c:v>42608.944444444445</c:v>
                </c:pt>
                <c:pt idx="7460">
                  <c:v>42608.947916666664</c:v>
                </c:pt>
                <c:pt idx="7461">
                  <c:v>42608.951388888891</c:v>
                </c:pt>
                <c:pt idx="7462">
                  <c:v>42608.954861111109</c:v>
                </c:pt>
                <c:pt idx="7463">
                  <c:v>42608.958333333336</c:v>
                </c:pt>
                <c:pt idx="7464">
                  <c:v>42608.961805555555</c:v>
                </c:pt>
                <c:pt idx="7465">
                  <c:v>42608.965277777781</c:v>
                </c:pt>
                <c:pt idx="7466">
                  <c:v>42608.96875</c:v>
                </c:pt>
                <c:pt idx="7467">
                  <c:v>42608.972222222219</c:v>
                </c:pt>
                <c:pt idx="7468">
                  <c:v>42608.975694444445</c:v>
                </c:pt>
                <c:pt idx="7469">
                  <c:v>42608.979166666664</c:v>
                </c:pt>
                <c:pt idx="7470">
                  <c:v>42608.982638888891</c:v>
                </c:pt>
                <c:pt idx="7471">
                  <c:v>42608.986111111109</c:v>
                </c:pt>
                <c:pt idx="7472">
                  <c:v>42608.989583333336</c:v>
                </c:pt>
                <c:pt idx="7473">
                  <c:v>42608.993055555555</c:v>
                </c:pt>
                <c:pt idx="7474">
                  <c:v>42608.996527777781</c:v>
                </c:pt>
                <c:pt idx="7475">
                  <c:v>42609</c:v>
                </c:pt>
                <c:pt idx="7476">
                  <c:v>42609.003472222219</c:v>
                </c:pt>
                <c:pt idx="7477">
                  <c:v>42609.006944444445</c:v>
                </c:pt>
                <c:pt idx="7478">
                  <c:v>42609.010416666664</c:v>
                </c:pt>
                <c:pt idx="7479">
                  <c:v>42609.013888888891</c:v>
                </c:pt>
                <c:pt idx="7480">
                  <c:v>42609.017361111109</c:v>
                </c:pt>
                <c:pt idx="7481">
                  <c:v>42609.020833333336</c:v>
                </c:pt>
                <c:pt idx="7482">
                  <c:v>42609.024305555555</c:v>
                </c:pt>
                <c:pt idx="7483">
                  <c:v>42609.027777777781</c:v>
                </c:pt>
                <c:pt idx="7484">
                  <c:v>42609.03125</c:v>
                </c:pt>
                <c:pt idx="7485">
                  <c:v>42609.034722222219</c:v>
                </c:pt>
                <c:pt idx="7486">
                  <c:v>42609.038194444445</c:v>
                </c:pt>
                <c:pt idx="7487">
                  <c:v>42609.041666666664</c:v>
                </c:pt>
                <c:pt idx="7488">
                  <c:v>42609.045138888891</c:v>
                </c:pt>
                <c:pt idx="7489">
                  <c:v>42609.048611111109</c:v>
                </c:pt>
                <c:pt idx="7490">
                  <c:v>42609.052083333336</c:v>
                </c:pt>
                <c:pt idx="7491">
                  <c:v>42609.055555555555</c:v>
                </c:pt>
                <c:pt idx="7492">
                  <c:v>42609.059027777781</c:v>
                </c:pt>
                <c:pt idx="7493">
                  <c:v>42609.0625</c:v>
                </c:pt>
                <c:pt idx="7494">
                  <c:v>42609.065972222219</c:v>
                </c:pt>
                <c:pt idx="7495">
                  <c:v>42609.069444444445</c:v>
                </c:pt>
                <c:pt idx="7496">
                  <c:v>42609.072916666664</c:v>
                </c:pt>
                <c:pt idx="7497">
                  <c:v>42609.076388888891</c:v>
                </c:pt>
                <c:pt idx="7498">
                  <c:v>42609.079861111109</c:v>
                </c:pt>
                <c:pt idx="7499">
                  <c:v>42609.083333333336</c:v>
                </c:pt>
                <c:pt idx="7500">
                  <c:v>42609.086805555555</c:v>
                </c:pt>
                <c:pt idx="7501">
                  <c:v>42609.090277777781</c:v>
                </c:pt>
                <c:pt idx="7502">
                  <c:v>42609.09375</c:v>
                </c:pt>
                <c:pt idx="7503">
                  <c:v>42609.097222222219</c:v>
                </c:pt>
                <c:pt idx="7504">
                  <c:v>42609.100694444445</c:v>
                </c:pt>
                <c:pt idx="7505">
                  <c:v>42609.104166666664</c:v>
                </c:pt>
                <c:pt idx="7506">
                  <c:v>42609.107638888891</c:v>
                </c:pt>
                <c:pt idx="7507">
                  <c:v>42609.111111111109</c:v>
                </c:pt>
                <c:pt idx="7508">
                  <c:v>42609.114583333336</c:v>
                </c:pt>
                <c:pt idx="7509">
                  <c:v>42609.118055555555</c:v>
                </c:pt>
                <c:pt idx="7510">
                  <c:v>42609.121527777781</c:v>
                </c:pt>
                <c:pt idx="7511">
                  <c:v>42609.125</c:v>
                </c:pt>
                <c:pt idx="7512">
                  <c:v>42609.128472222219</c:v>
                </c:pt>
                <c:pt idx="7513">
                  <c:v>42609.131944444445</c:v>
                </c:pt>
                <c:pt idx="7514">
                  <c:v>42609.135416666664</c:v>
                </c:pt>
                <c:pt idx="7515">
                  <c:v>42609.138888888891</c:v>
                </c:pt>
                <c:pt idx="7516">
                  <c:v>42609.142361111109</c:v>
                </c:pt>
                <c:pt idx="7517">
                  <c:v>42609.145833333336</c:v>
                </c:pt>
                <c:pt idx="7518">
                  <c:v>42609.149305555555</c:v>
                </c:pt>
                <c:pt idx="7519">
                  <c:v>42609.152777777781</c:v>
                </c:pt>
                <c:pt idx="7520">
                  <c:v>42609.15625</c:v>
                </c:pt>
                <c:pt idx="7521">
                  <c:v>42609.159722222219</c:v>
                </c:pt>
                <c:pt idx="7522">
                  <c:v>42609.163194444445</c:v>
                </c:pt>
                <c:pt idx="7523">
                  <c:v>42609.166666666664</c:v>
                </c:pt>
                <c:pt idx="7524">
                  <c:v>42609.170138888891</c:v>
                </c:pt>
                <c:pt idx="7525">
                  <c:v>42609.173611111109</c:v>
                </c:pt>
                <c:pt idx="7526">
                  <c:v>42609.177083333336</c:v>
                </c:pt>
                <c:pt idx="7527">
                  <c:v>42609.180555555555</c:v>
                </c:pt>
                <c:pt idx="7528">
                  <c:v>42609.184027777781</c:v>
                </c:pt>
                <c:pt idx="7529">
                  <c:v>42609.1875</c:v>
                </c:pt>
                <c:pt idx="7530">
                  <c:v>42609.190972222219</c:v>
                </c:pt>
                <c:pt idx="7531">
                  <c:v>42609.194444444445</c:v>
                </c:pt>
                <c:pt idx="7532">
                  <c:v>42609.197916666664</c:v>
                </c:pt>
                <c:pt idx="7533">
                  <c:v>42609.201388888891</c:v>
                </c:pt>
                <c:pt idx="7534">
                  <c:v>42609.204861111109</c:v>
                </c:pt>
                <c:pt idx="7535">
                  <c:v>42609.208333333336</c:v>
                </c:pt>
                <c:pt idx="7536">
                  <c:v>42609.211805555555</c:v>
                </c:pt>
                <c:pt idx="7537">
                  <c:v>42609.215277777781</c:v>
                </c:pt>
                <c:pt idx="7538">
                  <c:v>42609.21875</c:v>
                </c:pt>
                <c:pt idx="7539">
                  <c:v>42609.222222222219</c:v>
                </c:pt>
                <c:pt idx="7540">
                  <c:v>42609.225694444445</c:v>
                </c:pt>
                <c:pt idx="7541">
                  <c:v>42609.229166666664</c:v>
                </c:pt>
                <c:pt idx="7542">
                  <c:v>42609.232638888891</c:v>
                </c:pt>
                <c:pt idx="7543">
                  <c:v>42609.236111111109</c:v>
                </c:pt>
                <c:pt idx="7544">
                  <c:v>42609.239583333336</c:v>
                </c:pt>
                <c:pt idx="7545">
                  <c:v>42609.243055555555</c:v>
                </c:pt>
                <c:pt idx="7546">
                  <c:v>42609.246527777781</c:v>
                </c:pt>
                <c:pt idx="7547">
                  <c:v>42609.25</c:v>
                </c:pt>
                <c:pt idx="7548">
                  <c:v>42609.253472222219</c:v>
                </c:pt>
                <c:pt idx="7549">
                  <c:v>42609.256944444445</c:v>
                </c:pt>
                <c:pt idx="7550">
                  <c:v>42609.260416666664</c:v>
                </c:pt>
                <c:pt idx="7551">
                  <c:v>42609.263888888891</c:v>
                </c:pt>
                <c:pt idx="7552">
                  <c:v>42609.267361111109</c:v>
                </c:pt>
                <c:pt idx="7553">
                  <c:v>42609.270833333336</c:v>
                </c:pt>
                <c:pt idx="7554">
                  <c:v>42609.274305555555</c:v>
                </c:pt>
                <c:pt idx="7555">
                  <c:v>42609.277777777781</c:v>
                </c:pt>
                <c:pt idx="7556">
                  <c:v>42609.28125</c:v>
                </c:pt>
                <c:pt idx="7557">
                  <c:v>42609.284722222219</c:v>
                </c:pt>
                <c:pt idx="7558">
                  <c:v>42609.288194444445</c:v>
                </c:pt>
                <c:pt idx="7559">
                  <c:v>42609.291666666664</c:v>
                </c:pt>
                <c:pt idx="7560">
                  <c:v>42609.295138888891</c:v>
                </c:pt>
                <c:pt idx="7561">
                  <c:v>42609.298611111109</c:v>
                </c:pt>
                <c:pt idx="7562">
                  <c:v>42609.302083333336</c:v>
                </c:pt>
                <c:pt idx="7563">
                  <c:v>42609.305555555555</c:v>
                </c:pt>
                <c:pt idx="7564">
                  <c:v>42609.309027777781</c:v>
                </c:pt>
                <c:pt idx="7565">
                  <c:v>42609.3125</c:v>
                </c:pt>
                <c:pt idx="7566">
                  <c:v>42609.315972222219</c:v>
                </c:pt>
                <c:pt idx="7567">
                  <c:v>42609.319444444445</c:v>
                </c:pt>
                <c:pt idx="7568">
                  <c:v>42609.322916666664</c:v>
                </c:pt>
                <c:pt idx="7569">
                  <c:v>42609.326388888891</c:v>
                </c:pt>
                <c:pt idx="7570">
                  <c:v>42609.329861111109</c:v>
                </c:pt>
                <c:pt idx="7571">
                  <c:v>42609.333333333336</c:v>
                </c:pt>
                <c:pt idx="7572">
                  <c:v>42609.336805555555</c:v>
                </c:pt>
                <c:pt idx="7573">
                  <c:v>42609.340277777781</c:v>
                </c:pt>
                <c:pt idx="7574">
                  <c:v>42609.34375</c:v>
                </c:pt>
                <c:pt idx="7575">
                  <c:v>42609.347222222219</c:v>
                </c:pt>
                <c:pt idx="7576">
                  <c:v>42609.350694444445</c:v>
                </c:pt>
                <c:pt idx="7577">
                  <c:v>42609.354166666664</c:v>
                </c:pt>
                <c:pt idx="7578">
                  <c:v>42609.357638888891</c:v>
                </c:pt>
                <c:pt idx="7579">
                  <c:v>42609.361111111109</c:v>
                </c:pt>
                <c:pt idx="7580">
                  <c:v>42609.364583333336</c:v>
                </c:pt>
                <c:pt idx="7581">
                  <c:v>42609.368055555555</c:v>
                </c:pt>
                <c:pt idx="7582">
                  <c:v>42609.371527777781</c:v>
                </c:pt>
                <c:pt idx="7583">
                  <c:v>42609.375</c:v>
                </c:pt>
                <c:pt idx="7584">
                  <c:v>42609.378472222219</c:v>
                </c:pt>
                <c:pt idx="7585">
                  <c:v>42609.381944444445</c:v>
                </c:pt>
                <c:pt idx="7586">
                  <c:v>42609.385416666664</c:v>
                </c:pt>
                <c:pt idx="7587">
                  <c:v>42609.388888888891</c:v>
                </c:pt>
                <c:pt idx="7588">
                  <c:v>42609.392361111109</c:v>
                </c:pt>
                <c:pt idx="7589">
                  <c:v>42609.395833333336</c:v>
                </c:pt>
                <c:pt idx="7590">
                  <c:v>42609.399305555555</c:v>
                </c:pt>
                <c:pt idx="7591">
                  <c:v>42609.402777777781</c:v>
                </c:pt>
                <c:pt idx="7592">
                  <c:v>42609.40625</c:v>
                </c:pt>
                <c:pt idx="7593">
                  <c:v>42609.409722222219</c:v>
                </c:pt>
                <c:pt idx="7594">
                  <c:v>42609.413194444445</c:v>
                </c:pt>
                <c:pt idx="7595">
                  <c:v>42609.416666666664</c:v>
                </c:pt>
                <c:pt idx="7596">
                  <c:v>42609.420138888891</c:v>
                </c:pt>
                <c:pt idx="7597">
                  <c:v>42609.423611111109</c:v>
                </c:pt>
                <c:pt idx="7598">
                  <c:v>42609.427083333336</c:v>
                </c:pt>
                <c:pt idx="7599">
                  <c:v>42609.430555555555</c:v>
                </c:pt>
                <c:pt idx="7600">
                  <c:v>42609.434027777781</c:v>
                </c:pt>
                <c:pt idx="7601">
                  <c:v>42609.4375</c:v>
                </c:pt>
                <c:pt idx="7602">
                  <c:v>42609.440972222219</c:v>
                </c:pt>
                <c:pt idx="7603">
                  <c:v>42609.444444444445</c:v>
                </c:pt>
                <c:pt idx="7604">
                  <c:v>42609.447916666664</c:v>
                </c:pt>
                <c:pt idx="7605">
                  <c:v>42609.451388888891</c:v>
                </c:pt>
                <c:pt idx="7606">
                  <c:v>42609.454861111109</c:v>
                </c:pt>
                <c:pt idx="7607">
                  <c:v>42609.458333333336</c:v>
                </c:pt>
                <c:pt idx="7608">
                  <c:v>42609.461805555555</c:v>
                </c:pt>
                <c:pt idx="7609">
                  <c:v>42609.465277777781</c:v>
                </c:pt>
                <c:pt idx="7610">
                  <c:v>42609.46875</c:v>
                </c:pt>
                <c:pt idx="7611">
                  <c:v>42609.472222222219</c:v>
                </c:pt>
                <c:pt idx="7612">
                  <c:v>42609.475694444445</c:v>
                </c:pt>
                <c:pt idx="7613">
                  <c:v>42609.479166666664</c:v>
                </c:pt>
                <c:pt idx="7614">
                  <c:v>42609.482638888891</c:v>
                </c:pt>
                <c:pt idx="7615">
                  <c:v>42609.486111111109</c:v>
                </c:pt>
                <c:pt idx="7616">
                  <c:v>42609.489583333336</c:v>
                </c:pt>
                <c:pt idx="7617">
                  <c:v>42609.493055555555</c:v>
                </c:pt>
                <c:pt idx="7618">
                  <c:v>42609.496527777781</c:v>
                </c:pt>
                <c:pt idx="7619">
                  <c:v>42609.5</c:v>
                </c:pt>
                <c:pt idx="7620">
                  <c:v>42609.503472222219</c:v>
                </c:pt>
                <c:pt idx="7621">
                  <c:v>42609.506944444445</c:v>
                </c:pt>
                <c:pt idx="7622">
                  <c:v>42609.510416666664</c:v>
                </c:pt>
                <c:pt idx="7623">
                  <c:v>42609.513888888891</c:v>
                </c:pt>
                <c:pt idx="7624">
                  <c:v>42609.517361111109</c:v>
                </c:pt>
                <c:pt idx="7625">
                  <c:v>42609.520833333336</c:v>
                </c:pt>
                <c:pt idx="7626">
                  <c:v>42609.524305555555</c:v>
                </c:pt>
                <c:pt idx="7627">
                  <c:v>42609.527777777781</c:v>
                </c:pt>
                <c:pt idx="7628">
                  <c:v>42609.53125</c:v>
                </c:pt>
                <c:pt idx="7629">
                  <c:v>42609.534722222219</c:v>
                </c:pt>
                <c:pt idx="7630">
                  <c:v>42609.538194444445</c:v>
                </c:pt>
                <c:pt idx="7631">
                  <c:v>42609.541666666664</c:v>
                </c:pt>
                <c:pt idx="7632">
                  <c:v>42609.545138888891</c:v>
                </c:pt>
                <c:pt idx="7633">
                  <c:v>42609.548611111109</c:v>
                </c:pt>
                <c:pt idx="7634">
                  <c:v>42609.552083333336</c:v>
                </c:pt>
                <c:pt idx="7635">
                  <c:v>42609.555555555555</c:v>
                </c:pt>
                <c:pt idx="7636">
                  <c:v>42609.559027777781</c:v>
                </c:pt>
                <c:pt idx="7637">
                  <c:v>42609.5625</c:v>
                </c:pt>
                <c:pt idx="7638">
                  <c:v>42609.565972222219</c:v>
                </c:pt>
                <c:pt idx="7639">
                  <c:v>42609.569444444445</c:v>
                </c:pt>
                <c:pt idx="7640">
                  <c:v>42609.572916666664</c:v>
                </c:pt>
                <c:pt idx="7641">
                  <c:v>42609.576388888891</c:v>
                </c:pt>
                <c:pt idx="7642">
                  <c:v>42609.579861111109</c:v>
                </c:pt>
                <c:pt idx="7643">
                  <c:v>42609.583333333336</c:v>
                </c:pt>
                <c:pt idx="7644">
                  <c:v>42609.586805555555</c:v>
                </c:pt>
                <c:pt idx="7645">
                  <c:v>42609.590277777781</c:v>
                </c:pt>
                <c:pt idx="7646">
                  <c:v>42609.59375</c:v>
                </c:pt>
                <c:pt idx="7647">
                  <c:v>42609.597222222219</c:v>
                </c:pt>
                <c:pt idx="7648">
                  <c:v>42609.600694444445</c:v>
                </c:pt>
                <c:pt idx="7649">
                  <c:v>42609.604166666664</c:v>
                </c:pt>
                <c:pt idx="7650">
                  <c:v>42609.607638888891</c:v>
                </c:pt>
                <c:pt idx="7651">
                  <c:v>42609.611111111109</c:v>
                </c:pt>
                <c:pt idx="7652">
                  <c:v>42609.614583333336</c:v>
                </c:pt>
                <c:pt idx="7653">
                  <c:v>42609.618055555555</c:v>
                </c:pt>
                <c:pt idx="7654">
                  <c:v>42609.621527777781</c:v>
                </c:pt>
                <c:pt idx="7655">
                  <c:v>42609.625</c:v>
                </c:pt>
                <c:pt idx="7656">
                  <c:v>42609.628472222219</c:v>
                </c:pt>
                <c:pt idx="7657">
                  <c:v>42609.631944444445</c:v>
                </c:pt>
                <c:pt idx="7658">
                  <c:v>42609.635416666664</c:v>
                </c:pt>
                <c:pt idx="7659">
                  <c:v>42609.638888888891</c:v>
                </c:pt>
                <c:pt idx="7660">
                  <c:v>42609.642361111109</c:v>
                </c:pt>
                <c:pt idx="7661">
                  <c:v>42609.645833333336</c:v>
                </c:pt>
                <c:pt idx="7662">
                  <c:v>42609.649305555555</c:v>
                </c:pt>
                <c:pt idx="7663">
                  <c:v>42609.652777777781</c:v>
                </c:pt>
                <c:pt idx="7664">
                  <c:v>42609.65625</c:v>
                </c:pt>
                <c:pt idx="7665">
                  <c:v>42609.659722222219</c:v>
                </c:pt>
                <c:pt idx="7666">
                  <c:v>42609.663194444445</c:v>
                </c:pt>
                <c:pt idx="7667">
                  <c:v>42609.666666666664</c:v>
                </c:pt>
                <c:pt idx="7668">
                  <c:v>42609.670138888891</c:v>
                </c:pt>
                <c:pt idx="7669">
                  <c:v>42609.673611111109</c:v>
                </c:pt>
                <c:pt idx="7670">
                  <c:v>42609.677083333336</c:v>
                </c:pt>
                <c:pt idx="7671">
                  <c:v>42609.680555555555</c:v>
                </c:pt>
                <c:pt idx="7672">
                  <c:v>42609.684027777781</c:v>
                </c:pt>
                <c:pt idx="7673">
                  <c:v>42609.6875</c:v>
                </c:pt>
                <c:pt idx="7674">
                  <c:v>42609.690972222219</c:v>
                </c:pt>
                <c:pt idx="7675">
                  <c:v>42609.694444444445</c:v>
                </c:pt>
                <c:pt idx="7676">
                  <c:v>42609.697916666664</c:v>
                </c:pt>
                <c:pt idx="7677">
                  <c:v>42609.701388888891</c:v>
                </c:pt>
                <c:pt idx="7678">
                  <c:v>42609.704861111109</c:v>
                </c:pt>
                <c:pt idx="7679">
                  <c:v>42609.708333333336</c:v>
                </c:pt>
                <c:pt idx="7680">
                  <c:v>42609.711805555555</c:v>
                </c:pt>
                <c:pt idx="7681">
                  <c:v>42609.715277777781</c:v>
                </c:pt>
                <c:pt idx="7682">
                  <c:v>42609.71875</c:v>
                </c:pt>
                <c:pt idx="7683">
                  <c:v>42609.722222222219</c:v>
                </c:pt>
                <c:pt idx="7684">
                  <c:v>42609.725694444445</c:v>
                </c:pt>
                <c:pt idx="7685">
                  <c:v>42609.729166666664</c:v>
                </c:pt>
                <c:pt idx="7686">
                  <c:v>42609.732638888891</c:v>
                </c:pt>
                <c:pt idx="7687">
                  <c:v>42609.736111111109</c:v>
                </c:pt>
                <c:pt idx="7688">
                  <c:v>42609.739583333336</c:v>
                </c:pt>
                <c:pt idx="7689">
                  <c:v>42609.743055555555</c:v>
                </c:pt>
                <c:pt idx="7690">
                  <c:v>42609.746527777781</c:v>
                </c:pt>
                <c:pt idx="7691">
                  <c:v>42609.75</c:v>
                </c:pt>
                <c:pt idx="7692">
                  <c:v>42609.753472222219</c:v>
                </c:pt>
                <c:pt idx="7693">
                  <c:v>42609.756944444445</c:v>
                </c:pt>
                <c:pt idx="7694">
                  <c:v>42609.760416666664</c:v>
                </c:pt>
                <c:pt idx="7695">
                  <c:v>42609.763888888891</c:v>
                </c:pt>
                <c:pt idx="7696">
                  <c:v>42609.767361111109</c:v>
                </c:pt>
                <c:pt idx="7697">
                  <c:v>42609.770833333336</c:v>
                </c:pt>
                <c:pt idx="7698">
                  <c:v>42609.774305555555</c:v>
                </c:pt>
                <c:pt idx="7699">
                  <c:v>42609.777777777781</c:v>
                </c:pt>
                <c:pt idx="7700">
                  <c:v>42609.78125</c:v>
                </c:pt>
                <c:pt idx="7701">
                  <c:v>42609.784722222219</c:v>
                </c:pt>
                <c:pt idx="7702">
                  <c:v>42609.788194444445</c:v>
                </c:pt>
                <c:pt idx="7703">
                  <c:v>42609.791666666664</c:v>
                </c:pt>
                <c:pt idx="7704">
                  <c:v>42609.795138888891</c:v>
                </c:pt>
                <c:pt idx="7705">
                  <c:v>42609.798611111109</c:v>
                </c:pt>
                <c:pt idx="7706">
                  <c:v>42609.802083333336</c:v>
                </c:pt>
                <c:pt idx="7707">
                  <c:v>42609.805555555555</c:v>
                </c:pt>
                <c:pt idx="7708">
                  <c:v>42609.809027777781</c:v>
                </c:pt>
                <c:pt idx="7709">
                  <c:v>42609.8125</c:v>
                </c:pt>
                <c:pt idx="7710">
                  <c:v>42609.815972222219</c:v>
                </c:pt>
                <c:pt idx="7711">
                  <c:v>42609.819444444445</c:v>
                </c:pt>
                <c:pt idx="7712">
                  <c:v>42609.822916666664</c:v>
                </c:pt>
                <c:pt idx="7713">
                  <c:v>42609.826388888891</c:v>
                </c:pt>
                <c:pt idx="7714">
                  <c:v>42609.829861111109</c:v>
                </c:pt>
                <c:pt idx="7715">
                  <c:v>42609.833333333336</c:v>
                </c:pt>
                <c:pt idx="7716">
                  <c:v>42609.836805555555</c:v>
                </c:pt>
                <c:pt idx="7717">
                  <c:v>42609.840277777781</c:v>
                </c:pt>
                <c:pt idx="7718">
                  <c:v>42609.84375</c:v>
                </c:pt>
                <c:pt idx="7719">
                  <c:v>42609.847222222219</c:v>
                </c:pt>
                <c:pt idx="7720">
                  <c:v>42609.850694444445</c:v>
                </c:pt>
                <c:pt idx="7721">
                  <c:v>42609.854166666664</c:v>
                </c:pt>
                <c:pt idx="7722">
                  <c:v>42609.857638888891</c:v>
                </c:pt>
                <c:pt idx="7723">
                  <c:v>42609.861111111109</c:v>
                </c:pt>
                <c:pt idx="7724">
                  <c:v>42609.864583333336</c:v>
                </c:pt>
                <c:pt idx="7725">
                  <c:v>42609.868055555555</c:v>
                </c:pt>
                <c:pt idx="7726">
                  <c:v>42609.871527777781</c:v>
                </c:pt>
                <c:pt idx="7727">
                  <c:v>42609.875</c:v>
                </c:pt>
                <c:pt idx="7728">
                  <c:v>42609.878472222219</c:v>
                </c:pt>
                <c:pt idx="7729">
                  <c:v>42609.881944444445</c:v>
                </c:pt>
                <c:pt idx="7730">
                  <c:v>42609.885416666664</c:v>
                </c:pt>
                <c:pt idx="7731">
                  <c:v>42609.888888888891</c:v>
                </c:pt>
                <c:pt idx="7732">
                  <c:v>42609.892361111109</c:v>
                </c:pt>
                <c:pt idx="7733">
                  <c:v>42609.895833333336</c:v>
                </c:pt>
                <c:pt idx="7734">
                  <c:v>42609.899305555555</c:v>
                </c:pt>
                <c:pt idx="7735">
                  <c:v>42609.902777777781</c:v>
                </c:pt>
                <c:pt idx="7736">
                  <c:v>42609.90625</c:v>
                </c:pt>
                <c:pt idx="7737">
                  <c:v>42609.909722222219</c:v>
                </c:pt>
                <c:pt idx="7738">
                  <c:v>42609.913194444445</c:v>
                </c:pt>
                <c:pt idx="7739">
                  <c:v>42609.916666666664</c:v>
                </c:pt>
                <c:pt idx="7740">
                  <c:v>42609.920138888891</c:v>
                </c:pt>
                <c:pt idx="7741">
                  <c:v>42609.923611111109</c:v>
                </c:pt>
                <c:pt idx="7742">
                  <c:v>42609.927083333336</c:v>
                </c:pt>
                <c:pt idx="7743">
                  <c:v>42609.930555555555</c:v>
                </c:pt>
                <c:pt idx="7744">
                  <c:v>42609.934027777781</c:v>
                </c:pt>
                <c:pt idx="7745">
                  <c:v>42609.9375</c:v>
                </c:pt>
                <c:pt idx="7746">
                  <c:v>42609.940972222219</c:v>
                </c:pt>
                <c:pt idx="7747">
                  <c:v>42609.944444444445</c:v>
                </c:pt>
                <c:pt idx="7748">
                  <c:v>42609.947916666664</c:v>
                </c:pt>
                <c:pt idx="7749">
                  <c:v>42609.951388888891</c:v>
                </c:pt>
                <c:pt idx="7750">
                  <c:v>42609.954861111109</c:v>
                </c:pt>
                <c:pt idx="7751">
                  <c:v>42609.958333333336</c:v>
                </c:pt>
                <c:pt idx="7752">
                  <c:v>42609.961805555555</c:v>
                </c:pt>
                <c:pt idx="7753">
                  <c:v>42609.965277777781</c:v>
                </c:pt>
                <c:pt idx="7754">
                  <c:v>42609.96875</c:v>
                </c:pt>
                <c:pt idx="7755">
                  <c:v>42609.972222222219</c:v>
                </c:pt>
                <c:pt idx="7756">
                  <c:v>42609.975694444445</c:v>
                </c:pt>
                <c:pt idx="7757">
                  <c:v>42609.979166666664</c:v>
                </c:pt>
                <c:pt idx="7758">
                  <c:v>42609.982638888891</c:v>
                </c:pt>
                <c:pt idx="7759">
                  <c:v>42609.986111111109</c:v>
                </c:pt>
                <c:pt idx="7760">
                  <c:v>42609.989583333336</c:v>
                </c:pt>
                <c:pt idx="7761">
                  <c:v>42609.993055555555</c:v>
                </c:pt>
                <c:pt idx="7762">
                  <c:v>42609.996527777781</c:v>
                </c:pt>
                <c:pt idx="7763">
                  <c:v>42610</c:v>
                </c:pt>
                <c:pt idx="7764">
                  <c:v>42610.003472222219</c:v>
                </c:pt>
                <c:pt idx="7765">
                  <c:v>42610.006944444445</c:v>
                </c:pt>
                <c:pt idx="7766">
                  <c:v>42610.010416666664</c:v>
                </c:pt>
                <c:pt idx="7767">
                  <c:v>42610.013888888891</c:v>
                </c:pt>
                <c:pt idx="7768">
                  <c:v>42610.017361111109</c:v>
                </c:pt>
                <c:pt idx="7769">
                  <c:v>42610.020833333336</c:v>
                </c:pt>
                <c:pt idx="7770">
                  <c:v>42610.024305555555</c:v>
                </c:pt>
                <c:pt idx="7771">
                  <c:v>42610.027777777781</c:v>
                </c:pt>
                <c:pt idx="7772">
                  <c:v>42610.03125</c:v>
                </c:pt>
                <c:pt idx="7773">
                  <c:v>42610.034722222219</c:v>
                </c:pt>
                <c:pt idx="7774">
                  <c:v>42610.038194444445</c:v>
                </c:pt>
                <c:pt idx="7775">
                  <c:v>42610.041666666664</c:v>
                </c:pt>
                <c:pt idx="7776">
                  <c:v>42610.045138888891</c:v>
                </c:pt>
                <c:pt idx="7777">
                  <c:v>42610.048611111109</c:v>
                </c:pt>
                <c:pt idx="7778">
                  <c:v>42610.052083333336</c:v>
                </c:pt>
                <c:pt idx="7779">
                  <c:v>42610.055555555555</c:v>
                </c:pt>
                <c:pt idx="7780">
                  <c:v>42610.059027777781</c:v>
                </c:pt>
                <c:pt idx="7781">
                  <c:v>42610.0625</c:v>
                </c:pt>
                <c:pt idx="7782">
                  <c:v>42610.065972222219</c:v>
                </c:pt>
                <c:pt idx="7783">
                  <c:v>42610.069444444445</c:v>
                </c:pt>
                <c:pt idx="7784">
                  <c:v>42610.072916666664</c:v>
                </c:pt>
                <c:pt idx="7785">
                  <c:v>42610.076388888891</c:v>
                </c:pt>
                <c:pt idx="7786">
                  <c:v>42610.079861111109</c:v>
                </c:pt>
                <c:pt idx="7787">
                  <c:v>42610.083333333336</c:v>
                </c:pt>
                <c:pt idx="7788">
                  <c:v>42610.086805555555</c:v>
                </c:pt>
                <c:pt idx="7789">
                  <c:v>42610.090277777781</c:v>
                </c:pt>
                <c:pt idx="7790">
                  <c:v>42610.09375</c:v>
                </c:pt>
                <c:pt idx="7791">
                  <c:v>42610.097222222219</c:v>
                </c:pt>
                <c:pt idx="7792">
                  <c:v>42610.100694444445</c:v>
                </c:pt>
                <c:pt idx="7793">
                  <c:v>42610.104166666664</c:v>
                </c:pt>
                <c:pt idx="7794">
                  <c:v>42610.107638888891</c:v>
                </c:pt>
                <c:pt idx="7795">
                  <c:v>42610.111111111109</c:v>
                </c:pt>
                <c:pt idx="7796">
                  <c:v>42610.114583333336</c:v>
                </c:pt>
                <c:pt idx="7797">
                  <c:v>42610.118055555555</c:v>
                </c:pt>
                <c:pt idx="7798">
                  <c:v>42610.121527777781</c:v>
                </c:pt>
                <c:pt idx="7799">
                  <c:v>42610.125</c:v>
                </c:pt>
                <c:pt idx="7800">
                  <c:v>42610.128472222219</c:v>
                </c:pt>
                <c:pt idx="7801">
                  <c:v>42610.131944444445</c:v>
                </c:pt>
                <c:pt idx="7802">
                  <c:v>42610.135416666664</c:v>
                </c:pt>
                <c:pt idx="7803">
                  <c:v>42610.138888888891</c:v>
                </c:pt>
                <c:pt idx="7804">
                  <c:v>42610.142361111109</c:v>
                </c:pt>
                <c:pt idx="7805">
                  <c:v>42610.145833333336</c:v>
                </c:pt>
                <c:pt idx="7806">
                  <c:v>42610.149305555555</c:v>
                </c:pt>
                <c:pt idx="7807">
                  <c:v>42610.152777777781</c:v>
                </c:pt>
                <c:pt idx="7808">
                  <c:v>42610.15625</c:v>
                </c:pt>
                <c:pt idx="7809">
                  <c:v>42610.159722222219</c:v>
                </c:pt>
                <c:pt idx="7810">
                  <c:v>42610.163194444445</c:v>
                </c:pt>
                <c:pt idx="7811">
                  <c:v>42610.166666666664</c:v>
                </c:pt>
                <c:pt idx="7812">
                  <c:v>42610.170138888891</c:v>
                </c:pt>
                <c:pt idx="7813">
                  <c:v>42610.173611111109</c:v>
                </c:pt>
                <c:pt idx="7814">
                  <c:v>42610.177083333336</c:v>
                </c:pt>
                <c:pt idx="7815">
                  <c:v>42610.180555555555</c:v>
                </c:pt>
                <c:pt idx="7816">
                  <c:v>42610.184027777781</c:v>
                </c:pt>
                <c:pt idx="7817">
                  <c:v>42610.1875</c:v>
                </c:pt>
                <c:pt idx="7818">
                  <c:v>42610.190972222219</c:v>
                </c:pt>
                <c:pt idx="7819">
                  <c:v>42610.194444444445</c:v>
                </c:pt>
                <c:pt idx="7820">
                  <c:v>42610.197916666664</c:v>
                </c:pt>
                <c:pt idx="7821">
                  <c:v>42610.201388888891</c:v>
                </c:pt>
                <c:pt idx="7822">
                  <c:v>42610.204861111109</c:v>
                </c:pt>
                <c:pt idx="7823">
                  <c:v>42610.208333333336</c:v>
                </c:pt>
                <c:pt idx="7824">
                  <c:v>42610.211805555555</c:v>
                </c:pt>
                <c:pt idx="7825">
                  <c:v>42610.215277777781</c:v>
                </c:pt>
                <c:pt idx="7826">
                  <c:v>42610.21875</c:v>
                </c:pt>
                <c:pt idx="7827">
                  <c:v>42610.222222222219</c:v>
                </c:pt>
                <c:pt idx="7828">
                  <c:v>42610.225694444445</c:v>
                </c:pt>
                <c:pt idx="7829">
                  <c:v>42610.229166666664</c:v>
                </c:pt>
                <c:pt idx="7830">
                  <c:v>42610.232638888891</c:v>
                </c:pt>
                <c:pt idx="7831">
                  <c:v>42610.236111111109</c:v>
                </c:pt>
                <c:pt idx="7832">
                  <c:v>42610.239583333336</c:v>
                </c:pt>
                <c:pt idx="7833">
                  <c:v>42610.243055555555</c:v>
                </c:pt>
                <c:pt idx="7834">
                  <c:v>42610.246527777781</c:v>
                </c:pt>
                <c:pt idx="7835">
                  <c:v>42610.25</c:v>
                </c:pt>
                <c:pt idx="7836">
                  <c:v>42610.253472222219</c:v>
                </c:pt>
                <c:pt idx="7837">
                  <c:v>42610.256944444445</c:v>
                </c:pt>
                <c:pt idx="7838">
                  <c:v>42610.260416666664</c:v>
                </c:pt>
                <c:pt idx="7839">
                  <c:v>42610.263888888891</c:v>
                </c:pt>
                <c:pt idx="7840">
                  <c:v>42610.267361111109</c:v>
                </c:pt>
                <c:pt idx="7841">
                  <c:v>42610.270833333336</c:v>
                </c:pt>
                <c:pt idx="7842">
                  <c:v>42610.274305555555</c:v>
                </c:pt>
                <c:pt idx="7843">
                  <c:v>42610.277777777781</c:v>
                </c:pt>
                <c:pt idx="7844">
                  <c:v>42610.28125</c:v>
                </c:pt>
                <c:pt idx="7845">
                  <c:v>42610.284722222219</c:v>
                </c:pt>
                <c:pt idx="7846">
                  <c:v>42610.288194444445</c:v>
                </c:pt>
                <c:pt idx="7847">
                  <c:v>42610.291666666664</c:v>
                </c:pt>
                <c:pt idx="7848">
                  <c:v>42610.295138888891</c:v>
                </c:pt>
                <c:pt idx="7849">
                  <c:v>42610.298611111109</c:v>
                </c:pt>
                <c:pt idx="7850">
                  <c:v>42610.302083333336</c:v>
                </c:pt>
                <c:pt idx="7851">
                  <c:v>42610.305555555555</c:v>
                </c:pt>
                <c:pt idx="7852">
                  <c:v>42610.309027777781</c:v>
                </c:pt>
                <c:pt idx="7853">
                  <c:v>42610.3125</c:v>
                </c:pt>
                <c:pt idx="7854">
                  <c:v>42610.315972222219</c:v>
                </c:pt>
                <c:pt idx="7855">
                  <c:v>42610.319444444445</c:v>
                </c:pt>
                <c:pt idx="7856">
                  <c:v>42610.322916666664</c:v>
                </c:pt>
                <c:pt idx="7857">
                  <c:v>42610.326388888891</c:v>
                </c:pt>
                <c:pt idx="7858">
                  <c:v>42610.329861111109</c:v>
                </c:pt>
                <c:pt idx="7859">
                  <c:v>42610.333333333336</c:v>
                </c:pt>
                <c:pt idx="7860">
                  <c:v>42610.336805555555</c:v>
                </c:pt>
                <c:pt idx="7861">
                  <c:v>42610.340277777781</c:v>
                </c:pt>
                <c:pt idx="7862">
                  <c:v>42610.34375</c:v>
                </c:pt>
                <c:pt idx="7863">
                  <c:v>42610.347222222219</c:v>
                </c:pt>
                <c:pt idx="7864">
                  <c:v>42610.350694444445</c:v>
                </c:pt>
                <c:pt idx="7865">
                  <c:v>42610.354166666664</c:v>
                </c:pt>
                <c:pt idx="7866">
                  <c:v>42610.357638888891</c:v>
                </c:pt>
                <c:pt idx="7867">
                  <c:v>42610.361111111109</c:v>
                </c:pt>
                <c:pt idx="7868">
                  <c:v>42610.364583333336</c:v>
                </c:pt>
                <c:pt idx="7869">
                  <c:v>42610.368055555555</c:v>
                </c:pt>
                <c:pt idx="7870">
                  <c:v>42610.371527777781</c:v>
                </c:pt>
                <c:pt idx="7871">
                  <c:v>42610.375</c:v>
                </c:pt>
                <c:pt idx="7872">
                  <c:v>42610.378472222219</c:v>
                </c:pt>
                <c:pt idx="7873">
                  <c:v>42610.381944444445</c:v>
                </c:pt>
                <c:pt idx="7874">
                  <c:v>42610.385416666664</c:v>
                </c:pt>
                <c:pt idx="7875">
                  <c:v>42610.388888888891</c:v>
                </c:pt>
                <c:pt idx="7876">
                  <c:v>42610.392361111109</c:v>
                </c:pt>
                <c:pt idx="7877">
                  <c:v>42610.395833333336</c:v>
                </c:pt>
                <c:pt idx="7878">
                  <c:v>42610.399305555555</c:v>
                </c:pt>
                <c:pt idx="7879">
                  <c:v>42610.402777777781</c:v>
                </c:pt>
                <c:pt idx="7880">
                  <c:v>42610.40625</c:v>
                </c:pt>
                <c:pt idx="7881">
                  <c:v>42610.409722222219</c:v>
                </c:pt>
                <c:pt idx="7882">
                  <c:v>42610.413194444445</c:v>
                </c:pt>
                <c:pt idx="7883">
                  <c:v>42610.416666666664</c:v>
                </c:pt>
                <c:pt idx="7884">
                  <c:v>42610.420138888891</c:v>
                </c:pt>
                <c:pt idx="7885">
                  <c:v>42610.423611111109</c:v>
                </c:pt>
                <c:pt idx="7886">
                  <c:v>42610.427083333336</c:v>
                </c:pt>
                <c:pt idx="7887">
                  <c:v>42610.430555555555</c:v>
                </c:pt>
                <c:pt idx="7888">
                  <c:v>42610.434027777781</c:v>
                </c:pt>
                <c:pt idx="7889">
                  <c:v>42610.4375</c:v>
                </c:pt>
                <c:pt idx="7890">
                  <c:v>42610.440972222219</c:v>
                </c:pt>
                <c:pt idx="7891">
                  <c:v>42610.444444444445</c:v>
                </c:pt>
                <c:pt idx="7892">
                  <c:v>42610.447916666664</c:v>
                </c:pt>
                <c:pt idx="7893">
                  <c:v>42610.451388888891</c:v>
                </c:pt>
                <c:pt idx="7894">
                  <c:v>42610.454861111109</c:v>
                </c:pt>
                <c:pt idx="7895">
                  <c:v>42610.458333333336</c:v>
                </c:pt>
                <c:pt idx="7896">
                  <c:v>42610.461805555555</c:v>
                </c:pt>
                <c:pt idx="7897">
                  <c:v>42610.465277777781</c:v>
                </c:pt>
                <c:pt idx="7898">
                  <c:v>42610.46875</c:v>
                </c:pt>
                <c:pt idx="7899">
                  <c:v>42610.472222222219</c:v>
                </c:pt>
                <c:pt idx="7900">
                  <c:v>42610.475694444445</c:v>
                </c:pt>
                <c:pt idx="7901">
                  <c:v>42610.479166666664</c:v>
                </c:pt>
                <c:pt idx="7902">
                  <c:v>42610.482638888891</c:v>
                </c:pt>
                <c:pt idx="7903">
                  <c:v>42610.486111111109</c:v>
                </c:pt>
                <c:pt idx="7904">
                  <c:v>42610.489583333336</c:v>
                </c:pt>
                <c:pt idx="7905">
                  <c:v>42610.493055555555</c:v>
                </c:pt>
                <c:pt idx="7906">
                  <c:v>42610.496527777781</c:v>
                </c:pt>
                <c:pt idx="7907">
                  <c:v>42610.5</c:v>
                </c:pt>
                <c:pt idx="7908">
                  <c:v>42610.503472222219</c:v>
                </c:pt>
                <c:pt idx="7909">
                  <c:v>42610.506944444445</c:v>
                </c:pt>
                <c:pt idx="7910">
                  <c:v>42610.510416666664</c:v>
                </c:pt>
                <c:pt idx="7911">
                  <c:v>42610.513888888891</c:v>
                </c:pt>
                <c:pt idx="7912">
                  <c:v>42610.517361111109</c:v>
                </c:pt>
                <c:pt idx="7913">
                  <c:v>42610.520833333336</c:v>
                </c:pt>
                <c:pt idx="7914">
                  <c:v>42610.524305555555</c:v>
                </c:pt>
                <c:pt idx="7915">
                  <c:v>42610.527777777781</c:v>
                </c:pt>
                <c:pt idx="7916">
                  <c:v>42610.53125</c:v>
                </c:pt>
                <c:pt idx="7917">
                  <c:v>42610.534722222219</c:v>
                </c:pt>
                <c:pt idx="7918">
                  <c:v>42610.538194444445</c:v>
                </c:pt>
                <c:pt idx="7919">
                  <c:v>42610.541666666664</c:v>
                </c:pt>
                <c:pt idx="7920">
                  <c:v>42610.545138888891</c:v>
                </c:pt>
                <c:pt idx="7921">
                  <c:v>42610.548611111109</c:v>
                </c:pt>
                <c:pt idx="7922">
                  <c:v>42610.552083333336</c:v>
                </c:pt>
                <c:pt idx="7923">
                  <c:v>42610.555555555555</c:v>
                </c:pt>
                <c:pt idx="7924">
                  <c:v>42610.559027777781</c:v>
                </c:pt>
                <c:pt idx="7925">
                  <c:v>42610.5625</c:v>
                </c:pt>
                <c:pt idx="7926">
                  <c:v>42610.565972222219</c:v>
                </c:pt>
                <c:pt idx="7927">
                  <c:v>42610.569444444445</c:v>
                </c:pt>
                <c:pt idx="7928">
                  <c:v>42610.572916666664</c:v>
                </c:pt>
                <c:pt idx="7929">
                  <c:v>42610.576388888891</c:v>
                </c:pt>
                <c:pt idx="7930">
                  <c:v>42610.579861111109</c:v>
                </c:pt>
                <c:pt idx="7931">
                  <c:v>42610.583333333336</c:v>
                </c:pt>
                <c:pt idx="7932">
                  <c:v>42610.586805555555</c:v>
                </c:pt>
                <c:pt idx="7933">
                  <c:v>42610.590277777781</c:v>
                </c:pt>
                <c:pt idx="7934">
                  <c:v>42610.59375</c:v>
                </c:pt>
                <c:pt idx="7935">
                  <c:v>42610.597222222219</c:v>
                </c:pt>
                <c:pt idx="7936">
                  <c:v>42610.600694444445</c:v>
                </c:pt>
                <c:pt idx="7937">
                  <c:v>42610.604166666664</c:v>
                </c:pt>
                <c:pt idx="7938">
                  <c:v>42610.607638888891</c:v>
                </c:pt>
                <c:pt idx="7939">
                  <c:v>42610.611111111109</c:v>
                </c:pt>
                <c:pt idx="7940">
                  <c:v>42610.614583333336</c:v>
                </c:pt>
                <c:pt idx="7941">
                  <c:v>42610.618055555555</c:v>
                </c:pt>
                <c:pt idx="7942">
                  <c:v>42610.621527777781</c:v>
                </c:pt>
                <c:pt idx="7943">
                  <c:v>42610.625</c:v>
                </c:pt>
                <c:pt idx="7944">
                  <c:v>42610.628472222219</c:v>
                </c:pt>
                <c:pt idx="7945">
                  <c:v>42610.631944444445</c:v>
                </c:pt>
                <c:pt idx="7946">
                  <c:v>42610.635416666664</c:v>
                </c:pt>
                <c:pt idx="7947">
                  <c:v>42610.638888888891</c:v>
                </c:pt>
                <c:pt idx="7948">
                  <c:v>42610.642361111109</c:v>
                </c:pt>
                <c:pt idx="7949">
                  <c:v>42610.645833333336</c:v>
                </c:pt>
                <c:pt idx="7950">
                  <c:v>42610.649305555555</c:v>
                </c:pt>
                <c:pt idx="7951">
                  <c:v>42610.652777777781</c:v>
                </c:pt>
                <c:pt idx="7952">
                  <c:v>42610.65625</c:v>
                </c:pt>
                <c:pt idx="7953">
                  <c:v>42610.659722222219</c:v>
                </c:pt>
                <c:pt idx="7954">
                  <c:v>42610.663194444445</c:v>
                </c:pt>
                <c:pt idx="7955">
                  <c:v>42610.666666666664</c:v>
                </c:pt>
                <c:pt idx="7956">
                  <c:v>42610.670138888891</c:v>
                </c:pt>
                <c:pt idx="7957">
                  <c:v>42610.673611111109</c:v>
                </c:pt>
                <c:pt idx="7958">
                  <c:v>42610.677083333336</c:v>
                </c:pt>
                <c:pt idx="7959">
                  <c:v>42610.680555555555</c:v>
                </c:pt>
                <c:pt idx="7960">
                  <c:v>42610.684027777781</c:v>
                </c:pt>
                <c:pt idx="7961">
                  <c:v>42610.6875</c:v>
                </c:pt>
                <c:pt idx="7962">
                  <c:v>42610.690972222219</c:v>
                </c:pt>
                <c:pt idx="7963">
                  <c:v>42610.694444444445</c:v>
                </c:pt>
                <c:pt idx="7964">
                  <c:v>42610.697916666664</c:v>
                </c:pt>
                <c:pt idx="7965">
                  <c:v>42610.701388888891</c:v>
                </c:pt>
                <c:pt idx="7966">
                  <c:v>42610.704861111109</c:v>
                </c:pt>
                <c:pt idx="7967">
                  <c:v>42610.708333333336</c:v>
                </c:pt>
                <c:pt idx="7968">
                  <c:v>42610.711805555555</c:v>
                </c:pt>
                <c:pt idx="7969">
                  <c:v>42610.715277777781</c:v>
                </c:pt>
                <c:pt idx="7970">
                  <c:v>42610.71875</c:v>
                </c:pt>
                <c:pt idx="7971">
                  <c:v>42610.722222222219</c:v>
                </c:pt>
                <c:pt idx="7972">
                  <c:v>42610.725694444445</c:v>
                </c:pt>
                <c:pt idx="7973">
                  <c:v>42610.729166666664</c:v>
                </c:pt>
                <c:pt idx="7974">
                  <c:v>42610.732638888891</c:v>
                </c:pt>
                <c:pt idx="7975">
                  <c:v>42610.736111111109</c:v>
                </c:pt>
                <c:pt idx="7976">
                  <c:v>42610.739583333336</c:v>
                </c:pt>
                <c:pt idx="7977">
                  <c:v>42610.743055555555</c:v>
                </c:pt>
                <c:pt idx="7978">
                  <c:v>42610.746527777781</c:v>
                </c:pt>
                <c:pt idx="7979">
                  <c:v>42610.75</c:v>
                </c:pt>
                <c:pt idx="7980">
                  <c:v>42610.753472222219</c:v>
                </c:pt>
                <c:pt idx="7981">
                  <c:v>42610.756944444445</c:v>
                </c:pt>
                <c:pt idx="7982">
                  <c:v>42610.760416666664</c:v>
                </c:pt>
                <c:pt idx="7983">
                  <c:v>42610.763888888891</c:v>
                </c:pt>
                <c:pt idx="7984">
                  <c:v>42610.767361111109</c:v>
                </c:pt>
                <c:pt idx="7985">
                  <c:v>42610.770833333336</c:v>
                </c:pt>
                <c:pt idx="7986">
                  <c:v>42610.774305555555</c:v>
                </c:pt>
                <c:pt idx="7987">
                  <c:v>42610.777777777781</c:v>
                </c:pt>
                <c:pt idx="7988">
                  <c:v>42610.78125</c:v>
                </c:pt>
                <c:pt idx="7989">
                  <c:v>42610.784722222219</c:v>
                </c:pt>
                <c:pt idx="7990">
                  <c:v>42610.788194444445</c:v>
                </c:pt>
                <c:pt idx="7991">
                  <c:v>42610.791666666664</c:v>
                </c:pt>
                <c:pt idx="7992">
                  <c:v>42610.795138888891</c:v>
                </c:pt>
                <c:pt idx="7993">
                  <c:v>42610.798611111109</c:v>
                </c:pt>
                <c:pt idx="7994">
                  <c:v>42610.802083333336</c:v>
                </c:pt>
                <c:pt idx="7995">
                  <c:v>42610.805555555555</c:v>
                </c:pt>
                <c:pt idx="7996">
                  <c:v>42610.809027777781</c:v>
                </c:pt>
                <c:pt idx="7997">
                  <c:v>42610.8125</c:v>
                </c:pt>
                <c:pt idx="7998">
                  <c:v>42610.815972222219</c:v>
                </c:pt>
                <c:pt idx="7999">
                  <c:v>42610.819444444445</c:v>
                </c:pt>
                <c:pt idx="8000">
                  <c:v>42610.822916666664</c:v>
                </c:pt>
                <c:pt idx="8001">
                  <c:v>42610.826388888891</c:v>
                </c:pt>
                <c:pt idx="8002">
                  <c:v>42610.829861111109</c:v>
                </c:pt>
                <c:pt idx="8003">
                  <c:v>42610.833333333336</c:v>
                </c:pt>
                <c:pt idx="8004">
                  <c:v>42610.836805555555</c:v>
                </c:pt>
                <c:pt idx="8005">
                  <c:v>42610.840277777781</c:v>
                </c:pt>
                <c:pt idx="8006">
                  <c:v>42610.84375</c:v>
                </c:pt>
                <c:pt idx="8007">
                  <c:v>42610.847222222219</c:v>
                </c:pt>
                <c:pt idx="8008">
                  <c:v>42610.850694444445</c:v>
                </c:pt>
                <c:pt idx="8009">
                  <c:v>42610.854166666664</c:v>
                </c:pt>
                <c:pt idx="8010">
                  <c:v>42610.857638888891</c:v>
                </c:pt>
                <c:pt idx="8011">
                  <c:v>42610.861111111109</c:v>
                </c:pt>
                <c:pt idx="8012">
                  <c:v>42610.864583333336</c:v>
                </c:pt>
                <c:pt idx="8013">
                  <c:v>42610.868055555555</c:v>
                </c:pt>
                <c:pt idx="8014">
                  <c:v>42610.871527777781</c:v>
                </c:pt>
                <c:pt idx="8015">
                  <c:v>42610.875</c:v>
                </c:pt>
                <c:pt idx="8016">
                  <c:v>42610.878472222219</c:v>
                </c:pt>
                <c:pt idx="8017">
                  <c:v>42610.881944444445</c:v>
                </c:pt>
                <c:pt idx="8018">
                  <c:v>42610.885416666664</c:v>
                </c:pt>
                <c:pt idx="8019">
                  <c:v>42610.888888888891</c:v>
                </c:pt>
                <c:pt idx="8020">
                  <c:v>42610.892361111109</c:v>
                </c:pt>
                <c:pt idx="8021">
                  <c:v>42610.895833333336</c:v>
                </c:pt>
                <c:pt idx="8022">
                  <c:v>42610.899305555555</c:v>
                </c:pt>
                <c:pt idx="8023">
                  <c:v>42610.902777777781</c:v>
                </c:pt>
                <c:pt idx="8024">
                  <c:v>42610.90625</c:v>
                </c:pt>
                <c:pt idx="8025">
                  <c:v>42610.909722222219</c:v>
                </c:pt>
                <c:pt idx="8026">
                  <c:v>42610.913194444445</c:v>
                </c:pt>
                <c:pt idx="8027">
                  <c:v>42610.916666666664</c:v>
                </c:pt>
                <c:pt idx="8028">
                  <c:v>42610.920138888891</c:v>
                </c:pt>
                <c:pt idx="8029">
                  <c:v>42610.923611111109</c:v>
                </c:pt>
                <c:pt idx="8030">
                  <c:v>42610.927083333336</c:v>
                </c:pt>
                <c:pt idx="8031">
                  <c:v>42610.930555555555</c:v>
                </c:pt>
                <c:pt idx="8032">
                  <c:v>42610.934027777781</c:v>
                </c:pt>
                <c:pt idx="8033">
                  <c:v>42610.9375</c:v>
                </c:pt>
                <c:pt idx="8034">
                  <c:v>42610.940972222219</c:v>
                </c:pt>
                <c:pt idx="8035">
                  <c:v>42610.944444444445</c:v>
                </c:pt>
                <c:pt idx="8036">
                  <c:v>42610.947916666664</c:v>
                </c:pt>
                <c:pt idx="8037">
                  <c:v>42610.951388888891</c:v>
                </c:pt>
                <c:pt idx="8038">
                  <c:v>42610.954861111109</c:v>
                </c:pt>
                <c:pt idx="8039">
                  <c:v>42610.958333333336</c:v>
                </c:pt>
                <c:pt idx="8040">
                  <c:v>42610.961805555555</c:v>
                </c:pt>
                <c:pt idx="8041">
                  <c:v>42610.965277777781</c:v>
                </c:pt>
                <c:pt idx="8042">
                  <c:v>42610.96875</c:v>
                </c:pt>
                <c:pt idx="8043">
                  <c:v>42610.972222222219</c:v>
                </c:pt>
                <c:pt idx="8044">
                  <c:v>42610.975694444445</c:v>
                </c:pt>
                <c:pt idx="8045">
                  <c:v>42610.979166666664</c:v>
                </c:pt>
                <c:pt idx="8046">
                  <c:v>42610.982638888891</c:v>
                </c:pt>
                <c:pt idx="8047">
                  <c:v>42610.986111111109</c:v>
                </c:pt>
                <c:pt idx="8048">
                  <c:v>42610.989583333336</c:v>
                </c:pt>
                <c:pt idx="8049">
                  <c:v>42610.993055555555</c:v>
                </c:pt>
                <c:pt idx="8050">
                  <c:v>42610.996527777781</c:v>
                </c:pt>
                <c:pt idx="8051">
                  <c:v>42611</c:v>
                </c:pt>
                <c:pt idx="8052">
                  <c:v>42611.003472222219</c:v>
                </c:pt>
                <c:pt idx="8053">
                  <c:v>42611.006944444445</c:v>
                </c:pt>
                <c:pt idx="8054">
                  <c:v>42611.010416666664</c:v>
                </c:pt>
                <c:pt idx="8055">
                  <c:v>42611.013888888891</c:v>
                </c:pt>
                <c:pt idx="8056">
                  <c:v>42611.017361111109</c:v>
                </c:pt>
                <c:pt idx="8057">
                  <c:v>42611.020833333336</c:v>
                </c:pt>
                <c:pt idx="8058">
                  <c:v>42611.024305555555</c:v>
                </c:pt>
                <c:pt idx="8059">
                  <c:v>42611.027777777781</c:v>
                </c:pt>
                <c:pt idx="8060">
                  <c:v>42611.03125</c:v>
                </c:pt>
                <c:pt idx="8061">
                  <c:v>42611.034722222219</c:v>
                </c:pt>
                <c:pt idx="8062">
                  <c:v>42611.038194444445</c:v>
                </c:pt>
                <c:pt idx="8063">
                  <c:v>42611.041666666664</c:v>
                </c:pt>
                <c:pt idx="8064">
                  <c:v>42611.045138888891</c:v>
                </c:pt>
                <c:pt idx="8065">
                  <c:v>42611.048611111109</c:v>
                </c:pt>
                <c:pt idx="8066">
                  <c:v>42611.052083333336</c:v>
                </c:pt>
                <c:pt idx="8067">
                  <c:v>42611.055555555555</c:v>
                </c:pt>
                <c:pt idx="8068">
                  <c:v>42611.059027777781</c:v>
                </c:pt>
                <c:pt idx="8069">
                  <c:v>42611.0625</c:v>
                </c:pt>
                <c:pt idx="8070">
                  <c:v>42611.065972222219</c:v>
                </c:pt>
                <c:pt idx="8071">
                  <c:v>42611.069444444445</c:v>
                </c:pt>
                <c:pt idx="8072">
                  <c:v>42611.072916666664</c:v>
                </c:pt>
                <c:pt idx="8073">
                  <c:v>42611.076388888891</c:v>
                </c:pt>
                <c:pt idx="8074">
                  <c:v>42611.079861111109</c:v>
                </c:pt>
                <c:pt idx="8075">
                  <c:v>42611.083333333336</c:v>
                </c:pt>
                <c:pt idx="8076">
                  <c:v>42611.086805555555</c:v>
                </c:pt>
                <c:pt idx="8077">
                  <c:v>42611.090277777781</c:v>
                </c:pt>
                <c:pt idx="8078">
                  <c:v>42611.09375</c:v>
                </c:pt>
                <c:pt idx="8079">
                  <c:v>42611.097222222219</c:v>
                </c:pt>
                <c:pt idx="8080">
                  <c:v>42611.100694444445</c:v>
                </c:pt>
                <c:pt idx="8081">
                  <c:v>42611.104166666664</c:v>
                </c:pt>
                <c:pt idx="8082">
                  <c:v>42611.107638888891</c:v>
                </c:pt>
                <c:pt idx="8083">
                  <c:v>42611.111111111109</c:v>
                </c:pt>
                <c:pt idx="8084">
                  <c:v>42611.114583333336</c:v>
                </c:pt>
                <c:pt idx="8085">
                  <c:v>42611.118055555555</c:v>
                </c:pt>
                <c:pt idx="8086">
                  <c:v>42611.121527777781</c:v>
                </c:pt>
                <c:pt idx="8087">
                  <c:v>42611.125</c:v>
                </c:pt>
                <c:pt idx="8088">
                  <c:v>42611.128472222219</c:v>
                </c:pt>
                <c:pt idx="8089">
                  <c:v>42611.131944444445</c:v>
                </c:pt>
                <c:pt idx="8090">
                  <c:v>42611.135416666664</c:v>
                </c:pt>
                <c:pt idx="8091">
                  <c:v>42611.138888888891</c:v>
                </c:pt>
                <c:pt idx="8092">
                  <c:v>42611.142361111109</c:v>
                </c:pt>
                <c:pt idx="8093">
                  <c:v>42611.145833333336</c:v>
                </c:pt>
                <c:pt idx="8094">
                  <c:v>42611.149305555555</c:v>
                </c:pt>
                <c:pt idx="8095">
                  <c:v>42611.152777777781</c:v>
                </c:pt>
                <c:pt idx="8096">
                  <c:v>42611.15625</c:v>
                </c:pt>
                <c:pt idx="8097">
                  <c:v>42611.159722222219</c:v>
                </c:pt>
                <c:pt idx="8098">
                  <c:v>42611.163194444445</c:v>
                </c:pt>
                <c:pt idx="8099">
                  <c:v>42611.166666666664</c:v>
                </c:pt>
                <c:pt idx="8100">
                  <c:v>42611.170138888891</c:v>
                </c:pt>
                <c:pt idx="8101">
                  <c:v>42611.173611111109</c:v>
                </c:pt>
                <c:pt idx="8102">
                  <c:v>42611.177083333336</c:v>
                </c:pt>
                <c:pt idx="8103">
                  <c:v>42611.180555555555</c:v>
                </c:pt>
                <c:pt idx="8104">
                  <c:v>42611.184027777781</c:v>
                </c:pt>
                <c:pt idx="8105">
                  <c:v>42611.1875</c:v>
                </c:pt>
                <c:pt idx="8106">
                  <c:v>42611.190972222219</c:v>
                </c:pt>
                <c:pt idx="8107">
                  <c:v>42611.194444444445</c:v>
                </c:pt>
                <c:pt idx="8108">
                  <c:v>42611.197916666664</c:v>
                </c:pt>
                <c:pt idx="8109">
                  <c:v>42611.201388888891</c:v>
                </c:pt>
                <c:pt idx="8110">
                  <c:v>42611.204861111109</c:v>
                </c:pt>
                <c:pt idx="8111">
                  <c:v>42611.208333333336</c:v>
                </c:pt>
                <c:pt idx="8112">
                  <c:v>42611.211805555555</c:v>
                </c:pt>
                <c:pt idx="8113">
                  <c:v>42611.215277777781</c:v>
                </c:pt>
                <c:pt idx="8114">
                  <c:v>42611.21875</c:v>
                </c:pt>
                <c:pt idx="8115">
                  <c:v>42611.222222222219</c:v>
                </c:pt>
                <c:pt idx="8116">
                  <c:v>42611.225694444445</c:v>
                </c:pt>
                <c:pt idx="8117">
                  <c:v>42611.229166666664</c:v>
                </c:pt>
                <c:pt idx="8118">
                  <c:v>42611.232638888891</c:v>
                </c:pt>
                <c:pt idx="8119">
                  <c:v>42611.236111111109</c:v>
                </c:pt>
                <c:pt idx="8120">
                  <c:v>42611.239583333336</c:v>
                </c:pt>
                <c:pt idx="8121">
                  <c:v>42611.243055555555</c:v>
                </c:pt>
                <c:pt idx="8122">
                  <c:v>42611.246527777781</c:v>
                </c:pt>
                <c:pt idx="8123">
                  <c:v>42611.25</c:v>
                </c:pt>
                <c:pt idx="8124">
                  <c:v>42611.253472222219</c:v>
                </c:pt>
                <c:pt idx="8125">
                  <c:v>42611.256944444445</c:v>
                </c:pt>
                <c:pt idx="8126">
                  <c:v>42611.260416666664</c:v>
                </c:pt>
                <c:pt idx="8127">
                  <c:v>42611.263888888891</c:v>
                </c:pt>
                <c:pt idx="8128">
                  <c:v>42611.267361111109</c:v>
                </c:pt>
                <c:pt idx="8129">
                  <c:v>42611.270833333336</c:v>
                </c:pt>
                <c:pt idx="8130">
                  <c:v>42611.274305555555</c:v>
                </c:pt>
                <c:pt idx="8131">
                  <c:v>42611.277777777781</c:v>
                </c:pt>
                <c:pt idx="8132">
                  <c:v>42611.28125</c:v>
                </c:pt>
                <c:pt idx="8133">
                  <c:v>42611.284722222219</c:v>
                </c:pt>
                <c:pt idx="8134">
                  <c:v>42611.288194444445</c:v>
                </c:pt>
                <c:pt idx="8135">
                  <c:v>42611.291666666664</c:v>
                </c:pt>
                <c:pt idx="8136">
                  <c:v>42611.295138888891</c:v>
                </c:pt>
                <c:pt idx="8137">
                  <c:v>42611.298611111109</c:v>
                </c:pt>
                <c:pt idx="8138">
                  <c:v>42611.302083333336</c:v>
                </c:pt>
                <c:pt idx="8139">
                  <c:v>42611.305555555555</c:v>
                </c:pt>
                <c:pt idx="8140">
                  <c:v>42611.309027777781</c:v>
                </c:pt>
                <c:pt idx="8141">
                  <c:v>42611.3125</c:v>
                </c:pt>
                <c:pt idx="8142">
                  <c:v>42611.315972222219</c:v>
                </c:pt>
                <c:pt idx="8143">
                  <c:v>42611.319444444445</c:v>
                </c:pt>
                <c:pt idx="8144">
                  <c:v>42611.322916666664</c:v>
                </c:pt>
                <c:pt idx="8145">
                  <c:v>42611.326388888891</c:v>
                </c:pt>
                <c:pt idx="8146">
                  <c:v>42611.329861111109</c:v>
                </c:pt>
                <c:pt idx="8147">
                  <c:v>42611.333333333336</c:v>
                </c:pt>
                <c:pt idx="8148">
                  <c:v>42611.336805555555</c:v>
                </c:pt>
                <c:pt idx="8149">
                  <c:v>42611.340277777781</c:v>
                </c:pt>
                <c:pt idx="8150">
                  <c:v>42611.34375</c:v>
                </c:pt>
                <c:pt idx="8151">
                  <c:v>42611.347222222219</c:v>
                </c:pt>
                <c:pt idx="8152">
                  <c:v>42611.350694444445</c:v>
                </c:pt>
                <c:pt idx="8153">
                  <c:v>42611.354166666664</c:v>
                </c:pt>
                <c:pt idx="8154">
                  <c:v>42611.357638888891</c:v>
                </c:pt>
                <c:pt idx="8155">
                  <c:v>42611.361111111109</c:v>
                </c:pt>
                <c:pt idx="8156">
                  <c:v>42611.364583333336</c:v>
                </c:pt>
                <c:pt idx="8157">
                  <c:v>42611.368055555555</c:v>
                </c:pt>
                <c:pt idx="8158">
                  <c:v>42611.371527777781</c:v>
                </c:pt>
                <c:pt idx="8159">
                  <c:v>42611.375</c:v>
                </c:pt>
                <c:pt idx="8160">
                  <c:v>42611.378472222219</c:v>
                </c:pt>
                <c:pt idx="8161">
                  <c:v>42611.381944444445</c:v>
                </c:pt>
                <c:pt idx="8162">
                  <c:v>42611.385416666664</c:v>
                </c:pt>
                <c:pt idx="8163">
                  <c:v>42611.388888888891</c:v>
                </c:pt>
                <c:pt idx="8164">
                  <c:v>42611.392361111109</c:v>
                </c:pt>
                <c:pt idx="8165">
                  <c:v>42611.395833333336</c:v>
                </c:pt>
                <c:pt idx="8166">
                  <c:v>42611.399305555555</c:v>
                </c:pt>
                <c:pt idx="8167">
                  <c:v>42611.402777777781</c:v>
                </c:pt>
                <c:pt idx="8168">
                  <c:v>42611.40625</c:v>
                </c:pt>
                <c:pt idx="8169">
                  <c:v>42611.409722222219</c:v>
                </c:pt>
                <c:pt idx="8170">
                  <c:v>42611.413194444445</c:v>
                </c:pt>
                <c:pt idx="8171">
                  <c:v>42611.416666666664</c:v>
                </c:pt>
                <c:pt idx="8172">
                  <c:v>42611.420138888891</c:v>
                </c:pt>
                <c:pt idx="8173">
                  <c:v>42611.423611111109</c:v>
                </c:pt>
                <c:pt idx="8174">
                  <c:v>42611.427083333336</c:v>
                </c:pt>
                <c:pt idx="8175">
                  <c:v>42611.430555555555</c:v>
                </c:pt>
                <c:pt idx="8176">
                  <c:v>42611.434027777781</c:v>
                </c:pt>
                <c:pt idx="8177">
                  <c:v>42611.4375</c:v>
                </c:pt>
                <c:pt idx="8178">
                  <c:v>42611.440972222219</c:v>
                </c:pt>
                <c:pt idx="8179">
                  <c:v>42611.444444444445</c:v>
                </c:pt>
                <c:pt idx="8180">
                  <c:v>42611.447916666664</c:v>
                </c:pt>
                <c:pt idx="8181">
                  <c:v>42611.451388888891</c:v>
                </c:pt>
                <c:pt idx="8182">
                  <c:v>42611.454861111109</c:v>
                </c:pt>
                <c:pt idx="8183">
                  <c:v>42611.458333333336</c:v>
                </c:pt>
                <c:pt idx="8184">
                  <c:v>42611.461805555555</c:v>
                </c:pt>
                <c:pt idx="8185">
                  <c:v>42611.465277777781</c:v>
                </c:pt>
                <c:pt idx="8186">
                  <c:v>42611.46875</c:v>
                </c:pt>
                <c:pt idx="8187">
                  <c:v>42611.472222222219</c:v>
                </c:pt>
                <c:pt idx="8188">
                  <c:v>42611.475694444445</c:v>
                </c:pt>
                <c:pt idx="8189">
                  <c:v>42611.479166666664</c:v>
                </c:pt>
                <c:pt idx="8190">
                  <c:v>42611.482638888891</c:v>
                </c:pt>
                <c:pt idx="8191">
                  <c:v>42611.486111111109</c:v>
                </c:pt>
                <c:pt idx="8192">
                  <c:v>42611.489583333336</c:v>
                </c:pt>
                <c:pt idx="8193">
                  <c:v>42611.493055555555</c:v>
                </c:pt>
                <c:pt idx="8194">
                  <c:v>42611.496527777781</c:v>
                </c:pt>
                <c:pt idx="8195">
                  <c:v>42611.5</c:v>
                </c:pt>
                <c:pt idx="8196">
                  <c:v>42611.503472222219</c:v>
                </c:pt>
                <c:pt idx="8197">
                  <c:v>42611.506944444445</c:v>
                </c:pt>
                <c:pt idx="8198">
                  <c:v>42611.510416666664</c:v>
                </c:pt>
                <c:pt idx="8199">
                  <c:v>42611.513888888891</c:v>
                </c:pt>
                <c:pt idx="8200">
                  <c:v>42611.517361111109</c:v>
                </c:pt>
                <c:pt idx="8201">
                  <c:v>42611.520833333336</c:v>
                </c:pt>
                <c:pt idx="8202">
                  <c:v>42611.524305555555</c:v>
                </c:pt>
                <c:pt idx="8203">
                  <c:v>42611.527777777781</c:v>
                </c:pt>
                <c:pt idx="8204">
                  <c:v>42611.53125</c:v>
                </c:pt>
                <c:pt idx="8205">
                  <c:v>42611.534722222219</c:v>
                </c:pt>
                <c:pt idx="8206">
                  <c:v>42611.538194444445</c:v>
                </c:pt>
                <c:pt idx="8207">
                  <c:v>42611.541666666664</c:v>
                </c:pt>
                <c:pt idx="8208">
                  <c:v>42611.545138888891</c:v>
                </c:pt>
                <c:pt idx="8209">
                  <c:v>42611.548611111109</c:v>
                </c:pt>
                <c:pt idx="8210">
                  <c:v>42611.552083333336</c:v>
                </c:pt>
                <c:pt idx="8211">
                  <c:v>42611.555555555555</c:v>
                </c:pt>
                <c:pt idx="8212">
                  <c:v>42611.559027777781</c:v>
                </c:pt>
                <c:pt idx="8213">
                  <c:v>42611.5625</c:v>
                </c:pt>
                <c:pt idx="8214">
                  <c:v>42611.565972222219</c:v>
                </c:pt>
                <c:pt idx="8215">
                  <c:v>42611.569444444445</c:v>
                </c:pt>
                <c:pt idx="8216">
                  <c:v>42611.572916666664</c:v>
                </c:pt>
                <c:pt idx="8217">
                  <c:v>42611.576388888891</c:v>
                </c:pt>
                <c:pt idx="8218">
                  <c:v>42611.579861111109</c:v>
                </c:pt>
                <c:pt idx="8219">
                  <c:v>42611.583333333336</c:v>
                </c:pt>
                <c:pt idx="8220">
                  <c:v>42611.586805555555</c:v>
                </c:pt>
                <c:pt idx="8221">
                  <c:v>42611.590277777781</c:v>
                </c:pt>
                <c:pt idx="8222">
                  <c:v>42611.59375</c:v>
                </c:pt>
                <c:pt idx="8223">
                  <c:v>42611.597222222219</c:v>
                </c:pt>
                <c:pt idx="8224">
                  <c:v>42611.600694444445</c:v>
                </c:pt>
                <c:pt idx="8225">
                  <c:v>42611.604166666664</c:v>
                </c:pt>
                <c:pt idx="8226">
                  <c:v>42611.607638888891</c:v>
                </c:pt>
                <c:pt idx="8227">
                  <c:v>42611.611111111109</c:v>
                </c:pt>
                <c:pt idx="8228">
                  <c:v>42611.614583333336</c:v>
                </c:pt>
                <c:pt idx="8229">
                  <c:v>42611.618055555555</c:v>
                </c:pt>
                <c:pt idx="8230">
                  <c:v>42611.621527777781</c:v>
                </c:pt>
                <c:pt idx="8231">
                  <c:v>42611.625</c:v>
                </c:pt>
                <c:pt idx="8232">
                  <c:v>42611.628472222219</c:v>
                </c:pt>
                <c:pt idx="8233">
                  <c:v>42611.631944444445</c:v>
                </c:pt>
                <c:pt idx="8234">
                  <c:v>42611.635416666664</c:v>
                </c:pt>
                <c:pt idx="8235">
                  <c:v>42611.638888888891</c:v>
                </c:pt>
                <c:pt idx="8236">
                  <c:v>42611.642361111109</c:v>
                </c:pt>
                <c:pt idx="8237">
                  <c:v>42611.645833333336</c:v>
                </c:pt>
                <c:pt idx="8238">
                  <c:v>42611.649305555555</c:v>
                </c:pt>
                <c:pt idx="8239">
                  <c:v>42611.652777777781</c:v>
                </c:pt>
                <c:pt idx="8240">
                  <c:v>42611.65625</c:v>
                </c:pt>
                <c:pt idx="8241">
                  <c:v>42611.659722222219</c:v>
                </c:pt>
                <c:pt idx="8242">
                  <c:v>42611.663194444445</c:v>
                </c:pt>
                <c:pt idx="8243">
                  <c:v>42611.666666666664</c:v>
                </c:pt>
                <c:pt idx="8244">
                  <c:v>42611.670138888891</c:v>
                </c:pt>
                <c:pt idx="8245">
                  <c:v>42611.673611111109</c:v>
                </c:pt>
                <c:pt idx="8246">
                  <c:v>42611.677083333336</c:v>
                </c:pt>
                <c:pt idx="8247">
                  <c:v>42611.680555555555</c:v>
                </c:pt>
                <c:pt idx="8248">
                  <c:v>42611.684027777781</c:v>
                </c:pt>
                <c:pt idx="8249">
                  <c:v>42611.6875</c:v>
                </c:pt>
                <c:pt idx="8250">
                  <c:v>42611.690972222219</c:v>
                </c:pt>
                <c:pt idx="8251">
                  <c:v>42611.694444444445</c:v>
                </c:pt>
                <c:pt idx="8252">
                  <c:v>42611.697916666664</c:v>
                </c:pt>
                <c:pt idx="8253">
                  <c:v>42611.701388888891</c:v>
                </c:pt>
                <c:pt idx="8254">
                  <c:v>42611.704861111109</c:v>
                </c:pt>
                <c:pt idx="8255">
                  <c:v>42611.708333333336</c:v>
                </c:pt>
                <c:pt idx="8256">
                  <c:v>42611.711805555555</c:v>
                </c:pt>
                <c:pt idx="8257">
                  <c:v>42611.715277777781</c:v>
                </c:pt>
                <c:pt idx="8258">
                  <c:v>42611.71875</c:v>
                </c:pt>
                <c:pt idx="8259">
                  <c:v>42611.722222222219</c:v>
                </c:pt>
                <c:pt idx="8260">
                  <c:v>42611.725694444445</c:v>
                </c:pt>
                <c:pt idx="8261">
                  <c:v>42611.729166666664</c:v>
                </c:pt>
                <c:pt idx="8262">
                  <c:v>42611.732638888891</c:v>
                </c:pt>
                <c:pt idx="8263">
                  <c:v>42611.736111111109</c:v>
                </c:pt>
                <c:pt idx="8264">
                  <c:v>42611.739583333336</c:v>
                </c:pt>
                <c:pt idx="8265">
                  <c:v>42611.743055555555</c:v>
                </c:pt>
                <c:pt idx="8266">
                  <c:v>42611.746527777781</c:v>
                </c:pt>
                <c:pt idx="8267">
                  <c:v>42611.75</c:v>
                </c:pt>
                <c:pt idx="8268">
                  <c:v>42611.753472222219</c:v>
                </c:pt>
                <c:pt idx="8269">
                  <c:v>42611.756944444445</c:v>
                </c:pt>
                <c:pt idx="8270">
                  <c:v>42611.760416666664</c:v>
                </c:pt>
                <c:pt idx="8271">
                  <c:v>42611.763888888891</c:v>
                </c:pt>
                <c:pt idx="8272">
                  <c:v>42611.767361111109</c:v>
                </c:pt>
                <c:pt idx="8273">
                  <c:v>42611.770833333336</c:v>
                </c:pt>
                <c:pt idx="8274">
                  <c:v>42611.774305555555</c:v>
                </c:pt>
                <c:pt idx="8275">
                  <c:v>42611.777777777781</c:v>
                </c:pt>
                <c:pt idx="8276">
                  <c:v>42611.78125</c:v>
                </c:pt>
                <c:pt idx="8277">
                  <c:v>42611.784722222219</c:v>
                </c:pt>
                <c:pt idx="8278">
                  <c:v>42611.788194444445</c:v>
                </c:pt>
                <c:pt idx="8279">
                  <c:v>42611.791666666664</c:v>
                </c:pt>
                <c:pt idx="8280">
                  <c:v>42611.795138888891</c:v>
                </c:pt>
                <c:pt idx="8281">
                  <c:v>42611.798611111109</c:v>
                </c:pt>
                <c:pt idx="8282">
                  <c:v>42611.802083333336</c:v>
                </c:pt>
                <c:pt idx="8283">
                  <c:v>42611.805555555555</c:v>
                </c:pt>
                <c:pt idx="8284">
                  <c:v>42611.809027777781</c:v>
                </c:pt>
                <c:pt idx="8285">
                  <c:v>42611.8125</c:v>
                </c:pt>
                <c:pt idx="8286">
                  <c:v>42611.815972222219</c:v>
                </c:pt>
                <c:pt idx="8287">
                  <c:v>42611.819444444445</c:v>
                </c:pt>
                <c:pt idx="8288">
                  <c:v>42611.822916666664</c:v>
                </c:pt>
                <c:pt idx="8289">
                  <c:v>42611.826388888891</c:v>
                </c:pt>
                <c:pt idx="8290">
                  <c:v>42611.829861111109</c:v>
                </c:pt>
                <c:pt idx="8291">
                  <c:v>42611.833333333336</c:v>
                </c:pt>
                <c:pt idx="8292">
                  <c:v>42611.836805555555</c:v>
                </c:pt>
                <c:pt idx="8293">
                  <c:v>42611.840277777781</c:v>
                </c:pt>
                <c:pt idx="8294">
                  <c:v>42611.84375</c:v>
                </c:pt>
                <c:pt idx="8295">
                  <c:v>42611.847222222219</c:v>
                </c:pt>
                <c:pt idx="8296">
                  <c:v>42611.850694444445</c:v>
                </c:pt>
                <c:pt idx="8297">
                  <c:v>42611.854166666664</c:v>
                </c:pt>
                <c:pt idx="8298">
                  <c:v>42611.857638888891</c:v>
                </c:pt>
                <c:pt idx="8299">
                  <c:v>42611.861111111109</c:v>
                </c:pt>
                <c:pt idx="8300">
                  <c:v>42611.864583333336</c:v>
                </c:pt>
                <c:pt idx="8301">
                  <c:v>42611.868055555555</c:v>
                </c:pt>
                <c:pt idx="8302">
                  <c:v>42611.871527777781</c:v>
                </c:pt>
                <c:pt idx="8303">
                  <c:v>42611.875</c:v>
                </c:pt>
                <c:pt idx="8304">
                  <c:v>42611.878472222219</c:v>
                </c:pt>
                <c:pt idx="8305">
                  <c:v>42611.881944444445</c:v>
                </c:pt>
                <c:pt idx="8306">
                  <c:v>42611.885416666664</c:v>
                </c:pt>
                <c:pt idx="8307">
                  <c:v>42611.888888888891</c:v>
                </c:pt>
                <c:pt idx="8308">
                  <c:v>42611.892361111109</c:v>
                </c:pt>
                <c:pt idx="8309">
                  <c:v>42611.895833333336</c:v>
                </c:pt>
                <c:pt idx="8310">
                  <c:v>42611.899305555555</c:v>
                </c:pt>
                <c:pt idx="8311">
                  <c:v>42611.902777777781</c:v>
                </c:pt>
                <c:pt idx="8312">
                  <c:v>42611.90625</c:v>
                </c:pt>
                <c:pt idx="8313">
                  <c:v>42611.909722222219</c:v>
                </c:pt>
                <c:pt idx="8314">
                  <c:v>42611.913194444445</c:v>
                </c:pt>
                <c:pt idx="8315">
                  <c:v>42611.916666666664</c:v>
                </c:pt>
                <c:pt idx="8316">
                  <c:v>42611.920138888891</c:v>
                </c:pt>
                <c:pt idx="8317">
                  <c:v>42611.923611111109</c:v>
                </c:pt>
                <c:pt idx="8318">
                  <c:v>42611.927083333336</c:v>
                </c:pt>
                <c:pt idx="8319">
                  <c:v>42611.930555555555</c:v>
                </c:pt>
                <c:pt idx="8320">
                  <c:v>42611.934027777781</c:v>
                </c:pt>
                <c:pt idx="8321">
                  <c:v>42611.9375</c:v>
                </c:pt>
                <c:pt idx="8322">
                  <c:v>42611.940972222219</c:v>
                </c:pt>
                <c:pt idx="8323">
                  <c:v>42611.944444444445</c:v>
                </c:pt>
                <c:pt idx="8324">
                  <c:v>42611.947916666664</c:v>
                </c:pt>
                <c:pt idx="8325">
                  <c:v>42611.951388888891</c:v>
                </c:pt>
                <c:pt idx="8326">
                  <c:v>42611.954861111109</c:v>
                </c:pt>
                <c:pt idx="8327">
                  <c:v>42611.958333333336</c:v>
                </c:pt>
                <c:pt idx="8328">
                  <c:v>42611.961805555555</c:v>
                </c:pt>
                <c:pt idx="8329">
                  <c:v>42611.965277777781</c:v>
                </c:pt>
                <c:pt idx="8330">
                  <c:v>42611.96875</c:v>
                </c:pt>
                <c:pt idx="8331">
                  <c:v>42611.972222222219</c:v>
                </c:pt>
                <c:pt idx="8332">
                  <c:v>42611.975694444445</c:v>
                </c:pt>
                <c:pt idx="8333">
                  <c:v>42611.979166666664</c:v>
                </c:pt>
                <c:pt idx="8334">
                  <c:v>42611.982638888891</c:v>
                </c:pt>
                <c:pt idx="8335">
                  <c:v>42611.986111111109</c:v>
                </c:pt>
                <c:pt idx="8336">
                  <c:v>42611.989583333336</c:v>
                </c:pt>
                <c:pt idx="8337">
                  <c:v>42611.993055555555</c:v>
                </c:pt>
                <c:pt idx="8338">
                  <c:v>42611.996527777781</c:v>
                </c:pt>
                <c:pt idx="8339">
                  <c:v>42612</c:v>
                </c:pt>
                <c:pt idx="8340">
                  <c:v>42612.003472222219</c:v>
                </c:pt>
                <c:pt idx="8341">
                  <c:v>42612.006944444445</c:v>
                </c:pt>
                <c:pt idx="8342">
                  <c:v>42612.010416666664</c:v>
                </c:pt>
                <c:pt idx="8343">
                  <c:v>42612.013888888891</c:v>
                </c:pt>
                <c:pt idx="8344">
                  <c:v>42612.017361111109</c:v>
                </c:pt>
                <c:pt idx="8345">
                  <c:v>42612.020833333336</c:v>
                </c:pt>
                <c:pt idx="8346">
                  <c:v>42612.024305555555</c:v>
                </c:pt>
                <c:pt idx="8347">
                  <c:v>42612.027777777781</c:v>
                </c:pt>
                <c:pt idx="8348">
                  <c:v>42612.03125</c:v>
                </c:pt>
                <c:pt idx="8349">
                  <c:v>42612.034722222219</c:v>
                </c:pt>
                <c:pt idx="8350">
                  <c:v>42612.038194444445</c:v>
                </c:pt>
                <c:pt idx="8351">
                  <c:v>42612.041666666664</c:v>
                </c:pt>
                <c:pt idx="8352">
                  <c:v>42612.045138888891</c:v>
                </c:pt>
                <c:pt idx="8353">
                  <c:v>42612.048611111109</c:v>
                </c:pt>
                <c:pt idx="8354">
                  <c:v>42612.052083333336</c:v>
                </c:pt>
                <c:pt idx="8355">
                  <c:v>42612.055555555555</c:v>
                </c:pt>
                <c:pt idx="8356">
                  <c:v>42612.059027777781</c:v>
                </c:pt>
                <c:pt idx="8357">
                  <c:v>42612.0625</c:v>
                </c:pt>
                <c:pt idx="8358">
                  <c:v>42612.065972222219</c:v>
                </c:pt>
                <c:pt idx="8359">
                  <c:v>42612.069444444445</c:v>
                </c:pt>
                <c:pt idx="8360">
                  <c:v>42612.072916666664</c:v>
                </c:pt>
                <c:pt idx="8361">
                  <c:v>42612.076388888891</c:v>
                </c:pt>
                <c:pt idx="8362">
                  <c:v>42612.079861111109</c:v>
                </c:pt>
                <c:pt idx="8363">
                  <c:v>42612.083333333336</c:v>
                </c:pt>
                <c:pt idx="8364">
                  <c:v>42612.086805555555</c:v>
                </c:pt>
                <c:pt idx="8365">
                  <c:v>42612.090277777781</c:v>
                </c:pt>
                <c:pt idx="8366">
                  <c:v>42612.09375</c:v>
                </c:pt>
                <c:pt idx="8367">
                  <c:v>42612.097222222219</c:v>
                </c:pt>
                <c:pt idx="8368">
                  <c:v>42612.100694444445</c:v>
                </c:pt>
                <c:pt idx="8369">
                  <c:v>42612.104166666664</c:v>
                </c:pt>
                <c:pt idx="8370">
                  <c:v>42612.107638888891</c:v>
                </c:pt>
                <c:pt idx="8371">
                  <c:v>42612.111111111109</c:v>
                </c:pt>
                <c:pt idx="8372">
                  <c:v>42612.114583333336</c:v>
                </c:pt>
                <c:pt idx="8373">
                  <c:v>42612.118055555555</c:v>
                </c:pt>
                <c:pt idx="8374">
                  <c:v>42612.121527777781</c:v>
                </c:pt>
                <c:pt idx="8375">
                  <c:v>42612.125</c:v>
                </c:pt>
                <c:pt idx="8376">
                  <c:v>42612.128472222219</c:v>
                </c:pt>
                <c:pt idx="8377">
                  <c:v>42612.131944444445</c:v>
                </c:pt>
                <c:pt idx="8378">
                  <c:v>42612.135416666664</c:v>
                </c:pt>
                <c:pt idx="8379">
                  <c:v>42612.138888888891</c:v>
                </c:pt>
                <c:pt idx="8380">
                  <c:v>42612.142361111109</c:v>
                </c:pt>
                <c:pt idx="8381">
                  <c:v>42612.145833333336</c:v>
                </c:pt>
                <c:pt idx="8382">
                  <c:v>42612.149305555555</c:v>
                </c:pt>
                <c:pt idx="8383">
                  <c:v>42612.152777777781</c:v>
                </c:pt>
                <c:pt idx="8384">
                  <c:v>42612.15625</c:v>
                </c:pt>
                <c:pt idx="8385">
                  <c:v>42612.159722222219</c:v>
                </c:pt>
                <c:pt idx="8386">
                  <c:v>42612.163194444445</c:v>
                </c:pt>
                <c:pt idx="8387">
                  <c:v>42612.166666666664</c:v>
                </c:pt>
                <c:pt idx="8388">
                  <c:v>42612.170138888891</c:v>
                </c:pt>
                <c:pt idx="8389">
                  <c:v>42612.173611111109</c:v>
                </c:pt>
                <c:pt idx="8390">
                  <c:v>42612.177083333336</c:v>
                </c:pt>
                <c:pt idx="8391">
                  <c:v>42612.180555555555</c:v>
                </c:pt>
                <c:pt idx="8392">
                  <c:v>42612.184027777781</c:v>
                </c:pt>
                <c:pt idx="8393">
                  <c:v>42612.1875</c:v>
                </c:pt>
                <c:pt idx="8394">
                  <c:v>42612.190972222219</c:v>
                </c:pt>
                <c:pt idx="8395">
                  <c:v>42612.194444444445</c:v>
                </c:pt>
                <c:pt idx="8396">
                  <c:v>42612.197916666664</c:v>
                </c:pt>
                <c:pt idx="8397">
                  <c:v>42612.201388888891</c:v>
                </c:pt>
                <c:pt idx="8398">
                  <c:v>42612.204861111109</c:v>
                </c:pt>
                <c:pt idx="8399">
                  <c:v>42612.208333333336</c:v>
                </c:pt>
                <c:pt idx="8400">
                  <c:v>42612.211805555555</c:v>
                </c:pt>
                <c:pt idx="8401">
                  <c:v>42612.215277777781</c:v>
                </c:pt>
                <c:pt idx="8402">
                  <c:v>42612.21875</c:v>
                </c:pt>
                <c:pt idx="8403">
                  <c:v>42612.222222222219</c:v>
                </c:pt>
                <c:pt idx="8404">
                  <c:v>42612.225694444445</c:v>
                </c:pt>
                <c:pt idx="8405">
                  <c:v>42612.229166666664</c:v>
                </c:pt>
                <c:pt idx="8406">
                  <c:v>42612.232638888891</c:v>
                </c:pt>
                <c:pt idx="8407">
                  <c:v>42612.236111111109</c:v>
                </c:pt>
                <c:pt idx="8408">
                  <c:v>42612.239583333336</c:v>
                </c:pt>
                <c:pt idx="8409">
                  <c:v>42612.243055555555</c:v>
                </c:pt>
                <c:pt idx="8410">
                  <c:v>42612.246527777781</c:v>
                </c:pt>
                <c:pt idx="8411">
                  <c:v>42612.25</c:v>
                </c:pt>
                <c:pt idx="8412">
                  <c:v>42612.253472222219</c:v>
                </c:pt>
                <c:pt idx="8413">
                  <c:v>42612.256944444445</c:v>
                </c:pt>
                <c:pt idx="8414">
                  <c:v>42612.260416666664</c:v>
                </c:pt>
                <c:pt idx="8415">
                  <c:v>42612.263888888891</c:v>
                </c:pt>
                <c:pt idx="8416">
                  <c:v>42612.267361111109</c:v>
                </c:pt>
                <c:pt idx="8417">
                  <c:v>42612.270833333336</c:v>
                </c:pt>
                <c:pt idx="8418">
                  <c:v>42612.274305555555</c:v>
                </c:pt>
                <c:pt idx="8419">
                  <c:v>42612.277777777781</c:v>
                </c:pt>
                <c:pt idx="8420">
                  <c:v>42612.28125</c:v>
                </c:pt>
                <c:pt idx="8421">
                  <c:v>42612.284722222219</c:v>
                </c:pt>
                <c:pt idx="8422">
                  <c:v>42612.288194444445</c:v>
                </c:pt>
                <c:pt idx="8423">
                  <c:v>42612.291666666664</c:v>
                </c:pt>
                <c:pt idx="8424">
                  <c:v>42612.295138888891</c:v>
                </c:pt>
                <c:pt idx="8425">
                  <c:v>42612.298611111109</c:v>
                </c:pt>
                <c:pt idx="8426">
                  <c:v>42612.302083333336</c:v>
                </c:pt>
                <c:pt idx="8427">
                  <c:v>42612.305555555555</c:v>
                </c:pt>
                <c:pt idx="8428">
                  <c:v>42612.309027777781</c:v>
                </c:pt>
                <c:pt idx="8429">
                  <c:v>42612.3125</c:v>
                </c:pt>
                <c:pt idx="8430">
                  <c:v>42612.315972222219</c:v>
                </c:pt>
                <c:pt idx="8431">
                  <c:v>42612.319444444445</c:v>
                </c:pt>
                <c:pt idx="8432">
                  <c:v>42612.322916666664</c:v>
                </c:pt>
                <c:pt idx="8433">
                  <c:v>42612.326388888891</c:v>
                </c:pt>
                <c:pt idx="8434">
                  <c:v>42612.329861111109</c:v>
                </c:pt>
                <c:pt idx="8435">
                  <c:v>42612.333333333336</c:v>
                </c:pt>
                <c:pt idx="8436">
                  <c:v>42612.336805555555</c:v>
                </c:pt>
                <c:pt idx="8437">
                  <c:v>42612.340277777781</c:v>
                </c:pt>
                <c:pt idx="8438">
                  <c:v>42612.34375</c:v>
                </c:pt>
                <c:pt idx="8439">
                  <c:v>42612.347222222219</c:v>
                </c:pt>
                <c:pt idx="8440">
                  <c:v>42612.350694444445</c:v>
                </c:pt>
                <c:pt idx="8441">
                  <c:v>42612.354166666664</c:v>
                </c:pt>
                <c:pt idx="8442">
                  <c:v>42612.357638888891</c:v>
                </c:pt>
                <c:pt idx="8443">
                  <c:v>42612.361111111109</c:v>
                </c:pt>
                <c:pt idx="8444">
                  <c:v>42612.364583333336</c:v>
                </c:pt>
                <c:pt idx="8445">
                  <c:v>42612.368055555555</c:v>
                </c:pt>
                <c:pt idx="8446">
                  <c:v>42612.371527777781</c:v>
                </c:pt>
                <c:pt idx="8447">
                  <c:v>42612.375</c:v>
                </c:pt>
                <c:pt idx="8448">
                  <c:v>42612.378472222219</c:v>
                </c:pt>
                <c:pt idx="8449">
                  <c:v>42612.381944444445</c:v>
                </c:pt>
                <c:pt idx="8450">
                  <c:v>42612.385416666664</c:v>
                </c:pt>
                <c:pt idx="8451">
                  <c:v>42612.388888888891</c:v>
                </c:pt>
                <c:pt idx="8452">
                  <c:v>42612.392361111109</c:v>
                </c:pt>
                <c:pt idx="8453">
                  <c:v>42612.395833333336</c:v>
                </c:pt>
                <c:pt idx="8454">
                  <c:v>42612.399305555555</c:v>
                </c:pt>
                <c:pt idx="8455">
                  <c:v>42612.402777777781</c:v>
                </c:pt>
                <c:pt idx="8456">
                  <c:v>42612.40625</c:v>
                </c:pt>
                <c:pt idx="8457">
                  <c:v>42612.409722222219</c:v>
                </c:pt>
                <c:pt idx="8458">
                  <c:v>42612.413194444445</c:v>
                </c:pt>
                <c:pt idx="8459">
                  <c:v>42612.416666666664</c:v>
                </c:pt>
                <c:pt idx="8460">
                  <c:v>42612.420138888891</c:v>
                </c:pt>
                <c:pt idx="8461">
                  <c:v>42612.423611111109</c:v>
                </c:pt>
                <c:pt idx="8462">
                  <c:v>42612.427083333336</c:v>
                </c:pt>
                <c:pt idx="8463">
                  <c:v>42612.430555555555</c:v>
                </c:pt>
                <c:pt idx="8464">
                  <c:v>42612.434027777781</c:v>
                </c:pt>
                <c:pt idx="8465">
                  <c:v>42612.4375</c:v>
                </c:pt>
                <c:pt idx="8466">
                  <c:v>42612.440972222219</c:v>
                </c:pt>
                <c:pt idx="8467">
                  <c:v>42612.444444444445</c:v>
                </c:pt>
                <c:pt idx="8468">
                  <c:v>42612.447916666664</c:v>
                </c:pt>
                <c:pt idx="8469">
                  <c:v>42612.451388888891</c:v>
                </c:pt>
                <c:pt idx="8470">
                  <c:v>42612.454861111109</c:v>
                </c:pt>
                <c:pt idx="8471">
                  <c:v>42612.458333333336</c:v>
                </c:pt>
                <c:pt idx="8472">
                  <c:v>42612.461805555555</c:v>
                </c:pt>
                <c:pt idx="8473">
                  <c:v>42612.465277777781</c:v>
                </c:pt>
                <c:pt idx="8474">
                  <c:v>42612.46875</c:v>
                </c:pt>
                <c:pt idx="8475">
                  <c:v>42612.472222222219</c:v>
                </c:pt>
                <c:pt idx="8476">
                  <c:v>42612.475694444445</c:v>
                </c:pt>
                <c:pt idx="8477">
                  <c:v>42612.479166666664</c:v>
                </c:pt>
                <c:pt idx="8478">
                  <c:v>42612.482638888891</c:v>
                </c:pt>
                <c:pt idx="8479">
                  <c:v>42612.486111111109</c:v>
                </c:pt>
                <c:pt idx="8480">
                  <c:v>42612.489583333336</c:v>
                </c:pt>
                <c:pt idx="8481">
                  <c:v>42612.493055555555</c:v>
                </c:pt>
                <c:pt idx="8482">
                  <c:v>42612.496527777781</c:v>
                </c:pt>
                <c:pt idx="8483">
                  <c:v>42612.5</c:v>
                </c:pt>
                <c:pt idx="8484">
                  <c:v>42612.503472222219</c:v>
                </c:pt>
                <c:pt idx="8485">
                  <c:v>42612.506944444445</c:v>
                </c:pt>
                <c:pt idx="8486">
                  <c:v>42612.510416666664</c:v>
                </c:pt>
                <c:pt idx="8487">
                  <c:v>42612.513888888891</c:v>
                </c:pt>
                <c:pt idx="8488">
                  <c:v>42612.517361111109</c:v>
                </c:pt>
                <c:pt idx="8489">
                  <c:v>42612.520833333336</c:v>
                </c:pt>
                <c:pt idx="8490">
                  <c:v>42612.524305555555</c:v>
                </c:pt>
                <c:pt idx="8491">
                  <c:v>42612.527777777781</c:v>
                </c:pt>
                <c:pt idx="8492">
                  <c:v>42612.53125</c:v>
                </c:pt>
                <c:pt idx="8493">
                  <c:v>42612.534722222219</c:v>
                </c:pt>
                <c:pt idx="8494">
                  <c:v>42612.538194444445</c:v>
                </c:pt>
                <c:pt idx="8495">
                  <c:v>42612.541666666664</c:v>
                </c:pt>
                <c:pt idx="8496">
                  <c:v>42612.545138888891</c:v>
                </c:pt>
                <c:pt idx="8497">
                  <c:v>42612.548611111109</c:v>
                </c:pt>
                <c:pt idx="8498">
                  <c:v>42612.552083333336</c:v>
                </c:pt>
                <c:pt idx="8499">
                  <c:v>42612.555555555555</c:v>
                </c:pt>
                <c:pt idx="8500">
                  <c:v>42612.559027777781</c:v>
                </c:pt>
                <c:pt idx="8501">
                  <c:v>42612.5625</c:v>
                </c:pt>
                <c:pt idx="8502">
                  <c:v>42612.565972222219</c:v>
                </c:pt>
                <c:pt idx="8503">
                  <c:v>42612.569444444445</c:v>
                </c:pt>
                <c:pt idx="8504">
                  <c:v>42612.572916666664</c:v>
                </c:pt>
                <c:pt idx="8505">
                  <c:v>42612.576388888891</c:v>
                </c:pt>
                <c:pt idx="8506">
                  <c:v>42612.579861111109</c:v>
                </c:pt>
                <c:pt idx="8507">
                  <c:v>42612.583333333336</c:v>
                </c:pt>
                <c:pt idx="8508">
                  <c:v>42612.586805555555</c:v>
                </c:pt>
                <c:pt idx="8509">
                  <c:v>42612.590277777781</c:v>
                </c:pt>
                <c:pt idx="8510">
                  <c:v>42612.59375</c:v>
                </c:pt>
                <c:pt idx="8511">
                  <c:v>42612.597222222219</c:v>
                </c:pt>
                <c:pt idx="8512">
                  <c:v>42612.600694444445</c:v>
                </c:pt>
                <c:pt idx="8513">
                  <c:v>42612.604166666664</c:v>
                </c:pt>
                <c:pt idx="8514">
                  <c:v>42612.607638888891</c:v>
                </c:pt>
                <c:pt idx="8515">
                  <c:v>42612.611111111109</c:v>
                </c:pt>
                <c:pt idx="8516">
                  <c:v>42612.614583333336</c:v>
                </c:pt>
                <c:pt idx="8517">
                  <c:v>42612.618055555555</c:v>
                </c:pt>
                <c:pt idx="8518">
                  <c:v>42612.621527777781</c:v>
                </c:pt>
                <c:pt idx="8519">
                  <c:v>42612.625</c:v>
                </c:pt>
                <c:pt idx="8520">
                  <c:v>42612.628472222219</c:v>
                </c:pt>
                <c:pt idx="8521">
                  <c:v>42612.631944444445</c:v>
                </c:pt>
                <c:pt idx="8522">
                  <c:v>42612.635416666664</c:v>
                </c:pt>
                <c:pt idx="8523">
                  <c:v>42612.638888888891</c:v>
                </c:pt>
                <c:pt idx="8524">
                  <c:v>42612.642361111109</c:v>
                </c:pt>
                <c:pt idx="8525">
                  <c:v>42612.645833333336</c:v>
                </c:pt>
                <c:pt idx="8526">
                  <c:v>42612.649305555555</c:v>
                </c:pt>
                <c:pt idx="8527">
                  <c:v>42612.652777777781</c:v>
                </c:pt>
                <c:pt idx="8528">
                  <c:v>42612.65625</c:v>
                </c:pt>
                <c:pt idx="8529">
                  <c:v>42612.659722222219</c:v>
                </c:pt>
                <c:pt idx="8530">
                  <c:v>42612.663194444445</c:v>
                </c:pt>
                <c:pt idx="8531">
                  <c:v>42612.666666666664</c:v>
                </c:pt>
                <c:pt idx="8532">
                  <c:v>42612.670138888891</c:v>
                </c:pt>
                <c:pt idx="8533">
                  <c:v>42612.673611111109</c:v>
                </c:pt>
                <c:pt idx="8534">
                  <c:v>42612.677083333336</c:v>
                </c:pt>
                <c:pt idx="8535">
                  <c:v>42612.680555555555</c:v>
                </c:pt>
                <c:pt idx="8536">
                  <c:v>42612.684027777781</c:v>
                </c:pt>
                <c:pt idx="8537">
                  <c:v>42612.6875</c:v>
                </c:pt>
                <c:pt idx="8538">
                  <c:v>42612.690972222219</c:v>
                </c:pt>
                <c:pt idx="8539">
                  <c:v>42612.694444444445</c:v>
                </c:pt>
                <c:pt idx="8540">
                  <c:v>42612.697916666664</c:v>
                </c:pt>
                <c:pt idx="8541">
                  <c:v>42612.701388888891</c:v>
                </c:pt>
                <c:pt idx="8542">
                  <c:v>42612.704861111109</c:v>
                </c:pt>
                <c:pt idx="8543">
                  <c:v>42612.708333333336</c:v>
                </c:pt>
                <c:pt idx="8544">
                  <c:v>42612.711805555555</c:v>
                </c:pt>
                <c:pt idx="8545">
                  <c:v>42612.715277777781</c:v>
                </c:pt>
                <c:pt idx="8546">
                  <c:v>42612.71875</c:v>
                </c:pt>
                <c:pt idx="8547">
                  <c:v>42612.722222222219</c:v>
                </c:pt>
                <c:pt idx="8548">
                  <c:v>42612.725694444445</c:v>
                </c:pt>
                <c:pt idx="8549">
                  <c:v>42612.729166666664</c:v>
                </c:pt>
                <c:pt idx="8550">
                  <c:v>42612.732638888891</c:v>
                </c:pt>
                <c:pt idx="8551">
                  <c:v>42612.736111111109</c:v>
                </c:pt>
                <c:pt idx="8552">
                  <c:v>42612.739583333336</c:v>
                </c:pt>
                <c:pt idx="8553">
                  <c:v>42612.743055555555</c:v>
                </c:pt>
                <c:pt idx="8554">
                  <c:v>42612.746527777781</c:v>
                </c:pt>
                <c:pt idx="8555">
                  <c:v>42612.75</c:v>
                </c:pt>
                <c:pt idx="8556">
                  <c:v>42612.753472222219</c:v>
                </c:pt>
                <c:pt idx="8557">
                  <c:v>42612.756944444445</c:v>
                </c:pt>
                <c:pt idx="8558">
                  <c:v>42612.760416666664</c:v>
                </c:pt>
                <c:pt idx="8559">
                  <c:v>42612.763888888891</c:v>
                </c:pt>
                <c:pt idx="8560">
                  <c:v>42612.767361111109</c:v>
                </c:pt>
                <c:pt idx="8561">
                  <c:v>42612.770833333336</c:v>
                </c:pt>
                <c:pt idx="8562">
                  <c:v>42612.774305555555</c:v>
                </c:pt>
                <c:pt idx="8563">
                  <c:v>42612.777777777781</c:v>
                </c:pt>
                <c:pt idx="8564">
                  <c:v>42612.78125</c:v>
                </c:pt>
                <c:pt idx="8565">
                  <c:v>42612.784722222219</c:v>
                </c:pt>
                <c:pt idx="8566">
                  <c:v>42612.788194444445</c:v>
                </c:pt>
                <c:pt idx="8567">
                  <c:v>42612.791666666664</c:v>
                </c:pt>
                <c:pt idx="8568">
                  <c:v>42612.795138888891</c:v>
                </c:pt>
                <c:pt idx="8569">
                  <c:v>42612.798611111109</c:v>
                </c:pt>
                <c:pt idx="8570">
                  <c:v>42612.802083333336</c:v>
                </c:pt>
                <c:pt idx="8571">
                  <c:v>42612.805555555555</c:v>
                </c:pt>
                <c:pt idx="8572">
                  <c:v>42612.809027777781</c:v>
                </c:pt>
                <c:pt idx="8573">
                  <c:v>42612.8125</c:v>
                </c:pt>
                <c:pt idx="8574">
                  <c:v>42612.815972222219</c:v>
                </c:pt>
                <c:pt idx="8575">
                  <c:v>42612.819444444445</c:v>
                </c:pt>
                <c:pt idx="8576">
                  <c:v>42612.822916666664</c:v>
                </c:pt>
                <c:pt idx="8577">
                  <c:v>42612.826388888891</c:v>
                </c:pt>
                <c:pt idx="8578">
                  <c:v>42612.829861111109</c:v>
                </c:pt>
                <c:pt idx="8579">
                  <c:v>42612.833333333336</c:v>
                </c:pt>
                <c:pt idx="8580">
                  <c:v>42612.836805555555</c:v>
                </c:pt>
                <c:pt idx="8581">
                  <c:v>42612.840277777781</c:v>
                </c:pt>
                <c:pt idx="8582">
                  <c:v>42612.84375</c:v>
                </c:pt>
                <c:pt idx="8583">
                  <c:v>42612.847222222219</c:v>
                </c:pt>
                <c:pt idx="8584">
                  <c:v>42612.850694444445</c:v>
                </c:pt>
                <c:pt idx="8585">
                  <c:v>42612.854166666664</c:v>
                </c:pt>
                <c:pt idx="8586">
                  <c:v>42612.857638888891</c:v>
                </c:pt>
                <c:pt idx="8587">
                  <c:v>42612.861111111109</c:v>
                </c:pt>
                <c:pt idx="8588">
                  <c:v>42612.864583333336</c:v>
                </c:pt>
                <c:pt idx="8589">
                  <c:v>42612.868055555555</c:v>
                </c:pt>
                <c:pt idx="8590">
                  <c:v>42612.871527777781</c:v>
                </c:pt>
                <c:pt idx="8591">
                  <c:v>42612.875</c:v>
                </c:pt>
                <c:pt idx="8592">
                  <c:v>42612.878472222219</c:v>
                </c:pt>
                <c:pt idx="8593">
                  <c:v>42612.881944444445</c:v>
                </c:pt>
                <c:pt idx="8594">
                  <c:v>42612.885416666664</c:v>
                </c:pt>
                <c:pt idx="8595">
                  <c:v>42612.888888888891</c:v>
                </c:pt>
                <c:pt idx="8596">
                  <c:v>42612.892361111109</c:v>
                </c:pt>
                <c:pt idx="8597">
                  <c:v>42612.895833333336</c:v>
                </c:pt>
                <c:pt idx="8598">
                  <c:v>42612.899305555555</c:v>
                </c:pt>
                <c:pt idx="8599">
                  <c:v>42612.902777777781</c:v>
                </c:pt>
                <c:pt idx="8600">
                  <c:v>42612.90625</c:v>
                </c:pt>
                <c:pt idx="8601">
                  <c:v>42612.909722222219</c:v>
                </c:pt>
                <c:pt idx="8602">
                  <c:v>42612.913194444445</c:v>
                </c:pt>
                <c:pt idx="8603">
                  <c:v>42612.916666666664</c:v>
                </c:pt>
                <c:pt idx="8604">
                  <c:v>42612.920138888891</c:v>
                </c:pt>
                <c:pt idx="8605">
                  <c:v>42612.923611111109</c:v>
                </c:pt>
                <c:pt idx="8606">
                  <c:v>42612.927083333336</c:v>
                </c:pt>
                <c:pt idx="8607">
                  <c:v>42612.930555555555</c:v>
                </c:pt>
                <c:pt idx="8608">
                  <c:v>42612.934027777781</c:v>
                </c:pt>
                <c:pt idx="8609">
                  <c:v>42612.9375</c:v>
                </c:pt>
                <c:pt idx="8610">
                  <c:v>42612.940972222219</c:v>
                </c:pt>
                <c:pt idx="8611">
                  <c:v>42612.944444444445</c:v>
                </c:pt>
                <c:pt idx="8612">
                  <c:v>42612.947916666664</c:v>
                </c:pt>
                <c:pt idx="8613">
                  <c:v>42612.951388888891</c:v>
                </c:pt>
                <c:pt idx="8614">
                  <c:v>42612.954861111109</c:v>
                </c:pt>
                <c:pt idx="8615">
                  <c:v>42612.958333333336</c:v>
                </c:pt>
                <c:pt idx="8616">
                  <c:v>42612.961805555555</c:v>
                </c:pt>
                <c:pt idx="8617">
                  <c:v>42612.965277777781</c:v>
                </c:pt>
                <c:pt idx="8618">
                  <c:v>42612.96875</c:v>
                </c:pt>
                <c:pt idx="8619">
                  <c:v>42612.972222222219</c:v>
                </c:pt>
                <c:pt idx="8620">
                  <c:v>42612.975694444445</c:v>
                </c:pt>
                <c:pt idx="8621">
                  <c:v>42612.979166666664</c:v>
                </c:pt>
                <c:pt idx="8622">
                  <c:v>42612.982638888891</c:v>
                </c:pt>
                <c:pt idx="8623">
                  <c:v>42612.986111111109</c:v>
                </c:pt>
                <c:pt idx="8624">
                  <c:v>42612.989583333336</c:v>
                </c:pt>
                <c:pt idx="8625">
                  <c:v>42612.993055555555</c:v>
                </c:pt>
                <c:pt idx="8626">
                  <c:v>42612.996527777781</c:v>
                </c:pt>
                <c:pt idx="8627">
                  <c:v>42613</c:v>
                </c:pt>
                <c:pt idx="8628">
                  <c:v>42613.003472222219</c:v>
                </c:pt>
                <c:pt idx="8629">
                  <c:v>42613.006944444445</c:v>
                </c:pt>
                <c:pt idx="8630">
                  <c:v>42613.010416666664</c:v>
                </c:pt>
                <c:pt idx="8631">
                  <c:v>42613.013888888891</c:v>
                </c:pt>
                <c:pt idx="8632">
                  <c:v>42613.017361111109</c:v>
                </c:pt>
                <c:pt idx="8633">
                  <c:v>42613.020833333336</c:v>
                </c:pt>
                <c:pt idx="8634">
                  <c:v>42613.024305555555</c:v>
                </c:pt>
                <c:pt idx="8635">
                  <c:v>42613.027777777781</c:v>
                </c:pt>
                <c:pt idx="8636">
                  <c:v>42613.03125</c:v>
                </c:pt>
                <c:pt idx="8637">
                  <c:v>42613.034722222219</c:v>
                </c:pt>
                <c:pt idx="8638">
                  <c:v>42613.038194444445</c:v>
                </c:pt>
                <c:pt idx="8639">
                  <c:v>42613.041666666664</c:v>
                </c:pt>
                <c:pt idx="8640">
                  <c:v>42613.045138888891</c:v>
                </c:pt>
                <c:pt idx="8641">
                  <c:v>42613.048611111109</c:v>
                </c:pt>
                <c:pt idx="8642">
                  <c:v>42613.052083333336</c:v>
                </c:pt>
                <c:pt idx="8643">
                  <c:v>42613.055555555555</c:v>
                </c:pt>
                <c:pt idx="8644">
                  <c:v>42613.059027777781</c:v>
                </c:pt>
                <c:pt idx="8645">
                  <c:v>42613.0625</c:v>
                </c:pt>
                <c:pt idx="8646">
                  <c:v>42613.065972222219</c:v>
                </c:pt>
                <c:pt idx="8647">
                  <c:v>42613.069444444445</c:v>
                </c:pt>
                <c:pt idx="8648">
                  <c:v>42613.072916666664</c:v>
                </c:pt>
                <c:pt idx="8649">
                  <c:v>42613.076388888891</c:v>
                </c:pt>
                <c:pt idx="8650">
                  <c:v>42613.079861111109</c:v>
                </c:pt>
                <c:pt idx="8651">
                  <c:v>42613.083333333336</c:v>
                </c:pt>
                <c:pt idx="8652">
                  <c:v>42613.086805555555</c:v>
                </c:pt>
                <c:pt idx="8653">
                  <c:v>42613.090277777781</c:v>
                </c:pt>
                <c:pt idx="8654">
                  <c:v>42613.09375</c:v>
                </c:pt>
                <c:pt idx="8655">
                  <c:v>42613.097222222219</c:v>
                </c:pt>
                <c:pt idx="8656">
                  <c:v>42613.100694444445</c:v>
                </c:pt>
                <c:pt idx="8657">
                  <c:v>42613.104166666664</c:v>
                </c:pt>
                <c:pt idx="8658">
                  <c:v>42613.107638888891</c:v>
                </c:pt>
                <c:pt idx="8659">
                  <c:v>42613.111111111109</c:v>
                </c:pt>
                <c:pt idx="8660">
                  <c:v>42613.114583333336</c:v>
                </c:pt>
                <c:pt idx="8661">
                  <c:v>42613.118055555555</c:v>
                </c:pt>
                <c:pt idx="8662">
                  <c:v>42613.121527777781</c:v>
                </c:pt>
                <c:pt idx="8663">
                  <c:v>42613.125</c:v>
                </c:pt>
                <c:pt idx="8664">
                  <c:v>42613.128472222219</c:v>
                </c:pt>
                <c:pt idx="8665">
                  <c:v>42613.131944444445</c:v>
                </c:pt>
                <c:pt idx="8666">
                  <c:v>42613.135416666664</c:v>
                </c:pt>
                <c:pt idx="8667">
                  <c:v>42613.138888888891</c:v>
                </c:pt>
                <c:pt idx="8668">
                  <c:v>42613.142361111109</c:v>
                </c:pt>
                <c:pt idx="8669">
                  <c:v>42613.145833333336</c:v>
                </c:pt>
                <c:pt idx="8670">
                  <c:v>42613.149305555555</c:v>
                </c:pt>
                <c:pt idx="8671">
                  <c:v>42613.152777777781</c:v>
                </c:pt>
                <c:pt idx="8672">
                  <c:v>42613.15625</c:v>
                </c:pt>
                <c:pt idx="8673">
                  <c:v>42613.159722222219</c:v>
                </c:pt>
                <c:pt idx="8674">
                  <c:v>42613.163194444445</c:v>
                </c:pt>
                <c:pt idx="8675">
                  <c:v>42613.166666666664</c:v>
                </c:pt>
                <c:pt idx="8676">
                  <c:v>42613.170138888891</c:v>
                </c:pt>
                <c:pt idx="8677">
                  <c:v>42613.173611111109</c:v>
                </c:pt>
                <c:pt idx="8678">
                  <c:v>42613.177083333336</c:v>
                </c:pt>
                <c:pt idx="8679">
                  <c:v>42613.180555555555</c:v>
                </c:pt>
                <c:pt idx="8680">
                  <c:v>42613.184027777781</c:v>
                </c:pt>
                <c:pt idx="8681">
                  <c:v>42613.1875</c:v>
                </c:pt>
                <c:pt idx="8682">
                  <c:v>42613.190972222219</c:v>
                </c:pt>
                <c:pt idx="8683">
                  <c:v>42613.194444444445</c:v>
                </c:pt>
                <c:pt idx="8684">
                  <c:v>42613.197916666664</c:v>
                </c:pt>
                <c:pt idx="8685">
                  <c:v>42613.201388888891</c:v>
                </c:pt>
                <c:pt idx="8686">
                  <c:v>42613.204861111109</c:v>
                </c:pt>
                <c:pt idx="8687">
                  <c:v>42613.208333333336</c:v>
                </c:pt>
                <c:pt idx="8688">
                  <c:v>42613.211805555555</c:v>
                </c:pt>
                <c:pt idx="8689">
                  <c:v>42613.215277777781</c:v>
                </c:pt>
                <c:pt idx="8690">
                  <c:v>42613.21875</c:v>
                </c:pt>
                <c:pt idx="8691">
                  <c:v>42613.222222222219</c:v>
                </c:pt>
                <c:pt idx="8692">
                  <c:v>42613.225694444445</c:v>
                </c:pt>
                <c:pt idx="8693">
                  <c:v>42613.229166666664</c:v>
                </c:pt>
                <c:pt idx="8694">
                  <c:v>42613.232638888891</c:v>
                </c:pt>
                <c:pt idx="8695">
                  <c:v>42613.236111111109</c:v>
                </c:pt>
                <c:pt idx="8696">
                  <c:v>42613.239583333336</c:v>
                </c:pt>
                <c:pt idx="8697">
                  <c:v>42613.243055555555</c:v>
                </c:pt>
                <c:pt idx="8698">
                  <c:v>42613.246527777781</c:v>
                </c:pt>
                <c:pt idx="8699">
                  <c:v>42613.25</c:v>
                </c:pt>
                <c:pt idx="8700">
                  <c:v>42613.253472222219</c:v>
                </c:pt>
                <c:pt idx="8701">
                  <c:v>42613.256944444445</c:v>
                </c:pt>
                <c:pt idx="8702">
                  <c:v>42613.260416666664</c:v>
                </c:pt>
                <c:pt idx="8703">
                  <c:v>42613.263888888891</c:v>
                </c:pt>
                <c:pt idx="8704">
                  <c:v>42613.267361111109</c:v>
                </c:pt>
                <c:pt idx="8705">
                  <c:v>42613.270833333336</c:v>
                </c:pt>
                <c:pt idx="8706">
                  <c:v>42613.274305555555</c:v>
                </c:pt>
                <c:pt idx="8707">
                  <c:v>42613.277777777781</c:v>
                </c:pt>
                <c:pt idx="8708">
                  <c:v>42613.28125</c:v>
                </c:pt>
                <c:pt idx="8709">
                  <c:v>42613.284722222219</c:v>
                </c:pt>
                <c:pt idx="8710">
                  <c:v>42613.288194444445</c:v>
                </c:pt>
                <c:pt idx="8711">
                  <c:v>42613.291666666664</c:v>
                </c:pt>
                <c:pt idx="8712">
                  <c:v>42613.295138888891</c:v>
                </c:pt>
                <c:pt idx="8713">
                  <c:v>42613.298611111109</c:v>
                </c:pt>
                <c:pt idx="8714">
                  <c:v>42613.302083333336</c:v>
                </c:pt>
                <c:pt idx="8715">
                  <c:v>42613.305555555555</c:v>
                </c:pt>
                <c:pt idx="8716">
                  <c:v>42613.309027777781</c:v>
                </c:pt>
                <c:pt idx="8717">
                  <c:v>42613.3125</c:v>
                </c:pt>
                <c:pt idx="8718">
                  <c:v>42613.315972222219</c:v>
                </c:pt>
                <c:pt idx="8719">
                  <c:v>42613.319444444445</c:v>
                </c:pt>
                <c:pt idx="8720">
                  <c:v>42613.322916666664</c:v>
                </c:pt>
                <c:pt idx="8721">
                  <c:v>42613.326388888891</c:v>
                </c:pt>
                <c:pt idx="8722">
                  <c:v>42613.329861111109</c:v>
                </c:pt>
                <c:pt idx="8723">
                  <c:v>42613.333333333336</c:v>
                </c:pt>
                <c:pt idx="8724">
                  <c:v>42613.336805555555</c:v>
                </c:pt>
                <c:pt idx="8725">
                  <c:v>42613.340277777781</c:v>
                </c:pt>
                <c:pt idx="8726">
                  <c:v>42613.34375</c:v>
                </c:pt>
                <c:pt idx="8727">
                  <c:v>42613.347222222219</c:v>
                </c:pt>
                <c:pt idx="8728">
                  <c:v>42613.350694444445</c:v>
                </c:pt>
                <c:pt idx="8729">
                  <c:v>42613.354166666664</c:v>
                </c:pt>
                <c:pt idx="8730">
                  <c:v>42613.357638888891</c:v>
                </c:pt>
                <c:pt idx="8731">
                  <c:v>42613.361111111109</c:v>
                </c:pt>
                <c:pt idx="8732">
                  <c:v>42613.364583333336</c:v>
                </c:pt>
                <c:pt idx="8733">
                  <c:v>42613.368055555555</c:v>
                </c:pt>
                <c:pt idx="8734">
                  <c:v>42613.371527777781</c:v>
                </c:pt>
                <c:pt idx="8735">
                  <c:v>42613.375</c:v>
                </c:pt>
                <c:pt idx="8736">
                  <c:v>42613.378472222219</c:v>
                </c:pt>
                <c:pt idx="8737">
                  <c:v>42613.381944444445</c:v>
                </c:pt>
                <c:pt idx="8738">
                  <c:v>42613.385416666664</c:v>
                </c:pt>
                <c:pt idx="8739">
                  <c:v>42613.388888888891</c:v>
                </c:pt>
                <c:pt idx="8740">
                  <c:v>42613.392361111109</c:v>
                </c:pt>
                <c:pt idx="8741">
                  <c:v>42613.395833333336</c:v>
                </c:pt>
                <c:pt idx="8742">
                  <c:v>42613.399305555555</c:v>
                </c:pt>
                <c:pt idx="8743">
                  <c:v>42613.402777777781</c:v>
                </c:pt>
                <c:pt idx="8744">
                  <c:v>42613.40625</c:v>
                </c:pt>
                <c:pt idx="8745">
                  <c:v>42613.409722222219</c:v>
                </c:pt>
                <c:pt idx="8746">
                  <c:v>42613.413194444445</c:v>
                </c:pt>
                <c:pt idx="8747">
                  <c:v>42613.416666666664</c:v>
                </c:pt>
                <c:pt idx="8748">
                  <c:v>42613.420138888891</c:v>
                </c:pt>
                <c:pt idx="8749">
                  <c:v>42613.423611111109</c:v>
                </c:pt>
                <c:pt idx="8750">
                  <c:v>42613.427083333336</c:v>
                </c:pt>
                <c:pt idx="8751">
                  <c:v>42613.430555555555</c:v>
                </c:pt>
                <c:pt idx="8752">
                  <c:v>42613.434027777781</c:v>
                </c:pt>
                <c:pt idx="8753">
                  <c:v>42613.4375</c:v>
                </c:pt>
                <c:pt idx="8754">
                  <c:v>42613.440972222219</c:v>
                </c:pt>
                <c:pt idx="8755">
                  <c:v>42613.444444444445</c:v>
                </c:pt>
                <c:pt idx="8756">
                  <c:v>42613.447916666664</c:v>
                </c:pt>
                <c:pt idx="8757">
                  <c:v>42613.451388888891</c:v>
                </c:pt>
                <c:pt idx="8758">
                  <c:v>42613.454861111109</c:v>
                </c:pt>
                <c:pt idx="8759">
                  <c:v>42613.458333333336</c:v>
                </c:pt>
                <c:pt idx="8760">
                  <c:v>42613.461805555555</c:v>
                </c:pt>
                <c:pt idx="8761">
                  <c:v>42613.465277777781</c:v>
                </c:pt>
                <c:pt idx="8762">
                  <c:v>42613.46875</c:v>
                </c:pt>
                <c:pt idx="8763">
                  <c:v>42613.472222222219</c:v>
                </c:pt>
                <c:pt idx="8764">
                  <c:v>42613.475694444445</c:v>
                </c:pt>
                <c:pt idx="8765">
                  <c:v>42613.479166666664</c:v>
                </c:pt>
                <c:pt idx="8766">
                  <c:v>42613.482638888891</c:v>
                </c:pt>
                <c:pt idx="8767">
                  <c:v>42613.486111111109</c:v>
                </c:pt>
                <c:pt idx="8768">
                  <c:v>42613.489583333336</c:v>
                </c:pt>
                <c:pt idx="8769">
                  <c:v>42613.493055555555</c:v>
                </c:pt>
                <c:pt idx="8770">
                  <c:v>42613.496527777781</c:v>
                </c:pt>
                <c:pt idx="8771">
                  <c:v>42613.5</c:v>
                </c:pt>
                <c:pt idx="8772">
                  <c:v>42613.503472222219</c:v>
                </c:pt>
                <c:pt idx="8773">
                  <c:v>42613.506944444445</c:v>
                </c:pt>
                <c:pt idx="8774">
                  <c:v>42613.510416666664</c:v>
                </c:pt>
                <c:pt idx="8775">
                  <c:v>42613.513888888891</c:v>
                </c:pt>
                <c:pt idx="8776">
                  <c:v>42613.517361111109</c:v>
                </c:pt>
                <c:pt idx="8777">
                  <c:v>42613.520833333336</c:v>
                </c:pt>
                <c:pt idx="8778">
                  <c:v>42613.524305555555</c:v>
                </c:pt>
                <c:pt idx="8779">
                  <c:v>42613.527777777781</c:v>
                </c:pt>
                <c:pt idx="8780">
                  <c:v>42613.53125</c:v>
                </c:pt>
                <c:pt idx="8781">
                  <c:v>42613.534722222219</c:v>
                </c:pt>
                <c:pt idx="8782">
                  <c:v>42613.538194444445</c:v>
                </c:pt>
                <c:pt idx="8783">
                  <c:v>42613.541666666664</c:v>
                </c:pt>
                <c:pt idx="8784">
                  <c:v>42613.545138888891</c:v>
                </c:pt>
                <c:pt idx="8785">
                  <c:v>42613.548611111109</c:v>
                </c:pt>
                <c:pt idx="8786">
                  <c:v>42613.552083333336</c:v>
                </c:pt>
                <c:pt idx="8787">
                  <c:v>42613.555555555555</c:v>
                </c:pt>
                <c:pt idx="8788">
                  <c:v>42613.559027777781</c:v>
                </c:pt>
                <c:pt idx="8789">
                  <c:v>42613.5625</c:v>
                </c:pt>
                <c:pt idx="8790">
                  <c:v>42613.565972222219</c:v>
                </c:pt>
                <c:pt idx="8791">
                  <c:v>42613.569444444445</c:v>
                </c:pt>
                <c:pt idx="8792">
                  <c:v>42613.572916666664</c:v>
                </c:pt>
                <c:pt idx="8793">
                  <c:v>42613.576388888891</c:v>
                </c:pt>
                <c:pt idx="8794">
                  <c:v>42613.579861111109</c:v>
                </c:pt>
                <c:pt idx="8795">
                  <c:v>42613.583333333336</c:v>
                </c:pt>
                <c:pt idx="8796">
                  <c:v>42613.586805555555</c:v>
                </c:pt>
                <c:pt idx="8797">
                  <c:v>42613.590277777781</c:v>
                </c:pt>
                <c:pt idx="8798">
                  <c:v>42613.59375</c:v>
                </c:pt>
                <c:pt idx="8799">
                  <c:v>42613.597222222219</c:v>
                </c:pt>
                <c:pt idx="8800">
                  <c:v>42613.600694444445</c:v>
                </c:pt>
                <c:pt idx="8801">
                  <c:v>42613.604166666664</c:v>
                </c:pt>
                <c:pt idx="8802">
                  <c:v>42613.607638888891</c:v>
                </c:pt>
                <c:pt idx="8803">
                  <c:v>42613.611111111109</c:v>
                </c:pt>
                <c:pt idx="8804">
                  <c:v>42613.614583333336</c:v>
                </c:pt>
                <c:pt idx="8805">
                  <c:v>42613.618055555555</c:v>
                </c:pt>
                <c:pt idx="8806">
                  <c:v>42613.621527777781</c:v>
                </c:pt>
                <c:pt idx="8807">
                  <c:v>42613.625</c:v>
                </c:pt>
                <c:pt idx="8808">
                  <c:v>42613.628472222219</c:v>
                </c:pt>
                <c:pt idx="8809">
                  <c:v>42613.631944444445</c:v>
                </c:pt>
                <c:pt idx="8810">
                  <c:v>42613.635416666664</c:v>
                </c:pt>
                <c:pt idx="8811">
                  <c:v>42613.638888888891</c:v>
                </c:pt>
                <c:pt idx="8812">
                  <c:v>42613.642361111109</c:v>
                </c:pt>
                <c:pt idx="8813">
                  <c:v>42613.645833333336</c:v>
                </c:pt>
                <c:pt idx="8814">
                  <c:v>42613.649305555555</c:v>
                </c:pt>
                <c:pt idx="8815">
                  <c:v>42613.652777777781</c:v>
                </c:pt>
                <c:pt idx="8816">
                  <c:v>42613.65625</c:v>
                </c:pt>
                <c:pt idx="8817">
                  <c:v>42613.659722222219</c:v>
                </c:pt>
                <c:pt idx="8818">
                  <c:v>42613.663194444445</c:v>
                </c:pt>
                <c:pt idx="8819">
                  <c:v>42613.666666666664</c:v>
                </c:pt>
                <c:pt idx="8820">
                  <c:v>42613.670138888891</c:v>
                </c:pt>
                <c:pt idx="8821">
                  <c:v>42613.673611111109</c:v>
                </c:pt>
                <c:pt idx="8822">
                  <c:v>42613.677083333336</c:v>
                </c:pt>
                <c:pt idx="8823">
                  <c:v>42613.680555555555</c:v>
                </c:pt>
                <c:pt idx="8824">
                  <c:v>42613.684027777781</c:v>
                </c:pt>
                <c:pt idx="8825">
                  <c:v>42613.6875</c:v>
                </c:pt>
                <c:pt idx="8826">
                  <c:v>42613.690972222219</c:v>
                </c:pt>
                <c:pt idx="8827">
                  <c:v>42613.694444444445</c:v>
                </c:pt>
                <c:pt idx="8828">
                  <c:v>42613.697916666664</c:v>
                </c:pt>
                <c:pt idx="8829">
                  <c:v>42613.701388888891</c:v>
                </c:pt>
                <c:pt idx="8830">
                  <c:v>42613.704861111109</c:v>
                </c:pt>
                <c:pt idx="8831">
                  <c:v>42613.708333333336</c:v>
                </c:pt>
                <c:pt idx="8832">
                  <c:v>42613.711805555555</c:v>
                </c:pt>
                <c:pt idx="8833">
                  <c:v>42613.715277777781</c:v>
                </c:pt>
                <c:pt idx="8834">
                  <c:v>42613.71875</c:v>
                </c:pt>
                <c:pt idx="8835">
                  <c:v>42613.722222222219</c:v>
                </c:pt>
                <c:pt idx="8836">
                  <c:v>42613.725694444445</c:v>
                </c:pt>
                <c:pt idx="8837">
                  <c:v>42613.729166666664</c:v>
                </c:pt>
                <c:pt idx="8838">
                  <c:v>42613.732638888891</c:v>
                </c:pt>
                <c:pt idx="8839">
                  <c:v>42613.736111111109</c:v>
                </c:pt>
                <c:pt idx="8840">
                  <c:v>42613.739583333336</c:v>
                </c:pt>
                <c:pt idx="8841">
                  <c:v>42613.743055555555</c:v>
                </c:pt>
                <c:pt idx="8842">
                  <c:v>42613.746527777781</c:v>
                </c:pt>
                <c:pt idx="8843">
                  <c:v>42613.75</c:v>
                </c:pt>
                <c:pt idx="8844">
                  <c:v>42613.753472222219</c:v>
                </c:pt>
                <c:pt idx="8845">
                  <c:v>42613.756944444445</c:v>
                </c:pt>
                <c:pt idx="8846">
                  <c:v>42613.760416666664</c:v>
                </c:pt>
                <c:pt idx="8847">
                  <c:v>42613.763888888891</c:v>
                </c:pt>
                <c:pt idx="8848">
                  <c:v>42613.767361111109</c:v>
                </c:pt>
                <c:pt idx="8849">
                  <c:v>42613.770833333336</c:v>
                </c:pt>
                <c:pt idx="8850">
                  <c:v>42613.774305555555</c:v>
                </c:pt>
                <c:pt idx="8851">
                  <c:v>42613.777777777781</c:v>
                </c:pt>
                <c:pt idx="8852">
                  <c:v>42613.78125</c:v>
                </c:pt>
                <c:pt idx="8853">
                  <c:v>42613.784722222219</c:v>
                </c:pt>
                <c:pt idx="8854">
                  <c:v>42613.788194444445</c:v>
                </c:pt>
                <c:pt idx="8855">
                  <c:v>42613.791666666664</c:v>
                </c:pt>
                <c:pt idx="8856">
                  <c:v>42613.795138888891</c:v>
                </c:pt>
                <c:pt idx="8857">
                  <c:v>42613.798611111109</c:v>
                </c:pt>
                <c:pt idx="8858">
                  <c:v>42613.802083333336</c:v>
                </c:pt>
                <c:pt idx="8859">
                  <c:v>42613.805555555555</c:v>
                </c:pt>
                <c:pt idx="8860">
                  <c:v>42613.809027777781</c:v>
                </c:pt>
                <c:pt idx="8861">
                  <c:v>42613.8125</c:v>
                </c:pt>
                <c:pt idx="8862">
                  <c:v>42613.815972222219</c:v>
                </c:pt>
                <c:pt idx="8863">
                  <c:v>42613.819444444445</c:v>
                </c:pt>
                <c:pt idx="8864">
                  <c:v>42613.822916666664</c:v>
                </c:pt>
                <c:pt idx="8865">
                  <c:v>42613.826388888891</c:v>
                </c:pt>
                <c:pt idx="8866">
                  <c:v>42613.829861111109</c:v>
                </c:pt>
                <c:pt idx="8867">
                  <c:v>42613.833333333336</c:v>
                </c:pt>
                <c:pt idx="8868">
                  <c:v>42613.836805555555</c:v>
                </c:pt>
                <c:pt idx="8869">
                  <c:v>42613.840277777781</c:v>
                </c:pt>
                <c:pt idx="8870">
                  <c:v>42613.84375</c:v>
                </c:pt>
                <c:pt idx="8871">
                  <c:v>42613.847222222219</c:v>
                </c:pt>
                <c:pt idx="8872">
                  <c:v>42613.850694444445</c:v>
                </c:pt>
                <c:pt idx="8873">
                  <c:v>42613.854166666664</c:v>
                </c:pt>
                <c:pt idx="8874">
                  <c:v>42613.857638888891</c:v>
                </c:pt>
                <c:pt idx="8875">
                  <c:v>42613.861111111109</c:v>
                </c:pt>
                <c:pt idx="8876">
                  <c:v>42613.864583333336</c:v>
                </c:pt>
                <c:pt idx="8877">
                  <c:v>42613.868055555555</c:v>
                </c:pt>
                <c:pt idx="8878">
                  <c:v>42613.871527777781</c:v>
                </c:pt>
                <c:pt idx="8879">
                  <c:v>42613.875</c:v>
                </c:pt>
                <c:pt idx="8880">
                  <c:v>42613.878472222219</c:v>
                </c:pt>
                <c:pt idx="8881">
                  <c:v>42613.881944444445</c:v>
                </c:pt>
                <c:pt idx="8882">
                  <c:v>42613.885416666664</c:v>
                </c:pt>
                <c:pt idx="8883">
                  <c:v>42613.888888888891</c:v>
                </c:pt>
                <c:pt idx="8884">
                  <c:v>42613.892361111109</c:v>
                </c:pt>
                <c:pt idx="8885">
                  <c:v>42613.895833333336</c:v>
                </c:pt>
                <c:pt idx="8886">
                  <c:v>42613.899305555555</c:v>
                </c:pt>
                <c:pt idx="8887">
                  <c:v>42613.902777777781</c:v>
                </c:pt>
                <c:pt idx="8888">
                  <c:v>42613.90625</c:v>
                </c:pt>
                <c:pt idx="8889">
                  <c:v>42613.909722222219</c:v>
                </c:pt>
                <c:pt idx="8890">
                  <c:v>42613.913194444445</c:v>
                </c:pt>
                <c:pt idx="8891">
                  <c:v>42613.916666666664</c:v>
                </c:pt>
                <c:pt idx="8892">
                  <c:v>42613.920138888891</c:v>
                </c:pt>
                <c:pt idx="8893">
                  <c:v>42613.923611111109</c:v>
                </c:pt>
                <c:pt idx="8894">
                  <c:v>42613.927083333336</c:v>
                </c:pt>
                <c:pt idx="8895">
                  <c:v>42613.930555555555</c:v>
                </c:pt>
                <c:pt idx="8896">
                  <c:v>42613.934027777781</c:v>
                </c:pt>
                <c:pt idx="8897">
                  <c:v>42613.9375</c:v>
                </c:pt>
                <c:pt idx="8898">
                  <c:v>42613.940972222219</c:v>
                </c:pt>
                <c:pt idx="8899">
                  <c:v>42613.944444444445</c:v>
                </c:pt>
                <c:pt idx="8900">
                  <c:v>42613.947916666664</c:v>
                </c:pt>
                <c:pt idx="8901">
                  <c:v>42613.951388888891</c:v>
                </c:pt>
                <c:pt idx="8902">
                  <c:v>42613.954861111109</c:v>
                </c:pt>
                <c:pt idx="8903">
                  <c:v>42613.958333333336</c:v>
                </c:pt>
                <c:pt idx="8904">
                  <c:v>42613.961805555555</c:v>
                </c:pt>
                <c:pt idx="8905">
                  <c:v>42613.965277777781</c:v>
                </c:pt>
                <c:pt idx="8906">
                  <c:v>42613.96875</c:v>
                </c:pt>
                <c:pt idx="8907">
                  <c:v>42613.972222222219</c:v>
                </c:pt>
                <c:pt idx="8908">
                  <c:v>42613.975694444445</c:v>
                </c:pt>
                <c:pt idx="8909">
                  <c:v>42613.979166666664</c:v>
                </c:pt>
                <c:pt idx="8910">
                  <c:v>42613.982638888891</c:v>
                </c:pt>
                <c:pt idx="8911">
                  <c:v>42613.986111111109</c:v>
                </c:pt>
                <c:pt idx="8912">
                  <c:v>42613.989583333336</c:v>
                </c:pt>
                <c:pt idx="8913">
                  <c:v>42613.993055555555</c:v>
                </c:pt>
                <c:pt idx="8914">
                  <c:v>42613.996527777781</c:v>
                </c:pt>
                <c:pt idx="8915">
                  <c:v>42614</c:v>
                </c:pt>
                <c:pt idx="8916">
                  <c:v>42614.003472222219</c:v>
                </c:pt>
                <c:pt idx="8917">
                  <c:v>42614.006944444445</c:v>
                </c:pt>
                <c:pt idx="8918">
                  <c:v>42614.010416666664</c:v>
                </c:pt>
                <c:pt idx="8919">
                  <c:v>42614.013888888891</c:v>
                </c:pt>
                <c:pt idx="8920">
                  <c:v>42614.017361111109</c:v>
                </c:pt>
                <c:pt idx="8921">
                  <c:v>42614.020833333336</c:v>
                </c:pt>
                <c:pt idx="8922">
                  <c:v>42614.024305555555</c:v>
                </c:pt>
                <c:pt idx="8923">
                  <c:v>42614.027777777781</c:v>
                </c:pt>
                <c:pt idx="8924">
                  <c:v>42614.03125</c:v>
                </c:pt>
                <c:pt idx="8925">
                  <c:v>42614.034722222219</c:v>
                </c:pt>
                <c:pt idx="8926">
                  <c:v>42614.038194444445</c:v>
                </c:pt>
                <c:pt idx="8927">
                  <c:v>42614.041666666664</c:v>
                </c:pt>
                <c:pt idx="8928">
                  <c:v>42614.045138888891</c:v>
                </c:pt>
                <c:pt idx="8929">
                  <c:v>42614.048611111109</c:v>
                </c:pt>
                <c:pt idx="8930">
                  <c:v>42614.052083333336</c:v>
                </c:pt>
                <c:pt idx="8931">
                  <c:v>42614.055555555555</c:v>
                </c:pt>
                <c:pt idx="8932">
                  <c:v>42614.059027777781</c:v>
                </c:pt>
                <c:pt idx="8933">
                  <c:v>42614.0625</c:v>
                </c:pt>
                <c:pt idx="8934">
                  <c:v>42614.065972222219</c:v>
                </c:pt>
                <c:pt idx="8935">
                  <c:v>42614.069444444445</c:v>
                </c:pt>
                <c:pt idx="8936">
                  <c:v>42614.072916666664</c:v>
                </c:pt>
                <c:pt idx="8937">
                  <c:v>42614.076388888891</c:v>
                </c:pt>
                <c:pt idx="8938">
                  <c:v>42614.079861111109</c:v>
                </c:pt>
                <c:pt idx="8939">
                  <c:v>42614.083333333336</c:v>
                </c:pt>
                <c:pt idx="8940">
                  <c:v>42614.086805555555</c:v>
                </c:pt>
                <c:pt idx="8941">
                  <c:v>42614.090277777781</c:v>
                </c:pt>
                <c:pt idx="8942">
                  <c:v>42614.09375</c:v>
                </c:pt>
                <c:pt idx="8943">
                  <c:v>42614.097222222219</c:v>
                </c:pt>
                <c:pt idx="8944">
                  <c:v>42614.100694444445</c:v>
                </c:pt>
                <c:pt idx="8945">
                  <c:v>42614.104166666664</c:v>
                </c:pt>
                <c:pt idx="8946">
                  <c:v>42614.107638888891</c:v>
                </c:pt>
                <c:pt idx="8947">
                  <c:v>42614.111111111109</c:v>
                </c:pt>
                <c:pt idx="8948">
                  <c:v>42614.114583333336</c:v>
                </c:pt>
                <c:pt idx="8949">
                  <c:v>42614.118055555555</c:v>
                </c:pt>
                <c:pt idx="8950">
                  <c:v>42614.121527777781</c:v>
                </c:pt>
                <c:pt idx="8951">
                  <c:v>42614.125</c:v>
                </c:pt>
                <c:pt idx="8952">
                  <c:v>42614.128472222219</c:v>
                </c:pt>
                <c:pt idx="8953">
                  <c:v>42614.131944444445</c:v>
                </c:pt>
                <c:pt idx="8954">
                  <c:v>42614.135416666664</c:v>
                </c:pt>
                <c:pt idx="8955">
                  <c:v>42614.138888888891</c:v>
                </c:pt>
                <c:pt idx="8956">
                  <c:v>42614.142361111109</c:v>
                </c:pt>
                <c:pt idx="8957">
                  <c:v>42614.145833333336</c:v>
                </c:pt>
                <c:pt idx="8958">
                  <c:v>42614.149305555555</c:v>
                </c:pt>
                <c:pt idx="8959">
                  <c:v>42614.152777777781</c:v>
                </c:pt>
                <c:pt idx="8960">
                  <c:v>42614.15625</c:v>
                </c:pt>
                <c:pt idx="8961">
                  <c:v>42614.159722222219</c:v>
                </c:pt>
                <c:pt idx="8962">
                  <c:v>42614.163194444445</c:v>
                </c:pt>
                <c:pt idx="8963">
                  <c:v>42614.166666666664</c:v>
                </c:pt>
                <c:pt idx="8964">
                  <c:v>42614.170138888891</c:v>
                </c:pt>
                <c:pt idx="8965">
                  <c:v>42614.173611111109</c:v>
                </c:pt>
                <c:pt idx="8966">
                  <c:v>42614.177083333336</c:v>
                </c:pt>
                <c:pt idx="8967">
                  <c:v>42614.180555555555</c:v>
                </c:pt>
                <c:pt idx="8968">
                  <c:v>42614.184027777781</c:v>
                </c:pt>
                <c:pt idx="8969">
                  <c:v>42614.1875</c:v>
                </c:pt>
                <c:pt idx="8970">
                  <c:v>42614.190972222219</c:v>
                </c:pt>
                <c:pt idx="8971">
                  <c:v>42614.194444444445</c:v>
                </c:pt>
                <c:pt idx="8972">
                  <c:v>42614.197916666664</c:v>
                </c:pt>
                <c:pt idx="8973">
                  <c:v>42614.201388888891</c:v>
                </c:pt>
                <c:pt idx="8974">
                  <c:v>42614.204861111109</c:v>
                </c:pt>
                <c:pt idx="8975">
                  <c:v>42614.208333333336</c:v>
                </c:pt>
                <c:pt idx="8976">
                  <c:v>42614.211805555555</c:v>
                </c:pt>
                <c:pt idx="8977">
                  <c:v>42614.215277777781</c:v>
                </c:pt>
                <c:pt idx="8978">
                  <c:v>42614.21875</c:v>
                </c:pt>
                <c:pt idx="8979">
                  <c:v>42614.222222222219</c:v>
                </c:pt>
                <c:pt idx="8980">
                  <c:v>42614.225694444445</c:v>
                </c:pt>
                <c:pt idx="8981">
                  <c:v>42614.229166666664</c:v>
                </c:pt>
                <c:pt idx="8982">
                  <c:v>42614.232638888891</c:v>
                </c:pt>
                <c:pt idx="8983">
                  <c:v>42614.236111111109</c:v>
                </c:pt>
                <c:pt idx="8984">
                  <c:v>42614.239583333336</c:v>
                </c:pt>
                <c:pt idx="8985">
                  <c:v>42614.243055555555</c:v>
                </c:pt>
                <c:pt idx="8986">
                  <c:v>42614.246527777781</c:v>
                </c:pt>
                <c:pt idx="8987">
                  <c:v>42614.25</c:v>
                </c:pt>
                <c:pt idx="8988">
                  <c:v>42614.253472222219</c:v>
                </c:pt>
                <c:pt idx="8989">
                  <c:v>42614.256944444445</c:v>
                </c:pt>
                <c:pt idx="8990">
                  <c:v>42614.260416666664</c:v>
                </c:pt>
                <c:pt idx="8991">
                  <c:v>42614.263888888891</c:v>
                </c:pt>
                <c:pt idx="8992">
                  <c:v>42614.267361111109</c:v>
                </c:pt>
                <c:pt idx="8993">
                  <c:v>42614.270833333336</c:v>
                </c:pt>
                <c:pt idx="8994">
                  <c:v>42614.274305555555</c:v>
                </c:pt>
                <c:pt idx="8995">
                  <c:v>42614.277777777781</c:v>
                </c:pt>
                <c:pt idx="8996">
                  <c:v>42614.28125</c:v>
                </c:pt>
                <c:pt idx="8997">
                  <c:v>42614.284722222219</c:v>
                </c:pt>
                <c:pt idx="8998">
                  <c:v>42614.288194444445</c:v>
                </c:pt>
                <c:pt idx="8999">
                  <c:v>42614.291666666664</c:v>
                </c:pt>
                <c:pt idx="9000">
                  <c:v>42614.295138888891</c:v>
                </c:pt>
                <c:pt idx="9001">
                  <c:v>42614.298611111109</c:v>
                </c:pt>
                <c:pt idx="9002">
                  <c:v>42614.302083333336</c:v>
                </c:pt>
                <c:pt idx="9003">
                  <c:v>42614.305555555555</c:v>
                </c:pt>
                <c:pt idx="9004">
                  <c:v>42614.309027777781</c:v>
                </c:pt>
                <c:pt idx="9005">
                  <c:v>42614.3125</c:v>
                </c:pt>
                <c:pt idx="9006">
                  <c:v>42614.315972222219</c:v>
                </c:pt>
                <c:pt idx="9007">
                  <c:v>42614.319444444445</c:v>
                </c:pt>
                <c:pt idx="9008">
                  <c:v>42614.322916666664</c:v>
                </c:pt>
                <c:pt idx="9009">
                  <c:v>42614.326388888891</c:v>
                </c:pt>
                <c:pt idx="9010">
                  <c:v>42614.329861111109</c:v>
                </c:pt>
                <c:pt idx="9011">
                  <c:v>42614.333333333336</c:v>
                </c:pt>
                <c:pt idx="9012">
                  <c:v>42614.336805555555</c:v>
                </c:pt>
                <c:pt idx="9013">
                  <c:v>42614.340277777781</c:v>
                </c:pt>
                <c:pt idx="9014">
                  <c:v>42614.34375</c:v>
                </c:pt>
                <c:pt idx="9015">
                  <c:v>42614.347222222219</c:v>
                </c:pt>
                <c:pt idx="9016">
                  <c:v>42614.350694444445</c:v>
                </c:pt>
                <c:pt idx="9017">
                  <c:v>42614.354166666664</c:v>
                </c:pt>
                <c:pt idx="9018">
                  <c:v>42614.357638888891</c:v>
                </c:pt>
                <c:pt idx="9019">
                  <c:v>42614.361111111109</c:v>
                </c:pt>
                <c:pt idx="9020">
                  <c:v>42614.364583333336</c:v>
                </c:pt>
                <c:pt idx="9021">
                  <c:v>42614.368055555555</c:v>
                </c:pt>
                <c:pt idx="9022">
                  <c:v>42614.371527777781</c:v>
                </c:pt>
                <c:pt idx="9023">
                  <c:v>42614.375</c:v>
                </c:pt>
                <c:pt idx="9024">
                  <c:v>42614.378472222219</c:v>
                </c:pt>
                <c:pt idx="9025">
                  <c:v>42614.381944444445</c:v>
                </c:pt>
                <c:pt idx="9026">
                  <c:v>42614.385416666664</c:v>
                </c:pt>
                <c:pt idx="9027">
                  <c:v>42614.388888888891</c:v>
                </c:pt>
                <c:pt idx="9028">
                  <c:v>42614.392361111109</c:v>
                </c:pt>
                <c:pt idx="9029">
                  <c:v>42614.395833333336</c:v>
                </c:pt>
                <c:pt idx="9030">
                  <c:v>42614.399305555555</c:v>
                </c:pt>
                <c:pt idx="9031">
                  <c:v>42614.402777777781</c:v>
                </c:pt>
                <c:pt idx="9032">
                  <c:v>42614.40625</c:v>
                </c:pt>
                <c:pt idx="9033">
                  <c:v>42614.409722222219</c:v>
                </c:pt>
                <c:pt idx="9034">
                  <c:v>42614.413194444445</c:v>
                </c:pt>
                <c:pt idx="9035">
                  <c:v>42614.416666666664</c:v>
                </c:pt>
                <c:pt idx="9036">
                  <c:v>42614.420138888891</c:v>
                </c:pt>
                <c:pt idx="9037">
                  <c:v>42614.423611111109</c:v>
                </c:pt>
                <c:pt idx="9038">
                  <c:v>42614.427083333336</c:v>
                </c:pt>
                <c:pt idx="9039">
                  <c:v>42614.430555555555</c:v>
                </c:pt>
                <c:pt idx="9040">
                  <c:v>42614.434027777781</c:v>
                </c:pt>
                <c:pt idx="9041">
                  <c:v>42614.4375</c:v>
                </c:pt>
                <c:pt idx="9042">
                  <c:v>42614.440972222219</c:v>
                </c:pt>
                <c:pt idx="9043">
                  <c:v>42614.444444444445</c:v>
                </c:pt>
                <c:pt idx="9044">
                  <c:v>42614.447916666664</c:v>
                </c:pt>
                <c:pt idx="9045">
                  <c:v>42614.451388888891</c:v>
                </c:pt>
                <c:pt idx="9046">
                  <c:v>42614.454861111109</c:v>
                </c:pt>
                <c:pt idx="9047">
                  <c:v>42614.458333333336</c:v>
                </c:pt>
                <c:pt idx="9048">
                  <c:v>42614.461805555555</c:v>
                </c:pt>
                <c:pt idx="9049">
                  <c:v>42614.465277777781</c:v>
                </c:pt>
                <c:pt idx="9050">
                  <c:v>42614.46875</c:v>
                </c:pt>
                <c:pt idx="9051">
                  <c:v>42614.472222222219</c:v>
                </c:pt>
                <c:pt idx="9052">
                  <c:v>42614.475694444445</c:v>
                </c:pt>
                <c:pt idx="9053">
                  <c:v>42614.479166666664</c:v>
                </c:pt>
                <c:pt idx="9054">
                  <c:v>42614.482638888891</c:v>
                </c:pt>
                <c:pt idx="9055">
                  <c:v>42614.486111111109</c:v>
                </c:pt>
                <c:pt idx="9056">
                  <c:v>42614.489583333336</c:v>
                </c:pt>
                <c:pt idx="9057">
                  <c:v>42614.493055555555</c:v>
                </c:pt>
                <c:pt idx="9058">
                  <c:v>42614.496527777781</c:v>
                </c:pt>
                <c:pt idx="9059">
                  <c:v>42614.5</c:v>
                </c:pt>
                <c:pt idx="9060">
                  <c:v>42614.503472222219</c:v>
                </c:pt>
                <c:pt idx="9061">
                  <c:v>42614.506944444445</c:v>
                </c:pt>
                <c:pt idx="9062">
                  <c:v>42614.510416666664</c:v>
                </c:pt>
                <c:pt idx="9063">
                  <c:v>42614.513888888891</c:v>
                </c:pt>
                <c:pt idx="9064">
                  <c:v>42614.517361111109</c:v>
                </c:pt>
                <c:pt idx="9065">
                  <c:v>42614.520833333336</c:v>
                </c:pt>
                <c:pt idx="9066">
                  <c:v>42614.524305555555</c:v>
                </c:pt>
                <c:pt idx="9067">
                  <c:v>42614.527777777781</c:v>
                </c:pt>
                <c:pt idx="9068">
                  <c:v>42614.53125</c:v>
                </c:pt>
                <c:pt idx="9069">
                  <c:v>42614.534722222219</c:v>
                </c:pt>
                <c:pt idx="9070">
                  <c:v>42614.538194444445</c:v>
                </c:pt>
                <c:pt idx="9071">
                  <c:v>42614.541666666664</c:v>
                </c:pt>
                <c:pt idx="9072">
                  <c:v>42614.545138888891</c:v>
                </c:pt>
                <c:pt idx="9073">
                  <c:v>42614.548611111109</c:v>
                </c:pt>
                <c:pt idx="9074">
                  <c:v>42614.552083333336</c:v>
                </c:pt>
                <c:pt idx="9075">
                  <c:v>42614.555555555555</c:v>
                </c:pt>
                <c:pt idx="9076">
                  <c:v>42614.559027777781</c:v>
                </c:pt>
                <c:pt idx="9077">
                  <c:v>42614.5625</c:v>
                </c:pt>
                <c:pt idx="9078">
                  <c:v>42614.565972222219</c:v>
                </c:pt>
                <c:pt idx="9079">
                  <c:v>42614.569444444445</c:v>
                </c:pt>
                <c:pt idx="9080">
                  <c:v>42614.572916666664</c:v>
                </c:pt>
                <c:pt idx="9081">
                  <c:v>42614.576388888891</c:v>
                </c:pt>
                <c:pt idx="9082">
                  <c:v>42614.579861111109</c:v>
                </c:pt>
                <c:pt idx="9083">
                  <c:v>42614.583333333336</c:v>
                </c:pt>
                <c:pt idx="9084">
                  <c:v>42614.586805555555</c:v>
                </c:pt>
                <c:pt idx="9085">
                  <c:v>42614.590277777781</c:v>
                </c:pt>
                <c:pt idx="9086">
                  <c:v>42614.59375</c:v>
                </c:pt>
                <c:pt idx="9087">
                  <c:v>42614.597222222219</c:v>
                </c:pt>
                <c:pt idx="9088">
                  <c:v>42614.600694444445</c:v>
                </c:pt>
                <c:pt idx="9089">
                  <c:v>42614.604166666664</c:v>
                </c:pt>
                <c:pt idx="9090">
                  <c:v>42614.607638888891</c:v>
                </c:pt>
                <c:pt idx="9091">
                  <c:v>42614.611111111109</c:v>
                </c:pt>
                <c:pt idx="9092">
                  <c:v>42614.614583333336</c:v>
                </c:pt>
                <c:pt idx="9093">
                  <c:v>42614.618055555555</c:v>
                </c:pt>
                <c:pt idx="9094">
                  <c:v>42614.621527777781</c:v>
                </c:pt>
                <c:pt idx="9095">
                  <c:v>42614.625</c:v>
                </c:pt>
                <c:pt idx="9096">
                  <c:v>42614.628472222219</c:v>
                </c:pt>
                <c:pt idx="9097">
                  <c:v>42614.631944444445</c:v>
                </c:pt>
                <c:pt idx="9098">
                  <c:v>42614.635416666664</c:v>
                </c:pt>
                <c:pt idx="9099">
                  <c:v>42614.638888888891</c:v>
                </c:pt>
                <c:pt idx="9100">
                  <c:v>42614.642361111109</c:v>
                </c:pt>
                <c:pt idx="9101">
                  <c:v>42614.645833333336</c:v>
                </c:pt>
                <c:pt idx="9102">
                  <c:v>42614.649305555555</c:v>
                </c:pt>
                <c:pt idx="9103">
                  <c:v>42614.652777777781</c:v>
                </c:pt>
                <c:pt idx="9104">
                  <c:v>42614.65625</c:v>
                </c:pt>
                <c:pt idx="9105">
                  <c:v>42614.659722222219</c:v>
                </c:pt>
                <c:pt idx="9106">
                  <c:v>42614.663194444445</c:v>
                </c:pt>
                <c:pt idx="9107">
                  <c:v>42614.666666666664</c:v>
                </c:pt>
                <c:pt idx="9108">
                  <c:v>42614.670138888891</c:v>
                </c:pt>
                <c:pt idx="9109">
                  <c:v>42614.673611111109</c:v>
                </c:pt>
                <c:pt idx="9110">
                  <c:v>42614.677083333336</c:v>
                </c:pt>
                <c:pt idx="9111">
                  <c:v>42614.680555555555</c:v>
                </c:pt>
                <c:pt idx="9112">
                  <c:v>42614.684027777781</c:v>
                </c:pt>
                <c:pt idx="9113">
                  <c:v>42614.6875</c:v>
                </c:pt>
                <c:pt idx="9114">
                  <c:v>42614.690972222219</c:v>
                </c:pt>
                <c:pt idx="9115">
                  <c:v>42614.694444444445</c:v>
                </c:pt>
                <c:pt idx="9116">
                  <c:v>42614.697916666664</c:v>
                </c:pt>
                <c:pt idx="9117">
                  <c:v>42614.701388888891</c:v>
                </c:pt>
                <c:pt idx="9118">
                  <c:v>42614.704861111109</c:v>
                </c:pt>
                <c:pt idx="9119">
                  <c:v>42614.708333333336</c:v>
                </c:pt>
                <c:pt idx="9120">
                  <c:v>42614.711805555555</c:v>
                </c:pt>
                <c:pt idx="9121">
                  <c:v>42614.715277777781</c:v>
                </c:pt>
                <c:pt idx="9122">
                  <c:v>42614.71875</c:v>
                </c:pt>
                <c:pt idx="9123">
                  <c:v>42614.722222222219</c:v>
                </c:pt>
                <c:pt idx="9124">
                  <c:v>42614.725694444445</c:v>
                </c:pt>
                <c:pt idx="9125">
                  <c:v>42614.729166666664</c:v>
                </c:pt>
                <c:pt idx="9126">
                  <c:v>42614.732638888891</c:v>
                </c:pt>
                <c:pt idx="9127">
                  <c:v>42614.736111111109</c:v>
                </c:pt>
                <c:pt idx="9128">
                  <c:v>42614.739583333336</c:v>
                </c:pt>
                <c:pt idx="9129">
                  <c:v>42614.743055555555</c:v>
                </c:pt>
                <c:pt idx="9130">
                  <c:v>42614.746527777781</c:v>
                </c:pt>
                <c:pt idx="9131">
                  <c:v>42614.75</c:v>
                </c:pt>
                <c:pt idx="9132">
                  <c:v>42614.753472222219</c:v>
                </c:pt>
                <c:pt idx="9133">
                  <c:v>42614.756944444445</c:v>
                </c:pt>
                <c:pt idx="9134">
                  <c:v>42614.760416666664</c:v>
                </c:pt>
                <c:pt idx="9135">
                  <c:v>42614.763888888891</c:v>
                </c:pt>
                <c:pt idx="9136">
                  <c:v>42614.767361111109</c:v>
                </c:pt>
                <c:pt idx="9137">
                  <c:v>42614.770833333336</c:v>
                </c:pt>
                <c:pt idx="9138">
                  <c:v>42614.774305555555</c:v>
                </c:pt>
                <c:pt idx="9139">
                  <c:v>42614.777777777781</c:v>
                </c:pt>
                <c:pt idx="9140">
                  <c:v>42614.78125</c:v>
                </c:pt>
                <c:pt idx="9141">
                  <c:v>42614.784722222219</c:v>
                </c:pt>
                <c:pt idx="9142">
                  <c:v>42614.788194444445</c:v>
                </c:pt>
                <c:pt idx="9143">
                  <c:v>42614.791666666664</c:v>
                </c:pt>
                <c:pt idx="9144">
                  <c:v>42614.795138888891</c:v>
                </c:pt>
                <c:pt idx="9145">
                  <c:v>42614.798611111109</c:v>
                </c:pt>
                <c:pt idx="9146">
                  <c:v>42614.802083333336</c:v>
                </c:pt>
                <c:pt idx="9147">
                  <c:v>42614.805555555555</c:v>
                </c:pt>
                <c:pt idx="9148">
                  <c:v>42614.809027777781</c:v>
                </c:pt>
                <c:pt idx="9149">
                  <c:v>42614.8125</c:v>
                </c:pt>
                <c:pt idx="9150">
                  <c:v>42614.815972222219</c:v>
                </c:pt>
                <c:pt idx="9151">
                  <c:v>42614.819444444445</c:v>
                </c:pt>
                <c:pt idx="9152">
                  <c:v>42614.822916666664</c:v>
                </c:pt>
                <c:pt idx="9153">
                  <c:v>42614.826388888891</c:v>
                </c:pt>
                <c:pt idx="9154">
                  <c:v>42614.829861111109</c:v>
                </c:pt>
                <c:pt idx="9155">
                  <c:v>42614.833333333336</c:v>
                </c:pt>
                <c:pt idx="9156">
                  <c:v>42614.836805555555</c:v>
                </c:pt>
                <c:pt idx="9157">
                  <c:v>42614.840277777781</c:v>
                </c:pt>
                <c:pt idx="9158">
                  <c:v>42614.84375</c:v>
                </c:pt>
                <c:pt idx="9159">
                  <c:v>42614.847222222219</c:v>
                </c:pt>
                <c:pt idx="9160">
                  <c:v>42614.850694444445</c:v>
                </c:pt>
                <c:pt idx="9161">
                  <c:v>42614.854166666664</c:v>
                </c:pt>
                <c:pt idx="9162">
                  <c:v>42614.857638888891</c:v>
                </c:pt>
                <c:pt idx="9163">
                  <c:v>42614.861111111109</c:v>
                </c:pt>
                <c:pt idx="9164">
                  <c:v>42614.864583333336</c:v>
                </c:pt>
                <c:pt idx="9165">
                  <c:v>42614.868055555555</c:v>
                </c:pt>
                <c:pt idx="9166">
                  <c:v>42614.871527777781</c:v>
                </c:pt>
                <c:pt idx="9167">
                  <c:v>42614.875</c:v>
                </c:pt>
                <c:pt idx="9168">
                  <c:v>42614.878472222219</c:v>
                </c:pt>
                <c:pt idx="9169">
                  <c:v>42614.881944444445</c:v>
                </c:pt>
                <c:pt idx="9170">
                  <c:v>42614.885416666664</c:v>
                </c:pt>
                <c:pt idx="9171">
                  <c:v>42614.888888888891</c:v>
                </c:pt>
                <c:pt idx="9172">
                  <c:v>42614.892361111109</c:v>
                </c:pt>
                <c:pt idx="9173">
                  <c:v>42614.895833333336</c:v>
                </c:pt>
                <c:pt idx="9174">
                  <c:v>42614.899305555555</c:v>
                </c:pt>
                <c:pt idx="9175">
                  <c:v>42614.902777777781</c:v>
                </c:pt>
                <c:pt idx="9176">
                  <c:v>42614.90625</c:v>
                </c:pt>
                <c:pt idx="9177">
                  <c:v>42614.909722222219</c:v>
                </c:pt>
                <c:pt idx="9178">
                  <c:v>42614.913194444445</c:v>
                </c:pt>
                <c:pt idx="9179">
                  <c:v>42614.916666666664</c:v>
                </c:pt>
                <c:pt idx="9180">
                  <c:v>42614.920138888891</c:v>
                </c:pt>
                <c:pt idx="9181">
                  <c:v>42614.923611111109</c:v>
                </c:pt>
                <c:pt idx="9182">
                  <c:v>42614.927083333336</c:v>
                </c:pt>
                <c:pt idx="9183">
                  <c:v>42614.930555555555</c:v>
                </c:pt>
                <c:pt idx="9184">
                  <c:v>42614.934027777781</c:v>
                </c:pt>
                <c:pt idx="9185">
                  <c:v>42614.9375</c:v>
                </c:pt>
                <c:pt idx="9186">
                  <c:v>42614.940972222219</c:v>
                </c:pt>
                <c:pt idx="9187">
                  <c:v>42614.944444444445</c:v>
                </c:pt>
                <c:pt idx="9188">
                  <c:v>42614.947916666664</c:v>
                </c:pt>
                <c:pt idx="9189">
                  <c:v>42614.951388888891</c:v>
                </c:pt>
                <c:pt idx="9190">
                  <c:v>42614.954861111109</c:v>
                </c:pt>
                <c:pt idx="9191">
                  <c:v>42614.958333333336</c:v>
                </c:pt>
                <c:pt idx="9192">
                  <c:v>42614.961805555555</c:v>
                </c:pt>
                <c:pt idx="9193">
                  <c:v>42614.965277777781</c:v>
                </c:pt>
                <c:pt idx="9194">
                  <c:v>42614.96875</c:v>
                </c:pt>
                <c:pt idx="9195">
                  <c:v>42614.972222222219</c:v>
                </c:pt>
                <c:pt idx="9196">
                  <c:v>42614.975694444445</c:v>
                </c:pt>
                <c:pt idx="9197">
                  <c:v>42614.979166666664</c:v>
                </c:pt>
                <c:pt idx="9198">
                  <c:v>42614.982638888891</c:v>
                </c:pt>
                <c:pt idx="9199">
                  <c:v>42614.986111111109</c:v>
                </c:pt>
                <c:pt idx="9200">
                  <c:v>42614.989583333336</c:v>
                </c:pt>
                <c:pt idx="9201">
                  <c:v>42614.993055555555</c:v>
                </c:pt>
                <c:pt idx="9202">
                  <c:v>42614.996527777781</c:v>
                </c:pt>
                <c:pt idx="9203">
                  <c:v>42615</c:v>
                </c:pt>
                <c:pt idx="9204">
                  <c:v>42615.003472222219</c:v>
                </c:pt>
                <c:pt idx="9205">
                  <c:v>42615.006944444445</c:v>
                </c:pt>
                <c:pt idx="9206">
                  <c:v>42615.010416666664</c:v>
                </c:pt>
                <c:pt idx="9207">
                  <c:v>42615.013888888891</c:v>
                </c:pt>
                <c:pt idx="9208">
                  <c:v>42615.017361111109</c:v>
                </c:pt>
                <c:pt idx="9209">
                  <c:v>42615.020833333336</c:v>
                </c:pt>
                <c:pt idx="9210">
                  <c:v>42615.024305555555</c:v>
                </c:pt>
                <c:pt idx="9211">
                  <c:v>42615.027777777781</c:v>
                </c:pt>
                <c:pt idx="9212">
                  <c:v>42615.03125</c:v>
                </c:pt>
                <c:pt idx="9213">
                  <c:v>42615.034722222219</c:v>
                </c:pt>
                <c:pt idx="9214">
                  <c:v>42615.038194444445</c:v>
                </c:pt>
                <c:pt idx="9215">
                  <c:v>42615.041666666664</c:v>
                </c:pt>
                <c:pt idx="9216">
                  <c:v>42615.045138888891</c:v>
                </c:pt>
                <c:pt idx="9217">
                  <c:v>42615.048611111109</c:v>
                </c:pt>
                <c:pt idx="9218">
                  <c:v>42615.052083333336</c:v>
                </c:pt>
                <c:pt idx="9219">
                  <c:v>42615.055555555555</c:v>
                </c:pt>
                <c:pt idx="9220">
                  <c:v>42615.059027777781</c:v>
                </c:pt>
                <c:pt idx="9221">
                  <c:v>42615.0625</c:v>
                </c:pt>
                <c:pt idx="9222">
                  <c:v>42615.065972222219</c:v>
                </c:pt>
                <c:pt idx="9223">
                  <c:v>42615.069444444445</c:v>
                </c:pt>
                <c:pt idx="9224">
                  <c:v>42615.072916666664</c:v>
                </c:pt>
                <c:pt idx="9225">
                  <c:v>42615.076388888891</c:v>
                </c:pt>
                <c:pt idx="9226">
                  <c:v>42615.079861111109</c:v>
                </c:pt>
                <c:pt idx="9227">
                  <c:v>42615.083333333336</c:v>
                </c:pt>
                <c:pt idx="9228">
                  <c:v>42615.086805555555</c:v>
                </c:pt>
                <c:pt idx="9229">
                  <c:v>42615.090277777781</c:v>
                </c:pt>
                <c:pt idx="9230">
                  <c:v>42615.09375</c:v>
                </c:pt>
                <c:pt idx="9231">
                  <c:v>42615.097222222219</c:v>
                </c:pt>
                <c:pt idx="9232">
                  <c:v>42615.100694444445</c:v>
                </c:pt>
                <c:pt idx="9233">
                  <c:v>42615.104166666664</c:v>
                </c:pt>
                <c:pt idx="9234">
                  <c:v>42615.107638888891</c:v>
                </c:pt>
                <c:pt idx="9235">
                  <c:v>42615.111111111109</c:v>
                </c:pt>
                <c:pt idx="9236">
                  <c:v>42615.114583333336</c:v>
                </c:pt>
                <c:pt idx="9237">
                  <c:v>42615.118055555555</c:v>
                </c:pt>
                <c:pt idx="9238">
                  <c:v>42615.121527777781</c:v>
                </c:pt>
                <c:pt idx="9239">
                  <c:v>42615.125</c:v>
                </c:pt>
                <c:pt idx="9240">
                  <c:v>42615.128472222219</c:v>
                </c:pt>
                <c:pt idx="9241">
                  <c:v>42615.131944444445</c:v>
                </c:pt>
                <c:pt idx="9242">
                  <c:v>42615.135416666664</c:v>
                </c:pt>
                <c:pt idx="9243">
                  <c:v>42615.138888888891</c:v>
                </c:pt>
                <c:pt idx="9244">
                  <c:v>42615.142361111109</c:v>
                </c:pt>
                <c:pt idx="9245">
                  <c:v>42615.145833333336</c:v>
                </c:pt>
                <c:pt idx="9246">
                  <c:v>42615.149305555555</c:v>
                </c:pt>
                <c:pt idx="9247">
                  <c:v>42615.152777777781</c:v>
                </c:pt>
                <c:pt idx="9248">
                  <c:v>42615.15625</c:v>
                </c:pt>
                <c:pt idx="9249">
                  <c:v>42615.159722222219</c:v>
                </c:pt>
                <c:pt idx="9250">
                  <c:v>42615.163194444445</c:v>
                </c:pt>
                <c:pt idx="9251">
                  <c:v>42615.166666666664</c:v>
                </c:pt>
                <c:pt idx="9252">
                  <c:v>42615.170138888891</c:v>
                </c:pt>
                <c:pt idx="9253">
                  <c:v>42615.173611111109</c:v>
                </c:pt>
                <c:pt idx="9254">
                  <c:v>42615.177083333336</c:v>
                </c:pt>
                <c:pt idx="9255">
                  <c:v>42615.180555555555</c:v>
                </c:pt>
                <c:pt idx="9256">
                  <c:v>42615.184027777781</c:v>
                </c:pt>
                <c:pt idx="9257">
                  <c:v>42615.1875</c:v>
                </c:pt>
                <c:pt idx="9258">
                  <c:v>42615.190972222219</c:v>
                </c:pt>
                <c:pt idx="9259">
                  <c:v>42615.194444444445</c:v>
                </c:pt>
                <c:pt idx="9260">
                  <c:v>42615.197916666664</c:v>
                </c:pt>
                <c:pt idx="9261">
                  <c:v>42615.201388888891</c:v>
                </c:pt>
                <c:pt idx="9262">
                  <c:v>42615.204861111109</c:v>
                </c:pt>
                <c:pt idx="9263">
                  <c:v>42615.208333333336</c:v>
                </c:pt>
                <c:pt idx="9264">
                  <c:v>42615.211805555555</c:v>
                </c:pt>
                <c:pt idx="9265">
                  <c:v>42615.215277777781</c:v>
                </c:pt>
                <c:pt idx="9266">
                  <c:v>42615.21875</c:v>
                </c:pt>
                <c:pt idx="9267">
                  <c:v>42615.222222222219</c:v>
                </c:pt>
                <c:pt idx="9268">
                  <c:v>42615.225694444445</c:v>
                </c:pt>
                <c:pt idx="9269">
                  <c:v>42615.229166666664</c:v>
                </c:pt>
                <c:pt idx="9270">
                  <c:v>42615.232638888891</c:v>
                </c:pt>
                <c:pt idx="9271">
                  <c:v>42615.236111111109</c:v>
                </c:pt>
                <c:pt idx="9272">
                  <c:v>42615.239583333336</c:v>
                </c:pt>
                <c:pt idx="9273">
                  <c:v>42615.243055555555</c:v>
                </c:pt>
                <c:pt idx="9274">
                  <c:v>42615.246527777781</c:v>
                </c:pt>
                <c:pt idx="9275">
                  <c:v>42615.25</c:v>
                </c:pt>
                <c:pt idx="9276">
                  <c:v>42615.253472222219</c:v>
                </c:pt>
                <c:pt idx="9277">
                  <c:v>42615.256944444445</c:v>
                </c:pt>
                <c:pt idx="9278">
                  <c:v>42615.260416666664</c:v>
                </c:pt>
                <c:pt idx="9279">
                  <c:v>42615.263888888891</c:v>
                </c:pt>
                <c:pt idx="9280">
                  <c:v>42615.267361111109</c:v>
                </c:pt>
                <c:pt idx="9281">
                  <c:v>42615.270833333336</c:v>
                </c:pt>
                <c:pt idx="9282">
                  <c:v>42615.274305555555</c:v>
                </c:pt>
                <c:pt idx="9283">
                  <c:v>42615.277777777781</c:v>
                </c:pt>
                <c:pt idx="9284">
                  <c:v>42615.28125</c:v>
                </c:pt>
                <c:pt idx="9285">
                  <c:v>42615.284722222219</c:v>
                </c:pt>
                <c:pt idx="9286">
                  <c:v>42615.288194444445</c:v>
                </c:pt>
                <c:pt idx="9287">
                  <c:v>42615.291666666664</c:v>
                </c:pt>
                <c:pt idx="9288">
                  <c:v>42615.295138888891</c:v>
                </c:pt>
                <c:pt idx="9289">
                  <c:v>42615.298611111109</c:v>
                </c:pt>
                <c:pt idx="9290">
                  <c:v>42615.302083333336</c:v>
                </c:pt>
                <c:pt idx="9291">
                  <c:v>42615.305555555555</c:v>
                </c:pt>
                <c:pt idx="9292">
                  <c:v>42615.309027777781</c:v>
                </c:pt>
                <c:pt idx="9293">
                  <c:v>42615.3125</c:v>
                </c:pt>
                <c:pt idx="9294">
                  <c:v>42615.315972222219</c:v>
                </c:pt>
                <c:pt idx="9295">
                  <c:v>42615.319444444445</c:v>
                </c:pt>
                <c:pt idx="9296">
                  <c:v>42615.322916666664</c:v>
                </c:pt>
                <c:pt idx="9297">
                  <c:v>42615.326388888891</c:v>
                </c:pt>
                <c:pt idx="9298">
                  <c:v>42615.329861111109</c:v>
                </c:pt>
                <c:pt idx="9299">
                  <c:v>42615.333333333336</c:v>
                </c:pt>
                <c:pt idx="9300">
                  <c:v>42615.336805555555</c:v>
                </c:pt>
                <c:pt idx="9301">
                  <c:v>42615.340277777781</c:v>
                </c:pt>
                <c:pt idx="9302">
                  <c:v>42615.34375</c:v>
                </c:pt>
                <c:pt idx="9303">
                  <c:v>42615.347222222219</c:v>
                </c:pt>
                <c:pt idx="9304">
                  <c:v>42615.350694444445</c:v>
                </c:pt>
                <c:pt idx="9305">
                  <c:v>42615.354166666664</c:v>
                </c:pt>
                <c:pt idx="9306">
                  <c:v>42615.357638888891</c:v>
                </c:pt>
                <c:pt idx="9307">
                  <c:v>42615.361111111109</c:v>
                </c:pt>
                <c:pt idx="9308">
                  <c:v>42615.364583333336</c:v>
                </c:pt>
                <c:pt idx="9309">
                  <c:v>42615.368055555555</c:v>
                </c:pt>
                <c:pt idx="9310">
                  <c:v>42615.371527777781</c:v>
                </c:pt>
                <c:pt idx="9311">
                  <c:v>42615.375</c:v>
                </c:pt>
                <c:pt idx="9312">
                  <c:v>42615.378472222219</c:v>
                </c:pt>
                <c:pt idx="9313">
                  <c:v>42615.381944444445</c:v>
                </c:pt>
                <c:pt idx="9314">
                  <c:v>42615.385416666664</c:v>
                </c:pt>
                <c:pt idx="9315">
                  <c:v>42615.388888888891</c:v>
                </c:pt>
                <c:pt idx="9316">
                  <c:v>42615.392361111109</c:v>
                </c:pt>
                <c:pt idx="9317">
                  <c:v>42615.395833333336</c:v>
                </c:pt>
                <c:pt idx="9318">
                  <c:v>42615.399305555555</c:v>
                </c:pt>
                <c:pt idx="9319">
                  <c:v>42615.402777777781</c:v>
                </c:pt>
                <c:pt idx="9320">
                  <c:v>42615.40625</c:v>
                </c:pt>
                <c:pt idx="9321">
                  <c:v>42615.409722222219</c:v>
                </c:pt>
                <c:pt idx="9322">
                  <c:v>42615.413194444445</c:v>
                </c:pt>
                <c:pt idx="9323">
                  <c:v>42615.416666666664</c:v>
                </c:pt>
                <c:pt idx="9324">
                  <c:v>42615.420138888891</c:v>
                </c:pt>
                <c:pt idx="9325">
                  <c:v>42615.423611111109</c:v>
                </c:pt>
                <c:pt idx="9326">
                  <c:v>42615.427083333336</c:v>
                </c:pt>
                <c:pt idx="9327">
                  <c:v>42615.430555555555</c:v>
                </c:pt>
                <c:pt idx="9328">
                  <c:v>42615.434027777781</c:v>
                </c:pt>
                <c:pt idx="9329">
                  <c:v>42615.4375</c:v>
                </c:pt>
                <c:pt idx="9330">
                  <c:v>42615.440972222219</c:v>
                </c:pt>
                <c:pt idx="9331">
                  <c:v>42615.444444444445</c:v>
                </c:pt>
                <c:pt idx="9332">
                  <c:v>42615.447916666664</c:v>
                </c:pt>
                <c:pt idx="9333">
                  <c:v>42615.451388888891</c:v>
                </c:pt>
                <c:pt idx="9334">
                  <c:v>42615.454861111109</c:v>
                </c:pt>
                <c:pt idx="9335">
                  <c:v>42615.458333333336</c:v>
                </c:pt>
                <c:pt idx="9336">
                  <c:v>42615.461805555555</c:v>
                </c:pt>
                <c:pt idx="9337">
                  <c:v>42615.465277777781</c:v>
                </c:pt>
                <c:pt idx="9338">
                  <c:v>42615.46875</c:v>
                </c:pt>
                <c:pt idx="9339">
                  <c:v>42615.472222222219</c:v>
                </c:pt>
                <c:pt idx="9340">
                  <c:v>42615.475694444445</c:v>
                </c:pt>
                <c:pt idx="9341">
                  <c:v>42615.479166666664</c:v>
                </c:pt>
                <c:pt idx="9342">
                  <c:v>42615.482638888891</c:v>
                </c:pt>
                <c:pt idx="9343">
                  <c:v>42615.486111111109</c:v>
                </c:pt>
                <c:pt idx="9344">
                  <c:v>42615.489583333336</c:v>
                </c:pt>
                <c:pt idx="9345">
                  <c:v>42615.493055555555</c:v>
                </c:pt>
                <c:pt idx="9346">
                  <c:v>42615.496527777781</c:v>
                </c:pt>
                <c:pt idx="9347">
                  <c:v>42615.5</c:v>
                </c:pt>
                <c:pt idx="9348">
                  <c:v>42615.503472222219</c:v>
                </c:pt>
                <c:pt idx="9349">
                  <c:v>42615.506944444445</c:v>
                </c:pt>
                <c:pt idx="9350">
                  <c:v>42615.510416666664</c:v>
                </c:pt>
                <c:pt idx="9351">
                  <c:v>42615.513888888891</c:v>
                </c:pt>
                <c:pt idx="9352">
                  <c:v>42615.517361111109</c:v>
                </c:pt>
                <c:pt idx="9353">
                  <c:v>42615.520833333336</c:v>
                </c:pt>
                <c:pt idx="9354">
                  <c:v>42615.524305555555</c:v>
                </c:pt>
                <c:pt idx="9355">
                  <c:v>42615.527777777781</c:v>
                </c:pt>
                <c:pt idx="9356">
                  <c:v>42615.53125</c:v>
                </c:pt>
                <c:pt idx="9357">
                  <c:v>42615.534722222219</c:v>
                </c:pt>
                <c:pt idx="9358">
                  <c:v>42615.538194444445</c:v>
                </c:pt>
                <c:pt idx="9359">
                  <c:v>42615.541666666664</c:v>
                </c:pt>
                <c:pt idx="9360">
                  <c:v>42615.545138888891</c:v>
                </c:pt>
                <c:pt idx="9361">
                  <c:v>42615.548611111109</c:v>
                </c:pt>
                <c:pt idx="9362">
                  <c:v>42615.552083333336</c:v>
                </c:pt>
                <c:pt idx="9363">
                  <c:v>42615.555555555555</c:v>
                </c:pt>
                <c:pt idx="9364">
                  <c:v>42615.559027777781</c:v>
                </c:pt>
                <c:pt idx="9365">
                  <c:v>42615.5625</c:v>
                </c:pt>
                <c:pt idx="9366">
                  <c:v>42615.565972222219</c:v>
                </c:pt>
                <c:pt idx="9367">
                  <c:v>42615.569444444445</c:v>
                </c:pt>
                <c:pt idx="9368">
                  <c:v>42615.572916666664</c:v>
                </c:pt>
                <c:pt idx="9369">
                  <c:v>42615.576388888891</c:v>
                </c:pt>
                <c:pt idx="9370">
                  <c:v>42615.579861111109</c:v>
                </c:pt>
                <c:pt idx="9371">
                  <c:v>42615.583333333336</c:v>
                </c:pt>
                <c:pt idx="9372">
                  <c:v>42615.586805555555</c:v>
                </c:pt>
                <c:pt idx="9373">
                  <c:v>42615.590277777781</c:v>
                </c:pt>
                <c:pt idx="9374">
                  <c:v>42615.59375</c:v>
                </c:pt>
                <c:pt idx="9375">
                  <c:v>42615.597222222219</c:v>
                </c:pt>
                <c:pt idx="9376">
                  <c:v>42615.600694444445</c:v>
                </c:pt>
                <c:pt idx="9377">
                  <c:v>42615.604166666664</c:v>
                </c:pt>
                <c:pt idx="9378">
                  <c:v>42615.607638888891</c:v>
                </c:pt>
                <c:pt idx="9379">
                  <c:v>42615.611111111109</c:v>
                </c:pt>
                <c:pt idx="9380">
                  <c:v>42615.614583333336</c:v>
                </c:pt>
                <c:pt idx="9381">
                  <c:v>42615.618055555555</c:v>
                </c:pt>
                <c:pt idx="9382">
                  <c:v>42615.621527777781</c:v>
                </c:pt>
                <c:pt idx="9383">
                  <c:v>42615.625</c:v>
                </c:pt>
                <c:pt idx="9384">
                  <c:v>42615.628472222219</c:v>
                </c:pt>
                <c:pt idx="9385">
                  <c:v>42615.631944444445</c:v>
                </c:pt>
                <c:pt idx="9386">
                  <c:v>42615.635416666664</c:v>
                </c:pt>
                <c:pt idx="9387">
                  <c:v>42615.638888888891</c:v>
                </c:pt>
                <c:pt idx="9388">
                  <c:v>42615.642361111109</c:v>
                </c:pt>
                <c:pt idx="9389">
                  <c:v>42615.645833333336</c:v>
                </c:pt>
                <c:pt idx="9390">
                  <c:v>42615.649305555555</c:v>
                </c:pt>
                <c:pt idx="9391">
                  <c:v>42615.652777777781</c:v>
                </c:pt>
                <c:pt idx="9392">
                  <c:v>42615.65625</c:v>
                </c:pt>
                <c:pt idx="9393">
                  <c:v>42615.659722222219</c:v>
                </c:pt>
                <c:pt idx="9394">
                  <c:v>42615.663194444445</c:v>
                </c:pt>
                <c:pt idx="9395">
                  <c:v>42615.666666666664</c:v>
                </c:pt>
                <c:pt idx="9396">
                  <c:v>42615.670138888891</c:v>
                </c:pt>
                <c:pt idx="9397">
                  <c:v>42615.673611111109</c:v>
                </c:pt>
                <c:pt idx="9398">
                  <c:v>42615.677083333336</c:v>
                </c:pt>
                <c:pt idx="9399">
                  <c:v>42615.680555555555</c:v>
                </c:pt>
                <c:pt idx="9400">
                  <c:v>42615.684027777781</c:v>
                </c:pt>
                <c:pt idx="9401">
                  <c:v>42615.6875</c:v>
                </c:pt>
                <c:pt idx="9402">
                  <c:v>42615.690972222219</c:v>
                </c:pt>
                <c:pt idx="9403">
                  <c:v>42615.694444444445</c:v>
                </c:pt>
                <c:pt idx="9404">
                  <c:v>42615.697916666664</c:v>
                </c:pt>
                <c:pt idx="9405">
                  <c:v>42615.701388888891</c:v>
                </c:pt>
                <c:pt idx="9406">
                  <c:v>42615.704861111109</c:v>
                </c:pt>
                <c:pt idx="9407">
                  <c:v>42615.708333333336</c:v>
                </c:pt>
                <c:pt idx="9408">
                  <c:v>42615.711805555555</c:v>
                </c:pt>
                <c:pt idx="9409">
                  <c:v>42615.715277777781</c:v>
                </c:pt>
                <c:pt idx="9410">
                  <c:v>42615.71875</c:v>
                </c:pt>
                <c:pt idx="9411">
                  <c:v>42615.722222222219</c:v>
                </c:pt>
                <c:pt idx="9412">
                  <c:v>42615.725694444445</c:v>
                </c:pt>
                <c:pt idx="9413">
                  <c:v>42615.729166666664</c:v>
                </c:pt>
                <c:pt idx="9414">
                  <c:v>42615.732638888891</c:v>
                </c:pt>
                <c:pt idx="9415">
                  <c:v>42615.736111111109</c:v>
                </c:pt>
                <c:pt idx="9416">
                  <c:v>42615.739583333336</c:v>
                </c:pt>
                <c:pt idx="9417">
                  <c:v>42615.743055555555</c:v>
                </c:pt>
                <c:pt idx="9418">
                  <c:v>42615.746527777781</c:v>
                </c:pt>
                <c:pt idx="9419">
                  <c:v>42615.75</c:v>
                </c:pt>
                <c:pt idx="9420">
                  <c:v>42615.753472222219</c:v>
                </c:pt>
                <c:pt idx="9421">
                  <c:v>42615.756944444445</c:v>
                </c:pt>
                <c:pt idx="9422">
                  <c:v>42615.760416666664</c:v>
                </c:pt>
                <c:pt idx="9423">
                  <c:v>42615.763888888891</c:v>
                </c:pt>
                <c:pt idx="9424">
                  <c:v>42615.767361111109</c:v>
                </c:pt>
                <c:pt idx="9425">
                  <c:v>42615.770833333336</c:v>
                </c:pt>
                <c:pt idx="9426">
                  <c:v>42615.774305555555</c:v>
                </c:pt>
                <c:pt idx="9427">
                  <c:v>42615.777777777781</c:v>
                </c:pt>
                <c:pt idx="9428">
                  <c:v>42615.78125</c:v>
                </c:pt>
                <c:pt idx="9429">
                  <c:v>42615.784722222219</c:v>
                </c:pt>
                <c:pt idx="9430">
                  <c:v>42615.788194444445</c:v>
                </c:pt>
                <c:pt idx="9431">
                  <c:v>42615.791666666664</c:v>
                </c:pt>
                <c:pt idx="9432">
                  <c:v>42615.795138888891</c:v>
                </c:pt>
                <c:pt idx="9433">
                  <c:v>42615.798611111109</c:v>
                </c:pt>
                <c:pt idx="9434">
                  <c:v>42615.802083333336</c:v>
                </c:pt>
                <c:pt idx="9435">
                  <c:v>42615.805555555555</c:v>
                </c:pt>
                <c:pt idx="9436">
                  <c:v>42615.809027777781</c:v>
                </c:pt>
                <c:pt idx="9437">
                  <c:v>42615.8125</c:v>
                </c:pt>
                <c:pt idx="9438">
                  <c:v>42615.815972222219</c:v>
                </c:pt>
                <c:pt idx="9439">
                  <c:v>42615.819444444445</c:v>
                </c:pt>
                <c:pt idx="9440">
                  <c:v>42615.822916666664</c:v>
                </c:pt>
                <c:pt idx="9441">
                  <c:v>42615.826388888891</c:v>
                </c:pt>
                <c:pt idx="9442">
                  <c:v>42615.829861111109</c:v>
                </c:pt>
                <c:pt idx="9443">
                  <c:v>42615.833333333336</c:v>
                </c:pt>
                <c:pt idx="9444">
                  <c:v>42615.836805555555</c:v>
                </c:pt>
                <c:pt idx="9445">
                  <c:v>42615.840277777781</c:v>
                </c:pt>
                <c:pt idx="9446">
                  <c:v>42615.84375</c:v>
                </c:pt>
                <c:pt idx="9447">
                  <c:v>42615.847222222219</c:v>
                </c:pt>
                <c:pt idx="9448">
                  <c:v>42615.850694444445</c:v>
                </c:pt>
                <c:pt idx="9449">
                  <c:v>42615.854166666664</c:v>
                </c:pt>
                <c:pt idx="9450">
                  <c:v>42615.857638888891</c:v>
                </c:pt>
                <c:pt idx="9451">
                  <c:v>42615.861111111109</c:v>
                </c:pt>
                <c:pt idx="9452">
                  <c:v>42615.864583333336</c:v>
                </c:pt>
                <c:pt idx="9453">
                  <c:v>42615.868055555555</c:v>
                </c:pt>
                <c:pt idx="9454">
                  <c:v>42615.871527777781</c:v>
                </c:pt>
                <c:pt idx="9455">
                  <c:v>42615.875</c:v>
                </c:pt>
                <c:pt idx="9456">
                  <c:v>42615.878472222219</c:v>
                </c:pt>
                <c:pt idx="9457">
                  <c:v>42615.881944444445</c:v>
                </c:pt>
                <c:pt idx="9458">
                  <c:v>42615.885416666664</c:v>
                </c:pt>
                <c:pt idx="9459">
                  <c:v>42615.888888888891</c:v>
                </c:pt>
                <c:pt idx="9460">
                  <c:v>42615.892361111109</c:v>
                </c:pt>
                <c:pt idx="9461">
                  <c:v>42615.895833333336</c:v>
                </c:pt>
                <c:pt idx="9462">
                  <c:v>42615.899305555555</c:v>
                </c:pt>
                <c:pt idx="9463">
                  <c:v>42615.902777777781</c:v>
                </c:pt>
                <c:pt idx="9464">
                  <c:v>42615.90625</c:v>
                </c:pt>
                <c:pt idx="9465">
                  <c:v>42615.909722222219</c:v>
                </c:pt>
                <c:pt idx="9466">
                  <c:v>42615.913194444445</c:v>
                </c:pt>
                <c:pt idx="9467">
                  <c:v>42615.916666666664</c:v>
                </c:pt>
                <c:pt idx="9468">
                  <c:v>42615.920138888891</c:v>
                </c:pt>
                <c:pt idx="9469">
                  <c:v>42615.923611111109</c:v>
                </c:pt>
                <c:pt idx="9470">
                  <c:v>42615.927083333336</c:v>
                </c:pt>
                <c:pt idx="9471">
                  <c:v>42615.930555555555</c:v>
                </c:pt>
                <c:pt idx="9472">
                  <c:v>42615.934027777781</c:v>
                </c:pt>
                <c:pt idx="9473">
                  <c:v>42615.9375</c:v>
                </c:pt>
                <c:pt idx="9474">
                  <c:v>42615.940972222219</c:v>
                </c:pt>
                <c:pt idx="9475">
                  <c:v>42615.944444444445</c:v>
                </c:pt>
                <c:pt idx="9476">
                  <c:v>42615.947916666664</c:v>
                </c:pt>
                <c:pt idx="9477">
                  <c:v>42615.951388888891</c:v>
                </c:pt>
                <c:pt idx="9478">
                  <c:v>42615.954861111109</c:v>
                </c:pt>
                <c:pt idx="9479">
                  <c:v>42615.958333333336</c:v>
                </c:pt>
                <c:pt idx="9480">
                  <c:v>42615.961805555555</c:v>
                </c:pt>
                <c:pt idx="9481">
                  <c:v>42615.965277777781</c:v>
                </c:pt>
                <c:pt idx="9482">
                  <c:v>42615.96875</c:v>
                </c:pt>
                <c:pt idx="9483">
                  <c:v>42615.972222222219</c:v>
                </c:pt>
                <c:pt idx="9484">
                  <c:v>42615.975694444445</c:v>
                </c:pt>
                <c:pt idx="9485">
                  <c:v>42615.979166666664</c:v>
                </c:pt>
                <c:pt idx="9486">
                  <c:v>42615.982638888891</c:v>
                </c:pt>
                <c:pt idx="9487">
                  <c:v>42615.986111111109</c:v>
                </c:pt>
                <c:pt idx="9488">
                  <c:v>42615.989583333336</c:v>
                </c:pt>
                <c:pt idx="9489">
                  <c:v>42615.993055555555</c:v>
                </c:pt>
                <c:pt idx="9490">
                  <c:v>42615.996527777781</c:v>
                </c:pt>
                <c:pt idx="9491">
                  <c:v>42616</c:v>
                </c:pt>
                <c:pt idx="9492">
                  <c:v>42616.003472222219</c:v>
                </c:pt>
                <c:pt idx="9493">
                  <c:v>42616.006944444445</c:v>
                </c:pt>
                <c:pt idx="9494">
                  <c:v>42616.010416666664</c:v>
                </c:pt>
                <c:pt idx="9495">
                  <c:v>42616.013888888891</c:v>
                </c:pt>
                <c:pt idx="9496">
                  <c:v>42616.017361111109</c:v>
                </c:pt>
                <c:pt idx="9497">
                  <c:v>42616.020833333336</c:v>
                </c:pt>
                <c:pt idx="9498">
                  <c:v>42616.024305555555</c:v>
                </c:pt>
                <c:pt idx="9499">
                  <c:v>42616.027777777781</c:v>
                </c:pt>
                <c:pt idx="9500">
                  <c:v>42616.03125</c:v>
                </c:pt>
                <c:pt idx="9501">
                  <c:v>42616.034722222219</c:v>
                </c:pt>
                <c:pt idx="9502">
                  <c:v>42616.038194444445</c:v>
                </c:pt>
                <c:pt idx="9503">
                  <c:v>42616.041666666664</c:v>
                </c:pt>
                <c:pt idx="9504">
                  <c:v>42616.045138888891</c:v>
                </c:pt>
                <c:pt idx="9505">
                  <c:v>42616.048611111109</c:v>
                </c:pt>
                <c:pt idx="9506">
                  <c:v>42616.052083333336</c:v>
                </c:pt>
                <c:pt idx="9507">
                  <c:v>42616.055555555555</c:v>
                </c:pt>
                <c:pt idx="9508">
                  <c:v>42616.059027777781</c:v>
                </c:pt>
                <c:pt idx="9509">
                  <c:v>42616.0625</c:v>
                </c:pt>
                <c:pt idx="9510">
                  <c:v>42616.065972222219</c:v>
                </c:pt>
                <c:pt idx="9511">
                  <c:v>42616.069444444445</c:v>
                </c:pt>
                <c:pt idx="9512">
                  <c:v>42616.072916666664</c:v>
                </c:pt>
                <c:pt idx="9513">
                  <c:v>42616.076388888891</c:v>
                </c:pt>
                <c:pt idx="9514">
                  <c:v>42616.079861111109</c:v>
                </c:pt>
                <c:pt idx="9515">
                  <c:v>42616.083333333336</c:v>
                </c:pt>
                <c:pt idx="9516">
                  <c:v>42616.086805555555</c:v>
                </c:pt>
                <c:pt idx="9517">
                  <c:v>42616.090277777781</c:v>
                </c:pt>
                <c:pt idx="9518">
                  <c:v>42616.09375</c:v>
                </c:pt>
                <c:pt idx="9519">
                  <c:v>42616.097222222219</c:v>
                </c:pt>
                <c:pt idx="9520">
                  <c:v>42616.100694444445</c:v>
                </c:pt>
                <c:pt idx="9521">
                  <c:v>42616.104166666664</c:v>
                </c:pt>
                <c:pt idx="9522">
                  <c:v>42616.107638888891</c:v>
                </c:pt>
                <c:pt idx="9523">
                  <c:v>42616.111111111109</c:v>
                </c:pt>
                <c:pt idx="9524">
                  <c:v>42616.114583333336</c:v>
                </c:pt>
                <c:pt idx="9525">
                  <c:v>42616.118055555555</c:v>
                </c:pt>
                <c:pt idx="9526">
                  <c:v>42616.121527777781</c:v>
                </c:pt>
                <c:pt idx="9527">
                  <c:v>42616.125</c:v>
                </c:pt>
                <c:pt idx="9528">
                  <c:v>42616.128472222219</c:v>
                </c:pt>
                <c:pt idx="9529">
                  <c:v>42616.131944444445</c:v>
                </c:pt>
                <c:pt idx="9530">
                  <c:v>42616.135416666664</c:v>
                </c:pt>
                <c:pt idx="9531">
                  <c:v>42616.138888888891</c:v>
                </c:pt>
                <c:pt idx="9532">
                  <c:v>42616.142361111109</c:v>
                </c:pt>
                <c:pt idx="9533">
                  <c:v>42616.145833333336</c:v>
                </c:pt>
                <c:pt idx="9534">
                  <c:v>42616.149305555555</c:v>
                </c:pt>
                <c:pt idx="9535">
                  <c:v>42616.152777777781</c:v>
                </c:pt>
                <c:pt idx="9536">
                  <c:v>42616.15625</c:v>
                </c:pt>
                <c:pt idx="9537">
                  <c:v>42616.159722222219</c:v>
                </c:pt>
                <c:pt idx="9538">
                  <c:v>42616.163194444445</c:v>
                </c:pt>
                <c:pt idx="9539">
                  <c:v>42616.166666666664</c:v>
                </c:pt>
                <c:pt idx="9540">
                  <c:v>42616.170138888891</c:v>
                </c:pt>
                <c:pt idx="9541">
                  <c:v>42616.173611111109</c:v>
                </c:pt>
                <c:pt idx="9542">
                  <c:v>42616.177083333336</c:v>
                </c:pt>
                <c:pt idx="9543">
                  <c:v>42616.180555555555</c:v>
                </c:pt>
                <c:pt idx="9544">
                  <c:v>42616.184027777781</c:v>
                </c:pt>
                <c:pt idx="9545">
                  <c:v>42616.1875</c:v>
                </c:pt>
                <c:pt idx="9546">
                  <c:v>42616.190972222219</c:v>
                </c:pt>
                <c:pt idx="9547">
                  <c:v>42616.194444444445</c:v>
                </c:pt>
                <c:pt idx="9548">
                  <c:v>42616.197916666664</c:v>
                </c:pt>
                <c:pt idx="9549">
                  <c:v>42616.201388888891</c:v>
                </c:pt>
                <c:pt idx="9550">
                  <c:v>42616.204861111109</c:v>
                </c:pt>
                <c:pt idx="9551">
                  <c:v>42616.208333333336</c:v>
                </c:pt>
                <c:pt idx="9552">
                  <c:v>42616.211805555555</c:v>
                </c:pt>
                <c:pt idx="9553">
                  <c:v>42616.215277777781</c:v>
                </c:pt>
                <c:pt idx="9554">
                  <c:v>42616.21875</c:v>
                </c:pt>
                <c:pt idx="9555">
                  <c:v>42616.222222222219</c:v>
                </c:pt>
                <c:pt idx="9556">
                  <c:v>42616.225694444445</c:v>
                </c:pt>
                <c:pt idx="9557">
                  <c:v>42616.229166666664</c:v>
                </c:pt>
                <c:pt idx="9558">
                  <c:v>42616.232638888891</c:v>
                </c:pt>
                <c:pt idx="9559">
                  <c:v>42616.236111111109</c:v>
                </c:pt>
                <c:pt idx="9560">
                  <c:v>42616.239583333336</c:v>
                </c:pt>
                <c:pt idx="9561">
                  <c:v>42616.243055555555</c:v>
                </c:pt>
                <c:pt idx="9562">
                  <c:v>42616.246527777781</c:v>
                </c:pt>
                <c:pt idx="9563">
                  <c:v>42616.25</c:v>
                </c:pt>
                <c:pt idx="9564">
                  <c:v>42616.253472222219</c:v>
                </c:pt>
                <c:pt idx="9565">
                  <c:v>42616.256944444445</c:v>
                </c:pt>
                <c:pt idx="9566">
                  <c:v>42616.260416666664</c:v>
                </c:pt>
                <c:pt idx="9567">
                  <c:v>42616.263888888891</c:v>
                </c:pt>
                <c:pt idx="9568">
                  <c:v>42616.267361111109</c:v>
                </c:pt>
                <c:pt idx="9569">
                  <c:v>42616.270833333336</c:v>
                </c:pt>
                <c:pt idx="9570">
                  <c:v>42616.274305555555</c:v>
                </c:pt>
                <c:pt idx="9571">
                  <c:v>42616.277777777781</c:v>
                </c:pt>
                <c:pt idx="9572">
                  <c:v>42616.28125</c:v>
                </c:pt>
                <c:pt idx="9573">
                  <c:v>42616.284722222219</c:v>
                </c:pt>
                <c:pt idx="9574">
                  <c:v>42616.288194444445</c:v>
                </c:pt>
                <c:pt idx="9575">
                  <c:v>42616.291666666664</c:v>
                </c:pt>
                <c:pt idx="9576">
                  <c:v>42616.295138888891</c:v>
                </c:pt>
                <c:pt idx="9577">
                  <c:v>42616.298611111109</c:v>
                </c:pt>
                <c:pt idx="9578">
                  <c:v>42616.302083333336</c:v>
                </c:pt>
                <c:pt idx="9579">
                  <c:v>42616.305555555555</c:v>
                </c:pt>
                <c:pt idx="9580">
                  <c:v>42616.309027777781</c:v>
                </c:pt>
                <c:pt idx="9581">
                  <c:v>42616.3125</c:v>
                </c:pt>
                <c:pt idx="9582">
                  <c:v>42616.315972222219</c:v>
                </c:pt>
                <c:pt idx="9583">
                  <c:v>42616.319444444445</c:v>
                </c:pt>
                <c:pt idx="9584">
                  <c:v>42616.322916666664</c:v>
                </c:pt>
                <c:pt idx="9585">
                  <c:v>42616.326388888891</c:v>
                </c:pt>
                <c:pt idx="9586">
                  <c:v>42616.329861111109</c:v>
                </c:pt>
                <c:pt idx="9587">
                  <c:v>42616.333333333336</c:v>
                </c:pt>
                <c:pt idx="9588">
                  <c:v>42616.336805555555</c:v>
                </c:pt>
                <c:pt idx="9589">
                  <c:v>42616.340277777781</c:v>
                </c:pt>
                <c:pt idx="9590">
                  <c:v>42616.34375</c:v>
                </c:pt>
                <c:pt idx="9591">
                  <c:v>42616.347222222219</c:v>
                </c:pt>
                <c:pt idx="9592">
                  <c:v>42616.350694444445</c:v>
                </c:pt>
                <c:pt idx="9593">
                  <c:v>42616.354166666664</c:v>
                </c:pt>
                <c:pt idx="9594">
                  <c:v>42616.357638888891</c:v>
                </c:pt>
                <c:pt idx="9595">
                  <c:v>42616.361111111109</c:v>
                </c:pt>
                <c:pt idx="9596">
                  <c:v>42616.364583333336</c:v>
                </c:pt>
                <c:pt idx="9597">
                  <c:v>42616.368055555555</c:v>
                </c:pt>
                <c:pt idx="9598">
                  <c:v>42616.371527777781</c:v>
                </c:pt>
                <c:pt idx="9599">
                  <c:v>42616.375</c:v>
                </c:pt>
                <c:pt idx="9600">
                  <c:v>42616.378472222219</c:v>
                </c:pt>
                <c:pt idx="9601">
                  <c:v>42616.381944444445</c:v>
                </c:pt>
                <c:pt idx="9602">
                  <c:v>42616.385416666664</c:v>
                </c:pt>
                <c:pt idx="9603">
                  <c:v>42616.388888888891</c:v>
                </c:pt>
                <c:pt idx="9604">
                  <c:v>42616.392361111109</c:v>
                </c:pt>
                <c:pt idx="9605">
                  <c:v>42616.395833333336</c:v>
                </c:pt>
                <c:pt idx="9606">
                  <c:v>42616.399305555555</c:v>
                </c:pt>
                <c:pt idx="9607">
                  <c:v>42616.402777777781</c:v>
                </c:pt>
                <c:pt idx="9608">
                  <c:v>42616.40625</c:v>
                </c:pt>
                <c:pt idx="9609">
                  <c:v>42616.409722222219</c:v>
                </c:pt>
                <c:pt idx="9610">
                  <c:v>42616.413194444445</c:v>
                </c:pt>
                <c:pt idx="9611">
                  <c:v>42616.416666666664</c:v>
                </c:pt>
                <c:pt idx="9612">
                  <c:v>42616.420138888891</c:v>
                </c:pt>
                <c:pt idx="9613">
                  <c:v>42616.423611111109</c:v>
                </c:pt>
                <c:pt idx="9614">
                  <c:v>42616.427083333336</c:v>
                </c:pt>
                <c:pt idx="9615">
                  <c:v>42616.430555555555</c:v>
                </c:pt>
                <c:pt idx="9616">
                  <c:v>42616.434027777781</c:v>
                </c:pt>
                <c:pt idx="9617">
                  <c:v>42616.4375</c:v>
                </c:pt>
                <c:pt idx="9618">
                  <c:v>42616.440972222219</c:v>
                </c:pt>
                <c:pt idx="9619">
                  <c:v>42616.444444444445</c:v>
                </c:pt>
                <c:pt idx="9620">
                  <c:v>42616.447916666664</c:v>
                </c:pt>
                <c:pt idx="9621">
                  <c:v>42616.451388888891</c:v>
                </c:pt>
                <c:pt idx="9622">
                  <c:v>42616.454861111109</c:v>
                </c:pt>
                <c:pt idx="9623">
                  <c:v>42616.458333333336</c:v>
                </c:pt>
                <c:pt idx="9624">
                  <c:v>42616.461805555555</c:v>
                </c:pt>
                <c:pt idx="9625">
                  <c:v>42616.465277777781</c:v>
                </c:pt>
                <c:pt idx="9626">
                  <c:v>42616.46875</c:v>
                </c:pt>
                <c:pt idx="9627">
                  <c:v>42616.472222222219</c:v>
                </c:pt>
                <c:pt idx="9628">
                  <c:v>42616.475694444445</c:v>
                </c:pt>
                <c:pt idx="9629">
                  <c:v>42616.479166666664</c:v>
                </c:pt>
                <c:pt idx="9630">
                  <c:v>42616.482638888891</c:v>
                </c:pt>
                <c:pt idx="9631">
                  <c:v>42616.486111111109</c:v>
                </c:pt>
                <c:pt idx="9632">
                  <c:v>42616.489583333336</c:v>
                </c:pt>
                <c:pt idx="9633">
                  <c:v>42616.493055555555</c:v>
                </c:pt>
                <c:pt idx="9634">
                  <c:v>42616.496527777781</c:v>
                </c:pt>
                <c:pt idx="9635">
                  <c:v>42616.5</c:v>
                </c:pt>
                <c:pt idx="9636">
                  <c:v>42616.503472222219</c:v>
                </c:pt>
                <c:pt idx="9637">
                  <c:v>42616.506944444445</c:v>
                </c:pt>
                <c:pt idx="9638">
                  <c:v>42616.510416666664</c:v>
                </c:pt>
                <c:pt idx="9639">
                  <c:v>42616.513888888891</c:v>
                </c:pt>
                <c:pt idx="9640">
                  <c:v>42616.517361111109</c:v>
                </c:pt>
                <c:pt idx="9641">
                  <c:v>42616.520833333336</c:v>
                </c:pt>
                <c:pt idx="9642">
                  <c:v>42616.524305555555</c:v>
                </c:pt>
                <c:pt idx="9643">
                  <c:v>42616.527777777781</c:v>
                </c:pt>
                <c:pt idx="9644">
                  <c:v>42616.53125</c:v>
                </c:pt>
                <c:pt idx="9645">
                  <c:v>42616.534722222219</c:v>
                </c:pt>
                <c:pt idx="9646">
                  <c:v>42616.538194444445</c:v>
                </c:pt>
                <c:pt idx="9647">
                  <c:v>42616.541666666664</c:v>
                </c:pt>
                <c:pt idx="9648">
                  <c:v>42616.545138888891</c:v>
                </c:pt>
                <c:pt idx="9649">
                  <c:v>42616.548611111109</c:v>
                </c:pt>
                <c:pt idx="9650">
                  <c:v>42616.552083333336</c:v>
                </c:pt>
                <c:pt idx="9651">
                  <c:v>42616.555555555555</c:v>
                </c:pt>
                <c:pt idx="9652">
                  <c:v>42616.559027777781</c:v>
                </c:pt>
                <c:pt idx="9653">
                  <c:v>42616.5625</c:v>
                </c:pt>
                <c:pt idx="9654">
                  <c:v>42616.565972222219</c:v>
                </c:pt>
                <c:pt idx="9655">
                  <c:v>42616.569444444445</c:v>
                </c:pt>
                <c:pt idx="9656">
                  <c:v>42616.572916666664</c:v>
                </c:pt>
                <c:pt idx="9657">
                  <c:v>42616.576388888891</c:v>
                </c:pt>
                <c:pt idx="9658">
                  <c:v>42616.579861111109</c:v>
                </c:pt>
                <c:pt idx="9659">
                  <c:v>42616.583333333336</c:v>
                </c:pt>
                <c:pt idx="9660">
                  <c:v>42616.586805555555</c:v>
                </c:pt>
                <c:pt idx="9661">
                  <c:v>42616.590277777781</c:v>
                </c:pt>
                <c:pt idx="9662">
                  <c:v>42616.59375</c:v>
                </c:pt>
                <c:pt idx="9663">
                  <c:v>42616.597222222219</c:v>
                </c:pt>
                <c:pt idx="9664">
                  <c:v>42616.600694444445</c:v>
                </c:pt>
                <c:pt idx="9665">
                  <c:v>42616.604166666664</c:v>
                </c:pt>
                <c:pt idx="9666">
                  <c:v>42616.607638888891</c:v>
                </c:pt>
                <c:pt idx="9667">
                  <c:v>42616.611111111109</c:v>
                </c:pt>
                <c:pt idx="9668">
                  <c:v>42616.614583333336</c:v>
                </c:pt>
                <c:pt idx="9669">
                  <c:v>42616.618055555555</c:v>
                </c:pt>
                <c:pt idx="9670">
                  <c:v>42616.621527777781</c:v>
                </c:pt>
                <c:pt idx="9671">
                  <c:v>42616.625</c:v>
                </c:pt>
                <c:pt idx="9672">
                  <c:v>42616.628472222219</c:v>
                </c:pt>
                <c:pt idx="9673">
                  <c:v>42616.631944444445</c:v>
                </c:pt>
                <c:pt idx="9674">
                  <c:v>42616.635416666664</c:v>
                </c:pt>
                <c:pt idx="9675">
                  <c:v>42616.638888888891</c:v>
                </c:pt>
                <c:pt idx="9676">
                  <c:v>42616.642361111109</c:v>
                </c:pt>
                <c:pt idx="9677">
                  <c:v>42616.645833333336</c:v>
                </c:pt>
                <c:pt idx="9678">
                  <c:v>42616.649305555555</c:v>
                </c:pt>
                <c:pt idx="9679">
                  <c:v>42616.652777777781</c:v>
                </c:pt>
                <c:pt idx="9680">
                  <c:v>42616.65625</c:v>
                </c:pt>
                <c:pt idx="9681">
                  <c:v>42616.659722222219</c:v>
                </c:pt>
                <c:pt idx="9682">
                  <c:v>42616.663194444445</c:v>
                </c:pt>
                <c:pt idx="9683">
                  <c:v>42616.666666666664</c:v>
                </c:pt>
                <c:pt idx="9684">
                  <c:v>42616.670138888891</c:v>
                </c:pt>
                <c:pt idx="9685">
                  <c:v>42616.673611111109</c:v>
                </c:pt>
                <c:pt idx="9686">
                  <c:v>42616.677083333336</c:v>
                </c:pt>
                <c:pt idx="9687">
                  <c:v>42616.680555555555</c:v>
                </c:pt>
                <c:pt idx="9688">
                  <c:v>42616.684027777781</c:v>
                </c:pt>
                <c:pt idx="9689">
                  <c:v>42616.6875</c:v>
                </c:pt>
                <c:pt idx="9690">
                  <c:v>42616.690972222219</c:v>
                </c:pt>
                <c:pt idx="9691">
                  <c:v>42616.694444444445</c:v>
                </c:pt>
                <c:pt idx="9692">
                  <c:v>42616.697916666664</c:v>
                </c:pt>
                <c:pt idx="9693">
                  <c:v>42616.701388888891</c:v>
                </c:pt>
                <c:pt idx="9694">
                  <c:v>42616.704861111109</c:v>
                </c:pt>
                <c:pt idx="9695">
                  <c:v>42616.708333333336</c:v>
                </c:pt>
                <c:pt idx="9696">
                  <c:v>42616.711805555555</c:v>
                </c:pt>
                <c:pt idx="9697">
                  <c:v>42616.715277777781</c:v>
                </c:pt>
                <c:pt idx="9698">
                  <c:v>42616.71875</c:v>
                </c:pt>
                <c:pt idx="9699">
                  <c:v>42616.722222222219</c:v>
                </c:pt>
                <c:pt idx="9700">
                  <c:v>42616.725694444445</c:v>
                </c:pt>
                <c:pt idx="9701">
                  <c:v>42616.729166666664</c:v>
                </c:pt>
                <c:pt idx="9702">
                  <c:v>42616.732638888891</c:v>
                </c:pt>
                <c:pt idx="9703">
                  <c:v>42616.736111111109</c:v>
                </c:pt>
                <c:pt idx="9704">
                  <c:v>42616.739583333336</c:v>
                </c:pt>
                <c:pt idx="9705">
                  <c:v>42616.743055555555</c:v>
                </c:pt>
                <c:pt idx="9706">
                  <c:v>42616.746527777781</c:v>
                </c:pt>
                <c:pt idx="9707">
                  <c:v>42616.75</c:v>
                </c:pt>
                <c:pt idx="9708">
                  <c:v>42616.753472222219</c:v>
                </c:pt>
                <c:pt idx="9709">
                  <c:v>42616.756944444445</c:v>
                </c:pt>
                <c:pt idx="9710">
                  <c:v>42616.760416666664</c:v>
                </c:pt>
                <c:pt idx="9711">
                  <c:v>42616.763888888891</c:v>
                </c:pt>
                <c:pt idx="9712">
                  <c:v>42616.767361111109</c:v>
                </c:pt>
                <c:pt idx="9713">
                  <c:v>42616.770833333336</c:v>
                </c:pt>
                <c:pt idx="9714">
                  <c:v>42616.774305555555</c:v>
                </c:pt>
                <c:pt idx="9715">
                  <c:v>42616.777777777781</c:v>
                </c:pt>
                <c:pt idx="9716">
                  <c:v>42616.78125</c:v>
                </c:pt>
                <c:pt idx="9717">
                  <c:v>42616.784722222219</c:v>
                </c:pt>
                <c:pt idx="9718">
                  <c:v>42616.788194444445</c:v>
                </c:pt>
                <c:pt idx="9719">
                  <c:v>42616.791666666664</c:v>
                </c:pt>
                <c:pt idx="9720">
                  <c:v>42616.795138888891</c:v>
                </c:pt>
                <c:pt idx="9721">
                  <c:v>42616.798611111109</c:v>
                </c:pt>
                <c:pt idx="9722">
                  <c:v>42616.802083333336</c:v>
                </c:pt>
                <c:pt idx="9723">
                  <c:v>42616.805555555555</c:v>
                </c:pt>
                <c:pt idx="9724">
                  <c:v>42616.809027777781</c:v>
                </c:pt>
                <c:pt idx="9725">
                  <c:v>42616.8125</c:v>
                </c:pt>
                <c:pt idx="9726">
                  <c:v>42616.815972222219</c:v>
                </c:pt>
                <c:pt idx="9727">
                  <c:v>42616.819444444445</c:v>
                </c:pt>
                <c:pt idx="9728">
                  <c:v>42616.822916666664</c:v>
                </c:pt>
                <c:pt idx="9729">
                  <c:v>42616.826388888891</c:v>
                </c:pt>
                <c:pt idx="9730">
                  <c:v>42616.829861111109</c:v>
                </c:pt>
                <c:pt idx="9731">
                  <c:v>42616.833333333336</c:v>
                </c:pt>
                <c:pt idx="9732">
                  <c:v>42616.836805555555</c:v>
                </c:pt>
                <c:pt idx="9733">
                  <c:v>42616.840277777781</c:v>
                </c:pt>
                <c:pt idx="9734">
                  <c:v>42616.84375</c:v>
                </c:pt>
                <c:pt idx="9735">
                  <c:v>42616.847222222219</c:v>
                </c:pt>
                <c:pt idx="9736">
                  <c:v>42616.850694444445</c:v>
                </c:pt>
                <c:pt idx="9737">
                  <c:v>42616.854166666664</c:v>
                </c:pt>
                <c:pt idx="9738">
                  <c:v>42616.857638888891</c:v>
                </c:pt>
                <c:pt idx="9739">
                  <c:v>42616.861111111109</c:v>
                </c:pt>
                <c:pt idx="9740">
                  <c:v>42616.864583333336</c:v>
                </c:pt>
                <c:pt idx="9741">
                  <c:v>42616.868055555555</c:v>
                </c:pt>
                <c:pt idx="9742">
                  <c:v>42616.871527777781</c:v>
                </c:pt>
                <c:pt idx="9743">
                  <c:v>42616.875</c:v>
                </c:pt>
                <c:pt idx="9744">
                  <c:v>42616.878472222219</c:v>
                </c:pt>
                <c:pt idx="9745">
                  <c:v>42616.881944444445</c:v>
                </c:pt>
                <c:pt idx="9746">
                  <c:v>42616.885416666664</c:v>
                </c:pt>
                <c:pt idx="9747">
                  <c:v>42616.888888888891</c:v>
                </c:pt>
                <c:pt idx="9748">
                  <c:v>42616.892361111109</c:v>
                </c:pt>
                <c:pt idx="9749">
                  <c:v>42616.895833333336</c:v>
                </c:pt>
                <c:pt idx="9750">
                  <c:v>42616.899305555555</c:v>
                </c:pt>
                <c:pt idx="9751">
                  <c:v>42616.902777777781</c:v>
                </c:pt>
                <c:pt idx="9752">
                  <c:v>42616.90625</c:v>
                </c:pt>
                <c:pt idx="9753">
                  <c:v>42616.909722222219</c:v>
                </c:pt>
                <c:pt idx="9754">
                  <c:v>42616.913194444445</c:v>
                </c:pt>
                <c:pt idx="9755">
                  <c:v>42616.916666666664</c:v>
                </c:pt>
                <c:pt idx="9756">
                  <c:v>42616.920138888891</c:v>
                </c:pt>
                <c:pt idx="9757">
                  <c:v>42616.923611111109</c:v>
                </c:pt>
                <c:pt idx="9758">
                  <c:v>42616.927083333336</c:v>
                </c:pt>
                <c:pt idx="9759">
                  <c:v>42616.930555555555</c:v>
                </c:pt>
                <c:pt idx="9760">
                  <c:v>42616.934027777781</c:v>
                </c:pt>
                <c:pt idx="9761">
                  <c:v>42616.9375</c:v>
                </c:pt>
                <c:pt idx="9762">
                  <c:v>42616.940972222219</c:v>
                </c:pt>
                <c:pt idx="9763">
                  <c:v>42616.944444444445</c:v>
                </c:pt>
                <c:pt idx="9764">
                  <c:v>42616.947916666664</c:v>
                </c:pt>
                <c:pt idx="9765">
                  <c:v>42616.951388888891</c:v>
                </c:pt>
                <c:pt idx="9766">
                  <c:v>42616.954861111109</c:v>
                </c:pt>
                <c:pt idx="9767">
                  <c:v>42616.958333333336</c:v>
                </c:pt>
                <c:pt idx="9768">
                  <c:v>42616.961805555555</c:v>
                </c:pt>
                <c:pt idx="9769">
                  <c:v>42616.965277777781</c:v>
                </c:pt>
                <c:pt idx="9770">
                  <c:v>42616.96875</c:v>
                </c:pt>
                <c:pt idx="9771">
                  <c:v>42616.972222222219</c:v>
                </c:pt>
                <c:pt idx="9772">
                  <c:v>42616.975694444445</c:v>
                </c:pt>
                <c:pt idx="9773">
                  <c:v>42616.979166666664</c:v>
                </c:pt>
                <c:pt idx="9774">
                  <c:v>42616.982638888891</c:v>
                </c:pt>
                <c:pt idx="9775">
                  <c:v>42616.986111111109</c:v>
                </c:pt>
                <c:pt idx="9776">
                  <c:v>42616.989583333336</c:v>
                </c:pt>
                <c:pt idx="9777">
                  <c:v>42616.993055555555</c:v>
                </c:pt>
                <c:pt idx="9778">
                  <c:v>42616.996527777781</c:v>
                </c:pt>
                <c:pt idx="9779">
                  <c:v>42617</c:v>
                </c:pt>
                <c:pt idx="9780">
                  <c:v>42617.003472222219</c:v>
                </c:pt>
                <c:pt idx="9781">
                  <c:v>42617.006944444445</c:v>
                </c:pt>
                <c:pt idx="9782">
                  <c:v>42617.010416666664</c:v>
                </c:pt>
                <c:pt idx="9783">
                  <c:v>42617.013888888891</c:v>
                </c:pt>
                <c:pt idx="9784">
                  <c:v>42617.017361111109</c:v>
                </c:pt>
                <c:pt idx="9785">
                  <c:v>42617.020833333336</c:v>
                </c:pt>
                <c:pt idx="9786">
                  <c:v>42617.024305555555</c:v>
                </c:pt>
                <c:pt idx="9787">
                  <c:v>42617.027777777781</c:v>
                </c:pt>
                <c:pt idx="9788">
                  <c:v>42617.03125</c:v>
                </c:pt>
                <c:pt idx="9789">
                  <c:v>42617.034722222219</c:v>
                </c:pt>
                <c:pt idx="9790">
                  <c:v>42617.038194444445</c:v>
                </c:pt>
                <c:pt idx="9791">
                  <c:v>42617.041666666664</c:v>
                </c:pt>
                <c:pt idx="9792">
                  <c:v>42617.045138888891</c:v>
                </c:pt>
                <c:pt idx="9793">
                  <c:v>42617.048611111109</c:v>
                </c:pt>
                <c:pt idx="9794">
                  <c:v>42617.052083333336</c:v>
                </c:pt>
                <c:pt idx="9795">
                  <c:v>42617.055555555555</c:v>
                </c:pt>
                <c:pt idx="9796">
                  <c:v>42617.059027777781</c:v>
                </c:pt>
                <c:pt idx="9797">
                  <c:v>42617.0625</c:v>
                </c:pt>
                <c:pt idx="9798">
                  <c:v>42617.065972222219</c:v>
                </c:pt>
                <c:pt idx="9799">
                  <c:v>42617.069444444445</c:v>
                </c:pt>
                <c:pt idx="9800">
                  <c:v>42617.072916666664</c:v>
                </c:pt>
                <c:pt idx="9801">
                  <c:v>42617.076388888891</c:v>
                </c:pt>
                <c:pt idx="9802">
                  <c:v>42617.079861111109</c:v>
                </c:pt>
                <c:pt idx="9803">
                  <c:v>42617.083333333336</c:v>
                </c:pt>
                <c:pt idx="9804">
                  <c:v>42617.086805555555</c:v>
                </c:pt>
                <c:pt idx="9805">
                  <c:v>42617.090277777781</c:v>
                </c:pt>
                <c:pt idx="9806">
                  <c:v>42617.09375</c:v>
                </c:pt>
                <c:pt idx="9807">
                  <c:v>42617.097222222219</c:v>
                </c:pt>
                <c:pt idx="9808">
                  <c:v>42617.100694444445</c:v>
                </c:pt>
                <c:pt idx="9809">
                  <c:v>42617.104166666664</c:v>
                </c:pt>
                <c:pt idx="9810">
                  <c:v>42617.107638888891</c:v>
                </c:pt>
                <c:pt idx="9811">
                  <c:v>42617.111111111109</c:v>
                </c:pt>
                <c:pt idx="9812">
                  <c:v>42617.114583333336</c:v>
                </c:pt>
                <c:pt idx="9813">
                  <c:v>42617.118055555555</c:v>
                </c:pt>
                <c:pt idx="9814">
                  <c:v>42617.121527777781</c:v>
                </c:pt>
                <c:pt idx="9815">
                  <c:v>42617.125</c:v>
                </c:pt>
                <c:pt idx="9816">
                  <c:v>42617.128472222219</c:v>
                </c:pt>
                <c:pt idx="9817">
                  <c:v>42617.131944444445</c:v>
                </c:pt>
                <c:pt idx="9818">
                  <c:v>42617.135416666664</c:v>
                </c:pt>
                <c:pt idx="9819">
                  <c:v>42617.138888888891</c:v>
                </c:pt>
                <c:pt idx="9820">
                  <c:v>42617.142361111109</c:v>
                </c:pt>
                <c:pt idx="9821">
                  <c:v>42617.145833333336</c:v>
                </c:pt>
                <c:pt idx="9822">
                  <c:v>42617.149305555555</c:v>
                </c:pt>
                <c:pt idx="9823">
                  <c:v>42617.152777777781</c:v>
                </c:pt>
                <c:pt idx="9824">
                  <c:v>42617.15625</c:v>
                </c:pt>
                <c:pt idx="9825">
                  <c:v>42617.159722222219</c:v>
                </c:pt>
                <c:pt idx="9826">
                  <c:v>42617.163194444445</c:v>
                </c:pt>
                <c:pt idx="9827">
                  <c:v>42617.166666666664</c:v>
                </c:pt>
                <c:pt idx="9828">
                  <c:v>42617.170138888891</c:v>
                </c:pt>
                <c:pt idx="9829">
                  <c:v>42617.173611111109</c:v>
                </c:pt>
                <c:pt idx="9830">
                  <c:v>42617.177083333336</c:v>
                </c:pt>
                <c:pt idx="9831">
                  <c:v>42617.180555555555</c:v>
                </c:pt>
                <c:pt idx="9832">
                  <c:v>42617.184027777781</c:v>
                </c:pt>
                <c:pt idx="9833">
                  <c:v>42617.1875</c:v>
                </c:pt>
                <c:pt idx="9834">
                  <c:v>42617.190972222219</c:v>
                </c:pt>
                <c:pt idx="9835">
                  <c:v>42617.194444444445</c:v>
                </c:pt>
                <c:pt idx="9836">
                  <c:v>42617.197916666664</c:v>
                </c:pt>
                <c:pt idx="9837">
                  <c:v>42617.201388888891</c:v>
                </c:pt>
                <c:pt idx="9838">
                  <c:v>42617.204861111109</c:v>
                </c:pt>
                <c:pt idx="9839">
                  <c:v>42617.208333333336</c:v>
                </c:pt>
                <c:pt idx="9840">
                  <c:v>42617.211805555555</c:v>
                </c:pt>
                <c:pt idx="9841">
                  <c:v>42617.215277777781</c:v>
                </c:pt>
                <c:pt idx="9842">
                  <c:v>42617.21875</c:v>
                </c:pt>
                <c:pt idx="9843">
                  <c:v>42617.222222222219</c:v>
                </c:pt>
                <c:pt idx="9844">
                  <c:v>42617.225694444445</c:v>
                </c:pt>
                <c:pt idx="9845">
                  <c:v>42617.229166666664</c:v>
                </c:pt>
                <c:pt idx="9846">
                  <c:v>42617.232638888891</c:v>
                </c:pt>
                <c:pt idx="9847">
                  <c:v>42617.236111111109</c:v>
                </c:pt>
                <c:pt idx="9848">
                  <c:v>42617.239583333336</c:v>
                </c:pt>
                <c:pt idx="9849">
                  <c:v>42617.243055555555</c:v>
                </c:pt>
                <c:pt idx="9850">
                  <c:v>42617.246527777781</c:v>
                </c:pt>
                <c:pt idx="9851">
                  <c:v>42617.25</c:v>
                </c:pt>
                <c:pt idx="9852">
                  <c:v>42617.253472222219</c:v>
                </c:pt>
                <c:pt idx="9853">
                  <c:v>42617.256944444445</c:v>
                </c:pt>
                <c:pt idx="9854">
                  <c:v>42617.260416666664</c:v>
                </c:pt>
                <c:pt idx="9855">
                  <c:v>42617.263888888891</c:v>
                </c:pt>
                <c:pt idx="9856">
                  <c:v>42617.267361111109</c:v>
                </c:pt>
                <c:pt idx="9857">
                  <c:v>42617.270833333336</c:v>
                </c:pt>
                <c:pt idx="9858">
                  <c:v>42617.274305555555</c:v>
                </c:pt>
                <c:pt idx="9859">
                  <c:v>42617.277777777781</c:v>
                </c:pt>
                <c:pt idx="9860">
                  <c:v>42617.28125</c:v>
                </c:pt>
                <c:pt idx="9861">
                  <c:v>42617.284722222219</c:v>
                </c:pt>
                <c:pt idx="9862">
                  <c:v>42617.288194444445</c:v>
                </c:pt>
                <c:pt idx="9863">
                  <c:v>42617.291666666664</c:v>
                </c:pt>
                <c:pt idx="9864">
                  <c:v>42617.295138888891</c:v>
                </c:pt>
                <c:pt idx="9865">
                  <c:v>42617.298611111109</c:v>
                </c:pt>
                <c:pt idx="9866">
                  <c:v>42617.302083333336</c:v>
                </c:pt>
                <c:pt idx="9867">
                  <c:v>42617.305555555555</c:v>
                </c:pt>
                <c:pt idx="9868">
                  <c:v>42617.309027777781</c:v>
                </c:pt>
                <c:pt idx="9869">
                  <c:v>42617.3125</c:v>
                </c:pt>
                <c:pt idx="9870">
                  <c:v>42617.315972222219</c:v>
                </c:pt>
                <c:pt idx="9871">
                  <c:v>42617.319444444445</c:v>
                </c:pt>
                <c:pt idx="9872">
                  <c:v>42617.322916666664</c:v>
                </c:pt>
                <c:pt idx="9873">
                  <c:v>42617.326388888891</c:v>
                </c:pt>
                <c:pt idx="9874">
                  <c:v>42617.329861111109</c:v>
                </c:pt>
                <c:pt idx="9875">
                  <c:v>42617.333333333336</c:v>
                </c:pt>
                <c:pt idx="9876">
                  <c:v>42617.336805555555</c:v>
                </c:pt>
                <c:pt idx="9877">
                  <c:v>42617.340277777781</c:v>
                </c:pt>
                <c:pt idx="9878">
                  <c:v>42617.34375</c:v>
                </c:pt>
                <c:pt idx="9879">
                  <c:v>42617.347222222219</c:v>
                </c:pt>
                <c:pt idx="9880">
                  <c:v>42617.350694444445</c:v>
                </c:pt>
                <c:pt idx="9881">
                  <c:v>42617.354166666664</c:v>
                </c:pt>
                <c:pt idx="9882">
                  <c:v>42617.357638888891</c:v>
                </c:pt>
                <c:pt idx="9883">
                  <c:v>42617.361111111109</c:v>
                </c:pt>
                <c:pt idx="9884">
                  <c:v>42617.364583333336</c:v>
                </c:pt>
                <c:pt idx="9885">
                  <c:v>42617.368055555555</c:v>
                </c:pt>
                <c:pt idx="9886">
                  <c:v>42617.371527777781</c:v>
                </c:pt>
                <c:pt idx="9887">
                  <c:v>42617.375</c:v>
                </c:pt>
                <c:pt idx="9888">
                  <c:v>42617.378472222219</c:v>
                </c:pt>
                <c:pt idx="9889">
                  <c:v>42617.381944444445</c:v>
                </c:pt>
                <c:pt idx="9890">
                  <c:v>42617.385416666664</c:v>
                </c:pt>
                <c:pt idx="9891">
                  <c:v>42617.388888888891</c:v>
                </c:pt>
                <c:pt idx="9892">
                  <c:v>42617.392361111109</c:v>
                </c:pt>
                <c:pt idx="9893">
                  <c:v>42617.395833333336</c:v>
                </c:pt>
                <c:pt idx="9894">
                  <c:v>42617.399305555555</c:v>
                </c:pt>
                <c:pt idx="9895">
                  <c:v>42617.402777777781</c:v>
                </c:pt>
                <c:pt idx="9896">
                  <c:v>42617.40625</c:v>
                </c:pt>
                <c:pt idx="9897">
                  <c:v>42617.409722222219</c:v>
                </c:pt>
                <c:pt idx="9898">
                  <c:v>42617.413194444445</c:v>
                </c:pt>
                <c:pt idx="9899">
                  <c:v>42617.416666666664</c:v>
                </c:pt>
                <c:pt idx="9900">
                  <c:v>42617.420138888891</c:v>
                </c:pt>
                <c:pt idx="9901">
                  <c:v>42617.423611111109</c:v>
                </c:pt>
                <c:pt idx="9902">
                  <c:v>42617.427083333336</c:v>
                </c:pt>
                <c:pt idx="9903">
                  <c:v>42617.430555555555</c:v>
                </c:pt>
                <c:pt idx="9904">
                  <c:v>42617.434027777781</c:v>
                </c:pt>
                <c:pt idx="9905">
                  <c:v>42617.4375</c:v>
                </c:pt>
                <c:pt idx="9906">
                  <c:v>42617.440972222219</c:v>
                </c:pt>
                <c:pt idx="9907">
                  <c:v>42617.444444444445</c:v>
                </c:pt>
                <c:pt idx="9908">
                  <c:v>42617.447916666664</c:v>
                </c:pt>
                <c:pt idx="9909">
                  <c:v>42617.451388888891</c:v>
                </c:pt>
                <c:pt idx="9910">
                  <c:v>42617.454861111109</c:v>
                </c:pt>
                <c:pt idx="9911">
                  <c:v>42617.458333333336</c:v>
                </c:pt>
                <c:pt idx="9912">
                  <c:v>42617.461805555555</c:v>
                </c:pt>
                <c:pt idx="9913">
                  <c:v>42617.465277777781</c:v>
                </c:pt>
                <c:pt idx="9914">
                  <c:v>42617.46875</c:v>
                </c:pt>
                <c:pt idx="9915">
                  <c:v>42617.472222222219</c:v>
                </c:pt>
                <c:pt idx="9916">
                  <c:v>42617.475694444445</c:v>
                </c:pt>
                <c:pt idx="9917">
                  <c:v>42617.479166666664</c:v>
                </c:pt>
                <c:pt idx="9918">
                  <c:v>42617.482638888891</c:v>
                </c:pt>
                <c:pt idx="9919">
                  <c:v>42617.486111111109</c:v>
                </c:pt>
                <c:pt idx="9920">
                  <c:v>42617.489583333336</c:v>
                </c:pt>
                <c:pt idx="9921">
                  <c:v>42617.493055555555</c:v>
                </c:pt>
                <c:pt idx="9922">
                  <c:v>42617.496527777781</c:v>
                </c:pt>
                <c:pt idx="9923">
                  <c:v>42617.5</c:v>
                </c:pt>
                <c:pt idx="9924">
                  <c:v>42617.503472222219</c:v>
                </c:pt>
                <c:pt idx="9925">
                  <c:v>42617.506944444445</c:v>
                </c:pt>
                <c:pt idx="9926">
                  <c:v>42617.510416666664</c:v>
                </c:pt>
                <c:pt idx="9927">
                  <c:v>42617.513888888891</c:v>
                </c:pt>
                <c:pt idx="9928">
                  <c:v>42617.517361111109</c:v>
                </c:pt>
                <c:pt idx="9929">
                  <c:v>42617.520833333336</c:v>
                </c:pt>
                <c:pt idx="9930">
                  <c:v>42617.524305555555</c:v>
                </c:pt>
                <c:pt idx="9931">
                  <c:v>42617.527777777781</c:v>
                </c:pt>
                <c:pt idx="9932">
                  <c:v>42617.53125</c:v>
                </c:pt>
                <c:pt idx="9933">
                  <c:v>42617.534722222219</c:v>
                </c:pt>
                <c:pt idx="9934">
                  <c:v>42617.538194444445</c:v>
                </c:pt>
                <c:pt idx="9935">
                  <c:v>42617.541666666664</c:v>
                </c:pt>
                <c:pt idx="9936">
                  <c:v>42617.545138888891</c:v>
                </c:pt>
                <c:pt idx="9937">
                  <c:v>42617.548611111109</c:v>
                </c:pt>
                <c:pt idx="9938">
                  <c:v>42617.552083333336</c:v>
                </c:pt>
                <c:pt idx="9939">
                  <c:v>42617.555555555555</c:v>
                </c:pt>
                <c:pt idx="9940">
                  <c:v>42617.559027777781</c:v>
                </c:pt>
                <c:pt idx="9941">
                  <c:v>42617.5625</c:v>
                </c:pt>
                <c:pt idx="9942">
                  <c:v>42617.565972222219</c:v>
                </c:pt>
                <c:pt idx="9943">
                  <c:v>42617.569444444445</c:v>
                </c:pt>
                <c:pt idx="9944">
                  <c:v>42617.572916666664</c:v>
                </c:pt>
                <c:pt idx="9945">
                  <c:v>42617.576388888891</c:v>
                </c:pt>
                <c:pt idx="9946">
                  <c:v>42617.579861111109</c:v>
                </c:pt>
                <c:pt idx="9947">
                  <c:v>42617.583333333336</c:v>
                </c:pt>
                <c:pt idx="9948">
                  <c:v>42617.586805555555</c:v>
                </c:pt>
                <c:pt idx="9949">
                  <c:v>42617.590277777781</c:v>
                </c:pt>
                <c:pt idx="9950">
                  <c:v>42617.59375</c:v>
                </c:pt>
                <c:pt idx="9951">
                  <c:v>42617.597222222219</c:v>
                </c:pt>
                <c:pt idx="9952">
                  <c:v>42617.600694444445</c:v>
                </c:pt>
                <c:pt idx="9953">
                  <c:v>42617.604166666664</c:v>
                </c:pt>
                <c:pt idx="9954">
                  <c:v>42617.607638888891</c:v>
                </c:pt>
                <c:pt idx="9955">
                  <c:v>42617.611111111109</c:v>
                </c:pt>
                <c:pt idx="9956">
                  <c:v>42617.614583333336</c:v>
                </c:pt>
                <c:pt idx="9957">
                  <c:v>42617.618055555555</c:v>
                </c:pt>
                <c:pt idx="9958">
                  <c:v>42617.621527777781</c:v>
                </c:pt>
                <c:pt idx="9959">
                  <c:v>42617.625</c:v>
                </c:pt>
                <c:pt idx="9960">
                  <c:v>42617.628472222219</c:v>
                </c:pt>
                <c:pt idx="9961">
                  <c:v>42617.631944444445</c:v>
                </c:pt>
                <c:pt idx="9962">
                  <c:v>42617.635416666664</c:v>
                </c:pt>
                <c:pt idx="9963">
                  <c:v>42617.638888888891</c:v>
                </c:pt>
                <c:pt idx="9964">
                  <c:v>42617.642361111109</c:v>
                </c:pt>
                <c:pt idx="9965">
                  <c:v>42617.645833333336</c:v>
                </c:pt>
                <c:pt idx="9966">
                  <c:v>42617.649305555555</c:v>
                </c:pt>
                <c:pt idx="9967">
                  <c:v>42617.652777777781</c:v>
                </c:pt>
                <c:pt idx="9968">
                  <c:v>42617.65625</c:v>
                </c:pt>
                <c:pt idx="9969">
                  <c:v>42617.659722222219</c:v>
                </c:pt>
                <c:pt idx="9970">
                  <c:v>42617.663194444445</c:v>
                </c:pt>
                <c:pt idx="9971">
                  <c:v>42617.666666666664</c:v>
                </c:pt>
                <c:pt idx="9972">
                  <c:v>42617.670138888891</c:v>
                </c:pt>
                <c:pt idx="9973">
                  <c:v>42617.673611111109</c:v>
                </c:pt>
                <c:pt idx="9974">
                  <c:v>42617.677083333336</c:v>
                </c:pt>
                <c:pt idx="9975">
                  <c:v>42617.680555555555</c:v>
                </c:pt>
                <c:pt idx="9976">
                  <c:v>42617.684027777781</c:v>
                </c:pt>
                <c:pt idx="9977">
                  <c:v>42617.6875</c:v>
                </c:pt>
                <c:pt idx="9978">
                  <c:v>42617.690972222219</c:v>
                </c:pt>
                <c:pt idx="9979">
                  <c:v>42617.694444444445</c:v>
                </c:pt>
                <c:pt idx="9980">
                  <c:v>42617.697916666664</c:v>
                </c:pt>
                <c:pt idx="9981">
                  <c:v>42617.701388888891</c:v>
                </c:pt>
                <c:pt idx="9982">
                  <c:v>42617.704861111109</c:v>
                </c:pt>
                <c:pt idx="9983">
                  <c:v>42617.708333333336</c:v>
                </c:pt>
                <c:pt idx="9984">
                  <c:v>42617.711805555555</c:v>
                </c:pt>
                <c:pt idx="9985">
                  <c:v>42617.715277777781</c:v>
                </c:pt>
                <c:pt idx="9986">
                  <c:v>42617.71875</c:v>
                </c:pt>
                <c:pt idx="9987">
                  <c:v>42617.722222222219</c:v>
                </c:pt>
                <c:pt idx="9988">
                  <c:v>42617.725694444445</c:v>
                </c:pt>
                <c:pt idx="9989">
                  <c:v>42617.729166666664</c:v>
                </c:pt>
                <c:pt idx="9990">
                  <c:v>42617.732638888891</c:v>
                </c:pt>
                <c:pt idx="9991">
                  <c:v>42617.736111111109</c:v>
                </c:pt>
                <c:pt idx="9992">
                  <c:v>42617.739583333336</c:v>
                </c:pt>
                <c:pt idx="9993">
                  <c:v>42617.743055555555</c:v>
                </c:pt>
                <c:pt idx="9994">
                  <c:v>42617.746527777781</c:v>
                </c:pt>
                <c:pt idx="9995">
                  <c:v>42617.75</c:v>
                </c:pt>
                <c:pt idx="9996">
                  <c:v>42617.753472222219</c:v>
                </c:pt>
                <c:pt idx="9997">
                  <c:v>42617.756944444445</c:v>
                </c:pt>
                <c:pt idx="9998">
                  <c:v>42617.760416666664</c:v>
                </c:pt>
                <c:pt idx="9999">
                  <c:v>42617.763888888891</c:v>
                </c:pt>
                <c:pt idx="10000">
                  <c:v>42617.767361111109</c:v>
                </c:pt>
                <c:pt idx="10001">
                  <c:v>42617.770833333336</c:v>
                </c:pt>
                <c:pt idx="10002">
                  <c:v>42617.774305555555</c:v>
                </c:pt>
                <c:pt idx="10003">
                  <c:v>42617.777777777781</c:v>
                </c:pt>
                <c:pt idx="10004">
                  <c:v>42617.78125</c:v>
                </c:pt>
                <c:pt idx="10005">
                  <c:v>42617.784722222219</c:v>
                </c:pt>
                <c:pt idx="10006">
                  <c:v>42617.788194444445</c:v>
                </c:pt>
                <c:pt idx="10007">
                  <c:v>42617.791666666664</c:v>
                </c:pt>
                <c:pt idx="10008">
                  <c:v>42617.795138888891</c:v>
                </c:pt>
                <c:pt idx="10009">
                  <c:v>42617.798611111109</c:v>
                </c:pt>
                <c:pt idx="10010">
                  <c:v>42617.802083333336</c:v>
                </c:pt>
                <c:pt idx="10011">
                  <c:v>42617.805555555555</c:v>
                </c:pt>
                <c:pt idx="10012">
                  <c:v>42617.809027777781</c:v>
                </c:pt>
                <c:pt idx="10013">
                  <c:v>42617.8125</c:v>
                </c:pt>
                <c:pt idx="10014">
                  <c:v>42617.815972222219</c:v>
                </c:pt>
                <c:pt idx="10015">
                  <c:v>42617.819444444445</c:v>
                </c:pt>
                <c:pt idx="10016">
                  <c:v>42617.822916666664</c:v>
                </c:pt>
                <c:pt idx="10017">
                  <c:v>42617.826388888891</c:v>
                </c:pt>
                <c:pt idx="10018">
                  <c:v>42617.829861111109</c:v>
                </c:pt>
                <c:pt idx="10019">
                  <c:v>42617.833333333336</c:v>
                </c:pt>
                <c:pt idx="10020">
                  <c:v>42617.836805555555</c:v>
                </c:pt>
                <c:pt idx="10021">
                  <c:v>42617.840277777781</c:v>
                </c:pt>
                <c:pt idx="10022">
                  <c:v>42617.84375</c:v>
                </c:pt>
                <c:pt idx="10023">
                  <c:v>42617.847222222219</c:v>
                </c:pt>
                <c:pt idx="10024">
                  <c:v>42617.850694444445</c:v>
                </c:pt>
                <c:pt idx="10025">
                  <c:v>42617.854166666664</c:v>
                </c:pt>
                <c:pt idx="10026">
                  <c:v>42617.857638888891</c:v>
                </c:pt>
                <c:pt idx="10027">
                  <c:v>42617.861111111109</c:v>
                </c:pt>
                <c:pt idx="10028">
                  <c:v>42617.864583333336</c:v>
                </c:pt>
                <c:pt idx="10029">
                  <c:v>42617.868055555555</c:v>
                </c:pt>
                <c:pt idx="10030">
                  <c:v>42617.871527777781</c:v>
                </c:pt>
                <c:pt idx="10031">
                  <c:v>42617.875</c:v>
                </c:pt>
                <c:pt idx="10032">
                  <c:v>42617.878472222219</c:v>
                </c:pt>
                <c:pt idx="10033">
                  <c:v>42617.881944444445</c:v>
                </c:pt>
                <c:pt idx="10034">
                  <c:v>42617.885416666664</c:v>
                </c:pt>
                <c:pt idx="10035">
                  <c:v>42617.888888888891</c:v>
                </c:pt>
                <c:pt idx="10036">
                  <c:v>42617.892361111109</c:v>
                </c:pt>
                <c:pt idx="10037">
                  <c:v>42617.895833333336</c:v>
                </c:pt>
                <c:pt idx="10038">
                  <c:v>42617.899305555555</c:v>
                </c:pt>
                <c:pt idx="10039">
                  <c:v>42617.902777777781</c:v>
                </c:pt>
                <c:pt idx="10040">
                  <c:v>42617.90625</c:v>
                </c:pt>
                <c:pt idx="10041">
                  <c:v>42617.909722222219</c:v>
                </c:pt>
                <c:pt idx="10042">
                  <c:v>42617.913194444445</c:v>
                </c:pt>
                <c:pt idx="10043">
                  <c:v>42617.916666666664</c:v>
                </c:pt>
                <c:pt idx="10044">
                  <c:v>42617.920138888891</c:v>
                </c:pt>
                <c:pt idx="10045">
                  <c:v>42617.923611111109</c:v>
                </c:pt>
                <c:pt idx="10046">
                  <c:v>42617.927083333336</c:v>
                </c:pt>
                <c:pt idx="10047">
                  <c:v>42617.930555555555</c:v>
                </c:pt>
                <c:pt idx="10048">
                  <c:v>42617.934027777781</c:v>
                </c:pt>
                <c:pt idx="10049">
                  <c:v>42617.9375</c:v>
                </c:pt>
                <c:pt idx="10050">
                  <c:v>42617.940972222219</c:v>
                </c:pt>
                <c:pt idx="10051">
                  <c:v>42617.944444444445</c:v>
                </c:pt>
                <c:pt idx="10052">
                  <c:v>42617.947916666664</c:v>
                </c:pt>
                <c:pt idx="10053">
                  <c:v>42617.951388888891</c:v>
                </c:pt>
                <c:pt idx="10054">
                  <c:v>42617.954861111109</c:v>
                </c:pt>
                <c:pt idx="10055">
                  <c:v>42617.958333333336</c:v>
                </c:pt>
                <c:pt idx="10056">
                  <c:v>42617.961805555555</c:v>
                </c:pt>
                <c:pt idx="10057">
                  <c:v>42617.965277777781</c:v>
                </c:pt>
                <c:pt idx="10058">
                  <c:v>42617.96875</c:v>
                </c:pt>
                <c:pt idx="10059">
                  <c:v>42617.972222222219</c:v>
                </c:pt>
                <c:pt idx="10060">
                  <c:v>42617.975694444445</c:v>
                </c:pt>
                <c:pt idx="10061">
                  <c:v>42617.979166666664</c:v>
                </c:pt>
                <c:pt idx="10062">
                  <c:v>42617.982638888891</c:v>
                </c:pt>
                <c:pt idx="10063">
                  <c:v>42617.986111111109</c:v>
                </c:pt>
                <c:pt idx="10064">
                  <c:v>42617.989583333336</c:v>
                </c:pt>
                <c:pt idx="10065">
                  <c:v>42617.993055555555</c:v>
                </c:pt>
                <c:pt idx="10066">
                  <c:v>42617.996527777781</c:v>
                </c:pt>
                <c:pt idx="10067">
                  <c:v>42618</c:v>
                </c:pt>
                <c:pt idx="10068">
                  <c:v>42618.003472222219</c:v>
                </c:pt>
                <c:pt idx="10069">
                  <c:v>42618.006944444445</c:v>
                </c:pt>
                <c:pt idx="10070">
                  <c:v>42618.010416666664</c:v>
                </c:pt>
                <c:pt idx="10071">
                  <c:v>42618.013888888891</c:v>
                </c:pt>
                <c:pt idx="10072">
                  <c:v>42618.017361111109</c:v>
                </c:pt>
                <c:pt idx="10073">
                  <c:v>42618.020833333336</c:v>
                </c:pt>
                <c:pt idx="10074">
                  <c:v>42618.024305555555</c:v>
                </c:pt>
                <c:pt idx="10075">
                  <c:v>42618.027777777781</c:v>
                </c:pt>
                <c:pt idx="10076">
                  <c:v>42618.03125</c:v>
                </c:pt>
                <c:pt idx="10077">
                  <c:v>42618.034722222219</c:v>
                </c:pt>
                <c:pt idx="10078">
                  <c:v>42618.038194444445</c:v>
                </c:pt>
                <c:pt idx="10079">
                  <c:v>42618.041666666664</c:v>
                </c:pt>
                <c:pt idx="10080">
                  <c:v>42618.045138888891</c:v>
                </c:pt>
                <c:pt idx="10081">
                  <c:v>42618.048611111109</c:v>
                </c:pt>
                <c:pt idx="10082">
                  <c:v>42618.052083333336</c:v>
                </c:pt>
                <c:pt idx="10083">
                  <c:v>42618.055555555555</c:v>
                </c:pt>
                <c:pt idx="10084">
                  <c:v>42618.059027777781</c:v>
                </c:pt>
                <c:pt idx="10085">
                  <c:v>42618.0625</c:v>
                </c:pt>
                <c:pt idx="10086">
                  <c:v>42618.065972222219</c:v>
                </c:pt>
                <c:pt idx="10087">
                  <c:v>42618.069444444445</c:v>
                </c:pt>
                <c:pt idx="10088">
                  <c:v>42618.072916666664</c:v>
                </c:pt>
                <c:pt idx="10089">
                  <c:v>42618.076388888891</c:v>
                </c:pt>
                <c:pt idx="10090">
                  <c:v>42618.079861111109</c:v>
                </c:pt>
                <c:pt idx="10091">
                  <c:v>42618.083333333336</c:v>
                </c:pt>
                <c:pt idx="10092">
                  <c:v>42618.086805555555</c:v>
                </c:pt>
                <c:pt idx="10093">
                  <c:v>42618.090277777781</c:v>
                </c:pt>
                <c:pt idx="10094">
                  <c:v>42618.09375</c:v>
                </c:pt>
                <c:pt idx="10095">
                  <c:v>42618.097222222219</c:v>
                </c:pt>
                <c:pt idx="10096">
                  <c:v>42618.100694444445</c:v>
                </c:pt>
                <c:pt idx="10097">
                  <c:v>42618.104166666664</c:v>
                </c:pt>
                <c:pt idx="10098">
                  <c:v>42618.107638888891</c:v>
                </c:pt>
                <c:pt idx="10099">
                  <c:v>42618.111111111109</c:v>
                </c:pt>
                <c:pt idx="10100">
                  <c:v>42618.114583333336</c:v>
                </c:pt>
                <c:pt idx="10101">
                  <c:v>42618.118055555555</c:v>
                </c:pt>
                <c:pt idx="10102">
                  <c:v>42618.121527777781</c:v>
                </c:pt>
                <c:pt idx="10103">
                  <c:v>42618.125</c:v>
                </c:pt>
                <c:pt idx="10104">
                  <c:v>42618.128472222219</c:v>
                </c:pt>
                <c:pt idx="10105">
                  <c:v>42618.131944444445</c:v>
                </c:pt>
                <c:pt idx="10106">
                  <c:v>42618.135416666664</c:v>
                </c:pt>
                <c:pt idx="10107">
                  <c:v>42618.138888888891</c:v>
                </c:pt>
                <c:pt idx="10108">
                  <c:v>42618.142361111109</c:v>
                </c:pt>
                <c:pt idx="10109">
                  <c:v>42618.145833333336</c:v>
                </c:pt>
                <c:pt idx="10110">
                  <c:v>42618.149305555555</c:v>
                </c:pt>
                <c:pt idx="10111">
                  <c:v>42618.152777777781</c:v>
                </c:pt>
                <c:pt idx="10112">
                  <c:v>42618.15625</c:v>
                </c:pt>
                <c:pt idx="10113">
                  <c:v>42618.159722222219</c:v>
                </c:pt>
                <c:pt idx="10114">
                  <c:v>42618.163194444445</c:v>
                </c:pt>
                <c:pt idx="10115">
                  <c:v>42618.166666666664</c:v>
                </c:pt>
                <c:pt idx="10116">
                  <c:v>42618.170138888891</c:v>
                </c:pt>
                <c:pt idx="10117">
                  <c:v>42618.173611111109</c:v>
                </c:pt>
                <c:pt idx="10118">
                  <c:v>42618.177083333336</c:v>
                </c:pt>
                <c:pt idx="10119">
                  <c:v>42618.180555555555</c:v>
                </c:pt>
                <c:pt idx="10120">
                  <c:v>42618.184027777781</c:v>
                </c:pt>
                <c:pt idx="10121">
                  <c:v>42618.1875</c:v>
                </c:pt>
                <c:pt idx="10122">
                  <c:v>42618.190972222219</c:v>
                </c:pt>
                <c:pt idx="10123">
                  <c:v>42618.194444444445</c:v>
                </c:pt>
                <c:pt idx="10124">
                  <c:v>42618.197916666664</c:v>
                </c:pt>
                <c:pt idx="10125">
                  <c:v>42618.201388888891</c:v>
                </c:pt>
                <c:pt idx="10126">
                  <c:v>42618.204861111109</c:v>
                </c:pt>
                <c:pt idx="10127">
                  <c:v>42618.208333333336</c:v>
                </c:pt>
                <c:pt idx="10128">
                  <c:v>42618.211805555555</c:v>
                </c:pt>
                <c:pt idx="10129">
                  <c:v>42618.215277777781</c:v>
                </c:pt>
                <c:pt idx="10130">
                  <c:v>42618.21875</c:v>
                </c:pt>
                <c:pt idx="10131">
                  <c:v>42618.222222222219</c:v>
                </c:pt>
                <c:pt idx="10132">
                  <c:v>42618.225694444445</c:v>
                </c:pt>
                <c:pt idx="10133">
                  <c:v>42618.229166666664</c:v>
                </c:pt>
                <c:pt idx="10134">
                  <c:v>42618.232638888891</c:v>
                </c:pt>
                <c:pt idx="10135">
                  <c:v>42618.236111111109</c:v>
                </c:pt>
                <c:pt idx="10136">
                  <c:v>42618.239583333336</c:v>
                </c:pt>
                <c:pt idx="10137">
                  <c:v>42618.243055555555</c:v>
                </c:pt>
                <c:pt idx="10138">
                  <c:v>42618.246527777781</c:v>
                </c:pt>
                <c:pt idx="10139">
                  <c:v>42618.25</c:v>
                </c:pt>
                <c:pt idx="10140">
                  <c:v>42618.253472222219</c:v>
                </c:pt>
                <c:pt idx="10141">
                  <c:v>42618.256944444445</c:v>
                </c:pt>
                <c:pt idx="10142">
                  <c:v>42618.260416666664</c:v>
                </c:pt>
                <c:pt idx="10143">
                  <c:v>42618.263888888891</c:v>
                </c:pt>
                <c:pt idx="10144">
                  <c:v>42618.267361111109</c:v>
                </c:pt>
                <c:pt idx="10145">
                  <c:v>42618.270833333336</c:v>
                </c:pt>
                <c:pt idx="10146">
                  <c:v>42618.274305555555</c:v>
                </c:pt>
                <c:pt idx="10147">
                  <c:v>42618.277777777781</c:v>
                </c:pt>
                <c:pt idx="10148">
                  <c:v>42618.28125</c:v>
                </c:pt>
                <c:pt idx="10149">
                  <c:v>42618.284722222219</c:v>
                </c:pt>
                <c:pt idx="10150">
                  <c:v>42618.288194444445</c:v>
                </c:pt>
                <c:pt idx="10151">
                  <c:v>42618.291666666664</c:v>
                </c:pt>
                <c:pt idx="10152">
                  <c:v>42618.295138888891</c:v>
                </c:pt>
                <c:pt idx="10153">
                  <c:v>42618.298611111109</c:v>
                </c:pt>
                <c:pt idx="10154">
                  <c:v>42618.302083333336</c:v>
                </c:pt>
                <c:pt idx="10155">
                  <c:v>42618.305555555555</c:v>
                </c:pt>
                <c:pt idx="10156">
                  <c:v>42618.309027777781</c:v>
                </c:pt>
                <c:pt idx="10157">
                  <c:v>42618.3125</c:v>
                </c:pt>
                <c:pt idx="10158">
                  <c:v>42618.315972222219</c:v>
                </c:pt>
                <c:pt idx="10159">
                  <c:v>42618.319444444445</c:v>
                </c:pt>
                <c:pt idx="10160">
                  <c:v>42618.322916666664</c:v>
                </c:pt>
                <c:pt idx="10161">
                  <c:v>42618.326388888891</c:v>
                </c:pt>
                <c:pt idx="10162">
                  <c:v>42618.329861111109</c:v>
                </c:pt>
                <c:pt idx="10163">
                  <c:v>42618.333333333336</c:v>
                </c:pt>
                <c:pt idx="10164">
                  <c:v>42618.336805555555</c:v>
                </c:pt>
                <c:pt idx="10165">
                  <c:v>42618.340277777781</c:v>
                </c:pt>
                <c:pt idx="10166">
                  <c:v>42618.34375</c:v>
                </c:pt>
                <c:pt idx="10167">
                  <c:v>42618.347222222219</c:v>
                </c:pt>
                <c:pt idx="10168">
                  <c:v>42618.350694444445</c:v>
                </c:pt>
                <c:pt idx="10169">
                  <c:v>42618.354166666664</c:v>
                </c:pt>
                <c:pt idx="10170">
                  <c:v>42618.357638888891</c:v>
                </c:pt>
                <c:pt idx="10171">
                  <c:v>42618.361111111109</c:v>
                </c:pt>
                <c:pt idx="10172">
                  <c:v>42618.364583333336</c:v>
                </c:pt>
                <c:pt idx="10173">
                  <c:v>42618.368055555555</c:v>
                </c:pt>
                <c:pt idx="10174">
                  <c:v>42618.371527777781</c:v>
                </c:pt>
                <c:pt idx="10175">
                  <c:v>42618.375</c:v>
                </c:pt>
                <c:pt idx="10176">
                  <c:v>42618.378472222219</c:v>
                </c:pt>
                <c:pt idx="10177">
                  <c:v>42618.381944444445</c:v>
                </c:pt>
                <c:pt idx="10178">
                  <c:v>42618.385416666664</c:v>
                </c:pt>
                <c:pt idx="10179">
                  <c:v>42618.388888888891</c:v>
                </c:pt>
                <c:pt idx="10180">
                  <c:v>42618.392361111109</c:v>
                </c:pt>
                <c:pt idx="10181">
                  <c:v>42618.395833333336</c:v>
                </c:pt>
                <c:pt idx="10182">
                  <c:v>42618.399305555555</c:v>
                </c:pt>
                <c:pt idx="10183">
                  <c:v>42618.402777777781</c:v>
                </c:pt>
                <c:pt idx="10184">
                  <c:v>42618.40625</c:v>
                </c:pt>
                <c:pt idx="10185">
                  <c:v>42618.409722222219</c:v>
                </c:pt>
                <c:pt idx="10186">
                  <c:v>42618.413194444445</c:v>
                </c:pt>
                <c:pt idx="10187">
                  <c:v>42618.416666666664</c:v>
                </c:pt>
                <c:pt idx="10188">
                  <c:v>42618.420138888891</c:v>
                </c:pt>
                <c:pt idx="10189">
                  <c:v>42618.423611111109</c:v>
                </c:pt>
                <c:pt idx="10190">
                  <c:v>42618.427083333336</c:v>
                </c:pt>
                <c:pt idx="10191">
                  <c:v>42618.430555555555</c:v>
                </c:pt>
                <c:pt idx="10192">
                  <c:v>42618.434027777781</c:v>
                </c:pt>
                <c:pt idx="10193">
                  <c:v>42618.4375</c:v>
                </c:pt>
                <c:pt idx="10194">
                  <c:v>42618.440972222219</c:v>
                </c:pt>
                <c:pt idx="10195">
                  <c:v>42618.444444444445</c:v>
                </c:pt>
                <c:pt idx="10196">
                  <c:v>42618.447916666664</c:v>
                </c:pt>
                <c:pt idx="10197">
                  <c:v>42618.451388888891</c:v>
                </c:pt>
                <c:pt idx="10198">
                  <c:v>42618.454861111109</c:v>
                </c:pt>
                <c:pt idx="10199">
                  <c:v>42618.458333333336</c:v>
                </c:pt>
                <c:pt idx="10200">
                  <c:v>42618.461805555555</c:v>
                </c:pt>
                <c:pt idx="10201">
                  <c:v>42618.465277777781</c:v>
                </c:pt>
                <c:pt idx="10202">
                  <c:v>42618.46875</c:v>
                </c:pt>
                <c:pt idx="10203">
                  <c:v>42618.472222222219</c:v>
                </c:pt>
                <c:pt idx="10204">
                  <c:v>42618.475694444445</c:v>
                </c:pt>
                <c:pt idx="10205">
                  <c:v>42618.479166666664</c:v>
                </c:pt>
                <c:pt idx="10206">
                  <c:v>42618.482638888891</c:v>
                </c:pt>
                <c:pt idx="10207">
                  <c:v>42618.486111111109</c:v>
                </c:pt>
                <c:pt idx="10208">
                  <c:v>42618.489583333336</c:v>
                </c:pt>
                <c:pt idx="10209">
                  <c:v>42618.493055555555</c:v>
                </c:pt>
                <c:pt idx="10210">
                  <c:v>42618.496527777781</c:v>
                </c:pt>
                <c:pt idx="10211">
                  <c:v>42618.5</c:v>
                </c:pt>
                <c:pt idx="10212">
                  <c:v>42618.503472222219</c:v>
                </c:pt>
                <c:pt idx="10213">
                  <c:v>42618.506944444445</c:v>
                </c:pt>
                <c:pt idx="10214">
                  <c:v>42618.510416666664</c:v>
                </c:pt>
                <c:pt idx="10215">
                  <c:v>42618.513888888891</c:v>
                </c:pt>
                <c:pt idx="10216">
                  <c:v>42618.517361111109</c:v>
                </c:pt>
                <c:pt idx="10217">
                  <c:v>42618.520833333336</c:v>
                </c:pt>
                <c:pt idx="10218">
                  <c:v>42618.524305555555</c:v>
                </c:pt>
                <c:pt idx="10219">
                  <c:v>42618.527777777781</c:v>
                </c:pt>
                <c:pt idx="10220">
                  <c:v>42618.53125</c:v>
                </c:pt>
                <c:pt idx="10221">
                  <c:v>42618.534722222219</c:v>
                </c:pt>
                <c:pt idx="10222">
                  <c:v>42618.538194444445</c:v>
                </c:pt>
                <c:pt idx="10223">
                  <c:v>42618.541666666664</c:v>
                </c:pt>
                <c:pt idx="10224">
                  <c:v>42618.545138888891</c:v>
                </c:pt>
                <c:pt idx="10225">
                  <c:v>42618.548611111109</c:v>
                </c:pt>
                <c:pt idx="10226">
                  <c:v>42618.552083333336</c:v>
                </c:pt>
                <c:pt idx="10227">
                  <c:v>42618.555555555555</c:v>
                </c:pt>
                <c:pt idx="10228">
                  <c:v>42618.559027777781</c:v>
                </c:pt>
                <c:pt idx="10229">
                  <c:v>42618.5625</c:v>
                </c:pt>
                <c:pt idx="10230">
                  <c:v>42618.565972222219</c:v>
                </c:pt>
                <c:pt idx="10231">
                  <c:v>42618.569444444445</c:v>
                </c:pt>
                <c:pt idx="10232">
                  <c:v>42618.572916666664</c:v>
                </c:pt>
                <c:pt idx="10233">
                  <c:v>42618.576388888891</c:v>
                </c:pt>
                <c:pt idx="10234">
                  <c:v>42618.579861111109</c:v>
                </c:pt>
                <c:pt idx="10235">
                  <c:v>42618.583333333336</c:v>
                </c:pt>
                <c:pt idx="10236">
                  <c:v>42618.586805555555</c:v>
                </c:pt>
                <c:pt idx="10237">
                  <c:v>42618.590277777781</c:v>
                </c:pt>
                <c:pt idx="10238">
                  <c:v>42618.59375</c:v>
                </c:pt>
                <c:pt idx="10239">
                  <c:v>42618.597222222219</c:v>
                </c:pt>
                <c:pt idx="10240">
                  <c:v>42618.600694444445</c:v>
                </c:pt>
                <c:pt idx="10241">
                  <c:v>42618.604166666664</c:v>
                </c:pt>
                <c:pt idx="10242">
                  <c:v>42618.607638888891</c:v>
                </c:pt>
                <c:pt idx="10243">
                  <c:v>42618.611111111109</c:v>
                </c:pt>
                <c:pt idx="10244">
                  <c:v>42618.614583333336</c:v>
                </c:pt>
                <c:pt idx="10245">
                  <c:v>42618.618055555555</c:v>
                </c:pt>
                <c:pt idx="10246">
                  <c:v>42618.621527777781</c:v>
                </c:pt>
                <c:pt idx="10247">
                  <c:v>42618.625</c:v>
                </c:pt>
                <c:pt idx="10248">
                  <c:v>42618.628472222219</c:v>
                </c:pt>
                <c:pt idx="10249">
                  <c:v>42618.631944444445</c:v>
                </c:pt>
                <c:pt idx="10250">
                  <c:v>42618.635416666664</c:v>
                </c:pt>
                <c:pt idx="10251">
                  <c:v>42618.638888888891</c:v>
                </c:pt>
                <c:pt idx="10252">
                  <c:v>42618.642361111109</c:v>
                </c:pt>
                <c:pt idx="10253">
                  <c:v>42618.645833333336</c:v>
                </c:pt>
                <c:pt idx="10254">
                  <c:v>42618.649305555555</c:v>
                </c:pt>
                <c:pt idx="10255">
                  <c:v>42618.652777777781</c:v>
                </c:pt>
                <c:pt idx="10256">
                  <c:v>42618.65625</c:v>
                </c:pt>
                <c:pt idx="10257">
                  <c:v>42618.659722222219</c:v>
                </c:pt>
                <c:pt idx="10258">
                  <c:v>42618.663194444445</c:v>
                </c:pt>
                <c:pt idx="10259">
                  <c:v>42618.666666666664</c:v>
                </c:pt>
                <c:pt idx="10260">
                  <c:v>42618.670138888891</c:v>
                </c:pt>
                <c:pt idx="10261">
                  <c:v>42618.673611111109</c:v>
                </c:pt>
                <c:pt idx="10262">
                  <c:v>42618.677083333336</c:v>
                </c:pt>
                <c:pt idx="10263">
                  <c:v>42618.680555555555</c:v>
                </c:pt>
                <c:pt idx="10264">
                  <c:v>42618.684027777781</c:v>
                </c:pt>
                <c:pt idx="10265">
                  <c:v>42618.6875</c:v>
                </c:pt>
                <c:pt idx="10266">
                  <c:v>42618.690972222219</c:v>
                </c:pt>
                <c:pt idx="10267">
                  <c:v>42618.694444444445</c:v>
                </c:pt>
                <c:pt idx="10268">
                  <c:v>42618.697916666664</c:v>
                </c:pt>
                <c:pt idx="10269">
                  <c:v>42618.701388888891</c:v>
                </c:pt>
                <c:pt idx="10270">
                  <c:v>42618.704861111109</c:v>
                </c:pt>
                <c:pt idx="10271">
                  <c:v>42618.708333333336</c:v>
                </c:pt>
                <c:pt idx="10272">
                  <c:v>42618.711805555555</c:v>
                </c:pt>
                <c:pt idx="10273">
                  <c:v>42618.715277777781</c:v>
                </c:pt>
                <c:pt idx="10274">
                  <c:v>42618.71875</c:v>
                </c:pt>
                <c:pt idx="10275">
                  <c:v>42618.722222222219</c:v>
                </c:pt>
                <c:pt idx="10276">
                  <c:v>42618.725694444445</c:v>
                </c:pt>
                <c:pt idx="10277">
                  <c:v>42618.729166666664</c:v>
                </c:pt>
                <c:pt idx="10278">
                  <c:v>42618.732638888891</c:v>
                </c:pt>
                <c:pt idx="10279">
                  <c:v>42618.736111111109</c:v>
                </c:pt>
                <c:pt idx="10280">
                  <c:v>42618.739583333336</c:v>
                </c:pt>
                <c:pt idx="10281">
                  <c:v>42618.743055555555</c:v>
                </c:pt>
                <c:pt idx="10282">
                  <c:v>42618.746527777781</c:v>
                </c:pt>
                <c:pt idx="10283">
                  <c:v>42618.75</c:v>
                </c:pt>
                <c:pt idx="10284">
                  <c:v>42618.753472222219</c:v>
                </c:pt>
                <c:pt idx="10285">
                  <c:v>42618.756944444445</c:v>
                </c:pt>
                <c:pt idx="10286">
                  <c:v>42618.760416666664</c:v>
                </c:pt>
                <c:pt idx="10287">
                  <c:v>42618.763888888891</c:v>
                </c:pt>
                <c:pt idx="10288">
                  <c:v>42618.767361111109</c:v>
                </c:pt>
                <c:pt idx="10289">
                  <c:v>42618.770833333336</c:v>
                </c:pt>
                <c:pt idx="10290">
                  <c:v>42618.774305555555</c:v>
                </c:pt>
                <c:pt idx="10291">
                  <c:v>42618.777777777781</c:v>
                </c:pt>
                <c:pt idx="10292">
                  <c:v>42618.78125</c:v>
                </c:pt>
                <c:pt idx="10293">
                  <c:v>42618.784722222219</c:v>
                </c:pt>
                <c:pt idx="10294">
                  <c:v>42618.788194444445</c:v>
                </c:pt>
                <c:pt idx="10295">
                  <c:v>42618.791666666664</c:v>
                </c:pt>
                <c:pt idx="10296">
                  <c:v>42618.795138888891</c:v>
                </c:pt>
                <c:pt idx="10297">
                  <c:v>42618.798611111109</c:v>
                </c:pt>
                <c:pt idx="10298">
                  <c:v>42618.802083333336</c:v>
                </c:pt>
                <c:pt idx="10299">
                  <c:v>42618.805555555555</c:v>
                </c:pt>
                <c:pt idx="10300">
                  <c:v>42618.809027777781</c:v>
                </c:pt>
                <c:pt idx="10301">
                  <c:v>42618.8125</c:v>
                </c:pt>
                <c:pt idx="10302">
                  <c:v>42618.815972222219</c:v>
                </c:pt>
                <c:pt idx="10303">
                  <c:v>42618.819444444445</c:v>
                </c:pt>
                <c:pt idx="10304">
                  <c:v>42618.822916666664</c:v>
                </c:pt>
                <c:pt idx="10305">
                  <c:v>42618.826388888891</c:v>
                </c:pt>
                <c:pt idx="10306">
                  <c:v>42618.829861111109</c:v>
                </c:pt>
                <c:pt idx="10307">
                  <c:v>42618.833333333336</c:v>
                </c:pt>
                <c:pt idx="10308">
                  <c:v>42618.836805555555</c:v>
                </c:pt>
                <c:pt idx="10309">
                  <c:v>42618.840277777781</c:v>
                </c:pt>
                <c:pt idx="10310">
                  <c:v>42618.84375</c:v>
                </c:pt>
                <c:pt idx="10311">
                  <c:v>42618.847222222219</c:v>
                </c:pt>
                <c:pt idx="10312">
                  <c:v>42618.850694444445</c:v>
                </c:pt>
                <c:pt idx="10313">
                  <c:v>42618.854166666664</c:v>
                </c:pt>
                <c:pt idx="10314">
                  <c:v>42618.857638888891</c:v>
                </c:pt>
                <c:pt idx="10315">
                  <c:v>42618.861111111109</c:v>
                </c:pt>
                <c:pt idx="10316">
                  <c:v>42618.864583333336</c:v>
                </c:pt>
                <c:pt idx="10317">
                  <c:v>42618.868055555555</c:v>
                </c:pt>
                <c:pt idx="10318">
                  <c:v>42618.871527777781</c:v>
                </c:pt>
                <c:pt idx="10319">
                  <c:v>42618.875</c:v>
                </c:pt>
                <c:pt idx="10320">
                  <c:v>42618.878472222219</c:v>
                </c:pt>
                <c:pt idx="10321">
                  <c:v>42618.881944444445</c:v>
                </c:pt>
                <c:pt idx="10322">
                  <c:v>42618.885416666664</c:v>
                </c:pt>
                <c:pt idx="10323">
                  <c:v>42618.888888888891</c:v>
                </c:pt>
                <c:pt idx="10324">
                  <c:v>42618.892361111109</c:v>
                </c:pt>
                <c:pt idx="10325">
                  <c:v>42618.895833333336</c:v>
                </c:pt>
                <c:pt idx="10326">
                  <c:v>42618.899305555555</c:v>
                </c:pt>
                <c:pt idx="10327">
                  <c:v>42618.902777777781</c:v>
                </c:pt>
                <c:pt idx="10328">
                  <c:v>42618.90625</c:v>
                </c:pt>
                <c:pt idx="10329">
                  <c:v>42618.909722222219</c:v>
                </c:pt>
                <c:pt idx="10330">
                  <c:v>42618.913194444445</c:v>
                </c:pt>
                <c:pt idx="10331">
                  <c:v>42618.916666666664</c:v>
                </c:pt>
                <c:pt idx="10332">
                  <c:v>42618.920138888891</c:v>
                </c:pt>
                <c:pt idx="10333">
                  <c:v>42618.923611111109</c:v>
                </c:pt>
                <c:pt idx="10334">
                  <c:v>42618.927083333336</c:v>
                </c:pt>
                <c:pt idx="10335">
                  <c:v>42618.930555555555</c:v>
                </c:pt>
                <c:pt idx="10336">
                  <c:v>42618.934027777781</c:v>
                </c:pt>
                <c:pt idx="10337">
                  <c:v>42618.9375</c:v>
                </c:pt>
                <c:pt idx="10338">
                  <c:v>42618.940972222219</c:v>
                </c:pt>
                <c:pt idx="10339">
                  <c:v>42618.944444444445</c:v>
                </c:pt>
                <c:pt idx="10340">
                  <c:v>42618.947916666664</c:v>
                </c:pt>
                <c:pt idx="10341">
                  <c:v>42618.951388888891</c:v>
                </c:pt>
                <c:pt idx="10342">
                  <c:v>42618.954861111109</c:v>
                </c:pt>
                <c:pt idx="10343">
                  <c:v>42618.958333333336</c:v>
                </c:pt>
                <c:pt idx="10344">
                  <c:v>42618.961805555555</c:v>
                </c:pt>
                <c:pt idx="10345">
                  <c:v>42618.965277777781</c:v>
                </c:pt>
                <c:pt idx="10346">
                  <c:v>42618.96875</c:v>
                </c:pt>
                <c:pt idx="10347">
                  <c:v>42618.972222222219</c:v>
                </c:pt>
                <c:pt idx="10348">
                  <c:v>42618.975694444445</c:v>
                </c:pt>
                <c:pt idx="10349">
                  <c:v>42618.979166666664</c:v>
                </c:pt>
                <c:pt idx="10350">
                  <c:v>42618.982638888891</c:v>
                </c:pt>
                <c:pt idx="10351">
                  <c:v>42618.986111111109</c:v>
                </c:pt>
                <c:pt idx="10352">
                  <c:v>42618.989583333336</c:v>
                </c:pt>
                <c:pt idx="10353">
                  <c:v>42618.993055555555</c:v>
                </c:pt>
                <c:pt idx="10354">
                  <c:v>42618.996527777781</c:v>
                </c:pt>
                <c:pt idx="10355">
                  <c:v>42619</c:v>
                </c:pt>
                <c:pt idx="10356">
                  <c:v>42619.003472222219</c:v>
                </c:pt>
                <c:pt idx="10357">
                  <c:v>42619.006944444445</c:v>
                </c:pt>
                <c:pt idx="10358">
                  <c:v>42619.010416666664</c:v>
                </c:pt>
                <c:pt idx="10359">
                  <c:v>42619.013888888891</c:v>
                </c:pt>
                <c:pt idx="10360">
                  <c:v>42619.017361111109</c:v>
                </c:pt>
                <c:pt idx="10361">
                  <c:v>42619.020833333336</c:v>
                </c:pt>
                <c:pt idx="10362">
                  <c:v>42619.024305555555</c:v>
                </c:pt>
                <c:pt idx="10363">
                  <c:v>42619.027777777781</c:v>
                </c:pt>
                <c:pt idx="10364">
                  <c:v>42619.03125</c:v>
                </c:pt>
                <c:pt idx="10365">
                  <c:v>42619.034722222219</c:v>
                </c:pt>
                <c:pt idx="10366">
                  <c:v>42619.038194444445</c:v>
                </c:pt>
                <c:pt idx="10367">
                  <c:v>42619.041666666664</c:v>
                </c:pt>
                <c:pt idx="10368">
                  <c:v>42619.045138888891</c:v>
                </c:pt>
                <c:pt idx="10369">
                  <c:v>42619.048611111109</c:v>
                </c:pt>
                <c:pt idx="10370">
                  <c:v>42619.052083333336</c:v>
                </c:pt>
                <c:pt idx="10371">
                  <c:v>42619.055555555555</c:v>
                </c:pt>
                <c:pt idx="10372">
                  <c:v>42619.059027777781</c:v>
                </c:pt>
                <c:pt idx="10373">
                  <c:v>42619.0625</c:v>
                </c:pt>
                <c:pt idx="10374">
                  <c:v>42619.065972222219</c:v>
                </c:pt>
                <c:pt idx="10375">
                  <c:v>42619.069444444445</c:v>
                </c:pt>
                <c:pt idx="10376">
                  <c:v>42619.072916666664</c:v>
                </c:pt>
                <c:pt idx="10377">
                  <c:v>42619.076388888891</c:v>
                </c:pt>
                <c:pt idx="10378">
                  <c:v>42619.079861111109</c:v>
                </c:pt>
                <c:pt idx="10379">
                  <c:v>42619.083333333336</c:v>
                </c:pt>
                <c:pt idx="10380">
                  <c:v>42619.086805555555</c:v>
                </c:pt>
                <c:pt idx="10381">
                  <c:v>42619.090277777781</c:v>
                </c:pt>
                <c:pt idx="10382">
                  <c:v>42619.09375</c:v>
                </c:pt>
                <c:pt idx="10383">
                  <c:v>42619.097222222219</c:v>
                </c:pt>
                <c:pt idx="10384">
                  <c:v>42619.100694444445</c:v>
                </c:pt>
                <c:pt idx="10385">
                  <c:v>42619.104166666664</c:v>
                </c:pt>
                <c:pt idx="10386">
                  <c:v>42619.107638888891</c:v>
                </c:pt>
                <c:pt idx="10387">
                  <c:v>42619.111111111109</c:v>
                </c:pt>
                <c:pt idx="10388">
                  <c:v>42619.114583333336</c:v>
                </c:pt>
                <c:pt idx="10389">
                  <c:v>42619.118055555555</c:v>
                </c:pt>
                <c:pt idx="10390">
                  <c:v>42619.121527777781</c:v>
                </c:pt>
                <c:pt idx="10391">
                  <c:v>42619.125</c:v>
                </c:pt>
                <c:pt idx="10392">
                  <c:v>42619.128472222219</c:v>
                </c:pt>
                <c:pt idx="10393">
                  <c:v>42619.131944444445</c:v>
                </c:pt>
                <c:pt idx="10394">
                  <c:v>42619.135416666664</c:v>
                </c:pt>
                <c:pt idx="10395">
                  <c:v>42619.138888888891</c:v>
                </c:pt>
                <c:pt idx="10396">
                  <c:v>42619.142361111109</c:v>
                </c:pt>
                <c:pt idx="10397">
                  <c:v>42619.145833333336</c:v>
                </c:pt>
                <c:pt idx="10398">
                  <c:v>42619.149305555555</c:v>
                </c:pt>
                <c:pt idx="10399">
                  <c:v>42619.152777777781</c:v>
                </c:pt>
                <c:pt idx="10400">
                  <c:v>42619.15625</c:v>
                </c:pt>
                <c:pt idx="10401">
                  <c:v>42619.159722222219</c:v>
                </c:pt>
                <c:pt idx="10402">
                  <c:v>42619.163194444445</c:v>
                </c:pt>
                <c:pt idx="10403">
                  <c:v>42619.166666666664</c:v>
                </c:pt>
                <c:pt idx="10404">
                  <c:v>42619.170138888891</c:v>
                </c:pt>
                <c:pt idx="10405">
                  <c:v>42619.173611111109</c:v>
                </c:pt>
                <c:pt idx="10406">
                  <c:v>42619.177083333336</c:v>
                </c:pt>
                <c:pt idx="10407">
                  <c:v>42619.180555555555</c:v>
                </c:pt>
                <c:pt idx="10408">
                  <c:v>42619.184027777781</c:v>
                </c:pt>
                <c:pt idx="10409">
                  <c:v>42619.1875</c:v>
                </c:pt>
                <c:pt idx="10410">
                  <c:v>42619.190972222219</c:v>
                </c:pt>
                <c:pt idx="10411">
                  <c:v>42619.194444444445</c:v>
                </c:pt>
                <c:pt idx="10412">
                  <c:v>42619.197916666664</c:v>
                </c:pt>
                <c:pt idx="10413">
                  <c:v>42619.201388888891</c:v>
                </c:pt>
                <c:pt idx="10414">
                  <c:v>42619.204861111109</c:v>
                </c:pt>
                <c:pt idx="10415">
                  <c:v>42619.208333333336</c:v>
                </c:pt>
                <c:pt idx="10416">
                  <c:v>42619.211805555555</c:v>
                </c:pt>
                <c:pt idx="10417">
                  <c:v>42619.215277777781</c:v>
                </c:pt>
                <c:pt idx="10418">
                  <c:v>42619.21875</c:v>
                </c:pt>
                <c:pt idx="10419">
                  <c:v>42619.222222222219</c:v>
                </c:pt>
                <c:pt idx="10420">
                  <c:v>42619.225694444445</c:v>
                </c:pt>
                <c:pt idx="10421">
                  <c:v>42619.229166666664</c:v>
                </c:pt>
                <c:pt idx="10422">
                  <c:v>42619.232638888891</c:v>
                </c:pt>
                <c:pt idx="10423">
                  <c:v>42619.236111111109</c:v>
                </c:pt>
                <c:pt idx="10424">
                  <c:v>42619.239583333336</c:v>
                </c:pt>
                <c:pt idx="10425">
                  <c:v>42619.243055555555</c:v>
                </c:pt>
                <c:pt idx="10426">
                  <c:v>42619.246527777781</c:v>
                </c:pt>
                <c:pt idx="10427">
                  <c:v>42619.25</c:v>
                </c:pt>
                <c:pt idx="10428">
                  <c:v>42619.253472222219</c:v>
                </c:pt>
                <c:pt idx="10429">
                  <c:v>42619.256944444445</c:v>
                </c:pt>
                <c:pt idx="10430">
                  <c:v>42619.260416666664</c:v>
                </c:pt>
                <c:pt idx="10431">
                  <c:v>42619.263888888891</c:v>
                </c:pt>
                <c:pt idx="10432">
                  <c:v>42619.267361111109</c:v>
                </c:pt>
                <c:pt idx="10433">
                  <c:v>42619.270833333336</c:v>
                </c:pt>
                <c:pt idx="10434">
                  <c:v>42619.274305555555</c:v>
                </c:pt>
                <c:pt idx="10435">
                  <c:v>42619.277777777781</c:v>
                </c:pt>
                <c:pt idx="10436">
                  <c:v>42619.28125</c:v>
                </c:pt>
                <c:pt idx="10437">
                  <c:v>42619.284722222219</c:v>
                </c:pt>
                <c:pt idx="10438">
                  <c:v>42619.288194444445</c:v>
                </c:pt>
                <c:pt idx="10439">
                  <c:v>42619.291666666664</c:v>
                </c:pt>
                <c:pt idx="10440">
                  <c:v>42619.295138888891</c:v>
                </c:pt>
                <c:pt idx="10441">
                  <c:v>42619.298611111109</c:v>
                </c:pt>
                <c:pt idx="10442">
                  <c:v>42619.302083333336</c:v>
                </c:pt>
                <c:pt idx="10443">
                  <c:v>42619.305555555555</c:v>
                </c:pt>
                <c:pt idx="10444">
                  <c:v>42619.309027777781</c:v>
                </c:pt>
                <c:pt idx="10445">
                  <c:v>42619.3125</c:v>
                </c:pt>
                <c:pt idx="10446">
                  <c:v>42619.315972222219</c:v>
                </c:pt>
                <c:pt idx="10447">
                  <c:v>42619.319444444445</c:v>
                </c:pt>
                <c:pt idx="10448">
                  <c:v>42619.322916666664</c:v>
                </c:pt>
                <c:pt idx="10449">
                  <c:v>42619.326388888891</c:v>
                </c:pt>
                <c:pt idx="10450">
                  <c:v>42619.329861111109</c:v>
                </c:pt>
                <c:pt idx="10451">
                  <c:v>42619.333333333336</c:v>
                </c:pt>
                <c:pt idx="10452">
                  <c:v>42619.336805555555</c:v>
                </c:pt>
                <c:pt idx="10453">
                  <c:v>42619.340277777781</c:v>
                </c:pt>
                <c:pt idx="10454">
                  <c:v>42619.34375</c:v>
                </c:pt>
                <c:pt idx="10455">
                  <c:v>42619.347222222219</c:v>
                </c:pt>
                <c:pt idx="10456">
                  <c:v>42619.350694444445</c:v>
                </c:pt>
                <c:pt idx="10457">
                  <c:v>42619.354166666664</c:v>
                </c:pt>
                <c:pt idx="10458">
                  <c:v>42619.357638888891</c:v>
                </c:pt>
                <c:pt idx="10459">
                  <c:v>42619.361111111109</c:v>
                </c:pt>
                <c:pt idx="10460">
                  <c:v>42619.364583333336</c:v>
                </c:pt>
                <c:pt idx="10461">
                  <c:v>42619.368055555555</c:v>
                </c:pt>
                <c:pt idx="10462">
                  <c:v>42619.371527777781</c:v>
                </c:pt>
                <c:pt idx="10463">
                  <c:v>42619.375</c:v>
                </c:pt>
                <c:pt idx="10464">
                  <c:v>42619.378472222219</c:v>
                </c:pt>
                <c:pt idx="10465">
                  <c:v>42619.381944444445</c:v>
                </c:pt>
                <c:pt idx="10466">
                  <c:v>42619.385416666664</c:v>
                </c:pt>
                <c:pt idx="10467">
                  <c:v>42619.388888888891</c:v>
                </c:pt>
                <c:pt idx="10468">
                  <c:v>42619.392361111109</c:v>
                </c:pt>
                <c:pt idx="10469">
                  <c:v>42619.395833333336</c:v>
                </c:pt>
                <c:pt idx="10470">
                  <c:v>42619.399305555555</c:v>
                </c:pt>
                <c:pt idx="10471">
                  <c:v>42619.402777777781</c:v>
                </c:pt>
                <c:pt idx="10472">
                  <c:v>42619.40625</c:v>
                </c:pt>
                <c:pt idx="10473">
                  <c:v>42619.409722222219</c:v>
                </c:pt>
                <c:pt idx="10474">
                  <c:v>42619.413194444445</c:v>
                </c:pt>
                <c:pt idx="10475">
                  <c:v>42619.416666666664</c:v>
                </c:pt>
                <c:pt idx="10476">
                  <c:v>42619.420138888891</c:v>
                </c:pt>
                <c:pt idx="10477">
                  <c:v>42619.423611111109</c:v>
                </c:pt>
                <c:pt idx="10478">
                  <c:v>42619.427083333336</c:v>
                </c:pt>
                <c:pt idx="10479">
                  <c:v>42619.430555555555</c:v>
                </c:pt>
                <c:pt idx="10480">
                  <c:v>42619.434027777781</c:v>
                </c:pt>
                <c:pt idx="10481">
                  <c:v>42619.4375</c:v>
                </c:pt>
                <c:pt idx="10482">
                  <c:v>42619.440972222219</c:v>
                </c:pt>
                <c:pt idx="10483">
                  <c:v>42619.444444444445</c:v>
                </c:pt>
                <c:pt idx="10484">
                  <c:v>42619.447916666664</c:v>
                </c:pt>
                <c:pt idx="10485">
                  <c:v>42619.451388888891</c:v>
                </c:pt>
                <c:pt idx="10486">
                  <c:v>42619.454861111109</c:v>
                </c:pt>
                <c:pt idx="10487">
                  <c:v>42619.458333333336</c:v>
                </c:pt>
                <c:pt idx="10488">
                  <c:v>42619.461805555555</c:v>
                </c:pt>
                <c:pt idx="10489">
                  <c:v>42619.465277777781</c:v>
                </c:pt>
                <c:pt idx="10490">
                  <c:v>42619.46875</c:v>
                </c:pt>
                <c:pt idx="10491">
                  <c:v>42619.472222222219</c:v>
                </c:pt>
                <c:pt idx="10492">
                  <c:v>42619.475694444445</c:v>
                </c:pt>
                <c:pt idx="10493">
                  <c:v>42619.479166666664</c:v>
                </c:pt>
                <c:pt idx="10494">
                  <c:v>42619.482638888891</c:v>
                </c:pt>
                <c:pt idx="10495">
                  <c:v>42619.486111111109</c:v>
                </c:pt>
                <c:pt idx="10496">
                  <c:v>42619.489583333336</c:v>
                </c:pt>
                <c:pt idx="10497">
                  <c:v>42619.493055555555</c:v>
                </c:pt>
                <c:pt idx="10498">
                  <c:v>42619.496527777781</c:v>
                </c:pt>
                <c:pt idx="10499">
                  <c:v>42619.5</c:v>
                </c:pt>
                <c:pt idx="10500">
                  <c:v>42619.503472222219</c:v>
                </c:pt>
                <c:pt idx="10501">
                  <c:v>42619.506944444445</c:v>
                </c:pt>
                <c:pt idx="10502">
                  <c:v>42619.510416666664</c:v>
                </c:pt>
                <c:pt idx="10503">
                  <c:v>42619.513888888891</c:v>
                </c:pt>
                <c:pt idx="10504">
                  <c:v>42619.517361111109</c:v>
                </c:pt>
                <c:pt idx="10505">
                  <c:v>42619.520833333336</c:v>
                </c:pt>
                <c:pt idx="10506">
                  <c:v>42619.524305555555</c:v>
                </c:pt>
                <c:pt idx="10507">
                  <c:v>42619.527777777781</c:v>
                </c:pt>
                <c:pt idx="10508">
                  <c:v>42619.53125</c:v>
                </c:pt>
                <c:pt idx="10509">
                  <c:v>42619.534722222219</c:v>
                </c:pt>
                <c:pt idx="10510">
                  <c:v>42619.538194444445</c:v>
                </c:pt>
                <c:pt idx="10511">
                  <c:v>42619.541666666664</c:v>
                </c:pt>
                <c:pt idx="10512">
                  <c:v>42619.545138888891</c:v>
                </c:pt>
                <c:pt idx="10513">
                  <c:v>42619.548611111109</c:v>
                </c:pt>
                <c:pt idx="10514">
                  <c:v>42619.552083333336</c:v>
                </c:pt>
                <c:pt idx="10515">
                  <c:v>42619.555555555555</c:v>
                </c:pt>
                <c:pt idx="10516">
                  <c:v>42619.559027777781</c:v>
                </c:pt>
                <c:pt idx="10517">
                  <c:v>42619.5625</c:v>
                </c:pt>
                <c:pt idx="10518">
                  <c:v>42619.565972222219</c:v>
                </c:pt>
                <c:pt idx="10519">
                  <c:v>42619.569444444445</c:v>
                </c:pt>
                <c:pt idx="10520">
                  <c:v>42619.572916666664</c:v>
                </c:pt>
                <c:pt idx="10521">
                  <c:v>42619.576388888891</c:v>
                </c:pt>
                <c:pt idx="10522">
                  <c:v>42619.579861111109</c:v>
                </c:pt>
                <c:pt idx="10523">
                  <c:v>42619.583333333336</c:v>
                </c:pt>
                <c:pt idx="10524">
                  <c:v>42619.586805555555</c:v>
                </c:pt>
                <c:pt idx="10525">
                  <c:v>42619.590277777781</c:v>
                </c:pt>
                <c:pt idx="10526">
                  <c:v>42619.59375</c:v>
                </c:pt>
                <c:pt idx="10527">
                  <c:v>42619.597222222219</c:v>
                </c:pt>
                <c:pt idx="10528">
                  <c:v>42619.600694444445</c:v>
                </c:pt>
                <c:pt idx="10529">
                  <c:v>42619.604166666664</c:v>
                </c:pt>
                <c:pt idx="10530">
                  <c:v>42619.607638888891</c:v>
                </c:pt>
                <c:pt idx="10531">
                  <c:v>42619.611111111109</c:v>
                </c:pt>
                <c:pt idx="10532">
                  <c:v>42619.614583333336</c:v>
                </c:pt>
                <c:pt idx="10533">
                  <c:v>42619.618055555555</c:v>
                </c:pt>
                <c:pt idx="10534">
                  <c:v>42619.621527777781</c:v>
                </c:pt>
                <c:pt idx="10535">
                  <c:v>42619.625</c:v>
                </c:pt>
                <c:pt idx="10536">
                  <c:v>42619.628472222219</c:v>
                </c:pt>
                <c:pt idx="10537">
                  <c:v>42619.631944444445</c:v>
                </c:pt>
                <c:pt idx="10538">
                  <c:v>42619.635416666664</c:v>
                </c:pt>
                <c:pt idx="10539">
                  <c:v>42619.638888888891</c:v>
                </c:pt>
                <c:pt idx="10540">
                  <c:v>42619.642361111109</c:v>
                </c:pt>
                <c:pt idx="10541">
                  <c:v>42619.645833333336</c:v>
                </c:pt>
                <c:pt idx="10542">
                  <c:v>42619.649305555555</c:v>
                </c:pt>
                <c:pt idx="10543">
                  <c:v>42619.652777777781</c:v>
                </c:pt>
                <c:pt idx="10544">
                  <c:v>42619.65625</c:v>
                </c:pt>
                <c:pt idx="10545">
                  <c:v>42619.659722222219</c:v>
                </c:pt>
                <c:pt idx="10546">
                  <c:v>42619.663194444445</c:v>
                </c:pt>
                <c:pt idx="10547">
                  <c:v>42619.666666666664</c:v>
                </c:pt>
                <c:pt idx="10548">
                  <c:v>42619.670138888891</c:v>
                </c:pt>
                <c:pt idx="10549">
                  <c:v>42619.673611111109</c:v>
                </c:pt>
                <c:pt idx="10550">
                  <c:v>42619.677083333336</c:v>
                </c:pt>
                <c:pt idx="10551">
                  <c:v>42619.680555555555</c:v>
                </c:pt>
                <c:pt idx="10552">
                  <c:v>42619.684027777781</c:v>
                </c:pt>
                <c:pt idx="10553">
                  <c:v>42619.6875</c:v>
                </c:pt>
                <c:pt idx="10554">
                  <c:v>42619.690972222219</c:v>
                </c:pt>
                <c:pt idx="10555">
                  <c:v>42619.694444444445</c:v>
                </c:pt>
                <c:pt idx="10556">
                  <c:v>42619.697916666664</c:v>
                </c:pt>
                <c:pt idx="10557">
                  <c:v>42619.701388888891</c:v>
                </c:pt>
                <c:pt idx="10558">
                  <c:v>42619.704861111109</c:v>
                </c:pt>
                <c:pt idx="10559">
                  <c:v>42619.708333333336</c:v>
                </c:pt>
                <c:pt idx="10560">
                  <c:v>42619.711805555555</c:v>
                </c:pt>
                <c:pt idx="10561">
                  <c:v>42619.715277777781</c:v>
                </c:pt>
                <c:pt idx="10562">
                  <c:v>42619.71875</c:v>
                </c:pt>
                <c:pt idx="10563">
                  <c:v>42619.722222222219</c:v>
                </c:pt>
                <c:pt idx="10564">
                  <c:v>42619.725694444445</c:v>
                </c:pt>
                <c:pt idx="10565">
                  <c:v>42619.729166666664</c:v>
                </c:pt>
                <c:pt idx="10566">
                  <c:v>42619.732638888891</c:v>
                </c:pt>
                <c:pt idx="10567">
                  <c:v>42619.736111111109</c:v>
                </c:pt>
                <c:pt idx="10568">
                  <c:v>42619.739583333336</c:v>
                </c:pt>
                <c:pt idx="10569">
                  <c:v>42619.743055555555</c:v>
                </c:pt>
                <c:pt idx="10570">
                  <c:v>42619.746527777781</c:v>
                </c:pt>
                <c:pt idx="10571">
                  <c:v>42619.75</c:v>
                </c:pt>
                <c:pt idx="10572">
                  <c:v>42619.753472222219</c:v>
                </c:pt>
                <c:pt idx="10573">
                  <c:v>42619.756944444445</c:v>
                </c:pt>
                <c:pt idx="10574">
                  <c:v>42619.760416666664</c:v>
                </c:pt>
                <c:pt idx="10575">
                  <c:v>42619.763888888891</c:v>
                </c:pt>
                <c:pt idx="10576">
                  <c:v>42619.767361111109</c:v>
                </c:pt>
                <c:pt idx="10577">
                  <c:v>42619.770833333336</c:v>
                </c:pt>
                <c:pt idx="10578">
                  <c:v>42619.774305555555</c:v>
                </c:pt>
                <c:pt idx="10579">
                  <c:v>42619.777777777781</c:v>
                </c:pt>
                <c:pt idx="10580">
                  <c:v>42619.78125</c:v>
                </c:pt>
                <c:pt idx="10581">
                  <c:v>42619.784722222219</c:v>
                </c:pt>
                <c:pt idx="10582">
                  <c:v>42619.788194444445</c:v>
                </c:pt>
                <c:pt idx="10583">
                  <c:v>42619.791666666664</c:v>
                </c:pt>
                <c:pt idx="10584">
                  <c:v>42619.795138888891</c:v>
                </c:pt>
                <c:pt idx="10585">
                  <c:v>42619.798611111109</c:v>
                </c:pt>
                <c:pt idx="10586">
                  <c:v>42619.802083333336</c:v>
                </c:pt>
                <c:pt idx="10587">
                  <c:v>42619.805555555555</c:v>
                </c:pt>
                <c:pt idx="10588">
                  <c:v>42619.809027777781</c:v>
                </c:pt>
                <c:pt idx="10589">
                  <c:v>42619.8125</c:v>
                </c:pt>
                <c:pt idx="10590">
                  <c:v>42619.815972222219</c:v>
                </c:pt>
                <c:pt idx="10591">
                  <c:v>42619.819444444445</c:v>
                </c:pt>
                <c:pt idx="10592">
                  <c:v>42619.822916666664</c:v>
                </c:pt>
                <c:pt idx="10593">
                  <c:v>42619.826388888891</c:v>
                </c:pt>
                <c:pt idx="10594">
                  <c:v>42619.829861111109</c:v>
                </c:pt>
                <c:pt idx="10595">
                  <c:v>42619.833333333336</c:v>
                </c:pt>
                <c:pt idx="10596">
                  <c:v>42619.836805555555</c:v>
                </c:pt>
                <c:pt idx="10597">
                  <c:v>42619.840277777781</c:v>
                </c:pt>
                <c:pt idx="10598">
                  <c:v>42619.84375</c:v>
                </c:pt>
                <c:pt idx="10599">
                  <c:v>42619.847222222219</c:v>
                </c:pt>
                <c:pt idx="10600">
                  <c:v>42619.850694444445</c:v>
                </c:pt>
                <c:pt idx="10601">
                  <c:v>42619.854166666664</c:v>
                </c:pt>
                <c:pt idx="10602">
                  <c:v>42619.857638888891</c:v>
                </c:pt>
                <c:pt idx="10603">
                  <c:v>42619.861111111109</c:v>
                </c:pt>
                <c:pt idx="10604">
                  <c:v>42619.864583333336</c:v>
                </c:pt>
                <c:pt idx="10605">
                  <c:v>42619.868055555555</c:v>
                </c:pt>
                <c:pt idx="10606">
                  <c:v>42619.871527777781</c:v>
                </c:pt>
                <c:pt idx="10607">
                  <c:v>42619.875</c:v>
                </c:pt>
                <c:pt idx="10608">
                  <c:v>42619.878472222219</c:v>
                </c:pt>
                <c:pt idx="10609">
                  <c:v>42619.881944444445</c:v>
                </c:pt>
                <c:pt idx="10610">
                  <c:v>42619.885416666664</c:v>
                </c:pt>
                <c:pt idx="10611">
                  <c:v>42619.888888888891</c:v>
                </c:pt>
                <c:pt idx="10612">
                  <c:v>42619.892361111109</c:v>
                </c:pt>
                <c:pt idx="10613">
                  <c:v>42619.895833333336</c:v>
                </c:pt>
                <c:pt idx="10614">
                  <c:v>42619.899305555555</c:v>
                </c:pt>
                <c:pt idx="10615">
                  <c:v>42619.902777777781</c:v>
                </c:pt>
                <c:pt idx="10616">
                  <c:v>42619.90625</c:v>
                </c:pt>
                <c:pt idx="10617">
                  <c:v>42619.909722222219</c:v>
                </c:pt>
                <c:pt idx="10618">
                  <c:v>42619.913194444445</c:v>
                </c:pt>
                <c:pt idx="10619">
                  <c:v>42619.916666666664</c:v>
                </c:pt>
                <c:pt idx="10620">
                  <c:v>42619.920138888891</c:v>
                </c:pt>
                <c:pt idx="10621">
                  <c:v>42619.923611111109</c:v>
                </c:pt>
                <c:pt idx="10622">
                  <c:v>42619.927083333336</c:v>
                </c:pt>
                <c:pt idx="10623">
                  <c:v>42619.930555555555</c:v>
                </c:pt>
                <c:pt idx="10624">
                  <c:v>42619.934027777781</c:v>
                </c:pt>
                <c:pt idx="10625">
                  <c:v>42619.9375</c:v>
                </c:pt>
                <c:pt idx="10626">
                  <c:v>42619.940972222219</c:v>
                </c:pt>
                <c:pt idx="10627">
                  <c:v>42619.944444444445</c:v>
                </c:pt>
                <c:pt idx="10628">
                  <c:v>42619.947916666664</c:v>
                </c:pt>
                <c:pt idx="10629">
                  <c:v>42619.951388888891</c:v>
                </c:pt>
                <c:pt idx="10630">
                  <c:v>42619.954861111109</c:v>
                </c:pt>
                <c:pt idx="10631">
                  <c:v>42619.958333333336</c:v>
                </c:pt>
                <c:pt idx="10632">
                  <c:v>42619.961805555555</c:v>
                </c:pt>
                <c:pt idx="10633">
                  <c:v>42619.965277777781</c:v>
                </c:pt>
                <c:pt idx="10634">
                  <c:v>42619.96875</c:v>
                </c:pt>
                <c:pt idx="10635">
                  <c:v>42619.972222222219</c:v>
                </c:pt>
                <c:pt idx="10636">
                  <c:v>42619.975694444445</c:v>
                </c:pt>
                <c:pt idx="10637">
                  <c:v>42619.979166666664</c:v>
                </c:pt>
                <c:pt idx="10638">
                  <c:v>42619.982638888891</c:v>
                </c:pt>
                <c:pt idx="10639">
                  <c:v>42619.986111111109</c:v>
                </c:pt>
                <c:pt idx="10640">
                  <c:v>42619.989583333336</c:v>
                </c:pt>
                <c:pt idx="10641">
                  <c:v>42619.993055555555</c:v>
                </c:pt>
                <c:pt idx="10642">
                  <c:v>42619.996527777781</c:v>
                </c:pt>
                <c:pt idx="10643">
                  <c:v>42620</c:v>
                </c:pt>
                <c:pt idx="10644">
                  <c:v>42620.003472222219</c:v>
                </c:pt>
                <c:pt idx="10645">
                  <c:v>42620.006944444445</c:v>
                </c:pt>
                <c:pt idx="10646">
                  <c:v>42620.010416666664</c:v>
                </c:pt>
                <c:pt idx="10647">
                  <c:v>42620.013888888891</c:v>
                </c:pt>
                <c:pt idx="10648">
                  <c:v>42620.017361111109</c:v>
                </c:pt>
                <c:pt idx="10649">
                  <c:v>42620.020833333336</c:v>
                </c:pt>
                <c:pt idx="10650">
                  <c:v>42620.024305555555</c:v>
                </c:pt>
                <c:pt idx="10651">
                  <c:v>42620.027777777781</c:v>
                </c:pt>
                <c:pt idx="10652">
                  <c:v>42620.03125</c:v>
                </c:pt>
                <c:pt idx="10653">
                  <c:v>42620.034722222219</c:v>
                </c:pt>
                <c:pt idx="10654">
                  <c:v>42620.038194444445</c:v>
                </c:pt>
                <c:pt idx="10655">
                  <c:v>42620.041666666664</c:v>
                </c:pt>
                <c:pt idx="10656">
                  <c:v>42620.045138888891</c:v>
                </c:pt>
                <c:pt idx="10657">
                  <c:v>42620.048611111109</c:v>
                </c:pt>
                <c:pt idx="10658">
                  <c:v>42620.052083333336</c:v>
                </c:pt>
                <c:pt idx="10659">
                  <c:v>42620.055555555555</c:v>
                </c:pt>
                <c:pt idx="10660">
                  <c:v>42620.059027777781</c:v>
                </c:pt>
                <c:pt idx="10661">
                  <c:v>42620.0625</c:v>
                </c:pt>
                <c:pt idx="10662">
                  <c:v>42620.065972222219</c:v>
                </c:pt>
                <c:pt idx="10663">
                  <c:v>42620.069444444445</c:v>
                </c:pt>
                <c:pt idx="10664">
                  <c:v>42620.072916666664</c:v>
                </c:pt>
                <c:pt idx="10665">
                  <c:v>42620.076388888891</c:v>
                </c:pt>
                <c:pt idx="10666">
                  <c:v>42620.079861111109</c:v>
                </c:pt>
                <c:pt idx="10667">
                  <c:v>42620.083333333336</c:v>
                </c:pt>
                <c:pt idx="10668">
                  <c:v>42620.086805555555</c:v>
                </c:pt>
                <c:pt idx="10669">
                  <c:v>42620.090277777781</c:v>
                </c:pt>
                <c:pt idx="10670">
                  <c:v>42620.09375</c:v>
                </c:pt>
                <c:pt idx="10671">
                  <c:v>42620.097222222219</c:v>
                </c:pt>
                <c:pt idx="10672">
                  <c:v>42620.100694444445</c:v>
                </c:pt>
                <c:pt idx="10673">
                  <c:v>42620.104166666664</c:v>
                </c:pt>
                <c:pt idx="10674">
                  <c:v>42620.107638888891</c:v>
                </c:pt>
                <c:pt idx="10675">
                  <c:v>42620.111111111109</c:v>
                </c:pt>
                <c:pt idx="10676">
                  <c:v>42620.114583333336</c:v>
                </c:pt>
                <c:pt idx="10677">
                  <c:v>42620.118055555555</c:v>
                </c:pt>
                <c:pt idx="10678">
                  <c:v>42620.121527777781</c:v>
                </c:pt>
                <c:pt idx="10679">
                  <c:v>42620.125</c:v>
                </c:pt>
                <c:pt idx="10680">
                  <c:v>42620.128472222219</c:v>
                </c:pt>
                <c:pt idx="10681">
                  <c:v>42620.131944444445</c:v>
                </c:pt>
                <c:pt idx="10682">
                  <c:v>42620.135416666664</c:v>
                </c:pt>
                <c:pt idx="10683">
                  <c:v>42620.138888888891</c:v>
                </c:pt>
                <c:pt idx="10684">
                  <c:v>42620.142361111109</c:v>
                </c:pt>
                <c:pt idx="10685">
                  <c:v>42620.145833333336</c:v>
                </c:pt>
                <c:pt idx="10686">
                  <c:v>42620.149305555555</c:v>
                </c:pt>
                <c:pt idx="10687">
                  <c:v>42620.152777777781</c:v>
                </c:pt>
                <c:pt idx="10688">
                  <c:v>42620.15625</c:v>
                </c:pt>
                <c:pt idx="10689">
                  <c:v>42620.159722222219</c:v>
                </c:pt>
                <c:pt idx="10690">
                  <c:v>42620.163194444445</c:v>
                </c:pt>
                <c:pt idx="10691">
                  <c:v>42620.166666666664</c:v>
                </c:pt>
                <c:pt idx="10692">
                  <c:v>42620.170138888891</c:v>
                </c:pt>
                <c:pt idx="10693">
                  <c:v>42620.173611111109</c:v>
                </c:pt>
                <c:pt idx="10694">
                  <c:v>42620.177083333336</c:v>
                </c:pt>
                <c:pt idx="10695">
                  <c:v>42620.180555555555</c:v>
                </c:pt>
                <c:pt idx="10696">
                  <c:v>42620.184027777781</c:v>
                </c:pt>
                <c:pt idx="10697">
                  <c:v>42620.1875</c:v>
                </c:pt>
                <c:pt idx="10698">
                  <c:v>42620.190972222219</c:v>
                </c:pt>
                <c:pt idx="10699">
                  <c:v>42620.194444444445</c:v>
                </c:pt>
                <c:pt idx="10700">
                  <c:v>42620.197916666664</c:v>
                </c:pt>
                <c:pt idx="10701">
                  <c:v>42620.201388888891</c:v>
                </c:pt>
                <c:pt idx="10702">
                  <c:v>42620.204861111109</c:v>
                </c:pt>
                <c:pt idx="10703">
                  <c:v>42620.208333333336</c:v>
                </c:pt>
                <c:pt idx="10704">
                  <c:v>42620.211805555555</c:v>
                </c:pt>
                <c:pt idx="10705">
                  <c:v>42620.215277777781</c:v>
                </c:pt>
                <c:pt idx="10706">
                  <c:v>42620.21875</c:v>
                </c:pt>
                <c:pt idx="10707">
                  <c:v>42620.222222222219</c:v>
                </c:pt>
                <c:pt idx="10708">
                  <c:v>42620.225694444445</c:v>
                </c:pt>
                <c:pt idx="10709">
                  <c:v>42620.229166666664</c:v>
                </c:pt>
                <c:pt idx="10710">
                  <c:v>42620.232638888891</c:v>
                </c:pt>
                <c:pt idx="10711">
                  <c:v>42620.236111111109</c:v>
                </c:pt>
                <c:pt idx="10712">
                  <c:v>42620.239583333336</c:v>
                </c:pt>
                <c:pt idx="10713">
                  <c:v>42620.243055555555</c:v>
                </c:pt>
                <c:pt idx="10714">
                  <c:v>42620.246527777781</c:v>
                </c:pt>
                <c:pt idx="10715">
                  <c:v>42620.25</c:v>
                </c:pt>
                <c:pt idx="10716">
                  <c:v>42620.253472222219</c:v>
                </c:pt>
                <c:pt idx="10717">
                  <c:v>42620.256944444445</c:v>
                </c:pt>
                <c:pt idx="10718">
                  <c:v>42620.260416666664</c:v>
                </c:pt>
                <c:pt idx="10719">
                  <c:v>42620.263888888891</c:v>
                </c:pt>
                <c:pt idx="10720">
                  <c:v>42620.267361111109</c:v>
                </c:pt>
                <c:pt idx="10721">
                  <c:v>42620.270833333336</c:v>
                </c:pt>
                <c:pt idx="10722">
                  <c:v>42620.274305555555</c:v>
                </c:pt>
                <c:pt idx="10723">
                  <c:v>42620.277777777781</c:v>
                </c:pt>
                <c:pt idx="10724">
                  <c:v>42620.28125</c:v>
                </c:pt>
                <c:pt idx="10725">
                  <c:v>42620.284722222219</c:v>
                </c:pt>
                <c:pt idx="10726">
                  <c:v>42620.288194444445</c:v>
                </c:pt>
                <c:pt idx="10727">
                  <c:v>42620.291666666664</c:v>
                </c:pt>
                <c:pt idx="10728">
                  <c:v>42620.295138888891</c:v>
                </c:pt>
                <c:pt idx="10729">
                  <c:v>42620.298611111109</c:v>
                </c:pt>
                <c:pt idx="10730">
                  <c:v>42620.302083333336</c:v>
                </c:pt>
                <c:pt idx="10731">
                  <c:v>42620.305555555555</c:v>
                </c:pt>
                <c:pt idx="10732">
                  <c:v>42620.309027777781</c:v>
                </c:pt>
                <c:pt idx="10733">
                  <c:v>42620.3125</c:v>
                </c:pt>
                <c:pt idx="10734">
                  <c:v>42620.315972222219</c:v>
                </c:pt>
                <c:pt idx="10735">
                  <c:v>42620.319444444445</c:v>
                </c:pt>
                <c:pt idx="10736">
                  <c:v>42620.322916666664</c:v>
                </c:pt>
                <c:pt idx="10737">
                  <c:v>42620.326388888891</c:v>
                </c:pt>
                <c:pt idx="10738">
                  <c:v>42620.329861111109</c:v>
                </c:pt>
                <c:pt idx="10739">
                  <c:v>42620.333333333336</c:v>
                </c:pt>
                <c:pt idx="10740">
                  <c:v>42620.336805555555</c:v>
                </c:pt>
                <c:pt idx="10741">
                  <c:v>42620.340277777781</c:v>
                </c:pt>
                <c:pt idx="10742">
                  <c:v>42620.34375</c:v>
                </c:pt>
                <c:pt idx="10743">
                  <c:v>42620.347222222219</c:v>
                </c:pt>
                <c:pt idx="10744">
                  <c:v>42620.350694444445</c:v>
                </c:pt>
                <c:pt idx="10745">
                  <c:v>42620.354166666664</c:v>
                </c:pt>
                <c:pt idx="10746">
                  <c:v>42620.357638888891</c:v>
                </c:pt>
                <c:pt idx="10747">
                  <c:v>42620.361111111109</c:v>
                </c:pt>
                <c:pt idx="10748">
                  <c:v>42620.364583333336</c:v>
                </c:pt>
                <c:pt idx="10749">
                  <c:v>42620.368055555555</c:v>
                </c:pt>
                <c:pt idx="10750">
                  <c:v>42620.371527777781</c:v>
                </c:pt>
                <c:pt idx="10751">
                  <c:v>42620.375</c:v>
                </c:pt>
                <c:pt idx="10752">
                  <c:v>42620.378472222219</c:v>
                </c:pt>
                <c:pt idx="10753">
                  <c:v>42620.381944444445</c:v>
                </c:pt>
                <c:pt idx="10754">
                  <c:v>42620.385416666664</c:v>
                </c:pt>
                <c:pt idx="10755">
                  <c:v>42620.388888888891</c:v>
                </c:pt>
                <c:pt idx="10756">
                  <c:v>42620.392361111109</c:v>
                </c:pt>
                <c:pt idx="10757">
                  <c:v>42620.395833333336</c:v>
                </c:pt>
                <c:pt idx="10758">
                  <c:v>42620.399305555555</c:v>
                </c:pt>
                <c:pt idx="10759">
                  <c:v>42620.402777777781</c:v>
                </c:pt>
                <c:pt idx="10760">
                  <c:v>42620.40625</c:v>
                </c:pt>
                <c:pt idx="10761">
                  <c:v>42620.409722222219</c:v>
                </c:pt>
                <c:pt idx="10762">
                  <c:v>42620.413194444445</c:v>
                </c:pt>
                <c:pt idx="10763">
                  <c:v>42620.416666666664</c:v>
                </c:pt>
                <c:pt idx="10764">
                  <c:v>42620.420138888891</c:v>
                </c:pt>
                <c:pt idx="10765">
                  <c:v>42620.423611111109</c:v>
                </c:pt>
                <c:pt idx="10766">
                  <c:v>42620.427083333336</c:v>
                </c:pt>
                <c:pt idx="10767">
                  <c:v>42620.430555555555</c:v>
                </c:pt>
                <c:pt idx="10768">
                  <c:v>42620.434027777781</c:v>
                </c:pt>
                <c:pt idx="10769">
                  <c:v>42620.4375</c:v>
                </c:pt>
                <c:pt idx="10770">
                  <c:v>42620.440972222219</c:v>
                </c:pt>
                <c:pt idx="10771">
                  <c:v>42620.444444444445</c:v>
                </c:pt>
                <c:pt idx="10772">
                  <c:v>42620.447916666664</c:v>
                </c:pt>
                <c:pt idx="10773">
                  <c:v>42620.451388888891</c:v>
                </c:pt>
                <c:pt idx="10774">
                  <c:v>42620.454861111109</c:v>
                </c:pt>
                <c:pt idx="10775">
                  <c:v>42620.458333333336</c:v>
                </c:pt>
                <c:pt idx="10776">
                  <c:v>42620.461805555555</c:v>
                </c:pt>
                <c:pt idx="10777">
                  <c:v>42620.465277777781</c:v>
                </c:pt>
                <c:pt idx="10778">
                  <c:v>42620.46875</c:v>
                </c:pt>
                <c:pt idx="10779">
                  <c:v>42620.472222222219</c:v>
                </c:pt>
                <c:pt idx="10780">
                  <c:v>42620.475694444445</c:v>
                </c:pt>
                <c:pt idx="10781">
                  <c:v>42620.479166666664</c:v>
                </c:pt>
                <c:pt idx="10782">
                  <c:v>42620.482638888891</c:v>
                </c:pt>
                <c:pt idx="10783">
                  <c:v>42620.486111111109</c:v>
                </c:pt>
                <c:pt idx="10784">
                  <c:v>42620.489583333336</c:v>
                </c:pt>
                <c:pt idx="10785">
                  <c:v>42620.493055555555</c:v>
                </c:pt>
                <c:pt idx="10786">
                  <c:v>42620.496527777781</c:v>
                </c:pt>
                <c:pt idx="10787">
                  <c:v>42620.5</c:v>
                </c:pt>
                <c:pt idx="10788">
                  <c:v>42620.503472222219</c:v>
                </c:pt>
                <c:pt idx="10789">
                  <c:v>42620.506944444445</c:v>
                </c:pt>
                <c:pt idx="10790">
                  <c:v>42620.510416666664</c:v>
                </c:pt>
                <c:pt idx="10791">
                  <c:v>42620.513888888891</c:v>
                </c:pt>
                <c:pt idx="10792">
                  <c:v>42620.517361111109</c:v>
                </c:pt>
                <c:pt idx="10793">
                  <c:v>42620.520833333336</c:v>
                </c:pt>
                <c:pt idx="10794">
                  <c:v>42620.524305555555</c:v>
                </c:pt>
                <c:pt idx="10795">
                  <c:v>42620.527777777781</c:v>
                </c:pt>
                <c:pt idx="10796">
                  <c:v>42620.53125</c:v>
                </c:pt>
                <c:pt idx="10797">
                  <c:v>42620.534722222219</c:v>
                </c:pt>
                <c:pt idx="10798">
                  <c:v>42620.538194444445</c:v>
                </c:pt>
                <c:pt idx="10799">
                  <c:v>42620.541666666664</c:v>
                </c:pt>
                <c:pt idx="10800">
                  <c:v>42620.545138888891</c:v>
                </c:pt>
                <c:pt idx="10801">
                  <c:v>42620.548611111109</c:v>
                </c:pt>
                <c:pt idx="10802">
                  <c:v>42620.552083333336</c:v>
                </c:pt>
                <c:pt idx="10803">
                  <c:v>42620.555555555555</c:v>
                </c:pt>
                <c:pt idx="10804">
                  <c:v>42620.559027777781</c:v>
                </c:pt>
                <c:pt idx="10805">
                  <c:v>42620.5625</c:v>
                </c:pt>
                <c:pt idx="10806">
                  <c:v>42620.565972222219</c:v>
                </c:pt>
                <c:pt idx="10807">
                  <c:v>42620.569444444445</c:v>
                </c:pt>
                <c:pt idx="10808">
                  <c:v>42620.572916666664</c:v>
                </c:pt>
                <c:pt idx="10809">
                  <c:v>42620.576388888891</c:v>
                </c:pt>
                <c:pt idx="10810">
                  <c:v>42620.579861111109</c:v>
                </c:pt>
                <c:pt idx="10811">
                  <c:v>42620.583333333336</c:v>
                </c:pt>
                <c:pt idx="10812">
                  <c:v>42620.586805555555</c:v>
                </c:pt>
                <c:pt idx="10813">
                  <c:v>42620.590277777781</c:v>
                </c:pt>
                <c:pt idx="10814">
                  <c:v>42620.59375</c:v>
                </c:pt>
                <c:pt idx="10815">
                  <c:v>42620.597222222219</c:v>
                </c:pt>
                <c:pt idx="10816">
                  <c:v>42620.600694444445</c:v>
                </c:pt>
                <c:pt idx="10817">
                  <c:v>42620.604166666664</c:v>
                </c:pt>
                <c:pt idx="10818">
                  <c:v>42620.607638888891</c:v>
                </c:pt>
                <c:pt idx="10819">
                  <c:v>42620.611111111109</c:v>
                </c:pt>
                <c:pt idx="10820">
                  <c:v>42620.614583333336</c:v>
                </c:pt>
                <c:pt idx="10821">
                  <c:v>42620.618055555555</c:v>
                </c:pt>
                <c:pt idx="10822">
                  <c:v>42620.621527777781</c:v>
                </c:pt>
                <c:pt idx="10823">
                  <c:v>42620.625</c:v>
                </c:pt>
                <c:pt idx="10824">
                  <c:v>42620.628472222219</c:v>
                </c:pt>
                <c:pt idx="10825">
                  <c:v>42620.631944444445</c:v>
                </c:pt>
                <c:pt idx="10826">
                  <c:v>42620.635416666664</c:v>
                </c:pt>
                <c:pt idx="10827">
                  <c:v>42620.638888888891</c:v>
                </c:pt>
                <c:pt idx="10828">
                  <c:v>42620.642361111109</c:v>
                </c:pt>
                <c:pt idx="10829">
                  <c:v>42620.645833333336</c:v>
                </c:pt>
                <c:pt idx="10830">
                  <c:v>42620.649305555555</c:v>
                </c:pt>
                <c:pt idx="10831">
                  <c:v>42620.652777777781</c:v>
                </c:pt>
                <c:pt idx="10832">
                  <c:v>42620.65625</c:v>
                </c:pt>
                <c:pt idx="10833">
                  <c:v>42620.659722222219</c:v>
                </c:pt>
                <c:pt idx="10834">
                  <c:v>42620.663194444445</c:v>
                </c:pt>
                <c:pt idx="10835">
                  <c:v>42620.666666666664</c:v>
                </c:pt>
                <c:pt idx="10836">
                  <c:v>42620.670138888891</c:v>
                </c:pt>
                <c:pt idx="10837">
                  <c:v>42620.673611111109</c:v>
                </c:pt>
                <c:pt idx="10838">
                  <c:v>42620.677083333336</c:v>
                </c:pt>
                <c:pt idx="10839">
                  <c:v>42620.680555555555</c:v>
                </c:pt>
                <c:pt idx="10840">
                  <c:v>42620.684027777781</c:v>
                </c:pt>
                <c:pt idx="10841">
                  <c:v>42620.6875</c:v>
                </c:pt>
                <c:pt idx="10842">
                  <c:v>42620.690972222219</c:v>
                </c:pt>
                <c:pt idx="10843">
                  <c:v>42620.694444444445</c:v>
                </c:pt>
                <c:pt idx="10844">
                  <c:v>42620.697916666664</c:v>
                </c:pt>
                <c:pt idx="10845">
                  <c:v>42620.701388888891</c:v>
                </c:pt>
                <c:pt idx="10846">
                  <c:v>42620.704861111109</c:v>
                </c:pt>
                <c:pt idx="10847">
                  <c:v>42620.708333333336</c:v>
                </c:pt>
                <c:pt idx="10848">
                  <c:v>42620.711805555555</c:v>
                </c:pt>
                <c:pt idx="10849">
                  <c:v>42620.715277777781</c:v>
                </c:pt>
                <c:pt idx="10850">
                  <c:v>42620.71875</c:v>
                </c:pt>
                <c:pt idx="10851">
                  <c:v>42620.722222222219</c:v>
                </c:pt>
                <c:pt idx="10852">
                  <c:v>42620.725694444445</c:v>
                </c:pt>
                <c:pt idx="10853">
                  <c:v>42620.729166666664</c:v>
                </c:pt>
                <c:pt idx="10854">
                  <c:v>42620.732638888891</c:v>
                </c:pt>
                <c:pt idx="10855">
                  <c:v>42620.736111111109</c:v>
                </c:pt>
                <c:pt idx="10856">
                  <c:v>42620.739583333336</c:v>
                </c:pt>
                <c:pt idx="10857">
                  <c:v>42620.743055555555</c:v>
                </c:pt>
                <c:pt idx="10858">
                  <c:v>42620.746527777781</c:v>
                </c:pt>
                <c:pt idx="10859">
                  <c:v>42620.75</c:v>
                </c:pt>
                <c:pt idx="10860">
                  <c:v>42620.753472222219</c:v>
                </c:pt>
                <c:pt idx="10861">
                  <c:v>42620.756944444445</c:v>
                </c:pt>
                <c:pt idx="10862">
                  <c:v>42620.760416666664</c:v>
                </c:pt>
                <c:pt idx="10863">
                  <c:v>42620.763888888891</c:v>
                </c:pt>
                <c:pt idx="10864">
                  <c:v>42620.767361111109</c:v>
                </c:pt>
                <c:pt idx="10865">
                  <c:v>42620.770833333336</c:v>
                </c:pt>
                <c:pt idx="10866">
                  <c:v>42620.774305555555</c:v>
                </c:pt>
                <c:pt idx="10867">
                  <c:v>42620.777777777781</c:v>
                </c:pt>
                <c:pt idx="10868">
                  <c:v>42620.78125</c:v>
                </c:pt>
                <c:pt idx="10869">
                  <c:v>42620.784722222219</c:v>
                </c:pt>
                <c:pt idx="10870">
                  <c:v>42620.788194444445</c:v>
                </c:pt>
                <c:pt idx="10871">
                  <c:v>42620.791666666664</c:v>
                </c:pt>
                <c:pt idx="10872">
                  <c:v>42620.795138888891</c:v>
                </c:pt>
                <c:pt idx="10873">
                  <c:v>42620.798611111109</c:v>
                </c:pt>
                <c:pt idx="10874">
                  <c:v>42620.802083333336</c:v>
                </c:pt>
                <c:pt idx="10875">
                  <c:v>42620.805555555555</c:v>
                </c:pt>
                <c:pt idx="10876">
                  <c:v>42620.809027777781</c:v>
                </c:pt>
                <c:pt idx="10877">
                  <c:v>42620.8125</c:v>
                </c:pt>
                <c:pt idx="10878">
                  <c:v>42620.815972222219</c:v>
                </c:pt>
                <c:pt idx="10879">
                  <c:v>42620.819444444445</c:v>
                </c:pt>
                <c:pt idx="10880">
                  <c:v>42620.822916666664</c:v>
                </c:pt>
                <c:pt idx="10881">
                  <c:v>42620.826388888891</c:v>
                </c:pt>
                <c:pt idx="10882">
                  <c:v>42620.829861111109</c:v>
                </c:pt>
                <c:pt idx="10883">
                  <c:v>42620.833333333336</c:v>
                </c:pt>
                <c:pt idx="10884">
                  <c:v>42620.836805555555</c:v>
                </c:pt>
                <c:pt idx="10885">
                  <c:v>42620.840277777781</c:v>
                </c:pt>
                <c:pt idx="10886">
                  <c:v>42620.84375</c:v>
                </c:pt>
                <c:pt idx="10887">
                  <c:v>42620.847222222219</c:v>
                </c:pt>
                <c:pt idx="10888">
                  <c:v>42620.850694444445</c:v>
                </c:pt>
                <c:pt idx="10889">
                  <c:v>42620.854166666664</c:v>
                </c:pt>
                <c:pt idx="10890">
                  <c:v>42620.857638888891</c:v>
                </c:pt>
                <c:pt idx="10891">
                  <c:v>42620.861111111109</c:v>
                </c:pt>
                <c:pt idx="10892">
                  <c:v>42620.864583333336</c:v>
                </c:pt>
                <c:pt idx="10893">
                  <c:v>42620.868055555555</c:v>
                </c:pt>
                <c:pt idx="10894">
                  <c:v>42620.871527777781</c:v>
                </c:pt>
                <c:pt idx="10895">
                  <c:v>42620.875</c:v>
                </c:pt>
                <c:pt idx="10896">
                  <c:v>42620.878472222219</c:v>
                </c:pt>
                <c:pt idx="10897">
                  <c:v>42620.881944444445</c:v>
                </c:pt>
                <c:pt idx="10898">
                  <c:v>42620.885416666664</c:v>
                </c:pt>
                <c:pt idx="10899">
                  <c:v>42620.888888888891</c:v>
                </c:pt>
                <c:pt idx="10900">
                  <c:v>42620.892361111109</c:v>
                </c:pt>
                <c:pt idx="10901">
                  <c:v>42620.895833333336</c:v>
                </c:pt>
                <c:pt idx="10902">
                  <c:v>42620.899305555555</c:v>
                </c:pt>
                <c:pt idx="10903">
                  <c:v>42620.902777777781</c:v>
                </c:pt>
                <c:pt idx="10904">
                  <c:v>42620.90625</c:v>
                </c:pt>
                <c:pt idx="10905">
                  <c:v>42620.909722222219</c:v>
                </c:pt>
                <c:pt idx="10906">
                  <c:v>42620.913194444445</c:v>
                </c:pt>
                <c:pt idx="10907">
                  <c:v>42620.916666666664</c:v>
                </c:pt>
                <c:pt idx="10908">
                  <c:v>42620.920138888891</c:v>
                </c:pt>
                <c:pt idx="10909">
                  <c:v>42620.923611111109</c:v>
                </c:pt>
                <c:pt idx="10910">
                  <c:v>42620.927083333336</c:v>
                </c:pt>
                <c:pt idx="10911">
                  <c:v>42620.930555555555</c:v>
                </c:pt>
                <c:pt idx="10912">
                  <c:v>42620.934027777781</c:v>
                </c:pt>
                <c:pt idx="10913">
                  <c:v>42620.9375</c:v>
                </c:pt>
                <c:pt idx="10914">
                  <c:v>42620.940972222219</c:v>
                </c:pt>
                <c:pt idx="10915">
                  <c:v>42620.944444444445</c:v>
                </c:pt>
                <c:pt idx="10916">
                  <c:v>42620.947916666664</c:v>
                </c:pt>
                <c:pt idx="10917">
                  <c:v>42620.951388888891</c:v>
                </c:pt>
                <c:pt idx="10918">
                  <c:v>42620.954861111109</c:v>
                </c:pt>
                <c:pt idx="10919">
                  <c:v>42620.958333333336</c:v>
                </c:pt>
                <c:pt idx="10920">
                  <c:v>42620.961805555555</c:v>
                </c:pt>
                <c:pt idx="10921">
                  <c:v>42620.965277777781</c:v>
                </c:pt>
                <c:pt idx="10922">
                  <c:v>42620.96875</c:v>
                </c:pt>
                <c:pt idx="10923">
                  <c:v>42620.972222222219</c:v>
                </c:pt>
                <c:pt idx="10924">
                  <c:v>42620.975694444445</c:v>
                </c:pt>
                <c:pt idx="10925">
                  <c:v>42620.979166666664</c:v>
                </c:pt>
                <c:pt idx="10926">
                  <c:v>42620.982638888891</c:v>
                </c:pt>
                <c:pt idx="10927">
                  <c:v>42620.986111111109</c:v>
                </c:pt>
                <c:pt idx="10928">
                  <c:v>42620.989583333336</c:v>
                </c:pt>
                <c:pt idx="10929">
                  <c:v>42620.993055555555</c:v>
                </c:pt>
                <c:pt idx="10930">
                  <c:v>42620.996527777781</c:v>
                </c:pt>
                <c:pt idx="10931">
                  <c:v>42621</c:v>
                </c:pt>
                <c:pt idx="10932">
                  <c:v>42621.003472222219</c:v>
                </c:pt>
                <c:pt idx="10933">
                  <c:v>42621.006944444445</c:v>
                </c:pt>
                <c:pt idx="10934">
                  <c:v>42621.010416666664</c:v>
                </c:pt>
                <c:pt idx="10935">
                  <c:v>42621.013888888891</c:v>
                </c:pt>
                <c:pt idx="10936">
                  <c:v>42621.017361111109</c:v>
                </c:pt>
                <c:pt idx="10937">
                  <c:v>42621.020833333336</c:v>
                </c:pt>
                <c:pt idx="10938">
                  <c:v>42621.024305555555</c:v>
                </c:pt>
                <c:pt idx="10939">
                  <c:v>42621.027777777781</c:v>
                </c:pt>
                <c:pt idx="10940">
                  <c:v>42621.03125</c:v>
                </c:pt>
                <c:pt idx="10941">
                  <c:v>42621.034722222219</c:v>
                </c:pt>
                <c:pt idx="10942">
                  <c:v>42621.038194444445</c:v>
                </c:pt>
                <c:pt idx="10943">
                  <c:v>42621.041666666664</c:v>
                </c:pt>
                <c:pt idx="10944">
                  <c:v>42621.045138888891</c:v>
                </c:pt>
                <c:pt idx="10945">
                  <c:v>42621.048611111109</c:v>
                </c:pt>
                <c:pt idx="10946">
                  <c:v>42621.052083333336</c:v>
                </c:pt>
                <c:pt idx="10947">
                  <c:v>42621.055555555555</c:v>
                </c:pt>
                <c:pt idx="10948">
                  <c:v>42621.059027777781</c:v>
                </c:pt>
                <c:pt idx="10949">
                  <c:v>42621.0625</c:v>
                </c:pt>
                <c:pt idx="10950">
                  <c:v>42621.065972222219</c:v>
                </c:pt>
                <c:pt idx="10951">
                  <c:v>42621.069444444445</c:v>
                </c:pt>
                <c:pt idx="10952">
                  <c:v>42621.072916666664</c:v>
                </c:pt>
                <c:pt idx="10953">
                  <c:v>42621.076388888891</c:v>
                </c:pt>
                <c:pt idx="10954">
                  <c:v>42621.079861111109</c:v>
                </c:pt>
                <c:pt idx="10955">
                  <c:v>42621.083333333336</c:v>
                </c:pt>
                <c:pt idx="10956">
                  <c:v>42621.086805555555</c:v>
                </c:pt>
                <c:pt idx="10957">
                  <c:v>42621.090277777781</c:v>
                </c:pt>
                <c:pt idx="10958">
                  <c:v>42621.09375</c:v>
                </c:pt>
                <c:pt idx="10959">
                  <c:v>42621.097222222219</c:v>
                </c:pt>
                <c:pt idx="10960">
                  <c:v>42621.100694444445</c:v>
                </c:pt>
                <c:pt idx="10961">
                  <c:v>42621.104166666664</c:v>
                </c:pt>
                <c:pt idx="10962">
                  <c:v>42621.107638888891</c:v>
                </c:pt>
                <c:pt idx="10963">
                  <c:v>42621.111111111109</c:v>
                </c:pt>
                <c:pt idx="10964">
                  <c:v>42621.114583333336</c:v>
                </c:pt>
                <c:pt idx="10965">
                  <c:v>42621.118055555555</c:v>
                </c:pt>
                <c:pt idx="10966">
                  <c:v>42621.121527777781</c:v>
                </c:pt>
                <c:pt idx="10967">
                  <c:v>42621.125</c:v>
                </c:pt>
                <c:pt idx="10968">
                  <c:v>42621.128472222219</c:v>
                </c:pt>
                <c:pt idx="10969">
                  <c:v>42621.131944444445</c:v>
                </c:pt>
                <c:pt idx="10970">
                  <c:v>42621.135416666664</c:v>
                </c:pt>
                <c:pt idx="10971">
                  <c:v>42621.138888888891</c:v>
                </c:pt>
                <c:pt idx="10972">
                  <c:v>42621.142361111109</c:v>
                </c:pt>
                <c:pt idx="10973">
                  <c:v>42621.145833333336</c:v>
                </c:pt>
                <c:pt idx="10974">
                  <c:v>42621.149305555555</c:v>
                </c:pt>
                <c:pt idx="10975">
                  <c:v>42621.152777777781</c:v>
                </c:pt>
                <c:pt idx="10976">
                  <c:v>42621.15625</c:v>
                </c:pt>
                <c:pt idx="10977">
                  <c:v>42621.159722222219</c:v>
                </c:pt>
                <c:pt idx="10978">
                  <c:v>42621.163194444445</c:v>
                </c:pt>
                <c:pt idx="10979">
                  <c:v>42621.166666666664</c:v>
                </c:pt>
                <c:pt idx="10980">
                  <c:v>42621.170138888891</c:v>
                </c:pt>
                <c:pt idx="10981">
                  <c:v>42621.173611111109</c:v>
                </c:pt>
                <c:pt idx="10982">
                  <c:v>42621.177083333336</c:v>
                </c:pt>
                <c:pt idx="10983">
                  <c:v>42621.180555555555</c:v>
                </c:pt>
                <c:pt idx="10984">
                  <c:v>42621.184027777781</c:v>
                </c:pt>
                <c:pt idx="10985">
                  <c:v>42621.1875</c:v>
                </c:pt>
                <c:pt idx="10986">
                  <c:v>42621.190972222219</c:v>
                </c:pt>
                <c:pt idx="10987">
                  <c:v>42621.194444444445</c:v>
                </c:pt>
                <c:pt idx="10988">
                  <c:v>42621.197916666664</c:v>
                </c:pt>
                <c:pt idx="10989">
                  <c:v>42621.201388888891</c:v>
                </c:pt>
                <c:pt idx="10990">
                  <c:v>42621.204861111109</c:v>
                </c:pt>
                <c:pt idx="10991">
                  <c:v>42621.208333333336</c:v>
                </c:pt>
                <c:pt idx="10992">
                  <c:v>42621.211805555555</c:v>
                </c:pt>
                <c:pt idx="10993">
                  <c:v>42621.215277777781</c:v>
                </c:pt>
                <c:pt idx="10994">
                  <c:v>42621.21875</c:v>
                </c:pt>
                <c:pt idx="10995">
                  <c:v>42621.222222222219</c:v>
                </c:pt>
                <c:pt idx="10996">
                  <c:v>42621.225694444445</c:v>
                </c:pt>
                <c:pt idx="10997">
                  <c:v>42621.229166666664</c:v>
                </c:pt>
                <c:pt idx="10998">
                  <c:v>42621.232638888891</c:v>
                </c:pt>
                <c:pt idx="10999">
                  <c:v>42621.236111111109</c:v>
                </c:pt>
                <c:pt idx="11000">
                  <c:v>42621.239583333336</c:v>
                </c:pt>
                <c:pt idx="11001">
                  <c:v>42621.243055555555</c:v>
                </c:pt>
                <c:pt idx="11002">
                  <c:v>42621.246527777781</c:v>
                </c:pt>
                <c:pt idx="11003">
                  <c:v>42621.25</c:v>
                </c:pt>
                <c:pt idx="11004">
                  <c:v>42621.253472222219</c:v>
                </c:pt>
                <c:pt idx="11005">
                  <c:v>42621.256944444445</c:v>
                </c:pt>
                <c:pt idx="11006">
                  <c:v>42621.260416666664</c:v>
                </c:pt>
                <c:pt idx="11007">
                  <c:v>42621.263888888891</c:v>
                </c:pt>
                <c:pt idx="11008">
                  <c:v>42621.267361111109</c:v>
                </c:pt>
                <c:pt idx="11009">
                  <c:v>42621.270833333336</c:v>
                </c:pt>
                <c:pt idx="11010">
                  <c:v>42621.274305555555</c:v>
                </c:pt>
                <c:pt idx="11011">
                  <c:v>42621.277777777781</c:v>
                </c:pt>
                <c:pt idx="11012">
                  <c:v>42621.28125</c:v>
                </c:pt>
                <c:pt idx="11013">
                  <c:v>42621.284722222219</c:v>
                </c:pt>
                <c:pt idx="11014">
                  <c:v>42621.288194444445</c:v>
                </c:pt>
                <c:pt idx="11015">
                  <c:v>42621.291666666664</c:v>
                </c:pt>
                <c:pt idx="11016">
                  <c:v>42621.295138888891</c:v>
                </c:pt>
                <c:pt idx="11017">
                  <c:v>42621.298611111109</c:v>
                </c:pt>
                <c:pt idx="11018">
                  <c:v>42621.302083333336</c:v>
                </c:pt>
                <c:pt idx="11019">
                  <c:v>42621.305555555555</c:v>
                </c:pt>
                <c:pt idx="11020">
                  <c:v>42621.309027777781</c:v>
                </c:pt>
                <c:pt idx="11021">
                  <c:v>42621.3125</c:v>
                </c:pt>
                <c:pt idx="11022">
                  <c:v>42621.315972222219</c:v>
                </c:pt>
                <c:pt idx="11023">
                  <c:v>42621.319444444445</c:v>
                </c:pt>
                <c:pt idx="11024">
                  <c:v>42621.322916666664</c:v>
                </c:pt>
                <c:pt idx="11025">
                  <c:v>42621.326388888891</c:v>
                </c:pt>
                <c:pt idx="11026">
                  <c:v>42621.329861111109</c:v>
                </c:pt>
                <c:pt idx="11027">
                  <c:v>42621.333333333336</c:v>
                </c:pt>
                <c:pt idx="11028">
                  <c:v>42621.336805555555</c:v>
                </c:pt>
                <c:pt idx="11029">
                  <c:v>42621.340277777781</c:v>
                </c:pt>
                <c:pt idx="11030">
                  <c:v>42621.34375</c:v>
                </c:pt>
                <c:pt idx="11031">
                  <c:v>42621.347222222219</c:v>
                </c:pt>
                <c:pt idx="11032">
                  <c:v>42621.350694444445</c:v>
                </c:pt>
                <c:pt idx="11033">
                  <c:v>42621.354166666664</c:v>
                </c:pt>
                <c:pt idx="11034">
                  <c:v>42621.357638888891</c:v>
                </c:pt>
                <c:pt idx="11035">
                  <c:v>42621.361111111109</c:v>
                </c:pt>
                <c:pt idx="11036">
                  <c:v>42621.364583333336</c:v>
                </c:pt>
                <c:pt idx="11037">
                  <c:v>42621.368055555555</c:v>
                </c:pt>
                <c:pt idx="11038">
                  <c:v>42621.371527777781</c:v>
                </c:pt>
                <c:pt idx="11039">
                  <c:v>42621.375</c:v>
                </c:pt>
                <c:pt idx="11040">
                  <c:v>42621.378472222219</c:v>
                </c:pt>
                <c:pt idx="11041">
                  <c:v>42621.381944444445</c:v>
                </c:pt>
                <c:pt idx="11042">
                  <c:v>42621.385416666664</c:v>
                </c:pt>
                <c:pt idx="11043">
                  <c:v>42621.388888888891</c:v>
                </c:pt>
                <c:pt idx="11044">
                  <c:v>42621.392361111109</c:v>
                </c:pt>
                <c:pt idx="11045">
                  <c:v>42621.395833333336</c:v>
                </c:pt>
                <c:pt idx="11046">
                  <c:v>42621.399305555555</c:v>
                </c:pt>
                <c:pt idx="11047">
                  <c:v>42621.402777777781</c:v>
                </c:pt>
                <c:pt idx="11048">
                  <c:v>42621.40625</c:v>
                </c:pt>
                <c:pt idx="11049">
                  <c:v>42621.409722222219</c:v>
                </c:pt>
                <c:pt idx="11050">
                  <c:v>42621.413194444445</c:v>
                </c:pt>
                <c:pt idx="11051">
                  <c:v>42621.416666666664</c:v>
                </c:pt>
                <c:pt idx="11052">
                  <c:v>42621.420138888891</c:v>
                </c:pt>
                <c:pt idx="11053">
                  <c:v>42621.423611111109</c:v>
                </c:pt>
                <c:pt idx="11054">
                  <c:v>42621.427083333336</c:v>
                </c:pt>
                <c:pt idx="11055">
                  <c:v>42621.430555555555</c:v>
                </c:pt>
                <c:pt idx="11056">
                  <c:v>42621.434027777781</c:v>
                </c:pt>
                <c:pt idx="11057">
                  <c:v>42621.4375</c:v>
                </c:pt>
                <c:pt idx="11058">
                  <c:v>42621.440972222219</c:v>
                </c:pt>
                <c:pt idx="11059">
                  <c:v>42621.444444444445</c:v>
                </c:pt>
                <c:pt idx="11060">
                  <c:v>42621.447916666664</c:v>
                </c:pt>
                <c:pt idx="11061">
                  <c:v>42621.451388888891</c:v>
                </c:pt>
                <c:pt idx="11062">
                  <c:v>42621.454861111109</c:v>
                </c:pt>
                <c:pt idx="11063">
                  <c:v>42621.458333333336</c:v>
                </c:pt>
                <c:pt idx="11064">
                  <c:v>42621.461805555555</c:v>
                </c:pt>
                <c:pt idx="11065">
                  <c:v>42621.465277777781</c:v>
                </c:pt>
                <c:pt idx="11066">
                  <c:v>42621.46875</c:v>
                </c:pt>
                <c:pt idx="11067">
                  <c:v>42621.472222222219</c:v>
                </c:pt>
                <c:pt idx="11068">
                  <c:v>42621.475694444445</c:v>
                </c:pt>
                <c:pt idx="11069">
                  <c:v>42621.479166666664</c:v>
                </c:pt>
                <c:pt idx="11070">
                  <c:v>42621.482638888891</c:v>
                </c:pt>
                <c:pt idx="11071">
                  <c:v>42621.486111111109</c:v>
                </c:pt>
                <c:pt idx="11072">
                  <c:v>42621.489583333336</c:v>
                </c:pt>
                <c:pt idx="11073">
                  <c:v>42621.493055555555</c:v>
                </c:pt>
                <c:pt idx="11074">
                  <c:v>42621.496527777781</c:v>
                </c:pt>
                <c:pt idx="11075">
                  <c:v>42621.5</c:v>
                </c:pt>
                <c:pt idx="11076">
                  <c:v>42621.503472222219</c:v>
                </c:pt>
                <c:pt idx="11077">
                  <c:v>42621.506944444445</c:v>
                </c:pt>
                <c:pt idx="11078">
                  <c:v>42621.510416666664</c:v>
                </c:pt>
                <c:pt idx="11079">
                  <c:v>42621.513888888891</c:v>
                </c:pt>
                <c:pt idx="11080">
                  <c:v>42621.517361111109</c:v>
                </c:pt>
                <c:pt idx="11081">
                  <c:v>42621.520833333336</c:v>
                </c:pt>
                <c:pt idx="11082">
                  <c:v>42621.524305555555</c:v>
                </c:pt>
                <c:pt idx="11083">
                  <c:v>42621.527777777781</c:v>
                </c:pt>
                <c:pt idx="11084">
                  <c:v>42621.53125</c:v>
                </c:pt>
                <c:pt idx="11085">
                  <c:v>42621.534722222219</c:v>
                </c:pt>
                <c:pt idx="11086">
                  <c:v>42621.538194444445</c:v>
                </c:pt>
                <c:pt idx="11087">
                  <c:v>42621.541666666664</c:v>
                </c:pt>
                <c:pt idx="11088">
                  <c:v>42621.545138888891</c:v>
                </c:pt>
                <c:pt idx="11089">
                  <c:v>42621.548611111109</c:v>
                </c:pt>
                <c:pt idx="11090">
                  <c:v>42621.552083333336</c:v>
                </c:pt>
                <c:pt idx="11091">
                  <c:v>42621.555555555555</c:v>
                </c:pt>
                <c:pt idx="11092">
                  <c:v>42621.559027777781</c:v>
                </c:pt>
                <c:pt idx="11093">
                  <c:v>42621.5625</c:v>
                </c:pt>
                <c:pt idx="11094">
                  <c:v>42621.565972222219</c:v>
                </c:pt>
                <c:pt idx="11095">
                  <c:v>42621.569444444445</c:v>
                </c:pt>
                <c:pt idx="11096">
                  <c:v>42621.572916666664</c:v>
                </c:pt>
                <c:pt idx="11097">
                  <c:v>42621.576388888891</c:v>
                </c:pt>
                <c:pt idx="11098">
                  <c:v>42621.579861111109</c:v>
                </c:pt>
                <c:pt idx="11099">
                  <c:v>42621.583333333336</c:v>
                </c:pt>
                <c:pt idx="11100">
                  <c:v>42621.586805555555</c:v>
                </c:pt>
                <c:pt idx="11101">
                  <c:v>42621.590277777781</c:v>
                </c:pt>
                <c:pt idx="11102">
                  <c:v>42621.59375</c:v>
                </c:pt>
                <c:pt idx="11103">
                  <c:v>42621.597222222219</c:v>
                </c:pt>
                <c:pt idx="11104">
                  <c:v>42621.600694444445</c:v>
                </c:pt>
                <c:pt idx="11105">
                  <c:v>42621.604166666664</c:v>
                </c:pt>
                <c:pt idx="11106">
                  <c:v>42621.607638888891</c:v>
                </c:pt>
                <c:pt idx="11107">
                  <c:v>42621.611111111109</c:v>
                </c:pt>
                <c:pt idx="11108">
                  <c:v>42621.614583333336</c:v>
                </c:pt>
                <c:pt idx="11109">
                  <c:v>42621.618055555555</c:v>
                </c:pt>
                <c:pt idx="11110">
                  <c:v>42621.621527777781</c:v>
                </c:pt>
                <c:pt idx="11111">
                  <c:v>42621.625</c:v>
                </c:pt>
                <c:pt idx="11112">
                  <c:v>42621.628472222219</c:v>
                </c:pt>
                <c:pt idx="11113">
                  <c:v>42621.631944444445</c:v>
                </c:pt>
                <c:pt idx="11114">
                  <c:v>42621.635416666664</c:v>
                </c:pt>
                <c:pt idx="11115">
                  <c:v>42621.638888888891</c:v>
                </c:pt>
                <c:pt idx="11116">
                  <c:v>42621.642361111109</c:v>
                </c:pt>
                <c:pt idx="11117">
                  <c:v>42621.645833333336</c:v>
                </c:pt>
                <c:pt idx="11118">
                  <c:v>42621.649305555555</c:v>
                </c:pt>
                <c:pt idx="11119">
                  <c:v>42621.652777777781</c:v>
                </c:pt>
                <c:pt idx="11120">
                  <c:v>42621.65625</c:v>
                </c:pt>
                <c:pt idx="11121">
                  <c:v>42621.659722222219</c:v>
                </c:pt>
                <c:pt idx="11122">
                  <c:v>42621.663194444445</c:v>
                </c:pt>
                <c:pt idx="11123">
                  <c:v>42621.666666666664</c:v>
                </c:pt>
                <c:pt idx="11124">
                  <c:v>42621.670138888891</c:v>
                </c:pt>
                <c:pt idx="11125">
                  <c:v>42621.673611111109</c:v>
                </c:pt>
                <c:pt idx="11126">
                  <c:v>42621.677083333336</c:v>
                </c:pt>
                <c:pt idx="11127">
                  <c:v>42621.680555555555</c:v>
                </c:pt>
                <c:pt idx="11128">
                  <c:v>42621.684027777781</c:v>
                </c:pt>
                <c:pt idx="11129">
                  <c:v>42621.6875</c:v>
                </c:pt>
                <c:pt idx="11130">
                  <c:v>42621.690972222219</c:v>
                </c:pt>
                <c:pt idx="11131">
                  <c:v>42621.694444444445</c:v>
                </c:pt>
                <c:pt idx="11132">
                  <c:v>42621.697916666664</c:v>
                </c:pt>
                <c:pt idx="11133">
                  <c:v>42621.701388888891</c:v>
                </c:pt>
                <c:pt idx="11134">
                  <c:v>42621.704861111109</c:v>
                </c:pt>
                <c:pt idx="11135">
                  <c:v>42621.708333333336</c:v>
                </c:pt>
                <c:pt idx="11136">
                  <c:v>42621.711805555555</c:v>
                </c:pt>
                <c:pt idx="11137">
                  <c:v>42621.715277777781</c:v>
                </c:pt>
                <c:pt idx="11138">
                  <c:v>42621.71875</c:v>
                </c:pt>
                <c:pt idx="11139">
                  <c:v>42621.722222222219</c:v>
                </c:pt>
                <c:pt idx="11140">
                  <c:v>42621.725694444445</c:v>
                </c:pt>
                <c:pt idx="11141">
                  <c:v>42621.729166666664</c:v>
                </c:pt>
                <c:pt idx="11142">
                  <c:v>42621.732638888891</c:v>
                </c:pt>
                <c:pt idx="11143">
                  <c:v>42621.736111111109</c:v>
                </c:pt>
                <c:pt idx="11144">
                  <c:v>42621.739583333336</c:v>
                </c:pt>
                <c:pt idx="11145">
                  <c:v>42621.743055555555</c:v>
                </c:pt>
                <c:pt idx="11146">
                  <c:v>42621.746527777781</c:v>
                </c:pt>
                <c:pt idx="11147">
                  <c:v>42621.75</c:v>
                </c:pt>
                <c:pt idx="11148">
                  <c:v>42621.753472222219</c:v>
                </c:pt>
                <c:pt idx="11149">
                  <c:v>42621.756944444445</c:v>
                </c:pt>
                <c:pt idx="11150">
                  <c:v>42621.760416666664</c:v>
                </c:pt>
                <c:pt idx="11151">
                  <c:v>42621.763888888891</c:v>
                </c:pt>
                <c:pt idx="11152">
                  <c:v>42621.767361111109</c:v>
                </c:pt>
                <c:pt idx="11153">
                  <c:v>42621.770833333336</c:v>
                </c:pt>
                <c:pt idx="11154">
                  <c:v>42621.774305555555</c:v>
                </c:pt>
                <c:pt idx="11155">
                  <c:v>42621.777777777781</c:v>
                </c:pt>
                <c:pt idx="11156">
                  <c:v>42621.78125</c:v>
                </c:pt>
                <c:pt idx="11157">
                  <c:v>42621.784722222219</c:v>
                </c:pt>
                <c:pt idx="11158">
                  <c:v>42621.788194444445</c:v>
                </c:pt>
                <c:pt idx="11159">
                  <c:v>42621.791666666664</c:v>
                </c:pt>
                <c:pt idx="11160">
                  <c:v>42621.795138888891</c:v>
                </c:pt>
                <c:pt idx="11161">
                  <c:v>42621.798611111109</c:v>
                </c:pt>
                <c:pt idx="11162">
                  <c:v>42621.802083333336</c:v>
                </c:pt>
                <c:pt idx="11163">
                  <c:v>42621.805555555555</c:v>
                </c:pt>
                <c:pt idx="11164">
                  <c:v>42621.809027777781</c:v>
                </c:pt>
                <c:pt idx="11165">
                  <c:v>42621.8125</c:v>
                </c:pt>
                <c:pt idx="11166">
                  <c:v>42621.815972222219</c:v>
                </c:pt>
                <c:pt idx="11167">
                  <c:v>42621.819444444445</c:v>
                </c:pt>
                <c:pt idx="11168">
                  <c:v>42621.822916666664</c:v>
                </c:pt>
                <c:pt idx="11169">
                  <c:v>42621.826388888891</c:v>
                </c:pt>
                <c:pt idx="11170">
                  <c:v>42621.829861111109</c:v>
                </c:pt>
                <c:pt idx="11171">
                  <c:v>42621.833333333336</c:v>
                </c:pt>
                <c:pt idx="11172">
                  <c:v>42621.836805555555</c:v>
                </c:pt>
                <c:pt idx="11173">
                  <c:v>42621.840277777781</c:v>
                </c:pt>
                <c:pt idx="11174">
                  <c:v>42621.84375</c:v>
                </c:pt>
                <c:pt idx="11175">
                  <c:v>42621.847222222219</c:v>
                </c:pt>
                <c:pt idx="11176">
                  <c:v>42621.850694444445</c:v>
                </c:pt>
                <c:pt idx="11177">
                  <c:v>42621.854166666664</c:v>
                </c:pt>
                <c:pt idx="11178">
                  <c:v>42621.857638888891</c:v>
                </c:pt>
                <c:pt idx="11179">
                  <c:v>42621.861111111109</c:v>
                </c:pt>
                <c:pt idx="11180">
                  <c:v>42621.864583333336</c:v>
                </c:pt>
                <c:pt idx="11181">
                  <c:v>42621.868055555555</c:v>
                </c:pt>
                <c:pt idx="11182">
                  <c:v>42621.871527777781</c:v>
                </c:pt>
                <c:pt idx="11183">
                  <c:v>42621.875</c:v>
                </c:pt>
                <c:pt idx="11184">
                  <c:v>42621.878472222219</c:v>
                </c:pt>
                <c:pt idx="11185">
                  <c:v>42621.881944444445</c:v>
                </c:pt>
                <c:pt idx="11186">
                  <c:v>42621.885416666664</c:v>
                </c:pt>
                <c:pt idx="11187">
                  <c:v>42621.888888888891</c:v>
                </c:pt>
                <c:pt idx="11188">
                  <c:v>42621.892361111109</c:v>
                </c:pt>
                <c:pt idx="11189">
                  <c:v>42621.895833333336</c:v>
                </c:pt>
                <c:pt idx="11190">
                  <c:v>42621.899305555555</c:v>
                </c:pt>
                <c:pt idx="11191">
                  <c:v>42621.902777777781</c:v>
                </c:pt>
                <c:pt idx="11192">
                  <c:v>42621.90625</c:v>
                </c:pt>
                <c:pt idx="11193">
                  <c:v>42621.909722222219</c:v>
                </c:pt>
                <c:pt idx="11194">
                  <c:v>42621.913194444445</c:v>
                </c:pt>
                <c:pt idx="11195">
                  <c:v>42621.916666666664</c:v>
                </c:pt>
                <c:pt idx="11196">
                  <c:v>42621.920138888891</c:v>
                </c:pt>
                <c:pt idx="11197">
                  <c:v>42621.923611111109</c:v>
                </c:pt>
                <c:pt idx="11198">
                  <c:v>42621.927083333336</c:v>
                </c:pt>
                <c:pt idx="11199">
                  <c:v>42621.930555555555</c:v>
                </c:pt>
                <c:pt idx="11200">
                  <c:v>42621.934027777781</c:v>
                </c:pt>
                <c:pt idx="11201">
                  <c:v>42621.9375</c:v>
                </c:pt>
                <c:pt idx="11202">
                  <c:v>42621.940972222219</c:v>
                </c:pt>
                <c:pt idx="11203">
                  <c:v>42621.944444444445</c:v>
                </c:pt>
                <c:pt idx="11204">
                  <c:v>42621.947916666664</c:v>
                </c:pt>
                <c:pt idx="11205">
                  <c:v>42621.951388888891</c:v>
                </c:pt>
                <c:pt idx="11206">
                  <c:v>42621.954861111109</c:v>
                </c:pt>
                <c:pt idx="11207">
                  <c:v>42621.958333333336</c:v>
                </c:pt>
                <c:pt idx="11208">
                  <c:v>42621.961805555555</c:v>
                </c:pt>
                <c:pt idx="11209">
                  <c:v>42621.965277777781</c:v>
                </c:pt>
                <c:pt idx="11210">
                  <c:v>42621.96875</c:v>
                </c:pt>
                <c:pt idx="11211">
                  <c:v>42621.972222222219</c:v>
                </c:pt>
                <c:pt idx="11212">
                  <c:v>42621.975694444445</c:v>
                </c:pt>
                <c:pt idx="11213">
                  <c:v>42621.979166666664</c:v>
                </c:pt>
                <c:pt idx="11214">
                  <c:v>42621.982638888891</c:v>
                </c:pt>
                <c:pt idx="11215">
                  <c:v>42621.986111111109</c:v>
                </c:pt>
                <c:pt idx="11216">
                  <c:v>42621.989583333336</c:v>
                </c:pt>
                <c:pt idx="11217">
                  <c:v>42621.993055555555</c:v>
                </c:pt>
                <c:pt idx="11218">
                  <c:v>42621.996527777781</c:v>
                </c:pt>
                <c:pt idx="11219">
                  <c:v>42622</c:v>
                </c:pt>
                <c:pt idx="11220">
                  <c:v>42622.003472222219</c:v>
                </c:pt>
                <c:pt idx="11221">
                  <c:v>42622.006944444445</c:v>
                </c:pt>
                <c:pt idx="11222">
                  <c:v>42622.010416666664</c:v>
                </c:pt>
                <c:pt idx="11223">
                  <c:v>42622.013888888891</c:v>
                </c:pt>
                <c:pt idx="11224">
                  <c:v>42622.017361111109</c:v>
                </c:pt>
                <c:pt idx="11225">
                  <c:v>42622.020833333336</c:v>
                </c:pt>
                <c:pt idx="11226">
                  <c:v>42622.024305555555</c:v>
                </c:pt>
                <c:pt idx="11227">
                  <c:v>42622.027777777781</c:v>
                </c:pt>
                <c:pt idx="11228">
                  <c:v>42622.03125</c:v>
                </c:pt>
                <c:pt idx="11229">
                  <c:v>42622.034722222219</c:v>
                </c:pt>
                <c:pt idx="11230">
                  <c:v>42622.038194444445</c:v>
                </c:pt>
                <c:pt idx="11231">
                  <c:v>42622.041666666664</c:v>
                </c:pt>
                <c:pt idx="11232">
                  <c:v>42622.045138888891</c:v>
                </c:pt>
                <c:pt idx="11233">
                  <c:v>42622.048611111109</c:v>
                </c:pt>
                <c:pt idx="11234">
                  <c:v>42622.052083333336</c:v>
                </c:pt>
                <c:pt idx="11235">
                  <c:v>42622.055555555555</c:v>
                </c:pt>
                <c:pt idx="11236">
                  <c:v>42622.059027777781</c:v>
                </c:pt>
                <c:pt idx="11237">
                  <c:v>42622.0625</c:v>
                </c:pt>
                <c:pt idx="11238">
                  <c:v>42622.065972222219</c:v>
                </c:pt>
                <c:pt idx="11239">
                  <c:v>42622.069444444445</c:v>
                </c:pt>
                <c:pt idx="11240">
                  <c:v>42622.072916666664</c:v>
                </c:pt>
                <c:pt idx="11241">
                  <c:v>42622.076388888891</c:v>
                </c:pt>
                <c:pt idx="11242">
                  <c:v>42622.079861111109</c:v>
                </c:pt>
                <c:pt idx="11243">
                  <c:v>42622.083333333336</c:v>
                </c:pt>
                <c:pt idx="11244">
                  <c:v>42622.086805555555</c:v>
                </c:pt>
                <c:pt idx="11245">
                  <c:v>42622.090277777781</c:v>
                </c:pt>
                <c:pt idx="11246">
                  <c:v>42622.09375</c:v>
                </c:pt>
                <c:pt idx="11247">
                  <c:v>42622.097222222219</c:v>
                </c:pt>
                <c:pt idx="11248">
                  <c:v>42622.100694444445</c:v>
                </c:pt>
                <c:pt idx="11249">
                  <c:v>42622.104166666664</c:v>
                </c:pt>
                <c:pt idx="11250">
                  <c:v>42622.107638888891</c:v>
                </c:pt>
                <c:pt idx="11251">
                  <c:v>42622.111111111109</c:v>
                </c:pt>
                <c:pt idx="11252">
                  <c:v>42622.114583333336</c:v>
                </c:pt>
                <c:pt idx="11253">
                  <c:v>42622.118055555555</c:v>
                </c:pt>
                <c:pt idx="11254">
                  <c:v>42622.121527777781</c:v>
                </c:pt>
                <c:pt idx="11255">
                  <c:v>42622.125</c:v>
                </c:pt>
                <c:pt idx="11256">
                  <c:v>42622.128472222219</c:v>
                </c:pt>
                <c:pt idx="11257">
                  <c:v>42622.131944444445</c:v>
                </c:pt>
                <c:pt idx="11258">
                  <c:v>42622.135416666664</c:v>
                </c:pt>
                <c:pt idx="11259">
                  <c:v>42622.138888888891</c:v>
                </c:pt>
                <c:pt idx="11260">
                  <c:v>42622.142361111109</c:v>
                </c:pt>
                <c:pt idx="11261">
                  <c:v>42622.145833333336</c:v>
                </c:pt>
                <c:pt idx="11262">
                  <c:v>42622.149305555555</c:v>
                </c:pt>
                <c:pt idx="11263">
                  <c:v>42622.152777777781</c:v>
                </c:pt>
                <c:pt idx="11264">
                  <c:v>42622.15625</c:v>
                </c:pt>
                <c:pt idx="11265">
                  <c:v>42622.159722222219</c:v>
                </c:pt>
                <c:pt idx="11266">
                  <c:v>42622.163194444445</c:v>
                </c:pt>
                <c:pt idx="11267">
                  <c:v>42622.166666666664</c:v>
                </c:pt>
                <c:pt idx="11268">
                  <c:v>42622.170138888891</c:v>
                </c:pt>
                <c:pt idx="11269">
                  <c:v>42622.173611111109</c:v>
                </c:pt>
                <c:pt idx="11270">
                  <c:v>42622.177083333336</c:v>
                </c:pt>
                <c:pt idx="11271">
                  <c:v>42622.180555555555</c:v>
                </c:pt>
                <c:pt idx="11272">
                  <c:v>42622.184027777781</c:v>
                </c:pt>
                <c:pt idx="11273">
                  <c:v>42622.1875</c:v>
                </c:pt>
                <c:pt idx="11274">
                  <c:v>42622.190972222219</c:v>
                </c:pt>
                <c:pt idx="11275">
                  <c:v>42622.194444444445</c:v>
                </c:pt>
                <c:pt idx="11276">
                  <c:v>42622.197916666664</c:v>
                </c:pt>
                <c:pt idx="11277">
                  <c:v>42622.201388888891</c:v>
                </c:pt>
                <c:pt idx="11278">
                  <c:v>42622.204861111109</c:v>
                </c:pt>
                <c:pt idx="11279">
                  <c:v>42622.208333333336</c:v>
                </c:pt>
                <c:pt idx="11280">
                  <c:v>42622.211805555555</c:v>
                </c:pt>
                <c:pt idx="11281">
                  <c:v>42622.215277777781</c:v>
                </c:pt>
                <c:pt idx="11282">
                  <c:v>42622.21875</c:v>
                </c:pt>
                <c:pt idx="11283">
                  <c:v>42622.222222222219</c:v>
                </c:pt>
                <c:pt idx="11284">
                  <c:v>42622.225694444445</c:v>
                </c:pt>
                <c:pt idx="11285">
                  <c:v>42622.229166666664</c:v>
                </c:pt>
                <c:pt idx="11286">
                  <c:v>42622.232638888891</c:v>
                </c:pt>
                <c:pt idx="11287">
                  <c:v>42622.236111111109</c:v>
                </c:pt>
                <c:pt idx="11288">
                  <c:v>42622.239583333336</c:v>
                </c:pt>
                <c:pt idx="11289">
                  <c:v>42622.243055555555</c:v>
                </c:pt>
                <c:pt idx="11290">
                  <c:v>42622.246527777781</c:v>
                </c:pt>
                <c:pt idx="11291">
                  <c:v>42622.25</c:v>
                </c:pt>
                <c:pt idx="11292">
                  <c:v>42622.253472222219</c:v>
                </c:pt>
                <c:pt idx="11293">
                  <c:v>42622.256944444445</c:v>
                </c:pt>
                <c:pt idx="11294">
                  <c:v>42622.260416666664</c:v>
                </c:pt>
                <c:pt idx="11295">
                  <c:v>42622.263888888891</c:v>
                </c:pt>
                <c:pt idx="11296">
                  <c:v>42622.267361111109</c:v>
                </c:pt>
                <c:pt idx="11297">
                  <c:v>42622.270833333336</c:v>
                </c:pt>
                <c:pt idx="11298">
                  <c:v>42622.274305555555</c:v>
                </c:pt>
                <c:pt idx="11299">
                  <c:v>42622.277777777781</c:v>
                </c:pt>
                <c:pt idx="11300">
                  <c:v>42622.28125</c:v>
                </c:pt>
                <c:pt idx="11301">
                  <c:v>42622.284722222219</c:v>
                </c:pt>
                <c:pt idx="11302">
                  <c:v>42622.288194444445</c:v>
                </c:pt>
                <c:pt idx="11303">
                  <c:v>42622.291666666664</c:v>
                </c:pt>
                <c:pt idx="11304">
                  <c:v>42622.295138888891</c:v>
                </c:pt>
                <c:pt idx="11305">
                  <c:v>42622.298611111109</c:v>
                </c:pt>
                <c:pt idx="11306">
                  <c:v>42622.302083333336</c:v>
                </c:pt>
                <c:pt idx="11307">
                  <c:v>42622.305555555555</c:v>
                </c:pt>
                <c:pt idx="11308">
                  <c:v>42622.309027777781</c:v>
                </c:pt>
                <c:pt idx="11309">
                  <c:v>42622.3125</c:v>
                </c:pt>
                <c:pt idx="11310">
                  <c:v>42622.315972222219</c:v>
                </c:pt>
                <c:pt idx="11311">
                  <c:v>42622.319444444445</c:v>
                </c:pt>
                <c:pt idx="11312">
                  <c:v>42622.322916666664</c:v>
                </c:pt>
                <c:pt idx="11313">
                  <c:v>42622.326388888891</c:v>
                </c:pt>
                <c:pt idx="11314">
                  <c:v>42622.329861111109</c:v>
                </c:pt>
                <c:pt idx="11315">
                  <c:v>42622.333333333336</c:v>
                </c:pt>
                <c:pt idx="11316">
                  <c:v>42622.336805555555</c:v>
                </c:pt>
                <c:pt idx="11317">
                  <c:v>42622.340277777781</c:v>
                </c:pt>
                <c:pt idx="11318">
                  <c:v>42622.34375</c:v>
                </c:pt>
                <c:pt idx="11319">
                  <c:v>42622.347222222219</c:v>
                </c:pt>
                <c:pt idx="11320">
                  <c:v>42622.350694444445</c:v>
                </c:pt>
                <c:pt idx="11321">
                  <c:v>42622.354166666664</c:v>
                </c:pt>
                <c:pt idx="11322">
                  <c:v>42622.357638888891</c:v>
                </c:pt>
                <c:pt idx="11323">
                  <c:v>42622.361111111109</c:v>
                </c:pt>
                <c:pt idx="11324">
                  <c:v>42622.364583333336</c:v>
                </c:pt>
                <c:pt idx="11325">
                  <c:v>42622.368055555555</c:v>
                </c:pt>
                <c:pt idx="11326">
                  <c:v>42622.371527777781</c:v>
                </c:pt>
                <c:pt idx="11327">
                  <c:v>42622.375</c:v>
                </c:pt>
                <c:pt idx="11328">
                  <c:v>42622.378472222219</c:v>
                </c:pt>
                <c:pt idx="11329">
                  <c:v>42622.381944444445</c:v>
                </c:pt>
                <c:pt idx="11330">
                  <c:v>42622.385416666664</c:v>
                </c:pt>
                <c:pt idx="11331">
                  <c:v>42622.388888888891</c:v>
                </c:pt>
                <c:pt idx="11332">
                  <c:v>42622.392361111109</c:v>
                </c:pt>
                <c:pt idx="11333">
                  <c:v>42622.395833333336</c:v>
                </c:pt>
                <c:pt idx="11334">
                  <c:v>42622.399305555555</c:v>
                </c:pt>
                <c:pt idx="11335">
                  <c:v>42622.402777777781</c:v>
                </c:pt>
                <c:pt idx="11336">
                  <c:v>42622.40625</c:v>
                </c:pt>
                <c:pt idx="11337">
                  <c:v>42622.409722222219</c:v>
                </c:pt>
                <c:pt idx="11338">
                  <c:v>42622.413194444445</c:v>
                </c:pt>
                <c:pt idx="11339">
                  <c:v>42622.416666666664</c:v>
                </c:pt>
                <c:pt idx="11340">
                  <c:v>42622.420138888891</c:v>
                </c:pt>
                <c:pt idx="11341">
                  <c:v>42622.423611111109</c:v>
                </c:pt>
                <c:pt idx="11342">
                  <c:v>42622.427083333336</c:v>
                </c:pt>
                <c:pt idx="11343">
                  <c:v>42622.430555555555</c:v>
                </c:pt>
                <c:pt idx="11344">
                  <c:v>42622.434027777781</c:v>
                </c:pt>
                <c:pt idx="11345">
                  <c:v>42622.4375</c:v>
                </c:pt>
                <c:pt idx="11346">
                  <c:v>42622.440972222219</c:v>
                </c:pt>
                <c:pt idx="11347">
                  <c:v>42622.444444444445</c:v>
                </c:pt>
                <c:pt idx="11348">
                  <c:v>42622.447916666664</c:v>
                </c:pt>
                <c:pt idx="11349">
                  <c:v>42622.451388888891</c:v>
                </c:pt>
                <c:pt idx="11350">
                  <c:v>42622.454861111109</c:v>
                </c:pt>
                <c:pt idx="11351">
                  <c:v>42622.458333333336</c:v>
                </c:pt>
                <c:pt idx="11352">
                  <c:v>42622.461805555555</c:v>
                </c:pt>
                <c:pt idx="11353">
                  <c:v>42622.465277777781</c:v>
                </c:pt>
                <c:pt idx="11354">
                  <c:v>42622.46875</c:v>
                </c:pt>
                <c:pt idx="11355">
                  <c:v>42622.472222222219</c:v>
                </c:pt>
                <c:pt idx="11356">
                  <c:v>42622.475694444445</c:v>
                </c:pt>
                <c:pt idx="11357">
                  <c:v>42622.479166666664</c:v>
                </c:pt>
                <c:pt idx="11358">
                  <c:v>42622.482638888891</c:v>
                </c:pt>
                <c:pt idx="11359">
                  <c:v>42622.486111111109</c:v>
                </c:pt>
                <c:pt idx="11360">
                  <c:v>42622.489583333336</c:v>
                </c:pt>
                <c:pt idx="11361">
                  <c:v>42622.493055555555</c:v>
                </c:pt>
                <c:pt idx="11362">
                  <c:v>42622.496527777781</c:v>
                </c:pt>
                <c:pt idx="11363">
                  <c:v>42622.5</c:v>
                </c:pt>
                <c:pt idx="11364">
                  <c:v>42622.503472222219</c:v>
                </c:pt>
                <c:pt idx="11365">
                  <c:v>42622.506944444445</c:v>
                </c:pt>
                <c:pt idx="11366">
                  <c:v>42622.510416666664</c:v>
                </c:pt>
                <c:pt idx="11367">
                  <c:v>42622.513888888891</c:v>
                </c:pt>
                <c:pt idx="11368">
                  <c:v>42622.517361111109</c:v>
                </c:pt>
                <c:pt idx="11369">
                  <c:v>42622.520833333336</c:v>
                </c:pt>
                <c:pt idx="11370">
                  <c:v>42622.524305555555</c:v>
                </c:pt>
                <c:pt idx="11371">
                  <c:v>42622.527777777781</c:v>
                </c:pt>
                <c:pt idx="11372">
                  <c:v>42622.53125</c:v>
                </c:pt>
                <c:pt idx="11373">
                  <c:v>42622.534722222219</c:v>
                </c:pt>
                <c:pt idx="11374">
                  <c:v>42622.538194444445</c:v>
                </c:pt>
                <c:pt idx="11375">
                  <c:v>42622.541666666664</c:v>
                </c:pt>
                <c:pt idx="11376">
                  <c:v>42622.545138888891</c:v>
                </c:pt>
                <c:pt idx="11377">
                  <c:v>42622.548611111109</c:v>
                </c:pt>
                <c:pt idx="11378">
                  <c:v>42622.552083333336</c:v>
                </c:pt>
                <c:pt idx="11379">
                  <c:v>42622.555555555555</c:v>
                </c:pt>
                <c:pt idx="11380">
                  <c:v>42622.559027777781</c:v>
                </c:pt>
                <c:pt idx="11381">
                  <c:v>42622.5625</c:v>
                </c:pt>
                <c:pt idx="11382">
                  <c:v>42622.565972222219</c:v>
                </c:pt>
                <c:pt idx="11383">
                  <c:v>42622.569444444445</c:v>
                </c:pt>
                <c:pt idx="11384">
                  <c:v>42622.572916666664</c:v>
                </c:pt>
                <c:pt idx="11385">
                  <c:v>42622.576388888891</c:v>
                </c:pt>
                <c:pt idx="11386">
                  <c:v>42622.579861111109</c:v>
                </c:pt>
                <c:pt idx="11387">
                  <c:v>42622.583333333336</c:v>
                </c:pt>
                <c:pt idx="11388">
                  <c:v>42622.586805555555</c:v>
                </c:pt>
                <c:pt idx="11389">
                  <c:v>42622.590277777781</c:v>
                </c:pt>
                <c:pt idx="11390">
                  <c:v>42622.59375</c:v>
                </c:pt>
                <c:pt idx="11391">
                  <c:v>42622.597222222219</c:v>
                </c:pt>
                <c:pt idx="11392">
                  <c:v>42622.600694444445</c:v>
                </c:pt>
                <c:pt idx="11393">
                  <c:v>42622.604166666664</c:v>
                </c:pt>
                <c:pt idx="11394">
                  <c:v>42622.607638888891</c:v>
                </c:pt>
                <c:pt idx="11395">
                  <c:v>42622.611111111109</c:v>
                </c:pt>
                <c:pt idx="11396">
                  <c:v>42622.614583333336</c:v>
                </c:pt>
                <c:pt idx="11397">
                  <c:v>42622.618055555555</c:v>
                </c:pt>
                <c:pt idx="11398">
                  <c:v>42622.621527777781</c:v>
                </c:pt>
                <c:pt idx="11399">
                  <c:v>42622.625</c:v>
                </c:pt>
                <c:pt idx="11400">
                  <c:v>42622.628472222219</c:v>
                </c:pt>
                <c:pt idx="11401">
                  <c:v>42622.631944444445</c:v>
                </c:pt>
                <c:pt idx="11402">
                  <c:v>42622.635416666664</c:v>
                </c:pt>
                <c:pt idx="11403">
                  <c:v>42622.638888888891</c:v>
                </c:pt>
                <c:pt idx="11404">
                  <c:v>42622.642361111109</c:v>
                </c:pt>
                <c:pt idx="11405">
                  <c:v>42622.645833333336</c:v>
                </c:pt>
                <c:pt idx="11406">
                  <c:v>42622.649305555555</c:v>
                </c:pt>
                <c:pt idx="11407">
                  <c:v>42622.652777777781</c:v>
                </c:pt>
                <c:pt idx="11408">
                  <c:v>42622.65625</c:v>
                </c:pt>
                <c:pt idx="11409">
                  <c:v>42622.659722222219</c:v>
                </c:pt>
                <c:pt idx="11410">
                  <c:v>42622.663194444445</c:v>
                </c:pt>
                <c:pt idx="11411">
                  <c:v>42622.666666666664</c:v>
                </c:pt>
                <c:pt idx="11412">
                  <c:v>42622.670138888891</c:v>
                </c:pt>
                <c:pt idx="11413">
                  <c:v>42622.673611111109</c:v>
                </c:pt>
                <c:pt idx="11414">
                  <c:v>42622.677083333336</c:v>
                </c:pt>
                <c:pt idx="11415">
                  <c:v>42622.680555555555</c:v>
                </c:pt>
                <c:pt idx="11416">
                  <c:v>42622.684027777781</c:v>
                </c:pt>
                <c:pt idx="11417">
                  <c:v>42622.6875</c:v>
                </c:pt>
                <c:pt idx="11418">
                  <c:v>42622.690972222219</c:v>
                </c:pt>
                <c:pt idx="11419">
                  <c:v>42622.694444444445</c:v>
                </c:pt>
                <c:pt idx="11420">
                  <c:v>42622.697916666664</c:v>
                </c:pt>
                <c:pt idx="11421">
                  <c:v>42622.701388888891</c:v>
                </c:pt>
                <c:pt idx="11422">
                  <c:v>42622.704861111109</c:v>
                </c:pt>
                <c:pt idx="11423">
                  <c:v>42622.708333333336</c:v>
                </c:pt>
                <c:pt idx="11424">
                  <c:v>42622.711805555555</c:v>
                </c:pt>
                <c:pt idx="11425">
                  <c:v>42622.715277777781</c:v>
                </c:pt>
                <c:pt idx="11426">
                  <c:v>42622.71875</c:v>
                </c:pt>
                <c:pt idx="11427">
                  <c:v>42622.722222222219</c:v>
                </c:pt>
                <c:pt idx="11428">
                  <c:v>42622.725694444445</c:v>
                </c:pt>
                <c:pt idx="11429">
                  <c:v>42622.729166666664</c:v>
                </c:pt>
                <c:pt idx="11430">
                  <c:v>42622.732638888891</c:v>
                </c:pt>
                <c:pt idx="11431">
                  <c:v>42622.736111111109</c:v>
                </c:pt>
                <c:pt idx="11432">
                  <c:v>42622.739583333336</c:v>
                </c:pt>
                <c:pt idx="11433">
                  <c:v>42622.743055555555</c:v>
                </c:pt>
                <c:pt idx="11434">
                  <c:v>42622.746527777781</c:v>
                </c:pt>
                <c:pt idx="11435">
                  <c:v>42622.75</c:v>
                </c:pt>
                <c:pt idx="11436">
                  <c:v>42622.753472222219</c:v>
                </c:pt>
                <c:pt idx="11437">
                  <c:v>42622.756944444445</c:v>
                </c:pt>
                <c:pt idx="11438">
                  <c:v>42622.760416666664</c:v>
                </c:pt>
                <c:pt idx="11439">
                  <c:v>42622.763888888891</c:v>
                </c:pt>
                <c:pt idx="11440">
                  <c:v>42622.767361111109</c:v>
                </c:pt>
                <c:pt idx="11441">
                  <c:v>42622.770833333336</c:v>
                </c:pt>
                <c:pt idx="11442">
                  <c:v>42622.774305555555</c:v>
                </c:pt>
                <c:pt idx="11443">
                  <c:v>42622.777777777781</c:v>
                </c:pt>
                <c:pt idx="11444">
                  <c:v>42622.78125</c:v>
                </c:pt>
                <c:pt idx="11445">
                  <c:v>42622.784722222219</c:v>
                </c:pt>
                <c:pt idx="11446">
                  <c:v>42622.788194444445</c:v>
                </c:pt>
                <c:pt idx="11447">
                  <c:v>42622.791666666664</c:v>
                </c:pt>
                <c:pt idx="11448">
                  <c:v>42622.795138888891</c:v>
                </c:pt>
                <c:pt idx="11449">
                  <c:v>42622.798611111109</c:v>
                </c:pt>
                <c:pt idx="11450">
                  <c:v>42622.802083333336</c:v>
                </c:pt>
                <c:pt idx="11451">
                  <c:v>42622.805555555555</c:v>
                </c:pt>
                <c:pt idx="11452">
                  <c:v>42622.809027777781</c:v>
                </c:pt>
                <c:pt idx="11453">
                  <c:v>42622.8125</c:v>
                </c:pt>
                <c:pt idx="11454">
                  <c:v>42622.815972222219</c:v>
                </c:pt>
                <c:pt idx="11455">
                  <c:v>42622.819444444445</c:v>
                </c:pt>
                <c:pt idx="11456">
                  <c:v>42622.822916666664</c:v>
                </c:pt>
                <c:pt idx="11457">
                  <c:v>42622.826388888891</c:v>
                </c:pt>
                <c:pt idx="11458">
                  <c:v>42622.829861111109</c:v>
                </c:pt>
                <c:pt idx="11459">
                  <c:v>42622.833333333336</c:v>
                </c:pt>
                <c:pt idx="11460">
                  <c:v>42622.836805555555</c:v>
                </c:pt>
                <c:pt idx="11461">
                  <c:v>42622.840277777781</c:v>
                </c:pt>
                <c:pt idx="11462">
                  <c:v>42622.84375</c:v>
                </c:pt>
                <c:pt idx="11463">
                  <c:v>42622.847222222219</c:v>
                </c:pt>
                <c:pt idx="11464">
                  <c:v>42622.850694444445</c:v>
                </c:pt>
                <c:pt idx="11465">
                  <c:v>42622.854166666664</c:v>
                </c:pt>
                <c:pt idx="11466">
                  <c:v>42622.857638888891</c:v>
                </c:pt>
                <c:pt idx="11467">
                  <c:v>42622.861111111109</c:v>
                </c:pt>
                <c:pt idx="11468">
                  <c:v>42622.864583333336</c:v>
                </c:pt>
                <c:pt idx="11469">
                  <c:v>42622.868055555555</c:v>
                </c:pt>
                <c:pt idx="11470">
                  <c:v>42622.871527777781</c:v>
                </c:pt>
                <c:pt idx="11471">
                  <c:v>42622.875</c:v>
                </c:pt>
                <c:pt idx="11472">
                  <c:v>42622.878472222219</c:v>
                </c:pt>
                <c:pt idx="11473">
                  <c:v>42622.881944444445</c:v>
                </c:pt>
                <c:pt idx="11474">
                  <c:v>42622.885416666664</c:v>
                </c:pt>
                <c:pt idx="11475">
                  <c:v>42622.888888888891</c:v>
                </c:pt>
                <c:pt idx="11476">
                  <c:v>42622.892361111109</c:v>
                </c:pt>
                <c:pt idx="11477">
                  <c:v>42622.895833333336</c:v>
                </c:pt>
                <c:pt idx="11478">
                  <c:v>42622.899305555555</c:v>
                </c:pt>
                <c:pt idx="11479">
                  <c:v>42622.902777777781</c:v>
                </c:pt>
                <c:pt idx="11480">
                  <c:v>42622.90625</c:v>
                </c:pt>
                <c:pt idx="11481">
                  <c:v>42622.909722222219</c:v>
                </c:pt>
                <c:pt idx="11482">
                  <c:v>42622.913194444445</c:v>
                </c:pt>
                <c:pt idx="11483">
                  <c:v>42622.916666666664</c:v>
                </c:pt>
                <c:pt idx="11484">
                  <c:v>42622.920138888891</c:v>
                </c:pt>
                <c:pt idx="11485">
                  <c:v>42622.923611111109</c:v>
                </c:pt>
                <c:pt idx="11486">
                  <c:v>42622.927083333336</c:v>
                </c:pt>
                <c:pt idx="11487">
                  <c:v>42622.930555555555</c:v>
                </c:pt>
                <c:pt idx="11488">
                  <c:v>42622.934027777781</c:v>
                </c:pt>
                <c:pt idx="11489">
                  <c:v>42622.9375</c:v>
                </c:pt>
                <c:pt idx="11490">
                  <c:v>42622.940972222219</c:v>
                </c:pt>
                <c:pt idx="11491">
                  <c:v>42622.944444444445</c:v>
                </c:pt>
                <c:pt idx="11492">
                  <c:v>42622.947916666664</c:v>
                </c:pt>
                <c:pt idx="11493">
                  <c:v>42622.951388888891</c:v>
                </c:pt>
                <c:pt idx="11494">
                  <c:v>42622.954861111109</c:v>
                </c:pt>
                <c:pt idx="11495">
                  <c:v>42622.958333333336</c:v>
                </c:pt>
                <c:pt idx="11496">
                  <c:v>42622.961805555555</c:v>
                </c:pt>
                <c:pt idx="11497">
                  <c:v>42622.965277777781</c:v>
                </c:pt>
                <c:pt idx="11498">
                  <c:v>42622.96875</c:v>
                </c:pt>
                <c:pt idx="11499">
                  <c:v>42622.972222222219</c:v>
                </c:pt>
                <c:pt idx="11500">
                  <c:v>42622.975694444445</c:v>
                </c:pt>
                <c:pt idx="11501">
                  <c:v>42622.979166666664</c:v>
                </c:pt>
                <c:pt idx="11502">
                  <c:v>42622.982638888891</c:v>
                </c:pt>
                <c:pt idx="11503">
                  <c:v>42622.986111111109</c:v>
                </c:pt>
                <c:pt idx="11504">
                  <c:v>42622.989583333336</c:v>
                </c:pt>
                <c:pt idx="11505">
                  <c:v>42622.993055555555</c:v>
                </c:pt>
                <c:pt idx="11506">
                  <c:v>42622.996527777781</c:v>
                </c:pt>
                <c:pt idx="11507">
                  <c:v>42623</c:v>
                </c:pt>
                <c:pt idx="11508">
                  <c:v>42623.003472222219</c:v>
                </c:pt>
                <c:pt idx="11509">
                  <c:v>42623.006944444445</c:v>
                </c:pt>
                <c:pt idx="11510">
                  <c:v>42623.010416666664</c:v>
                </c:pt>
                <c:pt idx="11511">
                  <c:v>42623.013888888891</c:v>
                </c:pt>
                <c:pt idx="11512">
                  <c:v>42623.017361111109</c:v>
                </c:pt>
                <c:pt idx="11513">
                  <c:v>42623.020833333336</c:v>
                </c:pt>
                <c:pt idx="11514">
                  <c:v>42623.024305555555</c:v>
                </c:pt>
                <c:pt idx="11515">
                  <c:v>42623.027777777781</c:v>
                </c:pt>
                <c:pt idx="11516">
                  <c:v>42623.03125</c:v>
                </c:pt>
                <c:pt idx="11517">
                  <c:v>42623.034722222219</c:v>
                </c:pt>
                <c:pt idx="11518">
                  <c:v>42623.038194444445</c:v>
                </c:pt>
                <c:pt idx="11519">
                  <c:v>42623.041666666664</c:v>
                </c:pt>
                <c:pt idx="11520">
                  <c:v>42623.045138888891</c:v>
                </c:pt>
                <c:pt idx="11521">
                  <c:v>42623.048611111109</c:v>
                </c:pt>
                <c:pt idx="11522">
                  <c:v>42623.052083333336</c:v>
                </c:pt>
                <c:pt idx="11523">
                  <c:v>42623.055555555555</c:v>
                </c:pt>
                <c:pt idx="11524">
                  <c:v>42623.059027777781</c:v>
                </c:pt>
                <c:pt idx="11525">
                  <c:v>42623.0625</c:v>
                </c:pt>
                <c:pt idx="11526">
                  <c:v>42623.065972222219</c:v>
                </c:pt>
                <c:pt idx="11527">
                  <c:v>42623.069444444445</c:v>
                </c:pt>
                <c:pt idx="11528">
                  <c:v>42623.072916666664</c:v>
                </c:pt>
                <c:pt idx="11529">
                  <c:v>42623.076388888891</c:v>
                </c:pt>
                <c:pt idx="11530">
                  <c:v>42623.079861111109</c:v>
                </c:pt>
                <c:pt idx="11531">
                  <c:v>42623.083333333336</c:v>
                </c:pt>
                <c:pt idx="11532">
                  <c:v>42623.086805555555</c:v>
                </c:pt>
                <c:pt idx="11533">
                  <c:v>42623.090277777781</c:v>
                </c:pt>
                <c:pt idx="11534">
                  <c:v>42623.09375</c:v>
                </c:pt>
                <c:pt idx="11535">
                  <c:v>42623.097222222219</c:v>
                </c:pt>
                <c:pt idx="11536">
                  <c:v>42623.100694444445</c:v>
                </c:pt>
                <c:pt idx="11537">
                  <c:v>42623.104166666664</c:v>
                </c:pt>
                <c:pt idx="11538">
                  <c:v>42623.107638888891</c:v>
                </c:pt>
                <c:pt idx="11539">
                  <c:v>42623.111111111109</c:v>
                </c:pt>
                <c:pt idx="11540">
                  <c:v>42623.114583333336</c:v>
                </c:pt>
                <c:pt idx="11541">
                  <c:v>42623.118055555555</c:v>
                </c:pt>
                <c:pt idx="11542">
                  <c:v>42623.121527777781</c:v>
                </c:pt>
                <c:pt idx="11543">
                  <c:v>42623.125</c:v>
                </c:pt>
                <c:pt idx="11544">
                  <c:v>42623.128472222219</c:v>
                </c:pt>
                <c:pt idx="11545">
                  <c:v>42623.131944444445</c:v>
                </c:pt>
                <c:pt idx="11546">
                  <c:v>42623.135416666664</c:v>
                </c:pt>
                <c:pt idx="11547">
                  <c:v>42623.138888888891</c:v>
                </c:pt>
                <c:pt idx="11548">
                  <c:v>42623.142361111109</c:v>
                </c:pt>
                <c:pt idx="11549">
                  <c:v>42623.145833333336</c:v>
                </c:pt>
                <c:pt idx="11550">
                  <c:v>42623.149305555555</c:v>
                </c:pt>
                <c:pt idx="11551">
                  <c:v>42623.152777777781</c:v>
                </c:pt>
                <c:pt idx="11552">
                  <c:v>42623.15625</c:v>
                </c:pt>
                <c:pt idx="11553">
                  <c:v>42623.159722222219</c:v>
                </c:pt>
                <c:pt idx="11554">
                  <c:v>42623.163194444445</c:v>
                </c:pt>
                <c:pt idx="11555">
                  <c:v>42623.166666666664</c:v>
                </c:pt>
                <c:pt idx="11556">
                  <c:v>42623.170138888891</c:v>
                </c:pt>
                <c:pt idx="11557">
                  <c:v>42623.173611111109</c:v>
                </c:pt>
                <c:pt idx="11558">
                  <c:v>42623.177083333336</c:v>
                </c:pt>
                <c:pt idx="11559">
                  <c:v>42623.180555555555</c:v>
                </c:pt>
                <c:pt idx="11560">
                  <c:v>42623.184027777781</c:v>
                </c:pt>
                <c:pt idx="11561">
                  <c:v>42623.1875</c:v>
                </c:pt>
                <c:pt idx="11562">
                  <c:v>42623.190972222219</c:v>
                </c:pt>
                <c:pt idx="11563">
                  <c:v>42623.194444444445</c:v>
                </c:pt>
                <c:pt idx="11564">
                  <c:v>42623.197916666664</c:v>
                </c:pt>
                <c:pt idx="11565">
                  <c:v>42623.201388888891</c:v>
                </c:pt>
                <c:pt idx="11566">
                  <c:v>42623.204861111109</c:v>
                </c:pt>
                <c:pt idx="11567">
                  <c:v>42623.208333333336</c:v>
                </c:pt>
                <c:pt idx="11568">
                  <c:v>42623.211805555555</c:v>
                </c:pt>
                <c:pt idx="11569">
                  <c:v>42623.215277777781</c:v>
                </c:pt>
                <c:pt idx="11570">
                  <c:v>42623.21875</c:v>
                </c:pt>
                <c:pt idx="11571">
                  <c:v>42623.222222222219</c:v>
                </c:pt>
                <c:pt idx="11572">
                  <c:v>42623.225694444445</c:v>
                </c:pt>
                <c:pt idx="11573">
                  <c:v>42623.229166666664</c:v>
                </c:pt>
                <c:pt idx="11574">
                  <c:v>42623.232638888891</c:v>
                </c:pt>
                <c:pt idx="11575">
                  <c:v>42623.236111111109</c:v>
                </c:pt>
                <c:pt idx="11576">
                  <c:v>42623.239583333336</c:v>
                </c:pt>
                <c:pt idx="11577">
                  <c:v>42623.243055555555</c:v>
                </c:pt>
                <c:pt idx="11578">
                  <c:v>42623.246527777781</c:v>
                </c:pt>
                <c:pt idx="11579">
                  <c:v>42623.25</c:v>
                </c:pt>
                <c:pt idx="11580">
                  <c:v>42623.253472222219</c:v>
                </c:pt>
                <c:pt idx="11581">
                  <c:v>42623.256944444445</c:v>
                </c:pt>
                <c:pt idx="11582">
                  <c:v>42623.260416666664</c:v>
                </c:pt>
                <c:pt idx="11583">
                  <c:v>42623.263888888891</c:v>
                </c:pt>
                <c:pt idx="11584">
                  <c:v>42623.267361111109</c:v>
                </c:pt>
                <c:pt idx="11585">
                  <c:v>42623.270833333336</c:v>
                </c:pt>
                <c:pt idx="11586">
                  <c:v>42623.274305555555</c:v>
                </c:pt>
                <c:pt idx="11587">
                  <c:v>42623.277777777781</c:v>
                </c:pt>
                <c:pt idx="11588">
                  <c:v>42623.28125</c:v>
                </c:pt>
                <c:pt idx="11589">
                  <c:v>42623.284722222219</c:v>
                </c:pt>
                <c:pt idx="11590">
                  <c:v>42623.288194444445</c:v>
                </c:pt>
                <c:pt idx="11591">
                  <c:v>42623.291666666664</c:v>
                </c:pt>
                <c:pt idx="11592">
                  <c:v>42623.295138888891</c:v>
                </c:pt>
                <c:pt idx="11593">
                  <c:v>42623.298611111109</c:v>
                </c:pt>
                <c:pt idx="11594">
                  <c:v>42623.302083333336</c:v>
                </c:pt>
                <c:pt idx="11595">
                  <c:v>42623.305555555555</c:v>
                </c:pt>
                <c:pt idx="11596">
                  <c:v>42623.309027777781</c:v>
                </c:pt>
                <c:pt idx="11597">
                  <c:v>42623.3125</c:v>
                </c:pt>
                <c:pt idx="11598">
                  <c:v>42623.315972222219</c:v>
                </c:pt>
                <c:pt idx="11599">
                  <c:v>42623.319444444445</c:v>
                </c:pt>
                <c:pt idx="11600">
                  <c:v>42623.322916666664</c:v>
                </c:pt>
                <c:pt idx="11601">
                  <c:v>42623.326388888891</c:v>
                </c:pt>
                <c:pt idx="11602">
                  <c:v>42623.329861111109</c:v>
                </c:pt>
                <c:pt idx="11603">
                  <c:v>42623.333333333336</c:v>
                </c:pt>
                <c:pt idx="11604">
                  <c:v>42623.336805555555</c:v>
                </c:pt>
                <c:pt idx="11605">
                  <c:v>42623.340277777781</c:v>
                </c:pt>
                <c:pt idx="11606">
                  <c:v>42623.34375</c:v>
                </c:pt>
                <c:pt idx="11607">
                  <c:v>42623.347222222219</c:v>
                </c:pt>
                <c:pt idx="11608">
                  <c:v>42623.350694444445</c:v>
                </c:pt>
                <c:pt idx="11609">
                  <c:v>42623.354166666664</c:v>
                </c:pt>
                <c:pt idx="11610">
                  <c:v>42623.357638888891</c:v>
                </c:pt>
                <c:pt idx="11611">
                  <c:v>42623.361111111109</c:v>
                </c:pt>
                <c:pt idx="11612">
                  <c:v>42623.364583333336</c:v>
                </c:pt>
                <c:pt idx="11613">
                  <c:v>42623.368055555555</c:v>
                </c:pt>
                <c:pt idx="11614">
                  <c:v>42623.371527777781</c:v>
                </c:pt>
                <c:pt idx="11615">
                  <c:v>42623.375</c:v>
                </c:pt>
                <c:pt idx="11616">
                  <c:v>42623.378472222219</c:v>
                </c:pt>
                <c:pt idx="11617">
                  <c:v>42623.381944444445</c:v>
                </c:pt>
                <c:pt idx="11618">
                  <c:v>42623.385416666664</c:v>
                </c:pt>
                <c:pt idx="11619">
                  <c:v>42623.388888888891</c:v>
                </c:pt>
                <c:pt idx="11620">
                  <c:v>42623.392361111109</c:v>
                </c:pt>
                <c:pt idx="11621">
                  <c:v>42623.395833333336</c:v>
                </c:pt>
                <c:pt idx="11622">
                  <c:v>42623.399305555555</c:v>
                </c:pt>
                <c:pt idx="11623">
                  <c:v>42623.402777777781</c:v>
                </c:pt>
                <c:pt idx="11624">
                  <c:v>42623.40625</c:v>
                </c:pt>
                <c:pt idx="11625">
                  <c:v>42623.409722222219</c:v>
                </c:pt>
                <c:pt idx="11626">
                  <c:v>42623.413194444445</c:v>
                </c:pt>
                <c:pt idx="11627">
                  <c:v>42623.416666666664</c:v>
                </c:pt>
                <c:pt idx="11628">
                  <c:v>42623.420138888891</c:v>
                </c:pt>
                <c:pt idx="11629">
                  <c:v>42623.423611111109</c:v>
                </c:pt>
                <c:pt idx="11630">
                  <c:v>42623.427083333336</c:v>
                </c:pt>
                <c:pt idx="11631">
                  <c:v>42623.430555555555</c:v>
                </c:pt>
                <c:pt idx="11632">
                  <c:v>42623.434027777781</c:v>
                </c:pt>
                <c:pt idx="11633">
                  <c:v>42623.4375</c:v>
                </c:pt>
                <c:pt idx="11634">
                  <c:v>42623.440972222219</c:v>
                </c:pt>
                <c:pt idx="11635">
                  <c:v>42623.444444444445</c:v>
                </c:pt>
                <c:pt idx="11636">
                  <c:v>42623.447916666664</c:v>
                </c:pt>
                <c:pt idx="11637">
                  <c:v>42623.451388888891</c:v>
                </c:pt>
                <c:pt idx="11638">
                  <c:v>42623.454861111109</c:v>
                </c:pt>
                <c:pt idx="11639">
                  <c:v>42623.458333333336</c:v>
                </c:pt>
                <c:pt idx="11640">
                  <c:v>42623.461805555555</c:v>
                </c:pt>
                <c:pt idx="11641">
                  <c:v>42623.465277777781</c:v>
                </c:pt>
                <c:pt idx="11642">
                  <c:v>42623.46875</c:v>
                </c:pt>
                <c:pt idx="11643">
                  <c:v>42623.472222222219</c:v>
                </c:pt>
                <c:pt idx="11644">
                  <c:v>42623.475694444445</c:v>
                </c:pt>
                <c:pt idx="11645">
                  <c:v>42623.479166666664</c:v>
                </c:pt>
                <c:pt idx="11646">
                  <c:v>42623.482638888891</c:v>
                </c:pt>
                <c:pt idx="11647">
                  <c:v>42623.486111111109</c:v>
                </c:pt>
                <c:pt idx="11648">
                  <c:v>42623.489583333336</c:v>
                </c:pt>
                <c:pt idx="11649">
                  <c:v>42623.493055555555</c:v>
                </c:pt>
                <c:pt idx="11650">
                  <c:v>42623.496527777781</c:v>
                </c:pt>
                <c:pt idx="11651">
                  <c:v>42623.5</c:v>
                </c:pt>
                <c:pt idx="11652">
                  <c:v>42623.503472222219</c:v>
                </c:pt>
                <c:pt idx="11653">
                  <c:v>42623.506944444445</c:v>
                </c:pt>
                <c:pt idx="11654">
                  <c:v>42623.510416666664</c:v>
                </c:pt>
                <c:pt idx="11655">
                  <c:v>42623.513888888891</c:v>
                </c:pt>
                <c:pt idx="11656">
                  <c:v>42623.517361111109</c:v>
                </c:pt>
                <c:pt idx="11657">
                  <c:v>42623.520833333336</c:v>
                </c:pt>
                <c:pt idx="11658">
                  <c:v>42623.524305555555</c:v>
                </c:pt>
                <c:pt idx="11659">
                  <c:v>42623.527777777781</c:v>
                </c:pt>
                <c:pt idx="11660">
                  <c:v>42623.53125</c:v>
                </c:pt>
                <c:pt idx="11661">
                  <c:v>42623.534722222219</c:v>
                </c:pt>
                <c:pt idx="11662">
                  <c:v>42623.538194444445</c:v>
                </c:pt>
                <c:pt idx="11663">
                  <c:v>42623.541666666664</c:v>
                </c:pt>
                <c:pt idx="11664">
                  <c:v>42623.545138888891</c:v>
                </c:pt>
                <c:pt idx="11665">
                  <c:v>42623.548611111109</c:v>
                </c:pt>
                <c:pt idx="11666">
                  <c:v>42623.552083333336</c:v>
                </c:pt>
                <c:pt idx="11667">
                  <c:v>42623.555555555555</c:v>
                </c:pt>
                <c:pt idx="11668">
                  <c:v>42623.559027777781</c:v>
                </c:pt>
                <c:pt idx="11669">
                  <c:v>42623.5625</c:v>
                </c:pt>
                <c:pt idx="11670">
                  <c:v>42623.565972222219</c:v>
                </c:pt>
                <c:pt idx="11671">
                  <c:v>42623.569444444445</c:v>
                </c:pt>
                <c:pt idx="11672">
                  <c:v>42623.572916666664</c:v>
                </c:pt>
                <c:pt idx="11673">
                  <c:v>42623.576388888891</c:v>
                </c:pt>
                <c:pt idx="11674">
                  <c:v>42623.579861111109</c:v>
                </c:pt>
                <c:pt idx="11675">
                  <c:v>42623.583333333336</c:v>
                </c:pt>
                <c:pt idx="11676">
                  <c:v>42623.586805555555</c:v>
                </c:pt>
                <c:pt idx="11677">
                  <c:v>42623.590277777781</c:v>
                </c:pt>
                <c:pt idx="11678">
                  <c:v>42623.59375</c:v>
                </c:pt>
                <c:pt idx="11679">
                  <c:v>42623.597222222219</c:v>
                </c:pt>
                <c:pt idx="11680">
                  <c:v>42623.600694444445</c:v>
                </c:pt>
                <c:pt idx="11681">
                  <c:v>42623.604166666664</c:v>
                </c:pt>
                <c:pt idx="11682">
                  <c:v>42623.607638888891</c:v>
                </c:pt>
                <c:pt idx="11683">
                  <c:v>42623.611111111109</c:v>
                </c:pt>
                <c:pt idx="11684">
                  <c:v>42623.614583333336</c:v>
                </c:pt>
                <c:pt idx="11685">
                  <c:v>42623.618055555555</c:v>
                </c:pt>
                <c:pt idx="11686">
                  <c:v>42623.621527777781</c:v>
                </c:pt>
                <c:pt idx="11687">
                  <c:v>42623.625</c:v>
                </c:pt>
                <c:pt idx="11688">
                  <c:v>42623.628472222219</c:v>
                </c:pt>
                <c:pt idx="11689">
                  <c:v>42623.631944444445</c:v>
                </c:pt>
                <c:pt idx="11690">
                  <c:v>42623.635416666664</c:v>
                </c:pt>
                <c:pt idx="11691">
                  <c:v>42623.638888888891</c:v>
                </c:pt>
                <c:pt idx="11692">
                  <c:v>42623.642361111109</c:v>
                </c:pt>
                <c:pt idx="11693">
                  <c:v>42623.645833333336</c:v>
                </c:pt>
                <c:pt idx="11694">
                  <c:v>42623.649305555555</c:v>
                </c:pt>
                <c:pt idx="11695">
                  <c:v>42623.652777777781</c:v>
                </c:pt>
                <c:pt idx="11696">
                  <c:v>42623.65625</c:v>
                </c:pt>
                <c:pt idx="11697">
                  <c:v>42623.659722222219</c:v>
                </c:pt>
                <c:pt idx="11698">
                  <c:v>42623.663194444445</c:v>
                </c:pt>
                <c:pt idx="11699">
                  <c:v>42623.666666666664</c:v>
                </c:pt>
                <c:pt idx="11700">
                  <c:v>42623.670138888891</c:v>
                </c:pt>
                <c:pt idx="11701">
                  <c:v>42623.673611111109</c:v>
                </c:pt>
                <c:pt idx="11702">
                  <c:v>42623.677083333336</c:v>
                </c:pt>
                <c:pt idx="11703">
                  <c:v>42623.680555555555</c:v>
                </c:pt>
                <c:pt idx="11704">
                  <c:v>42623.684027777781</c:v>
                </c:pt>
                <c:pt idx="11705">
                  <c:v>42623.6875</c:v>
                </c:pt>
                <c:pt idx="11706">
                  <c:v>42623.690972222219</c:v>
                </c:pt>
                <c:pt idx="11707">
                  <c:v>42623.694444444445</c:v>
                </c:pt>
                <c:pt idx="11708">
                  <c:v>42623.697916666664</c:v>
                </c:pt>
                <c:pt idx="11709">
                  <c:v>42623.701388888891</c:v>
                </c:pt>
                <c:pt idx="11710">
                  <c:v>42623.704861111109</c:v>
                </c:pt>
                <c:pt idx="11711">
                  <c:v>42623.708333333336</c:v>
                </c:pt>
                <c:pt idx="11712">
                  <c:v>42623.711805555555</c:v>
                </c:pt>
                <c:pt idx="11713">
                  <c:v>42623.715277777781</c:v>
                </c:pt>
                <c:pt idx="11714">
                  <c:v>42623.71875</c:v>
                </c:pt>
                <c:pt idx="11715">
                  <c:v>42623.722222222219</c:v>
                </c:pt>
                <c:pt idx="11716">
                  <c:v>42623.725694444445</c:v>
                </c:pt>
                <c:pt idx="11717">
                  <c:v>42623.729166666664</c:v>
                </c:pt>
                <c:pt idx="11718">
                  <c:v>42623.732638888891</c:v>
                </c:pt>
                <c:pt idx="11719">
                  <c:v>42623.736111111109</c:v>
                </c:pt>
                <c:pt idx="11720">
                  <c:v>42623.739583333336</c:v>
                </c:pt>
                <c:pt idx="11721">
                  <c:v>42623.743055555555</c:v>
                </c:pt>
                <c:pt idx="11722">
                  <c:v>42623.746527777781</c:v>
                </c:pt>
                <c:pt idx="11723">
                  <c:v>42623.75</c:v>
                </c:pt>
                <c:pt idx="11724">
                  <c:v>42623.753472222219</c:v>
                </c:pt>
                <c:pt idx="11725">
                  <c:v>42623.756944444445</c:v>
                </c:pt>
                <c:pt idx="11726">
                  <c:v>42623.760416666664</c:v>
                </c:pt>
                <c:pt idx="11727">
                  <c:v>42623.763888888891</c:v>
                </c:pt>
                <c:pt idx="11728">
                  <c:v>42623.767361111109</c:v>
                </c:pt>
                <c:pt idx="11729">
                  <c:v>42623.770833333336</c:v>
                </c:pt>
                <c:pt idx="11730">
                  <c:v>42623.774305555555</c:v>
                </c:pt>
                <c:pt idx="11731">
                  <c:v>42623.777777777781</c:v>
                </c:pt>
                <c:pt idx="11732">
                  <c:v>42623.78125</c:v>
                </c:pt>
                <c:pt idx="11733">
                  <c:v>42623.784722222219</c:v>
                </c:pt>
                <c:pt idx="11734">
                  <c:v>42623.788194444445</c:v>
                </c:pt>
                <c:pt idx="11735">
                  <c:v>42623.791666666664</c:v>
                </c:pt>
                <c:pt idx="11736">
                  <c:v>42623.795138888891</c:v>
                </c:pt>
                <c:pt idx="11737">
                  <c:v>42623.798611111109</c:v>
                </c:pt>
                <c:pt idx="11738">
                  <c:v>42623.802083333336</c:v>
                </c:pt>
                <c:pt idx="11739">
                  <c:v>42623.805555555555</c:v>
                </c:pt>
                <c:pt idx="11740">
                  <c:v>42623.809027777781</c:v>
                </c:pt>
                <c:pt idx="11741">
                  <c:v>42623.8125</c:v>
                </c:pt>
                <c:pt idx="11742">
                  <c:v>42623.815972222219</c:v>
                </c:pt>
                <c:pt idx="11743">
                  <c:v>42623.819444444445</c:v>
                </c:pt>
                <c:pt idx="11744">
                  <c:v>42623.822916666664</c:v>
                </c:pt>
                <c:pt idx="11745">
                  <c:v>42623.826388888891</c:v>
                </c:pt>
                <c:pt idx="11746">
                  <c:v>42623.829861111109</c:v>
                </c:pt>
                <c:pt idx="11747">
                  <c:v>42623.833333333336</c:v>
                </c:pt>
                <c:pt idx="11748">
                  <c:v>42623.836805555555</c:v>
                </c:pt>
                <c:pt idx="11749">
                  <c:v>42623.840277777781</c:v>
                </c:pt>
                <c:pt idx="11750">
                  <c:v>42623.84375</c:v>
                </c:pt>
                <c:pt idx="11751">
                  <c:v>42623.847222222219</c:v>
                </c:pt>
                <c:pt idx="11752">
                  <c:v>42623.850694444445</c:v>
                </c:pt>
                <c:pt idx="11753">
                  <c:v>42623.854166666664</c:v>
                </c:pt>
                <c:pt idx="11754">
                  <c:v>42623.857638888891</c:v>
                </c:pt>
                <c:pt idx="11755">
                  <c:v>42623.861111111109</c:v>
                </c:pt>
                <c:pt idx="11756">
                  <c:v>42623.864583333336</c:v>
                </c:pt>
                <c:pt idx="11757">
                  <c:v>42623.868055555555</c:v>
                </c:pt>
                <c:pt idx="11758">
                  <c:v>42623.871527777781</c:v>
                </c:pt>
                <c:pt idx="11759">
                  <c:v>42623.875</c:v>
                </c:pt>
                <c:pt idx="11760">
                  <c:v>42623.878472222219</c:v>
                </c:pt>
                <c:pt idx="11761">
                  <c:v>42623.881944444445</c:v>
                </c:pt>
                <c:pt idx="11762">
                  <c:v>42623.885416666664</c:v>
                </c:pt>
                <c:pt idx="11763">
                  <c:v>42623.888888888891</c:v>
                </c:pt>
                <c:pt idx="11764">
                  <c:v>42623.892361111109</c:v>
                </c:pt>
                <c:pt idx="11765">
                  <c:v>42623.895833333336</c:v>
                </c:pt>
                <c:pt idx="11766">
                  <c:v>42623.899305555555</c:v>
                </c:pt>
                <c:pt idx="11767">
                  <c:v>42623.902777777781</c:v>
                </c:pt>
                <c:pt idx="11768">
                  <c:v>42623.90625</c:v>
                </c:pt>
                <c:pt idx="11769">
                  <c:v>42623.909722222219</c:v>
                </c:pt>
                <c:pt idx="11770">
                  <c:v>42623.913194444445</c:v>
                </c:pt>
                <c:pt idx="11771">
                  <c:v>42623.916666666664</c:v>
                </c:pt>
                <c:pt idx="11772">
                  <c:v>42623.920138888891</c:v>
                </c:pt>
                <c:pt idx="11773">
                  <c:v>42623.923611111109</c:v>
                </c:pt>
                <c:pt idx="11774">
                  <c:v>42623.927083333336</c:v>
                </c:pt>
                <c:pt idx="11775">
                  <c:v>42623.930555555555</c:v>
                </c:pt>
                <c:pt idx="11776">
                  <c:v>42623.934027777781</c:v>
                </c:pt>
                <c:pt idx="11777">
                  <c:v>42623.9375</c:v>
                </c:pt>
                <c:pt idx="11778">
                  <c:v>42623.940972222219</c:v>
                </c:pt>
                <c:pt idx="11779">
                  <c:v>42623.944444444445</c:v>
                </c:pt>
                <c:pt idx="11780">
                  <c:v>42623.947916666664</c:v>
                </c:pt>
                <c:pt idx="11781">
                  <c:v>42623.951388888891</c:v>
                </c:pt>
                <c:pt idx="11782">
                  <c:v>42623.954861111109</c:v>
                </c:pt>
                <c:pt idx="11783">
                  <c:v>42623.958333333336</c:v>
                </c:pt>
                <c:pt idx="11784">
                  <c:v>42623.961805555555</c:v>
                </c:pt>
                <c:pt idx="11785">
                  <c:v>42623.965277777781</c:v>
                </c:pt>
                <c:pt idx="11786">
                  <c:v>42623.96875</c:v>
                </c:pt>
                <c:pt idx="11787">
                  <c:v>42623.972222222219</c:v>
                </c:pt>
                <c:pt idx="11788">
                  <c:v>42623.975694444445</c:v>
                </c:pt>
                <c:pt idx="11789">
                  <c:v>42623.979166666664</c:v>
                </c:pt>
                <c:pt idx="11790">
                  <c:v>42623.982638888891</c:v>
                </c:pt>
                <c:pt idx="11791">
                  <c:v>42623.986111111109</c:v>
                </c:pt>
                <c:pt idx="11792">
                  <c:v>42623.989583333336</c:v>
                </c:pt>
                <c:pt idx="11793">
                  <c:v>42623.993055555555</c:v>
                </c:pt>
                <c:pt idx="11794">
                  <c:v>42623.996527777781</c:v>
                </c:pt>
                <c:pt idx="11795">
                  <c:v>42624</c:v>
                </c:pt>
                <c:pt idx="11796">
                  <c:v>42624.003472222219</c:v>
                </c:pt>
                <c:pt idx="11797">
                  <c:v>42624.006944444445</c:v>
                </c:pt>
                <c:pt idx="11798">
                  <c:v>42624.010416666664</c:v>
                </c:pt>
                <c:pt idx="11799">
                  <c:v>42624.013888888891</c:v>
                </c:pt>
                <c:pt idx="11800">
                  <c:v>42624.017361111109</c:v>
                </c:pt>
                <c:pt idx="11801">
                  <c:v>42624.020833333336</c:v>
                </c:pt>
                <c:pt idx="11802">
                  <c:v>42624.024305555555</c:v>
                </c:pt>
                <c:pt idx="11803">
                  <c:v>42624.027777777781</c:v>
                </c:pt>
                <c:pt idx="11804">
                  <c:v>42624.03125</c:v>
                </c:pt>
                <c:pt idx="11805">
                  <c:v>42624.034722222219</c:v>
                </c:pt>
                <c:pt idx="11806">
                  <c:v>42624.038194444445</c:v>
                </c:pt>
                <c:pt idx="11807">
                  <c:v>42624.041666666664</c:v>
                </c:pt>
                <c:pt idx="11808">
                  <c:v>42624.045138888891</c:v>
                </c:pt>
                <c:pt idx="11809">
                  <c:v>42624.048611111109</c:v>
                </c:pt>
                <c:pt idx="11810">
                  <c:v>42624.052083333336</c:v>
                </c:pt>
                <c:pt idx="11811">
                  <c:v>42624.055555555555</c:v>
                </c:pt>
                <c:pt idx="11812">
                  <c:v>42624.059027777781</c:v>
                </c:pt>
                <c:pt idx="11813">
                  <c:v>42624.0625</c:v>
                </c:pt>
                <c:pt idx="11814">
                  <c:v>42624.065972222219</c:v>
                </c:pt>
                <c:pt idx="11815">
                  <c:v>42624.069444444445</c:v>
                </c:pt>
                <c:pt idx="11816">
                  <c:v>42624.072916666664</c:v>
                </c:pt>
                <c:pt idx="11817">
                  <c:v>42624.076388888891</c:v>
                </c:pt>
                <c:pt idx="11818">
                  <c:v>42624.079861111109</c:v>
                </c:pt>
                <c:pt idx="11819">
                  <c:v>42624.083333333336</c:v>
                </c:pt>
                <c:pt idx="11820">
                  <c:v>42624.086805555555</c:v>
                </c:pt>
                <c:pt idx="11821">
                  <c:v>42624.090277777781</c:v>
                </c:pt>
                <c:pt idx="11822">
                  <c:v>42624.09375</c:v>
                </c:pt>
                <c:pt idx="11823">
                  <c:v>42624.097222222219</c:v>
                </c:pt>
                <c:pt idx="11824">
                  <c:v>42624.100694444445</c:v>
                </c:pt>
                <c:pt idx="11825">
                  <c:v>42624.104166666664</c:v>
                </c:pt>
                <c:pt idx="11826">
                  <c:v>42624.107638888891</c:v>
                </c:pt>
                <c:pt idx="11827">
                  <c:v>42624.111111111109</c:v>
                </c:pt>
                <c:pt idx="11828">
                  <c:v>42624.114583333336</c:v>
                </c:pt>
                <c:pt idx="11829">
                  <c:v>42624.118055555555</c:v>
                </c:pt>
                <c:pt idx="11830">
                  <c:v>42624.121527777781</c:v>
                </c:pt>
                <c:pt idx="11831">
                  <c:v>42624.125</c:v>
                </c:pt>
                <c:pt idx="11832">
                  <c:v>42624.128472222219</c:v>
                </c:pt>
                <c:pt idx="11833">
                  <c:v>42624.131944444445</c:v>
                </c:pt>
                <c:pt idx="11834">
                  <c:v>42624.135416666664</c:v>
                </c:pt>
                <c:pt idx="11835">
                  <c:v>42624.138888888891</c:v>
                </c:pt>
                <c:pt idx="11836">
                  <c:v>42624.142361111109</c:v>
                </c:pt>
                <c:pt idx="11837">
                  <c:v>42624.145833333336</c:v>
                </c:pt>
                <c:pt idx="11838">
                  <c:v>42624.149305555555</c:v>
                </c:pt>
                <c:pt idx="11839">
                  <c:v>42624.152777777781</c:v>
                </c:pt>
                <c:pt idx="11840">
                  <c:v>42624.15625</c:v>
                </c:pt>
                <c:pt idx="11841">
                  <c:v>42624.159722222219</c:v>
                </c:pt>
                <c:pt idx="11842">
                  <c:v>42624.163194444445</c:v>
                </c:pt>
                <c:pt idx="11843">
                  <c:v>42624.166666666664</c:v>
                </c:pt>
                <c:pt idx="11844">
                  <c:v>42624.170138888891</c:v>
                </c:pt>
                <c:pt idx="11845">
                  <c:v>42624.173611111109</c:v>
                </c:pt>
                <c:pt idx="11846">
                  <c:v>42624.177083333336</c:v>
                </c:pt>
                <c:pt idx="11847">
                  <c:v>42624.180555555555</c:v>
                </c:pt>
                <c:pt idx="11848">
                  <c:v>42624.184027777781</c:v>
                </c:pt>
                <c:pt idx="11849">
                  <c:v>42624.1875</c:v>
                </c:pt>
                <c:pt idx="11850">
                  <c:v>42624.190972222219</c:v>
                </c:pt>
                <c:pt idx="11851">
                  <c:v>42624.194444444445</c:v>
                </c:pt>
                <c:pt idx="11852">
                  <c:v>42624.197916666664</c:v>
                </c:pt>
                <c:pt idx="11853">
                  <c:v>42624.201388888891</c:v>
                </c:pt>
                <c:pt idx="11854">
                  <c:v>42624.204861111109</c:v>
                </c:pt>
                <c:pt idx="11855">
                  <c:v>42624.208333333336</c:v>
                </c:pt>
                <c:pt idx="11856">
                  <c:v>42624.211805555555</c:v>
                </c:pt>
                <c:pt idx="11857">
                  <c:v>42624.215277777781</c:v>
                </c:pt>
                <c:pt idx="11858">
                  <c:v>42624.21875</c:v>
                </c:pt>
                <c:pt idx="11859">
                  <c:v>42624.222222222219</c:v>
                </c:pt>
                <c:pt idx="11860">
                  <c:v>42624.225694444445</c:v>
                </c:pt>
                <c:pt idx="11861">
                  <c:v>42624.229166666664</c:v>
                </c:pt>
                <c:pt idx="11862">
                  <c:v>42624.232638888891</c:v>
                </c:pt>
                <c:pt idx="11863">
                  <c:v>42624.236111111109</c:v>
                </c:pt>
                <c:pt idx="11864">
                  <c:v>42624.239583333336</c:v>
                </c:pt>
                <c:pt idx="11865">
                  <c:v>42624.243055555555</c:v>
                </c:pt>
                <c:pt idx="11866">
                  <c:v>42624.246527777781</c:v>
                </c:pt>
                <c:pt idx="11867">
                  <c:v>42624.25</c:v>
                </c:pt>
                <c:pt idx="11868">
                  <c:v>42624.253472222219</c:v>
                </c:pt>
                <c:pt idx="11869">
                  <c:v>42624.256944444445</c:v>
                </c:pt>
                <c:pt idx="11870">
                  <c:v>42624.260416666664</c:v>
                </c:pt>
                <c:pt idx="11871">
                  <c:v>42624.263888888891</c:v>
                </c:pt>
                <c:pt idx="11872">
                  <c:v>42624.267361111109</c:v>
                </c:pt>
                <c:pt idx="11873">
                  <c:v>42624.270833333336</c:v>
                </c:pt>
                <c:pt idx="11874">
                  <c:v>42624.274305555555</c:v>
                </c:pt>
                <c:pt idx="11875">
                  <c:v>42624.277777777781</c:v>
                </c:pt>
                <c:pt idx="11876">
                  <c:v>42624.28125</c:v>
                </c:pt>
                <c:pt idx="11877">
                  <c:v>42624.284722222219</c:v>
                </c:pt>
                <c:pt idx="11878">
                  <c:v>42624.288194444445</c:v>
                </c:pt>
                <c:pt idx="11879">
                  <c:v>42624.291666666664</c:v>
                </c:pt>
                <c:pt idx="11880">
                  <c:v>42624.295138888891</c:v>
                </c:pt>
                <c:pt idx="11881">
                  <c:v>42624.298611111109</c:v>
                </c:pt>
                <c:pt idx="11882">
                  <c:v>42624.302083333336</c:v>
                </c:pt>
                <c:pt idx="11883">
                  <c:v>42624.305555555555</c:v>
                </c:pt>
                <c:pt idx="11884">
                  <c:v>42624.309027777781</c:v>
                </c:pt>
                <c:pt idx="11885">
                  <c:v>42624.3125</c:v>
                </c:pt>
                <c:pt idx="11886">
                  <c:v>42624.315972222219</c:v>
                </c:pt>
                <c:pt idx="11887">
                  <c:v>42624.319444444445</c:v>
                </c:pt>
                <c:pt idx="11888">
                  <c:v>42624.322916666664</c:v>
                </c:pt>
                <c:pt idx="11889">
                  <c:v>42624.326388888891</c:v>
                </c:pt>
                <c:pt idx="11890">
                  <c:v>42624.329861111109</c:v>
                </c:pt>
                <c:pt idx="11891">
                  <c:v>42624.333333333336</c:v>
                </c:pt>
                <c:pt idx="11892">
                  <c:v>42624.336805555555</c:v>
                </c:pt>
                <c:pt idx="11893">
                  <c:v>42624.340277777781</c:v>
                </c:pt>
                <c:pt idx="11894">
                  <c:v>42624.34375</c:v>
                </c:pt>
                <c:pt idx="11895">
                  <c:v>42624.347222222219</c:v>
                </c:pt>
                <c:pt idx="11896">
                  <c:v>42624.350694444445</c:v>
                </c:pt>
                <c:pt idx="11897">
                  <c:v>42624.354166666664</c:v>
                </c:pt>
                <c:pt idx="11898">
                  <c:v>42624.357638888891</c:v>
                </c:pt>
                <c:pt idx="11899">
                  <c:v>42624.361111111109</c:v>
                </c:pt>
                <c:pt idx="11900">
                  <c:v>42624.364583333336</c:v>
                </c:pt>
                <c:pt idx="11901">
                  <c:v>42624.368055555555</c:v>
                </c:pt>
                <c:pt idx="11902">
                  <c:v>42624.371527777781</c:v>
                </c:pt>
                <c:pt idx="11903">
                  <c:v>42624.375</c:v>
                </c:pt>
                <c:pt idx="11904">
                  <c:v>42624.378472222219</c:v>
                </c:pt>
                <c:pt idx="11905">
                  <c:v>42624.381944444445</c:v>
                </c:pt>
                <c:pt idx="11906">
                  <c:v>42624.385416666664</c:v>
                </c:pt>
                <c:pt idx="11907">
                  <c:v>42624.388888888891</c:v>
                </c:pt>
                <c:pt idx="11908">
                  <c:v>42624.392361111109</c:v>
                </c:pt>
                <c:pt idx="11909">
                  <c:v>42624.395833333336</c:v>
                </c:pt>
                <c:pt idx="11910">
                  <c:v>42624.399305555555</c:v>
                </c:pt>
                <c:pt idx="11911">
                  <c:v>42624.402777777781</c:v>
                </c:pt>
                <c:pt idx="11912">
                  <c:v>42624.40625</c:v>
                </c:pt>
                <c:pt idx="11913">
                  <c:v>42624.409722222219</c:v>
                </c:pt>
                <c:pt idx="11914">
                  <c:v>42624.413194444445</c:v>
                </c:pt>
                <c:pt idx="11915">
                  <c:v>42624.416666666664</c:v>
                </c:pt>
                <c:pt idx="11916">
                  <c:v>42624.420138888891</c:v>
                </c:pt>
                <c:pt idx="11917">
                  <c:v>42624.423611111109</c:v>
                </c:pt>
                <c:pt idx="11918">
                  <c:v>42624.427083333336</c:v>
                </c:pt>
                <c:pt idx="11919">
                  <c:v>42624.430555555555</c:v>
                </c:pt>
                <c:pt idx="11920">
                  <c:v>42624.434027777781</c:v>
                </c:pt>
                <c:pt idx="11921">
                  <c:v>42624.4375</c:v>
                </c:pt>
                <c:pt idx="11922">
                  <c:v>42624.440972222219</c:v>
                </c:pt>
                <c:pt idx="11923">
                  <c:v>42624.444444444445</c:v>
                </c:pt>
                <c:pt idx="11924">
                  <c:v>42624.447916666664</c:v>
                </c:pt>
                <c:pt idx="11925">
                  <c:v>42624.451388888891</c:v>
                </c:pt>
                <c:pt idx="11926">
                  <c:v>42624.454861111109</c:v>
                </c:pt>
                <c:pt idx="11927">
                  <c:v>42624.458333333336</c:v>
                </c:pt>
                <c:pt idx="11928">
                  <c:v>42624.461805555555</c:v>
                </c:pt>
                <c:pt idx="11929">
                  <c:v>42624.465277777781</c:v>
                </c:pt>
                <c:pt idx="11930">
                  <c:v>42624.46875</c:v>
                </c:pt>
                <c:pt idx="11931">
                  <c:v>42624.472222222219</c:v>
                </c:pt>
                <c:pt idx="11932">
                  <c:v>42624.475694444445</c:v>
                </c:pt>
                <c:pt idx="11933">
                  <c:v>42624.479166666664</c:v>
                </c:pt>
                <c:pt idx="11934">
                  <c:v>42624.482638888891</c:v>
                </c:pt>
                <c:pt idx="11935">
                  <c:v>42624.486111111109</c:v>
                </c:pt>
                <c:pt idx="11936">
                  <c:v>42624.489583333336</c:v>
                </c:pt>
                <c:pt idx="11937">
                  <c:v>42624.493055555555</c:v>
                </c:pt>
                <c:pt idx="11938">
                  <c:v>42624.496527777781</c:v>
                </c:pt>
                <c:pt idx="11939">
                  <c:v>42624.5</c:v>
                </c:pt>
                <c:pt idx="11940">
                  <c:v>42624.503472222219</c:v>
                </c:pt>
                <c:pt idx="11941">
                  <c:v>42624.506944444445</c:v>
                </c:pt>
                <c:pt idx="11942">
                  <c:v>42624.510416666664</c:v>
                </c:pt>
                <c:pt idx="11943">
                  <c:v>42624.513888888891</c:v>
                </c:pt>
                <c:pt idx="11944">
                  <c:v>42624.517361111109</c:v>
                </c:pt>
                <c:pt idx="11945">
                  <c:v>42624.520833333336</c:v>
                </c:pt>
                <c:pt idx="11946">
                  <c:v>42624.524305555555</c:v>
                </c:pt>
                <c:pt idx="11947">
                  <c:v>42624.527777777781</c:v>
                </c:pt>
                <c:pt idx="11948">
                  <c:v>42624.53125</c:v>
                </c:pt>
                <c:pt idx="11949">
                  <c:v>42624.534722222219</c:v>
                </c:pt>
                <c:pt idx="11950">
                  <c:v>42624.538194444445</c:v>
                </c:pt>
                <c:pt idx="11951">
                  <c:v>42624.541666666664</c:v>
                </c:pt>
                <c:pt idx="11952">
                  <c:v>42624.545138888891</c:v>
                </c:pt>
                <c:pt idx="11953">
                  <c:v>42624.548611111109</c:v>
                </c:pt>
                <c:pt idx="11954">
                  <c:v>42624.552083333336</c:v>
                </c:pt>
                <c:pt idx="11955">
                  <c:v>42624.555555555555</c:v>
                </c:pt>
                <c:pt idx="11956">
                  <c:v>42624.559027777781</c:v>
                </c:pt>
                <c:pt idx="11957">
                  <c:v>42624.5625</c:v>
                </c:pt>
                <c:pt idx="11958">
                  <c:v>42624.565972222219</c:v>
                </c:pt>
                <c:pt idx="11959">
                  <c:v>42624.569444444445</c:v>
                </c:pt>
                <c:pt idx="11960">
                  <c:v>42624.572916666664</c:v>
                </c:pt>
                <c:pt idx="11961">
                  <c:v>42624.576388888891</c:v>
                </c:pt>
                <c:pt idx="11962">
                  <c:v>42624.579861111109</c:v>
                </c:pt>
                <c:pt idx="11963">
                  <c:v>42624.583333333336</c:v>
                </c:pt>
                <c:pt idx="11964">
                  <c:v>42624.586805555555</c:v>
                </c:pt>
                <c:pt idx="11965">
                  <c:v>42624.590277777781</c:v>
                </c:pt>
                <c:pt idx="11966">
                  <c:v>42624.59375</c:v>
                </c:pt>
                <c:pt idx="11967">
                  <c:v>42624.597222222219</c:v>
                </c:pt>
                <c:pt idx="11968">
                  <c:v>42624.600694444445</c:v>
                </c:pt>
                <c:pt idx="11969">
                  <c:v>42624.604166666664</c:v>
                </c:pt>
                <c:pt idx="11970">
                  <c:v>42624.607638888891</c:v>
                </c:pt>
                <c:pt idx="11971">
                  <c:v>42624.611111111109</c:v>
                </c:pt>
                <c:pt idx="11972">
                  <c:v>42624.614583333336</c:v>
                </c:pt>
                <c:pt idx="11973">
                  <c:v>42624.618055555555</c:v>
                </c:pt>
                <c:pt idx="11974">
                  <c:v>42624.621527777781</c:v>
                </c:pt>
                <c:pt idx="11975">
                  <c:v>42624.625</c:v>
                </c:pt>
                <c:pt idx="11976">
                  <c:v>42624.628472222219</c:v>
                </c:pt>
                <c:pt idx="11977">
                  <c:v>42624.631944444445</c:v>
                </c:pt>
                <c:pt idx="11978">
                  <c:v>42624.635416666664</c:v>
                </c:pt>
                <c:pt idx="11979">
                  <c:v>42624.638888888891</c:v>
                </c:pt>
                <c:pt idx="11980">
                  <c:v>42624.642361111109</c:v>
                </c:pt>
                <c:pt idx="11981">
                  <c:v>42624.645833333336</c:v>
                </c:pt>
                <c:pt idx="11982">
                  <c:v>42624.649305555555</c:v>
                </c:pt>
                <c:pt idx="11983">
                  <c:v>42624.652777777781</c:v>
                </c:pt>
                <c:pt idx="11984">
                  <c:v>42624.65625</c:v>
                </c:pt>
                <c:pt idx="11985">
                  <c:v>42624.659722222219</c:v>
                </c:pt>
                <c:pt idx="11986">
                  <c:v>42624.663194444445</c:v>
                </c:pt>
                <c:pt idx="11987">
                  <c:v>42624.666666666664</c:v>
                </c:pt>
                <c:pt idx="11988">
                  <c:v>42624.670138888891</c:v>
                </c:pt>
                <c:pt idx="11989">
                  <c:v>42624.673611111109</c:v>
                </c:pt>
                <c:pt idx="11990">
                  <c:v>42624.677083333336</c:v>
                </c:pt>
                <c:pt idx="11991">
                  <c:v>42624.680555555555</c:v>
                </c:pt>
                <c:pt idx="11992">
                  <c:v>42624.684027777781</c:v>
                </c:pt>
                <c:pt idx="11993">
                  <c:v>42624.6875</c:v>
                </c:pt>
                <c:pt idx="11994">
                  <c:v>42624.690972222219</c:v>
                </c:pt>
                <c:pt idx="11995">
                  <c:v>42624.694444444445</c:v>
                </c:pt>
                <c:pt idx="11996">
                  <c:v>42624.697916666664</c:v>
                </c:pt>
                <c:pt idx="11997">
                  <c:v>42624.701388888891</c:v>
                </c:pt>
                <c:pt idx="11998">
                  <c:v>42624.704861111109</c:v>
                </c:pt>
                <c:pt idx="11999">
                  <c:v>42624.708333333336</c:v>
                </c:pt>
                <c:pt idx="12000">
                  <c:v>42624.711805555555</c:v>
                </c:pt>
                <c:pt idx="12001">
                  <c:v>42624.715277777781</c:v>
                </c:pt>
                <c:pt idx="12002">
                  <c:v>42624.71875</c:v>
                </c:pt>
                <c:pt idx="12003">
                  <c:v>42624.722222222219</c:v>
                </c:pt>
                <c:pt idx="12004">
                  <c:v>42624.725694444445</c:v>
                </c:pt>
                <c:pt idx="12005">
                  <c:v>42624.729166666664</c:v>
                </c:pt>
                <c:pt idx="12006">
                  <c:v>42624.732638888891</c:v>
                </c:pt>
                <c:pt idx="12007">
                  <c:v>42624.736111111109</c:v>
                </c:pt>
                <c:pt idx="12008">
                  <c:v>42624.739583333336</c:v>
                </c:pt>
                <c:pt idx="12009">
                  <c:v>42624.743055555555</c:v>
                </c:pt>
                <c:pt idx="12010">
                  <c:v>42624.746527777781</c:v>
                </c:pt>
                <c:pt idx="12011">
                  <c:v>42624.75</c:v>
                </c:pt>
                <c:pt idx="12012">
                  <c:v>42624.753472222219</c:v>
                </c:pt>
                <c:pt idx="12013">
                  <c:v>42624.756944444445</c:v>
                </c:pt>
                <c:pt idx="12014">
                  <c:v>42624.760416666664</c:v>
                </c:pt>
                <c:pt idx="12015">
                  <c:v>42624.763888888891</c:v>
                </c:pt>
                <c:pt idx="12016">
                  <c:v>42624.767361111109</c:v>
                </c:pt>
                <c:pt idx="12017">
                  <c:v>42624.770833333336</c:v>
                </c:pt>
                <c:pt idx="12018">
                  <c:v>42624.774305555555</c:v>
                </c:pt>
                <c:pt idx="12019">
                  <c:v>42624.777777777781</c:v>
                </c:pt>
                <c:pt idx="12020">
                  <c:v>42624.78125</c:v>
                </c:pt>
                <c:pt idx="12021">
                  <c:v>42624.784722222219</c:v>
                </c:pt>
                <c:pt idx="12022">
                  <c:v>42624.788194444445</c:v>
                </c:pt>
                <c:pt idx="12023">
                  <c:v>42624.791666666664</c:v>
                </c:pt>
                <c:pt idx="12024">
                  <c:v>42624.795138888891</c:v>
                </c:pt>
                <c:pt idx="12025">
                  <c:v>42624.798611111109</c:v>
                </c:pt>
                <c:pt idx="12026">
                  <c:v>42624.802083333336</c:v>
                </c:pt>
                <c:pt idx="12027">
                  <c:v>42624.805555555555</c:v>
                </c:pt>
                <c:pt idx="12028">
                  <c:v>42624.809027777781</c:v>
                </c:pt>
                <c:pt idx="12029">
                  <c:v>42624.8125</c:v>
                </c:pt>
                <c:pt idx="12030">
                  <c:v>42624.815972222219</c:v>
                </c:pt>
                <c:pt idx="12031">
                  <c:v>42624.819444444445</c:v>
                </c:pt>
                <c:pt idx="12032">
                  <c:v>42624.822916666664</c:v>
                </c:pt>
                <c:pt idx="12033">
                  <c:v>42624.826388888891</c:v>
                </c:pt>
                <c:pt idx="12034">
                  <c:v>42624.829861111109</c:v>
                </c:pt>
                <c:pt idx="12035">
                  <c:v>42624.833333333336</c:v>
                </c:pt>
                <c:pt idx="12036">
                  <c:v>42624.836805555555</c:v>
                </c:pt>
                <c:pt idx="12037">
                  <c:v>42624.840277777781</c:v>
                </c:pt>
                <c:pt idx="12038">
                  <c:v>42624.84375</c:v>
                </c:pt>
                <c:pt idx="12039">
                  <c:v>42624.847222222219</c:v>
                </c:pt>
                <c:pt idx="12040">
                  <c:v>42624.850694444445</c:v>
                </c:pt>
                <c:pt idx="12041">
                  <c:v>42624.854166666664</c:v>
                </c:pt>
                <c:pt idx="12042">
                  <c:v>42624.857638888891</c:v>
                </c:pt>
                <c:pt idx="12043">
                  <c:v>42624.861111111109</c:v>
                </c:pt>
                <c:pt idx="12044">
                  <c:v>42624.864583333336</c:v>
                </c:pt>
                <c:pt idx="12045">
                  <c:v>42624.868055555555</c:v>
                </c:pt>
                <c:pt idx="12046">
                  <c:v>42624.871527777781</c:v>
                </c:pt>
                <c:pt idx="12047">
                  <c:v>42624.875</c:v>
                </c:pt>
                <c:pt idx="12048">
                  <c:v>42624.878472222219</c:v>
                </c:pt>
                <c:pt idx="12049">
                  <c:v>42624.881944444445</c:v>
                </c:pt>
                <c:pt idx="12050">
                  <c:v>42624.885416666664</c:v>
                </c:pt>
                <c:pt idx="12051">
                  <c:v>42624.888888888891</c:v>
                </c:pt>
                <c:pt idx="12052">
                  <c:v>42624.892361111109</c:v>
                </c:pt>
                <c:pt idx="12053">
                  <c:v>42624.895833333336</c:v>
                </c:pt>
                <c:pt idx="12054">
                  <c:v>42624.899305555555</c:v>
                </c:pt>
                <c:pt idx="12055">
                  <c:v>42624.902777777781</c:v>
                </c:pt>
                <c:pt idx="12056">
                  <c:v>42624.90625</c:v>
                </c:pt>
                <c:pt idx="12057">
                  <c:v>42624.909722222219</c:v>
                </c:pt>
                <c:pt idx="12058">
                  <c:v>42624.913194444445</c:v>
                </c:pt>
                <c:pt idx="12059">
                  <c:v>42624.916666666664</c:v>
                </c:pt>
                <c:pt idx="12060">
                  <c:v>42624.920138888891</c:v>
                </c:pt>
                <c:pt idx="12061">
                  <c:v>42624.923611111109</c:v>
                </c:pt>
                <c:pt idx="12062">
                  <c:v>42624.927083333336</c:v>
                </c:pt>
                <c:pt idx="12063">
                  <c:v>42624.930555555555</c:v>
                </c:pt>
                <c:pt idx="12064">
                  <c:v>42624.934027777781</c:v>
                </c:pt>
                <c:pt idx="12065">
                  <c:v>42624.9375</c:v>
                </c:pt>
                <c:pt idx="12066">
                  <c:v>42624.940972222219</c:v>
                </c:pt>
                <c:pt idx="12067">
                  <c:v>42624.944444444445</c:v>
                </c:pt>
                <c:pt idx="12068">
                  <c:v>42624.947916666664</c:v>
                </c:pt>
                <c:pt idx="12069">
                  <c:v>42624.951388888891</c:v>
                </c:pt>
                <c:pt idx="12070">
                  <c:v>42624.954861111109</c:v>
                </c:pt>
                <c:pt idx="12071">
                  <c:v>42624.958333333336</c:v>
                </c:pt>
                <c:pt idx="12072">
                  <c:v>42624.961805555555</c:v>
                </c:pt>
                <c:pt idx="12073">
                  <c:v>42624.965277777781</c:v>
                </c:pt>
                <c:pt idx="12074">
                  <c:v>42624.96875</c:v>
                </c:pt>
                <c:pt idx="12075">
                  <c:v>42624.972222222219</c:v>
                </c:pt>
                <c:pt idx="12076">
                  <c:v>42624.975694444445</c:v>
                </c:pt>
                <c:pt idx="12077">
                  <c:v>42624.979166666664</c:v>
                </c:pt>
                <c:pt idx="12078">
                  <c:v>42624.982638888891</c:v>
                </c:pt>
                <c:pt idx="12079">
                  <c:v>42624.986111111109</c:v>
                </c:pt>
                <c:pt idx="12080">
                  <c:v>42624.989583333336</c:v>
                </c:pt>
                <c:pt idx="12081">
                  <c:v>42624.993055555555</c:v>
                </c:pt>
                <c:pt idx="12082">
                  <c:v>42624.996527777781</c:v>
                </c:pt>
                <c:pt idx="12083">
                  <c:v>42625</c:v>
                </c:pt>
                <c:pt idx="12084">
                  <c:v>42625.003472222219</c:v>
                </c:pt>
                <c:pt idx="12085">
                  <c:v>42625.006944444445</c:v>
                </c:pt>
                <c:pt idx="12086">
                  <c:v>42625.010416666664</c:v>
                </c:pt>
                <c:pt idx="12087">
                  <c:v>42625.013888888891</c:v>
                </c:pt>
                <c:pt idx="12088">
                  <c:v>42625.017361111109</c:v>
                </c:pt>
                <c:pt idx="12089">
                  <c:v>42625.020833333336</c:v>
                </c:pt>
                <c:pt idx="12090">
                  <c:v>42625.024305555555</c:v>
                </c:pt>
                <c:pt idx="12091">
                  <c:v>42625.027777777781</c:v>
                </c:pt>
                <c:pt idx="12092">
                  <c:v>42625.03125</c:v>
                </c:pt>
                <c:pt idx="12093">
                  <c:v>42625.034722222219</c:v>
                </c:pt>
                <c:pt idx="12094">
                  <c:v>42625.038194444445</c:v>
                </c:pt>
                <c:pt idx="12095">
                  <c:v>42625.041666666664</c:v>
                </c:pt>
                <c:pt idx="12096">
                  <c:v>42625.045138888891</c:v>
                </c:pt>
                <c:pt idx="12097">
                  <c:v>42625.048611111109</c:v>
                </c:pt>
                <c:pt idx="12098">
                  <c:v>42625.052083333336</c:v>
                </c:pt>
                <c:pt idx="12099">
                  <c:v>42625.055555555555</c:v>
                </c:pt>
                <c:pt idx="12100">
                  <c:v>42625.059027777781</c:v>
                </c:pt>
                <c:pt idx="12101">
                  <c:v>42625.0625</c:v>
                </c:pt>
                <c:pt idx="12102">
                  <c:v>42625.065972222219</c:v>
                </c:pt>
                <c:pt idx="12103">
                  <c:v>42625.069444444445</c:v>
                </c:pt>
                <c:pt idx="12104">
                  <c:v>42625.072916666664</c:v>
                </c:pt>
                <c:pt idx="12105">
                  <c:v>42625.076388888891</c:v>
                </c:pt>
                <c:pt idx="12106">
                  <c:v>42625.079861111109</c:v>
                </c:pt>
                <c:pt idx="12107">
                  <c:v>42625.083333333336</c:v>
                </c:pt>
                <c:pt idx="12108">
                  <c:v>42625.086805555555</c:v>
                </c:pt>
                <c:pt idx="12109">
                  <c:v>42625.090277777781</c:v>
                </c:pt>
                <c:pt idx="12110">
                  <c:v>42625.09375</c:v>
                </c:pt>
                <c:pt idx="12111">
                  <c:v>42625.097222222219</c:v>
                </c:pt>
                <c:pt idx="12112">
                  <c:v>42625.100694444445</c:v>
                </c:pt>
                <c:pt idx="12113">
                  <c:v>42625.104166666664</c:v>
                </c:pt>
                <c:pt idx="12114">
                  <c:v>42625.107638888891</c:v>
                </c:pt>
                <c:pt idx="12115">
                  <c:v>42625.111111111109</c:v>
                </c:pt>
                <c:pt idx="12116">
                  <c:v>42625.114583333336</c:v>
                </c:pt>
                <c:pt idx="12117">
                  <c:v>42625.118055555555</c:v>
                </c:pt>
                <c:pt idx="12118">
                  <c:v>42625.121527777781</c:v>
                </c:pt>
                <c:pt idx="12119">
                  <c:v>42625.125</c:v>
                </c:pt>
                <c:pt idx="12120">
                  <c:v>42625.128472222219</c:v>
                </c:pt>
                <c:pt idx="12121">
                  <c:v>42625.131944444445</c:v>
                </c:pt>
                <c:pt idx="12122">
                  <c:v>42625.135416666664</c:v>
                </c:pt>
                <c:pt idx="12123">
                  <c:v>42625.138888888891</c:v>
                </c:pt>
                <c:pt idx="12124">
                  <c:v>42625.142361111109</c:v>
                </c:pt>
                <c:pt idx="12125">
                  <c:v>42625.145833333336</c:v>
                </c:pt>
                <c:pt idx="12126">
                  <c:v>42625.149305555555</c:v>
                </c:pt>
                <c:pt idx="12127">
                  <c:v>42625.152777777781</c:v>
                </c:pt>
                <c:pt idx="12128">
                  <c:v>42625.15625</c:v>
                </c:pt>
                <c:pt idx="12129">
                  <c:v>42625.159722222219</c:v>
                </c:pt>
                <c:pt idx="12130">
                  <c:v>42625.163194444445</c:v>
                </c:pt>
                <c:pt idx="12131">
                  <c:v>42625.166666666664</c:v>
                </c:pt>
                <c:pt idx="12132">
                  <c:v>42625.170138888891</c:v>
                </c:pt>
                <c:pt idx="12133">
                  <c:v>42625.173611111109</c:v>
                </c:pt>
                <c:pt idx="12134">
                  <c:v>42625.177083333336</c:v>
                </c:pt>
                <c:pt idx="12135">
                  <c:v>42625.180555555555</c:v>
                </c:pt>
                <c:pt idx="12136">
                  <c:v>42625.184027777781</c:v>
                </c:pt>
                <c:pt idx="12137">
                  <c:v>42625.1875</c:v>
                </c:pt>
                <c:pt idx="12138">
                  <c:v>42625.190972222219</c:v>
                </c:pt>
                <c:pt idx="12139">
                  <c:v>42625.194444444445</c:v>
                </c:pt>
                <c:pt idx="12140">
                  <c:v>42625.197916666664</c:v>
                </c:pt>
                <c:pt idx="12141">
                  <c:v>42625.201388888891</c:v>
                </c:pt>
                <c:pt idx="12142">
                  <c:v>42625.204861111109</c:v>
                </c:pt>
                <c:pt idx="12143">
                  <c:v>42625.208333333336</c:v>
                </c:pt>
                <c:pt idx="12144">
                  <c:v>42625.211805555555</c:v>
                </c:pt>
                <c:pt idx="12145">
                  <c:v>42625.215277777781</c:v>
                </c:pt>
                <c:pt idx="12146">
                  <c:v>42625.21875</c:v>
                </c:pt>
                <c:pt idx="12147">
                  <c:v>42625.222222222219</c:v>
                </c:pt>
                <c:pt idx="12148">
                  <c:v>42625.225694444445</c:v>
                </c:pt>
                <c:pt idx="12149">
                  <c:v>42625.229166666664</c:v>
                </c:pt>
                <c:pt idx="12150">
                  <c:v>42625.232638888891</c:v>
                </c:pt>
                <c:pt idx="12151">
                  <c:v>42625.236111111109</c:v>
                </c:pt>
                <c:pt idx="12152">
                  <c:v>42625.239583333336</c:v>
                </c:pt>
                <c:pt idx="12153">
                  <c:v>42625.243055555555</c:v>
                </c:pt>
                <c:pt idx="12154">
                  <c:v>42625.246527777781</c:v>
                </c:pt>
                <c:pt idx="12155">
                  <c:v>42625.25</c:v>
                </c:pt>
                <c:pt idx="12156">
                  <c:v>42625.253472222219</c:v>
                </c:pt>
                <c:pt idx="12157">
                  <c:v>42625.256944444445</c:v>
                </c:pt>
                <c:pt idx="12158">
                  <c:v>42625.260416666664</c:v>
                </c:pt>
                <c:pt idx="12159">
                  <c:v>42625.263888888891</c:v>
                </c:pt>
                <c:pt idx="12160">
                  <c:v>42625.267361111109</c:v>
                </c:pt>
                <c:pt idx="12161">
                  <c:v>42625.270833333336</c:v>
                </c:pt>
                <c:pt idx="12162">
                  <c:v>42625.274305555555</c:v>
                </c:pt>
                <c:pt idx="12163">
                  <c:v>42625.277777777781</c:v>
                </c:pt>
                <c:pt idx="12164">
                  <c:v>42625.28125</c:v>
                </c:pt>
                <c:pt idx="12165">
                  <c:v>42625.284722222219</c:v>
                </c:pt>
                <c:pt idx="12166">
                  <c:v>42625.288194444445</c:v>
                </c:pt>
                <c:pt idx="12167">
                  <c:v>42625.291666666664</c:v>
                </c:pt>
                <c:pt idx="12168">
                  <c:v>42625.295138888891</c:v>
                </c:pt>
                <c:pt idx="12169">
                  <c:v>42625.298611111109</c:v>
                </c:pt>
                <c:pt idx="12170">
                  <c:v>42625.302083333336</c:v>
                </c:pt>
                <c:pt idx="12171">
                  <c:v>42625.305555555555</c:v>
                </c:pt>
                <c:pt idx="12172">
                  <c:v>42625.309027777781</c:v>
                </c:pt>
                <c:pt idx="12173">
                  <c:v>42625.3125</c:v>
                </c:pt>
                <c:pt idx="12174">
                  <c:v>42625.315972222219</c:v>
                </c:pt>
                <c:pt idx="12175">
                  <c:v>42625.319444444445</c:v>
                </c:pt>
                <c:pt idx="12176">
                  <c:v>42625.322916666664</c:v>
                </c:pt>
                <c:pt idx="12177">
                  <c:v>42625.326388888891</c:v>
                </c:pt>
                <c:pt idx="12178">
                  <c:v>42625.329861111109</c:v>
                </c:pt>
                <c:pt idx="12179">
                  <c:v>42625.333333333336</c:v>
                </c:pt>
                <c:pt idx="12180">
                  <c:v>42625.336805555555</c:v>
                </c:pt>
                <c:pt idx="12181">
                  <c:v>42625.340277777781</c:v>
                </c:pt>
                <c:pt idx="12182">
                  <c:v>42625.34375</c:v>
                </c:pt>
                <c:pt idx="12183">
                  <c:v>42625.347222222219</c:v>
                </c:pt>
                <c:pt idx="12184">
                  <c:v>42625.350694444445</c:v>
                </c:pt>
                <c:pt idx="12185">
                  <c:v>42625.354166666664</c:v>
                </c:pt>
                <c:pt idx="12186">
                  <c:v>42625.357638888891</c:v>
                </c:pt>
                <c:pt idx="12187">
                  <c:v>42625.361111111109</c:v>
                </c:pt>
                <c:pt idx="12188">
                  <c:v>42625.364583333336</c:v>
                </c:pt>
                <c:pt idx="12189">
                  <c:v>42625.368055555555</c:v>
                </c:pt>
                <c:pt idx="12190">
                  <c:v>42625.371527777781</c:v>
                </c:pt>
                <c:pt idx="12191">
                  <c:v>42625.375</c:v>
                </c:pt>
                <c:pt idx="12192">
                  <c:v>42625.378472222219</c:v>
                </c:pt>
                <c:pt idx="12193">
                  <c:v>42625.381944444445</c:v>
                </c:pt>
                <c:pt idx="12194">
                  <c:v>42625.385416666664</c:v>
                </c:pt>
                <c:pt idx="12195">
                  <c:v>42625.388888888891</c:v>
                </c:pt>
                <c:pt idx="12196">
                  <c:v>42625.392361111109</c:v>
                </c:pt>
                <c:pt idx="12197">
                  <c:v>42625.395833333336</c:v>
                </c:pt>
                <c:pt idx="12198">
                  <c:v>42625.399305555555</c:v>
                </c:pt>
                <c:pt idx="12199">
                  <c:v>42625.402777777781</c:v>
                </c:pt>
                <c:pt idx="12200">
                  <c:v>42625.40625</c:v>
                </c:pt>
                <c:pt idx="12201">
                  <c:v>42625.409722222219</c:v>
                </c:pt>
                <c:pt idx="12202">
                  <c:v>42625.413194444445</c:v>
                </c:pt>
                <c:pt idx="12203">
                  <c:v>42625.416666666664</c:v>
                </c:pt>
                <c:pt idx="12204">
                  <c:v>42625.420138888891</c:v>
                </c:pt>
                <c:pt idx="12205">
                  <c:v>42625.423611111109</c:v>
                </c:pt>
                <c:pt idx="12206">
                  <c:v>42625.427083333336</c:v>
                </c:pt>
                <c:pt idx="12207">
                  <c:v>42625.430555555555</c:v>
                </c:pt>
                <c:pt idx="12208">
                  <c:v>42625.434027777781</c:v>
                </c:pt>
                <c:pt idx="12209">
                  <c:v>42625.4375</c:v>
                </c:pt>
                <c:pt idx="12210">
                  <c:v>42625.440972222219</c:v>
                </c:pt>
                <c:pt idx="12211">
                  <c:v>42625.444444444445</c:v>
                </c:pt>
                <c:pt idx="12212">
                  <c:v>42625.447916666664</c:v>
                </c:pt>
                <c:pt idx="12213">
                  <c:v>42625.451388888891</c:v>
                </c:pt>
                <c:pt idx="12214">
                  <c:v>42625.454861111109</c:v>
                </c:pt>
                <c:pt idx="12215">
                  <c:v>42625.458333333336</c:v>
                </c:pt>
                <c:pt idx="12216">
                  <c:v>42625.461805555555</c:v>
                </c:pt>
                <c:pt idx="12217">
                  <c:v>42625.465277777781</c:v>
                </c:pt>
                <c:pt idx="12218">
                  <c:v>42625.46875</c:v>
                </c:pt>
                <c:pt idx="12219">
                  <c:v>42625.472222222219</c:v>
                </c:pt>
                <c:pt idx="12220">
                  <c:v>42625.475694444445</c:v>
                </c:pt>
                <c:pt idx="12221">
                  <c:v>42625.479166666664</c:v>
                </c:pt>
                <c:pt idx="12222">
                  <c:v>42625.482638888891</c:v>
                </c:pt>
                <c:pt idx="12223">
                  <c:v>42625.486111111109</c:v>
                </c:pt>
                <c:pt idx="12224">
                  <c:v>42625.489583333336</c:v>
                </c:pt>
                <c:pt idx="12225">
                  <c:v>42625.493055555555</c:v>
                </c:pt>
                <c:pt idx="12226">
                  <c:v>42625.496527777781</c:v>
                </c:pt>
                <c:pt idx="12227">
                  <c:v>42625.5</c:v>
                </c:pt>
                <c:pt idx="12228">
                  <c:v>42625.503472222219</c:v>
                </c:pt>
                <c:pt idx="12229">
                  <c:v>42625.506944444445</c:v>
                </c:pt>
                <c:pt idx="12230">
                  <c:v>42625.510416666664</c:v>
                </c:pt>
                <c:pt idx="12231">
                  <c:v>42625.513888888891</c:v>
                </c:pt>
                <c:pt idx="12232">
                  <c:v>42625.517361111109</c:v>
                </c:pt>
                <c:pt idx="12233">
                  <c:v>42625.520833333336</c:v>
                </c:pt>
                <c:pt idx="12234">
                  <c:v>42625.524305555555</c:v>
                </c:pt>
                <c:pt idx="12235">
                  <c:v>42625.527777777781</c:v>
                </c:pt>
                <c:pt idx="12236">
                  <c:v>42625.53125</c:v>
                </c:pt>
                <c:pt idx="12237">
                  <c:v>42625.534722222219</c:v>
                </c:pt>
                <c:pt idx="12238">
                  <c:v>42625.538194444445</c:v>
                </c:pt>
                <c:pt idx="12239">
                  <c:v>42625.541666666664</c:v>
                </c:pt>
                <c:pt idx="12240">
                  <c:v>42625.545138888891</c:v>
                </c:pt>
                <c:pt idx="12241">
                  <c:v>42625.548611111109</c:v>
                </c:pt>
                <c:pt idx="12242">
                  <c:v>42625.552083333336</c:v>
                </c:pt>
                <c:pt idx="12243">
                  <c:v>42625.555555555555</c:v>
                </c:pt>
                <c:pt idx="12244">
                  <c:v>42625.559027777781</c:v>
                </c:pt>
                <c:pt idx="12245">
                  <c:v>42625.5625</c:v>
                </c:pt>
                <c:pt idx="12246">
                  <c:v>42625.565972222219</c:v>
                </c:pt>
                <c:pt idx="12247">
                  <c:v>42625.569444444445</c:v>
                </c:pt>
                <c:pt idx="12248">
                  <c:v>42625.572916666664</c:v>
                </c:pt>
                <c:pt idx="12249">
                  <c:v>42625.576388888891</c:v>
                </c:pt>
                <c:pt idx="12250">
                  <c:v>42625.579861111109</c:v>
                </c:pt>
                <c:pt idx="12251">
                  <c:v>42625.583333333336</c:v>
                </c:pt>
                <c:pt idx="12252">
                  <c:v>42625.586805555555</c:v>
                </c:pt>
                <c:pt idx="12253">
                  <c:v>42625.590277777781</c:v>
                </c:pt>
                <c:pt idx="12254">
                  <c:v>42625.59375</c:v>
                </c:pt>
                <c:pt idx="12255">
                  <c:v>42625.597222222219</c:v>
                </c:pt>
                <c:pt idx="12256">
                  <c:v>42625.600694444445</c:v>
                </c:pt>
                <c:pt idx="12257">
                  <c:v>42625.604166666664</c:v>
                </c:pt>
                <c:pt idx="12258">
                  <c:v>42625.607638888891</c:v>
                </c:pt>
                <c:pt idx="12259">
                  <c:v>42625.611111111109</c:v>
                </c:pt>
                <c:pt idx="12260">
                  <c:v>42625.614583333336</c:v>
                </c:pt>
                <c:pt idx="12261">
                  <c:v>42625.618055555555</c:v>
                </c:pt>
                <c:pt idx="12262">
                  <c:v>42625.621527777781</c:v>
                </c:pt>
                <c:pt idx="12263">
                  <c:v>42625.625</c:v>
                </c:pt>
                <c:pt idx="12264">
                  <c:v>42625.628472222219</c:v>
                </c:pt>
                <c:pt idx="12265">
                  <c:v>42625.631944444445</c:v>
                </c:pt>
                <c:pt idx="12266">
                  <c:v>42625.635416666664</c:v>
                </c:pt>
                <c:pt idx="12267">
                  <c:v>42625.638888888891</c:v>
                </c:pt>
                <c:pt idx="12268">
                  <c:v>42625.642361111109</c:v>
                </c:pt>
                <c:pt idx="12269">
                  <c:v>42625.645833333336</c:v>
                </c:pt>
                <c:pt idx="12270">
                  <c:v>42625.649305555555</c:v>
                </c:pt>
                <c:pt idx="12271">
                  <c:v>42625.652777777781</c:v>
                </c:pt>
                <c:pt idx="12272">
                  <c:v>42625.65625</c:v>
                </c:pt>
                <c:pt idx="12273">
                  <c:v>42625.659722222219</c:v>
                </c:pt>
                <c:pt idx="12274">
                  <c:v>42625.663194444445</c:v>
                </c:pt>
                <c:pt idx="12275">
                  <c:v>42625.666666666664</c:v>
                </c:pt>
                <c:pt idx="12276">
                  <c:v>42625.670138888891</c:v>
                </c:pt>
                <c:pt idx="12277">
                  <c:v>42625.673611111109</c:v>
                </c:pt>
                <c:pt idx="12278">
                  <c:v>42625.677083333336</c:v>
                </c:pt>
                <c:pt idx="12279">
                  <c:v>42625.680555555555</c:v>
                </c:pt>
                <c:pt idx="12280">
                  <c:v>42625.684027777781</c:v>
                </c:pt>
                <c:pt idx="12281">
                  <c:v>42625.6875</c:v>
                </c:pt>
                <c:pt idx="12282">
                  <c:v>42625.690972222219</c:v>
                </c:pt>
                <c:pt idx="12283">
                  <c:v>42625.694444444445</c:v>
                </c:pt>
                <c:pt idx="12284">
                  <c:v>42625.697916666664</c:v>
                </c:pt>
                <c:pt idx="12285">
                  <c:v>42625.701388888891</c:v>
                </c:pt>
                <c:pt idx="12286">
                  <c:v>42625.704861111109</c:v>
                </c:pt>
                <c:pt idx="12287">
                  <c:v>42625.708333333336</c:v>
                </c:pt>
                <c:pt idx="12288">
                  <c:v>42625.711805555555</c:v>
                </c:pt>
                <c:pt idx="12289">
                  <c:v>42625.715277777781</c:v>
                </c:pt>
                <c:pt idx="12290">
                  <c:v>42625.71875</c:v>
                </c:pt>
                <c:pt idx="12291">
                  <c:v>42625.722222222219</c:v>
                </c:pt>
                <c:pt idx="12292">
                  <c:v>42625.725694444445</c:v>
                </c:pt>
                <c:pt idx="12293">
                  <c:v>42625.729166666664</c:v>
                </c:pt>
                <c:pt idx="12294">
                  <c:v>42625.732638888891</c:v>
                </c:pt>
                <c:pt idx="12295">
                  <c:v>42625.736111111109</c:v>
                </c:pt>
                <c:pt idx="12296">
                  <c:v>42625.739583333336</c:v>
                </c:pt>
                <c:pt idx="12297">
                  <c:v>42625.743055555555</c:v>
                </c:pt>
                <c:pt idx="12298">
                  <c:v>42625.746527777781</c:v>
                </c:pt>
                <c:pt idx="12299">
                  <c:v>42625.75</c:v>
                </c:pt>
                <c:pt idx="12300">
                  <c:v>42625.753472222219</c:v>
                </c:pt>
                <c:pt idx="12301">
                  <c:v>42625.756944444445</c:v>
                </c:pt>
                <c:pt idx="12302">
                  <c:v>42625.760416666664</c:v>
                </c:pt>
                <c:pt idx="12303">
                  <c:v>42625.763888888891</c:v>
                </c:pt>
                <c:pt idx="12304">
                  <c:v>42625.767361111109</c:v>
                </c:pt>
                <c:pt idx="12305">
                  <c:v>42625.770833333336</c:v>
                </c:pt>
                <c:pt idx="12306">
                  <c:v>42625.774305555555</c:v>
                </c:pt>
                <c:pt idx="12307">
                  <c:v>42625.777777777781</c:v>
                </c:pt>
                <c:pt idx="12308">
                  <c:v>42625.78125</c:v>
                </c:pt>
                <c:pt idx="12309">
                  <c:v>42625.784722222219</c:v>
                </c:pt>
                <c:pt idx="12310">
                  <c:v>42625.788194444445</c:v>
                </c:pt>
                <c:pt idx="12311">
                  <c:v>42625.791666666664</c:v>
                </c:pt>
                <c:pt idx="12312">
                  <c:v>42625.795138888891</c:v>
                </c:pt>
                <c:pt idx="12313">
                  <c:v>42625.798611111109</c:v>
                </c:pt>
                <c:pt idx="12314">
                  <c:v>42625.802083333336</c:v>
                </c:pt>
                <c:pt idx="12315">
                  <c:v>42625.805555555555</c:v>
                </c:pt>
                <c:pt idx="12316">
                  <c:v>42625.809027777781</c:v>
                </c:pt>
                <c:pt idx="12317">
                  <c:v>42625.8125</c:v>
                </c:pt>
                <c:pt idx="12318">
                  <c:v>42625.815972222219</c:v>
                </c:pt>
                <c:pt idx="12319">
                  <c:v>42625.819444444445</c:v>
                </c:pt>
                <c:pt idx="12320">
                  <c:v>42625.822916666664</c:v>
                </c:pt>
                <c:pt idx="12321">
                  <c:v>42625.826388888891</c:v>
                </c:pt>
                <c:pt idx="12322">
                  <c:v>42625.829861111109</c:v>
                </c:pt>
                <c:pt idx="12323">
                  <c:v>42625.833333333336</c:v>
                </c:pt>
                <c:pt idx="12324">
                  <c:v>42625.836805555555</c:v>
                </c:pt>
                <c:pt idx="12325">
                  <c:v>42625.840277777781</c:v>
                </c:pt>
                <c:pt idx="12326">
                  <c:v>42625.84375</c:v>
                </c:pt>
                <c:pt idx="12327">
                  <c:v>42625.847222222219</c:v>
                </c:pt>
                <c:pt idx="12328">
                  <c:v>42625.850694444445</c:v>
                </c:pt>
                <c:pt idx="12329">
                  <c:v>42625.854166666664</c:v>
                </c:pt>
                <c:pt idx="12330">
                  <c:v>42625.857638888891</c:v>
                </c:pt>
                <c:pt idx="12331">
                  <c:v>42625.861111111109</c:v>
                </c:pt>
                <c:pt idx="12332">
                  <c:v>42625.864583333336</c:v>
                </c:pt>
                <c:pt idx="12333">
                  <c:v>42625.868055555555</c:v>
                </c:pt>
                <c:pt idx="12334">
                  <c:v>42625.871527777781</c:v>
                </c:pt>
                <c:pt idx="12335">
                  <c:v>42625.875</c:v>
                </c:pt>
                <c:pt idx="12336">
                  <c:v>42625.878472222219</c:v>
                </c:pt>
                <c:pt idx="12337">
                  <c:v>42625.881944444445</c:v>
                </c:pt>
                <c:pt idx="12338">
                  <c:v>42625.885416666664</c:v>
                </c:pt>
                <c:pt idx="12339">
                  <c:v>42625.888888888891</c:v>
                </c:pt>
                <c:pt idx="12340">
                  <c:v>42625.892361111109</c:v>
                </c:pt>
                <c:pt idx="12341">
                  <c:v>42625.895833333336</c:v>
                </c:pt>
                <c:pt idx="12342">
                  <c:v>42625.899305555555</c:v>
                </c:pt>
                <c:pt idx="12343">
                  <c:v>42625.902777777781</c:v>
                </c:pt>
                <c:pt idx="12344">
                  <c:v>42625.90625</c:v>
                </c:pt>
                <c:pt idx="12345">
                  <c:v>42625.909722222219</c:v>
                </c:pt>
                <c:pt idx="12346">
                  <c:v>42625.913194444445</c:v>
                </c:pt>
                <c:pt idx="12347">
                  <c:v>42625.916666666664</c:v>
                </c:pt>
                <c:pt idx="12348">
                  <c:v>42625.920138888891</c:v>
                </c:pt>
                <c:pt idx="12349">
                  <c:v>42625.923611111109</c:v>
                </c:pt>
                <c:pt idx="12350">
                  <c:v>42625.927083333336</c:v>
                </c:pt>
                <c:pt idx="12351">
                  <c:v>42625.930555555555</c:v>
                </c:pt>
                <c:pt idx="12352">
                  <c:v>42625.934027777781</c:v>
                </c:pt>
                <c:pt idx="12353">
                  <c:v>42625.9375</c:v>
                </c:pt>
                <c:pt idx="12354">
                  <c:v>42625.940972222219</c:v>
                </c:pt>
                <c:pt idx="12355">
                  <c:v>42625.944444444445</c:v>
                </c:pt>
                <c:pt idx="12356">
                  <c:v>42625.947916666664</c:v>
                </c:pt>
                <c:pt idx="12357">
                  <c:v>42625.951388888891</c:v>
                </c:pt>
                <c:pt idx="12358">
                  <c:v>42625.954861111109</c:v>
                </c:pt>
                <c:pt idx="12359">
                  <c:v>42625.958333333336</c:v>
                </c:pt>
                <c:pt idx="12360">
                  <c:v>42625.961805555555</c:v>
                </c:pt>
                <c:pt idx="12361">
                  <c:v>42625.965277777781</c:v>
                </c:pt>
                <c:pt idx="12362">
                  <c:v>42625.96875</c:v>
                </c:pt>
                <c:pt idx="12363">
                  <c:v>42625.972222222219</c:v>
                </c:pt>
                <c:pt idx="12364">
                  <c:v>42625.975694444445</c:v>
                </c:pt>
                <c:pt idx="12365">
                  <c:v>42625.979166666664</c:v>
                </c:pt>
                <c:pt idx="12366">
                  <c:v>42625.982638888891</c:v>
                </c:pt>
                <c:pt idx="12367">
                  <c:v>42625.986111111109</c:v>
                </c:pt>
                <c:pt idx="12368">
                  <c:v>42625.989583333336</c:v>
                </c:pt>
                <c:pt idx="12369">
                  <c:v>42625.993055555555</c:v>
                </c:pt>
                <c:pt idx="12370">
                  <c:v>42625.996527777781</c:v>
                </c:pt>
                <c:pt idx="12371">
                  <c:v>42626</c:v>
                </c:pt>
                <c:pt idx="12372">
                  <c:v>42626.003472222219</c:v>
                </c:pt>
                <c:pt idx="12373">
                  <c:v>42626.006944444445</c:v>
                </c:pt>
                <c:pt idx="12374">
                  <c:v>42626.010416666664</c:v>
                </c:pt>
                <c:pt idx="12375">
                  <c:v>42626.013888888891</c:v>
                </c:pt>
                <c:pt idx="12376">
                  <c:v>42626.017361111109</c:v>
                </c:pt>
                <c:pt idx="12377">
                  <c:v>42626.020833333336</c:v>
                </c:pt>
                <c:pt idx="12378">
                  <c:v>42626.024305555555</c:v>
                </c:pt>
                <c:pt idx="12379">
                  <c:v>42626.027777777781</c:v>
                </c:pt>
                <c:pt idx="12380">
                  <c:v>42626.03125</c:v>
                </c:pt>
                <c:pt idx="12381">
                  <c:v>42626.034722222219</c:v>
                </c:pt>
                <c:pt idx="12382">
                  <c:v>42626.038194444445</c:v>
                </c:pt>
                <c:pt idx="12383">
                  <c:v>42626.041666666664</c:v>
                </c:pt>
                <c:pt idx="12384">
                  <c:v>42626.045138888891</c:v>
                </c:pt>
                <c:pt idx="12385">
                  <c:v>42626.048611111109</c:v>
                </c:pt>
                <c:pt idx="12386">
                  <c:v>42626.052083333336</c:v>
                </c:pt>
                <c:pt idx="12387">
                  <c:v>42626.055555555555</c:v>
                </c:pt>
                <c:pt idx="12388">
                  <c:v>42626.059027777781</c:v>
                </c:pt>
                <c:pt idx="12389">
                  <c:v>42626.0625</c:v>
                </c:pt>
                <c:pt idx="12390">
                  <c:v>42626.065972222219</c:v>
                </c:pt>
                <c:pt idx="12391">
                  <c:v>42626.069444444445</c:v>
                </c:pt>
                <c:pt idx="12392">
                  <c:v>42626.072916666664</c:v>
                </c:pt>
                <c:pt idx="12393">
                  <c:v>42626.076388888891</c:v>
                </c:pt>
                <c:pt idx="12394">
                  <c:v>42626.079861111109</c:v>
                </c:pt>
                <c:pt idx="12395">
                  <c:v>42626.083333333336</c:v>
                </c:pt>
                <c:pt idx="12396">
                  <c:v>42626.086805555555</c:v>
                </c:pt>
                <c:pt idx="12397">
                  <c:v>42626.090277777781</c:v>
                </c:pt>
                <c:pt idx="12398">
                  <c:v>42626.09375</c:v>
                </c:pt>
                <c:pt idx="12399">
                  <c:v>42626.097222222219</c:v>
                </c:pt>
                <c:pt idx="12400">
                  <c:v>42626.100694444445</c:v>
                </c:pt>
                <c:pt idx="12401">
                  <c:v>42626.104166666664</c:v>
                </c:pt>
                <c:pt idx="12402">
                  <c:v>42626.107638888891</c:v>
                </c:pt>
                <c:pt idx="12403">
                  <c:v>42626.111111111109</c:v>
                </c:pt>
                <c:pt idx="12404">
                  <c:v>42626.114583333336</c:v>
                </c:pt>
                <c:pt idx="12405">
                  <c:v>42626.118055555555</c:v>
                </c:pt>
                <c:pt idx="12406">
                  <c:v>42626.121527777781</c:v>
                </c:pt>
                <c:pt idx="12407">
                  <c:v>42626.125</c:v>
                </c:pt>
                <c:pt idx="12408">
                  <c:v>42626.128472222219</c:v>
                </c:pt>
                <c:pt idx="12409">
                  <c:v>42626.131944444445</c:v>
                </c:pt>
                <c:pt idx="12410">
                  <c:v>42626.135416666664</c:v>
                </c:pt>
                <c:pt idx="12411">
                  <c:v>42626.138888888891</c:v>
                </c:pt>
                <c:pt idx="12412">
                  <c:v>42626.142361111109</c:v>
                </c:pt>
                <c:pt idx="12413">
                  <c:v>42626.145833333336</c:v>
                </c:pt>
                <c:pt idx="12414">
                  <c:v>42626.149305555555</c:v>
                </c:pt>
                <c:pt idx="12415">
                  <c:v>42626.152777777781</c:v>
                </c:pt>
                <c:pt idx="12416">
                  <c:v>42626.15625</c:v>
                </c:pt>
                <c:pt idx="12417">
                  <c:v>42626.159722222219</c:v>
                </c:pt>
                <c:pt idx="12418">
                  <c:v>42626.163194444445</c:v>
                </c:pt>
                <c:pt idx="12419">
                  <c:v>42626.166666666664</c:v>
                </c:pt>
                <c:pt idx="12420">
                  <c:v>42626.170138888891</c:v>
                </c:pt>
                <c:pt idx="12421">
                  <c:v>42626.173611111109</c:v>
                </c:pt>
                <c:pt idx="12422">
                  <c:v>42626.177083333336</c:v>
                </c:pt>
                <c:pt idx="12423">
                  <c:v>42626.180555555555</c:v>
                </c:pt>
                <c:pt idx="12424">
                  <c:v>42626.184027777781</c:v>
                </c:pt>
                <c:pt idx="12425">
                  <c:v>42626.1875</c:v>
                </c:pt>
                <c:pt idx="12426">
                  <c:v>42626.190972222219</c:v>
                </c:pt>
                <c:pt idx="12427">
                  <c:v>42626.194444444445</c:v>
                </c:pt>
                <c:pt idx="12428">
                  <c:v>42626.197916666664</c:v>
                </c:pt>
                <c:pt idx="12429">
                  <c:v>42626.201388888891</c:v>
                </c:pt>
                <c:pt idx="12430">
                  <c:v>42626.204861111109</c:v>
                </c:pt>
                <c:pt idx="12431">
                  <c:v>42626.208333333336</c:v>
                </c:pt>
                <c:pt idx="12432">
                  <c:v>42626.211805555555</c:v>
                </c:pt>
                <c:pt idx="12433">
                  <c:v>42626.215277777781</c:v>
                </c:pt>
                <c:pt idx="12434">
                  <c:v>42626.21875</c:v>
                </c:pt>
                <c:pt idx="12435">
                  <c:v>42626.222222222219</c:v>
                </c:pt>
                <c:pt idx="12436">
                  <c:v>42626.225694444445</c:v>
                </c:pt>
                <c:pt idx="12437">
                  <c:v>42626.229166666664</c:v>
                </c:pt>
                <c:pt idx="12438">
                  <c:v>42626.232638888891</c:v>
                </c:pt>
                <c:pt idx="12439">
                  <c:v>42626.236111111109</c:v>
                </c:pt>
                <c:pt idx="12440">
                  <c:v>42626.239583333336</c:v>
                </c:pt>
                <c:pt idx="12441">
                  <c:v>42626.243055555555</c:v>
                </c:pt>
                <c:pt idx="12442">
                  <c:v>42626.246527777781</c:v>
                </c:pt>
                <c:pt idx="12443">
                  <c:v>42626.25</c:v>
                </c:pt>
                <c:pt idx="12444">
                  <c:v>42626.253472222219</c:v>
                </c:pt>
                <c:pt idx="12445">
                  <c:v>42626.256944444445</c:v>
                </c:pt>
                <c:pt idx="12446">
                  <c:v>42626.260416666664</c:v>
                </c:pt>
                <c:pt idx="12447">
                  <c:v>42626.263888888891</c:v>
                </c:pt>
                <c:pt idx="12448">
                  <c:v>42626.267361111109</c:v>
                </c:pt>
                <c:pt idx="12449">
                  <c:v>42626.270833333336</c:v>
                </c:pt>
                <c:pt idx="12450">
                  <c:v>42626.274305555555</c:v>
                </c:pt>
                <c:pt idx="12451">
                  <c:v>42626.277777777781</c:v>
                </c:pt>
                <c:pt idx="12452">
                  <c:v>42626.28125</c:v>
                </c:pt>
                <c:pt idx="12453">
                  <c:v>42626.284722222219</c:v>
                </c:pt>
                <c:pt idx="12454">
                  <c:v>42626.288194444445</c:v>
                </c:pt>
                <c:pt idx="12455">
                  <c:v>42626.291666666664</c:v>
                </c:pt>
                <c:pt idx="12456">
                  <c:v>42626.295138888891</c:v>
                </c:pt>
                <c:pt idx="12457">
                  <c:v>42626.298611111109</c:v>
                </c:pt>
                <c:pt idx="12458">
                  <c:v>42626.302083333336</c:v>
                </c:pt>
                <c:pt idx="12459">
                  <c:v>42626.305555555555</c:v>
                </c:pt>
                <c:pt idx="12460">
                  <c:v>42626.309027777781</c:v>
                </c:pt>
                <c:pt idx="12461">
                  <c:v>42626.3125</c:v>
                </c:pt>
                <c:pt idx="12462">
                  <c:v>42626.315972222219</c:v>
                </c:pt>
                <c:pt idx="12463">
                  <c:v>42626.319444444445</c:v>
                </c:pt>
                <c:pt idx="12464">
                  <c:v>42626.322916666664</c:v>
                </c:pt>
                <c:pt idx="12465">
                  <c:v>42626.326388888891</c:v>
                </c:pt>
                <c:pt idx="12466">
                  <c:v>42626.329861111109</c:v>
                </c:pt>
                <c:pt idx="12467">
                  <c:v>42626.333333333336</c:v>
                </c:pt>
                <c:pt idx="12468">
                  <c:v>42626.336805555555</c:v>
                </c:pt>
                <c:pt idx="12469">
                  <c:v>42626.340277777781</c:v>
                </c:pt>
                <c:pt idx="12470">
                  <c:v>42626.34375</c:v>
                </c:pt>
                <c:pt idx="12471">
                  <c:v>42626.347222222219</c:v>
                </c:pt>
                <c:pt idx="12472">
                  <c:v>42626.350694444445</c:v>
                </c:pt>
                <c:pt idx="12473">
                  <c:v>42626.354166666664</c:v>
                </c:pt>
                <c:pt idx="12474">
                  <c:v>42626.357638888891</c:v>
                </c:pt>
                <c:pt idx="12475">
                  <c:v>42626.361111111109</c:v>
                </c:pt>
                <c:pt idx="12476">
                  <c:v>42626.364583333336</c:v>
                </c:pt>
                <c:pt idx="12477">
                  <c:v>42626.368055555555</c:v>
                </c:pt>
                <c:pt idx="12478">
                  <c:v>42626.371527777781</c:v>
                </c:pt>
                <c:pt idx="12479">
                  <c:v>42626.375</c:v>
                </c:pt>
                <c:pt idx="12480">
                  <c:v>42626.378472222219</c:v>
                </c:pt>
                <c:pt idx="12481">
                  <c:v>42626.381944444445</c:v>
                </c:pt>
                <c:pt idx="12482">
                  <c:v>42626.385416666664</c:v>
                </c:pt>
                <c:pt idx="12483">
                  <c:v>42626.388888888891</c:v>
                </c:pt>
                <c:pt idx="12484">
                  <c:v>42626.392361111109</c:v>
                </c:pt>
                <c:pt idx="12485">
                  <c:v>42626.395833333336</c:v>
                </c:pt>
                <c:pt idx="12486">
                  <c:v>42626.399305555555</c:v>
                </c:pt>
                <c:pt idx="12487">
                  <c:v>42626.402777777781</c:v>
                </c:pt>
                <c:pt idx="12488">
                  <c:v>42626.40625</c:v>
                </c:pt>
                <c:pt idx="12489">
                  <c:v>42626.409722222219</c:v>
                </c:pt>
                <c:pt idx="12490">
                  <c:v>42626.413194444445</c:v>
                </c:pt>
                <c:pt idx="12491">
                  <c:v>42626.416666666664</c:v>
                </c:pt>
                <c:pt idx="12492">
                  <c:v>42626.420138888891</c:v>
                </c:pt>
                <c:pt idx="12493">
                  <c:v>42626.423611111109</c:v>
                </c:pt>
                <c:pt idx="12494">
                  <c:v>42626.427083333336</c:v>
                </c:pt>
                <c:pt idx="12495">
                  <c:v>42626.430555555555</c:v>
                </c:pt>
                <c:pt idx="12496">
                  <c:v>42626.434027777781</c:v>
                </c:pt>
                <c:pt idx="12497">
                  <c:v>42626.4375</c:v>
                </c:pt>
                <c:pt idx="12498">
                  <c:v>42626.440972222219</c:v>
                </c:pt>
                <c:pt idx="12499">
                  <c:v>42626.444444444445</c:v>
                </c:pt>
                <c:pt idx="12500">
                  <c:v>42626.447916666664</c:v>
                </c:pt>
                <c:pt idx="12501">
                  <c:v>42626.451388888891</c:v>
                </c:pt>
                <c:pt idx="12502">
                  <c:v>42626.454861111109</c:v>
                </c:pt>
                <c:pt idx="12503">
                  <c:v>42626.458333333336</c:v>
                </c:pt>
                <c:pt idx="12504">
                  <c:v>42626.461805555555</c:v>
                </c:pt>
                <c:pt idx="12505">
                  <c:v>42626.465277777781</c:v>
                </c:pt>
                <c:pt idx="12506">
                  <c:v>42626.46875</c:v>
                </c:pt>
                <c:pt idx="12507">
                  <c:v>42626.472222222219</c:v>
                </c:pt>
                <c:pt idx="12508">
                  <c:v>42626.475694444445</c:v>
                </c:pt>
                <c:pt idx="12509">
                  <c:v>42626.479166666664</c:v>
                </c:pt>
                <c:pt idx="12510">
                  <c:v>42626.482638888891</c:v>
                </c:pt>
                <c:pt idx="12511">
                  <c:v>42626.486111111109</c:v>
                </c:pt>
                <c:pt idx="12512">
                  <c:v>42626.489583333336</c:v>
                </c:pt>
                <c:pt idx="12513">
                  <c:v>42626.493055555555</c:v>
                </c:pt>
                <c:pt idx="12514">
                  <c:v>42626.496527777781</c:v>
                </c:pt>
                <c:pt idx="12515">
                  <c:v>42626.5</c:v>
                </c:pt>
                <c:pt idx="12516">
                  <c:v>42626.503472222219</c:v>
                </c:pt>
                <c:pt idx="12517">
                  <c:v>42626.506944444445</c:v>
                </c:pt>
                <c:pt idx="12518">
                  <c:v>42626.510416666664</c:v>
                </c:pt>
                <c:pt idx="12519">
                  <c:v>42626.513888888891</c:v>
                </c:pt>
                <c:pt idx="12520">
                  <c:v>42626.517361111109</c:v>
                </c:pt>
                <c:pt idx="12521">
                  <c:v>42626.520833333336</c:v>
                </c:pt>
                <c:pt idx="12522">
                  <c:v>42626.524305555555</c:v>
                </c:pt>
                <c:pt idx="12523">
                  <c:v>42626.527777777781</c:v>
                </c:pt>
                <c:pt idx="12524">
                  <c:v>42626.53125</c:v>
                </c:pt>
                <c:pt idx="12525">
                  <c:v>42626.534722222219</c:v>
                </c:pt>
                <c:pt idx="12526">
                  <c:v>42626.538194444445</c:v>
                </c:pt>
                <c:pt idx="12527">
                  <c:v>42626.541666666664</c:v>
                </c:pt>
                <c:pt idx="12528">
                  <c:v>42626.545138888891</c:v>
                </c:pt>
                <c:pt idx="12529">
                  <c:v>42626.548611111109</c:v>
                </c:pt>
                <c:pt idx="12530">
                  <c:v>42626.552083333336</c:v>
                </c:pt>
                <c:pt idx="12531">
                  <c:v>42626.555555555555</c:v>
                </c:pt>
                <c:pt idx="12532">
                  <c:v>42626.559027777781</c:v>
                </c:pt>
                <c:pt idx="12533">
                  <c:v>42626.5625</c:v>
                </c:pt>
                <c:pt idx="12534">
                  <c:v>42626.565972222219</c:v>
                </c:pt>
                <c:pt idx="12535">
                  <c:v>42626.569444444445</c:v>
                </c:pt>
                <c:pt idx="12536">
                  <c:v>42626.572916666664</c:v>
                </c:pt>
                <c:pt idx="12537">
                  <c:v>42626.576388888891</c:v>
                </c:pt>
                <c:pt idx="12538">
                  <c:v>42626.579861111109</c:v>
                </c:pt>
                <c:pt idx="12539">
                  <c:v>42626.583333333336</c:v>
                </c:pt>
                <c:pt idx="12540">
                  <c:v>42626.586805555555</c:v>
                </c:pt>
                <c:pt idx="12541">
                  <c:v>42626.590277777781</c:v>
                </c:pt>
                <c:pt idx="12542">
                  <c:v>42626.59375</c:v>
                </c:pt>
                <c:pt idx="12543">
                  <c:v>42626.597222222219</c:v>
                </c:pt>
                <c:pt idx="12544">
                  <c:v>42626.600694444445</c:v>
                </c:pt>
                <c:pt idx="12545">
                  <c:v>42626.604166666664</c:v>
                </c:pt>
                <c:pt idx="12546">
                  <c:v>42626.607638888891</c:v>
                </c:pt>
                <c:pt idx="12547">
                  <c:v>42626.611111111109</c:v>
                </c:pt>
                <c:pt idx="12548">
                  <c:v>42626.614583333336</c:v>
                </c:pt>
                <c:pt idx="12549">
                  <c:v>42626.618055555555</c:v>
                </c:pt>
                <c:pt idx="12550">
                  <c:v>42626.621527777781</c:v>
                </c:pt>
                <c:pt idx="12551">
                  <c:v>42626.625</c:v>
                </c:pt>
                <c:pt idx="12552">
                  <c:v>42626.628472222219</c:v>
                </c:pt>
                <c:pt idx="12553">
                  <c:v>42626.631944444445</c:v>
                </c:pt>
                <c:pt idx="12554">
                  <c:v>42626.635416666664</c:v>
                </c:pt>
                <c:pt idx="12555">
                  <c:v>42626.638888888891</c:v>
                </c:pt>
                <c:pt idx="12556">
                  <c:v>42626.642361111109</c:v>
                </c:pt>
                <c:pt idx="12557">
                  <c:v>42626.645833333336</c:v>
                </c:pt>
                <c:pt idx="12558">
                  <c:v>42626.649305555555</c:v>
                </c:pt>
                <c:pt idx="12559">
                  <c:v>42626.652777777781</c:v>
                </c:pt>
                <c:pt idx="12560">
                  <c:v>42626.65625</c:v>
                </c:pt>
                <c:pt idx="12561">
                  <c:v>42626.659722222219</c:v>
                </c:pt>
                <c:pt idx="12562">
                  <c:v>42626.663194444445</c:v>
                </c:pt>
                <c:pt idx="12563">
                  <c:v>42626.666666666664</c:v>
                </c:pt>
                <c:pt idx="12564">
                  <c:v>42626.670138888891</c:v>
                </c:pt>
                <c:pt idx="12565">
                  <c:v>42626.673611111109</c:v>
                </c:pt>
                <c:pt idx="12566">
                  <c:v>42626.677083333336</c:v>
                </c:pt>
                <c:pt idx="12567">
                  <c:v>42626.680555555555</c:v>
                </c:pt>
                <c:pt idx="12568">
                  <c:v>42626.684027777781</c:v>
                </c:pt>
                <c:pt idx="12569">
                  <c:v>42626.6875</c:v>
                </c:pt>
                <c:pt idx="12570">
                  <c:v>42626.690972222219</c:v>
                </c:pt>
                <c:pt idx="12571">
                  <c:v>42626.694444444445</c:v>
                </c:pt>
                <c:pt idx="12572">
                  <c:v>42626.697916666664</c:v>
                </c:pt>
                <c:pt idx="12573">
                  <c:v>42626.701388888891</c:v>
                </c:pt>
                <c:pt idx="12574">
                  <c:v>42626.704861111109</c:v>
                </c:pt>
                <c:pt idx="12575">
                  <c:v>42626.708333333336</c:v>
                </c:pt>
                <c:pt idx="12576">
                  <c:v>42626.711805555555</c:v>
                </c:pt>
                <c:pt idx="12577">
                  <c:v>42626.715277777781</c:v>
                </c:pt>
                <c:pt idx="12578">
                  <c:v>42626.71875</c:v>
                </c:pt>
                <c:pt idx="12579">
                  <c:v>42626.722222222219</c:v>
                </c:pt>
                <c:pt idx="12580">
                  <c:v>42626.725694444445</c:v>
                </c:pt>
                <c:pt idx="12581">
                  <c:v>42626.729166666664</c:v>
                </c:pt>
                <c:pt idx="12582">
                  <c:v>42626.732638888891</c:v>
                </c:pt>
                <c:pt idx="12583">
                  <c:v>42626.736111111109</c:v>
                </c:pt>
                <c:pt idx="12584">
                  <c:v>42626.739583333336</c:v>
                </c:pt>
                <c:pt idx="12585">
                  <c:v>42626.743055555555</c:v>
                </c:pt>
                <c:pt idx="12586">
                  <c:v>42626.746527777781</c:v>
                </c:pt>
                <c:pt idx="12587">
                  <c:v>42626.75</c:v>
                </c:pt>
                <c:pt idx="12588">
                  <c:v>42626.753472222219</c:v>
                </c:pt>
                <c:pt idx="12589">
                  <c:v>42626.756944444445</c:v>
                </c:pt>
                <c:pt idx="12590">
                  <c:v>42626.760416666664</c:v>
                </c:pt>
                <c:pt idx="12591">
                  <c:v>42626.763888888891</c:v>
                </c:pt>
                <c:pt idx="12592">
                  <c:v>42626.767361111109</c:v>
                </c:pt>
                <c:pt idx="12593">
                  <c:v>42626.770833333336</c:v>
                </c:pt>
                <c:pt idx="12594">
                  <c:v>42626.774305555555</c:v>
                </c:pt>
                <c:pt idx="12595">
                  <c:v>42626.777777777781</c:v>
                </c:pt>
                <c:pt idx="12596">
                  <c:v>42626.78125</c:v>
                </c:pt>
                <c:pt idx="12597">
                  <c:v>42626.784722222219</c:v>
                </c:pt>
                <c:pt idx="12598">
                  <c:v>42626.788194444445</c:v>
                </c:pt>
                <c:pt idx="12599">
                  <c:v>42626.791666666664</c:v>
                </c:pt>
                <c:pt idx="12600">
                  <c:v>42626.795138888891</c:v>
                </c:pt>
                <c:pt idx="12601">
                  <c:v>42626.798611111109</c:v>
                </c:pt>
                <c:pt idx="12602">
                  <c:v>42626.802083333336</c:v>
                </c:pt>
                <c:pt idx="12603">
                  <c:v>42626.805555555555</c:v>
                </c:pt>
                <c:pt idx="12604">
                  <c:v>42626.809027777781</c:v>
                </c:pt>
                <c:pt idx="12605">
                  <c:v>42626.8125</c:v>
                </c:pt>
                <c:pt idx="12606">
                  <c:v>42626.815972222219</c:v>
                </c:pt>
                <c:pt idx="12607">
                  <c:v>42626.819444444445</c:v>
                </c:pt>
                <c:pt idx="12608">
                  <c:v>42626.822916666664</c:v>
                </c:pt>
                <c:pt idx="12609">
                  <c:v>42626.826388888891</c:v>
                </c:pt>
                <c:pt idx="12610">
                  <c:v>42626.829861111109</c:v>
                </c:pt>
                <c:pt idx="12611">
                  <c:v>42626.833333333336</c:v>
                </c:pt>
                <c:pt idx="12612">
                  <c:v>42626.836805555555</c:v>
                </c:pt>
                <c:pt idx="12613">
                  <c:v>42626.840277777781</c:v>
                </c:pt>
                <c:pt idx="12614">
                  <c:v>42626.84375</c:v>
                </c:pt>
                <c:pt idx="12615">
                  <c:v>42626.847222222219</c:v>
                </c:pt>
                <c:pt idx="12616">
                  <c:v>42626.850694444445</c:v>
                </c:pt>
                <c:pt idx="12617">
                  <c:v>42626.854166666664</c:v>
                </c:pt>
                <c:pt idx="12618">
                  <c:v>42626.857638888891</c:v>
                </c:pt>
                <c:pt idx="12619">
                  <c:v>42626.861111111109</c:v>
                </c:pt>
                <c:pt idx="12620">
                  <c:v>42626.864583333336</c:v>
                </c:pt>
                <c:pt idx="12621">
                  <c:v>42626.868055555555</c:v>
                </c:pt>
                <c:pt idx="12622">
                  <c:v>42626.871527777781</c:v>
                </c:pt>
                <c:pt idx="12623">
                  <c:v>42626.875</c:v>
                </c:pt>
                <c:pt idx="12624">
                  <c:v>42626.878472222219</c:v>
                </c:pt>
                <c:pt idx="12625">
                  <c:v>42626.881944444445</c:v>
                </c:pt>
                <c:pt idx="12626">
                  <c:v>42626.885416666664</c:v>
                </c:pt>
                <c:pt idx="12627">
                  <c:v>42626.888888888891</c:v>
                </c:pt>
                <c:pt idx="12628">
                  <c:v>42626.892361111109</c:v>
                </c:pt>
                <c:pt idx="12629">
                  <c:v>42626.895833333336</c:v>
                </c:pt>
                <c:pt idx="12630">
                  <c:v>42626.899305555555</c:v>
                </c:pt>
                <c:pt idx="12631">
                  <c:v>42626.902777777781</c:v>
                </c:pt>
                <c:pt idx="12632">
                  <c:v>42626.90625</c:v>
                </c:pt>
                <c:pt idx="12633">
                  <c:v>42626.909722222219</c:v>
                </c:pt>
                <c:pt idx="12634">
                  <c:v>42626.913194444445</c:v>
                </c:pt>
                <c:pt idx="12635">
                  <c:v>42626.916666666664</c:v>
                </c:pt>
                <c:pt idx="12636">
                  <c:v>42626.920138888891</c:v>
                </c:pt>
                <c:pt idx="12637">
                  <c:v>42626.923611111109</c:v>
                </c:pt>
                <c:pt idx="12638">
                  <c:v>42626.927083333336</c:v>
                </c:pt>
                <c:pt idx="12639">
                  <c:v>42626.930555555555</c:v>
                </c:pt>
                <c:pt idx="12640">
                  <c:v>42626.934027777781</c:v>
                </c:pt>
                <c:pt idx="12641">
                  <c:v>42626.9375</c:v>
                </c:pt>
                <c:pt idx="12642">
                  <c:v>42626.940972222219</c:v>
                </c:pt>
                <c:pt idx="12643">
                  <c:v>42626.944444444445</c:v>
                </c:pt>
                <c:pt idx="12644">
                  <c:v>42626.947916666664</c:v>
                </c:pt>
                <c:pt idx="12645">
                  <c:v>42626.951388888891</c:v>
                </c:pt>
                <c:pt idx="12646">
                  <c:v>42626.954861111109</c:v>
                </c:pt>
                <c:pt idx="12647">
                  <c:v>42626.958333333336</c:v>
                </c:pt>
                <c:pt idx="12648">
                  <c:v>42626.961805555555</c:v>
                </c:pt>
                <c:pt idx="12649">
                  <c:v>42626.965277777781</c:v>
                </c:pt>
                <c:pt idx="12650">
                  <c:v>42626.96875</c:v>
                </c:pt>
                <c:pt idx="12651">
                  <c:v>42626.972222222219</c:v>
                </c:pt>
                <c:pt idx="12652">
                  <c:v>42626.975694444445</c:v>
                </c:pt>
                <c:pt idx="12653">
                  <c:v>42626.979166666664</c:v>
                </c:pt>
                <c:pt idx="12654">
                  <c:v>42626.982638888891</c:v>
                </c:pt>
                <c:pt idx="12655">
                  <c:v>42626.986111111109</c:v>
                </c:pt>
                <c:pt idx="12656">
                  <c:v>42626.989583333336</c:v>
                </c:pt>
                <c:pt idx="12657">
                  <c:v>42626.993055555555</c:v>
                </c:pt>
                <c:pt idx="12658">
                  <c:v>42626.996527777781</c:v>
                </c:pt>
                <c:pt idx="12659">
                  <c:v>42627</c:v>
                </c:pt>
                <c:pt idx="12660">
                  <c:v>42627.003472222219</c:v>
                </c:pt>
                <c:pt idx="12661">
                  <c:v>42627.006944444445</c:v>
                </c:pt>
                <c:pt idx="12662">
                  <c:v>42627.010416666664</c:v>
                </c:pt>
                <c:pt idx="12663">
                  <c:v>42627.013888888891</c:v>
                </c:pt>
                <c:pt idx="12664">
                  <c:v>42627.017361111109</c:v>
                </c:pt>
                <c:pt idx="12665">
                  <c:v>42627.020833333336</c:v>
                </c:pt>
                <c:pt idx="12666">
                  <c:v>42627.024305555555</c:v>
                </c:pt>
                <c:pt idx="12667">
                  <c:v>42627.027777777781</c:v>
                </c:pt>
                <c:pt idx="12668">
                  <c:v>42627.03125</c:v>
                </c:pt>
                <c:pt idx="12669">
                  <c:v>42627.034722222219</c:v>
                </c:pt>
                <c:pt idx="12670">
                  <c:v>42627.038194444445</c:v>
                </c:pt>
                <c:pt idx="12671">
                  <c:v>42627.041666666664</c:v>
                </c:pt>
                <c:pt idx="12672">
                  <c:v>42627.045138888891</c:v>
                </c:pt>
                <c:pt idx="12673">
                  <c:v>42627.048611111109</c:v>
                </c:pt>
                <c:pt idx="12674">
                  <c:v>42627.052083333336</c:v>
                </c:pt>
                <c:pt idx="12675">
                  <c:v>42627.055555555555</c:v>
                </c:pt>
                <c:pt idx="12676">
                  <c:v>42627.059027777781</c:v>
                </c:pt>
                <c:pt idx="12677">
                  <c:v>42627.0625</c:v>
                </c:pt>
                <c:pt idx="12678">
                  <c:v>42627.065972222219</c:v>
                </c:pt>
                <c:pt idx="12679">
                  <c:v>42627.069444444445</c:v>
                </c:pt>
                <c:pt idx="12680">
                  <c:v>42627.072916666664</c:v>
                </c:pt>
                <c:pt idx="12681">
                  <c:v>42627.076388888891</c:v>
                </c:pt>
                <c:pt idx="12682">
                  <c:v>42627.079861111109</c:v>
                </c:pt>
                <c:pt idx="12683">
                  <c:v>42627.083333333336</c:v>
                </c:pt>
                <c:pt idx="12684">
                  <c:v>42627.086805555555</c:v>
                </c:pt>
                <c:pt idx="12685">
                  <c:v>42627.090277777781</c:v>
                </c:pt>
                <c:pt idx="12686">
                  <c:v>42627.09375</c:v>
                </c:pt>
                <c:pt idx="12687">
                  <c:v>42627.097222222219</c:v>
                </c:pt>
                <c:pt idx="12688">
                  <c:v>42627.100694444445</c:v>
                </c:pt>
                <c:pt idx="12689">
                  <c:v>42627.104166666664</c:v>
                </c:pt>
                <c:pt idx="12690">
                  <c:v>42627.107638888891</c:v>
                </c:pt>
                <c:pt idx="12691">
                  <c:v>42627.111111111109</c:v>
                </c:pt>
                <c:pt idx="12692">
                  <c:v>42627.114583333336</c:v>
                </c:pt>
                <c:pt idx="12693">
                  <c:v>42627.118055555555</c:v>
                </c:pt>
                <c:pt idx="12694">
                  <c:v>42627.121527777781</c:v>
                </c:pt>
                <c:pt idx="12695">
                  <c:v>42627.125</c:v>
                </c:pt>
                <c:pt idx="12696">
                  <c:v>42627.128472222219</c:v>
                </c:pt>
                <c:pt idx="12697">
                  <c:v>42627.131944444445</c:v>
                </c:pt>
                <c:pt idx="12698">
                  <c:v>42627.135416666664</c:v>
                </c:pt>
                <c:pt idx="12699">
                  <c:v>42627.138888888891</c:v>
                </c:pt>
                <c:pt idx="12700">
                  <c:v>42627.142361111109</c:v>
                </c:pt>
                <c:pt idx="12701">
                  <c:v>42627.145833333336</c:v>
                </c:pt>
                <c:pt idx="12702">
                  <c:v>42627.149305555555</c:v>
                </c:pt>
                <c:pt idx="12703">
                  <c:v>42627.152777777781</c:v>
                </c:pt>
                <c:pt idx="12704">
                  <c:v>42627.15625</c:v>
                </c:pt>
                <c:pt idx="12705">
                  <c:v>42627.159722222219</c:v>
                </c:pt>
                <c:pt idx="12706">
                  <c:v>42627.163194444445</c:v>
                </c:pt>
                <c:pt idx="12707">
                  <c:v>42627.166666666664</c:v>
                </c:pt>
                <c:pt idx="12708">
                  <c:v>42627.170138888891</c:v>
                </c:pt>
                <c:pt idx="12709">
                  <c:v>42627.173611111109</c:v>
                </c:pt>
                <c:pt idx="12710">
                  <c:v>42627.177083333336</c:v>
                </c:pt>
                <c:pt idx="12711">
                  <c:v>42627.180555555555</c:v>
                </c:pt>
                <c:pt idx="12712">
                  <c:v>42627.184027777781</c:v>
                </c:pt>
                <c:pt idx="12713">
                  <c:v>42627.1875</c:v>
                </c:pt>
                <c:pt idx="12714">
                  <c:v>42627.190972222219</c:v>
                </c:pt>
                <c:pt idx="12715">
                  <c:v>42627.194444444445</c:v>
                </c:pt>
                <c:pt idx="12716">
                  <c:v>42627.197916666664</c:v>
                </c:pt>
                <c:pt idx="12717">
                  <c:v>42627.201388888891</c:v>
                </c:pt>
                <c:pt idx="12718">
                  <c:v>42627.204861111109</c:v>
                </c:pt>
                <c:pt idx="12719">
                  <c:v>42627.208333333336</c:v>
                </c:pt>
                <c:pt idx="12720">
                  <c:v>42627.211805555555</c:v>
                </c:pt>
                <c:pt idx="12721">
                  <c:v>42627.215277777781</c:v>
                </c:pt>
                <c:pt idx="12722">
                  <c:v>42627.21875</c:v>
                </c:pt>
                <c:pt idx="12723">
                  <c:v>42627.222222222219</c:v>
                </c:pt>
                <c:pt idx="12724">
                  <c:v>42627.225694444445</c:v>
                </c:pt>
                <c:pt idx="12725">
                  <c:v>42627.229166666664</c:v>
                </c:pt>
                <c:pt idx="12726">
                  <c:v>42627.232638888891</c:v>
                </c:pt>
                <c:pt idx="12727">
                  <c:v>42627.236111111109</c:v>
                </c:pt>
                <c:pt idx="12728">
                  <c:v>42627.239583333336</c:v>
                </c:pt>
                <c:pt idx="12729">
                  <c:v>42627.243055555555</c:v>
                </c:pt>
                <c:pt idx="12730">
                  <c:v>42627.246527777781</c:v>
                </c:pt>
                <c:pt idx="12731">
                  <c:v>42627.25</c:v>
                </c:pt>
                <c:pt idx="12732">
                  <c:v>42627.253472222219</c:v>
                </c:pt>
                <c:pt idx="12733">
                  <c:v>42627.256944444445</c:v>
                </c:pt>
                <c:pt idx="12734">
                  <c:v>42627.260416666664</c:v>
                </c:pt>
                <c:pt idx="12735">
                  <c:v>42627.263888888891</c:v>
                </c:pt>
                <c:pt idx="12736">
                  <c:v>42627.267361111109</c:v>
                </c:pt>
                <c:pt idx="12737">
                  <c:v>42627.270833333336</c:v>
                </c:pt>
                <c:pt idx="12738">
                  <c:v>42627.274305555555</c:v>
                </c:pt>
                <c:pt idx="12739">
                  <c:v>42627.277777777781</c:v>
                </c:pt>
                <c:pt idx="12740">
                  <c:v>42627.28125</c:v>
                </c:pt>
                <c:pt idx="12741">
                  <c:v>42627.284722222219</c:v>
                </c:pt>
                <c:pt idx="12742">
                  <c:v>42627.288194444445</c:v>
                </c:pt>
                <c:pt idx="12743">
                  <c:v>42627.291666666664</c:v>
                </c:pt>
                <c:pt idx="12744">
                  <c:v>42627.295138888891</c:v>
                </c:pt>
                <c:pt idx="12745">
                  <c:v>42627.298611111109</c:v>
                </c:pt>
                <c:pt idx="12746">
                  <c:v>42627.302083333336</c:v>
                </c:pt>
                <c:pt idx="12747">
                  <c:v>42627.305555555555</c:v>
                </c:pt>
                <c:pt idx="12748">
                  <c:v>42627.309027777781</c:v>
                </c:pt>
                <c:pt idx="12749">
                  <c:v>42627.3125</c:v>
                </c:pt>
                <c:pt idx="12750">
                  <c:v>42627.315972222219</c:v>
                </c:pt>
                <c:pt idx="12751">
                  <c:v>42627.319444444445</c:v>
                </c:pt>
                <c:pt idx="12752">
                  <c:v>42627.322916666664</c:v>
                </c:pt>
                <c:pt idx="12753">
                  <c:v>42627.326388888891</c:v>
                </c:pt>
                <c:pt idx="12754">
                  <c:v>42627.329861111109</c:v>
                </c:pt>
                <c:pt idx="12755">
                  <c:v>42627.333333333336</c:v>
                </c:pt>
                <c:pt idx="12756">
                  <c:v>42627.336805555555</c:v>
                </c:pt>
                <c:pt idx="12757">
                  <c:v>42627.340277777781</c:v>
                </c:pt>
                <c:pt idx="12758">
                  <c:v>42627.34375</c:v>
                </c:pt>
                <c:pt idx="12759">
                  <c:v>42627.347222222219</c:v>
                </c:pt>
                <c:pt idx="12760">
                  <c:v>42627.350694444445</c:v>
                </c:pt>
                <c:pt idx="12761">
                  <c:v>42627.354166666664</c:v>
                </c:pt>
                <c:pt idx="12762">
                  <c:v>42627.357638888891</c:v>
                </c:pt>
                <c:pt idx="12763">
                  <c:v>42627.361111111109</c:v>
                </c:pt>
                <c:pt idx="12764">
                  <c:v>42627.364583333336</c:v>
                </c:pt>
                <c:pt idx="12765">
                  <c:v>42627.368055555555</c:v>
                </c:pt>
                <c:pt idx="12766">
                  <c:v>42627.371527777781</c:v>
                </c:pt>
                <c:pt idx="12767">
                  <c:v>42627.375</c:v>
                </c:pt>
                <c:pt idx="12768">
                  <c:v>42627.378472222219</c:v>
                </c:pt>
                <c:pt idx="12769">
                  <c:v>42627.381944444445</c:v>
                </c:pt>
                <c:pt idx="12770">
                  <c:v>42627.385416666664</c:v>
                </c:pt>
                <c:pt idx="12771">
                  <c:v>42627.388888888891</c:v>
                </c:pt>
                <c:pt idx="12772">
                  <c:v>42627.392361111109</c:v>
                </c:pt>
                <c:pt idx="12773">
                  <c:v>42627.395833333336</c:v>
                </c:pt>
                <c:pt idx="12774">
                  <c:v>42627.399305555555</c:v>
                </c:pt>
                <c:pt idx="12775">
                  <c:v>42627.402777777781</c:v>
                </c:pt>
                <c:pt idx="12776">
                  <c:v>42627.40625</c:v>
                </c:pt>
                <c:pt idx="12777">
                  <c:v>42627.409722222219</c:v>
                </c:pt>
                <c:pt idx="12778">
                  <c:v>42627.413194444445</c:v>
                </c:pt>
                <c:pt idx="12779">
                  <c:v>42627.416666666664</c:v>
                </c:pt>
                <c:pt idx="12780">
                  <c:v>42627.420138888891</c:v>
                </c:pt>
                <c:pt idx="12781">
                  <c:v>42627.423611111109</c:v>
                </c:pt>
                <c:pt idx="12782">
                  <c:v>42627.427083333336</c:v>
                </c:pt>
                <c:pt idx="12783">
                  <c:v>42627.430555555555</c:v>
                </c:pt>
                <c:pt idx="12784">
                  <c:v>42627.434027777781</c:v>
                </c:pt>
                <c:pt idx="12785">
                  <c:v>42627.4375</c:v>
                </c:pt>
                <c:pt idx="12786">
                  <c:v>42627.440972222219</c:v>
                </c:pt>
                <c:pt idx="12787">
                  <c:v>42627.444444444445</c:v>
                </c:pt>
                <c:pt idx="12788">
                  <c:v>42627.447916666664</c:v>
                </c:pt>
                <c:pt idx="12789">
                  <c:v>42627.451388888891</c:v>
                </c:pt>
                <c:pt idx="12790">
                  <c:v>42627.454861111109</c:v>
                </c:pt>
                <c:pt idx="12791">
                  <c:v>42627.458333333336</c:v>
                </c:pt>
                <c:pt idx="12792">
                  <c:v>42627.461805555555</c:v>
                </c:pt>
                <c:pt idx="12793">
                  <c:v>42627.465277777781</c:v>
                </c:pt>
                <c:pt idx="12794">
                  <c:v>42627.46875</c:v>
                </c:pt>
                <c:pt idx="12795">
                  <c:v>42627.472222222219</c:v>
                </c:pt>
                <c:pt idx="12796">
                  <c:v>42627.475694444445</c:v>
                </c:pt>
                <c:pt idx="12797">
                  <c:v>42627.479166666664</c:v>
                </c:pt>
                <c:pt idx="12798">
                  <c:v>42627.482638888891</c:v>
                </c:pt>
                <c:pt idx="12799">
                  <c:v>42627.486111111109</c:v>
                </c:pt>
                <c:pt idx="12800">
                  <c:v>42627.489583333336</c:v>
                </c:pt>
                <c:pt idx="12801">
                  <c:v>42627.493055555555</c:v>
                </c:pt>
                <c:pt idx="12802">
                  <c:v>42627.496527777781</c:v>
                </c:pt>
                <c:pt idx="12803">
                  <c:v>42627.5</c:v>
                </c:pt>
                <c:pt idx="12804">
                  <c:v>42627.503472222219</c:v>
                </c:pt>
                <c:pt idx="12805">
                  <c:v>42627.506944444445</c:v>
                </c:pt>
                <c:pt idx="12806">
                  <c:v>42627.510416666664</c:v>
                </c:pt>
                <c:pt idx="12807">
                  <c:v>42627.513888888891</c:v>
                </c:pt>
                <c:pt idx="12808">
                  <c:v>42627.517361111109</c:v>
                </c:pt>
                <c:pt idx="12809">
                  <c:v>42627.520833333336</c:v>
                </c:pt>
                <c:pt idx="12810">
                  <c:v>42627.524305555555</c:v>
                </c:pt>
                <c:pt idx="12811">
                  <c:v>42627.527777777781</c:v>
                </c:pt>
                <c:pt idx="12812">
                  <c:v>42627.53125</c:v>
                </c:pt>
                <c:pt idx="12813">
                  <c:v>42627.534722222219</c:v>
                </c:pt>
                <c:pt idx="12814">
                  <c:v>42627.538194444445</c:v>
                </c:pt>
                <c:pt idx="12815">
                  <c:v>42627.541666666664</c:v>
                </c:pt>
                <c:pt idx="12816">
                  <c:v>42627.545138888891</c:v>
                </c:pt>
                <c:pt idx="12817">
                  <c:v>42627.548611111109</c:v>
                </c:pt>
                <c:pt idx="12818">
                  <c:v>42627.552083333336</c:v>
                </c:pt>
                <c:pt idx="12819">
                  <c:v>42627.555555555555</c:v>
                </c:pt>
                <c:pt idx="12820">
                  <c:v>42627.559027777781</c:v>
                </c:pt>
                <c:pt idx="12821">
                  <c:v>42627.5625</c:v>
                </c:pt>
                <c:pt idx="12822">
                  <c:v>42627.565972222219</c:v>
                </c:pt>
                <c:pt idx="12823">
                  <c:v>42627.569444444445</c:v>
                </c:pt>
                <c:pt idx="12824">
                  <c:v>42627.572916666664</c:v>
                </c:pt>
                <c:pt idx="12825">
                  <c:v>42627.576388888891</c:v>
                </c:pt>
                <c:pt idx="12826">
                  <c:v>42627.579861111109</c:v>
                </c:pt>
                <c:pt idx="12827">
                  <c:v>42627.583333333336</c:v>
                </c:pt>
                <c:pt idx="12828">
                  <c:v>42627.586805555555</c:v>
                </c:pt>
                <c:pt idx="12829">
                  <c:v>42627.590277777781</c:v>
                </c:pt>
                <c:pt idx="12830">
                  <c:v>42627.59375</c:v>
                </c:pt>
                <c:pt idx="12831">
                  <c:v>42627.597222222219</c:v>
                </c:pt>
                <c:pt idx="12832">
                  <c:v>42627.600694444445</c:v>
                </c:pt>
                <c:pt idx="12833">
                  <c:v>42627.604166666664</c:v>
                </c:pt>
                <c:pt idx="12834">
                  <c:v>42627.607638888891</c:v>
                </c:pt>
                <c:pt idx="12835">
                  <c:v>42627.611111111109</c:v>
                </c:pt>
                <c:pt idx="12836">
                  <c:v>42627.614583333336</c:v>
                </c:pt>
                <c:pt idx="12837">
                  <c:v>42627.618055555555</c:v>
                </c:pt>
                <c:pt idx="12838">
                  <c:v>42627.621527777781</c:v>
                </c:pt>
                <c:pt idx="12839">
                  <c:v>42627.625</c:v>
                </c:pt>
                <c:pt idx="12840">
                  <c:v>42627.628472222219</c:v>
                </c:pt>
                <c:pt idx="12841">
                  <c:v>42627.631944444445</c:v>
                </c:pt>
                <c:pt idx="12842">
                  <c:v>42627.635416666664</c:v>
                </c:pt>
                <c:pt idx="12843">
                  <c:v>42627.638888888891</c:v>
                </c:pt>
                <c:pt idx="12844">
                  <c:v>42627.642361111109</c:v>
                </c:pt>
                <c:pt idx="12845">
                  <c:v>42627.645833333336</c:v>
                </c:pt>
                <c:pt idx="12846">
                  <c:v>42627.649305555555</c:v>
                </c:pt>
                <c:pt idx="12847">
                  <c:v>42627.652777777781</c:v>
                </c:pt>
                <c:pt idx="12848">
                  <c:v>42627.65625</c:v>
                </c:pt>
                <c:pt idx="12849">
                  <c:v>42627.659722222219</c:v>
                </c:pt>
                <c:pt idx="12850">
                  <c:v>42627.663194444445</c:v>
                </c:pt>
                <c:pt idx="12851">
                  <c:v>42627.666666666664</c:v>
                </c:pt>
                <c:pt idx="12852">
                  <c:v>42627.670138888891</c:v>
                </c:pt>
                <c:pt idx="12853">
                  <c:v>42627.673611111109</c:v>
                </c:pt>
                <c:pt idx="12854">
                  <c:v>42627.677083333336</c:v>
                </c:pt>
                <c:pt idx="12855">
                  <c:v>42627.680555555555</c:v>
                </c:pt>
                <c:pt idx="12856">
                  <c:v>42627.684027777781</c:v>
                </c:pt>
                <c:pt idx="12857">
                  <c:v>42627.6875</c:v>
                </c:pt>
                <c:pt idx="12858">
                  <c:v>42627.690972222219</c:v>
                </c:pt>
                <c:pt idx="12859">
                  <c:v>42627.694444444445</c:v>
                </c:pt>
                <c:pt idx="12860">
                  <c:v>42627.697916666664</c:v>
                </c:pt>
                <c:pt idx="12861">
                  <c:v>42627.701388888891</c:v>
                </c:pt>
                <c:pt idx="12862">
                  <c:v>42627.704861111109</c:v>
                </c:pt>
                <c:pt idx="12863">
                  <c:v>42627.708333333336</c:v>
                </c:pt>
                <c:pt idx="12864">
                  <c:v>42627.711805555555</c:v>
                </c:pt>
                <c:pt idx="12865">
                  <c:v>42627.715277777781</c:v>
                </c:pt>
                <c:pt idx="12866">
                  <c:v>42627.71875</c:v>
                </c:pt>
                <c:pt idx="12867">
                  <c:v>42627.722222222219</c:v>
                </c:pt>
                <c:pt idx="12868">
                  <c:v>42627.725694444445</c:v>
                </c:pt>
                <c:pt idx="12869">
                  <c:v>42627.729166666664</c:v>
                </c:pt>
                <c:pt idx="12870">
                  <c:v>42627.732638888891</c:v>
                </c:pt>
                <c:pt idx="12871">
                  <c:v>42627.736111111109</c:v>
                </c:pt>
                <c:pt idx="12872">
                  <c:v>42627.739583333336</c:v>
                </c:pt>
                <c:pt idx="12873">
                  <c:v>42627.743055555555</c:v>
                </c:pt>
                <c:pt idx="12874">
                  <c:v>42627.746527777781</c:v>
                </c:pt>
                <c:pt idx="12875">
                  <c:v>42627.75</c:v>
                </c:pt>
                <c:pt idx="12876">
                  <c:v>42627.753472222219</c:v>
                </c:pt>
                <c:pt idx="12877">
                  <c:v>42627.756944444445</c:v>
                </c:pt>
                <c:pt idx="12878">
                  <c:v>42627.760416666664</c:v>
                </c:pt>
                <c:pt idx="12879">
                  <c:v>42627.763888888891</c:v>
                </c:pt>
                <c:pt idx="12880">
                  <c:v>42627.767361111109</c:v>
                </c:pt>
                <c:pt idx="12881">
                  <c:v>42627.770833333336</c:v>
                </c:pt>
                <c:pt idx="12882">
                  <c:v>42627.774305555555</c:v>
                </c:pt>
                <c:pt idx="12883">
                  <c:v>42627.777777777781</c:v>
                </c:pt>
                <c:pt idx="12884">
                  <c:v>42627.78125</c:v>
                </c:pt>
                <c:pt idx="12885">
                  <c:v>42627.784722222219</c:v>
                </c:pt>
                <c:pt idx="12886">
                  <c:v>42627.788194444445</c:v>
                </c:pt>
                <c:pt idx="12887">
                  <c:v>42627.791666666664</c:v>
                </c:pt>
                <c:pt idx="12888">
                  <c:v>42627.795138888891</c:v>
                </c:pt>
                <c:pt idx="12889">
                  <c:v>42627.798611111109</c:v>
                </c:pt>
                <c:pt idx="12890">
                  <c:v>42627.802083333336</c:v>
                </c:pt>
                <c:pt idx="12891">
                  <c:v>42627.805555555555</c:v>
                </c:pt>
                <c:pt idx="12892">
                  <c:v>42627.809027777781</c:v>
                </c:pt>
                <c:pt idx="12893">
                  <c:v>42627.8125</c:v>
                </c:pt>
                <c:pt idx="12894">
                  <c:v>42627.815972222219</c:v>
                </c:pt>
                <c:pt idx="12895">
                  <c:v>42627.819444444445</c:v>
                </c:pt>
                <c:pt idx="12896">
                  <c:v>42627.822916666664</c:v>
                </c:pt>
                <c:pt idx="12897">
                  <c:v>42627.826388888891</c:v>
                </c:pt>
                <c:pt idx="12898">
                  <c:v>42627.829861111109</c:v>
                </c:pt>
                <c:pt idx="12899">
                  <c:v>42627.833333333336</c:v>
                </c:pt>
                <c:pt idx="12900">
                  <c:v>42627.836805555555</c:v>
                </c:pt>
                <c:pt idx="12901">
                  <c:v>42627.840277777781</c:v>
                </c:pt>
                <c:pt idx="12902">
                  <c:v>42627.84375</c:v>
                </c:pt>
                <c:pt idx="12903">
                  <c:v>42627.847222222219</c:v>
                </c:pt>
                <c:pt idx="12904">
                  <c:v>42627.850694444445</c:v>
                </c:pt>
                <c:pt idx="12905">
                  <c:v>42627.854166666664</c:v>
                </c:pt>
                <c:pt idx="12906">
                  <c:v>42627.857638888891</c:v>
                </c:pt>
                <c:pt idx="12907">
                  <c:v>42627.861111111109</c:v>
                </c:pt>
                <c:pt idx="12908">
                  <c:v>42627.864583333336</c:v>
                </c:pt>
                <c:pt idx="12909">
                  <c:v>42627.868055555555</c:v>
                </c:pt>
                <c:pt idx="12910">
                  <c:v>42627.871527777781</c:v>
                </c:pt>
                <c:pt idx="12911">
                  <c:v>42627.875</c:v>
                </c:pt>
                <c:pt idx="12912">
                  <c:v>42627.878472222219</c:v>
                </c:pt>
                <c:pt idx="12913">
                  <c:v>42627.881944444445</c:v>
                </c:pt>
                <c:pt idx="12914">
                  <c:v>42627.885416666664</c:v>
                </c:pt>
                <c:pt idx="12915">
                  <c:v>42627.888888888891</c:v>
                </c:pt>
                <c:pt idx="12916">
                  <c:v>42627.892361111109</c:v>
                </c:pt>
                <c:pt idx="12917">
                  <c:v>42627.895833333336</c:v>
                </c:pt>
                <c:pt idx="12918">
                  <c:v>42627.899305555555</c:v>
                </c:pt>
                <c:pt idx="12919">
                  <c:v>42627.902777777781</c:v>
                </c:pt>
                <c:pt idx="12920">
                  <c:v>42627.90625</c:v>
                </c:pt>
                <c:pt idx="12921">
                  <c:v>42627.909722222219</c:v>
                </c:pt>
                <c:pt idx="12922">
                  <c:v>42627.913194444445</c:v>
                </c:pt>
                <c:pt idx="12923">
                  <c:v>42627.916666666664</c:v>
                </c:pt>
                <c:pt idx="12924">
                  <c:v>42627.920138888891</c:v>
                </c:pt>
                <c:pt idx="12925">
                  <c:v>42627.923611111109</c:v>
                </c:pt>
                <c:pt idx="12926">
                  <c:v>42627.927083333336</c:v>
                </c:pt>
                <c:pt idx="12927">
                  <c:v>42627.930555555555</c:v>
                </c:pt>
                <c:pt idx="12928">
                  <c:v>42627.934027777781</c:v>
                </c:pt>
                <c:pt idx="12929">
                  <c:v>42627.9375</c:v>
                </c:pt>
                <c:pt idx="12930">
                  <c:v>42627.940972222219</c:v>
                </c:pt>
                <c:pt idx="12931">
                  <c:v>42627.944444444445</c:v>
                </c:pt>
                <c:pt idx="12932">
                  <c:v>42627.947916666664</c:v>
                </c:pt>
                <c:pt idx="12933">
                  <c:v>42627.951388888891</c:v>
                </c:pt>
                <c:pt idx="12934">
                  <c:v>42627.954861111109</c:v>
                </c:pt>
                <c:pt idx="12935">
                  <c:v>42627.958333333336</c:v>
                </c:pt>
                <c:pt idx="12936">
                  <c:v>42627.961805555555</c:v>
                </c:pt>
                <c:pt idx="12937">
                  <c:v>42627.965277777781</c:v>
                </c:pt>
                <c:pt idx="12938">
                  <c:v>42627.96875</c:v>
                </c:pt>
                <c:pt idx="12939">
                  <c:v>42627.972222222219</c:v>
                </c:pt>
                <c:pt idx="12940">
                  <c:v>42627.975694444445</c:v>
                </c:pt>
                <c:pt idx="12941">
                  <c:v>42627.979166666664</c:v>
                </c:pt>
                <c:pt idx="12942">
                  <c:v>42627.982638888891</c:v>
                </c:pt>
                <c:pt idx="12943">
                  <c:v>42627.986111111109</c:v>
                </c:pt>
                <c:pt idx="12944">
                  <c:v>42627.989583333336</c:v>
                </c:pt>
                <c:pt idx="12945">
                  <c:v>42627.993055555555</c:v>
                </c:pt>
                <c:pt idx="12946">
                  <c:v>42627.996527777781</c:v>
                </c:pt>
                <c:pt idx="12947">
                  <c:v>42628</c:v>
                </c:pt>
                <c:pt idx="12948">
                  <c:v>42628.003472222219</c:v>
                </c:pt>
                <c:pt idx="12949">
                  <c:v>42628.006944444445</c:v>
                </c:pt>
                <c:pt idx="12950">
                  <c:v>42628.010416666664</c:v>
                </c:pt>
                <c:pt idx="12951">
                  <c:v>42628.013888888891</c:v>
                </c:pt>
                <c:pt idx="12952">
                  <c:v>42628.017361111109</c:v>
                </c:pt>
                <c:pt idx="12953">
                  <c:v>42628.020833333336</c:v>
                </c:pt>
                <c:pt idx="12954">
                  <c:v>42628.024305555555</c:v>
                </c:pt>
                <c:pt idx="12955">
                  <c:v>42628.027777777781</c:v>
                </c:pt>
                <c:pt idx="12956">
                  <c:v>42628.03125</c:v>
                </c:pt>
                <c:pt idx="12957">
                  <c:v>42628.034722222219</c:v>
                </c:pt>
                <c:pt idx="12958">
                  <c:v>42628.038194444445</c:v>
                </c:pt>
                <c:pt idx="12959">
                  <c:v>42628.041666666664</c:v>
                </c:pt>
                <c:pt idx="12960">
                  <c:v>42628.045138888891</c:v>
                </c:pt>
                <c:pt idx="12961">
                  <c:v>42628.048611111109</c:v>
                </c:pt>
                <c:pt idx="12962">
                  <c:v>42628.052083333336</c:v>
                </c:pt>
                <c:pt idx="12963">
                  <c:v>42628.055555555555</c:v>
                </c:pt>
                <c:pt idx="12964">
                  <c:v>42628.059027777781</c:v>
                </c:pt>
                <c:pt idx="12965">
                  <c:v>42628.0625</c:v>
                </c:pt>
                <c:pt idx="12966">
                  <c:v>42628.065972222219</c:v>
                </c:pt>
                <c:pt idx="12967">
                  <c:v>42628.069444444445</c:v>
                </c:pt>
                <c:pt idx="12968">
                  <c:v>42628.072916666664</c:v>
                </c:pt>
                <c:pt idx="12969">
                  <c:v>42628.076388888891</c:v>
                </c:pt>
                <c:pt idx="12970">
                  <c:v>42628.079861111109</c:v>
                </c:pt>
                <c:pt idx="12971">
                  <c:v>42628.083333333336</c:v>
                </c:pt>
                <c:pt idx="12972">
                  <c:v>42628.086805555555</c:v>
                </c:pt>
                <c:pt idx="12973">
                  <c:v>42628.090277777781</c:v>
                </c:pt>
                <c:pt idx="12974">
                  <c:v>42628.09375</c:v>
                </c:pt>
                <c:pt idx="12975">
                  <c:v>42628.097222222219</c:v>
                </c:pt>
                <c:pt idx="12976">
                  <c:v>42628.100694444445</c:v>
                </c:pt>
                <c:pt idx="12977">
                  <c:v>42628.104166666664</c:v>
                </c:pt>
                <c:pt idx="12978">
                  <c:v>42628.107638888891</c:v>
                </c:pt>
                <c:pt idx="12979">
                  <c:v>42628.111111111109</c:v>
                </c:pt>
                <c:pt idx="12980">
                  <c:v>42628.114583333336</c:v>
                </c:pt>
                <c:pt idx="12981">
                  <c:v>42628.118055555555</c:v>
                </c:pt>
                <c:pt idx="12982">
                  <c:v>42628.121527777781</c:v>
                </c:pt>
                <c:pt idx="12983">
                  <c:v>42628.125</c:v>
                </c:pt>
                <c:pt idx="12984">
                  <c:v>42628.128472222219</c:v>
                </c:pt>
                <c:pt idx="12985">
                  <c:v>42628.131944444445</c:v>
                </c:pt>
                <c:pt idx="12986">
                  <c:v>42628.135416666664</c:v>
                </c:pt>
                <c:pt idx="12987">
                  <c:v>42628.138888888891</c:v>
                </c:pt>
                <c:pt idx="12988">
                  <c:v>42628.142361111109</c:v>
                </c:pt>
                <c:pt idx="12989">
                  <c:v>42628.145833333336</c:v>
                </c:pt>
                <c:pt idx="12990">
                  <c:v>42628.149305555555</c:v>
                </c:pt>
                <c:pt idx="12991">
                  <c:v>42628.152777777781</c:v>
                </c:pt>
                <c:pt idx="12992">
                  <c:v>42628.15625</c:v>
                </c:pt>
                <c:pt idx="12993">
                  <c:v>42628.159722222219</c:v>
                </c:pt>
                <c:pt idx="12994">
                  <c:v>42628.163194444445</c:v>
                </c:pt>
                <c:pt idx="12995">
                  <c:v>42628.166666666664</c:v>
                </c:pt>
                <c:pt idx="12996">
                  <c:v>42628.170138888891</c:v>
                </c:pt>
                <c:pt idx="12997">
                  <c:v>42628.173611111109</c:v>
                </c:pt>
                <c:pt idx="12998">
                  <c:v>42628.177083333336</c:v>
                </c:pt>
                <c:pt idx="12999">
                  <c:v>42628.180555555555</c:v>
                </c:pt>
                <c:pt idx="13000">
                  <c:v>42628.184027777781</c:v>
                </c:pt>
                <c:pt idx="13001">
                  <c:v>42628.1875</c:v>
                </c:pt>
                <c:pt idx="13002">
                  <c:v>42628.190972222219</c:v>
                </c:pt>
                <c:pt idx="13003">
                  <c:v>42628.194444444445</c:v>
                </c:pt>
                <c:pt idx="13004">
                  <c:v>42628.197916666664</c:v>
                </c:pt>
                <c:pt idx="13005">
                  <c:v>42628.201388888891</c:v>
                </c:pt>
                <c:pt idx="13006">
                  <c:v>42628.204861111109</c:v>
                </c:pt>
                <c:pt idx="13007">
                  <c:v>42628.208333333336</c:v>
                </c:pt>
                <c:pt idx="13008">
                  <c:v>42628.211805555555</c:v>
                </c:pt>
                <c:pt idx="13009">
                  <c:v>42628.215277777781</c:v>
                </c:pt>
                <c:pt idx="13010">
                  <c:v>42628.21875</c:v>
                </c:pt>
                <c:pt idx="13011">
                  <c:v>42628.222222222219</c:v>
                </c:pt>
                <c:pt idx="13012">
                  <c:v>42628.225694444445</c:v>
                </c:pt>
                <c:pt idx="13013">
                  <c:v>42628.229166666664</c:v>
                </c:pt>
                <c:pt idx="13014">
                  <c:v>42628.232638888891</c:v>
                </c:pt>
                <c:pt idx="13015">
                  <c:v>42628.236111111109</c:v>
                </c:pt>
                <c:pt idx="13016">
                  <c:v>42628.239583333336</c:v>
                </c:pt>
                <c:pt idx="13017">
                  <c:v>42628.243055555555</c:v>
                </c:pt>
                <c:pt idx="13018">
                  <c:v>42628.246527777781</c:v>
                </c:pt>
                <c:pt idx="13019">
                  <c:v>42628.25</c:v>
                </c:pt>
                <c:pt idx="13020">
                  <c:v>42628.253472222219</c:v>
                </c:pt>
                <c:pt idx="13021">
                  <c:v>42628.256944444445</c:v>
                </c:pt>
                <c:pt idx="13022">
                  <c:v>42628.260416666664</c:v>
                </c:pt>
                <c:pt idx="13023">
                  <c:v>42628.263888888891</c:v>
                </c:pt>
                <c:pt idx="13024">
                  <c:v>42628.267361111109</c:v>
                </c:pt>
                <c:pt idx="13025">
                  <c:v>42628.270833333336</c:v>
                </c:pt>
                <c:pt idx="13026">
                  <c:v>42628.274305555555</c:v>
                </c:pt>
                <c:pt idx="13027">
                  <c:v>42628.277777777781</c:v>
                </c:pt>
                <c:pt idx="13028">
                  <c:v>42628.28125</c:v>
                </c:pt>
                <c:pt idx="13029">
                  <c:v>42628.284722222219</c:v>
                </c:pt>
                <c:pt idx="13030">
                  <c:v>42628.288194444445</c:v>
                </c:pt>
                <c:pt idx="13031">
                  <c:v>42628.291666666664</c:v>
                </c:pt>
                <c:pt idx="13032">
                  <c:v>42628.295138888891</c:v>
                </c:pt>
                <c:pt idx="13033">
                  <c:v>42628.298611111109</c:v>
                </c:pt>
                <c:pt idx="13034">
                  <c:v>42628.302083333336</c:v>
                </c:pt>
                <c:pt idx="13035">
                  <c:v>42628.305555555555</c:v>
                </c:pt>
                <c:pt idx="13036">
                  <c:v>42628.309027777781</c:v>
                </c:pt>
                <c:pt idx="13037">
                  <c:v>42628.3125</c:v>
                </c:pt>
                <c:pt idx="13038">
                  <c:v>42628.315972222219</c:v>
                </c:pt>
                <c:pt idx="13039">
                  <c:v>42628.319444444445</c:v>
                </c:pt>
                <c:pt idx="13040">
                  <c:v>42628.322916666664</c:v>
                </c:pt>
                <c:pt idx="13041">
                  <c:v>42628.326388888891</c:v>
                </c:pt>
                <c:pt idx="13042">
                  <c:v>42628.329861111109</c:v>
                </c:pt>
                <c:pt idx="13043">
                  <c:v>42628.333333333336</c:v>
                </c:pt>
                <c:pt idx="13044">
                  <c:v>42628.336805555555</c:v>
                </c:pt>
                <c:pt idx="13045">
                  <c:v>42628.340277777781</c:v>
                </c:pt>
                <c:pt idx="13046">
                  <c:v>42628.34375</c:v>
                </c:pt>
                <c:pt idx="13047">
                  <c:v>42628.347222222219</c:v>
                </c:pt>
                <c:pt idx="13048">
                  <c:v>42628.350694444445</c:v>
                </c:pt>
                <c:pt idx="13049">
                  <c:v>42628.354166666664</c:v>
                </c:pt>
                <c:pt idx="13050">
                  <c:v>42628.357638888891</c:v>
                </c:pt>
                <c:pt idx="13051">
                  <c:v>42628.361111111109</c:v>
                </c:pt>
                <c:pt idx="13052">
                  <c:v>42628.364583333336</c:v>
                </c:pt>
                <c:pt idx="13053">
                  <c:v>42628.368055555555</c:v>
                </c:pt>
                <c:pt idx="13054">
                  <c:v>42628.371527777781</c:v>
                </c:pt>
                <c:pt idx="13055">
                  <c:v>42628.375</c:v>
                </c:pt>
                <c:pt idx="13056">
                  <c:v>42628.378472222219</c:v>
                </c:pt>
                <c:pt idx="13057">
                  <c:v>42628.381944444445</c:v>
                </c:pt>
                <c:pt idx="13058">
                  <c:v>42628.385416666664</c:v>
                </c:pt>
                <c:pt idx="13059">
                  <c:v>42628.388888888891</c:v>
                </c:pt>
                <c:pt idx="13060">
                  <c:v>42628.392361111109</c:v>
                </c:pt>
                <c:pt idx="13061">
                  <c:v>42628.395833333336</c:v>
                </c:pt>
                <c:pt idx="13062">
                  <c:v>42628.399305555555</c:v>
                </c:pt>
                <c:pt idx="13063">
                  <c:v>42628.402777777781</c:v>
                </c:pt>
                <c:pt idx="13064">
                  <c:v>42628.40625</c:v>
                </c:pt>
                <c:pt idx="13065">
                  <c:v>42628.409722222219</c:v>
                </c:pt>
                <c:pt idx="13066">
                  <c:v>42628.413194444445</c:v>
                </c:pt>
                <c:pt idx="13067">
                  <c:v>42628.416666666664</c:v>
                </c:pt>
                <c:pt idx="13068">
                  <c:v>42628.420138888891</c:v>
                </c:pt>
                <c:pt idx="13069">
                  <c:v>42628.423611111109</c:v>
                </c:pt>
                <c:pt idx="13070">
                  <c:v>42628.427083333336</c:v>
                </c:pt>
                <c:pt idx="13071">
                  <c:v>42628.430555555555</c:v>
                </c:pt>
                <c:pt idx="13072">
                  <c:v>42628.434027777781</c:v>
                </c:pt>
                <c:pt idx="13073">
                  <c:v>42628.4375</c:v>
                </c:pt>
                <c:pt idx="13074">
                  <c:v>42628.440972222219</c:v>
                </c:pt>
                <c:pt idx="13075">
                  <c:v>42628.444444444445</c:v>
                </c:pt>
                <c:pt idx="13076">
                  <c:v>42628.447916666664</c:v>
                </c:pt>
                <c:pt idx="13077">
                  <c:v>42628.451388888891</c:v>
                </c:pt>
                <c:pt idx="13078">
                  <c:v>42628.454861111109</c:v>
                </c:pt>
                <c:pt idx="13079">
                  <c:v>42628.458333333336</c:v>
                </c:pt>
                <c:pt idx="13080">
                  <c:v>42628.461805555555</c:v>
                </c:pt>
                <c:pt idx="13081">
                  <c:v>42628.465277777781</c:v>
                </c:pt>
                <c:pt idx="13082">
                  <c:v>42628.46875</c:v>
                </c:pt>
                <c:pt idx="13083">
                  <c:v>42628.472222222219</c:v>
                </c:pt>
                <c:pt idx="13084">
                  <c:v>42628.475694444445</c:v>
                </c:pt>
                <c:pt idx="13085">
                  <c:v>42628.479166666664</c:v>
                </c:pt>
                <c:pt idx="13086">
                  <c:v>42628.482638888891</c:v>
                </c:pt>
                <c:pt idx="13087">
                  <c:v>42628.486111111109</c:v>
                </c:pt>
                <c:pt idx="13088">
                  <c:v>42628.489583333336</c:v>
                </c:pt>
                <c:pt idx="13089">
                  <c:v>42628.493055555555</c:v>
                </c:pt>
                <c:pt idx="13090">
                  <c:v>42628.496527777781</c:v>
                </c:pt>
                <c:pt idx="13091">
                  <c:v>42628.5</c:v>
                </c:pt>
                <c:pt idx="13092">
                  <c:v>42628.503472222219</c:v>
                </c:pt>
                <c:pt idx="13093">
                  <c:v>42628.506944444445</c:v>
                </c:pt>
                <c:pt idx="13094">
                  <c:v>42628.510416666664</c:v>
                </c:pt>
                <c:pt idx="13095">
                  <c:v>42628.513888888891</c:v>
                </c:pt>
                <c:pt idx="13096">
                  <c:v>42628.517361111109</c:v>
                </c:pt>
                <c:pt idx="13097">
                  <c:v>42628.520833333336</c:v>
                </c:pt>
                <c:pt idx="13098">
                  <c:v>42628.524305555555</c:v>
                </c:pt>
                <c:pt idx="13099">
                  <c:v>42628.527777777781</c:v>
                </c:pt>
                <c:pt idx="13100">
                  <c:v>42628.53125</c:v>
                </c:pt>
                <c:pt idx="13101">
                  <c:v>42628.534722222219</c:v>
                </c:pt>
                <c:pt idx="13102">
                  <c:v>42628.538194444445</c:v>
                </c:pt>
                <c:pt idx="13103">
                  <c:v>42628.541666666664</c:v>
                </c:pt>
                <c:pt idx="13104">
                  <c:v>42628.545138888891</c:v>
                </c:pt>
                <c:pt idx="13105">
                  <c:v>42628.548611111109</c:v>
                </c:pt>
                <c:pt idx="13106">
                  <c:v>42628.552083333336</c:v>
                </c:pt>
                <c:pt idx="13107">
                  <c:v>42628.555555555555</c:v>
                </c:pt>
                <c:pt idx="13108">
                  <c:v>42628.559027777781</c:v>
                </c:pt>
                <c:pt idx="13109">
                  <c:v>42628.5625</c:v>
                </c:pt>
                <c:pt idx="13110">
                  <c:v>42628.565972222219</c:v>
                </c:pt>
                <c:pt idx="13111">
                  <c:v>42628.569444444445</c:v>
                </c:pt>
                <c:pt idx="13112">
                  <c:v>42628.572916666664</c:v>
                </c:pt>
                <c:pt idx="13113">
                  <c:v>42628.576388888891</c:v>
                </c:pt>
                <c:pt idx="13114">
                  <c:v>42628.579861111109</c:v>
                </c:pt>
                <c:pt idx="13115">
                  <c:v>42628.583333333336</c:v>
                </c:pt>
                <c:pt idx="13116">
                  <c:v>42628.586805555555</c:v>
                </c:pt>
                <c:pt idx="13117">
                  <c:v>42628.590277777781</c:v>
                </c:pt>
                <c:pt idx="13118">
                  <c:v>42628.59375</c:v>
                </c:pt>
                <c:pt idx="13119">
                  <c:v>42628.597222222219</c:v>
                </c:pt>
                <c:pt idx="13120">
                  <c:v>42628.600694444445</c:v>
                </c:pt>
                <c:pt idx="13121">
                  <c:v>42628.604166666664</c:v>
                </c:pt>
                <c:pt idx="13122">
                  <c:v>42628.607638888891</c:v>
                </c:pt>
                <c:pt idx="13123">
                  <c:v>42628.611111111109</c:v>
                </c:pt>
                <c:pt idx="13124">
                  <c:v>42628.614583333336</c:v>
                </c:pt>
                <c:pt idx="13125">
                  <c:v>42628.618055555555</c:v>
                </c:pt>
                <c:pt idx="13126">
                  <c:v>42628.621527777781</c:v>
                </c:pt>
                <c:pt idx="13127">
                  <c:v>42628.625</c:v>
                </c:pt>
                <c:pt idx="13128">
                  <c:v>42628.628472222219</c:v>
                </c:pt>
                <c:pt idx="13129">
                  <c:v>42628.631944444445</c:v>
                </c:pt>
                <c:pt idx="13130">
                  <c:v>42628.635416666664</c:v>
                </c:pt>
                <c:pt idx="13131">
                  <c:v>42628.638888888891</c:v>
                </c:pt>
                <c:pt idx="13132">
                  <c:v>42628.642361111109</c:v>
                </c:pt>
                <c:pt idx="13133">
                  <c:v>42628.645833333336</c:v>
                </c:pt>
                <c:pt idx="13134">
                  <c:v>42628.649305555555</c:v>
                </c:pt>
                <c:pt idx="13135">
                  <c:v>42628.652777777781</c:v>
                </c:pt>
                <c:pt idx="13136">
                  <c:v>42628.65625</c:v>
                </c:pt>
                <c:pt idx="13137">
                  <c:v>42628.659722222219</c:v>
                </c:pt>
                <c:pt idx="13138">
                  <c:v>42628.663194444445</c:v>
                </c:pt>
                <c:pt idx="13139">
                  <c:v>42628.666666666664</c:v>
                </c:pt>
                <c:pt idx="13140">
                  <c:v>42628.670138888891</c:v>
                </c:pt>
                <c:pt idx="13141">
                  <c:v>42628.673611111109</c:v>
                </c:pt>
                <c:pt idx="13142">
                  <c:v>42628.677083333336</c:v>
                </c:pt>
                <c:pt idx="13143">
                  <c:v>42628.680555555555</c:v>
                </c:pt>
                <c:pt idx="13144">
                  <c:v>42628.684027777781</c:v>
                </c:pt>
                <c:pt idx="13145">
                  <c:v>42628.6875</c:v>
                </c:pt>
                <c:pt idx="13146">
                  <c:v>42628.690972222219</c:v>
                </c:pt>
                <c:pt idx="13147">
                  <c:v>42628.694444444445</c:v>
                </c:pt>
                <c:pt idx="13148">
                  <c:v>42628.697916666664</c:v>
                </c:pt>
                <c:pt idx="13149">
                  <c:v>42628.701388888891</c:v>
                </c:pt>
                <c:pt idx="13150">
                  <c:v>42628.704861111109</c:v>
                </c:pt>
                <c:pt idx="13151">
                  <c:v>42628.708333333336</c:v>
                </c:pt>
                <c:pt idx="13152">
                  <c:v>42628.711805555555</c:v>
                </c:pt>
                <c:pt idx="13153">
                  <c:v>42628.715277777781</c:v>
                </c:pt>
                <c:pt idx="13154">
                  <c:v>42628.71875</c:v>
                </c:pt>
                <c:pt idx="13155">
                  <c:v>42628.722222222219</c:v>
                </c:pt>
                <c:pt idx="13156">
                  <c:v>42628.725694444445</c:v>
                </c:pt>
                <c:pt idx="13157">
                  <c:v>42628.729166666664</c:v>
                </c:pt>
                <c:pt idx="13158">
                  <c:v>42628.732638888891</c:v>
                </c:pt>
                <c:pt idx="13159">
                  <c:v>42628.736111111109</c:v>
                </c:pt>
                <c:pt idx="13160">
                  <c:v>42628.739583333336</c:v>
                </c:pt>
                <c:pt idx="13161">
                  <c:v>42628.743055555555</c:v>
                </c:pt>
                <c:pt idx="13162">
                  <c:v>42628.746527777781</c:v>
                </c:pt>
                <c:pt idx="13163">
                  <c:v>42628.75</c:v>
                </c:pt>
                <c:pt idx="13164">
                  <c:v>42628.753472222219</c:v>
                </c:pt>
                <c:pt idx="13165">
                  <c:v>42628.756944444445</c:v>
                </c:pt>
                <c:pt idx="13166">
                  <c:v>42628.760416666664</c:v>
                </c:pt>
                <c:pt idx="13167">
                  <c:v>42628.763888888891</c:v>
                </c:pt>
                <c:pt idx="13168">
                  <c:v>42628.767361111109</c:v>
                </c:pt>
                <c:pt idx="13169">
                  <c:v>42628.770833333336</c:v>
                </c:pt>
                <c:pt idx="13170">
                  <c:v>42628.774305555555</c:v>
                </c:pt>
                <c:pt idx="13171">
                  <c:v>42628.777777777781</c:v>
                </c:pt>
                <c:pt idx="13172">
                  <c:v>42628.78125</c:v>
                </c:pt>
                <c:pt idx="13173">
                  <c:v>42628.784722222219</c:v>
                </c:pt>
                <c:pt idx="13174">
                  <c:v>42628.788194444445</c:v>
                </c:pt>
                <c:pt idx="13175">
                  <c:v>42628.791666666664</c:v>
                </c:pt>
                <c:pt idx="13176">
                  <c:v>42628.795138888891</c:v>
                </c:pt>
                <c:pt idx="13177">
                  <c:v>42628.798611111109</c:v>
                </c:pt>
                <c:pt idx="13178">
                  <c:v>42628.802083333336</c:v>
                </c:pt>
                <c:pt idx="13179">
                  <c:v>42628.805555555555</c:v>
                </c:pt>
                <c:pt idx="13180">
                  <c:v>42628.809027777781</c:v>
                </c:pt>
                <c:pt idx="13181">
                  <c:v>42628.8125</c:v>
                </c:pt>
                <c:pt idx="13182">
                  <c:v>42628.815972222219</c:v>
                </c:pt>
                <c:pt idx="13183">
                  <c:v>42628.819444444445</c:v>
                </c:pt>
                <c:pt idx="13184">
                  <c:v>42628.822916666664</c:v>
                </c:pt>
                <c:pt idx="13185">
                  <c:v>42628.826388888891</c:v>
                </c:pt>
                <c:pt idx="13186">
                  <c:v>42628.829861111109</c:v>
                </c:pt>
                <c:pt idx="13187">
                  <c:v>42628.833333333336</c:v>
                </c:pt>
                <c:pt idx="13188">
                  <c:v>42628.836805555555</c:v>
                </c:pt>
                <c:pt idx="13189">
                  <c:v>42628.840277777781</c:v>
                </c:pt>
                <c:pt idx="13190">
                  <c:v>42628.84375</c:v>
                </c:pt>
                <c:pt idx="13191">
                  <c:v>42628.847222222219</c:v>
                </c:pt>
                <c:pt idx="13192">
                  <c:v>42628.850694444445</c:v>
                </c:pt>
                <c:pt idx="13193">
                  <c:v>42628.854166666664</c:v>
                </c:pt>
                <c:pt idx="13194">
                  <c:v>42628.857638888891</c:v>
                </c:pt>
                <c:pt idx="13195">
                  <c:v>42628.861111111109</c:v>
                </c:pt>
                <c:pt idx="13196">
                  <c:v>42628.864583333336</c:v>
                </c:pt>
                <c:pt idx="13197">
                  <c:v>42628.868055555555</c:v>
                </c:pt>
                <c:pt idx="13198">
                  <c:v>42628.871527777781</c:v>
                </c:pt>
                <c:pt idx="13199">
                  <c:v>42628.875</c:v>
                </c:pt>
                <c:pt idx="13200">
                  <c:v>42628.878472222219</c:v>
                </c:pt>
                <c:pt idx="13201">
                  <c:v>42628.881944444445</c:v>
                </c:pt>
                <c:pt idx="13202">
                  <c:v>42628.885416666664</c:v>
                </c:pt>
                <c:pt idx="13203">
                  <c:v>42628.888888888891</c:v>
                </c:pt>
                <c:pt idx="13204">
                  <c:v>42628.892361111109</c:v>
                </c:pt>
                <c:pt idx="13205">
                  <c:v>42628.895833333336</c:v>
                </c:pt>
                <c:pt idx="13206">
                  <c:v>42628.899305555555</c:v>
                </c:pt>
                <c:pt idx="13207">
                  <c:v>42628.902777777781</c:v>
                </c:pt>
                <c:pt idx="13208">
                  <c:v>42628.90625</c:v>
                </c:pt>
                <c:pt idx="13209">
                  <c:v>42628.909722222219</c:v>
                </c:pt>
                <c:pt idx="13210">
                  <c:v>42628.913194444445</c:v>
                </c:pt>
                <c:pt idx="13211">
                  <c:v>42628.916666666664</c:v>
                </c:pt>
                <c:pt idx="13212">
                  <c:v>42628.920138888891</c:v>
                </c:pt>
                <c:pt idx="13213">
                  <c:v>42628.923611111109</c:v>
                </c:pt>
                <c:pt idx="13214">
                  <c:v>42628.927083333336</c:v>
                </c:pt>
                <c:pt idx="13215">
                  <c:v>42628.930555555555</c:v>
                </c:pt>
                <c:pt idx="13216">
                  <c:v>42628.934027777781</c:v>
                </c:pt>
                <c:pt idx="13217">
                  <c:v>42628.9375</c:v>
                </c:pt>
                <c:pt idx="13218">
                  <c:v>42628.940972222219</c:v>
                </c:pt>
                <c:pt idx="13219">
                  <c:v>42628.944444444445</c:v>
                </c:pt>
                <c:pt idx="13220">
                  <c:v>42628.947916666664</c:v>
                </c:pt>
                <c:pt idx="13221">
                  <c:v>42628.951388888891</c:v>
                </c:pt>
                <c:pt idx="13222">
                  <c:v>42628.954861111109</c:v>
                </c:pt>
                <c:pt idx="13223">
                  <c:v>42628.958333333336</c:v>
                </c:pt>
                <c:pt idx="13224">
                  <c:v>42628.961805555555</c:v>
                </c:pt>
                <c:pt idx="13225">
                  <c:v>42628.965277777781</c:v>
                </c:pt>
                <c:pt idx="13226">
                  <c:v>42628.96875</c:v>
                </c:pt>
                <c:pt idx="13227">
                  <c:v>42628.972222222219</c:v>
                </c:pt>
                <c:pt idx="13228">
                  <c:v>42628.975694444445</c:v>
                </c:pt>
                <c:pt idx="13229">
                  <c:v>42628.979166666664</c:v>
                </c:pt>
                <c:pt idx="13230">
                  <c:v>42628.982638888891</c:v>
                </c:pt>
                <c:pt idx="13231">
                  <c:v>42628.986111111109</c:v>
                </c:pt>
                <c:pt idx="13232">
                  <c:v>42628.989583333336</c:v>
                </c:pt>
                <c:pt idx="13233">
                  <c:v>42628.993055555555</c:v>
                </c:pt>
                <c:pt idx="13234">
                  <c:v>42628.996527777781</c:v>
                </c:pt>
                <c:pt idx="13235">
                  <c:v>42629</c:v>
                </c:pt>
                <c:pt idx="13236">
                  <c:v>42629.003472222219</c:v>
                </c:pt>
                <c:pt idx="13237">
                  <c:v>42629.006944444445</c:v>
                </c:pt>
                <c:pt idx="13238">
                  <c:v>42629.010416666664</c:v>
                </c:pt>
                <c:pt idx="13239">
                  <c:v>42629.013888888891</c:v>
                </c:pt>
                <c:pt idx="13240">
                  <c:v>42629.017361111109</c:v>
                </c:pt>
                <c:pt idx="13241">
                  <c:v>42629.020833333336</c:v>
                </c:pt>
                <c:pt idx="13242">
                  <c:v>42629.024305555555</c:v>
                </c:pt>
                <c:pt idx="13243">
                  <c:v>42629.027777777781</c:v>
                </c:pt>
                <c:pt idx="13244">
                  <c:v>42629.03125</c:v>
                </c:pt>
                <c:pt idx="13245">
                  <c:v>42629.034722222219</c:v>
                </c:pt>
                <c:pt idx="13246">
                  <c:v>42629.038194444445</c:v>
                </c:pt>
                <c:pt idx="13247">
                  <c:v>42629.041666666664</c:v>
                </c:pt>
                <c:pt idx="13248">
                  <c:v>42629.045138888891</c:v>
                </c:pt>
                <c:pt idx="13249">
                  <c:v>42629.048611111109</c:v>
                </c:pt>
                <c:pt idx="13250">
                  <c:v>42629.052083333336</c:v>
                </c:pt>
                <c:pt idx="13251">
                  <c:v>42629.055555555555</c:v>
                </c:pt>
                <c:pt idx="13252">
                  <c:v>42629.059027777781</c:v>
                </c:pt>
                <c:pt idx="13253">
                  <c:v>42629.0625</c:v>
                </c:pt>
                <c:pt idx="13254">
                  <c:v>42629.065972222219</c:v>
                </c:pt>
                <c:pt idx="13255">
                  <c:v>42629.069444444445</c:v>
                </c:pt>
                <c:pt idx="13256">
                  <c:v>42629.072916666664</c:v>
                </c:pt>
                <c:pt idx="13257">
                  <c:v>42629.076388888891</c:v>
                </c:pt>
                <c:pt idx="13258">
                  <c:v>42629.079861111109</c:v>
                </c:pt>
                <c:pt idx="13259">
                  <c:v>42629.083333333336</c:v>
                </c:pt>
                <c:pt idx="13260">
                  <c:v>42629.086805555555</c:v>
                </c:pt>
                <c:pt idx="13261">
                  <c:v>42629.090277777781</c:v>
                </c:pt>
                <c:pt idx="13262">
                  <c:v>42629.09375</c:v>
                </c:pt>
                <c:pt idx="13263">
                  <c:v>42629.097222222219</c:v>
                </c:pt>
                <c:pt idx="13264">
                  <c:v>42629.100694444445</c:v>
                </c:pt>
                <c:pt idx="13265">
                  <c:v>42629.104166666664</c:v>
                </c:pt>
                <c:pt idx="13266">
                  <c:v>42629.107638888891</c:v>
                </c:pt>
                <c:pt idx="13267">
                  <c:v>42629.111111111109</c:v>
                </c:pt>
                <c:pt idx="13268">
                  <c:v>42629.114583333336</c:v>
                </c:pt>
                <c:pt idx="13269">
                  <c:v>42629.118055555555</c:v>
                </c:pt>
                <c:pt idx="13270">
                  <c:v>42629.121527777781</c:v>
                </c:pt>
                <c:pt idx="13271">
                  <c:v>42629.125</c:v>
                </c:pt>
                <c:pt idx="13272">
                  <c:v>42629.128472222219</c:v>
                </c:pt>
                <c:pt idx="13273">
                  <c:v>42629.131944444445</c:v>
                </c:pt>
                <c:pt idx="13274">
                  <c:v>42629.135416666664</c:v>
                </c:pt>
                <c:pt idx="13275">
                  <c:v>42629.138888888891</c:v>
                </c:pt>
                <c:pt idx="13276">
                  <c:v>42629.142361111109</c:v>
                </c:pt>
                <c:pt idx="13277">
                  <c:v>42629.145833333336</c:v>
                </c:pt>
                <c:pt idx="13278">
                  <c:v>42629.149305555555</c:v>
                </c:pt>
                <c:pt idx="13279">
                  <c:v>42629.152777777781</c:v>
                </c:pt>
                <c:pt idx="13280">
                  <c:v>42629.15625</c:v>
                </c:pt>
                <c:pt idx="13281">
                  <c:v>42629.159722222219</c:v>
                </c:pt>
                <c:pt idx="13282">
                  <c:v>42629.163194444445</c:v>
                </c:pt>
                <c:pt idx="13283">
                  <c:v>42629.166666666664</c:v>
                </c:pt>
                <c:pt idx="13284">
                  <c:v>42629.170138888891</c:v>
                </c:pt>
                <c:pt idx="13285">
                  <c:v>42629.173611111109</c:v>
                </c:pt>
                <c:pt idx="13286">
                  <c:v>42629.177083333336</c:v>
                </c:pt>
                <c:pt idx="13287">
                  <c:v>42629.180555555555</c:v>
                </c:pt>
                <c:pt idx="13288">
                  <c:v>42629.184027777781</c:v>
                </c:pt>
                <c:pt idx="13289">
                  <c:v>42629.1875</c:v>
                </c:pt>
                <c:pt idx="13290">
                  <c:v>42629.190972222219</c:v>
                </c:pt>
                <c:pt idx="13291">
                  <c:v>42629.194444444445</c:v>
                </c:pt>
                <c:pt idx="13292">
                  <c:v>42629.197916666664</c:v>
                </c:pt>
                <c:pt idx="13293">
                  <c:v>42629.201388888891</c:v>
                </c:pt>
                <c:pt idx="13294">
                  <c:v>42629.204861111109</c:v>
                </c:pt>
                <c:pt idx="13295">
                  <c:v>42629.208333333336</c:v>
                </c:pt>
                <c:pt idx="13296">
                  <c:v>42629.211805555555</c:v>
                </c:pt>
                <c:pt idx="13297">
                  <c:v>42629.215277777781</c:v>
                </c:pt>
                <c:pt idx="13298">
                  <c:v>42629.21875</c:v>
                </c:pt>
                <c:pt idx="13299">
                  <c:v>42629.222222222219</c:v>
                </c:pt>
                <c:pt idx="13300">
                  <c:v>42629.225694444445</c:v>
                </c:pt>
                <c:pt idx="13301">
                  <c:v>42629.229166666664</c:v>
                </c:pt>
                <c:pt idx="13302">
                  <c:v>42629.232638888891</c:v>
                </c:pt>
                <c:pt idx="13303">
                  <c:v>42629.236111111109</c:v>
                </c:pt>
                <c:pt idx="13304">
                  <c:v>42629.239583333336</c:v>
                </c:pt>
                <c:pt idx="13305">
                  <c:v>42629.243055555555</c:v>
                </c:pt>
                <c:pt idx="13306">
                  <c:v>42629.246527777781</c:v>
                </c:pt>
                <c:pt idx="13307">
                  <c:v>42629.25</c:v>
                </c:pt>
                <c:pt idx="13308">
                  <c:v>42629.253472222219</c:v>
                </c:pt>
                <c:pt idx="13309">
                  <c:v>42629.256944444445</c:v>
                </c:pt>
                <c:pt idx="13310">
                  <c:v>42629.260416666664</c:v>
                </c:pt>
                <c:pt idx="13311">
                  <c:v>42629.263888888891</c:v>
                </c:pt>
                <c:pt idx="13312">
                  <c:v>42629.267361111109</c:v>
                </c:pt>
                <c:pt idx="13313">
                  <c:v>42629.270833333336</c:v>
                </c:pt>
                <c:pt idx="13314">
                  <c:v>42629.274305555555</c:v>
                </c:pt>
                <c:pt idx="13315">
                  <c:v>42629.277777777781</c:v>
                </c:pt>
                <c:pt idx="13316">
                  <c:v>42629.28125</c:v>
                </c:pt>
                <c:pt idx="13317">
                  <c:v>42629.284722222219</c:v>
                </c:pt>
                <c:pt idx="13318">
                  <c:v>42629.288194444445</c:v>
                </c:pt>
                <c:pt idx="13319">
                  <c:v>42629.291666666664</c:v>
                </c:pt>
                <c:pt idx="13320">
                  <c:v>42629.295138888891</c:v>
                </c:pt>
                <c:pt idx="13321">
                  <c:v>42629.298611111109</c:v>
                </c:pt>
                <c:pt idx="13322">
                  <c:v>42629.302083333336</c:v>
                </c:pt>
                <c:pt idx="13323">
                  <c:v>42629.305555555555</c:v>
                </c:pt>
                <c:pt idx="13324">
                  <c:v>42629.309027777781</c:v>
                </c:pt>
                <c:pt idx="13325">
                  <c:v>42629.3125</c:v>
                </c:pt>
                <c:pt idx="13326">
                  <c:v>42629.315972222219</c:v>
                </c:pt>
                <c:pt idx="13327">
                  <c:v>42629.319444444445</c:v>
                </c:pt>
                <c:pt idx="13328">
                  <c:v>42629.322916666664</c:v>
                </c:pt>
                <c:pt idx="13329">
                  <c:v>42629.326388888891</c:v>
                </c:pt>
                <c:pt idx="13330">
                  <c:v>42629.329861111109</c:v>
                </c:pt>
                <c:pt idx="13331">
                  <c:v>42629.333333333336</c:v>
                </c:pt>
                <c:pt idx="13332">
                  <c:v>42629.336805555555</c:v>
                </c:pt>
                <c:pt idx="13333">
                  <c:v>42629.340277777781</c:v>
                </c:pt>
                <c:pt idx="13334">
                  <c:v>42629.34375</c:v>
                </c:pt>
                <c:pt idx="13335">
                  <c:v>42629.347222222219</c:v>
                </c:pt>
                <c:pt idx="13336">
                  <c:v>42629.350694444445</c:v>
                </c:pt>
                <c:pt idx="13337">
                  <c:v>42629.354166666664</c:v>
                </c:pt>
                <c:pt idx="13338">
                  <c:v>42629.357638888891</c:v>
                </c:pt>
                <c:pt idx="13339">
                  <c:v>42629.361111111109</c:v>
                </c:pt>
                <c:pt idx="13340">
                  <c:v>42629.364583333336</c:v>
                </c:pt>
                <c:pt idx="13341">
                  <c:v>42629.368055555555</c:v>
                </c:pt>
                <c:pt idx="13342">
                  <c:v>42629.371527777781</c:v>
                </c:pt>
                <c:pt idx="13343">
                  <c:v>42629.375</c:v>
                </c:pt>
                <c:pt idx="13344">
                  <c:v>42629.378472222219</c:v>
                </c:pt>
                <c:pt idx="13345">
                  <c:v>42629.381944444445</c:v>
                </c:pt>
                <c:pt idx="13346">
                  <c:v>42629.385416666664</c:v>
                </c:pt>
                <c:pt idx="13347">
                  <c:v>42629.388888888891</c:v>
                </c:pt>
                <c:pt idx="13348">
                  <c:v>42629.392361111109</c:v>
                </c:pt>
                <c:pt idx="13349">
                  <c:v>42629.395833333336</c:v>
                </c:pt>
                <c:pt idx="13350">
                  <c:v>42629.399305555555</c:v>
                </c:pt>
                <c:pt idx="13351">
                  <c:v>42629.402777777781</c:v>
                </c:pt>
                <c:pt idx="13352">
                  <c:v>42629.40625</c:v>
                </c:pt>
                <c:pt idx="13353">
                  <c:v>42629.409722222219</c:v>
                </c:pt>
                <c:pt idx="13354">
                  <c:v>42629.413194444445</c:v>
                </c:pt>
                <c:pt idx="13355">
                  <c:v>42629.416666666664</c:v>
                </c:pt>
                <c:pt idx="13356">
                  <c:v>42629.420138888891</c:v>
                </c:pt>
                <c:pt idx="13357">
                  <c:v>42629.423611111109</c:v>
                </c:pt>
                <c:pt idx="13358">
                  <c:v>42629.427083333336</c:v>
                </c:pt>
                <c:pt idx="13359">
                  <c:v>42629.430555555555</c:v>
                </c:pt>
                <c:pt idx="13360">
                  <c:v>42629.434027777781</c:v>
                </c:pt>
                <c:pt idx="13361">
                  <c:v>42629.4375</c:v>
                </c:pt>
                <c:pt idx="13362">
                  <c:v>42629.440972222219</c:v>
                </c:pt>
                <c:pt idx="13363">
                  <c:v>42629.444444444445</c:v>
                </c:pt>
                <c:pt idx="13364">
                  <c:v>42629.447916666664</c:v>
                </c:pt>
                <c:pt idx="13365">
                  <c:v>42629.451388888891</c:v>
                </c:pt>
                <c:pt idx="13366">
                  <c:v>42629.454861111109</c:v>
                </c:pt>
                <c:pt idx="13367">
                  <c:v>42629.458333333336</c:v>
                </c:pt>
                <c:pt idx="13368">
                  <c:v>42629.461805555555</c:v>
                </c:pt>
                <c:pt idx="13369">
                  <c:v>42629.465277777781</c:v>
                </c:pt>
                <c:pt idx="13370">
                  <c:v>42629.46875</c:v>
                </c:pt>
                <c:pt idx="13371">
                  <c:v>42629.472222222219</c:v>
                </c:pt>
                <c:pt idx="13372">
                  <c:v>42629.475694444445</c:v>
                </c:pt>
                <c:pt idx="13373">
                  <c:v>42629.479166666664</c:v>
                </c:pt>
                <c:pt idx="13374">
                  <c:v>42629.482638888891</c:v>
                </c:pt>
                <c:pt idx="13375">
                  <c:v>42629.486111111109</c:v>
                </c:pt>
                <c:pt idx="13376">
                  <c:v>42629.489583333336</c:v>
                </c:pt>
                <c:pt idx="13377">
                  <c:v>42629.493055555555</c:v>
                </c:pt>
                <c:pt idx="13378">
                  <c:v>42629.496527777781</c:v>
                </c:pt>
                <c:pt idx="13379">
                  <c:v>42629.5</c:v>
                </c:pt>
                <c:pt idx="13380">
                  <c:v>42629.503472222219</c:v>
                </c:pt>
                <c:pt idx="13381">
                  <c:v>42629.506944444445</c:v>
                </c:pt>
                <c:pt idx="13382">
                  <c:v>42629.510416666664</c:v>
                </c:pt>
                <c:pt idx="13383">
                  <c:v>42629.513888888891</c:v>
                </c:pt>
                <c:pt idx="13384">
                  <c:v>42629.517361111109</c:v>
                </c:pt>
                <c:pt idx="13385">
                  <c:v>42629.520833333336</c:v>
                </c:pt>
                <c:pt idx="13386">
                  <c:v>42629.524305555555</c:v>
                </c:pt>
                <c:pt idx="13387">
                  <c:v>42629.527777777781</c:v>
                </c:pt>
                <c:pt idx="13388">
                  <c:v>42629.53125</c:v>
                </c:pt>
                <c:pt idx="13389">
                  <c:v>42629.534722222219</c:v>
                </c:pt>
                <c:pt idx="13390">
                  <c:v>42629.538194444445</c:v>
                </c:pt>
                <c:pt idx="13391">
                  <c:v>42629.541666666664</c:v>
                </c:pt>
                <c:pt idx="13392">
                  <c:v>42629.545138888891</c:v>
                </c:pt>
                <c:pt idx="13393">
                  <c:v>42629.548611111109</c:v>
                </c:pt>
                <c:pt idx="13394">
                  <c:v>42629.552083333336</c:v>
                </c:pt>
                <c:pt idx="13395">
                  <c:v>42629.555555555555</c:v>
                </c:pt>
                <c:pt idx="13396">
                  <c:v>42629.559027777781</c:v>
                </c:pt>
                <c:pt idx="13397">
                  <c:v>42629.5625</c:v>
                </c:pt>
                <c:pt idx="13398">
                  <c:v>42629.565972222219</c:v>
                </c:pt>
                <c:pt idx="13399">
                  <c:v>42629.569444444445</c:v>
                </c:pt>
                <c:pt idx="13400">
                  <c:v>42629.572916666664</c:v>
                </c:pt>
                <c:pt idx="13401">
                  <c:v>42629.576388888891</c:v>
                </c:pt>
                <c:pt idx="13402">
                  <c:v>42629.579861111109</c:v>
                </c:pt>
                <c:pt idx="13403">
                  <c:v>42629.583333333336</c:v>
                </c:pt>
                <c:pt idx="13404">
                  <c:v>42629.586805555555</c:v>
                </c:pt>
                <c:pt idx="13405">
                  <c:v>42629.590277777781</c:v>
                </c:pt>
                <c:pt idx="13406">
                  <c:v>42629.59375</c:v>
                </c:pt>
                <c:pt idx="13407">
                  <c:v>42629.597222222219</c:v>
                </c:pt>
                <c:pt idx="13408">
                  <c:v>42629.600694444445</c:v>
                </c:pt>
                <c:pt idx="13409">
                  <c:v>42629.604166666664</c:v>
                </c:pt>
                <c:pt idx="13410">
                  <c:v>42629.607638888891</c:v>
                </c:pt>
                <c:pt idx="13411">
                  <c:v>42629.611111111109</c:v>
                </c:pt>
                <c:pt idx="13412">
                  <c:v>42629.614583333336</c:v>
                </c:pt>
                <c:pt idx="13413">
                  <c:v>42629.618055555555</c:v>
                </c:pt>
                <c:pt idx="13414">
                  <c:v>42629.621527777781</c:v>
                </c:pt>
                <c:pt idx="13415">
                  <c:v>42629.625</c:v>
                </c:pt>
                <c:pt idx="13416">
                  <c:v>42629.628472222219</c:v>
                </c:pt>
                <c:pt idx="13417">
                  <c:v>42629.631944444445</c:v>
                </c:pt>
                <c:pt idx="13418">
                  <c:v>42629.635416666664</c:v>
                </c:pt>
                <c:pt idx="13419">
                  <c:v>42629.638888888891</c:v>
                </c:pt>
                <c:pt idx="13420">
                  <c:v>42629.642361111109</c:v>
                </c:pt>
                <c:pt idx="13421">
                  <c:v>42629.645833333336</c:v>
                </c:pt>
                <c:pt idx="13422">
                  <c:v>42629.649305555555</c:v>
                </c:pt>
                <c:pt idx="13423">
                  <c:v>42629.652777777781</c:v>
                </c:pt>
                <c:pt idx="13424">
                  <c:v>42629.65625</c:v>
                </c:pt>
                <c:pt idx="13425">
                  <c:v>42629.659722222219</c:v>
                </c:pt>
                <c:pt idx="13426">
                  <c:v>42629.663194444445</c:v>
                </c:pt>
                <c:pt idx="13427">
                  <c:v>42629.666666666664</c:v>
                </c:pt>
                <c:pt idx="13428">
                  <c:v>42629.670138888891</c:v>
                </c:pt>
                <c:pt idx="13429">
                  <c:v>42629.673611111109</c:v>
                </c:pt>
                <c:pt idx="13430">
                  <c:v>42629.677083333336</c:v>
                </c:pt>
                <c:pt idx="13431">
                  <c:v>42629.680555555555</c:v>
                </c:pt>
                <c:pt idx="13432">
                  <c:v>42629.684027777781</c:v>
                </c:pt>
                <c:pt idx="13433">
                  <c:v>42629.6875</c:v>
                </c:pt>
                <c:pt idx="13434">
                  <c:v>42629.690972222219</c:v>
                </c:pt>
                <c:pt idx="13435">
                  <c:v>42629.694444444445</c:v>
                </c:pt>
                <c:pt idx="13436">
                  <c:v>42629.697916666664</c:v>
                </c:pt>
                <c:pt idx="13437">
                  <c:v>42629.701388888891</c:v>
                </c:pt>
                <c:pt idx="13438">
                  <c:v>42629.704861111109</c:v>
                </c:pt>
                <c:pt idx="13439">
                  <c:v>42629.708333333336</c:v>
                </c:pt>
                <c:pt idx="13440">
                  <c:v>42629.711805555555</c:v>
                </c:pt>
                <c:pt idx="13441">
                  <c:v>42629.715277777781</c:v>
                </c:pt>
                <c:pt idx="13442">
                  <c:v>42629.71875</c:v>
                </c:pt>
                <c:pt idx="13443">
                  <c:v>42629.722222222219</c:v>
                </c:pt>
                <c:pt idx="13444">
                  <c:v>42629.725694444445</c:v>
                </c:pt>
                <c:pt idx="13445">
                  <c:v>42629.729166666664</c:v>
                </c:pt>
                <c:pt idx="13446">
                  <c:v>42629.732638888891</c:v>
                </c:pt>
                <c:pt idx="13447">
                  <c:v>42629.736111111109</c:v>
                </c:pt>
                <c:pt idx="13448">
                  <c:v>42629.739583333336</c:v>
                </c:pt>
                <c:pt idx="13449">
                  <c:v>42629.743055555555</c:v>
                </c:pt>
                <c:pt idx="13450">
                  <c:v>42629.746527777781</c:v>
                </c:pt>
                <c:pt idx="13451">
                  <c:v>42629.75</c:v>
                </c:pt>
                <c:pt idx="13452">
                  <c:v>42629.753472222219</c:v>
                </c:pt>
                <c:pt idx="13453">
                  <c:v>42629.756944444445</c:v>
                </c:pt>
                <c:pt idx="13454">
                  <c:v>42629.760416666664</c:v>
                </c:pt>
                <c:pt idx="13455">
                  <c:v>42629.763888888891</c:v>
                </c:pt>
                <c:pt idx="13456">
                  <c:v>42629.767361111109</c:v>
                </c:pt>
                <c:pt idx="13457">
                  <c:v>42629.770833333336</c:v>
                </c:pt>
                <c:pt idx="13458">
                  <c:v>42629.774305555555</c:v>
                </c:pt>
                <c:pt idx="13459">
                  <c:v>42629.777777777781</c:v>
                </c:pt>
                <c:pt idx="13460">
                  <c:v>42629.78125</c:v>
                </c:pt>
                <c:pt idx="13461">
                  <c:v>42629.784722222219</c:v>
                </c:pt>
                <c:pt idx="13462">
                  <c:v>42629.788194444445</c:v>
                </c:pt>
                <c:pt idx="13463">
                  <c:v>42629.791666666664</c:v>
                </c:pt>
                <c:pt idx="13464">
                  <c:v>42629.795138888891</c:v>
                </c:pt>
                <c:pt idx="13465">
                  <c:v>42629.798611111109</c:v>
                </c:pt>
                <c:pt idx="13466">
                  <c:v>42629.802083333336</c:v>
                </c:pt>
                <c:pt idx="13467">
                  <c:v>42629.805555555555</c:v>
                </c:pt>
                <c:pt idx="13468">
                  <c:v>42629.809027777781</c:v>
                </c:pt>
                <c:pt idx="13469">
                  <c:v>42629.8125</c:v>
                </c:pt>
                <c:pt idx="13470">
                  <c:v>42629.815972222219</c:v>
                </c:pt>
                <c:pt idx="13471">
                  <c:v>42629.819444444445</c:v>
                </c:pt>
                <c:pt idx="13472">
                  <c:v>42629.822916666664</c:v>
                </c:pt>
                <c:pt idx="13473">
                  <c:v>42629.826388888891</c:v>
                </c:pt>
                <c:pt idx="13474">
                  <c:v>42629.829861111109</c:v>
                </c:pt>
                <c:pt idx="13475">
                  <c:v>42629.833333333336</c:v>
                </c:pt>
                <c:pt idx="13476">
                  <c:v>42629.836805555555</c:v>
                </c:pt>
                <c:pt idx="13477">
                  <c:v>42629.840277777781</c:v>
                </c:pt>
                <c:pt idx="13478">
                  <c:v>42629.84375</c:v>
                </c:pt>
                <c:pt idx="13479">
                  <c:v>42629.847222222219</c:v>
                </c:pt>
                <c:pt idx="13480">
                  <c:v>42629.850694444445</c:v>
                </c:pt>
                <c:pt idx="13481">
                  <c:v>42629.854166666664</c:v>
                </c:pt>
                <c:pt idx="13482">
                  <c:v>42629.857638888891</c:v>
                </c:pt>
                <c:pt idx="13483">
                  <c:v>42629.861111111109</c:v>
                </c:pt>
                <c:pt idx="13484">
                  <c:v>42629.864583333336</c:v>
                </c:pt>
                <c:pt idx="13485">
                  <c:v>42629.868055555555</c:v>
                </c:pt>
                <c:pt idx="13486">
                  <c:v>42629.871527777781</c:v>
                </c:pt>
                <c:pt idx="13487">
                  <c:v>42629.875</c:v>
                </c:pt>
                <c:pt idx="13488">
                  <c:v>42629.878472222219</c:v>
                </c:pt>
                <c:pt idx="13489">
                  <c:v>42629.881944444445</c:v>
                </c:pt>
                <c:pt idx="13490">
                  <c:v>42629.885416666664</c:v>
                </c:pt>
                <c:pt idx="13491">
                  <c:v>42629.888888888891</c:v>
                </c:pt>
                <c:pt idx="13492">
                  <c:v>42629.892361111109</c:v>
                </c:pt>
                <c:pt idx="13493">
                  <c:v>42629.895833333336</c:v>
                </c:pt>
                <c:pt idx="13494">
                  <c:v>42629.899305555555</c:v>
                </c:pt>
                <c:pt idx="13495">
                  <c:v>42629.902777777781</c:v>
                </c:pt>
                <c:pt idx="13496">
                  <c:v>42629.90625</c:v>
                </c:pt>
                <c:pt idx="13497">
                  <c:v>42629.909722222219</c:v>
                </c:pt>
                <c:pt idx="13498">
                  <c:v>42629.913194444445</c:v>
                </c:pt>
                <c:pt idx="13499">
                  <c:v>42629.916666666664</c:v>
                </c:pt>
                <c:pt idx="13500">
                  <c:v>42629.920138888891</c:v>
                </c:pt>
                <c:pt idx="13501">
                  <c:v>42629.923611111109</c:v>
                </c:pt>
                <c:pt idx="13502">
                  <c:v>42629.927083333336</c:v>
                </c:pt>
                <c:pt idx="13503">
                  <c:v>42629.930555555555</c:v>
                </c:pt>
                <c:pt idx="13504">
                  <c:v>42629.934027777781</c:v>
                </c:pt>
                <c:pt idx="13505">
                  <c:v>42629.9375</c:v>
                </c:pt>
                <c:pt idx="13506">
                  <c:v>42629.940972222219</c:v>
                </c:pt>
                <c:pt idx="13507">
                  <c:v>42629.944444444445</c:v>
                </c:pt>
                <c:pt idx="13508">
                  <c:v>42629.947916666664</c:v>
                </c:pt>
                <c:pt idx="13509">
                  <c:v>42629.951388888891</c:v>
                </c:pt>
                <c:pt idx="13510">
                  <c:v>42629.954861111109</c:v>
                </c:pt>
                <c:pt idx="13511">
                  <c:v>42629.958333333336</c:v>
                </c:pt>
                <c:pt idx="13512">
                  <c:v>42629.961805555555</c:v>
                </c:pt>
                <c:pt idx="13513">
                  <c:v>42629.965277777781</c:v>
                </c:pt>
                <c:pt idx="13514">
                  <c:v>42629.96875</c:v>
                </c:pt>
                <c:pt idx="13515">
                  <c:v>42629.972222222219</c:v>
                </c:pt>
                <c:pt idx="13516">
                  <c:v>42629.975694444445</c:v>
                </c:pt>
                <c:pt idx="13517">
                  <c:v>42629.979166666664</c:v>
                </c:pt>
                <c:pt idx="13518">
                  <c:v>42629.982638888891</c:v>
                </c:pt>
                <c:pt idx="13519">
                  <c:v>42629.986111111109</c:v>
                </c:pt>
                <c:pt idx="13520">
                  <c:v>42629.989583333336</c:v>
                </c:pt>
                <c:pt idx="13521">
                  <c:v>42629.993055555555</c:v>
                </c:pt>
                <c:pt idx="13522">
                  <c:v>42629.996527777781</c:v>
                </c:pt>
                <c:pt idx="13523">
                  <c:v>42630</c:v>
                </c:pt>
                <c:pt idx="13524">
                  <c:v>42630.003472222219</c:v>
                </c:pt>
                <c:pt idx="13525">
                  <c:v>42630.006944444445</c:v>
                </c:pt>
                <c:pt idx="13526">
                  <c:v>42630.010416666664</c:v>
                </c:pt>
                <c:pt idx="13527">
                  <c:v>42630.013888888891</c:v>
                </c:pt>
                <c:pt idx="13528">
                  <c:v>42630.017361111109</c:v>
                </c:pt>
                <c:pt idx="13529">
                  <c:v>42630.020833333336</c:v>
                </c:pt>
                <c:pt idx="13530">
                  <c:v>42630.024305555555</c:v>
                </c:pt>
                <c:pt idx="13531">
                  <c:v>42630.027777777781</c:v>
                </c:pt>
                <c:pt idx="13532">
                  <c:v>42630.03125</c:v>
                </c:pt>
                <c:pt idx="13533">
                  <c:v>42630.034722222219</c:v>
                </c:pt>
                <c:pt idx="13534">
                  <c:v>42630.038194444445</c:v>
                </c:pt>
                <c:pt idx="13535">
                  <c:v>42630.041666666664</c:v>
                </c:pt>
                <c:pt idx="13536">
                  <c:v>42630.045138888891</c:v>
                </c:pt>
                <c:pt idx="13537">
                  <c:v>42630.048611111109</c:v>
                </c:pt>
                <c:pt idx="13538">
                  <c:v>42630.052083333336</c:v>
                </c:pt>
                <c:pt idx="13539">
                  <c:v>42630.055555555555</c:v>
                </c:pt>
                <c:pt idx="13540">
                  <c:v>42630.059027777781</c:v>
                </c:pt>
                <c:pt idx="13541">
                  <c:v>42630.0625</c:v>
                </c:pt>
                <c:pt idx="13542">
                  <c:v>42630.065972222219</c:v>
                </c:pt>
                <c:pt idx="13543">
                  <c:v>42630.069444444445</c:v>
                </c:pt>
                <c:pt idx="13544">
                  <c:v>42630.072916666664</c:v>
                </c:pt>
                <c:pt idx="13545">
                  <c:v>42630.076388888891</c:v>
                </c:pt>
                <c:pt idx="13546">
                  <c:v>42630.079861111109</c:v>
                </c:pt>
                <c:pt idx="13547">
                  <c:v>42630.083333333336</c:v>
                </c:pt>
                <c:pt idx="13548">
                  <c:v>42630.086805555555</c:v>
                </c:pt>
                <c:pt idx="13549">
                  <c:v>42630.090277777781</c:v>
                </c:pt>
                <c:pt idx="13550">
                  <c:v>42630.09375</c:v>
                </c:pt>
                <c:pt idx="13551">
                  <c:v>42630.097222222219</c:v>
                </c:pt>
                <c:pt idx="13552">
                  <c:v>42630.100694444445</c:v>
                </c:pt>
                <c:pt idx="13553">
                  <c:v>42630.104166666664</c:v>
                </c:pt>
                <c:pt idx="13554">
                  <c:v>42630.107638888891</c:v>
                </c:pt>
                <c:pt idx="13555">
                  <c:v>42630.111111111109</c:v>
                </c:pt>
                <c:pt idx="13556">
                  <c:v>42630.114583333336</c:v>
                </c:pt>
                <c:pt idx="13557">
                  <c:v>42630.118055555555</c:v>
                </c:pt>
                <c:pt idx="13558">
                  <c:v>42630.121527777781</c:v>
                </c:pt>
                <c:pt idx="13559">
                  <c:v>42630.125</c:v>
                </c:pt>
                <c:pt idx="13560">
                  <c:v>42630.128472222219</c:v>
                </c:pt>
                <c:pt idx="13561">
                  <c:v>42630.131944444445</c:v>
                </c:pt>
                <c:pt idx="13562">
                  <c:v>42630.135416666664</c:v>
                </c:pt>
                <c:pt idx="13563">
                  <c:v>42630.138888888891</c:v>
                </c:pt>
                <c:pt idx="13564">
                  <c:v>42630.142361111109</c:v>
                </c:pt>
                <c:pt idx="13565">
                  <c:v>42630.145833333336</c:v>
                </c:pt>
                <c:pt idx="13566">
                  <c:v>42630.149305555555</c:v>
                </c:pt>
                <c:pt idx="13567">
                  <c:v>42630.152777777781</c:v>
                </c:pt>
                <c:pt idx="13568">
                  <c:v>42630.15625</c:v>
                </c:pt>
                <c:pt idx="13569">
                  <c:v>42630.159722222219</c:v>
                </c:pt>
                <c:pt idx="13570">
                  <c:v>42630.163194444445</c:v>
                </c:pt>
                <c:pt idx="13571">
                  <c:v>42630.166666666664</c:v>
                </c:pt>
                <c:pt idx="13572">
                  <c:v>42630.170138888891</c:v>
                </c:pt>
                <c:pt idx="13573">
                  <c:v>42630.173611111109</c:v>
                </c:pt>
                <c:pt idx="13574">
                  <c:v>42630.177083333336</c:v>
                </c:pt>
                <c:pt idx="13575">
                  <c:v>42630.180555555555</c:v>
                </c:pt>
                <c:pt idx="13576">
                  <c:v>42630.184027777781</c:v>
                </c:pt>
                <c:pt idx="13577">
                  <c:v>42630.1875</c:v>
                </c:pt>
                <c:pt idx="13578">
                  <c:v>42630.190972222219</c:v>
                </c:pt>
                <c:pt idx="13579">
                  <c:v>42630.194444444445</c:v>
                </c:pt>
                <c:pt idx="13580">
                  <c:v>42630.197916666664</c:v>
                </c:pt>
                <c:pt idx="13581">
                  <c:v>42630.201388888891</c:v>
                </c:pt>
                <c:pt idx="13582">
                  <c:v>42630.204861111109</c:v>
                </c:pt>
                <c:pt idx="13583">
                  <c:v>42630.208333333336</c:v>
                </c:pt>
                <c:pt idx="13584">
                  <c:v>42630.211805555555</c:v>
                </c:pt>
                <c:pt idx="13585">
                  <c:v>42630.215277777781</c:v>
                </c:pt>
                <c:pt idx="13586">
                  <c:v>42630.21875</c:v>
                </c:pt>
                <c:pt idx="13587">
                  <c:v>42630.222222222219</c:v>
                </c:pt>
                <c:pt idx="13588">
                  <c:v>42630.225694444445</c:v>
                </c:pt>
                <c:pt idx="13589">
                  <c:v>42630.229166666664</c:v>
                </c:pt>
                <c:pt idx="13590">
                  <c:v>42630.232638888891</c:v>
                </c:pt>
                <c:pt idx="13591">
                  <c:v>42630.236111111109</c:v>
                </c:pt>
                <c:pt idx="13592">
                  <c:v>42630.239583333336</c:v>
                </c:pt>
                <c:pt idx="13593">
                  <c:v>42630.243055555555</c:v>
                </c:pt>
                <c:pt idx="13594">
                  <c:v>42630.246527777781</c:v>
                </c:pt>
                <c:pt idx="13595">
                  <c:v>42630.25</c:v>
                </c:pt>
                <c:pt idx="13596">
                  <c:v>42630.253472222219</c:v>
                </c:pt>
                <c:pt idx="13597">
                  <c:v>42630.256944444445</c:v>
                </c:pt>
                <c:pt idx="13598">
                  <c:v>42630.260416666664</c:v>
                </c:pt>
                <c:pt idx="13599">
                  <c:v>42630.263888888891</c:v>
                </c:pt>
                <c:pt idx="13600">
                  <c:v>42630.267361111109</c:v>
                </c:pt>
                <c:pt idx="13601">
                  <c:v>42630.270833333336</c:v>
                </c:pt>
                <c:pt idx="13602">
                  <c:v>42630.274305555555</c:v>
                </c:pt>
                <c:pt idx="13603">
                  <c:v>42630.277777777781</c:v>
                </c:pt>
                <c:pt idx="13604">
                  <c:v>42630.28125</c:v>
                </c:pt>
                <c:pt idx="13605">
                  <c:v>42630.284722222219</c:v>
                </c:pt>
                <c:pt idx="13606">
                  <c:v>42630.288194444445</c:v>
                </c:pt>
                <c:pt idx="13607">
                  <c:v>42630.291666666664</c:v>
                </c:pt>
                <c:pt idx="13608">
                  <c:v>42630.295138888891</c:v>
                </c:pt>
                <c:pt idx="13609">
                  <c:v>42630.298611111109</c:v>
                </c:pt>
                <c:pt idx="13610">
                  <c:v>42630.302083333336</c:v>
                </c:pt>
                <c:pt idx="13611">
                  <c:v>42630.305555555555</c:v>
                </c:pt>
                <c:pt idx="13612">
                  <c:v>42630.309027777781</c:v>
                </c:pt>
                <c:pt idx="13613">
                  <c:v>42630.3125</c:v>
                </c:pt>
                <c:pt idx="13614">
                  <c:v>42630.315972222219</c:v>
                </c:pt>
                <c:pt idx="13615">
                  <c:v>42630.319444444445</c:v>
                </c:pt>
                <c:pt idx="13616">
                  <c:v>42630.322916666664</c:v>
                </c:pt>
                <c:pt idx="13617">
                  <c:v>42630.326388888891</c:v>
                </c:pt>
                <c:pt idx="13618">
                  <c:v>42630.329861111109</c:v>
                </c:pt>
                <c:pt idx="13619">
                  <c:v>42630.333333333336</c:v>
                </c:pt>
                <c:pt idx="13620">
                  <c:v>42630.336805555555</c:v>
                </c:pt>
                <c:pt idx="13621">
                  <c:v>42630.340277777781</c:v>
                </c:pt>
                <c:pt idx="13622">
                  <c:v>42630.34375</c:v>
                </c:pt>
                <c:pt idx="13623">
                  <c:v>42630.347222222219</c:v>
                </c:pt>
                <c:pt idx="13624">
                  <c:v>42630.350694444445</c:v>
                </c:pt>
                <c:pt idx="13625">
                  <c:v>42630.354166666664</c:v>
                </c:pt>
                <c:pt idx="13626">
                  <c:v>42630.357638888891</c:v>
                </c:pt>
                <c:pt idx="13627">
                  <c:v>42630.361111111109</c:v>
                </c:pt>
                <c:pt idx="13628">
                  <c:v>42630.364583333336</c:v>
                </c:pt>
                <c:pt idx="13629">
                  <c:v>42630.368055555555</c:v>
                </c:pt>
                <c:pt idx="13630">
                  <c:v>42630.371527777781</c:v>
                </c:pt>
                <c:pt idx="13631">
                  <c:v>42630.375</c:v>
                </c:pt>
                <c:pt idx="13632">
                  <c:v>42630.378472222219</c:v>
                </c:pt>
                <c:pt idx="13633">
                  <c:v>42630.381944444445</c:v>
                </c:pt>
                <c:pt idx="13634">
                  <c:v>42630.385416666664</c:v>
                </c:pt>
                <c:pt idx="13635">
                  <c:v>42630.388888888891</c:v>
                </c:pt>
                <c:pt idx="13636">
                  <c:v>42630.392361111109</c:v>
                </c:pt>
                <c:pt idx="13637">
                  <c:v>42630.395833333336</c:v>
                </c:pt>
                <c:pt idx="13638">
                  <c:v>42630.399305555555</c:v>
                </c:pt>
                <c:pt idx="13639">
                  <c:v>42630.402777777781</c:v>
                </c:pt>
                <c:pt idx="13640">
                  <c:v>42630.40625</c:v>
                </c:pt>
                <c:pt idx="13641">
                  <c:v>42630.409722222219</c:v>
                </c:pt>
                <c:pt idx="13642">
                  <c:v>42630.413194444445</c:v>
                </c:pt>
                <c:pt idx="13643">
                  <c:v>42630.416666666664</c:v>
                </c:pt>
                <c:pt idx="13644">
                  <c:v>42630.420138888891</c:v>
                </c:pt>
                <c:pt idx="13645">
                  <c:v>42630.423611111109</c:v>
                </c:pt>
                <c:pt idx="13646">
                  <c:v>42630.427083333336</c:v>
                </c:pt>
                <c:pt idx="13647">
                  <c:v>42630.430555555555</c:v>
                </c:pt>
                <c:pt idx="13648">
                  <c:v>42630.434027777781</c:v>
                </c:pt>
                <c:pt idx="13649">
                  <c:v>42630.4375</c:v>
                </c:pt>
                <c:pt idx="13650">
                  <c:v>42630.440972222219</c:v>
                </c:pt>
                <c:pt idx="13651">
                  <c:v>42630.444444444445</c:v>
                </c:pt>
                <c:pt idx="13652">
                  <c:v>42630.447916666664</c:v>
                </c:pt>
                <c:pt idx="13653">
                  <c:v>42630.451388888891</c:v>
                </c:pt>
                <c:pt idx="13654">
                  <c:v>42630.454861111109</c:v>
                </c:pt>
                <c:pt idx="13655">
                  <c:v>42630.458333333336</c:v>
                </c:pt>
                <c:pt idx="13656">
                  <c:v>42630.461805555555</c:v>
                </c:pt>
                <c:pt idx="13657">
                  <c:v>42630.465277777781</c:v>
                </c:pt>
                <c:pt idx="13658">
                  <c:v>42630.46875</c:v>
                </c:pt>
                <c:pt idx="13659">
                  <c:v>42630.472222222219</c:v>
                </c:pt>
                <c:pt idx="13660">
                  <c:v>42630.475694444445</c:v>
                </c:pt>
                <c:pt idx="13661">
                  <c:v>42630.479166666664</c:v>
                </c:pt>
                <c:pt idx="13662">
                  <c:v>42630.482638888891</c:v>
                </c:pt>
                <c:pt idx="13663">
                  <c:v>42630.486111111109</c:v>
                </c:pt>
                <c:pt idx="13664">
                  <c:v>42630.489583333336</c:v>
                </c:pt>
                <c:pt idx="13665">
                  <c:v>42630.493055555555</c:v>
                </c:pt>
                <c:pt idx="13666">
                  <c:v>42630.496527777781</c:v>
                </c:pt>
                <c:pt idx="13667">
                  <c:v>42630.5</c:v>
                </c:pt>
                <c:pt idx="13668">
                  <c:v>42630.503472222219</c:v>
                </c:pt>
                <c:pt idx="13669">
                  <c:v>42630.506944444445</c:v>
                </c:pt>
                <c:pt idx="13670">
                  <c:v>42630.510416666664</c:v>
                </c:pt>
                <c:pt idx="13671">
                  <c:v>42630.513888888891</c:v>
                </c:pt>
                <c:pt idx="13672">
                  <c:v>42630.517361111109</c:v>
                </c:pt>
                <c:pt idx="13673">
                  <c:v>42630.520833333336</c:v>
                </c:pt>
                <c:pt idx="13674">
                  <c:v>42630.524305555555</c:v>
                </c:pt>
                <c:pt idx="13675">
                  <c:v>42630.527777777781</c:v>
                </c:pt>
                <c:pt idx="13676">
                  <c:v>42630.53125</c:v>
                </c:pt>
                <c:pt idx="13677">
                  <c:v>42630.534722222219</c:v>
                </c:pt>
                <c:pt idx="13678">
                  <c:v>42630.538194444445</c:v>
                </c:pt>
                <c:pt idx="13679">
                  <c:v>42630.541666666664</c:v>
                </c:pt>
                <c:pt idx="13680">
                  <c:v>42630.545138888891</c:v>
                </c:pt>
                <c:pt idx="13681">
                  <c:v>42630.548611111109</c:v>
                </c:pt>
                <c:pt idx="13682">
                  <c:v>42630.552083333336</c:v>
                </c:pt>
                <c:pt idx="13683">
                  <c:v>42630.555555555555</c:v>
                </c:pt>
                <c:pt idx="13684">
                  <c:v>42630.559027777781</c:v>
                </c:pt>
                <c:pt idx="13685">
                  <c:v>42630.5625</c:v>
                </c:pt>
                <c:pt idx="13686">
                  <c:v>42630.565972222219</c:v>
                </c:pt>
                <c:pt idx="13687">
                  <c:v>42630.569444444445</c:v>
                </c:pt>
                <c:pt idx="13688">
                  <c:v>42630.572916666664</c:v>
                </c:pt>
                <c:pt idx="13689">
                  <c:v>42630.576388888891</c:v>
                </c:pt>
                <c:pt idx="13690">
                  <c:v>42630.579861111109</c:v>
                </c:pt>
                <c:pt idx="13691">
                  <c:v>42630.583333333336</c:v>
                </c:pt>
                <c:pt idx="13692">
                  <c:v>42630.586805555555</c:v>
                </c:pt>
                <c:pt idx="13693">
                  <c:v>42630.590277777781</c:v>
                </c:pt>
                <c:pt idx="13694">
                  <c:v>42630.59375</c:v>
                </c:pt>
                <c:pt idx="13695">
                  <c:v>42630.597222222219</c:v>
                </c:pt>
                <c:pt idx="13696">
                  <c:v>42630.600694444445</c:v>
                </c:pt>
                <c:pt idx="13697">
                  <c:v>42630.604166666664</c:v>
                </c:pt>
                <c:pt idx="13698">
                  <c:v>42630.607638888891</c:v>
                </c:pt>
                <c:pt idx="13699">
                  <c:v>42630.611111111109</c:v>
                </c:pt>
                <c:pt idx="13700">
                  <c:v>42630.614583333336</c:v>
                </c:pt>
                <c:pt idx="13701">
                  <c:v>42630.618055555555</c:v>
                </c:pt>
                <c:pt idx="13702">
                  <c:v>42630.621527777781</c:v>
                </c:pt>
                <c:pt idx="13703">
                  <c:v>42630.625</c:v>
                </c:pt>
                <c:pt idx="13704">
                  <c:v>42630.628472222219</c:v>
                </c:pt>
                <c:pt idx="13705">
                  <c:v>42630.631944444445</c:v>
                </c:pt>
                <c:pt idx="13706">
                  <c:v>42630.635416666664</c:v>
                </c:pt>
                <c:pt idx="13707">
                  <c:v>42630.638888888891</c:v>
                </c:pt>
                <c:pt idx="13708">
                  <c:v>42630.642361111109</c:v>
                </c:pt>
                <c:pt idx="13709">
                  <c:v>42630.645833333336</c:v>
                </c:pt>
                <c:pt idx="13710">
                  <c:v>42630.649305555555</c:v>
                </c:pt>
                <c:pt idx="13711">
                  <c:v>42630.652777777781</c:v>
                </c:pt>
                <c:pt idx="13712">
                  <c:v>42630.65625</c:v>
                </c:pt>
                <c:pt idx="13713">
                  <c:v>42630.659722222219</c:v>
                </c:pt>
                <c:pt idx="13714">
                  <c:v>42630.663194444445</c:v>
                </c:pt>
                <c:pt idx="13715">
                  <c:v>42630.666666666664</c:v>
                </c:pt>
                <c:pt idx="13716">
                  <c:v>42630.670138888891</c:v>
                </c:pt>
                <c:pt idx="13717">
                  <c:v>42630.673611111109</c:v>
                </c:pt>
                <c:pt idx="13718">
                  <c:v>42630.677083333336</c:v>
                </c:pt>
                <c:pt idx="13719">
                  <c:v>42630.680555555555</c:v>
                </c:pt>
                <c:pt idx="13720">
                  <c:v>42630.684027777781</c:v>
                </c:pt>
                <c:pt idx="13721">
                  <c:v>42630.6875</c:v>
                </c:pt>
                <c:pt idx="13722">
                  <c:v>42630.690972222219</c:v>
                </c:pt>
                <c:pt idx="13723">
                  <c:v>42630.694444444445</c:v>
                </c:pt>
                <c:pt idx="13724">
                  <c:v>42630.697916666664</c:v>
                </c:pt>
                <c:pt idx="13725">
                  <c:v>42630.701388888891</c:v>
                </c:pt>
                <c:pt idx="13726">
                  <c:v>42630.704861111109</c:v>
                </c:pt>
                <c:pt idx="13727">
                  <c:v>42630.708333333336</c:v>
                </c:pt>
                <c:pt idx="13728">
                  <c:v>42630.711805555555</c:v>
                </c:pt>
                <c:pt idx="13729">
                  <c:v>42630.715277777781</c:v>
                </c:pt>
                <c:pt idx="13730">
                  <c:v>42630.71875</c:v>
                </c:pt>
                <c:pt idx="13731">
                  <c:v>42630.722222222219</c:v>
                </c:pt>
                <c:pt idx="13732">
                  <c:v>42630.725694444445</c:v>
                </c:pt>
                <c:pt idx="13733">
                  <c:v>42630.729166666664</c:v>
                </c:pt>
                <c:pt idx="13734">
                  <c:v>42630.732638888891</c:v>
                </c:pt>
                <c:pt idx="13735">
                  <c:v>42630.736111111109</c:v>
                </c:pt>
                <c:pt idx="13736">
                  <c:v>42630.739583333336</c:v>
                </c:pt>
                <c:pt idx="13737">
                  <c:v>42630.743055555555</c:v>
                </c:pt>
                <c:pt idx="13738">
                  <c:v>42630.746527777781</c:v>
                </c:pt>
                <c:pt idx="13739">
                  <c:v>42630.75</c:v>
                </c:pt>
                <c:pt idx="13740">
                  <c:v>42630.753472222219</c:v>
                </c:pt>
                <c:pt idx="13741">
                  <c:v>42630.756944444445</c:v>
                </c:pt>
                <c:pt idx="13742">
                  <c:v>42630.760416666664</c:v>
                </c:pt>
                <c:pt idx="13743">
                  <c:v>42630.763888888891</c:v>
                </c:pt>
                <c:pt idx="13744">
                  <c:v>42630.767361111109</c:v>
                </c:pt>
                <c:pt idx="13745">
                  <c:v>42630.770833333336</c:v>
                </c:pt>
                <c:pt idx="13746">
                  <c:v>42630.774305555555</c:v>
                </c:pt>
                <c:pt idx="13747">
                  <c:v>42630.777777777781</c:v>
                </c:pt>
                <c:pt idx="13748">
                  <c:v>42630.78125</c:v>
                </c:pt>
                <c:pt idx="13749">
                  <c:v>42630.784722222219</c:v>
                </c:pt>
                <c:pt idx="13750">
                  <c:v>42630.788194444445</c:v>
                </c:pt>
                <c:pt idx="13751">
                  <c:v>42630.791666666664</c:v>
                </c:pt>
                <c:pt idx="13752">
                  <c:v>42630.795138888891</c:v>
                </c:pt>
                <c:pt idx="13753">
                  <c:v>42630.798611111109</c:v>
                </c:pt>
                <c:pt idx="13754">
                  <c:v>42630.802083333336</c:v>
                </c:pt>
                <c:pt idx="13755">
                  <c:v>42630.805555555555</c:v>
                </c:pt>
                <c:pt idx="13756">
                  <c:v>42630.809027777781</c:v>
                </c:pt>
                <c:pt idx="13757">
                  <c:v>42630.8125</c:v>
                </c:pt>
                <c:pt idx="13758">
                  <c:v>42630.815972222219</c:v>
                </c:pt>
                <c:pt idx="13759">
                  <c:v>42630.819444444445</c:v>
                </c:pt>
                <c:pt idx="13760">
                  <c:v>42630.822916666664</c:v>
                </c:pt>
                <c:pt idx="13761">
                  <c:v>42630.826388888891</c:v>
                </c:pt>
                <c:pt idx="13762">
                  <c:v>42630.829861111109</c:v>
                </c:pt>
                <c:pt idx="13763">
                  <c:v>42630.833333333336</c:v>
                </c:pt>
                <c:pt idx="13764">
                  <c:v>42630.836805555555</c:v>
                </c:pt>
                <c:pt idx="13765">
                  <c:v>42630.840277777781</c:v>
                </c:pt>
                <c:pt idx="13766">
                  <c:v>42630.84375</c:v>
                </c:pt>
                <c:pt idx="13767">
                  <c:v>42630.847222222219</c:v>
                </c:pt>
                <c:pt idx="13768">
                  <c:v>42630.850694444445</c:v>
                </c:pt>
                <c:pt idx="13769">
                  <c:v>42630.854166666664</c:v>
                </c:pt>
                <c:pt idx="13770">
                  <c:v>42630.857638888891</c:v>
                </c:pt>
                <c:pt idx="13771">
                  <c:v>42630.861111111109</c:v>
                </c:pt>
                <c:pt idx="13772">
                  <c:v>42630.864583333336</c:v>
                </c:pt>
                <c:pt idx="13773">
                  <c:v>42630.868055555555</c:v>
                </c:pt>
                <c:pt idx="13774">
                  <c:v>42630.871527777781</c:v>
                </c:pt>
                <c:pt idx="13775">
                  <c:v>42630.875</c:v>
                </c:pt>
                <c:pt idx="13776">
                  <c:v>42630.878472222219</c:v>
                </c:pt>
                <c:pt idx="13777">
                  <c:v>42630.881944444445</c:v>
                </c:pt>
                <c:pt idx="13778">
                  <c:v>42630.885416666664</c:v>
                </c:pt>
                <c:pt idx="13779">
                  <c:v>42630.888888888891</c:v>
                </c:pt>
                <c:pt idx="13780">
                  <c:v>42630.892361111109</c:v>
                </c:pt>
                <c:pt idx="13781">
                  <c:v>42630.895833333336</c:v>
                </c:pt>
                <c:pt idx="13782">
                  <c:v>42630.899305555555</c:v>
                </c:pt>
                <c:pt idx="13783">
                  <c:v>42630.902777777781</c:v>
                </c:pt>
                <c:pt idx="13784">
                  <c:v>42630.90625</c:v>
                </c:pt>
                <c:pt idx="13785">
                  <c:v>42630.909722222219</c:v>
                </c:pt>
                <c:pt idx="13786">
                  <c:v>42630.913194444445</c:v>
                </c:pt>
                <c:pt idx="13787">
                  <c:v>42630.916666666664</c:v>
                </c:pt>
                <c:pt idx="13788">
                  <c:v>42630.920138888891</c:v>
                </c:pt>
                <c:pt idx="13789">
                  <c:v>42630.923611111109</c:v>
                </c:pt>
                <c:pt idx="13790">
                  <c:v>42630.927083333336</c:v>
                </c:pt>
                <c:pt idx="13791">
                  <c:v>42630.930555555555</c:v>
                </c:pt>
                <c:pt idx="13792">
                  <c:v>42630.934027777781</c:v>
                </c:pt>
                <c:pt idx="13793">
                  <c:v>42630.9375</c:v>
                </c:pt>
                <c:pt idx="13794">
                  <c:v>42630.940972222219</c:v>
                </c:pt>
                <c:pt idx="13795">
                  <c:v>42630.944444444445</c:v>
                </c:pt>
                <c:pt idx="13796">
                  <c:v>42630.947916666664</c:v>
                </c:pt>
                <c:pt idx="13797">
                  <c:v>42630.951388888891</c:v>
                </c:pt>
                <c:pt idx="13798">
                  <c:v>42630.954861111109</c:v>
                </c:pt>
                <c:pt idx="13799">
                  <c:v>42630.958333333336</c:v>
                </c:pt>
                <c:pt idx="13800">
                  <c:v>42630.961805555555</c:v>
                </c:pt>
                <c:pt idx="13801">
                  <c:v>42630.965277777781</c:v>
                </c:pt>
                <c:pt idx="13802">
                  <c:v>42630.96875</c:v>
                </c:pt>
                <c:pt idx="13803">
                  <c:v>42630.972222222219</c:v>
                </c:pt>
                <c:pt idx="13804">
                  <c:v>42630.975694444445</c:v>
                </c:pt>
                <c:pt idx="13805">
                  <c:v>42630.979166666664</c:v>
                </c:pt>
                <c:pt idx="13806">
                  <c:v>42630.982638888891</c:v>
                </c:pt>
                <c:pt idx="13807">
                  <c:v>42630.986111111109</c:v>
                </c:pt>
                <c:pt idx="13808">
                  <c:v>42630.989583333336</c:v>
                </c:pt>
                <c:pt idx="13809">
                  <c:v>42630.993055555555</c:v>
                </c:pt>
                <c:pt idx="13810">
                  <c:v>42630.996527777781</c:v>
                </c:pt>
                <c:pt idx="13811">
                  <c:v>42631</c:v>
                </c:pt>
                <c:pt idx="13812">
                  <c:v>42631.003472222219</c:v>
                </c:pt>
                <c:pt idx="13813">
                  <c:v>42631.006944444445</c:v>
                </c:pt>
                <c:pt idx="13814">
                  <c:v>42631.010416666664</c:v>
                </c:pt>
                <c:pt idx="13815">
                  <c:v>42631.013888888891</c:v>
                </c:pt>
                <c:pt idx="13816">
                  <c:v>42631.017361111109</c:v>
                </c:pt>
                <c:pt idx="13817">
                  <c:v>42631.020833333336</c:v>
                </c:pt>
                <c:pt idx="13818">
                  <c:v>42631.024305555555</c:v>
                </c:pt>
                <c:pt idx="13819">
                  <c:v>42631.027777777781</c:v>
                </c:pt>
                <c:pt idx="13820">
                  <c:v>42631.03125</c:v>
                </c:pt>
                <c:pt idx="13821">
                  <c:v>42631.034722222219</c:v>
                </c:pt>
                <c:pt idx="13822">
                  <c:v>42631.038194444445</c:v>
                </c:pt>
                <c:pt idx="13823">
                  <c:v>42631.041666666664</c:v>
                </c:pt>
                <c:pt idx="13824">
                  <c:v>42631.045138888891</c:v>
                </c:pt>
                <c:pt idx="13825">
                  <c:v>42631.048611111109</c:v>
                </c:pt>
                <c:pt idx="13826">
                  <c:v>42631.052083333336</c:v>
                </c:pt>
                <c:pt idx="13827">
                  <c:v>42631.055555555555</c:v>
                </c:pt>
                <c:pt idx="13828">
                  <c:v>42631.059027777781</c:v>
                </c:pt>
                <c:pt idx="13829">
                  <c:v>42631.0625</c:v>
                </c:pt>
                <c:pt idx="13830">
                  <c:v>42631.065972222219</c:v>
                </c:pt>
                <c:pt idx="13831">
                  <c:v>42631.069444444445</c:v>
                </c:pt>
                <c:pt idx="13832">
                  <c:v>42631.072916666664</c:v>
                </c:pt>
                <c:pt idx="13833">
                  <c:v>42631.076388888891</c:v>
                </c:pt>
                <c:pt idx="13834">
                  <c:v>42631.079861111109</c:v>
                </c:pt>
                <c:pt idx="13835">
                  <c:v>42631.083333333336</c:v>
                </c:pt>
                <c:pt idx="13836">
                  <c:v>42631.086805555555</c:v>
                </c:pt>
                <c:pt idx="13837">
                  <c:v>42631.090277777781</c:v>
                </c:pt>
                <c:pt idx="13838">
                  <c:v>42631.09375</c:v>
                </c:pt>
                <c:pt idx="13839">
                  <c:v>42631.097222222219</c:v>
                </c:pt>
                <c:pt idx="13840">
                  <c:v>42631.100694444445</c:v>
                </c:pt>
                <c:pt idx="13841">
                  <c:v>42631.104166666664</c:v>
                </c:pt>
                <c:pt idx="13842">
                  <c:v>42631.107638888891</c:v>
                </c:pt>
                <c:pt idx="13843">
                  <c:v>42631.111111111109</c:v>
                </c:pt>
                <c:pt idx="13844">
                  <c:v>42631.114583333336</c:v>
                </c:pt>
                <c:pt idx="13845">
                  <c:v>42631.118055555555</c:v>
                </c:pt>
                <c:pt idx="13846">
                  <c:v>42631.121527777781</c:v>
                </c:pt>
                <c:pt idx="13847">
                  <c:v>42631.125</c:v>
                </c:pt>
                <c:pt idx="13848">
                  <c:v>42631.128472222219</c:v>
                </c:pt>
                <c:pt idx="13849">
                  <c:v>42631.131944444445</c:v>
                </c:pt>
                <c:pt idx="13850">
                  <c:v>42631.135416666664</c:v>
                </c:pt>
                <c:pt idx="13851">
                  <c:v>42631.138888888891</c:v>
                </c:pt>
                <c:pt idx="13852">
                  <c:v>42631.142361111109</c:v>
                </c:pt>
                <c:pt idx="13853">
                  <c:v>42631.145833333336</c:v>
                </c:pt>
                <c:pt idx="13854">
                  <c:v>42631.149305555555</c:v>
                </c:pt>
                <c:pt idx="13855">
                  <c:v>42631.152777777781</c:v>
                </c:pt>
                <c:pt idx="13856">
                  <c:v>42631.15625</c:v>
                </c:pt>
                <c:pt idx="13857">
                  <c:v>42631.159722222219</c:v>
                </c:pt>
                <c:pt idx="13858">
                  <c:v>42631.163194444445</c:v>
                </c:pt>
                <c:pt idx="13859">
                  <c:v>42631.166666666664</c:v>
                </c:pt>
                <c:pt idx="13860">
                  <c:v>42631.170138888891</c:v>
                </c:pt>
                <c:pt idx="13861">
                  <c:v>42631.173611111109</c:v>
                </c:pt>
                <c:pt idx="13862">
                  <c:v>42631.177083333336</c:v>
                </c:pt>
                <c:pt idx="13863">
                  <c:v>42631.180555555555</c:v>
                </c:pt>
                <c:pt idx="13864">
                  <c:v>42631.184027777781</c:v>
                </c:pt>
                <c:pt idx="13865">
                  <c:v>42631.1875</c:v>
                </c:pt>
                <c:pt idx="13866">
                  <c:v>42631.190972222219</c:v>
                </c:pt>
                <c:pt idx="13867">
                  <c:v>42631.194444444445</c:v>
                </c:pt>
                <c:pt idx="13868">
                  <c:v>42631.197916666664</c:v>
                </c:pt>
                <c:pt idx="13869">
                  <c:v>42631.201388888891</c:v>
                </c:pt>
                <c:pt idx="13870">
                  <c:v>42631.204861111109</c:v>
                </c:pt>
                <c:pt idx="13871">
                  <c:v>42631.208333333336</c:v>
                </c:pt>
                <c:pt idx="13872">
                  <c:v>42631.211805555555</c:v>
                </c:pt>
                <c:pt idx="13873">
                  <c:v>42631.215277777781</c:v>
                </c:pt>
                <c:pt idx="13874">
                  <c:v>42631.21875</c:v>
                </c:pt>
                <c:pt idx="13875">
                  <c:v>42631.222222222219</c:v>
                </c:pt>
                <c:pt idx="13876">
                  <c:v>42631.225694444445</c:v>
                </c:pt>
                <c:pt idx="13877">
                  <c:v>42631.229166666664</c:v>
                </c:pt>
                <c:pt idx="13878">
                  <c:v>42631.232638888891</c:v>
                </c:pt>
                <c:pt idx="13879">
                  <c:v>42631.236111111109</c:v>
                </c:pt>
                <c:pt idx="13880">
                  <c:v>42631.239583333336</c:v>
                </c:pt>
                <c:pt idx="13881">
                  <c:v>42631.243055555555</c:v>
                </c:pt>
                <c:pt idx="13882">
                  <c:v>42631.246527777781</c:v>
                </c:pt>
                <c:pt idx="13883">
                  <c:v>42631.25</c:v>
                </c:pt>
                <c:pt idx="13884">
                  <c:v>42631.253472222219</c:v>
                </c:pt>
                <c:pt idx="13885">
                  <c:v>42631.256944444445</c:v>
                </c:pt>
                <c:pt idx="13886">
                  <c:v>42631.260416666664</c:v>
                </c:pt>
                <c:pt idx="13887">
                  <c:v>42631.263888888891</c:v>
                </c:pt>
                <c:pt idx="13888">
                  <c:v>42631.267361111109</c:v>
                </c:pt>
                <c:pt idx="13889">
                  <c:v>42631.270833333336</c:v>
                </c:pt>
                <c:pt idx="13890">
                  <c:v>42631.274305555555</c:v>
                </c:pt>
                <c:pt idx="13891">
                  <c:v>42631.277777777781</c:v>
                </c:pt>
                <c:pt idx="13892">
                  <c:v>42631.28125</c:v>
                </c:pt>
                <c:pt idx="13893">
                  <c:v>42631.284722222219</c:v>
                </c:pt>
                <c:pt idx="13894">
                  <c:v>42631.288194444445</c:v>
                </c:pt>
                <c:pt idx="13895">
                  <c:v>42631.291666666664</c:v>
                </c:pt>
                <c:pt idx="13896">
                  <c:v>42631.295138888891</c:v>
                </c:pt>
                <c:pt idx="13897">
                  <c:v>42631.298611111109</c:v>
                </c:pt>
                <c:pt idx="13898">
                  <c:v>42631.302083333336</c:v>
                </c:pt>
                <c:pt idx="13899">
                  <c:v>42631.305555555555</c:v>
                </c:pt>
                <c:pt idx="13900">
                  <c:v>42631.309027777781</c:v>
                </c:pt>
                <c:pt idx="13901">
                  <c:v>42631.3125</c:v>
                </c:pt>
                <c:pt idx="13902">
                  <c:v>42631.315972222219</c:v>
                </c:pt>
                <c:pt idx="13903">
                  <c:v>42631.319444444445</c:v>
                </c:pt>
                <c:pt idx="13904">
                  <c:v>42631.322916666664</c:v>
                </c:pt>
                <c:pt idx="13905">
                  <c:v>42631.326388888891</c:v>
                </c:pt>
                <c:pt idx="13906">
                  <c:v>42631.329861111109</c:v>
                </c:pt>
                <c:pt idx="13907">
                  <c:v>42631.333333333336</c:v>
                </c:pt>
                <c:pt idx="13908">
                  <c:v>42631.336805555555</c:v>
                </c:pt>
                <c:pt idx="13909">
                  <c:v>42631.340277777781</c:v>
                </c:pt>
                <c:pt idx="13910">
                  <c:v>42631.34375</c:v>
                </c:pt>
                <c:pt idx="13911">
                  <c:v>42631.347222222219</c:v>
                </c:pt>
                <c:pt idx="13912">
                  <c:v>42631.350694444445</c:v>
                </c:pt>
                <c:pt idx="13913">
                  <c:v>42631.354166666664</c:v>
                </c:pt>
                <c:pt idx="13914">
                  <c:v>42631.357638888891</c:v>
                </c:pt>
                <c:pt idx="13915">
                  <c:v>42631.361111111109</c:v>
                </c:pt>
                <c:pt idx="13916">
                  <c:v>42631.364583333336</c:v>
                </c:pt>
                <c:pt idx="13917">
                  <c:v>42631.368055555555</c:v>
                </c:pt>
                <c:pt idx="13918">
                  <c:v>42631.371527777781</c:v>
                </c:pt>
                <c:pt idx="13919">
                  <c:v>42631.375</c:v>
                </c:pt>
                <c:pt idx="13920">
                  <c:v>42631.378472222219</c:v>
                </c:pt>
                <c:pt idx="13921">
                  <c:v>42631.381944444445</c:v>
                </c:pt>
                <c:pt idx="13922">
                  <c:v>42631.385416666664</c:v>
                </c:pt>
                <c:pt idx="13923">
                  <c:v>42631.388888888891</c:v>
                </c:pt>
                <c:pt idx="13924">
                  <c:v>42631.392361111109</c:v>
                </c:pt>
                <c:pt idx="13925">
                  <c:v>42631.395833333336</c:v>
                </c:pt>
                <c:pt idx="13926">
                  <c:v>42631.399305555555</c:v>
                </c:pt>
                <c:pt idx="13927">
                  <c:v>42631.402777777781</c:v>
                </c:pt>
                <c:pt idx="13928">
                  <c:v>42631.40625</c:v>
                </c:pt>
                <c:pt idx="13929">
                  <c:v>42631.409722222219</c:v>
                </c:pt>
                <c:pt idx="13930">
                  <c:v>42631.413194444445</c:v>
                </c:pt>
                <c:pt idx="13931">
                  <c:v>42631.416666666664</c:v>
                </c:pt>
                <c:pt idx="13932">
                  <c:v>42631.420138888891</c:v>
                </c:pt>
                <c:pt idx="13933">
                  <c:v>42631.423611111109</c:v>
                </c:pt>
                <c:pt idx="13934">
                  <c:v>42631.427083333336</c:v>
                </c:pt>
                <c:pt idx="13935">
                  <c:v>42631.430555555555</c:v>
                </c:pt>
                <c:pt idx="13936">
                  <c:v>42631.434027777781</c:v>
                </c:pt>
                <c:pt idx="13937">
                  <c:v>42631.4375</c:v>
                </c:pt>
                <c:pt idx="13938">
                  <c:v>42631.440972222219</c:v>
                </c:pt>
                <c:pt idx="13939">
                  <c:v>42631.444444444445</c:v>
                </c:pt>
                <c:pt idx="13940">
                  <c:v>42631.447916666664</c:v>
                </c:pt>
                <c:pt idx="13941">
                  <c:v>42631.451388888891</c:v>
                </c:pt>
                <c:pt idx="13942">
                  <c:v>42631.454861111109</c:v>
                </c:pt>
                <c:pt idx="13943">
                  <c:v>42631.458333333336</c:v>
                </c:pt>
                <c:pt idx="13944">
                  <c:v>42631.461805555555</c:v>
                </c:pt>
                <c:pt idx="13945">
                  <c:v>42631.465277777781</c:v>
                </c:pt>
                <c:pt idx="13946">
                  <c:v>42631.46875</c:v>
                </c:pt>
                <c:pt idx="13947">
                  <c:v>42631.472222222219</c:v>
                </c:pt>
                <c:pt idx="13948">
                  <c:v>42631.475694444445</c:v>
                </c:pt>
                <c:pt idx="13949">
                  <c:v>42631.479166666664</c:v>
                </c:pt>
                <c:pt idx="13950">
                  <c:v>42631.482638888891</c:v>
                </c:pt>
                <c:pt idx="13951">
                  <c:v>42631.486111111109</c:v>
                </c:pt>
                <c:pt idx="13952">
                  <c:v>42631.489583333336</c:v>
                </c:pt>
                <c:pt idx="13953">
                  <c:v>42631.493055555555</c:v>
                </c:pt>
                <c:pt idx="13954">
                  <c:v>42631.496527777781</c:v>
                </c:pt>
                <c:pt idx="13955">
                  <c:v>42631.5</c:v>
                </c:pt>
                <c:pt idx="13956">
                  <c:v>42631.503472222219</c:v>
                </c:pt>
                <c:pt idx="13957">
                  <c:v>42631.506944444445</c:v>
                </c:pt>
                <c:pt idx="13958">
                  <c:v>42631.510416666664</c:v>
                </c:pt>
                <c:pt idx="13959">
                  <c:v>42631.513888888891</c:v>
                </c:pt>
                <c:pt idx="13960">
                  <c:v>42631.517361111109</c:v>
                </c:pt>
                <c:pt idx="13961">
                  <c:v>42631.520833333336</c:v>
                </c:pt>
                <c:pt idx="13962">
                  <c:v>42631.524305555555</c:v>
                </c:pt>
                <c:pt idx="13963">
                  <c:v>42631.527777777781</c:v>
                </c:pt>
                <c:pt idx="13964">
                  <c:v>42631.53125</c:v>
                </c:pt>
                <c:pt idx="13965">
                  <c:v>42631.534722222219</c:v>
                </c:pt>
                <c:pt idx="13966">
                  <c:v>42631.538194444445</c:v>
                </c:pt>
                <c:pt idx="13967">
                  <c:v>42631.541666666664</c:v>
                </c:pt>
                <c:pt idx="13968">
                  <c:v>42631.545138888891</c:v>
                </c:pt>
                <c:pt idx="13969">
                  <c:v>42631.548611111109</c:v>
                </c:pt>
                <c:pt idx="13970">
                  <c:v>42631.552083333336</c:v>
                </c:pt>
                <c:pt idx="13971">
                  <c:v>42631.555555555555</c:v>
                </c:pt>
                <c:pt idx="13972">
                  <c:v>42631.559027777781</c:v>
                </c:pt>
                <c:pt idx="13973">
                  <c:v>42631.5625</c:v>
                </c:pt>
                <c:pt idx="13974">
                  <c:v>42631.565972222219</c:v>
                </c:pt>
                <c:pt idx="13975">
                  <c:v>42631.569444444445</c:v>
                </c:pt>
                <c:pt idx="13976">
                  <c:v>42631.572916666664</c:v>
                </c:pt>
                <c:pt idx="13977">
                  <c:v>42631.576388888891</c:v>
                </c:pt>
                <c:pt idx="13978">
                  <c:v>42631.579861111109</c:v>
                </c:pt>
                <c:pt idx="13979">
                  <c:v>42631.583333333336</c:v>
                </c:pt>
                <c:pt idx="13980">
                  <c:v>42631.586805555555</c:v>
                </c:pt>
                <c:pt idx="13981">
                  <c:v>42631.590277777781</c:v>
                </c:pt>
                <c:pt idx="13982">
                  <c:v>42631.59375</c:v>
                </c:pt>
                <c:pt idx="13983">
                  <c:v>42631.597222222219</c:v>
                </c:pt>
                <c:pt idx="13984">
                  <c:v>42631.600694444445</c:v>
                </c:pt>
                <c:pt idx="13985">
                  <c:v>42631.604166666664</c:v>
                </c:pt>
                <c:pt idx="13986">
                  <c:v>42631.607638888891</c:v>
                </c:pt>
                <c:pt idx="13987">
                  <c:v>42631.611111111109</c:v>
                </c:pt>
                <c:pt idx="13988">
                  <c:v>42631.614583333336</c:v>
                </c:pt>
                <c:pt idx="13989">
                  <c:v>42631.618055555555</c:v>
                </c:pt>
                <c:pt idx="13990">
                  <c:v>42631.621527777781</c:v>
                </c:pt>
                <c:pt idx="13991">
                  <c:v>42631.625</c:v>
                </c:pt>
                <c:pt idx="13992">
                  <c:v>42631.628472222219</c:v>
                </c:pt>
                <c:pt idx="13993">
                  <c:v>42631.631944444445</c:v>
                </c:pt>
                <c:pt idx="13994">
                  <c:v>42631.635416666664</c:v>
                </c:pt>
                <c:pt idx="13995">
                  <c:v>42631.638888888891</c:v>
                </c:pt>
                <c:pt idx="13996">
                  <c:v>42631.642361111109</c:v>
                </c:pt>
                <c:pt idx="13997">
                  <c:v>42631.645833333336</c:v>
                </c:pt>
                <c:pt idx="13998">
                  <c:v>42631.649305555555</c:v>
                </c:pt>
                <c:pt idx="13999">
                  <c:v>42631.652777777781</c:v>
                </c:pt>
                <c:pt idx="14000">
                  <c:v>42631.65625</c:v>
                </c:pt>
                <c:pt idx="14001">
                  <c:v>42631.659722222219</c:v>
                </c:pt>
                <c:pt idx="14002">
                  <c:v>42631.663194444445</c:v>
                </c:pt>
                <c:pt idx="14003">
                  <c:v>42631.666666666664</c:v>
                </c:pt>
                <c:pt idx="14004">
                  <c:v>42631.670138888891</c:v>
                </c:pt>
                <c:pt idx="14005">
                  <c:v>42631.673611111109</c:v>
                </c:pt>
                <c:pt idx="14006">
                  <c:v>42631.677083333336</c:v>
                </c:pt>
                <c:pt idx="14007">
                  <c:v>42631.680555555555</c:v>
                </c:pt>
                <c:pt idx="14008">
                  <c:v>42631.684027777781</c:v>
                </c:pt>
                <c:pt idx="14009">
                  <c:v>42631.6875</c:v>
                </c:pt>
                <c:pt idx="14010">
                  <c:v>42631.690972222219</c:v>
                </c:pt>
                <c:pt idx="14011">
                  <c:v>42631.694444444445</c:v>
                </c:pt>
                <c:pt idx="14012">
                  <c:v>42631.697916666664</c:v>
                </c:pt>
                <c:pt idx="14013">
                  <c:v>42631.701388888891</c:v>
                </c:pt>
                <c:pt idx="14014">
                  <c:v>42631.704861111109</c:v>
                </c:pt>
                <c:pt idx="14015">
                  <c:v>42631.708333333336</c:v>
                </c:pt>
                <c:pt idx="14016">
                  <c:v>42631.711805555555</c:v>
                </c:pt>
                <c:pt idx="14017">
                  <c:v>42631.715277777781</c:v>
                </c:pt>
                <c:pt idx="14018">
                  <c:v>42631.71875</c:v>
                </c:pt>
                <c:pt idx="14019">
                  <c:v>42631.722222222219</c:v>
                </c:pt>
                <c:pt idx="14020">
                  <c:v>42631.725694444445</c:v>
                </c:pt>
                <c:pt idx="14021">
                  <c:v>42631.729166666664</c:v>
                </c:pt>
                <c:pt idx="14022">
                  <c:v>42631.732638888891</c:v>
                </c:pt>
                <c:pt idx="14023">
                  <c:v>42631.736111111109</c:v>
                </c:pt>
                <c:pt idx="14024">
                  <c:v>42631.739583333336</c:v>
                </c:pt>
                <c:pt idx="14025">
                  <c:v>42631.743055555555</c:v>
                </c:pt>
                <c:pt idx="14026">
                  <c:v>42631.746527777781</c:v>
                </c:pt>
                <c:pt idx="14027">
                  <c:v>42631.75</c:v>
                </c:pt>
                <c:pt idx="14028">
                  <c:v>42631.753472222219</c:v>
                </c:pt>
                <c:pt idx="14029">
                  <c:v>42631.756944444445</c:v>
                </c:pt>
                <c:pt idx="14030">
                  <c:v>42631.760416666664</c:v>
                </c:pt>
                <c:pt idx="14031">
                  <c:v>42631.763888888891</c:v>
                </c:pt>
                <c:pt idx="14032">
                  <c:v>42631.767361111109</c:v>
                </c:pt>
                <c:pt idx="14033">
                  <c:v>42631.770833333336</c:v>
                </c:pt>
                <c:pt idx="14034">
                  <c:v>42631.774305555555</c:v>
                </c:pt>
                <c:pt idx="14035">
                  <c:v>42631.777777777781</c:v>
                </c:pt>
                <c:pt idx="14036">
                  <c:v>42631.78125</c:v>
                </c:pt>
                <c:pt idx="14037">
                  <c:v>42631.784722222219</c:v>
                </c:pt>
                <c:pt idx="14038">
                  <c:v>42631.788194444445</c:v>
                </c:pt>
                <c:pt idx="14039">
                  <c:v>42631.791666666664</c:v>
                </c:pt>
                <c:pt idx="14040">
                  <c:v>42631.795138888891</c:v>
                </c:pt>
                <c:pt idx="14041">
                  <c:v>42631.798611111109</c:v>
                </c:pt>
                <c:pt idx="14042">
                  <c:v>42631.802083333336</c:v>
                </c:pt>
                <c:pt idx="14043">
                  <c:v>42631.805555555555</c:v>
                </c:pt>
                <c:pt idx="14044">
                  <c:v>42631.809027777781</c:v>
                </c:pt>
                <c:pt idx="14045">
                  <c:v>42631.8125</c:v>
                </c:pt>
                <c:pt idx="14046">
                  <c:v>42631.815972222219</c:v>
                </c:pt>
                <c:pt idx="14047">
                  <c:v>42631.819444444445</c:v>
                </c:pt>
                <c:pt idx="14048">
                  <c:v>42631.822916666664</c:v>
                </c:pt>
                <c:pt idx="14049">
                  <c:v>42631.826388888891</c:v>
                </c:pt>
                <c:pt idx="14050">
                  <c:v>42631.829861111109</c:v>
                </c:pt>
                <c:pt idx="14051">
                  <c:v>42631.833333333336</c:v>
                </c:pt>
                <c:pt idx="14052">
                  <c:v>42631.836805555555</c:v>
                </c:pt>
                <c:pt idx="14053">
                  <c:v>42631.840277777781</c:v>
                </c:pt>
                <c:pt idx="14054">
                  <c:v>42631.84375</c:v>
                </c:pt>
                <c:pt idx="14055">
                  <c:v>42631.847222222219</c:v>
                </c:pt>
                <c:pt idx="14056">
                  <c:v>42631.850694444445</c:v>
                </c:pt>
                <c:pt idx="14057">
                  <c:v>42631.854166666664</c:v>
                </c:pt>
                <c:pt idx="14058">
                  <c:v>42631.857638888891</c:v>
                </c:pt>
                <c:pt idx="14059">
                  <c:v>42631.861111111109</c:v>
                </c:pt>
                <c:pt idx="14060">
                  <c:v>42631.864583333336</c:v>
                </c:pt>
                <c:pt idx="14061">
                  <c:v>42631.868055555555</c:v>
                </c:pt>
                <c:pt idx="14062">
                  <c:v>42631.871527777781</c:v>
                </c:pt>
                <c:pt idx="14063">
                  <c:v>42631.875</c:v>
                </c:pt>
                <c:pt idx="14064">
                  <c:v>42631.878472222219</c:v>
                </c:pt>
                <c:pt idx="14065">
                  <c:v>42631.881944444445</c:v>
                </c:pt>
                <c:pt idx="14066">
                  <c:v>42631.885416666664</c:v>
                </c:pt>
                <c:pt idx="14067">
                  <c:v>42631.888888888891</c:v>
                </c:pt>
                <c:pt idx="14068">
                  <c:v>42631.892361111109</c:v>
                </c:pt>
                <c:pt idx="14069">
                  <c:v>42631.895833333336</c:v>
                </c:pt>
                <c:pt idx="14070">
                  <c:v>42631.899305555555</c:v>
                </c:pt>
                <c:pt idx="14071">
                  <c:v>42631.902777777781</c:v>
                </c:pt>
                <c:pt idx="14072">
                  <c:v>42631.90625</c:v>
                </c:pt>
                <c:pt idx="14073">
                  <c:v>42631.909722222219</c:v>
                </c:pt>
                <c:pt idx="14074">
                  <c:v>42631.913194444445</c:v>
                </c:pt>
                <c:pt idx="14075">
                  <c:v>42631.916666666664</c:v>
                </c:pt>
                <c:pt idx="14076">
                  <c:v>42631.920138888891</c:v>
                </c:pt>
                <c:pt idx="14077">
                  <c:v>42631.923611111109</c:v>
                </c:pt>
                <c:pt idx="14078">
                  <c:v>42631.927083333336</c:v>
                </c:pt>
                <c:pt idx="14079">
                  <c:v>42631.930555555555</c:v>
                </c:pt>
                <c:pt idx="14080">
                  <c:v>42631.934027777781</c:v>
                </c:pt>
                <c:pt idx="14081">
                  <c:v>42631.9375</c:v>
                </c:pt>
                <c:pt idx="14082">
                  <c:v>42631.940972222219</c:v>
                </c:pt>
                <c:pt idx="14083">
                  <c:v>42631.944444444445</c:v>
                </c:pt>
                <c:pt idx="14084">
                  <c:v>42631.947916666664</c:v>
                </c:pt>
                <c:pt idx="14085">
                  <c:v>42631.951388888891</c:v>
                </c:pt>
                <c:pt idx="14086">
                  <c:v>42631.954861111109</c:v>
                </c:pt>
                <c:pt idx="14087">
                  <c:v>42631.958333333336</c:v>
                </c:pt>
                <c:pt idx="14088">
                  <c:v>42631.961805555555</c:v>
                </c:pt>
                <c:pt idx="14089">
                  <c:v>42631.965277777781</c:v>
                </c:pt>
                <c:pt idx="14090">
                  <c:v>42631.96875</c:v>
                </c:pt>
                <c:pt idx="14091">
                  <c:v>42631.972222222219</c:v>
                </c:pt>
                <c:pt idx="14092">
                  <c:v>42631.975694444445</c:v>
                </c:pt>
                <c:pt idx="14093">
                  <c:v>42631.979166666664</c:v>
                </c:pt>
                <c:pt idx="14094">
                  <c:v>42631.982638888891</c:v>
                </c:pt>
                <c:pt idx="14095">
                  <c:v>42631.986111111109</c:v>
                </c:pt>
                <c:pt idx="14096">
                  <c:v>42631.989583333336</c:v>
                </c:pt>
                <c:pt idx="14097">
                  <c:v>42631.993055555555</c:v>
                </c:pt>
                <c:pt idx="14098">
                  <c:v>42631.996527777781</c:v>
                </c:pt>
                <c:pt idx="14099">
                  <c:v>42632</c:v>
                </c:pt>
                <c:pt idx="14100">
                  <c:v>42632.003472222219</c:v>
                </c:pt>
                <c:pt idx="14101">
                  <c:v>42632.006944444445</c:v>
                </c:pt>
                <c:pt idx="14102">
                  <c:v>42632.010416666664</c:v>
                </c:pt>
                <c:pt idx="14103">
                  <c:v>42632.013888888891</c:v>
                </c:pt>
                <c:pt idx="14104">
                  <c:v>42632.017361111109</c:v>
                </c:pt>
                <c:pt idx="14105">
                  <c:v>42632.020833333336</c:v>
                </c:pt>
                <c:pt idx="14106">
                  <c:v>42632.024305555555</c:v>
                </c:pt>
                <c:pt idx="14107">
                  <c:v>42632.027777777781</c:v>
                </c:pt>
                <c:pt idx="14108">
                  <c:v>42632.03125</c:v>
                </c:pt>
                <c:pt idx="14109">
                  <c:v>42632.034722222219</c:v>
                </c:pt>
                <c:pt idx="14110">
                  <c:v>42632.038194444445</c:v>
                </c:pt>
                <c:pt idx="14111">
                  <c:v>42632.041666666664</c:v>
                </c:pt>
                <c:pt idx="14112">
                  <c:v>42632.045138888891</c:v>
                </c:pt>
                <c:pt idx="14113">
                  <c:v>42632.048611111109</c:v>
                </c:pt>
                <c:pt idx="14114">
                  <c:v>42632.052083333336</c:v>
                </c:pt>
                <c:pt idx="14115">
                  <c:v>42632.055555555555</c:v>
                </c:pt>
                <c:pt idx="14116">
                  <c:v>42632.059027777781</c:v>
                </c:pt>
                <c:pt idx="14117">
                  <c:v>42632.0625</c:v>
                </c:pt>
                <c:pt idx="14118">
                  <c:v>42632.065972222219</c:v>
                </c:pt>
                <c:pt idx="14119">
                  <c:v>42632.069444444445</c:v>
                </c:pt>
                <c:pt idx="14120">
                  <c:v>42632.072916666664</c:v>
                </c:pt>
                <c:pt idx="14121">
                  <c:v>42632.076388888891</c:v>
                </c:pt>
                <c:pt idx="14122">
                  <c:v>42632.079861111109</c:v>
                </c:pt>
                <c:pt idx="14123">
                  <c:v>42632.083333333336</c:v>
                </c:pt>
                <c:pt idx="14124">
                  <c:v>42632.086805555555</c:v>
                </c:pt>
                <c:pt idx="14125">
                  <c:v>42632.090277777781</c:v>
                </c:pt>
                <c:pt idx="14126">
                  <c:v>42632.09375</c:v>
                </c:pt>
                <c:pt idx="14127">
                  <c:v>42632.097222222219</c:v>
                </c:pt>
                <c:pt idx="14128">
                  <c:v>42632.100694444445</c:v>
                </c:pt>
                <c:pt idx="14129">
                  <c:v>42632.104166666664</c:v>
                </c:pt>
                <c:pt idx="14130">
                  <c:v>42632.107638888891</c:v>
                </c:pt>
                <c:pt idx="14131">
                  <c:v>42632.111111111109</c:v>
                </c:pt>
                <c:pt idx="14132">
                  <c:v>42632.114583333336</c:v>
                </c:pt>
                <c:pt idx="14133">
                  <c:v>42632.118055555555</c:v>
                </c:pt>
                <c:pt idx="14134">
                  <c:v>42632.121527777781</c:v>
                </c:pt>
                <c:pt idx="14135">
                  <c:v>42632.125</c:v>
                </c:pt>
                <c:pt idx="14136">
                  <c:v>42632.128472222219</c:v>
                </c:pt>
                <c:pt idx="14137">
                  <c:v>42632.131944444445</c:v>
                </c:pt>
                <c:pt idx="14138">
                  <c:v>42632.135416666664</c:v>
                </c:pt>
                <c:pt idx="14139">
                  <c:v>42632.138888888891</c:v>
                </c:pt>
                <c:pt idx="14140">
                  <c:v>42632.142361111109</c:v>
                </c:pt>
                <c:pt idx="14141">
                  <c:v>42632.145833333336</c:v>
                </c:pt>
                <c:pt idx="14142">
                  <c:v>42632.149305555555</c:v>
                </c:pt>
                <c:pt idx="14143">
                  <c:v>42632.152777777781</c:v>
                </c:pt>
                <c:pt idx="14144">
                  <c:v>42632.15625</c:v>
                </c:pt>
                <c:pt idx="14145">
                  <c:v>42632.159722222219</c:v>
                </c:pt>
                <c:pt idx="14146">
                  <c:v>42632.163194444445</c:v>
                </c:pt>
                <c:pt idx="14147">
                  <c:v>42632.166666666664</c:v>
                </c:pt>
                <c:pt idx="14148">
                  <c:v>42632.170138888891</c:v>
                </c:pt>
                <c:pt idx="14149">
                  <c:v>42632.173611111109</c:v>
                </c:pt>
                <c:pt idx="14150">
                  <c:v>42632.177083333336</c:v>
                </c:pt>
                <c:pt idx="14151">
                  <c:v>42632.180555555555</c:v>
                </c:pt>
                <c:pt idx="14152">
                  <c:v>42632.184027777781</c:v>
                </c:pt>
                <c:pt idx="14153">
                  <c:v>42632.1875</c:v>
                </c:pt>
                <c:pt idx="14154">
                  <c:v>42632.190972222219</c:v>
                </c:pt>
                <c:pt idx="14155">
                  <c:v>42632.194444444445</c:v>
                </c:pt>
                <c:pt idx="14156">
                  <c:v>42632.197916666664</c:v>
                </c:pt>
                <c:pt idx="14157">
                  <c:v>42632.201388888891</c:v>
                </c:pt>
                <c:pt idx="14158">
                  <c:v>42632.204861111109</c:v>
                </c:pt>
                <c:pt idx="14159">
                  <c:v>42632.208333333336</c:v>
                </c:pt>
                <c:pt idx="14160">
                  <c:v>42632.211805555555</c:v>
                </c:pt>
                <c:pt idx="14161">
                  <c:v>42632.215277777781</c:v>
                </c:pt>
                <c:pt idx="14162">
                  <c:v>42632.21875</c:v>
                </c:pt>
                <c:pt idx="14163">
                  <c:v>42632.222222222219</c:v>
                </c:pt>
                <c:pt idx="14164">
                  <c:v>42632.225694444445</c:v>
                </c:pt>
                <c:pt idx="14165">
                  <c:v>42632.229166666664</c:v>
                </c:pt>
                <c:pt idx="14166">
                  <c:v>42632.232638888891</c:v>
                </c:pt>
                <c:pt idx="14167">
                  <c:v>42632.236111111109</c:v>
                </c:pt>
                <c:pt idx="14168">
                  <c:v>42632.239583333336</c:v>
                </c:pt>
                <c:pt idx="14169">
                  <c:v>42632.243055555555</c:v>
                </c:pt>
                <c:pt idx="14170">
                  <c:v>42632.246527777781</c:v>
                </c:pt>
                <c:pt idx="14171">
                  <c:v>42632.25</c:v>
                </c:pt>
                <c:pt idx="14172">
                  <c:v>42632.253472222219</c:v>
                </c:pt>
                <c:pt idx="14173">
                  <c:v>42632.256944444445</c:v>
                </c:pt>
                <c:pt idx="14174">
                  <c:v>42632.260416666664</c:v>
                </c:pt>
                <c:pt idx="14175">
                  <c:v>42632.263888888891</c:v>
                </c:pt>
                <c:pt idx="14176">
                  <c:v>42632.267361111109</c:v>
                </c:pt>
                <c:pt idx="14177">
                  <c:v>42632.270833333336</c:v>
                </c:pt>
                <c:pt idx="14178">
                  <c:v>42632.274305555555</c:v>
                </c:pt>
                <c:pt idx="14179">
                  <c:v>42632.277777777781</c:v>
                </c:pt>
                <c:pt idx="14180">
                  <c:v>42632.28125</c:v>
                </c:pt>
                <c:pt idx="14181">
                  <c:v>42632.284722222219</c:v>
                </c:pt>
                <c:pt idx="14182">
                  <c:v>42632.288194444445</c:v>
                </c:pt>
                <c:pt idx="14183">
                  <c:v>42632.291666666664</c:v>
                </c:pt>
                <c:pt idx="14184">
                  <c:v>42632.295138888891</c:v>
                </c:pt>
                <c:pt idx="14185">
                  <c:v>42632.298611111109</c:v>
                </c:pt>
                <c:pt idx="14186">
                  <c:v>42632.302083333336</c:v>
                </c:pt>
                <c:pt idx="14187">
                  <c:v>42632.305555555555</c:v>
                </c:pt>
                <c:pt idx="14188">
                  <c:v>42632.309027777781</c:v>
                </c:pt>
                <c:pt idx="14189">
                  <c:v>42632.3125</c:v>
                </c:pt>
                <c:pt idx="14190">
                  <c:v>42632.315972222219</c:v>
                </c:pt>
                <c:pt idx="14191">
                  <c:v>42632.319444444445</c:v>
                </c:pt>
                <c:pt idx="14192">
                  <c:v>42632.322916666664</c:v>
                </c:pt>
                <c:pt idx="14193">
                  <c:v>42632.326388888891</c:v>
                </c:pt>
                <c:pt idx="14194">
                  <c:v>42632.329861111109</c:v>
                </c:pt>
                <c:pt idx="14195">
                  <c:v>42632.333333333336</c:v>
                </c:pt>
                <c:pt idx="14196">
                  <c:v>42632.336805555555</c:v>
                </c:pt>
                <c:pt idx="14197">
                  <c:v>42632.340277777781</c:v>
                </c:pt>
                <c:pt idx="14198">
                  <c:v>42632.34375</c:v>
                </c:pt>
                <c:pt idx="14199">
                  <c:v>42632.347222222219</c:v>
                </c:pt>
                <c:pt idx="14200">
                  <c:v>42632.350694444445</c:v>
                </c:pt>
                <c:pt idx="14201">
                  <c:v>42632.354166666664</c:v>
                </c:pt>
                <c:pt idx="14202">
                  <c:v>42632.357638888891</c:v>
                </c:pt>
                <c:pt idx="14203">
                  <c:v>42632.361111111109</c:v>
                </c:pt>
                <c:pt idx="14204">
                  <c:v>42632.364583333336</c:v>
                </c:pt>
                <c:pt idx="14205">
                  <c:v>42632.368055555555</c:v>
                </c:pt>
                <c:pt idx="14206">
                  <c:v>42632.371527777781</c:v>
                </c:pt>
                <c:pt idx="14207">
                  <c:v>42632.375</c:v>
                </c:pt>
                <c:pt idx="14208">
                  <c:v>42632.378472222219</c:v>
                </c:pt>
                <c:pt idx="14209">
                  <c:v>42632.381944444445</c:v>
                </c:pt>
                <c:pt idx="14210">
                  <c:v>42632.385416666664</c:v>
                </c:pt>
                <c:pt idx="14211">
                  <c:v>42632.388888888891</c:v>
                </c:pt>
                <c:pt idx="14212">
                  <c:v>42632.392361111109</c:v>
                </c:pt>
                <c:pt idx="14213">
                  <c:v>42632.395833333336</c:v>
                </c:pt>
                <c:pt idx="14214">
                  <c:v>42632.399305555555</c:v>
                </c:pt>
                <c:pt idx="14215">
                  <c:v>42632.402777777781</c:v>
                </c:pt>
                <c:pt idx="14216">
                  <c:v>42632.40625</c:v>
                </c:pt>
                <c:pt idx="14217">
                  <c:v>42632.409722222219</c:v>
                </c:pt>
                <c:pt idx="14218">
                  <c:v>42632.413194444445</c:v>
                </c:pt>
                <c:pt idx="14219">
                  <c:v>42632.416666666664</c:v>
                </c:pt>
                <c:pt idx="14220">
                  <c:v>42632.420138888891</c:v>
                </c:pt>
                <c:pt idx="14221">
                  <c:v>42632.423611111109</c:v>
                </c:pt>
                <c:pt idx="14222">
                  <c:v>42632.427083333336</c:v>
                </c:pt>
                <c:pt idx="14223">
                  <c:v>42632.430555555555</c:v>
                </c:pt>
                <c:pt idx="14224">
                  <c:v>42632.434027777781</c:v>
                </c:pt>
                <c:pt idx="14225">
                  <c:v>42632.4375</c:v>
                </c:pt>
                <c:pt idx="14226">
                  <c:v>42632.440972222219</c:v>
                </c:pt>
                <c:pt idx="14227">
                  <c:v>42632.444444444445</c:v>
                </c:pt>
                <c:pt idx="14228">
                  <c:v>42632.447916666664</c:v>
                </c:pt>
                <c:pt idx="14229">
                  <c:v>42632.451388888891</c:v>
                </c:pt>
                <c:pt idx="14230">
                  <c:v>42632.454861111109</c:v>
                </c:pt>
                <c:pt idx="14231">
                  <c:v>42632.458333333336</c:v>
                </c:pt>
                <c:pt idx="14232">
                  <c:v>42632.461805555555</c:v>
                </c:pt>
                <c:pt idx="14233">
                  <c:v>42632.465277777781</c:v>
                </c:pt>
                <c:pt idx="14234">
                  <c:v>42632.46875</c:v>
                </c:pt>
                <c:pt idx="14235">
                  <c:v>42632.472222222219</c:v>
                </c:pt>
                <c:pt idx="14236">
                  <c:v>42632.475694444445</c:v>
                </c:pt>
                <c:pt idx="14237">
                  <c:v>42632.479166666664</c:v>
                </c:pt>
                <c:pt idx="14238">
                  <c:v>42632.482638888891</c:v>
                </c:pt>
                <c:pt idx="14239">
                  <c:v>42632.486111111109</c:v>
                </c:pt>
                <c:pt idx="14240">
                  <c:v>42632.489583333336</c:v>
                </c:pt>
                <c:pt idx="14241">
                  <c:v>42632.493055555555</c:v>
                </c:pt>
                <c:pt idx="14242">
                  <c:v>42632.496527777781</c:v>
                </c:pt>
                <c:pt idx="14243">
                  <c:v>42632.5</c:v>
                </c:pt>
                <c:pt idx="14244">
                  <c:v>42632.503472222219</c:v>
                </c:pt>
                <c:pt idx="14245">
                  <c:v>42632.506944444445</c:v>
                </c:pt>
                <c:pt idx="14246">
                  <c:v>42632.510416666664</c:v>
                </c:pt>
                <c:pt idx="14247">
                  <c:v>42632.513888888891</c:v>
                </c:pt>
                <c:pt idx="14248">
                  <c:v>42632.517361111109</c:v>
                </c:pt>
                <c:pt idx="14249">
                  <c:v>42632.520833333336</c:v>
                </c:pt>
                <c:pt idx="14250">
                  <c:v>42632.524305555555</c:v>
                </c:pt>
                <c:pt idx="14251">
                  <c:v>42632.527777777781</c:v>
                </c:pt>
                <c:pt idx="14252">
                  <c:v>42632.53125</c:v>
                </c:pt>
                <c:pt idx="14253">
                  <c:v>42632.534722222219</c:v>
                </c:pt>
                <c:pt idx="14254">
                  <c:v>42632.538194444445</c:v>
                </c:pt>
                <c:pt idx="14255">
                  <c:v>42632.541666666664</c:v>
                </c:pt>
                <c:pt idx="14256">
                  <c:v>42632.545138888891</c:v>
                </c:pt>
                <c:pt idx="14257">
                  <c:v>42632.548611111109</c:v>
                </c:pt>
                <c:pt idx="14258">
                  <c:v>42632.552083333336</c:v>
                </c:pt>
                <c:pt idx="14259">
                  <c:v>42632.555555555555</c:v>
                </c:pt>
                <c:pt idx="14260">
                  <c:v>42632.559027777781</c:v>
                </c:pt>
                <c:pt idx="14261">
                  <c:v>42632.5625</c:v>
                </c:pt>
                <c:pt idx="14262">
                  <c:v>42632.565972222219</c:v>
                </c:pt>
                <c:pt idx="14263">
                  <c:v>42632.569444444445</c:v>
                </c:pt>
                <c:pt idx="14264">
                  <c:v>42632.572916666664</c:v>
                </c:pt>
                <c:pt idx="14265">
                  <c:v>42632.576388888891</c:v>
                </c:pt>
                <c:pt idx="14266">
                  <c:v>42632.579861111109</c:v>
                </c:pt>
                <c:pt idx="14267">
                  <c:v>42632.583333333336</c:v>
                </c:pt>
                <c:pt idx="14268">
                  <c:v>42632.586805555555</c:v>
                </c:pt>
                <c:pt idx="14269">
                  <c:v>42632.590277777781</c:v>
                </c:pt>
                <c:pt idx="14270">
                  <c:v>42632.59375</c:v>
                </c:pt>
                <c:pt idx="14271">
                  <c:v>42632.597222222219</c:v>
                </c:pt>
                <c:pt idx="14272">
                  <c:v>42632.600694444445</c:v>
                </c:pt>
                <c:pt idx="14273">
                  <c:v>42632.604166666664</c:v>
                </c:pt>
                <c:pt idx="14274">
                  <c:v>42632.607638888891</c:v>
                </c:pt>
                <c:pt idx="14275">
                  <c:v>42632.611111111109</c:v>
                </c:pt>
                <c:pt idx="14276">
                  <c:v>42632.614583333336</c:v>
                </c:pt>
                <c:pt idx="14277">
                  <c:v>42632.618055555555</c:v>
                </c:pt>
                <c:pt idx="14278">
                  <c:v>42632.621527777781</c:v>
                </c:pt>
                <c:pt idx="14279">
                  <c:v>42632.625</c:v>
                </c:pt>
                <c:pt idx="14280">
                  <c:v>42632.628472222219</c:v>
                </c:pt>
                <c:pt idx="14281">
                  <c:v>42632.631944444445</c:v>
                </c:pt>
                <c:pt idx="14282">
                  <c:v>42632.635416666664</c:v>
                </c:pt>
                <c:pt idx="14283">
                  <c:v>42632.638888888891</c:v>
                </c:pt>
                <c:pt idx="14284">
                  <c:v>42632.642361111109</c:v>
                </c:pt>
                <c:pt idx="14285">
                  <c:v>42632.645833333336</c:v>
                </c:pt>
                <c:pt idx="14286">
                  <c:v>42632.649305555555</c:v>
                </c:pt>
                <c:pt idx="14287">
                  <c:v>42632.652777777781</c:v>
                </c:pt>
                <c:pt idx="14288">
                  <c:v>42632.65625</c:v>
                </c:pt>
                <c:pt idx="14289">
                  <c:v>42632.659722222219</c:v>
                </c:pt>
                <c:pt idx="14290">
                  <c:v>42632.663194444445</c:v>
                </c:pt>
                <c:pt idx="14291">
                  <c:v>42632.666666666664</c:v>
                </c:pt>
                <c:pt idx="14292">
                  <c:v>42632.670138888891</c:v>
                </c:pt>
                <c:pt idx="14293">
                  <c:v>42632.673611111109</c:v>
                </c:pt>
                <c:pt idx="14294">
                  <c:v>42632.677083333336</c:v>
                </c:pt>
                <c:pt idx="14295">
                  <c:v>42632.680555555555</c:v>
                </c:pt>
                <c:pt idx="14296">
                  <c:v>42632.684027777781</c:v>
                </c:pt>
                <c:pt idx="14297">
                  <c:v>42632.6875</c:v>
                </c:pt>
                <c:pt idx="14298">
                  <c:v>42632.690972222219</c:v>
                </c:pt>
                <c:pt idx="14299">
                  <c:v>42632.694444444445</c:v>
                </c:pt>
                <c:pt idx="14300">
                  <c:v>42632.697916666664</c:v>
                </c:pt>
                <c:pt idx="14301">
                  <c:v>42632.701388888891</c:v>
                </c:pt>
                <c:pt idx="14302">
                  <c:v>42632.704861111109</c:v>
                </c:pt>
                <c:pt idx="14303">
                  <c:v>42632.708333333336</c:v>
                </c:pt>
                <c:pt idx="14304">
                  <c:v>42632.711805555555</c:v>
                </c:pt>
                <c:pt idx="14305">
                  <c:v>42632.715277777781</c:v>
                </c:pt>
                <c:pt idx="14306">
                  <c:v>42632.71875</c:v>
                </c:pt>
                <c:pt idx="14307">
                  <c:v>42632.722222222219</c:v>
                </c:pt>
                <c:pt idx="14308">
                  <c:v>42632.725694444445</c:v>
                </c:pt>
                <c:pt idx="14309">
                  <c:v>42632.729166666664</c:v>
                </c:pt>
                <c:pt idx="14310">
                  <c:v>42632.732638888891</c:v>
                </c:pt>
                <c:pt idx="14311">
                  <c:v>42632.736111111109</c:v>
                </c:pt>
                <c:pt idx="14312">
                  <c:v>42632.739583333336</c:v>
                </c:pt>
                <c:pt idx="14313">
                  <c:v>42632.743055555555</c:v>
                </c:pt>
                <c:pt idx="14314">
                  <c:v>42632.746527777781</c:v>
                </c:pt>
                <c:pt idx="14315">
                  <c:v>42632.75</c:v>
                </c:pt>
                <c:pt idx="14316">
                  <c:v>42632.753472222219</c:v>
                </c:pt>
                <c:pt idx="14317">
                  <c:v>42632.756944444445</c:v>
                </c:pt>
                <c:pt idx="14318">
                  <c:v>42632.760416666664</c:v>
                </c:pt>
                <c:pt idx="14319">
                  <c:v>42632.763888888891</c:v>
                </c:pt>
                <c:pt idx="14320">
                  <c:v>42632.767361111109</c:v>
                </c:pt>
                <c:pt idx="14321">
                  <c:v>42632.770833333336</c:v>
                </c:pt>
                <c:pt idx="14322">
                  <c:v>42632.774305555555</c:v>
                </c:pt>
                <c:pt idx="14323">
                  <c:v>42632.777777777781</c:v>
                </c:pt>
                <c:pt idx="14324">
                  <c:v>42632.78125</c:v>
                </c:pt>
                <c:pt idx="14325">
                  <c:v>42632.784722222219</c:v>
                </c:pt>
                <c:pt idx="14326">
                  <c:v>42632.788194444445</c:v>
                </c:pt>
                <c:pt idx="14327">
                  <c:v>42632.791666666664</c:v>
                </c:pt>
                <c:pt idx="14328">
                  <c:v>42632.795138888891</c:v>
                </c:pt>
                <c:pt idx="14329">
                  <c:v>42632.798611111109</c:v>
                </c:pt>
                <c:pt idx="14330">
                  <c:v>42632.802083333336</c:v>
                </c:pt>
                <c:pt idx="14331">
                  <c:v>42632.805555555555</c:v>
                </c:pt>
                <c:pt idx="14332">
                  <c:v>42632.809027777781</c:v>
                </c:pt>
                <c:pt idx="14333">
                  <c:v>42632.8125</c:v>
                </c:pt>
                <c:pt idx="14334">
                  <c:v>42632.815972222219</c:v>
                </c:pt>
                <c:pt idx="14335">
                  <c:v>42632.819444444445</c:v>
                </c:pt>
                <c:pt idx="14336">
                  <c:v>42632.822916666664</c:v>
                </c:pt>
                <c:pt idx="14337">
                  <c:v>42632.826388888891</c:v>
                </c:pt>
                <c:pt idx="14338">
                  <c:v>42632.829861111109</c:v>
                </c:pt>
                <c:pt idx="14339">
                  <c:v>42632.833333333336</c:v>
                </c:pt>
                <c:pt idx="14340">
                  <c:v>42632.836805555555</c:v>
                </c:pt>
                <c:pt idx="14341">
                  <c:v>42632.840277777781</c:v>
                </c:pt>
                <c:pt idx="14342">
                  <c:v>42632.84375</c:v>
                </c:pt>
                <c:pt idx="14343">
                  <c:v>42632.847222222219</c:v>
                </c:pt>
                <c:pt idx="14344">
                  <c:v>42632.850694444445</c:v>
                </c:pt>
                <c:pt idx="14345">
                  <c:v>42632.854166666664</c:v>
                </c:pt>
                <c:pt idx="14346">
                  <c:v>42632.857638888891</c:v>
                </c:pt>
                <c:pt idx="14347">
                  <c:v>42632.861111111109</c:v>
                </c:pt>
                <c:pt idx="14348">
                  <c:v>42632.864583333336</c:v>
                </c:pt>
                <c:pt idx="14349">
                  <c:v>42632.868055555555</c:v>
                </c:pt>
                <c:pt idx="14350">
                  <c:v>42632.871527777781</c:v>
                </c:pt>
                <c:pt idx="14351">
                  <c:v>42632.875</c:v>
                </c:pt>
                <c:pt idx="14352">
                  <c:v>42632.878472222219</c:v>
                </c:pt>
                <c:pt idx="14353">
                  <c:v>42632.881944444445</c:v>
                </c:pt>
                <c:pt idx="14354">
                  <c:v>42632.885416666664</c:v>
                </c:pt>
                <c:pt idx="14355">
                  <c:v>42632.888888888891</c:v>
                </c:pt>
                <c:pt idx="14356">
                  <c:v>42632.892361111109</c:v>
                </c:pt>
                <c:pt idx="14357">
                  <c:v>42632.895833333336</c:v>
                </c:pt>
                <c:pt idx="14358">
                  <c:v>42632.899305555555</c:v>
                </c:pt>
                <c:pt idx="14359">
                  <c:v>42632.902777777781</c:v>
                </c:pt>
                <c:pt idx="14360">
                  <c:v>42632.90625</c:v>
                </c:pt>
                <c:pt idx="14361">
                  <c:v>42632.909722222219</c:v>
                </c:pt>
                <c:pt idx="14362">
                  <c:v>42632.913194444445</c:v>
                </c:pt>
                <c:pt idx="14363">
                  <c:v>42632.916666666664</c:v>
                </c:pt>
                <c:pt idx="14364">
                  <c:v>42632.920138888891</c:v>
                </c:pt>
                <c:pt idx="14365">
                  <c:v>42632.923611111109</c:v>
                </c:pt>
                <c:pt idx="14366">
                  <c:v>42632.927083333336</c:v>
                </c:pt>
                <c:pt idx="14367">
                  <c:v>42632.930555555555</c:v>
                </c:pt>
                <c:pt idx="14368">
                  <c:v>42632.934027777781</c:v>
                </c:pt>
                <c:pt idx="14369">
                  <c:v>42632.9375</c:v>
                </c:pt>
                <c:pt idx="14370">
                  <c:v>42632.940972222219</c:v>
                </c:pt>
                <c:pt idx="14371">
                  <c:v>42632.944444444445</c:v>
                </c:pt>
                <c:pt idx="14372">
                  <c:v>42632.947916666664</c:v>
                </c:pt>
                <c:pt idx="14373">
                  <c:v>42632.951388888891</c:v>
                </c:pt>
                <c:pt idx="14374">
                  <c:v>42632.954861111109</c:v>
                </c:pt>
                <c:pt idx="14375">
                  <c:v>42632.958333333336</c:v>
                </c:pt>
                <c:pt idx="14376">
                  <c:v>42632.961805555555</c:v>
                </c:pt>
                <c:pt idx="14377">
                  <c:v>42632.965277777781</c:v>
                </c:pt>
                <c:pt idx="14378">
                  <c:v>42632.96875</c:v>
                </c:pt>
                <c:pt idx="14379">
                  <c:v>42632.972222222219</c:v>
                </c:pt>
                <c:pt idx="14380">
                  <c:v>42632.975694444445</c:v>
                </c:pt>
                <c:pt idx="14381">
                  <c:v>42632.979166666664</c:v>
                </c:pt>
                <c:pt idx="14382">
                  <c:v>42632.982638888891</c:v>
                </c:pt>
                <c:pt idx="14383">
                  <c:v>42632.986111111109</c:v>
                </c:pt>
                <c:pt idx="14384">
                  <c:v>42632.989583333336</c:v>
                </c:pt>
                <c:pt idx="14385">
                  <c:v>42632.993055555555</c:v>
                </c:pt>
                <c:pt idx="14386">
                  <c:v>42632.996527777781</c:v>
                </c:pt>
                <c:pt idx="14387">
                  <c:v>42633</c:v>
                </c:pt>
                <c:pt idx="14388">
                  <c:v>42633.003472222219</c:v>
                </c:pt>
                <c:pt idx="14389">
                  <c:v>42633.006944444445</c:v>
                </c:pt>
                <c:pt idx="14390">
                  <c:v>42633.010416666664</c:v>
                </c:pt>
                <c:pt idx="14391">
                  <c:v>42633.013888888891</c:v>
                </c:pt>
                <c:pt idx="14392">
                  <c:v>42633.017361111109</c:v>
                </c:pt>
                <c:pt idx="14393">
                  <c:v>42633.020833333336</c:v>
                </c:pt>
                <c:pt idx="14394">
                  <c:v>42633.024305555555</c:v>
                </c:pt>
                <c:pt idx="14395">
                  <c:v>42633.027777777781</c:v>
                </c:pt>
                <c:pt idx="14396">
                  <c:v>42633.03125</c:v>
                </c:pt>
                <c:pt idx="14397">
                  <c:v>42633.034722222219</c:v>
                </c:pt>
                <c:pt idx="14398">
                  <c:v>42633.038194444445</c:v>
                </c:pt>
                <c:pt idx="14399">
                  <c:v>42633.041666666664</c:v>
                </c:pt>
                <c:pt idx="14400">
                  <c:v>42633.045138888891</c:v>
                </c:pt>
                <c:pt idx="14401">
                  <c:v>42633.048611111109</c:v>
                </c:pt>
                <c:pt idx="14402">
                  <c:v>42633.052083333336</c:v>
                </c:pt>
                <c:pt idx="14403">
                  <c:v>42633.055555555555</c:v>
                </c:pt>
                <c:pt idx="14404">
                  <c:v>42633.059027777781</c:v>
                </c:pt>
                <c:pt idx="14405">
                  <c:v>42633.0625</c:v>
                </c:pt>
                <c:pt idx="14406">
                  <c:v>42633.065972222219</c:v>
                </c:pt>
                <c:pt idx="14407">
                  <c:v>42633.069444444445</c:v>
                </c:pt>
                <c:pt idx="14408">
                  <c:v>42633.072916666664</c:v>
                </c:pt>
                <c:pt idx="14409">
                  <c:v>42633.076388888891</c:v>
                </c:pt>
                <c:pt idx="14410">
                  <c:v>42633.079861111109</c:v>
                </c:pt>
                <c:pt idx="14411">
                  <c:v>42633.083333333336</c:v>
                </c:pt>
                <c:pt idx="14412">
                  <c:v>42633.086805555555</c:v>
                </c:pt>
                <c:pt idx="14413">
                  <c:v>42633.090277777781</c:v>
                </c:pt>
                <c:pt idx="14414">
                  <c:v>42633.09375</c:v>
                </c:pt>
                <c:pt idx="14415">
                  <c:v>42633.097222222219</c:v>
                </c:pt>
                <c:pt idx="14416">
                  <c:v>42633.100694444445</c:v>
                </c:pt>
                <c:pt idx="14417">
                  <c:v>42633.104166666664</c:v>
                </c:pt>
                <c:pt idx="14418">
                  <c:v>42633.107638888891</c:v>
                </c:pt>
                <c:pt idx="14419">
                  <c:v>42633.111111111109</c:v>
                </c:pt>
                <c:pt idx="14420">
                  <c:v>42633.114583333336</c:v>
                </c:pt>
                <c:pt idx="14421">
                  <c:v>42633.118055555555</c:v>
                </c:pt>
                <c:pt idx="14422">
                  <c:v>42633.121527777781</c:v>
                </c:pt>
                <c:pt idx="14423">
                  <c:v>42633.125</c:v>
                </c:pt>
                <c:pt idx="14424">
                  <c:v>42633.128472222219</c:v>
                </c:pt>
                <c:pt idx="14425">
                  <c:v>42633.131944444445</c:v>
                </c:pt>
                <c:pt idx="14426">
                  <c:v>42633.135416666664</c:v>
                </c:pt>
                <c:pt idx="14427">
                  <c:v>42633.138888888891</c:v>
                </c:pt>
                <c:pt idx="14428">
                  <c:v>42633.142361111109</c:v>
                </c:pt>
                <c:pt idx="14429">
                  <c:v>42633.145833333336</c:v>
                </c:pt>
                <c:pt idx="14430">
                  <c:v>42633.149305555555</c:v>
                </c:pt>
                <c:pt idx="14431">
                  <c:v>42633.152777777781</c:v>
                </c:pt>
                <c:pt idx="14432">
                  <c:v>42633.15625</c:v>
                </c:pt>
                <c:pt idx="14433">
                  <c:v>42633.159722222219</c:v>
                </c:pt>
                <c:pt idx="14434">
                  <c:v>42633.163194444445</c:v>
                </c:pt>
                <c:pt idx="14435">
                  <c:v>42633.166666666664</c:v>
                </c:pt>
                <c:pt idx="14436">
                  <c:v>42633.170138888891</c:v>
                </c:pt>
                <c:pt idx="14437">
                  <c:v>42633.173611111109</c:v>
                </c:pt>
                <c:pt idx="14438">
                  <c:v>42633.177083333336</c:v>
                </c:pt>
                <c:pt idx="14439">
                  <c:v>42633.180555555555</c:v>
                </c:pt>
                <c:pt idx="14440">
                  <c:v>42633.184027777781</c:v>
                </c:pt>
                <c:pt idx="14441">
                  <c:v>42633.1875</c:v>
                </c:pt>
                <c:pt idx="14442">
                  <c:v>42633.190972222219</c:v>
                </c:pt>
                <c:pt idx="14443">
                  <c:v>42633.194444444445</c:v>
                </c:pt>
                <c:pt idx="14444">
                  <c:v>42633.197916666664</c:v>
                </c:pt>
                <c:pt idx="14445">
                  <c:v>42633.201388888891</c:v>
                </c:pt>
                <c:pt idx="14446">
                  <c:v>42633.204861111109</c:v>
                </c:pt>
                <c:pt idx="14447">
                  <c:v>42633.208333333336</c:v>
                </c:pt>
                <c:pt idx="14448">
                  <c:v>42633.211805555555</c:v>
                </c:pt>
                <c:pt idx="14449">
                  <c:v>42633.215277777781</c:v>
                </c:pt>
                <c:pt idx="14450">
                  <c:v>42633.21875</c:v>
                </c:pt>
                <c:pt idx="14451">
                  <c:v>42633.222222222219</c:v>
                </c:pt>
                <c:pt idx="14452">
                  <c:v>42633.225694444445</c:v>
                </c:pt>
                <c:pt idx="14453">
                  <c:v>42633.229166666664</c:v>
                </c:pt>
                <c:pt idx="14454">
                  <c:v>42633.232638888891</c:v>
                </c:pt>
                <c:pt idx="14455">
                  <c:v>42633.236111111109</c:v>
                </c:pt>
                <c:pt idx="14456">
                  <c:v>42633.239583333336</c:v>
                </c:pt>
                <c:pt idx="14457">
                  <c:v>42633.243055555555</c:v>
                </c:pt>
                <c:pt idx="14458">
                  <c:v>42633.246527777781</c:v>
                </c:pt>
                <c:pt idx="14459">
                  <c:v>42633.25</c:v>
                </c:pt>
                <c:pt idx="14460">
                  <c:v>42633.253472222219</c:v>
                </c:pt>
                <c:pt idx="14461">
                  <c:v>42633.256944444445</c:v>
                </c:pt>
                <c:pt idx="14462">
                  <c:v>42633.260416666664</c:v>
                </c:pt>
                <c:pt idx="14463">
                  <c:v>42633.263888888891</c:v>
                </c:pt>
                <c:pt idx="14464">
                  <c:v>42633.267361111109</c:v>
                </c:pt>
                <c:pt idx="14465">
                  <c:v>42633.270833333336</c:v>
                </c:pt>
                <c:pt idx="14466">
                  <c:v>42633.274305555555</c:v>
                </c:pt>
                <c:pt idx="14467">
                  <c:v>42633.277777777781</c:v>
                </c:pt>
                <c:pt idx="14468">
                  <c:v>42633.28125</c:v>
                </c:pt>
                <c:pt idx="14469">
                  <c:v>42633.284722222219</c:v>
                </c:pt>
                <c:pt idx="14470">
                  <c:v>42633.288194444445</c:v>
                </c:pt>
                <c:pt idx="14471">
                  <c:v>42633.291666666664</c:v>
                </c:pt>
                <c:pt idx="14472">
                  <c:v>42633.295138888891</c:v>
                </c:pt>
                <c:pt idx="14473">
                  <c:v>42633.298611111109</c:v>
                </c:pt>
                <c:pt idx="14474">
                  <c:v>42633.302083333336</c:v>
                </c:pt>
                <c:pt idx="14475">
                  <c:v>42633.305555555555</c:v>
                </c:pt>
                <c:pt idx="14476">
                  <c:v>42633.309027777781</c:v>
                </c:pt>
                <c:pt idx="14477">
                  <c:v>42633.3125</c:v>
                </c:pt>
                <c:pt idx="14478">
                  <c:v>42633.315972222219</c:v>
                </c:pt>
                <c:pt idx="14479">
                  <c:v>42633.319444444445</c:v>
                </c:pt>
                <c:pt idx="14480">
                  <c:v>42633.322916666664</c:v>
                </c:pt>
                <c:pt idx="14481">
                  <c:v>42633.326388888891</c:v>
                </c:pt>
                <c:pt idx="14482">
                  <c:v>42633.329861111109</c:v>
                </c:pt>
                <c:pt idx="14483">
                  <c:v>42633.333333333336</c:v>
                </c:pt>
                <c:pt idx="14484">
                  <c:v>42633.336805555555</c:v>
                </c:pt>
                <c:pt idx="14485">
                  <c:v>42633.340277777781</c:v>
                </c:pt>
                <c:pt idx="14486">
                  <c:v>42633.34375</c:v>
                </c:pt>
                <c:pt idx="14487">
                  <c:v>42633.347222222219</c:v>
                </c:pt>
                <c:pt idx="14488">
                  <c:v>42633.350694444445</c:v>
                </c:pt>
                <c:pt idx="14489">
                  <c:v>42633.354166666664</c:v>
                </c:pt>
                <c:pt idx="14490">
                  <c:v>42633.357638888891</c:v>
                </c:pt>
                <c:pt idx="14491">
                  <c:v>42633.361111111109</c:v>
                </c:pt>
                <c:pt idx="14492">
                  <c:v>42633.364583333336</c:v>
                </c:pt>
                <c:pt idx="14493">
                  <c:v>42633.368055555555</c:v>
                </c:pt>
                <c:pt idx="14494">
                  <c:v>42633.371527777781</c:v>
                </c:pt>
                <c:pt idx="14495">
                  <c:v>42633.375</c:v>
                </c:pt>
                <c:pt idx="14496">
                  <c:v>42633.378472222219</c:v>
                </c:pt>
                <c:pt idx="14497">
                  <c:v>42633.381944444445</c:v>
                </c:pt>
                <c:pt idx="14498">
                  <c:v>42633.385416666664</c:v>
                </c:pt>
                <c:pt idx="14499">
                  <c:v>42633.388888888891</c:v>
                </c:pt>
                <c:pt idx="14500">
                  <c:v>42633.392361111109</c:v>
                </c:pt>
                <c:pt idx="14501">
                  <c:v>42633.395833333336</c:v>
                </c:pt>
                <c:pt idx="14502">
                  <c:v>42633.399305555555</c:v>
                </c:pt>
                <c:pt idx="14503">
                  <c:v>42633.402777777781</c:v>
                </c:pt>
                <c:pt idx="14504">
                  <c:v>42633.40625</c:v>
                </c:pt>
                <c:pt idx="14505">
                  <c:v>42633.409722222219</c:v>
                </c:pt>
                <c:pt idx="14506">
                  <c:v>42633.413194444445</c:v>
                </c:pt>
                <c:pt idx="14507">
                  <c:v>42633.416666666664</c:v>
                </c:pt>
                <c:pt idx="14508">
                  <c:v>42633.420138888891</c:v>
                </c:pt>
                <c:pt idx="14509">
                  <c:v>42633.423611111109</c:v>
                </c:pt>
                <c:pt idx="14510">
                  <c:v>42633.427083333336</c:v>
                </c:pt>
                <c:pt idx="14511">
                  <c:v>42633.430555555555</c:v>
                </c:pt>
                <c:pt idx="14512">
                  <c:v>42633.434027777781</c:v>
                </c:pt>
                <c:pt idx="14513">
                  <c:v>42633.4375</c:v>
                </c:pt>
                <c:pt idx="14514">
                  <c:v>42633.440972222219</c:v>
                </c:pt>
                <c:pt idx="14515">
                  <c:v>42633.444444444445</c:v>
                </c:pt>
                <c:pt idx="14516">
                  <c:v>42633.447916666664</c:v>
                </c:pt>
                <c:pt idx="14517">
                  <c:v>42633.451388888891</c:v>
                </c:pt>
                <c:pt idx="14518">
                  <c:v>42633.454861111109</c:v>
                </c:pt>
                <c:pt idx="14519">
                  <c:v>42633.458333333336</c:v>
                </c:pt>
                <c:pt idx="14520">
                  <c:v>42633.461805555555</c:v>
                </c:pt>
                <c:pt idx="14521">
                  <c:v>42633.465277777781</c:v>
                </c:pt>
                <c:pt idx="14522">
                  <c:v>42633.46875</c:v>
                </c:pt>
                <c:pt idx="14523">
                  <c:v>42633.472222222219</c:v>
                </c:pt>
                <c:pt idx="14524">
                  <c:v>42633.475694444445</c:v>
                </c:pt>
                <c:pt idx="14525">
                  <c:v>42633.479166666664</c:v>
                </c:pt>
                <c:pt idx="14526">
                  <c:v>42633.482638888891</c:v>
                </c:pt>
                <c:pt idx="14527">
                  <c:v>42633.486111111109</c:v>
                </c:pt>
                <c:pt idx="14528">
                  <c:v>42633.489583333336</c:v>
                </c:pt>
                <c:pt idx="14529">
                  <c:v>42633.493055555555</c:v>
                </c:pt>
                <c:pt idx="14530">
                  <c:v>42633.496527777781</c:v>
                </c:pt>
                <c:pt idx="14531">
                  <c:v>42633.5</c:v>
                </c:pt>
                <c:pt idx="14532">
                  <c:v>42633.503472222219</c:v>
                </c:pt>
                <c:pt idx="14533">
                  <c:v>42633.506944444445</c:v>
                </c:pt>
                <c:pt idx="14534">
                  <c:v>42633.510416666664</c:v>
                </c:pt>
                <c:pt idx="14535">
                  <c:v>42633.513888888891</c:v>
                </c:pt>
                <c:pt idx="14536">
                  <c:v>42633.517361111109</c:v>
                </c:pt>
                <c:pt idx="14537">
                  <c:v>42633.520833333336</c:v>
                </c:pt>
                <c:pt idx="14538">
                  <c:v>42633.524305555555</c:v>
                </c:pt>
                <c:pt idx="14539">
                  <c:v>42633.527777777781</c:v>
                </c:pt>
                <c:pt idx="14540">
                  <c:v>42633.53125</c:v>
                </c:pt>
                <c:pt idx="14541">
                  <c:v>42633.534722222219</c:v>
                </c:pt>
                <c:pt idx="14542">
                  <c:v>42633.538194444445</c:v>
                </c:pt>
                <c:pt idx="14543">
                  <c:v>42633.541666666664</c:v>
                </c:pt>
                <c:pt idx="14544">
                  <c:v>42633.545138888891</c:v>
                </c:pt>
                <c:pt idx="14545">
                  <c:v>42633.548611111109</c:v>
                </c:pt>
                <c:pt idx="14546">
                  <c:v>42633.552083333336</c:v>
                </c:pt>
                <c:pt idx="14547">
                  <c:v>42633.555555555555</c:v>
                </c:pt>
                <c:pt idx="14548">
                  <c:v>42633.559027777781</c:v>
                </c:pt>
                <c:pt idx="14549">
                  <c:v>42633.5625</c:v>
                </c:pt>
                <c:pt idx="14550">
                  <c:v>42633.565972222219</c:v>
                </c:pt>
                <c:pt idx="14551">
                  <c:v>42633.569444444445</c:v>
                </c:pt>
                <c:pt idx="14552">
                  <c:v>42633.572916666664</c:v>
                </c:pt>
                <c:pt idx="14553">
                  <c:v>42633.576388888891</c:v>
                </c:pt>
                <c:pt idx="14554">
                  <c:v>42633.579861111109</c:v>
                </c:pt>
                <c:pt idx="14555">
                  <c:v>42633.583333333336</c:v>
                </c:pt>
                <c:pt idx="14556">
                  <c:v>42633.586805555555</c:v>
                </c:pt>
                <c:pt idx="14557">
                  <c:v>42633.590277777781</c:v>
                </c:pt>
                <c:pt idx="14558">
                  <c:v>42633.59375</c:v>
                </c:pt>
                <c:pt idx="14559">
                  <c:v>42633.597222222219</c:v>
                </c:pt>
                <c:pt idx="14560">
                  <c:v>42633.600694444445</c:v>
                </c:pt>
                <c:pt idx="14561">
                  <c:v>42633.604166666664</c:v>
                </c:pt>
                <c:pt idx="14562">
                  <c:v>42633.607638888891</c:v>
                </c:pt>
                <c:pt idx="14563">
                  <c:v>42633.611111111109</c:v>
                </c:pt>
                <c:pt idx="14564">
                  <c:v>42633.614583333336</c:v>
                </c:pt>
                <c:pt idx="14565">
                  <c:v>42633.618055555555</c:v>
                </c:pt>
                <c:pt idx="14566">
                  <c:v>42633.621527777781</c:v>
                </c:pt>
                <c:pt idx="14567">
                  <c:v>42633.625</c:v>
                </c:pt>
                <c:pt idx="14568">
                  <c:v>42633.628472222219</c:v>
                </c:pt>
                <c:pt idx="14569">
                  <c:v>42633.631944444445</c:v>
                </c:pt>
                <c:pt idx="14570">
                  <c:v>42633.635416666664</c:v>
                </c:pt>
                <c:pt idx="14571">
                  <c:v>42633.638888888891</c:v>
                </c:pt>
                <c:pt idx="14572">
                  <c:v>42633.642361111109</c:v>
                </c:pt>
                <c:pt idx="14573">
                  <c:v>42633.645833333336</c:v>
                </c:pt>
                <c:pt idx="14574">
                  <c:v>42633.649305555555</c:v>
                </c:pt>
                <c:pt idx="14575">
                  <c:v>42633.652777777781</c:v>
                </c:pt>
                <c:pt idx="14576">
                  <c:v>42633.65625</c:v>
                </c:pt>
                <c:pt idx="14577">
                  <c:v>42633.659722222219</c:v>
                </c:pt>
                <c:pt idx="14578">
                  <c:v>42633.663194444445</c:v>
                </c:pt>
                <c:pt idx="14579">
                  <c:v>42633.666666666664</c:v>
                </c:pt>
                <c:pt idx="14580">
                  <c:v>42633.670138888891</c:v>
                </c:pt>
                <c:pt idx="14581">
                  <c:v>42633.673611111109</c:v>
                </c:pt>
                <c:pt idx="14582">
                  <c:v>42633.677083333336</c:v>
                </c:pt>
                <c:pt idx="14583">
                  <c:v>42633.680555555555</c:v>
                </c:pt>
                <c:pt idx="14584">
                  <c:v>42633.684027777781</c:v>
                </c:pt>
                <c:pt idx="14585">
                  <c:v>42633.6875</c:v>
                </c:pt>
                <c:pt idx="14586">
                  <c:v>42633.690972222219</c:v>
                </c:pt>
                <c:pt idx="14587">
                  <c:v>42633.694444444445</c:v>
                </c:pt>
                <c:pt idx="14588">
                  <c:v>42633.697916666664</c:v>
                </c:pt>
                <c:pt idx="14589">
                  <c:v>42633.701388888891</c:v>
                </c:pt>
                <c:pt idx="14590">
                  <c:v>42633.704861111109</c:v>
                </c:pt>
                <c:pt idx="14591">
                  <c:v>42633.708333333336</c:v>
                </c:pt>
                <c:pt idx="14592">
                  <c:v>42633.711805555555</c:v>
                </c:pt>
                <c:pt idx="14593">
                  <c:v>42633.715277777781</c:v>
                </c:pt>
                <c:pt idx="14594">
                  <c:v>42633.71875</c:v>
                </c:pt>
                <c:pt idx="14595">
                  <c:v>42633.722222222219</c:v>
                </c:pt>
                <c:pt idx="14596">
                  <c:v>42633.725694444445</c:v>
                </c:pt>
                <c:pt idx="14597">
                  <c:v>42633.729166666664</c:v>
                </c:pt>
                <c:pt idx="14598">
                  <c:v>42633.732638888891</c:v>
                </c:pt>
                <c:pt idx="14599">
                  <c:v>42633.736111111109</c:v>
                </c:pt>
                <c:pt idx="14600">
                  <c:v>42633.739583333336</c:v>
                </c:pt>
                <c:pt idx="14601">
                  <c:v>42633.743055555555</c:v>
                </c:pt>
                <c:pt idx="14602">
                  <c:v>42633.746527777781</c:v>
                </c:pt>
                <c:pt idx="14603">
                  <c:v>42633.75</c:v>
                </c:pt>
                <c:pt idx="14604">
                  <c:v>42633.753472222219</c:v>
                </c:pt>
                <c:pt idx="14605">
                  <c:v>42633.756944444445</c:v>
                </c:pt>
                <c:pt idx="14606">
                  <c:v>42633.760416666664</c:v>
                </c:pt>
                <c:pt idx="14607">
                  <c:v>42633.763888888891</c:v>
                </c:pt>
                <c:pt idx="14608">
                  <c:v>42633.767361111109</c:v>
                </c:pt>
                <c:pt idx="14609">
                  <c:v>42633.770833333336</c:v>
                </c:pt>
                <c:pt idx="14610">
                  <c:v>42633.774305555555</c:v>
                </c:pt>
                <c:pt idx="14611">
                  <c:v>42633.777777777781</c:v>
                </c:pt>
                <c:pt idx="14612">
                  <c:v>42633.78125</c:v>
                </c:pt>
                <c:pt idx="14613">
                  <c:v>42633.784722222219</c:v>
                </c:pt>
                <c:pt idx="14614">
                  <c:v>42633.788194444445</c:v>
                </c:pt>
                <c:pt idx="14615">
                  <c:v>42633.791666666664</c:v>
                </c:pt>
                <c:pt idx="14616">
                  <c:v>42633.795138888891</c:v>
                </c:pt>
                <c:pt idx="14617">
                  <c:v>42633.798611111109</c:v>
                </c:pt>
                <c:pt idx="14618">
                  <c:v>42633.802083333336</c:v>
                </c:pt>
                <c:pt idx="14619">
                  <c:v>42633.805555555555</c:v>
                </c:pt>
                <c:pt idx="14620">
                  <c:v>42633.809027777781</c:v>
                </c:pt>
                <c:pt idx="14621">
                  <c:v>42633.8125</c:v>
                </c:pt>
                <c:pt idx="14622">
                  <c:v>42633.815972222219</c:v>
                </c:pt>
                <c:pt idx="14623">
                  <c:v>42633.819444444445</c:v>
                </c:pt>
                <c:pt idx="14624">
                  <c:v>42633.822916666664</c:v>
                </c:pt>
                <c:pt idx="14625">
                  <c:v>42633.826388888891</c:v>
                </c:pt>
                <c:pt idx="14626">
                  <c:v>42633.829861111109</c:v>
                </c:pt>
                <c:pt idx="14627">
                  <c:v>42633.833333333336</c:v>
                </c:pt>
                <c:pt idx="14628">
                  <c:v>42633.836805555555</c:v>
                </c:pt>
                <c:pt idx="14629">
                  <c:v>42633.840277777781</c:v>
                </c:pt>
                <c:pt idx="14630">
                  <c:v>42633.84375</c:v>
                </c:pt>
                <c:pt idx="14631">
                  <c:v>42633.847222222219</c:v>
                </c:pt>
                <c:pt idx="14632">
                  <c:v>42633.850694444445</c:v>
                </c:pt>
                <c:pt idx="14633">
                  <c:v>42633.854166666664</c:v>
                </c:pt>
                <c:pt idx="14634">
                  <c:v>42633.857638888891</c:v>
                </c:pt>
                <c:pt idx="14635">
                  <c:v>42633.861111111109</c:v>
                </c:pt>
                <c:pt idx="14636">
                  <c:v>42633.864583333336</c:v>
                </c:pt>
                <c:pt idx="14637">
                  <c:v>42633.868055555555</c:v>
                </c:pt>
                <c:pt idx="14638">
                  <c:v>42633.871527777781</c:v>
                </c:pt>
                <c:pt idx="14639">
                  <c:v>42633.875</c:v>
                </c:pt>
                <c:pt idx="14640">
                  <c:v>42633.878472222219</c:v>
                </c:pt>
                <c:pt idx="14641">
                  <c:v>42633.881944444445</c:v>
                </c:pt>
                <c:pt idx="14642">
                  <c:v>42633.885416666664</c:v>
                </c:pt>
                <c:pt idx="14643">
                  <c:v>42633.888888888891</c:v>
                </c:pt>
                <c:pt idx="14644">
                  <c:v>42633.892361111109</c:v>
                </c:pt>
                <c:pt idx="14645">
                  <c:v>42633.895833333336</c:v>
                </c:pt>
                <c:pt idx="14646">
                  <c:v>42633.899305555555</c:v>
                </c:pt>
                <c:pt idx="14647">
                  <c:v>42633.902777777781</c:v>
                </c:pt>
                <c:pt idx="14648">
                  <c:v>42633.90625</c:v>
                </c:pt>
                <c:pt idx="14649">
                  <c:v>42633.909722222219</c:v>
                </c:pt>
                <c:pt idx="14650">
                  <c:v>42633.913194444445</c:v>
                </c:pt>
                <c:pt idx="14651">
                  <c:v>42633.916666666664</c:v>
                </c:pt>
                <c:pt idx="14652">
                  <c:v>42633.920138888891</c:v>
                </c:pt>
                <c:pt idx="14653">
                  <c:v>42633.923611111109</c:v>
                </c:pt>
                <c:pt idx="14654">
                  <c:v>42633.927083333336</c:v>
                </c:pt>
                <c:pt idx="14655">
                  <c:v>42633.930555555555</c:v>
                </c:pt>
                <c:pt idx="14656">
                  <c:v>42633.934027777781</c:v>
                </c:pt>
                <c:pt idx="14657">
                  <c:v>42633.9375</c:v>
                </c:pt>
                <c:pt idx="14658">
                  <c:v>42633.940972222219</c:v>
                </c:pt>
                <c:pt idx="14659">
                  <c:v>42633.944444444445</c:v>
                </c:pt>
                <c:pt idx="14660">
                  <c:v>42633.947916666664</c:v>
                </c:pt>
                <c:pt idx="14661">
                  <c:v>42633.951388888891</c:v>
                </c:pt>
                <c:pt idx="14662">
                  <c:v>42633.954861111109</c:v>
                </c:pt>
                <c:pt idx="14663">
                  <c:v>42633.958333333336</c:v>
                </c:pt>
                <c:pt idx="14664">
                  <c:v>42633.961805555555</c:v>
                </c:pt>
                <c:pt idx="14665">
                  <c:v>42633.965277777781</c:v>
                </c:pt>
                <c:pt idx="14666">
                  <c:v>42633.96875</c:v>
                </c:pt>
                <c:pt idx="14667">
                  <c:v>42633.972222222219</c:v>
                </c:pt>
                <c:pt idx="14668">
                  <c:v>42633.975694444445</c:v>
                </c:pt>
                <c:pt idx="14669">
                  <c:v>42633.979166666664</c:v>
                </c:pt>
                <c:pt idx="14670">
                  <c:v>42633.982638888891</c:v>
                </c:pt>
                <c:pt idx="14671">
                  <c:v>42633.986111111109</c:v>
                </c:pt>
                <c:pt idx="14672">
                  <c:v>42633.989583333336</c:v>
                </c:pt>
                <c:pt idx="14673">
                  <c:v>42633.993055555555</c:v>
                </c:pt>
                <c:pt idx="14674">
                  <c:v>42633.996527777781</c:v>
                </c:pt>
                <c:pt idx="14675">
                  <c:v>42634</c:v>
                </c:pt>
                <c:pt idx="14676">
                  <c:v>42634.003472222219</c:v>
                </c:pt>
                <c:pt idx="14677">
                  <c:v>42634.006944444445</c:v>
                </c:pt>
                <c:pt idx="14678">
                  <c:v>42634.010416666664</c:v>
                </c:pt>
                <c:pt idx="14679">
                  <c:v>42634.013888888891</c:v>
                </c:pt>
                <c:pt idx="14680">
                  <c:v>42634.017361111109</c:v>
                </c:pt>
                <c:pt idx="14681">
                  <c:v>42634.020833333336</c:v>
                </c:pt>
                <c:pt idx="14682">
                  <c:v>42634.024305555555</c:v>
                </c:pt>
                <c:pt idx="14683">
                  <c:v>42634.027777777781</c:v>
                </c:pt>
                <c:pt idx="14684">
                  <c:v>42634.03125</c:v>
                </c:pt>
                <c:pt idx="14685">
                  <c:v>42634.034722222219</c:v>
                </c:pt>
                <c:pt idx="14686">
                  <c:v>42634.038194444445</c:v>
                </c:pt>
                <c:pt idx="14687">
                  <c:v>42634.041666666664</c:v>
                </c:pt>
                <c:pt idx="14688">
                  <c:v>42634.045138888891</c:v>
                </c:pt>
                <c:pt idx="14689">
                  <c:v>42634.048611111109</c:v>
                </c:pt>
                <c:pt idx="14690">
                  <c:v>42634.052083333336</c:v>
                </c:pt>
                <c:pt idx="14691">
                  <c:v>42634.055555555555</c:v>
                </c:pt>
                <c:pt idx="14692">
                  <c:v>42634.059027777781</c:v>
                </c:pt>
                <c:pt idx="14693">
                  <c:v>42634.0625</c:v>
                </c:pt>
                <c:pt idx="14694">
                  <c:v>42634.065972222219</c:v>
                </c:pt>
                <c:pt idx="14695">
                  <c:v>42634.069444444445</c:v>
                </c:pt>
                <c:pt idx="14696">
                  <c:v>42634.072916666664</c:v>
                </c:pt>
                <c:pt idx="14697">
                  <c:v>42634.076388888891</c:v>
                </c:pt>
                <c:pt idx="14698">
                  <c:v>42634.079861111109</c:v>
                </c:pt>
                <c:pt idx="14699">
                  <c:v>42634.083333333336</c:v>
                </c:pt>
                <c:pt idx="14700">
                  <c:v>42634.086805555555</c:v>
                </c:pt>
                <c:pt idx="14701">
                  <c:v>42634.090277777781</c:v>
                </c:pt>
                <c:pt idx="14702">
                  <c:v>42634.09375</c:v>
                </c:pt>
                <c:pt idx="14703">
                  <c:v>42634.097222222219</c:v>
                </c:pt>
                <c:pt idx="14704">
                  <c:v>42634.100694444445</c:v>
                </c:pt>
                <c:pt idx="14705">
                  <c:v>42634.104166666664</c:v>
                </c:pt>
                <c:pt idx="14706">
                  <c:v>42634.107638888891</c:v>
                </c:pt>
                <c:pt idx="14707">
                  <c:v>42634.111111111109</c:v>
                </c:pt>
                <c:pt idx="14708">
                  <c:v>42634.114583333336</c:v>
                </c:pt>
                <c:pt idx="14709">
                  <c:v>42634.118055555555</c:v>
                </c:pt>
                <c:pt idx="14710">
                  <c:v>42634.121527777781</c:v>
                </c:pt>
                <c:pt idx="14711">
                  <c:v>42634.125</c:v>
                </c:pt>
                <c:pt idx="14712">
                  <c:v>42634.128472222219</c:v>
                </c:pt>
                <c:pt idx="14713">
                  <c:v>42634.131944444445</c:v>
                </c:pt>
                <c:pt idx="14714">
                  <c:v>42634.135416666664</c:v>
                </c:pt>
                <c:pt idx="14715">
                  <c:v>42634.138888888891</c:v>
                </c:pt>
                <c:pt idx="14716">
                  <c:v>42634.142361111109</c:v>
                </c:pt>
                <c:pt idx="14717">
                  <c:v>42634.145833333336</c:v>
                </c:pt>
                <c:pt idx="14718">
                  <c:v>42634.149305555555</c:v>
                </c:pt>
                <c:pt idx="14719">
                  <c:v>42634.152777777781</c:v>
                </c:pt>
                <c:pt idx="14720">
                  <c:v>42634.15625</c:v>
                </c:pt>
                <c:pt idx="14721">
                  <c:v>42634.159722222219</c:v>
                </c:pt>
                <c:pt idx="14722">
                  <c:v>42634.163194444445</c:v>
                </c:pt>
                <c:pt idx="14723">
                  <c:v>42634.166666666664</c:v>
                </c:pt>
                <c:pt idx="14724">
                  <c:v>42634.170138888891</c:v>
                </c:pt>
                <c:pt idx="14725">
                  <c:v>42634.173611111109</c:v>
                </c:pt>
                <c:pt idx="14726">
                  <c:v>42634.177083333336</c:v>
                </c:pt>
                <c:pt idx="14727">
                  <c:v>42634.180555555555</c:v>
                </c:pt>
                <c:pt idx="14728">
                  <c:v>42634.184027777781</c:v>
                </c:pt>
                <c:pt idx="14729">
                  <c:v>42634.1875</c:v>
                </c:pt>
                <c:pt idx="14730">
                  <c:v>42634.190972222219</c:v>
                </c:pt>
                <c:pt idx="14731">
                  <c:v>42634.194444444445</c:v>
                </c:pt>
                <c:pt idx="14732">
                  <c:v>42634.197916666664</c:v>
                </c:pt>
                <c:pt idx="14733">
                  <c:v>42634.201388888891</c:v>
                </c:pt>
                <c:pt idx="14734">
                  <c:v>42634.204861111109</c:v>
                </c:pt>
                <c:pt idx="14735">
                  <c:v>42634.208333333336</c:v>
                </c:pt>
                <c:pt idx="14736">
                  <c:v>42634.211805555555</c:v>
                </c:pt>
                <c:pt idx="14737">
                  <c:v>42634.215277777781</c:v>
                </c:pt>
                <c:pt idx="14738">
                  <c:v>42634.21875</c:v>
                </c:pt>
                <c:pt idx="14739">
                  <c:v>42634.222222222219</c:v>
                </c:pt>
                <c:pt idx="14740">
                  <c:v>42634.225694444445</c:v>
                </c:pt>
                <c:pt idx="14741">
                  <c:v>42634.229166666664</c:v>
                </c:pt>
                <c:pt idx="14742">
                  <c:v>42634.232638888891</c:v>
                </c:pt>
                <c:pt idx="14743">
                  <c:v>42634.236111111109</c:v>
                </c:pt>
                <c:pt idx="14744">
                  <c:v>42634.239583333336</c:v>
                </c:pt>
                <c:pt idx="14745">
                  <c:v>42634.243055555555</c:v>
                </c:pt>
                <c:pt idx="14746">
                  <c:v>42634.246527777781</c:v>
                </c:pt>
                <c:pt idx="14747">
                  <c:v>42634.25</c:v>
                </c:pt>
                <c:pt idx="14748">
                  <c:v>42634.253472222219</c:v>
                </c:pt>
                <c:pt idx="14749">
                  <c:v>42634.256944444445</c:v>
                </c:pt>
                <c:pt idx="14750">
                  <c:v>42634.260416666664</c:v>
                </c:pt>
                <c:pt idx="14751">
                  <c:v>42634.263888888891</c:v>
                </c:pt>
                <c:pt idx="14752">
                  <c:v>42634.267361111109</c:v>
                </c:pt>
                <c:pt idx="14753">
                  <c:v>42634.270833333336</c:v>
                </c:pt>
                <c:pt idx="14754">
                  <c:v>42634.274305555555</c:v>
                </c:pt>
                <c:pt idx="14755">
                  <c:v>42634.277777777781</c:v>
                </c:pt>
                <c:pt idx="14756">
                  <c:v>42634.28125</c:v>
                </c:pt>
                <c:pt idx="14757">
                  <c:v>42634.284722222219</c:v>
                </c:pt>
                <c:pt idx="14758">
                  <c:v>42634.288194444445</c:v>
                </c:pt>
                <c:pt idx="14759">
                  <c:v>42634.291666666664</c:v>
                </c:pt>
                <c:pt idx="14760">
                  <c:v>42634.295138888891</c:v>
                </c:pt>
                <c:pt idx="14761">
                  <c:v>42634.298611111109</c:v>
                </c:pt>
                <c:pt idx="14762">
                  <c:v>42634.302083333336</c:v>
                </c:pt>
                <c:pt idx="14763">
                  <c:v>42634.305555555555</c:v>
                </c:pt>
                <c:pt idx="14764">
                  <c:v>42634.309027777781</c:v>
                </c:pt>
                <c:pt idx="14765">
                  <c:v>42634.3125</c:v>
                </c:pt>
                <c:pt idx="14766">
                  <c:v>42634.315972222219</c:v>
                </c:pt>
                <c:pt idx="14767">
                  <c:v>42634.319444444445</c:v>
                </c:pt>
                <c:pt idx="14768">
                  <c:v>42634.322916666664</c:v>
                </c:pt>
                <c:pt idx="14769">
                  <c:v>42634.326388888891</c:v>
                </c:pt>
                <c:pt idx="14770">
                  <c:v>42634.329861111109</c:v>
                </c:pt>
                <c:pt idx="14771">
                  <c:v>42634.333333333336</c:v>
                </c:pt>
                <c:pt idx="14772">
                  <c:v>42634.336805555555</c:v>
                </c:pt>
                <c:pt idx="14773">
                  <c:v>42634.340277777781</c:v>
                </c:pt>
                <c:pt idx="14774">
                  <c:v>42634.34375</c:v>
                </c:pt>
                <c:pt idx="14775">
                  <c:v>42634.347222222219</c:v>
                </c:pt>
                <c:pt idx="14776">
                  <c:v>42634.350694444445</c:v>
                </c:pt>
                <c:pt idx="14777">
                  <c:v>42634.354166666664</c:v>
                </c:pt>
                <c:pt idx="14778">
                  <c:v>42634.357638888891</c:v>
                </c:pt>
                <c:pt idx="14779">
                  <c:v>42634.361111111109</c:v>
                </c:pt>
                <c:pt idx="14780">
                  <c:v>42634.364583333336</c:v>
                </c:pt>
                <c:pt idx="14781">
                  <c:v>42634.368055555555</c:v>
                </c:pt>
                <c:pt idx="14782">
                  <c:v>42634.371527777781</c:v>
                </c:pt>
                <c:pt idx="14783">
                  <c:v>42634.375</c:v>
                </c:pt>
                <c:pt idx="14784">
                  <c:v>42634.378472222219</c:v>
                </c:pt>
                <c:pt idx="14785">
                  <c:v>42634.381944444445</c:v>
                </c:pt>
                <c:pt idx="14786">
                  <c:v>42634.385416666664</c:v>
                </c:pt>
                <c:pt idx="14787">
                  <c:v>42634.388888888891</c:v>
                </c:pt>
                <c:pt idx="14788">
                  <c:v>42634.392361111109</c:v>
                </c:pt>
                <c:pt idx="14789">
                  <c:v>42634.395833333336</c:v>
                </c:pt>
                <c:pt idx="14790">
                  <c:v>42634.399305555555</c:v>
                </c:pt>
                <c:pt idx="14791">
                  <c:v>42634.402777777781</c:v>
                </c:pt>
                <c:pt idx="14792">
                  <c:v>42634.40625</c:v>
                </c:pt>
                <c:pt idx="14793">
                  <c:v>42634.409722222219</c:v>
                </c:pt>
                <c:pt idx="14794">
                  <c:v>42634.413194444445</c:v>
                </c:pt>
                <c:pt idx="14795">
                  <c:v>42634.416666666664</c:v>
                </c:pt>
                <c:pt idx="14796">
                  <c:v>42634.420138888891</c:v>
                </c:pt>
                <c:pt idx="14797">
                  <c:v>42634.423611111109</c:v>
                </c:pt>
                <c:pt idx="14798">
                  <c:v>42634.427083333336</c:v>
                </c:pt>
                <c:pt idx="14799">
                  <c:v>42634.430555555555</c:v>
                </c:pt>
                <c:pt idx="14800">
                  <c:v>42634.434027777781</c:v>
                </c:pt>
                <c:pt idx="14801">
                  <c:v>42634.4375</c:v>
                </c:pt>
                <c:pt idx="14802">
                  <c:v>42634.440972222219</c:v>
                </c:pt>
                <c:pt idx="14803">
                  <c:v>42634.444444444445</c:v>
                </c:pt>
                <c:pt idx="14804">
                  <c:v>42634.447916666664</c:v>
                </c:pt>
                <c:pt idx="14805">
                  <c:v>42634.451388888891</c:v>
                </c:pt>
                <c:pt idx="14806">
                  <c:v>42634.454861111109</c:v>
                </c:pt>
                <c:pt idx="14807">
                  <c:v>42634.458333333336</c:v>
                </c:pt>
                <c:pt idx="14808">
                  <c:v>42634.461805555555</c:v>
                </c:pt>
                <c:pt idx="14809">
                  <c:v>42634.465277777781</c:v>
                </c:pt>
                <c:pt idx="14810">
                  <c:v>42634.46875</c:v>
                </c:pt>
                <c:pt idx="14811">
                  <c:v>42634.472222222219</c:v>
                </c:pt>
                <c:pt idx="14812">
                  <c:v>42634.475694444445</c:v>
                </c:pt>
                <c:pt idx="14813">
                  <c:v>42634.479166666664</c:v>
                </c:pt>
                <c:pt idx="14814">
                  <c:v>42634.482638888891</c:v>
                </c:pt>
                <c:pt idx="14815">
                  <c:v>42634.486111111109</c:v>
                </c:pt>
                <c:pt idx="14816">
                  <c:v>42634.489583333336</c:v>
                </c:pt>
                <c:pt idx="14817">
                  <c:v>42634.493055555555</c:v>
                </c:pt>
                <c:pt idx="14818">
                  <c:v>42634.496527777781</c:v>
                </c:pt>
                <c:pt idx="14819">
                  <c:v>42634.5</c:v>
                </c:pt>
                <c:pt idx="14820">
                  <c:v>42634.503472222219</c:v>
                </c:pt>
                <c:pt idx="14821">
                  <c:v>42634.506944444445</c:v>
                </c:pt>
                <c:pt idx="14822">
                  <c:v>42634.510416666664</c:v>
                </c:pt>
                <c:pt idx="14823">
                  <c:v>42634.513888888891</c:v>
                </c:pt>
                <c:pt idx="14824">
                  <c:v>42634.517361111109</c:v>
                </c:pt>
                <c:pt idx="14825">
                  <c:v>42634.520833333336</c:v>
                </c:pt>
                <c:pt idx="14826">
                  <c:v>42634.524305555555</c:v>
                </c:pt>
                <c:pt idx="14827">
                  <c:v>42634.527777777781</c:v>
                </c:pt>
                <c:pt idx="14828">
                  <c:v>42634.53125</c:v>
                </c:pt>
                <c:pt idx="14829">
                  <c:v>42634.534722222219</c:v>
                </c:pt>
                <c:pt idx="14830">
                  <c:v>42634.538194444445</c:v>
                </c:pt>
                <c:pt idx="14831">
                  <c:v>42634.541666666664</c:v>
                </c:pt>
                <c:pt idx="14832">
                  <c:v>42634.545138888891</c:v>
                </c:pt>
                <c:pt idx="14833">
                  <c:v>42634.548611111109</c:v>
                </c:pt>
                <c:pt idx="14834">
                  <c:v>42634.552083333336</c:v>
                </c:pt>
                <c:pt idx="14835">
                  <c:v>42634.555555555555</c:v>
                </c:pt>
                <c:pt idx="14836">
                  <c:v>42634.559027777781</c:v>
                </c:pt>
                <c:pt idx="14837">
                  <c:v>42634.5625</c:v>
                </c:pt>
                <c:pt idx="14838">
                  <c:v>42634.565972222219</c:v>
                </c:pt>
                <c:pt idx="14839">
                  <c:v>42634.569444444445</c:v>
                </c:pt>
                <c:pt idx="14840">
                  <c:v>42634.572916666664</c:v>
                </c:pt>
                <c:pt idx="14841">
                  <c:v>42634.576388888891</c:v>
                </c:pt>
                <c:pt idx="14842">
                  <c:v>42634.579861111109</c:v>
                </c:pt>
                <c:pt idx="14843">
                  <c:v>42634.583333333336</c:v>
                </c:pt>
                <c:pt idx="14844">
                  <c:v>42634.586805555555</c:v>
                </c:pt>
                <c:pt idx="14845">
                  <c:v>42634.590277777781</c:v>
                </c:pt>
                <c:pt idx="14846">
                  <c:v>42634.59375</c:v>
                </c:pt>
                <c:pt idx="14847">
                  <c:v>42634.597222222219</c:v>
                </c:pt>
                <c:pt idx="14848">
                  <c:v>42634.600694444445</c:v>
                </c:pt>
                <c:pt idx="14849">
                  <c:v>42634.604166666664</c:v>
                </c:pt>
                <c:pt idx="14850">
                  <c:v>42634.607638888891</c:v>
                </c:pt>
                <c:pt idx="14851">
                  <c:v>42634.611111111109</c:v>
                </c:pt>
                <c:pt idx="14852">
                  <c:v>42634.614583333336</c:v>
                </c:pt>
                <c:pt idx="14853">
                  <c:v>42634.618055555555</c:v>
                </c:pt>
                <c:pt idx="14854">
                  <c:v>42634.621527777781</c:v>
                </c:pt>
                <c:pt idx="14855">
                  <c:v>42634.625</c:v>
                </c:pt>
                <c:pt idx="14856">
                  <c:v>42634.628472222219</c:v>
                </c:pt>
                <c:pt idx="14857">
                  <c:v>42634.631944444445</c:v>
                </c:pt>
                <c:pt idx="14858">
                  <c:v>42634.635416666664</c:v>
                </c:pt>
                <c:pt idx="14859">
                  <c:v>42634.638888888891</c:v>
                </c:pt>
                <c:pt idx="14860">
                  <c:v>42634.642361111109</c:v>
                </c:pt>
                <c:pt idx="14861">
                  <c:v>42634.645833333336</c:v>
                </c:pt>
                <c:pt idx="14862">
                  <c:v>42634.649305555555</c:v>
                </c:pt>
                <c:pt idx="14863">
                  <c:v>42634.652777777781</c:v>
                </c:pt>
                <c:pt idx="14864">
                  <c:v>42634.65625</c:v>
                </c:pt>
                <c:pt idx="14865">
                  <c:v>42634.659722222219</c:v>
                </c:pt>
                <c:pt idx="14866">
                  <c:v>42634.663194444445</c:v>
                </c:pt>
                <c:pt idx="14867">
                  <c:v>42634.666666666664</c:v>
                </c:pt>
                <c:pt idx="14868">
                  <c:v>42634.670138888891</c:v>
                </c:pt>
                <c:pt idx="14869">
                  <c:v>42634.673611111109</c:v>
                </c:pt>
                <c:pt idx="14870">
                  <c:v>42634.677083333336</c:v>
                </c:pt>
                <c:pt idx="14871">
                  <c:v>42634.680555555555</c:v>
                </c:pt>
                <c:pt idx="14872">
                  <c:v>42634.684027777781</c:v>
                </c:pt>
                <c:pt idx="14873">
                  <c:v>42634.6875</c:v>
                </c:pt>
                <c:pt idx="14874">
                  <c:v>42634.690972222219</c:v>
                </c:pt>
                <c:pt idx="14875">
                  <c:v>42634.694444444445</c:v>
                </c:pt>
                <c:pt idx="14876">
                  <c:v>42634.697916666664</c:v>
                </c:pt>
                <c:pt idx="14877">
                  <c:v>42634.701388888891</c:v>
                </c:pt>
                <c:pt idx="14878">
                  <c:v>42634.704861111109</c:v>
                </c:pt>
                <c:pt idx="14879">
                  <c:v>42634.708333333336</c:v>
                </c:pt>
                <c:pt idx="14880">
                  <c:v>42634.711805555555</c:v>
                </c:pt>
                <c:pt idx="14881">
                  <c:v>42634.715277777781</c:v>
                </c:pt>
                <c:pt idx="14882">
                  <c:v>42634.71875</c:v>
                </c:pt>
                <c:pt idx="14883">
                  <c:v>42634.722222222219</c:v>
                </c:pt>
                <c:pt idx="14884">
                  <c:v>42634.725694444445</c:v>
                </c:pt>
                <c:pt idx="14885">
                  <c:v>42634.729166666664</c:v>
                </c:pt>
                <c:pt idx="14886">
                  <c:v>42634.732638888891</c:v>
                </c:pt>
                <c:pt idx="14887">
                  <c:v>42634.736111111109</c:v>
                </c:pt>
                <c:pt idx="14888">
                  <c:v>42634.739583333336</c:v>
                </c:pt>
                <c:pt idx="14889">
                  <c:v>42634.743055555555</c:v>
                </c:pt>
                <c:pt idx="14890">
                  <c:v>42634.746527777781</c:v>
                </c:pt>
                <c:pt idx="14891">
                  <c:v>42634.75</c:v>
                </c:pt>
                <c:pt idx="14892">
                  <c:v>42634.753472222219</c:v>
                </c:pt>
                <c:pt idx="14893">
                  <c:v>42634.756944444445</c:v>
                </c:pt>
                <c:pt idx="14894">
                  <c:v>42634.760416666664</c:v>
                </c:pt>
                <c:pt idx="14895">
                  <c:v>42634.763888888891</c:v>
                </c:pt>
                <c:pt idx="14896">
                  <c:v>42634.767361111109</c:v>
                </c:pt>
                <c:pt idx="14897">
                  <c:v>42634.770833333336</c:v>
                </c:pt>
                <c:pt idx="14898">
                  <c:v>42634.774305555555</c:v>
                </c:pt>
                <c:pt idx="14899">
                  <c:v>42634.777777777781</c:v>
                </c:pt>
                <c:pt idx="14900">
                  <c:v>42634.78125</c:v>
                </c:pt>
                <c:pt idx="14901">
                  <c:v>42634.784722222219</c:v>
                </c:pt>
                <c:pt idx="14902">
                  <c:v>42634.788194444445</c:v>
                </c:pt>
                <c:pt idx="14903">
                  <c:v>42634.791666666664</c:v>
                </c:pt>
                <c:pt idx="14904">
                  <c:v>42634.795138888891</c:v>
                </c:pt>
                <c:pt idx="14905">
                  <c:v>42634.798611111109</c:v>
                </c:pt>
                <c:pt idx="14906">
                  <c:v>42634.802083333336</c:v>
                </c:pt>
                <c:pt idx="14907">
                  <c:v>42634.805555555555</c:v>
                </c:pt>
                <c:pt idx="14908">
                  <c:v>42634.809027777781</c:v>
                </c:pt>
                <c:pt idx="14909">
                  <c:v>42634.8125</c:v>
                </c:pt>
                <c:pt idx="14910">
                  <c:v>42634.815972222219</c:v>
                </c:pt>
                <c:pt idx="14911">
                  <c:v>42634.819444444445</c:v>
                </c:pt>
                <c:pt idx="14912">
                  <c:v>42634.822916666664</c:v>
                </c:pt>
                <c:pt idx="14913">
                  <c:v>42634.826388888891</c:v>
                </c:pt>
                <c:pt idx="14914">
                  <c:v>42634.829861111109</c:v>
                </c:pt>
                <c:pt idx="14915">
                  <c:v>42634.833333333336</c:v>
                </c:pt>
                <c:pt idx="14916">
                  <c:v>42634.836805555555</c:v>
                </c:pt>
                <c:pt idx="14917">
                  <c:v>42634.840277777781</c:v>
                </c:pt>
                <c:pt idx="14918">
                  <c:v>42634.84375</c:v>
                </c:pt>
                <c:pt idx="14919">
                  <c:v>42634.847222222219</c:v>
                </c:pt>
                <c:pt idx="14920">
                  <c:v>42634.850694444445</c:v>
                </c:pt>
                <c:pt idx="14921">
                  <c:v>42634.854166666664</c:v>
                </c:pt>
                <c:pt idx="14922">
                  <c:v>42634.857638888891</c:v>
                </c:pt>
                <c:pt idx="14923">
                  <c:v>42634.861111111109</c:v>
                </c:pt>
                <c:pt idx="14924">
                  <c:v>42634.864583333336</c:v>
                </c:pt>
                <c:pt idx="14925">
                  <c:v>42634.868055555555</c:v>
                </c:pt>
                <c:pt idx="14926">
                  <c:v>42634.871527777781</c:v>
                </c:pt>
                <c:pt idx="14927">
                  <c:v>42634.875</c:v>
                </c:pt>
                <c:pt idx="14928">
                  <c:v>42634.878472222219</c:v>
                </c:pt>
                <c:pt idx="14929">
                  <c:v>42634.881944444445</c:v>
                </c:pt>
                <c:pt idx="14930">
                  <c:v>42634.885416666664</c:v>
                </c:pt>
                <c:pt idx="14931">
                  <c:v>42634.888888888891</c:v>
                </c:pt>
                <c:pt idx="14932">
                  <c:v>42634.892361111109</c:v>
                </c:pt>
                <c:pt idx="14933">
                  <c:v>42634.895833333336</c:v>
                </c:pt>
                <c:pt idx="14934">
                  <c:v>42634.899305555555</c:v>
                </c:pt>
                <c:pt idx="14935">
                  <c:v>42634.902777777781</c:v>
                </c:pt>
                <c:pt idx="14936">
                  <c:v>42634.90625</c:v>
                </c:pt>
                <c:pt idx="14937">
                  <c:v>42634.909722222219</c:v>
                </c:pt>
                <c:pt idx="14938">
                  <c:v>42634.913194444445</c:v>
                </c:pt>
                <c:pt idx="14939">
                  <c:v>42634.916666666664</c:v>
                </c:pt>
                <c:pt idx="14940">
                  <c:v>42634.920138888891</c:v>
                </c:pt>
                <c:pt idx="14941">
                  <c:v>42634.923611111109</c:v>
                </c:pt>
                <c:pt idx="14942">
                  <c:v>42634.927083333336</c:v>
                </c:pt>
                <c:pt idx="14943">
                  <c:v>42634.930555555555</c:v>
                </c:pt>
                <c:pt idx="14944">
                  <c:v>42634.934027777781</c:v>
                </c:pt>
                <c:pt idx="14945">
                  <c:v>42634.9375</c:v>
                </c:pt>
                <c:pt idx="14946">
                  <c:v>42634.940972222219</c:v>
                </c:pt>
                <c:pt idx="14947">
                  <c:v>42634.944444444445</c:v>
                </c:pt>
                <c:pt idx="14948">
                  <c:v>42634.947916666664</c:v>
                </c:pt>
                <c:pt idx="14949">
                  <c:v>42634.951388888891</c:v>
                </c:pt>
                <c:pt idx="14950">
                  <c:v>42634.954861111109</c:v>
                </c:pt>
                <c:pt idx="14951">
                  <c:v>42634.958333333336</c:v>
                </c:pt>
                <c:pt idx="14952">
                  <c:v>42634.961805555555</c:v>
                </c:pt>
                <c:pt idx="14953">
                  <c:v>42634.965277777781</c:v>
                </c:pt>
                <c:pt idx="14954">
                  <c:v>42634.96875</c:v>
                </c:pt>
                <c:pt idx="14955">
                  <c:v>42634.972222222219</c:v>
                </c:pt>
                <c:pt idx="14956">
                  <c:v>42634.975694444445</c:v>
                </c:pt>
                <c:pt idx="14957">
                  <c:v>42634.979166666664</c:v>
                </c:pt>
                <c:pt idx="14958">
                  <c:v>42634.982638888891</c:v>
                </c:pt>
                <c:pt idx="14959">
                  <c:v>42634.986111111109</c:v>
                </c:pt>
                <c:pt idx="14960">
                  <c:v>42634.989583333336</c:v>
                </c:pt>
                <c:pt idx="14961">
                  <c:v>42634.993055555555</c:v>
                </c:pt>
                <c:pt idx="14962">
                  <c:v>42634.996527777781</c:v>
                </c:pt>
                <c:pt idx="14963">
                  <c:v>42635</c:v>
                </c:pt>
                <c:pt idx="14964">
                  <c:v>42635.003472222219</c:v>
                </c:pt>
                <c:pt idx="14965">
                  <c:v>42635.006944444445</c:v>
                </c:pt>
                <c:pt idx="14966">
                  <c:v>42635.010416666664</c:v>
                </c:pt>
                <c:pt idx="14967">
                  <c:v>42635.013888888891</c:v>
                </c:pt>
                <c:pt idx="14968">
                  <c:v>42635.017361111109</c:v>
                </c:pt>
                <c:pt idx="14969">
                  <c:v>42635.020833333336</c:v>
                </c:pt>
                <c:pt idx="14970">
                  <c:v>42635.024305555555</c:v>
                </c:pt>
                <c:pt idx="14971">
                  <c:v>42635.027777777781</c:v>
                </c:pt>
                <c:pt idx="14972">
                  <c:v>42635.03125</c:v>
                </c:pt>
                <c:pt idx="14973">
                  <c:v>42635.034722222219</c:v>
                </c:pt>
                <c:pt idx="14974">
                  <c:v>42635.038194444445</c:v>
                </c:pt>
                <c:pt idx="14975">
                  <c:v>42635.041666666664</c:v>
                </c:pt>
                <c:pt idx="14976">
                  <c:v>42635.045138888891</c:v>
                </c:pt>
                <c:pt idx="14977">
                  <c:v>42635.048611111109</c:v>
                </c:pt>
                <c:pt idx="14978">
                  <c:v>42635.052083333336</c:v>
                </c:pt>
                <c:pt idx="14979">
                  <c:v>42635.055555555555</c:v>
                </c:pt>
                <c:pt idx="14980">
                  <c:v>42635.059027777781</c:v>
                </c:pt>
                <c:pt idx="14981">
                  <c:v>42635.0625</c:v>
                </c:pt>
                <c:pt idx="14982">
                  <c:v>42635.065972222219</c:v>
                </c:pt>
                <c:pt idx="14983">
                  <c:v>42635.069444444445</c:v>
                </c:pt>
                <c:pt idx="14984">
                  <c:v>42635.072916666664</c:v>
                </c:pt>
                <c:pt idx="14985">
                  <c:v>42635.076388888891</c:v>
                </c:pt>
                <c:pt idx="14986">
                  <c:v>42635.079861111109</c:v>
                </c:pt>
                <c:pt idx="14987">
                  <c:v>42635.083333333336</c:v>
                </c:pt>
                <c:pt idx="14988">
                  <c:v>42635.086805555555</c:v>
                </c:pt>
                <c:pt idx="14989">
                  <c:v>42635.090277777781</c:v>
                </c:pt>
                <c:pt idx="14990">
                  <c:v>42635.09375</c:v>
                </c:pt>
                <c:pt idx="14991">
                  <c:v>42635.097222222219</c:v>
                </c:pt>
                <c:pt idx="14992">
                  <c:v>42635.100694444445</c:v>
                </c:pt>
                <c:pt idx="14993">
                  <c:v>42635.104166666664</c:v>
                </c:pt>
                <c:pt idx="14994">
                  <c:v>42635.107638888891</c:v>
                </c:pt>
                <c:pt idx="14995">
                  <c:v>42635.111111111109</c:v>
                </c:pt>
                <c:pt idx="14996">
                  <c:v>42635.114583333336</c:v>
                </c:pt>
                <c:pt idx="14997">
                  <c:v>42635.118055555555</c:v>
                </c:pt>
                <c:pt idx="14998">
                  <c:v>42635.121527777781</c:v>
                </c:pt>
                <c:pt idx="14999">
                  <c:v>42635.125</c:v>
                </c:pt>
                <c:pt idx="15000">
                  <c:v>42635.128472222219</c:v>
                </c:pt>
                <c:pt idx="15001">
                  <c:v>42635.131944444445</c:v>
                </c:pt>
                <c:pt idx="15002">
                  <c:v>42635.135416666664</c:v>
                </c:pt>
                <c:pt idx="15003">
                  <c:v>42635.138888888891</c:v>
                </c:pt>
                <c:pt idx="15004">
                  <c:v>42635.142361111109</c:v>
                </c:pt>
                <c:pt idx="15005">
                  <c:v>42635.145833333336</c:v>
                </c:pt>
                <c:pt idx="15006">
                  <c:v>42635.149305555555</c:v>
                </c:pt>
                <c:pt idx="15007">
                  <c:v>42635.152777777781</c:v>
                </c:pt>
                <c:pt idx="15008">
                  <c:v>42635.15625</c:v>
                </c:pt>
                <c:pt idx="15009">
                  <c:v>42635.159722222219</c:v>
                </c:pt>
                <c:pt idx="15010">
                  <c:v>42635.163194444445</c:v>
                </c:pt>
                <c:pt idx="15011">
                  <c:v>42635.166666666664</c:v>
                </c:pt>
                <c:pt idx="15012">
                  <c:v>42635.170138888891</c:v>
                </c:pt>
                <c:pt idx="15013">
                  <c:v>42635.173611111109</c:v>
                </c:pt>
                <c:pt idx="15014">
                  <c:v>42635.177083333336</c:v>
                </c:pt>
                <c:pt idx="15015">
                  <c:v>42635.180555555555</c:v>
                </c:pt>
                <c:pt idx="15016">
                  <c:v>42635.184027777781</c:v>
                </c:pt>
                <c:pt idx="15017">
                  <c:v>42635.1875</c:v>
                </c:pt>
                <c:pt idx="15018">
                  <c:v>42635.190972222219</c:v>
                </c:pt>
                <c:pt idx="15019">
                  <c:v>42635.194444444445</c:v>
                </c:pt>
                <c:pt idx="15020">
                  <c:v>42635.197916666664</c:v>
                </c:pt>
                <c:pt idx="15021">
                  <c:v>42635.201388888891</c:v>
                </c:pt>
                <c:pt idx="15022">
                  <c:v>42635.204861111109</c:v>
                </c:pt>
                <c:pt idx="15023">
                  <c:v>42635.208333333336</c:v>
                </c:pt>
                <c:pt idx="15024">
                  <c:v>42635.211805555555</c:v>
                </c:pt>
                <c:pt idx="15025">
                  <c:v>42635.215277777781</c:v>
                </c:pt>
                <c:pt idx="15026">
                  <c:v>42635.21875</c:v>
                </c:pt>
                <c:pt idx="15027">
                  <c:v>42635.222222222219</c:v>
                </c:pt>
                <c:pt idx="15028">
                  <c:v>42635.225694444445</c:v>
                </c:pt>
                <c:pt idx="15029">
                  <c:v>42635.229166666664</c:v>
                </c:pt>
                <c:pt idx="15030">
                  <c:v>42635.232638888891</c:v>
                </c:pt>
                <c:pt idx="15031">
                  <c:v>42635.236111111109</c:v>
                </c:pt>
                <c:pt idx="15032">
                  <c:v>42635.239583333336</c:v>
                </c:pt>
                <c:pt idx="15033">
                  <c:v>42635.243055555555</c:v>
                </c:pt>
                <c:pt idx="15034">
                  <c:v>42635.246527777781</c:v>
                </c:pt>
                <c:pt idx="15035">
                  <c:v>42635.25</c:v>
                </c:pt>
                <c:pt idx="15036">
                  <c:v>42635.253472222219</c:v>
                </c:pt>
                <c:pt idx="15037">
                  <c:v>42635.256944444445</c:v>
                </c:pt>
                <c:pt idx="15038">
                  <c:v>42635.260416666664</c:v>
                </c:pt>
                <c:pt idx="15039">
                  <c:v>42635.263888888891</c:v>
                </c:pt>
                <c:pt idx="15040">
                  <c:v>42635.267361111109</c:v>
                </c:pt>
                <c:pt idx="15041">
                  <c:v>42635.270833333336</c:v>
                </c:pt>
                <c:pt idx="15042">
                  <c:v>42635.274305555555</c:v>
                </c:pt>
                <c:pt idx="15043">
                  <c:v>42635.277777777781</c:v>
                </c:pt>
                <c:pt idx="15044">
                  <c:v>42635.28125</c:v>
                </c:pt>
                <c:pt idx="15045">
                  <c:v>42635.284722222219</c:v>
                </c:pt>
                <c:pt idx="15046">
                  <c:v>42635.288194444445</c:v>
                </c:pt>
                <c:pt idx="15047">
                  <c:v>42635.291666666664</c:v>
                </c:pt>
                <c:pt idx="15048">
                  <c:v>42635.295138888891</c:v>
                </c:pt>
                <c:pt idx="15049">
                  <c:v>42635.298611111109</c:v>
                </c:pt>
                <c:pt idx="15050">
                  <c:v>42635.302083333336</c:v>
                </c:pt>
                <c:pt idx="15051">
                  <c:v>42635.305555555555</c:v>
                </c:pt>
                <c:pt idx="15052">
                  <c:v>42635.309027777781</c:v>
                </c:pt>
                <c:pt idx="15053">
                  <c:v>42635.3125</c:v>
                </c:pt>
                <c:pt idx="15054">
                  <c:v>42635.315972222219</c:v>
                </c:pt>
                <c:pt idx="15055">
                  <c:v>42635.319444444445</c:v>
                </c:pt>
                <c:pt idx="15056">
                  <c:v>42635.322916666664</c:v>
                </c:pt>
                <c:pt idx="15057">
                  <c:v>42635.326388888891</c:v>
                </c:pt>
                <c:pt idx="15058">
                  <c:v>42635.329861111109</c:v>
                </c:pt>
                <c:pt idx="15059">
                  <c:v>42635.333333333336</c:v>
                </c:pt>
                <c:pt idx="15060">
                  <c:v>42635.336805555555</c:v>
                </c:pt>
                <c:pt idx="15061">
                  <c:v>42635.340277777781</c:v>
                </c:pt>
                <c:pt idx="15062">
                  <c:v>42635.34375</c:v>
                </c:pt>
                <c:pt idx="15063">
                  <c:v>42635.347222222219</c:v>
                </c:pt>
                <c:pt idx="15064">
                  <c:v>42635.350694444445</c:v>
                </c:pt>
                <c:pt idx="15065">
                  <c:v>42635.354166666664</c:v>
                </c:pt>
                <c:pt idx="15066">
                  <c:v>42635.357638888891</c:v>
                </c:pt>
                <c:pt idx="15067">
                  <c:v>42635.361111111109</c:v>
                </c:pt>
                <c:pt idx="15068">
                  <c:v>42635.364583333336</c:v>
                </c:pt>
                <c:pt idx="15069">
                  <c:v>42635.368055555555</c:v>
                </c:pt>
                <c:pt idx="15070">
                  <c:v>42635.371527777781</c:v>
                </c:pt>
                <c:pt idx="15071">
                  <c:v>42635.375</c:v>
                </c:pt>
                <c:pt idx="15072">
                  <c:v>42635.378472222219</c:v>
                </c:pt>
                <c:pt idx="15073">
                  <c:v>42635.381944444445</c:v>
                </c:pt>
                <c:pt idx="15074">
                  <c:v>42635.385416666664</c:v>
                </c:pt>
                <c:pt idx="15075">
                  <c:v>42635.388888888891</c:v>
                </c:pt>
                <c:pt idx="15076">
                  <c:v>42635.392361111109</c:v>
                </c:pt>
                <c:pt idx="15077">
                  <c:v>42635.395833333336</c:v>
                </c:pt>
                <c:pt idx="15078">
                  <c:v>42635.399305555555</c:v>
                </c:pt>
                <c:pt idx="15079">
                  <c:v>42635.402777777781</c:v>
                </c:pt>
                <c:pt idx="15080">
                  <c:v>42635.40625</c:v>
                </c:pt>
                <c:pt idx="15081">
                  <c:v>42635.409722222219</c:v>
                </c:pt>
                <c:pt idx="15082">
                  <c:v>42635.413194444445</c:v>
                </c:pt>
                <c:pt idx="15083">
                  <c:v>42635.416666666664</c:v>
                </c:pt>
                <c:pt idx="15084">
                  <c:v>42635.420138888891</c:v>
                </c:pt>
                <c:pt idx="15085">
                  <c:v>42635.423611111109</c:v>
                </c:pt>
                <c:pt idx="15086">
                  <c:v>42635.427083333336</c:v>
                </c:pt>
                <c:pt idx="15087">
                  <c:v>42635.430555555555</c:v>
                </c:pt>
                <c:pt idx="15088">
                  <c:v>42635.434027777781</c:v>
                </c:pt>
                <c:pt idx="15089">
                  <c:v>42635.4375</c:v>
                </c:pt>
                <c:pt idx="15090">
                  <c:v>42635.440972222219</c:v>
                </c:pt>
                <c:pt idx="15091">
                  <c:v>42635.444444444445</c:v>
                </c:pt>
                <c:pt idx="15092">
                  <c:v>42635.447916666664</c:v>
                </c:pt>
                <c:pt idx="15093">
                  <c:v>42635.451388888891</c:v>
                </c:pt>
                <c:pt idx="15094">
                  <c:v>42635.454861111109</c:v>
                </c:pt>
                <c:pt idx="15095">
                  <c:v>42635.458333333336</c:v>
                </c:pt>
                <c:pt idx="15096">
                  <c:v>42635.461805555555</c:v>
                </c:pt>
                <c:pt idx="15097">
                  <c:v>42635.465277777781</c:v>
                </c:pt>
                <c:pt idx="15098">
                  <c:v>42635.46875</c:v>
                </c:pt>
                <c:pt idx="15099">
                  <c:v>42635.472222222219</c:v>
                </c:pt>
                <c:pt idx="15100">
                  <c:v>42635.475694444445</c:v>
                </c:pt>
                <c:pt idx="15101">
                  <c:v>42635.479166666664</c:v>
                </c:pt>
                <c:pt idx="15102">
                  <c:v>42635.482638888891</c:v>
                </c:pt>
                <c:pt idx="15103">
                  <c:v>42635.486111111109</c:v>
                </c:pt>
                <c:pt idx="15104">
                  <c:v>42635.489583333336</c:v>
                </c:pt>
                <c:pt idx="15105">
                  <c:v>42635.493055555555</c:v>
                </c:pt>
                <c:pt idx="15106">
                  <c:v>42635.496527777781</c:v>
                </c:pt>
                <c:pt idx="15107">
                  <c:v>42635.5</c:v>
                </c:pt>
                <c:pt idx="15108">
                  <c:v>42635.503472222219</c:v>
                </c:pt>
                <c:pt idx="15109">
                  <c:v>42635.506944444445</c:v>
                </c:pt>
                <c:pt idx="15110">
                  <c:v>42635.510416666664</c:v>
                </c:pt>
                <c:pt idx="15111">
                  <c:v>42635.513888888891</c:v>
                </c:pt>
                <c:pt idx="15112">
                  <c:v>42635.517361111109</c:v>
                </c:pt>
                <c:pt idx="15113">
                  <c:v>42635.520833333336</c:v>
                </c:pt>
                <c:pt idx="15114">
                  <c:v>42635.524305555555</c:v>
                </c:pt>
                <c:pt idx="15115">
                  <c:v>42635.527777777781</c:v>
                </c:pt>
                <c:pt idx="15116">
                  <c:v>42635.53125</c:v>
                </c:pt>
                <c:pt idx="15117">
                  <c:v>42635.534722222219</c:v>
                </c:pt>
                <c:pt idx="15118">
                  <c:v>42635.538194444445</c:v>
                </c:pt>
                <c:pt idx="15119">
                  <c:v>42635.541666666664</c:v>
                </c:pt>
                <c:pt idx="15120">
                  <c:v>42635.545138888891</c:v>
                </c:pt>
                <c:pt idx="15121">
                  <c:v>42635.548611111109</c:v>
                </c:pt>
                <c:pt idx="15122">
                  <c:v>42635.552083333336</c:v>
                </c:pt>
                <c:pt idx="15123">
                  <c:v>42635.555555555555</c:v>
                </c:pt>
                <c:pt idx="15124">
                  <c:v>42635.559027777781</c:v>
                </c:pt>
                <c:pt idx="15125">
                  <c:v>42635.5625</c:v>
                </c:pt>
                <c:pt idx="15126">
                  <c:v>42635.565972222219</c:v>
                </c:pt>
                <c:pt idx="15127">
                  <c:v>42635.569444444445</c:v>
                </c:pt>
                <c:pt idx="15128">
                  <c:v>42635.572916666664</c:v>
                </c:pt>
                <c:pt idx="15129">
                  <c:v>42635.576388888891</c:v>
                </c:pt>
                <c:pt idx="15130">
                  <c:v>42635.579861111109</c:v>
                </c:pt>
                <c:pt idx="15131">
                  <c:v>42635.583333333336</c:v>
                </c:pt>
                <c:pt idx="15132">
                  <c:v>42635.586805555555</c:v>
                </c:pt>
                <c:pt idx="15133">
                  <c:v>42635.590277777781</c:v>
                </c:pt>
                <c:pt idx="15134">
                  <c:v>42635.59375</c:v>
                </c:pt>
                <c:pt idx="15135">
                  <c:v>42635.597222222219</c:v>
                </c:pt>
                <c:pt idx="15136">
                  <c:v>42635.600694444445</c:v>
                </c:pt>
                <c:pt idx="15137">
                  <c:v>42635.604166666664</c:v>
                </c:pt>
                <c:pt idx="15138">
                  <c:v>42635.607638888891</c:v>
                </c:pt>
                <c:pt idx="15139">
                  <c:v>42635.611111111109</c:v>
                </c:pt>
                <c:pt idx="15140">
                  <c:v>42635.614583333336</c:v>
                </c:pt>
                <c:pt idx="15141">
                  <c:v>42635.618055555555</c:v>
                </c:pt>
                <c:pt idx="15142">
                  <c:v>42635.621527777781</c:v>
                </c:pt>
                <c:pt idx="15143">
                  <c:v>42635.625</c:v>
                </c:pt>
                <c:pt idx="15144">
                  <c:v>42635.628472222219</c:v>
                </c:pt>
                <c:pt idx="15145">
                  <c:v>42635.631944444445</c:v>
                </c:pt>
                <c:pt idx="15146">
                  <c:v>42635.635416666664</c:v>
                </c:pt>
                <c:pt idx="15147">
                  <c:v>42635.638888888891</c:v>
                </c:pt>
                <c:pt idx="15148">
                  <c:v>42635.642361111109</c:v>
                </c:pt>
                <c:pt idx="15149">
                  <c:v>42635.645833333336</c:v>
                </c:pt>
                <c:pt idx="15150">
                  <c:v>42635.649305555555</c:v>
                </c:pt>
                <c:pt idx="15151">
                  <c:v>42635.652777777781</c:v>
                </c:pt>
                <c:pt idx="15152">
                  <c:v>42635.65625</c:v>
                </c:pt>
                <c:pt idx="15153">
                  <c:v>42635.659722222219</c:v>
                </c:pt>
                <c:pt idx="15154">
                  <c:v>42635.663194444445</c:v>
                </c:pt>
                <c:pt idx="15155">
                  <c:v>42635.666666666664</c:v>
                </c:pt>
                <c:pt idx="15156">
                  <c:v>42635.670138888891</c:v>
                </c:pt>
                <c:pt idx="15157">
                  <c:v>42635.673611111109</c:v>
                </c:pt>
                <c:pt idx="15158">
                  <c:v>42635.677083333336</c:v>
                </c:pt>
                <c:pt idx="15159">
                  <c:v>42635.680555555555</c:v>
                </c:pt>
                <c:pt idx="15160">
                  <c:v>42635.684027777781</c:v>
                </c:pt>
                <c:pt idx="15161">
                  <c:v>42635.6875</c:v>
                </c:pt>
                <c:pt idx="15162">
                  <c:v>42635.690972222219</c:v>
                </c:pt>
                <c:pt idx="15163">
                  <c:v>42635.694444444445</c:v>
                </c:pt>
                <c:pt idx="15164">
                  <c:v>42635.697916666664</c:v>
                </c:pt>
                <c:pt idx="15165">
                  <c:v>42635.701388888891</c:v>
                </c:pt>
                <c:pt idx="15166">
                  <c:v>42635.704861111109</c:v>
                </c:pt>
                <c:pt idx="15167">
                  <c:v>42635.708333333336</c:v>
                </c:pt>
                <c:pt idx="15168">
                  <c:v>42635.711805555555</c:v>
                </c:pt>
                <c:pt idx="15169">
                  <c:v>42635.715277777781</c:v>
                </c:pt>
                <c:pt idx="15170">
                  <c:v>42635.71875</c:v>
                </c:pt>
                <c:pt idx="15171">
                  <c:v>42635.722222222219</c:v>
                </c:pt>
                <c:pt idx="15172">
                  <c:v>42635.725694444445</c:v>
                </c:pt>
                <c:pt idx="15173">
                  <c:v>42635.729166666664</c:v>
                </c:pt>
                <c:pt idx="15174">
                  <c:v>42635.732638888891</c:v>
                </c:pt>
                <c:pt idx="15175">
                  <c:v>42635.736111111109</c:v>
                </c:pt>
                <c:pt idx="15176">
                  <c:v>42635.739583333336</c:v>
                </c:pt>
                <c:pt idx="15177">
                  <c:v>42635.743055555555</c:v>
                </c:pt>
                <c:pt idx="15178">
                  <c:v>42635.746527777781</c:v>
                </c:pt>
                <c:pt idx="15179">
                  <c:v>42635.75</c:v>
                </c:pt>
                <c:pt idx="15180">
                  <c:v>42635.753472222219</c:v>
                </c:pt>
                <c:pt idx="15181">
                  <c:v>42635.756944444445</c:v>
                </c:pt>
                <c:pt idx="15182">
                  <c:v>42635.760416666664</c:v>
                </c:pt>
                <c:pt idx="15183">
                  <c:v>42635.763888888891</c:v>
                </c:pt>
                <c:pt idx="15184">
                  <c:v>42635.767361111109</c:v>
                </c:pt>
                <c:pt idx="15185">
                  <c:v>42635.770833333336</c:v>
                </c:pt>
                <c:pt idx="15186">
                  <c:v>42635.774305555555</c:v>
                </c:pt>
                <c:pt idx="15187">
                  <c:v>42635.777777777781</c:v>
                </c:pt>
                <c:pt idx="15188">
                  <c:v>42635.78125</c:v>
                </c:pt>
                <c:pt idx="15189">
                  <c:v>42635.784722222219</c:v>
                </c:pt>
                <c:pt idx="15190">
                  <c:v>42635.788194444445</c:v>
                </c:pt>
                <c:pt idx="15191">
                  <c:v>42635.791666666664</c:v>
                </c:pt>
                <c:pt idx="15192">
                  <c:v>42635.795138888891</c:v>
                </c:pt>
                <c:pt idx="15193">
                  <c:v>42635.798611111109</c:v>
                </c:pt>
                <c:pt idx="15194">
                  <c:v>42635.802083333336</c:v>
                </c:pt>
                <c:pt idx="15195">
                  <c:v>42635.805555555555</c:v>
                </c:pt>
                <c:pt idx="15196">
                  <c:v>42635.809027777781</c:v>
                </c:pt>
                <c:pt idx="15197">
                  <c:v>42635.8125</c:v>
                </c:pt>
                <c:pt idx="15198">
                  <c:v>42635.815972222219</c:v>
                </c:pt>
                <c:pt idx="15199">
                  <c:v>42635.819444444445</c:v>
                </c:pt>
                <c:pt idx="15200">
                  <c:v>42635.822916666664</c:v>
                </c:pt>
                <c:pt idx="15201">
                  <c:v>42635.826388888891</c:v>
                </c:pt>
                <c:pt idx="15202">
                  <c:v>42635.829861111109</c:v>
                </c:pt>
                <c:pt idx="15203">
                  <c:v>42635.833333333336</c:v>
                </c:pt>
                <c:pt idx="15204">
                  <c:v>42635.836805555555</c:v>
                </c:pt>
                <c:pt idx="15205">
                  <c:v>42635.840277777781</c:v>
                </c:pt>
                <c:pt idx="15206">
                  <c:v>42635.84375</c:v>
                </c:pt>
                <c:pt idx="15207">
                  <c:v>42635.847222222219</c:v>
                </c:pt>
                <c:pt idx="15208">
                  <c:v>42635.850694444445</c:v>
                </c:pt>
                <c:pt idx="15209">
                  <c:v>42635.854166666664</c:v>
                </c:pt>
                <c:pt idx="15210">
                  <c:v>42635.857638888891</c:v>
                </c:pt>
                <c:pt idx="15211">
                  <c:v>42635.861111111109</c:v>
                </c:pt>
                <c:pt idx="15212">
                  <c:v>42635.864583333336</c:v>
                </c:pt>
                <c:pt idx="15213">
                  <c:v>42635.868055555555</c:v>
                </c:pt>
                <c:pt idx="15214">
                  <c:v>42635.871527777781</c:v>
                </c:pt>
                <c:pt idx="15215">
                  <c:v>42635.875</c:v>
                </c:pt>
                <c:pt idx="15216">
                  <c:v>42635.878472222219</c:v>
                </c:pt>
                <c:pt idx="15217">
                  <c:v>42635.881944444445</c:v>
                </c:pt>
                <c:pt idx="15218">
                  <c:v>42635.885416666664</c:v>
                </c:pt>
                <c:pt idx="15219">
                  <c:v>42635.888888888891</c:v>
                </c:pt>
                <c:pt idx="15220">
                  <c:v>42635.892361111109</c:v>
                </c:pt>
                <c:pt idx="15221">
                  <c:v>42635.895833333336</c:v>
                </c:pt>
                <c:pt idx="15222">
                  <c:v>42635.899305555555</c:v>
                </c:pt>
                <c:pt idx="15223">
                  <c:v>42635.902777777781</c:v>
                </c:pt>
                <c:pt idx="15224">
                  <c:v>42635.90625</c:v>
                </c:pt>
                <c:pt idx="15225">
                  <c:v>42635.909722222219</c:v>
                </c:pt>
                <c:pt idx="15226">
                  <c:v>42635.913194444445</c:v>
                </c:pt>
                <c:pt idx="15227">
                  <c:v>42635.916666666664</c:v>
                </c:pt>
                <c:pt idx="15228">
                  <c:v>42635.920138888891</c:v>
                </c:pt>
                <c:pt idx="15229">
                  <c:v>42635.923611111109</c:v>
                </c:pt>
                <c:pt idx="15230">
                  <c:v>42635.927083333336</c:v>
                </c:pt>
                <c:pt idx="15231">
                  <c:v>42635.930555555555</c:v>
                </c:pt>
                <c:pt idx="15232">
                  <c:v>42635.934027777781</c:v>
                </c:pt>
                <c:pt idx="15233">
                  <c:v>42635.9375</c:v>
                </c:pt>
                <c:pt idx="15234">
                  <c:v>42635.940972222219</c:v>
                </c:pt>
                <c:pt idx="15235">
                  <c:v>42635.944444444445</c:v>
                </c:pt>
                <c:pt idx="15236">
                  <c:v>42635.947916666664</c:v>
                </c:pt>
                <c:pt idx="15237">
                  <c:v>42635.951388888891</c:v>
                </c:pt>
                <c:pt idx="15238">
                  <c:v>42635.954861111109</c:v>
                </c:pt>
                <c:pt idx="15239">
                  <c:v>42635.958333333336</c:v>
                </c:pt>
                <c:pt idx="15240">
                  <c:v>42635.961805555555</c:v>
                </c:pt>
                <c:pt idx="15241">
                  <c:v>42635.965277777781</c:v>
                </c:pt>
                <c:pt idx="15242">
                  <c:v>42635.96875</c:v>
                </c:pt>
                <c:pt idx="15243">
                  <c:v>42635.972222222219</c:v>
                </c:pt>
                <c:pt idx="15244">
                  <c:v>42635.975694444445</c:v>
                </c:pt>
                <c:pt idx="15245">
                  <c:v>42635.979166666664</c:v>
                </c:pt>
                <c:pt idx="15246">
                  <c:v>42635.982638888891</c:v>
                </c:pt>
                <c:pt idx="15247">
                  <c:v>42635.986111111109</c:v>
                </c:pt>
                <c:pt idx="15248">
                  <c:v>42635.989583333336</c:v>
                </c:pt>
                <c:pt idx="15249">
                  <c:v>42635.993055555555</c:v>
                </c:pt>
                <c:pt idx="15250">
                  <c:v>42635.996527777781</c:v>
                </c:pt>
                <c:pt idx="15251">
                  <c:v>42636</c:v>
                </c:pt>
                <c:pt idx="15252">
                  <c:v>42636.003472222219</c:v>
                </c:pt>
                <c:pt idx="15253">
                  <c:v>42636.006944444445</c:v>
                </c:pt>
                <c:pt idx="15254">
                  <c:v>42636.010416666664</c:v>
                </c:pt>
                <c:pt idx="15255">
                  <c:v>42636.013888888891</c:v>
                </c:pt>
                <c:pt idx="15256">
                  <c:v>42636.017361111109</c:v>
                </c:pt>
                <c:pt idx="15257">
                  <c:v>42636.020833333336</c:v>
                </c:pt>
                <c:pt idx="15258">
                  <c:v>42636.024305555555</c:v>
                </c:pt>
                <c:pt idx="15259">
                  <c:v>42636.027777777781</c:v>
                </c:pt>
                <c:pt idx="15260">
                  <c:v>42636.03125</c:v>
                </c:pt>
                <c:pt idx="15261">
                  <c:v>42636.034722222219</c:v>
                </c:pt>
                <c:pt idx="15262">
                  <c:v>42636.038194444445</c:v>
                </c:pt>
                <c:pt idx="15263">
                  <c:v>42636.041666666664</c:v>
                </c:pt>
                <c:pt idx="15264">
                  <c:v>42636.045138888891</c:v>
                </c:pt>
                <c:pt idx="15265">
                  <c:v>42636.048611111109</c:v>
                </c:pt>
                <c:pt idx="15266">
                  <c:v>42636.052083333336</c:v>
                </c:pt>
                <c:pt idx="15267">
                  <c:v>42636.055555555555</c:v>
                </c:pt>
                <c:pt idx="15268">
                  <c:v>42636.059027777781</c:v>
                </c:pt>
                <c:pt idx="15269">
                  <c:v>42636.0625</c:v>
                </c:pt>
                <c:pt idx="15270">
                  <c:v>42636.065972222219</c:v>
                </c:pt>
                <c:pt idx="15271">
                  <c:v>42636.069444444445</c:v>
                </c:pt>
                <c:pt idx="15272">
                  <c:v>42636.072916666664</c:v>
                </c:pt>
                <c:pt idx="15273">
                  <c:v>42636.076388888891</c:v>
                </c:pt>
                <c:pt idx="15274">
                  <c:v>42636.079861111109</c:v>
                </c:pt>
                <c:pt idx="15275">
                  <c:v>42636.083333333336</c:v>
                </c:pt>
                <c:pt idx="15276">
                  <c:v>42636.086805555555</c:v>
                </c:pt>
                <c:pt idx="15277">
                  <c:v>42636.090277777781</c:v>
                </c:pt>
                <c:pt idx="15278">
                  <c:v>42636.09375</c:v>
                </c:pt>
                <c:pt idx="15279">
                  <c:v>42636.097222222219</c:v>
                </c:pt>
                <c:pt idx="15280">
                  <c:v>42636.100694444445</c:v>
                </c:pt>
                <c:pt idx="15281">
                  <c:v>42636.104166666664</c:v>
                </c:pt>
                <c:pt idx="15282">
                  <c:v>42636.107638888891</c:v>
                </c:pt>
                <c:pt idx="15283">
                  <c:v>42636.111111111109</c:v>
                </c:pt>
                <c:pt idx="15284">
                  <c:v>42636.114583333336</c:v>
                </c:pt>
                <c:pt idx="15285">
                  <c:v>42636.118055555555</c:v>
                </c:pt>
                <c:pt idx="15286">
                  <c:v>42636.121527777781</c:v>
                </c:pt>
                <c:pt idx="15287">
                  <c:v>42636.125</c:v>
                </c:pt>
                <c:pt idx="15288">
                  <c:v>42636.128472222219</c:v>
                </c:pt>
                <c:pt idx="15289">
                  <c:v>42636.131944444445</c:v>
                </c:pt>
                <c:pt idx="15290">
                  <c:v>42636.135416666664</c:v>
                </c:pt>
                <c:pt idx="15291">
                  <c:v>42636.138888888891</c:v>
                </c:pt>
                <c:pt idx="15292">
                  <c:v>42636.142361111109</c:v>
                </c:pt>
                <c:pt idx="15293">
                  <c:v>42636.145833333336</c:v>
                </c:pt>
                <c:pt idx="15294">
                  <c:v>42636.149305555555</c:v>
                </c:pt>
                <c:pt idx="15295">
                  <c:v>42636.152777777781</c:v>
                </c:pt>
                <c:pt idx="15296">
                  <c:v>42636.15625</c:v>
                </c:pt>
                <c:pt idx="15297">
                  <c:v>42636.159722222219</c:v>
                </c:pt>
                <c:pt idx="15298">
                  <c:v>42636.163194444445</c:v>
                </c:pt>
                <c:pt idx="15299">
                  <c:v>42636.166666666664</c:v>
                </c:pt>
                <c:pt idx="15300">
                  <c:v>42636.170138888891</c:v>
                </c:pt>
                <c:pt idx="15301">
                  <c:v>42636.173611111109</c:v>
                </c:pt>
                <c:pt idx="15302">
                  <c:v>42636.177083333336</c:v>
                </c:pt>
                <c:pt idx="15303">
                  <c:v>42636.180555555555</c:v>
                </c:pt>
                <c:pt idx="15304">
                  <c:v>42636.184027777781</c:v>
                </c:pt>
                <c:pt idx="15305">
                  <c:v>42636.1875</c:v>
                </c:pt>
                <c:pt idx="15306">
                  <c:v>42636.190972222219</c:v>
                </c:pt>
                <c:pt idx="15307">
                  <c:v>42636.194444444445</c:v>
                </c:pt>
                <c:pt idx="15308">
                  <c:v>42636.197916666664</c:v>
                </c:pt>
                <c:pt idx="15309">
                  <c:v>42636.201388888891</c:v>
                </c:pt>
                <c:pt idx="15310">
                  <c:v>42636.204861111109</c:v>
                </c:pt>
                <c:pt idx="15311">
                  <c:v>42636.208333333336</c:v>
                </c:pt>
                <c:pt idx="15312">
                  <c:v>42636.211805555555</c:v>
                </c:pt>
                <c:pt idx="15313">
                  <c:v>42636.215277777781</c:v>
                </c:pt>
                <c:pt idx="15314">
                  <c:v>42636.21875</c:v>
                </c:pt>
                <c:pt idx="15315">
                  <c:v>42636.222222222219</c:v>
                </c:pt>
                <c:pt idx="15316">
                  <c:v>42636.225694444445</c:v>
                </c:pt>
                <c:pt idx="15317">
                  <c:v>42636.229166666664</c:v>
                </c:pt>
                <c:pt idx="15318">
                  <c:v>42636.232638888891</c:v>
                </c:pt>
                <c:pt idx="15319">
                  <c:v>42636.236111111109</c:v>
                </c:pt>
                <c:pt idx="15320">
                  <c:v>42636.239583333336</c:v>
                </c:pt>
                <c:pt idx="15321">
                  <c:v>42636.243055555555</c:v>
                </c:pt>
                <c:pt idx="15322">
                  <c:v>42636.246527777781</c:v>
                </c:pt>
                <c:pt idx="15323">
                  <c:v>42636.25</c:v>
                </c:pt>
                <c:pt idx="15324">
                  <c:v>42636.253472222219</c:v>
                </c:pt>
                <c:pt idx="15325">
                  <c:v>42636.256944444445</c:v>
                </c:pt>
                <c:pt idx="15326">
                  <c:v>42636.260416666664</c:v>
                </c:pt>
                <c:pt idx="15327">
                  <c:v>42636.263888888891</c:v>
                </c:pt>
                <c:pt idx="15328">
                  <c:v>42636.267361111109</c:v>
                </c:pt>
                <c:pt idx="15329">
                  <c:v>42636.270833333336</c:v>
                </c:pt>
                <c:pt idx="15330">
                  <c:v>42636.274305555555</c:v>
                </c:pt>
                <c:pt idx="15331">
                  <c:v>42636.277777777781</c:v>
                </c:pt>
                <c:pt idx="15332">
                  <c:v>42636.28125</c:v>
                </c:pt>
                <c:pt idx="15333">
                  <c:v>42636.284722222219</c:v>
                </c:pt>
                <c:pt idx="15334">
                  <c:v>42636.288194444445</c:v>
                </c:pt>
                <c:pt idx="15335">
                  <c:v>42636.291666666664</c:v>
                </c:pt>
                <c:pt idx="15336">
                  <c:v>42636.295138888891</c:v>
                </c:pt>
                <c:pt idx="15337">
                  <c:v>42636.298611111109</c:v>
                </c:pt>
                <c:pt idx="15338">
                  <c:v>42636.302083333336</c:v>
                </c:pt>
                <c:pt idx="15339">
                  <c:v>42636.305555555555</c:v>
                </c:pt>
                <c:pt idx="15340">
                  <c:v>42636.309027777781</c:v>
                </c:pt>
                <c:pt idx="15341">
                  <c:v>42636.3125</c:v>
                </c:pt>
                <c:pt idx="15342">
                  <c:v>42636.315972222219</c:v>
                </c:pt>
                <c:pt idx="15343">
                  <c:v>42636.319444444445</c:v>
                </c:pt>
                <c:pt idx="15344">
                  <c:v>42636.322916666664</c:v>
                </c:pt>
                <c:pt idx="15345">
                  <c:v>42636.326388888891</c:v>
                </c:pt>
                <c:pt idx="15346">
                  <c:v>42636.329861111109</c:v>
                </c:pt>
                <c:pt idx="15347">
                  <c:v>42636.333333333336</c:v>
                </c:pt>
                <c:pt idx="15348">
                  <c:v>42636.336805555555</c:v>
                </c:pt>
                <c:pt idx="15349">
                  <c:v>42636.340277777781</c:v>
                </c:pt>
                <c:pt idx="15350">
                  <c:v>42636.34375</c:v>
                </c:pt>
                <c:pt idx="15351">
                  <c:v>42636.347222222219</c:v>
                </c:pt>
                <c:pt idx="15352">
                  <c:v>42636.350694444445</c:v>
                </c:pt>
                <c:pt idx="15353">
                  <c:v>42636.354166666664</c:v>
                </c:pt>
                <c:pt idx="15354">
                  <c:v>42636.357638888891</c:v>
                </c:pt>
                <c:pt idx="15355">
                  <c:v>42636.361111111109</c:v>
                </c:pt>
                <c:pt idx="15356">
                  <c:v>42636.364583333336</c:v>
                </c:pt>
                <c:pt idx="15357">
                  <c:v>42636.368055555555</c:v>
                </c:pt>
                <c:pt idx="15358">
                  <c:v>42636.371527777781</c:v>
                </c:pt>
                <c:pt idx="15359">
                  <c:v>42636.375</c:v>
                </c:pt>
                <c:pt idx="15360">
                  <c:v>42636.378472222219</c:v>
                </c:pt>
                <c:pt idx="15361">
                  <c:v>42636.381944444445</c:v>
                </c:pt>
                <c:pt idx="15362">
                  <c:v>42636.385416666664</c:v>
                </c:pt>
                <c:pt idx="15363">
                  <c:v>42636.388888888891</c:v>
                </c:pt>
                <c:pt idx="15364">
                  <c:v>42636.392361111109</c:v>
                </c:pt>
                <c:pt idx="15365">
                  <c:v>42636.395833333336</c:v>
                </c:pt>
                <c:pt idx="15366">
                  <c:v>42636.399305555555</c:v>
                </c:pt>
                <c:pt idx="15367">
                  <c:v>42636.402777777781</c:v>
                </c:pt>
                <c:pt idx="15368">
                  <c:v>42636.40625</c:v>
                </c:pt>
                <c:pt idx="15369">
                  <c:v>42636.409722222219</c:v>
                </c:pt>
                <c:pt idx="15370">
                  <c:v>42636.413194444445</c:v>
                </c:pt>
                <c:pt idx="15371">
                  <c:v>42636.416666666664</c:v>
                </c:pt>
                <c:pt idx="15372">
                  <c:v>42636.420138888891</c:v>
                </c:pt>
                <c:pt idx="15373">
                  <c:v>42636.423611111109</c:v>
                </c:pt>
                <c:pt idx="15374">
                  <c:v>42636.427083333336</c:v>
                </c:pt>
                <c:pt idx="15375">
                  <c:v>42636.430555555555</c:v>
                </c:pt>
                <c:pt idx="15376">
                  <c:v>42636.434027777781</c:v>
                </c:pt>
                <c:pt idx="15377">
                  <c:v>42636.4375</c:v>
                </c:pt>
                <c:pt idx="15378">
                  <c:v>42636.440972222219</c:v>
                </c:pt>
                <c:pt idx="15379">
                  <c:v>42636.444444444445</c:v>
                </c:pt>
                <c:pt idx="15380">
                  <c:v>42636.447916666664</c:v>
                </c:pt>
                <c:pt idx="15381">
                  <c:v>42636.451388888891</c:v>
                </c:pt>
                <c:pt idx="15382">
                  <c:v>42636.454861111109</c:v>
                </c:pt>
                <c:pt idx="15383">
                  <c:v>42636.458333333336</c:v>
                </c:pt>
                <c:pt idx="15384">
                  <c:v>42636.461805555555</c:v>
                </c:pt>
                <c:pt idx="15385">
                  <c:v>42636.465277777781</c:v>
                </c:pt>
                <c:pt idx="15386">
                  <c:v>42636.46875</c:v>
                </c:pt>
                <c:pt idx="15387">
                  <c:v>42636.472222222219</c:v>
                </c:pt>
                <c:pt idx="15388">
                  <c:v>42636.475694444445</c:v>
                </c:pt>
                <c:pt idx="15389">
                  <c:v>42636.479166666664</c:v>
                </c:pt>
                <c:pt idx="15390">
                  <c:v>42636.482638888891</c:v>
                </c:pt>
                <c:pt idx="15391">
                  <c:v>42636.486111111109</c:v>
                </c:pt>
                <c:pt idx="15392">
                  <c:v>42636.489583333336</c:v>
                </c:pt>
                <c:pt idx="15393">
                  <c:v>42636.493055555555</c:v>
                </c:pt>
                <c:pt idx="15394">
                  <c:v>42636.496527777781</c:v>
                </c:pt>
                <c:pt idx="15395">
                  <c:v>42636.5</c:v>
                </c:pt>
                <c:pt idx="15396">
                  <c:v>42636.503472222219</c:v>
                </c:pt>
                <c:pt idx="15397">
                  <c:v>42636.506944444445</c:v>
                </c:pt>
                <c:pt idx="15398">
                  <c:v>42636.510416666664</c:v>
                </c:pt>
                <c:pt idx="15399">
                  <c:v>42636.513888888891</c:v>
                </c:pt>
                <c:pt idx="15400">
                  <c:v>42636.517361111109</c:v>
                </c:pt>
                <c:pt idx="15401">
                  <c:v>42636.520833333336</c:v>
                </c:pt>
                <c:pt idx="15402">
                  <c:v>42636.524305555555</c:v>
                </c:pt>
                <c:pt idx="15403">
                  <c:v>42636.527777777781</c:v>
                </c:pt>
                <c:pt idx="15404">
                  <c:v>42636.53125</c:v>
                </c:pt>
                <c:pt idx="15405">
                  <c:v>42636.534722222219</c:v>
                </c:pt>
                <c:pt idx="15406">
                  <c:v>42636.538194444445</c:v>
                </c:pt>
                <c:pt idx="15407">
                  <c:v>42636.541666666664</c:v>
                </c:pt>
                <c:pt idx="15408">
                  <c:v>42636.545138888891</c:v>
                </c:pt>
                <c:pt idx="15409">
                  <c:v>42636.548611111109</c:v>
                </c:pt>
                <c:pt idx="15410">
                  <c:v>42636.552083333336</c:v>
                </c:pt>
                <c:pt idx="15411">
                  <c:v>42636.555555555555</c:v>
                </c:pt>
                <c:pt idx="15412">
                  <c:v>42636.559027777781</c:v>
                </c:pt>
                <c:pt idx="15413">
                  <c:v>42636.5625</c:v>
                </c:pt>
                <c:pt idx="15414">
                  <c:v>42636.565972222219</c:v>
                </c:pt>
                <c:pt idx="15415">
                  <c:v>42636.569444444445</c:v>
                </c:pt>
                <c:pt idx="15416">
                  <c:v>42636.572916666664</c:v>
                </c:pt>
                <c:pt idx="15417">
                  <c:v>42636.576388888891</c:v>
                </c:pt>
                <c:pt idx="15418">
                  <c:v>42636.579861111109</c:v>
                </c:pt>
                <c:pt idx="15419">
                  <c:v>42636.583333333336</c:v>
                </c:pt>
                <c:pt idx="15420">
                  <c:v>42636.586805555555</c:v>
                </c:pt>
                <c:pt idx="15421">
                  <c:v>42636.590277777781</c:v>
                </c:pt>
                <c:pt idx="15422">
                  <c:v>42636.59375</c:v>
                </c:pt>
                <c:pt idx="15423">
                  <c:v>42636.597222222219</c:v>
                </c:pt>
                <c:pt idx="15424">
                  <c:v>42636.600694444445</c:v>
                </c:pt>
                <c:pt idx="15425">
                  <c:v>42636.604166666664</c:v>
                </c:pt>
                <c:pt idx="15426">
                  <c:v>42636.607638888891</c:v>
                </c:pt>
                <c:pt idx="15427">
                  <c:v>42636.611111111109</c:v>
                </c:pt>
                <c:pt idx="15428">
                  <c:v>42636.614583333336</c:v>
                </c:pt>
                <c:pt idx="15429">
                  <c:v>42636.618055555555</c:v>
                </c:pt>
                <c:pt idx="15430">
                  <c:v>42636.621527777781</c:v>
                </c:pt>
                <c:pt idx="15431">
                  <c:v>42636.625</c:v>
                </c:pt>
                <c:pt idx="15432">
                  <c:v>42636.628472222219</c:v>
                </c:pt>
                <c:pt idx="15433">
                  <c:v>42636.631944444445</c:v>
                </c:pt>
                <c:pt idx="15434">
                  <c:v>42636.635416666664</c:v>
                </c:pt>
                <c:pt idx="15435">
                  <c:v>42636.638888888891</c:v>
                </c:pt>
                <c:pt idx="15436">
                  <c:v>42636.642361111109</c:v>
                </c:pt>
                <c:pt idx="15437">
                  <c:v>42636.645833333336</c:v>
                </c:pt>
                <c:pt idx="15438">
                  <c:v>42636.649305555555</c:v>
                </c:pt>
                <c:pt idx="15439">
                  <c:v>42636.652777777781</c:v>
                </c:pt>
                <c:pt idx="15440">
                  <c:v>42636.65625</c:v>
                </c:pt>
                <c:pt idx="15441">
                  <c:v>42636.659722222219</c:v>
                </c:pt>
                <c:pt idx="15442">
                  <c:v>42636.663194444445</c:v>
                </c:pt>
                <c:pt idx="15443">
                  <c:v>42636.666666666664</c:v>
                </c:pt>
                <c:pt idx="15444">
                  <c:v>42636.670138888891</c:v>
                </c:pt>
                <c:pt idx="15445">
                  <c:v>42636.673611111109</c:v>
                </c:pt>
                <c:pt idx="15446">
                  <c:v>42636.677083333336</c:v>
                </c:pt>
                <c:pt idx="15447">
                  <c:v>42636.680555555555</c:v>
                </c:pt>
                <c:pt idx="15448">
                  <c:v>42636.684027777781</c:v>
                </c:pt>
                <c:pt idx="15449">
                  <c:v>42636.6875</c:v>
                </c:pt>
                <c:pt idx="15450">
                  <c:v>42636.690972222219</c:v>
                </c:pt>
                <c:pt idx="15451">
                  <c:v>42636.694444444445</c:v>
                </c:pt>
                <c:pt idx="15452">
                  <c:v>42636.697916666664</c:v>
                </c:pt>
                <c:pt idx="15453">
                  <c:v>42636.701388888891</c:v>
                </c:pt>
                <c:pt idx="15454">
                  <c:v>42636.704861111109</c:v>
                </c:pt>
                <c:pt idx="15455">
                  <c:v>42636.708333333336</c:v>
                </c:pt>
                <c:pt idx="15456">
                  <c:v>42636.711805555555</c:v>
                </c:pt>
                <c:pt idx="15457">
                  <c:v>42636.715277777781</c:v>
                </c:pt>
                <c:pt idx="15458">
                  <c:v>42636.71875</c:v>
                </c:pt>
                <c:pt idx="15459">
                  <c:v>42636.722222222219</c:v>
                </c:pt>
                <c:pt idx="15460">
                  <c:v>42636.725694444445</c:v>
                </c:pt>
                <c:pt idx="15461">
                  <c:v>42636.729166666664</c:v>
                </c:pt>
                <c:pt idx="15462">
                  <c:v>42636.732638888891</c:v>
                </c:pt>
                <c:pt idx="15463">
                  <c:v>42636.736111111109</c:v>
                </c:pt>
                <c:pt idx="15464">
                  <c:v>42636.739583333336</c:v>
                </c:pt>
                <c:pt idx="15465">
                  <c:v>42636.743055555555</c:v>
                </c:pt>
                <c:pt idx="15466">
                  <c:v>42636.746527777781</c:v>
                </c:pt>
                <c:pt idx="15467">
                  <c:v>42636.75</c:v>
                </c:pt>
                <c:pt idx="15468">
                  <c:v>42636.753472222219</c:v>
                </c:pt>
                <c:pt idx="15469">
                  <c:v>42636.756944444445</c:v>
                </c:pt>
                <c:pt idx="15470">
                  <c:v>42636.760416666664</c:v>
                </c:pt>
                <c:pt idx="15471">
                  <c:v>42636.763888888891</c:v>
                </c:pt>
                <c:pt idx="15472">
                  <c:v>42636.767361111109</c:v>
                </c:pt>
                <c:pt idx="15473">
                  <c:v>42636.770833333336</c:v>
                </c:pt>
                <c:pt idx="15474">
                  <c:v>42636.774305555555</c:v>
                </c:pt>
                <c:pt idx="15475">
                  <c:v>42636.777777777781</c:v>
                </c:pt>
                <c:pt idx="15476">
                  <c:v>42636.78125</c:v>
                </c:pt>
                <c:pt idx="15477">
                  <c:v>42636.784722222219</c:v>
                </c:pt>
                <c:pt idx="15478">
                  <c:v>42636.788194444445</c:v>
                </c:pt>
                <c:pt idx="15479">
                  <c:v>42636.791666666664</c:v>
                </c:pt>
                <c:pt idx="15480">
                  <c:v>42636.795138888891</c:v>
                </c:pt>
                <c:pt idx="15481">
                  <c:v>42636.798611111109</c:v>
                </c:pt>
                <c:pt idx="15482">
                  <c:v>42636.802083333336</c:v>
                </c:pt>
                <c:pt idx="15483">
                  <c:v>42636.805555555555</c:v>
                </c:pt>
                <c:pt idx="15484">
                  <c:v>42636.809027777781</c:v>
                </c:pt>
                <c:pt idx="15485">
                  <c:v>42636.8125</c:v>
                </c:pt>
                <c:pt idx="15486">
                  <c:v>42636.815972222219</c:v>
                </c:pt>
                <c:pt idx="15487">
                  <c:v>42636.819444444445</c:v>
                </c:pt>
                <c:pt idx="15488">
                  <c:v>42636.822916666664</c:v>
                </c:pt>
                <c:pt idx="15489">
                  <c:v>42636.826388888891</c:v>
                </c:pt>
                <c:pt idx="15490">
                  <c:v>42636.829861111109</c:v>
                </c:pt>
                <c:pt idx="15491">
                  <c:v>42636.833333333336</c:v>
                </c:pt>
                <c:pt idx="15492">
                  <c:v>42636.836805555555</c:v>
                </c:pt>
                <c:pt idx="15493">
                  <c:v>42636.840277777781</c:v>
                </c:pt>
                <c:pt idx="15494">
                  <c:v>42636.84375</c:v>
                </c:pt>
                <c:pt idx="15495">
                  <c:v>42636.847222222219</c:v>
                </c:pt>
                <c:pt idx="15496">
                  <c:v>42636.850694444445</c:v>
                </c:pt>
                <c:pt idx="15497">
                  <c:v>42636.854166666664</c:v>
                </c:pt>
                <c:pt idx="15498">
                  <c:v>42636.857638888891</c:v>
                </c:pt>
                <c:pt idx="15499">
                  <c:v>42636.861111111109</c:v>
                </c:pt>
                <c:pt idx="15500">
                  <c:v>42636.864583333336</c:v>
                </c:pt>
                <c:pt idx="15501">
                  <c:v>42636.868055555555</c:v>
                </c:pt>
                <c:pt idx="15502">
                  <c:v>42636.871527777781</c:v>
                </c:pt>
                <c:pt idx="15503">
                  <c:v>42636.875</c:v>
                </c:pt>
                <c:pt idx="15504">
                  <c:v>42636.878472222219</c:v>
                </c:pt>
                <c:pt idx="15505">
                  <c:v>42636.881944444445</c:v>
                </c:pt>
                <c:pt idx="15506">
                  <c:v>42636.885416666664</c:v>
                </c:pt>
                <c:pt idx="15507">
                  <c:v>42636.888888888891</c:v>
                </c:pt>
                <c:pt idx="15508">
                  <c:v>42636.892361111109</c:v>
                </c:pt>
                <c:pt idx="15509">
                  <c:v>42636.895833333336</c:v>
                </c:pt>
                <c:pt idx="15510">
                  <c:v>42636.899305555555</c:v>
                </c:pt>
                <c:pt idx="15511">
                  <c:v>42636.902777777781</c:v>
                </c:pt>
                <c:pt idx="15512">
                  <c:v>42636.90625</c:v>
                </c:pt>
                <c:pt idx="15513">
                  <c:v>42636.909722222219</c:v>
                </c:pt>
                <c:pt idx="15514">
                  <c:v>42636.913194444445</c:v>
                </c:pt>
                <c:pt idx="15515">
                  <c:v>42636.916666666664</c:v>
                </c:pt>
                <c:pt idx="15516">
                  <c:v>42636.920138888891</c:v>
                </c:pt>
                <c:pt idx="15517">
                  <c:v>42636.923611111109</c:v>
                </c:pt>
                <c:pt idx="15518">
                  <c:v>42636.927083333336</c:v>
                </c:pt>
                <c:pt idx="15519">
                  <c:v>42636.930555555555</c:v>
                </c:pt>
                <c:pt idx="15520">
                  <c:v>42636.934027777781</c:v>
                </c:pt>
                <c:pt idx="15521">
                  <c:v>42636.9375</c:v>
                </c:pt>
                <c:pt idx="15522">
                  <c:v>42636.940972222219</c:v>
                </c:pt>
                <c:pt idx="15523">
                  <c:v>42636.944444444445</c:v>
                </c:pt>
                <c:pt idx="15524">
                  <c:v>42636.947916666664</c:v>
                </c:pt>
                <c:pt idx="15525">
                  <c:v>42636.951388888891</c:v>
                </c:pt>
                <c:pt idx="15526">
                  <c:v>42636.954861111109</c:v>
                </c:pt>
                <c:pt idx="15527">
                  <c:v>42636.958333333336</c:v>
                </c:pt>
                <c:pt idx="15528">
                  <c:v>42636.961805555555</c:v>
                </c:pt>
                <c:pt idx="15529">
                  <c:v>42636.965277777781</c:v>
                </c:pt>
                <c:pt idx="15530">
                  <c:v>42636.96875</c:v>
                </c:pt>
                <c:pt idx="15531">
                  <c:v>42636.972222222219</c:v>
                </c:pt>
                <c:pt idx="15532">
                  <c:v>42636.975694444445</c:v>
                </c:pt>
                <c:pt idx="15533">
                  <c:v>42636.979166666664</c:v>
                </c:pt>
                <c:pt idx="15534">
                  <c:v>42636.982638888891</c:v>
                </c:pt>
                <c:pt idx="15535">
                  <c:v>42636.986111111109</c:v>
                </c:pt>
                <c:pt idx="15536">
                  <c:v>42636.989583333336</c:v>
                </c:pt>
                <c:pt idx="15537">
                  <c:v>42636.993055555555</c:v>
                </c:pt>
                <c:pt idx="15538">
                  <c:v>42636.996527777781</c:v>
                </c:pt>
                <c:pt idx="15539">
                  <c:v>42637</c:v>
                </c:pt>
                <c:pt idx="15540">
                  <c:v>42637.003472222219</c:v>
                </c:pt>
                <c:pt idx="15541">
                  <c:v>42637.006944444445</c:v>
                </c:pt>
                <c:pt idx="15542">
                  <c:v>42637.010416666664</c:v>
                </c:pt>
                <c:pt idx="15543">
                  <c:v>42637.013888888891</c:v>
                </c:pt>
                <c:pt idx="15544">
                  <c:v>42637.017361111109</c:v>
                </c:pt>
                <c:pt idx="15545">
                  <c:v>42637.020833333336</c:v>
                </c:pt>
                <c:pt idx="15546">
                  <c:v>42637.024305555555</c:v>
                </c:pt>
                <c:pt idx="15547">
                  <c:v>42637.027777777781</c:v>
                </c:pt>
                <c:pt idx="15548">
                  <c:v>42637.03125</c:v>
                </c:pt>
                <c:pt idx="15549">
                  <c:v>42637.034722222219</c:v>
                </c:pt>
                <c:pt idx="15550">
                  <c:v>42637.038194444445</c:v>
                </c:pt>
                <c:pt idx="15551">
                  <c:v>42637.041666666664</c:v>
                </c:pt>
                <c:pt idx="15552">
                  <c:v>42637.045138888891</c:v>
                </c:pt>
                <c:pt idx="15553">
                  <c:v>42637.048611111109</c:v>
                </c:pt>
                <c:pt idx="15554">
                  <c:v>42637.052083333336</c:v>
                </c:pt>
                <c:pt idx="15555">
                  <c:v>42637.055555555555</c:v>
                </c:pt>
                <c:pt idx="15556">
                  <c:v>42637.059027777781</c:v>
                </c:pt>
                <c:pt idx="15557">
                  <c:v>42637.0625</c:v>
                </c:pt>
                <c:pt idx="15558">
                  <c:v>42637.065972222219</c:v>
                </c:pt>
                <c:pt idx="15559">
                  <c:v>42637.069444444445</c:v>
                </c:pt>
                <c:pt idx="15560">
                  <c:v>42637.072916666664</c:v>
                </c:pt>
                <c:pt idx="15561">
                  <c:v>42637.076388888891</c:v>
                </c:pt>
                <c:pt idx="15562">
                  <c:v>42637.079861111109</c:v>
                </c:pt>
                <c:pt idx="15563">
                  <c:v>42637.083333333336</c:v>
                </c:pt>
                <c:pt idx="15564">
                  <c:v>42637.086805555555</c:v>
                </c:pt>
                <c:pt idx="15565">
                  <c:v>42637.090277777781</c:v>
                </c:pt>
                <c:pt idx="15566">
                  <c:v>42637.09375</c:v>
                </c:pt>
                <c:pt idx="15567">
                  <c:v>42637.097222222219</c:v>
                </c:pt>
                <c:pt idx="15568">
                  <c:v>42637.100694444445</c:v>
                </c:pt>
                <c:pt idx="15569">
                  <c:v>42637.104166666664</c:v>
                </c:pt>
                <c:pt idx="15570">
                  <c:v>42637.107638888891</c:v>
                </c:pt>
                <c:pt idx="15571">
                  <c:v>42637.111111111109</c:v>
                </c:pt>
                <c:pt idx="15572">
                  <c:v>42637.114583333336</c:v>
                </c:pt>
                <c:pt idx="15573">
                  <c:v>42637.118055555555</c:v>
                </c:pt>
                <c:pt idx="15574">
                  <c:v>42637.121527777781</c:v>
                </c:pt>
                <c:pt idx="15575">
                  <c:v>42637.125</c:v>
                </c:pt>
                <c:pt idx="15576">
                  <c:v>42637.128472222219</c:v>
                </c:pt>
                <c:pt idx="15577">
                  <c:v>42637.131944444445</c:v>
                </c:pt>
                <c:pt idx="15578">
                  <c:v>42637.135416666664</c:v>
                </c:pt>
                <c:pt idx="15579">
                  <c:v>42637.138888888891</c:v>
                </c:pt>
                <c:pt idx="15580">
                  <c:v>42637.142361111109</c:v>
                </c:pt>
                <c:pt idx="15581">
                  <c:v>42637.145833333336</c:v>
                </c:pt>
                <c:pt idx="15582">
                  <c:v>42637.149305555555</c:v>
                </c:pt>
                <c:pt idx="15583">
                  <c:v>42637.152777777781</c:v>
                </c:pt>
                <c:pt idx="15584">
                  <c:v>42637.15625</c:v>
                </c:pt>
                <c:pt idx="15585">
                  <c:v>42637.159722222219</c:v>
                </c:pt>
                <c:pt idx="15586">
                  <c:v>42637.163194444445</c:v>
                </c:pt>
                <c:pt idx="15587">
                  <c:v>42637.166666666664</c:v>
                </c:pt>
                <c:pt idx="15588">
                  <c:v>42637.170138888891</c:v>
                </c:pt>
                <c:pt idx="15589">
                  <c:v>42637.173611111109</c:v>
                </c:pt>
                <c:pt idx="15590">
                  <c:v>42637.177083333336</c:v>
                </c:pt>
                <c:pt idx="15591">
                  <c:v>42637.180555555555</c:v>
                </c:pt>
                <c:pt idx="15592">
                  <c:v>42637.184027777781</c:v>
                </c:pt>
                <c:pt idx="15593">
                  <c:v>42637.1875</c:v>
                </c:pt>
                <c:pt idx="15594">
                  <c:v>42637.190972222219</c:v>
                </c:pt>
                <c:pt idx="15595">
                  <c:v>42637.194444444445</c:v>
                </c:pt>
                <c:pt idx="15596">
                  <c:v>42637.197916666664</c:v>
                </c:pt>
                <c:pt idx="15597">
                  <c:v>42637.201388888891</c:v>
                </c:pt>
                <c:pt idx="15598">
                  <c:v>42637.204861111109</c:v>
                </c:pt>
                <c:pt idx="15599">
                  <c:v>42637.208333333336</c:v>
                </c:pt>
                <c:pt idx="15600">
                  <c:v>42637.211805555555</c:v>
                </c:pt>
                <c:pt idx="15601">
                  <c:v>42637.215277777781</c:v>
                </c:pt>
                <c:pt idx="15602">
                  <c:v>42637.21875</c:v>
                </c:pt>
                <c:pt idx="15603">
                  <c:v>42637.222222222219</c:v>
                </c:pt>
                <c:pt idx="15604">
                  <c:v>42637.225694444445</c:v>
                </c:pt>
                <c:pt idx="15605">
                  <c:v>42637.229166666664</c:v>
                </c:pt>
                <c:pt idx="15606">
                  <c:v>42637.232638888891</c:v>
                </c:pt>
                <c:pt idx="15607">
                  <c:v>42637.236111111109</c:v>
                </c:pt>
                <c:pt idx="15608">
                  <c:v>42637.239583333336</c:v>
                </c:pt>
                <c:pt idx="15609">
                  <c:v>42637.243055555555</c:v>
                </c:pt>
                <c:pt idx="15610">
                  <c:v>42637.246527777781</c:v>
                </c:pt>
                <c:pt idx="15611">
                  <c:v>42637.25</c:v>
                </c:pt>
                <c:pt idx="15612">
                  <c:v>42637.253472222219</c:v>
                </c:pt>
                <c:pt idx="15613">
                  <c:v>42637.256944444445</c:v>
                </c:pt>
                <c:pt idx="15614">
                  <c:v>42637.260416666664</c:v>
                </c:pt>
                <c:pt idx="15615">
                  <c:v>42637.263888888891</c:v>
                </c:pt>
                <c:pt idx="15616">
                  <c:v>42637.267361111109</c:v>
                </c:pt>
                <c:pt idx="15617">
                  <c:v>42637.270833333336</c:v>
                </c:pt>
                <c:pt idx="15618">
                  <c:v>42637.274305555555</c:v>
                </c:pt>
                <c:pt idx="15619">
                  <c:v>42637.277777777781</c:v>
                </c:pt>
                <c:pt idx="15620">
                  <c:v>42637.28125</c:v>
                </c:pt>
                <c:pt idx="15621">
                  <c:v>42637.284722222219</c:v>
                </c:pt>
                <c:pt idx="15622">
                  <c:v>42637.288194444445</c:v>
                </c:pt>
                <c:pt idx="15623">
                  <c:v>42637.291666666664</c:v>
                </c:pt>
                <c:pt idx="15624">
                  <c:v>42637.295138888891</c:v>
                </c:pt>
                <c:pt idx="15625">
                  <c:v>42637.298611111109</c:v>
                </c:pt>
                <c:pt idx="15626">
                  <c:v>42637.302083333336</c:v>
                </c:pt>
                <c:pt idx="15627">
                  <c:v>42637.305555555555</c:v>
                </c:pt>
                <c:pt idx="15628">
                  <c:v>42637.309027777781</c:v>
                </c:pt>
                <c:pt idx="15629">
                  <c:v>42637.3125</c:v>
                </c:pt>
                <c:pt idx="15630">
                  <c:v>42637.315972222219</c:v>
                </c:pt>
                <c:pt idx="15631">
                  <c:v>42637.319444444445</c:v>
                </c:pt>
                <c:pt idx="15632">
                  <c:v>42637.322916666664</c:v>
                </c:pt>
                <c:pt idx="15633">
                  <c:v>42637.326388888891</c:v>
                </c:pt>
                <c:pt idx="15634">
                  <c:v>42637.329861111109</c:v>
                </c:pt>
                <c:pt idx="15635">
                  <c:v>42637.333333333336</c:v>
                </c:pt>
                <c:pt idx="15636">
                  <c:v>42637.336805555555</c:v>
                </c:pt>
                <c:pt idx="15637">
                  <c:v>42637.340277777781</c:v>
                </c:pt>
                <c:pt idx="15638">
                  <c:v>42637.34375</c:v>
                </c:pt>
                <c:pt idx="15639">
                  <c:v>42637.347222222219</c:v>
                </c:pt>
                <c:pt idx="15640">
                  <c:v>42637.350694444445</c:v>
                </c:pt>
                <c:pt idx="15641">
                  <c:v>42637.354166666664</c:v>
                </c:pt>
                <c:pt idx="15642">
                  <c:v>42637.357638888891</c:v>
                </c:pt>
                <c:pt idx="15643">
                  <c:v>42637.361111111109</c:v>
                </c:pt>
                <c:pt idx="15644">
                  <c:v>42637.364583333336</c:v>
                </c:pt>
                <c:pt idx="15645">
                  <c:v>42637.368055555555</c:v>
                </c:pt>
                <c:pt idx="15646">
                  <c:v>42637.371527777781</c:v>
                </c:pt>
                <c:pt idx="15647">
                  <c:v>42637.375</c:v>
                </c:pt>
                <c:pt idx="15648">
                  <c:v>42637.378472222219</c:v>
                </c:pt>
                <c:pt idx="15649">
                  <c:v>42637.381944444445</c:v>
                </c:pt>
                <c:pt idx="15650">
                  <c:v>42637.385416666664</c:v>
                </c:pt>
                <c:pt idx="15651">
                  <c:v>42637.388888888891</c:v>
                </c:pt>
                <c:pt idx="15652">
                  <c:v>42637.392361111109</c:v>
                </c:pt>
                <c:pt idx="15653">
                  <c:v>42637.395833333336</c:v>
                </c:pt>
                <c:pt idx="15654">
                  <c:v>42637.399305555555</c:v>
                </c:pt>
                <c:pt idx="15655">
                  <c:v>42637.402777777781</c:v>
                </c:pt>
                <c:pt idx="15656">
                  <c:v>42637.40625</c:v>
                </c:pt>
                <c:pt idx="15657">
                  <c:v>42637.409722222219</c:v>
                </c:pt>
                <c:pt idx="15658">
                  <c:v>42637.413194444445</c:v>
                </c:pt>
                <c:pt idx="15659">
                  <c:v>42637.416666666664</c:v>
                </c:pt>
                <c:pt idx="15660">
                  <c:v>42637.420138888891</c:v>
                </c:pt>
                <c:pt idx="15661">
                  <c:v>42637.423611111109</c:v>
                </c:pt>
                <c:pt idx="15662">
                  <c:v>42637.427083333336</c:v>
                </c:pt>
                <c:pt idx="15663">
                  <c:v>42637.430555555555</c:v>
                </c:pt>
                <c:pt idx="15664">
                  <c:v>42637.434027777781</c:v>
                </c:pt>
                <c:pt idx="15665">
                  <c:v>42637.4375</c:v>
                </c:pt>
                <c:pt idx="15666">
                  <c:v>42637.440972222219</c:v>
                </c:pt>
                <c:pt idx="15667">
                  <c:v>42637.444444444445</c:v>
                </c:pt>
                <c:pt idx="15668">
                  <c:v>42637.447916666664</c:v>
                </c:pt>
                <c:pt idx="15669">
                  <c:v>42637.451388888891</c:v>
                </c:pt>
                <c:pt idx="15670">
                  <c:v>42637.454861111109</c:v>
                </c:pt>
                <c:pt idx="15671">
                  <c:v>42637.458333333336</c:v>
                </c:pt>
                <c:pt idx="15672">
                  <c:v>42637.461805555555</c:v>
                </c:pt>
                <c:pt idx="15673">
                  <c:v>42637.465277777781</c:v>
                </c:pt>
                <c:pt idx="15674">
                  <c:v>42637.46875</c:v>
                </c:pt>
                <c:pt idx="15675">
                  <c:v>42637.472222222219</c:v>
                </c:pt>
                <c:pt idx="15676">
                  <c:v>42637.475694444445</c:v>
                </c:pt>
                <c:pt idx="15677">
                  <c:v>42637.479166666664</c:v>
                </c:pt>
                <c:pt idx="15678">
                  <c:v>42637.482638888891</c:v>
                </c:pt>
                <c:pt idx="15679">
                  <c:v>42637.486111111109</c:v>
                </c:pt>
                <c:pt idx="15680">
                  <c:v>42637.489583333336</c:v>
                </c:pt>
                <c:pt idx="15681">
                  <c:v>42637.493055555555</c:v>
                </c:pt>
                <c:pt idx="15682">
                  <c:v>42637.496527777781</c:v>
                </c:pt>
                <c:pt idx="15683">
                  <c:v>42637.5</c:v>
                </c:pt>
                <c:pt idx="15684">
                  <c:v>42637.503472222219</c:v>
                </c:pt>
                <c:pt idx="15685">
                  <c:v>42637.506944444445</c:v>
                </c:pt>
                <c:pt idx="15686">
                  <c:v>42637.510416666664</c:v>
                </c:pt>
                <c:pt idx="15687">
                  <c:v>42637.513888888891</c:v>
                </c:pt>
                <c:pt idx="15688">
                  <c:v>42637.517361111109</c:v>
                </c:pt>
                <c:pt idx="15689">
                  <c:v>42637.520833333336</c:v>
                </c:pt>
                <c:pt idx="15690">
                  <c:v>42637.524305555555</c:v>
                </c:pt>
                <c:pt idx="15691">
                  <c:v>42637.527777777781</c:v>
                </c:pt>
                <c:pt idx="15692">
                  <c:v>42637.53125</c:v>
                </c:pt>
                <c:pt idx="15693">
                  <c:v>42637.534722222219</c:v>
                </c:pt>
                <c:pt idx="15694">
                  <c:v>42637.538194444445</c:v>
                </c:pt>
                <c:pt idx="15695">
                  <c:v>42637.541666666664</c:v>
                </c:pt>
                <c:pt idx="15696">
                  <c:v>42637.545138888891</c:v>
                </c:pt>
                <c:pt idx="15697">
                  <c:v>42637.548611111109</c:v>
                </c:pt>
                <c:pt idx="15698">
                  <c:v>42637.552083333336</c:v>
                </c:pt>
                <c:pt idx="15699">
                  <c:v>42637.555555555555</c:v>
                </c:pt>
                <c:pt idx="15700">
                  <c:v>42637.559027777781</c:v>
                </c:pt>
                <c:pt idx="15701">
                  <c:v>42637.5625</c:v>
                </c:pt>
                <c:pt idx="15702">
                  <c:v>42637.565972222219</c:v>
                </c:pt>
                <c:pt idx="15703">
                  <c:v>42637.569444444445</c:v>
                </c:pt>
                <c:pt idx="15704">
                  <c:v>42637.572916666664</c:v>
                </c:pt>
                <c:pt idx="15705">
                  <c:v>42637.576388888891</c:v>
                </c:pt>
                <c:pt idx="15706">
                  <c:v>42637.579861111109</c:v>
                </c:pt>
                <c:pt idx="15707">
                  <c:v>42637.583333333336</c:v>
                </c:pt>
                <c:pt idx="15708">
                  <c:v>42637.586805555555</c:v>
                </c:pt>
                <c:pt idx="15709">
                  <c:v>42637.590277777781</c:v>
                </c:pt>
                <c:pt idx="15710">
                  <c:v>42637.59375</c:v>
                </c:pt>
                <c:pt idx="15711">
                  <c:v>42637.597222222219</c:v>
                </c:pt>
                <c:pt idx="15712">
                  <c:v>42637.600694444445</c:v>
                </c:pt>
                <c:pt idx="15713">
                  <c:v>42637.604166666664</c:v>
                </c:pt>
                <c:pt idx="15714">
                  <c:v>42637.607638888891</c:v>
                </c:pt>
                <c:pt idx="15715">
                  <c:v>42637.611111111109</c:v>
                </c:pt>
                <c:pt idx="15716">
                  <c:v>42637.614583333336</c:v>
                </c:pt>
                <c:pt idx="15717">
                  <c:v>42637.618055555555</c:v>
                </c:pt>
                <c:pt idx="15718">
                  <c:v>42637.621527777781</c:v>
                </c:pt>
                <c:pt idx="15719">
                  <c:v>42637.625</c:v>
                </c:pt>
                <c:pt idx="15720">
                  <c:v>42637.628472222219</c:v>
                </c:pt>
                <c:pt idx="15721">
                  <c:v>42637.631944444445</c:v>
                </c:pt>
                <c:pt idx="15722">
                  <c:v>42637.635416666664</c:v>
                </c:pt>
                <c:pt idx="15723">
                  <c:v>42637.638888888891</c:v>
                </c:pt>
                <c:pt idx="15724">
                  <c:v>42637.642361111109</c:v>
                </c:pt>
                <c:pt idx="15725">
                  <c:v>42637.645833333336</c:v>
                </c:pt>
                <c:pt idx="15726">
                  <c:v>42637.649305555555</c:v>
                </c:pt>
                <c:pt idx="15727">
                  <c:v>42637.652777777781</c:v>
                </c:pt>
                <c:pt idx="15728">
                  <c:v>42637.65625</c:v>
                </c:pt>
                <c:pt idx="15729">
                  <c:v>42637.659722222219</c:v>
                </c:pt>
                <c:pt idx="15730">
                  <c:v>42637.663194444445</c:v>
                </c:pt>
                <c:pt idx="15731">
                  <c:v>42637.666666666664</c:v>
                </c:pt>
                <c:pt idx="15732">
                  <c:v>42637.670138888891</c:v>
                </c:pt>
                <c:pt idx="15733">
                  <c:v>42637.673611111109</c:v>
                </c:pt>
                <c:pt idx="15734">
                  <c:v>42637.677083333336</c:v>
                </c:pt>
                <c:pt idx="15735">
                  <c:v>42637.680555555555</c:v>
                </c:pt>
                <c:pt idx="15736">
                  <c:v>42637.684027777781</c:v>
                </c:pt>
                <c:pt idx="15737">
                  <c:v>42637.6875</c:v>
                </c:pt>
                <c:pt idx="15738">
                  <c:v>42637.690972222219</c:v>
                </c:pt>
                <c:pt idx="15739">
                  <c:v>42637.694444444445</c:v>
                </c:pt>
                <c:pt idx="15740">
                  <c:v>42637.697916666664</c:v>
                </c:pt>
                <c:pt idx="15741">
                  <c:v>42637.701388888891</c:v>
                </c:pt>
                <c:pt idx="15742">
                  <c:v>42637.704861111109</c:v>
                </c:pt>
                <c:pt idx="15743">
                  <c:v>42637.708333333336</c:v>
                </c:pt>
                <c:pt idx="15744">
                  <c:v>42637.711805555555</c:v>
                </c:pt>
                <c:pt idx="15745">
                  <c:v>42637.715277777781</c:v>
                </c:pt>
                <c:pt idx="15746">
                  <c:v>42637.71875</c:v>
                </c:pt>
                <c:pt idx="15747">
                  <c:v>42637.722222222219</c:v>
                </c:pt>
                <c:pt idx="15748">
                  <c:v>42637.725694444445</c:v>
                </c:pt>
                <c:pt idx="15749">
                  <c:v>42637.729166666664</c:v>
                </c:pt>
                <c:pt idx="15750">
                  <c:v>42637.732638888891</c:v>
                </c:pt>
                <c:pt idx="15751">
                  <c:v>42637.736111111109</c:v>
                </c:pt>
                <c:pt idx="15752">
                  <c:v>42637.739583333336</c:v>
                </c:pt>
                <c:pt idx="15753">
                  <c:v>42637.743055555555</c:v>
                </c:pt>
                <c:pt idx="15754">
                  <c:v>42637.746527777781</c:v>
                </c:pt>
                <c:pt idx="15755">
                  <c:v>42637.75</c:v>
                </c:pt>
                <c:pt idx="15756">
                  <c:v>42637.753472222219</c:v>
                </c:pt>
                <c:pt idx="15757">
                  <c:v>42637.756944444445</c:v>
                </c:pt>
                <c:pt idx="15758">
                  <c:v>42637.760416666664</c:v>
                </c:pt>
                <c:pt idx="15759">
                  <c:v>42637.763888888891</c:v>
                </c:pt>
                <c:pt idx="15760">
                  <c:v>42637.767361111109</c:v>
                </c:pt>
                <c:pt idx="15761">
                  <c:v>42637.770833333336</c:v>
                </c:pt>
                <c:pt idx="15762">
                  <c:v>42637.774305555555</c:v>
                </c:pt>
                <c:pt idx="15763">
                  <c:v>42637.777777777781</c:v>
                </c:pt>
                <c:pt idx="15764">
                  <c:v>42637.78125</c:v>
                </c:pt>
                <c:pt idx="15765">
                  <c:v>42637.784722222219</c:v>
                </c:pt>
                <c:pt idx="15766">
                  <c:v>42637.788194444445</c:v>
                </c:pt>
                <c:pt idx="15767">
                  <c:v>42637.791666666664</c:v>
                </c:pt>
                <c:pt idx="15768">
                  <c:v>42637.795138888891</c:v>
                </c:pt>
                <c:pt idx="15769">
                  <c:v>42637.798611111109</c:v>
                </c:pt>
                <c:pt idx="15770">
                  <c:v>42637.802083333336</c:v>
                </c:pt>
                <c:pt idx="15771">
                  <c:v>42637.805555555555</c:v>
                </c:pt>
                <c:pt idx="15772">
                  <c:v>42637.809027777781</c:v>
                </c:pt>
                <c:pt idx="15773">
                  <c:v>42637.8125</c:v>
                </c:pt>
                <c:pt idx="15774">
                  <c:v>42637.815972222219</c:v>
                </c:pt>
                <c:pt idx="15775">
                  <c:v>42637.819444444445</c:v>
                </c:pt>
                <c:pt idx="15776">
                  <c:v>42637.822916666664</c:v>
                </c:pt>
                <c:pt idx="15777">
                  <c:v>42637.826388888891</c:v>
                </c:pt>
                <c:pt idx="15778">
                  <c:v>42637.829861111109</c:v>
                </c:pt>
                <c:pt idx="15779">
                  <c:v>42637.833333333336</c:v>
                </c:pt>
                <c:pt idx="15780">
                  <c:v>42637.836805555555</c:v>
                </c:pt>
                <c:pt idx="15781">
                  <c:v>42637.840277777781</c:v>
                </c:pt>
                <c:pt idx="15782">
                  <c:v>42637.84375</c:v>
                </c:pt>
                <c:pt idx="15783">
                  <c:v>42637.847222222219</c:v>
                </c:pt>
                <c:pt idx="15784">
                  <c:v>42637.850694444445</c:v>
                </c:pt>
                <c:pt idx="15785">
                  <c:v>42637.854166666664</c:v>
                </c:pt>
                <c:pt idx="15786">
                  <c:v>42637.857638888891</c:v>
                </c:pt>
                <c:pt idx="15787">
                  <c:v>42637.861111111109</c:v>
                </c:pt>
                <c:pt idx="15788">
                  <c:v>42637.864583333336</c:v>
                </c:pt>
                <c:pt idx="15789">
                  <c:v>42637.868055555555</c:v>
                </c:pt>
                <c:pt idx="15790">
                  <c:v>42637.871527777781</c:v>
                </c:pt>
                <c:pt idx="15791">
                  <c:v>42637.875</c:v>
                </c:pt>
                <c:pt idx="15792">
                  <c:v>42637.878472222219</c:v>
                </c:pt>
                <c:pt idx="15793">
                  <c:v>42637.881944444445</c:v>
                </c:pt>
                <c:pt idx="15794">
                  <c:v>42637.885416666664</c:v>
                </c:pt>
                <c:pt idx="15795">
                  <c:v>42637.888888888891</c:v>
                </c:pt>
                <c:pt idx="15796">
                  <c:v>42637.892361111109</c:v>
                </c:pt>
                <c:pt idx="15797">
                  <c:v>42637.895833333336</c:v>
                </c:pt>
                <c:pt idx="15798">
                  <c:v>42637.899305555555</c:v>
                </c:pt>
                <c:pt idx="15799">
                  <c:v>42637.902777777781</c:v>
                </c:pt>
                <c:pt idx="15800">
                  <c:v>42637.90625</c:v>
                </c:pt>
                <c:pt idx="15801">
                  <c:v>42637.909722222219</c:v>
                </c:pt>
                <c:pt idx="15802">
                  <c:v>42637.913194444445</c:v>
                </c:pt>
                <c:pt idx="15803">
                  <c:v>42637.916666666664</c:v>
                </c:pt>
                <c:pt idx="15804">
                  <c:v>42637.920138888891</c:v>
                </c:pt>
                <c:pt idx="15805">
                  <c:v>42637.923611111109</c:v>
                </c:pt>
                <c:pt idx="15806">
                  <c:v>42637.927083333336</c:v>
                </c:pt>
                <c:pt idx="15807">
                  <c:v>42637.930555555555</c:v>
                </c:pt>
                <c:pt idx="15808">
                  <c:v>42637.934027777781</c:v>
                </c:pt>
                <c:pt idx="15809">
                  <c:v>42637.9375</c:v>
                </c:pt>
                <c:pt idx="15810">
                  <c:v>42637.940972222219</c:v>
                </c:pt>
                <c:pt idx="15811">
                  <c:v>42637.944444444445</c:v>
                </c:pt>
                <c:pt idx="15812">
                  <c:v>42637.947916666664</c:v>
                </c:pt>
                <c:pt idx="15813">
                  <c:v>42637.951388888891</c:v>
                </c:pt>
                <c:pt idx="15814">
                  <c:v>42637.954861111109</c:v>
                </c:pt>
                <c:pt idx="15815">
                  <c:v>42637.958333333336</c:v>
                </c:pt>
                <c:pt idx="15816">
                  <c:v>42637.961805555555</c:v>
                </c:pt>
                <c:pt idx="15817">
                  <c:v>42637.965277777781</c:v>
                </c:pt>
                <c:pt idx="15818">
                  <c:v>42637.96875</c:v>
                </c:pt>
                <c:pt idx="15819">
                  <c:v>42637.972222222219</c:v>
                </c:pt>
                <c:pt idx="15820">
                  <c:v>42637.975694444445</c:v>
                </c:pt>
                <c:pt idx="15821">
                  <c:v>42637.979166666664</c:v>
                </c:pt>
                <c:pt idx="15822">
                  <c:v>42637.982638888891</c:v>
                </c:pt>
                <c:pt idx="15823">
                  <c:v>42637.986111111109</c:v>
                </c:pt>
                <c:pt idx="15824">
                  <c:v>42637.989583333336</c:v>
                </c:pt>
                <c:pt idx="15825">
                  <c:v>42637.993055555555</c:v>
                </c:pt>
                <c:pt idx="15826">
                  <c:v>42637.996527777781</c:v>
                </c:pt>
                <c:pt idx="15827">
                  <c:v>42638</c:v>
                </c:pt>
                <c:pt idx="15828">
                  <c:v>42638.003472222219</c:v>
                </c:pt>
                <c:pt idx="15829">
                  <c:v>42638.006944444445</c:v>
                </c:pt>
                <c:pt idx="15830">
                  <c:v>42638.010416666664</c:v>
                </c:pt>
                <c:pt idx="15831">
                  <c:v>42638.013888888891</c:v>
                </c:pt>
                <c:pt idx="15832">
                  <c:v>42638.017361111109</c:v>
                </c:pt>
                <c:pt idx="15833">
                  <c:v>42638.020833333336</c:v>
                </c:pt>
                <c:pt idx="15834">
                  <c:v>42638.024305555555</c:v>
                </c:pt>
                <c:pt idx="15835">
                  <c:v>42638.027777777781</c:v>
                </c:pt>
                <c:pt idx="15836">
                  <c:v>42638.03125</c:v>
                </c:pt>
                <c:pt idx="15837">
                  <c:v>42638.034722222219</c:v>
                </c:pt>
                <c:pt idx="15838">
                  <c:v>42638.038194444445</c:v>
                </c:pt>
                <c:pt idx="15839">
                  <c:v>42638.041666666664</c:v>
                </c:pt>
                <c:pt idx="15840">
                  <c:v>42638.045138888891</c:v>
                </c:pt>
                <c:pt idx="15841">
                  <c:v>42638.048611111109</c:v>
                </c:pt>
                <c:pt idx="15842">
                  <c:v>42638.052083333336</c:v>
                </c:pt>
                <c:pt idx="15843">
                  <c:v>42638.055555555555</c:v>
                </c:pt>
                <c:pt idx="15844">
                  <c:v>42638.059027777781</c:v>
                </c:pt>
                <c:pt idx="15845">
                  <c:v>42638.0625</c:v>
                </c:pt>
                <c:pt idx="15846">
                  <c:v>42638.065972222219</c:v>
                </c:pt>
                <c:pt idx="15847">
                  <c:v>42638.069444444445</c:v>
                </c:pt>
                <c:pt idx="15848">
                  <c:v>42638.072916666664</c:v>
                </c:pt>
                <c:pt idx="15849">
                  <c:v>42638.076388888891</c:v>
                </c:pt>
                <c:pt idx="15850">
                  <c:v>42638.079861111109</c:v>
                </c:pt>
                <c:pt idx="15851">
                  <c:v>42638.083333333336</c:v>
                </c:pt>
                <c:pt idx="15852">
                  <c:v>42638.086805555555</c:v>
                </c:pt>
                <c:pt idx="15853">
                  <c:v>42638.090277777781</c:v>
                </c:pt>
                <c:pt idx="15854">
                  <c:v>42638.09375</c:v>
                </c:pt>
                <c:pt idx="15855">
                  <c:v>42638.097222222219</c:v>
                </c:pt>
                <c:pt idx="15856">
                  <c:v>42638.100694444445</c:v>
                </c:pt>
                <c:pt idx="15857">
                  <c:v>42638.104166666664</c:v>
                </c:pt>
                <c:pt idx="15858">
                  <c:v>42638.107638888891</c:v>
                </c:pt>
                <c:pt idx="15859">
                  <c:v>42638.111111111109</c:v>
                </c:pt>
                <c:pt idx="15860">
                  <c:v>42638.114583333336</c:v>
                </c:pt>
                <c:pt idx="15861">
                  <c:v>42638.118055555555</c:v>
                </c:pt>
                <c:pt idx="15862">
                  <c:v>42638.121527777781</c:v>
                </c:pt>
                <c:pt idx="15863">
                  <c:v>42638.125</c:v>
                </c:pt>
                <c:pt idx="15864">
                  <c:v>42638.128472222219</c:v>
                </c:pt>
                <c:pt idx="15865">
                  <c:v>42638.131944444445</c:v>
                </c:pt>
                <c:pt idx="15866">
                  <c:v>42638.135416666664</c:v>
                </c:pt>
                <c:pt idx="15867">
                  <c:v>42638.138888888891</c:v>
                </c:pt>
                <c:pt idx="15868">
                  <c:v>42638.142361111109</c:v>
                </c:pt>
                <c:pt idx="15869">
                  <c:v>42638.145833333336</c:v>
                </c:pt>
                <c:pt idx="15870">
                  <c:v>42638.149305555555</c:v>
                </c:pt>
                <c:pt idx="15871">
                  <c:v>42638.152777777781</c:v>
                </c:pt>
                <c:pt idx="15872">
                  <c:v>42638.15625</c:v>
                </c:pt>
                <c:pt idx="15873">
                  <c:v>42638.159722222219</c:v>
                </c:pt>
                <c:pt idx="15874">
                  <c:v>42638.163194444445</c:v>
                </c:pt>
                <c:pt idx="15875">
                  <c:v>42638.166666666664</c:v>
                </c:pt>
                <c:pt idx="15876">
                  <c:v>42638.170138888891</c:v>
                </c:pt>
                <c:pt idx="15877">
                  <c:v>42638.173611111109</c:v>
                </c:pt>
                <c:pt idx="15878">
                  <c:v>42638.177083333336</c:v>
                </c:pt>
                <c:pt idx="15879">
                  <c:v>42638.180555555555</c:v>
                </c:pt>
                <c:pt idx="15880">
                  <c:v>42638.184027777781</c:v>
                </c:pt>
                <c:pt idx="15881">
                  <c:v>42638.1875</c:v>
                </c:pt>
                <c:pt idx="15882">
                  <c:v>42638.190972222219</c:v>
                </c:pt>
                <c:pt idx="15883">
                  <c:v>42638.194444444445</c:v>
                </c:pt>
                <c:pt idx="15884">
                  <c:v>42638.197916666664</c:v>
                </c:pt>
                <c:pt idx="15885">
                  <c:v>42638.201388888891</c:v>
                </c:pt>
                <c:pt idx="15886">
                  <c:v>42638.204861111109</c:v>
                </c:pt>
                <c:pt idx="15887">
                  <c:v>42638.208333333336</c:v>
                </c:pt>
                <c:pt idx="15888">
                  <c:v>42638.211805555555</c:v>
                </c:pt>
                <c:pt idx="15889">
                  <c:v>42638.215277777781</c:v>
                </c:pt>
                <c:pt idx="15890">
                  <c:v>42638.21875</c:v>
                </c:pt>
                <c:pt idx="15891">
                  <c:v>42638.222222222219</c:v>
                </c:pt>
                <c:pt idx="15892">
                  <c:v>42638.225694444445</c:v>
                </c:pt>
                <c:pt idx="15893">
                  <c:v>42638.229166666664</c:v>
                </c:pt>
                <c:pt idx="15894">
                  <c:v>42638.232638888891</c:v>
                </c:pt>
                <c:pt idx="15895">
                  <c:v>42638.236111111109</c:v>
                </c:pt>
                <c:pt idx="15896">
                  <c:v>42638.239583333336</c:v>
                </c:pt>
                <c:pt idx="15897">
                  <c:v>42638.243055555555</c:v>
                </c:pt>
                <c:pt idx="15898">
                  <c:v>42638.246527777781</c:v>
                </c:pt>
                <c:pt idx="15899">
                  <c:v>42638.25</c:v>
                </c:pt>
                <c:pt idx="15900">
                  <c:v>42638.253472222219</c:v>
                </c:pt>
                <c:pt idx="15901">
                  <c:v>42638.256944444445</c:v>
                </c:pt>
                <c:pt idx="15902">
                  <c:v>42638.260416666664</c:v>
                </c:pt>
                <c:pt idx="15903">
                  <c:v>42638.263888888891</c:v>
                </c:pt>
                <c:pt idx="15904">
                  <c:v>42638.267361111109</c:v>
                </c:pt>
                <c:pt idx="15905">
                  <c:v>42638.270833333336</c:v>
                </c:pt>
                <c:pt idx="15906">
                  <c:v>42638.274305555555</c:v>
                </c:pt>
                <c:pt idx="15907">
                  <c:v>42638.277777777781</c:v>
                </c:pt>
                <c:pt idx="15908">
                  <c:v>42638.28125</c:v>
                </c:pt>
                <c:pt idx="15909">
                  <c:v>42638.284722222219</c:v>
                </c:pt>
                <c:pt idx="15910">
                  <c:v>42638.288194444445</c:v>
                </c:pt>
                <c:pt idx="15911">
                  <c:v>42638.291666666664</c:v>
                </c:pt>
                <c:pt idx="15912">
                  <c:v>42638.295138888891</c:v>
                </c:pt>
                <c:pt idx="15913">
                  <c:v>42638.298611111109</c:v>
                </c:pt>
                <c:pt idx="15914">
                  <c:v>42638.302083333336</c:v>
                </c:pt>
                <c:pt idx="15915">
                  <c:v>42638.305555555555</c:v>
                </c:pt>
                <c:pt idx="15916">
                  <c:v>42638.309027777781</c:v>
                </c:pt>
                <c:pt idx="15917">
                  <c:v>42638.3125</c:v>
                </c:pt>
                <c:pt idx="15918">
                  <c:v>42638.315972222219</c:v>
                </c:pt>
                <c:pt idx="15919">
                  <c:v>42638.319444444445</c:v>
                </c:pt>
                <c:pt idx="15920">
                  <c:v>42638.322916666664</c:v>
                </c:pt>
                <c:pt idx="15921">
                  <c:v>42638.326388888891</c:v>
                </c:pt>
                <c:pt idx="15922">
                  <c:v>42638.329861111109</c:v>
                </c:pt>
                <c:pt idx="15923">
                  <c:v>42638.333333333336</c:v>
                </c:pt>
                <c:pt idx="15924">
                  <c:v>42638.336805555555</c:v>
                </c:pt>
                <c:pt idx="15925">
                  <c:v>42638.340277777781</c:v>
                </c:pt>
                <c:pt idx="15926">
                  <c:v>42638.34375</c:v>
                </c:pt>
                <c:pt idx="15927">
                  <c:v>42638.347222222219</c:v>
                </c:pt>
                <c:pt idx="15928">
                  <c:v>42638.350694444445</c:v>
                </c:pt>
                <c:pt idx="15929">
                  <c:v>42638.354166666664</c:v>
                </c:pt>
                <c:pt idx="15930">
                  <c:v>42638.357638888891</c:v>
                </c:pt>
                <c:pt idx="15931">
                  <c:v>42638.361111111109</c:v>
                </c:pt>
                <c:pt idx="15932">
                  <c:v>42638.364583333336</c:v>
                </c:pt>
                <c:pt idx="15933">
                  <c:v>42638.368055555555</c:v>
                </c:pt>
                <c:pt idx="15934">
                  <c:v>42638.371527777781</c:v>
                </c:pt>
                <c:pt idx="15935">
                  <c:v>42638.375</c:v>
                </c:pt>
                <c:pt idx="15936">
                  <c:v>42638.378472222219</c:v>
                </c:pt>
                <c:pt idx="15937">
                  <c:v>42638.381944444445</c:v>
                </c:pt>
                <c:pt idx="15938">
                  <c:v>42638.385416666664</c:v>
                </c:pt>
                <c:pt idx="15939">
                  <c:v>42638.388888888891</c:v>
                </c:pt>
                <c:pt idx="15940">
                  <c:v>42638.392361111109</c:v>
                </c:pt>
                <c:pt idx="15941">
                  <c:v>42638.395833333336</c:v>
                </c:pt>
                <c:pt idx="15942">
                  <c:v>42638.399305555555</c:v>
                </c:pt>
                <c:pt idx="15943">
                  <c:v>42638.402777777781</c:v>
                </c:pt>
                <c:pt idx="15944">
                  <c:v>42638.40625</c:v>
                </c:pt>
                <c:pt idx="15945">
                  <c:v>42638.409722222219</c:v>
                </c:pt>
                <c:pt idx="15946">
                  <c:v>42638.413194444445</c:v>
                </c:pt>
                <c:pt idx="15947">
                  <c:v>42638.416666666664</c:v>
                </c:pt>
                <c:pt idx="15948">
                  <c:v>42638.420138888891</c:v>
                </c:pt>
                <c:pt idx="15949">
                  <c:v>42638.423611111109</c:v>
                </c:pt>
                <c:pt idx="15950">
                  <c:v>42638.427083333336</c:v>
                </c:pt>
                <c:pt idx="15951">
                  <c:v>42638.430555555555</c:v>
                </c:pt>
                <c:pt idx="15952">
                  <c:v>42638.434027777781</c:v>
                </c:pt>
                <c:pt idx="15953">
                  <c:v>42638.4375</c:v>
                </c:pt>
                <c:pt idx="15954">
                  <c:v>42638.440972222219</c:v>
                </c:pt>
                <c:pt idx="15955">
                  <c:v>42638.444444444445</c:v>
                </c:pt>
                <c:pt idx="15956">
                  <c:v>42638.447916666664</c:v>
                </c:pt>
                <c:pt idx="15957">
                  <c:v>42638.451388888891</c:v>
                </c:pt>
                <c:pt idx="15958">
                  <c:v>42638.454861111109</c:v>
                </c:pt>
                <c:pt idx="15959">
                  <c:v>42638.458333333336</c:v>
                </c:pt>
                <c:pt idx="15960">
                  <c:v>42638.461805555555</c:v>
                </c:pt>
                <c:pt idx="15961">
                  <c:v>42638.465277777781</c:v>
                </c:pt>
                <c:pt idx="15962">
                  <c:v>42638.46875</c:v>
                </c:pt>
                <c:pt idx="15963">
                  <c:v>42638.472222222219</c:v>
                </c:pt>
                <c:pt idx="15964">
                  <c:v>42638.475694444445</c:v>
                </c:pt>
                <c:pt idx="15965">
                  <c:v>42638.479166666664</c:v>
                </c:pt>
                <c:pt idx="15966">
                  <c:v>42638.482638888891</c:v>
                </c:pt>
                <c:pt idx="15967">
                  <c:v>42638.486111111109</c:v>
                </c:pt>
                <c:pt idx="15968">
                  <c:v>42638.489583333336</c:v>
                </c:pt>
                <c:pt idx="15969">
                  <c:v>42638.493055555555</c:v>
                </c:pt>
                <c:pt idx="15970">
                  <c:v>42638.496527777781</c:v>
                </c:pt>
                <c:pt idx="15971">
                  <c:v>42638.5</c:v>
                </c:pt>
                <c:pt idx="15972">
                  <c:v>42638.503472222219</c:v>
                </c:pt>
                <c:pt idx="15973">
                  <c:v>42638.506944444445</c:v>
                </c:pt>
                <c:pt idx="15974">
                  <c:v>42638.510416666664</c:v>
                </c:pt>
                <c:pt idx="15975">
                  <c:v>42638.513888888891</c:v>
                </c:pt>
                <c:pt idx="15976">
                  <c:v>42638.517361111109</c:v>
                </c:pt>
                <c:pt idx="15977">
                  <c:v>42638.520833333336</c:v>
                </c:pt>
                <c:pt idx="15978">
                  <c:v>42638.524305555555</c:v>
                </c:pt>
                <c:pt idx="15979">
                  <c:v>42638.527777777781</c:v>
                </c:pt>
                <c:pt idx="15980">
                  <c:v>42638.53125</c:v>
                </c:pt>
                <c:pt idx="15981">
                  <c:v>42638.534722222219</c:v>
                </c:pt>
                <c:pt idx="15982">
                  <c:v>42638.538194444445</c:v>
                </c:pt>
                <c:pt idx="15983">
                  <c:v>42638.541666666664</c:v>
                </c:pt>
                <c:pt idx="15984">
                  <c:v>42638.545138888891</c:v>
                </c:pt>
                <c:pt idx="15985">
                  <c:v>42638.548611111109</c:v>
                </c:pt>
                <c:pt idx="15986">
                  <c:v>42638.552083333336</c:v>
                </c:pt>
                <c:pt idx="15987">
                  <c:v>42638.555555555555</c:v>
                </c:pt>
                <c:pt idx="15988">
                  <c:v>42638.559027777781</c:v>
                </c:pt>
                <c:pt idx="15989">
                  <c:v>42638.5625</c:v>
                </c:pt>
                <c:pt idx="15990">
                  <c:v>42638.565972222219</c:v>
                </c:pt>
                <c:pt idx="15991">
                  <c:v>42638.569444444445</c:v>
                </c:pt>
                <c:pt idx="15992">
                  <c:v>42638.572916666664</c:v>
                </c:pt>
                <c:pt idx="15993">
                  <c:v>42638.576388888891</c:v>
                </c:pt>
                <c:pt idx="15994">
                  <c:v>42638.579861111109</c:v>
                </c:pt>
                <c:pt idx="15995">
                  <c:v>42638.583333333336</c:v>
                </c:pt>
                <c:pt idx="15996">
                  <c:v>42638.586805555555</c:v>
                </c:pt>
                <c:pt idx="15997">
                  <c:v>42638.590277777781</c:v>
                </c:pt>
                <c:pt idx="15998">
                  <c:v>42638.59375</c:v>
                </c:pt>
                <c:pt idx="15999">
                  <c:v>42638.597222222219</c:v>
                </c:pt>
                <c:pt idx="16000">
                  <c:v>42638.600694444445</c:v>
                </c:pt>
                <c:pt idx="16001">
                  <c:v>42638.604166666664</c:v>
                </c:pt>
                <c:pt idx="16002">
                  <c:v>42638.607638888891</c:v>
                </c:pt>
                <c:pt idx="16003">
                  <c:v>42638.611111111109</c:v>
                </c:pt>
                <c:pt idx="16004">
                  <c:v>42638.614583333336</c:v>
                </c:pt>
                <c:pt idx="16005">
                  <c:v>42638.618055555555</c:v>
                </c:pt>
                <c:pt idx="16006">
                  <c:v>42638.621527777781</c:v>
                </c:pt>
                <c:pt idx="16007">
                  <c:v>42638.625</c:v>
                </c:pt>
                <c:pt idx="16008">
                  <c:v>42638.628472222219</c:v>
                </c:pt>
                <c:pt idx="16009">
                  <c:v>42638.631944444445</c:v>
                </c:pt>
                <c:pt idx="16010">
                  <c:v>42638.635416666664</c:v>
                </c:pt>
                <c:pt idx="16011">
                  <c:v>42638.638888888891</c:v>
                </c:pt>
                <c:pt idx="16012">
                  <c:v>42638.642361111109</c:v>
                </c:pt>
                <c:pt idx="16013">
                  <c:v>42638.645833333336</c:v>
                </c:pt>
                <c:pt idx="16014">
                  <c:v>42638.649305555555</c:v>
                </c:pt>
                <c:pt idx="16015">
                  <c:v>42638.652777777781</c:v>
                </c:pt>
                <c:pt idx="16016">
                  <c:v>42638.65625</c:v>
                </c:pt>
                <c:pt idx="16017">
                  <c:v>42638.659722222219</c:v>
                </c:pt>
                <c:pt idx="16018">
                  <c:v>42638.663194444445</c:v>
                </c:pt>
                <c:pt idx="16019">
                  <c:v>42638.666666666664</c:v>
                </c:pt>
                <c:pt idx="16020">
                  <c:v>42638.670138888891</c:v>
                </c:pt>
                <c:pt idx="16021">
                  <c:v>42638.673611111109</c:v>
                </c:pt>
                <c:pt idx="16022">
                  <c:v>42638.677083333336</c:v>
                </c:pt>
                <c:pt idx="16023">
                  <c:v>42638.680555555555</c:v>
                </c:pt>
                <c:pt idx="16024">
                  <c:v>42638.684027777781</c:v>
                </c:pt>
                <c:pt idx="16025">
                  <c:v>42638.6875</c:v>
                </c:pt>
                <c:pt idx="16026">
                  <c:v>42638.690972222219</c:v>
                </c:pt>
                <c:pt idx="16027">
                  <c:v>42638.694444444445</c:v>
                </c:pt>
                <c:pt idx="16028">
                  <c:v>42638.697916666664</c:v>
                </c:pt>
                <c:pt idx="16029">
                  <c:v>42638.701388888891</c:v>
                </c:pt>
                <c:pt idx="16030">
                  <c:v>42638.704861111109</c:v>
                </c:pt>
                <c:pt idx="16031">
                  <c:v>42638.708333333336</c:v>
                </c:pt>
                <c:pt idx="16032">
                  <c:v>42638.711805555555</c:v>
                </c:pt>
                <c:pt idx="16033">
                  <c:v>42638.715277777781</c:v>
                </c:pt>
                <c:pt idx="16034">
                  <c:v>42638.71875</c:v>
                </c:pt>
                <c:pt idx="16035">
                  <c:v>42638.722222222219</c:v>
                </c:pt>
                <c:pt idx="16036">
                  <c:v>42638.725694444445</c:v>
                </c:pt>
                <c:pt idx="16037">
                  <c:v>42638.729166666664</c:v>
                </c:pt>
                <c:pt idx="16038">
                  <c:v>42638.732638888891</c:v>
                </c:pt>
                <c:pt idx="16039">
                  <c:v>42638.736111111109</c:v>
                </c:pt>
                <c:pt idx="16040">
                  <c:v>42638.739583333336</c:v>
                </c:pt>
                <c:pt idx="16041">
                  <c:v>42638.743055555555</c:v>
                </c:pt>
                <c:pt idx="16042">
                  <c:v>42638.746527777781</c:v>
                </c:pt>
                <c:pt idx="16043">
                  <c:v>42638.75</c:v>
                </c:pt>
                <c:pt idx="16044">
                  <c:v>42638.753472222219</c:v>
                </c:pt>
                <c:pt idx="16045">
                  <c:v>42638.756944444445</c:v>
                </c:pt>
                <c:pt idx="16046">
                  <c:v>42638.760416666664</c:v>
                </c:pt>
                <c:pt idx="16047">
                  <c:v>42638.763888888891</c:v>
                </c:pt>
                <c:pt idx="16048">
                  <c:v>42638.767361111109</c:v>
                </c:pt>
                <c:pt idx="16049">
                  <c:v>42638.770833333336</c:v>
                </c:pt>
                <c:pt idx="16050">
                  <c:v>42638.774305555555</c:v>
                </c:pt>
                <c:pt idx="16051">
                  <c:v>42638.777777777781</c:v>
                </c:pt>
                <c:pt idx="16052">
                  <c:v>42638.78125</c:v>
                </c:pt>
                <c:pt idx="16053">
                  <c:v>42638.784722222219</c:v>
                </c:pt>
                <c:pt idx="16054">
                  <c:v>42638.788194444445</c:v>
                </c:pt>
                <c:pt idx="16055">
                  <c:v>42638.791666666664</c:v>
                </c:pt>
                <c:pt idx="16056">
                  <c:v>42638.795138888891</c:v>
                </c:pt>
                <c:pt idx="16057">
                  <c:v>42638.798611111109</c:v>
                </c:pt>
                <c:pt idx="16058">
                  <c:v>42638.802083333336</c:v>
                </c:pt>
                <c:pt idx="16059">
                  <c:v>42638.805555555555</c:v>
                </c:pt>
                <c:pt idx="16060">
                  <c:v>42638.809027777781</c:v>
                </c:pt>
                <c:pt idx="16061">
                  <c:v>42638.8125</c:v>
                </c:pt>
                <c:pt idx="16062">
                  <c:v>42638.815972222219</c:v>
                </c:pt>
                <c:pt idx="16063">
                  <c:v>42638.819444444445</c:v>
                </c:pt>
                <c:pt idx="16064">
                  <c:v>42638.822916666664</c:v>
                </c:pt>
                <c:pt idx="16065">
                  <c:v>42638.826388888891</c:v>
                </c:pt>
                <c:pt idx="16066">
                  <c:v>42638.829861111109</c:v>
                </c:pt>
                <c:pt idx="16067">
                  <c:v>42638.833333333336</c:v>
                </c:pt>
                <c:pt idx="16068">
                  <c:v>42638.836805555555</c:v>
                </c:pt>
                <c:pt idx="16069">
                  <c:v>42638.840277777781</c:v>
                </c:pt>
                <c:pt idx="16070">
                  <c:v>42638.84375</c:v>
                </c:pt>
                <c:pt idx="16071">
                  <c:v>42638.847222222219</c:v>
                </c:pt>
                <c:pt idx="16072">
                  <c:v>42638.850694444445</c:v>
                </c:pt>
                <c:pt idx="16073">
                  <c:v>42638.854166666664</c:v>
                </c:pt>
                <c:pt idx="16074">
                  <c:v>42638.857638888891</c:v>
                </c:pt>
                <c:pt idx="16075">
                  <c:v>42638.861111111109</c:v>
                </c:pt>
                <c:pt idx="16076">
                  <c:v>42638.864583333336</c:v>
                </c:pt>
                <c:pt idx="16077">
                  <c:v>42638.868055555555</c:v>
                </c:pt>
                <c:pt idx="16078">
                  <c:v>42638.871527777781</c:v>
                </c:pt>
                <c:pt idx="16079">
                  <c:v>42638.875</c:v>
                </c:pt>
                <c:pt idx="16080">
                  <c:v>42638.878472222219</c:v>
                </c:pt>
                <c:pt idx="16081">
                  <c:v>42638.881944444445</c:v>
                </c:pt>
                <c:pt idx="16082">
                  <c:v>42638.885416666664</c:v>
                </c:pt>
                <c:pt idx="16083">
                  <c:v>42638.888888888891</c:v>
                </c:pt>
                <c:pt idx="16084">
                  <c:v>42638.892361111109</c:v>
                </c:pt>
                <c:pt idx="16085">
                  <c:v>42638.895833333336</c:v>
                </c:pt>
                <c:pt idx="16086">
                  <c:v>42638.899305555555</c:v>
                </c:pt>
                <c:pt idx="16087">
                  <c:v>42638.902777777781</c:v>
                </c:pt>
                <c:pt idx="16088">
                  <c:v>42638.90625</c:v>
                </c:pt>
                <c:pt idx="16089">
                  <c:v>42638.909722222219</c:v>
                </c:pt>
                <c:pt idx="16090">
                  <c:v>42638.913194444445</c:v>
                </c:pt>
                <c:pt idx="16091">
                  <c:v>42638.916666666664</c:v>
                </c:pt>
                <c:pt idx="16092">
                  <c:v>42638.920138888891</c:v>
                </c:pt>
                <c:pt idx="16093">
                  <c:v>42638.923611111109</c:v>
                </c:pt>
                <c:pt idx="16094">
                  <c:v>42638.927083333336</c:v>
                </c:pt>
                <c:pt idx="16095">
                  <c:v>42638.930555555555</c:v>
                </c:pt>
                <c:pt idx="16096">
                  <c:v>42638.934027777781</c:v>
                </c:pt>
                <c:pt idx="16097">
                  <c:v>42638.9375</c:v>
                </c:pt>
                <c:pt idx="16098">
                  <c:v>42638.940972222219</c:v>
                </c:pt>
                <c:pt idx="16099">
                  <c:v>42638.944444444445</c:v>
                </c:pt>
                <c:pt idx="16100">
                  <c:v>42638.947916666664</c:v>
                </c:pt>
                <c:pt idx="16101">
                  <c:v>42638.951388888891</c:v>
                </c:pt>
                <c:pt idx="16102">
                  <c:v>42638.954861111109</c:v>
                </c:pt>
                <c:pt idx="16103">
                  <c:v>42638.958333333336</c:v>
                </c:pt>
                <c:pt idx="16104">
                  <c:v>42638.961805555555</c:v>
                </c:pt>
                <c:pt idx="16105">
                  <c:v>42638.965277777781</c:v>
                </c:pt>
                <c:pt idx="16106">
                  <c:v>42638.96875</c:v>
                </c:pt>
                <c:pt idx="16107">
                  <c:v>42638.972222222219</c:v>
                </c:pt>
                <c:pt idx="16108">
                  <c:v>42638.975694444445</c:v>
                </c:pt>
                <c:pt idx="16109">
                  <c:v>42638.979166666664</c:v>
                </c:pt>
                <c:pt idx="16110">
                  <c:v>42638.982638888891</c:v>
                </c:pt>
                <c:pt idx="16111">
                  <c:v>42638.986111111109</c:v>
                </c:pt>
                <c:pt idx="16112">
                  <c:v>42638.989583333336</c:v>
                </c:pt>
                <c:pt idx="16113">
                  <c:v>42638.993055555555</c:v>
                </c:pt>
                <c:pt idx="16114">
                  <c:v>42638.996527777781</c:v>
                </c:pt>
                <c:pt idx="16115">
                  <c:v>42639</c:v>
                </c:pt>
                <c:pt idx="16116">
                  <c:v>42639.003472222219</c:v>
                </c:pt>
                <c:pt idx="16117">
                  <c:v>42639.006944444445</c:v>
                </c:pt>
                <c:pt idx="16118">
                  <c:v>42639.010416666664</c:v>
                </c:pt>
                <c:pt idx="16119">
                  <c:v>42639.013888888891</c:v>
                </c:pt>
                <c:pt idx="16120">
                  <c:v>42639.017361111109</c:v>
                </c:pt>
                <c:pt idx="16121">
                  <c:v>42639.020833333336</c:v>
                </c:pt>
                <c:pt idx="16122">
                  <c:v>42639.024305555555</c:v>
                </c:pt>
                <c:pt idx="16123">
                  <c:v>42639.027777777781</c:v>
                </c:pt>
                <c:pt idx="16124">
                  <c:v>42639.03125</c:v>
                </c:pt>
                <c:pt idx="16125">
                  <c:v>42639.034722222219</c:v>
                </c:pt>
                <c:pt idx="16126">
                  <c:v>42639.038194444445</c:v>
                </c:pt>
                <c:pt idx="16127">
                  <c:v>42639.041666666664</c:v>
                </c:pt>
                <c:pt idx="16128">
                  <c:v>42639.045138888891</c:v>
                </c:pt>
                <c:pt idx="16129">
                  <c:v>42639.048611111109</c:v>
                </c:pt>
                <c:pt idx="16130">
                  <c:v>42639.052083333336</c:v>
                </c:pt>
                <c:pt idx="16131">
                  <c:v>42639.055555555555</c:v>
                </c:pt>
                <c:pt idx="16132">
                  <c:v>42639.059027777781</c:v>
                </c:pt>
                <c:pt idx="16133">
                  <c:v>42639.0625</c:v>
                </c:pt>
                <c:pt idx="16134">
                  <c:v>42639.065972222219</c:v>
                </c:pt>
                <c:pt idx="16135">
                  <c:v>42639.069444444445</c:v>
                </c:pt>
                <c:pt idx="16136">
                  <c:v>42639.072916666664</c:v>
                </c:pt>
                <c:pt idx="16137">
                  <c:v>42639.076388888891</c:v>
                </c:pt>
                <c:pt idx="16138">
                  <c:v>42639.079861111109</c:v>
                </c:pt>
                <c:pt idx="16139">
                  <c:v>42639.083333333336</c:v>
                </c:pt>
                <c:pt idx="16140">
                  <c:v>42639.086805555555</c:v>
                </c:pt>
                <c:pt idx="16141">
                  <c:v>42639.090277777781</c:v>
                </c:pt>
                <c:pt idx="16142">
                  <c:v>42639.09375</c:v>
                </c:pt>
                <c:pt idx="16143">
                  <c:v>42639.097222222219</c:v>
                </c:pt>
                <c:pt idx="16144">
                  <c:v>42639.100694444445</c:v>
                </c:pt>
                <c:pt idx="16145">
                  <c:v>42639.104166666664</c:v>
                </c:pt>
                <c:pt idx="16146">
                  <c:v>42639.107638888891</c:v>
                </c:pt>
                <c:pt idx="16147">
                  <c:v>42639.111111111109</c:v>
                </c:pt>
                <c:pt idx="16148">
                  <c:v>42639.114583333336</c:v>
                </c:pt>
                <c:pt idx="16149">
                  <c:v>42639.118055555555</c:v>
                </c:pt>
                <c:pt idx="16150">
                  <c:v>42639.121527777781</c:v>
                </c:pt>
                <c:pt idx="16151">
                  <c:v>42639.125</c:v>
                </c:pt>
                <c:pt idx="16152">
                  <c:v>42639.128472222219</c:v>
                </c:pt>
                <c:pt idx="16153">
                  <c:v>42639.131944444445</c:v>
                </c:pt>
                <c:pt idx="16154">
                  <c:v>42639.135416666664</c:v>
                </c:pt>
                <c:pt idx="16155">
                  <c:v>42639.138888888891</c:v>
                </c:pt>
                <c:pt idx="16156">
                  <c:v>42639.142361111109</c:v>
                </c:pt>
                <c:pt idx="16157">
                  <c:v>42639.145833333336</c:v>
                </c:pt>
                <c:pt idx="16158">
                  <c:v>42639.149305555555</c:v>
                </c:pt>
                <c:pt idx="16159">
                  <c:v>42639.152777777781</c:v>
                </c:pt>
                <c:pt idx="16160">
                  <c:v>42639.15625</c:v>
                </c:pt>
                <c:pt idx="16161">
                  <c:v>42639.159722222219</c:v>
                </c:pt>
                <c:pt idx="16162">
                  <c:v>42639.163194444445</c:v>
                </c:pt>
                <c:pt idx="16163">
                  <c:v>42639.166666666664</c:v>
                </c:pt>
                <c:pt idx="16164">
                  <c:v>42639.170138888891</c:v>
                </c:pt>
                <c:pt idx="16165">
                  <c:v>42639.173611111109</c:v>
                </c:pt>
                <c:pt idx="16166">
                  <c:v>42639.177083333336</c:v>
                </c:pt>
                <c:pt idx="16167">
                  <c:v>42639.180555555555</c:v>
                </c:pt>
                <c:pt idx="16168">
                  <c:v>42639.184027777781</c:v>
                </c:pt>
                <c:pt idx="16169">
                  <c:v>42639.1875</c:v>
                </c:pt>
                <c:pt idx="16170">
                  <c:v>42639.190972222219</c:v>
                </c:pt>
                <c:pt idx="16171">
                  <c:v>42639.194444444445</c:v>
                </c:pt>
                <c:pt idx="16172">
                  <c:v>42639.197916666664</c:v>
                </c:pt>
                <c:pt idx="16173">
                  <c:v>42639.201388888891</c:v>
                </c:pt>
                <c:pt idx="16174">
                  <c:v>42639.204861111109</c:v>
                </c:pt>
                <c:pt idx="16175">
                  <c:v>42639.208333333336</c:v>
                </c:pt>
                <c:pt idx="16176">
                  <c:v>42639.211805555555</c:v>
                </c:pt>
                <c:pt idx="16177">
                  <c:v>42639.215277777781</c:v>
                </c:pt>
                <c:pt idx="16178">
                  <c:v>42639.21875</c:v>
                </c:pt>
                <c:pt idx="16179">
                  <c:v>42639.222222222219</c:v>
                </c:pt>
                <c:pt idx="16180">
                  <c:v>42639.225694444445</c:v>
                </c:pt>
                <c:pt idx="16181">
                  <c:v>42639.229166666664</c:v>
                </c:pt>
                <c:pt idx="16182">
                  <c:v>42639.232638888891</c:v>
                </c:pt>
                <c:pt idx="16183">
                  <c:v>42639.236111111109</c:v>
                </c:pt>
                <c:pt idx="16184">
                  <c:v>42639.239583333336</c:v>
                </c:pt>
                <c:pt idx="16185">
                  <c:v>42639.243055555555</c:v>
                </c:pt>
                <c:pt idx="16186">
                  <c:v>42639.246527777781</c:v>
                </c:pt>
                <c:pt idx="16187">
                  <c:v>42639.25</c:v>
                </c:pt>
                <c:pt idx="16188">
                  <c:v>42639.253472222219</c:v>
                </c:pt>
                <c:pt idx="16189">
                  <c:v>42639.256944444445</c:v>
                </c:pt>
                <c:pt idx="16190">
                  <c:v>42639.260416666664</c:v>
                </c:pt>
                <c:pt idx="16191">
                  <c:v>42639.263888888891</c:v>
                </c:pt>
                <c:pt idx="16192">
                  <c:v>42639.267361111109</c:v>
                </c:pt>
                <c:pt idx="16193">
                  <c:v>42639.270833333336</c:v>
                </c:pt>
                <c:pt idx="16194">
                  <c:v>42639.274305555555</c:v>
                </c:pt>
                <c:pt idx="16195">
                  <c:v>42639.277777777781</c:v>
                </c:pt>
                <c:pt idx="16196">
                  <c:v>42639.28125</c:v>
                </c:pt>
                <c:pt idx="16197">
                  <c:v>42639.284722222219</c:v>
                </c:pt>
                <c:pt idx="16198">
                  <c:v>42639.288194444445</c:v>
                </c:pt>
                <c:pt idx="16199">
                  <c:v>42639.291666666664</c:v>
                </c:pt>
                <c:pt idx="16200">
                  <c:v>42639.295138888891</c:v>
                </c:pt>
                <c:pt idx="16201">
                  <c:v>42639.298611111109</c:v>
                </c:pt>
                <c:pt idx="16202">
                  <c:v>42639.302083333336</c:v>
                </c:pt>
                <c:pt idx="16203">
                  <c:v>42639.305555555555</c:v>
                </c:pt>
                <c:pt idx="16204">
                  <c:v>42639.309027777781</c:v>
                </c:pt>
                <c:pt idx="16205">
                  <c:v>42639.3125</c:v>
                </c:pt>
                <c:pt idx="16206">
                  <c:v>42639.315972222219</c:v>
                </c:pt>
                <c:pt idx="16207">
                  <c:v>42639.319444444445</c:v>
                </c:pt>
                <c:pt idx="16208">
                  <c:v>42639.322916666664</c:v>
                </c:pt>
                <c:pt idx="16209">
                  <c:v>42639.326388888891</c:v>
                </c:pt>
                <c:pt idx="16210">
                  <c:v>42639.329861111109</c:v>
                </c:pt>
                <c:pt idx="16211">
                  <c:v>42639.333333333336</c:v>
                </c:pt>
                <c:pt idx="16212">
                  <c:v>42639.336805555555</c:v>
                </c:pt>
                <c:pt idx="16213">
                  <c:v>42639.340277777781</c:v>
                </c:pt>
                <c:pt idx="16214">
                  <c:v>42639.34375</c:v>
                </c:pt>
                <c:pt idx="16215">
                  <c:v>42639.347222222219</c:v>
                </c:pt>
                <c:pt idx="16216">
                  <c:v>42639.350694444445</c:v>
                </c:pt>
                <c:pt idx="16217">
                  <c:v>42639.354166666664</c:v>
                </c:pt>
                <c:pt idx="16218">
                  <c:v>42639.357638888891</c:v>
                </c:pt>
                <c:pt idx="16219">
                  <c:v>42639.361111111109</c:v>
                </c:pt>
                <c:pt idx="16220">
                  <c:v>42639.364583333336</c:v>
                </c:pt>
                <c:pt idx="16221">
                  <c:v>42639.368055555555</c:v>
                </c:pt>
                <c:pt idx="16222">
                  <c:v>42639.371527777781</c:v>
                </c:pt>
                <c:pt idx="16223">
                  <c:v>42639.375</c:v>
                </c:pt>
                <c:pt idx="16224">
                  <c:v>42639.378472222219</c:v>
                </c:pt>
                <c:pt idx="16225">
                  <c:v>42639.381944444445</c:v>
                </c:pt>
                <c:pt idx="16226">
                  <c:v>42639.385416666664</c:v>
                </c:pt>
                <c:pt idx="16227">
                  <c:v>42639.388888888891</c:v>
                </c:pt>
                <c:pt idx="16228">
                  <c:v>42639.392361111109</c:v>
                </c:pt>
                <c:pt idx="16229">
                  <c:v>42639.395833333336</c:v>
                </c:pt>
                <c:pt idx="16230">
                  <c:v>42639.399305555555</c:v>
                </c:pt>
                <c:pt idx="16231">
                  <c:v>42639.402777777781</c:v>
                </c:pt>
                <c:pt idx="16232">
                  <c:v>42639.40625</c:v>
                </c:pt>
                <c:pt idx="16233">
                  <c:v>42639.409722222219</c:v>
                </c:pt>
                <c:pt idx="16234">
                  <c:v>42639.413194444445</c:v>
                </c:pt>
                <c:pt idx="16235">
                  <c:v>42639.416666666664</c:v>
                </c:pt>
                <c:pt idx="16236">
                  <c:v>42639.420138888891</c:v>
                </c:pt>
                <c:pt idx="16237">
                  <c:v>42639.423611111109</c:v>
                </c:pt>
                <c:pt idx="16238">
                  <c:v>42639.427083333336</c:v>
                </c:pt>
                <c:pt idx="16239">
                  <c:v>42639.430555555555</c:v>
                </c:pt>
                <c:pt idx="16240">
                  <c:v>42639.434027777781</c:v>
                </c:pt>
                <c:pt idx="16241">
                  <c:v>42639.4375</c:v>
                </c:pt>
                <c:pt idx="16242">
                  <c:v>42639.440972222219</c:v>
                </c:pt>
                <c:pt idx="16243">
                  <c:v>42639.444444444445</c:v>
                </c:pt>
                <c:pt idx="16244">
                  <c:v>42639.447916666664</c:v>
                </c:pt>
                <c:pt idx="16245">
                  <c:v>42639.451388888891</c:v>
                </c:pt>
                <c:pt idx="16246">
                  <c:v>42639.454861111109</c:v>
                </c:pt>
                <c:pt idx="16247">
                  <c:v>42639.458333333336</c:v>
                </c:pt>
                <c:pt idx="16248">
                  <c:v>42639.461805555555</c:v>
                </c:pt>
                <c:pt idx="16249">
                  <c:v>42639.465277777781</c:v>
                </c:pt>
                <c:pt idx="16250">
                  <c:v>42639.46875</c:v>
                </c:pt>
                <c:pt idx="16251">
                  <c:v>42639.472222222219</c:v>
                </c:pt>
                <c:pt idx="16252">
                  <c:v>42639.475694444445</c:v>
                </c:pt>
                <c:pt idx="16253">
                  <c:v>42639.479166666664</c:v>
                </c:pt>
                <c:pt idx="16254">
                  <c:v>42639.482638888891</c:v>
                </c:pt>
                <c:pt idx="16255">
                  <c:v>42639.486111111109</c:v>
                </c:pt>
                <c:pt idx="16256">
                  <c:v>42639.489583333336</c:v>
                </c:pt>
                <c:pt idx="16257">
                  <c:v>42639.493055555555</c:v>
                </c:pt>
                <c:pt idx="16258">
                  <c:v>42639.496527777781</c:v>
                </c:pt>
                <c:pt idx="16259">
                  <c:v>42639.5</c:v>
                </c:pt>
                <c:pt idx="16260">
                  <c:v>42639.503472222219</c:v>
                </c:pt>
                <c:pt idx="16261">
                  <c:v>42639.506944444445</c:v>
                </c:pt>
                <c:pt idx="16262">
                  <c:v>42639.510416666664</c:v>
                </c:pt>
                <c:pt idx="16263">
                  <c:v>42639.513888888891</c:v>
                </c:pt>
                <c:pt idx="16264">
                  <c:v>42639.517361111109</c:v>
                </c:pt>
                <c:pt idx="16265">
                  <c:v>42639.520833333336</c:v>
                </c:pt>
                <c:pt idx="16266">
                  <c:v>42639.524305555555</c:v>
                </c:pt>
                <c:pt idx="16267">
                  <c:v>42639.527777777781</c:v>
                </c:pt>
                <c:pt idx="16268">
                  <c:v>42639.53125</c:v>
                </c:pt>
                <c:pt idx="16269">
                  <c:v>42639.534722222219</c:v>
                </c:pt>
                <c:pt idx="16270">
                  <c:v>42639.538194444445</c:v>
                </c:pt>
                <c:pt idx="16271">
                  <c:v>42639.541666666664</c:v>
                </c:pt>
                <c:pt idx="16272">
                  <c:v>42639.545138888891</c:v>
                </c:pt>
                <c:pt idx="16273">
                  <c:v>42639.548611111109</c:v>
                </c:pt>
                <c:pt idx="16274">
                  <c:v>42639.552083333336</c:v>
                </c:pt>
                <c:pt idx="16275">
                  <c:v>42639.555555555555</c:v>
                </c:pt>
                <c:pt idx="16276">
                  <c:v>42639.559027777781</c:v>
                </c:pt>
                <c:pt idx="16277">
                  <c:v>42639.5625</c:v>
                </c:pt>
                <c:pt idx="16278">
                  <c:v>42639.565972222219</c:v>
                </c:pt>
                <c:pt idx="16279">
                  <c:v>42639.569444444445</c:v>
                </c:pt>
                <c:pt idx="16280">
                  <c:v>42639.572916666664</c:v>
                </c:pt>
                <c:pt idx="16281">
                  <c:v>42639.576388888891</c:v>
                </c:pt>
                <c:pt idx="16282">
                  <c:v>42639.579861111109</c:v>
                </c:pt>
                <c:pt idx="16283">
                  <c:v>42639.583333333336</c:v>
                </c:pt>
                <c:pt idx="16284">
                  <c:v>42639.586805555555</c:v>
                </c:pt>
                <c:pt idx="16285">
                  <c:v>42639.590277777781</c:v>
                </c:pt>
                <c:pt idx="16286">
                  <c:v>42639.59375</c:v>
                </c:pt>
                <c:pt idx="16287">
                  <c:v>42639.597222222219</c:v>
                </c:pt>
                <c:pt idx="16288">
                  <c:v>42639.600694444445</c:v>
                </c:pt>
                <c:pt idx="16289">
                  <c:v>42639.604166666664</c:v>
                </c:pt>
                <c:pt idx="16290">
                  <c:v>42639.607638888891</c:v>
                </c:pt>
                <c:pt idx="16291">
                  <c:v>42639.611111111109</c:v>
                </c:pt>
                <c:pt idx="16292">
                  <c:v>42639.614583333336</c:v>
                </c:pt>
                <c:pt idx="16293">
                  <c:v>42639.618055555555</c:v>
                </c:pt>
                <c:pt idx="16294">
                  <c:v>42639.621527777781</c:v>
                </c:pt>
                <c:pt idx="16295">
                  <c:v>42639.625</c:v>
                </c:pt>
                <c:pt idx="16296">
                  <c:v>42639.628472222219</c:v>
                </c:pt>
                <c:pt idx="16297">
                  <c:v>42639.631944444445</c:v>
                </c:pt>
                <c:pt idx="16298">
                  <c:v>42639.635416666664</c:v>
                </c:pt>
                <c:pt idx="16299">
                  <c:v>42639.638888888891</c:v>
                </c:pt>
                <c:pt idx="16300">
                  <c:v>42639.642361111109</c:v>
                </c:pt>
                <c:pt idx="16301">
                  <c:v>42639.645833333336</c:v>
                </c:pt>
                <c:pt idx="16302">
                  <c:v>42639.649305555555</c:v>
                </c:pt>
                <c:pt idx="16303">
                  <c:v>42639.652777777781</c:v>
                </c:pt>
                <c:pt idx="16304">
                  <c:v>42639.65625</c:v>
                </c:pt>
                <c:pt idx="16305">
                  <c:v>42639.659722222219</c:v>
                </c:pt>
                <c:pt idx="16306">
                  <c:v>42639.663194444445</c:v>
                </c:pt>
                <c:pt idx="16307">
                  <c:v>42639.666666666664</c:v>
                </c:pt>
                <c:pt idx="16308">
                  <c:v>42639.670138888891</c:v>
                </c:pt>
                <c:pt idx="16309">
                  <c:v>42639.673611111109</c:v>
                </c:pt>
                <c:pt idx="16310">
                  <c:v>42639.677083333336</c:v>
                </c:pt>
                <c:pt idx="16311">
                  <c:v>42639.680555555555</c:v>
                </c:pt>
                <c:pt idx="16312">
                  <c:v>42639.684027777781</c:v>
                </c:pt>
                <c:pt idx="16313">
                  <c:v>42639.6875</c:v>
                </c:pt>
                <c:pt idx="16314">
                  <c:v>42639.690972222219</c:v>
                </c:pt>
                <c:pt idx="16315">
                  <c:v>42639.694444444445</c:v>
                </c:pt>
                <c:pt idx="16316">
                  <c:v>42639.697916666664</c:v>
                </c:pt>
                <c:pt idx="16317">
                  <c:v>42639.701388888891</c:v>
                </c:pt>
                <c:pt idx="16318">
                  <c:v>42639.704861111109</c:v>
                </c:pt>
                <c:pt idx="16319">
                  <c:v>42639.708333333336</c:v>
                </c:pt>
                <c:pt idx="16320">
                  <c:v>42639.711805555555</c:v>
                </c:pt>
                <c:pt idx="16321">
                  <c:v>42639.715277777781</c:v>
                </c:pt>
                <c:pt idx="16322">
                  <c:v>42639.71875</c:v>
                </c:pt>
                <c:pt idx="16323">
                  <c:v>42639.722222222219</c:v>
                </c:pt>
                <c:pt idx="16324">
                  <c:v>42639.725694444445</c:v>
                </c:pt>
                <c:pt idx="16325">
                  <c:v>42639.729166666664</c:v>
                </c:pt>
                <c:pt idx="16326">
                  <c:v>42639.732638888891</c:v>
                </c:pt>
                <c:pt idx="16327">
                  <c:v>42639.736111111109</c:v>
                </c:pt>
                <c:pt idx="16328">
                  <c:v>42639.739583333336</c:v>
                </c:pt>
                <c:pt idx="16329">
                  <c:v>42639.743055555555</c:v>
                </c:pt>
                <c:pt idx="16330">
                  <c:v>42639.746527777781</c:v>
                </c:pt>
                <c:pt idx="16331">
                  <c:v>42639.75</c:v>
                </c:pt>
                <c:pt idx="16332">
                  <c:v>42639.753472222219</c:v>
                </c:pt>
                <c:pt idx="16333">
                  <c:v>42639.756944444445</c:v>
                </c:pt>
                <c:pt idx="16334">
                  <c:v>42639.760416666664</c:v>
                </c:pt>
                <c:pt idx="16335">
                  <c:v>42639.763888888891</c:v>
                </c:pt>
                <c:pt idx="16336">
                  <c:v>42639.767361111109</c:v>
                </c:pt>
                <c:pt idx="16337">
                  <c:v>42639.770833333336</c:v>
                </c:pt>
                <c:pt idx="16338">
                  <c:v>42639.774305555555</c:v>
                </c:pt>
                <c:pt idx="16339">
                  <c:v>42639.777777777781</c:v>
                </c:pt>
                <c:pt idx="16340">
                  <c:v>42639.78125</c:v>
                </c:pt>
                <c:pt idx="16341">
                  <c:v>42639.784722222219</c:v>
                </c:pt>
                <c:pt idx="16342">
                  <c:v>42639.788194444445</c:v>
                </c:pt>
                <c:pt idx="16343">
                  <c:v>42639.791666666664</c:v>
                </c:pt>
                <c:pt idx="16344">
                  <c:v>42639.795138888891</c:v>
                </c:pt>
                <c:pt idx="16345">
                  <c:v>42639.798611111109</c:v>
                </c:pt>
                <c:pt idx="16346">
                  <c:v>42639.802083333336</c:v>
                </c:pt>
                <c:pt idx="16347">
                  <c:v>42639.805555555555</c:v>
                </c:pt>
                <c:pt idx="16348">
                  <c:v>42639.809027777781</c:v>
                </c:pt>
                <c:pt idx="16349">
                  <c:v>42639.8125</c:v>
                </c:pt>
                <c:pt idx="16350">
                  <c:v>42639.815972222219</c:v>
                </c:pt>
                <c:pt idx="16351">
                  <c:v>42639.819444444445</c:v>
                </c:pt>
                <c:pt idx="16352">
                  <c:v>42639.822916666664</c:v>
                </c:pt>
                <c:pt idx="16353">
                  <c:v>42639.826388888891</c:v>
                </c:pt>
                <c:pt idx="16354">
                  <c:v>42639.829861111109</c:v>
                </c:pt>
                <c:pt idx="16355">
                  <c:v>42639.833333333336</c:v>
                </c:pt>
                <c:pt idx="16356">
                  <c:v>42639.836805555555</c:v>
                </c:pt>
                <c:pt idx="16357">
                  <c:v>42639.840277777781</c:v>
                </c:pt>
                <c:pt idx="16358">
                  <c:v>42639.84375</c:v>
                </c:pt>
                <c:pt idx="16359">
                  <c:v>42639.847222222219</c:v>
                </c:pt>
                <c:pt idx="16360">
                  <c:v>42639.850694444445</c:v>
                </c:pt>
                <c:pt idx="16361">
                  <c:v>42639.854166666664</c:v>
                </c:pt>
                <c:pt idx="16362">
                  <c:v>42639.857638888891</c:v>
                </c:pt>
                <c:pt idx="16363">
                  <c:v>42639.861111111109</c:v>
                </c:pt>
                <c:pt idx="16364">
                  <c:v>42639.864583333336</c:v>
                </c:pt>
                <c:pt idx="16365">
                  <c:v>42639.868055555555</c:v>
                </c:pt>
                <c:pt idx="16366">
                  <c:v>42639.871527777781</c:v>
                </c:pt>
                <c:pt idx="16367">
                  <c:v>42639.875</c:v>
                </c:pt>
                <c:pt idx="16368">
                  <c:v>42639.878472222219</c:v>
                </c:pt>
                <c:pt idx="16369">
                  <c:v>42639.881944444445</c:v>
                </c:pt>
                <c:pt idx="16370">
                  <c:v>42639.885416666664</c:v>
                </c:pt>
                <c:pt idx="16371">
                  <c:v>42639.888888888891</c:v>
                </c:pt>
                <c:pt idx="16372">
                  <c:v>42639.892361111109</c:v>
                </c:pt>
                <c:pt idx="16373">
                  <c:v>42639.895833333336</c:v>
                </c:pt>
                <c:pt idx="16374">
                  <c:v>42639.899305555555</c:v>
                </c:pt>
                <c:pt idx="16375">
                  <c:v>42639.902777777781</c:v>
                </c:pt>
                <c:pt idx="16376">
                  <c:v>42639.90625</c:v>
                </c:pt>
                <c:pt idx="16377">
                  <c:v>42639.909722222219</c:v>
                </c:pt>
                <c:pt idx="16378">
                  <c:v>42639.913194444445</c:v>
                </c:pt>
                <c:pt idx="16379">
                  <c:v>42639.916666666664</c:v>
                </c:pt>
                <c:pt idx="16380">
                  <c:v>42639.920138888891</c:v>
                </c:pt>
                <c:pt idx="16381">
                  <c:v>42639.923611111109</c:v>
                </c:pt>
                <c:pt idx="16382">
                  <c:v>42639.927083333336</c:v>
                </c:pt>
                <c:pt idx="16383">
                  <c:v>42639.930555555555</c:v>
                </c:pt>
                <c:pt idx="16384">
                  <c:v>42639.934027777781</c:v>
                </c:pt>
                <c:pt idx="16385">
                  <c:v>42639.9375</c:v>
                </c:pt>
                <c:pt idx="16386">
                  <c:v>42639.940972222219</c:v>
                </c:pt>
                <c:pt idx="16387">
                  <c:v>42639.944444444445</c:v>
                </c:pt>
                <c:pt idx="16388">
                  <c:v>42639.947916666664</c:v>
                </c:pt>
                <c:pt idx="16389">
                  <c:v>42639.951388888891</c:v>
                </c:pt>
                <c:pt idx="16390">
                  <c:v>42639.954861111109</c:v>
                </c:pt>
                <c:pt idx="16391">
                  <c:v>42639.958333333336</c:v>
                </c:pt>
                <c:pt idx="16392">
                  <c:v>42639.961805555555</c:v>
                </c:pt>
                <c:pt idx="16393">
                  <c:v>42639.965277777781</c:v>
                </c:pt>
                <c:pt idx="16394">
                  <c:v>42639.96875</c:v>
                </c:pt>
                <c:pt idx="16395">
                  <c:v>42639.972222222219</c:v>
                </c:pt>
                <c:pt idx="16396">
                  <c:v>42639.975694444445</c:v>
                </c:pt>
                <c:pt idx="16397">
                  <c:v>42639.979166666664</c:v>
                </c:pt>
                <c:pt idx="16398">
                  <c:v>42639.982638888891</c:v>
                </c:pt>
                <c:pt idx="16399">
                  <c:v>42639.986111111109</c:v>
                </c:pt>
                <c:pt idx="16400">
                  <c:v>42639.989583333336</c:v>
                </c:pt>
                <c:pt idx="16401">
                  <c:v>42639.993055555555</c:v>
                </c:pt>
                <c:pt idx="16402">
                  <c:v>42639.996527777781</c:v>
                </c:pt>
                <c:pt idx="16403">
                  <c:v>42640</c:v>
                </c:pt>
                <c:pt idx="16404">
                  <c:v>42640.003472222219</c:v>
                </c:pt>
                <c:pt idx="16405">
                  <c:v>42640.006944444445</c:v>
                </c:pt>
                <c:pt idx="16406">
                  <c:v>42640.010416666664</c:v>
                </c:pt>
                <c:pt idx="16407">
                  <c:v>42640.013888888891</c:v>
                </c:pt>
                <c:pt idx="16408">
                  <c:v>42640.017361111109</c:v>
                </c:pt>
                <c:pt idx="16409">
                  <c:v>42640.020833333336</c:v>
                </c:pt>
                <c:pt idx="16410">
                  <c:v>42640.024305555555</c:v>
                </c:pt>
                <c:pt idx="16411">
                  <c:v>42640.027777777781</c:v>
                </c:pt>
                <c:pt idx="16412">
                  <c:v>42640.03125</c:v>
                </c:pt>
                <c:pt idx="16413">
                  <c:v>42640.034722222219</c:v>
                </c:pt>
                <c:pt idx="16414">
                  <c:v>42640.038194444445</c:v>
                </c:pt>
                <c:pt idx="16415">
                  <c:v>42640.041666666664</c:v>
                </c:pt>
                <c:pt idx="16416">
                  <c:v>42640.045138888891</c:v>
                </c:pt>
                <c:pt idx="16417">
                  <c:v>42640.048611111109</c:v>
                </c:pt>
                <c:pt idx="16418">
                  <c:v>42640.052083333336</c:v>
                </c:pt>
                <c:pt idx="16419">
                  <c:v>42640.055555555555</c:v>
                </c:pt>
                <c:pt idx="16420">
                  <c:v>42640.059027777781</c:v>
                </c:pt>
                <c:pt idx="16421">
                  <c:v>42640.0625</c:v>
                </c:pt>
                <c:pt idx="16422">
                  <c:v>42640.065972222219</c:v>
                </c:pt>
                <c:pt idx="16423">
                  <c:v>42640.069444444445</c:v>
                </c:pt>
                <c:pt idx="16424">
                  <c:v>42640.072916666664</c:v>
                </c:pt>
                <c:pt idx="16425">
                  <c:v>42640.076388888891</c:v>
                </c:pt>
                <c:pt idx="16426">
                  <c:v>42640.079861111109</c:v>
                </c:pt>
                <c:pt idx="16427">
                  <c:v>42640.083333333336</c:v>
                </c:pt>
                <c:pt idx="16428">
                  <c:v>42640.086805555555</c:v>
                </c:pt>
                <c:pt idx="16429">
                  <c:v>42640.090277777781</c:v>
                </c:pt>
                <c:pt idx="16430">
                  <c:v>42640.09375</c:v>
                </c:pt>
                <c:pt idx="16431">
                  <c:v>42640.097222222219</c:v>
                </c:pt>
                <c:pt idx="16432">
                  <c:v>42640.100694444445</c:v>
                </c:pt>
                <c:pt idx="16433">
                  <c:v>42640.104166666664</c:v>
                </c:pt>
                <c:pt idx="16434">
                  <c:v>42640.107638888891</c:v>
                </c:pt>
                <c:pt idx="16435">
                  <c:v>42640.111111111109</c:v>
                </c:pt>
                <c:pt idx="16436">
                  <c:v>42640.114583333336</c:v>
                </c:pt>
                <c:pt idx="16437">
                  <c:v>42640.118055555555</c:v>
                </c:pt>
                <c:pt idx="16438">
                  <c:v>42640.121527777781</c:v>
                </c:pt>
                <c:pt idx="16439">
                  <c:v>42640.125</c:v>
                </c:pt>
                <c:pt idx="16440">
                  <c:v>42640.128472222219</c:v>
                </c:pt>
                <c:pt idx="16441">
                  <c:v>42640.131944444445</c:v>
                </c:pt>
                <c:pt idx="16442">
                  <c:v>42640.135416666664</c:v>
                </c:pt>
                <c:pt idx="16443">
                  <c:v>42640.138888888891</c:v>
                </c:pt>
                <c:pt idx="16444">
                  <c:v>42640.142361111109</c:v>
                </c:pt>
                <c:pt idx="16445">
                  <c:v>42640.145833333336</c:v>
                </c:pt>
                <c:pt idx="16446">
                  <c:v>42640.149305555555</c:v>
                </c:pt>
                <c:pt idx="16447">
                  <c:v>42640.152777777781</c:v>
                </c:pt>
                <c:pt idx="16448">
                  <c:v>42640.15625</c:v>
                </c:pt>
                <c:pt idx="16449">
                  <c:v>42640.159722222219</c:v>
                </c:pt>
                <c:pt idx="16450">
                  <c:v>42640.163194444445</c:v>
                </c:pt>
                <c:pt idx="16451">
                  <c:v>42640.166666666664</c:v>
                </c:pt>
                <c:pt idx="16452">
                  <c:v>42640.170138888891</c:v>
                </c:pt>
                <c:pt idx="16453">
                  <c:v>42640.173611111109</c:v>
                </c:pt>
                <c:pt idx="16454">
                  <c:v>42640.177083333336</c:v>
                </c:pt>
                <c:pt idx="16455">
                  <c:v>42640.180555555555</c:v>
                </c:pt>
                <c:pt idx="16456">
                  <c:v>42640.184027777781</c:v>
                </c:pt>
                <c:pt idx="16457">
                  <c:v>42640.1875</c:v>
                </c:pt>
                <c:pt idx="16458">
                  <c:v>42640.190972222219</c:v>
                </c:pt>
                <c:pt idx="16459">
                  <c:v>42640.194444444445</c:v>
                </c:pt>
                <c:pt idx="16460">
                  <c:v>42640.197916666664</c:v>
                </c:pt>
                <c:pt idx="16461">
                  <c:v>42640.201388888891</c:v>
                </c:pt>
                <c:pt idx="16462">
                  <c:v>42640.204861111109</c:v>
                </c:pt>
                <c:pt idx="16463">
                  <c:v>42640.208333333336</c:v>
                </c:pt>
                <c:pt idx="16464">
                  <c:v>42640.211805555555</c:v>
                </c:pt>
                <c:pt idx="16465">
                  <c:v>42640.215277777781</c:v>
                </c:pt>
                <c:pt idx="16466">
                  <c:v>42640.21875</c:v>
                </c:pt>
                <c:pt idx="16467">
                  <c:v>42640.222222222219</c:v>
                </c:pt>
                <c:pt idx="16468">
                  <c:v>42640.225694444445</c:v>
                </c:pt>
                <c:pt idx="16469">
                  <c:v>42640.229166666664</c:v>
                </c:pt>
                <c:pt idx="16470">
                  <c:v>42640.232638888891</c:v>
                </c:pt>
                <c:pt idx="16471">
                  <c:v>42640.236111111109</c:v>
                </c:pt>
                <c:pt idx="16472">
                  <c:v>42640.239583333336</c:v>
                </c:pt>
                <c:pt idx="16473">
                  <c:v>42640.243055555555</c:v>
                </c:pt>
                <c:pt idx="16474">
                  <c:v>42640.246527777781</c:v>
                </c:pt>
                <c:pt idx="16475">
                  <c:v>42640.25</c:v>
                </c:pt>
                <c:pt idx="16476">
                  <c:v>42640.253472222219</c:v>
                </c:pt>
                <c:pt idx="16477">
                  <c:v>42640.256944444445</c:v>
                </c:pt>
                <c:pt idx="16478">
                  <c:v>42640.260416666664</c:v>
                </c:pt>
                <c:pt idx="16479">
                  <c:v>42640.263888888891</c:v>
                </c:pt>
                <c:pt idx="16480">
                  <c:v>42640.267361111109</c:v>
                </c:pt>
                <c:pt idx="16481">
                  <c:v>42640.270833333336</c:v>
                </c:pt>
                <c:pt idx="16482">
                  <c:v>42640.274305555555</c:v>
                </c:pt>
                <c:pt idx="16483">
                  <c:v>42640.277777777781</c:v>
                </c:pt>
                <c:pt idx="16484">
                  <c:v>42640.28125</c:v>
                </c:pt>
                <c:pt idx="16485">
                  <c:v>42640.284722222219</c:v>
                </c:pt>
                <c:pt idx="16486">
                  <c:v>42640.288194444445</c:v>
                </c:pt>
                <c:pt idx="16487">
                  <c:v>42640.291666666664</c:v>
                </c:pt>
                <c:pt idx="16488">
                  <c:v>42640.295138888891</c:v>
                </c:pt>
                <c:pt idx="16489">
                  <c:v>42640.298611111109</c:v>
                </c:pt>
                <c:pt idx="16490">
                  <c:v>42640.302083333336</c:v>
                </c:pt>
                <c:pt idx="16491">
                  <c:v>42640.305555555555</c:v>
                </c:pt>
                <c:pt idx="16492">
                  <c:v>42640.309027777781</c:v>
                </c:pt>
                <c:pt idx="16493">
                  <c:v>42640.3125</c:v>
                </c:pt>
                <c:pt idx="16494">
                  <c:v>42640.315972222219</c:v>
                </c:pt>
                <c:pt idx="16495">
                  <c:v>42640.319444444445</c:v>
                </c:pt>
                <c:pt idx="16496">
                  <c:v>42640.322916666664</c:v>
                </c:pt>
                <c:pt idx="16497">
                  <c:v>42640.326388888891</c:v>
                </c:pt>
                <c:pt idx="16498">
                  <c:v>42640.329861111109</c:v>
                </c:pt>
                <c:pt idx="16499">
                  <c:v>42640.333333333336</c:v>
                </c:pt>
                <c:pt idx="16500">
                  <c:v>42640.336805555555</c:v>
                </c:pt>
                <c:pt idx="16501">
                  <c:v>42640.340277777781</c:v>
                </c:pt>
                <c:pt idx="16502">
                  <c:v>42640.34375</c:v>
                </c:pt>
                <c:pt idx="16503">
                  <c:v>42640.347222222219</c:v>
                </c:pt>
                <c:pt idx="16504">
                  <c:v>42640.350694444445</c:v>
                </c:pt>
                <c:pt idx="16505">
                  <c:v>42640.354166666664</c:v>
                </c:pt>
                <c:pt idx="16506">
                  <c:v>42640.357638888891</c:v>
                </c:pt>
                <c:pt idx="16507">
                  <c:v>42640.361111111109</c:v>
                </c:pt>
                <c:pt idx="16508">
                  <c:v>42640.364583333336</c:v>
                </c:pt>
                <c:pt idx="16509">
                  <c:v>42640.368055555555</c:v>
                </c:pt>
                <c:pt idx="16510">
                  <c:v>42640.371527777781</c:v>
                </c:pt>
                <c:pt idx="16511">
                  <c:v>42640.375</c:v>
                </c:pt>
                <c:pt idx="16512">
                  <c:v>42640.378472222219</c:v>
                </c:pt>
                <c:pt idx="16513">
                  <c:v>42640.381944444445</c:v>
                </c:pt>
                <c:pt idx="16514">
                  <c:v>42640.385416666664</c:v>
                </c:pt>
                <c:pt idx="16515">
                  <c:v>42640.388888888891</c:v>
                </c:pt>
                <c:pt idx="16516">
                  <c:v>42640.392361111109</c:v>
                </c:pt>
                <c:pt idx="16517">
                  <c:v>42640.395833333336</c:v>
                </c:pt>
                <c:pt idx="16518">
                  <c:v>42640.399305555555</c:v>
                </c:pt>
                <c:pt idx="16519">
                  <c:v>42640.402777777781</c:v>
                </c:pt>
                <c:pt idx="16520">
                  <c:v>42640.40625</c:v>
                </c:pt>
                <c:pt idx="16521">
                  <c:v>42640.409722222219</c:v>
                </c:pt>
                <c:pt idx="16522">
                  <c:v>42640.413194444445</c:v>
                </c:pt>
                <c:pt idx="16523">
                  <c:v>42640.416666666664</c:v>
                </c:pt>
                <c:pt idx="16524">
                  <c:v>42640.420138888891</c:v>
                </c:pt>
                <c:pt idx="16525">
                  <c:v>42640.423611111109</c:v>
                </c:pt>
                <c:pt idx="16526">
                  <c:v>42640.427083333336</c:v>
                </c:pt>
                <c:pt idx="16527">
                  <c:v>42640.430555555555</c:v>
                </c:pt>
                <c:pt idx="16528">
                  <c:v>42640.434027777781</c:v>
                </c:pt>
                <c:pt idx="16529">
                  <c:v>42640.4375</c:v>
                </c:pt>
                <c:pt idx="16530">
                  <c:v>42640.440972222219</c:v>
                </c:pt>
                <c:pt idx="16531">
                  <c:v>42640.444444444445</c:v>
                </c:pt>
                <c:pt idx="16532">
                  <c:v>42640.447916666664</c:v>
                </c:pt>
                <c:pt idx="16533">
                  <c:v>42640.451388888891</c:v>
                </c:pt>
                <c:pt idx="16534">
                  <c:v>42640.454861111109</c:v>
                </c:pt>
                <c:pt idx="16535">
                  <c:v>42640.458333333336</c:v>
                </c:pt>
                <c:pt idx="16536">
                  <c:v>42640.461805555555</c:v>
                </c:pt>
                <c:pt idx="16537">
                  <c:v>42640.465277777781</c:v>
                </c:pt>
                <c:pt idx="16538">
                  <c:v>42640.46875</c:v>
                </c:pt>
                <c:pt idx="16539">
                  <c:v>42640.472222222219</c:v>
                </c:pt>
                <c:pt idx="16540">
                  <c:v>42640.475694444445</c:v>
                </c:pt>
                <c:pt idx="16541">
                  <c:v>42640.479166666664</c:v>
                </c:pt>
                <c:pt idx="16542">
                  <c:v>42640.482638888891</c:v>
                </c:pt>
                <c:pt idx="16543">
                  <c:v>42640.486111111109</c:v>
                </c:pt>
                <c:pt idx="16544">
                  <c:v>42640.489583333336</c:v>
                </c:pt>
                <c:pt idx="16545">
                  <c:v>42640.493055555555</c:v>
                </c:pt>
                <c:pt idx="16546">
                  <c:v>42640.496527777781</c:v>
                </c:pt>
                <c:pt idx="16547">
                  <c:v>42640.5</c:v>
                </c:pt>
                <c:pt idx="16548">
                  <c:v>42640.503472222219</c:v>
                </c:pt>
                <c:pt idx="16549">
                  <c:v>42640.506944444445</c:v>
                </c:pt>
                <c:pt idx="16550">
                  <c:v>42640.510416666664</c:v>
                </c:pt>
                <c:pt idx="16551">
                  <c:v>42640.513888888891</c:v>
                </c:pt>
                <c:pt idx="16552">
                  <c:v>42640.517361111109</c:v>
                </c:pt>
                <c:pt idx="16553">
                  <c:v>42640.520833333336</c:v>
                </c:pt>
                <c:pt idx="16554">
                  <c:v>42640.524305555555</c:v>
                </c:pt>
                <c:pt idx="16555">
                  <c:v>42640.527777777781</c:v>
                </c:pt>
                <c:pt idx="16556">
                  <c:v>42640.53125</c:v>
                </c:pt>
                <c:pt idx="16557">
                  <c:v>42640.534722222219</c:v>
                </c:pt>
                <c:pt idx="16558">
                  <c:v>42640.538194444445</c:v>
                </c:pt>
                <c:pt idx="16559">
                  <c:v>42640.541666666664</c:v>
                </c:pt>
                <c:pt idx="16560">
                  <c:v>42640.545138888891</c:v>
                </c:pt>
                <c:pt idx="16561">
                  <c:v>42640.548611111109</c:v>
                </c:pt>
                <c:pt idx="16562">
                  <c:v>42640.552083333336</c:v>
                </c:pt>
                <c:pt idx="16563">
                  <c:v>42640.555555555555</c:v>
                </c:pt>
                <c:pt idx="16564">
                  <c:v>42640.559027777781</c:v>
                </c:pt>
                <c:pt idx="16565">
                  <c:v>42640.5625</c:v>
                </c:pt>
                <c:pt idx="16566">
                  <c:v>42640.565972222219</c:v>
                </c:pt>
                <c:pt idx="16567">
                  <c:v>42640.569444444445</c:v>
                </c:pt>
                <c:pt idx="16568">
                  <c:v>42640.572916666664</c:v>
                </c:pt>
                <c:pt idx="16569">
                  <c:v>42640.576388888891</c:v>
                </c:pt>
                <c:pt idx="16570">
                  <c:v>42640.579861111109</c:v>
                </c:pt>
                <c:pt idx="16571">
                  <c:v>42640.583333333336</c:v>
                </c:pt>
                <c:pt idx="16572">
                  <c:v>42640.586805555555</c:v>
                </c:pt>
                <c:pt idx="16573">
                  <c:v>42640.590277777781</c:v>
                </c:pt>
                <c:pt idx="16574">
                  <c:v>42640.59375</c:v>
                </c:pt>
                <c:pt idx="16575">
                  <c:v>42640.597222222219</c:v>
                </c:pt>
                <c:pt idx="16576">
                  <c:v>42640.600694444445</c:v>
                </c:pt>
                <c:pt idx="16577">
                  <c:v>42640.604166666664</c:v>
                </c:pt>
                <c:pt idx="16578">
                  <c:v>42640.607638888891</c:v>
                </c:pt>
                <c:pt idx="16579">
                  <c:v>42640.611111111109</c:v>
                </c:pt>
                <c:pt idx="16580">
                  <c:v>42640.614583333336</c:v>
                </c:pt>
                <c:pt idx="16581">
                  <c:v>42640.618055555555</c:v>
                </c:pt>
                <c:pt idx="16582">
                  <c:v>42640.621527777781</c:v>
                </c:pt>
                <c:pt idx="16583">
                  <c:v>42640.625</c:v>
                </c:pt>
                <c:pt idx="16584">
                  <c:v>42640.628472222219</c:v>
                </c:pt>
                <c:pt idx="16585">
                  <c:v>42640.631944444445</c:v>
                </c:pt>
                <c:pt idx="16586">
                  <c:v>42640.635416666664</c:v>
                </c:pt>
                <c:pt idx="16587">
                  <c:v>42640.638888888891</c:v>
                </c:pt>
                <c:pt idx="16588">
                  <c:v>42640.642361111109</c:v>
                </c:pt>
                <c:pt idx="16589">
                  <c:v>42640.645833333336</c:v>
                </c:pt>
                <c:pt idx="16590">
                  <c:v>42640.649305555555</c:v>
                </c:pt>
                <c:pt idx="16591">
                  <c:v>42640.652777777781</c:v>
                </c:pt>
                <c:pt idx="16592">
                  <c:v>42640.65625</c:v>
                </c:pt>
                <c:pt idx="16593">
                  <c:v>42640.659722222219</c:v>
                </c:pt>
                <c:pt idx="16594">
                  <c:v>42640.663194444445</c:v>
                </c:pt>
                <c:pt idx="16595">
                  <c:v>42640.666666666664</c:v>
                </c:pt>
                <c:pt idx="16596">
                  <c:v>42640.670138888891</c:v>
                </c:pt>
                <c:pt idx="16597">
                  <c:v>42640.673611111109</c:v>
                </c:pt>
                <c:pt idx="16598">
                  <c:v>42640.677083333336</c:v>
                </c:pt>
                <c:pt idx="16599">
                  <c:v>42640.680555555555</c:v>
                </c:pt>
                <c:pt idx="16600">
                  <c:v>42640.684027777781</c:v>
                </c:pt>
                <c:pt idx="16601">
                  <c:v>42640.6875</c:v>
                </c:pt>
                <c:pt idx="16602">
                  <c:v>42640.690972222219</c:v>
                </c:pt>
                <c:pt idx="16603">
                  <c:v>42640.694444444445</c:v>
                </c:pt>
                <c:pt idx="16604">
                  <c:v>42640.697916666664</c:v>
                </c:pt>
                <c:pt idx="16605">
                  <c:v>42640.701388888891</c:v>
                </c:pt>
                <c:pt idx="16606">
                  <c:v>42640.704861111109</c:v>
                </c:pt>
                <c:pt idx="16607">
                  <c:v>42640.708333333336</c:v>
                </c:pt>
                <c:pt idx="16608">
                  <c:v>42640.711805555555</c:v>
                </c:pt>
                <c:pt idx="16609">
                  <c:v>42640.715277777781</c:v>
                </c:pt>
                <c:pt idx="16610">
                  <c:v>42640.71875</c:v>
                </c:pt>
                <c:pt idx="16611">
                  <c:v>42640.722222222219</c:v>
                </c:pt>
                <c:pt idx="16612">
                  <c:v>42640.725694444445</c:v>
                </c:pt>
                <c:pt idx="16613">
                  <c:v>42640.729166666664</c:v>
                </c:pt>
                <c:pt idx="16614">
                  <c:v>42640.732638888891</c:v>
                </c:pt>
                <c:pt idx="16615">
                  <c:v>42640.736111111109</c:v>
                </c:pt>
                <c:pt idx="16616">
                  <c:v>42640.739583333336</c:v>
                </c:pt>
                <c:pt idx="16617">
                  <c:v>42640.743055555555</c:v>
                </c:pt>
                <c:pt idx="16618">
                  <c:v>42640.746527777781</c:v>
                </c:pt>
                <c:pt idx="16619">
                  <c:v>42640.75</c:v>
                </c:pt>
                <c:pt idx="16620">
                  <c:v>42640.753472222219</c:v>
                </c:pt>
                <c:pt idx="16621">
                  <c:v>42640.756944444445</c:v>
                </c:pt>
                <c:pt idx="16622">
                  <c:v>42640.760416666664</c:v>
                </c:pt>
                <c:pt idx="16623">
                  <c:v>42640.763888888891</c:v>
                </c:pt>
                <c:pt idx="16624">
                  <c:v>42640.767361111109</c:v>
                </c:pt>
                <c:pt idx="16625">
                  <c:v>42640.770833333336</c:v>
                </c:pt>
                <c:pt idx="16626">
                  <c:v>42640.774305555555</c:v>
                </c:pt>
                <c:pt idx="16627">
                  <c:v>42640.777777777781</c:v>
                </c:pt>
                <c:pt idx="16628">
                  <c:v>42640.78125</c:v>
                </c:pt>
                <c:pt idx="16629">
                  <c:v>42640.784722222219</c:v>
                </c:pt>
                <c:pt idx="16630">
                  <c:v>42640.788194444445</c:v>
                </c:pt>
                <c:pt idx="16631">
                  <c:v>42640.791666666664</c:v>
                </c:pt>
                <c:pt idx="16632">
                  <c:v>42640.795138888891</c:v>
                </c:pt>
                <c:pt idx="16633">
                  <c:v>42640.798611111109</c:v>
                </c:pt>
                <c:pt idx="16634">
                  <c:v>42640.802083333336</c:v>
                </c:pt>
                <c:pt idx="16635">
                  <c:v>42640.805555555555</c:v>
                </c:pt>
                <c:pt idx="16636">
                  <c:v>42640.809027777781</c:v>
                </c:pt>
                <c:pt idx="16637">
                  <c:v>42640.8125</c:v>
                </c:pt>
                <c:pt idx="16638">
                  <c:v>42640.815972222219</c:v>
                </c:pt>
                <c:pt idx="16639">
                  <c:v>42640.819444444445</c:v>
                </c:pt>
                <c:pt idx="16640">
                  <c:v>42640.822916666664</c:v>
                </c:pt>
                <c:pt idx="16641">
                  <c:v>42640.826388888891</c:v>
                </c:pt>
                <c:pt idx="16642">
                  <c:v>42640.829861111109</c:v>
                </c:pt>
                <c:pt idx="16643">
                  <c:v>42640.833333333336</c:v>
                </c:pt>
                <c:pt idx="16644">
                  <c:v>42640.836805555555</c:v>
                </c:pt>
                <c:pt idx="16645">
                  <c:v>42640.840277777781</c:v>
                </c:pt>
                <c:pt idx="16646">
                  <c:v>42640.84375</c:v>
                </c:pt>
                <c:pt idx="16647">
                  <c:v>42640.847222222219</c:v>
                </c:pt>
                <c:pt idx="16648">
                  <c:v>42640.850694444445</c:v>
                </c:pt>
                <c:pt idx="16649">
                  <c:v>42640.854166666664</c:v>
                </c:pt>
                <c:pt idx="16650">
                  <c:v>42640.857638888891</c:v>
                </c:pt>
                <c:pt idx="16651">
                  <c:v>42640.861111111109</c:v>
                </c:pt>
                <c:pt idx="16652">
                  <c:v>42640.864583333336</c:v>
                </c:pt>
                <c:pt idx="16653">
                  <c:v>42640.868055555555</c:v>
                </c:pt>
                <c:pt idx="16654">
                  <c:v>42640.871527777781</c:v>
                </c:pt>
                <c:pt idx="16655">
                  <c:v>42640.875</c:v>
                </c:pt>
                <c:pt idx="16656">
                  <c:v>42640.878472222219</c:v>
                </c:pt>
                <c:pt idx="16657">
                  <c:v>42640.881944444445</c:v>
                </c:pt>
                <c:pt idx="16658">
                  <c:v>42640.885416666664</c:v>
                </c:pt>
                <c:pt idx="16659">
                  <c:v>42640.888888888891</c:v>
                </c:pt>
                <c:pt idx="16660">
                  <c:v>42640.892361111109</c:v>
                </c:pt>
                <c:pt idx="16661">
                  <c:v>42640.895833333336</c:v>
                </c:pt>
                <c:pt idx="16662">
                  <c:v>42640.899305555555</c:v>
                </c:pt>
                <c:pt idx="16663">
                  <c:v>42640.902777777781</c:v>
                </c:pt>
                <c:pt idx="16664">
                  <c:v>42640.90625</c:v>
                </c:pt>
                <c:pt idx="16665">
                  <c:v>42640.909722222219</c:v>
                </c:pt>
                <c:pt idx="16666">
                  <c:v>42640.913194444445</c:v>
                </c:pt>
                <c:pt idx="16667">
                  <c:v>42640.916666666664</c:v>
                </c:pt>
                <c:pt idx="16668">
                  <c:v>42640.920138888891</c:v>
                </c:pt>
                <c:pt idx="16669">
                  <c:v>42640.923611111109</c:v>
                </c:pt>
                <c:pt idx="16670">
                  <c:v>42640.927083333336</c:v>
                </c:pt>
                <c:pt idx="16671">
                  <c:v>42640.930555555555</c:v>
                </c:pt>
                <c:pt idx="16672">
                  <c:v>42640.934027777781</c:v>
                </c:pt>
                <c:pt idx="16673">
                  <c:v>42640.9375</c:v>
                </c:pt>
                <c:pt idx="16674">
                  <c:v>42640.940972222219</c:v>
                </c:pt>
                <c:pt idx="16675">
                  <c:v>42640.944444444445</c:v>
                </c:pt>
                <c:pt idx="16676">
                  <c:v>42640.947916666664</c:v>
                </c:pt>
                <c:pt idx="16677">
                  <c:v>42640.951388888891</c:v>
                </c:pt>
                <c:pt idx="16678">
                  <c:v>42640.954861111109</c:v>
                </c:pt>
                <c:pt idx="16679">
                  <c:v>42640.958333333336</c:v>
                </c:pt>
                <c:pt idx="16680">
                  <c:v>42640.961805555555</c:v>
                </c:pt>
                <c:pt idx="16681">
                  <c:v>42640.965277777781</c:v>
                </c:pt>
                <c:pt idx="16682">
                  <c:v>42640.96875</c:v>
                </c:pt>
                <c:pt idx="16683">
                  <c:v>42640.972222222219</c:v>
                </c:pt>
                <c:pt idx="16684">
                  <c:v>42640.975694444445</c:v>
                </c:pt>
                <c:pt idx="16685">
                  <c:v>42640.979166666664</c:v>
                </c:pt>
                <c:pt idx="16686">
                  <c:v>42640.982638888891</c:v>
                </c:pt>
                <c:pt idx="16687">
                  <c:v>42640.986111111109</c:v>
                </c:pt>
                <c:pt idx="16688">
                  <c:v>42640.989583333336</c:v>
                </c:pt>
                <c:pt idx="16689">
                  <c:v>42640.993055555555</c:v>
                </c:pt>
                <c:pt idx="16690">
                  <c:v>42640.996527777781</c:v>
                </c:pt>
                <c:pt idx="16691">
                  <c:v>42641</c:v>
                </c:pt>
                <c:pt idx="16692">
                  <c:v>42641.003472222219</c:v>
                </c:pt>
                <c:pt idx="16693">
                  <c:v>42641.006944444445</c:v>
                </c:pt>
                <c:pt idx="16694">
                  <c:v>42641.010416666664</c:v>
                </c:pt>
                <c:pt idx="16695">
                  <c:v>42641.013888888891</c:v>
                </c:pt>
                <c:pt idx="16696">
                  <c:v>42641.017361111109</c:v>
                </c:pt>
                <c:pt idx="16697">
                  <c:v>42641.020833333336</c:v>
                </c:pt>
                <c:pt idx="16698">
                  <c:v>42641.024305555555</c:v>
                </c:pt>
                <c:pt idx="16699">
                  <c:v>42641.027777777781</c:v>
                </c:pt>
                <c:pt idx="16700">
                  <c:v>42641.03125</c:v>
                </c:pt>
                <c:pt idx="16701">
                  <c:v>42641.034722222219</c:v>
                </c:pt>
                <c:pt idx="16702">
                  <c:v>42641.038194444445</c:v>
                </c:pt>
                <c:pt idx="16703">
                  <c:v>42641.041666666664</c:v>
                </c:pt>
                <c:pt idx="16704">
                  <c:v>42641.045138888891</c:v>
                </c:pt>
                <c:pt idx="16705">
                  <c:v>42641.048611111109</c:v>
                </c:pt>
                <c:pt idx="16706">
                  <c:v>42641.052083333336</c:v>
                </c:pt>
                <c:pt idx="16707">
                  <c:v>42641.055555555555</c:v>
                </c:pt>
                <c:pt idx="16708">
                  <c:v>42641.059027777781</c:v>
                </c:pt>
                <c:pt idx="16709">
                  <c:v>42641.0625</c:v>
                </c:pt>
                <c:pt idx="16710">
                  <c:v>42641.065972222219</c:v>
                </c:pt>
                <c:pt idx="16711">
                  <c:v>42641.069444444445</c:v>
                </c:pt>
                <c:pt idx="16712">
                  <c:v>42641.072916666664</c:v>
                </c:pt>
                <c:pt idx="16713">
                  <c:v>42641.076388888891</c:v>
                </c:pt>
                <c:pt idx="16714">
                  <c:v>42641.079861111109</c:v>
                </c:pt>
                <c:pt idx="16715">
                  <c:v>42641.083333333336</c:v>
                </c:pt>
                <c:pt idx="16716">
                  <c:v>42641.086805555555</c:v>
                </c:pt>
                <c:pt idx="16717">
                  <c:v>42641.090277777781</c:v>
                </c:pt>
                <c:pt idx="16718">
                  <c:v>42641.09375</c:v>
                </c:pt>
                <c:pt idx="16719">
                  <c:v>42641.097222222219</c:v>
                </c:pt>
                <c:pt idx="16720">
                  <c:v>42641.100694444445</c:v>
                </c:pt>
                <c:pt idx="16721">
                  <c:v>42641.104166666664</c:v>
                </c:pt>
                <c:pt idx="16722">
                  <c:v>42641.107638888891</c:v>
                </c:pt>
                <c:pt idx="16723">
                  <c:v>42641.111111111109</c:v>
                </c:pt>
                <c:pt idx="16724">
                  <c:v>42641.114583333336</c:v>
                </c:pt>
                <c:pt idx="16725">
                  <c:v>42641.118055555555</c:v>
                </c:pt>
                <c:pt idx="16726">
                  <c:v>42641.121527777781</c:v>
                </c:pt>
                <c:pt idx="16727">
                  <c:v>42641.125</c:v>
                </c:pt>
                <c:pt idx="16728">
                  <c:v>42641.128472222219</c:v>
                </c:pt>
                <c:pt idx="16729">
                  <c:v>42641.131944444445</c:v>
                </c:pt>
                <c:pt idx="16730">
                  <c:v>42641.135416666664</c:v>
                </c:pt>
                <c:pt idx="16731">
                  <c:v>42641.138888888891</c:v>
                </c:pt>
                <c:pt idx="16732">
                  <c:v>42641.142361111109</c:v>
                </c:pt>
                <c:pt idx="16733">
                  <c:v>42641.145833333336</c:v>
                </c:pt>
                <c:pt idx="16734">
                  <c:v>42641.149305555555</c:v>
                </c:pt>
                <c:pt idx="16735">
                  <c:v>42641.152777777781</c:v>
                </c:pt>
                <c:pt idx="16736">
                  <c:v>42641.15625</c:v>
                </c:pt>
                <c:pt idx="16737">
                  <c:v>42641.159722222219</c:v>
                </c:pt>
                <c:pt idx="16738">
                  <c:v>42641.163194444445</c:v>
                </c:pt>
                <c:pt idx="16739">
                  <c:v>42641.166666666664</c:v>
                </c:pt>
                <c:pt idx="16740">
                  <c:v>42641.170138888891</c:v>
                </c:pt>
                <c:pt idx="16741">
                  <c:v>42641.173611111109</c:v>
                </c:pt>
                <c:pt idx="16742">
                  <c:v>42641.177083333336</c:v>
                </c:pt>
                <c:pt idx="16743">
                  <c:v>42641.180555555555</c:v>
                </c:pt>
                <c:pt idx="16744">
                  <c:v>42641.184027777781</c:v>
                </c:pt>
                <c:pt idx="16745">
                  <c:v>42641.1875</c:v>
                </c:pt>
                <c:pt idx="16746">
                  <c:v>42641.190972222219</c:v>
                </c:pt>
                <c:pt idx="16747">
                  <c:v>42641.194444444445</c:v>
                </c:pt>
                <c:pt idx="16748">
                  <c:v>42641.197916666664</c:v>
                </c:pt>
                <c:pt idx="16749">
                  <c:v>42641.201388888891</c:v>
                </c:pt>
                <c:pt idx="16750">
                  <c:v>42641.204861111109</c:v>
                </c:pt>
                <c:pt idx="16751">
                  <c:v>42641.208333333336</c:v>
                </c:pt>
                <c:pt idx="16752">
                  <c:v>42641.211805555555</c:v>
                </c:pt>
                <c:pt idx="16753">
                  <c:v>42641.215277777781</c:v>
                </c:pt>
                <c:pt idx="16754">
                  <c:v>42641.21875</c:v>
                </c:pt>
                <c:pt idx="16755">
                  <c:v>42641.222222222219</c:v>
                </c:pt>
                <c:pt idx="16756">
                  <c:v>42641.225694444445</c:v>
                </c:pt>
                <c:pt idx="16757">
                  <c:v>42641.229166666664</c:v>
                </c:pt>
                <c:pt idx="16758">
                  <c:v>42641.232638888891</c:v>
                </c:pt>
                <c:pt idx="16759">
                  <c:v>42641.236111111109</c:v>
                </c:pt>
                <c:pt idx="16760">
                  <c:v>42641.239583333336</c:v>
                </c:pt>
                <c:pt idx="16761">
                  <c:v>42641.243055555555</c:v>
                </c:pt>
                <c:pt idx="16762">
                  <c:v>42641.246527777781</c:v>
                </c:pt>
                <c:pt idx="16763">
                  <c:v>42641.25</c:v>
                </c:pt>
                <c:pt idx="16764">
                  <c:v>42641.253472222219</c:v>
                </c:pt>
                <c:pt idx="16765">
                  <c:v>42641.256944444445</c:v>
                </c:pt>
                <c:pt idx="16766">
                  <c:v>42641.260416666664</c:v>
                </c:pt>
                <c:pt idx="16767">
                  <c:v>42641.263888888891</c:v>
                </c:pt>
                <c:pt idx="16768">
                  <c:v>42641.267361111109</c:v>
                </c:pt>
                <c:pt idx="16769">
                  <c:v>42641.270833333336</c:v>
                </c:pt>
                <c:pt idx="16770">
                  <c:v>42641.274305555555</c:v>
                </c:pt>
                <c:pt idx="16771">
                  <c:v>42641.277777777781</c:v>
                </c:pt>
                <c:pt idx="16772">
                  <c:v>42641.28125</c:v>
                </c:pt>
                <c:pt idx="16773">
                  <c:v>42641.284722222219</c:v>
                </c:pt>
                <c:pt idx="16774">
                  <c:v>42641.288194444445</c:v>
                </c:pt>
                <c:pt idx="16775">
                  <c:v>42641.291666666664</c:v>
                </c:pt>
                <c:pt idx="16776">
                  <c:v>42641.295138888891</c:v>
                </c:pt>
                <c:pt idx="16777">
                  <c:v>42641.298611111109</c:v>
                </c:pt>
                <c:pt idx="16778">
                  <c:v>42641.302083333336</c:v>
                </c:pt>
                <c:pt idx="16779">
                  <c:v>42641.305555555555</c:v>
                </c:pt>
                <c:pt idx="16780">
                  <c:v>42641.309027777781</c:v>
                </c:pt>
                <c:pt idx="16781">
                  <c:v>42641.3125</c:v>
                </c:pt>
                <c:pt idx="16782">
                  <c:v>42641.315972222219</c:v>
                </c:pt>
                <c:pt idx="16783">
                  <c:v>42641.319444444445</c:v>
                </c:pt>
                <c:pt idx="16784">
                  <c:v>42641.322916666664</c:v>
                </c:pt>
                <c:pt idx="16785">
                  <c:v>42641.326388888891</c:v>
                </c:pt>
                <c:pt idx="16786">
                  <c:v>42641.329861111109</c:v>
                </c:pt>
                <c:pt idx="16787">
                  <c:v>42641.333333333336</c:v>
                </c:pt>
                <c:pt idx="16788">
                  <c:v>42641.336805555555</c:v>
                </c:pt>
                <c:pt idx="16789">
                  <c:v>42641.340277777781</c:v>
                </c:pt>
                <c:pt idx="16790">
                  <c:v>42641.34375</c:v>
                </c:pt>
                <c:pt idx="16791">
                  <c:v>42641.347222222219</c:v>
                </c:pt>
                <c:pt idx="16792">
                  <c:v>42641.350694444445</c:v>
                </c:pt>
                <c:pt idx="16793">
                  <c:v>42641.354166666664</c:v>
                </c:pt>
                <c:pt idx="16794">
                  <c:v>42641.357638888891</c:v>
                </c:pt>
                <c:pt idx="16795">
                  <c:v>42641.361111111109</c:v>
                </c:pt>
                <c:pt idx="16796">
                  <c:v>42641.364583333336</c:v>
                </c:pt>
                <c:pt idx="16797">
                  <c:v>42641.368055555555</c:v>
                </c:pt>
                <c:pt idx="16798">
                  <c:v>42641.371527777781</c:v>
                </c:pt>
                <c:pt idx="16799">
                  <c:v>42641.375</c:v>
                </c:pt>
                <c:pt idx="16800">
                  <c:v>42641.378472222219</c:v>
                </c:pt>
                <c:pt idx="16801">
                  <c:v>42641.381944444445</c:v>
                </c:pt>
                <c:pt idx="16802">
                  <c:v>42641.385416666664</c:v>
                </c:pt>
                <c:pt idx="16803">
                  <c:v>42641.388888888891</c:v>
                </c:pt>
                <c:pt idx="16804">
                  <c:v>42641.392361111109</c:v>
                </c:pt>
                <c:pt idx="16805">
                  <c:v>42641.395833333336</c:v>
                </c:pt>
                <c:pt idx="16806">
                  <c:v>42641.399305555555</c:v>
                </c:pt>
                <c:pt idx="16807">
                  <c:v>42641.402777777781</c:v>
                </c:pt>
                <c:pt idx="16808">
                  <c:v>42641.40625</c:v>
                </c:pt>
                <c:pt idx="16809">
                  <c:v>42641.409722222219</c:v>
                </c:pt>
                <c:pt idx="16810">
                  <c:v>42641.413194444445</c:v>
                </c:pt>
                <c:pt idx="16811">
                  <c:v>42641.416666666664</c:v>
                </c:pt>
                <c:pt idx="16812">
                  <c:v>42641.420138888891</c:v>
                </c:pt>
                <c:pt idx="16813">
                  <c:v>42641.423611111109</c:v>
                </c:pt>
                <c:pt idx="16814">
                  <c:v>42641.427083333336</c:v>
                </c:pt>
                <c:pt idx="16815">
                  <c:v>42641.430555555555</c:v>
                </c:pt>
                <c:pt idx="16816">
                  <c:v>42641.434027777781</c:v>
                </c:pt>
                <c:pt idx="16817">
                  <c:v>42641.4375</c:v>
                </c:pt>
                <c:pt idx="16818">
                  <c:v>42641.440972222219</c:v>
                </c:pt>
                <c:pt idx="16819">
                  <c:v>42641.444444444445</c:v>
                </c:pt>
                <c:pt idx="16820">
                  <c:v>42641.447916666664</c:v>
                </c:pt>
                <c:pt idx="16821">
                  <c:v>42641.451388888891</c:v>
                </c:pt>
                <c:pt idx="16822">
                  <c:v>42641.454861111109</c:v>
                </c:pt>
                <c:pt idx="16823">
                  <c:v>42641.458333333336</c:v>
                </c:pt>
                <c:pt idx="16824">
                  <c:v>42641.461805555555</c:v>
                </c:pt>
                <c:pt idx="16825">
                  <c:v>42641.465277777781</c:v>
                </c:pt>
                <c:pt idx="16826">
                  <c:v>42641.46875</c:v>
                </c:pt>
                <c:pt idx="16827">
                  <c:v>42641.472222222219</c:v>
                </c:pt>
                <c:pt idx="16828">
                  <c:v>42641.475694444445</c:v>
                </c:pt>
                <c:pt idx="16829">
                  <c:v>42641.479166666664</c:v>
                </c:pt>
                <c:pt idx="16830">
                  <c:v>42641.482638888891</c:v>
                </c:pt>
                <c:pt idx="16831">
                  <c:v>42641.486111111109</c:v>
                </c:pt>
                <c:pt idx="16832">
                  <c:v>42641.489583333336</c:v>
                </c:pt>
                <c:pt idx="16833">
                  <c:v>42641.493055555555</c:v>
                </c:pt>
                <c:pt idx="16834">
                  <c:v>42641.496527777781</c:v>
                </c:pt>
                <c:pt idx="16835">
                  <c:v>42641.5</c:v>
                </c:pt>
                <c:pt idx="16836">
                  <c:v>42641.503472222219</c:v>
                </c:pt>
                <c:pt idx="16837">
                  <c:v>42641.506944444445</c:v>
                </c:pt>
                <c:pt idx="16838">
                  <c:v>42641.510416666664</c:v>
                </c:pt>
                <c:pt idx="16839">
                  <c:v>42641.513888888891</c:v>
                </c:pt>
                <c:pt idx="16840">
                  <c:v>42641.517361111109</c:v>
                </c:pt>
                <c:pt idx="16841">
                  <c:v>42641.520833333336</c:v>
                </c:pt>
                <c:pt idx="16842">
                  <c:v>42641.524305555555</c:v>
                </c:pt>
                <c:pt idx="16843">
                  <c:v>42641.527777777781</c:v>
                </c:pt>
                <c:pt idx="16844">
                  <c:v>42641.53125</c:v>
                </c:pt>
                <c:pt idx="16845">
                  <c:v>42641.534722222219</c:v>
                </c:pt>
                <c:pt idx="16846">
                  <c:v>42641.538194444445</c:v>
                </c:pt>
                <c:pt idx="16847">
                  <c:v>42641.541666666664</c:v>
                </c:pt>
                <c:pt idx="16848">
                  <c:v>42641.545138888891</c:v>
                </c:pt>
                <c:pt idx="16849">
                  <c:v>42641.548611111109</c:v>
                </c:pt>
                <c:pt idx="16850">
                  <c:v>42641.552083333336</c:v>
                </c:pt>
                <c:pt idx="16851">
                  <c:v>42641.555555555555</c:v>
                </c:pt>
                <c:pt idx="16852">
                  <c:v>42641.559027777781</c:v>
                </c:pt>
                <c:pt idx="16853">
                  <c:v>42641.5625</c:v>
                </c:pt>
                <c:pt idx="16854">
                  <c:v>42641.565972222219</c:v>
                </c:pt>
                <c:pt idx="16855">
                  <c:v>42641.569444444445</c:v>
                </c:pt>
                <c:pt idx="16856">
                  <c:v>42641.572916666664</c:v>
                </c:pt>
                <c:pt idx="16857">
                  <c:v>42641.576388888891</c:v>
                </c:pt>
                <c:pt idx="16858">
                  <c:v>42641.579861111109</c:v>
                </c:pt>
                <c:pt idx="16859">
                  <c:v>42641.583333333336</c:v>
                </c:pt>
                <c:pt idx="16860">
                  <c:v>42641.586805555555</c:v>
                </c:pt>
                <c:pt idx="16861">
                  <c:v>42641.590277777781</c:v>
                </c:pt>
                <c:pt idx="16862">
                  <c:v>42641.59375</c:v>
                </c:pt>
                <c:pt idx="16863">
                  <c:v>42641.597222222219</c:v>
                </c:pt>
                <c:pt idx="16864">
                  <c:v>42641.600694444445</c:v>
                </c:pt>
                <c:pt idx="16865">
                  <c:v>42641.604166666664</c:v>
                </c:pt>
                <c:pt idx="16866">
                  <c:v>42641.607638888891</c:v>
                </c:pt>
                <c:pt idx="16867">
                  <c:v>42641.611111111109</c:v>
                </c:pt>
                <c:pt idx="16868">
                  <c:v>42641.614583333336</c:v>
                </c:pt>
                <c:pt idx="16869">
                  <c:v>42641.618055555555</c:v>
                </c:pt>
                <c:pt idx="16870">
                  <c:v>42641.621527777781</c:v>
                </c:pt>
                <c:pt idx="16871">
                  <c:v>42641.625</c:v>
                </c:pt>
                <c:pt idx="16872">
                  <c:v>42641.628472222219</c:v>
                </c:pt>
                <c:pt idx="16873">
                  <c:v>42641.631944444445</c:v>
                </c:pt>
                <c:pt idx="16874">
                  <c:v>42641.635416666664</c:v>
                </c:pt>
                <c:pt idx="16875">
                  <c:v>42641.638888888891</c:v>
                </c:pt>
                <c:pt idx="16876">
                  <c:v>42641.642361111109</c:v>
                </c:pt>
                <c:pt idx="16877">
                  <c:v>42641.645833333336</c:v>
                </c:pt>
                <c:pt idx="16878">
                  <c:v>42641.649305555555</c:v>
                </c:pt>
                <c:pt idx="16879">
                  <c:v>42641.652777777781</c:v>
                </c:pt>
                <c:pt idx="16880">
                  <c:v>42641.65625</c:v>
                </c:pt>
                <c:pt idx="16881">
                  <c:v>42641.659722222219</c:v>
                </c:pt>
                <c:pt idx="16882">
                  <c:v>42641.663194444445</c:v>
                </c:pt>
                <c:pt idx="16883">
                  <c:v>42641.666666666664</c:v>
                </c:pt>
                <c:pt idx="16884">
                  <c:v>42641.670138888891</c:v>
                </c:pt>
                <c:pt idx="16885">
                  <c:v>42641.673611111109</c:v>
                </c:pt>
                <c:pt idx="16886">
                  <c:v>42641.677083333336</c:v>
                </c:pt>
                <c:pt idx="16887">
                  <c:v>42641.680555555555</c:v>
                </c:pt>
                <c:pt idx="16888">
                  <c:v>42641.684027777781</c:v>
                </c:pt>
                <c:pt idx="16889">
                  <c:v>42641.6875</c:v>
                </c:pt>
                <c:pt idx="16890">
                  <c:v>42641.690972222219</c:v>
                </c:pt>
                <c:pt idx="16891">
                  <c:v>42641.694444444445</c:v>
                </c:pt>
                <c:pt idx="16892">
                  <c:v>42641.697916666664</c:v>
                </c:pt>
                <c:pt idx="16893">
                  <c:v>42641.701388888891</c:v>
                </c:pt>
                <c:pt idx="16894">
                  <c:v>42641.704861111109</c:v>
                </c:pt>
                <c:pt idx="16895">
                  <c:v>42641.708333333336</c:v>
                </c:pt>
                <c:pt idx="16896">
                  <c:v>42641.711805555555</c:v>
                </c:pt>
                <c:pt idx="16897">
                  <c:v>42641.715277777781</c:v>
                </c:pt>
                <c:pt idx="16898">
                  <c:v>42641.71875</c:v>
                </c:pt>
                <c:pt idx="16899">
                  <c:v>42641.722222222219</c:v>
                </c:pt>
                <c:pt idx="16900">
                  <c:v>42641.725694444445</c:v>
                </c:pt>
                <c:pt idx="16901">
                  <c:v>42641.729166666664</c:v>
                </c:pt>
                <c:pt idx="16902">
                  <c:v>42641.732638888891</c:v>
                </c:pt>
                <c:pt idx="16903">
                  <c:v>42641.736111111109</c:v>
                </c:pt>
                <c:pt idx="16904">
                  <c:v>42641.739583333336</c:v>
                </c:pt>
                <c:pt idx="16905">
                  <c:v>42641.743055555555</c:v>
                </c:pt>
                <c:pt idx="16906">
                  <c:v>42641.746527777781</c:v>
                </c:pt>
                <c:pt idx="16907">
                  <c:v>42641.75</c:v>
                </c:pt>
                <c:pt idx="16908">
                  <c:v>42641.753472222219</c:v>
                </c:pt>
                <c:pt idx="16909">
                  <c:v>42641.756944444445</c:v>
                </c:pt>
                <c:pt idx="16910">
                  <c:v>42641.760416666664</c:v>
                </c:pt>
                <c:pt idx="16911">
                  <c:v>42641.763888888891</c:v>
                </c:pt>
                <c:pt idx="16912">
                  <c:v>42641.767361111109</c:v>
                </c:pt>
                <c:pt idx="16913">
                  <c:v>42641.770833333336</c:v>
                </c:pt>
                <c:pt idx="16914">
                  <c:v>42641.774305555555</c:v>
                </c:pt>
                <c:pt idx="16915">
                  <c:v>42641.777777777781</c:v>
                </c:pt>
                <c:pt idx="16916">
                  <c:v>42641.78125</c:v>
                </c:pt>
                <c:pt idx="16917">
                  <c:v>42641.784722222219</c:v>
                </c:pt>
                <c:pt idx="16918">
                  <c:v>42641.788194444445</c:v>
                </c:pt>
                <c:pt idx="16919">
                  <c:v>42641.791666666664</c:v>
                </c:pt>
                <c:pt idx="16920">
                  <c:v>42641.795138888891</c:v>
                </c:pt>
                <c:pt idx="16921">
                  <c:v>42641.798611111109</c:v>
                </c:pt>
                <c:pt idx="16922">
                  <c:v>42641.802083333336</c:v>
                </c:pt>
                <c:pt idx="16923">
                  <c:v>42641.805555555555</c:v>
                </c:pt>
                <c:pt idx="16924">
                  <c:v>42641.809027777781</c:v>
                </c:pt>
                <c:pt idx="16925">
                  <c:v>42641.8125</c:v>
                </c:pt>
                <c:pt idx="16926">
                  <c:v>42641.815972222219</c:v>
                </c:pt>
                <c:pt idx="16927">
                  <c:v>42641.819444444445</c:v>
                </c:pt>
                <c:pt idx="16928">
                  <c:v>42641.822916666664</c:v>
                </c:pt>
                <c:pt idx="16929">
                  <c:v>42641.826388888891</c:v>
                </c:pt>
                <c:pt idx="16930">
                  <c:v>42641.829861111109</c:v>
                </c:pt>
                <c:pt idx="16931">
                  <c:v>42641.833333333336</c:v>
                </c:pt>
                <c:pt idx="16932">
                  <c:v>42641.836805555555</c:v>
                </c:pt>
                <c:pt idx="16933">
                  <c:v>42641.840277777781</c:v>
                </c:pt>
                <c:pt idx="16934">
                  <c:v>42641.84375</c:v>
                </c:pt>
                <c:pt idx="16935">
                  <c:v>42641.847222222219</c:v>
                </c:pt>
                <c:pt idx="16936">
                  <c:v>42641.850694444445</c:v>
                </c:pt>
                <c:pt idx="16937">
                  <c:v>42641.854166666664</c:v>
                </c:pt>
                <c:pt idx="16938">
                  <c:v>42641.857638888891</c:v>
                </c:pt>
                <c:pt idx="16939">
                  <c:v>42641.861111111109</c:v>
                </c:pt>
                <c:pt idx="16940">
                  <c:v>42641.864583333336</c:v>
                </c:pt>
                <c:pt idx="16941">
                  <c:v>42641.868055555555</c:v>
                </c:pt>
                <c:pt idx="16942">
                  <c:v>42641.871527777781</c:v>
                </c:pt>
                <c:pt idx="16943">
                  <c:v>42641.875</c:v>
                </c:pt>
                <c:pt idx="16944">
                  <c:v>42641.878472222219</c:v>
                </c:pt>
                <c:pt idx="16945">
                  <c:v>42641.881944444445</c:v>
                </c:pt>
                <c:pt idx="16946">
                  <c:v>42641.885416666664</c:v>
                </c:pt>
                <c:pt idx="16947">
                  <c:v>42641.888888888891</c:v>
                </c:pt>
                <c:pt idx="16948">
                  <c:v>42641.892361111109</c:v>
                </c:pt>
                <c:pt idx="16949">
                  <c:v>42641.895833333336</c:v>
                </c:pt>
                <c:pt idx="16950">
                  <c:v>42641.899305555555</c:v>
                </c:pt>
                <c:pt idx="16951">
                  <c:v>42641.902777777781</c:v>
                </c:pt>
                <c:pt idx="16952">
                  <c:v>42641.90625</c:v>
                </c:pt>
                <c:pt idx="16953">
                  <c:v>42641.909722222219</c:v>
                </c:pt>
                <c:pt idx="16954">
                  <c:v>42641.913194444445</c:v>
                </c:pt>
                <c:pt idx="16955">
                  <c:v>42641.916666666664</c:v>
                </c:pt>
                <c:pt idx="16956">
                  <c:v>42641.920138888891</c:v>
                </c:pt>
                <c:pt idx="16957">
                  <c:v>42641.923611111109</c:v>
                </c:pt>
                <c:pt idx="16958">
                  <c:v>42641.927083333336</c:v>
                </c:pt>
                <c:pt idx="16959">
                  <c:v>42641.930555555555</c:v>
                </c:pt>
                <c:pt idx="16960">
                  <c:v>42641.934027777781</c:v>
                </c:pt>
                <c:pt idx="16961">
                  <c:v>42641.9375</c:v>
                </c:pt>
                <c:pt idx="16962">
                  <c:v>42641.940972222219</c:v>
                </c:pt>
                <c:pt idx="16963">
                  <c:v>42641.944444444445</c:v>
                </c:pt>
                <c:pt idx="16964">
                  <c:v>42641.947916666664</c:v>
                </c:pt>
                <c:pt idx="16965">
                  <c:v>42641.951388888891</c:v>
                </c:pt>
                <c:pt idx="16966">
                  <c:v>42641.954861111109</c:v>
                </c:pt>
                <c:pt idx="16967">
                  <c:v>42641.958333333336</c:v>
                </c:pt>
                <c:pt idx="16968">
                  <c:v>42641.961805555555</c:v>
                </c:pt>
                <c:pt idx="16969">
                  <c:v>42641.965277777781</c:v>
                </c:pt>
                <c:pt idx="16970">
                  <c:v>42641.96875</c:v>
                </c:pt>
                <c:pt idx="16971">
                  <c:v>42641.972222222219</c:v>
                </c:pt>
                <c:pt idx="16972">
                  <c:v>42641.975694444445</c:v>
                </c:pt>
                <c:pt idx="16973">
                  <c:v>42641.979166666664</c:v>
                </c:pt>
                <c:pt idx="16974">
                  <c:v>42641.982638888891</c:v>
                </c:pt>
                <c:pt idx="16975">
                  <c:v>42641.986111111109</c:v>
                </c:pt>
                <c:pt idx="16976">
                  <c:v>42641.989583333336</c:v>
                </c:pt>
                <c:pt idx="16977">
                  <c:v>42641.993055555555</c:v>
                </c:pt>
                <c:pt idx="16978">
                  <c:v>42641.996527777781</c:v>
                </c:pt>
                <c:pt idx="16979">
                  <c:v>42642</c:v>
                </c:pt>
                <c:pt idx="16980">
                  <c:v>42642.003472222219</c:v>
                </c:pt>
                <c:pt idx="16981">
                  <c:v>42642.006944444445</c:v>
                </c:pt>
                <c:pt idx="16982">
                  <c:v>42642.010416666664</c:v>
                </c:pt>
                <c:pt idx="16983">
                  <c:v>42642.013888888891</c:v>
                </c:pt>
                <c:pt idx="16984">
                  <c:v>42642.017361111109</c:v>
                </c:pt>
                <c:pt idx="16985">
                  <c:v>42642.020833333336</c:v>
                </c:pt>
                <c:pt idx="16986">
                  <c:v>42642.024305555555</c:v>
                </c:pt>
                <c:pt idx="16987">
                  <c:v>42642.027777777781</c:v>
                </c:pt>
                <c:pt idx="16988">
                  <c:v>42642.03125</c:v>
                </c:pt>
                <c:pt idx="16989">
                  <c:v>42642.034722222219</c:v>
                </c:pt>
                <c:pt idx="16990">
                  <c:v>42642.038194444445</c:v>
                </c:pt>
                <c:pt idx="16991">
                  <c:v>42642.041666666664</c:v>
                </c:pt>
                <c:pt idx="16992">
                  <c:v>42642.045138888891</c:v>
                </c:pt>
                <c:pt idx="16993">
                  <c:v>42642.048611111109</c:v>
                </c:pt>
                <c:pt idx="16994">
                  <c:v>42642.052083333336</c:v>
                </c:pt>
                <c:pt idx="16995">
                  <c:v>42642.055555555555</c:v>
                </c:pt>
                <c:pt idx="16996">
                  <c:v>42642.059027777781</c:v>
                </c:pt>
                <c:pt idx="16997">
                  <c:v>42642.0625</c:v>
                </c:pt>
                <c:pt idx="16998">
                  <c:v>42642.065972222219</c:v>
                </c:pt>
                <c:pt idx="16999">
                  <c:v>42642.069444444445</c:v>
                </c:pt>
                <c:pt idx="17000">
                  <c:v>42642.072916666664</c:v>
                </c:pt>
                <c:pt idx="17001">
                  <c:v>42642.076388888891</c:v>
                </c:pt>
                <c:pt idx="17002">
                  <c:v>42642.079861111109</c:v>
                </c:pt>
                <c:pt idx="17003">
                  <c:v>42642.083333333336</c:v>
                </c:pt>
                <c:pt idx="17004">
                  <c:v>42642.086805555555</c:v>
                </c:pt>
                <c:pt idx="17005">
                  <c:v>42642.090277777781</c:v>
                </c:pt>
                <c:pt idx="17006">
                  <c:v>42642.09375</c:v>
                </c:pt>
                <c:pt idx="17007">
                  <c:v>42642.097222222219</c:v>
                </c:pt>
                <c:pt idx="17008">
                  <c:v>42642.100694444445</c:v>
                </c:pt>
                <c:pt idx="17009">
                  <c:v>42642.104166666664</c:v>
                </c:pt>
                <c:pt idx="17010">
                  <c:v>42642.107638888891</c:v>
                </c:pt>
                <c:pt idx="17011">
                  <c:v>42642.111111111109</c:v>
                </c:pt>
                <c:pt idx="17012">
                  <c:v>42642.114583333336</c:v>
                </c:pt>
                <c:pt idx="17013">
                  <c:v>42642.118055555555</c:v>
                </c:pt>
                <c:pt idx="17014">
                  <c:v>42642.121527777781</c:v>
                </c:pt>
                <c:pt idx="17015">
                  <c:v>42642.125</c:v>
                </c:pt>
                <c:pt idx="17016">
                  <c:v>42642.128472222219</c:v>
                </c:pt>
                <c:pt idx="17017">
                  <c:v>42642.131944444445</c:v>
                </c:pt>
                <c:pt idx="17018">
                  <c:v>42642.135416666664</c:v>
                </c:pt>
                <c:pt idx="17019">
                  <c:v>42642.138888888891</c:v>
                </c:pt>
                <c:pt idx="17020">
                  <c:v>42642.142361111109</c:v>
                </c:pt>
                <c:pt idx="17021">
                  <c:v>42642.145833333336</c:v>
                </c:pt>
                <c:pt idx="17022">
                  <c:v>42642.149305555555</c:v>
                </c:pt>
                <c:pt idx="17023">
                  <c:v>42642.152777777781</c:v>
                </c:pt>
                <c:pt idx="17024">
                  <c:v>42642.15625</c:v>
                </c:pt>
                <c:pt idx="17025">
                  <c:v>42642.159722222219</c:v>
                </c:pt>
                <c:pt idx="17026">
                  <c:v>42642.163194444445</c:v>
                </c:pt>
                <c:pt idx="17027">
                  <c:v>42642.166666666664</c:v>
                </c:pt>
                <c:pt idx="17028">
                  <c:v>42642.170138888891</c:v>
                </c:pt>
                <c:pt idx="17029">
                  <c:v>42642.173611111109</c:v>
                </c:pt>
                <c:pt idx="17030">
                  <c:v>42642.177083333336</c:v>
                </c:pt>
                <c:pt idx="17031">
                  <c:v>42642.180555555555</c:v>
                </c:pt>
                <c:pt idx="17032">
                  <c:v>42642.184027777781</c:v>
                </c:pt>
                <c:pt idx="17033">
                  <c:v>42642.1875</c:v>
                </c:pt>
                <c:pt idx="17034">
                  <c:v>42642.190972222219</c:v>
                </c:pt>
                <c:pt idx="17035">
                  <c:v>42642.194444444445</c:v>
                </c:pt>
                <c:pt idx="17036">
                  <c:v>42642.197916666664</c:v>
                </c:pt>
                <c:pt idx="17037">
                  <c:v>42642.201388888891</c:v>
                </c:pt>
                <c:pt idx="17038">
                  <c:v>42642.204861111109</c:v>
                </c:pt>
                <c:pt idx="17039">
                  <c:v>42642.208333333336</c:v>
                </c:pt>
                <c:pt idx="17040">
                  <c:v>42642.211805555555</c:v>
                </c:pt>
                <c:pt idx="17041">
                  <c:v>42642.215277777781</c:v>
                </c:pt>
                <c:pt idx="17042">
                  <c:v>42642.21875</c:v>
                </c:pt>
                <c:pt idx="17043">
                  <c:v>42642.222222222219</c:v>
                </c:pt>
                <c:pt idx="17044">
                  <c:v>42642.225694444445</c:v>
                </c:pt>
                <c:pt idx="17045">
                  <c:v>42642.229166666664</c:v>
                </c:pt>
                <c:pt idx="17046">
                  <c:v>42642.232638888891</c:v>
                </c:pt>
                <c:pt idx="17047">
                  <c:v>42642.236111111109</c:v>
                </c:pt>
                <c:pt idx="17048">
                  <c:v>42642.239583333336</c:v>
                </c:pt>
                <c:pt idx="17049">
                  <c:v>42642.243055555555</c:v>
                </c:pt>
                <c:pt idx="17050">
                  <c:v>42642.246527777781</c:v>
                </c:pt>
                <c:pt idx="17051">
                  <c:v>42642.25</c:v>
                </c:pt>
                <c:pt idx="17052">
                  <c:v>42642.253472222219</c:v>
                </c:pt>
                <c:pt idx="17053">
                  <c:v>42642.256944444445</c:v>
                </c:pt>
                <c:pt idx="17054">
                  <c:v>42642.260416666664</c:v>
                </c:pt>
                <c:pt idx="17055">
                  <c:v>42642.263888888891</c:v>
                </c:pt>
                <c:pt idx="17056">
                  <c:v>42642.267361111109</c:v>
                </c:pt>
                <c:pt idx="17057">
                  <c:v>42642.270833333336</c:v>
                </c:pt>
                <c:pt idx="17058">
                  <c:v>42642.274305555555</c:v>
                </c:pt>
                <c:pt idx="17059">
                  <c:v>42642.277777777781</c:v>
                </c:pt>
                <c:pt idx="17060">
                  <c:v>42642.28125</c:v>
                </c:pt>
                <c:pt idx="17061">
                  <c:v>42642.284722222219</c:v>
                </c:pt>
                <c:pt idx="17062">
                  <c:v>42642.288194444445</c:v>
                </c:pt>
                <c:pt idx="17063">
                  <c:v>42642.291666666664</c:v>
                </c:pt>
                <c:pt idx="17064">
                  <c:v>42642.295138888891</c:v>
                </c:pt>
                <c:pt idx="17065">
                  <c:v>42642.298611111109</c:v>
                </c:pt>
                <c:pt idx="17066">
                  <c:v>42642.302083333336</c:v>
                </c:pt>
                <c:pt idx="17067">
                  <c:v>42642.305555555555</c:v>
                </c:pt>
                <c:pt idx="17068">
                  <c:v>42642.309027777781</c:v>
                </c:pt>
                <c:pt idx="17069">
                  <c:v>42642.3125</c:v>
                </c:pt>
                <c:pt idx="17070">
                  <c:v>42642.315972222219</c:v>
                </c:pt>
                <c:pt idx="17071">
                  <c:v>42642.319444444445</c:v>
                </c:pt>
                <c:pt idx="17072">
                  <c:v>42642.322916666664</c:v>
                </c:pt>
                <c:pt idx="17073">
                  <c:v>42642.326388888891</c:v>
                </c:pt>
                <c:pt idx="17074">
                  <c:v>42642.329861111109</c:v>
                </c:pt>
                <c:pt idx="17075">
                  <c:v>42642.333333333336</c:v>
                </c:pt>
                <c:pt idx="17076">
                  <c:v>42642.336805555555</c:v>
                </c:pt>
                <c:pt idx="17077">
                  <c:v>42642.340277777781</c:v>
                </c:pt>
                <c:pt idx="17078">
                  <c:v>42642.34375</c:v>
                </c:pt>
                <c:pt idx="17079">
                  <c:v>42642.347222222219</c:v>
                </c:pt>
                <c:pt idx="17080">
                  <c:v>42642.350694444445</c:v>
                </c:pt>
                <c:pt idx="17081">
                  <c:v>42642.354166666664</c:v>
                </c:pt>
                <c:pt idx="17082">
                  <c:v>42642.357638888891</c:v>
                </c:pt>
                <c:pt idx="17083">
                  <c:v>42642.361111111109</c:v>
                </c:pt>
                <c:pt idx="17084">
                  <c:v>42642.364583333336</c:v>
                </c:pt>
                <c:pt idx="17085">
                  <c:v>42642.368055555555</c:v>
                </c:pt>
                <c:pt idx="17086">
                  <c:v>42642.371527777781</c:v>
                </c:pt>
                <c:pt idx="17087">
                  <c:v>42642.375</c:v>
                </c:pt>
                <c:pt idx="17088">
                  <c:v>42642.378472222219</c:v>
                </c:pt>
                <c:pt idx="17089">
                  <c:v>42642.381944444445</c:v>
                </c:pt>
                <c:pt idx="17090">
                  <c:v>42642.385416666664</c:v>
                </c:pt>
                <c:pt idx="17091">
                  <c:v>42642.388888888891</c:v>
                </c:pt>
                <c:pt idx="17092">
                  <c:v>42642.392361111109</c:v>
                </c:pt>
                <c:pt idx="17093">
                  <c:v>42642.395833333336</c:v>
                </c:pt>
                <c:pt idx="17094">
                  <c:v>42642.399305555555</c:v>
                </c:pt>
                <c:pt idx="17095">
                  <c:v>42642.402777777781</c:v>
                </c:pt>
                <c:pt idx="17096">
                  <c:v>42642.40625</c:v>
                </c:pt>
                <c:pt idx="17097">
                  <c:v>42642.409722222219</c:v>
                </c:pt>
                <c:pt idx="17098">
                  <c:v>42642.413194444445</c:v>
                </c:pt>
                <c:pt idx="17099">
                  <c:v>42642.416666666664</c:v>
                </c:pt>
                <c:pt idx="17100">
                  <c:v>42642.420138888891</c:v>
                </c:pt>
                <c:pt idx="17101">
                  <c:v>42642.423611111109</c:v>
                </c:pt>
                <c:pt idx="17102">
                  <c:v>42642.427083333336</c:v>
                </c:pt>
                <c:pt idx="17103">
                  <c:v>42642.430555555555</c:v>
                </c:pt>
                <c:pt idx="17104">
                  <c:v>42642.434027777781</c:v>
                </c:pt>
                <c:pt idx="17105">
                  <c:v>42642.4375</c:v>
                </c:pt>
                <c:pt idx="17106">
                  <c:v>42642.440972222219</c:v>
                </c:pt>
                <c:pt idx="17107">
                  <c:v>42642.444444444445</c:v>
                </c:pt>
                <c:pt idx="17108">
                  <c:v>42642.447916666664</c:v>
                </c:pt>
                <c:pt idx="17109">
                  <c:v>42642.451388888891</c:v>
                </c:pt>
                <c:pt idx="17110">
                  <c:v>42642.454861111109</c:v>
                </c:pt>
                <c:pt idx="17111">
                  <c:v>42642.458333333336</c:v>
                </c:pt>
                <c:pt idx="17112">
                  <c:v>42642.461805555555</c:v>
                </c:pt>
                <c:pt idx="17113">
                  <c:v>42642.465277777781</c:v>
                </c:pt>
                <c:pt idx="17114">
                  <c:v>42642.46875</c:v>
                </c:pt>
                <c:pt idx="17115">
                  <c:v>42642.472222222219</c:v>
                </c:pt>
                <c:pt idx="17116">
                  <c:v>42642.475694444445</c:v>
                </c:pt>
                <c:pt idx="17117">
                  <c:v>42642.479166666664</c:v>
                </c:pt>
                <c:pt idx="17118">
                  <c:v>42642.482638888891</c:v>
                </c:pt>
                <c:pt idx="17119">
                  <c:v>42642.486111111109</c:v>
                </c:pt>
                <c:pt idx="17120">
                  <c:v>42642.489583333336</c:v>
                </c:pt>
                <c:pt idx="17121">
                  <c:v>42642.493055555555</c:v>
                </c:pt>
                <c:pt idx="17122">
                  <c:v>42642.496527777781</c:v>
                </c:pt>
                <c:pt idx="17123">
                  <c:v>42642.5</c:v>
                </c:pt>
                <c:pt idx="17124">
                  <c:v>42642.503472222219</c:v>
                </c:pt>
                <c:pt idx="17125">
                  <c:v>42642.506944444445</c:v>
                </c:pt>
                <c:pt idx="17126">
                  <c:v>42642.510416666664</c:v>
                </c:pt>
                <c:pt idx="17127">
                  <c:v>42642.513888888891</c:v>
                </c:pt>
                <c:pt idx="17128">
                  <c:v>42642.517361111109</c:v>
                </c:pt>
                <c:pt idx="17129">
                  <c:v>42642.520833333336</c:v>
                </c:pt>
                <c:pt idx="17130">
                  <c:v>42642.524305555555</c:v>
                </c:pt>
                <c:pt idx="17131">
                  <c:v>42642.527777777781</c:v>
                </c:pt>
                <c:pt idx="17132">
                  <c:v>42642.53125</c:v>
                </c:pt>
                <c:pt idx="17133">
                  <c:v>42642.534722222219</c:v>
                </c:pt>
                <c:pt idx="17134">
                  <c:v>42642.538194444445</c:v>
                </c:pt>
                <c:pt idx="17135">
                  <c:v>42642.541666666664</c:v>
                </c:pt>
                <c:pt idx="17136">
                  <c:v>42642.545138888891</c:v>
                </c:pt>
                <c:pt idx="17137">
                  <c:v>42642.548611111109</c:v>
                </c:pt>
                <c:pt idx="17138">
                  <c:v>42642.552083333336</c:v>
                </c:pt>
                <c:pt idx="17139">
                  <c:v>42642.555555555555</c:v>
                </c:pt>
                <c:pt idx="17140">
                  <c:v>42642.559027777781</c:v>
                </c:pt>
                <c:pt idx="17141">
                  <c:v>42642.5625</c:v>
                </c:pt>
                <c:pt idx="17142">
                  <c:v>42642.565972222219</c:v>
                </c:pt>
                <c:pt idx="17143">
                  <c:v>42642.569444444445</c:v>
                </c:pt>
                <c:pt idx="17144">
                  <c:v>42642.572916666664</c:v>
                </c:pt>
                <c:pt idx="17145">
                  <c:v>42642.576388888891</c:v>
                </c:pt>
                <c:pt idx="17146">
                  <c:v>42642.579861111109</c:v>
                </c:pt>
                <c:pt idx="17147">
                  <c:v>42642.583333333336</c:v>
                </c:pt>
                <c:pt idx="17148">
                  <c:v>42642.586805555555</c:v>
                </c:pt>
                <c:pt idx="17149">
                  <c:v>42642.590277777781</c:v>
                </c:pt>
                <c:pt idx="17150">
                  <c:v>42642.59375</c:v>
                </c:pt>
                <c:pt idx="17151">
                  <c:v>42642.597222222219</c:v>
                </c:pt>
                <c:pt idx="17152">
                  <c:v>42642.600694444445</c:v>
                </c:pt>
                <c:pt idx="17153">
                  <c:v>42642.604166666664</c:v>
                </c:pt>
                <c:pt idx="17154">
                  <c:v>42642.607638888891</c:v>
                </c:pt>
                <c:pt idx="17155">
                  <c:v>42642.611111111109</c:v>
                </c:pt>
                <c:pt idx="17156">
                  <c:v>42642.614583333336</c:v>
                </c:pt>
                <c:pt idx="17157">
                  <c:v>42642.618055555555</c:v>
                </c:pt>
                <c:pt idx="17158">
                  <c:v>42642.621527777781</c:v>
                </c:pt>
                <c:pt idx="17159">
                  <c:v>42642.625</c:v>
                </c:pt>
                <c:pt idx="17160">
                  <c:v>42642.628472222219</c:v>
                </c:pt>
                <c:pt idx="17161">
                  <c:v>42642.631944444445</c:v>
                </c:pt>
                <c:pt idx="17162">
                  <c:v>42642.635416666664</c:v>
                </c:pt>
                <c:pt idx="17163">
                  <c:v>42642.638888888891</c:v>
                </c:pt>
                <c:pt idx="17164">
                  <c:v>42642.642361111109</c:v>
                </c:pt>
                <c:pt idx="17165">
                  <c:v>42642.645833333336</c:v>
                </c:pt>
                <c:pt idx="17166">
                  <c:v>42642.649305555555</c:v>
                </c:pt>
                <c:pt idx="17167">
                  <c:v>42642.652777777781</c:v>
                </c:pt>
                <c:pt idx="17168">
                  <c:v>42642.65625</c:v>
                </c:pt>
                <c:pt idx="17169">
                  <c:v>42642.659722222219</c:v>
                </c:pt>
                <c:pt idx="17170">
                  <c:v>42642.663194444445</c:v>
                </c:pt>
                <c:pt idx="17171">
                  <c:v>42642.666666666664</c:v>
                </c:pt>
                <c:pt idx="17172">
                  <c:v>42642.670138888891</c:v>
                </c:pt>
                <c:pt idx="17173">
                  <c:v>42642.673611111109</c:v>
                </c:pt>
                <c:pt idx="17174">
                  <c:v>42642.677083333336</c:v>
                </c:pt>
                <c:pt idx="17175">
                  <c:v>42642.680555555555</c:v>
                </c:pt>
                <c:pt idx="17176">
                  <c:v>42642.684027777781</c:v>
                </c:pt>
                <c:pt idx="17177">
                  <c:v>42642.6875</c:v>
                </c:pt>
                <c:pt idx="17178">
                  <c:v>42642.690972222219</c:v>
                </c:pt>
                <c:pt idx="17179">
                  <c:v>42642.694444444445</c:v>
                </c:pt>
                <c:pt idx="17180">
                  <c:v>42642.697916666664</c:v>
                </c:pt>
                <c:pt idx="17181">
                  <c:v>42642.701388888891</c:v>
                </c:pt>
                <c:pt idx="17182">
                  <c:v>42642.704861111109</c:v>
                </c:pt>
                <c:pt idx="17183">
                  <c:v>42642.708333333336</c:v>
                </c:pt>
                <c:pt idx="17184">
                  <c:v>42642.711805555555</c:v>
                </c:pt>
                <c:pt idx="17185">
                  <c:v>42642.715277777781</c:v>
                </c:pt>
                <c:pt idx="17186">
                  <c:v>42642.71875</c:v>
                </c:pt>
                <c:pt idx="17187">
                  <c:v>42642.722222222219</c:v>
                </c:pt>
                <c:pt idx="17188">
                  <c:v>42642.725694444445</c:v>
                </c:pt>
                <c:pt idx="17189">
                  <c:v>42642.729166666664</c:v>
                </c:pt>
                <c:pt idx="17190">
                  <c:v>42642.732638888891</c:v>
                </c:pt>
                <c:pt idx="17191">
                  <c:v>42642.736111111109</c:v>
                </c:pt>
                <c:pt idx="17192">
                  <c:v>42642.739583333336</c:v>
                </c:pt>
                <c:pt idx="17193">
                  <c:v>42642.743055555555</c:v>
                </c:pt>
                <c:pt idx="17194">
                  <c:v>42642.746527777781</c:v>
                </c:pt>
                <c:pt idx="17195">
                  <c:v>42642.75</c:v>
                </c:pt>
                <c:pt idx="17196">
                  <c:v>42642.753472222219</c:v>
                </c:pt>
                <c:pt idx="17197">
                  <c:v>42642.756944444445</c:v>
                </c:pt>
                <c:pt idx="17198">
                  <c:v>42642.760416666664</c:v>
                </c:pt>
                <c:pt idx="17199">
                  <c:v>42642.763888888891</c:v>
                </c:pt>
                <c:pt idx="17200">
                  <c:v>42642.767361111109</c:v>
                </c:pt>
                <c:pt idx="17201">
                  <c:v>42642.770833333336</c:v>
                </c:pt>
                <c:pt idx="17202">
                  <c:v>42642.774305555555</c:v>
                </c:pt>
                <c:pt idx="17203">
                  <c:v>42642.777777777781</c:v>
                </c:pt>
                <c:pt idx="17204">
                  <c:v>42642.78125</c:v>
                </c:pt>
                <c:pt idx="17205">
                  <c:v>42642.784722222219</c:v>
                </c:pt>
                <c:pt idx="17206">
                  <c:v>42642.788194444445</c:v>
                </c:pt>
                <c:pt idx="17207">
                  <c:v>42642.791666666664</c:v>
                </c:pt>
                <c:pt idx="17208">
                  <c:v>42642.795138888891</c:v>
                </c:pt>
                <c:pt idx="17209">
                  <c:v>42642.798611111109</c:v>
                </c:pt>
                <c:pt idx="17210">
                  <c:v>42642.802083333336</c:v>
                </c:pt>
                <c:pt idx="17211">
                  <c:v>42642.805555555555</c:v>
                </c:pt>
                <c:pt idx="17212">
                  <c:v>42642.809027777781</c:v>
                </c:pt>
                <c:pt idx="17213">
                  <c:v>42642.8125</c:v>
                </c:pt>
                <c:pt idx="17214">
                  <c:v>42642.815972222219</c:v>
                </c:pt>
                <c:pt idx="17215">
                  <c:v>42642.819444444445</c:v>
                </c:pt>
                <c:pt idx="17216">
                  <c:v>42642.822916666664</c:v>
                </c:pt>
                <c:pt idx="17217">
                  <c:v>42642.826388888891</c:v>
                </c:pt>
                <c:pt idx="17218">
                  <c:v>42642.829861111109</c:v>
                </c:pt>
                <c:pt idx="17219">
                  <c:v>42642.833333333336</c:v>
                </c:pt>
                <c:pt idx="17220">
                  <c:v>42642.836805555555</c:v>
                </c:pt>
                <c:pt idx="17221">
                  <c:v>42642.840277777781</c:v>
                </c:pt>
                <c:pt idx="17222">
                  <c:v>42642.84375</c:v>
                </c:pt>
                <c:pt idx="17223">
                  <c:v>42642.847222222219</c:v>
                </c:pt>
                <c:pt idx="17224">
                  <c:v>42642.850694444445</c:v>
                </c:pt>
                <c:pt idx="17225">
                  <c:v>42642.854166666664</c:v>
                </c:pt>
                <c:pt idx="17226">
                  <c:v>42642.857638888891</c:v>
                </c:pt>
                <c:pt idx="17227">
                  <c:v>42642.861111111109</c:v>
                </c:pt>
                <c:pt idx="17228">
                  <c:v>42642.864583333336</c:v>
                </c:pt>
                <c:pt idx="17229">
                  <c:v>42642.868055555555</c:v>
                </c:pt>
                <c:pt idx="17230">
                  <c:v>42642.871527777781</c:v>
                </c:pt>
                <c:pt idx="17231">
                  <c:v>42642.875</c:v>
                </c:pt>
                <c:pt idx="17232">
                  <c:v>42642.878472222219</c:v>
                </c:pt>
                <c:pt idx="17233">
                  <c:v>42642.881944444445</c:v>
                </c:pt>
                <c:pt idx="17234">
                  <c:v>42642.885416666664</c:v>
                </c:pt>
                <c:pt idx="17235">
                  <c:v>42642.888888888891</c:v>
                </c:pt>
                <c:pt idx="17236">
                  <c:v>42642.892361111109</c:v>
                </c:pt>
                <c:pt idx="17237">
                  <c:v>42642.895833333336</c:v>
                </c:pt>
                <c:pt idx="17238">
                  <c:v>42642.899305555555</c:v>
                </c:pt>
                <c:pt idx="17239">
                  <c:v>42642.902777777781</c:v>
                </c:pt>
                <c:pt idx="17240">
                  <c:v>42642.90625</c:v>
                </c:pt>
                <c:pt idx="17241">
                  <c:v>42642.909722222219</c:v>
                </c:pt>
                <c:pt idx="17242">
                  <c:v>42642.913194444445</c:v>
                </c:pt>
                <c:pt idx="17243">
                  <c:v>42642.916666666664</c:v>
                </c:pt>
                <c:pt idx="17244">
                  <c:v>42642.920138888891</c:v>
                </c:pt>
                <c:pt idx="17245">
                  <c:v>42642.923611111109</c:v>
                </c:pt>
                <c:pt idx="17246">
                  <c:v>42642.927083333336</c:v>
                </c:pt>
                <c:pt idx="17247">
                  <c:v>42642.930555555555</c:v>
                </c:pt>
                <c:pt idx="17248">
                  <c:v>42642.934027777781</c:v>
                </c:pt>
                <c:pt idx="17249">
                  <c:v>42642.9375</c:v>
                </c:pt>
                <c:pt idx="17250">
                  <c:v>42642.940972222219</c:v>
                </c:pt>
                <c:pt idx="17251">
                  <c:v>42642.944444444445</c:v>
                </c:pt>
                <c:pt idx="17252">
                  <c:v>42642.947916666664</c:v>
                </c:pt>
                <c:pt idx="17253">
                  <c:v>42642.951388888891</c:v>
                </c:pt>
                <c:pt idx="17254">
                  <c:v>42642.954861111109</c:v>
                </c:pt>
                <c:pt idx="17255">
                  <c:v>42642.958333333336</c:v>
                </c:pt>
                <c:pt idx="17256">
                  <c:v>42642.961805555555</c:v>
                </c:pt>
                <c:pt idx="17257">
                  <c:v>42642.965277777781</c:v>
                </c:pt>
                <c:pt idx="17258">
                  <c:v>42642.96875</c:v>
                </c:pt>
                <c:pt idx="17259">
                  <c:v>42642.972222222219</c:v>
                </c:pt>
                <c:pt idx="17260">
                  <c:v>42642.975694444445</c:v>
                </c:pt>
                <c:pt idx="17261">
                  <c:v>42642.979166666664</c:v>
                </c:pt>
                <c:pt idx="17262">
                  <c:v>42642.982638888891</c:v>
                </c:pt>
                <c:pt idx="17263">
                  <c:v>42642.986111111109</c:v>
                </c:pt>
                <c:pt idx="17264">
                  <c:v>42642.989583333336</c:v>
                </c:pt>
                <c:pt idx="17265">
                  <c:v>42642.993055555555</c:v>
                </c:pt>
                <c:pt idx="17266">
                  <c:v>42642.996527777781</c:v>
                </c:pt>
                <c:pt idx="17267">
                  <c:v>42643</c:v>
                </c:pt>
                <c:pt idx="17268">
                  <c:v>42643.003472222219</c:v>
                </c:pt>
                <c:pt idx="17269">
                  <c:v>42643.006944444445</c:v>
                </c:pt>
                <c:pt idx="17270">
                  <c:v>42643.010416666664</c:v>
                </c:pt>
                <c:pt idx="17271">
                  <c:v>42643.013888888891</c:v>
                </c:pt>
                <c:pt idx="17272">
                  <c:v>42643.017361111109</c:v>
                </c:pt>
                <c:pt idx="17273">
                  <c:v>42643.020833333336</c:v>
                </c:pt>
                <c:pt idx="17274">
                  <c:v>42643.024305555555</c:v>
                </c:pt>
                <c:pt idx="17275">
                  <c:v>42643.027777777781</c:v>
                </c:pt>
                <c:pt idx="17276">
                  <c:v>42643.03125</c:v>
                </c:pt>
                <c:pt idx="17277">
                  <c:v>42643.034722222219</c:v>
                </c:pt>
                <c:pt idx="17278">
                  <c:v>42643.038194444445</c:v>
                </c:pt>
                <c:pt idx="17279">
                  <c:v>42643.041666666664</c:v>
                </c:pt>
                <c:pt idx="17280">
                  <c:v>42643.045138888891</c:v>
                </c:pt>
                <c:pt idx="17281">
                  <c:v>42643.048611111109</c:v>
                </c:pt>
                <c:pt idx="17282">
                  <c:v>42643.052083333336</c:v>
                </c:pt>
                <c:pt idx="17283">
                  <c:v>42643.055555555555</c:v>
                </c:pt>
                <c:pt idx="17284">
                  <c:v>42643.059027777781</c:v>
                </c:pt>
                <c:pt idx="17285">
                  <c:v>42643.0625</c:v>
                </c:pt>
                <c:pt idx="17286">
                  <c:v>42643.065972222219</c:v>
                </c:pt>
                <c:pt idx="17287">
                  <c:v>42643.069444444445</c:v>
                </c:pt>
                <c:pt idx="17288">
                  <c:v>42643.072916666664</c:v>
                </c:pt>
                <c:pt idx="17289">
                  <c:v>42643.076388888891</c:v>
                </c:pt>
                <c:pt idx="17290">
                  <c:v>42643.079861111109</c:v>
                </c:pt>
                <c:pt idx="17291">
                  <c:v>42643.083333333336</c:v>
                </c:pt>
                <c:pt idx="17292">
                  <c:v>42643.086805555555</c:v>
                </c:pt>
                <c:pt idx="17293">
                  <c:v>42643.090277777781</c:v>
                </c:pt>
                <c:pt idx="17294">
                  <c:v>42643.09375</c:v>
                </c:pt>
                <c:pt idx="17295">
                  <c:v>42643.097222222219</c:v>
                </c:pt>
                <c:pt idx="17296">
                  <c:v>42643.100694444445</c:v>
                </c:pt>
                <c:pt idx="17297">
                  <c:v>42643.104166666664</c:v>
                </c:pt>
                <c:pt idx="17298">
                  <c:v>42643.107638888891</c:v>
                </c:pt>
                <c:pt idx="17299">
                  <c:v>42643.111111111109</c:v>
                </c:pt>
                <c:pt idx="17300">
                  <c:v>42643.114583333336</c:v>
                </c:pt>
                <c:pt idx="17301">
                  <c:v>42643.118055555555</c:v>
                </c:pt>
                <c:pt idx="17302">
                  <c:v>42643.121527777781</c:v>
                </c:pt>
                <c:pt idx="17303">
                  <c:v>42643.125</c:v>
                </c:pt>
                <c:pt idx="17304">
                  <c:v>42643.128472222219</c:v>
                </c:pt>
                <c:pt idx="17305">
                  <c:v>42643.131944444445</c:v>
                </c:pt>
                <c:pt idx="17306">
                  <c:v>42643.135416666664</c:v>
                </c:pt>
                <c:pt idx="17307">
                  <c:v>42643.138888888891</c:v>
                </c:pt>
                <c:pt idx="17308">
                  <c:v>42643.142361111109</c:v>
                </c:pt>
                <c:pt idx="17309">
                  <c:v>42643.145833333336</c:v>
                </c:pt>
                <c:pt idx="17310">
                  <c:v>42643.149305555555</c:v>
                </c:pt>
                <c:pt idx="17311">
                  <c:v>42643.152777777781</c:v>
                </c:pt>
                <c:pt idx="17312">
                  <c:v>42643.15625</c:v>
                </c:pt>
                <c:pt idx="17313">
                  <c:v>42643.159722222219</c:v>
                </c:pt>
                <c:pt idx="17314">
                  <c:v>42643.163194444445</c:v>
                </c:pt>
                <c:pt idx="17315">
                  <c:v>42643.166666666664</c:v>
                </c:pt>
                <c:pt idx="17316">
                  <c:v>42643.170138888891</c:v>
                </c:pt>
                <c:pt idx="17317">
                  <c:v>42643.173611111109</c:v>
                </c:pt>
                <c:pt idx="17318">
                  <c:v>42643.177083333336</c:v>
                </c:pt>
                <c:pt idx="17319">
                  <c:v>42643.180555555555</c:v>
                </c:pt>
                <c:pt idx="17320">
                  <c:v>42643.184027777781</c:v>
                </c:pt>
                <c:pt idx="17321">
                  <c:v>42643.1875</c:v>
                </c:pt>
                <c:pt idx="17322">
                  <c:v>42643.190972222219</c:v>
                </c:pt>
                <c:pt idx="17323">
                  <c:v>42643.194444444445</c:v>
                </c:pt>
                <c:pt idx="17324">
                  <c:v>42643.197916666664</c:v>
                </c:pt>
                <c:pt idx="17325">
                  <c:v>42643.201388888891</c:v>
                </c:pt>
                <c:pt idx="17326">
                  <c:v>42643.204861111109</c:v>
                </c:pt>
                <c:pt idx="17327">
                  <c:v>42643.208333333336</c:v>
                </c:pt>
                <c:pt idx="17328">
                  <c:v>42643.211805555555</c:v>
                </c:pt>
                <c:pt idx="17329">
                  <c:v>42643.215277777781</c:v>
                </c:pt>
                <c:pt idx="17330">
                  <c:v>42643.21875</c:v>
                </c:pt>
                <c:pt idx="17331">
                  <c:v>42643.222222222219</c:v>
                </c:pt>
                <c:pt idx="17332">
                  <c:v>42643.225694444445</c:v>
                </c:pt>
                <c:pt idx="17333">
                  <c:v>42643.229166666664</c:v>
                </c:pt>
                <c:pt idx="17334">
                  <c:v>42643.232638888891</c:v>
                </c:pt>
                <c:pt idx="17335">
                  <c:v>42643.236111111109</c:v>
                </c:pt>
                <c:pt idx="17336">
                  <c:v>42643.239583333336</c:v>
                </c:pt>
                <c:pt idx="17337">
                  <c:v>42643.243055555555</c:v>
                </c:pt>
                <c:pt idx="17338">
                  <c:v>42643.246527777781</c:v>
                </c:pt>
                <c:pt idx="17339">
                  <c:v>42643.25</c:v>
                </c:pt>
                <c:pt idx="17340">
                  <c:v>42643.253472222219</c:v>
                </c:pt>
                <c:pt idx="17341">
                  <c:v>42643.256944444445</c:v>
                </c:pt>
                <c:pt idx="17342">
                  <c:v>42643.260416666664</c:v>
                </c:pt>
                <c:pt idx="17343">
                  <c:v>42643.263888888891</c:v>
                </c:pt>
                <c:pt idx="17344">
                  <c:v>42643.267361111109</c:v>
                </c:pt>
                <c:pt idx="17345">
                  <c:v>42643.270833333336</c:v>
                </c:pt>
                <c:pt idx="17346">
                  <c:v>42643.274305555555</c:v>
                </c:pt>
                <c:pt idx="17347">
                  <c:v>42643.277777777781</c:v>
                </c:pt>
                <c:pt idx="17348">
                  <c:v>42643.28125</c:v>
                </c:pt>
                <c:pt idx="17349">
                  <c:v>42643.284722222219</c:v>
                </c:pt>
                <c:pt idx="17350">
                  <c:v>42643.288194444445</c:v>
                </c:pt>
                <c:pt idx="17351">
                  <c:v>42643.291666666664</c:v>
                </c:pt>
                <c:pt idx="17352">
                  <c:v>42643.295138888891</c:v>
                </c:pt>
                <c:pt idx="17353">
                  <c:v>42643.298611111109</c:v>
                </c:pt>
                <c:pt idx="17354">
                  <c:v>42643.302083333336</c:v>
                </c:pt>
                <c:pt idx="17355">
                  <c:v>42643.305555555555</c:v>
                </c:pt>
                <c:pt idx="17356">
                  <c:v>42643.309027777781</c:v>
                </c:pt>
                <c:pt idx="17357">
                  <c:v>42643.3125</c:v>
                </c:pt>
                <c:pt idx="17358">
                  <c:v>42643.315972222219</c:v>
                </c:pt>
                <c:pt idx="17359">
                  <c:v>42643.319444444445</c:v>
                </c:pt>
                <c:pt idx="17360">
                  <c:v>42643.322916666664</c:v>
                </c:pt>
                <c:pt idx="17361">
                  <c:v>42643.326388888891</c:v>
                </c:pt>
                <c:pt idx="17362">
                  <c:v>42643.329861111109</c:v>
                </c:pt>
                <c:pt idx="17363">
                  <c:v>42643.333333333336</c:v>
                </c:pt>
                <c:pt idx="17364">
                  <c:v>42643.336805555555</c:v>
                </c:pt>
                <c:pt idx="17365">
                  <c:v>42643.340277777781</c:v>
                </c:pt>
                <c:pt idx="17366">
                  <c:v>42643.34375</c:v>
                </c:pt>
                <c:pt idx="17367">
                  <c:v>42643.347222222219</c:v>
                </c:pt>
                <c:pt idx="17368">
                  <c:v>42643.350694444445</c:v>
                </c:pt>
                <c:pt idx="17369">
                  <c:v>42643.354166666664</c:v>
                </c:pt>
                <c:pt idx="17370">
                  <c:v>42643.357638888891</c:v>
                </c:pt>
                <c:pt idx="17371">
                  <c:v>42643.361111111109</c:v>
                </c:pt>
                <c:pt idx="17372">
                  <c:v>42643.364583333336</c:v>
                </c:pt>
                <c:pt idx="17373">
                  <c:v>42643.368055555555</c:v>
                </c:pt>
                <c:pt idx="17374">
                  <c:v>42643.371527777781</c:v>
                </c:pt>
                <c:pt idx="17375">
                  <c:v>42643.375</c:v>
                </c:pt>
                <c:pt idx="17376">
                  <c:v>42643.378472222219</c:v>
                </c:pt>
                <c:pt idx="17377">
                  <c:v>42643.381944444445</c:v>
                </c:pt>
                <c:pt idx="17378">
                  <c:v>42643.385416666664</c:v>
                </c:pt>
                <c:pt idx="17379">
                  <c:v>42643.388888888891</c:v>
                </c:pt>
                <c:pt idx="17380">
                  <c:v>42643.392361111109</c:v>
                </c:pt>
                <c:pt idx="17381">
                  <c:v>42643.395833333336</c:v>
                </c:pt>
                <c:pt idx="17382">
                  <c:v>42643.399305555555</c:v>
                </c:pt>
                <c:pt idx="17383">
                  <c:v>42643.402777777781</c:v>
                </c:pt>
                <c:pt idx="17384">
                  <c:v>42643.40625</c:v>
                </c:pt>
                <c:pt idx="17385">
                  <c:v>42643.409722222219</c:v>
                </c:pt>
                <c:pt idx="17386">
                  <c:v>42643.413194444445</c:v>
                </c:pt>
                <c:pt idx="17387">
                  <c:v>42643.416666666664</c:v>
                </c:pt>
                <c:pt idx="17388">
                  <c:v>42643.420138888891</c:v>
                </c:pt>
                <c:pt idx="17389">
                  <c:v>42643.423611111109</c:v>
                </c:pt>
                <c:pt idx="17390">
                  <c:v>42643.427083333336</c:v>
                </c:pt>
                <c:pt idx="17391">
                  <c:v>42643.430555555555</c:v>
                </c:pt>
                <c:pt idx="17392">
                  <c:v>42643.434027777781</c:v>
                </c:pt>
                <c:pt idx="17393">
                  <c:v>42643.4375</c:v>
                </c:pt>
                <c:pt idx="17394">
                  <c:v>42643.440972222219</c:v>
                </c:pt>
                <c:pt idx="17395">
                  <c:v>42643.444444444445</c:v>
                </c:pt>
                <c:pt idx="17396">
                  <c:v>42643.447916666664</c:v>
                </c:pt>
                <c:pt idx="17397">
                  <c:v>42643.451388888891</c:v>
                </c:pt>
                <c:pt idx="17398">
                  <c:v>42643.454861111109</c:v>
                </c:pt>
                <c:pt idx="17399">
                  <c:v>42643.458333333336</c:v>
                </c:pt>
                <c:pt idx="17400">
                  <c:v>42643.461805555555</c:v>
                </c:pt>
                <c:pt idx="17401">
                  <c:v>42643.465277777781</c:v>
                </c:pt>
                <c:pt idx="17402">
                  <c:v>42643.46875</c:v>
                </c:pt>
                <c:pt idx="17403">
                  <c:v>42643.472222222219</c:v>
                </c:pt>
                <c:pt idx="17404">
                  <c:v>42643.475694444445</c:v>
                </c:pt>
                <c:pt idx="17405">
                  <c:v>42643.479166666664</c:v>
                </c:pt>
                <c:pt idx="17406">
                  <c:v>42643.482638888891</c:v>
                </c:pt>
                <c:pt idx="17407">
                  <c:v>42643.486111111109</c:v>
                </c:pt>
                <c:pt idx="17408">
                  <c:v>42643.489583333336</c:v>
                </c:pt>
                <c:pt idx="17409">
                  <c:v>42643.493055555555</c:v>
                </c:pt>
                <c:pt idx="17410">
                  <c:v>42643.496527777781</c:v>
                </c:pt>
                <c:pt idx="17411">
                  <c:v>42643.5</c:v>
                </c:pt>
                <c:pt idx="17412">
                  <c:v>42643.503472222219</c:v>
                </c:pt>
                <c:pt idx="17413">
                  <c:v>42643.506944444445</c:v>
                </c:pt>
                <c:pt idx="17414">
                  <c:v>42643.510416666664</c:v>
                </c:pt>
                <c:pt idx="17415">
                  <c:v>42643.513888888891</c:v>
                </c:pt>
                <c:pt idx="17416">
                  <c:v>42643.517361111109</c:v>
                </c:pt>
                <c:pt idx="17417">
                  <c:v>42643.520833333336</c:v>
                </c:pt>
                <c:pt idx="17418">
                  <c:v>42643.524305555555</c:v>
                </c:pt>
                <c:pt idx="17419">
                  <c:v>42643.527777777781</c:v>
                </c:pt>
                <c:pt idx="17420">
                  <c:v>42643.53125</c:v>
                </c:pt>
                <c:pt idx="17421">
                  <c:v>42643.534722222219</c:v>
                </c:pt>
                <c:pt idx="17422">
                  <c:v>42643.538194444445</c:v>
                </c:pt>
                <c:pt idx="17423">
                  <c:v>42643.541666666664</c:v>
                </c:pt>
                <c:pt idx="17424">
                  <c:v>42643.545138888891</c:v>
                </c:pt>
                <c:pt idx="17425">
                  <c:v>42643.548611111109</c:v>
                </c:pt>
                <c:pt idx="17426">
                  <c:v>42643.552083333336</c:v>
                </c:pt>
                <c:pt idx="17427">
                  <c:v>42643.555555555555</c:v>
                </c:pt>
                <c:pt idx="17428">
                  <c:v>42643.559027777781</c:v>
                </c:pt>
                <c:pt idx="17429">
                  <c:v>42643.5625</c:v>
                </c:pt>
                <c:pt idx="17430">
                  <c:v>42643.565972222219</c:v>
                </c:pt>
                <c:pt idx="17431">
                  <c:v>42643.569444444445</c:v>
                </c:pt>
                <c:pt idx="17432">
                  <c:v>42643.572916666664</c:v>
                </c:pt>
                <c:pt idx="17433">
                  <c:v>42643.576388888891</c:v>
                </c:pt>
                <c:pt idx="17434">
                  <c:v>42643.579861111109</c:v>
                </c:pt>
                <c:pt idx="17435">
                  <c:v>42643.583333333336</c:v>
                </c:pt>
                <c:pt idx="17436">
                  <c:v>42643.586805555555</c:v>
                </c:pt>
                <c:pt idx="17437">
                  <c:v>42643.590277777781</c:v>
                </c:pt>
                <c:pt idx="17438">
                  <c:v>42643.59375</c:v>
                </c:pt>
                <c:pt idx="17439">
                  <c:v>42643.597222222219</c:v>
                </c:pt>
                <c:pt idx="17440">
                  <c:v>42643.600694444445</c:v>
                </c:pt>
                <c:pt idx="17441">
                  <c:v>42643.604166666664</c:v>
                </c:pt>
                <c:pt idx="17442">
                  <c:v>42643.607638888891</c:v>
                </c:pt>
                <c:pt idx="17443">
                  <c:v>42643.611111111109</c:v>
                </c:pt>
                <c:pt idx="17444">
                  <c:v>42643.614583333336</c:v>
                </c:pt>
                <c:pt idx="17445">
                  <c:v>42643.618055555555</c:v>
                </c:pt>
                <c:pt idx="17446">
                  <c:v>42643.621527777781</c:v>
                </c:pt>
                <c:pt idx="17447">
                  <c:v>42643.625</c:v>
                </c:pt>
                <c:pt idx="17448">
                  <c:v>42643.628472222219</c:v>
                </c:pt>
                <c:pt idx="17449">
                  <c:v>42643.631944444445</c:v>
                </c:pt>
                <c:pt idx="17450">
                  <c:v>42643.635416666664</c:v>
                </c:pt>
                <c:pt idx="17451">
                  <c:v>42643.638888888891</c:v>
                </c:pt>
                <c:pt idx="17452">
                  <c:v>42643.642361111109</c:v>
                </c:pt>
                <c:pt idx="17453">
                  <c:v>42643.645833333336</c:v>
                </c:pt>
                <c:pt idx="17454">
                  <c:v>42643.649305555555</c:v>
                </c:pt>
                <c:pt idx="17455">
                  <c:v>42643.652777777781</c:v>
                </c:pt>
                <c:pt idx="17456">
                  <c:v>42643.65625</c:v>
                </c:pt>
                <c:pt idx="17457">
                  <c:v>42643.659722222219</c:v>
                </c:pt>
                <c:pt idx="17458">
                  <c:v>42643.663194444445</c:v>
                </c:pt>
                <c:pt idx="17459">
                  <c:v>42643.666666666664</c:v>
                </c:pt>
                <c:pt idx="17460">
                  <c:v>42643.670138888891</c:v>
                </c:pt>
                <c:pt idx="17461">
                  <c:v>42643.673611111109</c:v>
                </c:pt>
                <c:pt idx="17462">
                  <c:v>42643.677083333336</c:v>
                </c:pt>
                <c:pt idx="17463">
                  <c:v>42643.680555555555</c:v>
                </c:pt>
                <c:pt idx="17464">
                  <c:v>42643.684027777781</c:v>
                </c:pt>
                <c:pt idx="17465">
                  <c:v>42643.6875</c:v>
                </c:pt>
                <c:pt idx="17466">
                  <c:v>42643.690972222219</c:v>
                </c:pt>
                <c:pt idx="17467">
                  <c:v>42643.694444444445</c:v>
                </c:pt>
                <c:pt idx="17468">
                  <c:v>42643.697916666664</c:v>
                </c:pt>
                <c:pt idx="17469">
                  <c:v>42643.701388888891</c:v>
                </c:pt>
                <c:pt idx="17470">
                  <c:v>42643.704861111109</c:v>
                </c:pt>
                <c:pt idx="17471">
                  <c:v>42643.708333333336</c:v>
                </c:pt>
                <c:pt idx="17472">
                  <c:v>42643.711805555555</c:v>
                </c:pt>
                <c:pt idx="17473">
                  <c:v>42643.715277777781</c:v>
                </c:pt>
                <c:pt idx="17474">
                  <c:v>42643.71875</c:v>
                </c:pt>
                <c:pt idx="17475">
                  <c:v>42643.722222222219</c:v>
                </c:pt>
                <c:pt idx="17476">
                  <c:v>42643.725694444445</c:v>
                </c:pt>
                <c:pt idx="17477">
                  <c:v>42643.729166666664</c:v>
                </c:pt>
                <c:pt idx="17478">
                  <c:v>42643.732638888891</c:v>
                </c:pt>
                <c:pt idx="17479">
                  <c:v>42643.736111111109</c:v>
                </c:pt>
                <c:pt idx="17480">
                  <c:v>42643.739583333336</c:v>
                </c:pt>
                <c:pt idx="17481">
                  <c:v>42643.743055555555</c:v>
                </c:pt>
                <c:pt idx="17482">
                  <c:v>42643.746527777781</c:v>
                </c:pt>
                <c:pt idx="17483">
                  <c:v>42643.75</c:v>
                </c:pt>
                <c:pt idx="17484">
                  <c:v>42643.753472222219</c:v>
                </c:pt>
                <c:pt idx="17485">
                  <c:v>42643.756944444445</c:v>
                </c:pt>
                <c:pt idx="17486">
                  <c:v>42643.760416666664</c:v>
                </c:pt>
                <c:pt idx="17487">
                  <c:v>42643.763888888891</c:v>
                </c:pt>
                <c:pt idx="17488">
                  <c:v>42643.767361111109</c:v>
                </c:pt>
                <c:pt idx="17489">
                  <c:v>42643.770833333336</c:v>
                </c:pt>
                <c:pt idx="17490">
                  <c:v>42643.774305555555</c:v>
                </c:pt>
                <c:pt idx="17491">
                  <c:v>42643.777777777781</c:v>
                </c:pt>
                <c:pt idx="17492">
                  <c:v>42643.78125</c:v>
                </c:pt>
                <c:pt idx="17493">
                  <c:v>42643.784722222219</c:v>
                </c:pt>
                <c:pt idx="17494">
                  <c:v>42643.788194444445</c:v>
                </c:pt>
                <c:pt idx="17495">
                  <c:v>42643.791666666664</c:v>
                </c:pt>
                <c:pt idx="17496">
                  <c:v>42643.795138888891</c:v>
                </c:pt>
                <c:pt idx="17497">
                  <c:v>42643.798611111109</c:v>
                </c:pt>
                <c:pt idx="17498">
                  <c:v>42643.802083333336</c:v>
                </c:pt>
                <c:pt idx="17499">
                  <c:v>42643.805555555555</c:v>
                </c:pt>
                <c:pt idx="17500">
                  <c:v>42643.809027777781</c:v>
                </c:pt>
                <c:pt idx="17501">
                  <c:v>42643.8125</c:v>
                </c:pt>
                <c:pt idx="17502">
                  <c:v>42643.815972222219</c:v>
                </c:pt>
                <c:pt idx="17503">
                  <c:v>42643.819444444445</c:v>
                </c:pt>
                <c:pt idx="17504">
                  <c:v>42643.822916666664</c:v>
                </c:pt>
                <c:pt idx="17505">
                  <c:v>42643.826388888891</c:v>
                </c:pt>
                <c:pt idx="17506">
                  <c:v>42643.829861111109</c:v>
                </c:pt>
                <c:pt idx="17507">
                  <c:v>42643.833333333336</c:v>
                </c:pt>
                <c:pt idx="17508">
                  <c:v>42643.836805555555</c:v>
                </c:pt>
                <c:pt idx="17509">
                  <c:v>42643.840277777781</c:v>
                </c:pt>
                <c:pt idx="17510">
                  <c:v>42643.84375</c:v>
                </c:pt>
                <c:pt idx="17511">
                  <c:v>42643.847222222219</c:v>
                </c:pt>
                <c:pt idx="17512">
                  <c:v>42643.850694444445</c:v>
                </c:pt>
                <c:pt idx="17513">
                  <c:v>42643.854166666664</c:v>
                </c:pt>
                <c:pt idx="17514">
                  <c:v>42643.857638888891</c:v>
                </c:pt>
                <c:pt idx="17515">
                  <c:v>42643.861111111109</c:v>
                </c:pt>
                <c:pt idx="17516">
                  <c:v>42643.864583333336</c:v>
                </c:pt>
                <c:pt idx="17517">
                  <c:v>42643.868055555555</c:v>
                </c:pt>
                <c:pt idx="17518">
                  <c:v>42643.871527777781</c:v>
                </c:pt>
                <c:pt idx="17519">
                  <c:v>42643.875</c:v>
                </c:pt>
                <c:pt idx="17520">
                  <c:v>42643.878472222219</c:v>
                </c:pt>
                <c:pt idx="17521">
                  <c:v>42643.881944444445</c:v>
                </c:pt>
                <c:pt idx="17522">
                  <c:v>42643.885416666664</c:v>
                </c:pt>
                <c:pt idx="17523">
                  <c:v>42643.888888888891</c:v>
                </c:pt>
                <c:pt idx="17524">
                  <c:v>42643.892361111109</c:v>
                </c:pt>
                <c:pt idx="17525">
                  <c:v>42643.895833333336</c:v>
                </c:pt>
                <c:pt idx="17526">
                  <c:v>42643.899305555555</c:v>
                </c:pt>
                <c:pt idx="17527">
                  <c:v>42643.902777777781</c:v>
                </c:pt>
                <c:pt idx="17528">
                  <c:v>42643.90625</c:v>
                </c:pt>
                <c:pt idx="17529">
                  <c:v>42643.909722222219</c:v>
                </c:pt>
                <c:pt idx="17530">
                  <c:v>42643.913194444445</c:v>
                </c:pt>
                <c:pt idx="17531">
                  <c:v>42643.916666666664</c:v>
                </c:pt>
                <c:pt idx="17532">
                  <c:v>42643.920138888891</c:v>
                </c:pt>
                <c:pt idx="17533">
                  <c:v>42643.923611111109</c:v>
                </c:pt>
                <c:pt idx="17534">
                  <c:v>42643.927083333336</c:v>
                </c:pt>
                <c:pt idx="17535">
                  <c:v>42643.930555555555</c:v>
                </c:pt>
                <c:pt idx="17536">
                  <c:v>42643.934027777781</c:v>
                </c:pt>
                <c:pt idx="17537">
                  <c:v>42643.9375</c:v>
                </c:pt>
                <c:pt idx="17538">
                  <c:v>42643.940972222219</c:v>
                </c:pt>
                <c:pt idx="17539">
                  <c:v>42643.944444444445</c:v>
                </c:pt>
                <c:pt idx="17540">
                  <c:v>42643.947916666664</c:v>
                </c:pt>
                <c:pt idx="17541">
                  <c:v>42643.951388888891</c:v>
                </c:pt>
                <c:pt idx="17542">
                  <c:v>42643.954861111109</c:v>
                </c:pt>
                <c:pt idx="17543">
                  <c:v>42643.958333333336</c:v>
                </c:pt>
                <c:pt idx="17544">
                  <c:v>42643.961805555555</c:v>
                </c:pt>
                <c:pt idx="17545">
                  <c:v>42643.965277777781</c:v>
                </c:pt>
                <c:pt idx="17546">
                  <c:v>42643.96875</c:v>
                </c:pt>
                <c:pt idx="17547">
                  <c:v>42643.972222222219</c:v>
                </c:pt>
                <c:pt idx="17548">
                  <c:v>42643.975694444445</c:v>
                </c:pt>
                <c:pt idx="17549">
                  <c:v>42643.979166666664</c:v>
                </c:pt>
                <c:pt idx="17550">
                  <c:v>42643.982638888891</c:v>
                </c:pt>
                <c:pt idx="17551">
                  <c:v>42643.986111111109</c:v>
                </c:pt>
                <c:pt idx="17552">
                  <c:v>42643.989583333336</c:v>
                </c:pt>
                <c:pt idx="17553">
                  <c:v>42643.993055555555</c:v>
                </c:pt>
                <c:pt idx="17554">
                  <c:v>42643.996527777781</c:v>
                </c:pt>
                <c:pt idx="17555">
                  <c:v>42644</c:v>
                </c:pt>
                <c:pt idx="17556">
                  <c:v>42644.003472222219</c:v>
                </c:pt>
                <c:pt idx="17557">
                  <c:v>42644.006944444445</c:v>
                </c:pt>
                <c:pt idx="17558">
                  <c:v>42644.010416666664</c:v>
                </c:pt>
                <c:pt idx="17559">
                  <c:v>42644.013888888891</c:v>
                </c:pt>
                <c:pt idx="17560">
                  <c:v>42644.017361111109</c:v>
                </c:pt>
                <c:pt idx="17561">
                  <c:v>42644.020833333336</c:v>
                </c:pt>
                <c:pt idx="17562">
                  <c:v>42644.024305555555</c:v>
                </c:pt>
                <c:pt idx="17563">
                  <c:v>42644.027777777781</c:v>
                </c:pt>
                <c:pt idx="17564">
                  <c:v>42644.03125</c:v>
                </c:pt>
                <c:pt idx="17565">
                  <c:v>42644.034722222219</c:v>
                </c:pt>
                <c:pt idx="17566">
                  <c:v>42644.038194444445</c:v>
                </c:pt>
                <c:pt idx="17567">
                  <c:v>42644.041666666664</c:v>
                </c:pt>
                <c:pt idx="17568">
                  <c:v>42644.045138888891</c:v>
                </c:pt>
                <c:pt idx="17569">
                  <c:v>42644.048611111109</c:v>
                </c:pt>
                <c:pt idx="17570">
                  <c:v>42644.052083333336</c:v>
                </c:pt>
                <c:pt idx="17571">
                  <c:v>42644.055555555555</c:v>
                </c:pt>
                <c:pt idx="17572">
                  <c:v>42644.059027777781</c:v>
                </c:pt>
                <c:pt idx="17573">
                  <c:v>42644.0625</c:v>
                </c:pt>
                <c:pt idx="17574">
                  <c:v>42644.065972222219</c:v>
                </c:pt>
                <c:pt idx="17575">
                  <c:v>42644.069444444445</c:v>
                </c:pt>
                <c:pt idx="17576">
                  <c:v>42644.072916666664</c:v>
                </c:pt>
                <c:pt idx="17577">
                  <c:v>42644.076388888891</c:v>
                </c:pt>
                <c:pt idx="17578">
                  <c:v>42644.079861111109</c:v>
                </c:pt>
                <c:pt idx="17579">
                  <c:v>42644.083333333336</c:v>
                </c:pt>
                <c:pt idx="17580">
                  <c:v>42644.086805555555</c:v>
                </c:pt>
                <c:pt idx="17581">
                  <c:v>42644.090277777781</c:v>
                </c:pt>
                <c:pt idx="17582">
                  <c:v>42644.09375</c:v>
                </c:pt>
                <c:pt idx="17583">
                  <c:v>42644.097222222219</c:v>
                </c:pt>
                <c:pt idx="17584">
                  <c:v>42644.100694444445</c:v>
                </c:pt>
                <c:pt idx="17585">
                  <c:v>42644.104166666664</c:v>
                </c:pt>
                <c:pt idx="17586">
                  <c:v>42644.107638888891</c:v>
                </c:pt>
                <c:pt idx="17587">
                  <c:v>42644.111111111109</c:v>
                </c:pt>
                <c:pt idx="17588">
                  <c:v>42644.114583333336</c:v>
                </c:pt>
                <c:pt idx="17589">
                  <c:v>42644.118055555555</c:v>
                </c:pt>
                <c:pt idx="17590">
                  <c:v>42644.121527777781</c:v>
                </c:pt>
                <c:pt idx="17591">
                  <c:v>42644.125</c:v>
                </c:pt>
                <c:pt idx="17592">
                  <c:v>42644.128472222219</c:v>
                </c:pt>
                <c:pt idx="17593">
                  <c:v>42644.131944444445</c:v>
                </c:pt>
                <c:pt idx="17594">
                  <c:v>42644.135416666664</c:v>
                </c:pt>
                <c:pt idx="17595">
                  <c:v>42644.138888888891</c:v>
                </c:pt>
                <c:pt idx="17596">
                  <c:v>42644.142361111109</c:v>
                </c:pt>
                <c:pt idx="17597">
                  <c:v>42644.145833333336</c:v>
                </c:pt>
                <c:pt idx="17598">
                  <c:v>42644.149305555555</c:v>
                </c:pt>
                <c:pt idx="17599">
                  <c:v>42644.152777777781</c:v>
                </c:pt>
                <c:pt idx="17600">
                  <c:v>42644.15625</c:v>
                </c:pt>
                <c:pt idx="17601">
                  <c:v>42644.159722222219</c:v>
                </c:pt>
                <c:pt idx="17602">
                  <c:v>42644.163194444445</c:v>
                </c:pt>
                <c:pt idx="17603">
                  <c:v>42644.166666666664</c:v>
                </c:pt>
                <c:pt idx="17604">
                  <c:v>42644.170138888891</c:v>
                </c:pt>
                <c:pt idx="17605">
                  <c:v>42644.173611111109</c:v>
                </c:pt>
                <c:pt idx="17606">
                  <c:v>42644.177083333336</c:v>
                </c:pt>
                <c:pt idx="17607">
                  <c:v>42644.180555555555</c:v>
                </c:pt>
                <c:pt idx="17608">
                  <c:v>42644.184027777781</c:v>
                </c:pt>
                <c:pt idx="17609">
                  <c:v>42644.1875</c:v>
                </c:pt>
                <c:pt idx="17610">
                  <c:v>42644.190972222219</c:v>
                </c:pt>
                <c:pt idx="17611">
                  <c:v>42644.194444444445</c:v>
                </c:pt>
                <c:pt idx="17612">
                  <c:v>42644.197916666664</c:v>
                </c:pt>
                <c:pt idx="17613">
                  <c:v>42644.201388888891</c:v>
                </c:pt>
                <c:pt idx="17614">
                  <c:v>42644.204861111109</c:v>
                </c:pt>
                <c:pt idx="17615">
                  <c:v>42644.208333333336</c:v>
                </c:pt>
                <c:pt idx="17616">
                  <c:v>42644.211805555555</c:v>
                </c:pt>
                <c:pt idx="17617">
                  <c:v>42644.215277777781</c:v>
                </c:pt>
                <c:pt idx="17618">
                  <c:v>42644.21875</c:v>
                </c:pt>
                <c:pt idx="17619">
                  <c:v>42644.222222222219</c:v>
                </c:pt>
                <c:pt idx="17620">
                  <c:v>42644.225694444445</c:v>
                </c:pt>
                <c:pt idx="17621">
                  <c:v>42644.229166666664</c:v>
                </c:pt>
                <c:pt idx="17622">
                  <c:v>42644.232638888891</c:v>
                </c:pt>
                <c:pt idx="17623">
                  <c:v>42644.236111111109</c:v>
                </c:pt>
                <c:pt idx="17624">
                  <c:v>42644.239583333336</c:v>
                </c:pt>
                <c:pt idx="17625">
                  <c:v>42644.243055555555</c:v>
                </c:pt>
                <c:pt idx="17626">
                  <c:v>42644.246527777781</c:v>
                </c:pt>
                <c:pt idx="17627">
                  <c:v>42644.25</c:v>
                </c:pt>
                <c:pt idx="17628">
                  <c:v>42644.253472222219</c:v>
                </c:pt>
                <c:pt idx="17629">
                  <c:v>42644.256944444445</c:v>
                </c:pt>
                <c:pt idx="17630">
                  <c:v>42644.260416666664</c:v>
                </c:pt>
                <c:pt idx="17631">
                  <c:v>42644.263888888891</c:v>
                </c:pt>
                <c:pt idx="17632">
                  <c:v>42644.267361111109</c:v>
                </c:pt>
                <c:pt idx="17633">
                  <c:v>42644.270833333336</c:v>
                </c:pt>
                <c:pt idx="17634">
                  <c:v>42644.274305555555</c:v>
                </c:pt>
                <c:pt idx="17635">
                  <c:v>42644.277777777781</c:v>
                </c:pt>
                <c:pt idx="17636">
                  <c:v>42644.28125</c:v>
                </c:pt>
                <c:pt idx="17637">
                  <c:v>42644.284722222219</c:v>
                </c:pt>
                <c:pt idx="17638">
                  <c:v>42644.288194444445</c:v>
                </c:pt>
                <c:pt idx="17639">
                  <c:v>42644.291666666664</c:v>
                </c:pt>
                <c:pt idx="17640">
                  <c:v>42644.295138888891</c:v>
                </c:pt>
                <c:pt idx="17641">
                  <c:v>42644.298611111109</c:v>
                </c:pt>
                <c:pt idx="17642">
                  <c:v>42644.302083333336</c:v>
                </c:pt>
                <c:pt idx="17643">
                  <c:v>42644.305555555555</c:v>
                </c:pt>
                <c:pt idx="17644">
                  <c:v>42644.309027777781</c:v>
                </c:pt>
                <c:pt idx="17645">
                  <c:v>42644.3125</c:v>
                </c:pt>
                <c:pt idx="17646">
                  <c:v>42644.315972222219</c:v>
                </c:pt>
                <c:pt idx="17647">
                  <c:v>42644.319444444445</c:v>
                </c:pt>
                <c:pt idx="17648">
                  <c:v>42644.322916666664</c:v>
                </c:pt>
                <c:pt idx="17649">
                  <c:v>42644.326388888891</c:v>
                </c:pt>
                <c:pt idx="17650">
                  <c:v>42644.329861111109</c:v>
                </c:pt>
                <c:pt idx="17651">
                  <c:v>42644.333333333336</c:v>
                </c:pt>
                <c:pt idx="17652">
                  <c:v>42644.336805555555</c:v>
                </c:pt>
                <c:pt idx="17653">
                  <c:v>42644.340277777781</c:v>
                </c:pt>
                <c:pt idx="17654">
                  <c:v>42644.34375</c:v>
                </c:pt>
                <c:pt idx="17655">
                  <c:v>42644.347222222219</c:v>
                </c:pt>
                <c:pt idx="17656">
                  <c:v>42644.350694444445</c:v>
                </c:pt>
                <c:pt idx="17657">
                  <c:v>42644.354166666664</c:v>
                </c:pt>
                <c:pt idx="17658">
                  <c:v>42644.357638888891</c:v>
                </c:pt>
                <c:pt idx="17659">
                  <c:v>42644.361111111109</c:v>
                </c:pt>
                <c:pt idx="17660">
                  <c:v>42644.364583333336</c:v>
                </c:pt>
                <c:pt idx="17661">
                  <c:v>42644.368055555555</c:v>
                </c:pt>
                <c:pt idx="17662">
                  <c:v>42644.371527777781</c:v>
                </c:pt>
                <c:pt idx="17663">
                  <c:v>42644.375</c:v>
                </c:pt>
                <c:pt idx="17664">
                  <c:v>42644.378472222219</c:v>
                </c:pt>
                <c:pt idx="17665">
                  <c:v>42644.381944444445</c:v>
                </c:pt>
                <c:pt idx="17666">
                  <c:v>42644.385416666664</c:v>
                </c:pt>
                <c:pt idx="17667">
                  <c:v>42644.388888888891</c:v>
                </c:pt>
                <c:pt idx="17668">
                  <c:v>42644.392361111109</c:v>
                </c:pt>
                <c:pt idx="17669">
                  <c:v>42644.395833333336</c:v>
                </c:pt>
                <c:pt idx="17670">
                  <c:v>42644.399305555555</c:v>
                </c:pt>
                <c:pt idx="17671">
                  <c:v>42644.402777777781</c:v>
                </c:pt>
                <c:pt idx="17672">
                  <c:v>42644.40625</c:v>
                </c:pt>
                <c:pt idx="17673">
                  <c:v>42644.409722222219</c:v>
                </c:pt>
                <c:pt idx="17674">
                  <c:v>42644.413194444445</c:v>
                </c:pt>
                <c:pt idx="17675">
                  <c:v>42644.416666666664</c:v>
                </c:pt>
                <c:pt idx="17676">
                  <c:v>42644.420138888891</c:v>
                </c:pt>
                <c:pt idx="17677">
                  <c:v>42644.423611111109</c:v>
                </c:pt>
                <c:pt idx="17678">
                  <c:v>42644.427083333336</c:v>
                </c:pt>
                <c:pt idx="17679">
                  <c:v>42644.430555555555</c:v>
                </c:pt>
                <c:pt idx="17680">
                  <c:v>42644.434027777781</c:v>
                </c:pt>
                <c:pt idx="17681">
                  <c:v>42644.4375</c:v>
                </c:pt>
                <c:pt idx="17682">
                  <c:v>42644.440972222219</c:v>
                </c:pt>
                <c:pt idx="17683">
                  <c:v>42644.444444444445</c:v>
                </c:pt>
                <c:pt idx="17684">
                  <c:v>42644.447916666664</c:v>
                </c:pt>
                <c:pt idx="17685">
                  <c:v>42644.451388888891</c:v>
                </c:pt>
                <c:pt idx="17686">
                  <c:v>42644.454861111109</c:v>
                </c:pt>
                <c:pt idx="17687">
                  <c:v>42644.458333333336</c:v>
                </c:pt>
                <c:pt idx="17688">
                  <c:v>42644.461805555555</c:v>
                </c:pt>
                <c:pt idx="17689">
                  <c:v>42644.465277777781</c:v>
                </c:pt>
                <c:pt idx="17690">
                  <c:v>42644.46875</c:v>
                </c:pt>
                <c:pt idx="17691">
                  <c:v>42644.472222222219</c:v>
                </c:pt>
                <c:pt idx="17692">
                  <c:v>42644.475694444445</c:v>
                </c:pt>
                <c:pt idx="17693">
                  <c:v>42644.479166666664</c:v>
                </c:pt>
                <c:pt idx="17694">
                  <c:v>42644.482638888891</c:v>
                </c:pt>
                <c:pt idx="17695">
                  <c:v>42644.486111111109</c:v>
                </c:pt>
                <c:pt idx="17696">
                  <c:v>42644.489583333336</c:v>
                </c:pt>
                <c:pt idx="17697">
                  <c:v>42644.493055555555</c:v>
                </c:pt>
                <c:pt idx="17698">
                  <c:v>42644.496527777781</c:v>
                </c:pt>
                <c:pt idx="17699">
                  <c:v>42644.5</c:v>
                </c:pt>
                <c:pt idx="17700">
                  <c:v>42644.503472222219</c:v>
                </c:pt>
                <c:pt idx="17701">
                  <c:v>42644.506944444445</c:v>
                </c:pt>
                <c:pt idx="17702">
                  <c:v>42644.510416666664</c:v>
                </c:pt>
                <c:pt idx="17703">
                  <c:v>42644.513888888891</c:v>
                </c:pt>
                <c:pt idx="17704">
                  <c:v>42644.517361111109</c:v>
                </c:pt>
                <c:pt idx="17705">
                  <c:v>42644.520833333336</c:v>
                </c:pt>
                <c:pt idx="17706">
                  <c:v>42644.524305555555</c:v>
                </c:pt>
                <c:pt idx="17707">
                  <c:v>42644.527777777781</c:v>
                </c:pt>
                <c:pt idx="17708">
                  <c:v>42644.53125</c:v>
                </c:pt>
                <c:pt idx="17709">
                  <c:v>42644.534722222219</c:v>
                </c:pt>
                <c:pt idx="17710">
                  <c:v>42644.538194444445</c:v>
                </c:pt>
                <c:pt idx="17711">
                  <c:v>42644.541666666664</c:v>
                </c:pt>
                <c:pt idx="17712">
                  <c:v>42644.545138888891</c:v>
                </c:pt>
                <c:pt idx="17713">
                  <c:v>42644.548611111109</c:v>
                </c:pt>
                <c:pt idx="17714">
                  <c:v>42644.552083333336</c:v>
                </c:pt>
                <c:pt idx="17715">
                  <c:v>42644.555555555555</c:v>
                </c:pt>
                <c:pt idx="17716">
                  <c:v>42644.559027777781</c:v>
                </c:pt>
                <c:pt idx="17717">
                  <c:v>42644.5625</c:v>
                </c:pt>
                <c:pt idx="17718">
                  <c:v>42644.565972222219</c:v>
                </c:pt>
                <c:pt idx="17719">
                  <c:v>42644.569444444445</c:v>
                </c:pt>
                <c:pt idx="17720">
                  <c:v>42644.572916666664</c:v>
                </c:pt>
                <c:pt idx="17721">
                  <c:v>42644.576388888891</c:v>
                </c:pt>
                <c:pt idx="17722">
                  <c:v>42644.579861111109</c:v>
                </c:pt>
                <c:pt idx="17723">
                  <c:v>42644.583333333336</c:v>
                </c:pt>
                <c:pt idx="17724">
                  <c:v>42644.586805555555</c:v>
                </c:pt>
                <c:pt idx="17725">
                  <c:v>42644.590277777781</c:v>
                </c:pt>
                <c:pt idx="17726">
                  <c:v>42644.59375</c:v>
                </c:pt>
                <c:pt idx="17727">
                  <c:v>42644.597222222219</c:v>
                </c:pt>
                <c:pt idx="17728">
                  <c:v>42644.600694444445</c:v>
                </c:pt>
                <c:pt idx="17729">
                  <c:v>42644.604166666664</c:v>
                </c:pt>
                <c:pt idx="17730">
                  <c:v>42644.607638888891</c:v>
                </c:pt>
                <c:pt idx="17731">
                  <c:v>42644.611111111109</c:v>
                </c:pt>
                <c:pt idx="17732">
                  <c:v>42644.614583333336</c:v>
                </c:pt>
                <c:pt idx="17733">
                  <c:v>42644.618055555555</c:v>
                </c:pt>
                <c:pt idx="17734">
                  <c:v>42644.621527777781</c:v>
                </c:pt>
                <c:pt idx="17735">
                  <c:v>42644.625</c:v>
                </c:pt>
                <c:pt idx="17736">
                  <c:v>42644.628472222219</c:v>
                </c:pt>
                <c:pt idx="17737">
                  <c:v>42644.631944444445</c:v>
                </c:pt>
                <c:pt idx="17738">
                  <c:v>42644.635416666664</c:v>
                </c:pt>
                <c:pt idx="17739">
                  <c:v>42644.638888888891</c:v>
                </c:pt>
                <c:pt idx="17740">
                  <c:v>42644.642361111109</c:v>
                </c:pt>
                <c:pt idx="17741">
                  <c:v>42644.645833333336</c:v>
                </c:pt>
                <c:pt idx="17742">
                  <c:v>42644.649305555555</c:v>
                </c:pt>
                <c:pt idx="17743">
                  <c:v>42644.652777777781</c:v>
                </c:pt>
                <c:pt idx="17744">
                  <c:v>42644.65625</c:v>
                </c:pt>
                <c:pt idx="17745">
                  <c:v>42644.659722222219</c:v>
                </c:pt>
                <c:pt idx="17746">
                  <c:v>42644.663194444445</c:v>
                </c:pt>
                <c:pt idx="17747">
                  <c:v>42644.666666666664</c:v>
                </c:pt>
                <c:pt idx="17748">
                  <c:v>42644.670138888891</c:v>
                </c:pt>
                <c:pt idx="17749">
                  <c:v>42644.673611111109</c:v>
                </c:pt>
                <c:pt idx="17750">
                  <c:v>42644.677083333336</c:v>
                </c:pt>
                <c:pt idx="17751">
                  <c:v>42644.680555555555</c:v>
                </c:pt>
                <c:pt idx="17752">
                  <c:v>42644.684027777781</c:v>
                </c:pt>
                <c:pt idx="17753">
                  <c:v>42644.6875</c:v>
                </c:pt>
                <c:pt idx="17754">
                  <c:v>42644.690972222219</c:v>
                </c:pt>
                <c:pt idx="17755">
                  <c:v>42644.694444444445</c:v>
                </c:pt>
                <c:pt idx="17756">
                  <c:v>42644.697916666664</c:v>
                </c:pt>
                <c:pt idx="17757">
                  <c:v>42644.701388888891</c:v>
                </c:pt>
                <c:pt idx="17758">
                  <c:v>42644.704861111109</c:v>
                </c:pt>
                <c:pt idx="17759">
                  <c:v>42644.708333333336</c:v>
                </c:pt>
                <c:pt idx="17760">
                  <c:v>42644.711805555555</c:v>
                </c:pt>
                <c:pt idx="17761">
                  <c:v>42644.715277777781</c:v>
                </c:pt>
                <c:pt idx="17762">
                  <c:v>42644.71875</c:v>
                </c:pt>
                <c:pt idx="17763">
                  <c:v>42644.722222222219</c:v>
                </c:pt>
                <c:pt idx="17764">
                  <c:v>42644.725694444445</c:v>
                </c:pt>
                <c:pt idx="17765">
                  <c:v>42644.729166666664</c:v>
                </c:pt>
                <c:pt idx="17766">
                  <c:v>42644.732638888891</c:v>
                </c:pt>
                <c:pt idx="17767">
                  <c:v>42644.736111111109</c:v>
                </c:pt>
                <c:pt idx="17768">
                  <c:v>42644.739583333336</c:v>
                </c:pt>
                <c:pt idx="17769">
                  <c:v>42644.743055555555</c:v>
                </c:pt>
                <c:pt idx="17770">
                  <c:v>42644.746527777781</c:v>
                </c:pt>
                <c:pt idx="17771">
                  <c:v>42644.75</c:v>
                </c:pt>
                <c:pt idx="17772">
                  <c:v>42644.753472222219</c:v>
                </c:pt>
                <c:pt idx="17773">
                  <c:v>42644.756944444445</c:v>
                </c:pt>
                <c:pt idx="17774">
                  <c:v>42644.760416666664</c:v>
                </c:pt>
                <c:pt idx="17775">
                  <c:v>42644.763888888891</c:v>
                </c:pt>
                <c:pt idx="17776">
                  <c:v>42644.767361111109</c:v>
                </c:pt>
                <c:pt idx="17777">
                  <c:v>42644.770833333336</c:v>
                </c:pt>
                <c:pt idx="17778">
                  <c:v>42644.774305555555</c:v>
                </c:pt>
                <c:pt idx="17779">
                  <c:v>42644.777777777781</c:v>
                </c:pt>
                <c:pt idx="17780">
                  <c:v>42644.78125</c:v>
                </c:pt>
                <c:pt idx="17781">
                  <c:v>42644.784722222219</c:v>
                </c:pt>
                <c:pt idx="17782">
                  <c:v>42644.788194444445</c:v>
                </c:pt>
                <c:pt idx="17783">
                  <c:v>42644.791666666664</c:v>
                </c:pt>
                <c:pt idx="17784">
                  <c:v>42644.795138888891</c:v>
                </c:pt>
                <c:pt idx="17785">
                  <c:v>42644.798611111109</c:v>
                </c:pt>
                <c:pt idx="17786">
                  <c:v>42644.802083333336</c:v>
                </c:pt>
                <c:pt idx="17787">
                  <c:v>42644.805555555555</c:v>
                </c:pt>
                <c:pt idx="17788">
                  <c:v>42644.809027777781</c:v>
                </c:pt>
                <c:pt idx="17789">
                  <c:v>42644.8125</c:v>
                </c:pt>
                <c:pt idx="17790">
                  <c:v>42644.815972222219</c:v>
                </c:pt>
                <c:pt idx="17791">
                  <c:v>42644.819444444445</c:v>
                </c:pt>
                <c:pt idx="17792">
                  <c:v>42644.822916666664</c:v>
                </c:pt>
                <c:pt idx="17793">
                  <c:v>42644.826388888891</c:v>
                </c:pt>
                <c:pt idx="17794">
                  <c:v>42644.829861111109</c:v>
                </c:pt>
                <c:pt idx="17795">
                  <c:v>42644.833333333336</c:v>
                </c:pt>
                <c:pt idx="17796">
                  <c:v>42644.836805555555</c:v>
                </c:pt>
                <c:pt idx="17797">
                  <c:v>42644.840277777781</c:v>
                </c:pt>
                <c:pt idx="17798">
                  <c:v>42644.84375</c:v>
                </c:pt>
                <c:pt idx="17799">
                  <c:v>42644.847222222219</c:v>
                </c:pt>
                <c:pt idx="17800">
                  <c:v>42644.850694444445</c:v>
                </c:pt>
                <c:pt idx="17801">
                  <c:v>42644.854166666664</c:v>
                </c:pt>
                <c:pt idx="17802">
                  <c:v>42644.857638888891</c:v>
                </c:pt>
                <c:pt idx="17803">
                  <c:v>42644.861111111109</c:v>
                </c:pt>
                <c:pt idx="17804">
                  <c:v>42644.864583333336</c:v>
                </c:pt>
                <c:pt idx="17805">
                  <c:v>42644.868055555555</c:v>
                </c:pt>
                <c:pt idx="17806">
                  <c:v>42644.871527777781</c:v>
                </c:pt>
                <c:pt idx="17807">
                  <c:v>42644.875</c:v>
                </c:pt>
                <c:pt idx="17808">
                  <c:v>42644.878472222219</c:v>
                </c:pt>
                <c:pt idx="17809">
                  <c:v>42644.881944444445</c:v>
                </c:pt>
                <c:pt idx="17810">
                  <c:v>42644.885416666664</c:v>
                </c:pt>
                <c:pt idx="17811">
                  <c:v>42644.888888888891</c:v>
                </c:pt>
                <c:pt idx="17812">
                  <c:v>42644.892361111109</c:v>
                </c:pt>
                <c:pt idx="17813">
                  <c:v>42644.895833333336</c:v>
                </c:pt>
                <c:pt idx="17814">
                  <c:v>42644.899305555555</c:v>
                </c:pt>
                <c:pt idx="17815">
                  <c:v>42644.902777777781</c:v>
                </c:pt>
                <c:pt idx="17816">
                  <c:v>42644.90625</c:v>
                </c:pt>
                <c:pt idx="17817">
                  <c:v>42644.909722222219</c:v>
                </c:pt>
                <c:pt idx="17818">
                  <c:v>42644.913194444445</c:v>
                </c:pt>
                <c:pt idx="17819">
                  <c:v>42644.916666666664</c:v>
                </c:pt>
                <c:pt idx="17820">
                  <c:v>42644.920138888891</c:v>
                </c:pt>
                <c:pt idx="17821">
                  <c:v>42644.923611111109</c:v>
                </c:pt>
                <c:pt idx="17822">
                  <c:v>42644.927083333336</c:v>
                </c:pt>
                <c:pt idx="17823">
                  <c:v>42644.930555555555</c:v>
                </c:pt>
                <c:pt idx="17824">
                  <c:v>42644.934027777781</c:v>
                </c:pt>
                <c:pt idx="17825">
                  <c:v>42644.9375</c:v>
                </c:pt>
                <c:pt idx="17826">
                  <c:v>42644.940972222219</c:v>
                </c:pt>
                <c:pt idx="17827">
                  <c:v>42644.944444444445</c:v>
                </c:pt>
                <c:pt idx="17828">
                  <c:v>42644.947916666664</c:v>
                </c:pt>
                <c:pt idx="17829">
                  <c:v>42644.951388888891</c:v>
                </c:pt>
                <c:pt idx="17830">
                  <c:v>42644.954861111109</c:v>
                </c:pt>
                <c:pt idx="17831">
                  <c:v>42644.958333333336</c:v>
                </c:pt>
                <c:pt idx="17832">
                  <c:v>42644.961805555555</c:v>
                </c:pt>
                <c:pt idx="17833">
                  <c:v>42644.965277777781</c:v>
                </c:pt>
                <c:pt idx="17834">
                  <c:v>42644.96875</c:v>
                </c:pt>
                <c:pt idx="17835">
                  <c:v>42644.972222222219</c:v>
                </c:pt>
                <c:pt idx="17836">
                  <c:v>42644.975694444445</c:v>
                </c:pt>
                <c:pt idx="17837">
                  <c:v>42644.979166666664</c:v>
                </c:pt>
                <c:pt idx="17838">
                  <c:v>42644.982638888891</c:v>
                </c:pt>
                <c:pt idx="17839">
                  <c:v>42644.986111111109</c:v>
                </c:pt>
                <c:pt idx="17840">
                  <c:v>42644.989583333336</c:v>
                </c:pt>
                <c:pt idx="17841">
                  <c:v>42644.993055555555</c:v>
                </c:pt>
                <c:pt idx="17842">
                  <c:v>42644.996527777781</c:v>
                </c:pt>
                <c:pt idx="17843">
                  <c:v>42645</c:v>
                </c:pt>
                <c:pt idx="17844">
                  <c:v>42645.003472222219</c:v>
                </c:pt>
                <c:pt idx="17845">
                  <c:v>42645.006944444445</c:v>
                </c:pt>
                <c:pt idx="17846">
                  <c:v>42645.010416666664</c:v>
                </c:pt>
                <c:pt idx="17847">
                  <c:v>42645.013888888891</c:v>
                </c:pt>
                <c:pt idx="17848">
                  <c:v>42645.017361111109</c:v>
                </c:pt>
                <c:pt idx="17849">
                  <c:v>42645.020833333336</c:v>
                </c:pt>
                <c:pt idx="17850">
                  <c:v>42645.024305555555</c:v>
                </c:pt>
                <c:pt idx="17851">
                  <c:v>42645.027777777781</c:v>
                </c:pt>
                <c:pt idx="17852">
                  <c:v>42645.03125</c:v>
                </c:pt>
                <c:pt idx="17853">
                  <c:v>42645.034722222219</c:v>
                </c:pt>
                <c:pt idx="17854">
                  <c:v>42645.038194444445</c:v>
                </c:pt>
                <c:pt idx="17855">
                  <c:v>42645.041666666664</c:v>
                </c:pt>
                <c:pt idx="17856">
                  <c:v>42645.045138888891</c:v>
                </c:pt>
                <c:pt idx="17857">
                  <c:v>42645.048611111109</c:v>
                </c:pt>
                <c:pt idx="17858">
                  <c:v>42645.052083333336</c:v>
                </c:pt>
                <c:pt idx="17859">
                  <c:v>42645.055555555555</c:v>
                </c:pt>
                <c:pt idx="17860">
                  <c:v>42645.059027777781</c:v>
                </c:pt>
                <c:pt idx="17861">
                  <c:v>42645.0625</c:v>
                </c:pt>
                <c:pt idx="17862">
                  <c:v>42645.065972222219</c:v>
                </c:pt>
                <c:pt idx="17863">
                  <c:v>42645.069444444445</c:v>
                </c:pt>
                <c:pt idx="17864">
                  <c:v>42645.072916666664</c:v>
                </c:pt>
                <c:pt idx="17865">
                  <c:v>42645.076388888891</c:v>
                </c:pt>
                <c:pt idx="17866">
                  <c:v>42645.079861111109</c:v>
                </c:pt>
                <c:pt idx="17867">
                  <c:v>42645.083333333336</c:v>
                </c:pt>
                <c:pt idx="17868">
                  <c:v>42645.086805555555</c:v>
                </c:pt>
                <c:pt idx="17869">
                  <c:v>42645.090277777781</c:v>
                </c:pt>
                <c:pt idx="17870">
                  <c:v>42645.09375</c:v>
                </c:pt>
                <c:pt idx="17871">
                  <c:v>42645.097222222219</c:v>
                </c:pt>
                <c:pt idx="17872">
                  <c:v>42645.100694444445</c:v>
                </c:pt>
                <c:pt idx="17873">
                  <c:v>42645.104166666664</c:v>
                </c:pt>
                <c:pt idx="17874">
                  <c:v>42645.107638888891</c:v>
                </c:pt>
                <c:pt idx="17875">
                  <c:v>42645.111111111109</c:v>
                </c:pt>
                <c:pt idx="17876">
                  <c:v>42645.114583333336</c:v>
                </c:pt>
                <c:pt idx="17877">
                  <c:v>42645.118055555555</c:v>
                </c:pt>
                <c:pt idx="17878">
                  <c:v>42645.121527777781</c:v>
                </c:pt>
                <c:pt idx="17879">
                  <c:v>42645.125</c:v>
                </c:pt>
                <c:pt idx="17880">
                  <c:v>42645.128472222219</c:v>
                </c:pt>
                <c:pt idx="17881">
                  <c:v>42645.131944444445</c:v>
                </c:pt>
                <c:pt idx="17882">
                  <c:v>42645.135416666664</c:v>
                </c:pt>
                <c:pt idx="17883">
                  <c:v>42645.138888888891</c:v>
                </c:pt>
                <c:pt idx="17884">
                  <c:v>42645.142361111109</c:v>
                </c:pt>
                <c:pt idx="17885">
                  <c:v>42645.145833333336</c:v>
                </c:pt>
                <c:pt idx="17886">
                  <c:v>42645.149305555555</c:v>
                </c:pt>
                <c:pt idx="17887">
                  <c:v>42645.152777777781</c:v>
                </c:pt>
                <c:pt idx="17888">
                  <c:v>42645.15625</c:v>
                </c:pt>
                <c:pt idx="17889">
                  <c:v>42645.159722222219</c:v>
                </c:pt>
                <c:pt idx="17890">
                  <c:v>42645.163194444445</c:v>
                </c:pt>
                <c:pt idx="17891">
                  <c:v>42645.166666666664</c:v>
                </c:pt>
                <c:pt idx="17892">
                  <c:v>42645.170138888891</c:v>
                </c:pt>
                <c:pt idx="17893">
                  <c:v>42645.173611111109</c:v>
                </c:pt>
                <c:pt idx="17894">
                  <c:v>42645.177083333336</c:v>
                </c:pt>
                <c:pt idx="17895">
                  <c:v>42645.180555555555</c:v>
                </c:pt>
                <c:pt idx="17896">
                  <c:v>42645.184027777781</c:v>
                </c:pt>
                <c:pt idx="17897">
                  <c:v>42645.1875</c:v>
                </c:pt>
                <c:pt idx="17898">
                  <c:v>42645.190972222219</c:v>
                </c:pt>
                <c:pt idx="17899">
                  <c:v>42645.194444444445</c:v>
                </c:pt>
                <c:pt idx="17900">
                  <c:v>42645.197916666664</c:v>
                </c:pt>
                <c:pt idx="17901">
                  <c:v>42645.201388888891</c:v>
                </c:pt>
                <c:pt idx="17902">
                  <c:v>42645.204861111109</c:v>
                </c:pt>
                <c:pt idx="17903">
                  <c:v>42645.208333333336</c:v>
                </c:pt>
                <c:pt idx="17904">
                  <c:v>42645.211805555555</c:v>
                </c:pt>
                <c:pt idx="17905">
                  <c:v>42645.215277777781</c:v>
                </c:pt>
                <c:pt idx="17906">
                  <c:v>42645.21875</c:v>
                </c:pt>
                <c:pt idx="17907">
                  <c:v>42645.222222222219</c:v>
                </c:pt>
                <c:pt idx="17908">
                  <c:v>42645.225694444445</c:v>
                </c:pt>
                <c:pt idx="17909">
                  <c:v>42645.229166666664</c:v>
                </c:pt>
                <c:pt idx="17910">
                  <c:v>42645.232638888891</c:v>
                </c:pt>
                <c:pt idx="17911">
                  <c:v>42645.236111111109</c:v>
                </c:pt>
                <c:pt idx="17912">
                  <c:v>42645.239583333336</c:v>
                </c:pt>
                <c:pt idx="17913">
                  <c:v>42645.243055555555</c:v>
                </c:pt>
                <c:pt idx="17914">
                  <c:v>42645.246527777781</c:v>
                </c:pt>
                <c:pt idx="17915">
                  <c:v>42645.25</c:v>
                </c:pt>
                <c:pt idx="17916">
                  <c:v>42645.253472222219</c:v>
                </c:pt>
                <c:pt idx="17917">
                  <c:v>42645.256944444445</c:v>
                </c:pt>
                <c:pt idx="17918">
                  <c:v>42645.260416666664</c:v>
                </c:pt>
                <c:pt idx="17919">
                  <c:v>42645.263888888891</c:v>
                </c:pt>
                <c:pt idx="17920">
                  <c:v>42645.267361111109</c:v>
                </c:pt>
                <c:pt idx="17921">
                  <c:v>42645.270833333336</c:v>
                </c:pt>
                <c:pt idx="17922">
                  <c:v>42645.274305555555</c:v>
                </c:pt>
                <c:pt idx="17923">
                  <c:v>42645.277777777781</c:v>
                </c:pt>
                <c:pt idx="17924">
                  <c:v>42645.28125</c:v>
                </c:pt>
                <c:pt idx="17925">
                  <c:v>42645.284722222219</c:v>
                </c:pt>
                <c:pt idx="17926">
                  <c:v>42645.288194444445</c:v>
                </c:pt>
                <c:pt idx="17927">
                  <c:v>42645.291666666664</c:v>
                </c:pt>
                <c:pt idx="17928">
                  <c:v>42645.295138888891</c:v>
                </c:pt>
                <c:pt idx="17929">
                  <c:v>42645.298611111109</c:v>
                </c:pt>
                <c:pt idx="17930">
                  <c:v>42645.302083333336</c:v>
                </c:pt>
                <c:pt idx="17931">
                  <c:v>42645.305555555555</c:v>
                </c:pt>
                <c:pt idx="17932">
                  <c:v>42645.309027777781</c:v>
                </c:pt>
                <c:pt idx="17933">
                  <c:v>42645.3125</c:v>
                </c:pt>
                <c:pt idx="17934">
                  <c:v>42645.315972222219</c:v>
                </c:pt>
                <c:pt idx="17935">
                  <c:v>42645.319444444445</c:v>
                </c:pt>
                <c:pt idx="17936">
                  <c:v>42645.322916666664</c:v>
                </c:pt>
                <c:pt idx="17937">
                  <c:v>42645.326388888891</c:v>
                </c:pt>
                <c:pt idx="17938">
                  <c:v>42645.329861111109</c:v>
                </c:pt>
                <c:pt idx="17939">
                  <c:v>42645.333333333336</c:v>
                </c:pt>
                <c:pt idx="17940">
                  <c:v>42645.336805555555</c:v>
                </c:pt>
                <c:pt idx="17941">
                  <c:v>42645.340277777781</c:v>
                </c:pt>
                <c:pt idx="17942">
                  <c:v>42645.34375</c:v>
                </c:pt>
                <c:pt idx="17943">
                  <c:v>42645.347222222219</c:v>
                </c:pt>
                <c:pt idx="17944">
                  <c:v>42645.350694444445</c:v>
                </c:pt>
                <c:pt idx="17945">
                  <c:v>42645.354166666664</c:v>
                </c:pt>
                <c:pt idx="17946">
                  <c:v>42645.357638888891</c:v>
                </c:pt>
                <c:pt idx="17947">
                  <c:v>42645.361111111109</c:v>
                </c:pt>
                <c:pt idx="17948">
                  <c:v>42645.364583333336</c:v>
                </c:pt>
                <c:pt idx="17949">
                  <c:v>42645.368055555555</c:v>
                </c:pt>
                <c:pt idx="17950">
                  <c:v>42645.371527777781</c:v>
                </c:pt>
                <c:pt idx="17951">
                  <c:v>42645.375</c:v>
                </c:pt>
                <c:pt idx="17952">
                  <c:v>42645.378472222219</c:v>
                </c:pt>
                <c:pt idx="17953">
                  <c:v>42645.381944444445</c:v>
                </c:pt>
                <c:pt idx="17954">
                  <c:v>42645.385416666664</c:v>
                </c:pt>
                <c:pt idx="17955">
                  <c:v>42645.388888888891</c:v>
                </c:pt>
                <c:pt idx="17956">
                  <c:v>42645.392361111109</c:v>
                </c:pt>
                <c:pt idx="17957">
                  <c:v>42645.395833333336</c:v>
                </c:pt>
                <c:pt idx="17958">
                  <c:v>42645.399305555555</c:v>
                </c:pt>
                <c:pt idx="17959">
                  <c:v>42645.402777777781</c:v>
                </c:pt>
                <c:pt idx="17960">
                  <c:v>42645.40625</c:v>
                </c:pt>
                <c:pt idx="17961">
                  <c:v>42645.409722222219</c:v>
                </c:pt>
                <c:pt idx="17962">
                  <c:v>42645.413194444445</c:v>
                </c:pt>
                <c:pt idx="17963">
                  <c:v>42645.416666666664</c:v>
                </c:pt>
                <c:pt idx="17964">
                  <c:v>42645.420138888891</c:v>
                </c:pt>
                <c:pt idx="17965">
                  <c:v>42645.423611111109</c:v>
                </c:pt>
                <c:pt idx="17966">
                  <c:v>42645.427083333336</c:v>
                </c:pt>
                <c:pt idx="17967">
                  <c:v>42645.430555555555</c:v>
                </c:pt>
                <c:pt idx="17968">
                  <c:v>42645.434027777781</c:v>
                </c:pt>
                <c:pt idx="17969">
                  <c:v>42645.4375</c:v>
                </c:pt>
                <c:pt idx="17970">
                  <c:v>42645.440972222219</c:v>
                </c:pt>
                <c:pt idx="17971">
                  <c:v>42645.444444444445</c:v>
                </c:pt>
                <c:pt idx="17972">
                  <c:v>42645.447916666664</c:v>
                </c:pt>
                <c:pt idx="17973">
                  <c:v>42645.451388888891</c:v>
                </c:pt>
                <c:pt idx="17974">
                  <c:v>42645.454861111109</c:v>
                </c:pt>
                <c:pt idx="17975">
                  <c:v>42645.458333333336</c:v>
                </c:pt>
                <c:pt idx="17976">
                  <c:v>42645.461805555555</c:v>
                </c:pt>
                <c:pt idx="17977">
                  <c:v>42645.465277777781</c:v>
                </c:pt>
                <c:pt idx="17978">
                  <c:v>42645.46875</c:v>
                </c:pt>
                <c:pt idx="17979">
                  <c:v>42645.472222222219</c:v>
                </c:pt>
                <c:pt idx="17980">
                  <c:v>42645.475694444445</c:v>
                </c:pt>
                <c:pt idx="17981">
                  <c:v>42645.479166666664</c:v>
                </c:pt>
                <c:pt idx="17982">
                  <c:v>42645.482638888891</c:v>
                </c:pt>
                <c:pt idx="17983">
                  <c:v>42645.486111111109</c:v>
                </c:pt>
                <c:pt idx="17984">
                  <c:v>42645.489583333336</c:v>
                </c:pt>
                <c:pt idx="17985">
                  <c:v>42645.493055555555</c:v>
                </c:pt>
                <c:pt idx="17986">
                  <c:v>42645.496527777781</c:v>
                </c:pt>
                <c:pt idx="17987">
                  <c:v>42645.5</c:v>
                </c:pt>
                <c:pt idx="17988">
                  <c:v>42645.503472222219</c:v>
                </c:pt>
                <c:pt idx="17989">
                  <c:v>42645.506944444445</c:v>
                </c:pt>
                <c:pt idx="17990">
                  <c:v>42645.510416666664</c:v>
                </c:pt>
                <c:pt idx="17991">
                  <c:v>42645.513888888891</c:v>
                </c:pt>
                <c:pt idx="17992">
                  <c:v>42645.517361111109</c:v>
                </c:pt>
                <c:pt idx="17993">
                  <c:v>42645.520833333336</c:v>
                </c:pt>
                <c:pt idx="17994">
                  <c:v>42645.524305555555</c:v>
                </c:pt>
                <c:pt idx="17995">
                  <c:v>42645.527777777781</c:v>
                </c:pt>
                <c:pt idx="17996">
                  <c:v>42645.53125</c:v>
                </c:pt>
                <c:pt idx="17997">
                  <c:v>42645.534722222219</c:v>
                </c:pt>
                <c:pt idx="17998">
                  <c:v>42645.538194444445</c:v>
                </c:pt>
                <c:pt idx="17999">
                  <c:v>42645.541666666664</c:v>
                </c:pt>
                <c:pt idx="18000">
                  <c:v>42645.545138888891</c:v>
                </c:pt>
                <c:pt idx="18001">
                  <c:v>42645.548611111109</c:v>
                </c:pt>
                <c:pt idx="18002">
                  <c:v>42645.552083333336</c:v>
                </c:pt>
                <c:pt idx="18003">
                  <c:v>42645.555555555555</c:v>
                </c:pt>
                <c:pt idx="18004">
                  <c:v>42645.559027777781</c:v>
                </c:pt>
                <c:pt idx="18005">
                  <c:v>42645.5625</c:v>
                </c:pt>
                <c:pt idx="18006">
                  <c:v>42645.565972222219</c:v>
                </c:pt>
                <c:pt idx="18007">
                  <c:v>42645.569444444445</c:v>
                </c:pt>
                <c:pt idx="18008">
                  <c:v>42645.572916666664</c:v>
                </c:pt>
                <c:pt idx="18009">
                  <c:v>42645.576388888891</c:v>
                </c:pt>
                <c:pt idx="18010">
                  <c:v>42645.579861111109</c:v>
                </c:pt>
                <c:pt idx="18011">
                  <c:v>42645.583333333336</c:v>
                </c:pt>
                <c:pt idx="18012">
                  <c:v>42645.586805555555</c:v>
                </c:pt>
                <c:pt idx="18013">
                  <c:v>42645.590277777781</c:v>
                </c:pt>
                <c:pt idx="18014">
                  <c:v>42645.59375</c:v>
                </c:pt>
                <c:pt idx="18015">
                  <c:v>42645.597222222219</c:v>
                </c:pt>
                <c:pt idx="18016">
                  <c:v>42645.600694444445</c:v>
                </c:pt>
                <c:pt idx="18017">
                  <c:v>42645.604166666664</c:v>
                </c:pt>
                <c:pt idx="18018">
                  <c:v>42645.607638888891</c:v>
                </c:pt>
                <c:pt idx="18019">
                  <c:v>42645.611111111109</c:v>
                </c:pt>
                <c:pt idx="18020">
                  <c:v>42645.614583333336</c:v>
                </c:pt>
                <c:pt idx="18021">
                  <c:v>42645.618055555555</c:v>
                </c:pt>
                <c:pt idx="18022">
                  <c:v>42645.621527777781</c:v>
                </c:pt>
                <c:pt idx="18023">
                  <c:v>42645.625</c:v>
                </c:pt>
                <c:pt idx="18024">
                  <c:v>42645.628472222219</c:v>
                </c:pt>
                <c:pt idx="18025">
                  <c:v>42645.631944444445</c:v>
                </c:pt>
                <c:pt idx="18026">
                  <c:v>42645.635416666664</c:v>
                </c:pt>
                <c:pt idx="18027">
                  <c:v>42645.638888888891</c:v>
                </c:pt>
                <c:pt idx="18028">
                  <c:v>42645.642361111109</c:v>
                </c:pt>
                <c:pt idx="18029">
                  <c:v>42645.645833333336</c:v>
                </c:pt>
                <c:pt idx="18030">
                  <c:v>42645.649305555555</c:v>
                </c:pt>
                <c:pt idx="18031">
                  <c:v>42645.652777777781</c:v>
                </c:pt>
                <c:pt idx="18032">
                  <c:v>42645.65625</c:v>
                </c:pt>
                <c:pt idx="18033">
                  <c:v>42645.659722222219</c:v>
                </c:pt>
                <c:pt idx="18034">
                  <c:v>42645.663194444445</c:v>
                </c:pt>
                <c:pt idx="18035">
                  <c:v>42645.666666666664</c:v>
                </c:pt>
                <c:pt idx="18036">
                  <c:v>42645.670138888891</c:v>
                </c:pt>
                <c:pt idx="18037">
                  <c:v>42645.673611111109</c:v>
                </c:pt>
                <c:pt idx="18038">
                  <c:v>42645.677083333336</c:v>
                </c:pt>
                <c:pt idx="18039">
                  <c:v>42645.680555555555</c:v>
                </c:pt>
                <c:pt idx="18040">
                  <c:v>42645.684027777781</c:v>
                </c:pt>
                <c:pt idx="18041">
                  <c:v>42645.6875</c:v>
                </c:pt>
                <c:pt idx="18042">
                  <c:v>42645.690972222219</c:v>
                </c:pt>
                <c:pt idx="18043">
                  <c:v>42645.694444444445</c:v>
                </c:pt>
                <c:pt idx="18044">
                  <c:v>42645.697916666664</c:v>
                </c:pt>
                <c:pt idx="18045">
                  <c:v>42645.701388888891</c:v>
                </c:pt>
                <c:pt idx="18046">
                  <c:v>42645.704861111109</c:v>
                </c:pt>
                <c:pt idx="18047">
                  <c:v>42645.708333333336</c:v>
                </c:pt>
                <c:pt idx="18048">
                  <c:v>42645.711805555555</c:v>
                </c:pt>
                <c:pt idx="18049">
                  <c:v>42645.715277777781</c:v>
                </c:pt>
                <c:pt idx="18050">
                  <c:v>42645.71875</c:v>
                </c:pt>
                <c:pt idx="18051">
                  <c:v>42645.722222222219</c:v>
                </c:pt>
                <c:pt idx="18052">
                  <c:v>42645.725694444445</c:v>
                </c:pt>
                <c:pt idx="18053">
                  <c:v>42645.729166666664</c:v>
                </c:pt>
                <c:pt idx="18054">
                  <c:v>42645.732638888891</c:v>
                </c:pt>
                <c:pt idx="18055">
                  <c:v>42645.736111111109</c:v>
                </c:pt>
                <c:pt idx="18056">
                  <c:v>42645.739583333336</c:v>
                </c:pt>
                <c:pt idx="18057">
                  <c:v>42645.743055555555</c:v>
                </c:pt>
                <c:pt idx="18058">
                  <c:v>42645.746527777781</c:v>
                </c:pt>
                <c:pt idx="18059">
                  <c:v>42645.75</c:v>
                </c:pt>
                <c:pt idx="18060">
                  <c:v>42645.753472222219</c:v>
                </c:pt>
                <c:pt idx="18061">
                  <c:v>42645.756944444445</c:v>
                </c:pt>
                <c:pt idx="18062">
                  <c:v>42645.760416666664</c:v>
                </c:pt>
                <c:pt idx="18063">
                  <c:v>42645.763888888891</c:v>
                </c:pt>
                <c:pt idx="18064">
                  <c:v>42645.767361111109</c:v>
                </c:pt>
                <c:pt idx="18065">
                  <c:v>42645.770833333336</c:v>
                </c:pt>
                <c:pt idx="18066">
                  <c:v>42645.774305555555</c:v>
                </c:pt>
                <c:pt idx="18067">
                  <c:v>42645.777777777781</c:v>
                </c:pt>
                <c:pt idx="18068">
                  <c:v>42645.78125</c:v>
                </c:pt>
                <c:pt idx="18069">
                  <c:v>42645.784722222219</c:v>
                </c:pt>
                <c:pt idx="18070">
                  <c:v>42645.788194444445</c:v>
                </c:pt>
                <c:pt idx="18071">
                  <c:v>42645.791666666664</c:v>
                </c:pt>
                <c:pt idx="18072">
                  <c:v>42645.795138888891</c:v>
                </c:pt>
                <c:pt idx="18073">
                  <c:v>42645.798611111109</c:v>
                </c:pt>
                <c:pt idx="18074">
                  <c:v>42645.802083333336</c:v>
                </c:pt>
                <c:pt idx="18075">
                  <c:v>42645.805555555555</c:v>
                </c:pt>
                <c:pt idx="18076">
                  <c:v>42645.809027777781</c:v>
                </c:pt>
                <c:pt idx="18077">
                  <c:v>42645.8125</c:v>
                </c:pt>
                <c:pt idx="18078">
                  <c:v>42645.815972222219</c:v>
                </c:pt>
                <c:pt idx="18079">
                  <c:v>42645.819444444445</c:v>
                </c:pt>
                <c:pt idx="18080">
                  <c:v>42645.822916666664</c:v>
                </c:pt>
                <c:pt idx="18081">
                  <c:v>42645.826388888891</c:v>
                </c:pt>
                <c:pt idx="18082">
                  <c:v>42645.829861111109</c:v>
                </c:pt>
                <c:pt idx="18083">
                  <c:v>42645.833333333336</c:v>
                </c:pt>
                <c:pt idx="18084">
                  <c:v>42645.836805555555</c:v>
                </c:pt>
                <c:pt idx="18085">
                  <c:v>42645.840277777781</c:v>
                </c:pt>
                <c:pt idx="18086">
                  <c:v>42645.84375</c:v>
                </c:pt>
                <c:pt idx="18087">
                  <c:v>42645.847222222219</c:v>
                </c:pt>
                <c:pt idx="18088">
                  <c:v>42645.850694444445</c:v>
                </c:pt>
                <c:pt idx="18089">
                  <c:v>42645.854166666664</c:v>
                </c:pt>
                <c:pt idx="18090">
                  <c:v>42645.857638888891</c:v>
                </c:pt>
                <c:pt idx="18091">
                  <c:v>42645.861111111109</c:v>
                </c:pt>
                <c:pt idx="18092">
                  <c:v>42645.864583333336</c:v>
                </c:pt>
                <c:pt idx="18093">
                  <c:v>42645.868055555555</c:v>
                </c:pt>
                <c:pt idx="18094">
                  <c:v>42645.871527777781</c:v>
                </c:pt>
                <c:pt idx="18095">
                  <c:v>42645.875</c:v>
                </c:pt>
                <c:pt idx="18096">
                  <c:v>42645.878472222219</c:v>
                </c:pt>
                <c:pt idx="18097">
                  <c:v>42645.881944444445</c:v>
                </c:pt>
                <c:pt idx="18098">
                  <c:v>42645.885416666664</c:v>
                </c:pt>
                <c:pt idx="18099">
                  <c:v>42645.888888888891</c:v>
                </c:pt>
                <c:pt idx="18100">
                  <c:v>42645.892361111109</c:v>
                </c:pt>
                <c:pt idx="18101">
                  <c:v>42645.895833333336</c:v>
                </c:pt>
                <c:pt idx="18102">
                  <c:v>42645.899305555555</c:v>
                </c:pt>
                <c:pt idx="18103">
                  <c:v>42645.902777777781</c:v>
                </c:pt>
                <c:pt idx="18104">
                  <c:v>42645.90625</c:v>
                </c:pt>
                <c:pt idx="18105">
                  <c:v>42645.909722222219</c:v>
                </c:pt>
                <c:pt idx="18106">
                  <c:v>42645.913194444445</c:v>
                </c:pt>
                <c:pt idx="18107">
                  <c:v>42645.916666666664</c:v>
                </c:pt>
                <c:pt idx="18108">
                  <c:v>42645.920138888891</c:v>
                </c:pt>
                <c:pt idx="18109">
                  <c:v>42645.923611111109</c:v>
                </c:pt>
                <c:pt idx="18110">
                  <c:v>42645.927083333336</c:v>
                </c:pt>
                <c:pt idx="18111">
                  <c:v>42645.930555555555</c:v>
                </c:pt>
                <c:pt idx="18112">
                  <c:v>42645.934027777781</c:v>
                </c:pt>
                <c:pt idx="18113">
                  <c:v>42645.9375</c:v>
                </c:pt>
                <c:pt idx="18114">
                  <c:v>42645.940972222219</c:v>
                </c:pt>
                <c:pt idx="18115">
                  <c:v>42645.944444444445</c:v>
                </c:pt>
                <c:pt idx="18116">
                  <c:v>42645.947916666664</c:v>
                </c:pt>
                <c:pt idx="18117">
                  <c:v>42645.951388888891</c:v>
                </c:pt>
                <c:pt idx="18118">
                  <c:v>42645.954861111109</c:v>
                </c:pt>
                <c:pt idx="18119">
                  <c:v>42645.958333333336</c:v>
                </c:pt>
                <c:pt idx="18120">
                  <c:v>42645.961805555555</c:v>
                </c:pt>
                <c:pt idx="18121">
                  <c:v>42645.965277777781</c:v>
                </c:pt>
                <c:pt idx="18122">
                  <c:v>42645.96875</c:v>
                </c:pt>
                <c:pt idx="18123">
                  <c:v>42645.972222222219</c:v>
                </c:pt>
                <c:pt idx="18124">
                  <c:v>42645.975694444445</c:v>
                </c:pt>
                <c:pt idx="18125">
                  <c:v>42645.979166666664</c:v>
                </c:pt>
                <c:pt idx="18126">
                  <c:v>42645.982638888891</c:v>
                </c:pt>
                <c:pt idx="18127">
                  <c:v>42645.986111111109</c:v>
                </c:pt>
                <c:pt idx="18128">
                  <c:v>42645.989583333336</c:v>
                </c:pt>
                <c:pt idx="18129">
                  <c:v>42645.993055555555</c:v>
                </c:pt>
                <c:pt idx="18130">
                  <c:v>42645.996527777781</c:v>
                </c:pt>
                <c:pt idx="18131">
                  <c:v>42646</c:v>
                </c:pt>
                <c:pt idx="18132">
                  <c:v>42646.003472222219</c:v>
                </c:pt>
                <c:pt idx="18133">
                  <c:v>42646.006944444445</c:v>
                </c:pt>
                <c:pt idx="18134">
                  <c:v>42646.010416666664</c:v>
                </c:pt>
                <c:pt idx="18135">
                  <c:v>42646.013888888891</c:v>
                </c:pt>
                <c:pt idx="18136">
                  <c:v>42646.017361111109</c:v>
                </c:pt>
                <c:pt idx="18137">
                  <c:v>42646.020833333336</c:v>
                </c:pt>
                <c:pt idx="18138">
                  <c:v>42646.024305555555</c:v>
                </c:pt>
                <c:pt idx="18139">
                  <c:v>42646.027777777781</c:v>
                </c:pt>
                <c:pt idx="18140">
                  <c:v>42646.03125</c:v>
                </c:pt>
                <c:pt idx="18141">
                  <c:v>42646.034722222219</c:v>
                </c:pt>
                <c:pt idx="18142">
                  <c:v>42646.038194444445</c:v>
                </c:pt>
                <c:pt idx="18143">
                  <c:v>42646.041666666664</c:v>
                </c:pt>
                <c:pt idx="18144">
                  <c:v>42646.045138888891</c:v>
                </c:pt>
                <c:pt idx="18145">
                  <c:v>42646.048611111109</c:v>
                </c:pt>
                <c:pt idx="18146">
                  <c:v>42646.052083333336</c:v>
                </c:pt>
                <c:pt idx="18147">
                  <c:v>42646.055555555555</c:v>
                </c:pt>
                <c:pt idx="18148">
                  <c:v>42646.059027777781</c:v>
                </c:pt>
                <c:pt idx="18149">
                  <c:v>42646.0625</c:v>
                </c:pt>
                <c:pt idx="18150">
                  <c:v>42646.065972222219</c:v>
                </c:pt>
                <c:pt idx="18151">
                  <c:v>42646.069444444445</c:v>
                </c:pt>
                <c:pt idx="18152">
                  <c:v>42646.072916666664</c:v>
                </c:pt>
                <c:pt idx="18153">
                  <c:v>42646.076388888891</c:v>
                </c:pt>
                <c:pt idx="18154">
                  <c:v>42646.079861111109</c:v>
                </c:pt>
                <c:pt idx="18155">
                  <c:v>42646.083333333336</c:v>
                </c:pt>
                <c:pt idx="18156">
                  <c:v>42646.086805555555</c:v>
                </c:pt>
                <c:pt idx="18157">
                  <c:v>42646.090277777781</c:v>
                </c:pt>
                <c:pt idx="18158">
                  <c:v>42646.09375</c:v>
                </c:pt>
                <c:pt idx="18159">
                  <c:v>42646.097222222219</c:v>
                </c:pt>
                <c:pt idx="18160">
                  <c:v>42646.100694444445</c:v>
                </c:pt>
                <c:pt idx="18161">
                  <c:v>42646.104166666664</c:v>
                </c:pt>
                <c:pt idx="18162">
                  <c:v>42646.107638888891</c:v>
                </c:pt>
                <c:pt idx="18163">
                  <c:v>42646.111111111109</c:v>
                </c:pt>
                <c:pt idx="18164">
                  <c:v>42646.114583333336</c:v>
                </c:pt>
                <c:pt idx="18165">
                  <c:v>42646.118055555555</c:v>
                </c:pt>
                <c:pt idx="18166">
                  <c:v>42646.121527777781</c:v>
                </c:pt>
                <c:pt idx="18167">
                  <c:v>42646.125</c:v>
                </c:pt>
                <c:pt idx="18168">
                  <c:v>42646.128472222219</c:v>
                </c:pt>
                <c:pt idx="18169">
                  <c:v>42646.131944444445</c:v>
                </c:pt>
                <c:pt idx="18170">
                  <c:v>42646.135416666664</c:v>
                </c:pt>
                <c:pt idx="18171">
                  <c:v>42646.138888888891</c:v>
                </c:pt>
                <c:pt idx="18172">
                  <c:v>42646.142361111109</c:v>
                </c:pt>
                <c:pt idx="18173">
                  <c:v>42646.145833333336</c:v>
                </c:pt>
                <c:pt idx="18174">
                  <c:v>42646.149305555555</c:v>
                </c:pt>
                <c:pt idx="18175">
                  <c:v>42646.152777777781</c:v>
                </c:pt>
                <c:pt idx="18176">
                  <c:v>42646.15625</c:v>
                </c:pt>
                <c:pt idx="18177">
                  <c:v>42646.159722222219</c:v>
                </c:pt>
                <c:pt idx="18178">
                  <c:v>42646.163194444445</c:v>
                </c:pt>
                <c:pt idx="18179">
                  <c:v>42646.166666666664</c:v>
                </c:pt>
                <c:pt idx="18180">
                  <c:v>42646.170138888891</c:v>
                </c:pt>
                <c:pt idx="18181">
                  <c:v>42646.173611111109</c:v>
                </c:pt>
                <c:pt idx="18182">
                  <c:v>42646.177083333336</c:v>
                </c:pt>
                <c:pt idx="18183">
                  <c:v>42646.180555555555</c:v>
                </c:pt>
                <c:pt idx="18184">
                  <c:v>42646.184027777781</c:v>
                </c:pt>
                <c:pt idx="18185">
                  <c:v>42646.1875</c:v>
                </c:pt>
                <c:pt idx="18186">
                  <c:v>42646.190972222219</c:v>
                </c:pt>
                <c:pt idx="18187">
                  <c:v>42646.194444444445</c:v>
                </c:pt>
                <c:pt idx="18188">
                  <c:v>42646.197916666664</c:v>
                </c:pt>
                <c:pt idx="18189">
                  <c:v>42646.201388888891</c:v>
                </c:pt>
                <c:pt idx="18190">
                  <c:v>42646.204861111109</c:v>
                </c:pt>
                <c:pt idx="18191">
                  <c:v>42646.208333333336</c:v>
                </c:pt>
                <c:pt idx="18192">
                  <c:v>42646.211805555555</c:v>
                </c:pt>
                <c:pt idx="18193">
                  <c:v>42646.215277777781</c:v>
                </c:pt>
                <c:pt idx="18194">
                  <c:v>42646.21875</c:v>
                </c:pt>
                <c:pt idx="18195">
                  <c:v>42646.222222222219</c:v>
                </c:pt>
                <c:pt idx="18196">
                  <c:v>42646.225694444445</c:v>
                </c:pt>
                <c:pt idx="18197">
                  <c:v>42646.229166666664</c:v>
                </c:pt>
                <c:pt idx="18198">
                  <c:v>42646.232638888891</c:v>
                </c:pt>
                <c:pt idx="18199">
                  <c:v>42646.236111111109</c:v>
                </c:pt>
                <c:pt idx="18200">
                  <c:v>42646.239583333336</c:v>
                </c:pt>
                <c:pt idx="18201">
                  <c:v>42646.243055555555</c:v>
                </c:pt>
                <c:pt idx="18202">
                  <c:v>42646.246527777781</c:v>
                </c:pt>
                <c:pt idx="18203">
                  <c:v>42646.25</c:v>
                </c:pt>
                <c:pt idx="18204">
                  <c:v>42646.253472222219</c:v>
                </c:pt>
                <c:pt idx="18205">
                  <c:v>42646.256944444445</c:v>
                </c:pt>
                <c:pt idx="18206">
                  <c:v>42646.260416666664</c:v>
                </c:pt>
                <c:pt idx="18207">
                  <c:v>42646.263888888891</c:v>
                </c:pt>
                <c:pt idx="18208">
                  <c:v>42646.267361111109</c:v>
                </c:pt>
                <c:pt idx="18209">
                  <c:v>42646.270833333336</c:v>
                </c:pt>
                <c:pt idx="18210">
                  <c:v>42646.274305555555</c:v>
                </c:pt>
                <c:pt idx="18211">
                  <c:v>42646.277777777781</c:v>
                </c:pt>
                <c:pt idx="18212">
                  <c:v>42646.28125</c:v>
                </c:pt>
                <c:pt idx="18213">
                  <c:v>42646.284722222219</c:v>
                </c:pt>
                <c:pt idx="18214">
                  <c:v>42646.288194444445</c:v>
                </c:pt>
                <c:pt idx="18215">
                  <c:v>42646.291666666664</c:v>
                </c:pt>
                <c:pt idx="18216">
                  <c:v>42646.295138888891</c:v>
                </c:pt>
                <c:pt idx="18217">
                  <c:v>42646.298611111109</c:v>
                </c:pt>
                <c:pt idx="18218">
                  <c:v>42646.302083333336</c:v>
                </c:pt>
                <c:pt idx="18219">
                  <c:v>42646.305555555555</c:v>
                </c:pt>
                <c:pt idx="18220">
                  <c:v>42646.309027777781</c:v>
                </c:pt>
                <c:pt idx="18221">
                  <c:v>42646.3125</c:v>
                </c:pt>
                <c:pt idx="18222">
                  <c:v>42646.315972222219</c:v>
                </c:pt>
                <c:pt idx="18223">
                  <c:v>42646.319444444445</c:v>
                </c:pt>
                <c:pt idx="18224">
                  <c:v>42646.322916666664</c:v>
                </c:pt>
                <c:pt idx="18225">
                  <c:v>42646.326388888891</c:v>
                </c:pt>
                <c:pt idx="18226">
                  <c:v>42646.329861111109</c:v>
                </c:pt>
                <c:pt idx="18227">
                  <c:v>42646.333333333336</c:v>
                </c:pt>
                <c:pt idx="18228">
                  <c:v>42646.336805555555</c:v>
                </c:pt>
                <c:pt idx="18229">
                  <c:v>42646.340277777781</c:v>
                </c:pt>
                <c:pt idx="18230">
                  <c:v>42646.34375</c:v>
                </c:pt>
                <c:pt idx="18231">
                  <c:v>42646.347222222219</c:v>
                </c:pt>
                <c:pt idx="18232">
                  <c:v>42646.350694444445</c:v>
                </c:pt>
                <c:pt idx="18233">
                  <c:v>42646.354166666664</c:v>
                </c:pt>
                <c:pt idx="18234">
                  <c:v>42646.357638888891</c:v>
                </c:pt>
                <c:pt idx="18235">
                  <c:v>42646.361111111109</c:v>
                </c:pt>
                <c:pt idx="18236">
                  <c:v>42646.364583333336</c:v>
                </c:pt>
                <c:pt idx="18237">
                  <c:v>42646.368055555555</c:v>
                </c:pt>
                <c:pt idx="18238">
                  <c:v>42646.371527777781</c:v>
                </c:pt>
                <c:pt idx="18239">
                  <c:v>42646.375</c:v>
                </c:pt>
                <c:pt idx="18240">
                  <c:v>42646.378472222219</c:v>
                </c:pt>
                <c:pt idx="18241">
                  <c:v>42646.381944444445</c:v>
                </c:pt>
                <c:pt idx="18242">
                  <c:v>42646.385416666664</c:v>
                </c:pt>
                <c:pt idx="18243">
                  <c:v>42646.388888888891</c:v>
                </c:pt>
                <c:pt idx="18244">
                  <c:v>42646.392361111109</c:v>
                </c:pt>
                <c:pt idx="18245">
                  <c:v>42646.395833333336</c:v>
                </c:pt>
                <c:pt idx="18246">
                  <c:v>42646.399305555555</c:v>
                </c:pt>
                <c:pt idx="18247">
                  <c:v>42646.402777777781</c:v>
                </c:pt>
                <c:pt idx="18248">
                  <c:v>42646.40625</c:v>
                </c:pt>
                <c:pt idx="18249">
                  <c:v>42646.409722222219</c:v>
                </c:pt>
                <c:pt idx="18250">
                  <c:v>42646.413194444445</c:v>
                </c:pt>
                <c:pt idx="18251">
                  <c:v>42646.416666666664</c:v>
                </c:pt>
                <c:pt idx="18252">
                  <c:v>42646.420138888891</c:v>
                </c:pt>
                <c:pt idx="18253">
                  <c:v>42646.423611111109</c:v>
                </c:pt>
                <c:pt idx="18254">
                  <c:v>42646.427083333336</c:v>
                </c:pt>
                <c:pt idx="18255">
                  <c:v>42646.430555555555</c:v>
                </c:pt>
                <c:pt idx="18256">
                  <c:v>42646.434027777781</c:v>
                </c:pt>
                <c:pt idx="18257">
                  <c:v>42646.4375</c:v>
                </c:pt>
                <c:pt idx="18258">
                  <c:v>42646.440972222219</c:v>
                </c:pt>
                <c:pt idx="18259">
                  <c:v>42646.444444444445</c:v>
                </c:pt>
                <c:pt idx="18260">
                  <c:v>42646.447916666664</c:v>
                </c:pt>
                <c:pt idx="18261">
                  <c:v>42646.451388888891</c:v>
                </c:pt>
                <c:pt idx="18262">
                  <c:v>42646.454861111109</c:v>
                </c:pt>
                <c:pt idx="18263">
                  <c:v>42646.458333333336</c:v>
                </c:pt>
                <c:pt idx="18264">
                  <c:v>42646.461805555555</c:v>
                </c:pt>
                <c:pt idx="18265">
                  <c:v>42646.465277777781</c:v>
                </c:pt>
                <c:pt idx="18266">
                  <c:v>42646.46875</c:v>
                </c:pt>
                <c:pt idx="18267">
                  <c:v>42646.472222222219</c:v>
                </c:pt>
                <c:pt idx="18268">
                  <c:v>42646.475694444445</c:v>
                </c:pt>
                <c:pt idx="18269">
                  <c:v>42646.479166666664</c:v>
                </c:pt>
                <c:pt idx="18270">
                  <c:v>42646.482638888891</c:v>
                </c:pt>
                <c:pt idx="18271">
                  <c:v>42646.486111111109</c:v>
                </c:pt>
                <c:pt idx="18272">
                  <c:v>42646.489583333336</c:v>
                </c:pt>
                <c:pt idx="18273">
                  <c:v>42646.493055555555</c:v>
                </c:pt>
                <c:pt idx="18274">
                  <c:v>42646.496527777781</c:v>
                </c:pt>
                <c:pt idx="18275">
                  <c:v>42646.5</c:v>
                </c:pt>
                <c:pt idx="18276">
                  <c:v>42646.503472222219</c:v>
                </c:pt>
                <c:pt idx="18277">
                  <c:v>42646.506944444445</c:v>
                </c:pt>
                <c:pt idx="18278">
                  <c:v>42646.510416666664</c:v>
                </c:pt>
                <c:pt idx="18279">
                  <c:v>42646.513888888891</c:v>
                </c:pt>
                <c:pt idx="18280">
                  <c:v>42646.517361111109</c:v>
                </c:pt>
                <c:pt idx="18281">
                  <c:v>42646.520833333336</c:v>
                </c:pt>
                <c:pt idx="18282">
                  <c:v>42646.524305555555</c:v>
                </c:pt>
                <c:pt idx="18283">
                  <c:v>42646.527777777781</c:v>
                </c:pt>
                <c:pt idx="18284">
                  <c:v>42646.53125</c:v>
                </c:pt>
                <c:pt idx="18285">
                  <c:v>42646.534722222219</c:v>
                </c:pt>
                <c:pt idx="18286">
                  <c:v>42646.538194444445</c:v>
                </c:pt>
                <c:pt idx="18287">
                  <c:v>42646.541666666664</c:v>
                </c:pt>
                <c:pt idx="18288">
                  <c:v>42646.545138888891</c:v>
                </c:pt>
                <c:pt idx="18289">
                  <c:v>42646.548611111109</c:v>
                </c:pt>
                <c:pt idx="18290">
                  <c:v>42646.552083333336</c:v>
                </c:pt>
                <c:pt idx="18291">
                  <c:v>42646.555555555555</c:v>
                </c:pt>
                <c:pt idx="18292">
                  <c:v>42646.559027777781</c:v>
                </c:pt>
                <c:pt idx="18293">
                  <c:v>42646.5625</c:v>
                </c:pt>
                <c:pt idx="18294">
                  <c:v>42646.565972222219</c:v>
                </c:pt>
                <c:pt idx="18295">
                  <c:v>42646.569444444445</c:v>
                </c:pt>
                <c:pt idx="18296">
                  <c:v>42646.572916666664</c:v>
                </c:pt>
                <c:pt idx="18297">
                  <c:v>42646.576388888891</c:v>
                </c:pt>
                <c:pt idx="18298">
                  <c:v>42646.579861111109</c:v>
                </c:pt>
                <c:pt idx="18299">
                  <c:v>42646.583333333336</c:v>
                </c:pt>
                <c:pt idx="18300">
                  <c:v>42646.586805555555</c:v>
                </c:pt>
                <c:pt idx="18301">
                  <c:v>42646.590277777781</c:v>
                </c:pt>
                <c:pt idx="18302">
                  <c:v>42646.59375</c:v>
                </c:pt>
                <c:pt idx="18303">
                  <c:v>42646.597222222219</c:v>
                </c:pt>
                <c:pt idx="18304">
                  <c:v>42646.600694444445</c:v>
                </c:pt>
                <c:pt idx="18305">
                  <c:v>42646.604166666664</c:v>
                </c:pt>
                <c:pt idx="18306">
                  <c:v>42646.607638888891</c:v>
                </c:pt>
                <c:pt idx="18307">
                  <c:v>42646.611111111109</c:v>
                </c:pt>
                <c:pt idx="18308">
                  <c:v>42646.614583333336</c:v>
                </c:pt>
                <c:pt idx="18309">
                  <c:v>42646.618055555555</c:v>
                </c:pt>
                <c:pt idx="18310">
                  <c:v>42646.621527777781</c:v>
                </c:pt>
                <c:pt idx="18311">
                  <c:v>42646.625</c:v>
                </c:pt>
                <c:pt idx="18312">
                  <c:v>42646.628472222219</c:v>
                </c:pt>
                <c:pt idx="18313">
                  <c:v>42646.631944444445</c:v>
                </c:pt>
                <c:pt idx="18314">
                  <c:v>42646.635416666664</c:v>
                </c:pt>
                <c:pt idx="18315">
                  <c:v>42646.638888888891</c:v>
                </c:pt>
                <c:pt idx="18316">
                  <c:v>42646.642361111109</c:v>
                </c:pt>
                <c:pt idx="18317">
                  <c:v>42646.645833333336</c:v>
                </c:pt>
                <c:pt idx="18318">
                  <c:v>42646.649305555555</c:v>
                </c:pt>
                <c:pt idx="18319">
                  <c:v>42646.652777777781</c:v>
                </c:pt>
                <c:pt idx="18320">
                  <c:v>42646.65625</c:v>
                </c:pt>
                <c:pt idx="18321">
                  <c:v>42646.659722222219</c:v>
                </c:pt>
                <c:pt idx="18322">
                  <c:v>42646.663194444445</c:v>
                </c:pt>
                <c:pt idx="18323">
                  <c:v>42646.666666666664</c:v>
                </c:pt>
                <c:pt idx="18324">
                  <c:v>42646.670138888891</c:v>
                </c:pt>
                <c:pt idx="18325">
                  <c:v>42646.673611111109</c:v>
                </c:pt>
                <c:pt idx="18326">
                  <c:v>42646.677083333336</c:v>
                </c:pt>
                <c:pt idx="18327">
                  <c:v>42646.680555555555</c:v>
                </c:pt>
                <c:pt idx="18328">
                  <c:v>42646.684027777781</c:v>
                </c:pt>
                <c:pt idx="18329">
                  <c:v>42646.6875</c:v>
                </c:pt>
                <c:pt idx="18330">
                  <c:v>42646.690972222219</c:v>
                </c:pt>
                <c:pt idx="18331">
                  <c:v>42646.694444444445</c:v>
                </c:pt>
                <c:pt idx="18332">
                  <c:v>42646.697916666664</c:v>
                </c:pt>
                <c:pt idx="18333">
                  <c:v>42646.701388888891</c:v>
                </c:pt>
                <c:pt idx="18334">
                  <c:v>42646.704861111109</c:v>
                </c:pt>
                <c:pt idx="18335">
                  <c:v>42646.708333333336</c:v>
                </c:pt>
                <c:pt idx="18336">
                  <c:v>42646.711805555555</c:v>
                </c:pt>
                <c:pt idx="18337">
                  <c:v>42646.715277777781</c:v>
                </c:pt>
                <c:pt idx="18338">
                  <c:v>42646.71875</c:v>
                </c:pt>
                <c:pt idx="18339">
                  <c:v>42646.722222222219</c:v>
                </c:pt>
                <c:pt idx="18340">
                  <c:v>42646.725694444445</c:v>
                </c:pt>
                <c:pt idx="18341">
                  <c:v>42646.729166666664</c:v>
                </c:pt>
                <c:pt idx="18342">
                  <c:v>42646.732638888891</c:v>
                </c:pt>
                <c:pt idx="18343">
                  <c:v>42646.736111111109</c:v>
                </c:pt>
                <c:pt idx="18344">
                  <c:v>42646.739583333336</c:v>
                </c:pt>
                <c:pt idx="18345">
                  <c:v>42646.743055555555</c:v>
                </c:pt>
                <c:pt idx="18346">
                  <c:v>42646.746527777781</c:v>
                </c:pt>
                <c:pt idx="18347">
                  <c:v>42646.75</c:v>
                </c:pt>
                <c:pt idx="18348">
                  <c:v>42646.753472222219</c:v>
                </c:pt>
                <c:pt idx="18349">
                  <c:v>42646.756944444445</c:v>
                </c:pt>
                <c:pt idx="18350">
                  <c:v>42646.760416666664</c:v>
                </c:pt>
                <c:pt idx="18351">
                  <c:v>42646.763888888891</c:v>
                </c:pt>
                <c:pt idx="18352">
                  <c:v>42646.767361111109</c:v>
                </c:pt>
                <c:pt idx="18353">
                  <c:v>42646.770833333336</c:v>
                </c:pt>
                <c:pt idx="18354">
                  <c:v>42646.774305555555</c:v>
                </c:pt>
                <c:pt idx="18355">
                  <c:v>42646.777777777781</c:v>
                </c:pt>
                <c:pt idx="18356">
                  <c:v>42646.78125</c:v>
                </c:pt>
                <c:pt idx="18357">
                  <c:v>42646.784722222219</c:v>
                </c:pt>
                <c:pt idx="18358">
                  <c:v>42646.788194444445</c:v>
                </c:pt>
                <c:pt idx="18359">
                  <c:v>42646.791666666664</c:v>
                </c:pt>
                <c:pt idx="18360">
                  <c:v>42646.795138888891</c:v>
                </c:pt>
                <c:pt idx="18361">
                  <c:v>42646.798611111109</c:v>
                </c:pt>
                <c:pt idx="18362">
                  <c:v>42646.802083333336</c:v>
                </c:pt>
                <c:pt idx="18363">
                  <c:v>42646.805555555555</c:v>
                </c:pt>
                <c:pt idx="18364">
                  <c:v>42646.809027777781</c:v>
                </c:pt>
                <c:pt idx="18365">
                  <c:v>42646.8125</c:v>
                </c:pt>
                <c:pt idx="18366">
                  <c:v>42646.815972222219</c:v>
                </c:pt>
                <c:pt idx="18367">
                  <c:v>42646.819444444445</c:v>
                </c:pt>
                <c:pt idx="18368">
                  <c:v>42646.822916666664</c:v>
                </c:pt>
                <c:pt idx="18369">
                  <c:v>42646.826388888891</c:v>
                </c:pt>
                <c:pt idx="18370">
                  <c:v>42646.829861111109</c:v>
                </c:pt>
                <c:pt idx="18371">
                  <c:v>42646.833333333336</c:v>
                </c:pt>
                <c:pt idx="18372">
                  <c:v>42646.836805555555</c:v>
                </c:pt>
                <c:pt idx="18373">
                  <c:v>42646.840277777781</c:v>
                </c:pt>
                <c:pt idx="18374">
                  <c:v>42646.84375</c:v>
                </c:pt>
                <c:pt idx="18375">
                  <c:v>42646.847222222219</c:v>
                </c:pt>
                <c:pt idx="18376">
                  <c:v>42646.850694444445</c:v>
                </c:pt>
                <c:pt idx="18377">
                  <c:v>42646.854166666664</c:v>
                </c:pt>
                <c:pt idx="18378">
                  <c:v>42646.857638888891</c:v>
                </c:pt>
                <c:pt idx="18379">
                  <c:v>42646.861111111109</c:v>
                </c:pt>
                <c:pt idx="18380">
                  <c:v>42646.864583333336</c:v>
                </c:pt>
                <c:pt idx="18381">
                  <c:v>42646.868055555555</c:v>
                </c:pt>
                <c:pt idx="18382">
                  <c:v>42646.871527777781</c:v>
                </c:pt>
                <c:pt idx="18383">
                  <c:v>42646.875</c:v>
                </c:pt>
                <c:pt idx="18384">
                  <c:v>42646.878472222219</c:v>
                </c:pt>
                <c:pt idx="18385">
                  <c:v>42646.881944444445</c:v>
                </c:pt>
                <c:pt idx="18386">
                  <c:v>42646.885416666664</c:v>
                </c:pt>
                <c:pt idx="18387">
                  <c:v>42646.888888888891</c:v>
                </c:pt>
                <c:pt idx="18388">
                  <c:v>42646.892361111109</c:v>
                </c:pt>
                <c:pt idx="18389">
                  <c:v>42646.895833333336</c:v>
                </c:pt>
                <c:pt idx="18390">
                  <c:v>42646.899305555555</c:v>
                </c:pt>
                <c:pt idx="18391">
                  <c:v>42646.902777777781</c:v>
                </c:pt>
                <c:pt idx="18392">
                  <c:v>42646.90625</c:v>
                </c:pt>
                <c:pt idx="18393">
                  <c:v>42646.909722222219</c:v>
                </c:pt>
                <c:pt idx="18394">
                  <c:v>42646.913194444445</c:v>
                </c:pt>
                <c:pt idx="18395">
                  <c:v>42646.916666666664</c:v>
                </c:pt>
                <c:pt idx="18396">
                  <c:v>42646.920138888891</c:v>
                </c:pt>
                <c:pt idx="18397">
                  <c:v>42646.923611111109</c:v>
                </c:pt>
                <c:pt idx="18398">
                  <c:v>42646.927083333336</c:v>
                </c:pt>
                <c:pt idx="18399">
                  <c:v>42646.930555555555</c:v>
                </c:pt>
                <c:pt idx="18400">
                  <c:v>42646.934027777781</c:v>
                </c:pt>
                <c:pt idx="18401">
                  <c:v>42646.9375</c:v>
                </c:pt>
                <c:pt idx="18402">
                  <c:v>42646.940972222219</c:v>
                </c:pt>
                <c:pt idx="18403">
                  <c:v>42646.944444444445</c:v>
                </c:pt>
                <c:pt idx="18404">
                  <c:v>42646.947916666664</c:v>
                </c:pt>
                <c:pt idx="18405">
                  <c:v>42646.951388888891</c:v>
                </c:pt>
                <c:pt idx="18406">
                  <c:v>42646.954861111109</c:v>
                </c:pt>
                <c:pt idx="18407">
                  <c:v>42646.958333333336</c:v>
                </c:pt>
                <c:pt idx="18408">
                  <c:v>42646.961805555555</c:v>
                </c:pt>
                <c:pt idx="18409">
                  <c:v>42646.965277777781</c:v>
                </c:pt>
                <c:pt idx="18410">
                  <c:v>42646.96875</c:v>
                </c:pt>
                <c:pt idx="18411">
                  <c:v>42646.972222222219</c:v>
                </c:pt>
                <c:pt idx="18412">
                  <c:v>42646.975694444445</c:v>
                </c:pt>
                <c:pt idx="18413">
                  <c:v>42646.979166666664</c:v>
                </c:pt>
                <c:pt idx="18414">
                  <c:v>42646.982638888891</c:v>
                </c:pt>
                <c:pt idx="18415">
                  <c:v>42646.986111111109</c:v>
                </c:pt>
                <c:pt idx="18416">
                  <c:v>42646.989583333336</c:v>
                </c:pt>
                <c:pt idx="18417">
                  <c:v>42646.993055555555</c:v>
                </c:pt>
                <c:pt idx="18418">
                  <c:v>42646.996527777781</c:v>
                </c:pt>
                <c:pt idx="18419">
                  <c:v>42647</c:v>
                </c:pt>
                <c:pt idx="18420">
                  <c:v>42647.003472222219</c:v>
                </c:pt>
                <c:pt idx="18421">
                  <c:v>42647.006944444445</c:v>
                </c:pt>
                <c:pt idx="18422">
                  <c:v>42647.010416666664</c:v>
                </c:pt>
                <c:pt idx="18423">
                  <c:v>42647.013888888891</c:v>
                </c:pt>
                <c:pt idx="18424">
                  <c:v>42647.017361111109</c:v>
                </c:pt>
                <c:pt idx="18425">
                  <c:v>42647.020833333336</c:v>
                </c:pt>
                <c:pt idx="18426">
                  <c:v>42647.024305555555</c:v>
                </c:pt>
                <c:pt idx="18427">
                  <c:v>42647.027777777781</c:v>
                </c:pt>
                <c:pt idx="18428">
                  <c:v>42647.03125</c:v>
                </c:pt>
                <c:pt idx="18429">
                  <c:v>42647.034722222219</c:v>
                </c:pt>
                <c:pt idx="18430">
                  <c:v>42647.038194444445</c:v>
                </c:pt>
                <c:pt idx="18431">
                  <c:v>42647.041666666664</c:v>
                </c:pt>
                <c:pt idx="18432">
                  <c:v>42647.045138888891</c:v>
                </c:pt>
                <c:pt idx="18433">
                  <c:v>42647.048611111109</c:v>
                </c:pt>
                <c:pt idx="18434">
                  <c:v>42647.052083333336</c:v>
                </c:pt>
                <c:pt idx="18435">
                  <c:v>42647.055555555555</c:v>
                </c:pt>
                <c:pt idx="18436">
                  <c:v>42647.059027777781</c:v>
                </c:pt>
                <c:pt idx="18437">
                  <c:v>42647.0625</c:v>
                </c:pt>
                <c:pt idx="18438">
                  <c:v>42647.065972222219</c:v>
                </c:pt>
                <c:pt idx="18439">
                  <c:v>42647.069444444445</c:v>
                </c:pt>
                <c:pt idx="18440">
                  <c:v>42647.072916666664</c:v>
                </c:pt>
                <c:pt idx="18441">
                  <c:v>42647.076388888891</c:v>
                </c:pt>
                <c:pt idx="18442">
                  <c:v>42647.079861111109</c:v>
                </c:pt>
                <c:pt idx="18443">
                  <c:v>42647.083333333336</c:v>
                </c:pt>
                <c:pt idx="18444">
                  <c:v>42647.086805555555</c:v>
                </c:pt>
                <c:pt idx="18445">
                  <c:v>42647.090277777781</c:v>
                </c:pt>
                <c:pt idx="18446">
                  <c:v>42647.09375</c:v>
                </c:pt>
                <c:pt idx="18447">
                  <c:v>42647.097222222219</c:v>
                </c:pt>
                <c:pt idx="18448">
                  <c:v>42647.100694444445</c:v>
                </c:pt>
                <c:pt idx="18449">
                  <c:v>42647.104166666664</c:v>
                </c:pt>
                <c:pt idx="18450">
                  <c:v>42647.107638888891</c:v>
                </c:pt>
                <c:pt idx="18451">
                  <c:v>42647.111111111109</c:v>
                </c:pt>
                <c:pt idx="18452">
                  <c:v>42647.114583333336</c:v>
                </c:pt>
                <c:pt idx="18453">
                  <c:v>42647.118055555555</c:v>
                </c:pt>
                <c:pt idx="18454">
                  <c:v>42647.121527777781</c:v>
                </c:pt>
                <c:pt idx="18455">
                  <c:v>42647.125</c:v>
                </c:pt>
                <c:pt idx="18456">
                  <c:v>42647.128472222219</c:v>
                </c:pt>
                <c:pt idx="18457">
                  <c:v>42647.131944444445</c:v>
                </c:pt>
                <c:pt idx="18458">
                  <c:v>42647.135416666664</c:v>
                </c:pt>
                <c:pt idx="18459">
                  <c:v>42647.138888888891</c:v>
                </c:pt>
                <c:pt idx="18460">
                  <c:v>42647.142361111109</c:v>
                </c:pt>
                <c:pt idx="18461">
                  <c:v>42647.145833333336</c:v>
                </c:pt>
                <c:pt idx="18462">
                  <c:v>42647.149305555555</c:v>
                </c:pt>
                <c:pt idx="18463">
                  <c:v>42647.152777777781</c:v>
                </c:pt>
                <c:pt idx="18464">
                  <c:v>42647.15625</c:v>
                </c:pt>
                <c:pt idx="18465">
                  <c:v>42647.159722222219</c:v>
                </c:pt>
                <c:pt idx="18466">
                  <c:v>42647.163194444445</c:v>
                </c:pt>
                <c:pt idx="18467">
                  <c:v>42647.166666666664</c:v>
                </c:pt>
                <c:pt idx="18468">
                  <c:v>42647.170138888891</c:v>
                </c:pt>
                <c:pt idx="18469">
                  <c:v>42647.173611111109</c:v>
                </c:pt>
                <c:pt idx="18470">
                  <c:v>42647.177083333336</c:v>
                </c:pt>
                <c:pt idx="18471">
                  <c:v>42647.180555555555</c:v>
                </c:pt>
                <c:pt idx="18472">
                  <c:v>42647.184027777781</c:v>
                </c:pt>
                <c:pt idx="18473">
                  <c:v>42647.1875</c:v>
                </c:pt>
                <c:pt idx="18474">
                  <c:v>42647.190972222219</c:v>
                </c:pt>
                <c:pt idx="18475">
                  <c:v>42647.194444444445</c:v>
                </c:pt>
                <c:pt idx="18476">
                  <c:v>42647.197916666664</c:v>
                </c:pt>
                <c:pt idx="18477">
                  <c:v>42647.201388888891</c:v>
                </c:pt>
                <c:pt idx="18478">
                  <c:v>42647.204861111109</c:v>
                </c:pt>
                <c:pt idx="18479">
                  <c:v>42647.208333333336</c:v>
                </c:pt>
                <c:pt idx="18480">
                  <c:v>42647.211805555555</c:v>
                </c:pt>
                <c:pt idx="18481">
                  <c:v>42647.215277777781</c:v>
                </c:pt>
                <c:pt idx="18482">
                  <c:v>42647.21875</c:v>
                </c:pt>
                <c:pt idx="18483">
                  <c:v>42647.222222222219</c:v>
                </c:pt>
                <c:pt idx="18484">
                  <c:v>42647.225694444445</c:v>
                </c:pt>
                <c:pt idx="18485">
                  <c:v>42647.229166666664</c:v>
                </c:pt>
                <c:pt idx="18486">
                  <c:v>42647.232638888891</c:v>
                </c:pt>
                <c:pt idx="18487">
                  <c:v>42647.236111111109</c:v>
                </c:pt>
                <c:pt idx="18488">
                  <c:v>42647.239583333336</c:v>
                </c:pt>
                <c:pt idx="18489">
                  <c:v>42647.243055555555</c:v>
                </c:pt>
                <c:pt idx="18490">
                  <c:v>42647.246527777781</c:v>
                </c:pt>
                <c:pt idx="18491">
                  <c:v>42647.25</c:v>
                </c:pt>
                <c:pt idx="18492">
                  <c:v>42647.253472222219</c:v>
                </c:pt>
                <c:pt idx="18493">
                  <c:v>42647.256944444445</c:v>
                </c:pt>
                <c:pt idx="18494">
                  <c:v>42647.260416666664</c:v>
                </c:pt>
                <c:pt idx="18495">
                  <c:v>42647.263888888891</c:v>
                </c:pt>
                <c:pt idx="18496">
                  <c:v>42647.267361111109</c:v>
                </c:pt>
                <c:pt idx="18497">
                  <c:v>42647.270833333336</c:v>
                </c:pt>
                <c:pt idx="18498">
                  <c:v>42647.274305555555</c:v>
                </c:pt>
                <c:pt idx="18499">
                  <c:v>42647.277777777781</c:v>
                </c:pt>
                <c:pt idx="18500">
                  <c:v>42647.28125</c:v>
                </c:pt>
                <c:pt idx="18501">
                  <c:v>42647.284722222219</c:v>
                </c:pt>
                <c:pt idx="18502">
                  <c:v>42647.288194444445</c:v>
                </c:pt>
                <c:pt idx="18503">
                  <c:v>42647.291666666664</c:v>
                </c:pt>
                <c:pt idx="18504">
                  <c:v>42647.295138888891</c:v>
                </c:pt>
                <c:pt idx="18505">
                  <c:v>42647.298611111109</c:v>
                </c:pt>
                <c:pt idx="18506">
                  <c:v>42647.302083333336</c:v>
                </c:pt>
                <c:pt idx="18507">
                  <c:v>42647.305555555555</c:v>
                </c:pt>
                <c:pt idx="18508">
                  <c:v>42647.309027777781</c:v>
                </c:pt>
                <c:pt idx="18509">
                  <c:v>42647.3125</c:v>
                </c:pt>
                <c:pt idx="18510">
                  <c:v>42647.315972222219</c:v>
                </c:pt>
                <c:pt idx="18511">
                  <c:v>42647.319444444445</c:v>
                </c:pt>
                <c:pt idx="18512">
                  <c:v>42647.322916666664</c:v>
                </c:pt>
                <c:pt idx="18513">
                  <c:v>42647.326388888891</c:v>
                </c:pt>
                <c:pt idx="18514">
                  <c:v>42647.329861111109</c:v>
                </c:pt>
                <c:pt idx="18515">
                  <c:v>42647.333333333336</c:v>
                </c:pt>
                <c:pt idx="18516">
                  <c:v>42647.336805555555</c:v>
                </c:pt>
                <c:pt idx="18517">
                  <c:v>42647.340277777781</c:v>
                </c:pt>
                <c:pt idx="18518">
                  <c:v>42647.34375</c:v>
                </c:pt>
                <c:pt idx="18519">
                  <c:v>42647.347222222219</c:v>
                </c:pt>
                <c:pt idx="18520">
                  <c:v>42647.350694444445</c:v>
                </c:pt>
                <c:pt idx="18521">
                  <c:v>42647.354166666664</c:v>
                </c:pt>
                <c:pt idx="18522">
                  <c:v>42647.357638888891</c:v>
                </c:pt>
                <c:pt idx="18523">
                  <c:v>42647.361111111109</c:v>
                </c:pt>
                <c:pt idx="18524">
                  <c:v>42647.364583333336</c:v>
                </c:pt>
                <c:pt idx="18525">
                  <c:v>42647.368055555555</c:v>
                </c:pt>
                <c:pt idx="18526">
                  <c:v>42647.371527777781</c:v>
                </c:pt>
                <c:pt idx="18527">
                  <c:v>42647.375</c:v>
                </c:pt>
                <c:pt idx="18528">
                  <c:v>42647.378472222219</c:v>
                </c:pt>
                <c:pt idx="18529">
                  <c:v>42647.381944444445</c:v>
                </c:pt>
                <c:pt idx="18530">
                  <c:v>42647.385416666664</c:v>
                </c:pt>
                <c:pt idx="18531">
                  <c:v>42647.388888888891</c:v>
                </c:pt>
                <c:pt idx="18532">
                  <c:v>42647.392361111109</c:v>
                </c:pt>
                <c:pt idx="18533">
                  <c:v>42647.395833333336</c:v>
                </c:pt>
                <c:pt idx="18534">
                  <c:v>42647.399305555555</c:v>
                </c:pt>
                <c:pt idx="18535">
                  <c:v>42647.402777777781</c:v>
                </c:pt>
                <c:pt idx="18536">
                  <c:v>42647.40625</c:v>
                </c:pt>
                <c:pt idx="18537">
                  <c:v>42647.409722222219</c:v>
                </c:pt>
                <c:pt idx="18538">
                  <c:v>42647.413194444445</c:v>
                </c:pt>
                <c:pt idx="18539">
                  <c:v>42647.416666666664</c:v>
                </c:pt>
                <c:pt idx="18540">
                  <c:v>42647.420138888891</c:v>
                </c:pt>
                <c:pt idx="18541">
                  <c:v>42647.423611111109</c:v>
                </c:pt>
                <c:pt idx="18542">
                  <c:v>42647.427083333336</c:v>
                </c:pt>
                <c:pt idx="18543">
                  <c:v>42647.430555555555</c:v>
                </c:pt>
                <c:pt idx="18544">
                  <c:v>42647.434027777781</c:v>
                </c:pt>
                <c:pt idx="18545">
                  <c:v>42647.4375</c:v>
                </c:pt>
                <c:pt idx="18546">
                  <c:v>42647.440972222219</c:v>
                </c:pt>
                <c:pt idx="18547">
                  <c:v>42647.444444444445</c:v>
                </c:pt>
                <c:pt idx="18548">
                  <c:v>42647.447916666664</c:v>
                </c:pt>
                <c:pt idx="18549">
                  <c:v>42647.451388888891</c:v>
                </c:pt>
                <c:pt idx="18550">
                  <c:v>42647.454861111109</c:v>
                </c:pt>
                <c:pt idx="18551">
                  <c:v>42647.458333333336</c:v>
                </c:pt>
                <c:pt idx="18552">
                  <c:v>42647.461805555555</c:v>
                </c:pt>
                <c:pt idx="18553">
                  <c:v>42647.465277777781</c:v>
                </c:pt>
                <c:pt idx="18554">
                  <c:v>42647.46875</c:v>
                </c:pt>
                <c:pt idx="18555">
                  <c:v>42647.472222222219</c:v>
                </c:pt>
                <c:pt idx="18556">
                  <c:v>42647.475694444445</c:v>
                </c:pt>
                <c:pt idx="18557">
                  <c:v>42647.479166666664</c:v>
                </c:pt>
                <c:pt idx="18558">
                  <c:v>42647.482638888891</c:v>
                </c:pt>
                <c:pt idx="18559">
                  <c:v>42647.486111111109</c:v>
                </c:pt>
                <c:pt idx="18560">
                  <c:v>42647.489583333336</c:v>
                </c:pt>
                <c:pt idx="18561">
                  <c:v>42647.493055555555</c:v>
                </c:pt>
                <c:pt idx="18562">
                  <c:v>42647.496527777781</c:v>
                </c:pt>
                <c:pt idx="18563">
                  <c:v>42647.5</c:v>
                </c:pt>
                <c:pt idx="18564">
                  <c:v>42647.503472222219</c:v>
                </c:pt>
                <c:pt idx="18565">
                  <c:v>42647.506944444445</c:v>
                </c:pt>
                <c:pt idx="18566">
                  <c:v>42647.510416666664</c:v>
                </c:pt>
                <c:pt idx="18567">
                  <c:v>42647.513888888891</c:v>
                </c:pt>
                <c:pt idx="18568">
                  <c:v>42647.517361111109</c:v>
                </c:pt>
                <c:pt idx="18569">
                  <c:v>42647.520833333336</c:v>
                </c:pt>
                <c:pt idx="18570">
                  <c:v>42647.524305555555</c:v>
                </c:pt>
                <c:pt idx="18571">
                  <c:v>42647.527777777781</c:v>
                </c:pt>
                <c:pt idx="18572">
                  <c:v>42647.53125</c:v>
                </c:pt>
                <c:pt idx="18573">
                  <c:v>42647.534722222219</c:v>
                </c:pt>
                <c:pt idx="18574">
                  <c:v>42647.538194444445</c:v>
                </c:pt>
                <c:pt idx="18575">
                  <c:v>42647.541666666664</c:v>
                </c:pt>
                <c:pt idx="18576">
                  <c:v>42647.545138888891</c:v>
                </c:pt>
                <c:pt idx="18577">
                  <c:v>42647.548611111109</c:v>
                </c:pt>
                <c:pt idx="18578">
                  <c:v>42647.552083333336</c:v>
                </c:pt>
                <c:pt idx="18579">
                  <c:v>42647.555555555555</c:v>
                </c:pt>
                <c:pt idx="18580">
                  <c:v>42647.559027777781</c:v>
                </c:pt>
                <c:pt idx="18581">
                  <c:v>42647.5625</c:v>
                </c:pt>
                <c:pt idx="18582">
                  <c:v>42647.565972222219</c:v>
                </c:pt>
                <c:pt idx="18583">
                  <c:v>42647.569444444445</c:v>
                </c:pt>
                <c:pt idx="18584">
                  <c:v>42647.572916666664</c:v>
                </c:pt>
                <c:pt idx="18585">
                  <c:v>42647.576388888891</c:v>
                </c:pt>
                <c:pt idx="18586">
                  <c:v>42647.579861111109</c:v>
                </c:pt>
                <c:pt idx="18587">
                  <c:v>42647.583333333336</c:v>
                </c:pt>
                <c:pt idx="18588">
                  <c:v>42647.586805555555</c:v>
                </c:pt>
                <c:pt idx="18589">
                  <c:v>42647.590277777781</c:v>
                </c:pt>
                <c:pt idx="18590">
                  <c:v>42647.59375</c:v>
                </c:pt>
                <c:pt idx="18591">
                  <c:v>42647.597222222219</c:v>
                </c:pt>
                <c:pt idx="18592">
                  <c:v>42647.600694444445</c:v>
                </c:pt>
                <c:pt idx="18593">
                  <c:v>42647.604166666664</c:v>
                </c:pt>
                <c:pt idx="18594">
                  <c:v>42647.607638888891</c:v>
                </c:pt>
                <c:pt idx="18595">
                  <c:v>42647.611111111109</c:v>
                </c:pt>
                <c:pt idx="18596">
                  <c:v>42647.614583333336</c:v>
                </c:pt>
                <c:pt idx="18597">
                  <c:v>42647.618055555555</c:v>
                </c:pt>
                <c:pt idx="18598">
                  <c:v>42647.621527777781</c:v>
                </c:pt>
                <c:pt idx="18599">
                  <c:v>42647.625</c:v>
                </c:pt>
                <c:pt idx="18600">
                  <c:v>42647.628472222219</c:v>
                </c:pt>
                <c:pt idx="18601">
                  <c:v>42647.631944444445</c:v>
                </c:pt>
                <c:pt idx="18602">
                  <c:v>42647.635416666664</c:v>
                </c:pt>
                <c:pt idx="18603">
                  <c:v>42647.638888888891</c:v>
                </c:pt>
                <c:pt idx="18604">
                  <c:v>42647.642361111109</c:v>
                </c:pt>
                <c:pt idx="18605">
                  <c:v>42647.645833333336</c:v>
                </c:pt>
                <c:pt idx="18606">
                  <c:v>42647.649305555555</c:v>
                </c:pt>
                <c:pt idx="18607">
                  <c:v>42647.652777777781</c:v>
                </c:pt>
                <c:pt idx="18608">
                  <c:v>42647.65625</c:v>
                </c:pt>
                <c:pt idx="18609">
                  <c:v>42647.659722222219</c:v>
                </c:pt>
                <c:pt idx="18610">
                  <c:v>42647.663194444445</c:v>
                </c:pt>
                <c:pt idx="18611">
                  <c:v>42647.666666666664</c:v>
                </c:pt>
                <c:pt idx="18612">
                  <c:v>42647.670138888891</c:v>
                </c:pt>
                <c:pt idx="18613">
                  <c:v>42647.673611111109</c:v>
                </c:pt>
                <c:pt idx="18614">
                  <c:v>42647.677083333336</c:v>
                </c:pt>
                <c:pt idx="18615">
                  <c:v>42647.680555555555</c:v>
                </c:pt>
                <c:pt idx="18616">
                  <c:v>42647.684027777781</c:v>
                </c:pt>
                <c:pt idx="18617">
                  <c:v>42647.6875</c:v>
                </c:pt>
                <c:pt idx="18618">
                  <c:v>42647.690972222219</c:v>
                </c:pt>
                <c:pt idx="18619">
                  <c:v>42647.694444444445</c:v>
                </c:pt>
                <c:pt idx="18620">
                  <c:v>42647.697916666664</c:v>
                </c:pt>
                <c:pt idx="18621">
                  <c:v>42647.701388888891</c:v>
                </c:pt>
                <c:pt idx="18622">
                  <c:v>42647.704861111109</c:v>
                </c:pt>
                <c:pt idx="18623">
                  <c:v>42647.708333333336</c:v>
                </c:pt>
                <c:pt idx="18624">
                  <c:v>42647.711805555555</c:v>
                </c:pt>
                <c:pt idx="18625">
                  <c:v>42647.715277777781</c:v>
                </c:pt>
                <c:pt idx="18626">
                  <c:v>42647.71875</c:v>
                </c:pt>
                <c:pt idx="18627">
                  <c:v>42647.722222222219</c:v>
                </c:pt>
                <c:pt idx="18628">
                  <c:v>42647.725694444445</c:v>
                </c:pt>
                <c:pt idx="18629">
                  <c:v>42647.729166666664</c:v>
                </c:pt>
                <c:pt idx="18630">
                  <c:v>42647.732638888891</c:v>
                </c:pt>
                <c:pt idx="18631">
                  <c:v>42647.736111111109</c:v>
                </c:pt>
                <c:pt idx="18632">
                  <c:v>42647.739583333336</c:v>
                </c:pt>
                <c:pt idx="18633">
                  <c:v>42647.743055555555</c:v>
                </c:pt>
                <c:pt idx="18634">
                  <c:v>42647.746527777781</c:v>
                </c:pt>
                <c:pt idx="18635">
                  <c:v>42647.75</c:v>
                </c:pt>
                <c:pt idx="18636">
                  <c:v>42647.753472222219</c:v>
                </c:pt>
                <c:pt idx="18637">
                  <c:v>42647.756944444445</c:v>
                </c:pt>
                <c:pt idx="18638">
                  <c:v>42647.760416666664</c:v>
                </c:pt>
                <c:pt idx="18639">
                  <c:v>42647.763888888891</c:v>
                </c:pt>
                <c:pt idx="18640">
                  <c:v>42647.767361111109</c:v>
                </c:pt>
                <c:pt idx="18641">
                  <c:v>42647.770833333336</c:v>
                </c:pt>
                <c:pt idx="18642">
                  <c:v>42647.774305555555</c:v>
                </c:pt>
                <c:pt idx="18643">
                  <c:v>42647.777777777781</c:v>
                </c:pt>
                <c:pt idx="18644">
                  <c:v>42647.78125</c:v>
                </c:pt>
                <c:pt idx="18645">
                  <c:v>42647.784722222219</c:v>
                </c:pt>
                <c:pt idx="18646">
                  <c:v>42647.788194444445</c:v>
                </c:pt>
                <c:pt idx="18647">
                  <c:v>42647.791666666664</c:v>
                </c:pt>
                <c:pt idx="18648">
                  <c:v>42647.795138888891</c:v>
                </c:pt>
                <c:pt idx="18649">
                  <c:v>42647.798611111109</c:v>
                </c:pt>
                <c:pt idx="18650">
                  <c:v>42647.802083333336</c:v>
                </c:pt>
                <c:pt idx="18651">
                  <c:v>42647.805555555555</c:v>
                </c:pt>
                <c:pt idx="18652">
                  <c:v>42647.809027777781</c:v>
                </c:pt>
                <c:pt idx="18653">
                  <c:v>42647.8125</c:v>
                </c:pt>
                <c:pt idx="18654">
                  <c:v>42647.815972222219</c:v>
                </c:pt>
                <c:pt idx="18655">
                  <c:v>42647.819444444445</c:v>
                </c:pt>
                <c:pt idx="18656">
                  <c:v>42647.822916666664</c:v>
                </c:pt>
                <c:pt idx="18657">
                  <c:v>42647.826388888891</c:v>
                </c:pt>
                <c:pt idx="18658">
                  <c:v>42647.829861111109</c:v>
                </c:pt>
                <c:pt idx="18659">
                  <c:v>42647.833333333336</c:v>
                </c:pt>
                <c:pt idx="18660">
                  <c:v>42647.836805555555</c:v>
                </c:pt>
                <c:pt idx="18661">
                  <c:v>42647.840277777781</c:v>
                </c:pt>
                <c:pt idx="18662">
                  <c:v>42647.84375</c:v>
                </c:pt>
                <c:pt idx="18663">
                  <c:v>42647.847222222219</c:v>
                </c:pt>
                <c:pt idx="18664">
                  <c:v>42647.850694444445</c:v>
                </c:pt>
                <c:pt idx="18665">
                  <c:v>42647.854166666664</c:v>
                </c:pt>
                <c:pt idx="18666">
                  <c:v>42647.857638888891</c:v>
                </c:pt>
                <c:pt idx="18667">
                  <c:v>42647.861111111109</c:v>
                </c:pt>
                <c:pt idx="18668">
                  <c:v>42647.864583333336</c:v>
                </c:pt>
                <c:pt idx="18669">
                  <c:v>42647.868055555555</c:v>
                </c:pt>
                <c:pt idx="18670">
                  <c:v>42647.871527777781</c:v>
                </c:pt>
                <c:pt idx="18671">
                  <c:v>42647.875</c:v>
                </c:pt>
                <c:pt idx="18672">
                  <c:v>42647.878472222219</c:v>
                </c:pt>
                <c:pt idx="18673">
                  <c:v>42647.881944444445</c:v>
                </c:pt>
                <c:pt idx="18674">
                  <c:v>42647.885416666664</c:v>
                </c:pt>
                <c:pt idx="18675">
                  <c:v>42647.888888888891</c:v>
                </c:pt>
                <c:pt idx="18676">
                  <c:v>42647.892361111109</c:v>
                </c:pt>
                <c:pt idx="18677">
                  <c:v>42647.895833333336</c:v>
                </c:pt>
                <c:pt idx="18678">
                  <c:v>42647.899305555555</c:v>
                </c:pt>
                <c:pt idx="18679">
                  <c:v>42647.902777777781</c:v>
                </c:pt>
                <c:pt idx="18680">
                  <c:v>42647.90625</c:v>
                </c:pt>
                <c:pt idx="18681">
                  <c:v>42647.909722222219</c:v>
                </c:pt>
                <c:pt idx="18682">
                  <c:v>42647.913194444445</c:v>
                </c:pt>
                <c:pt idx="18683">
                  <c:v>42647.916666666664</c:v>
                </c:pt>
                <c:pt idx="18684">
                  <c:v>42647.920138888891</c:v>
                </c:pt>
                <c:pt idx="18685">
                  <c:v>42647.923611111109</c:v>
                </c:pt>
                <c:pt idx="18686">
                  <c:v>42647.927083333336</c:v>
                </c:pt>
                <c:pt idx="18687">
                  <c:v>42647.930555555555</c:v>
                </c:pt>
                <c:pt idx="18688">
                  <c:v>42647.934027777781</c:v>
                </c:pt>
                <c:pt idx="18689">
                  <c:v>42647.9375</c:v>
                </c:pt>
                <c:pt idx="18690">
                  <c:v>42647.940972222219</c:v>
                </c:pt>
                <c:pt idx="18691">
                  <c:v>42647.944444444445</c:v>
                </c:pt>
                <c:pt idx="18692">
                  <c:v>42647.947916666664</c:v>
                </c:pt>
                <c:pt idx="18693">
                  <c:v>42647.951388888891</c:v>
                </c:pt>
                <c:pt idx="18694">
                  <c:v>42647.954861111109</c:v>
                </c:pt>
                <c:pt idx="18695">
                  <c:v>42647.958333333336</c:v>
                </c:pt>
                <c:pt idx="18696">
                  <c:v>42647.961805555555</c:v>
                </c:pt>
                <c:pt idx="18697">
                  <c:v>42647.965277777781</c:v>
                </c:pt>
                <c:pt idx="18698">
                  <c:v>42647.96875</c:v>
                </c:pt>
                <c:pt idx="18699">
                  <c:v>42647.972222222219</c:v>
                </c:pt>
                <c:pt idx="18700">
                  <c:v>42647.975694444445</c:v>
                </c:pt>
                <c:pt idx="18701">
                  <c:v>42647.979166666664</c:v>
                </c:pt>
                <c:pt idx="18702">
                  <c:v>42647.982638888891</c:v>
                </c:pt>
                <c:pt idx="18703">
                  <c:v>42647.986111111109</c:v>
                </c:pt>
                <c:pt idx="18704">
                  <c:v>42647.989583333336</c:v>
                </c:pt>
                <c:pt idx="18705">
                  <c:v>42647.993055555555</c:v>
                </c:pt>
                <c:pt idx="18706">
                  <c:v>42647.996527777781</c:v>
                </c:pt>
                <c:pt idx="18707">
                  <c:v>42648</c:v>
                </c:pt>
                <c:pt idx="18708">
                  <c:v>42648.003472222219</c:v>
                </c:pt>
                <c:pt idx="18709">
                  <c:v>42648.006944444445</c:v>
                </c:pt>
                <c:pt idx="18710">
                  <c:v>42648.010416666664</c:v>
                </c:pt>
                <c:pt idx="18711">
                  <c:v>42648.013888888891</c:v>
                </c:pt>
                <c:pt idx="18712">
                  <c:v>42648.017361111109</c:v>
                </c:pt>
                <c:pt idx="18713">
                  <c:v>42648.020833333336</c:v>
                </c:pt>
                <c:pt idx="18714">
                  <c:v>42648.024305555555</c:v>
                </c:pt>
                <c:pt idx="18715">
                  <c:v>42648.027777777781</c:v>
                </c:pt>
                <c:pt idx="18716">
                  <c:v>42648.03125</c:v>
                </c:pt>
                <c:pt idx="18717">
                  <c:v>42648.034722222219</c:v>
                </c:pt>
                <c:pt idx="18718">
                  <c:v>42648.038194444445</c:v>
                </c:pt>
                <c:pt idx="18719">
                  <c:v>42648.041666666664</c:v>
                </c:pt>
                <c:pt idx="18720">
                  <c:v>42648.045138888891</c:v>
                </c:pt>
                <c:pt idx="18721">
                  <c:v>42648.048611111109</c:v>
                </c:pt>
                <c:pt idx="18722">
                  <c:v>42648.052083333336</c:v>
                </c:pt>
                <c:pt idx="18723">
                  <c:v>42648.055555555555</c:v>
                </c:pt>
                <c:pt idx="18724">
                  <c:v>42648.059027777781</c:v>
                </c:pt>
                <c:pt idx="18725">
                  <c:v>42648.0625</c:v>
                </c:pt>
                <c:pt idx="18726">
                  <c:v>42648.065972222219</c:v>
                </c:pt>
                <c:pt idx="18727">
                  <c:v>42648.069444444445</c:v>
                </c:pt>
                <c:pt idx="18728">
                  <c:v>42648.072916666664</c:v>
                </c:pt>
                <c:pt idx="18729">
                  <c:v>42648.076388888891</c:v>
                </c:pt>
                <c:pt idx="18730">
                  <c:v>42648.079861111109</c:v>
                </c:pt>
                <c:pt idx="18731">
                  <c:v>42648.083333333336</c:v>
                </c:pt>
                <c:pt idx="18732">
                  <c:v>42648.086805555555</c:v>
                </c:pt>
                <c:pt idx="18733">
                  <c:v>42648.090277777781</c:v>
                </c:pt>
                <c:pt idx="18734">
                  <c:v>42648.09375</c:v>
                </c:pt>
                <c:pt idx="18735">
                  <c:v>42648.097222222219</c:v>
                </c:pt>
                <c:pt idx="18736">
                  <c:v>42648.100694444445</c:v>
                </c:pt>
                <c:pt idx="18737">
                  <c:v>42648.104166666664</c:v>
                </c:pt>
                <c:pt idx="18738">
                  <c:v>42648.107638888891</c:v>
                </c:pt>
                <c:pt idx="18739">
                  <c:v>42648.111111111109</c:v>
                </c:pt>
                <c:pt idx="18740">
                  <c:v>42648.114583333336</c:v>
                </c:pt>
                <c:pt idx="18741">
                  <c:v>42648.118055555555</c:v>
                </c:pt>
                <c:pt idx="18742">
                  <c:v>42648.121527777781</c:v>
                </c:pt>
                <c:pt idx="18743">
                  <c:v>42648.125</c:v>
                </c:pt>
                <c:pt idx="18744">
                  <c:v>42648.128472222219</c:v>
                </c:pt>
                <c:pt idx="18745">
                  <c:v>42648.131944444445</c:v>
                </c:pt>
                <c:pt idx="18746">
                  <c:v>42648.135416666664</c:v>
                </c:pt>
                <c:pt idx="18747">
                  <c:v>42648.138888888891</c:v>
                </c:pt>
                <c:pt idx="18748">
                  <c:v>42648.142361111109</c:v>
                </c:pt>
                <c:pt idx="18749">
                  <c:v>42648.145833333336</c:v>
                </c:pt>
                <c:pt idx="18750">
                  <c:v>42648.149305555555</c:v>
                </c:pt>
                <c:pt idx="18751">
                  <c:v>42648.152777777781</c:v>
                </c:pt>
                <c:pt idx="18752">
                  <c:v>42648.15625</c:v>
                </c:pt>
                <c:pt idx="18753">
                  <c:v>42648.159722222219</c:v>
                </c:pt>
                <c:pt idx="18754">
                  <c:v>42648.163194444445</c:v>
                </c:pt>
                <c:pt idx="18755">
                  <c:v>42648.166666666664</c:v>
                </c:pt>
                <c:pt idx="18756">
                  <c:v>42648.170138888891</c:v>
                </c:pt>
                <c:pt idx="18757">
                  <c:v>42648.173611111109</c:v>
                </c:pt>
                <c:pt idx="18758">
                  <c:v>42648.177083333336</c:v>
                </c:pt>
                <c:pt idx="18759">
                  <c:v>42648.180555555555</c:v>
                </c:pt>
                <c:pt idx="18760">
                  <c:v>42648.184027777781</c:v>
                </c:pt>
                <c:pt idx="18761">
                  <c:v>42648.1875</c:v>
                </c:pt>
                <c:pt idx="18762">
                  <c:v>42648.190972222219</c:v>
                </c:pt>
                <c:pt idx="18763">
                  <c:v>42648.194444444445</c:v>
                </c:pt>
                <c:pt idx="18764">
                  <c:v>42648.197916666664</c:v>
                </c:pt>
                <c:pt idx="18765">
                  <c:v>42648.201388888891</c:v>
                </c:pt>
                <c:pt idx="18766">
                  <c:v>42648.204861111109</c:v>
                </c:pt>
                <c:pt idx="18767">
                  <c:v>42648.208333333336</c:v>
                </c:pt>
                <c:pt idx="18768">
                  <c:v>42648.211805555555</c:v>
                </c:pt>
                <c:pt idx="18769">
                  <c:v>42648.215277777781</c:v>
                </c:pt>
                <c:pt idx="18770">
                  <c:v>42648.21875</c:v>
                </c:pt>
                <c:pt idx="18771">
                  <c:v>42648.222222222219</c:v>
                </c:pt>
                <c:pt idx="18772">
                  <c:v>42648.225694444445</c:v>
                </c:pt>
                <c:pt idx="18773">
                  <c:v>42648.229166666664</c:v>
                </c:pt>
                <c:pt idx="18774">
                  <c:v>42648.232638888891</c:v>
                </c:pt>
                <c:pt idx="18775">
                  <c:v>42648.236111111109</c:v>
                </c:pt>
                <c:pt idx="18776">
                  <c:v>42648.239583333336</c:v>
                </c:pt>
                <c:pt idx="18777">
                  <c:v>42648.243055555555</c:v>
                </c:pt>
                <c:pt idx="18778">
                  <c:v>42648.246527777781</c:v>
                </c:pt>
                <c:pt idx="18779">
                  <c:v>42648.25</c:v>
                </c:pt>
                <c:pt idx="18780">
                  <c:v>42648.253472222219</c:v>
                </c:pt>
                <c:pt idx="18781">
                  <c:v>42648.256944444445</c:v>
                </c:pt>
                <c:pt idx="18782">
                  <c:v>42648.260416666664</c:v>
                </c:pt>
                <c:pt idx="18783">
                  <c:v>42648.263888888891</c:v>
                </c:pt>
                <c:pt idx="18784">
                  <c:v>42648.267361111109</c:v>
                </c:pt>
                <c:pt idx="18785">
                  <c:v>42648.270833333336</c:v>
                </c:pt>
                <c:pt idx="18786">
                  <c:v>42648.274305555555</c:v>
                </c:pt>
                <c:pt idx="18787">
                  <c:v>42648.277777777781</c:v>
                </c:pt>
                <c:pt idx="18788">
                  <c:v>42648.28125</c:v>
                </c:pt>
                <c:pt idx="18789">
                  <c:v>42648.284722222219</c:v>
                </c:pt>
                <c:pt idx="18790">
                  <c:v>42648.288194444445</c:v>
                </c:pt>
                <c:pt idx="18791">
                  <c:v>42648.291666666664</c:v>
                </c:pt>
                <c:pt idx="18792">
                  <c:v>42648.295138888891</c:v>
                </c:pt>
                <c:pt idx="18793">
                  <c:v>42648.298611111109</c:v>
                </c:pt>
                <c:pt idx="18794">
                  <c:v>42648.302083333336</c:v>
                </c:pt>
                <c:pt idx="18795">
                  <c:v>42648.305555555555</c:v>
                </c:pt>
                <c:pt idx="18796">
                  <c:v>42648.309027777781</c:v>
                </c:pt>
                <c:pt idx="18797">
                  <c:v>42648.3125</c:v>
                </c:pt>
                <c:pt idx="18798">
                  <c:v>42648.315972222219</c:v>
                </c:pt>
                <c:pt idx="18799">
                  <c:v>42648.319444444445</c:v>
                </c:pt>
                <c:pt idx="18800">
                  <c:v>42648.322916666664</c:v>
                </c:pt>
                <c:pt idx="18801">
                  <c:v>42648.326388888891</c:v>
                </c:pt>
                <c:pt idx="18802">
                  <c:v>42648.329861111109</c:v>
                </c:pt>
                <c:pt idx="18803">
                  <c:v>42648.333333333336</c:v>
                </c:pt>
                <c:pt idx="18804">
                  <c:v>42648.336805555555</c:v>
                </c:pt>
                <c:pt idx="18805">
                  <c:v>42648.340277777781</c:v>
                </c:pt>
                <c:pt idx="18806">
                  <c:v>42648.34375</c:v>
                </c:pt>
                <c:pt idx="18807">
                  <c:v>42648.347222222219</c:v>
                </c:pt>
                <c:pt idx="18808">
                  <c:v>42648.350694444445</c:v>
                </c:pt>
                <c:pt idx="18809">
                  <c:v>42648.354166666664</c:v>
                </c:pt>
                <c:pt idx="18810">
                  <c:v>42648.357638888891</c:v>
                </c:pt>
                <c:pt idx="18811">
                  <c:v>42648.361111111109</c:v>
                </c:pt>
                <c:pt idx="18812">
                  <c:v>42648.364583333336</c:v>
                </c:pt>
                <c:pt idx="18813">
                  <c:v>42648.368055555555</c:v>
                </c:pt>
                <c:pt idx="18814">
                  <c:v>42648.371527777781</c:v>
                </c:pt>
                <c:pt idx="18815">
                  <c:v>42648.375</c:v>
                </c:pt>
                <c:pt idx="18816">
                  <c:v>42648.378472222219</c:v>
                </c:pt>
                <c:pt idx="18817">
                  <c:v>42648.381944444445</c:v>
                </c:pt>
                <c:pt idx="18818">
                  <c:v>42648.385416666664</c:v>
                </c:pt>
                <c:pt idx="18819">
                  <c:v>42648.388888888891</c:v>
                </c:pt>
                <c:pt idx="18820">
                  <c:v>42648.392361111109</c:v>
                </c:pt>
                <c:pt idx="18821">
                  <c:v>42648.395833333336</c:v>
                </c:pt>
                <c:pt idx="18822">
                  <c:v>42648.399305555555</c:v>
                </c:pt>
                <c:pt idx="18823">
                  <c:v>42648.402777777781</c:v>
                </c:pt>
                <c:pt idx="18824">
                  <c:v>42648.40625</c:v>
                </c:pt>
                <c:pt idx="18825">
                  <c:v>42648.409722222219</c:v>
                </c:pt>
                <c:pt idx="18826">
                  <c:v>42648.413194444445</c:v>
                </c:pt>
                <c:pt idx="18827">
                  <c:v>42648.416666666664</c:v>
                </c:pt>
                <c:pt idx="18828">
                  <c:v>42648.420138888891</c:v>
                </c:pt>
                <c:pt idx="18829">
                  <c:v>42648.423611111109</c:v>
                </c:pt>
                <c:pt idx="18830">
                  <c:v>42648.427083333336</c:v>
                </c:pt>
                <c:pt idx="18831">
                  <c:v>42648.430555555555</c:v>
                </c:pt>
                <c:pt idx="18832">
                  <c:v>42648.434027777781</c:v>
                </c:pt>
                <c:pt idx="18833">
                  <c:v>42648.4375</c:v>
                </c:pt>
                <c:pt idx="18834">
                  <c:v>42648.440972222219</c:v>
                </c:pt>
                <c:pt idx="18835">
                  <c:v>42648.444444444445</c:v>
                </c:pt>
                <c:pt idx="18836">
                  <c:v>42648.447916666664</c:v>
                </c:pt>
                <c:pt idx="18837">
                  <c:v>42648.451388888891</c:v>
                </c:pt>
                <c:pt idx="18838">
                  <c:v>42648.454861111109</c:v>
                </c:pt>
                <c:pt idx="18839">
                  <c:v>42648.458333333336</c:v>
                </c:pt>
                <c:pt idx="18840">
                  <c:v>42648.461805555555</c:v>
                </c:pt>
                <c:pt idx="18841">
                  <c:v>42648.465277777781</c:v>
                </c:pt>
                <c:pt idx="18842">
                  <c:v>42648.46875</c:v>
                </c:pt>
                <c:pt idx="18843">
                  <c:v>42648.472222222219</c:v>
                </c:pt>
                <c:pt idx="18844">
                  <c:v>42648.475694444445</c:v>
                </c:pt>
                <c:pt idx="18845">
                  <c:v>42648.479166666664</c:v>
                </c:pt>
                <c:pt idx="18846">
                  <c:v>42648.482638888891</c:v>
                </c:pt>
                <c:pt idx="18847">
                  <c:v>42648.486111111109</c:v>
                </c:pt>
                <c:pt idx="18848">
                  <c:v>42648.489583333336</c:v>
                </c:pt>
                <c:pt idx="18849">
                  <c:v>42648.493055555555</c:v>
                </c:pt>
                <c:pt idx="18850">
                  <c:v>42648.496527777781</c:v>
                </c:pt>
                <c:pt idx="18851">
                  <c:v>42648.5</c:v>
                </c:pt>
                <c:pt idx="18852">
                  <c:v>42648.503472222219</c:v>
                </c:pt>
                <c:pt idx="18853">
                  <c:v>42648.506944444445</c:v>
                </c:pt>
                <c:pt idx="18854">
                  <c:v>42648.510416666664</c:v>
                </c:pt>
                <c:pt idx="18855">
                  <c:v>42648.513888888891</c:v>
                </c:pt>
                <c:pt idx="18856">
                  <c:v>42648.517361111109</c:v>
                </c:pt>
                <c:pt idx="18857">
                  <c:v>42648.520833333336</c:v>
                </c:pt>
                <c:pt idx="18858">
                  <c:v>42648.524305555555</c:v>
                </c:pt>
                <c:pt idx="18859">
                  <c:v>42648.527777777781</c:v>
                </c:pt>
                <c:pt idx="18860">
                  <c:v>42648.53125</c:v>
                </c:pt>
                <c:pt idx="18861">
                  <c:v>42648.534722222219</c:v>
                </c:pt>
                <c:pt idx="18862">
                  <c:v>42648.538194444445</c:v>
                </c:pt>
                <c:pt idx="18863">
                  <c:v>42648.541666666664</c:v>
                </c:pt>
                <c:pt idx="18864">
                  <c:v>42648.545138888891</c:v>
                </c:pt>
                <c:pt idx="18865">
                  <c:v>42648.548611111109</c:v>
                </c:pt>
                <c:pt idx="18866">
                  <c:v>42648.552083333336</c:v>
                </c:pt>
                <c:pt idx="18867">
                  <c:v>42648.555555555555</c:v>
                </c:pt>
                <c:pt idx="18868">
                  <c:v>42648.559027777781</c:v>
                </c:pt>
                <c:pt idx="18869">
                  <c:v>42648.5625</c:v>
                </c:pt>
                <c:pt idx="18870">
                  <c:v>42648.565972222219</c:v>
                </c:pt>
                <c:pt idx="18871">
                  <c:v>42648.569444444445</c:v>
                </c:pt>
                <c:pt idx="18872">
                  <c:v>42648.572916666664</c:v>
                </c:pt>
                <c:pt idx="18873">
                  <c:v>42648.576388888891</c:v>
                </c:pt>
                <c:pt idx="18874">
                  <c:v>42648.579861111109</c:v>
                </c:pt>
                <c:pt idx="18875">
                  <c:v>42648.583333333336</c:v>
                </c:pt>
                <c:pt idx="18876">
                  <c:v>42648.586805555555</c:v>
                </c:pt>
                <c:pt idx="18877">
                  <c:v>42648.590277777781</c:v>
                </c:pt>
                <c:pt idx="18878">
                  <c:v>42648.59375</c:v>
                </c:pt>
                <c:pt idx="18879">
                  <c:v>42648.597222222219</c:v>
                </c:pt>
                <c:pt idx="18880">
                  <c:v>42648.600694444445</c:v>
                </c:pt>
                <c:pt idx="18881">
                  <c:v>42648.604166666664</c:v>
                </c:pt>
                <c:pt idx="18882">
                  <c:v>42648.607638888891</c:v>
                </c:pt>
                <c:pt idx="18883">
                  <c:v>42648.611111111109</c:v>
                </c:pt>
                <c:pt idx="18884">
                  <c:v>42648.614583333336</c:v>
                </c:pt>
                <c:pt idx="18885">
                  <c:v>42648.618055555555</c:v>
                </c:pt>
                <c:pt idx="18886">
                  <c:v>42648.621527777781</c:v>
                </c:pt>
                <c:pt idx="18887">
                  <c:v>42648.625</c:v>
                </c:pt>
                <c:pt idx="18888">
                  <c:v>42648.628472222219</c:v>
                </c:pt>
                <c:pt idx="18889">
                  <c:v>42648.631944444445</c:v>
                </c:pt>
                <c:pt idx="18890">
                  <c:v>42648.635416666664</c:v>
                </c:pt>
                <c:pt idx="18891">
                  <c:v>42648.638888888891</c:v>
                </c:pt>
                <c:pt idx="18892">
                  <c:v>42648.642361111109</c:v>
                </c:pt>
                <c:pt idx="18893">
                  <c:v>42648.645833333336</c:v>
                </c:pt>
                <c:pt idx="18894">
                  <c:v>42648.649305555555</c:v>
                </c:pt>
                <c:pt idx="18895">
                  <c:v>42648.652777777781</c:v>
                </c:pt>
                <c:pt idx="18896">
                  <c:v>42648.65625</c:v>
                </c:pt>
                <c:pt idx="18897">
                  <c:v>42648.659722222219</c:v>
                </c:pt>
                <c:pt idx="18898">
                  <c:v>42648.663194444445</c:v>
                </c:pt>
                <c:pt idx="18899">
                  <c:v>42648.666666666664</c:v>
                </c:pt>
                <c:pt idx="18900">
                  <c:v>42648.670138888891</c:v>
                </c:pt>
                <c:pt idx="18901">
                  <c:v>42648.673611111109</c:v>
                </c:pt>
                <c:pt idx="18902">
                  <c:v>42648.677083333336</c:v>
                </c:pt>
                <c:pt idx="18903">
                  <c:v>42648.680555555555</c:v>
                </c:pt>
                <c:pt idx="18904">
                  <c:v>42648.684027777781</c:v>
                </c:pt>
                <c:pt idx="18905">
                  <c:v>42648.6875</c:v>
                </c:pt>
                <c:pt idx="18906">
                  <c:v>42648.690972222219</c:v>
                </c:pt>
                <c:pt idx="18907">
                  <c:v>42648.694444444445</c:v>
                </c:pt>
                <c:pt idx="18908">
                  <c:v>42648.697916666664</c:v>
                </c:pt>
                <c:pt idx="18909">
                  <c:v>42648.701388888891</c:v>
                </c:pt>
                <c:pt idx="18910">
                  <c:v>42648.704861111109</c:v>
                </c:pt>
                <c:pt idx="18911">
                  <c:v>42648.708333333336</c:v>
                </c:pt>
                <c:pt idx="18912">
                  <c:v>42648.711805555555</c:v>
                </c:pt>
                <c:pt idx="18913">
                  <c:v>42648.715277777781</c:v>
                </c:pt>
                <c:pt idx="18914">
                  <c:v>42648.71875</c:v>
                </c:pt>
                <c:pt idx="18915">
                  <c:v>42648.722222222219</c:v>
                </c:pt>
                <c:pt idx="18916">
                  <c:v>42648.725694444445</c:v>
                </c:pt>
                <c:pt idx="18917">
                  <c:v>42648.729166666664</c:v>
                </c:pt>
                <c:pt idx="18918">
                  <c:v>42648.732638888891</c:v>
                </c:pt>
                <c:pt idx="18919">
                  <c:v>42648.736111111109</c:v>
                </c:pt>
                <c:pt idx="18920">
                  <c:v>42648.739583333336</c:v>
                </c:pt>
                <c:pt idx="18921">
                  <c:v>42648.743055555555</c:v>
                </c:pt>
                <c:pt idx="18922">
                  <c:v>42648.746527777781</c:v>
                </c:pt>
                <c:pt idx="18923">
                  <c:v>42648.75</c:v>
                </c:pt>
                <c:pt idx="18924">
                  <c:v>42648.753472222219</c:v>
                </c:pt>
                <c:pt idx="18925">
                  <c:v>42648.756944444445</c:v>
                </c:pt>
                <c:pt idx="18926">
                  <c:v>42648.760416666664</c:v>
                </c:pt>
                <c:pt idx="18927">
                  <c:v>42648.763888888891</c:v>
                </c:pt>
                <c:pt idx="18928">
                  <c:v>42648.767361111109</c:v>
                </c:pt>
                <c:pt idx="18929">
                  <c:v>42648.770833333336</c:v>
                </c:pt>
                <c:pt idx="18930">
                  <c:v>42648.774305555555</c:v>
                </c:pt>
                <c:pt idx="18931">
                  <c:v>42648.777777777781</c:v>
                </c:pt>
                <c:pt idx="18932">
                  <c:v>42648.78125</c:v>
                </c:pt>
                <c:pt idx="18933">
                  <c:v>42648.784722222219</c:v>
                </c:pt>
                <c:pt idx="18934">
                  <c:v>42648.788194444445</c:v>
                </c:pt>
                <c:pt idx="18935">
                  <c:v>42648.791666666664</c:v>
                </c:pt>
                <c:pt idx="18936">
                  <c:v>42648.795138888891</c:v>
                </c:pt>
                <c:pt idx="18937">
                  <c:v>42648.798611111109</c:v>
                </c:pt>
                <c:pt idx="18938">
                  <c:v>42648.802083333336</c:v>
                </c:pt>
                <c:pt idx="18939">
                  <c:v>42648.805555555555</c:v>
                </c:pt>
                <c:pt idx="18940">
                  <c:v>42648.809027777781</c:v>
                </c:pt>
                <c:pt idx="18941">
                  <c:v>42648.8125</c:v>
                </c:pt>
                <c:pt idx="18942">
                  <c:v>42648.815972222219</c:v>
                </c:pt>
                <c:pt idx="18943">
                  <c:v>42648.819444444445</c:v>
                </c:pt>
                <c:pt idx="18944">
                  <c:v>42648.822916666664</c:v>
                </c:pt>
                <c:pt idx="18945">
                  <c:v>42648.826388888891</c:v>
                </c:pt>
                <c:pt idx="18946">
                  <c:v>42648.829861111109</c:v>
                </c:pt>
                <c:pt idx="18947">
                  <c:v>42648.833333333336</c:v>
                </c:pt>
                <c:pt idx="18948">
                  <c:v>42648.836805555555</c:v>
                </c:pt>
                <c:pt idx="18949">
                  <c:v>42648.840277777781</c:v>
                </c:pt>
                <c:pt idx="18950">
                  <c:v>42648.84375</c:v>
                </c:pt>
                <c:pt idx="18951">
                  <c:v>42648.847222222219</c:v>
                </c:pt>
                <c:pt idx="18952">
                  <c:v>42648.850694444445</c:v>
                </c:pt>
                <c:pt idx="18953">
                  <c:v>42648.854166666664</c:v>
                </c:pt>
                <c:pt idx="18954">
                  <c:v>42648.857638888891</c:v>
                </c:pt>
                <c:pt idx="18955">
                  <c:v>42648.861111111109</c:v>
                </c:pt>
                <c:pt idx="18956">
                  <c:v>42648.864583333336</c:v>
                </c:pt>
                <c:pt idx="18957">
                  <c:v>42648.868055555555</c:v>
                </c:pt>
                <c:pt idx="18958">
                  <c:v>42648.871527777781</c:v>
                </c:pt>
                <c:pt idx="18959">
                  <c:v>42648.875</c:v>
                </c:pt>
                <c:pt idx="18960">
                  <c:v>42648.878472222219</c:v>
                </c:pt>
                <c:pt idx="18961">
                  <c:v>42648.881944444445</c:v>
                </c:pt>
                <c:pt idx="18962">
                  <c:v>42648.885416666664</c:v>
                </c:pt>
                <c:pt idx="18963">
                  <c:v>42648.888888888891</c:v>
                </c:pt>
                <c:pt idx="18964">
                  <c:v>42648.892361111109</c:v>
                </c:pt>
                <c:pt idx="18965">
                  <c:v>42648.895833333336</c:v>
                </c:pt>
                <c:pt idx="18966">
                  <c:v>42648.899305555555</c:v>
                </c:pt>
                <c:pt idx="18967">
                  <c:v>42648.902777777781</c:v>
                </c:pt>
                <c:pt idx="18968">
                  <c:v>42648.90625</c:v>
                </c:pt>
                <c:pt idx="18969">
                  <c:v>42648.909722222219</c:v>
                </c:pt>
                <c:pt idx="18970">
                  <c:v>42648.913194444445</c:v>
                </c:pt>
                <c:pt idx="18971">
                  <c:v>42648.916666666664</c:v>
                </c:pt>
                <c:pt idx="18972">
                  <c:v>42648.920138888891</c:v>
                </c:pt>
                <c:pt idx="18973">
                  <c:v>42648.923611111109</c:v>
                </c:pt>
                <c:pt idx="18974">
                  <c:v>42648.927083333336</c:v>
                </c:pt>
                <c:pt idx="18975">
                  <c:v>42648.930555555555</c:v>
                </c:pt>
                <c:pt idx="18976">
                  <c:v>42648.934027777781</c:v>
                </c:pt>
                <c:pt idx="18977">
                  <c:v>42648.9375</c:v>
                </c:pt>
                <c:pt idx="18978">
                  <c:v>42648.940972222219</c:v>
                </c:pt>
                <c:pt idx="18979">
                  <c:v>42648.944444444445</c:v>
                </c:pt>
                <c:pt idx="18980">
                  <c:v>42648.947916666664</c:v>
                </c:pt>
                <c:pt idx="18981">
                  <c:v>42648.951388888891</c:v>
                </c:pt>
                <c:pt idx="18982">
                  <c:v>42648.954861111109</c:v>
                </c:pt>
                <c:pt idx="18983">
                  <c:v>42648.958333333336</c:v>
                </c:pt>
                <c:pt idx="18984">
                  <c:v>42648.961805555555</c:v>
                </c:pt>
                <c:pt idx="18985">
                  <c:v>42648.965277777781</c:v>
                </c:pt>
                <c:pt idx="18986">
                  <c:v>42648.96875</c:v>
                </c:pt>
                <c:pt idx="18987">
                  <c:v>42648.972222222219</c:v>
                </c:pt>
                <c:pt idx="18988">
                  <c:v>42648.975694444445</c:v>
                </c:pt>
                <c:pt idx="18989">
                  <c:v>42648.979166666664</c:v>
                </c:pt>
                <c:pt idx="18990">
                  <c:v>42648.982638888891</c:v>
                </c:pt>
                <c:pt idx="18991">
                  <c:v>42648.986111111109</c:v>
                </c:pt>
                <c:pt idx="18992">
                  <c:v>42648.989583333336</c:v>
                </c:pt>
                <c:pt idx="18993">
                  <c:v>42648.993055555555</c:v>
                </c:pt>
                <c:pt idx="18994">
                  <c:v>42648.996527777781</c:v>
                </c:pt>
                <c:pt idx="18995">
                  <c:v>42649</c:v>
                </c:pt>
                <c:pt idx="18996">
                  <c:v>42649.003472222219</c:v>
                </c:pt>
                <c:pt idx="18997">
                  <c:v>42649.006944444445</c:v>
                </c:pt>
                <c:pt idx="18998">
                  <c:v>42649.010416666664</c:v>
                </c:pt>
                <c:pt idx="18999">
                  <c:v>42649.013888888891</c:v>
                </c:pt>
                <c:pt idx="19000">
                  <c:v>42649.017361111109</c:v>
                </c:pt>
                <c:pt idx="19001">
                  <c:v>42649.020833333336</c:v>
                </c:pt>
                <c:pt idx="19002">
                  <c:v>42649.024305555555</c:v>
                </c:pt>
                <c:pt idx="19003">
                  <c:v>42649.027777777781</c:v>
                </c:pt>
                <c:pt idx="19004">
                  <c:v>42649.03125</c:v>
                </c:pt>
                <c:pt idx="19005">
                  <c:v>42649.034722222219</c:v>
                </c:pt>
                <c:pt idx="19006">
                  <c:v>42649.038194444445</c:v>
                </c:pt>
                <c:pt idx="19007">
                  <c:v>42649.041666666664</c:v>
                </c:pt>
                <c:pt idx="19008">
                  <c:v>42649.045138888891</c:v>
                </c:pt>
                <c:pt idx="19009">
                  <c:v>42649.048611111109</c:v>
                </c:pt>
                <c:pt idx="19010">
                  <c:v>42649.052083333336</c:v>
                </c:pt>
                <c:pt idx="19011">
                  <c:v>42649.055555555555</c:v>
                </c:pt>
                <c:pt idx="19012">
                  <c:v>42649.059027777781</c:v>
                </c:pt>
                <c:pt idx="19013">
                  <c:v>42649.0625</c:v>
                </c:pt>
                <c:pt idx="19014">
                  <c:v>42649.065972222219</c:v>
                </c:pt>
                <c:pt idx="19015">
                  <c:v>42649.069444444445</c:v>
                </c:pt>
                <c:pt idx="19016">
                  <c:v>42649.072916666664</c:v>
                </c:pt>
                <c:pt idx="19017">
                  <c:v>42649.076388888891</c:v>
                </c:pt>
                <c:pt idx="19018">
                  <c:v>42649.079861111109</c:v>
                </c:pt>
                <c:pt idx="19019">
                  <c:v>42649.083333333336</c:v>
                </c:pt>
                <c:pt idx="19020">
                  <c:v>42649.086805555555</c:v>
                </c:pt>
                <c:pt idx="19021">
                  <c:v>42649.090277777781</c:v>
                </c:pt>
                <c:pt idx="19022">
                  <c:v>42649.09375</c:v>
                </c:pt>
                <c:pt idx="19023">
                  <c:v>42649.097222222219</c:v>
                </c:pt>
                <c:pt idx="19024">
                  <c:v>42649.100694444445</c:v>
                </c:pt>
                <c:pt idx="19025">
                  <c:v>42649.104166666664</c:v>
                </c:pt>
                <c:pt idx="19026">
                  <c:v>42649.107638888891</c:v>
                </c:pt>
                <c:pt idx="19027">
                  <c:v>42649.111111111109</c:v>
                </c:pt>
                <c:pt idx="19028">
                  <c:v>42649.114583333336</c:v>
                </c:pt>
                <c:pt idx="19029">
                  <c:v>42649.118055555555</c:v>
                </c:pt>
                <c:pt idx="19030">
                  <c:v>42649.121527777781</c:v>
                </c:pt>
                <c:pt idx="19031">
                  <c:v>42649.125</c:v>
                </c:pt>
                <c:pt idx="19032">
                  <c:v>42649.128472222219</c:v>
                </c:pt>
                <c:pt idx="19033">
                  <c:v>42649.131944444445</c:v>
                </c:pt>
                <c:pt idx="19034">
                  <c:v>42649.135416666664</c:v>
                </c:pt>
                <c:pt idx="19035">
                  <c:v>42649.138888888891</c:v>
                </c:pt>
                <c:pt idx="19036">
                  <c:v>42649.142361111109</c:v>
                </c:pt>
                <c:pt idx="19037">
                  <c:v>42649.145833333336</c:v>
                </c:pt>
                <c:pt idx="19038">
                  <c:v>42649.149305555555</c:v>
                </c:pt>
                <c:pt idx="19039">
                  <c:v>42649.152777777781</c:v>
                </c:pt>
                <c:pt idx="19040">
                  <c:v>42649.15625</c:v>
                </c:pt>
                <c:pt idx="19041">
                  <c:v>42649.159722222219</c:v>
                </c:pt>
                <c:pt idx="19042">
                  <c:v>42649.163194444445</c:v>
                </c:pt>
                <c:pt idx="19043">
                  <c:v>42649.166666666664</c:v>
                </c:pt>
                <c:pt idx="19044">
                  <c:v>42649.170138888891</c:v>
                </c:pt>
                <c:pt idx="19045">
                  <c:v>42649.173611111109</c:v>
                </c:pt>
                <c:pt idx="19046">
                  <c:v>42649.177083333336</c:v>
                </c:pt>
                <c:pt idx="19047">
                  <c:v>42649.180555555555</c:v>
                </c:pt>
                <c:pt idx="19048">
                  <c:v>42649.184027777781</c:v>
                </c:pt>
                <c:pt idx="19049">
                  <c:v>42649.1875</c:v>
                </c:pt>
                <c:pt idx="19050">
                  <c:v>42649.190972222219</c:v>
                </c:pt>
                <c:pt idx="19051">
                  <c:v>42649.194444444445</c:v>
                </c:pt>
                <c:pt idx="19052">
                  <c:v>42649.197916666664</c:v>
                </c:pt>
                <c:pt idx="19053">
                  <c:v>42649.201388888891</c:v>
                </c:pt>
                <c:pt idx="19054">
                  <c:v>42649.204861111109</c:v>
                </c:pt>
                <c:pt idx="19055">
                  <c:v>42649.208333333336</c:v>
                </c:pt>
                <c:pt idx="19056">
                  <c:v>42649.211805555555</c:v>
                </c:pt>
                <c:pt idx="19057">
                  <c:v>42649.215277777781</c:v>
                </c:pt>
                <c:pt idx="19058">
                  <c:v>42649.21875</c:v>
                </c:pt>
                <c:pt idx="19059">
                  <c:v>42649.222222222219</c:v>
                </c:pt>
                <c:pt idx="19060">
                  <c:v>42649.225694444445</c:v>
                </c:pt>
                <c:pt idx="19061">
                  <c:v>42649.229166666664</c:v>
                </c:pt>
                <c:pt idx="19062">
                  <c:v>42649.232638888891</c:v>
                </c:pt>
                <c:pt idx="19063">
                  <c:v>42649.236111111109</c:v>
                </c:pt>
                <c:pt idx="19064">
                  <c:v>42649.239583333336</c:v>
                </c:pt>
                <c:pt idx="19065">
                  <c:v>42649.243055555555</c:v>
                </c:pt>
                <c:pt idx="19066">
                  <c:v>42649.246527777781</c:v>
                </c:pt>
                <c:pt idx="19067">
                  <c:v>42649.25</c:v>
                </c:pt>
                <c:pt idx="19068">
                  <c:v>42649.253472222219</c:v>
                </c:pt>
                <c:pt idx="19069">
                  <c:v>42649.256944444445</c:v>
                </c:pt>
                <c:pt idx="19070">
                  <c:v>42649.260416666664</c:v>
                </c:pt>
                <c:pt idx="19071">
                  <c:v>42649.263888888891</c:v>
                </c:pt>
                <c:pt idx="19072">
                  <c:v>42649.267361111109</c:v>
                </c:pt>
                <c:pt idx="19073">
                  <c:v>42649.270833333336</c:v>
                </c:pt>
                <c:pt idx="19074">
                  <c:v>42649.274305555555</c:v>
                </c:pt>
                <c:pt idx="19075">
                  <c:v>42649.277777777781</c:v>
                </c:pt>
                <c:pt idx="19076">
                  <c:v>42649.28125</c:v>
                </c:pt>
                <c:pt idx="19077">
                  <c:v>42649.284722222219</c:v>
                </c:pt>
                <c:pt idx="19078">
                  <c:v>42649.288194444445</c:v>
                </c:pt>
                <c:pt idx="19079">
                  <c:v>42649.291666666664</c:v>
                </c:pt>
                <c:pt idx="19080">
                  <c:v>42649.295138888891</c:v>
                </c:pt>
                <c:pt idx="19081">
                  <c:v>42649.298611111109</c:v>
                </c:pt>
                <c:pt idx="19082">
                  <c:v>42649.302083333336</c:v>
                </c:pt>
                <c:pt idx="19083">
                  <c:v>42649.305555555555</c:v>
                </c:pt>
                <c:pt idx="19084">
                  <c:v>42649.309027777781</c:v>
                </c:pt>
                <c:pt idx="19085">
                  <c:v>42649.3125</c:v>
                </c:pt>
                <c:pt idx="19086">
                  <c:v>42649.315972222219</c:v>
                </c:pt>
                <c:pt idx="19087">
                  <c:v>42649.319444444445</c:v>
                </c:pt>
                <c:pt idx="19088">
                  <c:v>42649.322916666664</c:v>
                </c:pt>
                <c:pt idx="19089">
                  <c:v>42649.326388888891</c:v>
                </c:pt>
                <c:pt idx="19090">
                  <c:v>42649.329861111109</c:v>
                </c:pt>
                <c:pt idx="19091">
                  <c:v>42649.333333333336</c:v>
                </c:pt>
                <c:pt idx="19092">
                  <c:v>42649.336805555555</c:v>
                </c:pt>
                <c:pt idx="19093">
                  <c:v>42649.340277777781</c:v>
                </c:pt>
                <c:pt idx="19094">
                  <c:v>42649.34375</c:v>
                </c:pt>
                <c:pt idx="19095">
                  <c:v>42649.347222222219</c:v>
                </c:pt>
                <c:pt idx="19096">
                  <c:v>42649.350694444445</c:v>
                </c:pt>
                <c:pt idx="19097">
                  <c:v>42649.354166666664</c:v>
                </c:pt>
                <c:pt idx="19098">
                  <c:v>42649.357638888891</c:v>
                </c:pt>
                <c:pt idx="19099">
                  <c:v>42649.361111111109</c:v>
                </c:pt>
                <c:pt idx="19100">
                  <c:v>42649.364583333336</c:v>
                </c:pt>
                <c:pt idx="19101">
                  <c:v>42649.368055555555</c:v>
                </c:pt>
                <c:pt idx="19102">
                  <c:v>42649.371527777781</c:v>
                </c:pt>
                <c:pt idx="19103">
                  <c:v>42649.375</c:v>
                </c:pt>
                <c:pt idx="19104">
                  <c:v>42649.378472222219</c:v>
                </c:pt>
                <c:pt idx="19105">
                  <c:v>42649.381944444445</c:v>
                </c:pt>
                <c:pt idx="19106">
                  <c:v>42649.385416666664</c:v>
                </c:pt>
                <c:pt idx="19107">
                  <c:v>42649.388888888891</c:v>
                </c:pt>
                <c:pt idx="19108">
                  <c:v>42649.392361111109</c:v>
                </c:pt>
                <c:pt idx="19109">
                  <c:v>42649.395833333336</c:v>
                </c:pt>
                <c:pt idx="19110">
                  <c:v>42649.399305555555</c:v>
                </c:pt>
                <c:pt idx="19111">
                  <c:v>42649.402777777781</c:v>
                </c:pt>
                <c:pt idx="19112">
                  <c:v>42649.40625</c:v>
                </c:pt>
                <c:pt idx="19113">
                  <c:v>42649.409722222219</c:v>
                </c:pt>
                <c:pt idx="19114">
                  <c:v>42649.413194444445</c:v>
                </c:pt>
                <c:pt idx="19115">
                  <c:v>42649.416666666664</c:v>
                </c:pt>
                <c:pt idx="19116">
                  <c:v>42649.420138888891</c:v>
                </c:pt>
                <c:pt idx="19117">
                  <c:v>42649.423611111109</c:v>
                </c:pt>
                <c:pt idx="19118">
                  <c:v>42649.427083333336</c:v>
                </c:pt>
                <c:pt idx="19119">
                  <c:v>42649.430555555555</c:v>
                </c:pt>
                <c:pt idx="19120">
                  <c:v>42649.434027777781</c:v>
                </c:pt>
                <c:pt idx="19121">
                  <c:v>42649.4375</c:v>
                </c:pt>
                <c:pt idx="19122">
                  <c:v>42649.440972222219</c:v>
                </c:pt>
                <c:pt idx="19123">
                  <c:v>42649.444444444445</c:v>
                </c:pt>
                <c:pt idx="19124">
                  <c:v>42649.447916666664</c:v>
                </c:pt>
                <c:pt idx="19125">
                  <c:v>42649.451388888891</c:v>
                </c:pt>
                <c:pt idx="19126">
                  <c:v>42649.454861111109</c:v>
                </c:pt>
                <c:pt idx="19127">
                  <c:v>42649.458333333336</c:v>
                </c:pt>
                <c:pt idx="19128">
                  <c:v>42649.461805555555</c:v>
                </c:pt>
                <c:pt idx="19129">
                  <c:v>42649.465277777781</c:v>
                </c:pt>
                <c:pt idx="19130">
                  <c:v>42649.46875</c:v>
                </c:pt>
                <c:pt idx="19131">
                  <c:v>42649.472222222219</c:v>
                </c:pt>
                <c:pt idx="19132">
                  <c:v>42649.475694444445</c:v>
                </c:pt>
                <c:pt idx="19133">
                  <c:v>42649.479166666664</c:v>
                </c:pt>
                <c:pt idx="19134">
                  <c:v>42649.482638888891</c:v>
                </c:pt>
                <c:pt idx="19135">
                  <c:v>42649.486111111109</c:v>
                </c:pt>
                <c:pt idx="19136">
                  <c:v>42649.489583333336</c:v>
                </c:pt>
                <c:pt idx="19137">
                  <c:v>42649.493055555555</c:v>
                </c:pt>
                <c:pt idx="19138">
                  <c:v>42649.496527777781</c:v>
                </c:pt>
                <c:pt idx="19139">
                  <c:v>42649.5</c:v>
                </c:pt>
                <c:pt idx="19140">
                  <c:v>42649.503472222219</c:v>
                </c:pt>
                <c:pt idx="19141">
                  <c:v>42649.506944444445</c:v>
                </c:pt>
                <c:pt idx="19142">
                  <c:v>42649.510416666664</c:v>
                </c:pt>
                <c:pt idx="19143">
                  <c:v>42649.513888888891</c:v>
                </c:pt>
                <c:pt idx="19144">
                  <c:v>42649.517361111109</c:v>
                </c:pt>
                <c:pt idx="19145">
                  <c:v>42649.520833333336</c:v>
                </c:pt>
                <c:pt idx="19146">
                  <c:v>42649.524305555555</c:v>
                </c:pt>
                <c:pt idx="19147">
                  <c:v>42649.527777777781</c:v>
                </c:pt>
                <c:pt idx="19148">
                  <c:v>42649.53125</c:v>
                </c:pt>
                <c:pt idx="19149">
                  <c:v>42649.534722222219</c:v>
                </c:pt>
                <c:pt idx="19150">
                  <c:v>42649.538194444445</c:v>
                </c:pt>
                <c:pt idx="19151">
                  <c:v>42649.541666666664</c:v>
                </c:pt>
                <c:pt idx="19152">
                  <c:v>42649.545138888891</c:v>
                </c:pt>
                <c:pt idx="19153">
                  <c:v>42649.548611111109</c:v>
                </c:pt>
                <c:pt idx="19154">
                  <c:v>42649.552083333336</c:v>
                </c:pt>
                <c:pt idx="19155">
                  <c:v>42649.555555555555</c:v>
                </c:pt>
                <c:pt idx="19156">
                  <c:v>42649.559027777781</c:v>
                </c:pt>
                <c:pt idx="19157">
                  <c:v>42649.5625</c:v>
                </c:pt>
                <c:pt idx="19158">
                  <c:v>42649.565972222219</c:v>
                </c:pt>
                <c:pt idx="19159">
                  <c:v>42649.569444444445</c:v>
                </c:pt>
                <c:pt idx="19160">
                  <c:v>42649.572916666664</c:v>
                </c:pt>
                <c:pt idx="19161">
                  <c:v>42649.576388888891</c:v>
                </c:pt>
                <c:pt idx="19162">
                  <c:v>42649.579861111109</c:v>
                </c:pt>
                <c:pt idx="19163">
                  <c:v>42649.583333333336</c:v>
                </c:pt>
                <c:pt idx="19164">
                  <c:v>42649.586805555555</c:v>
                </c:pt>
                <c:pt idx="19165">
                  <c:v>42649.590277777781</c:v>
                </c:pt>
                <c:pt idx="19166">
                  <c:v>42649.59375</c:v>
                </c:pt>
                <c:pt idx="19167">
                  <c:v>42649.597222222219</c:v>
                </c:pt>
                <c:pt idx="19168">
                  <c:v>42649.600694444445</c:v>
                </c:pt>
                <c:pt idx="19169">
                  <c:v>42649.604166666664</c:v>
                </c:pt>
                <c:pt idx="19170">
                  <c:v>42649.607638888891</c:v>
                </c:pt>
                <c:pt idx="19171">
                  <c:v>42649.611111111109</c:v>
                </c:pt>
                <c:pt idx="19172">
                  <c:v>42649.614583333336</c:v>
                </c:pt>
                <c:pt idx="19173">
                  <c:v>42649.618055555555</c:v>
                </c:pt>
                <c:pt idx="19174">
                  <c:v>42649.621527777781</c:v>
                </c:pt>
                <c:pt idx="19175">
                  <c:v>42649.625</c:v>
                </c:pt>
                <c:pt idx="19176">
                  <c:v>42649.628472222219</c:v>
                </c:pt>
                <c:pt idx="19177">
                  <c:v>42649.631944444445</c:v>
                </c:pt>
                <c:pt idx="19178">
                  <c:v>42649.635416666664</c:v>
                </c:pt>
                <c:pt idx="19179">
                  <c:v>42649.638888888891</c:v>
                </c:pt>
                <c:pt idx="19180">
                  <c:v>42649.642361111109</c:v>
                </c:pt>
                <c:pt idx="19181">
                  <c:v>42649.645833333336</c:v>
                </c:pt>
                <c:pt idx="19182">
                  <c:v>42649.649305555555</c:v>
                </c:pt>
                <c:pt idx="19183">
                  <c:v>42649.652777777781</c:v>
                </c:pt>
                <c:pt idx="19184">
                  <c:v>42649.65625</c:v>
                </c:pt>
                <c:pt idx="19185">
                  <c:v>42649.659722222219</c:v>
                </c:pt>
                <c:pt idx="19186">
                  <c:v>42649.663194444445</c:v>
                </c:pt>
                <c:pt idx="19187">
                  <c:v>42649.666666666664</c:v>
                </c:pt>
                <c:pt idx="19188">
                  <c:v>42649.670138888891</c:v>
                </c:pt>
                <c:pt idx="19189">
                  <c:v>42649.673611111109</c:v>
                </c:pt>
                <c:pt idx="19190">
                  <c:v>42649.677083333336</c:v>
                </c:pt>
                <c:pt idx="19191">
                  <c:v>42649.680555555555</c:v>
                </c:pt>
                <c:pt idx="19192">
                  <c:v>42649.684027777781</c:v>
                </c:pt>
                <c:pt idx="19193">
                  <c:v>42649.6875</c:v>
                </c:pt>
                <c:pt idx="19194">
                  <c:v>42649.690972222219</c:v>
                </c:pt>
                <c:pt idx="19195">
                  <c:v>42649.694444444445</c:v>
                </c:pt>
                <c:pt idx="19196">
                  <c:v>42649.697916666664</c:v>
                </c:pt>
                <c:pt idx="19197">
                  <c:v>42649.701388888891</c:v>
                </c:pt>
                <c:pt idx="19198">
                  <c:v>42649.704861111109</c:v>
                </c:pt>
                <c:pt idx="19199">
                  <c:v>42649.708333333336</c:v>
                </c:pt>
                <c:pt idx="19200">
                  <c:v>42649.711805555555</c:v>
                </c:pt>
                <c:pt idx="19201">
                  <c:v>42649.715277777781</c:v>
                </c:pt>
                <c:pt idx="19202">
                  <c:v>42649.71875</c:v>
                </c:pt>
                <c:pt idx="19203">
                  <c:v>42649.722222222219</c:v>
                </c:pt>
                <c:pt idx="19204">
                  <c:v>42649.725694444445</c:v>
                </c:pt>
                <c:pt idx="19205">
                  <c:v>42649.729166666664</c:v>
                </c:pt>
                <c:pt idx="19206">
                  <c:v>42649.732638888891</c:v>
                </c:pt>
                <c:pt idx="19207">
                  <c:v>42649.736111111109</c:v>
                </c:pt>
                <c:pt idx="19208">
                  <c:v>42649.739583333336</c:v>
                </c:pt>
                <c:pt idx="19209">
                  <c:v>42649.743055555555</c:v>
                </c:pt>
                <c:pt idx="19210">
                  <c:v>42649.746527777781</c:v>
                </c:pt>
                <c:pt idx="19211">
                  <c:v>42649.75</c:v>
                </c:pt>
                <c:pt idx="19212">
                  <c:v>42649.753472222219</c:v>
                </c:pt>
                <c:pt idx="19213">
                  <c:v>42649.756944444445</c:v>
                </c:pt>
                <c:pt idx="19214">
                  <c:v>42649.760416666664</c:v>
                </c:pt>
                <c:pt idx="19215">
                  <c:v>42649.763888888891</c:v>
                </c:pt>
                <c:pt idx="19216">
                  <c:v>42649.767361111109</c:v>
                </c:pt>
                <c:pt idx="19217">
                  <c:v>42649.770833333336</c:v>
                </c:pt>
                <c:pt idx="19218">
                  <c:v>42649.774305555555</c:v>
                </c:pt>
                <c:pt idx="19219">
                  <c:v>42649.777777777781</c:v>
                </c:pt>
                <c:pt idx="19220">
                  <c:v>42649.78125</c:v>
                </c:pt>
                <c:pt idx="19221">
                  <c:v>42649.784722222219</c:v>
                </c:pt>
                <c:pt idx="19222">
                  <c:v>42649.788194444445</c:v>
                </c:pt>
                <c:pt idx="19223">
                  <c:v>42649.791666666664</c:v>
                </c:pt>
                <c:pt idx="19224">
                  <c:v>42649.795138888891</c:v>
                </c:pt>
                <c:pt idx="19225">
                  <c:v>42649.798611111109</c:v>
                </c:pt>
                <c:pt idx="19226">
                  <c:v>42649.802083333336</c:v>
                </c:pt>
                <c:pt idx="19227">
                  <c:v>42649.805555555555</c:v>
                </c:pt>
                <c:pt idx="19228">
                  <c:v>42649.809027777781</c:v>
                </c:pt>
                <c:pt idx="19229">
                  <c:v>42649.8125</c:v>
                </c:pt>
                <c:pt idx="19230">
                  <c:v>42649.815972222219</c:v>
                </c:pt>
                <c:pt idx="19231">
                  <c:v>42649.819444444445</c:v>
                </c:pt>
                <c:pt idx="19232">
                  <c:v>42649.822916666664</c:v>
                </c:pt>
                <c:pt idx="19233">
                  <c:v>42649.826388888891</c:v>
                </c:pt>
                <c:pt idx="19234">
                  <c:v>42649.829861111109</c:v>
                </c:pt>
                <c:pt idx="19235">
                  <c:v>42649.833333333336</c:v>
                </c:pt>
                <c:pt idx="19236">
                  <c:v>42649.836805555555</c:v>
                </c:pt>
                <c:pt idx="19237">
                  <c:v>42649.840277777781</c:v>
                </c:pt>
                <c:pt idx="19238">
                  <c:v>42649.84375</c:v>
                </c:pt>
                <c:pt idx="19239">
                  <c:v>42649.847222222219</c:v>
                </c:pt>
                <c:pt idx="19240">
                  <c:v>42649.850694444445</c:v>
                </c:pt>
                <c:pt idx="19241">
                  <c:v>42649.854166666664</c:v>
                </c:pt>
                <c:pt idx="19242">
                  <c:v>42649.857638888891</c:v>
                </c:pt>
                <c:pt idx="19243">
                  <c:v>42649.861111111109</c:v>
                </c:pt>
                <c:pt idx="19244">
                  <c:v>42649.864583333336</c:v>
                </c:pt>
                <c:pt idx="19245">
                  <c:v>42649.868055555555</c:v>
                </c:pt>
                <c:pt idx="19246">
                  <c:v>42649.871527777781</c:v>
                </c:pt>
                <c:pt idx="19247">
                  <c:v>42649.875</c:v>
                </c:pt>
                <c:pt idx="19248">
                  <c:v>42649.878472222219</c:v>
                </c:pt>
                <c:pt idx="19249">
                  <c:v>42649.881944444445</c:v>
                </c:pt>
                <c:pt idx="19250">
                  <c:v>42649.885416666664</c:v>
                </c:pt>
                <c:pt idx="19251">
                  <c:v>42649.888888888891</c:v>
                </c:pt>
                <c:pt idx="19252">
                  <c:v>42649.892361111109</c:v>
                </c:pt>
                <c:pt idx="19253">
                  <c:v>42649.895833333336</c:v>
                </c:pt>
                <c:pt idx="19254">
                  <c:v>42649.899305555555</c:v>
                </c:pt>
                <c:pt idx="19255">
                  <c:v>42649.902777777781</c:v>
                </c:pt>
                <c:pt idx="19256">
                  <c:v>42649.90625</c:v>
                </c:pt>
                <c:pt idx="19257">
                  <c:v>42649.909722222219</c:v>
                </c:pt>
                <c:pt idx="19258">
                  <c:v>42649.913194444445</c:v>
                </c:pt>
                <c:pt idx="19259">
                  <c:v>42649.916666666664</c:v>
                </c:pt>
                <c:pt idx="19260">
                  <c:v>42649.920138888891</c:v>
                </c:pt>
                <c:pt idx="19261">
                  <c:v>42649.923611111109</c:v>
                </c:pt>
                <c:pt idx="19262">
                  <c:v>42649.927083333336</c:v>
                </c:pt>
                <c:pt idx="19263">
                  <c:v>42649.930555555555</c:v>
                </c:pt>
                <c:pt idx="19264">
                  <c:v>42649.934027777781</c:v>
                </c:pt>
                <c:pt idx="19265">
                  <c:v>42649.9375</c:v>
                </c:pt>
                <c:pt idx="19266">
                  <c:v>42649.940972222219</c:v>
                </c:pt>
                <c:pt idx="19267">
                  <c:v>42649.944444444445</c:v>
                </c:pt>
                <c:pt idx="19268">
                  <c:v>42649.947916666664</c:v>
                </c:pt>
                <c:pt idx="19269">
                  <c:v>42649.951388888891</c:v>
                </c:pt>
                <c:pt idx="19270">
                  <c:v>42649.954861111109</c:v>
                </c:pt>
                <c:pt idx="19271">
                  <c:v>42649.958333333336</c:v>
                </c:pt>
                <c:pt idx="19272">
                  <c:v>42649.961805555555</c:v>
                </c:pt>
                <c:pt idx="19273">
                  <c:v>42649.965277777781</c:v>
                </c:pt>
                <c:pt idx="19274">
                  <c:v>42649.96875</c:v>
                </c:pt>
                <c:pt idx="19275">
                  <c:v>42649.972222222219</c:v>
                </c:pt>
                <c:pt idx="19276">
                  <c:v>42649.975694444445</c:v>
                </c:pt>
                <c:pt idx="19277">
                  <c:v>42649.979166666664</c:v>
                </c:pt>
                <c:pt idx="19278">
                  <c:v>42649.982638888891</c:v>
                </c:pt>
                <c:pt idx="19279">
                  <c:v>42649.986111111109</c:v>
                </c:pt>
                <c:pt idx="19280">
                  <c:v>42649.989583333336</c:v>
                </c:pt>
                <c:pt idx="19281">
                  <c:v>42649.993055555555</c:v>
                </c:pt>
                <c:pt idx="19282">
                  <c:v>42649.996527777781</c:v>
                </c:pt>
                <c:pt idx="19283">
                  <c:v>42650</c:v>
                </c:pt>
                <c:pt idx="19284">
                  <c:v>42650.003472222219</c:v>
                </c:pt>
                <c:pt idx="19285">
                  <c:v>42650.006944444445</c:v>
                </c:pt>
                <c:pt idx="19286">
                  <c:v>42650.010416666664</c:v>
                </c:pt>
                <c:pt idx="19287">
                  <c:v>42650.013888888891</c:v>
                </c:pt>
                <c:pt idx="19288">
                  <c:v>42650.017361111109</c:v>
                </c:pt>
                <c:pt idx="19289">
                  <c:v>42650.020833333336</c:v>
                </c:pt>
                <c:pt idx="19290">
                  <c:v>42650.024305555555</c:v>
                </c:pt>
                <c:pt idx="19291">
                  <c:v>42650.027777777781</c:v>
                </c:pt>
                <c:pt idx="19292">
                  <c:v>42650.03125</c:v>
                </c:pt>
                <c:pt idx="19293">
                  <c:v>42650.034722222219</c:v>
                </c:pt>
                <c:pt idx="19294">
                  <c:v>42650.038194444445</c:v>
                </c:pt>
                <c:pt idx="19295">
                  <c:v>42650.041666666664</c:v>
                </c:pt>
                <c:pt idx="19296">
                  <c:v>42650.045138888891</c:v>
                </c:pt>
                <c:pt idx="19297">
                  <c:v>42650.048611111109</c:v>
                </c:pt>
                <c:pt idx="19298">
                  <c:v>42650.052083333336</c:v>
                </c:pt>
                <c:pt idx="19299">
                  <c:v>42650.055555555555</c:v>
                </c:pt>
                <c:pt idx="19300">
                  <c:v>42650.059027777781</c:v>
                </c:pt>
                <c:pt idx="19301">
                  <c:v>42650.0625</c:v>
                </c:pt>
                <c:pt idx="19302">
                  <c:v>42650.065972222219</c:v>
                </c:pt>
                <c:pt idx="19303">
                  <c:v>42650.069444444445</c:v>
                </c:pt>
                <c:pt idx="19304">
                  <c:v>42650.072916666664</c:v>
                </c:pt>
                <c:pt idx="19305">
                  <c:v>42650.076388888891</c:v>
                </c:pt>
                <c:pt idx="19306">
                  <c:v>42650.079861111109</c:v>
                </c:pt>
                <c:pt idx="19307">
                  <c:v>42650.083333333336</c:v>
                </c:pt>
                <c:pt idx="19308">
                  <c:v>42650.086805555555</c:v>
                </c:pt>
                <c:pt idx="19309">
                  <c:v>42650.090277777781</c:v>
                </c:pt>
                <c:pt idx="19310">
                  <c:v>42650.09375</c:v>
                </c:pt>
                <c:pt idx="19311">
                  <c:v>42650.097222222219</c:v>
                </c:pt>
                <c:pt idx="19312">
                  <c:v>42650.100694444445</c:v>
                </c:pt>
                <c:pt idx="19313">
                  <c:v>42650.104166666664</c:v>
                </c:pt>
                <c:pt idx="19314">
                  <c:v>42650.107638888891</c:v>
                </c:pt>
                <c:pt idx="19315">
                  <c:v>42650.111111111109</c:v>
                </c:pt>
                <c:pt idx="19316">
                  <c:v>42650.114583333336</c:v>
                </c:pt>
                <c:pt idx="19317">
                  <c:v>42650.118055555555</c:v>
                </c:pt>
                <c:pt idx="19318">
                  <c:v>42650.121527777781</c:v>
                </c:pt>
                <c:pt idx="19319">
                  <c:v>42650.125</c:v>
                </c:pt>
                <c:pt idx="19320">
                  <c:v>42650.128472222219</c:v>
                </c:pt>
                <c:pt idx="19321">
                  <c:v>42650.131944444445</c:v>
                </c:pt>
                <c:pt idx="19322">
                  <c:v>42650.135416666664</c:v>
                </c:pt>
                <c:pt idx="19323">
                  <c:v>42650.138888888891</c:v>
                </c:pt>
                <c:pt idx="19324">
                  <c:v>42650.142361111109</c:v>
                </c:pt>
                <c:pt idx="19325">
                  <c:v>42650.145833333336</c:v>
                </c:pt>
                <c:pt idx="19326">
                  <c:v>42650.149305555555</c:v>
                </c:pt>
                <c:pt idx="19327">
                  <c:v>42650.152777777781</c:v>
                </c:pt>
                <c:pt idx="19328">
                  <c:v>42650.15625</c:v>
                </c:pt>
                <c:pt idx="19329">
                  <c:v>42650.159722222219</c:v>
                </c:pt>
                <c:pt idx="19330">
                  <c:v>42650.163194444445</c:v>
                </c:pt>
                <c:pt idx="19331">
                  <c:v>42650.166666666664</c:v>
                </c:pt>
                <c:pt idx="19332">
                  <c:v>42650.170138888891</c:v>
                </c:pt>
                <c:pt idx="19333">
                  <c:v>42650.173611111109</c:v>
                </c:pt>
                <c:pt idx="19334">
                  <c:v>42650.177083333336</c:v>
                </c:pt>
                <c:pt idx="19335">
                  <c:v>42650.180555555555</c:v>
                </c:pt>
                <c:pt idx="19336">
                  <c:v>42650.184027777781</c:v>
                </c:pt>
                <c:pt idx="19337">
                  <c:v>42650.1875</c:v>
                </c:pt>
                <c:pt idx="19338">
                  <c:v>42650.190972222219</c:v>
                </c:pt>
                <c:pt idx="19339">
                  <c:v>42650.194444444445</c:v>
                </c:pt>
                <c:pt idx="19340">
                  <c:v>42650.197916666664</c:v>
                </c:pt>
                <c:pt idx="19341">
                  <c:v>42650.201388888891</c:v>
                </c:pt>
                <c:pt idx="19342">
                  <c:v>42650.204861111109</c:v>
                </c:pt>
                <c:pt idx="19343">
                  <c:v>42650.208333333336</c:v>
                </c:pt>
                <c:pt idx="19344">
                  <c:v>42650.211805555555</c:v>
                </c:pt>
                <c:pt idx="19345">
                  <c:v>42650.215277777781</c:v>
                </c:pt>
                <c:pt idx="19346">
                  <c:v>42650.21875</c:v>
                </c:pt>
                <c:pt idx="19347">
                  <c:v>42650.222222222219</c:v>
                </c:pt>
                <c:pt idx="19348">
                  <c:v>42650.225694444445</c:v>
                </c:pt>
                <c:pt idx="19349">
                  <c:v>42650.229166666664</c:v>
                </c:pt>
                <c:pt idx="19350">
                  <c:v>42650.232638888891</c:v>
                </c:pt>
                <c:pt idx="19351">
                  <c:v>42650.236111111109</c:v>
                </c:pt>
                <c:pt idx="19352">
                  <c:v>42650.239583333336</c:v>
                </c:pt>
                <c:pt idx="19353">
                  <c:v>42650.243055555555</c:v>
                </c:pt>
                <c:pt idx="19354">
                  <c:v>42650.246527777781</c:v>
                </c:pt>
                <c:pt idx="19355">
                  <c:v>42650.25</c:v>
                </c:pt>
                <c:pt idx="19356">
                  <c:v>42650.253472222219</c:v>
                </c:pt>
                <c:pt idx="19357">
                  <c:v>42650.256944444445</c:v>
                </c:pt>
                <c:pt idx="19358">
                  <c:v>42650.260416666664</c:v>
                </c:pt>
                <c:pt idx="19359">
                  <c:v>42650.263888888891</c:v>
                </c:pt>
                <c:pt idx="19360">
                  <c:v>42650.267361111109</c:v>
                </c:pt>
                <c:pt idx="19361">
                  <c:v>42650.270833333336</c:v>
                </c:pt>
                <c:pt idx="19362">
                  <c:v>42650.274305555555</c:v>
                </c:pt>
                <c:pt idx="19363">
                  <c:v>42650.277777777781</c:v>
                </c:pt>
                <c:pt idx="19364">
                  <c:v>42650.28125</c:v>
                </c:pt>
                <c:pt idx="19365">
                  <c:v>42650.284722222219</c:v>
                </c:pt>
                <c:pt idx="19366">
                  <c:v>42650.288194444445</c:v>
                </c:pt>
                <c:pt idx="19367">
                  <c:v>42650.291666666664</c:v>
                </c:pt>
                <c:pt idx="19368">
                  <c:v>42650.295138888891</c:v>
                </c:pt>
                <c:pt idx="19369">
                  <c:v>42650.298611111109</c:v>
                </c:pt>
                <c:pt idx="19370">
                  <c:v>42650.302083333336</c:v>
                </c:pt>
                <c:pt idx="19371">
                  <c:v>42650.305555555555</c:v>
                </c:pt>
                <c:pt idx="19372">
                  <c:v>42650.309027777781</c:v>
                </c:pt>
                <c:pt idx="19373">
                  <c:v>42650.3125</c:v>
                </c:pt>
                <c:pt idx="19374">
                  <c:v>42650.315972222219</c:v>
                </c:pt>
                <c:pt idx="19375">
                  <c:v>42650.319444444445</c:v>
                </c:pt>
                <c:pt idx="19376">
                  <c:v>42650.322916666664</c:v>
                </c:pt>
                <c:pt idx="19377">
                  <c:v>42650.326388888891</c:v>
                </c:pt>
                <c:pt idx="19378">
                  <c:v>42650.329861111109</c:v>
                </c:pt>
                <c:pt idx="19379">
                  <c:v>42650.333333333336</c:v>
                </c:pt>
                <c:pt idx="19380">
                  <c:v>42650.336805555555</c:v>
                </c:pt>
                <c:pt idx="19381">
                  <c:v>42650.340277777781</c:v>
                </c:pt>
                <c:pt idx="19382">
                  <c:v>42650.34375</c:v>
                </c:pt>
                <c:pt idx="19383">
                  <c:v>42650.347222222219</c:v>
                </c:pt>
                <c:pt idx="19384">
                  <c:v>42650.350694444445</c:v>
                </c:pt>
                <c:pt idx="19385">
                  <c:v>42650.354166666664</c:v>
                </c:pt>
                <c:pt idx="19386">
                  <c:v>42650.357638888891</c:v>
                </c:pt>
                <c:pt idx="19387">
                  <c:v>42650.361111111109</c:v>
                </c:pt>
                <c:pt idx="19388">
                  <c:v>42650.364583333336</c:v>
                </c:pt>
                <c:pt idx="19389">
                  <c:v>42650.368055555555</c:v>
                </c:pt>
                <c:pt idx="19390">
                  <c:v>42650.371527777781</c:v>
                </c:pt>
                <c:pt idx="19391">
                  <c:v>42650.375</c:v>
                </c:pt>
                <c:pt idx="19392">
                  <c:v>42650.378472222219</c:v>
                </c:pt>
                <c:pt idx="19393">
                  <c:v>42650.381944444445</c:v>
                </c:pt>
                <c:pt idx="19394">
                  <c:v>42650.385416666664</c:v>
                </c:pt>
                <c:pt idx="19395">
                  <c:v>42650.388888888891</c:v>
                </c:pt>
                <c:pt idx="19396">
                  <c:v>42650.392361111109</c:v>
                </c:pt>
                <c:pt idx="19397">
                  <c:v>42650.395833333336</c:v>
                </c:pt>
                <c:pt idx="19398">
                  <c:v>42650.399305555555</c:v>
                </c:pt>
                <c:pt idx="19399">
                  <c:v>42650.402777777781</c:v>
                </c:pt>
                <c:pt idx="19400">
                  <c:v>42650.40625</c:v>
                </c:pt>
                <c:pt idx="19401">
                  <c:v>42650.409722222219</c:v>
                </c:pt>
                <c:pt idx="19402">
                  <c:v>42650.413194444445</c:v>
                </c:pt>
                <c:pt idx="19403">
                  <c:v>42650.416666666664</c:v>
                </c:pt>
                <c:pt idx="19404">
                  <c:v>42650.420138888891</c:v>
                </c:pt>
                <c:pt idx="19405">
                  <c:v>42650.423611111109</c:v>
                </c:pt>
                <c:pt idx="19406">
                  <c:v>42650.427083333336</c:v>
                </c:pt>
                <c:pt idx="19407">
                  <c:v>42650.430555555555</c:v>
                </c:pt>
                <c:pt idx="19408">
                  <c:v>42650.434027777781</c:v>
                </c:pt>
                <c:pt idx="19409">
                  <c:v>42650.4375</c:v>
                </c:pt>
                <c:pt idx="19410">
                  <c:v>42650.440972222219</c:v>
                </c:pt>
                <c:pt idx="19411">
                  <c:v>42650.444444444445</c:v>
                </c:pt>
                <c:pt idx="19412">
                  <c:v>42650.447916666664</c:v>
                </c:pt>
                <c:pt idx="19413">
                  <c:v>42650.451388888891</c:v>
                </c:pt>
                <c:pt idx="19414">
                  <c:v>42650.454861111109</c:v>
                </c:pt>
                <c:pt idx="19415">
                  <c:v>42650.458333333336</c:v>
                </c:pt>
                <c:pt idx="19416">
                  <c:v>42650.461805555555</c:v>
                </c:pt>
                <c:pt idx="19417">
                  <c:v>42650.465277777781</c:v>
                </c:pt>
                <c:pt idx="19418">
                  <c:v>42650.46875</c:v>
                </c:pt>
                <c:pt idx="19419">
                  <c:v>42650.472222222219</c:v>
                </c:pt>
                <c:pt idx="19420">
                  <c:v>42650.475694444445</c:v>
                </c:pt>
                <c:pt idx="19421">
                  <c:v>42650.479166666664</c:v>
                </c:pt>
                <c:pt idx="19422">
                  <c:v>42650.482638888891</c:v>
                </c:pt>
                <c:pt idx="19423">
                  <c:v>42650.486111111109</c:v>
                </c:pt>
                <c:pt idx="19424">
                  <c:v>42650.489583333336</c:v>
                </c:pt>
                <c:pt idx="19425">
                  <c:v>42650.493055555555</c:v>
                </c:pt>
                <c:pt idx="19426">
                  <c:v>42650.496527777781</c:v>
                </c:pt>
                <c:pt idx="19427">
                  <c:v>42650.5</c:v>
                </c:pt>
                <c:pt idx="19428">
                  <c:v>42650.503472222219</c:v>
                </c:pt>
                <c:pt idx="19429">
                  <c:v>42650.506944444445</c:v>
                </c:pt>
                <c:pt idx="19430">
                  <c:v>42650.510416666664</c:v>
                </c:pt>
                <c:pt idx="19431">
                  <c:v>42650.513888888891</c:v>
                </c:pt>
                <c:pt idx="19432">
                  <c:v>42650.517361111109</c:v>
                </c:pt>
                <c:pt idx="19433">
                  <c:v>42650.520833333336</c:v>
                </c:pt>
                <c:pt idx="19434">
                  <c:v>42650.524305555555</c:v>
                </c:pt>
                <c:pt idx="19435">
                  <c:v>42650.527777777781</c:v>
                </c:pt>
                <c:pt idx="19436">
                  <c:v>42650.53125</c:v>
                </c:pt>
                <c:pt idx="19437">
                  <c:v>42650.534722222219</c:v>
                </c:pt>
                <c:pt idx="19438">
                  <c:v>42650.538194444445</c:v>
                </c:pt>
                <c:pt idx="19439">
                  <c:v>42650.541666666664</c:v>
                </c:pt>
                <c:pt idx="19440">
                  <c:v>42650.545138888891</c:v>
                </c:pt>
                <c:pt idx="19441">
                  <c:v>42650.548611111109</c:v>
                </c:pt>
                <c:pt idx="19442">
                  <c:v>42650.552083333336</c:v>
                </c:pt>
                <c:pt idx="19443">
                  <c:v>42650.555555555555</c:v>
                </c:pt>
                <c:pt idx="19444">
                  <c:v>42650.559027777781</c:v>
                </c:pt>
                <c:pt idx="19445">
                  <c:v>42650.5625</c:v>
                </c:pt>
                <c:pt idx="19446">
                  <c:v>42650.565972222219</c:v>
                </c:pt>
                <c:pt idx="19447">
                  <c:v>42650.569444444445</c:v>
                </c:pt>
                <c:pt idx="19448">
                  <c:v>42650.572916666664</c:v>
                </c:pt>
                <c:pt idx="19449">
                  <c:v>42650.576388888891</c:v>
                </c:pt>
                <c:pt idx="19450">
                  <c:v>42650.579861111109</c:v>
                </c:pt>
                <c:pt idx="19451">
                  <c:v>42650.583333333336</c:v>
                </c:pt>
                <c:pt idx="19452">
                  <c:v>42650.586805555555</c:v>
                </c:pt>
                <c:pt idx="19453">
                  <c:v>42650.590277777781</c:v>
                </c:pt>
                <c:pt idx="19454">
                  <c:v>42650.59375</c:v>
                </c:pt>
                <c:pt idx="19455">
                  <c:v>42650.597222222219</c:v>
                </c:pt>
                <c:pt idx="19456">
                  <c:v>42650.600694444445</c:v>
                </c:pt>
                <c:pt idx="19457">
                  <c:v>42650.604166666664</c:v>
                </c:pt>
                <c:pt idx="19458">
                  <c:v>42650.607638888891</c:v>
                </c:pt>
                <c:pt idx="19459">
                  <c:v>42650.611111111109</c:v>
                </c:pt>
                <c:pt idx="19460">
                  <c:v>42650.614583333336</c:v>
                </c:pt>
                <c:pt idx="19461">
                  <c:v>42650.618055555555</c:v>
                </c:pt>
                <c:pt idx="19462">
                  <c:v>42650.621527777781</c:v>
                </c:pt>
                <c:pt idx="19463">
                  <c:v>42650.625</c:v>
                </c:pt>
                <c:pt idx="19464">
                  <c:v>42650.628472222219</c:v>
                </c:pt>
                <c:pt idx="19465">
                  <c:v>42650.631944444445</c:v>
                </c:pt>
                <c:pt idx="19466">
                  <c:v>42650.635416666664</c:v>
                </c:pt>
                <c:pt idx="19467">
                  <c:v>42650.638888888891</c:v>
                </c:pt>
                <c:pt idx="19468">
                  <c:v>42650.642361111109</c:v>
                </c:pt>
                <c:pt idx="19469">
                  <c:v>42650.645833333336</c:v>
                </c:pt>
                <c:pt idx="19470">
                  <c:v>42650.649305555555</c:v>
                </c:pt>
                <c:pt idx="19471">
                  <c:v>42650.652777777781</c:v>
                </c:pt>
                <c:pt idx="19472">
                  <c:v>42650.65625</c:v>
                </c:pt>
                <c:pt idx="19473">
                  <c:v>42650.659722222219</c:v>
                </c:pt>
                <c:pt idx="19474">
                  <c:v>42650.663194444445</c:v>
                </c:pt>
                <c:pt idx="19475">
                  <c:v>42650.666666666664</c:v>
                </c:pt>
                <c:pt idx="19476">
                  <c:v>42650.670138888891</c:v>
                </c:pt>
                <c:pt idx="19477">
                  <c:v>42650.673611111109</c:v>
                </c:pt>
                <c:pt idx="19478">
                  <c:v>42650.677083333336</c:v>
                </c:pt>
                <c:pt idx="19479">
                  <c:v>42650.680555555555</c:v>
                </c:pt>
                <c:pt idx="19480">
                  <c:v>42650.684027777781</c:v>
                </c:pt>
                <c:pt idx="19481">
                  <c:v>42650.6875</c:v>
                </c:pt>
                <c:pt idx="19482">
                  <c:v>42650.690972222219</c:v>
                </c:pt>
                <c:pt idx="19483">
                  <c:v>42650.694444444445</c:v>
                </c:pt>
                <c:pt idx="19484">
                  <c:v>42650.697916666664</c:v>
                </c:pt>
                <c:pt idx="19485">
                  <c:v>42650.701388888891</c:v>
                </c:pt>
                <c:pt idx="19486">
                  <c:v>42650.704861111109</c:v>
                </c:pt>
                <c:pt idx="19487">
                  <c:v>42650.708333333336</c:v>
                </c:pt>
                <c:pt idx="19488">
                  <c:v>42650.711805555555</c:v>
                </c:pt>
                <c:pt idx="19489">
                  <c:v>42650.715277777781</c:v>
                </c:pt>
                <c:pt idx="19490">
                  <c:v>42650.71875</c:v>
                </c:pt>
                <c:pt idx="19491">
                  <c:v>42650.722222222219</c:v>
                </c:pt>
                <c:pt idx="19492">
                  <c:v>42650.725694444445</c:v>
                </c:pt>
                <c:pt idx="19493">
                  <c:v>42650.729166666664</c:v>
                </c:pt>
                <c:pt idx="19494">
                  <c:v>42650.732638888891</c:v>
                </c:pt>
                <c:pt idx="19495">
                  <c:v>42650.736111111109</c:v>
                </c:pt>
                <c:pt idx="19496">
                  <c:v>42650.739583333336</c:v>
                </c:pt>
                <c:pt idx="19497">
                  <c:v>42650.743055555555</c:v>
                </c:pt>
                <c:pt idx="19498">
                  <c:v>42650.746527777781</c:v>
                </c:pt>
                <c:pt idx="19499">
                  <c:v>42650.75</c:v>
                </c:pt>
                <c:pt idx="19500">
                  <c:v>42650.753472222219</c:v>
                </c:pt>
                <c:pt idx="19501">
                  <c:v>42650.756944444445</c:v>
                </c:pt>
                <c:pt idx="19502">
                  <c:v>42650.760416666664</c:v>
                </c:pt>
                <c:pt idx="19503">
                  <c:v>42650.763888888891</c:v>
                </c:pt>
                <c:pt idx="19504">
                  <c:v>42650.767361111109</c:v>
                </c:pt>
                <c:pt idx="19505">
                  <c:v>42650.770833333336</c:v>
                </c:pt>
                <c:pt idx="19506">
                  <c:v>42650.774305555555</c:v>
                </c:pt>
                <c:pt idx="19507">
                  <c:v>42650.777777777781</c:v>
                </c:pt>
                <c:pt idx="19508">
                  <c:v>42650.78125</c:v>
                </c:pt>
                <c:pt idx="19509">
                  <c:v>42650.784722222219</c:v>
                </c:pt>
                <c:pt idx="19510">
                  <c:v>42650.788194444445</c:v>
                </c:pt>
                <c:pt idx="19511">
                  <c:v>42650.791666666664</c:v>
                </c:pt>
                <c:pt idx="19512">
                  <c:v>42650.795138888891</c:v>
                </c:pt>
                <c:pt idx="19513">
                  <c:v>42650.798611111109</c:v>
                </c:pt>
                <c:pt idx="19514">
                  <c:v>42650.802083333336</c:v>
                </c:pt>
                <c:pt idx="19515">
                  <c:v>42650.805555555555</c:v>
                </c:pt>
                <c:pt idx="19516">
                  <c:v>42650.809027777781</c:v>
                </c:pt>
                <c:pt idx="19517">
                  <c:v>42650.8125</c:v>
                </c:pt>
                <c:pt idx="19518">
                  <c:v>42650.815972222219</c:v>
                </c:pt>
                <c:pt idx="19519">
                  <c:v>42650.819444444445</c:v>
                </c:pt>
                <c:pt idx="19520">
                  <c:v>42650.822916666664</c:v>
                </c:pt>
                <c:pt idx="19521">
                  <c:v>42650.826388888891</c:v>
                </c:pt>
                <c:pt idx="19522">
                  <c:v>42650.829861111109</c:v>
                </c:pt>
                <c:pt idx="19523">
                  <c:v>42650.833333333336</c:v>
                </c:pt>
                <c:pt idx="19524">
                  <c:v>42650.836805555555</c:v>
                </c:pt>
                <c:pt idx="19525">
                  <c:v>42650.840277777781</c:v>
                </c:pt>
                <c:pt idx="19526">
                  <c:v>42650.84375</c:v>
                </c:pt>
                <c:pt idx="19527">
                  <c:v>42650.847222222219</c:v>
                </c:pt>
                <c:pt idx="19528">
                  <c:v>42650.850694444445</c:v>
                </c:pt>
                <c:pt idx="19529">
                  <c:v>42650.854166666664</c:v>
                </c:pt>
                <c:pt idx="19530">
                  <c:v>42650.857638888891</c:v>
                </c:pt>
                <c:pt idx="19531">
                  <c:v>42650.861111111109</c:v>
                </c:pt>
                <c:pt idx="19532">
                  <c:v>42650.864583333336</c:v>
                </c:pt>
                <c:pt idx="19533">
                  <c:v>42650.868055555555</c:v>
                </c:pt>
                <c:pt idx="19534">
                  <c:v>42650.871527777781</c:v>
                </c:pt>
                <c:pt idx="19535">
                  <c:v>42650.875</c:v>
                </c:pt>
                <c:pt idx="19536">
                  <c:v>42650.878472222219</c:v>
                </c:pt>
                <c:pt idx="19537">
                  <c:v>42650.881944444445</c:v>
                </c:pt>
                <c:pt idx="19538">
                  <c:v>42650.885416666664</c:v>
                </c:pt>
                <c:pt idx="19539">
                  <c:v>42650.888888888891</c:v>
                </c:pt>
                <c:pt idx="19540">
                  <c:v>42650.892361111109</c:v>
                </c:pt>
                <c:pt idx="19541">
                  <c:v>42650.895833333336</c:v>
                </c:pt>
                <c:pt idx="19542">
                  <c:v>42650.899305555555</c:v>
                </c:pt>
                <c:pt idx="19543">
                  <c:v>42650.902777777781</c:v>
                </c:pt>
                <c:pt idx="19544">
                  <c:v>42650.90625</c:v>
                </c:pt>
                <c:pt idx="19545">
                  <c:v>42650.909722222219</c:v>
                </c:pt>
                <c:pt idx="19546">
                  <c:v>42650.913194444445</c:v>
                </c:pt>
                <c:pt idx="19547">
                  <c:v>42650.916666666664</c:v>
                </c:pt>
                <c:pt idx="19548">
                  <c:v>42650.920138888891</c:v>
                </c:pt>
                <c:pt idx="19549">
                  <c:v>42650.923611111109</c:v>
                </c:pt>
                <c:pt idx="19550">
                  <c:v>42650.927083333336</c:v>
                </c:pt>
                <c:pt idx="19551">
                  <c:v>42650.930555555555</c:v>
                </c:pt>
                <c:pt idx="19552">
                  <c:v>42650.934027777781</c:v>
                </c:pt>
                <c:pt idx="19553">
                  <c:v>42650.9375</c:v>
                </c:pt>
                <c:pt idx="19554">
                  <c:v>42650.940972222219</c:v>
                </c:pt>
                <c:pt idx="19555">
                  <c:v>42650.944444444445</c:v>
                </c:pt>
                <c:pt idx="19556">
                  <c:v>42650.947916666664</c:v>
                </c:pt>
                <c:pt idx="19557">
                  <c:v>42650.951388888891</c:v>
                </c:pt>
                <c:pt idx="19558">
                  <c:v>42650.954861111109</c:v>
                </c:pt>
                <c:pt idx="19559">
                  <c:v>42650.958333333336</c:v>
                </c:pt>
                <c:pt idx="19560">
                  <c:v>42650.961805555555</c:v>
                </c:pt>
                <c:pt idx="19561">
                  <c:v>42650.965277777781</c:v>
                </c:pt>
                <c:pt idx="19562">
                  <c:v>42650.96875</c:v>
                </c:pt>
                <c:pt idx="19563">
                  <c:v>42650.972222222219</c:v>
                </c:pt>
                <c:pt idx="19564">
                  <c:v>42650.975694444445</c:v>
                </c:pt>
                <c:pt idx="19565">
                  <c:v>42650.979166666664</c:v>
                </c:pt>
                <c:pt idx="19566">
                  <c:v>42650.982638888891</c:v>
                </c:pt>
                <c:pt idx="19567">
                  <c:v>42650.986111111109</c:v>
                </c:pt>
                <c:pt idx="19568">
                  <c:v>42650.989583333336</c:v>
                </c:pt>
                <c:pt idx="19569">
                  <c:v>42650.993055555555</c:v>
                </c:pt>
                <c:pt idx="19570">
                  <c:v>42650.996527777781</c:v>
                </c:pt>
                <c:pt idx="19571">
                  <c:v>42651</c:v>
                </c:pt>
                <c:pt idx="19572">
                  <c:v>42651.003472222219</c:v>
                </c:pt>
                <c:pt idx="19573">
                  <c:v>42651.006944444445</c:v>
                </c:pt>
                <c:pt idx="19574">
                  <c:v>42651.010416666664</c:v>
                </c:pt>
                <c:pt idx="19575">
                  <c:v>42651.013888888891</c:v>
                </c:pt>
                <c:pt idx="19576">
                  <c:v>42651.017361111109</c:v>
                </c:pt>
                <c:pt idx="19577">
                  <c:v>42651.020833333336</c:v>
                </c:pt>
                <c:pt idx="19578">
                  <c:v>42651.024305555555</c:v>
                </c:pt>
                <c:pt idx="19579">
                  <c:v>42651.027777777781</c:v>
                </c:pt>
                <c:pt idx="19580">
                  <c:v>42651.03125</c:v>
                </c:pt>
                <c:pt idx="19581">
                  <c:v>42651.034722222219</c:v>
                </c:pt>
                <c:pt idx="19582">
                  <c:v>42651.038194444445</c:v>
                </c:pt>
                <c:pt idx="19583">
                  <c:v>42651.041666666664</c:v>
                </c:pt>
                <c:pt idx="19584">
                  <c:v>42651.045138888891</c:v>
                </c:pt>
                <c:pt idx="19585">
                  <c:v>42651.048611111109</c:v>
                </c:pt>
                <c:pt idx="19586">
                  <c:v>42651.052083333336</c:v>
                </c:pt>
                <c:pt idx="19587">
                  <c:v>42651.055555555555</c:v>
                </c:pt>
                <c:pt idx="19588">
                  <c:v>42651.059027777781</c:v>
                </c:pt>
                <c:pt idx="19589">
                  <c:v>42651.0625</c:v>
                </c:pt>
                <c:pt idx="19590">
                  <c:v>42651.065972222219</c:v>
                </c:pt>
                <c:pt idx="19591">
                  <c:v>42651.069444444445</c:v>
                </c:pt>
                <c:pt idx="19592">
                  <c:v>42651.072916666664</c:v>
                </c:pt>
                <c:pt idx="19593">
                  <c:v>42651.076388888891</c:v>
                </c:pt>
                <c:pt idx="19594">
                  <c:v>42651.079861111109</c:v>
                </c:pt>
                <c:pt idx="19595">
                  <c:v>42651.083333333336</c:v>
                </c:pt>
                <c:pt idx="19596">
                  <c:v>42651.086805555555</c:v>
                </c:pt>
                <c:pt idx="19597">
                  <c:v>42651.090277777781</c:v>
                </c:pt>
                <c:pt idx="19598">
                  <c:v>42651.09375</c:v>
                </c:pt>
                <c:pt idx="19599">
                  <c:v>42651.097222222219</c:v>
                </c:pt>
                <c:pt idx="19600">
                  <c:v>42651.100694444445</c:v>
                </c:pt>
                <c:pt idx="19601">
                  <c:v>42651.104166666664</c:v>
                </c:pt>
                <c:pt idx="19602">
                  <c:v>42651.107638888891</c:v>
                </c:pt>
                <c:pt idx="19603">
                  <c:v>42651.111111111109</c:v>
                </c:pt>
                <c:pt idx="19604">
                  <c:v>42651.114583333336</c:v>
                </c:pt>
                <c:pt idx="19605">
                  <c:v>42651.118055555555</c:v>
                </c:pt>
                <c:pt idx="19606">
                  <c:v>42651.121527777781</c:v>
                </c:pt>
                <c:pt idx="19607">
                  <c:v>42651.125</c:v>
                </c:pt>
                <c:pt idx="19608">
                  <c:v>42651.128472222219</c:v>
                </c:pt>
                <c:pt idx="19609">
                  <c:v>42651.131944444445</c:v>
                </c:pt>
                <c:pt idx="19610">
                  <c:v>42651.135416666664</c:v>
                </c:pt>
                <c:pt idx="19611">
                  <c:v>42651.138888888891</c:v>
                </c:pt>
                <c:pt idx="19612">
                  <c:v>42651.142361111109</c:v>
                </c:pt>
                <c:pt idx="19613">
                  <c:v>42651.145833333336</c:v>
                </c:pt>
                <c:pt idx="19614">
                  <c:v>42651.149305555555</c:v>
                </c:pt>
                <c:pt idx="19615">
                  <c:v>42651.152777777781</c:v>
                </c:pt>
                <c:pt idx="19616">
                  <c:v>42651.15625</c:v>
                </c:pt>
                <c:pt idx="19617">
                  <c:v>42651.159722222219</c:v>
                </c:pt>
                <c:pt idx="19618">
                  <c:v>42651.163194444445</c:v>
                </c:pt>
                <c:pt idx="19619">
                  <c:v>42651.166666666664</c:v>
                </c:pt>
                <c:pt idx="19620">
                  <c:v>42651.170138888891</c:v>
                </c:pt>
                <c:pt idx="19621">
                  <c:v>42651.173611111109</c:v>
                </c:pt>
                <c:pt idx="19622">
                  <c:v>42651.177083333336</c:v>
                </c:pt>
                <c:pt idx="19623">
                  <c:v>42651.180555555555</c:v>
                </c:pt>
                <c:pt idx="19624">
                  <c:v>42651.184027777781</c:v>
                </c:pt>
                <c:pt idx="19625">
                  <c:v>42651.1875</c:v>
                </c:pt>
                <c:pt idx="19626">
                  <c:v>42651.190972222219</c:v>
                </c:pt>
                <c:pt idx="19627">
                  <c:v>42651.194444444445</c:v>
                </c:pt>
                <c:pt idx="19628">
                  <c:v>42651.197916666664</c:v>
                </c:pt>
                <c:pt idx="19629">
                  <c:v>42651.201388888891</c:v>
                </c:pt>
                <c:pt idx="19630">
                  <c:v>42651.204861111109</c:v>
                </c:pt>
                <c:pt idx="19631">
                  <c:v>42651.208333333336</c:v>
                </c:pt>
                <c:pt idx="19632">
                  <c:v>42651.211805555555</c:v>
                </c:pt>
                <c:pt idx="19633">
                  <c:v>42651.215277777781</c:v>
                </c:pt>
                <c:pt idx="19634">
                  <c:v>42651.21875</c:v>
                </c:pt>
                <c:pt idx="19635">
                  <c:v>42651.222222222219</c:v>
                </c:pt>
                <c:pt idx="19636">
                  <c:v>42651.225694444445</c:v>
                </c:pt>
                <c:pt idx="19637">
                  <c:v>42651.229166666664</c:v>
                </c:pt>
                <c:pt idx="19638">
                  <c:v>42651.232638888891</c:v>
                </c:pt>
                <c:pt idx="19639">
                  <c:v>42651.236111111109</c:v>
                </c:pt>
                <c:pt idx="19640">
                  <c:v>42651.239583333336</c:v>
                </c:pt>
                <c:pt idx="19641">
                  <c:v>42651.243055555555</c:v>
                </c:pt>
                <c:pt idx="19642">
                  <c:v>42651.246527777781</c:v>
                </c:pt>
                <c:pt idx="19643">
                  <c:v>42651.25</c:v>
                </c:pt>
                <c:pt idx="19644">
                  <c:v>42651.253472222219</c:v>
                </c:pt>
                <c:pt idx="19645">
                  <c:v>42651.256944444445</c:v>
                </c:pt>
                <c:pt idx="19646">
                  <c:v>42651.260416666664</c:v>
                </c:pt>
                <c:pt idx="19647">
                  <c:v>42651.263888888891</c:v>
                </c:pt>
                <c:pt idx="19648">
                  <c:v>42651.267361111109</c:v>
                </c:pt>
                <c:pt idx="19649">
                  <c:v>42651.270833333336</c:v>
                </c:pt>
                <c:pt idx="19650">
                  <c:v>42651.274305555555</c:v>
                </c:pt>
                <c:pt idx="19651">
                  <c:v>42651.277777777781</c:v>
                </c:pt>
                <c:pt idx="19652">
                  <c:v>42651.28125</c:v>
                </c:pt>
                <c:pt idx="19653">
                  <c:v>42651.284722222219</c:v>
                </c:pt>
                <c:pt idx="19654">
                  <c:v>42651.288194444445</c:v>
                </c:pt>
                <c:pt idx="19655">
                  <c:v>42651.291666666664</c:v>
                </c:pt>
                <c:pt idx="19656">
                  <c:v>42651.295138888891</c:v>
                </c:pt>
                <c:pt idx="19657">
                  <c:v>42651.298611111109</c:v>
                </c:pt>
                <c:pt idx="19658">
                  <c:v>42651.302083333336</c:v>
                </c:pt>
                <c:pt idx="19659">
                  <c:v>42651.305555555555</c:v>
                </c:pt>
                <c:pt idx="19660">
                  <c:v>42651.309027777781</c:v>
                </c:pt>
                <c:pt idx="19661">
                  <c:v>42651.3125</c:v>
                </c:pt>
                <c:pt idx="19662">
                  <c:v>42651.315972222219</c:v>
                </c:pt>
                <c:pt idx="19663">
                  <c:v>42651.319444444445</c:v>
                </c:pt>
                <c:pt idx="19664">
                  <c:v>42651.322916666664</c:v>
                </c:pt>
                <c:pt idx="19665">
                  <c:v>42651.326388888891</c:v>
                </c:pt>
                <c:pt idx="19666">
                  <c:v>42651.329861111109</c:v>
                </c:pt>
                <c:pt idx="19667">
                  <c:v>42651.333333333336</c:v>
                </c:pt>
                <c:pt idx="19668">
                  <c:v>42651.336805555555</c:v>
                </c:pt>
                <c:pt idx="19669">
                  <c:v>42651.340277777781</c:v>
                </c:pt>
                <c:pt idx="19670">
                  <c:v>42651.34375</c:v>
                </c:pt>
                <c:pt idx="19671">
                  <c:v>42651.347222222219</c:v>
                </c:pt>
                <c:pt idx="19672">
                  <c:v>42651.350694444445</c:v>
                </c:pt>
                <c:pt idx="19673">
                  <c:v>42651.354166666664</c:v>
                </c:pt>
                <c:pt idx="19674">
                  <c:v>42651.357638888891</c:v>
                </c:pt>
                <c:pt idx="19675">
                  <c:v>42651.361111111109</c:v>
                </c:pt>
                <c:pt idx="19676">
                  <c:v>42651.364583333336</c:v>
                </c:pt>
                <c:pt idx="19677">
                  <c:v>42651.368055555555</c:v>
                </c:pt>
                <c:pt idx="19678">
                  <c:v>42651.371527777781</c:v>
                </c:pt>
                <c:pt idx="19679">
                  <c:v>42651.375</c:v>
                </c:pt>
                <c:pt idx="19680">
                  <c:v>42651.378472222219</c:v>
                </c:pt>
                <c:pt idx="19681">
                  <c:v>42651.381944444445</c:v>
                </c:pt>
                <c:pt idx="19682">
                  <c:v>42651.385416666664</c:v>
                </c:pt>
                <c:pt idx="19683">
                  <c:v>42651.388888888891</c:v>
                </c:pt>
                <c:pt idx="19684">
                  <c:v>42651.392361111109</c:v>
                </c:pt>
                <c:pt idx="19685">
                  <c:v>42651.395833333336</c:v>
                </c:pt>
                <c:pt idx="19686">
                  <c:v>42651.399305555555</c:v>
                </c:pt>
                <c:pt idx="19687">
                  <c:v>42651.402777777781</c:v>
                </c:pt>
                <c:pt idx="19688">
                  <c:v>42651.40625</c:v>
                </c:pt>
                <c:pt idx="19689">
                  <c:v>42651.409722222219</c:v>
                </c:pt>
                <c:pt idx="19690">
                  <c:v>42651.413194444445</c:v>
                </c:pt>
                <c:pt idx="19691">
                  <c:v>42651.416666666664</c:v>
                </c:pt>
                <c:pt idx="19692">
                  <c:v>42651.420138888891</c:v>
                </c:pt>
                <c:pt idx="19693">
                  <c:v>42651.423611111109</c:v>
                </c:pt>
                <c:pt idx="19694">
                  <c:v>42651.427083333336</c:v>
                </c:pt>
                <c:pt idx="19695">
                  <c:v>42651.430555555555</c:v>
                </c:pt>
                <c:pt idx="19696">
                  <c:v>42651.434027777781</c:v>
                </c:pt>
                <c:pt idx="19697">
                  <c:v>42651.4375</c:v>
                </c:pt>
                <c:pt idx="19698">
                  <c:v>42651.440972222219</c:v>
                </c:pt>
                <c:pt idx="19699">
                  <c:v>42651.444444444445</c:v>
                </c:pt>
                <c:pt idx="19700">
                  <c:v>42651.447916666664</c:v>
                </c:pt>
                <c:pt idx="19701">
                  <c:v>42651.451388888891</c:v>
                </c:pt>
                <c:pt idx="19702">
                  <c:v>42651.454861111109</c:v>
                </c:pt>
                <c:pt idx="19703">
                  <c:v>42651.458333333336</c:v>
                </c:pt>
                <c:pt idx="19704">
                  <c:v>42651.461805555555</c:v>
                </c:pt>
                <c:pt idx="19705">
                  <c:v>42651.465277777781</c:v>
                </c:pt>
                <c:pt idx="19706">
                  <c:v>42651.46875</c:v>
                </c:pt>
                <c:pt idx="19707">
                  <c:v>42651.472222222219</c:v>
                </c:pt>
                <c:pt idx="19708">
                  <c:v>42651.475694444445</c:v>
                </c:pt>
                <c:pt idx="19709">
                  <c:v>42651.479166666664</c:v>
                </c:pt>
                <c:pt idx="19710">
                  <c:v>42651.482638888891</c:v>
                </c:pt>
                <c:pt idx="19711">
                  <c:v>42651.486111111109</c:v>
                </c:pt>
                <c:pt idx="19712">
                  <c:v>42651.489583333336</c:v>
                </c:pt>
                <c:pt idx="19713">
                  <c:v>42651.493055555555</c:v>
                </c:pt>
                <c:pt idx="19714">
                  <c:v>42651.496527777781</c:v>
                </c:pt>
                <c:pt idx="19715">
                  <c:v>42651.5</c:v>
                </c:pt>
                <c:pt idx="19716">
                  <c:v>42651.503472222219</c:v>
                </c:pt>
                <c:pt idx="19717">
                  <c:v>42651.506944444445</c:v>
                </c:pt>
                <c:pt idx="19718">
                  <c:v>42651.510416666664</c:v>
                </c:pt>
                <c:pt idx="19719">
                  <c:v>42651.513888888891</c:v>
                </c:pt>
                <c:pt idx="19720">
                  <c:v>42651.517361111109</c:v>
                </c:pt>
                <c:pt idx="19721">
                  <c:v>42651.520833333336</c:v>
                </c:pt>
                <c:pt idx="19722">
                  <c:v>42651.524305555555</c:v>
                </c:pt>
                <c:pt idx="19723">
                  <c:v>42651.527777777781</c:v>
                </c:pt>
                <c:pt idx="19724">
                  <c:v>42651.53125</c:v>
                </c:pt>
                <c:pt idx="19725">
                  <c:v>42651.534722222219</c:v>
                </c:pt>
                <c:pt idx="19726">
                  <c:v>42651.538194444445</c:v>
                </c:pt>
                <c:pt idx="19727">
                  <c:v>42651.541666666664</c:v>
                </c:pt>
                <c:pt idx="19728">
                  <c:v>42651.545138888891</c:v>
                </c:pt>
                <c:pt idx="19729">
                  <c:v>42651.548611111109</c:v>
                </c:pt>
                <c:pt idx="19730">
                  <c:v>42651.552083333336</c:v>
                </c:pt>
                <c:pt idx="19731">
                  <c:v>42651.555555555555</c:v>
                </c:pt>
                <c:pt idx="19732">
                  <c:v>42651.559027777781</c:v>
                </c:pt>
                <c:pt idx="19733">
                  <c:v>42651.5625</c:v>
                </c:pt>
                <c:pt idx="19734">
                  <c:v>42651.565972222219</c:v>
                </c:pt>
                <c:pt idx="19735">
                  <c:v>42651.569444444445</c:v>
                </c:pt>
                <c:pt idx="19736">
                  <c:v>42651.572916666664</c:v>
                </c:pt>
                <c:pt idx="19737">
                  <c:v>42651.576388888891</c:v>
                </c:pt>
                <c:pt idx="19738">
                  <c:v>42651.579861111109</c:v>
                </c:pt>
                <c:pt idx="19739">
                  <c:v>42651.583333333336</c:v>
                </c:pt>
                <c:pt idx="19740">
                  <c:v>42651.586805555555</c:v>
                </c:pt>
                <c:pt idx="19741">
                  <c:v>42651.590277777781</c:v>
                </c:pt>
                <c:pt idx="19742">
                  <c:v>42651.59375</c:v>
                </c:pt>
                <c:pt idx="19743">
                  <c:v>42651.597222222219</c:v>
                </c:pt>
                <c:pt idx="19744">
                  <c:v>42651.600694444445</c:v>
                </c:pt>
                <c:pt idx="19745">
                  <c:v>42651.604166666664</c:v>
                </c:pt>
                <c:pt idx="19746">
                  <c:v>42651.607638888891</c:v>
                </c:pt>
                <c:pt idx="19747">
                  <c:v>42651.611111111109</c:v>
                </c:pt>
                <c:pt idx="19748">
                  <c:v>42651.614583333336</c:v>
                </c:pt>
                <c:pt idx="19749">
                  <c:v>42651.618055555555</c:v>
                </c:pt>
                <c:pt idx="19750">
                  <c:v>42651.621527777781</c:v>
                </c:pt>
                <c:pt idx="19751">
                  <c:v>42651.625</c:v>
                </c:pt>
                <c:pt idx="19752">
                  <c:v>42651.628472222219</c:v>
                </c:pt>
                <c:pt idx="19753">
                  <c:v>42651.631944444445</c:v>
                </c:pt>
                <c:pt idx="19754">
                  <c:v>42651.635416666664</c:v>
                </c:pt>
                <c:pt idx="19755">
                  <c:v>42651.638888888891</c:v>
                </c:pt>
                <c:pt idx="19756">
                  <c:v>42651.642361111109</c:v>
                </c:pt>
                <c:pt idx="19757">
                  <c:v>42651.645833333336</c:v>
                </c:pt>
                <c:pt idx="19758">
                  <c:v>42651.649305555555</c:v>
                </c:pt>
                <c:pt idx="19759">
                  <c:v>42651.652777777781</c:v>
                </c:pt>
                <c:pt idx="19760">
                  <c:v>42651.65625</c:v>
                </c:pt>
                <c:pt idx="19761">
                  <c:v>42651.659722222219</c:v>
                </c:pt>
                <c:pt idx="19762">
                  <c:v>42651.663194444445</c:v>
                </c:pt>
                <c:pt idx="19763">
                  <c:v>42651.666666666664</c:v>
                </c:pt>
                <c:pt idx="19764">
                  <c:v>42651.670138888891</c:v>
                </c:pt>
                <c:pt idx="19765">
                  <c:v>42651.673611111109</c:v>
                </c:pt>
                <c:pt idx="19766">
                  <c:v>42651.677083333336</c:v>
                </c:pt>
                <c:pt idx="19767">
                  <c:v>42651.680555555555</c:v>
                </c:pt>
                <c:pt idx="19768">
                  <c:v>42651.684027777781</c:v>
                </c:pt>
                <c:pt idx="19769">
                  <c:v>42651.6875</c:v>
                </c:pt>
                <c:pt idx="19770">
                  <c:v>42651.690972222219</c:v>
                </c:pt>
                <c:pt idx="19771">
                  <c:v>42651.694444444445</c:v>
                </c:pt>
                <c:pt idx="19772">
                  <c:v>42651.697916666664</c:v>
                </c:pt>
                <c:pt idx="19773">
                  <c:v>42651.701388888891</c:v>
                </c:pt>
                <c:pt idx="19774">
                  <c:v>42651.704861111109</c:v>
                </c:pt>
                <c:pt idx="19775">
                  <c:v>42651.708333333336</c:v>
                </c:pt>
                <c:pt idx="19776">
                  <c:v>42651.711805555555</c:v>
                </c:pt>
                <c:pt idx="19777">
                  <c:v>42651.715277777781</c:v>
                </c:pt>
                <c:pt idx="19778">
                  <c:v>42651.71875</c:v>
                </c:pt>
                <c:pt idx="19779">
                  <c:v>42651.722222222219</c:v>
                </c:pt>
                <c:pt idx="19780">
                  <c:v>42651.725694444445</c:v>
                </c:pt>
                <c:pt idx="19781">
                  <c:v>42651.729166666664</c:v>
                </c:pt>
                <c:pt idx="19782">
                  <c:v>42651.732638888891</c:v>
                </c:pt>
                <c:pt idx="19783">
                  <c:v>42651.736111111109</c:v>
                </c:pt>
                <c:pt idx="19784">
                  <c:v>42651.739583333336</c:v>
                </c:pt>
                <c:pt idx="19785">
                  <c:v>42651.743055555555</c:v>
                </c:pt>
                <c:pt idx="19786">
                  <c:v>42651.746527777781</c:v>
                </c:pt>
                <c:pt idx="19787">
                  <c:v>42651.75</c:v>
                </c:pt>
                <c:pt idx="19788">
                  <c:v>42651.753472222219</c:v>
                </c:pt>
                <c:pt idx="19789">
                  <c:v>42651.756944444445</c:v>
                </c:pt>
                <c:pt idx="19790">
                  <c:v>42651.760416666664</c:v>
                </c:pt>
                <c:pt idx="19791">
                  <c:v>42651.763888888891</c:v>
                </c:pt>
                <c:pt idx="19792">
                  <c:v>42651.767361111109</c:v>
                </c:pt>
                <c:pt idx="19793">
                  <c:v>42651.770833333336</c:v>
                </c:pt>
                <c:pt idx="19794">
                  <c:v>42651.774305555555</c:v>
                </c:pt>
                <c:pt idx="19795">
                  <c:v>42651.777777777781</c:v>
                </c:pt>
                <c:pt idx="19796">
                  <c:v>42651.78125</c:v>
                </c:pt>
                <c:pt idx="19797">
                  <c:v>42651.784722222219</c:v>
                </c:pt>
                <c:pt idx="19798">
                  <c:v>42651.788194444445</c:v>
                </c:pt>
                <c:pt idx="19799">
                  <c:v>42651.791666666664</c:v>
                </c:pt>
                <c:pt idx="19800">
                  <c:v>42651.795138888891</c:v>
                </c:pt>
                <c:pt idx="19801">
                  <c:v>42651.798611111109</c:v>
                </c:pt>
                <c:pt idx="19802">
                  <c:v>42651.802083333336</c:v>
                </c:pt>
                <c:pt idx="19803">
                  <c:v>42651.805555555555</c:v>
                </c:pt>
                <c:pt idx="19804">
                  <c:v>42651.809027777781</c:v>
                </c:pt>
                <c:pt idx="19805">
                  <c:v>42651.8125</c:v>
                </c:pt>
                <c:pt idx="19806">
                  <c:v>42651.815972222219</c:v>
                </c:pt>
                <c:pt idx="19807">
                  <c:v>42651.819444444445</c:v>
                </c:pt>
                <c:pt idx="19808">
                  <c:v>42651.822916666664</c:v>
                </c:pt>
                <c:pt idx="19809">
                  <c:v>42651.826388888891</c:v>
                </c:pt>
                <c:pt idx="19810">
                  <c:v>42651.829861111109</c:v>
                </c:pt>
                <c:pt idx="19811">
                  <c:v>42651.833333333336</c:v>
                </c:pt>
                <c:pt idx="19812">
                  <c:v>42651.836805555555</c:v>
                </c:pt>
                <c:pt idx="19813">
                  <c:v>42651.840277777781</c:v>
                </c:pt>
                <c:pt idx="19814">
                  <c:v>42651.84375</c:v>
                </c:pt>
                <c:pt idx="19815">
                  <c:v>42651.847222222219</c:v>
                </c:pt>
                <c:pt idx="19816">
                  <c:v>42651.850694444445</c:v>
                </c:pt>
                <c:pt idx="19817">
                  <c:v>42651.854166666664</c:v>
                </c:pt>
                <c:pt idx="19818">
                  <c:v>42651.857638888891</c:v>
                </c:pt>
                <c:pt idx="19819">
                  <c:v>42651.861111111109</c:v>
                </c:pt>
                <c:pt idx="19820">
                  <c:v>42651.864583333336</c:v>
                </c:pt>
                <c:pt idx="19821">
                  <c:v>42651.868055555555</c:v>
                </c:pt>
                <c:pt idx="19822">
                  <c:v>42651.871527777781</c:v>
                </c:pt>
                <c:pt idx="19823">
                  <c:v>42651.875</c:v>
                </c:pt>
                <c:pt idx="19824">
                  <c:v>42651.878472222219</c:v>
                </c:pt>
                <c:pt idx="19825">
                  <c:v>42651.881944444445</c:v>
                </c:pt>
                <c:pt idx="19826">
                  <c:v>42651.885416666664</c:v>
                </c:pt>
                <c:pt idx="19827">
                  <c:v>42651.888888888891</c:v>
                </c:pt>
                <c:pt idx="19828">
                  <c:v>42651.892361111109</c:v>
                </c:pt>
                <c:pt idx="19829">
                  <c:v>42651.895833333336</c:v>
                </c:pt>
                <c:pt idx="19830">
                  <c:v>42651.899305555555</c:v>
                </c:pt>
                <c:pt idx="19831">
                  <c:v>42651.902777777781</c:v>
                </c:pt>
                <c:pt idx="19832">
                  <c:v>42651.90625</c:v>
                </c:pt>
                <c:pt idx="19833">
                  <c:v>42651.909722222219</c:v>
                </c:pt>
                <c:pt idx="19834">
                  <c:v>42651.913194444445</c:v>
                </c:pt>
                <c:pt idx="19835">
                  <c:v>42651.916666666664</c:v>
                </c:pt>
                <c:pt idx="19836">
                  <c:v>42651.920138888891</c:v>
                </c:pt>
                <c:pt idx="19837">
                  <c:v>42651.923611111109</c:v>
                </c:pt>
                <c:pt idx="19838">
                  <c:v>42651.927083333336</c:v>
                </c:pt>
                <c:pt idx="19839">
                  <c:v>42651.930555555555</c:v>
                </c:pt>
                <c:pt idx="19840">
                  <c:v>42651.934027777781</c:v>
                </c:pt>
                <c:pt idx="19841">
                  <c:v>42651.9375</c:v>
                </c:pt>
                <c:pt idx="19842">
                  <c:v>42651.940972222219</c:v>
                </c:pt>
                <c:pt idx="19843">
                  <c:v>42651.944444444445</c:v>
                </c:pt>
                <c:pt idx="19844">
                  <c:v>42651.947916666664</c:v>
                </c:pt>
                <c:pt idx="19845">
                  <c:v>42651.951388888891</c:v>
                </c:pt>
                <c:pt idx="19846">
                  <c:v>42651.954861111109</c:v>
                </c:pt>
                <c:pt idx="19847">
                  <c:v>42651.958333333336</c:v>
                </c:pt>
                <c:pt idx="19848">
                  <c:v>42651.961805555555</c:v>
                </c:pt>
                <c:pt idx="19849">
                  <c:v>42651.965277777781</c:v>
                </c:pt>
                <c:pt idx="19850">
                  <c:v>42651.96875</c:v>
                </c:pt>
                <c:pt idx="19851">
                  <c:v>42651.972222222219</c:v>
                </c:pt>
                <c:pt idx="19852">
                  <c:v>42651.975694444445</c:v>
                </c:pt>
                <c:pt idx="19853">
                  <c:v>42651.979166666664</c:v>
                </c:pt>
                <c:pt idx="19854">
                  <c:v>42651.982638888891</c:v>
                </c:pt>
                <c:pt idx="19855">
                  <c:v>42651.986111111109</c:v>
                </c:pt>
                <c:pt idx="19856">
                  <c:v>42651.989583333336</c:v>
                </c:pt>
                <c:pt idx="19857">
                  <c:v>42651.993055555555</c:v>
                </c:pt>
                <c:pt idx="19858">
                  <c:v>42651.996527777781</c:v>
                </c:pt>
                <c:pt idx="19859">
                  <c:v>42652</c:v>
                </c:pt>
                <c:pt idx="19860">
                  <c:v>42652.003472222219</c:v>
                </c:pt>
                <c:pt idx="19861">
                  <c:v>42652.006944444445</c:v>
                </c:pt>
                <c:pt idx="19862">
                  <c:v>42652.010416666664</c:v>
                </c:pt>
                <c:pt idx="19863">
                  <c:v>42652.013888888891</c:v>
                </c:pt>
                <c:pt idx="19864">
                  <c:v>42652.017361111109</c:v>
                </c:pt>
                <c:pt idx="19865">
                  <c:v>42652.020833333336</c:v>
                </c:pt>
                <c:pt idx="19866">
                  <c:v>42652.024305555555</c:v>
                </c:pt>
                <c:pt idx="19867">
                  <c:v>42652.027777777781</c:v>
                </c:pt>
                <c:pt idx="19868">
                  <c:v>42652.03125</c:v>
                </c:pt>
                <c:pt idx="19869">
                  <c:v>42652.034722222219</c:v>
                </c:pt>
                <c:pt idx="19870">
                  <c:v>42652.038194444445</c:v>
                </c:pt>
                <c:pt idx="19871">
                  <c:v>42652.041666666664</c:v>
                </c:pt>
                <c:pt idx="19872">
                  <c:v>42652.045138888891</c:v>
                </c:pt>
                <c:pt idx="19873">
                  <c:v>42652.048611111109</c:v>
                </c:pt>
                <c:pt idx="19874">
                  <c:v>42652.052083333336</c:v>
                </c:pt>
                <c:pt idx="19875">
                  <c:v>42652.055555555555</c:v>
                </c:pt>
                <c:pt idx="19876">
                  <c:v>42652.059027777781</c:v>
                </c:pt>
                <c:pt idx="19877">
                  <c:v>42652.0625</c:v>
                </c:pt>
                <c:pt idx="19878">
                  <c:v>42652.065972222219</c:v>
                </c:pt>
                <c:pt idx="19879">
                  <c:v>42652.069444444445</c:v>
                </c:pt>
                <c:pt idx="19880">
                  <c:v>42652.072916666664</c:v>
                </c:pt>
                <c:pt idx="19881">
                  <c:v>42652.076388888891</c:v>
                </c:pt>
                <c:pt idx="19882">
                  <c:v>42652.079861111109</c:v>
                </c:pt>
                <c:pt idx="19883">
                  <c:v>42652.083333333336</c:v>
                </c:pt>
                <c:pt idx="19884">
                  <c:v>42652.086805555555</c:v>
                </c:pt>
                <c:pt idx="19885">
                  <c:v>42652.090277777781</c:v>
                </c:pt>
                <c:pt idx="19886">
                  <c:v>42652.09375</c:v>
                </c:pt>
                <c:pt idx="19887">
                  <c:v>42652.097222222219</c:v>
                </c:pt>
                <c:pt idx="19888">
                  <c:v>42652.100694444445</c:v>
                </c:pt>
                <c:pt idx="19889">
                  <c:v>42652.104166666664</c:v>
                </c:pt>
                <c:pt idx="19890">
                  <c:v>42652.107638888891</c:v>
                </c:pt>
                <c:pt idx="19891">
                  <c:v>42652.111111111109</c:v>
                </c:pt>
                <c:pt idx="19892">
                  <c:v>42652.114583333336</c:v>
                </c:pt>
                <c:pt idx="19893">
                  <c:v>42652.118055555555</c:v>
                </c:pt>
                <c:pt idx="19894">
                  <c:v>42652.121527777781</c:v>
                </c:pt>
                <c:pt idx="19895">
                  <c:v>42652.125</c:v>
                </c:pt>
                <c:pt idx="19896">
                  <c:v>42652.128472222219</c:v>
                </c:pt>
                <c:pt idx="19897">
                  <c:v>42652.131944444445</c:v>
                </c:pt>
                <c:pt idx="19898">
                  <c:v>42652.135416666664</c:v>
                </c:pt>
                <c:pt idx="19899">
                  <c:v>42652.138888888891</c:v>
                </c:pt>
                <c:pt idx="19900">
                  <c:v>42652.142361111109</c:v>
                </c:pt>
                <c:pt idx="19901">
                  <c:v>42652.145833333336</c:v>
                </c:pt>
                <c:pt idx="19902">
                  <c:v>42652.149305555555</c:v>
                </c:pt>
                <c:pt idx="19903">
                  <c:v>42652.152777777781</c:v>
                </c:pt>
                <c:pt idx="19904">
                  <c:v>42652.15625</c:v>
                </c:pt>
                <c:pt idx="19905">
                  <c:v>42652.159722222219</c:v>
                </c:pt>
                <c:pt idx="19906">
                  <c:v>42652.163194444445</c:v>
                </c:pt>
                <c:pt idx="19907">
                  <c:v>42652.166666666664</c:v>
                </c:pt>
                <c:pt idx="19908">
                  <c:v>42652.170138888891</c:v>
                </c:pt>
                <c:pt idx="19909">
                  <c:v>42652.173611111109</c:v>
                </c:pt>
                <c:pt idx="19910">
                  <c:v>42652.177083333336</c:v>
                </c:pt>
                <c:pt idx="19911">
                  <c:v>42652.180555555555</c:v>
                </c:pt>
                <c:pt idx="19912">
                  <c:v>42652.184027777781</c:v>
                </c:pt>
                <c:pt idx="19913">
                  <c:v>42652.1875</c:v>
                </c:pt>
                <c:pt idx="19914">
                  <c:v>42652.190972222219</c:v>
                </c:pt>
                <c:pt idx="19915">
                  <c:v>42652.194444444445</c:v>
                </c:pt>
                <c:pt idx="19916">
                  <c:v>42652.197916666664</c:v>
                </c:pt>
                <c:pt idx="19917">
                  <c:v>42652.201388888891</c:v>
                </c:pt>
                <c:pt idx="19918">
                  <c:v>42652.204861111109</c:v>
                </c:pt>
                <c:pt idx="19919">
                  <c:v>42652.208333333336</c:v>
                </c:pt>
                <c:pt idx="19920">
                  <c:v>42652.211805555555</c:v>
                </c:pt>
                <c:pt idx="19921">
                  <c:v>42652.215277777781</c:v>
                </c:pt>
                <c:pt idx="19922">
                  <c:v>42652.21875</c:v>
                </c:pt>
                <c:pt idx="19923">
                  <c:v>42652.222222222219</c:v>
                </c:pt>
                <c:pt idx="19924">
                  <c:v>42652.225694444445</c:v>
                </c:pt>
                <c:pt idx="19925">
                  <c:v>42652.229166666664</c:v>
                </c:pt>
                <c:pt idx="19926">
                  <c:v>42652.232638888891</c:v>
                </c:pt>
                <c:pt idx="19927">
                  <c:v>42652.236111111109</c:v>
                </c:pt>
                <c:pt idx="19928">
                  <c:v>42652.239583333336</c:v>
                </c:pt>
                <c:pt idx="19929">
                  <c:v>42652.243055555555</c:v>
                </c:pt>
                <c:pt idx="19930">
                  <c:v>42652.246527777781</c:v>
                </c:pt>
                <c:pt idx="19931">
                  <c:v>42652.25</c:v>
                </c:pt>
                <c:pt idx="19932">
                  <c:v>42652.253472222219</c:v>
                </c:pt>
                <c:pt idx="19933">
                  <c:v>42652.256944444445</c:v>
                </c:pt>
                <c:pt idx="19934">
                  <c:v>42652.260416666664</c:v>
                </c:pt>
                <c:pt idx="19935">
                  <c:v>42652.263888888891</c:v>
                </c:pt>
                <c:pt idx="19936">
                  <c:v>42652.267361111109</c:v>
                </c:pt>
                <c:pt idx="19937">
                  <c:v>42652.270833333336</c:v>
                </c:pt>
                <c:pt idx="19938">
                  <c:v>42652.274305555555</c:v>
                </c:pt>
                <c:pt idx="19939">
                  <c:v>42652.277777777781</c:v>
                </c:pt>
                <c:pt idx="19940">
                  <c:v>42652.28125</c:v>
                </c:pt>
                <c:pt idx="19941">
                  <c:v>42652.284722222219</c:v>
                </c:pt>
                <c:pt idx="19942">
                  <c:v>42652.288194444445</c:v>
                </c:pt>
                <c:pt idx="19943">
                  <c:v>42652.291666666664</c:v>
                </c:pt>
                <c:pt idx="19944">
                  <c:v>42652.295138888891</c:v>
                </c:pt>
                <c:pt idx="19945">
                  <c:v>42652.298611111109</c:v>
                </c:pt>
                <c:pt idx="19946">
                  <c:v>42652.302083333336</c:v>
                </c:pt>
                <c:pt idx="19947">
                  <c:v>42652.305555555555</c:v>
                </c:pt>
                <c:pt idx="19948">
                  <c:v>42652.309027777781</c:v>
                </c:pt>
                <c:pt idx="19949">
                  <c:v>42652.3125</c:v>
                </c:pt>
                <c:pt idx="19950">
                  <c:v>42652.315972222219</c:v>
                </c:pt>
                <c:pt idx="19951">
                  <c:v>42652.319444444445</c:v>
                </c:pt>
                <c:pt idx="19952">
                  <c:v>42652.322916666664</c:v>
                </c:pt>
                <c:pt idx="19953">
                  <c:v>42652.326388888891</c:v>
                </c:pt>
                <c:pt idx="19954">
                  <c:v>42652.329861111109</c:v>
                </c:pt>
                <c:pt idx="19955">
                  <c:v>42652.333333333336</c:v>
                </c:pt>
                <c:pt idx="19956">
                  <c:v>42652.336805555555</c:v>
                </c:pt>
                <c:pt idx="19957">
                  <c:v>42652.340277777781</c:v>
                </c:pt>
                <c:pt idx="19958">
                  <c:v>42652.34375</c:v>
                </c:pt>
                <c:pt idx="19959">
                  <c:v>42652.347222222219</c:v>
                </c:pt>
                <c:pt idx="19960">
                  <c:v>42652.350694444445</c:v>
                </c:pt>
                <c:pt idx="19961">
                  <c:v>42652.354166666664</c:v>
                </c:pt>
                <c:pt idx="19962">
                  <c:v>42652.357638888891</c:v>
                </c:pt>
                <c:pt idx="19963">
                  <c:v>42652.361111111109</c:v>
                </c:pt>
                <c:pt idx="19964">
                  <c:v>42652.364583333336</c:v>
                </c:pt>
                <c:pt idx="19965">
                  <c:v>42652.368055555555</c:v>
                </c:pt>
                <c:pt idx="19966">
                  <c:v>42652.371527777781</c:v>
                </c:pt>
                <c:pt idx="19967">
                  <c:v>42652.375</c:v>
                </c:pt>
                <c:pt idx="19968">
                  <c:v>42652.378472222219</c:v>
                </c:pt>
                <c:pt idx="19969">
                  <c:v>42652.381944444445</c:v>
                </c:pt>
                <c:pt idx="19970">
                  <c:v>42652.385416666664</c:v>
                </c:pt>
                <c:pt idx="19971">
                  <c:v>42652.388888888891</c:v>
                </c:pt>
                <c:pt idx="19972">
                  <c:v>42652.392361111109</c:v>
                </c:pt>
                <c:pt idx="19973">
                  <c:v>42652.395833333336</c:v>
                </c:pt>
                <c:pt idx="19974">
                  <c:v>42652.399305555555</c:v>
                </c:pt>
                <c:pt idx="19975">
                  <c:v>42652.402777777781</c:v>
                </c:pt>
                <c:pt idx="19976">
                  <c:v>42652.40625</c:v>
                </c:pt>
                <c:pt idx="19977">
                  <c:v>42652.409722222219</c:v>
                </c:pt>
                <c:pt idx="19978">
                  <c:v>42652.413194444445</c:v>
                </c:pt>
                <c:pt idx="19979">
                  <c:v>42652.416666666664</c:v>
                </c:pt>
                <c:pt idx="19980">
                  <c:v>42652.420138888891</c:v>
                </c:pt>
                <c:pt idx="19981">
                  <c:v>42652.423611111109</c:v>
                </c:pt>
                <c:pt idx="19982">
                  <c:v>42652.427083333336</c:v>
                </c:pt>
                <c:pt idx="19983">
                  <c:v>42652.430555555555</c:v>
                </c:pt>
                <c:pt idx="19984">
                  <c:v>42652.434027777781</c:v>
                </c:pt>
                <c:pt idx="19985">
                  <c:v>42652.4375</c:v>
                </c:pt>
                <c:pt idx="19986">
                  <c:v>42652.440972222219</c:v>
                </c:pt>
                <c:pt idx="19987">
                  <c:v>42652.444444444445</c:v>
                </c:pt>
                <c:pt idx="19988">
                  <c:v>42652.447916666664</c:v>
                </c:pt>
                <c:pt idx="19989">
                  <c:v>42652.451388888891</c:v>
                </c:pt>
                <c:pt idx="19990">
                  <c:v>42652.454861111109</c:v>
                </c:pt>
                <c:pt idx="19991">
                  <c:v>42652.458333333336</c:v>
                </c:pt>
                <c:pt idx="19992">
                  <c:v>42652.461805555555</c:v>
                </c:pt>
                <c:pt idx="19993">
                  <c:v>42652.465277777781</c:v>
                </c:pt>
                <c:pt idx="19994">
                  <c:v>42652.46875</c:v>
                </c:pt>
                <c:pt idx="19995">
                  <c:v>42652.472222222219</c:v>
                </c:pt>
                <c:pt idx="19996">
                  <c:v>42652.475694444445</c:v>
                </c:pt>
                <c:pt idx="19997">
                  <c:v>42652.479166666664</c:v>
                </c:pt>
                <c:pt idx="19998">
                  <c:v>42652.482638888891</c:v>
                </c:pt>
                <c:pt idx="19999">
                  <c:v>42652.486111111109</c:v>
                </c:pt>
                <c:pt idx="20000">
                  <c:v>42652.489583333336</c:v>
                </c:pt>
                <c:pt idx="20001">
                  <c:v>42652.493055555555</c:v>
                </c:pt>
                <c:pt idx="20002">
                  <c:v>42652.496527777781</c:v>
                </c:pt>
                <c:pt idx="20003">
                  <c:v>42652.5</c:v>
                </c:pt>
                <c:pt idx="20004">
                  <c:v>42652.503472222219</c:v>
                </c:pt>
                <c:pt idx="20005">
                  <c:v>42652.506944444445</c:v>
                </c:pt>
                <c:pt idx="20006">
                  <c:v>42652.510416666664</c:v>
                </c:pt>
                <c:pt idx="20007">
                  <c:v>42652.513888888891</c:v>
                </c:pt>
                <c:pt idx="20008">
                  <c:v>42652.517361111109</c:v>
                </c:pt>
                <c:pt idx="20009">
                  <c:v>42652.520833333336</c:v>
                </c:pt>
                <c:pt idx="20010">
                  <c:v>42652.524305555555</c:v>
                </c:pt>
                <c:pt idx="20011">
                  <c:v>42652.527777777781</c:v>
                </c:pt>
                <c:pt idx="20012">
                  <c:v>42652.53125</c:v>
                </c:pt>
                <c:pt idx="20013">
                  <c:v>42652.534722222219</c:v>
                </c:pt>
                <c:pt idx="20014">
                  <c:v>42652.538194444445</c:v>
                </c:pt>
                <c:pt idx="20015">
                  <c:v>42652.541666666664</c:v>
                </c:pt>
                <c:pt idx="20016">
                  <c:v>42652.545138888891</c:v>
                </c:pt>
                <c:pt idx="20017">
                  <c:v>42652.548611111109</c:v>
                </c:pt>
                <c:pt idx="20018">
                  <c:v>42652.552083333336</c:v>
                </c:pt>
                <c:pt idx="20019">
                  <c:v>42652.555555555555</c:v>
                </c:pt>
                <c:pt idx="20020">
                  <c:v>42652.559027777781</c:v>
                </c:pt>
                <c:pt idx="20021">
                  <c:v>42652.5625</c:v>
                </c:pt>
                <c:pt idx="20022">
                  <c:v>42652.565972222219</c:v>
                </c:pt>
                <c:pt idx="20023">
                  <c:v>42652.569444444445</c:v>
                </c:pt>
                <c:pt idx="20024">
                  <c:v>42652.572916666664</c:v>
                </c:pt>
                <c:pt idx="20025">
                  <c:v>42652.576388888891</c:v>
                </c:pt>
                <c:pt idx="20026">
                  <c:v>42652.579861111109</c:v>
                </c:pt>
                <c:pt idx="20027">
                  <c:v>42652.583333333336</c:v>
                </c:pt>
                <c:pt idx="20028">
                  <c:v>42652.586805555555</c:v>
                </c:pt>
                <c:pt idx="20029">
                  <c:v>42652.590277777781</c:v>
                </c:pt>
                <c:pt idx="20030">
                  <c:v>42652.59375</c:v>
                </c:pt>
                <c:pt idx="20031">
                  <c:v>42652.597222222219</c:v>
                </c:pt>
                <c:pt idx="20032">
                  <c:v>42652.600694444445</c:v>
                </c:pt>
                <c:pt idx="20033">
                  <c:v>42652.604166666664</c:v>
                </c:pt>
                <c:pt idx="20034">
                  <c:v>42652.607638888891</c:v>
                </c:pt>
                <c:pt idx="20035">
                  <c:v>42652.611111111109</c:v>
                </c:pt>
                <c:pt idx="20036">
                  <c:v>42652.614583333336</c:v>
                </c:pt>
                <c:pt idx="20037">
                  <c:v>42652.618055555555</c:v>
                </c:pt>
                <c:pt idx="20038">
                  <c:v>42652.621527777781</c:v>
                </c:pt>
                <c:pt idx="20039">
                  <c:v>42652.625</c:v>
                </c:pt>
                <c:pt idx="20040">
                  <c:v>42652.628472222219</c:v>
                </c:pt>
                <c:pt idx="20041">
                  <c:v>42652.631944444445</c:v>
                </c:pt>
                <c:pt idx="20042">
                  <c:v>42652.635416666664</c:v>
                </c:pt>
                <c:pt idx="20043">
                  <c:v>42652.638888888891</c:v>
                </c:pt>
                <c:pt idx="20044">
                  <c:v>42652.642361111109</c:v>
                </c:pt>
                <c:pt idx="20045">
                  <c:v>42652.645833333336</c:v>
                </c:pt>
                <c:pt idx="20046">
                  <c:v>42652.649305555555</c:v>
                </c:pt>
                <c:pt idx="20047">
                  <c:v>42652.652777777781</c:v>
                </c:pt>
                <c:pt idx="20048">
                  <c:v>42652.65625</c:v>
                </c:pt>
                <c:pt idx="20049">
                  <c:v>42652.659722222219</c:v>
                </c:pt>
                <c:pt idx="20050">
                  <c:v>42652.663194444445</c:v>
                </c:pt>
                <c:pt idx="20051">
                  <c:v>42652.666666666664</c:v>
                </c:pt>
                <c:pt idx="20052">
                  <c:v>42652.670138888891</c:v>
                </c:pt>
                <c:pt idx="20053">
                  <c:v>42652.673611111109</c:v>
                </c:pt>
                <c:pt idx="20054">
                  <c:v>42652.677083333336</c:v>
                </c:pt>
                <c:pt idx="20055">
                  <c:v>42652.680555555555</c:v>
                </c:pt>
                <c:pt idx="20056">
                  <c:v>42652.684027777781</c:v>
                </c:pt>
                <c:pt idx="20057">
                  <c:v>42652.6875</c:v>
                </c:pt>
                <c:pt idx="20058">
                  <c:v>42652.690972222219</c:v>
                </c:pt>
                <c:pt idx="20059">
                  <c:v>42652.694444444445</c:v>
                </c:pt>
                <c:pt idx="20060">
                  <c:v>42652.697916666664</c:v>
                </c:pt>
                <c:pt idx="20061">
                  <c:v>42652.701388888891</c:v>
                </c:pt>
                <c:pt idx="20062">
                  <c:v>42652.704861111109</c:v>
                </c:pt>
                <c:pt idx="20063">
                  <c:v>42652.708333333336</c:v>
                </c:pt>
                <c:pt idx="20064">
                  <c:v>42652.711805555555</c:v>
                </c:pt>
                <c:pt idx="20065">
                  <c:v>42652.715277777781</c:v>
                </c:pt>
                <c:pt idx="20066">
                  <c:v>42652.71875</c:v>
                </c:pt>
                <c:pt idx="20067">
                  <c:v>42652.722222222219</c:v>
                </c:pt>
                <c:pt idx="20068">
                  <c:v>42652.725694444445</c:v>
                </c:pt>
                <c:pt idx="20069">
                  <c:v>42652.729166666664</c:v>
                </c:pt>
                <c:pt idx="20070">
                  <c:v>42652.732638888891</c:v>
                </c:pt>
                <c:pt idx="20071">
                  <c:v>42652.736111111109</c:v>
                </c:pt>
                <c:pt idx="20072">
                  <c:v>42652.739583333336</c:v>
                </c:pt>
                <c:pt idx="20073">
                  <c:v>42652.743055555555</c:v>
                </c:pt>
                <c:pt idx="20074">
                  <c:v>42652.746527777781</c:v>
                </c:pt>
                <c:pt idx="20075">
                  <c:v>42652.75</c:v>
                </c:pt>
                <c:pt idx="20076">
                  <c:v>42652.753472222219</c:v>
                </c:pt>
                <c:pt idx="20077">
                  <c:v>42652.756944444445</c:v>
                </c:pt>
                <c:pt idx="20078">
                  <c:v>42652.760416666664</c:v>
                </c:pt>
                <c:pt idx="20079">
                  <c:v>42652.763888888891</c:v>
                </c:pt>
                <c:pt idx="20080">
                  <c:v>42652.767361111109</c:v>
                </c:pt>
                <c:pt idx="20081">
                  <c:v>42652.770833333336</c:v>
                </c:pt>
                <c:pt idx="20082">
                  <c:v>42652.774305555555</c:v>
                </c:pt>
                <c:pt idx="20083">
                  <c:v>42652.777777777781</c:v>
                </c:pt>
                <c:pt idx="20084">
                  <c:v>42652.78125</c:v>
                </c:pt>
                <c:pt idx="20085">
                  <c:v>42652.784722222219</c:v>
                </c:pt>
                <c:pt idx="20086">
                  <c:v>42652.788194444445</c:v>
                </c:pt>
                <c:pt idx="20087">
                  <c:v>42652.791666666664</c:v>
                </c:pt>
                <c:pt idx="20088">
                  <c:v>42652.795138888891</c:v>
                </c:pt>
                <c:pt idx="20089">
                  <c:v>42652.798611111109</c:v>
                </c:pt>
                <c:pt idx="20090">
                  <c:v>42652.802083333336</c:v>
                </c:pt>
                <c:pt idx="20091">
                  <c:v>42652.805555555555</c:v>
                </c:pt>
                <c:pt idx="20092">
                  <c:v>42652.809027777781</c:v>
                </c:pt>
                <c:pt idx="20093">
                  <c:v>42652.8125</c:v>
                </c:pt>
                <c:pt idx="20094">
                  <c:v>42652.815972222219</c:v>
                </c:pt>
                <c:pt idx="20095">
                  <c:v>42652.819444444445</c:v>
                </c:pt>
                <c:pt idx="20096">
                  <c:v>42652.822916666664</c:v>
                </c:pt>
                <c:pt idx="20097">
                  <c:v>42652.826388888891</c:v>
                </c:pt>
                <c:pt idx="20098">
                  <c:v>42652.829861111109</c:v>
                </c:pt>
                <c:pt idx="20099">
                  <c:v>42652.833333333336</c:v>
                </c:pt>
                <c:pt idx="20100">
                  <c:v>42652.836805555555</c:v>
                </c:pt>
                <c:pt idx="20101">
                  <c:v>42652.840277777781</c:v>
                </c:pt>
                <c:pt idx="20102">
                  <c:v>42652.84375</c:v>
                </c:pt>
                <c:pt idx="20103">
                  <c:v>42652.847222222219</c:v>
                </c:pt>
                <c:pt idx="20104">
                  <c:v>42652.850694444445</c:v>
                </c:pt>
                <c:pt idx="20105">
                  <c:v>42652.854166666664</c:v>
                </c:pt>
                <c:pt idx="20106">
                  <c:v>42652.857638888891</c:v>
                </c:pt>
                <c:pt idx="20107">
                  <c:v>42652.861111111109</c:v>
                </c:pt>
                <c:pt idx="20108">
                  <c:v>42652.864583333336</c:v>
                </c:pt>
                <c:pt idx="20109">
                  <c:v>42652.868055555555</c:v>
                </c:pt>
                <c:pt idx="20110">
                  <c:v>42652.871527777781</c:v>
                </c:pt>
                <c:pt idx="20111">
                  <c:v>42652.875</c:v>
                </c:pt>
                <c:pt idx="20112">
                  <c:v>42652.878472222219</c:v>
                </c:pt>
                <c:pt idx="20113">
                  <c:v>42652.881944444445</c:v>
                </c:pt>
                <c:pt idx="20114">
                  <c:v>42652.885416666664</c:v>
                </c:pt>
                <c:pt idx="20115">
                  <c:v>42652.888888888891</c:v>
                </c:pt>
                <c:pt idx="20116">
                  <c:v>42652.892361111109</c:v>
                </c:pt>
                <c:pt idx="20117">
                  <c:v>42652.895833333336</c:v>
                </c:pt>
                <c:pt idx="20118">
                  <c:v>42652.899305555555</c:v>
                </c:pt>
                <c:pt idx="20119">
                  <c:v>42652.902777777781</c:v>
                </c:pt>
                <c:pt idx="20120">
                  <c:v>42652.90625</c:v>
                </c:pt>
                <c:pt idx="20121">
                  <c:v>42652.909722222219</c:v>
                </c:pt>
                <c:pt idx="20122">
                  <c:v>42652.913194444445</c:v>
                </c:pt>
                <c:pt idx="20123">
                  <c:v>42652.916666666664</c:v>
                </c:pt>
                <c:pt idx="20124">
                  <c:v>42652.920138888891</c:v>
                </c:pt>
                <c:pt idx="20125">
                  <c:v>42652.923611111109</c:v>
                </c:pt>
                <c:pt idx="20126">
                  <c:v>42652.927083333336</c:v>
                </c:pt>
                <c:pt idx="20127">
                  <c:v>42652.930555555555</c:v>
                </c:pt>
                <c:pt idx="20128">
                  <c:v>42652.934027777781</c:v>
                </c:pt>
                <c:pt idx="20129">
                  <c:v>42652.9375</c:v>
                </c:pt>
                <c:pt idx="20130">
                  <c:v>42652.940972222219</c:v>
                </c:pt>
                <c:pt idx="20131">
                  <c:v>42652.944444444445</c:v>
                </c:pt>
                <c:pt idx="20132">
                  <c:v>42652.947916666664</c:v>
                </c:pt>
                <c:pt idx="20133">
                  <c:v>42652.951388888891</c:v>
                </c:pt>
                <c:pt idx="20134">
                  <c:v>42652.954861111109</c:v>
                </c:pt>
                <c:pt idx="20135">
                  <c:v>42652.958333333336</c:v>
                </c:pt>
                <c:pt idx="20136">
                  <c:v>42652.961805555555</c:v>
                </c:pt>
                <c:pt idx="20137">
                  <c:v>42652.965277777781</c:v>
                </c:pt>
                <c:pt idx="20138">
                  <c:v>42652.96875</c:v>
                </c:pt>
                <c:pt idx="20139">
                  <c:v>42652.972222222219</c:v>
                </c:pt>
                <c:pt idx="20140">
                  <c:v>42652.975694444445</c:v>
                </c:pt>
                <c:pt idx="20141">
                  <c:v>42652.979166666664</c:v>
                </c:pt>
                <c:pt idx="20142">
                  <c:v>42652.982638888891</c:v>
                </c:pt>
                <c:pt idx="20143">
                  <c:v>42652.986111111109</c:v>
                </c:pt>
                <c:pt idx="20144">
                  <c:v>42652.989583333336</c:v>
                </c:pt>
                <c:pt idx="20145">
                  <c:v>42652.993055555555</c:v>
                </c:pt>
                <c:pt idx="20146">
                  <c:v>42652.996527777781</c:v>
                </c:pt>
                <c:pt idx="20147">
                  <c:v>42653</c:v>
                </c:pt>
                <c:pt idx="20148">
                  <c:v>42653.003472222219</c:v>
                </c:pt>
                <c:pt idx="20149">
                  <c:v>42653.006944444445</c:v>
                </c:pt>
                <c:pt idx="20150">
                  <c:v>42653.010416666664</c:v>
                </c:pt>
                <c:pt idx="20151">
                  <c:v>42653.013888888891</c:v>
                </c:pt>
                <c:pt idx="20152">
                  <c:v>42653.017361111109</c:v>
                </c:pt>
                <c:pt idx="20153">
                  <c:v>42653.020833333336</c:v>
                </c:pt>
                <c:pt idx="20154">
                  <c:v>42653.024305555555</c:v>
                </c:pt>
                <c:pt idx="20155">
                  <c:v>42653.027777777781</c:v>
                </c:pt>
                <c:pt idx="20156">
                  <c:v>42653.03125</c:v>
                </c:pt>
                <c:pt idx="20157">
                  <c:v>42653.034722222219</c:v>
                </c:pt>
                <c:pt idx="20158">
                  <c:v>42653.038194444445</c:v>
                </c:pt>
                <c:pt idx="20159">
                  <c:v>42653.041666666664</c:v>
                </c:pt>
                <c:pt idx="20160">
                  <c:v>42653.045138888891</c:v>
                </c:pt>
                <c:pt idx="20161">
                  <c:v>42653.048611111109</c:v>
                </c:pt>
                <c:pt idx="20162">
                  <c:v>42653.052083333336</c:v>
                </c:pt>
                <c:pt idx="20163">
                  <c:v>42653.055555555555</c:v>
                </c:pt>
                <c:pt idx="20164">
                  <c:v>42653.059027777781</c:v>
                </c:pt>
                <c:pt idx="20165">
                  <c:v>42653.0625</c:v>
                </c:pt>
                <c:pt idx="20166">
                  <c:v>42653.065972222219</c:v>
                </c:pt>
                <c:pt idx="20167">
                  <c:v>42653.069444444445</c:v>
                </c:pt>
                <c:pt idx="20168">
                  <c:v>42653.072916666664</c:v>
                </c:pt>
                <c:pt idx="20169">
                  <c:v>42653.076388888891</c:v>
                </c:pt>
                <c:pt idx="20170">
                  <c:v>42653.079861111109</c:v>
                </c:pt>
                <c:pt idx="20171">
                  <c:v>42653.083333333336</c:v>
                </c:pt>
                <c:pt idx="20172">
                  <c:v>42653.086805555555</c:v>
                </c:pt>
                <c:pt idx="20173">
                  <c:v>42653.090277777781</c:v>
                </c:pt>
                <c:pt idx="20174">
                  <c:v>42653.09375</c:v>
                </c:pt>
                <c:pt idx="20175">
                  <c:v>42653.097222222219</c:v>
                </c:pt>
                <c:pt idx="20176">
                  <c:v>42653.100694444445</c:v>
                </c:pt>
                <c:pt idx="20177">
                  <c:v>42653.104166666664</c:v>
                </c:pt>
                <c:pt idx="20178">
                  <c:v>42653.107638888891</c:v>
                </c:pt>
                <c:pt idx="20179">
                  <c:v>42653.111111111109</c:v>
                </c:pt>
                <c:pt idx="20180">
                  <c:v>42653.114583333336</c:v>
                </c:pt>
                <c:pt idx="20181">
                  <c:v>42653.118055555555</c:v>
                </c:pt>
                <c:pt idx="20182">
                  <c:v>42653.121527777781</c:v>
                </c:pt>
                <c:pt idx="20183">
                  <c:v>42653.125</c:v>
                </c:pt>
                <c:pt idx="20184">
                  <c:v>42653.128472222219</c:v>
                </c:pt>
                <c:pt idx="20185">
                  <c:v>42653.131944444445</c:v>
                </c:pt>
                <c:pt idx="20186">
                  <c:v>42653.135416666664</c:v>
                </c:pt>
                <c:pt idx="20187">
                  <c:v>42653.138888888891</c:v>
                </c:pt>
                <c:pt idx="20188">
                  <c:v>42653.142361111109</c:v>
                </c:pt>
                <c:pt idx="20189">
                  <c:v>42653.145833333336</c:v>
                </c:pt>
                <c:pt idx="20190">
                  <c:v>42653.149305555555</c:v>
                </c:pt>
                <c:pt idx="20191">
                  <c:v>42653.152777777781</c:v>
                </c:pt>
                <c:pt idx="20192">
                  <c:v>42653.15625</c:v>
                </c:pt>
                <c:pt idx="20193">
                  <c:v>42653.159722222219</c:v>
                </c:pt>
                <c:pt idx="20194">
                  <c:v>42653.163194444445</c:v>
                </c:pt>
                <c:pt idx="20195">
                  <c:v>42653.166666666664</c:v>
                </c:pt>
                <c:pt idx="20196">
                  <c:v>42653.170138888891</c:v>
                </c:pt>
                <c:pt idx="20197">
                  <c:v>42653.173611111109</c:v>
                </c:pt>
                <c:pt idx="20198">
                  <c:v>42653.177083333336</c:v>
                </c:pt>
                <c:pt idx="20199">
                  <c:v>42653.180555555555</c:v>
                </c:pt>
                <c:pt idx="20200">
                  <c:v>42653.184027777781</c:v>
                </c:pt>
                <c:pt idx="20201">
                  <c:v>42653.1875</c:v>
                </c:pt>
                <c:pt idx="20202">
                  <c:v>42653.190972222219</c:v>
                </c:pt>
                <c:pt idx="20203">
                  <c:v>42653.194444444445</c:v>
                </c:pt>
                <c:pt idx="20204">
                  <c:v>42653.197916666664</c:v>
                </c:pt>
                <c:pt idx="20205">
                  <c:v>42653.201388888891</c:v>
                </c:pt>
                <c:pt idx="20206">
                  <c:v>42653.204861111109</c:v>
                </c:pt>
                <c:pt idx="20207">
                  <c:v>42653.208333333336</c:v>
                </c:pt>
                <c:pt idx="20208">
                  <c:v>42653.211805555555</c:v>
                </c:pt>
                <c:pt idx="20209">
                  <c:v>42653.215277777781</c:v>
                </c:pt>
                <c:pt idx="20210">
                  <c:v>42653.21875</c:v>
                </c:pt>
                <c:pt idx="20211">
                  <c:v>42653.222222222219</c:v>
                </c:pt>
                <c:pt idx="20212">
                  <c:v>42653.225694444445</c:v>
                </c:pt>
                <c:pt idx="20213">
                  <c:v>42653.229166666664</c:v>
                </c:pt>
                <c:pt idx="20214">
                  <c:v>42653.232638888891</c:v>
                </c:pt>
                <c:pt idx="20215">
                  <c:v>42653.236111111109</c:v>
                </c:pt>
                <c:pt idx="20216">
                  <c:v>42653.239583333336</c:v>
                </c:pt>
                <c:pt idx="20217">
                  <c:v>42653.243055555555</c:v>
                </c:pt>
                <c:pt idx="20218">
                  <c:v>42653.246527777781</c:v>
                </c:pt>
                <c:pt idx="20219">
                  <c:v>42653.25</c:v>
                </c:pt>
                <c:pt idx="20220">
                  <c:v>42653.253472222219</c:v>
                </c:pt>
                <c:pt idx="20221">
                  <c:v>42653.256944444445</c:v>
                </c:pt>
                <c:pt idx="20222">
                  <c:v>42653.260416666664</c:v>
                </c:pt>
                <c:pt idx="20223">
                  <c:v>42653.263888888891</c:v>
                </c:pt>
                <c:pt idx="20224">
                  <c:v>42653.267361111109</c:v>
                </c:pt>
                <c:pt idx="20225">
                  <c:v>42653.270833333336</c:v>
                </c:pt>
                <c:pt idx="20226">
                  <c:v>42653.274305555555</c:v>
                </c:pt>
                <c:pt idx="20227">
                  <c:v>42653.277777777781</c:v>
                </c:pt>
                <c:pt idx="20228">
                  <c:v>42653.28125</c:v>
                </c:pt>
                <c:pt idx="20229">
                  <c:v>42653.284722222219</c:v>
                </c:pt>
                <c:pt idx="20230">
                  <c:v>42653.288194444445</c:v>
                </c:pt>
                <c:pt idx="20231">
                  <c:v>42653.291666666664</c:v>
                </c:pt>
                <c:pt idx="20232">
                  <c:v>42653.295138888891</c:v>
                </c:pt>
                <c:pt idx="20233">
                  <c:v>42653.298611111109</c:v>
                </c:pt>
                <c:pt idx="20234">
                  <c:v>42653.302083333336</c:v>
                </c:pt>
                <c:pt idx="20235">
                  <c:v>42653.305555555555</c:v>
                </c:pt>
                <c:pt idx="20236">
                  <c:v>42653.309027777781</c:v>
                </c:pt>
                <c:pt idx="20237">
                  <c:v>42653.3125</c:v>
                </c:pt>
                <c:pt idx="20238">
                  <c:v>42653.315972222219</c:v>
                </c:pt>
                <c:pt idx="20239">
                  <c:v>42653.319444444445</c:v>
                </c:pt>
                <c:pt idx="20240">
                  <c:v>42653.322916666664</c:v>
                </c:pt>
                <c:pt idx="20241">
                  <c:v>42653.326388888891</c:v>
                </c:pt>
                <c:pt idx="20242">
                  <c:v>42653.329861111109</c:v>
                </c:pt>
                <c:pt idx="20243">
                  <c:v>42653.333333333336</c:v>
                </c:pt>
                <c:pt idx="20244">
                  <c:v>42653.336805555555</c:v>
                </c:pt>
                <c:pt idx="20245">
                  <c:v>42653.340277777781</c:v>
                </c:pt>
                <c:pt idx="20246">
                  <c:v>42653.34375</c:v>
                </c:pt>
                <c:pt idx="20247">
                  <c:v>42653.347222222219</c:v>
                </c:pt>
                <c:pt idx="20248">
                  <c:v>42653.350694444445</c:v>
                </c:pt>
                <c:pt idx="20249">
                  <c:v>42653.354166666664</c:v>
                </c:pt>
                <c:pt idx="20250">
                  <c:v>42653.357638888891</c:v>
                </c:pt>
                <c:pt idx="20251">
                  <c:v>42653.361111111109</c:v>
                </c:pt>
                <c:pt idx="20252">
                  <c:v>42653.364583333336</c:v>
                </c:pt>
                <c:pt idx="20253">
                  <c:v>42653.368055555555</c:v>
                </c:pt>
                <c:pt idx="20254">
                  <c:v>42653.371527777781</c:v>
                </c:pt>
                <c:pt idx="20255">
                  <c:v>42653.375</c:v>
                </c:pt>
                <c:pt idx="20256">
                  <c:v>42653.378472222219</c:v>
                </c:pt>
                <c:pt idx="20257">
                  <c:v>42653.381944444445</c:v>
                </c:pt>
                <c:pt idx="20258">
                  <c:v>42653.385416666664</c:v>
                </c:pt>
                <c:pt idx="20259">
                  <c:v>42653.388888888891</c:v>
                </c:pt>
                <c:pt idx="20260">
                  <c:v>42653.392361111109</c:v>
                </c:pt>
                <c:pt idx="20261">
                  <c:v>42653.395833333336</c:v>
                </c:pt>
                <c:pt idx="20262">
                  <c:v>42653.399305555555</c:v>
                </c:pt>
                <c:pt idx="20263">
                  <c:v>42653.402777777781</c:v>
                </c:pt>
                <c:pt idx="20264">
                  <c:v>42653.40625</c:v>
                </c:pt>
                <c:pt idx="20265">
                  <c:v>42653.409722222219</c:v>
                </c:pt>
                <c:pt idx="20266">
                  <c:v>42653.413194444445</c:v>
                </c:pt>
                <c:pt idx="20267">
                  <c:v>42653.416666666664</c:v>
                </c:pt>
                <c:pt idx="20268">
                  <c:v>42653.420138888891</c:v>
                </c:pt>
                <c:pt idx="20269">
                  <c:v>42653.423611111109</c:v>
                </c:pt>
                <c:pt idx="20270">
                  <c:v>42653.427083333336</c:v>
                </c:pt>
                <c:pt idx="20271">
                  <c:v>42653.430555555555</c:v>
                </c:pt>
                <c:pt idx="20272">
                  <c:v>42653.434027777781</c:v>
                </c:pt>
                <c:pt idx="20273">
                  <c:v>42653.4375</c:v>
                </c:pt>
                <c:pt idx="20274">
                  <c:v>42653.440972222219</c:v>
                </c:pt>
                <c:pt idx="20275">
                  <c:v>42653.444444444445</c:v>
                </c:pt>
                <c:pt idx="20276">
                  <c:v>42653.447916666664</c:v>
                </c:pt>
                <c:pt idx="20277">
                  <c:v>42653.451388888891</c:v>
                </c:pt>
                <c:pt idx="20278">
                  <c:v>42653.454861111109</c:v>
                </c:pt>
                <c:pt idx="20279">
                  <c:v>42653.458333333336</c:v>
                </c:pt>
                <c:pt idx="20280">
                  <c:v>42653.461805555555</c:v>
                </c:pt>
                <c:pt idx="20281">
                  <c:v>42653.465277777781</c:v>
                </c:pt>
                <c:pt idx="20282">
                  <c:v>42653.46875</c:v>
                </c:pt>
                <c:pt idx="20283">
                  <c:v>42653.472222222219</c:v>
                </c:pt>
                <c:pt idx="20284">
                  <c:v>42653.475694444445</c:v>
                </c:pt>
                <c:pt idx="20285">
                  <c:v>42653.479166666664</c:v>
                </c:pt>
                <c:pt idx="20286">
                  <c:v>42653.482638888891</c:v>
                </c:pt>
                <c:pt idx="20287">
                  <c:v>42653.486111111109</c:v>
                </c:pt>
                <c:pt idx="20288">
                  <c:v>42653.489583333336</c:v>
                </c:pt>
                <c:pt idx="20289">
                  <c:v>42653.493055555555</c:v>
                </c:pt>
                <c:pt idx="20290">
                  <c:v>42653.496527777781</c:v>
                </c:pt>
                <c:pt idx="20291">
                  <c:v>42653.5</c:v>
                </c:pt>
                <c:pt idx="20292">
                  <c:v>42653.503472222219</c:v>
                </c:pt>
                <c:pt idx="20293">
                  <c:v>42653.506944444445</c:v>
                </c:pt>
                <c:pt idx="20294">
                  <c:v>42653.510416666664</c:v>
                </c:pt>
                <c:pt idx="20295">
                  <c:v>42653.513888888891</c:v>
                </c:pt>
                <c:pt idx="20296">
                  <c:v>42653.517361111109</c:v>
                </c:pt>
                <c:pt idx="20297">
                  <c:v>42653.520833333336</c:v>
                </c:pt>
                <c:pt idx="20298">
                  <c:v>42653.524305555555</c:v>
                </c:pt>
                <c:pt idx="20299">
                  <c:v>42653.527777777781</c:v>
                </c:pt>
                <c:pt idx="20300">
                  <c:v>42653.53125</c:v>
                </c:pt>
                <c:pt idx="20301">
                  <c:v>42653.534722222219</c:v>
                </c:pt>
                <c:pt idx="20302">
                  <c:v>42653.538194444445</c:v>
                </c:pt>
                <c:pt idx="20303">
                  <c:v>42653.541666666664</c:v>
                </c:pt>
                <c:pt idx="20304">
                  <c:v>42653.545138888891</c:v>
                </c:pt>
                <c:pt idx="20305">
                  <c:v>42653.548611111109</c:v>
                </c:pt>
                <c:pt idx="20306">
                  <c:v>42653.552083333336</c:v>
                </c:pt>
                <c:pt idx="20307">
                  <c:v>42653.555555555555</c:v>
                </c:pt>
                <c:pt idx="20308">
                  <c:v>42653.559027777781</c:v>
                </c:pt>
                <c:pt idx="20309">
                  <c:v>42653.5625</c:v>
                </c:pt>
                <c:pt idx="20310">
                  <c:v>42653.565972222219</c:v>
                </c:pt>
                <c:pt idx="20311">
                  <c:v>42653.569444444445</c:v>
                </c:pt>
                <c:pt idx="20312">
                  <c:v>42653.572916666664</c:v>
                </c:pt>
                <c:pt idx="20313">
                  <c:v>42653.576388888891</c:v>
                </c:pt>
                <c:pt idx="20314">
                  <c:v>42653.579861111109</c:v>
                </c:pt>
                <c:pt idx="20315">
                  <c:v>42653.583333333336</c:v>
                </c:pt>
                <c:pt idx="20316">
                  <c:v>42653.586805555555</c:v>
                </c:pt>
                <c:pt idx="20317">
                  <c:v>42653.590277777781</c:v>
                </c:pt>
                <c:pt idx="20318">
                  <c:v>42653.59375</c:v>
                </c:pt>
                <c:pt idx="20319">
                  <c:v>42653.597222222219</c:v>
                </c:pt>
                <c:pt idx="20320">
                  <c:v>42653.600694444445</c:v>
                </c:pt>
                <c:pt idx="20321">
                  <c:v>42653.604166666664</c:v>
                </c:pt>
                <c:pt idx="20322">
                  <c:v>42653.607638888891</c:v>
                </c:pt>
                <c:pt idx="20323">
                  <c:v>42653.611111111109</c:v>
                </c:pt>
                <c:pt idx="20324">
                  <c:v>42653.614583333336</c:v>
                </c:pt>
                <c:pt idx="20325">
                  <c:v>42653.618055555555</c:v>
                </c:pt>
                <c:pt idx="20326">
                  <c:v>42653.621527777781</c:v>
                </c:pt>
                <c:pt idx="20327">
                  <c:v>42653.625</c:v>
                </c:pt>
                <c:pt idx="20328">
                  <c:v>42653.628472222219</c:v>
                </c:pt>
                <c:pt idx="20329">
                  <c:v>42653.631944444445</c:v>
                </c:pt>
                <c:pt idx="20330">
                  <c:v>42653.635416666664</c:v>
                </c:pt>
                <c:pt idx="20331">
                  <c:v>42653.638888888891</c:v>
                </c:pt>
                <c:pt idx="20332">
                  <c:v>42653.642361111109</c:v>
                </c:pt>
                <c:pt idx="20333">
                  <c:v>42653.645833333336</c:v>
                </c:pt>
                <c:pt idx="20334">
                  <c:v>42653.649305555555</c:v>
                </c:pt>
                <c:pt idx="20335">
                  <c:v>42653.652777777781</c:v>
                </c:pt>
                <c:pt idx="20336">
                  <c:v>42653.65625</c:v>
                </c:pt>
                <c:pt idx="20337">
                  <c:v>42653.659722222219</c:v>
                </c:pt>
                <c:pt idx="20338">
                  <c:v>42653.663194444445</c:v>
                </c:pt>
                <c:pt idx="20339">
                  <c:v>42653.666666666664</c:v>
                </c:pt>
                <c:pt idx="20340">
                  <c:v>42653.670138888891</c:v>
                </c:pt>
                <c:pt idx="20341">
                  <c:v>42653.673611111109</c:v>
                </c:pt>
                <c:pt idx="20342">
                  <c:v>42653.677083333336</c:v>
                </c:pt>
                <c:pt idx="20343">
                  <c:v>42653.680555555555</c:v>
                </c:pt>
                <c:pt idx="20344">
                  <c:v>42653.684027777781</c:v>
                </c:pt>
                <c:pt idx="20345">
                  <c:v>42653.6875</c:v>
                </c:pt>
                <c:pt idx="20346">
                  <c:v>42653.690972222219</c:v>
                </c:pt>
                <c:pt idx="20347">
                  <c:v>42653.694444444445</c:v>
                </c:pt>
                <c:pt idx="20348">
                  <c:v>42653.697916666664</c:v>
                </c:pt>
                <c:pt idx="20349">
                  <c:v>42653.701388888891</c:v>
                </c:pt>
                <c:pt idx="20350">
                  <c:v>42653.704861111109</c:v>
                </c:pt>
                <c:pt idx="20351">
                  <c:v>42653.708333333336</c:v>
                </c:pt>
                <c:pt idx="20352">
                  <c:v>42653.711805555555</c:v>
                </c:pt>
                <c:pt idx="20353">
                  <c:v>42653.715277777781</c:v>
                </c:pt>
                <c:pt idx="20354">
                  <c:v>42653.71875</c:v>
                </c:pt>
                <c:pt idx="20355">
                  <c:v>42653.722222222219</c:v>
                </c:pt>
                <c:pt idx="20356">
                  <c:v>42653.725694444445</c:v>
                </c:pt>
                <c:pt idx="20357">
                  <c:v>42653.729166666664</c:v>
                </c:pt>
                <c:pt idx="20358">
                  <c:v>42653.732638888891</c:v>
                </c:pt>
                <c:pt idx="20359">
                  <c:v>42653.736111111109</c:v>
                </c:pt>
                <c:pt idx="20360">
                  <c:v>42653.739583333336</c:v>
                </c:pt>
                <c:pt idx="20361">
                  <c:v>42653.743055555555</c:v>
                </c:pt>
                <c:pt idx="20362">
                  <c:v>42653.746527777781</c:v>
                </c:pt>
                <c:pt idx="20363">
                  <c:v>42653.75</c:v>
                </c:pt>
                <c:pt idx="20364">
                  <c:v>42653.753472222219</c:v>
                </c:pt>
                <c:pt idx="20365">
                  <c:v>42653.756944444445</c:v>
                </c:pt>
                <c:pt idx="20366">
                  <c:v>42653.760416666664</c:v>
                </c:pt>
                <c:pt idx="20367">
                  <c:v>42653.763888888891</c:v>
                </c:pt>
                <c:pt idx="20368">
                  <c:v>42653.767361111109</c:v>
                </c:pt>
                <c:pt idx="20369">
                  <c:v>42653.770833333336</c:v>
                </c:pt>
                <c:pt idx="20370">
                  <c:v>42653.774305555555</c:v>
                </c:pt>
                <c:pt idx="20371">
                  <c:v>42653.777777777781</c:v>
                </c:pt>
                <c:pt idx="20372">
                  <c:v>42653.78125</c:v>
                </c:pt>
                <c:pt idx="20373">
                  <c:v>42653.784722222219</c:v>
                </c:pt>
                <c:pt idx="20374">
                  <c:v>42653.788194444445</c:v>
                </c:pt>
                <c:pt idx="20375">
                  <c:v>42653.791666666664</c:v>
                </c:pt>
                <c:pt idx="20376">
                  <c:v>42653.795138888891</c:v>
                </c:pt>
                <c:pt idx="20377">
                  <c:v>42653.798611111109</c:v>
                </c:pt>
                <c:pt idx="20378">
                  <c:v>42653.802083333336</c:v>
                </c:pt>
                <c:pt idx="20379">
                  <c:v>42653.805555555555</c:v>
                </c:pt>
                <c:pt idx="20380">
                  <c:v>42653.809027777781</c:v>
                </c:pt>
                <c:pt idx="20381">
                  <c:v>42653.8125</c:v>
                </c:pt>
                <c:pt idx="20382">
                  <c:v>42653.815972222219</c:v>
                </c:pt>
                <c:pt idx="20383">
                  <c:v>42653.819444444445</c:v>
                </c:pt>
                <c:pt idx="20384">
                  <c:v>42653.822916666664</c:v>
                </c:pt>
                <c:pt idx="20385">
                  <c:v>42653.826388888891</c:v>
                </c:pt>
                <c:pt idx="20386">
                  <c:v>42653.829861111109</c:v>
                </c:pt>
                <c:pt idx="20387">
                  <c:v>42653.833333333336</c:v>
                </c:pt>
                <c:pt idx="20388">
                  <c:v>42653.836805555555</c:v>
                </c:pt>
                <c:pt idx="20389">
                  <c:v>42653.840277777781</c:v>
                </c:pt>
                <c:pt idx="20390">
                  <c:v>42653.84375</c:v>
                </c:pt>
                <c:pt idx="20391">
                  <c:v>42653.847222222219</c:v>
                </c:pt>
                <c:pt idx="20392">
                  <c:v>42653.850694444445</c:v>
                </c:pt>
                <c:pt idx="20393">
                  <c:v>42653.854166666664</c:v>
                </c:pt>
                <c:pt idx="20394">
                  <c:v>42653.857638888891</c:v>
                </c:pt>
                <c:pt idx="20395">
                  <c:v>42653.861111111109</c:v>
                </c:pt>
                <c:pt idx="20396">
                  <c:v>42653.864583333336</c:v>
                </c:pt>
                <c:pt idx="20397">
                  <c:v>42653.868055555555</c:v>
                </c:pt>
                <c:pt idx="20398">
                  <c:v>42653.871527777781</c:v>
                </c:pt>
                <c:pt idx="20399">
                  <c:v>42653.875</c:v>
                </c:pt>
                <c:pt idx="20400">
                  <c:v>42653.878472222219</c:v>
                </c:pt>
                <c:pt idx="20401">
                  <c:v>42653.881944444445</c:v>
                </c:pt>
                <c:pt idx="20402">
                  <c:v>42653.885416666664</c:v>
                </c:pt>
                <c:pt idx="20403">
                  <c:v>42653.888888888891</c:v>
                </c:pt>
                <c:pt idx="20404">
                  <c:v>42653.892361111109</c:v>
                </c:pt>
                <c:pt idx="20405">
                  <c:v>42653.895833333336</c:v>
                </c:pt>
                <c:pt idx="20406">
                  <c:v>42653.899305555555</c:v>
                </c:pt>
                <c:pt idx="20407">
                  <c:v>42653.902777777781</c:v>
                </c:pt>
                <c:pt idx="20408">
                  <c:v>42653.90625</c:v>
                </c:pt>
                <c:pt idx="20409">
                  <c:v>42653.909722222219</c:v>
                </c:pt>
                <c:pt idx="20410">
                  <c:v>42653.913194444445</c:v>
                </c:pt>
                <c:pt idx="20411">
                  <c:v>42653.916666666664</c:v>
                </c:pt>
                <c:pt idx="20412">
                  <c:v>42653.920138888891</c:v>
                </c:pt>
                <c:pt idx="20413">
                  <c:v>42653.923611111109</c:v>
                </c:pt>
                <c:pt idx="20414">
                  <c:v>42653.927083333336</c:v>
                </c:pt>
                <c:pt idx="20415">
                  <c:v>42653.930555555555</c:v>
                </c:pt>
                <c:pt idx="20416">
                  <c:v>42653.934027777781</c:v>
                </c:pt>
                <c:pt idx="20417">
                  <c:v>42653.9375</c:v>
                </c:pt>
                <c:pt idx="20418">
                  <c:v>42653.940972222219</c:v>
                </c:pt>
                <c:pt idx="20419">
                  <c:v>42653.944444444445</c:v>
                </c:pt>
                <c:pt idx="20420">
                  <c:v>42653.947916666664</c:v>
                </c:pt>
                <c:pt idx="20421">
                  <c:v>42653.951388888891</c:v>
                </c:pt>
                <c:pt idx="20422">
                  <c:v>42653.954861111109</c:v>
                </c:pt>
                <c:pt idx="20423">
                  <c:v>42653.958333333336</c:v>
                </c:pt>
                <c:pt idx="20424">
                  <c:v>42653.961805555555</c:v>
                </c:pt>
                <c:pt idx="20425">
                  <c:v>42653.965277777781</c:v>
                </c:pt>
                <c:pt idx="20426">
                  <c:v>42653.96875</c:v>
                </c:pt>
                <c:pt idx="20427">
                  <c:v>42653.972222222219</c:v>
                </c:pt>
                <c:pt idx="20428">
                  <c:v>42653.975694444445</c:v>
                </c:pt>
                <c:pt idx="20429">
                  <c:v>42653.979166666664</c:v>
                </c:pt>
                <c:pt idx="20430">
                  <c:v>42653.982638888891</c:v>
                </c:pt>
                <c:pt idx="20431">
                  <c:v>42653.986111111109</c:v>
                </c:pt>
                <c:pt idx="20432">
                  <c:v>42653.989583333336</c:v>
                </c:pt>
                <c:pt idx="20433">
                  <c:v>42653.993055555555</c:v>
                </c:pt>
                <c:pt idx="20434">
                  <c:v>42653.996527777781</c:v>
                </c:pt>
                <c:pt idx="20435">
                  <c:v>42654</c:v>
                </c:pt>
                <c:pt idx="20436">
                  <c:v>42654.003472222219</c:v>
                </c:pt>
                <c:pt idx="20437">
                  <c:v>42654.006944444445</c:v>
                </c:pt>
                <c:pt idx="20438">
                  <c:v>42654.010416666664</c:v>
                </c:pt>
                <c:pt idx="20439">
                  <c:v>42654.013888888891</c:v>
                </c:pt>
                <c:pt idx="20440">
                  <c:v>42654.017361111109</c:v>
                </c:pt>
                <c:pt idx="20441">
                  <c:v>42654.020833333336</c:v>
                </c:pt>
                <c:pt idx="20442">
                  <c:v>42654.024305555555</c:v>
                </c:pt>
                <c:pt idx="20443">
                  <c:v>42654.027777777781</c:v>
                </c:pt>
                <c:pt idx="20444">
                  <c:v>42654.03125</c:v>
                </c:pt>
                <c:pt idx="20445">
                  <c:v>42654.034722222219</c:v>
                </c:pt>
                <c:pt idx="20446">
                  <c:v>42654.038194444445</c:v>
                </c:pt>
                <c:pt idx="20447">
                  <c:v>42654.041666666664</c:v>
                </c:pt>
                <c:pt idx="20448">
                  <c:v>42654.045138888891</c:v>
                </c:pt>
                <c:pt idx="20449">
                  <c:v>42654.048611111109</c:v>
                </c:pt>
                <c:pt idx="20450">
                  <c:v>42654.052083333336</c:v>
                </c:pt>
                <c:pt idx="20451">
                  <c:v>42654.055555555555</c:v>
                </c:pt>
                <c:pt idx="20452">
                  <c:v>42654.059027777781</c:v>
                </c:pt>
                <c:pt idx="20453">
                  <c:v>42654.0625</c:v>
                </c:pt>
                <c:pt idx="20454">
                  <c:v>42654.065972222219</c:v>
                </c:pt>
                <c:pt idx="20455">
                  <c:v>42654.069444444445</c:v>
                </c:pt>
                <c:pt idx="20456">
                  <c:v>42654.072916666664</c:v>
                </c:pt>
                <c:pt idx="20457">
                  <c:v>42654.076388888891</c:v>
                </c:pt>
                <c:pt idx="20458">
                  <c:v>42654.079861111109</c:v>
                </c:pt>
                <c:pt idx="20459">
                  <c:v>42654.083333333336</c:v>
                </c:pt>
                <c:pt idx="20460">
                  <c:v>42654.086805555555</c:v>
                </c:pt>
                <c:pt idx="20461">
                  <c:v>42654.090277777781</c:v>
                </c:pt>
                <c:pt idx="20462">
                  <c:v>42654.09375</c:v>
                </c:pt>
                <c:pt idx="20463">
                  <c:v>42654.097222222219</c:v>
                </c:pt>
                <c:pt idx="20464">
                  <c:v>42654.100694444445</c:v>
                </c:pt>
                <c:pt idx="20465">
                  <c:v>42654.104166666664</c:v>
                </c:pt>
                <c:pt idx="20466">
                  <c:v>42654.107638888891</c:v>
                </c:pt>
                <c:pt idx="20467">
                  <c:v>42654.111111111109</c:v>
                </c:pt>
                <c:pt idx="20468">
                  <c:v>42654.114583333336</c:v>
                </c:pt>
                <c:pt idx="20469">
                  <c:v>42654.118055555555</c:v>
                </c:pt>
                <c:pt idx="20470">
                  <c:v>42654.121527777781</c:v>
                </c:pt>
                <c:pt idx="20471">
                  <c:v>42654.125</c:v>
                </c:pt>
                <c:pt idx="20472">
                  <c:v>42654.128472222219</c:v>
                </c:pt>
                <c:pt idx="20473">
                  <c:v>42654.131944444445</c:v>
                </c:pt>
                <c:pt idx="20474">
                  <c:v>42654.135416666664</c:v>
                </c:pt>
                <c:pt idx="20475">
                  <c:v>42654.138888888891</c:v>
                </c:pt>
                <c:pt idx="20476">
                  <c:v>42654.142361111109</c:v>
                </c:pt>
                <c:pt idx="20477">
                  <c:v>42654.145833333336</c:v>
                </c:pt>
                <c:pt idx="20478">
                  <c:v>42654.149305555555</c:v>
                </c:pt>
                <c:pt idx="20479">
                  <c:v>42654.152777777781</c:v>
                </c:pt>
                <c:pt idx="20480">
                  <c:v>42654.15625</c:v>
                </c:pt>
                <c:pt idx="20481">
                  <c:v>42654.159722222219</c:v>
                </c:pt>
                <c:pt idx="20482">
                  <c:v>42654.163194444445</c:v>
                </c:pt>
                <c:pt idx="20483">
                  <c:v>42654.166666666664</c:v>
                </c:pt>
                <c:pt idx="20484">
                  <c:v>42654.170138888891</c:v>
                </c:pt>
                <c:pt idx="20485">
                  <c:v>42654.173611111109</c:v>
                </c:pt>
                <c:pt idx="20486">
                  <c:v>42654.177083333336</c:v>
                </c:pt>
                <c:pt idx="20487">
                  <c:v>42654.180555555555</c:v>
                </c:pt>
                <c:pt idx="20488">
                  <c:v>42654.184027777781</c:v>
                </c:pt>
                <c:pt idx="20489">
                  <c:v>42654.1875</c:v>
                </c:pt>
                <c:pt idx="20490">
                  <c:v>42654.190972222219</c:v>
                </c:pt>
                <c:pt idx="20491">
                  <c:v>42654.194444444445</c:v>
                </c:pt>
                <c:pt idx="20492">
                  <c:v>42654.197916666664</c:v>
                </c:pt>
                <c:pt idx="20493">
                  <c:v>42654.201388888891</c:v>
                </c:pt>
                <c:pt idx="20494">
                  <c:v>42654.204861111109</c:v>
                </c:pt>
                <c:pt idx="20495">
                  <c:v>42654.208333333336</c:v>
                </c:pt>
                <c:pt idx="20496">
                  <c:v>42654.211805555555</c:v>
                </c:pt>
                <c:pt idx="20497">
                  <c:v>42654.215277777781</c:v>
                </c:pt>
                <c:pt idx="20498">
                  <c:v>42654.21875</c:v>
                </c:pt>
                <c:pt idx="20499">
                  <c:v>42654.222222222219</c:v>
                </c:pt>
                <c:pt idx="20500">
                  <c:v>42654.225694444445</c:v>
                </c:pt>
                <c:pt idx="20501">
                  <c:v>42654.229166666664</c:v>
                </c:pt>
                <c:pt idx="20502">
                  <c:v>42654.232638888891</c:v>
                </c:pt>
                <c:pt idx="20503">
                  <c:v>42654.236111111109</c:v>
                </c:pt>
                <c:pt idx="20504">
                  <c:v>42654.239583333336</c:v>
                </c:pt>
                <c:pt idx="20505">
                  <c:v>42654.243055555555</c:v>
                </c:pt>
                <c:pt idx="20506">
                  <c:v>42654.246527777781</c:v>
                </c:pt>
                <c:pt idx="20507">
                  <c:v>42654.25</c:v>
                </c:pt>
                <c:pt idx="20508">
                  <c:v>42654.253472222219</c:v>
                </c:pt>
                <c:pt idx="20509">
                  <c:v>42654.256944444445</c:v>
                </c:pt>
                <c:pt idx="20510">
                  <c:v>42654.260416666664</c:v>
                </c:pt>
                <c:pt idx="20511">
                  <c:v>42654.263888888891</c:v>
                </c:pt>
                <c:pt idx="20512">
                  <c:v>42654.267361111109</c:v>
                </c:pt>
                <c:pt idx="20513">
                  <c:v>42654.270833333336</c:v>
                </c:pt>
                <c:pt idx="20514">
                  <c:v>42654.274305555555</c:v>
                </c:pt>
                <c:pt idx="20515">
                  <c:v>42654.277777777781</c:v>
                </c:pt>
                <c:pt idx="20516">
                  <c:v>42654.28125</c:v>
                </c:pt>
                <c:pt idx="20517">
                  <c:v>42654.284722222219</c:v>
                </c:pt>
                <c:pt idx="20518">
                  <c:v>42654.288194444445</c:v>
                </c:pt>
                <c:pt idx="20519">
                  <c:v>42654.291666666664</c:v>
                </c:pt>
                <c:pt idx="20520">
                  <c:v>42654.295138888891</c:v>
                </c:pt>
                <c:pt idx="20521">
                  <c:v>42654.298611111109</c:v>
                </c:pt>
                <c:pt idx="20522">
                  <c:v>42654.302083333336</c:v>
                </c:pt>
                <c:pt idx="20523">
                  <c:v>42654.305555555555</c:v>
                </c:pt>
                <c:pt idx="20524">
                  <c:v>42654.309027777781</c:v>
                </c:pt>
                <c:pt idx="20525">
                  <c:v>42654.3125</c:v>
                </c:pt>
                <c:pt idx="20526">
                  <c:v>42654.315972222219</c:v>
                </c:pt>
                <c:pt idx="20527">
                  <c:v>42654.319444444445</c:v>
                </c:pt>
                <c:pt idx="20528">
                  <c:v>42654.322916666664</c:v>
                </c:pt>
                <c:pt idx="20529">
                  <c:v>42654.326388888891</c:v>
                </c:pt>
                <c:pt idx="20530">
                  <c:v>42654.329861111109</c:v>
                </c:pt>
                <c:pt idx="20531">
                  <c:v>42654.333333333336</c:v>
                </c:pt>
                <c:pt idx="20532">
                  <c:v>42654.336805555555</c:v>
                </c:pt>
                <c:pt idx="20533">
                  <c:v>42654.340277777781</c:v>
                </c:pt>
                <c:pt idx="20534">
                  <c:v>42654.34375</c:v>
                </c:pt>
                <c:pt idx="20535">
                  <c:v>42654.347222222219</c:v>
                </c:pt>
                <c:pt idx="20536">
                  <c:v>42654.350694444445</c:v>
                </c:pt>
                <c:pt idx="20537">
                  <c:v>42654.354166666664</c:v>
                </c:pt>
                <c:pt idx="20538">
                  <c:v>42654.357638888891</c:v>
                </c:pt>
                <c:pt idx="20539">
                  <c:v>42654.361111111109</c:v>
                </c:pt>
                <c:pt idx="20540">
                  <c:v>42654.364583333336</c:v>
                </c:pt>
                <c:pt idx="20541">
                  <c:v>42654.368055555555</c:v>
                </c:pt>
                <c:pt idx="20542">
                  <c:v>42654.371527777781</c:v>
                </c:pt>
                <c:pt idx="20543">
                  <c:v>42654.375</c:v>
                </c:pt>
                <c:pt idx="20544">
                  <c:v>42654.378472222219</c:v>
                </c:pt>
                <c:pt idx="20545">
                  <c:v>42654.381944444445</c:v>
                </c:pt>
                <c:pt idx="20546">
                  <c:v>42654.385416666664</c:v>
                </c:pt>
                <c:pt idx="20547">
                  <c:v>42654.388888888891</c:v>
                </c:pt>
                <c:pt idx="20548">
                  <c:v>42654.392361111109</c:v>
                </c:pt>
                <c:pt idx="20549">
                  <c:v>42654.395833333336</c:v>
                </c:pt>
                <c:pt idx="20550">
                  <c:v>42654.399305555555</c:v>
                </c:pt>
                <c:pt idx="20551">
                  <c:v>42654.402777777781</c:v>
                </c:pt>
                <c:pt idx="20552">
                  <c:v>42654.40625</c:v>
                </c:pt>
                <c:pt idx="20553">
                  <c:v>42654.409722222219</c:v>
                </c:pt>
                <c:pt idx="20554">
                  <c:v>42654.458333333336</c:v>
                </c:pt>
                <c:pt idx="20555">
                  <c:v>42654.461805555555</c:v>
                </c:pt>
                <c:pt idx="20556">
                  <c:v>42654.465277777781</c:v>
                </c:pt>
                <c:pt idx="20557">
                  <c:v>42654.46875</c:v>
                </c:pt>
                <c:pt idx="20558">
                  <c:v>42654.472222222219</c:v>
                </c:pt>
                <c:pt idx="20559">
                  <c:v>42654.475694444445</c:v>
                </c:pt>
                <c:pt idx="20560">
                  <c:v>42654.479166666664</c:v>
                </c:pt>
                <c:pt idx="20561">
                  <c:v>42654.482638888891</c:v>
                </c:pt>
                <c:pt idx="20562">
                  <c:v>42654.486111111109</c:v>
                </c:pt>
                <c:pt idx="20563">
                  <c:v>42654.489583333336</c:v>
                </c:pt>
                <c:pt idx="20564">
                  <c:v>42654.493055555555</c:v>
                </c:pt>
                <c:pt idx="20565">
                  <c:v>42654.496527777781</c:v>
                </c:pt>
                <c:pt idx="20566">
                  <c:v>42654.5</c:v>
                </c:pt>
                <c:pt idx="20567">
                  <c:v>42654.503472222219</c:v>
                </c:pt>
                <c:pt idx="20568">
                  <c:v>42654.506944444445</c:v>
                </c:pt>
                <c:pt idx="20569">
                  <c:v>42654.510416666664</c:v>
                </c:pt>
                <c:pt idx="20570">
                  <c:v>42654.513888888891</c:v>
                </c:pt>
                <c:pt idx="20571">
                  <c:v>42654.517361111109</c:v>
                </c:pt>
                <c:pt idx="20572">
                  <c:v>42654.520833333336</c:v>
                </c:pt>
                <c:pt idx="20573">
                  <c:v>42654.524305555555</c:v>
                </c:pt>
                <c:pt idx="20574">
                  <c:v>42654.527777777781</c:v>
                </c:pt>
                <c:pt idx="20575">
                  <c:v>42654.53125</c:v>
                </c:pt>
                <c:pt idx="20576">
                  <c:v>42654.534722222219</c:v>
                </c:pt>
                <c:pt idx="20577">
                  <c:v>42654.538194444445</c:v>
                </c:pt>
                <c:pt idx="20578">
                  <c:v>42654.541666666664</c:v>
                </c:pt>
                <c:pt idx="20579">
                  <c:v>42654.545138888891</c:v>
                </c:pt>
                <c:pt idx="20580">
                  <c:v>42654.548611111109</c:v>
                </c:pt>
                <c:pt idx="20581">
                  <c:v>42654.552083333336</c:v>
                </c:pt>
                <c:pt idx="20582">
                  <c:v>42654.555555555555</c:v>
                </c:pt>
                <c:pt idx="20583">
                  <c:v>42654.559027777781</c:v>
                </c:pt>
                <c:pt idx="20584">
                  <c:v>42654.5625</c:v>
                </c:pt>
                <c:pt idx="20585">
                  <c:v>42654.565972222219</c:v>
                </c:pt>
                <c:pt idx="20586">
                  <c:v>42654.569444444445</c:v>
                </c:pt>
                <c:pt idx="20587">
                  <c:v>42654.572916666664</c:v>
                </c:pt>
                <c:pt idx="20588">
                  <c:v>42654.576388888891</c:v>
                </c:pt>
                <c:pt idx="20589">
                  <c:v>42654.579861111109</c:v>
                </c:pt>
                <c:pt idx="20590">
                  <c:v>42654.583333333336</c:v>
                </c:pt>
                <c:pt idx="20591">
                  <c:v>42654.586805555555</c:v>
                </c:pt>
                <c:pt idx="20592">
                  <c:v>42654.590277777781</c:v>
                </c:pt>
                <c:pt idx="20593">
                  <c:v>42654.59375</c:v>
                </c:pt>
                <c:pt idx="20594">
                  <c:v>42654.597222222219</c:v>
                </c:pt>
                <c:pt idx="20595">
                  <c:v>42654.600694444445</c:v>
                </c:pt>
                <c:pt idx="20596">
                  <c:v>42654.604166666664</c:v>
                </c:pt>
                <c:pt idx="20597">
                  <c:v>42654.607638888891</c:v>
                </c:pt>
                <c:pt idx="20598">
                  <c:v>42654.611111111109</c:v>
                </c:pt>
                <c:pt idx="20599">
                  <c:v>42654.614583333336</c:v>
                </c:pt>
                <c:pt idx="20600">
                  <c:v>42654.618055555555</c:v>
                </c:pt>
                <c:pt idx="20601">
                  <c:v>42654.621527777781</c:v>
                </c:pt>
                <c:pt idx="20602">
                  <c:v>42654.625</c:v>
                </c:pt>
                <c:pt idx="20603">
                  <c:v>42654.628472222219</c:v>
                </c:pt>
                <c:pt idx="20604">
                  <c:v>42654.631944444445</c:v>
                </c:pt>
                <c:pt idx="20605">
                  <c:v>42654.635416666664</c:v>
                </c:pt>
                <c:pt idx="20606">
                  <c:v>42654.638888888891</c:v>
                </c:pt>
                <c:pt idx="20607">
                  <c:v>42654.642361111109</c:v>
                </c:pt>
                <c:pt idx="20608">
                  <c:v>42654.645833333336</c:v>
                </c:pt>
                <c:pt idx="20609">
                  <c:v>42654.649305555555</c:v>
                </c:pt>
                <c:pt idx="20610">
                  <c:v>42654.652777777781</c:v>
                </c:pt>
                <c:pt idx="20611">
                  <c:v>42654.65625</c:v>
                </c:pt>
                <c:pt idx="20612">
                  <c:v>42654.659722222219</c:v>
                </c:pt>
                <c:pt idx="20613">
                  <c:v>42654.663194444445</c:v>
                </c:pt>
                <c:pt idx="20614">
                  <c:v>42654.666666666664</c:v>
                </c:pt>
                <c:pt idx="20615">
                  <c:v>42654.670138888891</c:v>
                </c:pt>
                <c:pt idx="20616">
                  <c:v>42654.673611111109</c:v>
                </c:pt>
                <c:pt idx="20617">
                  <c:v>42654.677083333336</c:v>
                </c:pt>
                <c:pt idx="20618">
                  <c:v>42654.680555555555</c:v>
                </c:pt>
                <c:pt idx="20619">
                  <c:v>42654.684027777781</c:v>
                </c:pt>
                <c:pt idx="20620">
                  <c:v>42654.6875</c:v>
                </c:pt>
                <c:pt idx="20621">
                  <c:v>42654.690972222219</c:v>
                </c:pt>
                <c:pt idx="20622">
                  <c:v>42654.694444444445</c:v>
                </c:pt>
                <c:pt idx="20623">
                  <c:v>42654.697916666664</c:v>
                </c:pt>
                <c:pt idx="20624">
                  <c:v>42654.701388888891</c:v>
                </c:pt>
                <c:pt idx="20625">
                  <c:v>42654.704861111109</c:v>
                </c:pt>
                <c:pt idx="20626">
                  <c:v>42654.708333333336</c:v>
                </c:pt>
                <c:pt idx="20627">
                  <c:v>42654.711805555555</c:v>
                </c:pt>
                <c:pt idx="20628">
                  <c:v>42654.715277777781</c:v>
                </c:pt>
                <c:pt idx="20629">
                  <c:v>42654.71875</c:v>
                </c:pt>
                <c:pt idx="20630">
                  <c:v>42654.722222222219</c:v>
                </c:pt>
                <c:pt idx="20631">
                  <c:v>42654.725694444445</c:v>
                </c:pt>
                <c:pt idx="20632">
                  <c:v>42654.729166666664</c:v>
                </c:pt>
                <c:pt idx="20633">
                  <c:v>42654.732638888891</c:v>
                </c:pt>
                <c:pt idx="20634">
                  <c:v>42654.736111111109</c:v>
                </c:pt>
                <c:pt idx="20635">
                  <c:v>42654.739583333336</c:v>
                </c:pt>
                <c:pt idx="20636">
                  <c:v>42654.743055555555</c:v>
                </c:pt>
                <c:pt idx="20637">
                  <c:v>42654.746527777781</c:v>
                </c:pt>
                <c:pt idx="20638">
                  <c:v>42654.75</c:v>
                </c:pt>
                <c:pt idx="20639">
                  <c:v>42654.753472222219</c:v>
                </c:pt>
                <c:pt idx="20640">
                  <c:v>42654.756944444445</c:v>
                </c:pt>
                <c:pt idx="20641">
                  <c:v>42654.760416666664</c:v>
                </c:pt>
                <c:pt idx="20642">
                  <c:v>42654.763888888891</c:v>
                </c:pt>
                <c:pt idx="20643">
                  <c:v>42654.767361111109</c:v>
                </c:pt>
                <c:pt idx="20644">
                  <c:v>42654.770833333336</c:v>
                </c:pt>
                <c:pt idx="20645">
                  <c:v>42654.774305555555</c:v>
                </c:pt>
                <c:pt idx="20646">
                  <c:v>42654.777777777781</c:v>
                </c:pt>
                <c:pt idx="20647">
                  <c:v>42654.78125</c:v>
                </c:pt>
                <c:pt idx="20648">
                  <c:v>42654.784722222219</c:v>
                </c:pt>
                <c:pt idx="20649">
                  <c:v>42654.788194444445</c:v>
                </c:pt>
                <c:pt idx="20650">
                  <c:v>42654.791666666664</c:v>
                </c:pt>
                <c:pt idx="20651">
                  <c:v>42654.795138888891</c:v>
                </c:pt>
                <c:pt idx="20652">
                  <c:v>42654.798611111109</c:v>
                </c:pt>
                <c:pt idx="20653">
                  <c:v>42654.802083333336</c:v>
                </c:pt>
                <c:pt idx="20654">
                  <c:v>42654.805555555555</c:v>
                </c:pt>
                <c:pt idx="20655">
                  <c:v>42654.809027777781</c:v>
                </c:pt>
                <c:pt idx="20656">
                  <c:v>42654.8125</c:v>
                </c:pt>
                <c:pt idx="20657">
                  <c:v>42654.815972222219</c:v>
                </c:pt>
                <c:pt idx="20658">
                  <c:v>42654.819444444445</c:v>
                </c:pt>
                <c:pt idx="20659">
                  <c:v>42654.822916666664</c:v>
                </c:pt>
                <c:pt idx="20660">
                  <c:v>42654.826388888891</c:v>
                </c:pt>
                <c:pt idx="20661">
                  <c:v>42654.829861111109</c:v>
                </c:pt>
                <c:pt idx="20662">
                  <c:v>42654.833333333336</c:v>
                </c:pt>
                <c:pt idx="20663">
                  <c:v>42654.836805555555</c:v>
                </c:pt>
                <c:pt idx="20664">
                  <c:v>42654.840277777781</c:v>
                </c:pt>
                <c:pt idx="20665">
                  <c:v>42654.84375</c:v>
                </c:pt>
                <c:pt idx="20666">
                  <c:v>42654.847222222219</c:v>
                </c:pt>
                <c:pt idx="20667">
                  <c:v>42654.850694444445</c:v>
                </c:pt>
                <c:pt idx="20668">
                  <c:v>42654.854166666664</c:v>
                </c:pt>
                <c:pt idx="20669">
                  <c:v>42654.857638888891</c:v>
                </c:pt>
                <c:pt idx="20670">
                  <c:v>42654.861111111109</c:v>
                </c:pt>
                <c:pt idx="20671">
                  <c:v>42654.864583333336</c:v>
                </c:pt>
                <c:pt idx="20672">
                  <c:v>42654.868055555555</c:v>
                </c:pt>
                <c:pt idx="20673">
                  <c:v>42654.871527777781</c:v>
                </c:pt>
                <c:pt idx="20674">
                  <c:v>42654.875</c:v>
                </c:pt>
                <c:pt idx="20675">
                  <c:v>42654.878472222219</c:v>
                </c:pt>
                <c:pt idx="20676">
                  <c:v>42654.881944444445</c:v>
                </c:pt>
                <c:pt idx="20677">
                  <c:v>42654.885416666664</c:v>
                </c:pt>
                <c:pt idx="20678">
                  <c:v>42654.888888888891</c:v>
                </c:pt>
                <c:pt idx="20679">
                  <c:v>42654.892361111109</c:v>
                </c:pt>
                <c:pt idx="20680">
                  <c:v>42654.895833333336</c:v>
                </c:pt>
                <c:pt idx="20681">
                  <c:v>42654.899305555555</c:v>
                </c:pt>
                <c:pt idx="20682">
                  <c:v>42654.902777777781</c:v>
                </c:pt>
                <c:pt idx="20683">
                  <c:v>42654.90625</c:v>
                </c:pt>
                <c:pt idx="20684">
                  <c:v>42654.909722222219</c:v>
                </c:pt>
                <c:pt idx="20685">
                  <c:v>42654.913194444445</c:v>
                </c:pt>
                <c:pt idx="20686">
                  <c:v>42654.916666666664</c:v>
                </c:pt>
                <c:pt idx="20687">
                  <c:v>42654.920138888891</c:v>
                </c:pt>
                <c:pt idx="20688">
                  <c:v>42654.923611111109</c:v>
                </c:pt>
                <c:pt idx="20689">
                  <c:v>42654.927083333336</c:v>
                </c:pt>
                <c:pt idx="20690">
                  <c:v>42654.930555555555</c:v>
                </c:pt>
                <c:pt idx="20691">
                  <c:v>42654.934027777781</c:v>
                </c:pt>
                <c:pt idx="20692">
                  <c:v>42654.9375</c:v>
                </c:pt>
                <c:pt idx="20693">
                  <c:v>42654.940972222219</c:v>
                </c:pt>
                <c:pt idx="20694">
                  <c:v>42654.944444444445</c:v>
                </c:pt>
                <c:pt idx="20695">
                  <c:v>42654.947916666664</c:v>
                </c:pt>
                <c:pt idx="20696">
                  <c:v>42654.951388888891</c:v>
                </c:pt>
                <c:pt idx="20697">
                  <c:v>42654.954861111109</c:v>
                </c:pt>
                <c:pt idx="20698">
                  <c:v>42654.958333333336</c:v>
                </c:pt>
                <c:pt idx="20699">
                  <c:v>42654.961805555555</c:v>
                </c:pt>
                <c:pt idx="20700">
                  <c:v>42654.965277777781</c:v>
                </c:pt>
                <c:pt idx="20701">
                  <c:v>42654.96875</c:v>
                </c:pt>
                <c:pt idx="20702">
                  <c:v>42654.972222222219</c:v>
                </c:pt>
                <c:pt idx="20703">
                  <c:v>42654.975694444445</c:v>
                </c:pt>
                <c:pt idx="20704">
                  <c:v>42654.979166666664</c:v>
                </c:pt>
                <c:pt idx="20705">
                  <c:v>42654.982638888891</c:v>
                </c:pt>
                <c:pt idx="20706">
                  <c:v>42654.986111111109</c:v>
                </c:pt>
                <c:pt idx="20707">
                  <c:v>42654.989583333336</c:v>
                </c:pt>
                <c:pt idx="20708">
                  <c:v>42654.993055555555</c:v>
                </c:pt>
                <c:pt idx="20709">
                  <c:v>42654.996527777781</c:v>
                </c:pt>
                <c:pt idx="20710">
                  <c:v>42655</c:v>
                </c:pt>
                <c:pt idx="20711">
                  <c:v>42655.003472222219</c:v>
                </c:pt>
                <c:pt idx="20712">
                  <c:v>42655.006944444445</c:v>
                </c:pt>
                <c:pt idx="20713">
                  <c:v>42655.010416666664</c:v>
                </c:pt>
                <c:pt idx="20714">
                  <c:v>42655.013888888891</c:v>
                </c:pt>
                <c:pt idx="20715">
                  <c:v>42655.017361111109</c:v>
                </c:pt>
                <c:pt idx="20716">
                  <c:v>42655.020833333336</c:v>
                </c:pt>
                <c:pt idx="20717">
                  <c:v>42655.024305555555</c:v>
                </c:pt>
                <c:pt idx="20718">
                  <c:v>42655.027777777781</c:v>
                </c:pt>
                <c:pt idx="20719">
                  <c:v>42655.03125</c:v>
                </c:pt>
                <c:pt idx="20720">
                  <c:v>42655.034722222219</c:v>
                </c:pt>
                <c:pt idx="20721">
                  <c:v>42655.038194444445</c:v>
                </c:pt>
                <c:pt idx="20722">
                  <c:v>42655.041666666664</c:v>
                </c:pt>
                <c:pt idx="20723">
                  <c:v>42655.045138888891</c:v>
                </c:pt>
                <c:pt idx="20724">
                  <c:v>42655.048611111109</c:v>
                </c:pt>
                <c:pt idx="20725">
                  <c:v>42655.052083333336</c:v>
                </c:pt>
                <c:pt idx="20726">
                  <c:v>42655.055555555555</c:v>
                </c:pt>
                <c:pt idx="20727">
                  <c:v>42655.059027777781</c:v>
                </c:pt>
                <c:pt idx="20728">
                  <c:v>42655.0625</c:v>
                </c:pt>
                <c:pt idx="20729">
                  <c:v>42655.065972222219</c:v>
                </c:pt>
                <c:pt idx="20730">
                  <c:v>42655.069444444445</c:v>
                </c:pt>
                <c:pt idx="20731">
                  <c:v>42655.072916666664</c:v>
                </c:pt>
                <c:pt idx="20732">
                  <c:v>42655.076388888891</c:v>
                </c:pt>
                <c:pt idx="20733">
                  <c:v>42655.079861111109</c:v>
                </c:pt>
                <c:pt idx="20734">
                  <c:v>42655.083333333336</c:v>
                </c:pt>
                <c:pt idx="20735">
                  <c:v>42655.086805555555</c:v>
                </c:pt>
                <c:pt idx="20736">
                  <c:v>42655.090277777781</c:v>
                </c:pt>
                <c:pt idx="20737">
                  <c:v>42655.09375</c:v>
                </c:pt>
                <c:pt idx="20738">
                  <c:v>42655.097222222219</c:v>
                </c:pt>
                <c:pt idx="20739">
                  <c:v>42655.100694444445</c:v>
                </c:pt>
                <c:pt idx="20740">
                  <c:v>42655.104166666664</c:v>
                </c:pt>
                <c:pt idx="20741">
                  <c:v>42655.107638888891</c:v>
                </c:pt>
                <c:pt idx="20742">
                  <c:v>42655.111111111109</c:v>
                </c:pt>
                <c:pt idx="20743">
                  <c:v>42655.114583333336</c:v>
                </c:pt>
                <c:pt idx="20744">
                  <c:v>42655.118055555555</c:v>
                </c:pt>
                <c:pt idx="20745">
                  <c:v>42655.121527777781</c:v>
                </c:pt>
                <c:pt idx="20746">
                  <c:v>42655.125</c:v>
                </c:pt>
                <c:pt idx="20747">
                  <c:v>42655.128472222219</c:v>
                </c:pt>
                <c:pt idx="20748">
                  <c:v>42655.131944444445</c:v>
                </c:pt>
                <c:pt idx="20749">
                  <c:v>42655.135416666664</c:v>
                </c:pt>
                <c:pt idx="20750">
                  <c:v>42655.138888888891</c:v>
                </c:pt>
                <c:pt idx="20751">
                  <c:v>42655.142361111109</c:v>
                </c:pt>
                <c:pt idx="20752">
                  <c:v>42655.145833333336</c:v>
                </c:pt>
                <c:pt idx="20753">
                  <c:v>42655.149305555555</c:v>
                </c:pt>
                <c:pt idx="20754">
                  <c:v>42655.152777777781</c:v>
                </c:pt>
                <c:pt idx="20755">
                  <c:v>42655.15625</c:v>
                </c:pt>
                <c:pt idx="20756">
                  <c:v>42655.159722222219</c:v>
                </c:pt>
                <c:pt idx="20757">
                  <c:v>42655.163194444445</c:v>
                </c:pt>
                <c:pt idx="20758">
                  <c:v>42655.166666666664</c:v>
                </c:pt>
                <c:pt idx="20759">
                  <c:v>42655.170138888891</c:v>
                </c:pt>
                <c:pt idx="20760">
                  <c:v>42655.173611111109</c:v>
                </c:pt>
                <c:pt idx="20761">
                  <c:v>42655.177083333336</c:v>
                </c:pt>
                <c:pt idx="20762">
                  <c:v>42655.180555555555</c:v>
                </c:pt>
                <c:pt idx="20763">
                  <c:v>42655.184027777781</c:v>
                </c:pt>
                <c:pt idx="20764">
                  <c:v>42655.1875</c:v>
                </c:pt>
                <c:pt idx="20765">
                  <c:v>42655.190972222219</c:v>
                </c:pt>
                <c:pt idx="20766">
                  <c:v>42655.194444444445</c:v>
                </c:pt>
                <c:pt idx="20767">
                  <c:v>42655.197916666664</c:v>
                </c:pt>
                <c:pt idx="20768">
                  <c:v>42655.201388888891</c:v>
                </c:pt>
                <c:pt idx="20769">
                  <c:v>42655.204861111109</c:v>
                </c:pt>
                <c:pt idx="20770">
                  <c:v>42655.208333333336</c:v>
                </c:pt>
                <c:pt idx="20771">
                  <c:v>42655.211805555555</c:v>
                </c:pt>
                <c:pt idx="20772">
                  <c:v>42655.215277777781</c:v>
                </c:pt>
                <c:pt idx="20773">
                  <c:v>42655.21875</c:v>
                </c:pt>
                <c:pt idx="20774">
                  <c:v>42655.222222222219</c:v>
                </c:pt>
                <c:pt idx="20775">
                  <c:v>42655.225694444445</c:v>
                </c:pt>
                <c:pt idx="20776">
                  <c:v>42655.229166666664</c:v>
                </c:pt>
                <c:pt idx="20777">
                  <c:v>42655.232638888891</c:v>
                </c:pt>
                <c:pt idx="20778">
                  <c:v>42655.236111111109</c:v>
                </c:pt>
                <c:pt idx="20779">
                  <c:v>42655.239583333336</c:v>
                </c:pt>
                <c:pt idx="20780">
                  <c:v>42655.243055555555</c:v>
                </c:pt>
                <c:pt idx="20781">
                  <c:v>42655.246527777781</c:v>
                </c:pt>
                <c:pt idx="20782">
                  <c:v>42655.25</c:v>
                </c:pt>
                <c:pt idx="20783">
                  <c:v>42655.253472222219</c:v>
                </c:pt>
                <c:pt idx="20784">
                  <c:v>42655.256944444445</c:v>
                </c:pt>
                <c:pt idx="20785">
                  <c:v>42655.260416666664</c:v>
                </c:pt>
                <c:pt idx="20786">
                  <c:v>42655.263888888891</c:v>
                </c:pt>
                <c:pt idx="20787">
                  <c:v>42655.267361111109</c:v>
                </c:pt>
                <c:pt idx="20788">
                  <c:v>42655.270833333336</c:v>
                </c:pt>
                <c:pt idx="20789">
                  <c:v>42655.274305555555</c:v>
                </c:pt>
                <c:pt idx="20790">
                  <c:v>42655.277777777781</c:v>
                </c:pt>
                <c:pt idx="20791">
                  <c:v>42655.28125</c:v>
                </c:pt>
                <c:pt idx="20792">
                  <c:v>42655.284722222219</c:v>
                </c:pt>
                <c:pt idx="20793">
                  <c:v>42655.288194444445</c:v>
                </c:pt>
                <c:pt idx="20794">
                  <c:v>42655.291666666664</c:v>
                </c:pt>
                <c:pt idx="20795">
                  <c:v>42655.295138888891</c:v>
                </c:pt>
                <c:pt idx="20796">
                  <c:v>42655.298611111109</c:v>
                </c:pt>
                <c:pt idx="20797">
                  <c:v>42655.302083333336</c:v>
                </c:pt>
                <c:pt idx="20798">
                  <c:v>42655.305555555555</c:v>
                </c:pt>
                <c:pt idx="20799">
                  <c:v>42655.309027777781</c:v>
                </c:pt>
                <c:pt idx="20800">
                  <c:v>42655.3125</c:v>
                </c:pt>
                <c:pt idx="20801">
                  <c:v>42655.315972222219</c:v>
                </c:pt>
                <c:pt idx="20802">
                  <c:v>42655.319444444445</c:v>
                </c:pt>
                <c:pt idx="20803">
                  <c:v>42655.322916666664</c:v>
                </c:pt>
                <c:pt idx="20804">
                  <c:v>42655.326388888891</c:v>
                </c:pt>
                <c:pt idx="20805">
                  <c:v>42655.329861111109</c:v>
                </c:pt>
                <c:pt idx="20806">
                  <c:v>42655.333333333336</c:v>
                </c:pt>
                <c:pt idx="20807">
                  <c:v>42655.336805555555</c:v>
                </c:pt>
                <c:pt idx="20808">
                  <c:v>42655.340277777781</c:v>
                </c:pt>
                <c:pt idx="20809">
                  <c:v>42655.34375</c:v>
                </c:pt>
                <c:pt idx="20810">
                  <c:v>42655.347222222219</c:v>
                </c:pt>
                <c:pt idx="20811">
                  <c:v>42655.350694444445</c:v>
                </c:pt>
                <c:pt idx="20812">
                  <c:v>42655.354166666664</c:v>
                </c:pt>
                <c:pt idx="20813">
                  <c:v>42655.357638888891</c:v>
                </c:pt>
                <c:pt idx="20814">
                  <c:v>42655.361111111109</c:v>
                </c:pt>
                <c:pt idx="20815">
                  <c:v>42655.364583333336</c:v>
                </c:pt>
                <c:pt idx="20816">
                  <c:v>42655.368055555555</c:v>
                </c:pt>
                <c:pt idx="20817">
                  <c:v>42655.371527777781</c:v>
                </c:pt>
                <c:pt idx="20818">
                  <c:v>42655.375</c:v>
                </c:pt>
                <c:pt idx="20819">
                  <c:v>42655.378472222219</c:v>
                </c:pt>
                <c:pt idx="20820">
                  <c:v>42655.381944444445</c:v>
                </c:pt>
                <c:pt idx="20821">
                  <c:v>42655.385416666664</c:v>
                </c:pt>
                <c:pt idx="20822">
                  <c:v>42655.388888888891</c:v>
                </c:pt>
                <c:pt idx="20823">
                  <c:v>42655.392361111109</c:v>
                </c:pt>
                <c:pt idx="20824">
                  <c:v>42655.395833333336</c:v>
                </c:pt>
                <c:pt idx="20825">
                  <c:v>42655.399305555555</c:v>
                </c:pt>
                <c:pt idx="20826">
                  <c:v>42655.402777777781</c:v>
                </c:pt>
                <c:pt idx="20827">
                  <c:v>42655.40625</c:v>
                </c:pt>
                <c:pt idx="20828">
                  <c:v>42655.409722222219</c:v>
                </c:pt>
                <c:pt idx="20829">
                  <c:v>42655.413194444445</c:v>
                </c:pt>
                <c:pt idx="20830">
                  <c:v>42655.416666666664</c:v>
                </c:pt>
                <c:pt idx="20831">
                  <c:v>42655.420138888891</c:v>
                </c:pt>
                <c:pt idx="20832">
                  <c:v>42655.423611111109</c:v>
                </c:pt>
                <c:pt idx="20833">
                  <c:v>42655.427083333336</c:v>
                </c:pt>
                <c:pt idx="20834">
                  <c:v>42655.430555555555</c:v>
                </c:pt>
                <c:pt idx="20835">
                  <c:v>42655.434027777781</c:v>
                </c:pt>
                <c:pt idx="20836">
                  <c:v>42655.4375</c:v>
                </c:pt>
                <c:pt idx="20837">
                  <c:v>42655.440972222219</c:v>
                </c:pt>
                <c:pt idx="20838">
                  <c:v>42655.444444444445</c:v>
                </c:pt>
                <c:pt idx="20839">
                  <c:v>42655.447916666664</c:v>
                </c:pt>
                <c:pt idx="20840">
                  <c:v>42655.451388888891</c:v>
                </c:pt>
                <c:pt idx="20841">
                  <c:v>42655.454861111109</c:v>
                </c:pt>
                <c:pt idx="20842">
                  <c:v>42655.458333333336</c:v>
                </c:pt>
                <c:pt idx="20843">
                  <c:v>42655.461805555555</c:v>
                </c:pt>
                <c:pt idx="20844">
                  <c:v>42655.465277777781</c:v>
                </c:pt>
                <c:pt idx="20845">
                  <c:v>42655.46875</c:v>
                </c:pt>
                <c:pt idx="20846">
                  <c:v>42655.472222222219</c:v>
                </c:pt>
                <c:pt idx="20847">
                  <c:v>42655.475694444445</c:v>
                </c:pt>
                <c:pt idx="20848">
                  <c:v>42655.479166666664</c:v>
                </c:pt>
                <c:pt idx="20849">
                  <c:v>42655.482638888891</c:v>
                </c:pt>
                <c:pt idx="20850">
                  <c:v>42655.486111111109</c:v>
                </c:pt>
                <c:pt idx="20851">
                  <c:v>42655.489583333336</c:v>
                </c:pt>
                <c:pt idx="20852">
                  <c:v>42655.493055555555</c:v>
                </c:pt>
                <c:pt idx="20853">
                  <c:v>42655.496527777781</c:v>
                </c:pt>
                <c:pt idx="20854">
                  <c:v>42655.5</c:v>
                </c:pt>
                <c:pt idx="20855">
                  <c:v>42655.503472222219</c:v>
                </c:pt>
                <c:pt idx="20856">
                  <c:v>42655.506944444445</c:v>
                </c:pt>
                <c:pt idx="20857">
                  <c:v>42655.510416666664</c:v>
                </c:pt>
                <c:pt idx="20858">
                  <c:v>42655.513888888891</c:v>
                </c:pt>
                <c:pt idx="20859">
                  <c:v>42655.517361111109</c:v>
                </c:pt>
                <c:pt idx="20860">
                  <c:v>42655.520833333336</c:v>
                </c:pt>
                <c:pt idx="20861">
                  <c:v>42655.524305555555</c:v>
                </c:pt>
                <c:pt idx="20862">
                  <c:v>42655.527777777781</c:v>
                </c:pt>
                <c:pt idx="20863">
                  <c:v>42655.53125</c:v>
                </c:pt>
                <c:pt idx="20864">
                  <c:v>42655.534722222219</c:v>
                </c:pt>
                <c:pt idx="20865">
                  <c:v>42655.538194444445</c:v>
                </c:pt>
                <c:pt idx="20866">
                  <c:v>42655.541666666664</c:v>
                </c:pt>
                <c:pt idx="20867">
                  <c:v>42655.545138888891</c:v>
                </c:pt>
                <c:pt idx="20868">
                  <c:v>42655.548611111109</c:v>
                </c:pt>
                <c:pt idx="20869">
                  <c:v>42655.552083333336</c:v>
                </c:pt>
                <c:pt idx="20870">
                  <c:v>42655.555555555555</c:v>
                </c:pt>
                <c:pt idx="20871">
                  <c:v>42655.559027777781</c:v>
                </c:pt>
                <c:pt idx="20872">
                  <c:v>42655.5625</c:v>
                </c:pt>
                <c:pt idx="20873">
                  <c:v>42655.565972222219</c:v>
                </c:pt>
                <c:pt idx="20874">
                  <c:v>42655.569444444445</c:v>
                </c:pt>
                <c:pt idx="20875">
                  <c:v>42655.572916666664</c:v>
                </c:pt>
                <c:pt idx="20876">
                  <c:v>42655.576388888891</c:v>
                </c:pt>
                <c:pt idx="20877">
                  <c:v>42655.579861111109</c:v>
                </c:pt>
                <c:pt idx="20878">
                  <c:v>42655.583333333336</c:v>
                </c:pt>
                <c:pt idx="20879">
                  <c:v>42655.586805555555</c:v>
                </c:pt>
                <c:pt idx="20880">
                  <c:v>42655.590277777781</c:v>
                </c:pt>
                <c:pt idx="20881">
                  <c:v>42655.59375</c:v>
                </c:pt>
                <c:pt idx="20882">
                  <c:v>42655.597222222219</c:v>
                </c:pt>
                <c:pt idx="20883">
                  <c:v>42655.600694444445</c:v>
                </c:pt>
                <c:pt idx="20884">
                  <c:v>42655.604166666664</c:v>
                </c:pt>
                <c:pt idx="20885">
                  <c:v>42655.607638888891</c:v>
                </c:pt>
                <c:pt idx="20886">
                  <c:v>42655.611111111109</c:v>
                </c:pt>
                <c:pt idx="20887">
                  <c:v>42655.614583333336</c:v>
                </c:pt>
                <c:pt idx="20888">
                  <c:v>42655.618055555555</c:v>
                </c:pt>
                <c:pt idx="20889">
                  <c:v>42655.621527777781</c:v>
                </c:pt>
                <c:pt idx="20890">
                  <c:v>42655.625</c:v>
                </c:pt>
                <c:pt idx="20891">
                  <c:v>42655.628472222219</c:v>
                </c:pt>
                <c:pt idx="20892">
                  <c:v>42655.631944444445</c:v>
                </c:pt>
                <c:pt idx="20893">
                  <c:v>42655.635416666664</c:v>
                </c:pt>
                <c:pt idx="20894">
                  <c:v>42655.638888888891</c:v>
                </c:pt>
                <c:pt idx="20895">
                  <c:v>42655.642361111109</c:v>
                </c:pt>
                <c:pt idx="20896">
                  <c:v>42655.645833333336</c:v>
                </c:pt>
                <c:pt idx="20897">
                  <c:v>42655.649305555555</c:v>
                </c:pt>
                <c:pt idx="20898">
                  <c:v>42655.652777777781</c:v>
                </c:pt>
                <c:pt idx="20899">
                  <c:v>42655.65625</c:v>
                </c:pt>
                <c:pt idx="20900">
                  <c:v>42655.659722222219</c:v>
                </c:pt>
                <c:pt idx="20901">
                  <c:v>42655.663194444445</c:v>
                </c:pt>
                <c:pt idx="20902">
                  <c:v>42655.666666666664</c:v>
                </c:pt>
                <c:pt idx="20903">
                  <c:v>42655.670138888891</c:v>
                </c:pt>
                <c:pt idx="20904">
                  <c:v>42655.673611111109</c:v>
                </c:pt>
                <c:pt idx="20905">
                  <c:v>42655.677083333336</c:v>
                </c:pt>
                <c:pt idx="20906">
                  <c:v>42655.680555555555</c:v>
                </c:pt>
                <c:pt idx="20907">
                  <c:v>42655.684027777781</c:v>
                </c:pt>
                <c:pt idx="20908">
                  <c:v>42655.6875</c:v>
                </c:pt>
                <c:pt idx="20909">
                  <c:v>42655.690972222219</c:v>
                </c:pt>
                <c:pt idx="20910">
                  <c:v>42655.694444444445</c:v>
                </c:pt>
                <c:pt idx="20911">
                  <c:v>42655.697916666664</c:v>
                </c:pt>
                <c:pt idx="20912">
                  <c:v>42655.701388888891</c:v>
                </c:pt>
                <c:pt idx="20913">
                  <c:v>42655.704861111109</c:v>
                </c:pt>
                <c:pt idx="20914">
                  <c:v>42655.708333333336</c:v>
                </c:pt>
                <c:pt idx="20915">
                  <c:v>42655.711805555555</c:v>
                </c:pt>
                <c:pt idx="20916">
                  <c:v>42655.715277777781</c:v>
                </c:pt>
                <c:pt idx="20917">
                  <c:v>42655.71875</c:v>
                </c:pt>
                <c:pt idx="20918">
                  <c:v>42655.722222222219</c:v>
                </c:pt>
                <c:pt idx="20919">
                  <c:v>42655.725694444445</c:v>
                </c:pt>
                <c:pt idx="20920">
                  <c:v>42655.729166666664</c:v>
                </c:pt>
                <c:pt idx="20921">
                  <c:v>42655.732638888891</c:v>
                </c:pt>
                <c:pt idx="20922">
                  <c:v>42655.736111111109</c:v>
                </c:pt>
                <c:pt idx="20923">
                  <c:v>42655.739583333336</c:v>
                </c:pt>
                <c:pt idx="20924">
                  <c:v>42655.743055555555</c:v>
                </c:pt>
                <c:pt idx="20925">
                  <c:v>42655.746527777781</c:v>
                </c:pt>
                <c:pt idx="20926">
                  <c:v>42655.75</c:v>
                </c:pt>
                <c:pt idx="20927">
                  <c:v>42655.753472222219</c:v>
                </c:pt>
                <c:pt idx="20928">
                  <c:v>42655.756944444445</c:v>
                </c:pt>
                <c:pt idx="20929">
                  <c:v>42655.760416666664</c:v>
                </c:pt>
                <c:pt idx="20930">
                  <c:v>42655.763888888891</c:v>
                </c:pt>
                <c:pt idx="20931">
                  <c:v>42655.767361111109</c:v>
                </c:pt>
                <c:pt idx="20932">
                  <c:v>42655.770833333336</c:v>
                </c:pt>
                <c:pt idx="20933">
                  <c:v>42655.774305555555</c:v>
                </c:pt>
                <c:pt idx="20934">
                  <c:v>42655.777777777781</c:v>
                </c:pt>
                <c:pt idx="20935">
                  <c:v>42655.78125</c:v>
                </c:pt>
                <c:pt idx="20936">
                  <c:v>42655.784722222219</c:v>
                </c:pt>
                <c:pt idx="20937">
                  <c:v>42655.788194444445</c:v>
                </c:pt>
                <c:pt idx="20938">
                  <c:v>42655.791666666664</c:v>
                </c:pt>
                <c:pt idx="20939">
                  <c:v>42655.795138888891</c:v>
                </c:pt>
                <c:pt idx="20940">
                  <c:v>42655.798611111109</c:v>
                </c:pt>
                <c:pt idx="20941">
                  <c:v>42655.802083333336</c:v>
                </c:pt>
                <c:pt idx="20942">
                  <c:v>42655.805555555555</c:v>
                </c:pt>
                <c:pt idx="20943">
                  <c:v>42655.809027777781</c:v>
                </c:pt>
                <c:pt idx="20944">
                  <c:v>42655.8125</c:v>
                </c:pt>
                <c:pt idx="20945">
                  <c:v>42655.815972222219</c:v>
                </c:pt>
                <c:pt idx="20946">
                  <c:v>42655.819444444445</c:v>
                </c:pt>
                <c:pt idx="20947">
                  <c:v>42655.822916666664</c:v>
                </c:pt>
                <c:pt idx="20948">
                  <c:v>42655.826388888891</c:v>
                </c:pt>
                <c:pt idx="20949">
                  <c:v>42655.829861111109</c:v>
                </c:pt>
                <c:pt idx="20950">
                  <c:v>42655.833333333336</c:v>
                </c:pt>
                <c:pt idx="20951">
                  <c:v>42655.836805555555</c:v>
                </c:pt>
                <c:pt idx="20952">
                  <c:v>42655.840277777781</c:v>
                </c:pt>
                <c:pt idx="20953">
                  <c:v>42655.84375</c:v>
                </c:pt>
                <c:pt idx="20954">
                  <c:v>42655.847222222219</c:v>
                </c:pt>
                <c:pt idx="20955">
                  <c:v>42655.850694444445</c:v>
                </c:pt>
                <c:pt idx="20956">
                  <c:v>42655.854166666664</c:v>
                </c:pt>
                <c:pt idx="20957">
                  <c:v>42655.857638888891</c:v>
                </c:pt>
                <c:pt idx="20958">
                  <c:v>42655.861111111109</c:v>
                </c:pt>
                <c:pt idx="20959">
                  <c:v>42655.864583333336</c:v>
                </c:pt>
                <c:pt idx="20960">
                  <c:v>42655.868055555555</c:v>
                </c:pt>
                <c:pt idx="20961">
                  <c:v>42655.871527777781</c:v>
                </c:pt>
                <c:pt idx="20962">
                  <c:v>42655.875</c:v>
                </c:pt>
                <c:pt idx="20963">
                  <c:v>42655.878472222219</c:v>
                </c:pt>
                <c:pt idx="20964">
                  <c:v>42655.881944444445</c:v>
                </c:pt>
                <c:pt idx="20965">
                  <c:v>42655.885416666664</c:v>
                </c:pt>
                <c:pt idx="20966">
                  <c:v>42655.888888888891</c:v>
                </c:pt>
                <c:pt idx="20967">
                  <c:v>42655.892361111109</c:v>
                </c:pt>
                <c:pt idx="20968">
                  <c:v>42655.895833333336</c:v>
                </c:pt>
                <c:pt idx="20969">
                  <c:v>42655.899305555555</c:v>
                </c:pt>
                <c:pt idx="20970">
                  <c:v>42655.902777777781</c:v>
                </c:pt>
                <c:pt idx="20971">
                  <c:v>42655.90625</c:v>
                </c:pt>
                <c:pt idx="20972">
                  <c:v>42655.909722222219</c:v>
                </c:pt>
                <c:pt idx="20973">
                  <c:v>42655.913194444445</c:v>
                </c:pt>
                <c:pt idx="20974">
                  <c:v>42655.916666666664</c:v>
                </c:pt>
                <c:pt idx="20975">
                  <c:v>42655.920138888891</c:v>
                </c:pt>
                <c:pt idx="20976">
                  <c:v>42655.923611111109</c:v>
                </c:pt>
                <c:pt idx="20977">
                  <c:v>42655.927083333336</c:v>
                </c:pt>
                <c:pt idx="20978">
                  <c:v>42655.930555555555</c:v>
                </c:pt>
                <c:pt idx="20979">
                  <c:v>42655.934027777781</c:v>
                </c:pt>
                <c:pt idx="20980">
                  <c:v>42655.9375</c:v>
                </c:pt>
                <c:pt idx="20981">
                  <c:v>42655.940972222219</c:v>
                </c:pt>
                <c:pt idx="20982">
                  <c:v>42655.944444444445</c:v>
                </c:pt>
                <c:pt idx="20983">
                  <c:v>42655.947916666664</c:v>
                </c:pt>
                <c:pt idx="20984">
                  <c:v>42655.951388888891</c:v>
                </c:pt>
                <c:pt idx="20985">
                  <c:v>42655.954861111109</c:v>
                </c:pt>
                <c:pt idx="20986">
                  <c:v>42655.958333333336</c:v>
                </c:pt>
                <c:pt idx="20987">
                  <c:v>42655.961805555555</c:v>
                </c:pt>
                <c:pt idx="20988">
                  <c:v>42655.965277777781</c:v>
                </c:pt>
                <c:pt idx="20989">
                  <c:v>42655.96875</c:v>
                </c:pt>
                <c:pt idx="20990">
                  <c:v>42655.972222222219</c:v>
                </c:pt>
                <c:pt idx="20991">
                  <c:v>42655.975694444445</c:v>
                </c:pt>
                <c:pt idx="20992">
                  <c:v>42655.979166666664</c:v>
                </c:pt>
                <c:pt idx="20993">
                  <c:v>42655.982638888891</c:v>
                </c:pt>
                <c:pt idx="20994">
                  <c:v>42655.986111111109</c:v>
                </c:pt>
                <c:pt idx="20995">
                  <c:v>42655.989583333336</c:v>
                </c:pt>
                <c:pt idx="20996">
                  <c:v>42655.993055555555</c:v>
                </c:pt>
                <c:pt idx="20997">
                  <c:v>42655.996527777781</c:v>
                </c:pt>
                <c:pt idx="20998">
                  <c:v>42656</c:v>
                </c:pt>
                <c:pt idx="20999">
                  <c:v>42656.003472222219</c:v>
                </c:pt>
                <c:pt idx="21000">
                  <c:v>42656.006944444445</c:v>
                </c:pt>
                <c:pt idx="21001">
                  <c:v>42656.010416666664</c:v>
                </c:pt>
                <c:pt idx="21002">
                  <c:v>42656.013888888891</c:v>
                </c:pt>
                <c:pt idx="21003">
                  <c:v>42656.017361111109</c:v>
                </c:pt>
                <c:pt idx="21004">
                  <c:v>42656.020833333336</c:v>
                </c:pt>
                <c:pt idx="21005">
                  <c:v>42656.024305555555</c:v>
                </c:pt>
                <c:pt idx="21006">
                  <c:v>42656.027777777781</c:v>
                </c:pt>
                <c:pt idx="21007">
                  <c:v>42656.03125</c:v>
                </c:pt>
                <c:pt idx="21008">
                  <c:v>42656.034722222219</c:v>
                </c:pt>
                <c:pt idx="21009">
                  <c:v>42656.038194444445</c:v>
                </c:pt>
                <c:pt idx="21010">
                  <c:v>42656.041666666664</c:v>
                </c:pt>
                <c:pt idx="21011">
                  <c:v>42656.045138888891</c:v>
                </c:pt>
                <c:pt idx="21012">
                  <c:v>42656.048611111109</c:v>
                </c:pt>
                <c:pt idx="21013">
                  <c:v>42656.052083333336</c:v>
                </c:pt>
                <c:pt idx="21014">
                  <c:v>42656.055555555555</c:v>
                </c:pt>
                <c:pt idx="21015">
                  <c:v>42656.059027777781</c:v>
                </c:pt>
                <c:pt idx="21016">
                  <c:v>42656.0625</c:v>
                </c:pt>
                <c:pt idx="21017">
                  <c:v>42656.065972222219</c:v>
                </c:pt>
                <c:pt idx="21018">
                  <c:v>42656.069444444445</c:v>
                </c:pt>
                <c:pt idx="21019">
                  <c:v>42656.072916666664</c:v>
                </c:pt>
                <c:pt idx="21020">
                  <c:v>42656.076388888891</c:v>
                </c:pt>
                <c:pt idx="21021">
                  <c:v>42656.079861111109</c:v>
                </c:pt>
                <c:pt idx="21022">
                  <c:v>42656.083333333336</c:v>
                </c:pt>
                <c:pt idx="21023">
                  <c:v>42656.086805555555</c:v>
                </c:pt>
                <c:pt idx="21024">
                  <c:v>42656.090277777781</c:v>
                </c:pt>
                <c:pt idx="21025">
                  <c:v>42656.09375</c:v>
                </c:pt>
                <c:pt idx="21026">
                  <c:v>42656.097222222219</c:v>
                </c:pt>
                <c:pt idx="21027">
                  <c:v>42656.100694444445</c:v>
                </c:pt>
                <c:pt idx="21028">
                  <c:v>42656.104166666664</c:v>
                </c:pt>
                <c:pt idx="21029">
                  <c:v>42656.107638888891</c:v>
                </c:pt>
                <c:pt idx="21030">
                  <c:v>42656.111111111109</c:v>
                </c:pt>
                <c:pt idx="21031">
                  <c:v>42656.114583333336</c:v>
                </c:pt>
                <c:pt idx="21032">
                  <c:v>42656.118055555555</c:v>
                </c:pt>
                <c:pt idx="21033">
                  <c:v>42656.121527777781</c:v>
                </c:pt>
                <c:pt idx="21034">
                  <c:v>42656.125</c:v>
                </c:pt>
                <c:pt idx="21035">
                  <c:v>42656.128472222219</c:v>
                </c:pt>
                <c:pt idx="21036">
                  <c:v>42656.131944444445</c:v>
                </c:pt>
                <c:pt idx="21037">
                  <c:v>42656.135416666664</c:v>
                </c:pt>
                <c:pt idx="21038">
                  <c:v>42656.138888888891</c:v>
                </c:pt>
                <c:pt idx="21039">
                  <c:v>42656.142361111109</c:v>
                </c:pt>
                <c:pt idx="21040">
                  <c:v>42656.145833333336</c:v>
                </c:pt>
                <c:pt idx="21041">
                  <c:v>42656.149305555555</c:v>
                </c:pt>
                <c:pt idx="21042">
                  <c:v>42656.152777777781</c:v>
                </c:pt>
                <c:pt idx="21043">
                  <c:v>42656.15625</c:v>
                </c:pt>
                <c:pt idx="21044">
                  <c:v>42656.159722222219</c:v>
                </c:pt>
                <c:pt idx="21045">
                  <c:v>42656.163194444445</c:v>
                </c:pt>
                <c:pt idx="21046">
                  <c:v>42656.166666666664</c:v>
                </c:pt>
                <c:pt idx="21047">
                  <c:v>42656.170138888891</c:v>
                </c:pt>
                <c:pt idx="21048">
                  <c:v>42656.173611111109</c:v>
                </c:pt>
                <c:pt idx="21049">
                  <c:v>42656.177083333336</c:v>
                </c:pt>
                <c:pt idx="21050">
                  <c:v>42656.180555555555</c:v>
                </c:pt>
                <c:pt idx="21051">
                  <c:v>42656.184027777781</c:v>
                </c:pt>
                <c:pt idx="21052">
                  <c:v>42656.1875</c:v>
                </c:pt>
                <c:pt idx="21053">
                  <c:v>42656.190972222219</c:v>
                </c:pt>
                <c:pt idx="21054">
                  <c:v>42656.194444444445</c:v>
                </c:pt>
                <c:pt idx="21055">
                  <c:v>42656.197916666664</c:v>
                </c:pt>
                <c:pt idx="21056">
                  <c:v>42656.201388888891</c:v>
                </c:pt>
                <c:pt idx="21057">
                  <c:v>42656.204861111109</c:v>
                </c:pt>
                <c:pt idx="21058">
                  <c:v>42656.208333333336</c:v>
                </c:pt>
                <c:pt idx="21059">
                  <c:v>42656.211805555555</c:v>
                </c:pt>
                <c:pt idx="21060">
                  <c:v>42656.215277777781</c:v>
                </c:pt>
                <c:pt idx="21061">
                  <c:v>42656.21875</c:v>
                </c:pt>
                <c:pt idx="21062">
                  <c:v>42656.222222222219</c:v>
                </c:pt>
                <c:pt idx="21063">
                  <c:v>42656.225694444445</c:v>
                </c:pt>
                <c:pt idx="21064">
                  <c:v>42656.229166666664</c:v>
                </c:pt>
                <c:pt idx="21065">
                  <c:v>42656.232638888891</c:v>
                </c:pt>
                <c:pt idx="21066">
                  <c:v>42656.236111111109</c:v>
                </c:pt>
                <c:pt idx="21067">
                  <c:v>42656.239583333336</c:v>
                </c:pt>
                <c:pt idx="21068">
                  <c:v>42656.243055555555</c:v>
                </c:pt>
                <c:pt idx="21069">
                  <c:v>42656.246527777781</c:v>
                </c:pt>
                <c:pt idx="21070">
                  <c:v>42656.25</c:v>
                </c:pt>
                <c:pt idx="21071">
                  <c:v>42656.253472222219</c:v>
                </c:pt>
                <c:pt idx="21072">
                  <c:v>42656.256944444445</c:v>
                </c:pt>
                <c:pt idx="21073">
                  <c:v>42656.260416666664</c:v>
                </c:pt>
                <c:pt idx="21074">
                  <c:v>42656.263888888891</c:v>
                </c:pt>
                <c:pt idx="21075">
                  <c:v>42656.267361111109</c:v>
                </c:pt>
                <c:pt idx="21076">
                  <c:v>42656.270833333336</c:v>
                </c:pt>
                <c:pt idx="21077">
                  <c:v>42656.274305555555</c:v>
                </c:pt>
                <c:pt idx="21078">
                  <c:v>42656.277777777781</c:v>
                </c:pt>
                <c:pt idx="21079">
                  <c:v>42656.28125</c:v>
                </c:pt>
                <c:pt idx="21080">
                  <c:v>42656.284722222219</c:v>
                </c:pt>
                <c:pt idx="21081">
                  <c:v>42656.288194444445</c:v>
                </c:pt>
                <c:pt idx="21082">
                  <c:v>42656.291666666664</c:v>
                </c:pt>
                <c:pt idx="21083">
                  <c:v>42656.295138888891</c:v>
                </c:pt>
                <c:pt idx="21084">
                  <c:v>42656.298611111109</c:v>
                </c:pt>
                <c:pt idx="21085">
                  <c:v>42656.302083333336</c:v>
                </c:pt>
                <c:pt idx="21086">
                  <c:v>42656.305555555555</c:v>
                </c:pt>
                <c:pt idx="21087">
                  <c:v>42656.309027777781</c:v>
                </c:pt>
                <c:pt idx="21088">
                  <c:v>42656.3125</c:v>
                </c:pt>
                <c:pt idx="21089">
                  <c:v>42656.315972222219</c:v>
                </c:pt>
                <c:pt idx="21090">
                  <c:v>42656.319444444445</c:v>
                </c:pt>
                <c:pt idx="21091">
                  <c:v>42656.322916666664</c:v>
                </c:pt>
                <c:pt idx="21092">
                  <c:v>42656.326388888891</c:v>
                </c:pt>
                <c:pt idx="21093">
                  <c:v>42656.329861111109</c:v>
                </c:pt>
                <c:pt idx="21094">
                  <c:v>42656.333333333336</c:v>
                </c:pt>
                <c:pt idx="21095">
                  <c:v>42656.336805555555</c:v>
                </c:pt>
                <c:pt idx="21096">
                  <c:v>42656.340277777781</c:v>
                </c:pt>
                <c:pt idx="21097">
                  <c:v>42656.34375</c:v>
                </c:pt>
                <c:pt idx="21098">
                  <c:v>42656.347222222219</c:v>
                </c:pt>
                <c:pt idx="21099">
                  <c:v>42656.350694444445</c:v>
                </c:pt>
                <c:pt idx="21100">
                  <c:v>42656.354166666664</c:v>
                </c:pt>
                <c:pt idx="21101">
                  <c:v>42656.357638888891</c:v>
                </c:pt>
                <c:pt idx="21102">
                  <c:v>42656.361111111109</c:v>
                </c:pt>
                <c:pt idx="21103">
                  <c:v>42656.364583333336</c:v>
                </c:pt>
                <c:pt idx="21104">
                  <c:v>42656.368055555555</c:v>
                </c:pt>
                <c:pt idx="21105">
                  <c:v>42656.371527777781</c:v>
                </c:pt>
                <c:pt idx="21106">
                  <c:v>42656.375</c:v>
                </c:pt>
                <c:pt idx="21107">
                  <c:v>42656.378472222219</c:v>
                </c:pt>
                <c:pt idx="21108">
                  <c:v>42656.381944444445</c:v>
                </c:pt>
                <c:pt idx="21109">
                  <c:v>42656.385416666664</c:v>
                </c:pt>
                <c:pt idx="21110">
                  <c:v>42656.388888888891</c:v>
                </c:pt>
                <c:pt idx="21111">
                  <c:v>42656.392361111109</c:v>
                </c:pt>
                <c:pt idx="21112">
                  <c:v>42656.395833333336</c:v>
                </c:pt>
                <c:pt idx="21113">
                  <c:v>42656.399305555555</c:v>
                </c:pt>
                <c:pt idx="21114">
                  <c:v>42656.402777777781</c:v>
                </c:pt>
                <c:pt idx="21115">
                  <c:v>42656.40625</c:v>
                </c:pt>
                <c:pt idx="21116">
                  <c:v>42656.409722222219</c:v>
                </c:pt>
                <c:pt idx="21117">
                  <c:v>42656.413194444445</c:v>
                </c:pt>
                <c:pt idx="21118">
                  <c:v>42656.416666666664</c:v>
                </c:pt>
                <c:pt idx="21119">
                  <c:v>42656.420138888891</c:v>
                </c:pt>
                <c:pt idx="21120">
                  <c:v>42656.423611111109</c:v>
                </c:pt>
                <c:pt idx="21121">
                  <c:v>42656.427083333336</c:v>
                </c:pt>
                <c:pt idx="21122">
                  <c:v>42656.430555555555</c:v>
                </c:pt>
                <c:pt idx="21123">
                  <c:v>42656.434027777781</c:v>
                </c:pt>
                <c:pt idx="21124">
                  <c:v>42656.4375</c:v>
                </c:pt>
                <c:pt idx="21125">
                  <c:v>42656.440972222219</c:v>
                </c:pt>
                <c:pt idx="21126">
                  <c:v>42656.444444444445</c:v>
                </c:pt>
                <c:pt idx="21127">
                  <c:v>42656.447916666664</c:v>
                </c:pt>
                <c:pt idx="21128">
                  <c:v>42656.451388888891</c:v>
                </c:pt>
                <c:pt idx="21129">
                  <c:v>42656.454861111109</c:v>
                </c:pt>
                <c:pt idx="21130">
                  <c:v>42656.458333333336</c:v>
                </c:pt>
                <c:pt idx="21131">
                  <c:v>42656.461805555555</c:v>
                </c:pt>
                <c:pt idx="21132">
                  <c:v>42656.465277777781</c:v>
                </c:pt>
                <c:pt idx="21133">
                  <c:v>42656.46875</c:v>
                </c:pt>
                <c:pt idx="21134">
                  <c:v>42656.472222222219</c:v>
                </c:pt>
                <c:pt idx="21135">
                  <c:v>42656.475694444445</c:v>
                </c:pt>
                <c:pt idx="21136">
                  <c:v>42656.479166666664</c:v>
                </c:pt>
                <c:pt idx="21137">
                  <c:v>42656.482638888891</c:v>
                </c:pt>
                <c:pt idx="21138">
                  <c:v>42656.486111111109</c:v>
                </c:pt>
                <c:pt idx="21139">
                  <c:v>42656.489583333336</c:v>
                </c:pt>
                <c:pt idx="21140">
                  <c:v>42656.493055555555</c:v>
                </c:pt>
                <c:pt idx="21141">
                  <c:v>42656.496527777781</c:v>
                </c:pt>
                <c:pt idx="21142">
                  <c:v>42656.5</c:v>
                </c:pt>
                <c:pt idx="21143">
                  <c:v>42656.503472222219</c:v>
                </c:pt>
                <c:pt idx="21144">
                  <c:v>42656.506944444445</c:v>
                </c:pt>
                <c:pt idx="21145">
                  <c:v>42656.510416666664</c:v>
                </c:pt>
                <c:pt idx="21146">
                  <c:v>42656.513888888891</c:v>
                </c:pt>
                <c:pt idx="21147">
                  <c:v>42656.517361111109</c:v>
                </c:pt>
                <c:pt idx="21148">
                  <c:v>42656.520833333336</c:v>
                </c:pt>
                <c:pt idx="21149">
                  <c:v>42656.524305555555</c:v>
                </c:pt>
                <c:pt idx="21150">
                  <c:v>42656.527777777781</c:v>
                </c:pt>
                <c:pt idx="21151">
                  <c:v>42656.53125</c:v>
                </c:pt>
                <c:pt idx="21152">
                  <c:v>42656.534722222219</c:v>
                </c:pt>
                <c:pt idx="21153">
                  <c:v>42656.538194444445</c:v>
                </c:pt>
                <c:pt idx="21154">
                  <c:v>42656.541666666664</c:v>
                </c:pt>
                <c:pt idx="21155">
                  <c:v>42656.545138888891</c:v>
                </c:pt>
                <c:pt idx="21156">
                  <c:v>42656.548611111109</c:v>
                </c:pt>
                <c:pt idx="21157">
                  <c:v>42656.552083333336</c:v>
                </c:pt>
                <c:pt idx="21158">
                  <c:v>42656.555555555555</c:v>
                </c:pt>
                <c:pt idx="21159">
                  <c:v>42656.559027777781</c:v>
                </c:pt>
                <c:pt idx="21160">
                  <c:v>42656.5625</c:v>
                </c:pt>
                <c:pt idx="21161">
                  <c:v>42656.565972222219</c:v>
                </c:pt>
                <c:pt idx="21162">
                  <c:v>42656.569444444445</c:v>
                </c:pt>
                <c:pt idx="21163">
                  <c:v>42656.572916666664</c:v>
                </c:pt>
                <c:pt idx="21164">
                  <c:v>42656.576388888891</c:v>
                </c:pt>
                <c:pt idx="21165">
                  <c:v>42656.579861111109</c:v>
                </c:pt>
                <c:pt idx="21166">
                  <c:v>42656.583333333336</c:v>
                </c:pt>
                <c:pt idx="21167">
                  <c:v>42656.586805555555</c:v>
                </c:pt>
                <c:pt idx="21168">
                  <c:v>42656.590277777781</c:v>
                </c:pt>
                <c:pt idx="21169">
                  <c:v>42656.59375</c:v>
                </c:pt>
                <c:pt idx="21170">
                  <c:v>42656.597222222219</c:v>
                </c:pt>
                <c:pt idx="21171">
                  <c:v>42656.600694444445</c:v>
                </c:pt>
                <c:pt idx="21172">
                  <c:v>42656.604166666664</c:v>
                </c:pt>
                <c:pt idx="21173">
                  <c:v>42656.607638888891</c:v>
                </c:pt>
                <c:pt idx="21174">
                  <c:v>42656.611111111109</c:v>
                </c:pt>
                <c:pt idx="21175">
                  <c:v>42656.614583333336</c:v>
                </c:pt>
                <c:pt idx="21176">
                  <c:v>42656.618055555555</c:v>
                </c:pt>
                <c:pt idx="21177">
                  <c:v>42656.621527777781</c:v>
                </c:pt>
                <c:pt idx="21178">
                  <c:v>42656.625</c:v>
                </c:pt>
                <c:pt idx="21179">
                  <c:v>42656.628472222219</c:v>
                </c:pt>
                <c:pt idx="21180">
                  <c:v>42656.631944444445</c:v>
                </c:pt>
                <c:pt idx="21181">
                  <c:v>42656.635416666664</c:v>
                </c:pt>
                <c:pt idx="21182">
                  <c:v>42656.638888888891</c:v>
                </c:pt>
                <c:pt idx="21183">
                  <c:v>42656.642361111109</c:v>
                </c:pt>
                <c:pt idx="21184">
                  <c:v>42656.645833333336</c:v>
                </c:pt>
                <c:pt idx="21185">
                  <c:v>42656.649305555555</c:v>
                </c:pt>
                <c:pt idx="21186">
                  <c:v>42656.652777777781</c:v>
                </c:pt>
                <c:pt idx="21187">
                  <c:v>42656.65625</c:v>
                </c:pt>
                <c:pt idx="21188">
                  <c:v>42656.659722222219</c:v>
                </c:pt>
                <c:pt idx="21189">
                  <c:v>42656.663194444445</c:v>
                </c:pt>
                <c:pt idx="21190">
                  <c:v>42656.666666666664</c:v>
                </c:pt>
                <c:pt idx="21191">
                  <c:v>42656.670138888891</c:v>
                </c:pt>
                <c:pt idx="21192">
                  <c:v>42656.673611111109</c:v>
                </c:pt>
                <c:pt idx="21193">
                  <c:v>42656.677083333336</c:v>
                </c:pt>
                <c:pt idx="21194">
                  <c:v>42656.680555555555</c:v>
                </c:pt>
                <c:pt idx="21195">
                  <c:v>42656.684027777781</c:v>
                </c:pt>
                <c:pt idx="21196">
                  <c:v>42656.6875</c:v>
                </c:pt>
                <c:pt idx="21197">
                  <c:v>42656.690972222219</c:v>
                </c:pt>
                <c:pt idx="21198">
                  <c:v>42656.694444444445</c:v>
                </c:pt>
                <c:pt idx="21199">
                  <c:v>42656.697916666664</c:v>
                </c:pt>
                <c:pt idx="21200">
                  <c:v>42656.701388888891</c:v>
                </c:pt>
                <c:pt idx="21201">
                  <c:v>42656.704861111109</c:v>
                </c:pt>
                <c:pt idx="21202">
                  <c:v>42656.708333333336</c:v>
                </c:pt>
                <c:pt idx="21203">
                  <c:v>42656.711805555555</c:v>
                </c:pt>
                <c:pt idx="21204">
                  <c:v>42656.715277777781</c:v>
                </c:pt>
                <c:pt idx="21205">
                  <c:v>42656.71875</c:v>
                </c:pt>
                <c:pt idx="21206">
                  <c:v>42656.722222222219</c:v>
                </c:pt>
                <c:pt idx="21207">
                  <c:v>42656.725694444445</c:v>
                </c:pt>
                <c:pt idx="21208">
                  <c:v>42656.729166666664</c:v>
                </c:pt>
                <c:pt idx="21209">
                  <c:v>42656.732638888891</c:v>
                </c:pt>
                <c:pt idx="21210">
                  <c:v>42656.736111111109</c:v>
                </c:pt>
                <c:pt idx="21211">
                  <c:v>42656.739583333336</c:v>
                </c:pt>
                <c:pt idx="21212">
                  <c:v>42656.743055555555</c:v>
                </c:pt>
                <c:pt idx="21213">
                  <c:v>42656.746527777781</c:v>
                </c:pt>
                <c:pt idx="21214">
                  <c:v>42656.75</c:v>
                </c:pt>
                <c:pt idx="21215">
                  <c:v>42656.753472222219</c:v>
                </c:pt>
                <c:pt idx="21216">
                  <c:v>42656.756944444445</c:v>
                </c:pt>
                <c:pt idx="21217">
                  <c:v>42656.760416666664</c:v>
                </c:pt>
                <c:pt idx="21218">
                  <c:v>42656.763888888891</c:v>
                </c:pt>
                <c:pt idx="21219">
                  <c:v>42656.767361111109</c:v>
                </c:pt>
                <c:pt idx="21220">
                  <c:v>42656.770833333336</c:v>
                </c:pt>
                <c:pt idx="21221">
                  <c:v>42656.774305555555</c:v>
                </c:pt>
                <c:pt idx="21222">
                  <c:v>42656.777777777781</c:v>
                </c:pt>
                <c:pt idx="21223">
                  <c:v>42656.78125</c:v>
                </c:pt>
                <c:pt idx="21224">
                  <c:v>42656.784722222219</c:v>
                </c:pt>
                <c:pt idx="21225">
                  <c:v>42656.788194444445</c:v>
                </c:pt>
                <c:pt idx="21226">
                  <c:v>42656.791666666664</c:v>
                </c:pt>
                <c:pt idx="21227">
                  <c:v>42656.795138888891</c:v>
                </c:pt>
                <c:pt idx="21228">
                  <c:v>42656.798611111109</c:v>
                </c:pt>
                <c:pt idx="21229">
                  <c:v>42656.802083333336</c:v>
                </c:pt>
                <c:pt idx="21230">
                  <c:v>42656.805555555555</c:v>
                </c:pt>
                <c:pt idx="21231">
                  <c:v>42656.809027777781</c:v>
                </c:pt>
                <c:pt idx="21232">
                  <c:v>42656.8125</c:v>
                </c:pt>
                <c:pt idx="21233">
                  <c:v>42656.815972222219</c:v>
                </c:pt>
                <c:pt idx="21234">
                  <c:v>42656.819444444445</c:v>
                </c:pt>
                <c:pt idx="21235">
                  <c:v>42656.822916666664</c:v>
                </c:pt>
                <c:pt idx="21236">
                  <c:v>42656.826388888891</c:v>
                </c:pt>
                <c:pt idx="21237">
                  <c:v>42656.829861111109</c:v>
                </c:pt>
                <c:pt idx="21238">
                  <c:v>42656.833333333336</c:v>
                </c:pt>
                <c:pt idx="21239">
                  <c:v>42656.836805555555</c:v>
                </c:pt>
                <c:pt idx="21240">
                  <c:v>42656.840277777781</c:v>
                </c:pt>
                <c:pt idx="21241">
                  <c:v>42656.84375</c:v>
                </c:pt>
                <c:pt idx="21242">
                  <c:v>42656.847222222219</c:v>
                </c:pt>
                <c:pt idx="21243">
                  <c:v>42656.850694444445</c:v>
                </c:pt>
                <c:pt idx="21244">
                  <c:v>42656.854166666664</c:v>
                </c:pt>
                <c:pt idx="21245">
                  <c:v>42656.857638888891</c:v>
                </c:pt>
                <c:pt idx="21246">
                  <c:v>42656.861111111109</c:v>
                </c:pt>
                <c:pt idx="21247">
                  <c:v>42656.864583333336</c:v>
                </c:pt>
                <c:pt idx="21248">
                  <c:v>42656.868055555555</c:v>
                </c:pt>
                <c:pt idx="21249">
                  <c:v>42656.871527777781</c:v>
                </c:pt>
                <c:pt idx="21250">
                  <c:v>42656.875</c:v>
                </c:pt>
                <c:pt idx="21251">
                  <c:v>42656.878472222219</c:v>
                </c:pt>
                <c:pt idx="21252">
                  <c:v>42656.881944444445</c:v>
                </c:pt>
                <c:pt idx="21253">
                  <c:v>42656.885416666664</c:v>
                </c:pt>
                <c:pt idx="21254">
                  <c:v>42656.888888888891</c:v>
                </c:pt>
                <c:pt idx="21255">
                  <c:v>42656.892361111109</c:v>
                </c:pt>
                <c:pt idx="21256">
                  <c:v>42656.895833333336</c:v>
                </c:pt>
                <c:pt idx="21257">
                  <c:v>42656.899305555555</c:v>
                </c:pt>
                <c:pt idx="21258">
                  <c:v>42656.902777777781</c:v>
                </c:pt>
                <c:pt idx="21259">
                  <c:v>42656.90625</c:v>
                </c:pt>
                <c:pt idx="21260">
                  <c:v>42656.909722222219</c:v>
                </c:pt>
                <c:pt idx="21261">
                  <c:v>42656.913194444445</c:v>
                </c:pt>
                <c:pt idx="21262">
                  <c:v>42656.916666666664</c:v>
                </c:pt>
                <c:pt idx="21263">
                  <c:v>42656.920138888891</c:v>
                </c:pt>
                <c:pt idx="21264">
                  <c:v>42656.923611111109</c:v>
                </c:pt>
                <c:pt idx="21265">
                  <c:v>42656.927083333336</c:v>
                </c:pt>
                <c:pt idx="21266">
                  <c:v>42656.930555555555</c:v>
                </c:pt>
                <c:pt idx="21267">
                  <c:v>42656.934027777781</c:v>
                </c:pt>
                <c:pt idx="21268">
                  <c:v>42656.9375</c:v>
                </c:pt>
                <c:pt idx="21269">
                  <c:v>42656.940972222219</c:v>
                </c:pt>
                <c:pt idx="21270">
                  <c:v>42656.944444444445</c:v>
                </c:pt>
                <c:pt idx="21271">
                  <c:v>42656.947916666664</c:v>
                </c:pt>
                <c:pt idx="21272">
                  <c:v>42656.951388888891</c:v>
                </c:pt>
                <c:pt idx="21273">
                  <c:v>42656.954861111109</c:v>
                </c:pt>
                <c:pt idx="21274">
                  <c:v>42656.958333333336</c:v>
                </c:pt>
                <c:pt idx="21275">
                  <c:v>42656.961805555555</c:v>
                </c:pt>
                <c:pt idx="21276">
                  <c:v>42656.965277777781</c:v>
                </c:pt>
                <c:pt idx="21277">
                  <c:v>42656.96875</c:v>
                </c:pt>
                <c:pt idx="21278">
                  <c:v>42656.972222222219</c:v>
                </c:pt>
                <c:pt idx="21279">
                  <c:v>42656.975694444445</c:v>
                </c:pt>
                <c:pt idx="21280">
                  <c:v>42656.979166666664</c:v>
                </c:pt>
                <c:pt idx="21281">
                  <c:v>42656.982638888891</c:v>
                </c:pt>
                <c:pt idx="21282">
                  <c:v>42656.986111111109</c:v>
                </c:pt>
                <c:pt idx="21283">
                  <c:v>42656.989583333336</c:v>
                </c:pt>
                <c:pt idx="21284">
                  <c:v>42656.993055555555</c:v>
                </c:pt>
                <c:pt idx="21285">
                  <c:v>42656.996527777781</c:v>
                </c:pt>
                <c:pt idx="21286">
                  <c:v>42657</c:v>
                </c:pt>
                <c:pt idx="21287">
                  <c:v>42657.003472222219</c:v>
                </c:pt>
                <c:pt idx="21288">
                  <c:v>42657.006944444445</c:v>
                </c:pt>
                <c:pt idx="21289">
                  <c:v>42657.010416666664</c:v>
                </c:pt>
                <c:pt idx="21290">
                  <c:v>42657.013888888891</c:v>
                </c:pt>
                <c:pt idx="21291">
                  <c:v>42657.017361111109</c:v>
                </c:pt>
                <c:pt idx="21292">
                  <c:v>42657.020833333336</c:v>
                </c:pt>
                <c:pt idx="21293">
                  <c:v>42657.024305555555</c:v>
                </c:pt>
                <c:pt idx="21294">
                  <c:v>42657.027777777781</c:v>
                </c:pt>
                <c:pt idx="21295">
                  <c:v>42657.03125</c:v>
                </c:pt>
                <c:pt idx="21296">
                  <c:v>42657.034722222219</c:v>
                </c:pt>
                <c:pt idx="21297">
                  <c:v>42657.038194444445</c:v>
                </c:pt>
                <c:pt idx="21298">
                  <c:v>42657.041666666664</c:v>
                </c:pt>
                <c:pt idx="21299">
                  <c:v>42657.045138888891</c:v>
                </c:pt>
                <c:pt idx="21300">
                  <c:v>42657.048611111109</c:v>
                </c:pt>
                <c:pt idx="21301">
                  <c:v>42657.052083333336</c:v>
                </c:pt>
                <c:pt idx="21302">
                  <c:v>42657.055555555555</c:v>
                </c:pt>
                <c:pt idx="21303">
                  <c:v>42657.059027777781</c:v>
                </c:pt>
                <c:pt idx="21304">
                  <c:v>42657.0625</c:v>
                </c:pt>
                <c:pt idx="21305">
                  <c:v>42657.065972222219</c:v>
                </c:pt>
                <c:pt idx="21306">
                  <c:v>42657.069444444445</c:v>
                </c:pt>
                <c:pt idx="21307">
                  <c:v>42657.072916666664</c:v>
                </c:pt>
                <c:pt idx="21308">
                  <c:v>42657.076388888891</c:v>
                </c:pt>
                <c:pt idx="21309">
                  <c:v>42657.079861111109</c:v>
                </c:pt>
                <c:pt idx="21310">
                  <c:v>42657.083333333336</c:v>
                </c:pt>
                <c:pt idx="21311">
                  <c:v>42657.086805555555</c:v>
                </c:pt>
                <c:pt idx="21312">
                  <c:v>42657.090277777781</c:v>
                </c:pt>
                <c:pt idx="21313">
                  <c:v>42657.09375</c:v>
                </c:pt>
                <c:pt idx="21314">
                  <c:v>42657.097222222219</c:v>
                </c:pt>
                <c:pt idx="21315">
                  <c:v>42657.100694444445</c:v>
                </c:pt>
                <c:pt idx="21316">
                  <c:v>42657.104166666664</c:v>
                </c:pt>
                <c:pt idx="21317">
                  <c:v>42657.107638888891</c:v>
                </c:pt>
                <c:pt idx="21318">
                  <c:v>42657.111111111109</c:v>
                </c:pt>
                <c:pt idx="21319">
                  <c:v>42657.114583333336</c:v>
                </c:pt>
                <c:pt idx="21320">
                  <c:v>42657.118055555555</c:v>
                </c:pt>
                <c:pt idx="21321">
                  <c:v>42657.121527777781</c:v>
                </c:pt>
                <c:pt idx="21322">
                  <c:v>42657.125</c:v>
                </c:pt>
                <c:pt idx="21323">
                  <c:v>42657.128472222219</c:v>
                </c:pt>
                <c:pt idx="21324">
                  <c:v>42657.131944444445</c:v>
                </c:pt>
                <c:pt idx="21325">
                  <c:v>42657.135416666664</c:v>
                </c:pt>
                <c:pt idx="21326">
                  <c:v>42657.138888888891</c:v>
                </c:pt>
                <c:pt idx="21327">
                  <c:v>42657.142361111109</c:v>
                </c:pt>
                <c:pt idx="21328">
                  <c:v>42657.145833333336</c:v>
                </c:pt>
                <c:pt idx="21329">
                  <c:v>42657.149305555555</c:v>
                </c:pt>
                <c:pt idx="21330">
                  <c:v>42657.152777777781</c:v>
                </c:pt>
                <c:pt idx="21331">
                  <c:v>42657.15625</c:v>
                </c:pt>
                <c:pt idx="21332">
                  <c:v>42657.159722222219</c:v>
                </c:pt>
                <c:pt idx="21333">
                  <c:v>42657.163194444445</c:v>
                </c:pt>
                <c:pt idx="21334">
                  <c:v>42657.166666666664</c:v>
                </c:pt>
                <c:pt idx="21335">
                  <c:v>42657.170138888891</c:v>
                </c:pt>
                <c:pt idx="21336">
                  <c:v>42657.173611111109</c:v>
                </c:pt>
                <c:pt idx="21337">
                  <c:v>42657.177083333336</c:v>
                </c:pt>
                <c:pt idx="21338">
                  <c:v>42657.180555555555</c:v>
                </c:pt>
                <c:pt idx="21339">
                  <c:v>42657.184027777781</c:v>
                </c:pt>
                <c:pt idx="21340">
                  <c:v>42657.1875</c:v>
                </c:pt>
                <c:pt idx="21341">
                  <c:v>42657.190972222219</c:v>
                </c:pt>
                <c:pt idx="21342">
                  <c:v>42657.194444444445</c:v>
                </c:pt>
                <c:pt idx="21343">
                  <c:v>42657.197916666664</c:v>
                </c:pt>
                <c:pt idx="21344">
                  <c:v>42657.201388888891</c:v>
                </c:pt>
                <c:pt idx="21345">
                  <c:v>42657.204861111109</c:v>
                </c:pt>
                <c:pt idx="21346">
                  <c:v>42657.208333333336</c:v>
                </c:pt>
                <c:pt idx="21347">
                  <c:v>42657.211805555555</c:v>
                </c:pt>
                <c:pt idx="21348">
                  <c:v>42657.215277777781</c:v>
                </c:pt>
                <c:pt idx="21349">
                  <c:v>42657.21875</c:v>
                </c:pt>
                <c:pt idx="21350">
                  <c:v>42657.222222222219</c:v>
                </c:pt>
                <c:pt idx="21351">
                  <c:v>42657.225694444445</c:v>
                </c:pt>
                <c:pt idx="21352">
                  <c:v>42657.229166666664</c:v>
                </c:pt>
                <c:pt idx="21353">
                  <c:v>42657.232638888891</c:v>
                </c:pt>
                <c:pt idx="21354">
                  <c:v>42657.236111111109</c:v>
                </c:pt>
                <c:pt idx="21355">
                  <c:v>42657.239583333336</c:v>
                </c:pt>
                <c:pt idx="21356">
                  <c:v>42657.243055555555</c:v>
                </c:pt>
                <c:pt idx="21357">
                  <c:v>42657.246527777781</c:v>
                </c:pt>
                <c:pt idx="21358">
                  <c:v>42657.25</c:v>
                </c:pt>
                <c:pt idx="21359">
                  <c:v>42657.253472222219</c:v>
                </c:pt>
                <c:pt idx="21360">
                  <c:v>42657.256944444445</c:v>
                </c:pt>
                <c:pt idx="21361">
                  <c:v>42657.260416666664</c:v>
                </c:pt>
                <c:pt idx="21362">
                  <c:v>42657.263888888891</c:v>
                </c:pt>
                <c:pt idx="21363">
                  <c:v>42657.267361111109</c:v>
                </c:pt>
                <c:pt idx="21364">
                  <c:v>42657.270833333336</c:v>
                </c:pt>
                <c:pt idx="21365">
                  <c:v>42657.274305555555</c:v>
                </c:pt>
                <c:pt idx="21366">
                  <c:v>42657.277777777781</c:v>
                </c:pt>
                <c:pt idx="21367">
                  <c:v>42657.28125</c:v>
                </c:pt>
                <c:pt idx="21368">
                  <c:v>42657.284722222219</c:v>
                </c:pt>
                <c:pt idx="21369">
                  <c:v>42657.288194444445</c:v>
                </c:pt>
                <c:pt idx="21370">
                  <c:v>42657.291666666664</c:v>
                </c:pt>
                <c:pt idx="21371">
                  <c:v>42657.295138888891</c:v>
                </c:pt>
                <c:pt idx="21372">
                  <c:v>42657.298611111109</c:v>
                </c:pt>
                <c:pt idx="21373">
                  <c:v>42657.302083333336</c:v>
                </c:pt>
                <c:pt idx="21374">
                  <c:v>42657.305555555555</c:v>
                </c:pt>
                <c:pt idx="21375">
                  <c:v>42657.309027777781</c:v>
                </c:pt>
                <c:pt idx="21376">
                  <c:v>42657.3125</c:v>
                </c:pt>
                <c:pt idx="21377">
                  <c:v>42657.315972222219</c:v>
                </c:pt>
                <c:pt idx="21378">
                  <c:v>42657.319444444445</c:v>
                </c:pt>
                <c:pt idx="21379">
                  <c:v>42657.322916666664</c:v>
                </c:pt>
                <c:pt idx="21380">
                  <c:v>42657.326388888891</c:v>
                </c:pt>
                <c:pt idx="21381">
                  <c:v>42657.329861111109</c:v>
                </c:pt>
                <c:pt idx="21382">
                  <c:v>42657.333333333336</c:v>
                </c:pt>
                <c:pt idx="21383">
                  <c:v>42657.336805555555</c:v>
                </c:pt>
                <c:pt idx="21384">
                  <c:v>42657.340277777781</c:v>
                </c:pt>
                <c:pt idx="21385">
                  <c:v>42657.34375</c:v>
                </c:pt>
                <c:pt idx="21386">
                  <c:v>42657.347222222219</c:v>
                </c:pt>
                <c:pt idx="21387">
                  <c:v>42657.350694444445</c:v>
                </c:pt>
                <c:pt idx="21388">
                  <c:v>42657.354166666664</c:v>
                </c:pt>
                <c:pt idx="21389">
                  <c:v>42657.357638888891</c:v>
                </c:pt>
                <c:pt idx="21390">
                  <c:v>42657.361111111109</c:v>
                </c:pt>
                <c:pt idx="21391">
                  <c:v>42657.364583333336</c:v>
                </c:pt>
                <c:pt idx="21392">
                  <c:v>42657.368055555555</c:v>
                </c:pt>
                <c:pt idx="21393">
                  <c:v>42657.371527777781</c:v>
                </c:pt>
                <c:pt idx="21394">
                  <c:v>42657.375</c:v>
                </c:pt>
                <c:pt idx="21395">
                  <c:v>42657.378472222219</c:v>
                </c:pt>
                <c:pt idx="21396">
                  <c:v>42657.381944444445</c:v>
                </c:pt>
                <c:pt idx="21397">
                  <c:v>42657.385416666664</c:v>
                </c:pt>
                <c:pt idx="21398">
                  <c:v>42657.388888888891</c:v>
                </c:pt>
                <c:pt idx="21399">
                  <c:v>42657.392361111109</c:v>
                </c:pt>
                <c:pt idx="21400">
                  <c:v>42657.395833333336</c:v>
                </c:pt>
                <c:pt idx="21401">
                  <c:v>42657.399305555555</c:v>
                </c:pt>
                <c:pt idx="21402">
                  <c:v>42657.402777777781</c:v>
                </c:pt>
                <c:pt idx="21403">
                  <c:v>42657.40625</c:v>
                </c:pt>
                <c:pt idx="21404">
                  <c:v>42657.409722222219</c:v>
                </c:pt>
                <c:pt idx="21405">
                  <c:v>42657.413194444445</c:v>
                </c:pt>
                <c:pt idx="21406">
                  <c:v>42657.416666666664</c:v>
                </c:pt>
                <c:pt idx="21407">
                  <c:v>42657.420138888891</c:v>
                </c:pt>
                <c:pt idx="21408">
                  <c:v>42657.423611111109</c:v>
                </c:pt>
                <c:pt idx="21409">
                  <c:v>42657.427083333336</c:v>
                </c:pt>
                <c:pt idx="21410">
                  <c:v>42657.430555555555</c:v>
                </c:pt>
                <c:pt idx="21411">
                  <c:v>42657.434027777781</c:v>
                </c:pt>
                <c:pt idx="21412">
                  <c:v>42657.4375</c:v>
                </c:pt>
                <c:pt idx="21413">
                  <c:v>42657.440972222219</c:v>
                </c:pt>
                <c:pt idx="21414">
                  <c:v>42657.444444444445</c:v>
                </c:pt>
                <c:pt idx="21415">
                  <c:v>42657.447916666664</c:v>
                </c:pt>
                <c:pt idx="21416">
                  <c:v>42657.451388888891</c:v>
                </c:pt>
                <c:pt idx="21417">
                  <c:v>42657.454861111109</c:v>
                </c:pt>
                <c:pt idx="21418">
                  <c:v>42657.458333333336</c:v>
                </c:pt>
                <c:pt idx="21419">
                  <c:v>42657.461805555555</c:v>
                </c:pt>
                <c:pt idx="21420">
                  <c:v>42657.465277777781</c:v>
                </c:pt>
                <c:pt idx="21421">
                  <c:v>42657.46875</c:v>
                </c:pt>
                <c:pt idx="21422">
                  <c:v>42657.472222222219</c:v>
                </c:pt>
                <c:pt idx="21423">
                  <c:v>42657.475694444445</c:v>
                </c:pt>
                <c:pt idx="21424">
                  <c:v>42657.479166666664</c:v>
                </c:pt>
                <c:pt idx="21425">
                  <c:v>42657.482638888891</c:v>
                </c:pt>
                <c:pt idx="21426">
                  <c:v>42657.486111111109</c:v>
                </c:pt>
                <c:pt idx="21427">
                  <c:v>42657.489583333336</c:v>
                </c:pt>
                <c:pt idx="21428">
                  <c:v>42657.493055555555</c:v>
                </c:pt>
                <c:pt idx="21429">
                  <c:v>42657.496527777781</c:v>
                </c:pt>
                <c:pt idx="21430">
                  <c:v>42657.5</c:v>
                </c:pt>
                <c:pt idx="21431">
                  <c:v>42657.503472222219</c:v>
                </c:pt>
                <c:pt idx="21432">
                  <c:v>42657.506944444445</c:v>
                </c:pt>
                <c:pt idx="21433">
                  <c:v>42657.510416666664</c:v>
                </c:pt>
                <c:pt idx="21434">
                  <c:v>42657.513888888891</c:v>
                </c:pt>
                <c:pt idx="21435">
                  <c:v>42657.517361111109</c:v>
                </c:pt>
                <c:pt idx="21436">
                  <c:v>42657.520833333336</c:v>
                </c:pt>
                <c:pt idx="21437">
                  <c:v>42657.524305555555</c:v>
                </c:pt>
                <c:pt idx="21438">
                  <c:v>42657.527777777781</c:v>
                </c:pt>
                <c:pt idx="21439">
                  <c:v>42657.53125</c:v>
                </c:pt>
                <c:pt idx="21440">
                  <c:v>42657.534722222219</c:v>
                </c:pt>
                <c:pt idx="21441">
                  <c:v>42657.538194444445</c:v>
                </c:pt>
                <c:pt idx="21442">
                  <c:v>42657.541666666664</c:v>
                </c:pt>
                <c:pt idx="21443">
                  <c:v>42657.545138888891</c:v>
                </c:pt>
                <c:pt idx="21444">
                  <c:v>42657.548611111109</c:v>
                </c:pt>
                <c:pt idx="21445">
                  <c:v>42657.552083333336</c:v>
                </c:pt>
                <c:pt idx="21446">
                  <c:v>42657.555555555555</c:v>
                </c:pt>
                <c:pt idx="21447">
                  <c:v>42657.559027777781</c:v>
                </c:pt>
                <c:pt idx="21448">
                  <c:v>42657.5625</c:v>
                </c:pt>
                <c:pt idx="21449">
                  <c:v>42657.565972222219</c:v>
                </c:pt>
                <c:pt idx="21450">
                  <c:v>42657.569444444445</c:v>
                </c:pt>
                <c:pt idx="21451">
                  <c:v>42657.572916666664</c:v>
                </c:pt>
                <c:pt idx="21452">
                  <c:v>42657.576388888891</c:v>
                </c:pt>
                <c:pt idx="21453">
                  <c:v>42657.579861111109</c:v>
                </c:pt>
                <c:pt idx="21454">
                  <c:v>42657.583333333336</c:v>
                </c:pt>
                <c:pt idx="21455">
                  <c:v>42657.586805555555</c:v>
                </c:pt>
                <c:pt idx="21456">
                  <c:v>42657.590277777781</c:v>
                </c:pt>
                <c:pt idx="21457">
                  <c:v>42657.59375</c:v>
                </c:pt>
                <c:pt idx="21458">
                  <c:v>42657.597222222219</c:v>
                </c:pt>
                <c:pt idx="21459">
                  <c:v>42657.600694444445</c:v>
                </c:pt>
                <c:pt idx="21460">
                  <c:v>42657.604166666664</c:v>
                </c:pt>
                <c:pt idx="21461">
                  <c:v>42657.607638888891</c:v>
                </c:pt>
                <c:pt idx="21462">
                  <c:v>42657.611111111109</c:v>
                </c:pt>
                <c:pt idx="21463">
                  <c:v>42657.614583333336</c:v>
                </c:pt>
                <c:pt idx="21464">
                  <c:v>42657.618055555555</c:v>
                </c:pt>
                <c:pt idx="21465">
                  <c:v>42657.621527777781</c:v>
                </c:pt>
                <c:pt idx="21466">
                  <c:v>42657.625</c:v>
                </c:pt>
                <c:pt idx="21467">
                  <c:v>42657.628472222219</c:v>
                </c:pt>
                <c:pt idx="21468">
                  <c:v>42657.631944444445</c:v>
                </c:pt>
                <c:pt idx="21469">
                  <c:v>42657.635416666664</c:v>
                </c:pt>
                <c:pt idx="21470">
                  <c:v>42657.638888888891</c:v>
                </c:pt>
                <c:pt idx="21471">
                  <c:v>42657.642361111109</c:v>
                </c:pt>
                <c:pt idx="21472">
                  <c:v>42657.645833333336</c:v>
                </c:pt>
                <c:pt idx="21473">
                  <c:v>42657.649305555555</c:v>
                </c:pt>
                <c:pt idx="21474">
                  <c:v>42657.652777777781</c:v>
                </c:pt>
                <c:pt idx="21475">
                  <c:v>42657.65625</c:v>
                </c:pt>
                <c:pt idx="21476">
                  <c:v>42657.659722222219</c:v>
                </c:pt>
                <c:pt idx="21477">
                  <c:v>42657.663194444445</c:v>
                </c:pt>
                <c:pt idx="21478">
                  <c:v>42657.666666666664</c:v>
                </c:pt>
                <c:pt idx="21479">
                  <c:v>42657.670138888891</c:v>
                </c:pt>
                <c:pt idx="21480">
                  <c:v>42657.673611111109</c:v>
                </c:pt>
                <c:pt idx="21481">
                  <c:v>42657.677083333336</c:v>
                </c:pt>
                <c:pt idx="21482">
                  <c:v>42657.680555555555</c:v>
                </c:pt>
                <c:pt idx="21483">
                  <c:v>42657.684027777781</c:v>
                </c:pt>
                <c:pt idx="21484">
                  <c:v>42657.6875</c:v>
                </c:pt>
                <c:pt idx="21485">
                  <c:v>42657.690972222219</c:v>
                </c:pt>
                <c:pt idx="21486">
                  <c:v>42657.694444444445</c:v>
                </c:pt>
                <c:pt idx="21487">
                  <c:v>42657.697916666664</c:v>
                </c:pt>
                <c:pt idx="21488">
                  <c:v>42657.701388888891</c:v>
                </c:pt>
                <c:pt idx="21489">
                  <c:v>42657.704861111109</c:v>
                </c:pt>
                <c:pt idx="21490">
                  <c:v>42657.708333333336</c:v>
                </c:pt>
                <c:pt idx="21491">
                  <c:v>42657.711805555555</c:v>
                </c:pt>
                <c:pt idx="21492">
                  <c:v>42657.715277777781</c:v>
                </c:pt>
                <c:pt idx="21493">
                  <c:v>42657.71875</c:v>
                </c:pt>
                <c:pt idx="21494">
                  <c:v>42657.722222222219</c:v>
                </c:pt>
                <c:pt idx="21495">
                  <c:v>42657.725694444445</c:v>
                </c:pt>
                <c:pt idx="21496">
                  <c:v>42657.729166666664</c:v>
                </c:pt>
                <c:pt idx="21497">
                  <c:v>42657.732638888891</c:v>
                </c:pt>
                <c:pt idx="21498">
                  <c:v>42657.736111111109</c:v>
                </c:pt>
                <c:pt idx="21499">
                  <c:v>42657.739583333336</c:v>
                </c:pt>
                <c:pt idx="21500">
                  <c:v>42657.743055555555</c:v>
                </c:pt>
                <c:pt idx="21501">
                  <c:v>42657.746527777781</c:v>
                </c:pt>
                <c:pt idx="21502">
                  <c:v>42657.75</c:v>
                </c:pt>
                <c:pt idx="21503">
                  <c:v>42657.753472222219</c:v>
                </c:pt>
                <c:pt idx="21504">
                  <c:v>42657.756944444445</c:v>
                </c:pt>
                <c:pt idx="21505">
                  <c:v>42657.760416666664</c:v>
                </c:pt>
                <c:pt idx="21506">
                  <c:v>42657.763888888891</c:v>
                </c:pt>
                <c:pt idx="21507">
                  <c:v>42657.767361111109</c:v>
                </c:pt>
                <c:pt idx="21508">
                  <c:v>42657.770833333336</c:v>
                </c:pt>
                <c:pt idx="21509">
                  <c:v>42657.774305555555</c:v>
                </c:pt>
                <c:pt idx="21510">
                  <c:v>42657.777777777781</c:v>
                </c:pt>
                <c:pt idx="21511">
                  <c:v>42657.78125</c:v>
                </c:pt>
                <c:pt idx="21512">
                  <c:v>42657.784722222219</c:v>
                </c:pt>
                <c:pt idx="21513">
                  <c:v>42657.788194444445</c:v>
                </c:pt>
                <c:pt idx="21514">
                  <c:v>42657.791666666664</c:v>
                </c:pt>
                <c:pt idx="21515">
                  <c:v>42657.795138888891</c:v>
                </c:pt>
                <c:pt idx="21516">
                  <c:v>42657.798611111109</c:v>
                </c:pt>
                <c:pt idx="21517">
                  <c:v>42657.802083333336</c:v>
                </c:pt>
                <c:pt idx="21518">
                  <c:v>42657.805555555555</c:v>
                </c:pt>
                <c:pt idx="21519">
                  <c:v>42657.809027777781</c:v>
                </c:pt>
                <c:pt idx="21520">
                  <c:v>42657.8125</c:v>
                </c:pt>
                <c:pt idx="21521">
                  <c:v>42657.815972222219</c:v>
                </c:pt>
                <c:pt idx="21522">
                  <c:v>42657.819444444445</c:v>
                </c:pt>
                <c:pt idx="21523">
                  <c:v>42657.822916666664</c:v>
                </c:pt>
                <c:pt idx="21524">
                  <c:v>42657.826388888891</c:v>
                </c:pt>
                <c:pt idx="21525">
                  <c:v>42657.829861111109</c:v>
                </c:pt>
                <c:pt idx="21526">
                  <c:v>42657.833333333336</c:v>
                </c:pt>
                <c:pt idx="21527">
                  <c:v>42657.836805555555</c:v>
                </c:pt>
                <c:pt idx="21528">
                  <c:v>42657.840277777781</c:v>
                </c:pt>
                <c:pt idx="21529">
                  <c:v>42657.84375</c:v>
                </c:pt>
                <c:pt idx="21530">
                  <c:v>42657.847222222219</c:v>
                </c:pt>
                <c:pt idx="21531">
                  <c:v>42657.850694444445</c:v>
                </c:pt>
                <c:pt idx="21532">
                  <c:v>42657.854166666664</c:v>
                </c:pt>
                <c:pt idx="21533">
                  <c:v>42657.857638888891</c:v>
                </c:pt>
                <c:pt idx="21534">
                  <c:v>42657.861111111109</c:v>
                </c:pt>
                <c:pt idx="21535">
                  <c:v>42657.864583333336</c:v>
                </c:pt>
                <c:pt idx="21536">
                  <c:v>42657.868055555555</c:v>
                </c:pt>
                <c:pt idx="21537">
                  <c:v>42657.871527777781</c:v>
                </c:pt>
                <c:pt idx="21538">
                  <c:v>42657.875</c:v>
                </c:pt>
                <c:pt idx="21539">
                  <c:v>42657.878472222219</c:v>
                </c:pt>
                <c:pt idx="21540">
                  <c:v>42657.881944444445</c:v>
                </c:pt>
                <c:pt idx="21541">
                  <c:v>42657.885416666664</c:v>
                </c:pt>
                <c:pt idx="21542">
                  <c:v>42657.888888888891</c:v>
                </c:pt>
                <c:pt idx="21543">
                  <c:v>42657.892361111109</c:v>
                </c:pt>
                <c:pt idx="21544">
                  <c:v>42657.895833333336</c:v>
                </c:pt>
                <c:pt idx="21545">
                  <c:v>42657.899305555555</c:v>
                </c:pt>
                <c:pt idx="21546">
                  <c:v>42657.902777777781</c:v>
                </c:pt>
                <c:pt idx="21547">
                  <c:v>42657.90625</c:v>
                </c:pt>
                <c:pt idx="21548">
                  <c:v>42657.909722222219</c:v>
                </c:pt>
                <c:pt idx="21549">
                  <c:v>42657.913194444445</c:v>
                </c:pt>
                <c:pt idx="21550">
                  <c:v>42657.916666666664</c:v>
                </c:pt>
                <c:pt idx="21551">
                  <c:v>42657.920138888891</c:v>
                </c:pt>
                <c:pt idx="21552">
                  <c:v>42657.923611111109</c:v>
                </c:pt>
                <c:pt idx="21553">
                  <c:v>42657.927083333336</c:v>
                </c:pt>
                <c:pt idx="21554">
                  <c:v>42657.930555555555</c:v>
                </c:pt>
                <c:pt idx="21555">
                  <c:v>42657.934027777781</c:v>
                </c:pt>
                <c:pt idx="21556">
                  <c:v>42657.9375</c:v>
                </c:pt>
                <c:pt idx="21557">
                  <c:v>42657.940972222219</c:v>
                </c:pt>
                <c:pt idx="21558">
                  <c:v>42657.944444444445</c:v>
                </c:pt>
                <c:pt idx="21559">
                  <c:v>42657.947916666664</c:v>
                </c:pt>
                <c:pt idx="21560">
                  <c:v>42657.951388888891</c:v>
                </c:pt>
                <c:pt idx="21561">
                  <c:v>42657.954861111109</c:v>
                </c:pt>
                <c:pt idx="21562">
                  <c:v>42657.958333333336</c:v>
                </c:pt>
                <c:pt idx="21563">
                  <c:v>42657.961805555555</c:v>
                </c:pt>
                <c:pt idx="21564">
                  <c:v>42657.965277777781</c:v>
                </c:pt>
                <c:pt idx="21565">
                  <c:v>42657.96875</c:v>
                </c:pt>
                <c:pt idx="21566">
                  <c:v>42657.972222222219</c:v>
                </c:pt>
                <c:pt idx="21567">
                  <c:v>42657.975694444445</c:v>
                </c:pt>
                <c:pt idx="21568">
                  <c:v>42657.979166666664</c:v>
                </c:pt>
                <c:pt idx="21569">
                  <c:v>42657.982638888891</c:v>
                </c:pt>
                <c:pt idx="21570">
                  <c:v>42657.986111111109</c:v>
                </c:pt>
                <c:pt idx="21571">
                  <c:v>42657.989583333336</c:v>
                </c:pt>
                <c:pt idx="21572">
                  <c:v>42657.993055555555</c:v>
                </c:pt>
                <c:pt idx="21573">
                  <c:v>42657.996527777781</c:v>
                </c:pt>
                <c:pt idx="21574">
                  <c:v>42658</c:v>
                </c:pt>
                <c:pt idx="21575">
                  <c:v>42658.003472222219</c:v>
                </c:pt>
                <c:pt idx="21576">
                  <c:v>42658.006944444445</c:v>
                </c:pt>
                <c:pt idx="21577">
                  <c:v>42658.010416666664</c:v>
                </c:pt>
                <c:pt idx="21578">
                  <c:v>42658.013888888891</c:v>
                </c:pt>
                <c:pt idx="21579">
                  <c:v>42658.017361111109</c:v>
                </c:pt>
                <c:pt idx="21580">
                  <c:v>42658.020833333336</c:v>
                </c:pt>
                <c:pt idx="21581">
                  <c:v>42658.024305555555</c:v>
                </c:pt>
                <c:pt idx="21582">
                  <c:v>42658.027777777781</c:v>
                </c:pt>
                <c:pt idx="21583">
                  <c:v>42658.03125</c:v>
                </c:pt>
                <c:pt idx="21584">
                  <c:v>42658.034722222219</c:v>
                </c:pt>
                <c:pt idx="21585">
                  <c:v>42658.038194444445</c:v>
                </c:pt>
                <c:pt idx="21586">
                  <c:v>42658.041666666664</c:v>
                </c:pt>
                <c:pt idx="21587">
                  <c:v>42658.045138888891</c:v>
                </c:pt>
                <c:pt idx="21588">
                  <c:v>42658.048611111109</c:v>
                </c:pt>
                <c:pt idx="21589">
                  <c:v>42658.052083333336</c:v>
                </c:pt>
                <c:pt idx="21590">
                  <c:v>42658.055555555555</c:v>
                </c:pt>
                <c:pt idx="21591">
                  <c:v>42658.059027777781</c:v>
                </c:pt>
                <c:pt idx="21592">
                  <c:v>42658.0625</c:v>
                </c:pt>
                <c:pt idx="21593">
                  <c:v>42658.065972222219</c:v>
                </c:pt>
                <c:pt idx="21594">
                  <c:v>42658.069444444445</c:v>
                </c:pt>
                <c:pt idx="21595">
                  <c:v>42658.072916666664</c:v>
                </c:pt>
                <c:pt idx="21596">
                  <c:v>42658.076388888891</c:v>
                </c:pt>
                <c:pt idx="21597">
                  <c:v>42658.079861111109</c:v>
                </c:pt>
                <c:pt idx="21598">
                  <c:v>42658.083333333336</c:v>
                </c:pt>
                <c:pt idx="21599">
                  <c:v>42658.086805555555</c:v>
                </c:pt>
                <c:pt idx="21600">
                  <c:v>42658.090277777781</c:v>
                </c:pt>
                <c:pt idx="21601">
                  <c:v>42658.09375</c:v>
                </c:pt>
                <c:pt idx="21602">
                  <c:v>42658.097222222219</c:v>
                </c:pt>
                <c:pt idx="21603">
                  <c:v>42658.100694444445</c:v>
                </c:pt>
                <c:pt idx="21604">
                  <c:v>42658.104166666664</c:v>
                </c:pt>
                <c:pt idx="21605">
                  <c:v>42658.107638888891</c:v>
                </c:pt>
                <c:pt idx="21606">
                  <c:v>42658.111111111109</c:v>
                </c:pt>
                <c:pt idx="21607">
                  <c:v>42658.114583333336</c:v>
                </c:pt>
                <c:pt idx="21608">
                  <c:v>42658.118055555555</c:v>
                </c:pt>
                <c:pt idx="21609">
                  <c:v>42658.121527777781</c:v>
                </c:pt>
                <c:pt idx="21610">
                  <c:v>42658.125</c:v>
                </c:pt>
                <c:pt idx="21611">
                  <c:v>42658.128472222219</c:v>
                </c:pt>
                <c:pt idx="21612">
                  <c:v>42658.131944444445</c:v>
                </c:pt>
                <c:pt idx="21613">
                  <c:v>42658.135416666664</c:v>
                </c:pt>
                <c:pt idx="21614">
                  <c:v>42658.138888888891</c:v>
                </c:pt>
                <c:pt idx="21615">
                  <c:v>42658.142361111109</c:v>
                </c:pt>
                <c:pt idx="21616">
                  <c:v>42658.145833333336</c:v>
                </c:pt>
                <c:pt idx="21617">
                  <c:v>42658.149305555555</c:v>
                </c:pt>
                <c:pt idx="21618">
                  <c:v>42658.152777777781</c:v>
                </c:pt>
                <c:pt idx="21619">
                  <c:v>42658.15625</c:v>
                </c:pt>
                <c:pt idx="21620">
                  <c:v>42658.159722222219</c:v>
                </c:pt>
                <c:pt idx="21621">
                  <c:v>42658.163194444445</c:v>
                </c:pt>
                <c:pt idx="21622">
                  <c:v>42658.166666666664</c:v>
                </c:pt>
                <c:pt idx="21623">
                  <c:v>42658.170138888891</c:v>
                </c:pt>
                <c:pt idx="21624">
                  <c:v>42658.173611111109</c:v>
                </c:pt>
                <c:pt idx="21625">
                  <c:v>42658.177083333336</c:v>
                </c:pt>
                <c:pt idx="21626">
                  <c:v>42658.180555555555</c:v>
                </c:pt>
                <c:pt idx="21627">
                  <c:v>42658.184027777781</c:v>
                </c:pt>
                <c:pt idx="21628">
                  <c:v>42658.1875</c:v>
                </c:pt>
                <c:pt idx="21629">
                  <c:v>42658.190972222219</c:v>
                </c:pt>
                <c:pt idx="21630">
                  <c:v>42658.194444444445</c:v>
                </c:pt>
                <c:pt idx="21631">
                  <c:v>42658.197916666664</c:v>
                </c:pt>
                <c:pt idx="21632">
                  <c:v>42658.201388888891</c:v>
                </c:pt>
                <c:pt idx="21633">
                  <c:v>42658.204861111109</c:v>
                </c:pt>
                <c:pt idx="21634">
                  <c:v>42658.208333333336</c:v>
                </c:pt>
                <c:pt idx="21635">
                  <c:v>42658.211805555555</c:v>
                </c:pt>
                <c:pt idx="21636">
                  <c:v>42658.215277777781</c:v>
                </c:pt>
                <c:pt idx="21637">
                  <c:v>42658.21875</c:v>
                </c:pt>
                <c:pt idx="21638">
                  <c:v>42658.222222222219</c:v>
                </c:pt>
                <c:pt idx="21639">
                  <c:v>42658.225694444445</c:v>
                </c:pt>
                <c:pt idx="21640">
                  <c:v>42658.229166666664</c:v>
                </c:pt>
                <c:pt idx="21641">
                  <c:v>42658.232638888891</c:v>
                </c:pt>
                <c:pt idx="21642">
                  <c:v>42658.236111111109</c:v>
                </c:pt>
                <c:pt idx="21643">
                  <c:v>42658.239583333336</c:v>
                </c:pt>
                <c:pt idx="21644">
                  <c:v>42658.243055555555</c:v>
                </c:pt>
                <c:pt idx="21645">
                  <c:v>42658.246527777781</c:v>
                </c:pt>
                <c:pt idx="21646">
                  <c:v>42658.25</c:v>
                </c:pt>
                <c:pt idx="21647">
                  <c:v>42658.253472222219</c:v>
                </c:pt>
                <c:pt idx="21648">
                  <c:v>42658.256944444445</c:v>
                </c:pt>
                <c:pt idx="21649">
                  <c:v>42658.260416666664</c:v>
                </c:pt>
                <c:pt idx="21650">
                  <c:v>42658.263888888891</c:v>
                </c:pt>
                <c:pt idx="21651">
                  <c:v>42658.267361111109</c:v>
                </c:pt>
                <c:pt idx="21652">
                  <c:v>42658.270833333336</c:v>
                </c:pt>
                <c:pt idx="21653">
                  <c:v>42658.274305555555</c:v>
                </c:pt>
                <c:pt idx="21654">
                  <c:v>42658.277777777781</c:v>
                </c:pt>
                <c:pt idx="21655">
                  <c:v>42658.28125</c:v>
                </c:pt>
                <c:pt idx="21656">
                  <c:v>42658.284722222219</c:v>
                </c:pt>
                <c:pt idx="21657">
                  <c:v>42658.288194444445</c:v>
                </c:pt>
                <c:pt idx="21658">
                  <c:v>42658.291666666664</c:v>
                </c:pt>
                <c:pt idx="21659">
                  <c:v>42658.295138888891</c:v>
                </c:pt>
                <c:pt idx="21660">
                  <c:v>42658.298611111109</c:v>
                </c:pt>
                <c:pt idx="21661">
                  <c:v>42658.302083333336</c:v>
                </c:pt>
                <c:pt idx="21662">
                  <c:v>42658.305555555555</c:v>
                </c:pt>
                <c:pt idx="21663">
                  <c:v>42658.309027777781</c:v>
                </c:pt>
                <c:pt idx="21664">
                  <c:v>42658.3125</c:v>
                </c:pt>
                <c:pt idx="21665">
                  <c:v>42658.315972222219</c:v>
                </c:pt>
                <c:pt idx="21666">
                  <c:v>42658.319444444445</c:v>
                </c:pt>
                <c:pt idx="21667">
                  <c:v>42658.322916666664</c:v>
                </c:pt>
                <c:pt idx="21668">
                  <c:v>42658.326388888891</c:v>
                </c:pt>
                <c:pt idx="21669">
                  <c:v>42658.329861111109</c:v>
                </c:pt>
                <c:pt idx="21670">
                  <c:v>42658.333333333336</c:v>
                </c:pt>
                <c:pt idx="21671">
                  <c:v>42658.336805555555</c:v>
                </c:pt>
                <c:pt idx="21672">
                  <c:v>42658.340277777781</c:v>
                </c:pt>
                <c:pt idx="21673">
                  <c:v>42658.34375</c:v>
                </c:pt>
                <c:pt idx="21674">
                  <c:v>42658.347222222219</c:v>
                </c:pt>
                <c:pt idx="21675">
                  <c:v>42658.350694444445</c:v>
                </c:pt>
                <c:pt idx="21676">
                  <c:v>42658.354166666664</c:v>
                </c:pt>
                <c:pt idx="21677">
                  <c:v>42658.357638888891</c:v>
                </c:pt>
                <c:pt idx="21678">
                  <c:v>42658.361111111109</c:v>
                </c:pt>
                <c:pt idx="21679">
                  <c:v>42658.364583333336</c:v>
                </c:pt>
                <c:pt idx="21680">
                  <c:v>42658.368055555555</c:v>
                </c:pt>
                <c:pt idx="21681">
                  <c:v>42658.371527777781</c:v>
                </c:pt>
                <c:pt idx="21682">
                  <c:v>42658.375</c:v>
                </c:pt>
                <c:pt idx="21683">
                  <c:v>42658.378472222219</c:v>
                </c:pt>
                <c:pt idx="21684">
                  <c:v>42658.381944444445</c:v>
                </c:pt>
                <c:pt idx="21685">
                  <c:v>42658.385416666664</c:v>
                </c:pt>
                <c:pt idx="21686">
                  <c:v>42658.388888888891</c:v>
                </c:pt>
                <c:pt idx="21687">
                  <c:v>42658.392361111109</c:v>
                </c:pt>
                <c:pt idx="21688">
                  <c:v>42658.395833333336</c:v>
                </c:pt>
                <c:pt idx="21689">
                  <c:v>42658.399305555555</c:v>
                </c:pt>
                <c:pt idx="21690">
                  <c:v>42658.402777777781</c:v>
                </c:pt>
                <c:pt idx="21691">
                  <c:v>42658.40625</c:v>
                </c:pt>
                <c:pt idx="21692">
                  <c:v>42658.409722222219</c:v>
                </c:pt>
                <c:pt idx="21693">
                  <c:v>42658.413194444445</c:v>
                </c:pt>
                <c:pt idx="21694">
                  <c:v>42658.416666666664</c:v>
                </c:pt>
                <c:pt idx="21695">
                  <c:v>42658.420138888891</c:v>
                </c:pt>
                <c:pt idx="21696">
                  <c:v>42658.423611111109</c:v>
                </c:pt>
                <c:pt idx="21697">
                  <c:v>42658.427083333336</c:v>
                </c:pt>
                <c:pt idx="21698">
                  <c:v>42658.430555555555</c:v>
                </c:pt>
                <c:pt idx="21699">
                  <c:v>42658.434027777781</c:v>
                </c:pt>
                <c:pt idx="21700">
                  <c:v>42658.4375</c:v>
                </c:pt>
                <c:pt idx="21701">
                  <c:v>42658.440972222219</c:v>
                </c:pt>
                <c:pt idx="21702">
                  <c:v>42658.444444444445</c:v>
                </c:pt>
                <c:pt idx="21703">
                  <c:v>42658.447916666664</c:v>
                </c:pt>
                <c:pt idx="21704">
                  <c:v>42658.451388888891</c:v>
                </c:pt>
                <c:pt idx="21705">
                  <c:v>42658.454861111109</c:v>
                </c:pt>
                <c:pt idx="21706">
                  <c:v>42658.458333333336</c:v>
                </c:pt>
                <c:pt idx="21707">
                  <c:v>42658.461805555555</c:v>
                </c:pt>
                <c:pt idx="21708">
                  <c:v>42658.465277777781</c:v>
                </c:pt>
                <c:pt idx="21709">
                  <c:v>42658.46875</c:v>
                </c:pt>
                <c:pt idx="21710">
                  <c:v>42658.472222222219</c:v>
                </c:pt>
                <c:pt idx="21711">
                  <c:v>42658.475694444445</c:v>
                </c:pt>
                <c:pt idx="21712">
                  <c:v>42658.479166666664</c:v>
                </c:pt>
                <c:pt idx="21713">
                  <c:v>42658.482638888891</c:v>
                </c:pt>
                <c:pt idx="21714">
                  <c:v>42658.486111111109</c:v>
                </c:pt>
                <c:pt idx="21715">
                  <c:v>42658.489583333336</c:v>
                </c:pt>
                <c:pt idx="21716">
                  <c:v>42658.493055555555</c:v>
                </c:pt>
                <c:pt idx="21717">
                  <c:v>42658.496527777781</c:v>
                </c:pt>
                <c:pt idx="21718">
                  <c:v>42658.5</c:v>
                </c:pt>
                <c:pt idx="21719">
                  <c:v>42658.503472222219</c:v>
                </c:pt>
                <c:pt idx="21720">
                  <c:v>42658.506944444445</c:v>
                </c:pt>
                <c:pt idx="21721">
                  <c:v>42658.510416666664</c:v>
                </c:pt>
                <c:pt idx="21722">
                  <c:v>42658.513888888891</c:v>
                </c:pt>
                <c:pt idx="21723">
                  <c:v>42658.517361111109</c:v>
                </c:pt>
                <c:pt idx="21724">
                  <c:v>42658.520833333336</c:v>
                </c:pt>
                <c:pt idx="21725">
                  <c:v>42658.524305555555</c:v>
                </c:pt>
                <c:pt idx="21726">
                  <c:v>42658.527777777781</c:v>
                </c:pt>
                <c:pt idx="21727">
                  <c:v>42658.53125</c:v>
                </c:pt>
                <c:pt idx="21728">
                  <c:v>42658.534722222219</c:v>
                </c:pt>
                <c:pt idx="21729">
                  <c:v>42658.538194444445</c:v>
                </c:pt>
                <c:pt idx="21730">
                  <c:v>42658.541666666664</c:v>
                </c:pt>
                <c:pt idx="21731">
                  <c:v>42658.545138888891</c:v>
                </c:pt>
                <c:pt idx="21732">
                  <c:v>42658.548611111109</c:v>
                </c:pt>
                <c:pt idx="21733">
                  <c:v>42658.552083333336</c:v>
                </c:pt>
                <c:pt idx="21734">
                  <c:v>42658.555555555555</c:v>
                </c:pt>
                <c:pt idx="21735">
                  <c:v>42658.559027777781</c:v>
                </c:pt>
                <c:pt idx="21736">
                  <c:v>42658.5625</c:v>
                </c:pt>
                <c:pt idx="21737">
                  <c:v>42658.565972222219</c:v>
                </c:pt>
                <c:pt idx="21738">
                  <c:v>42658.569444444445</c:v>
                </c:pt>
                <c:pt idx="21739">
                  <c:v>42658.572916666664</c:v>
                </c:pt>
                <c:pt idx="21740">
                  <c:v>42658.576388888891</c:v>
                </c:pt>
                <c:pt idx="21741">
                  <c:v>42658.579861111109</c:v>
                </c:pt>
                <c:pt idx="21742">
                  <c:v>42658.583333333336</c:v>
                </c:pt>
                <c:pt idx="21743">
                  <c:v>42658.586805555555</c:v>
                </c:pt>
                <c:pt idx="21744">
                  <c:v>42658.590277777781</c:v>
                </c:pt>
                <c:pt idx="21745">
                  <c:v>42658.59375</c:v>
                </c:pt>
                <c:pt idx="21746">
                  <c:v>42658.597222222219</c:v>
                </c:pt>
                <c:pt idx="21747">
                  <c:v>42658.600694444445</c:v>
                </c:pt>
                <c:pt idx="21748">
                  <c:v>42658.604166666664</c:v>
                </c:pt>
                <c:pt idx="21749">
                  <c:v>42658.607638888891</c:v>
                </c:pt>
                <c:pt idx="21750">
                  <c:v>42658.611111111109</c:v>
                </c:pt>
                <c:pt idx="21751">
                  <c:v>42658.614583333336</c:v>
                </c:pt>
                <c:pt idx="21752">
                  <c:v>42658.618055555555</c:v>
                </c:pt>
                <c:pt idx="21753">
                  <c:v>42658.621527777781</c:v>
                </c:pt>
                <c:pt idx="21754">
                  <c:v>42658.625</c:v>
                </c:pt>
                <c:pt idx="21755">
                  <c:v>42658.628472222219</c:v>
                </c:pt>
                <c:pt idx="21756">
                  <c:v>42658.631944444445</c:v>
                </c:pt>
                <c:pt idx="21757">
                  <c:v>42658.635416666664</c:v>
                </c:pt>
                <c:pt idx="21758">
                  <c:v>42658.638888888891</c:v>
                </c:pt>
                <c:pt idx="21759">
                  <c:v>42658.642361111109</c:v>
                </c:pt>
                <c:pt idx="21760">
                  <c:v>42658.645833333336</c:v>
                </c:pt>
                <c:pt idx="21761">
                  <c:v>42658.649305555555</c:v>
                </c:pt>
                <c:pt idx="21762">
                  <c:v>42658.652777777781</c:v>
                </c:pt>
                <c:pt idx="21763">
                  <c:v>42658.65625</c:v>
                </c:pt>
                <c:pt idx="21764">
                  <c:v>42658.659722222219</c:v>
                </c:pt>
                <c:pt idx="21765">
                  <c:v>42658.663194444445</c:v>
                </c:pt>
                <c:pt idx="21766">
                  <c:v>42658.666666666664</c:v>
                </c:pt>
                <c:pt idx="21767">
                  <c:v>42658.670138888891</c:v>
                </c:pt>
                <c:pt idx="21768">
                  <c:v>42658.673611111109</c:v>
                </c:pt>
                <c:pt idx="21769">
                  <c:v>42658.677083333336</c:v>
                </c:pt>
                <c:pt idx="21770">
                  <c:v>42658.680555555555</c:v>
                </c:pt>
                <c:pt idx="21771">
                  <c:v>42658.684027777781</c:v>
                </c:pt>
                <c:pt idx="21772">
                  <c:v>42658.6875</c:v>
                </c:pt>
                <c:pt idx="21773">
                  <c:v>42658.690972222219</c:v>
                </c:pt>
                <c:pt idx="21774">
                  <c:v>42658.694444444445</c:v>
                </c:pt>
                <c:pt idx="21775">
                  <c:v>42658.697916666664</c:v>
                </c:pt>
                <c:pt idx="21776">
                  <c:v>42658.701388888891</c:v>
                </c:pt>
                <c:pt idx="21777">
                  <c:v>42658.704861111109</c:v>
                </c:pt>
                <c:pt idx="21778">
                  <c:v>42658.708333333336</c:v>
                </c:pt>
                <c:pt idx="21779">
                  <c:v>42658.711805555555</c:v>
                </c:pt>
                <c:pt idx="21780">
                  <c:v>42658.715277777781</c:v>
                </c:pt>
                <c:pt idx="21781">
                  <c:v>42658.71875</c:v>
                </c:pt>
                <c:pt idx="21782">
                  <c:v>42658.722222222219</c:v>
                </c:pt>
                <c:pt idx="21783">
                  <c:v>42658.725694444445</c:v>
                </c:pt>
                <c:pt idx="21784">
                  <c:v>42658.729166666664</c:v>
                </c:pt>
                <c:pt idx="21785">
                  <c:v>42658.732638888891</c:v>
                </c:pt>
                <c:pt idx="21786">
                  <c:v>42658.736111111109</c:v>
                </c:pt>
                <c:pt idx="21787">
                  <c:v>42658.739583333336</c:v>
                </c:pt>
                <c:pt idx="21788">
                  <c:v>42658.743055555555</c:v>
                </c:pt>
                <c:pt idx="21789">
                  <c:v>42658.746527777781</c:v>
                </c:pt>
                <c:pt idx="21790">
                  <c:v>42658.75</c:v>
                </c:pt>
                <c:pt idx="21791">
                  <c:v>42658.753472222219</c:v>
                </c:pt>
                <c:pt idx="21792">
                  <c:v>42658.756944444445</c:v>
                </c:pt>
                <c:pt idx="21793">
                  <c:v>42658.760416666664</c:v>
                </c:pt>
                <c:pt idx="21794">
                  <c:v>42658.763888888891</c:v>
                </c:pt>
                <c:pt idx="21795">
                  <c:v>42658.767361111109</c:v>
                </c:pt>
                <c:pt idx="21796">
                  <c:v>42658.770833333336</c:v>
                </c:pt>
                <c:pt idx="21797">
                  <c:v>42658.774305555555</c:v>
                </c:pt>
                <c:pt idx="21798">
                  <c:v>42658.777777777781</c:v>
                </c:pt>
                <c:pt idx="21799">
                  <c:v>42658.78125</c:v>
                </c:pt>
                <c:pt idx="21800">
                  <c:v>42658.784722222219</c:v>
                </c:pt>
                <c:pt idx="21801">
                  <c:v>42658.788194444445</c:v>
                </c:pt>
                <c:pt idx="21802">
                  <c:v>42658.791666666664</c:v>
                </c:pt>
                <c:pt idx="21803">
                  <c:v>42658.795138888891</c:v>
                </c:pt>
                <c:pt idx="21804">
                  <c:v>42658.798611111109</c:v>
                </c:pt>
                <c:pt idx="21805">
                  <c:v>42658.802083333336</c:v>
                </c:pt>
                <c:pt idx="21806">
                  <c:v>42658.805555555555</c:v>
                </c:pt>
                <c:pt idx="21807">
                  <c:v>42658.809027777781</c:v>
                </c:pt>
                <c:pt idx="21808">
                  <c:v>42658.8125</c:v>
                </c:pt>
                <c:pt idx="21809">
                  <c:v>42658.815972222219</c:v>
                </c:pt>
                <c:pt idx="21810">
                  <c:v>42658.819444444445</c:v>
                </c:pt>
                <c:pt idx="21811">
                  <c:v>42658.822916666664</c:v>
                </c:pt>
                <c:pt idx="21812">
                  <c:v>42658.826388888891</c:v>
                </c:pt>
                <c:pt idx="21813">
                  <c:v>42658.829861111109</c:v>
                </c:pt>
                <c:pt idx="21814">
                  <c:v>42658.833333333336</c:v>
                </c:pt>
                <c:pt idx="21815">
                  <c:v>42658.836805555555</c:v>
                </c:pt>
                <c:pt idx="21816">
                  <c:v>42658.840277777781</c:v>
                </c:pt>
                <c:pt idx="21817">
                  <c:v>42658.84375</c:v>
                </c:pt>
                <c:pt idx="21818">
                  <c:v>42658.847222222219</c:v>
                </c:pt>
                <c:pt idx="21819">
                  <c:v>42658.850694444445</c:v>
                </c:pt>
                <c:pt idx="21820">
                  <c:v>42658.854166666664</c:v>
                </c:pt>
                <c:pt idx="21821">
                  <c:v>42658.857638888891</c:v>
                </c:pt>
                <c:pt idx="21822">
                  <c:v>42658.861111111109</c:v>
                </c:pt>
                <c:pt idx="21823">
                  <c:v>42658.864583333336</c:v>
                </c:pt>
                <c:pt idx="21824">
                  <c:v>42658.868055555555</c:v>
                </c:pt>
                <c:pt idx="21825">
                  <c:v>42658.871527777781</c:v>
                </c:pt>
                <c:pt idx="21826">
                  <c:v>42658.875</c:v>
                </c:pt>
                <c:pt idx="21827">
                  <c:v>42658.878472222219</c:v>
                </c:pt>
                <c:pt idx="21828">
                  <c:v>42658.881944444445</c:v>
                </c:pt>
                <c:pt idx="21829">
                  <c:v>42658.885416666664</c:v>
                </c:pt>
                <c:pt idx="21830">
                  <c:v>42658.888888888891</c:v>
                </c:pt>
                <c:pt idx="21831">
                  <c:v>42658.892361111109</c:v>
                </c:pt>
                <c:pt idx="21832">
                  <c:v>42658.895833333336</c:v>
                </c:pt>
                <c:pt idx="21833">
                  <c:v>42658.899305555555</c:v>
                </c:pt>
                <c:pt idx="21834">
                  <c:v>42658.902777777781</c:v>
                </c:pt>
                <c:pt idx="21835">
                  <c:v>42658.90625</c:v>
                </c:pt>
                <c:pt idx="21836">
                  <c:v>42658.909722222219</c:v>
                </c:pt>
                <c:pt idx="21837">
                  <c:v>42658.913194444445</c:v>
                </c:pt>
                <c:pt idx="21838">
                  <c:v>42658.916666666664</c:v>
                </c:pt>
                <c:pt idx="21839">
                  <c:v>42658.920138888891</c:v>
                </c:pt>
                <c:pt idx="21840">
                  <c:v>42658.923611111109</c:v>
                </c:pt>
                <c:pt idx="21841">
                  <c:v>42658.927083333336</c:v>
                </c:pt>
                <c:pt idx="21842">
                  <c:v>42658.930555555555</c:v>
                </c:pt>
                <c:pt idx="21843">
                  <c:v>42658.934027777781</c:v>
                </c:pt>
                <c:pt idx="21844">
                  <c:v>42658.9375</c:v>
                </c:pt>
                <c:pt idx="21845">
                  <c:v>42658.940972222219</c:v>
                </c:pt>
                <c:pt idx="21846">
                  <c:v>42658.944444444445</c:v>
                </c:pt>
                <c:pt idx="21847">
                  <c:v>42658.947916666664</c:v>
                </c:pt>
                <c:pt idx="21848">
                  <c:v>42658.951388888891</c:v>
                </c:pt>
                <c:pt idx="21849">
                  <c:v>42658.954861111109</c:v>
                </c:pt>
                <c:pt idx="21850">
                  <c:v>42658.958333333336</c:v>
                </c:pt>
                <c:pt idx="21851">
                  <c:v>42658.961805555555</c:v>
                </c:pt>
                <c:pt idx="21852">
                  <c:v>42658.965277777781</c:v>
                </c:pt>
                <c:pt idx="21853">
                  <c:v>42658.96875</c:v>
                </c:pt>
                <c:pt idx="21854">
                  <c:v>42658.972222222219</c:v>
                </c:pt>
                <c:pt idx="21855">
                  <c:v>42658.975694444445</c:v>
                </c:pt>
                <c:pt idx="21856">
                  <c:v>42658.979166666664</c:v>
                </c:pt>
                <c:pt idx="21857">
                  <c:v>42658.982638888891</c:v>
                </c:pt>
                <c:pt idx="21858">
                  <c:v>42658.986111111109</c:v>
                </c:pt>
                <c:pt idx="21859">
                  <c:v>42658.989583333336</c:v>
                </c:pt>
                <c:pt idx="21860">
                  <c:v>42658.993055555555</c:v>
                </c:pt>
                <c:pt idx="21861">
                  <c:v>42658.996527777781</c:v>
                </c:pt>
                <c:pt idx="21862">
                  <c:v>42659</c:v>
                </c:pt>
                <c:pt idx="21863">
                  <c:v>42659.003472222219</c:v>
                </c:pt>
                <c:pt idx="21864">
                  <c:v>42659.006944444445</c:v>
                </c:pt>
                <c:pt idx="21865">
                  <c:v>42659.010416666664</c:v>
                </c:pt>
                <c:pt idx="21866">
                  <c:v>42659.013888888891</c:v>
                </c:pt>
                <c:pt idx="21867">
                  <c:v>42659.017361111109</c:v>
                </c:pt>
                <c:pt idx="21868">
                  <c:v>42659.020833333336</c:v>
                </c:pt>
                <c:pt idx="21869">
                  <c:v>42659.024305555555</c:v>
                </c:pt>
                <c:pt idx="21870">
                  <c:v>42659.027777777781</c:v>
                </c:pt>
                <c:pt idx="21871">
                  <c:v>42659.03125</c:v>
                </c:pt>
                <c:pt idx="21872">
                  <c:v>42659.034722222219</c:v>
                </c:pt>
                <c:pt idx="21873">
                  <c:v>42659.038194444445</c:v>
                </c:pt>
                <c:pt idx="21874">
                  <c:v>42659.041666666664</c:v>
                </c:pt>
                <c:pt idx="21875">
                  <c:v>42659.045138888891</c:v>
                </c:pt>
                <c:pt idx="21876">
                  <c:v>42659.048611111109</c:v>
                </c:pt>
                <c:pt idx="21877">
                  <c:v>42659.052083333336</c:v>
                </c:pt>
                <c:pt idx="21878">
                  <c:v>42659.055555555555</c:v>
                </c:pt>
                <c:pt idx="21879">
                  <c:v>42659.059027777781</c:v>
                </c:pt>
                <c:pt idx="21880">
                  <c:v>42659.0625</c:v>
                </c:pt>
                <c:pt idx="21881">
                  <c:v>42659.065972222219</c:v>
                </c:pt>
                <c:pt idx="21882">
                  <c:v>42659.069444444445</c:v>
                </c:pt>
                <c:pt idx="21883">
                  <c:v>42659.072916666664</c:v>
                </c:pt>
                <c:pt idx="21884">
                  <c:v>42659.076388888891</c:v>
                </c:pt>
                <c:pt idx="21885">
                  <c:v>42659.079861111109</c:v>
                </c:pt>
                <c:pt idx="21886">
                  <c:v>42659.083333333336</c:v>
                </c:pt>
                <c:pt idx="21887">
                  <c:v>42659.086805555555</c:v>
                </c:pt>
                <c:pt idx="21888">
                  <c:v>42659.090277777781</c:v>
                </c:pt>
                <c:pt idx="21889">
                  <c:v>42659.09375</c:v>
                </c:pt>
                <c:pt idx="21890">
                  <c:v>42659.097222222219</c:v>
                </c:pt>
                <c:pt idx="21891">
                  <c:v>42659.100694444445</c:v>
                </c:pt>
                <c:pt idx="21892">
                  <c:v>42659.104166666664</c:v>
                </c:pt>
                <c:pt idx="21893">
                  <c:v>42659.107638888891</c:v>
                </c:pt>
                <c:pt idx="21894">
                  <c:v>42659.111111111109</c:v>
                </c:pt>
                <c:pt idx="21895">
                  <c:v>42659.114583333336</c:v>
                </c:pt>
                <c:pt idx="21896">
                  <c:v>42659.118055555555</c:v>
                </c:pt>
                <c:pt idx="21897">
                  <c:v>42659.121527777781</c:v>
                </c:pt>
                <c:pt idx="21898">
                  <c:v>42659.125</c:v>
                </c:pt>
                <c:pt idx="21899">
                  <c:v>42659.128472222219</c:v>
                </c:pt>
                <c:pt idx="21900">
                  <c:v>42659.131944444445</c:v>
                </c:pt>
                <c:pt idx="21901">
                  <c:v>42659.135416666664</c:v>
                </c:pt>
                <c:pt idx="21902">
                  <c:v>42659.138888888891</c:v>
                </c:pt>
                <c:pt idx="21903">
                  <c:v>42659.142361111109</c:v>
                </c:pt>
                <c:pt idx="21904">
                  <c:v>42659.145833333336</c:v>
                </c:pt>
                <c:pt idx="21905">
                  <c:v>42659.149305555555</c:v>
                </c:pt>
                <c:pt idx="21906">
                  <c:v>42659.152777777781</c:v>
                </c:pt>
                <c:pt idx="21907">
                  <c:v>42659.15625</c:v>
                </c:pt>
                <c:pt idx="21908">
                  <c:v>42659.159722222219</c:v>
                </c:pt>
                <c:pt idx="21909">
                  <c:v>42659.163194444445</c:v>
                </c:pt>
                <c:pt idx="21910">
                  <c:v>42659.166666666664</c:v>
                </c:pt>
                <c:pt idx="21911">
                  <c:v>42659.170138888891</c:v>
                </c:pt>
                <c:pt idx="21912">
                  <c:v>42659.173611111109</c:v>
                </c:pt>
                <c:pt idx="21913">
                  <c:v>42659.177083333336</c:v>
                </c:pt>
                <c:pt idx="21914">
                  <c:v>42659.180555555555</c:v>
                </c:pt>
                <c:pt idx="21915">
                  <c:v>42659.184027777781</c:v>
                </c:pt>
                <c:pt idx="21916">
                  <c:v>42659.1875</c:v>
                </c:pt>
                <c:pt idx="21917">
                  <c:v>42659.190972222219</c:v>
                </c:pt>
                <c:pt idx="21918">
                  <c:v>42659.194444444445</c:v>
                </c:pt>
                <c:pt idx="21919">
                  <c:v>42659.197916666664</c:v>
                </c:pt>
                <c:pt idx="21920">
                  <c:v>42659.201388888891</c:v>
                </c:pt>
                <c:pt idx="21921">
                  <c:v>42659.204861111109</c:v>
                </c:pt>
                <c:pt idx="21922">
                  <c:v>42659.208333333336</c:v>
                </c:pt>
                <c:pt idx="21923">
                  <c:v>42659.211805555555</c:v>
                </c:pt>
                <c:pt idx="21924">
                  <c:v>42659.215277777781</c:v>
                </c:pt>
                <c:pt idx="21925">
                  <c:v>42659.21875</c:v>
                </c:pt>
                <c:pt idx="21926">
                  <c:v>42659.222222222219</c:v>
                </c:pt>
                <c:pt idx="21927">
                  <c:v>42659.225694444445</c:v>
                </c:pt>
                <c:pt idx="21928">
                  <c:v>42659.229166666664</c:v>
                </c:pt>
                <c:pt idx="21929">
                  <c:v>42659.232638888891</c:v>
                </c:pt>
                <c:pt idx="21930">
                  <c:v>42659.236111111109</c:v>
                </c:pt>
                <c:pt idx="21931">
                  <c:v>42659.239583333336</c:v>
                </c:pt>
                <c:pt idx="21932">
                  <c:v>42659.243055555555</c:v>
                </c:pt>
                <c:pt idx="21933">
                  <c:v>42659.246527777781</c:v>
                </c:pt>
                <c:pt idx="21934">
                  <c:v>42659.25</c:v>
                </c:pt>
                <c:pt idx="21935">
                  <c:v>42659.253472222219</c:v>
                </c:pt>
                <c:pt idx="21936">
                  <c:v>42659.256944444445</c:v>
                </c:pt>
                <c:pt idx="21937">
                  <c:v>42659.260416666664</c:v>
                </c:pt>
                <c:pt idx="21938">
                  <c:v>42659.263888888891</c:v>
                </c:pt>
                <c:pt idx="21939">
                  <c:v>42659.267361111109</c:v>
                </c:pt>
                <c:pt idx="21940">
                  <c:v>42659.270833333336</c:v>
                </c:pt>
                <c:pt idx="21941">
                  <c:v>42659.274305555555</c:v>
                </c:pt>
                <c:pt idx="21942">
                  <c:v>42659.277777777781</c:v>
                </c:pt>
                <c:pt idx="21943">
                  <c:v>42659.28125</c:v>
                </c:pt>
                <c:pt idx="21944">
                  <c:v>42659.284722222219</c:v>
                </c:pt>
                <c:pt idx="21945">
                  <c:v>42659.288194444445</c:v>
                </c:pt>
                <c:pt idx="21946">
                  <c:v>42659.291666666664</c:v>
                </c:pt>
                <c:pt idx="21947">
                  <c:v>42659.295138888891</c:v>
                </c:pt>
                <c:pt idx="21948">
                  <c:v>42659.298611111109</c:v>
                </c:pt>
                <c:pt idx="21949">
                  <c:v>42659.302083333336</c:v>
                </c:pt>
                <c:pt idx="21950">
                  <c:v>42659.305555555555</c:v>
                </c:pt>
                <c:pt idx="21951">
                  <c:v>42659.309027777781</c:v>
                </c:pt>
                <c:pt idx="21952">
                  <c:v>42659.3125</c:v>
                </c:pt>
                <c:pt idx="21953">
                  <c:v>42659.315972222219</c:v>
                </c:pt>
                <c:pt idx="21954">
                  <c:v>42659.319444444445</c:v>
                </c:pt>
                <c:pt idx="21955">
                  <c:v>42659.322916666664</c:v>
                </c:pt>
                <c:pt idx="21956">
                  <c:v>42659.326388888891</c:v>
                </c:pt>
                <c:pt idx="21957">
                  <c:v>42659.329861111109</c:v>
                </c:pt>
                <c:pt idx="21958">
                  <c:v>42659.333333333336</c:v>
                </c:pt>
                <c:pt idx="21959">
                  <c:v>42659.336805555555</c:v>
                </c:pt>
                <c:pt idx="21960">
                  <c:v>42659.340277777781</c:v>
                </c:pt>
                <c:pt idx="21961">
                  <c:v>42659.34375</c:v>
                </c:pt>
                <c:pt idx="21962">
                  <c:v>42659.347222222219</c:v>
                </c:pt>
                <c:pt idx="21963">
                  <c:v>42659.350694444445</c:v>
                </c:pt>
                <c:pt idx="21964">
                  <c:v>42659.354166666664</c:v>
                </c:pt>
                <c:pt idx="21965">
                  <c:v>42659.357638888891</c:v>
                </c:pt>
                <c:pt idx="21966">
                  <c:v>42659.361111111109</c:v>
                </c:pt>
                <c:pt idx="21967">
                  <c:v>42659.364583333336</c:v>
                </c:pt>
                <c:pt idx="21968">
                  <c:v>42659.368055555555</c:v>
                </c:pt>
                <c:pt idx="21969">
                  <c:v>42659.371527777781</c:v>
                </c:pt>
                <c:pt idx="21970">
                  <c:v>42659.375</c:v>
                </c:pt>
                <c:pt idx="21971">
                  <c:v>42659.378472222219</c:v>
                </c:pt>
                <c:pt idx="21972">
                  <c:v>42659.381944444445</c:v>
                </c:pt>
                <c:pt idx="21973">
                  <c:v>42659.385416666664</c:v>
                </c:pt>
                <c:pt idx="21974">
                  <c:v>42659.388888888891</c:v>
                </c:pt>
                <c:pt idx="21975">
                  <c:v>42659.392361111109</c:v>
                </c:pt>
                <c:pt idx="21976">
                  <c:v>42659.395833333336</c:v>
                </c:pt>
                <c:pt idx="21977">
                  <c:v>42659.399305555555</c:v>
                </c:pt>
                <c:pt idx="21978">
                  <c:v>42659.402777777781</c:v>
                </c:pt>
                <c:pt idx="21979">
                  <c:v>42659.40625</c:v>
                </c:pt>
                <c:pt idx="21980">
                  <c:v>42659.409722222219</c:v>
                </c:pt>
                <c:pt idx="21981">
                  <c:v>42659.413194444445</c:v>
                </c:pt>
                <c:pt idx="21982">
                  <c:v>42659.416666666664</c:v>
                </c:pt>
                <c:pt idx="21983">
                  <c:v>42659.420138888891</c:v>
                </c:pt>
                <c:pt idx="21984">
                  <c:v>42659.423611111109</c:v>
                </c:pt>
                <c:pt idx="21985">
                  <c:v>42659.427083333336</c:v>
                </c:pt>
                <c:pt idx="21986">
                  <c:v>42659.430555555555</c:v>
                </c:pt>
                <c:pt idx="21987">
                  <c:v>42659.434027777781</c:v>
                </c:pt>
                <c:pt idx="21988">
                  <c:v>42659.4375</c:v>
                </c:pt>
                <c:pt idx="21989">
                  <c:v>42659.440972222219</c:v>
                </c:pt>
                <c:pt idx="21990">
                  <c:v>42659.444444444445</c:v>
                </c:pt>
                <c:pt idx="21991">
                  <c:v>42659.447916666664</c:v>
                </c:pt>
                <c:pt idx="21992">
                  <c:v>42659.451388888891</c:v>
                </c:pt>
                <c:pt idx="21993">
                  <c:v>42659.454861111109</c:v>
                </c:pt>
                <c:pt idx="21994">
                  <c:v>42659.458333333336</c:v>
                </c:pt>
                <c:pt idx="21995">
                  <c:v>42659.461805555555</c:v>
                </c:pt>
                <c:pt idx="21996">
                  <c:v>42659.465277777781</c:v>
                </c:pt>
                <c:pt idx="21997">
                  <c:v>42659.46875</c:v>
                </c:pt>
                <c:pt idx="21998">
                  <c:v>42659.472222222219</c:v>
                </c:pt>
                <c:pt idx="21999">
                  <c:v>42659.475694444445</c:v>
                </c:pt>
                <c:pt idx="22000">
                  <c:v>42659.479166666664</c:v>
                </c:pt>
                <c:pt idx="22001">
                  <c:v>42659.482638888891</c:v>
                </c:pt>
                <c:pt idx="22002">
                  <c:v>42659.486111111109</c:v>
                </c:pt>
                <c:pt idx="22003">
                  <c:v>42659.489583333336</c:v>
                </c:pt>
                <c:pt idx="22004">
                  <c:v>42659.493055555555</c:v>
                </c:pt>
                <c:pt idx="22005">
                  <c:v>42659.496527777781</c:v>
                </c:pt>
                <c:pt idx="22006">
                  <c:v>42659.5</c:v>
                </c:pt>
                <c:pt idx="22007">
                  <c:v>42659.503472222219</c:v>
                </c:pt>
                <c:pt idx="22008">
                  <c:v>42659.506944444445</c:v>
                </c:pt>
                <c:pt idx="22009">
                  <c:v>42659.510416666664</c:v>
                </c:pt>
                <c:pt idx="22010">
                  <c:v>42659.513888888891</c:v>
                </c:pt>
                <c:pt idx="22011">
                  <c:v>42659.517361111109</c:v>
                </c:pt>
                <c:pt idx="22012">
                  <c:v>42659.520833333336</c:v>
                </c:pt>
                <c:pt idx="22013">
                  <c:v>42659.524305555555</c:v>
                </c:pt>
                <c:pt idx="22014">
                  <c:v>42659.527777777781</c:v>
                </c:pt>
                <c:pt idx="22015">
                  <c:v>42659.53125</c:v>
                </c:pt>
                <c:pt idx="22016">
                  <c:v>42659.534722222219</c:v>
                </c:pt>
                <c:pt idx="22017">
                  <c:v>42659.538194444445</c:v>
                </c:pt>
                <c:pt idx="22018">
                  <c:v>42659.541666666664</c:v>
                </c:pt>
                <c:pt idx="22019">
                  <c:v>42659.545138888891</c:v>
                </c:pt>
                <c:pt idx="22020">
                  <c:v>42659.548611111109</c:v>
                </c:pt>
                <c:pt idx="22021">
                  <c:v>42659.552083333336</c:v>
                </c:pt>
                <c:pt idx="22022">
                  <c:v>42659.555555555555</c:v>
                </c:pt>
                <c:pt idx="22023">
                  <c:v>42659.559027777781</c:v>
                </c:pt>
                <c:pt idx="22024">
                  <c:v>42659.5625</c:v>
                </c:pt>
                <c:pt idx="22025">
                  <c:v>42659.565972222219</c:v>
                </c:pt>
                <c:pt idx="22026">
                  <c:v>42659.569444444445</c:v>
                </c:pt>
                <c:pt idx="22027">
                  <c:v>42659.572916666664</c:v>
                </c:pt>
                <c:pt idx="22028">
                  <c:v>42659.576388888891</c:v>
                </c:pt>
                <c:pt idx="22029">
                  <c:v>42659.579861111109</c:v>
                </c:pt>
                <c:pt idx="22030">
                  <c:v>42659.583333333336</c:v>
                </c:pt>
                <c:pt idx="22031">
                  <c:v>42659.586805555555</c:v>
                </c:pt>
                <c:pt idx="22032">
                  <c:v>42659.590277777781</c:v>
                </c:pt>
                <c:pt idx="22033">
                  <c:v>42659.59375</c:v>
                </c:pt>
                <c:pt idx="22034">
                  <c:v>42659.597222222219</c:v>
                </c:pt>
                <c:pt idx="22035">
                  <c:v>42659.600694444445</c:v>
                </c:pt>
                <c:pt idx="22036">
                  <c:v>42659.604166666664</c:v>
                </c:pt>
                <c:pt idx="22037">
                  <c:v>42659.607638888891</c:v>
                </c:pt>
                <c:pt idx="22038">
                  <c:v>42659.611111111109</c:v>
                </c:pt>
                <c:pt idx="22039">
                  <c:v>42659.614583333336</c:v>
                </c:pt>
                <c:pt idx="22040">
                  <c:v>42659.618055555555</c:v>
                </c:pt>
                <c:pt idx="22041">
                  <c:v>42659.621527777781</c:v>
                </c:pt>
                <c:pt idx="22042">
                  <c:v>42659.625</c:v>
                </c:pt>
                <c:pt idx="22043">
                  <c:v>42659.628472222219</c:v>
                </c:pt>
                <c:pt idx="22044">
                  <c:v>42659.631944444445</c:v>
                </c:pt>
                <c:pt idx="22045">
                  <c:v>42659.635416666664</c:v>
                </c:pt>
                <c:pt idx="22046">
                  <c:v>42659.638888888891</c:v>
                </c:pt>
                <c:pt idx="22047">
                  <c:v>42659.642361111109</c:v>
                </c:pt>
                <c:pt idx="22048">
                  <c:v>42659.645833333336</c:v>
                </c:pt>
                <c:pt idx="22049">
                  <c:v>42659.649305555555</c:v>
                </c:pt>
                <c:pt idx="22050">
                  <c:v>42659.652777777781</c:v>
                </c:pt>
                <c:pt idx="22051">
                  <c:v>42659.65625</c:v>
                </c:pt>
                <c:pt idx="22052">
                  <c:v>42659.659722222219</c:v>
                </c:pt>
                <c:pt idx="22053">
                  <c:v>42659.663194444445</c:v>
                </c:pt>
                <c:pt idx="22054">
                  <c:v>42659.666666666664</c:v>
                </c:pt>
                <c:pt idx="22055">
                  <c:v>42659.670138888891</c:v>
                </c:pt>
                <c:pt idx="22056">
                  <c:v>42659.673611111109</c:v>
                </c:pt>
                <c:pt idx="22057">
                  <c:v>42659.677083333336</c:v>
                </c:pt>
                <c:pt idx="22058">
                  <c:v>42659.680555555555</c:v>
                </c:pt>
                <c:pt idx="22059">
                  <c:v>42659.684027777781</c:v>
                </c:pt>
                <c:pt idx="22060">
                  <c:v>42659.6875</c:v>
                </c:pt>
                <c:pt idx="22061">
                  <c:v>42659.690972222219</c:v>
                </c:pt>
                <c:pt idx="22062">
                  <c:v>42659.694444444445</c:v>
                </c:pt>
                <c:pt idx="22063">
                  <c:v>42659.697916666664</c:v>
                </c:pt>
                <c:pt idx="22064">
                  <c:v>42659.701388888891</c:v>
                </c:pt>
                <c:pt idx="22065">
                  <c:v>42659.704861111109</c:v>
                </c:pt>
                <c:pt idx="22066">
                  <c:v>42659.708333333336</c:v>
                </c:pt>
                <c:pt idx="22067">
                  <c:v>42659.711805555555</c:v>
                </c:pt>
                <c:pt idx="22068">
                  <c:v>42659.715277777781</c:v>
                </c:pt>
                <c:pt idx="22069">
                  <c:v>42659.71875</c:v>
                </c:pt>
                <c:pt idx="22070">
                  <c:v>42659.722222222219</c:v>
                </c:pt>
                <c:pt idx="22071">
                  <c:v>42659.725694444445</c:v>
                </c:pt>
                <c:pt idx="22072">
                  <c:v>42659.729166666664</c:v>
                </c:pt>
                <c:pt idx="22073">
                  <c:v>42659.732638888891</c:v>
                </c:pt>
                <c:pt idx="22074">
                  <c:v>42659.736111111109</c:v>
                </c:pt>
                <c:pt idx="22075">
                  <c:v>42659.739583333336</c:v>
                </c:pt>
                <c:pt idx="22076">
                  <c:v>42659.743055555555</c:v>
                </c:pt>
                <c:pt idx="22077">
                  <c:v>42659.746527777781</c:v>
                </c:pt>
                <c:pt idx="22078">
                  <c:v>42659.75</c:v>
                </c:pt>
                <c:pt idx="22079">
                  <c:v>42659.753472222219</c:v>
                </c:pt>
                <c:pt idx="22080">
                  <c:v>42659.756944444445</c:v>
                </c:pt>
                <c:pt idx="22081">
                  <c:v>42659.760416666664</c:v>
                </c:pt>
                <c:pt idx="22082">
                  <c:v>42659.763888888891</c:v>
                </c:pt>
                <c:pt idx="22083">
                  <c:v>42659.767361111109</c:v>
                </c:pt>
                <c:pt idx="22084">
                  <c:v>42659.770833333336</c:v>
                </c:pt>
                <c:pt idx="22085">
                  <c:v>42659.774305555555</c:v>
                </c:pt>
                <c:pt idx="22086">
                  <c:v>42659.777777777781</c:v>
                </c:pt>
                <c:pt idx="22087">
                  <c:v>42659.78125</c:v>
                </c:pt>
                <c:pt idx="22088">
                  <c:v>42659.784722222219</c:v>
                </c:pt>
                <c:pt idx="22089">
                  <c:v>42659.788194444445</c:v>
                </c:pt>
                <c:pt idx="22090">
                  <c:v>42659.791666666664</c:v>
                </c:pt>
                <c:pt idx="22091">
                  <c:v>42659.795138888891</c:v>
                </c:pt>
                <c:pt idx="22092">
                  <c:v>42659.798611111109</c:v>
                </c:pt>
                <c:pt idx="22093">
                  <c:v>42659.802083333336</c:v>
                </c:pt>
                <c:pt idx="22094">
                  <c:v>42659.805555555555</c:v>
                </c:pt>
                <c:pt idx="22095">
                  <c:v>42659.809027777781</c:v>
                </c:pt>
                <c:pt idx="22096">
                  <c:v>42659.8125</c:v>
                </c:pt>
                <c:pt idx="22097">
                  <c:v>42659.815972222219</c:v>
                </c:pt>
                <c:pt idx="22098">
                  <c:v>42659.819444444445</c:v>
                </c:pt>
                <c:pt idx="22099">
                  <c:v>42659.822916666664</c:v>
                </c:pt>
                <c:pt idx="22100">
                  <c:v>42659.826388888891</c:v>
                </c:pt>
                <c:pt idx="22101">
                  <c:v>42659.829861111109</c:v>
                </c:pt>
                <c:pt idx="22102">
                  <c:v>42659.833333333336</c:v>
                </c:pt>
                <c:pt idx="22103">
                  <c:v>42659.836805555555</c:v>
                </c:pt>
                <c:pt idx="22104">
                  <c:v>42659.840277777781</c:v>
                </c:pt>
                <c:pt idx="22105">
                  <c:v>42659.84375</c:v>
                </c:pt>
                <c:pt idx="22106">
                  <c:v>42659.847222222219</c:v>
                </c:pt>
                <c:pt idx="22107">
                  <c:v>42659.850694444445</c:v>
                </c:pt>
                <c:pt idx="22108">
                  <c:v>42659.854166666664</c:v>
                </c:pt>
                <c:pt idx="22109">
                  <c:v>42659.857638888891</c:v>
                </c:pt>
                <c:pt idx="22110">
                  <c:v>42659.861111111109</c:v>
                </c:pt>
                <c:pt idx="22111">
                  <c:v>42659.864583333336</c:v>
                </c:pt>
                <c:pt idx="22112">
                  <c:v>42659.868055555555</c:v>
                </c:pt>
                <c:pt idx="22113">
                  <c:v>42659.871527777781</c:v>
                </c:pt>
                <c:pt idx="22114">
                  <c:v>42659.875</c:v>
                </c:pt>
                <c:pt idx="22115">
                  <c:v>42659.878472222219</c:v>
                </c:pt>
                <c:pt idx="22116">
                  <c:v>42659.881944444445</c:v>
                </c:pt>
                <c:pt idx="22117">
                  <c:v>42659.885416666664</c:v>
                </c:pt>
                <c:pt idx="22118">
                  <c:v>42659.888888888891</c:v>
                </c:pt>
                <c:pt idx="22119">
                  <c:v>42659.892361111109</c:v>
                </c:pt>
                <c:pt idx="22120">
                  <c:v>42659.895833333336</c:v>
                </c:pt>
                <c:pt idx="22121">
                  <c:v>42659.899305555555</c:v>
                </c:pt>
                <c:pt idx="22122">
                  <c:v>42659.902777777781</c:v>
                </c:pt>
                <c:pt idx="22123">
                  <c:v>42659.90625</c:v>
                </c:pt>
                <c:pt idx="22124">
                  <c:v>42659.909722222219</c:v>
                </c:pt>
                <c:pt idx="22125">
                  <c:v>42659.913194444445</c:v>
                </c:pt>
                <c:pt idx="22126">
                  <c:v>42659.916666666664</c:v>
                </c:pt>
                <c:pt idx="22127">
                  <c:v>42659.920138888891</c:v>
                </c:pt>
                <c:pt idx="22128">
                  <c:v>42659.923611111109</c:v>
                </c:pt>
                <c:pt idx="22129">
                  <c:v>42659.927083333336</c:v>
                </c:pt>
                <c:pt idx="22130">
                  <c:v>42659.930555555555</c:v>
                </c:pt>
                <c:pt idx="22131">
                  <c:v>42659.934027777781</c:v>
                </c:pt>
                <c:pt idx="22132">
                  <c:v>42659.9375</c:v>
                </c:pt>
                <c:pt idx="22133">
                  <c:v>42659.940972222219</c:v>
                </c:pt>
                <c:pt idx="22134">
                  <c:v>42659.944444444445</c:v>
                </c:pt>
                <c:pt idx="22135">
                  <c:v>42659.947916666664</c:v>
                </c:pt>
                <c:pt idx="22136">
                  <c:v>42659.951388888891</c:v>
                </c:pt>
                <c:pt idx="22137">
                  <c:v>42659.954861111109</c:v>
                </c:pt>
                <c:pt idx="22138">
                  <c:v>42659.958333333336</c:v>
                </c:pt>
                <c:pt idx="22139">
                  <c:v>42659.961805555555</c:v>
                </c:pt>
                <c:pt idx="22140">
                  <c:v>42659.965277777781</c:v>
                </c:pt>
                <c:pt idx="22141">
                  <c:v>42659.96875</c:v>
                </c:pt>
                <c:pt idx="22142">
                  <c:v>42659.972222222219</c:v>
                </c:pt>
                <c:pt idx="22143">
                  <c:v>42659.975694444445</c:v>
                </c:pt>
                <c:pt idx="22144">
                  <c:v>42659.979166666664</c:v>
                </c:pt>
                <c:pt idx="22145">
                  <c:v>42659.982638888891</c:v>
                </c:pt>
                <c:pt idx="22146">
                  <c:v>42659.986111111109</c:v>
                </c:pt>
                <c:pt idx="22147">
                  <c:v>42659.989583333336</c:v>
                </c:pt>
                <c:pt idx="22148">
                  <c:v>42659.993055555555</c:v>
                </c:pt>
                <c:pt idx="22149">
                  <c:v>42659.996527777781</c:v>
                </c:pt>
                <c:pt idx="22150">
                  <c:v>42660</c:v>
                </c:pt>
                <c:pt idx="22151">
                  <c:v>42660.003472222219</c:v>
                </c:pt>
                <c:pt idx="22152">
                  <c:v>42660.006944444445</c:v>
                </c:pt>
                <c:pt idx="22153">
                  <c:v>42660.010416666664</c:v>
                </c:pt>
                <c:pt idx="22154">
                  <c:v>42660.013888888891</c:v>
                </c:pt>
                <c:pt idx="22155">
                  <c:v>42660.017361111109</c:v>
                </c:pt>
                <c:pt idx="22156">
                  <c:v>42660.020833333336</c:v>
                </c:pt>
                <c:pt idx="22157">
                  <c:v>42660.024305555555</c:v>
                </c:pt>
                <c:pt idx="22158">
                  <c:v>42660.027777777781</c:v>
                </c:pt>
                <c:pt idx="22159">
                  <c:v>42660.03125</c:v>
                </c:pt>
                <c:pt idx="22160">
                  <c:v>42660.034722222219</c:v>
                </c:pt>
                <c:pt idx="22161">
                  <c:v>42660.038194444445</c:v>
                </c:pt>
                <c:pt idx="22162">
                  <c:v>42660.041666666664</c:v>
                </c:pt>
                <c:pt idx="22163">
                  <c:v>42660.045138888891</c:v>
                </c:pt>
                <c:pt idx="22164">
                  <c:v>42660.048611111109</c:v>
                </c:pt>
                <c:pt idx="22165">
                  <c:v>42660.052083333336</c:v>
                </c:pt>
                <c:pt idx="22166">
                  <c:v>42660.055555555555</c:v>
                </c:pt>
                <c:pt idx="22167">
                  <c:v>42660.059027777781</c:v>
                </c:pt>
                <c:pt idx="22168">
                  <c:v>42660.0625</c:v>
                </c:pt>
                <c:pt idx="22169">
                  <c:v>42660.065972222219</c:v>
                </c:pt>
                <c:pt idx="22170">
                  <c:v>42660.069444444445</c:v>
                </c:pt>
                <c:pt idx="22171">
                  <c:v>42660.072916666664</c:v>
                </c:pt>
                <c:pt idx="22172">
                  <c:v>42660.076388888891</c:v>
                </c:pt>
                <c:pt idx="22173">
                  <c:v>42660.079861111109</c:v>
                </c:pt>
                <c:pt idx="22174">
                  <c:v>42660.083333333336</c:v>
                </c:pt>
                <c:pt idx="22175">
                  <c:v>42660.086805555555</c:v>
                </c:pt>
                <c:pt idx="22176">
                  <c:v>42660.090277777781</c:v>
                </c:pt>
                <c:pt idx="22177">
                  <c:v>42660.09375</c:v>
                </c:pt>
                <c:pt idx="22178">
                  <c:v>42660.097222222219</c:v>
                </c:pt>
                <c:pt idx="22179">
                  <c:v>42660.100694444445</c:v>
                </c:pt>
                <c:pt idx="22180">
                  <c:v>42660.104166666664</c:v>
                </c:pt>
                <c:pt idx="22181">
                  <c:v>42660.107638888891</c:v>
                </c:pt>
                <c:pt idx="22182">
                  <c:v>42660.111111111109</c:v>
                </c:pt>
                <c:pt idx="22183">
                  <c:v>42660.114583333336</c:v>
                </c:pt>
                <c:pt idx="22184">
                  <c:v>42660.118055555555</c:v>
                </c:pt>
                <c:pt idx="22185">
                  <c:v>42660.121527777781</c:v>
                </c:pt>
                <c:pt idx="22186">
                  <c:v>42660.125</c:v>
                </c:pt>
                <c:pt idx="22187">
                  <c:v>42660.128472222219</c:v>
                </c:pt>
                <c:pt idx="22188">
                  <c:v>42660.131944444445</c:v>
                </c:pt>
                <c:pt idx="22189">
                  <c:v>42660.135416666664</c:v>
                </c:pt>
                <c:pt idx="22190">
                  <c:v>42660.138888888891</c:v>
                </c:pt>
                <c:pt idx="22191">
                  <c:v>42660.142361111109</c:v>
                </c:pt>
                <c:pt idx="22192">
                  <c:v>42660.145833333336</c:v>
                </c:pt>
                <c:pt idx="22193">
                  <c:v>42660.149305555555</c:v>
                </c:pt>
                <c:pt idx="22194">
                  <c:v>42660.152777777781</c:v>
                </c:pt>
                <c:pt idx="22195">
                  <c:v>42660.15625</c:v>
                </c:pt>
                <c:pt idx="22196">
                  <c:v>42660.159722222219</c:v>
                </c:pt>
                <c:pt idx="22197">
                  <c:v>42660.163194444445</c:v>
                </c:pt>
                <c:pt idx="22198">
                  <c:v>42660.166666666664</c:v>
                </c:pt>
                <c:pt idx="22199">
                  <c:v>42660.170138888891</c:v>
                </c:pt>
                <c:pt idx="22200">
                  <c:v>42660.173611111109</c:v>
                </c:pt>
                <c:pt idx="22201">
                  <c:v>42660.177083333336</c:v>
                </c:pt>
                <c:pt idx="22202">
                  <c:v>42660.180555555555</c:v>
                </c:pt>
                <c:pt idx="22203">
                  <c:v>42660.184027777781</c:v>
                </c:pt>
                <c:pt idx="22204">
                  <c:v>42660.1875</c:v>
                </c:pt>
                <c:pt idx="22205">
                  <c:v>42660.190972222219</c:v>
                </c:pt>
                <c:pt idx="22206">
                  <c:v>42660.194444444445</c:v>
                </c:pt>
                <c:pt idx="22207">
                  <c:v>42660.197916666664</c:v>
                </c:pt>
                <c:pt idx="22208">
                  <c:v>42660.201388888891</c:v>
                </c:pt>
                <c:pt idx="22209">
                  <c:v>42660.204861111109</c:v>
                </c:pt>
                <c:pt idx="22210">
                  <c:v>42660.208333333336</c:v>
                </c:pt>
                <c:pt idx="22211">
                  <c:v>42660.211805555555</c:v>
                </c:pt>
                <c:pt idx="22212">
                  <c:v>42660.215277777781</c:v>
                </c:pt>
                <c:pt idx="22213">
                  <c:v>42660.21875</c:v>
                </c:pt>
                <c:pt idx="22214">
                  <c:v>42660.222222222219</c:v>
                </c:pt>
                <c:pt idx="22215">
                  <c:v>42660.225694444445</c:v>
                </c:pt>
                <c:pt idx="22216">
                  <c:v>42660.229166666664</c:v>
                </c:pt>
                <c:pt idx="22217">
                  <c:v>42660.232638888891</c:v>
                </c:pt>
                <c:pt idx="22218">
                  <c:v>42660.236111111109</c:v>
                </c:pt>
                <c:pt idx="22219">
                  <c:v>42660.239583333336</c:v>
                </c:pt>
                <c:pt idx="22220">
                  <c:v>42660.243055555555</c:v>
                </c:pt>
                <c:pt idx="22221">
                  <c:v>42660.246527777781</c:v>
                </c:pt>
                <c:pt idx="22222">
                  <c:v>42660.25</c:v>
                </c:pt>
                <c:pt idx="22223">
                  <c:v>42660.253472222219</c:v>
                </c:pt>
                <c:pt idx="22224">
                  <c:v>42660.256944444445</c:v>
                </c:pt>
                <c:pt idx="22225">
                  <c:v>42660.260416666664</c:v>
                </c:pt>
                <c:pt idx="22226">
                  <c:v>42660.263888888891</c:v>
                </c:pt>
                <c:pt idx="22227">
                  <c:v>42660.267361111109</c:v>
                </c:pt>
                <c:pt idx="22228">
                  <c:v>42660.270833333336</c:v>
                </c:pt>
                <c:pt idx="22229">
                  <c:v>42660.274305555555</c:v>
                </c:pt>
                <c:pt idx="22230">
                  <c:v>42660.277777777781</c:v>
                </c:pt>
                <c:pt idx="22231">
                  <c:v>42660.28125</c:v>
                </c:pt>
                <c:pt idx="22232">
                  <c:v>42660.284722222219</c:v>
                </c:pt>
                <c:pt idx="22233">
                  <c:v>42660.288194444445</c:v>
                </c:pt>
                <c:pt idx="22234">
                  <c:v>42660.291666666664</c:v>
                </c:pt>
                <c:pt idx="22235">
                  <c:v>42660.295138888891</c:v>
                </c:pt>
                <c:pt idx="22236">
                  <c:v>42660.298611111109</c:v>
                </c:pt>
                <c:pt idx="22237">
                  <c:v>42660.302083333336</c:v>
                </c:pt>
                <c:pt idx="22238">
                  <c:v>42660.305555555555</c:v>
                </c:pt>
                <c:pt idx="22239">
                  <c:v>42660.309027777781</c:v>
                </c:pt>
                <c:pt idx="22240">
                  <c:v>42660.3125</c:v>
                </c:pt>
                <c:pt idx="22241">
                  <c:v>42660.315972222219</c:v>
                </c:pt>
                <c:pt idx="22242">
                  <c:v>42660.319444444445</c:v>
                </c:pt>
                <c:pt idx="22243">
                  <c:v>42660.322916666664</c:v>
                </c:pt>
                <c:pt idx="22244">
                  <c:v>42660.326388888891</c:v>
                </c:pt>
                <c:pt idx="22245">
                  <c:v>42660.329861111109</c:v>
                </c:pt>
                <c:pt idx="22246">
                  <c:v>42660.333333333336</c:v>
                </c:pt>
                <c:pt idx="22247">
                  <c:v>42660.336805555555</c:v>
                </c:pt>
                <c:pt idx="22248">
                  <c:v>42660.340277777781</c:v>
                </c:pt>
                <c:pt idx="22249">
                  <c:v>42660.34375</c:v>
                </c:pt>
                <c:pt idx="22250">
                  <c:v>42660.347222222219</c:v>
                </c:pt>
                <c:pt idx="22251">
                  <c:v>42660.350694444445</c:v>
                </c:pt>
                <c:pt idx="22252">
                  <c:v>42660.354166666664</c:v>
                </c:pt>
                <c:pt idx="22253">
                  <c:v>42660.357638888891</c:v>
                </c:pt>
                <c:pt idx="22254">
                  <c:v>42660.361111111109</c:v>
                </c:pt>
                <c:pt idx="22255">
                  <c:v>42660.364583333336</c:v>
                </c:pt>
                <c:pt idx="22256">
                  <c:v>42660.368055555555</c:v>
                </c:pt>
                <c:pt idx="22257">
                  <c:v>42660.371527777781</c:v>
                </c:pt>
                <c:pt idx="22258">
                  <c:v>42660.375</c:v>
                </c:pt>
                <c:pt idx="22259">
                  <c:v>42660.378472222219</c:v>
                </c:pt>
                <c:pt idx="22260">
                  <c:v>42660.381944444445</c:v>
                </c:pt>
                <c:pt idx="22261">
                  <c:v>42660.385416666664</c:v>
                </c:pt>
                <c:pt idx="22262">
                  <c:v>42660.388888888891</c:v>
                </c:pt>
                <c:pt idx="22263">
                  <c:v>42660.392361111109</c:v>
                </c:pt>
                <c:pt idx="22264">
                  <c:v>42660.395833333336</c:v>
                </c:pt>
                <c:pt idx="22265">
                  <c:v>42660.399305555555</c:v>
                </c:pt>
                <c:pt idx="22266">
                  <c:v>42660.402777777781</c:v>
                </c:pt>
                <c:pt idx="22267">
                  <c:v>42660.40625</c:v>
                </c:pt>
                <c:pt idx="22268">
                  <c:v>42660.409722222219</c:v>
                </c:pt>
                <c:pt idx="22269">
                  <c:v>42660.413194444445</c:v>
                </c:pt>
                <c:pt idx="22270">
                  <c:v>42660.416666666664</c:v>
                </c:pt>
                <c:pt idx="22271">
                  <c:v>42660.420138888891</c:v>
                </c:pt>
                <c:pt idx="22272">
                  <c:v>42660.423611111109</c:v>
                </c:pt>
                <c:pt idx="22273">
                  <c:v>42660.427083333336</c:v>
                </c:pt>
                <c:pt idx="22274">
                  <c:v>42660.430555555555</c:v>
                </c:pt>
                <c:pt idx="22275">
                  <c:v>42660.434027777781</c:v>
                </c:pt>
                <c:pt idx="22276">
                  <c:v>42660.4375</c:v>
                </c:pt>
                <c:pt idx="22277">
                  <c:v>42660.440972222219</c:v>
                </c:pt>
                <c:pt idx="22278">
                  <c:v>42660.444444444445</c:v>
                </c:pt>
                <c:pt idx="22279">
                  <c:v>42660.447916666664</c:v>
                </c:pt>
                <c:pt idx="22280">
                  <c:v>42660.451388888891</c:v>
                </c:pt>
                <c:pt idx="22281">
                  <c:v>42660.454861111109</c:v>
                </c:pt>
                <c:pt idx="22282">
                  <c:v>42660.458333333336</c:v>
                </c:pt>
                <c:pt idx="22283">
                  <c:v>42660.461805555555</c:v>
                </c:pt>
                <c:pt idx="22284">
                  <c:v>42660.465277777781</c:v>
                </c:pt>
                <c:pt idx="22285">
                  <c:v>42660.46875</c:v>
                </c:pt>
                <c:pt idx="22286">
                  <c:v>42660.472222222219</c:v>
                </c:pt>
                <c:pt idx="22287">
                  <c:v>42660.475694444445</c:v>
                </c:pt>
                <c:pt idx="22288">
                  <c:v>42660.479166666664</c:v>
                </c:pt>
                <c:pt idx="22289">
                  <c:v>42660.482638888891</c:v>
                </c:pt>
                <c:pt idx="22290">
                  <c:v>42660.486111111109</c:v>
                </c:pt>
                <c:pt idx="22291">
                  <c:v>42660.489583333336</c:v>
                </c:pt>
                <c:pt idx="22292">
                  <c:v>42660.493055555555</c:v>
                </c:pt>
                <c:pt idx="22293">
                  <c:v>42660.496527777781</c:v>
                </c:pt>
                <c:pt idx="22294">
                  <c:v>42660.5</c:v>
                </c:pt>
                <c:pt idx="22295">
                  <c:v>42660.503472222219</c:v>
                </c:pt>
                <c:pt idx="22296">
                  <c:v>42660.506944444445</c:v>
                </c:pt>
                <c:pt idx="22297">
                  <c:v>42660.510416666664</c:v>
                </c:pt>
                <c:pt idx="22298">
                  <c:v>42660.513888888891</c:v>
                </c:pt>
                <c:pt idx="22299">
                  <c:v>42660.517361111109</c:v>
                </c:pt>
                <c:pt idx="22300">
                  <c:v>42660.520833333336</c:v>
                </c:pt>
                <c:pt idx="22301">
                  <c:v>42660.524305555555</c:v>
                </c:pt>
                <c:pt idx="22302">
                  <c:v>42660.527777777781</c:v>
                </c:pt>
                <c:pt idx="22303">
                  <c:v>42660.53125</c:v>
                </c:pt>
                <c:pt idx="22304">
                  <c:v>42660.534722222219</c:v>
                </c:pt>
                <c:pt idx="22305">
                  <c:v>42660.538194444445</c:v>
                </c:pt>
                <c:pt idx="22306">
                  <c:v>42660.541666666664</c:v>
                </c:pt>
                <c:pt idx="22307">
                  <c:v>42660.545138888891</c:v>
                </c:pt>
                <c:pt idx="22308">
                  <c:v>42660.548611111109</c:v>
                </c:pt>
                <c:pt idx="22309">
                  <c:v>42660.552083333336</c:v>
                </c:pt>
                <c:pt idx="22310">
                  <c:v>42660.555555555555</c:v>
                </c:pt>
                <c:pt idx="22311">
                  <c:v>42660.559027777781</c:v>
                </c:pt>
                <c:pt idx="22312">
                  <c:v>42660.5625</c:v>
                </c:pt>
                <c:pt idx="22313">
                  <c:v>42660.565972222219</c:v>
                </c:pt>
                <c:pt idx="22314">
                  <c:v>42660.569444444445</c:v>
                </c:pt>
                <c:pt idx="22315">
                  <c:v>42660.572916666664</c:v>
                </c:pt>
                <c:pt idx="22316">
                  <c:v>42660.576388888891</c:v>
                </c:pt>
                <c:pt idx="22317">
                  <c:v>42660.579861111109</c:v>
                </c:pt>
                <c:pt idx="22318">
                  <c:v>42660.583333333336</c:v>
                </c:pt>
                <c:pt idx="22319">
                  <c:v>42660.586805555555</c:v>
                </c:pt>
                <c:pt idx="22320">
                  <c:v>42660.590277777781</c:v>
                </c:pt>
                <c:pt idx="22321">
                  <c:v>42660.59375</c:v>
                </c:pt>
                <c:pt idx="22322">
                  <c:v>42660.597222222219</c:v>
                </c:pt>
                <c:pt idx="22323">
                  <c:v>42660.600694444445</c:v>
                </c:pt>
                <c:pt idx="22324">
                  <c:v>42660.604166666664</c:v>
                </c:pt>
                <c:pt idx="22325">
                  <c:v>42660.607638888891</c:v>
                </c:pt>
                <c:pt idx="22326">
                  <c:v>42660.611111111109</c:v>
                </c:pt>
                <c:pt idx="22327">
                  <c:v>42660.614583333336</c:v>
                </c:pt>
                <c:pt idx="22328">
                  <c:v>42660.618055555555</c:v>
                </c:pt>
                <c:pt idx="22329">
                  <c:v>42660.621527777781</c:v>
                </c:pt>
                <c:pt idx="22330">
                  <c:v>42660.625</c:v>
                </c:pt>
                <c:pt idx="22331">
                  <c:v>42660.628472222219</c:v>
                </c:pt>
                <c:pt idx="22332">
                  <c:v>42660.631944444445</c:v>
                </c:pt>
                <c:pt idx="22333">
                  <c:v>42660.635416666664</c:v>
                </c:pt>
                <c:pt idx="22334">
                  <c:v>42660.638888888891</c:v>
                </c:pt>
                <c:pt idx="22335">
                  <c:v>42660.642361111109</c:v>
                </c:pt>
                <c:pt idx="22336">
                  <c:v>42660.645833333336</c:v>
                </c:pt>
                <c:pt idx="22337">
                  <c:v>42660.649305555555</c:v>
                </c:pt>
                <c:pt idx="22338">
                  <c:v>42660.652777777781</c:v>
                </c:pt>
                <c:pt idx="22339">
                  <c:v>42660.65625</c:v>
                </c:pt>
                <c:pt idx="22340">
                  <c:v>42660.659722222219</c:v>
                </c:pt>
                <c:pt idx="22341">
                  <c:v>42660.663194444445</c:v>
                </c:pt>
                <c:pt idx="22342">
                  <c:v>42660.666666666664</c:v>
                </c:pt>
                <c:pt idx="22343">
                  <c:v>42660.670138888891</c:v>
                </c:pt>
                <c:pt idx="22344">
                  <c:v>42660.673611111109</c:v>
                </c:pt>
                <c:pt idx="22345">
                  <c:v>42660.677083333336</c:v>
                </c:pt>
                <c:pt idx="22346">
                  <c:v>42660.680555555555</c:v>
                </c:pt>
                <c:pt idx="22347">
                  <c:v>42660.684027777781</c:v>
                </c:pt>
                <c:pt idx="22348">
                  <c:v>42660.6875</c:v>
                </c:pt>
                <c:pt idx="22349">
                  <c:v>42660.690972222219</c:v>
                </c:pt>
                <c:pt idx="22350">
                  <c:v>42660.694444444445</c:v>
                </c:pt>
                <c:pt idx="22351">
                  <c:v>42660.697916666664</c:v>
                </c:pt>
                <c:pt idx="22352">
                  <c:v>42660.701388888891</c:v>
                </c:pt>
                <c:pt idx="22353">
                  <c:v>42660.704861111109</c:v>
                </c:pt>
                <c:pt idx="22354">
                  <c:v>42660.708333333336</c:v>
                </c:pt>
                <c:pt idx="22355">
                  <c:v>42660.711805555555</c:v>
                </c:pt>
                <c:pt idx="22356">
                  <c:v>42660.715277777781</c:v>
                </c:pt>
                <c:pt idx="22357">
                  <c:v>42660.71875</c:v>
                </c:pt>
                <c:pt idx="22358">
                  <c:v>42660.722222222219</c:v>
                </c:pt>
                <c:pt idx="22359">
                  <c:v>42660.725694444445</c:v>
                </c:pt>
                <c:pt idx="22360">
                  <c:v>42660.729166666664</c:v>
                </c:pt>
                <c:pt idx="22361">
                  <c:v>42660.732638888891</c:v>
                </c:pt>
                <c:pt idx="22362">
                  <c:v>42660.736111111109</c:v>
                </c:pt>
                <c:pt idx="22363">
                  <c:v>42660.739583333336</c:v>
                </c:pt>
                <c:pt idx="22364">
                  <c:v>42660.743055555555</c:v>
                </c:pt>
                <c:pt idx="22365">
                  <c:v>42660.746527777781</c:v>
                </c:pt>
                <c:pt idx="22366">
                  <c:v>42660.75</c:v>
                </c:pt>
                <c:pt idx="22367">
                  <c:v>42660.753472222219</c:v>
                </c:pt>
                <c:pt idx="22368">
                  <c:v>42660.756944444445</c:v>
                </c:pt>
                <c:pt idx="22369">
                  <c:v>42660.760416666664</c:v>
                </c:pt>
                <c:pt idx="22370">
                  <c:v>42660.763888888891</c:v>
                </c:pt>
                <c:pt idx="22371">
                  <c:v>42660.767361111109</c:v>
                </c:pt>
                <c:pt idx="22372">
                  <c:v>42660.770833333336</c:v>
                </c:pt>
                <c:pt idx="22373">
                  <c:v>42660.774305555555</c:v>
                </c:pt>
                <c:pt idx="22374">
                  <c:v>42660.777777777781</c:v>
                </c:pt>
                <c:pt idx="22375">
                  <c:v>42660.78125</c:v>
                </c:pt>
                <c:pt idx="22376">
                  <c:v>42660.784722222219</c:v>
                </c:pt>
                <c:pt idx="22377">
                  <c:v>42660.788194444445</c:v>
                </c:pt>
                <c:pt idx="22378">
                  <c:v>42660.791666666664</c:v>
                </c:pt>
                <c:pt idx="22379">
                  <c:v>42660.795138888891</c:v>
                </c:pt>
                <c:pt idx="22380">
                  <c:v>42660.798611111109</c:v>
                </c:pt>
                <c:pt idx="22381">
                  <c:v>42660.802083333336</c:v>
                </c:pt>
                <c:pt idx="22382">
                  <c:v>42660.805555555555</c:v>
                </c:pt>
                <c:pt idx="22383">
                  <c:v>42660.809027777781</c:v>
                </c:pt>
                <c:pt idx="22384">
                  <c:v>42660.8125</c:v>
                </c:pt>
                <c:pt idx="22385">
                  <c:v>42660.815972222219</c:v>
                </c:pt>
                <c:pt idx="22386">
                  <c:v>42660.819444444445</c:v>
                </c:pt>
                <c:pt idx="22387">
                  <c:v>42660.822916666664</c:v>
                </c:pt>
                <c:pt idx="22388">
                  <c:v>42660.826388888891</c:v>
                </c:pt>
                <c:pt idx="22389">
                  <c:v>42660.829861111109</c:v>
                </c:pt>
                <c:pt idx="22390">
                  <c:v>42660.833333333336</c:v>
                </c:pt>
                <c:pt idx="22391">
                  <c:v>42660.836805555555</c:v>
                </c:pt>
                <c:pt idx="22392">
                  <c:v>42660.840277777781</c:v>
                </c:pt>
                <c:pt idx="22393">
                  <c:v>42660.84375</c:v>
                </c:pt>
                <c:pt idx="22394">
                  <c:v>42660.847222222219</c:v>
                </c:pt>
                <c:pt idx="22395">
                  <c:v>42660.850694444445</c:v>
                </c:pt>
                <c:pt idx="22396">
                  <c:v>42660.854166666664</c:v>
                </c:pt>
                <c:pt idx="22397">
                  <c:v>42660.857638888891</c:v>
                </c:pt>
                <c:pt idx="22398">
                  <c:v>42660.861111111109</c:v>
                </c:pt>
                <c:pt idx="22399">
                  <c:v>42660.864583333336</c:v>
                </c:pt>
                <c:pt idx="22400">
                  <c:v>42660.868055555555</c:v>
                </c:pt>
                <c:pt idx="22401">
                  <c:v>42660.871527777781</c:v>
                </c:pt>
                <c:pt idx="22402">
                  <c:v>42660.875</c:v>
                </c:pt>
                <c:pt idx="22403">
                  <c:v>42660.878472222219</c:v>
                </c:pt>
                <c:pt idx="22404">
                  <c:v>42660.881944444445</c:v>
                </c:pt>
                <c:pt idx="22405">
                  <c:v>42660.885416666664</c:v>
                </c:pt>
                <c:pt idx="22406">
                  <c:v>42660.888888888891</c:v>
                </c:pt>
                <c:pt idx="22407">
                  <c:v>42660.892361111109</c:v>
                </c:pt>
                <c:pt idx="22408">
                  <c:v>42660.895833333336</c:v>
                </c:pt>
                <c:pt idx="22409">
                  <c:v>42660.899305555555</c:v>
                </c:pt>
                <c:pt idx="22410">
                  <c:v>42660.902777777781</c:v>
                </c:pt>
                <c:pt idx="22411">
                  <c:v>42660.90625</c:v>
                </c:pt>
                <c:pt idx="22412">
                  <c:v>42660.909722222219</c:v>
                </c:pt>
                <c:pt idx="22413">
                  <c:v>42660.913194444445</c:v>
                </c:pt>
                <c:pt idx="22414">
                  <c:v>42660.916666666664</c:v>
                </c:pt>
                <c:pt idx="22415">
                  <c:v>42660.920138888891</c:v>
                </c:pt>
                <c:pt idx="22416">
                  <c:v>42660.923611111109</c:v>
                </c:pt>
                <c:pt idx="22417">
                  <c:v>42660.927083333336</c:v>
                </c:pt>
                <c:pt idx="22418">
                  <c:v>42660.930555555555</c:v>
                </c:pt>
                <c:pt idx="22419">
                  <c:v>42660.934027777781</c:v>
                </c:pt>
                <c:pt idx="22420">
                  <c:v>42660.9375</c:v>
                </c:pt>
                <c:pt idx="22421">
                  <c:v>42660.940972222219</c:v>
                </c:pt>
                <c:pt idx="22422">
                  <c:v>42660.944444444445</c:v>
                </c:pt>
                <c:pt idx="22423">
                  <c:v>42660.947916666664</c:v>
                </c:pt>
                <c:pt idx="22424">
                  <c:v>42660.951388888891</c:v>
                </c:pt>
                <c:pt idx="22425">
                  <c:v>42660.954861111109</c:v>
                </c:pt>
                <c:pt idx="22426">
                  <c:v>42660.958333333336</c:v>
                </c:pt>
                <c:pt idx="22427">
                  <c:v>42660.961805555555</c:v>
                </c:pt>
                <c:pt idx="22428">
                  <c:v>42660.965277777781</c:v>
                </c:pt>
                <c:pt idx="22429">
                  <c:v>42660.96875</c:v>
                </c:pt>
                <c:pt idx="22430">
                  <c:v>42660.972222222219</c:v>
                </c:pt>
                <c:pt idx="22431">
                  <c:v>42660.975694444445</c:v>
                </c:pt>
                <c:pt idx="22432">
                  <c:v>42660.979166666664</c:v>
                </c:pt>
                <c:pt idx="22433">
                  <c:v>42660.982638888891</c:v>
                </c:pt>
                <c:pt idx="22434">
                  <c:v>42660.986111111109</c:v>
                </c:pt>
                <c:pt idx="22435">
                  <c:v>42660.989583333336</c:v>
                </c:pt>
                <c:pt idx="22436">
                  <c:v>42660.993055555555</c:v>
                </c:pt>
                <c:pt idx="22437">
                  <c:v>42660.996527777781</c:v>
                </c:pt>
                <c:pt idx="22438">
                  <c:v>42661</c:v>
                </c:pt>
                <c:pt idx="22439">
                  <c:v>42661.003472222219</c:v>
                </c:pt>
                <c:pt idx="22440">
                  <c:v>42661.006944444445</c:v>
                </c:pt>
                <c:pt idx="22441">
                  <c:v>42661.010416666664</c:v>
                </c:pt>
                <c:pt idx="22442">
                  <c:v>42661.013888888891</c:v>
                </c:pt>
                <c:pt idx="22443">
                  <c:v>42661.017361111109</c:v>
                </c:pt>
                <c:pt idx="22444">
                  <c:v>42661.020833333336</c:v>
                </c:pt>
                <c:pt idx="22445">
                  <c:v>42661.024305555555</c:v>
                </c:pt>
                <c:pt idx="22446">
                  <c:v>42661.027777777781</c:v>
                </c:pt>
                <c:pt idx="22447">
                  <c:v>42661.03125</c:v>
                </c:pt>
                <c:pt idx="22448">
                  <c:v>42661.034722222219</c:v>
                </c:pt>
                <c:pt idx="22449">
                  <c:v>42661.038194444445</c:v>
                </c:pt>
                <c:pt idx="22450">
                  <c:v>42661.041666666664</c:v>
                </c:pt>
                <c:pt idx="22451">
                  <c:v>42661.045138888891</c:v>
                </c:pt>
                <c:pt idx="22452">
                  <c:v>42661.048611111109</c:v>
                </c:pt>
                <c:pt idx="22453">
                  <c:v>42661.052083333336</c:v>
                </c:pt>
                <c:pt idx="22454">
                  <c:v>42661.055555555555</c:v>
                </c:pt>
                <c:pt idx="22455">
                  <c:v>42661.059027777781</c:v>
                </c:pt>
                <c:pt idx="22456">
                  <c:v>42661.0625</c:v>
                </c:pt>
                <c:pt idx="22457">
                  <c:v>42661.065972222219</c:v>
                </c:pt>
                <c:pt idx="22458">
                  <c:v>42661.069444444445</c:v>
                </c:pt>
                <c:pt idx="22459">
                  <c:v>42661.072916666664</c:v>
                </c:pt>
                <c:pt idx="22460">
                  <c:v>42661.076388888891</c:v>
                </c:pt>
                <c:pt idx="22461">
                  <c:v>42661.079861111109</c:v>
                </c:pt>
                <c:pt idx="22462">
                  <c:v>42661.083333333336</c:v>
                </c:pt>
                <c:pt idx="22463">
                  <c:v>42661.086805555555</c:v>
                </c:pt>
                <c:pt idx="22464">
                  <c:v>42661.090277777781</c:v>
                </c:pt>
                <c:pt idx="22465">
                  <c:v>42661.09375</c:v>
                </c:pt>
                <c:pt idx="22466">
                  <c:v>42661.097222222219</c:v>
                </c:pt>
                <c:pt idx="22467">
                  <c:v>42661.100694444445</c:v>
                </c:pt>
                <c:pt idx="22468">
                  <c:v>42661.104166666664</c:v>
                </c:pt>
                <c:pt idx="22469">
                  <c:v>42661.107638888891</c:v>
                </c:pt>
                <c:pt idx="22470">
                  <c:v>42661.111111111109</c:v>
                </c:pt>
                <c:pt idx="22471">
                  <c:v>42661.114583333336</c:v>
                </c:pt>
                <c:pt idx="22472">
                  <c:v>42661.118055555555</c:v>
                </c:pt>
                <c:pt idx="22473">
                  <c:v>42661.121527777781</c:v>
                </c:pt>
                <c:pt idx="22474">
                  <c:v>42661.125</c:v>
                </c:pt>
                <c:pt idx="22475">
                  <c:v>42661.128472222219</c:v>
                </c:pt>
                <c:pt idx="22476">
                  <c:v>42661.131944444445</c:v>
                </c:pt>
                <c:pt idx="22477">
                  <c:v>42661.135416666664</c:v>
                </c:pt>
                <c:pt idx="22478">
                  <c:v>42661.138888888891</c:v>
                </c:pt>
                <c:pt idx="22479">
                  <c:v>42661.142361111109</c:v>
                </c:pt>
                <c:pt idx="22480">
                  <c:v>42661.145833333336</c:v>
                </c:pt>
                <c:pt idx="22481">
                  <c:v>42661.149305555555</c:v>
                </c:pt>
                <c:pt idx="22482">
                  <c:v>42661.152777777781</c:v>
                </c:pt>
                <c:pt idx="22483">
                  <c:v>42661.15625</c:v>
                </c:pt>
                <c:pt idx="22484">
                  <c:v>42661.159722222219</c:v>
                </c:pt>
                <c:pt idx="22485">
                  <c:v>42661.163194444445</c:v>
                </c:pt>
                <c:pt idx="22486">
                  <c:v>42661.166666666664</c:v>
                </c:pt>
                <c:pt idx="22487">
                  <c:v>42661.170138888891</c:v>
                </c:pt>
                <c:pt idx="22488">
                  <c:v>42661.173611111109</c:v>
                </c:pt>
                <c:pt idx="22489">
                  <c:v>42661.177083333336</c:v>
                </c:pt>
                <c:pt idx="22490">
                  <c:v>42661.180555555555</c:v>
                </c:pt>
                <c:pt idx="22491">
                  <c:v>42661.184027777781</c:v>
                </c:pt>
                <c:pt idx="22492">
                  <c:v>42661.1875</c:v>
                </c:pt>
                <c:pt idx="22493">
                  <c:v>42661.190972222219</c:v>
                </c:pt>
                <c:pt idx="22494">
                  <c:v>42661.194444444445</c:v>
                </c:pt>
                <c:pt idx="22495">
                  <c:v>42661.197916666664</c:v>
                </c:pt>
                <c:pt idx="22496">
                  <c:v>42661.201388888891</c:v>
                </c:pt>
                <c:pt idx="22497">
                  <c:v>42661.204861111109</c:v>
                </c:pt>
                <c:pt idx="22498">
                  <c:v>42661.208333333336</c:v>
                </c:pt>
                <c:pt idx="22499">
                  <c:v>42661.211805555555</c:v>
                </c:pt>
                <c:pt idx="22500">
                  <c:v>42661.215277777781</c:v>
                </c:pt>
                <c:pt idx="22501">
                  <c:v>42661.21875</c:v>
                </c:pt>
                <c:pt idx="22502">
                  <c:v>42661.222222222219</c:v>
                </c:pt>
                <c:pt idx="22503">
                  <c:v>42661.225694444445</c:v>
                </c:pt>
                <c:pt idx="22504">
                  <c:v>42661.229166666664</c:v>
                </c:pt>
                <c:pt idx="22505">
                  <c:v>42661.232638888891</c:v>
                </c:pt>
                <c:pt idx="22506">
                  <c:v>42661.236111111109</c:v>
                </c:pt>
                <c:pt idx="22507">
                  <c:v>42661.239583333336</c:v>
                </c:pt>
                <c:pt idx="22508">
                  <c:v>42661.243055555555</c:v>
                </c:pt>
                <c:pt idx="22509">
                  <c:v>42661.246527777781</c:v>
                </c:pt>
                <c:pt idx="22510">
                  <c:v>42661.25</c:v>
                </c:pt>
                <c:pt idx="22511">
                  <c:v>42661.253472222219</c:v>
                </c:pt>
                <c:pt idx="22512">
                  <c:v>42661.256944444445</c:v>
                </c:pt>
                <c:pt idx="22513">
                  <c:v>42661.260416666664</c:v>
                </c:pt>
                <c:pt idx="22514">
                  <c:v>42661.263888888891</c:v>
                </c:pt>
                <c:pt idx="22515">
                  <c:v>42661.267361111109</c:v>
                </c:pt>
                <c:pt idx="22516">
                  <c:v>42661.270833333336</c:v>
                </c:pt>
                <c:pt idx="22517">
                  <c:v>42661.274305555555</c:v>
                </c:pt>
                <c:pt idx="22518">
                  <c:v>42661.277777777781</c:v>
                </c:pt>
                <c:pt idx="22519">
                  <c:v>42661.28125</c:v>
                </c:pt>
                <c:pt idx="22520">
                  <c:v>42661.284722222219</c:v>
                </c:pt>
                <c:pt idx="22521">
                  <c:v>42661.288194444445</c:v>
                </c:pt>
                <c:pt idx="22522">
                  <c:v>42661.291666666664</c:v>
                </c:pt>
                <c:pt idx="22523">
                  <c:v>42661.295138888891</c:v>
                </c:pt>
                <c:pt idx="22524">
                  <c:v>42661.298611111109</c:v>
                </c:pt>
                <c:pt idx="22525">
                  <c:v>42661.302083333336</c:v>
                </c:pt>
                <c:pt idx="22526">
                  <c:v>42661.305555555555</c:v>
                </c:pt>
                <c:pt idx="22527">
                  <c:v>42661.309027777781</c:v>
                </c:pt>
                <c:pt idx="22528">
                  <c:v>42661.3125</c:v>
                </c:pt>
                <c:pt idx="22529">
                  <c:v>42661.315972222219</c:v>
                </c:pt>
                <c:pt idx="22530">
                  <c:v>42661.319444444445</c:v>
                </c:pt>
                <c:pt idx="22531">
                  <c:v>42661.322916666664</c:v>
                </c:pt>
                <c:pt idx="22532">
                  <c:v>42661.326388888891</c:v>
                </c:pt>
                <c:pt idx="22533">
                  <c:v>42661.329861111109</c:v>
                </c:pt>
                <c:pt idx="22534">
                  <c:v>42661.333333333336</c:v>
                </c:pt>
                <c:pt idx="22535">
                  <c:v>42661.336805555555</c:v>
                </c:pt>
                <c:pt idx="22536">
                  <c:v>42661.340277777781</c:v>
                </c:pt>
                <c:pt idx="22537">
                  <c:v>42661.34375</c:v>
                </c:pt>
                <c:pt idx="22538">
                  <c:v>42661.347222222219</c:v>
                </c:pt>
                <c:pt idx="22539">
                  <c:v>42661.350694444445</c:v>
                </c:pt>
                <c:pt idx="22540">
                  <c:v>42661.354166666664</c:v>
                </c:pt>
                <c:pt idx="22541">
                  <c:v>42661.357638888891</c:v>
                </c:pt>
                <c:pt idx="22542">
                  <c:v>42661.361111111109</c:v>
                </c:pt>
                <c:pt idx="22543">
                  <c:v>42661.364583333336</c:v>
                </c:pt>
                <c:pt idx="22544">
                  <c:v>42661.368055555555</c:v>
                </c:pt>
                <c:pt idx="22545">
                  <c:v>42661.371527777781</c:v>
                </c:pt>
                <c:pt idx="22546">
                  <c:v>42661.375</c:v>
                </c:pt>
                <c:pt idx="22547">
                  <c:v>42661.378472222219</c:v>
                </c:pt>
                <c:pt idx="22548">
                  <c:v>42661.381944444445</c:v>
                </c:pt>
                <c:pt idx="22549">
                  <c:v>42661.385416666664</c:v>
                </c:pt>
                <c:pt idx="22550">
                  <c:v>42661.388888888891</c:v>
                </c:pt>
                <c:pt idx="22551">
                  <c:v>42661.392361111109</c:v>
                </c:pt>
                <c:pt idx="22552">
                  <c:v>42661.395833333336</c:v>
                </c:pt>
                <c:pt idx="22553">
                  <c:v>42661.399305555555</c:v>
                </c:pt>
                <c:pt idx="22554">
                  <c:v>42661.402777777781</c:v>
                </c:pt>
                <c:pt idx="22555">
                  <c:v>42661.40625</c:v>
                </c:pt>
                <c:pt idx="22556">
                  <c:v>42661.409722222219</c:v>
                </c:pt>
                <c:pt idx="22557">
                  <c:v>42661.413194444445</c:v>
                </c:pt>
                <c:pt idx="22558">
                  <c:v>42661.416666666664</c:v>
                </c:pt>
                <c:pt idx="22559">
                  <c:v>42661.420138888891</c:v>
                </c:pt>
                <c:pt idx="22560">
                  <c:v>42661.423611111109</c:v>
                </c:pt>
                <c:pt idx="22561">
                  <c:v>42661.427083333336</c:v>
                </c:pt>
                <c:pt idx="22562">
                  <c:v>42661.430555555555</c:v>
                </c:pt>
                <c:pt idx="22563">
                  <c:v>42661.434027777781</c:v>
                </c:pt>
                <c:pt idx="22564">
                  <c:v>42661.4375</c:v>
                </c:pt>
                <c:pt idx="22565">
                  <c:v>42661.440972222219</c:v>
                </c:pt>
                <c:pt idx="22566">
                  <c:v>42661.444444444445</c:v>
                </c:pt>
                <c:pt idx="22567">
                  <c:v>42661.447916666664</c:v>
                </c:pt>
                <c:pt idx="22568">
                  <c:v>42661.451388888891</c:v>
                </c:pt>
                <c:pt idx="22569">
                  <c:v>42661.454861111109</c:v>
                </c:pt>
                <c:pt idx="22570">
                  <c:v>42661.458333333336</c:v>
                </c:pt>
                <c:pt idx="22571">
                  <c:v>42661.461805555555</c:v>
                </c:pt>
                <c:pt idx="22572">
                  <c:v>42661.465277777781</c:v>
                </c:pt>
                <c:pt idx="22573">
                  <c:v>42661.46875</c:v>
                </c:pt>
                <c:pt idx="22574">
                  <c:v>42661.472222222219</c:v>
                </c:pt>
                <c:pt idx="22575">
                  <c:v>42661.475694444445</c:v>
                </c:pt>
                <c:pt idx="22576">
                  <c:v>42661.479166666664</c:v>
                </c:pt>
                <c:pt idx="22577">
                  <c:v>42661.482638888891</c:v>
                </c:pt>
                <c:pt idx="22578">
                  <c:v>42661.486111111109</c:v>
                </c:pt>
                <c:pt idx="22579">
                  <c:v>42661.489583333336</c:v>
                </c:pt>
                <c:pt idx="22580">
                  <c:v>42661.493055555555</c:v>
                </c:pt>
                <c:pt idx="22581">
                  <c:v>42661.496527777781</c:v>
                </c:pt>
                <c:pt idx="22582">
                  <c:v>42661.5</c:v>
                </c:pt>
                <c:pt idx="22583">
                  <c:v>42661.503472222219</c:v>
                </c:pt>
                <c:pt idx="22584">
                  <c:v>42661.506944444445</c:v>
                </c:pt>
                <c:pt idx="22585">
                  <c:v>42661.510416666664</c:v>
                </c:pt>
                <c:pt idx="22586">
                  <c:v>42661.513888888891</c:v>
                </c:pt>
                <c:pt idx="22587">
                  <c:v>42661.517361111109</c:v>
                </c:pt>
                <c:pt idx="22588">
                  <c:v>42661.520833333336</c:v>
                </c:pt>
                <c:pt idx="22589">
                  <c:v>42661.524305555555</c:v>
                </c:pt>
                <c:pt idx="22590">
                  <c:v>42661.527777777781</c:v>
                </c:pt>
                <c:pt idx="22591">
                  <c:v>42661.53125</c:v>
                </c:pt>
                <c:pt idx="22592">
                  <c:v>42661.534722222219</c:v>
                </c:pt>
                <c:pt idx="22593">
                  <c:v>42661.538194444445</c:v>
                </c:pt>
                <c:pt idx="22594">
                  <c:v>42661.541666666664</c:v>
                </c:pt>
                <c:pt idx="22595">
                  <c:v>42661.545138888891</c:v>
                </c:pt>
                <c:pt idx="22596">
                  <c:v>42661.548611111109</c:v>
                </c:pt>
                <c:pt idx="22597">
                  <c:v>42661.552083333336</c:v>
                </c:pt>
                <c:pt idx="22598">
                  <c:v>42661.555555555555</c:v>
                </c:pt>
                <c:pt idx="22599">
                  <c:v>42661.559027777781</c:v>
                </c:pt>
                <c:pt idx="22600">
                  <c:v>42661.5625</c:v>
                </c:pt>
                <c:pt idx="22601">
                  <c:v>42661.565972222219</c:v>
                </c:pt>
                <c:pt idx="22602">
                  <c:v>42661.569444444445</c:v>
                </c:pt>
                <c:pt idx="22603">
                  <c:v>42661.572916666664</c:v>
                </c:pt>
                <c:pt idx="22604">
                  <c:v>42661.576388888891</c:v>
                </c:pt>
                <c:pt idx="22605">
                  <c:v>42661.579861111109</c:v>
                </c:pt>
                <c:pt idx="22606">
                  <c:v>42661.583333333336</c:v>
                </c:pt>
                <c:pt idx="22607">
                  <c:v>42661.586805555555</c:v>
                </c:pt>
                <c:pt idx="22608">
                  <c:v>42661.590277777781</c:v>
                </c:pt>
                <c:pt idx="22609">
                  <c:v>42661.59375</c:v>
                </c:pt>
                <c:pt idx="22610">
                  <c:v>42661.597222222219</c:v>
                </c:pt>
                <c:pt idx="22611">
                  <c:v>42661.600694444445</c:v>
                </c:pt>
                <c:pt idx="22612">
                  <c:v>42661.604166666664</c:v>
                </c:pt>
                <c:pt idx="22613">
                  <c:v>42661.607638888891</c:v>
                </c:pt>
                <c:pt idx="22614">
                  <c:v>42661.611111111109</c:v>
                </c:pt>
                <c:pt idx="22615">
                  <c:v>42661.614583333336</c:v>
                </c:pt>
                <c:pt idx="22616">
                  <c:v>42661.618055555555</c:v>
                </c:pt>
                <c:pt idx="22617">
                  <c:v>42661.621527777781</c:v>
                </c:pt>
                <c:pt idx="22618">
                  <c:v>42661.625</c:v>
                </c:pt>
                <c:pt idx="22619">
                  <c:v>42661.628472222219</c:v>
                </c:pt>
                <c:pt idx="22620">
                  <c:v>42661.631944444445</c:v>
                </c:pt>
                <c:pt idx="22621">
                  <c:v>42661.635416666664</c:v>
                </c:pt>
                <c:pt idx="22622">
                  <c:v>42661.638888888891</c:v>
                </c:pt>
                <c:pt idx="22623">
                  <c:v>42661.642361111109</c:v>
                </c:pt>
                <c:pt idx="22624">
                  <c:v>42661.645833333336</c:v>
                </c:pt>
                <c:pt idx="22625">
                  <c:v>42661.649305555555</c:v>
                </c:pt>
                <c:pt idx="22626">
                  <c:v>42661.652777777781</c:v>
                </c:pt>
                <c:pt idx="22627">
                  <c:v>42661.65625</c:v>
                </c:pt>
                <c:pt idx="22628">
                  <c:v>42661.659722222219</c:v>
                </c:pt>
                <c:pt idx="22629">
                  <c:v>42661.663194444445</c:v>
                </c:pt>
                <c:pt idx="22630">
                  <c:v>42661.666666666664</c:v>
                </c:pt>
                <c:pt idx="22631">
                  <c:v>42661.670138888891</c:v>
                </c:pt>
                <c:pt idx="22632">
                  <c:v>42661.673611111109</c:v>
                </c:pt>
                <c:pt idx="22633">
                  <c:v>42661.677083333336</c:v>
                </c:pt>
                <c:pt idx="22634">
                  <c:v>42661.680555555555</c:v>
                </c:pt>
                <c:pt idx="22635">
                  <c:v>42661.684027777781</c:v>
                </c:pt>
                <c:pt idx="22636">
                  <c:v>42661.6875</c:v>
                </c:pt>
                <c:pt idx="22637">
                  <c:v>42661.690972222219</c:v>
                </c:pt>
                <c:pt idx="22638">
                  <c:v>42661.694444444445</c:v>
                </c:pt>
                <c:pt idx="22639">
                  <c:v>42661.697916666664</c:v>
                </c:pt>
                <c:pt idx="22640">
                  <c:v>42661.701388888891</c:v>
                </c:pt>
                <c:pt idx="22641">
                  <c:v>42661.704861111109</c:v>
                </c:pt>
                <c:pt idx="22642">
                  <c:v>42661.708333333336</c:v>
                </c:pt>
                <c:pt idx="22643">
                  <c:v>42661.711805555555</c:v>
                </c:pt>
                <c:pt idx="22644">
                  <c:v>42661.715277777781</c:v>
                </c:pt>
                <c:pt idx="22645">
                  <c:v>42661.71875</c:v>
                </c:pt>
                <c:pt idx="22646">
                  <c:v>42661.722222222219</c:v>
                </c:pt>
                <c:pt idx="22647">
                  <c:v>42661.725694444445</c:v>
                </c:pt>
                <c:pt idx="22648">
                  <c:v>42661.729166666664</c:v>
                </c:pt>
                <c:pt idx="22649">
                  <c:v>42661.732638888891</c:v>
                </c:pt>
                <c:pt idx="22650">
                  <c:v>42661.736111111109</c:v>
                </c:pt>
                <c:pt idx="22651">
                  <c:v>42661.739583333336</c:v>
                </c:pt>
                <c:pt idx="22652">
                  <c:v>42661.743055555555</c:v>
                </c:pt>
                <c:pt idx="22653">
                  <c:v>42661.746527777781</c:v>
                </c:pt>
                <c:pt idx="22654">
                  <c:v>42661.75</c:v>
                </c:pt>
                <c:pt idx="22655">
                  <c:v>42661.753472222219</c:v>
                </c:pt>
                <c:pt idx="22656">
                  <c:v>42661.756944444445</c:v>
                </c:pt>
                <c:pt idx="22657">
                  <c:v>42661.760416666664</c:v>
                </c:pt>
                <c:pt idx="22658">
                  <c:v>42661.763888888891</c:v>
                </c:pt>
                <c:pt idx="22659">
                  <c:v>42661.767361111109</c:v>
                </c:pt>
                <c:pt idx="22660">
                  <c:v>42661.770833333336</c:v>
                </c:pt>
                <c:pt idx="22661">
                  <c:v>42661.774305555555</c:v>
                </c:pt>
                <c:pt idx="22662">
                  <c:v>42661.777777777781</c:v>
                </c:pt>
                <c:pt idx="22663">
                  <c:v>42661.78125</c:v>
                </c:pt>
                <c:pt idx="22664">
                  <c:v>42661.784722222219</c:v>
                </c:pt>
                <c:pt idx="22665">
                  <c:v>42661.788194444445</c:v>
                </c:pt>
                <c:pt idx="22666">
                  <c:v>42661.791666666664</c:v>
                </c:pt>
                <c:pt idx="22667">
                  <c:v>42661.795138888891</c:v>
                </c:pt>
                <c:pt idx="22668">
                  <c:v>42661.798611111109</c:v>
                </c:pt>
                <c:pt idx="22669">
                  <c:v>42661.802083333336</c:v>
                </c:pt>
                <c:pt idx="22670">
                  <c:v>42661.805555555555</c:v>
                </c:pt>
                <c:pt idx="22671">
                  <c:v>42661.809027777781</c:v>
                </c:pt>
                <c:pt idx="22672">
                  <c:v>42661.8125</c:v>
                </c:pt>
                <c:pt idx="22673">
                  <c:v>42661.815972222219</c:v>
                </c:pt>
                <c:pt idx="22674">
                  <c:v>42661.819444444445</c:v>
                </c:pt>
                <c:pt idx="22675">
                  <c:v>42661.822916666664</c:v>
                </c:pt>
                <c:pt idx="22676">
                  <c:v>42661.826388888891</c:v>
                </c:pt>
                <c:pt idx="22677">
                  <c:v>42661.829861111109</c:v>
                </c:pt>
                <c:pt idx="22678">
                  <c:v>42661.833333333336</c:v>
                </c:pt>
                <c:pt idx="22679">
                  <c:v>42661.836805555555</c:v>
                </c:pt>
                <c:pt idx="22680">
                  <c:v>42661.840277777781</c:v>
                </c:pt>
                <c:pt idx="22681">
                  <c:v>42661.84375</c:v>
                </c:pt>
                <c:pt idx="22682">
                  <c:v>42661.847222222219</c:v>
                </c:pt>
                <c:pt idx="22683">
                  <c:v>42661.850694444445</c:v>
                </c:pt>
                <c:pt idx="22684">
                  <c:v>42661.854166666664</c:v>
                </c:pt>
                <c:pt idx="22685">
                  <c:v>42661.857638888891</c:v>
                </c:pt>
                <c:pt idx="22686">
                  <c:v>42661.861111111109</c:v>
                </c:pt>
                <c:pt idx="22687">
                  <c:v>42661.864583333336</c:v>
                </c:pt>
                <c:pt idx="22688">
                  <c:v>42661.868055555555</c:v>
                </c:pt>
                <c:pt idx="22689">
                  <c:v>42661.871527777781</c:v>
                </c:pt>
                <c:pt idx="22690">
                  <c:v>42661.875</c:v>
                </c:pt>
                <c:pt idx="22691">
                  <c:v>42661.878472222219</c:v>
                </c:pt>
                <c:pt idx="22692">
                  <c:v>42661.881944444445</c:v>
                </c:pt>
                <c:pt idx="22693">
                  <c:v>42661.885416666664</c:v>
                </c:pt>
                <c:pt idx="22694">
                  <c:v>42661.888888888891</c:v>
                </c:pt>
                <c:pt idx="22695">
                  <c:v>42661.892361111109</c:v>
                </c:pt>
                <c:pt idx="22696">
                  <c:v>42661.895833333336</c:v>
                </c:pt>
                <c:pt idx="22697">
                  <c:v>42661.899305555555</c:v>
                </c:pt>
                <c:pt idx="22698">
                  <c:v>42661.902777777781</c:v>
                </c:pt>
                <c:pt idx="22699">
                  <c:v>42661.90625</c:v>
                </c:pt>
                <c:pt idx="22700">
                  <c:v>42661.909722222219</c:v>
                </c:pt>
                <c:pt idx="22701">
                  <c:v>42661.913194444445</c:v>
                </c:pt>
                <c:pt idx="22702">
                  <c:v>42661.916666666664</c:v>
                </c:pt>
                <c:pt idx="22703">
                  <c:v>42661.920138888891</c:v>
                </c:pt>
                <c:pt idx="22704">
                  <c:v>42661.923611111109</c:v>
                </c:pt>
                <c:pt idx="22705">
                  <c:v>42661.927083333336</c:v>
                </c:pt>
                <c:pt idx="22706">
                  <c:v>42661.930555555555</c:v>
                </c:pt>
                <c:pt idx="22707">
                  <c:v>42661.934027777781</c:v>
                </c:pt>
                <c:pt idx="22708">
                  <c:v>42661.9375</c:v>
                </c:pt>
                <c:pt idx="22709">
                  <c:v>42661.940972222219</c:v>
                </c:pt>
                <c:pt idx="22710">
                  <c:v>42661.944444444445</c:v>
                </c:pt>
                <c:pt idx="22711">
                  <c:v>42661.947916666664</c:v>
                </c:pt>
                <c:pt idx="22712">
                  <c:v>42661.951388888891</c:v>
                </c:pt>
                <c:pt idx="22713">
                  <c:v>42661.954861111109</c:v>
                </c:pt>
                <c:pt idx="22714">
                  <c:v>42661.958333333336</c:v>
                </c:pt>
                <c:pt idx="22715">
                  <c:v>42661.961805555555</c:v>
                </c:pt>
                <c:pt idx="22716">
                  <c:v>42661.965277777781</c:v>
                </c:pt>
                <c:pt idx="22717">
                  <c:v>42661.96875</c:v>
                </c:pt>
                <c:pt idx="22718">
                  <c:v>42661.972222222219</c:v>
                </c:pt>
                <c:pt idx="22719">
                  <c:v>42661.975694444445</c:v>
                </c:pt>
                <c:pt idx="22720">
                  <c:v>42661.979166666664</c:v>
                </c:pt>
                <c:pt idx="22721">
                  <c:v>42661.982638888891</c:v>
                </c:pt>
                <c:pt idx="22722">
                  <c:v>42661.986111111109</c:v>
                </c:pt>
                <c:pt idx="22723">
                  <c:v>42661.989583333336</c:v>
                </c:pt>
                <c:pt idx="22724">
                  <c:v>42661.993055555555</c:v>
                </c:pt>
                <c:pt idx="22725">
                  <c:v>42661.996527777781</c:v>
                </c:pt>
                <c:pt idx="22726">
                  <c:v>42662</c:v>
                </c:pt>
                <c:pt idx="22727">
                  <c:v>42662.003472222219</c:v>
                </c:pt>
                <c:pt idx="22728">
                  <c:v>42662.006944444445</c:v>
                </c:pt>
                <c:pt idx="22729">
                  <c:v>42662.010416666664</c:v>
                </c:pt>
                <c:pt idx="22730">
                  <c:v>42662.013888888891</c:v>
                </c:pt>
                <c:pt idx="22731">
                  <c:v>42662.017361111109</c:v>
                </c:pt>
                <c:pt idx="22732">
                  <c:v>42662.020833333336</c:v>
                </c:pt>
                <c:pt idx="22733">
                  <c:v>42662.024305555555</c:v>
                </c:pt>
                <c:pt idx="22734">
                  <c:v>42662.027777777781</c:v>
                </c:pt>
                <c:pt idx="22735">
                  <c:v>42662.03125</c:v>
                </c:pt>
                <c:pt idx="22736">
                  <c:v>42662.034722222219</c:v>
                </c:pt>
                <c:pt idx="22737">
                  <c:v>42662.038194444445</c:v>
                </c:pt>
                <c:pt idx="22738">
                  <c:v>42662.041666666664</c:v>
                </c:pt>
                <c:pt idx="22739">
                  <c:v>42662.045138888891</c:v>
                </c:pt>
                <c:pt idx="22740">
                  <c:v>42662.048611111109</c:v>
                </c:pt>
                <c:pt idx="22741">
                  <c:v>42662.052083333336</c:v>
                </c:pt>
                <c:pt idx="22742">
                  <c:v>42662.055555555555</c:v>
                </c:pt>
                <c:pt idx="22743">
                  <c:v>42662.059027777781</c:v>
                </c:pt>
                <c:pt idx="22744">
                  <c:v>42662.0625</c:v>
                </c:pt>
                <c:pt idx="22745">
                  <c:v>42662.065972222219</c:v>
                </c:pt>
                <c:pt idx="22746">
                  <c:v>42662.069444444445</c:v>
                </c:pt>
                <c:pt idx="22747">
                  <c:v>42662.072916666664</c:v>
                </c:pt>
                <c:pt idx="22748">
                  <c:v>42662.076388888891</c:v>
                </c:pt>
                <c:pt idx="22749">
                  <c:v>42662.079861111109</c:v>
                </c:pt>
                <c:pt idx="22750">
                  <c:v>42662.083333333336</c:v>
                </c:pt>
                <c:pt idx="22751">
                  <c:v>42662.086805555555</c:v>
                </c:pt>
                <c:pt idx="22752">
                  <c:v>42662.090277777781</c:v>
                </c:pt>
                <c:pt idx="22753">
                  <c:v>42662.09375</c:v>
                </c:pt>
                <c:pt idx="22754">
                  <c:v>42662.097222222219</c:v>
                </c:pt>
                <c:pt idx="22755">
                  <c:v>42662.100694444445</c:v>
                </c:pt>
                <c:pt idx="22756">
                  <c:v>42662.104166666664</c:v>
                </c:pt>
                <c:pt idx="22757">
                  <c:v>42662.107638888891</c:v>
                </c:pt>
                <c:pt idx="22758">
                  <c:v>42662.111111111109</c:v>
                </c:pt>
                <c:pt idx="22759">
                  <c:v>42662.114583333336</c:v>
                </c:pt>
                <c:pt idx="22760">
                  <c:v>42662.118055555555</c:v>
                </c:pt>
                <c:pt idx="22761">
                  <c:v>42662.121527777781</c:v>
                </c:pt>
                <c:pt idx="22762">
                  <c:v>42662.125</c:v>
                </c:pt>
                <c:pt idx="22763">
                  <c:v>42662.128472222219</c:v>
                </c:pt>
                <c:pt idx="22764">
                  <c:v>42662.131944444445</c:v>
                </c:pt>
                <c:pt idx="22765">
                  <c:v>42662.135416666664</c:v>
                </c:pt>
                <c:pt idx="22766">
                  <c:v>42662.138888888891</c:v>
                </c:pt>
                <c:pt idx="22767">
                  <c:v>42662.142361111109</c:v>
                </c:pt>
                <c:pt idx="22768">
                  <c:v>42662.145833333336</c:v>
                </c:pt>
                <c:pt idx="22769">
                  <c:v>42662.149305555555</c:v>
                </c:pt>
                <c:pt idx="22770">
                  <c:v>42662.152777777781</c:v>
                </c:pt>
                <c:pt idx="22771">
                  <c:v>42662.15625</c:v>
                </c:pt>
                <c:pt idx="22772">
                  <c:v>42662.159722222219</c:v>
                </c:pt>
                <c:pt idx="22773">
                  <c:v>42662.163194444445</c:v>
                </c:pt>
                <c:pt idx="22774">
                  <c:v>42662.166666666664</c:v>
                </c:pt>
                <c:pt idx="22775">
                  <c:v>42662.170138888891</c:v>
                </c:pt>
                <c:pt idx="22776">
                  <c:v>42662.173611111109</c:v>
                </c:pt>
                <c:pt idx="22777">
                  <c:v>42662.177083333336</c:v>
                </c:pt>
                <c:pt idx="22778">
                  <c:v>42662.180555555555</c:v>
                </c:pt>
                <c:pt idx="22779">
                  <c:v>42662.184027777781</c:v>
                </c:pt>
                <c:pt idx="22780">
                  <c:v>42662.1875</c:v>
                </c:pt>
                <c:pt idx="22781">
                  <c:v>42662.190972222219</c:v>
                </c:pt>
                <c:pt idx="22782">
                  <c:v>42662.194444444445</c:v>
                </c:pt>
                <c:pt idx="22783">
                  <c:v>42662.197916666664</c:v>
                </c:pt>
                <c:pt idx="22784">
                  <c:v>42662.201388888891</c:v>
                </c:pt>
                <c:pt idx="22785">
                  <c:v>42662.204861111109</c:v>
                </c:pt>
                <c:pt idx="22786">
                  <c:v>42662.208333333336</c:v>
                </c:pt>
                <c:pt idx="22787">
                  <c:v>42662.211805555555</c:v>
                </c:pt>
                <c:pt idx="22788">
                  <c:v>42662.215277777781</c:v>
                </c:pt>
                <c:pt idx="22789">
                  <c:v>42662.21875</c:v>
                </c:pt>
                <c:pt idx="22790">
                  <c:v>42662.222222222219</c:v>
                </c:pt>
                <c:pt idx="22791">
                  <c:v>42662.225694444445</c:v>
                </c:pt>
                <c:pt idx="22792">
                  <c:v>42662.229166666664</c:v>
                </c:pt>
                <c:pt idx="22793">
                  <c:v>42662.232638888891</c:v>
                </c:pt>
                <c:pt idx="22794">
                  <c:v>42662.236111111109</c:v>
                </c:pt>
                <c:pt idx="22795">
                  <c:v>42662.239583333336</c:v>
                </c:pt>
                <c:pt idx="22796">
                  <c:v>42662.243055555555</c:v>
                </c:pt>
                <c:pt idx="22797">
                  <c:v>42662.246527777781</c:v>
                </c:pt>
                <c:pt idx="22798">
                  <c:v>42662.25</c:v>
                </c:pt>
                <c:pt idx="22799">
                  <c:v>42662.253472222219</c:v>
                </c:pt>
                <c:pt idx="22800">
                  <c:v>42662.256944444445</c:v>
                </c:pt>
                <c:pt idx="22801">
                  <c:v>42662.260416666664</c:v>
                </c:pt>
                <c:pt idx="22802">
                  <c:v>42662.263888888891</c:v>
                </c:pt>
                <c:pt idx="22803">
                  <c:v>42662.267361111109</c:v>
                </c:pt>
                <c:pt idx="22804">
                  <c:v>42662.270833333336</c:v>
                </c:pt>
                <c:pt idx="22805">
                  <c:v>42662.274305555555</c:v>
                </c:pt>
                <c:pt idx="22806">
                  <c:v>42662.277777777781</c:v>
                </c:pt>
                <c:pt idx="22807">
                  <c:v>42662.28125</c:v>
                </c:pt>
                <c:pt idx="22808">
                  <c:v>42662.284722222219</c:v>
                </c:pt>
                <c:pt idx="22809">
                  <c:v>42662.288194444445</c:v>
                </c:pt>
                <c:pt idx="22810">
                  <c:v>42662.291666666664</c:v>
                </c:pt>
                <c:pt idx="22811">
                  <c:v>42662.295138888891</c:v>
                </c:pt>
                <c:pt idx="22812">
                  <c:v>42662.298611111109</c:v>
                </c:pt>
                <c:pt idx="22813">
                  <c:v>42662.302083333336</c:v>
                </c:pt>
                <c:pt idx="22814">
                  <c:v>42662.305555555555</c:v>
                </c:pt>
                <c:pt idx="22815">
                  <c:v>42662.309027777781</c:v>
                </c:pt>
                <c:pt idx="22816">
                  <c:v>42662.3125</c:v>
                </c:pt>
                <c:pt idx="22817">
                  <c:v>42662.315972222219</c:v>
                </c:pt>
                <c:pt idx="22818">
                  <c:v>42662.319444444445</c:v>
                </c:pt>
                <c:pt idx="22819">
                  <c:v>42662.322916666664</c:v>
                </c:pt>
                <c:pt idx="22820">
                  <c:v>42662.326388888891</c:v>
                </c:pt>
                <c:pt idx="22821">
                  <c:v>42662.329861111109</c:v>
                </c:pt>
                <c:pt idx="22822">
                  <c:v>42662.333333333336</c:v>
                </c:pt>
                <c:pt idx="22823">
                  <c:v>42662.336805555555</c:v>
                </c:pt>
                <c:pt idx="22824">
                  <c:v>42662.340277777781</c:v>
                </c:pt>
                <c:pt idx="22825">
                  <c:v>42662.34375</c:v>
                </c:pt>
                <c:pt idx="22826">
                  <c:v>42662.347222222219</c:v>
                </c:pt>
                <c:pt idx="22827">
                  <c:v>42662.350694444445</c:v>
                </c:pt>
                <c:pt idx="22828">
                  <c:v>42662.354166666664</c:v>
                </c:pt>
                <c:pt idx="22829">
                  <c:v>42662.357638888891</c:v>
                </c:pt>
                <c:pt idx="22830">
                  <c:v>42662.361111111109</c:v>
                </c:pt>
                <c:pt idx="22831">
                  <c:v>42662.364583333336</c:v>
                </c:pt>
                <c:pt idx="22832">
                  <c:v>42662.368055555555</c:v>
                </c:pt>
                <c:pt idx="22833">
                  <c:v>42662.371527777781</c:v>
                </c:pt>
                <c:pt idx="22834">
                  <c:v>42662.375</c:v>
                </c:pt>
                <c:pt idx="22835">
                  <c:v>42662.378472222219</c:v>
                </c:pt>
                <c:pt idx="22836">
                  <c:v>42662.381944444445</c:v>
                </c:pt>
                <c:pt idx="22837">
                  <c:v>42662.385416666664</c:v>
                </c:pt>
                <c:pt idx="22838">
                  <c:v>42662.388888888891</c:v>
                </c:pt>
                <c:pt idx="22839">
                  <c:v>42662.392361111109</c:v>
                </c:pt>
                <c:pt idx="22840">
                  <c:v>42662.395833333336</c:v>
                </c:pt>
                <c:pt idx="22841">
                  <c:v>42662.399305555555</c:v>
                </c:pt>
                <c:pt idx="22842">
                  <c:v>42662.402777777781</c:v>
                </c:pt>
                <c:pt idx="22843">
                  <c:v>42662.40625</c:v>
                </c:pt>
                <c:pt idx="22844">
                  <c:v>42662.409722222219</c:v>
                </c:pt>
                <c:pt idx="22845">
                  <c:v>42662.413194444445</c:v>
                </c:pt>
                <c:pt idx="22846">
                  <c:v>42662.416666666664</c:v>
                </c:pt>
                <c:pt idx="22847">
                  <c:v>42662.420138888891</c:v>
                </c:pt>
                <c:pt idx="22848">
                  <c:v>42662.423611111109</c:v>
                </c:pt>
                <c:pt idx="22849">
                  <c:v>42662.427083333336</c:v>
                </c:pt>
                <c:pt idx="22850">
                  <c:v>42662.430555555555</c:v>
                </c:pt>
                <c:pt idx="22851">
                  <c:v>42662.434027777781</c:v>
                </c:pt>
                <c:pt idx="22852">
                  <c:v>42662.4375</c:v>
                </c:pt>
                <c:pt idx="22853">
                  <c:v>42662.440972222219</c:v>
                </c:pt>
                <c:pt idx="22854">
                  <c:v>42662.444444444445</c:v>
                </c:pt>
                <c:pt idx="22855">
                  <c:v>42662.447916666664</c:v>
                </c:pt>
                <c:pt idx="22856">
                  <c:v>42662.451388888891</c:v>
                </c:pt>
                <c:pt idx="22857">
                  <c:v>42662.454861111109</c:v>
                </c:pt>
                <c:pt idx="22858">
                  <c:v>42662.458333333336</c:v>
                </c:pt>
                <c:pt idx="22859">
                  <c:v>42662.461805555555</c:v>
                </c:pt>
                <c:pt idx="22860">
                  <c:v>42662.465277777781</c:v>
                </c:pt>
                <c:pt idx="22861">
                  <c:v>42662.46875</c:v>
                </c:pt>
                <c:pt idx="22862">
                  <c:v>42662.472222222219</c:v>
                </c:pt>
                <c:pt idx="22863">
                  <c:v>42662.475694444445</c:v>
                </c:pt>
                <c:pt idx="22864">
                  <c:v>42662.479166666664</c:v>
                </c:pt>
                <c:pt idx="22865">
                  <c:v>42662.482638888891</c:v>
                </c:pt>
                <c:pt idx="22866">
                  <c:v>42662.486111111109</c:v>
                </c:pt>
                <c:pt idx="22867">
                  <c:v>42662.489583333336</c:v>
                </c:pt>
                <c:pt idx="22868">
                  <c:v>42662.493055555555</c:v>
                </c:pt>
                <c:pt idx="22869">
                  <c:v>42662.496527777781</c:v>
                </c:pt>
                <c:pt idx="22870">
                  <c:v>42662.5</c:v>
                </c:pt>
                <c:pt idx="22871">
                  <c:v>42662.503472222219</c:v>
                </c:pt>
                <c:pt idx="22872">
                  <c:v>42662.506944444445</c:v>
                </c:pt>
                <c:pt idx="22873">
                  <c:v>42662.510416666664</c:v>
                </c:pt>
                <c:pt idx="22874">
                  <c:v>42662.513888888891</c:v>
                </c:pt>
                <c:pt idx="22875">
                  <c:v>42662.517361111109</c:v>
                </c:pt>
                <c:pt idx="22876">
                  <c:v>42662.520833333336</c:v>
                </c:pt>
                <c:pt idx="22877">
                  <c:v>42662.524305555555</c:v>
                </c:pt>
                <c:pt idx="22878">
                  <c:v>42662.527777777781</c:v>
                </c:pt>
                <c:pt idx="22879">
                  <c:v>42662.53125</c:v>
                </c:pt>
                <c:pt idx="22880">
                  <c:v>42662.534722222219</c:v>
                </c:pt>
                <c:pt idx="22881">
                  <c:v>42662.538194444445</c:v>
                </c:pt>
                <c:pt idx="22882">
                  <c:v>42662.541666666664</c:v>
                </c:pt>
                <c:pt idx="22883">
                  <c:v>42662.545138888891</c:v>
                </c:pt>
                <c:pt idx="22884">
                  <c:v>42662.548611111109</c:v>
                </c:pt>
                <c:pt idx="22885">
                  <c:v>42662.552083333336</c:v>
                </c:pt>
                <c:pt idx="22886">
                  <c:v>42662.555555555555</c:v>
                </c:pt>
                <c:pt idx="22887">
                  <c:v>42662.559027777781</c:v>
                </c:pt>
                <c:pt idx="22888">
                  <c:v>42662.5625</c:v>
                </c:pt>
                <c:pt idx="22889">
                  <c:v>42662.565972222219</c:v>
                </c:pt>
                <c:pt idx="22890">
                  <c:v>42662.569444444445</c:v>
                </c:pt>
                <c:pt idx="22891">
                  <c:v>42662.572916666664</c:v>
                </c:pt>
                <c:pt idx="22892">
                  <c:v>42662.576388888891</c:v>
                </c:pt>
                <c:pt idx="22893">
                  <c:v>42662.579861111109</c:v>
                </c:pt>
                <c:pt idx="22894">
                  <c:v>42662.583333333336</c:v>
                </c:pt>
                <c:pt idx="22895">
                  <c:v>42662.586805555555</c:v>
                </c:pt>
                <c:pt idx="22896">
                  <c:v>42662.590277777781</c:v>
                </c:pt>
                <c:pt idx="22897">
                  <c:v>42662.59375</c:v>
                </c:pt>
                <c:pt idx="22898">
                  <c:v>42662.597222222219</c:v>
                </c:pt>
                <c:pt idx="22899">
                  <c:v>42662.600694444445</c:v>
                </c:pt>
                <c:pt idx="22900">
                  <c:v>42662.604166666664</c:v>
                </c:pt>
                <c:pt idx="22901">
                  <c:v>42662.607638888891</c:v>
                </c:pt>
                <c:pt idx="22902">
                  <c:v>42662.611111111109</c:v>
                </c:pt>
                <c:pt idx="22903">
                  <c:v>42662.614583333336</c:v>
                </c:pt>
                <c:pt idx="22904">
                  <c:v>42662.618055555555</c:v>
                </c:pt>
                <c:pt idx="22905">
                  <c:v>42662.621527777781</c:v>
                </c:pt>
                <c:pt idx="22906">
                  <c:v>42662.625</c:v>
                </c:pt>
                <c:pt idx="22907">
                  <c:v>42662.628472222219</c:v>
                </c:pt>
                <c:pt idx="22908">
                  <c:v>42662.631944444445</c:v>
                </c:pt>
                <c:pt idx="22909">
                  <c:v>42662.635416666664</c:v>
                </c:pt>
                <c:pt idx="22910">
                  <c:v>42662.638888888891</c:v>
                </c:pt>
                <c:pt idx="22911">
                  <c:v>42662.642361111109</c:v>
                </c:pt>
                <c:pt idx="22912">
                  <c:v>42662.645833333336</c:v>
                </c:pt>
                <c:pt idx="22913">
                  <c:v>42662.649305555555</c:v>
                </c:pt>
                <c:pt idx="22914">
                  <c:v>42662.652777777781</c:v>
                </c:pt>
                <c:pt idx="22915">
                  <c:v>42662.65625</c:v>
                </c:pt>
                <c:pt idx="22916">
                  <c:v>42662.659722222219</c:v>
                </c:pt>
                <c:pt idx="22917">
                  <c:v>42662.663194444445</c:v>
                </c:pt>
                <c:pt idx="22918">
                  <c:v>42662.666666666664</c:v>
                </c:pt>
                <c:pt idx="22919">
                  <c:v>42662.670138888891</c:v>
                </c:pt>
                <c:pt idx="22920">
                  <c:v>42662.673611111109</c:v>
                </c:pt>
                <c:pt idx="22921">
                  <c:v>42662.677083333336</c:v>
                </c:pt>
                <c:pt idx="22922">
                  <c:v>42662.680555555555</c:v>
                </c:pt>
                <c:pt idx="22923">
                  <c:v>42662.684027777781</c:v>
                </c:pt>
                <c:pt idx="22924">
                  <c:v>42662.6875</c:v>
                </c:pt>
                <c:pt idx="22925">
                  <c:v>42662.690972222219</c:v>
                </c:pt>
                <c:pt idx="22926">
                  <c:v>42662.694444444445</c:v>
                </c:pt>
                <c:pt idx="22927">
                  <c:v>42662.697916666664</c:v>
                </c:pt>
                <c:pt idx="22928">
                  <c:v>42662.701388888891</c:v>
                </c:pt>
                <c:pt idx="22929">
                  <c:v>42662.704861111109</c:v>
                </c:pt>
                <c:pt idx="22930">
                  <c:v>42662.708333333336</c:v>
                </c:pt>
                <c:pt idx="22931">
                  <c:v>42662.711805555555</c:v>
                </c:pt>
                <c:pt idx="22932">
                  <c:v>42662.715277777781</c:v>
                </c:pt>
                <c:pt idx="22933">
                  <c:v>42662.71875</c:v>
                </c:pt>
                <c:pt idx="22934">
                  <c:v>42662.722222222219</c:v>
                </c:pt>
                <c:pt idx="22935">
                  <c:v>42662.725694444445</c:v>
                </c:pt>
                <c:pt idx="22936">
                  <c:v>42662.729166666664</c:v>
                </c:pt>
                <c:pt idx="22937">
                  <c:v>42662.732638888891</c:v>
                </c:pt>
                <c:pt idx="22938">
                  <c:v>42662.736111111109</c:v>
                </c:pt>
                <c:pt idx="22939">
                  <c:v>42662.739583333336</c:v>
                </c:pt>
                <c:pt idx="22940">
                  <c:v>42662.743055555555</c:v>
                </c:pt>
                <c:pt idx="22941">
                  <c:v>42662.746527777781</c:v>
                </c:pt>
                <c:pt idx="22942">
                  <c:v>42662.75</c:v>
                </c:pt>
                <c:pt idx="22943">
                  <c:v>42662.753472222219</c:v>
                </c:pt>
                <c:pt idx="22944">
                  <c:v>42662.756944444445</c:v>
                </c:pt>
                <c:pt idx="22945">
                  <c:v>42662.760416666664</c:v>
                </c:pt>
                <c:pt idx="22946">
                  <c:v>42662.763888888891</c:v>
                </c:pt>
                <c:pt idx="22947">
                  <c:v>42662.767361111109</c:v>
                </c:pt>
                <c:pt idx="22948">
                  <c:v>42662.770833333336</c:v>
                </c:pt>
                <c:pt idx="22949">
                  <c:v>42662.774305555555</c:v>
                </c:pt>
                <c:pt idx="22950">
                  <c:v>42662.777777777781</c:v>
                </c:pt>
                <c:pt idx="22951">
                  <c:v>42662.78125</c:v>
                </c:pt>
                <c:pt idx="22952">
                  <c:v>42662.784722222219</c:v>
                </c:pt>
                <c:pt idx="22953">
                  <c:v>42662.788194444445</c:v>
                </c:pt>
                <c:pt idx="22954">
                  <c:v>42662.791666666664</c:v>
                </c:pt>
                <c:pt idx="22955">
                  <c:v>42662.795138888891</c:v>
                </c:pt>
                <c:pt idx="22956">
                  <c:v>42662.798611111109</c:v>
                </c:pt>
                <c:pt idx="22957">
                  <c:v>42662.802083333336</c:v>
                </c:pt>
                <c:pt idx="22958">
                  <c:v>42662.805555555555</c:v>
                </c:pt>
                <c:pt idx="22959">
                  <c:v>42662.809027777781</c:v>
                </c:pt>
                <c:pt idx="22960">
                  <c:v>42662.8125</c:v>
                </c:pt>
                <c:pt idx="22961">
                  <c:v>42662.815972222219</c:v>
                </c:pt>
                <c:pt idx="22962">
                  <c:v>42662.819444444445</c:v>
                </c:pt>
                <c:pt idx="22963">
                  <c:v>42662.822916666664</c:v>
                </c:pt>
                <c:pt idx="22964">
                  <c:v>42662.826388888891</c:v>
                </c:pt>
                <c:pt idx="22965">
                  <c:v>42662.829861111109</c:v>
                </c:pt>
                <c:pt idx="22966">
                  <c:v>42662.833333333336</c:v>
                </c:pt>
                <c:pt idx="22967">
                  <c:v>42662.836805555555</c:v>
                </c:pt>
                <c:pt idx="22968">
                  <c:v>42662.840277777781</c:v>
                </c:pt>
                <c:pt idx="22969">
                  <c:v>42662.84375</c:v>
                </c:pt>
                <c:pt idx="22970">
                  <c:v>42662.847222222219</c:v>
                </c:pt>
                <c:pt idx="22971">
                  <c:v>42662.850694444445</c:v>
                </c:pt>
                <c:pt idx="22972">
                  <c:v>42662.854166666664</c:v>
                </c:pt>
                <c:pt idx="22973">
                  <c:v>42662.857638888891</c:v>
                </c:pt>
                <c:pt idx="22974">
                  <c:v>42662.861111111109</c:v>
                </c:pt>
                <c:pt idx="22975">
                  <c:v>42662.864583333336</c:v>
                </c:pt>
                <c:pt idx="22976">
                  <c:v>42662.868055555555</c:v>
                </c:pt>
                <c:pt idx="22977">
                  <c:v>42662.871527777781</c:v>
                </c:pt>
                <c:pt idx="22978">
                  <c:v>42662.875</c:v>
                </c:pt>
                <c:pt idx="22979">
                  <c:v>42662.878472222219</c:v>
                </c:pt>
                <c:pt idx="22980">
                  <c:v>42662.881944444445</c:v>
                </c:pt>
                <c:pt idx="22981">
                  <c:v>42662.885416666664</c:v>
                </c:pt>
                <c:pt idx="22982">
                  <c:v>42662.888888888891</c:v>
                </c:pt>
                <c:pt idx="22983">
                  <c:v>42662.892361111109</c:v>
                </c:pt>
                <c:pt idx="22984">
                  <c:v>42662.895833333336</c:v>
                </c:pt>
                <c:pt idx="22985">
                  <c:v>42662.899305555555</c:v>
                </c:pt>
                <c:pt idx="22986">
                  <c:v>42662.902777777781</c:v>
                </c:pt>
                <c:pt idx="22987">
                  <c:v>42662.90625</c:v>
                </c:pt>
                <c:pt idx="22988">
                  <c:v>42662.909722222219</c:v>
                </c:pt>
                <c:pt idx="22989">
                  <c:v>42662.913194444445</c:v>
                </c:pt>
                <c:pt idx="22990">
                  <c:v>42662.916666666664</c:v>
                </c:pt>
                <c:pt idx="22991">
                  <c:v>42662.920138888891</c:v>
                </c:pt>
                <c:pt idx="22992">
                  <c:v>42662.923611111109</c:v>
                </c:pt>
                <c:pt idx="22993">
                  <c:v>42662.927083333336</c:v>
                </c:pt>
                <c:pt idx="22994">
                  <c:v>42662.930555555555</c:v>
                </c:pt>
                <c:pt idx="22995">
                  <c:v>42662.934027777781</c:v>
                </c:pt>
                <c:pt idx="22996">
                  <c:v>42662.9375</c:v>
                </c:pt>
                <c:pt idx="22997">
                  <c:v>42662.940972222219</c:v>
                </c:pt>
                <c:pt idx="22998">
                  <c:v>42662.944444444445</c:v>
                </c:pt>
                <c:pt idx="22999">
                  <c:v>42662.947916666664</c:v>
                </c:pt>
                <c:pt idx="23000">
                  <c:v>42662.951388888891</c:v>
                </c:pt>
                <c:pt idx="23001">
                  <c:v>42662.954861111109</c:v>
                </c:pt>
                <c:pt idx="23002">
                  <c:v>42662.958333333336</c:v>
                </c:pt>
                <c:pt idx="23003">
                  <c:v>42662.961805555555</c:v>
                </c:pt>
                <c:pt idx="23004">
                  <c:v>42662.965277777781</c:v>
                </c:pt>
                <c:pt idx="23005">
                  <c:v>42662.96875</c:v>
                </c:pt>
                <c:pt idx="23006">
                  <c:v>42662.972222222219</c:v>
                </c:pt>
                <c:pt idx="23007">
                  <c:v>42662.975694444445</c:v>
                </c:pt>
                <c:pt idx="23008">
                  <c:v>42662.979166666664</c:v>
                </c:pt>
                <c:pt idx="23009">
                  <c:v>42662.982638888891</c:v>
                </c:pt>
                <c:pt idx="23010">
                  <c:v>42662.986111111109</c:v>
                </c:pt>
                <c:pt idx="23011">
                  <c:v>42662.989583333336</c:v>
                </c:pt>
                <c:pt idx="23012">
                  <c:v>42662.993055555555</c:v>
                </c:pt>
                <c:pt idx="23013">
                  <c:v>42662.996527777781</c:v>
                </c:pt>
                <c:pt idx="23014">
                  <c:v>42663</c:v>
                </c:pt>
                <c:pt idx="23015">
                  <c:v>42663.003472222219</c:v>
                </c:pt>
                <c:pt idx="23016">
                  <c:v>42663.006944444445</c:v>
                </c:pt>
                <c:pt idx="23017">
                  <c:v>42663.010416666664</c:v>
                </c:pt>
                <c:pt idx="23018">
                  <c:v>42663.013888888891</c:v>
                </c:pt>
                <c:pt idx="23019">
                  <c:v>42663.017361111109</c:v>
                </c:pt>
                <c:pt idx="23020">
                  <c:v>42663.020833333336</c:v>
                </c:pt>
                <c:pt idx="23021">
                  <c:v>42663.024305555555</c:v>
                </c:pt>
                <c:pt idx="23022">
                  <c:v>42663.027777777781</c:v>
                </c:pt>
                <c:pt idx="23023">
                  <c:v>42663.03125</c:v>
                </c:pt>
                <c:pt idx="23024">
                  <c:v>42663.034722222219</c:v>
                </c:pt>
                <c:pt idx="23025">
                  <c:v>42663.038194444445</c:v>
                </c:pt>
                <c:pt idx="23026">
                  <c:v>42663.041666666664</c:v>
                </c:pt>
                <c:pt idx="23027">
                  <c:v>42663.045138888891</c:v>
                </c:pt>
                <c:pt idx="23028">
                  <c:v>42663.048611111109</c:v>
                </c:pt>
                <c:pt idx="23029">
                  <c:v>42663.052083333336</c:v>
                </c:pt>
                <c:pt idx="23030">
                  <c:v>42663.055555555555</c:v>
                </c:pt>
                <c:pt idx="23031">
                  <c:v>42663.059027777781</c:v>
                </c:pt>
                <c:pt idx="23032">
                  <c:v>42663.0625</c:v>
                </c:pt>
                <c:pt idx="23033">
                  <c:v>42663.065972222219</c:v>
                </c:pt>
                <c:pt idx="23034">
                  <c:v>42663.069444444445</c:v>
                </c:pt>
                <c:pt idx="23035">
                  <c:v>42663.072916666664</c:v>
                </c:pt>
                <c:pt idx="23036">
                  <c:v>42663.076388888891</c:v>
                </c:pt>
                <c:pt idx="23037">
                  <c:v>42663.079861111109</c:v>
                </c:pt>
                <c:pt idx="23038">
                  <c:v>42663.083333333336</c:v>
                </c:pt>
                <c:pt idx="23039">
                  <c:v>42663.086805555555</c:v>
                </c:pt>
                <c:pt idx="23040">
                  <c:v>42663.090277777781</c:v>
                </c:pt>
                <c:pt idx="23041">
                  <c:v>42663.09375</c:v>
                </c:pt>
                <c:pt idx="23042">
                  <c:v>42663.097222222219</c:v>
                </c:pt>
                <c:pt idx="23043">
                  <c:v>42663.100694444445</c:v>
                </c:pt>
                <c:pt idx="23044">
                  <c:v>42663.104166666664</c:v>
                </c:pt>
                <c:pt idx="23045">
                  <c:v>42663.107638888891</c:v>
                </c:pt>
                <c:pt idx="23046">
                  <c:v>42663.111111111109</c:v>
                </c:pt>
                <c:pt idx="23047">
                  <c:v>42663.114583333336</c:v>
                </c:pt>
                <c:pt idx="23048">
                  <c:v>42663.118055555555</c:v>
                </c:pt>
                <c:pt idx="23049">
                  <c:v>42663.121527777781</c:v>
                </c:pt>
                <c:pt idx="23050">
                  <c:v>42663.125</c:v>
                </c:pt>
                <c:pt idx="23051">
                  <c:v>42663.128472222219</c:v>
                </c:pt>
                <c:pt idx="23052">
                  <c:v>42663.131944444445</c:v>
                </c:pt>
                <c:pt idx="23053">
                  <c:v>42663.135416666664</c:v>
                </c:pt>
                <c:pt idx="23054">
                  <c:v>42663.138888888891</c:v>
                </c:pt>
                <c:pt idx="23055">
                  <c:v>42663.142361111109</c:v>
                </c:pt>
                <c:pt idx="23056">
                  <c:v>42663.145833333336</c:v>
                </c:pt>
                <c:pt idx="23057">
                  <c:v>42663.149305555555</c:v>
                </c:pt>
                <c:pt idx="23058">
                  <c:v>42663.152777777781</c:v>
                </c:pt>
                <c:pt idx="23059">
                  <c:v>42663.15625</c:v>
                </c:pt>
                <c:pt idx="23060">
                  <c:v>42663.159722222219</c:v>
                </c:pt>
                <c:pt idx="23061">
                  <c:v>42663.163194444445</c:v>
                </c:pt>
                <c:pt idx="23062">
                  <c:v>42663.166666666664</c:v>
                </c:pt>
                <c:pt idx="23063">
                  <c:v>42663.170138888891</c:v>
                </c:pt>
                <c:pt idx="23064">
                  <c:v>42663.173611111109</c:v>
                </c:pt>
                <c:pt idx="23065">
                  <c:v>42663.177083333336</c:v>
                </c:pt>
                <c:pt idx="23066">
                  <c:v>42663.180555555555</c:v>
                </c:pt>
                <c:pt idx="23067">
                  <c:v>42663.184027777781</c:v>
                </c:pt>
                <c:pt idx="23068">
                  <c:v>42663.1875</c:v>
                </c:pt>
                <c:pt idx="23069">
                  <c:v>42663.190972222219</c:v>
                </c:pt>
                <c:pt idx="23070">
                  <c:v>42663.194444444445</c:v>
                </c:pt>
                <c:pt idx="23071">
                  <c:v>42663.197916666664</c:v>
                </c:pt>
                <c:pt idx="23072">
                  <c:v>42663.201388888891</c:v>
                </c:pt>
                <c:pt idx="23073">
                  <c:v>42663.204861111109</c:v>
                </c:pt>
                <c:pt idx="23074">
                  <c:v>42663.208333333336</c:v>
                </c:pt>
                <c:pt idx="23075">
                  <c:v>42663.211805555555</c:v>
                </c:pt>
                <c:pt idx="23076">
                  <c:v>42663.215277777781</c:v>
                </c:pt>
                <c:pt idx="23077">
                  <c:v>42663.21875</c:v>
                </c:pt>
                <c:pt idx="23078">
                  <c:v>42663.222222222219</c:v>
                </c:pt>
                <c:pt idx="23079">
                  <c:v>42663.225694444445</c:v>
                </c:pt>
                <c:pt idx="23080">
                  <c:v>42663.229166666664</c:v>
                </c:pt>
                <c:pt idx="23081">
                  <c:v>42663.232638888891</c:v>
                </c:pt>
                <c:pt idx="23082">
                  <c:v>42663.236111111109</c:v>
                </c:pt>
                <c:pt idx="23083">
                  <c:v>42663.239583333336</c:v>
                </c:pt>
                <c:pt idx="23084">
                  <c:v>42663.243055555555</c:v>
                </c:pt>
                <c:pt idx="23085">
                  <c:v>42663.246527777781</c:v>
                </c:pt>
                <c:pt idx="23086">
                  <c:v>42663.25</c:v>
                </c:pt>
                <c:pt idx="23087">
                  <c:v>42663.253472222219</c:v>
                </c:pt>
                <c:pt idx="23088">
                  <c:v>42663.256944444445</c:v>
                </c:pt>
                <c:pt idx="23089">
                  <c:v>42663.260416666664</c:v>
                </c:pt>
                <c:pt idx="23090">
                  <c:v>42663.263888888891</c:v>
                </c:pt>
                <c:pt idx="23091">
                  <c:v>42663.267361111109</c:v>
                </c:pt>
                <c:pt idx="23092">
                  <c:v>42663.270833333336</c:v>
                </c:pt>
                <c:pt idx="23093">
                  <c:v>42663.274305555555</c:v>
                </c:pt>
                <c:pt idx="23094">
                  <c:v>42663.277777777781</c:v>
                </c:pt>
                <c:pt idx="23095">
                  <c:v>42663.28125</c:v>
                </c:pt>
                <c:pt idx="23096">
                  <c:v>42663.284722222219</c:v>
                </c:pt>
                <c:pt idx="23097">
                  <c:v>42663.288194444445</c:v>
                </c:pt>
                <c:pt idx="23098">
                  <c:v>42663.291666666664</c:v>
                </c:pt>
                <c:pt idx="23099">
                  <c:v>42663.295138888891</c:v>
                </c:pt>
                <c:pt idx="23100">
                  <c:v>42663.298611111109</c:v>
                </c:pt>
                <c:pt idx="23101">
                  <c:v>42663.302083333336</c:v>
                </c:pt>
                <c:pt idx="23102">
                  <c:v>42663.305555555555</c:v>
                </c:pt>
                <c:pt idx="23103">
                  <c:v>42663.309027777781</c:v>
                </c:pt>
                <c:pt idx="23104">
                  <c:v>42663.3125</c:v>
                </c:pt>
                <c:pt idx="23105">
                  <c:v>42663.315972222219</c:v>
                </c:pt>
                <c:pt idx="23106">
                  <c:v>42663.319444444445</c:v>
                </c:pt>
                <c:pt idx="23107">
                  <c:v>42663.322916666664</c:v>
                </c:pt>
                <c:pt idx="23108">
                  <c:v>42663.326388888891</c:v>
                </c:pt>
                <c:pt idx="23109">
                  <c:v>42663.329861111109</c:v>
                </c:pt>
                <c:pt idx="23110">
                  <c:v>42663.333333333336</c:v>
                </c:pt>
                <c:pt idx="23111">
                  <c:v>42663.336805555555</c:v>
                </c:pt>
                <c:pt idx="23112">
                  <c:v>42663.340277777781</c:v>
                </c:pt>
                <c:pt idx="23113">
                  <c:v>42663.34375</c:v>
                </c:pt>
                <c:pt idx="23114">
                  <c:v>42663.347222222219</c:v>
                </c:pt>
                <c:pt idx="23115">
                  <c:v>42663.350694444445</c:v>
                </c:pt>
                <c:pt idx="23116">
                  <c:v>42663.354166666664</c:v>
                </c:pt>
                <c:pt idx="23117">
                  <c:v>42663.357638888891</c:v>
                </c:pt>
                <c:pt idx="23118">
                  <c:v>42663.361111111109</c:v>
                </c:pt>
                <c:pt idx="23119">
                  <c:v>42663.364583333336</c:v>
                </c:pt>
                <c:pt idx="23120">
                  <c:v>42663.368055555555</c:v>
                </c:pt>
                <c:pt idx="23121">
                  <c:v>42663.371527777781</c:v>
                </c:pt>
                <c:pt idx="23122">
                  <c:v>42663.375</c:v>
                </c:pt>
                <c:pt idx="23123">
                  <c:v>42663.378472222219</c:v>
                </c:pt>
                <c:pt idx="23124">
                  <c:v>42663.381944444445</c:v>
                </c:pt>
                <c:pt idx="23125">
                  <c:v>42663.385416666664</c:v>
                </c:pt>
                <c:pt idx="23126">
                  <c:v>42663.388888888891</c:v>
                </c:pt>
                <c:pt idx="23127">
                  <c:v>42663.392361111109</c:v>
                </c:pt>
                <c:pt idx="23128">
                  <c:v>42663.395833333336</c:v>
                </c:pt>
                <c:pt idx="23129">
                  <c:v>42663.399305555555</c:v>
                </c:pt>
                <c:pt idx="23130">
                  <c:v>42663.402777777781</c:v>
                </c:pt>
                <c:pt idx="23131">
                  <c:v>42663.40625</c:v>
                </c:pt>
                <c:pt idx="23132">
                  <c:v>42663.409722222219</c:v>
                </c:pt>
                <c:pt idx="23133">
                  <c:v>42663.413194444445</c:v>
                </c:pt>
                <c:pt idx="23134">
                  <c:v>42663.416666666664</c:v>
                </c:pt>
                <c:pt idx="23135">
                  <c:v>42663.420138888891</c:v>
                </c:pt>
                <c:pt idx="23136">
                  <c:v>42663.423611111109</c:v>
                </c:pt>
                <c:pt idx="23137">
                  <c:v>42663.427083333336</c:v>
                </c:pt>
                <c:pt idx="23138">
                  <c:v>42663.430555555555</c:v>
                </c:pt>
                <c:pt idx="23139">
                  <c:v>42663.434027777781</c:v>
                </c:pt>
                <c:pt idx="23140">
                  <c:v>42663.4375</c:v>
                </c:pt>
                <c:pt idx="23141">
                  <c:v>42663.440972222219</c:v>
                </c:pt>
                <c:pt idx="23142">
                  <c:v>42663.444444444445</c:v>
                </c:pt>
                <c:pt idx="23143">
                  <c:v>42663.447916666664</c:v>
                </c:pt>
                <c:pt idx="23144">
                  <c:v>42663.451388888891</c:v>
                </c:pt>
                <c:pt idx="23145">
                  <c:v>42663.454861111109</c:v>
                </c:pt>
                <c:pt idx="23146">
                  <c:v>42663.458333333336</c:v>
                </c:pt>
                <c:pt idx="23147">
                  <c:v>42663.461805555555</c:v>
                </c:pt>
                <c:pt idx="23148">
                  <c:v>42663.465277777781</c:v>
                </c:pt>
                <c:pt idx="23149">
                  <c:v>42663.46875</c:v>
                </c:pt>
                <c:pt idx="23150">
                  <c:v>42663.472222222219</c:v>
                </c:pt>
                <c:pt idx="23151">
                  <c:v>42663.475694444445</c:v>
                </c:pt>
                <c:pt idx="23152">
                  <c:v>42663.479166666664</c:v>
                </c:pt>
                <c:pt idx="23153">
                  <c:v>42663.482638888891</c:v>
                </c:pt>
                <c:pt idx="23154">
                  <c:v>42663.486111111109</c:v>
                </c:pt>
                <c:pt idx="23155">
                  <c:v>42663.489583333336</c:v>
                </c:pt>
                <c:pt idx="23156">
                  <c:v>42663.493055555555</c:v>
                </c:pt>
                <c:pt idx="23157">
                  <c:v>42663.496527777781</c:v>
                </c:pt>
                <c:pt idx="23158">
                  <c:v>42663.5</c:v>
                </c:pt>
                <c:pt idx="23159">
                  <c:v>42663.503472222219</c:v>
                </c:pt>
                <c:pt idx="23160">
                  <c:v>42663.506944444445</c:v>
                </c:pt>
                <c:pt idx="23161">
                  <c:v>42663.510416666664</c:v>
                </c:pt>
                <c:pt idx="23162">
                  <c:v>42663.513888888891</c:v>
                </c:pt>
                <c:pt idx="23163">
                  <c:v>42663.517361111109</c:v>
                </c:pt>
                <c:pt idx="23164">
                  <c:v>42663.520833333336</c:v>
                </c:pt>
                <c:pt idx="23165">
                  <c:v>42663.524305555555</c:v>
                </c:pt>
                <c:pt idx="23166">
                  <c:v>42663.527777777781</c:v>
                </c:pt>
                <c:pt idx="23167">
                  <c:v>42663.53125</c:v>
                </c:pt>
                <c:pt idx="23168">
                  <c:v>42663.534722222219</c:v>
                </c:pt>
                <c:pt idx="23169">
                  <c:v>42663.538194444445</c:v>
                </c:pt>
                <c:pt idx="23170">
                  <c:v>42663.541666666664</c:v>
                </c:pt>
                <c:pt idx="23171">
                  <c:v>42663.545138888891</c:v>
                </c:pt>
                <c:pt idx="23172">
                  <c:v>42663.548611111109</c:v>
                </c:pt>
                <c:pt idx="23173">
                  <c:v>42663.552083333336</c:v>
                </c:pt>
                <c:pt idx="23174">
                  <c:v>42663.555555555555</c:v>
                </c:pt>
                <c:pt idx="23175">
                  <c:v>42663.559027777781</c:v>
                </c:pt>
                <c:pt idx="23176">
                  <c:v>42663.5625</c:v>
                </c:pt>
                <c:pt idx="23177">
                  <c:v>42663.565972222219</c:v>
                </c:pt>
                <c:pt idx="23178">
                  <c:v>42663.569444444445</c:v>
                </c:pt>
                <c:pt idx="23179">
                  <c:v>42663.572916666664</c:v>
                </c:pt>
                <c:pt idx="23180">
                  <c:v>42663.576388888891</c:v>
                </c:pt>
                <c:pt idx="23181">
                  <c:v>42663.579861111109</c:v>
                </c:pt>
                <c:pt idx="23182">
                  <c:v>42663.583333333336</c:v>
                </c:pt>
                <c:pt idx="23183">
                  <c:v>42663.586805555555</c:v>
                </c:pt>
                <c:pt idx="23184">
                  <c:v>42663.590277777781</c:v>
                </c:pt>
                <c:pt idx="23185">
                  <c:v>42663.59375</c:v>
                </c:pt>
                <c:pt idx="23186">
                  <c:v>42663.597222222219</c:v>
                </c:pt>
                <c:pt idx="23187">
                  <c:v>42663.600694444445</c:v>
                </c:pt>
                <c:pt idx="23188">
                  <c:v>42663.604166666664</c:v>
                </c:pt>
                <c:pt idx="23189">
                  <c:v>42663.607638888891</c:v>
                </c:pt>
                <c:pt idx="23190">
                  <c:v>42663.611111111109</c:v>
                </c:pt>
                <c:pt idx="23191">
                  <c:v>42663.614583333336</c:v>
                </c:pt>
                <c:pt idx="23192">
                  <c:v>42663.618055555555</c:v>
                </c:pt>
                <c:pt idx="23193">
                  <c:v>42663.621527777781</c:v>
                </c:pt>
                <c:pt idx="23194">
                  <c:v>42663.625</c:v>
                </c:pt>
                <c:pt idx="23195">
                  <c:v>42663.628472222219</c:v>
                </c:pt>
                <c:pt idx="23196">
                  <c:v>42663.631944444445</c:v>
                </c:pt>
                <c:pt idx="23197">
                  <c:v>42663.635416666664</c:v>
                </c:pt>
                <c:pt idx="23198">
                  <c:v>42663.638888888891</c:v>
                </c:pt>
                <c:pt idx="23199">
                  <c:v>42663.642361111109</c:v>
                </c:pt>
                <c:pt idx="23200">
                  <c:v>42663.645833333336</c:v>
                </c:pt>
                <c:pt idx="23201">
                  <c:v>42663.649305555555</c:v>
                </c:pt>
                <c:pt idx="23202">
                  <c:v>42663.652777777781</c:v>
                </c:pt>
                <c:pt idx="23203">
                  <c:v>42663.65625</c:v>
                </c:pt>
                <c:pt idx="23204">
                  <c:v>42663.659722222219</c:v>
                </c:pt>
                <c:pt idx="23205">
                  <c:v>42663.663194444445</c:v>
                </c:pt>
                <c:pt idx="23206">
                  <c:v>42663.666666666664</c:v>
                </c:pt>
                <c:pt idx="23207">
                  <c:v>42663.670138888891</c:v>
                </c:pt>
                <c:pt idx="23208">
                  <c:v>42663.673611111109</c:v>
                </c:pt>
                <c:pt idx="23209">
                  <c:v>42663.677083333336</c:v>
                </c:pt>
                <c:pt idx="23210">
                  <c:v>42663.680555555555</c:v>
                </c:pt>
                <c:pt idx="23211">
                  <c:v>42663.684027777781</c:v>
                </c:pt>
                <c:pt idx="23212">
                  <c:v>42663.6875</c:v>
                </c:pt>
                <c:pt idx="23213">
                  <c:v>42663.690972222219</c:v>
                </c:pt>
                <c:pt idx="23214">
                  <c:v>42663.694444444445</c:v>
                </c:pt>
                <c:pt idx="23215">
                  <c:v>42663.697916666664</c:v>
                </c:pt>
                <c:pt idx="23216">
                  <c:v>42663.701388888891</c:v>
                </c:pt>
                <c:pt idx="23217">
                  <c:v>42663.704861111109</c:v>
                </c:pt>
                <c:pt idx="23218">
                  <c:v>42663.708333333336</c:v>
                </c:pt>
                <c:pt idx="23219">
                  <c:v>42663.711805555555</c:v>
                </c:pt>
                <c:pt idx="23220">
                  <c:v>42663.715277777781</c:v>
                </c:pt>
                <c:pt idx="23221">
                  <c:v>42663.71875</c:v>
                </c:pt>
                <c:pt idx="23222">
                  <c:v>42663.722222222219</c:v>
                </c:pt>
                <c:pt idx="23223">
                  <c:v>42663.725694444445</c:v>
                </c:pt>
                <c:pt idx="23224">
                  <c:v>42663.729166666664</c:v>
                </c:pt>
                <c:pt idx="23225">
                  <c:v>42663.732638888891</c:v>
                </c:pt>
                <c:pt idx="23226">
                  <c:v>42663.736111111109</c:v>
                </c:pt>
                <c:pt idx="23227">
                  <c:v>42663.739583333336</c:v>
                </c:pt>
                <c:pt idx="23228">
                  <c:v>42663.743055555555</c:v>
                </c:pt>
                <c:pt idx="23229">
                  <c:v>42663.746527777781</c:v>
                </c:pt>
                <c:pt idx="23230">
                  <c:v>42663.75</c:v>
                </c:pt>
                <c:pt idx="23231">
                  <c:v>42663.753472222219</c:v>
                </c:pt>
                <c:pt idx="23232">
                  <c:v>42663.756944444445</c:v>
                </c:pt>
                <c:pt idx="23233">
                  <c:v>42663.760416666664</c:v>
                </c:pt>
                <c:pt idx="23234">
                  <c:v>42663.763888888891</c:v>
                </c:pt>
                <c:pt idx="23235">
                  <c:v>42663.767361111109</c:v>
                </c:pt>
                <c:pt idx="23236">
                  <c:v>42663.770833333336</c:v>
                </c:pt>
                <c:pt idx="23237">
                  <c:v>42663.774305555555</c:v>
                </c:pt>
                <c:pt idx="23238">
                  <c:v>42663.777777777781</c:v>
                </c:pt>
                <c:pt idx="23239">
                  <c:v>42663.78125</c:v>
                </c:pt>
                <c:pt idx="23240">
                  <c:v>42663.784722222219</c:v>
                </c:pt>
                <c:pt idx="23241">
                  <c:v>42663.788194444445</c:v>
                </c:pt>
                <c:pt idx="23242">
                  <c:v>42663.791666666664</c:v>
                </c:pt>
                <c:pt idx="23243">
                  <c:v>42663.795138888891</c:v>
                </c:pt>
                <c:pt idx="23244">
                  <c:v>42663.798611111109</c:v>
                </c:pt>
                <c:pt idx="23245">
                  <c:v>42663.802083333336</c:v>
                </c:pt>
                <c:pt idx="23246">
                  <c:v>42663.805555555555</c:v>
                </c:pt>
                <c:pt idx="23247">
                  <c:v>42663.809027777781</c:v>
                </c:pt>
                <c:pt idx="23248">
                  <c:v>42663.8125</c:v>
                </c:pt>
                <c:pt idx="23249">
                  <c:v>42663.815972222219</c:v>
                </c:pt>
                <c:pt idx="23250">
                  <c:v>42663.819444444445</c:v>
                </c:pt>
                <c:pt idx="23251">
                  <c:v>42663.822916666664</c:v>
                </c:pt>
                <c:pt idx="23252">
                  <c:v>42663.826388888891</c:v>
                </c:pt>
                <c:pt idx="23253">
                  <c:v>42663.829861111109</c:v>
                </c:pt>
                <c:pt idx="23254">
                  <c:v>42663.833333333336</c:v>
                </c:pt>
                <c:pt idx="23255">
                  <c:v>42663.836805555555</c:v>
                </c:pt>
                <c:pt idx="23256">
                  <c:v>42663.840277777781</c:v>
                </c:pt>
                <c:pt idx="23257">
                  <c:v>42663.84375</c:v>
                </c:pt>
                <c:pt idx="23258">
                  <c:v>42663.847222222219</c:v>
                </c:pt>
                <c:pt idx="23259">
                  <c:v>42663.850694444445</c:v>
                </c:pt>
                <c:pt idx="23260">
                  <c:v>42663.854166666664</c:v>
                </c:pt>
                <c:pt idx="23261">
                  <c:v>42663.857638888891</c:v>
                </c:pt>
                <c:pt idx="23262">
                  <c:v>42663.861111111109</c:v>
                </c:pt>
                <c:pt idx="23263">
                  <c:v>42663.864583333336</c:v>
                </c:pt>
                <c:pt idx="23264">
                  <c:v>42663.868055555555</c:v>
                </c:pt>
                <c:pt idx="23265">
                  <c:v>42663.871527777781</c:v>
                </c:pt>
                <c:pt idx="23266">
                  <c:v>42663.875</c:v>
                </c:pt>
                <c:pt idx="23267">
                  <c:v>42663.878472222219</c:v>
                </c:pt>
                <c:pt idx="23268">
                  <c:v>42663.881944444445</c:v>
                </c:pt>
                <c:pt idx="23269">
                  <c:v>42663.885416666664</c:v>
                </c:pt>
                <c:pt idx="23270">
                  <c:v>42663.888888888891</c:v>
                </c:pt>
                <c:pt idx="23271">
                  <c:v>42663.892361111109</c:v>
                </c:pt>
                <c:pt idx="23272">
                  <c:v>42663.895833333336</c:v>
                </c:pt>
                <c:pt idx="23273">
                  <c:v>42663.899305555555</c:v>
                </c:pt>
                <c:pt idx="23274">
                  <c:v>42663.902777777781</c:v>
                </c:pt>
                <c:pt idx="23275">
                  <c:v>42663.90625</c:v>
                </c:pt>
                <c:pt idx="23276">
                  <c:v>42663.909722222219</c:v>
                </c:pt>
                <c:pt idx="23277">
                  <c:v>42663.913194444445</c:v>
                </c:pt>
                <c:pt idx="23278">
                  <c:v>42663.916666666664</c:v>
                </c:pt>
                <c:pt idx="23279">
                  <c:v>42663.920138888891</c:v>
                </c:pt>
                <c:pt idx="23280">
                  <c:v>42663.923611111109</c:v>
                </c:pt>
                <c:pt idx="23281">
                  <c:v>42663.927083333336</c:v>
                </c:pt>
                <c:pt idx="23282">
                  <c:v>42663.930555555555</c:v>
                </c:pt>
                <c:pt idx="23283">
                  <c:v>42663.934027777781</c:v>
                </c:pt>
                <c:pt idx="23284">
                  <c:v>42663.9375</c:v>
                </c:pt>
                <c:pt idx="23285">
                  <c:v>42663.940972222219</c:v>
                </c:pt>
                <c:pt idx="23286">
                  <c:v>42663.944444444445</c:v>
                </c:pt>
                <c:pt idx="23287">
                  <c:v>42663.947916666664</c:v>
                </c:pt>
                <c:pt idx="23288">
                  <c:v>42663.951388888891</c:v>
                </c:pt>
                <c:pt idx="23289">
                  <c:v>42663.954861111109</c:v>
                </c:pt>
                <c:pt idx="23290">
                  <c:v>42663.958333333336</c:v>
                </c:pt>
                <c:pt idx="23291">
                  <c:v>42663.961805555555</c:v>
                </c:pt>
                <c:pt idx="23292">
                  <c:v>42663.965277777781</c:v>
                </c:pt>
                <c:pt idx="23293">
                  <c:v>42663.96875</c:v>
                </c:pt>
                <c:pt idx="23294">
                  <c:v>42663.972222222219</c:v>
                </c:pt>
                <c:pt idx="23295">
                  <c:v>42663.975694444445</c:v>
                </c:pt>
                <c:pt idx="23296">
                  <c:v>42663.979166666664</c:v>
                </c:pt>
                <c:pt idx="23297">
                  <c:v>42663.982638888891</c:v>
                </c:pt>
                <c:pt idx="23298">
                  <c:v>42663.986111111109</c:v>
                </c:pt>
                <c:pt idx="23299">
                  <c:v>42663.989583333336</c:v>
                </c:pt>
                <c:pt idx="23300">
                  <c:v>42663.993055555555</c:v>
                </c:pt>
                <c:pt idx="23301">
                  <c:v>42663.996527777781</c:v>
                </c:pt>
                <c:pt idx="23302">
                  <c:v>42664</c:v>
                </c:pt>
                <c:pt idx="23303">
                  <c:v>42664.003472222219</c:v>
                </c:pt>
                <c:pt idx="23304">
                  <c:v>42664.006944444445</c:v>
                </c:pt>
                <c:pt idx="23305">
                  <c:v>42664.010416666664</c:v>
                </c:pt>
                <c:pt idx="23306">
                  <c:v>42664.013888888891</c:v>
                </c:pt>
                <c:pt idx="23307">
                  <c:v>42664.017361111109</c:v>
                </c:pt>
                <c:pt idx="23308">
                  <c:v>42664.020833333336</c:v>
                </c:pt>
                <c:pt idx="23309">
                  <c:v>42664.024305555555</c:v>
                </c:pt>
                <c:pt idx="23310">
                  <c:v>42664.027777777781</c:v>
                </c:pt>
                <c:pt idx="23311">
                  <c:v>42664.03125</c:v>
                </c:pt>
                <c:pt idx="23312">
                  <c:v>42664.034722222219</c:v>
                </c:pt>
                <c:pt idx="23313">
                  <c:v>42664.038194444445</c:v>
                </c:pt>
                <c:pt idx="23314">
                  <c:v>42664.041666666664</c:v>
                </c:pt>
                <c:pt idx="23315">
                  <c:v>42664.045138888891</c:v>
                </c:pt>
                <c:pt idx="23316">
                  <c:v>42664.048611111109</c:v>
                </c:pt>
                <c:pt idx="23317">
                  <c:v>42664.052083333336</c:v>
                </c:pt>
                <c:pt idx="23318">
                  <c:v>42664.055555555555</c:v>
                </c:pt>
                <c:pt idx="23319">
                  <c:v>42664.059027777781</c:v>
                </c:pt>
                <c:pt idx="23320">
                  <c:v>42664.0625</c:v>
                </c:pt>
                <c:pt idx="23321">
                  <c:v>42664.065972222219</c:v>
                </c:pt>
                <c:pt idx="23322">
                  <c:v>42664.069444444445</c:v>
                </c:pt>
                <c:pt idx="23323">
                  <c:v>42664.072916666664</c:v>
                </c:pt>
                <c:pt idx="23324">
                  <c:v>42664.076388888891</c:v>
                </c:pt>
                <c:pt idx="23325">
                  <c:v>42664.079861111109</c:v>
                </c:pt>
                <c:pt idx="23326">
                  <c:v>42664.083333333336</c:v>
                </c:pt>
                <c:pt idx="23327">
                  <c:v>42664.086805555555</c:v>
                </c:pt>
                <c:pt idx="23328">
                  <c:v>42664.090277777781</c:v>
                </c:pt>
                <c:pt idx="23329">
                  <c:v>42664.09375</c:v>
                </c:pt>
                <c:pt idx="23330">
                  <c:v>42664.097222222219</c:v>
                </c:pt>
                <c:pt idx="23331">
                  <c:v>42664.100694444445</c:v>
                </c:pt>
                <c:pt idx="23332">
                  <c:v>42664.104166666664</c:v>
                </c:pt>
                <c:pt idx="23333">
                  <c:v>42664.107638888891</c:v>
                </c:pt>
                <c:pt idx="23334">
                  <c:v>42664.111111111109</c:v>
                </c:pt>
                <c:pt idx="23335">
                  <c:v>42664.114583333336</c:v>
                </c:pt>
                <c:pt idx="23336">
                  <c:v>42664.118055555555</c:v>
                </c:pt>
                <c:pt idx="23337">
                  <c:v>42664.121527777781</c:v>
                </c:pt>
                <c:pt idx="23338">
                  <c:v>42664.125</c:v>
                </c:pt>
                <c:pt idx="23339">
                  <c:v>42664.128472222219</c:v>
                </c:pt>
                <c:pt idx="23340">
                  <c:v>42664.131944444445</c:v>
                </c:pt>
                <c:pt idx="23341">
                  <c:v>42664.135416666664</c:v>
                </c:pt>
                <c:pt idx="23342">
                  <c:v>42664.138888888891</c:v>
                </c:pt>
                <c:pt idx="23343">
                  <c:v>42664.142361111109</c:v>
                </c:pt>
                <c:pt idx="23344">
                  <c:v>42664.145833333336</c:v>
                </c:pt>
                <c:pt idx="23345">
                  <c:v>42664.149305555555</c:v>
                </c:pt>
                <c:pt idx="23346">
                  <c:v>42664.152777777781</c:v>
                </c:pt>
                <c:pt idx="23347">
                  <c:v>42664.15625</c:v>
                </c:pt>
                <c:pt idx="23348">
                  <c:v>42664.159722222219</c:v>
                </c:pt>
                <c:pt idx="23349">
                  <c:v>42664.163194444445</c:v>
                </c:pt>
                <c:pt idx="23350">
                  <c:v>42664.166666666664</c:v>
                </c:pt>
                <c:pt idx="23351">
                  <c:v>42664.170138888891</c:v>
                </c:pt>
                <c:pt idx="23352">
                  <c:v>42664.173611111109</c:v>
                </c:pt>
                <c:pt idx="23353">
                  <c:v>42664.177083333336</c:v>
                </c:pt>
                <c:pt idx="23354">
                  <c:v>42664.180555555555</c:v>
                </c:pt>
                <c:pt idx="23355">
                  <c:v>42664.184027777781</c:v>
                </c:pt>
                <c:pt idx="23356">
                  <c:v>42664.1875</c:v>
                </c:pt>
                <c:pt idx="23357">
                  <c:v>42664.190972222219</c:v>
                </c:pt>
                <c:pt idx="23358">
                  <c:v>42664.194444444445</c:v>
                </c:pt>
                <c:pt idx="23359">
                  <c:v>42664.197916666664</c:v>
                </c:pt>
                <c:pt idx="23360">
                  <c:v>42664.201388888891</c:v>
                </c:pt>
                <c:pt idx="23361">
                  <c:v>42664.204861111109</c:v>
                </c:pt>
                <c:pt idx="23362">
                  <c:v>42664.208333333336</c:v>
                </c:pt>
                <c:pt idx="23363">
                  <c:v>42664.211805555555</c:v>
                </c:pt>
                <c:pt idx="23364">
                  <c:v>42664.215277777781</c:v>
                </c:pt>
                <c:pt idx="23365">
                  <c:v>42664.21875</c:v>
                </c:pt>
                <c:pt idx="23366">
                  <c:v>42664.222222222219</c:v>
                </c:pt>
                <c:pt idx="23367">
                  <c:v>42664.225694444445</c:v>
                </c:pt>
                <c:pt idx="23368">
                  <c:v>42664.229166666664</c:v>
                </c:pt>
                <c:pt idx="23369">
                  <c:v>42664.232638888891</c:v>
                </c:pt>
                <c:pt idx="23370">
                  <c:v>42664.236111111109</c:v>
                </c:pt>
                <c:pt idx="23371">
                  <c:v>42664.239583333336</c:v>
                </c:pt>
                <c:pt idx="23372">
                  <c:v>42664.243055555555</c:v>
                </c:pt>
                <c:pt idx="23373">
                  <c:v>42664.246527777781</c:v>
                </c:pt>
                <c:pt idx="23374">
                  <c:v>42664.25</c:v>
                </c:pt>
                <c:pt idx="23375">
                  <c:v>42664.253472222219</c:v>
                </c:pt>
                <c:pt idx="23376">
                  <c:v>42664.256944444445</c:v>
                </c:pt>
                <c:pt idx="23377">
                  <c:v>42664.260416666664</c:v>
                </c:pt>
                <c:pt idx="23378">
                  <c:v>42664.263888888891</c:v>
                </c:pt>
                <c:pt idx="23379">
                  <c:v>42664.267361111109</c:v>
                </c:pt>
                <c:pt idx="23380">
                  <c:v>42664.270833333336</c:v>
                </c:pt>
                <c:pt idx="23381">
                  <c:v>42664.274305555555</c:v>
                </c:pt>
                <c:pt idx="23382">
                  <c:v>42664.277777777781</c:v>
                </c:pt>
                <c:pt idx="23383">
                  <c:v>42664.28125</c:v>
                </c:pt>
                <c:pt idx="23384">
                  <c:v>42664.284722222219</c:v>
                </c:pt>
                <c:pt idx="23385">
                  <c:v>42664.288194444445</c:v>
                </c:pt>
                <c:pt idx="23386">
                  <c:v>42664.291666666664</c:v>
                </c:pt>
                <c:pt idx="23387">
                  <c:v>42664.295138888891</c:v>
                </c:pt>
                <c:pt idx="23388">
                  <c:v>42664.298611111109</c:v>
                </c:pt>
                <c:pt idx="23389">
                  <c:v>42664.302083333336</c:v>
                </c:pt>
                <c:pt idx="23390">
                  <c:v>42664.305555555555</c:v>
                </c:pt>
                <c:pt idx="23391">
                  <c:v>42664.309027777781</c:v>
                </c:pt>
                <c:pt idx="23392">
                  <c:v>42664.3125</c:v>
                </c:pt>
                <c:pt idx="23393">
                  <c:v>42664.315972222219</c:v>
                </c:pt>
                <c:pt idx="23394">
                  <c:v>42664.319444444445</c:v>
                </c:pt>
                <c:pt idx="23395">
                  <c:v>42664.322916666664</c:v>
                </c:pt>
                <c:pt idx="23396">
                  <c:v>42664.326388888891</c:v>
                </c:pt>
                <c:pt idx="23397">
                  <c:v>42664.329861111109</c:v>
                </c:pt>
                <c:pt idx="23398">
                  <c:v>42664.333333333336</c:v>
                </c:pt>
                <c:pt idx="23399">
                  <c:v>42664.336805555555</c:v>
                </c:pt>
                <c:pt idx="23400">
                  <c:v>42664.340277777781</c:v>
                </c:pt>
                <c:pt idx="23401">
                  <c:v>42664.34375</c:v>
                </c:pt>
                <c:pt idx="23402">
                  <c:v>42664.347222222219</c:v>
                </c:pt>
                <c:pt idx="23403">
                  <c:v>42664.350694444445</c:v>
                </c:pt>
                <c:pt idx="23404">
                  <c:v>42664.354166666664</c:v>
                </c:pt>
                <c:pt idx="23405">
                  <c:v>42664.357638888891</c:v>
                </c:pt>
                <c:pt idx="23406">
                  <c:v>42664.361111111109</c:v>
                </c:pt>
                <c:pt idx="23407">
                  <c:v>42664.364583333336</c:v>
                </c:pt>
                <c:pt idx="23408">
                  <c:v>42664.368055555555</c:v>
                </c:pt>
                <c:pt idx="23409">
                  <c:v>42664.371527777781</c:v>
                </c:pt>
                <c:pt idx="23410">
                  <c:v>42664.375</c:v>
                </c:pt>
                <c:pt idx="23411">
                  <c:v>42664.378472222219</c:v>
                </c:pt>
                <c:pt idx="23412">
                  <c:v>42664.381944444445</c:v>
                </c:pt>
                <c:pt idx="23413">
                  <c:v>42664.385416666664</c:v>
                </c:pt>
                <c:pt idx="23414">
                  <c:v>42664.388888888891</c:v>
                </c:pt>
                <c:pt idx="23415">
                  <c:v>42664.392361111109</c:v>
                </c:pt>
                <c:pt idx="23416">
                  <c:v>42664.395833333336</c:v>
                </c:pt>
                <c:pt idx="23417">
                  <c:v>42664.399305555555</c:v>
                </c:pt>
                <c:pt idx="23418">
                  <c:v>42664.402777777781</c:v>
                </c:pt>
                <c:pt idx="23419">
                  <c:v>42664.40625</c:v>
                </c:pt>
                <c:pt idx="23420">
                  <c:v>42664.409722222219</c:v>
                </c:pt>
                <c:pt idx="23421">
                  <c:v>42664.413194444445</c:v>
                </c:pt>
                <c:pt idx="23422">
                  <c:v>42664.416666666664</c:v>
                </c:pt>
                <c:pt idx="23423">
                  <c:v>42664.420138888891</c:v>
                </c:pt>
                <c:pt idx="23424">
                  <c:v>42664.423611111109</c:v>
                </c:pt>
                <c:pt idx="23425">
                  <c:v>42664.427083333336</c:v>
                </c:pt>
                <c:pt idx="23426">
                  <c:v>42664.430555555555</c:v>
                </c:pt>
                <c:pt idx="23427">
                  <c:v>42664.434027777781</c:v>
                </c:pt>
                <c:pt idx="23428">
                  <c:v>42664.4375</c:v>
                </c:pt>
                <c:pt idx="23429">
                  <c:v>42664.440972222219</c:v>
                </c:pt>
                <c:pt idx="23430">
                  <c:v>42664.444444444445</c:v>
                </c:pt>
                <c:pt idx="23431">
                  <c:v>42664.447916666664</c:v>
                </c:pt>
                <c:pt idx="23432">
                  <c:v>42664.451388888891</c:v>
                </c:pt>
                <c:pt idx="23433">
                  <c:v>42664.454861111109</c:v>
                </c:pt>
                <c:pt idx="23434">
                  <c:v>42664.458333333336</c:v>
                </c:pt>
                <c:pt idx="23435">
                  <c:v>42664.461805555555</c:v>
                </c:pt>
                <c:pt idx="23436">
                  <c:v>42664.465277777781</c:v>
                </c:pt>
                <c:pt idx="23437">
                  <c:v>42664.46875</c:v>
                </c:pt>
                <c:pt idx="23438">
                  <c:v>42664.472222222219</c:v>
                </c:pt>
                <c:pt idx="23439">
                  <c:v>42664.475694444445</c:v>
                </c:pt>
                <c:pt idx="23440">
                  <c:v>42664.479166666664</c:v>
                </c:pt>
                <c:pt idx="23441">
                  <c:v>42664.482638888891</c:v>
                </c:pt>
                <c:pt idx="23442">
                  <c:v>42664.486111111109</c:v>
                </c:pt>
                <c:pt idx="23443">
                  <c:v>42664.489583333336</c:v>
                </c:pt>
                <c:pt idx="23444">
                  <c:v>42664.493055555555</c:v>
                </c:pt>
                <c:pt idx="23445">
                  <c:v>42664.496527777781</c:v>
                </c:pt>
                <c:pt idx="23446">
                  <c:v>42664.5</c:v>
                </c:pt>
                <c:pt idx="23447">
                  <c:v>42664.503472222219</c:v>
                </c:pt>
                <c:pt idx="23448">
                  <c:v>42664.506944444445</c:v>
                </c:pt>
                <c:pt idx="23449">
                  <c:v>42664.510416666664</c:v>
                </c:pt>
                <c:pt idx="23450">
                  <c:v>42664.513888888891</c:v>
                </c:pt>
                <c:pt idx="23451">
                  <c:v>42664.517361111109</c:v>
                </c:pt>
                <c:pt idx="23452">
                  <c:v>42664.520833333336</c:v>
                </c:pt>
                <c:pt idx="23453">
                  <c:v>42664.524305555555</c:v>
                </c:pt>
                <c:pt idx="23454">
                  <c:v>42664.527777777781</c:v>
                </c:pt>
                <c:pt idx="23455">
                  <c:v>42664.53125</c:v>
                </c:pt>
                <c:pt idx="23456">
                  <c:v>42664.534722222219</c:v>
                </c:pt>
                <c:pt idx="23457">
                  <c:v>42664.538194444445</c:v>
                </c:pt>
                <c:pt idx="23458">
                  <c:v>42664.541666666664</c:v>
                </c:pt>
                <c:pt idx="23459">
                  <c:v>42664.545138888891</c:v>
                </c:pt>
                <c:pt idx="23460">
                  <c:v>42664.548611111109</c:v>
                </c:pt>
                <c:pt idx="23461">
                  <c:v>42664.552083333336</c:v>
                </c:pt>
                <c:pt idx="23462">
                  <c:v>42664.555555555555</c:v>
                </c:pt>
                <c:pt idx="23463">
                  <c:v>42664.559027777781</c:v>
                </c:pt>
                <c:pt idx="23464">
                  <c:v>42664.5625</c:v>
                </c:pt>
                <c:pt idx="23465">
                  <c:v>42664.565972222219</c:v>
                </c:pt>
                <c:pt idx="23466">
                  <c:v>42664.569444444445</c:v>
                </c:pt>
                <c:pt idx="23467">
                  <c:v>42664.572916666664</c:v>
                </c:pt>
                <c:pt idx="23468">
                  <c:v>42664.576388888891</c:v>
                </c:pt>
                <c:pt idx="23469">
                  <c:v>42664.579861111109</c:v>
                </c:pt>
                <c:pt idx="23470">
                  <c:v>42664.583333333336</c:v>
                </c:pt>
                <c:pt idx="23471">
                  <c:v>42664.586805555555</c:v>
                </c:pt>
                <c:pt idx="23472">
                  <c:v>42664.590277777781</c:v>
                </c:pt>
                <c:pt idx="23473">
                  <c:v>42664.59375</c:v>
                </c:pt>
                <c:pt idx="23474">
                  <c:v>42664.597222222219</c:v>
                </c:pt>
                <c:pt idx="23475">
                  <c:v>42664.600694444445</c:v>
                </c:pt>
                <c:pt idx="23476">
                  <c:v>42664.604166666664</c:v>
                </c:pt>
                <c:pt idx="23477">
                  <c:v>42664.607638888891</c:v>
                </c:pt>
                <c:pt idx="23478">
                  <c:v>42664.611111111109</c:v>
                </c:pt>
                <c:pt idx="23479">
                  <c:v>42664.614583333336</c:v>
                </c:pt>
                <c:pt idx="23480">
                  <c:v>42664.618055555555</c:v>
                </c:pt>
                <c:pt idx="23481">
                  <c:v>42664.621527777781</c:v>
                </c:pt>
                <c:pt idx="23482">
                  <c:v>42664.625</c:v>
                </c:pt>
                <c:pt idx="23483">
                  <c:v>42664.628472222219</c:v>
                </c:pt>
                <c:pt idx="23484">
                  <c:v>42664.631944444445</c:v>
                </c:pt>
                <c:pt idx="23485">
                  <c:v>42664.635416666664</c:v>
                </c:pt>
                <c:pt idx="23486">
                  <c:v>42664.638888888891</c:v>
                </c:pt>
                <c:pt idx="23487">
                  <c:v>42664.642361111109</c:v>
                </c:pt>
                <c:pt idx="23488">
                  <c:v>42664.645833333336</c:v>
                </c:pt>
                <c:pt idx="23489">
                  <c:v>42664.649305555555</c:v>
                </c:pt>
                <c:pt idx="23490">
                  <c:v>42664.652777777781</c:v>
                </c:pt>
                <c:pt idx="23491">
                  <c:v>42664.65625</c:v>
                </c:pt>
                <c:pt idx="23492">
                  <c:v>42664.659722222219</c:v>
                </c:pt>
                <c:pt idx="23493">
                  <c:v>42664.663194444445</c:v>
                </c:pt>
                <c:pt idx="23494">
                  <c:v>42664.666666666664</c:v>
                </c:pt>
                <c:pt idx="23495">
                  <c:v>42664.670138888891</c:v>
                </c:pt>
                <c:pt idx="23496">
                  <c:v>42664.673611111109</c:v>
                </c:pt>
                <c:pt idx="23497">
                  <c:v>42664.677083333336</c:v>
                </c:pt>
                <c:pt idx="23498">
                  <c:v>42664.680555555555</c:v>
                </c:pt>
                <c:pt idx="23499">
                  <c:v>42664.684027777781</c:v>
                </c:pt>
                <c:pt idx="23500">
                  <c:v>42664.6875</c:v>
                </c:pt>
                <c:pt idx="23501">
                  <c:v>42664.690972222219</c:v>
                </c:pt>
                <c:pt idx="23502">
                  <c:v>42664.694444444445</c:v>
                </c:pt>
                <c:pt idx="23503">
                  <c:v>42664.697916666664</c:v>
                </c:pt>
                <c:pt idx="23504">
                  <c:v>42664.701388888891</c:v>
                </c:pt>
                <c:pt idx="23505">
                  <c:v>42664.704861111109</c:v>
                </c:pt>
                <c:pt idx="23506">
                  <c:v>42664.708333333336</c:v>
                </c:pt>
                <c:pt idx="23507">
                  <c:v>42664.711805555555</c:v>
                </c:pt>
                <c:pt idx="23508">
                  <c:v>42664.715277777781</c:v>
                </c:pt>
                <c:pt idx="23509">
                  <c:v>42664.71875</c:v>
                </c:pt>
                <c:pt idx="23510">
                  <c:v>42664.722222222219</c:v>
                </c:pt>
                <c:pt idx="23511">
                  <c:v>42664.725694444445</c:v>
                </c:pt>
                <c:pt idx="23512">
                  <c:v>42664.729166666664</c:v>
                </c:pt>
                <c:pt idx="23513">
                  <c:v>42664.732638888891</c:v>
                </c:pt>
                <c:pt idx="23514">
                  <c:v>42664.736111111109</c:v>
                </c:pt>
                <c:pt idx="23515">
                  <c:v>42664.739583333336</c:v>
                </c:pt>
                <c:pt idx="23516">
                  <c:v>42664.743055555555</c:v>
                </c:pt>
                <c:pt idx="23517">
                  <c:v>42664.746527777781</c:v>
                </c:pt>
                <c:pt idx="23518">
                  <c:v>42664.75</c:v>
                </c:pt>
                <c:pt idx="23519">
                  <c:v>42664.753472222219</c:v>
                </c:pt>
                <c:pt idx="23520">
                  <c:v>42664.756944444445</c:v>
                </c:pt>
                <c:pt idx="23521">
                  <c:v>42664.760416666664</c:v>
                </c:pt>
                <c:pt idx="23522">
                  <c:v>42664.763888888891</c:v>
                </c:pt>
                <c:pt idx="23523">
                  <c:v>42664.767361111109</c:v>
                </c:pt>
                <c:pt idx="23524">
                  <c:v>42664.770833333336</c:v>
                </c:pt>
                <c:pt idx="23525">
                  <c:v>42664.774305555555</c:v>
                </c:pt>
                <c:pt idx="23526">
                  <c:v>42664.777777777781</c:v>
                </c:pt>
                <c:pt idx="23527">
                  <c:v>42664.78125</c:v>
                </c:pt>
                <c:pt idx="23528">
                  <c:v>42664.784722222219</c:v>
                </c:pt>
                <c:pt idx="23529">
                  <c:v>42664.788194444445</c:v>
                </c:pt>
                <c:pt idx="23530">
                  <c:v>42664.791666666664</c:v>
                </c:pt>
                <c:pt idx="23531">
                  <c:v>42664.795138888891</c:v>
                </c:pt>
                <c:pt idx="23532">
                  <c:v>42664.798611111109</c:v>
                </c:pt>
                <c:pt idx="23533">
                  <c:v>42664.802083333336</c:v>
                </c:pt>
                <c:pt idx="23534">
                  <c:v>42664.805555555555</c:v>
                </c:pt>
                <c:pt idx="23535">
                  <c:v>42664.809027777781</c:v>
                </c:pt>
                <c:pt idx="23536">
                  <c:v>42664.8125</c:v>
                </c:pt>
                <c:pt idx="23537">
                  <c:v>42664.815972222219</c:v>
                </c:pt>
                <c:pt idx="23538">
                  <c:v>42664.819444444445</c:v>
                </c:pt>
                <c:pt idx="23539">
                  <c:v>42664.822916666664</c:v>
                </c:pt>
                <c:pt idx="23540">
                  <c:v>42664.826388888891</c:v>
                </c:pt>
                <c:pt idx="23541">
                  <c:v>42664.829861111109</c:v>
                </c:pt>
                <c:pt idx="23542">
                  <c:v>42664.833333333336</c:v>
                </c:pt>
                <c:pt idx="23543">
                  <c:v>42664.836805555555</c:v>
                </c:pt>
                <c:pt idx="23544">
                  <c:v>42664.840277777781</c:v>
                </c:pt>
                <c:pt idx="23545">
                  <c:v>42664.84375</c:v>
                </c:pt>
                <c:pt idx="23546">
                  <c:v>42664.847222222219</c:v>
                </c:pt>
                <c:pt idx="23547">
                  <c:v>42664.850694444445</c:v>
                </c:pt>
                <c:pt idx="23548">
                  <c:v>42664.854166666664</c:v>
                </c:pt>
                <c:pt idx="23549">
                  <c:v>42664.857638888891</c:v>
                </c:pt>
                <c:pt idx="23550">
                  <c:v>42664.861111111109</c:v>
                </c:pt>
                <c:pt idx="23551">
                  <c:v>42664.864583333336</c:v>
                </c:pt>
                <c:pt idx="23552">
                  <c:v>42664.868055555555</c:v>
                </c:pt>
                <c:pt idx="23553">
                  <c:v>42664.871527777781</c:v>
                </c:pt>
                <c:pt idx="23554">
                  <c:v>42664.875</c:v>
                </c:pt>
                <c:pt idx="23555">
                  <c:v>42664.878472222219</c:v>
                </c:pt>
                <c:pt idx="23556">
                  <c:v>42664.881944444445</c:v>
                </c:pt>
                <c:pt idx="23557">
                  <c:v>42664.885416666664</c:v>
                </c:pt>
                <c:pt idx="23558">
                  <c:v>42664.888888888891</c:v>
                </c:pt>
                <c:pt idx="23559">
                  <c:v>42664.892361111109</c:v>
                </c:pt>
                <c:pt idx="23560">
                  <c:v>42664.895833333336</c:v>
                </c:pt>
                <c:pt idx="23561">
                  <c:v>42664.899305555555</c:v>
                </c:pt>
                <c:pt idx="23562">
                  <c:v>42664.902777777781</c:v>
                </c:pt>
                <c:pt idx="23563">
                  <c:v>42664.90625</c:v>
                </c:pt>
                <c:pt idx="23564">
                  <c:v>42664.909722222219</c:v>
                </c:pt>
                <c:pt idx="23565">
                  <c:v>42664.913194444445</c:v>
                </c:pt>
                <c:pt idx="23566">
                  <c:v>42664.916666666664</c:v>
                </c:pt>
                <c:pt idx="23567">
                  <c:v>42664.920138888891</c:v>
                </c:pt>
                <c:pt idx="23568">
                  <c:v>42664.923611111109</c:v>
                </c:pt>
                <c:pt idx="23569">
                  <c:v>42664.927083333336</c:v>
                </c:pt>
                <c:pt idx="23570">
                  <c:v>42664.930555555555</c:v>
                </c:pt>
                <c:pt idx="23571">
                  <c:v>42664.934027777781</c:v>
                </c:pt>
                <c:pt idx="23572">
                  <c:v>42664.9375</c:v>
                </c:pt>
                <c:pt idx="23573">
                  <c:v>42664.940972222219</c:v>
                </c:pt>
                <c:pt idx="23574">
                  <c:v>42664.944444444445</c:v>
                </c:pt>
                <c:pt idx="23575">
                  <c:v>42664.947916666664</c:v>
                </c:pt>
                <c:pt idx="23576">
                  <c:v>42664.951388888891</c:v>
                </c:pt>
                <c:pt idx="23577">
                  <c:v>42664.954861111109</c:v>
                </c:pt>
                <c:pt idx="23578">
                  <c:v>42664.958333333336</c:v>
                </c:pt>
                <c:pt idx="23579">
                  <c:v>42664.961805555555</c:v>
                </c:pt>
                <c:pt idx="23580">
                  <c:v>42664.965277777781</c:v>
                </c:pt>
                <c:pt idx="23581">
                  <c:v>42664.96875</c:v>
                </c:pt>
                <c:pt idx="23582">
                  <c:v>42664.972222222219</c:v>
                </c:pt>
                <c:pt idx="23583">
                  <c:v>42664.975694444445</c:v>
                </c:pt>
                <c:pt idx="23584">
                  <c:v>42664.979166666664</c:v>
                </c:pt>
                <c:pt idx="23585">
                  <c:v>42664.982638888891</c:v>
                </c:pt>
                <c:pt idx="23586">
                  <c:v>42664.986111111109</c:v>
                </c:pt>
                <c:pt idx="23587">
                  <c:v>42664.989583333336</c:v>
                </c:pt>
                <c:pt idx="23588">
                  <c:v>42664.993055555555</c:v>
                </c:pt>
                <c:pt idx="23589">
                  <c:v>42664.996527777781</c:v>
                </c:pt>
                <c:pt idx="23590">
                  <c:v>42665</c:v>
                </c:pt>
                <c:pt idx="23591">
                  <c:v>42665.003472222219</c:v>
                </c:pt>
                <c:pt idx="23592">
                  <c:v>42665.006944444445</c:v>
                </c:pt>
                <c:pt idx="23593">
                  <c:v>42665.010416666664</c:v>
                </c:pt>
                <c:pt idx="23594">
                  <c:v>42665.013888888891</c:v>
                </c:pt>
                <c:pt idx="23595">
                  <c:v>42665.017361111109</c:v>
                </c:pt>
                <c:pt idx="23596">
                  <c:v>42665.020833333336</c:v>
                </c:pt>
                <c:pt idx="23597">
                  <c:v>42665.024305555555</c:v>
                </c:pt>
                <c:pt idx="23598">
                  <c:v>42665.027777777781</c:v>
                </c:pt>
                <c:pt idx="23599">
                  <c:v>42665.03125</c:v>
                </c:pt>
                <c:pt idx="23600">
                  <c:v>42665.034722222219</c:v>
                </c:pt>
                <c:pt idx="23601">
                  <c:v>42665.038194444445</c:v>
                </c:pt>
                <c:pt idx="23602">
                  <c:v>42665.041666666664</c:v>
                </c:pt>
                <c:pt idx="23603">
                  <c:v>42665.045138888891</c:v>
                </c:pt>
                <c:pt idx="23604">
                  <c:v>42665.048611111109</c:v>
                </c:pt>
                <c:pt idx="23605">
                  <c:v>42665.052083333336</c:v>
                </c:pt>
                <c:pt idx="23606">
                  <c:v>42665.055555555555</c:v>
                </c:pt>
                <c:pt idx="23607">
                  <c:v>42665.059027777781</c:v>
                </c:pt>
                <c:pt idx="23608">
                  <c:v>42665.0625</c:v>
                </c:pt>
                <c:pt idx="23609">
                  <c:v>42665.065972222219</c:v>
                </c:pt>
                <c:pt idx="23610">
                  <c:v>42665.069444444445</c:v>
                </c:pt>
                <c:pt idx="23611">
                  <c:v>42665.072916666664</c:v>
                </c:pt>
                <c:pt idx="23612">
                  <c:v>42665.076388888891</c:v>
                </c:pt>
                <c:pt idx="23613">
                  <c:v>42665.079861111109</c:v>
                </c:pt>
                <c:pt idx="23614">
                  <c:v>42665.083333333336</c:v>
                </c:pt>
                <c:pt idx="23615">
                  <c:v>42665.086805555555</c:v>
                </c:pt>
                <c:pt idx="23616">
                  <c:v>42665.090277777781</c:v>
                </c:pt>
                <c:pt idx="23617">
                  <c:v>42665.09375</c:v>
                </c:pt>
                <c:pt idx="23618">
                  <c:v>42665.097222222219</c:v>
                </c:pt>
                <c:pt idx="23619">
                  <c:v>42665.100694444445</c:v>
                </c:pt>
                <c:pt idx="23620">
                  <c:v>42665.104166666664</c:v>
                </c:pt>
                <c:pt idx="23621">
                  <c:v>42665.107638888891</c:v>
                </c:pt>
                <c:pt idx="23622">
                  <c:v>42665.111111111109</c:v>
                </c:pt>
                <c:pt idx="23623">
                  <c:v>42665.114583333336</c:v>
                </c:pt>
                <c:pt idx="23624">
                  <c:v>42665.118055555555</c:v>
                </c:pt>
                <c:pt idx="23625">
                  <c:v>42665.121527777781</c:v>
                </c:pt>
                <c:pt idx="23626">
                  <c:v>42665.125</c:v>
                </c:pt>
                <c:pt idx="23627">
                  <c:v>42665.128472222219</c:v>
                </c:pt>
                <c:pt idx="23628">
                  <c:v>42665.131944444445</c:v>
                </c:pt>
                <c:pt idx="23629">
                  <c:v>42665.135416666664</c:v>
                </c:pt>
                <c:pt idx="23630">
                  <c:v>42665.138888888891</c:v>
                </c:pt>
                <c:pt idx="23631">
                  <c:v>42665.142361111109</c:v>
                </c:pt>
                <c:pt idx="23632">
                  <c:v>42665.145833333336</c:v>
                </c:pt>
                <c:pt idx="23633">
                  <c:v>42665.149305555555</c:v>
                </c:pt>
                <c:pt idx="23634">
                  <c:v>42665.152777777781</c:v>
                </c:pt>
                <c:pt idx="23635">
                  <c:v>42665.15625</c:v>
                </c:pt>
                <c:pt idx="23636">
                  <c:v>42665.159722222219</c:v>
                </c:pt>
                <c:pt idx="23637">
                  <c:v>42665.163194444445</c:v>
                </c:pt>
                <c:pt idx="23638">
                  <c:v>42665.166666666664</c:v>
                </c:pt>
                <c:pt idx="23639">
                  <c:v>42665.170138888891</c:v>
                </c:pt>
                <c:pt idx="23640">
                  <c:v>42665.173611111109</c:v>
                </c:pt>
                <c:pt idx="23641">
                  <c:v>42665.177083333336</c:v>
                </c:pt>
                <c:pt idx="23642">
                  <c:v>42665.180555555555</c:v>
                </c:pt>
                <c:pt idx="23643">
                  <c:v>42665.184027777781</c:v>
                </c:pt>
                <c:pt idx="23644">
                  <c:v>42665.1875</c:v>
                </c:pt>
                <c:pt idx="23645">
                  <c:v>42665.190972222219</c:v>
                </c:pt>
                <c:pt idx="23646">
                  <c:v>42665.194444444445</c:v>
                </c:pt>
                <c:pt idx="23647">
                  <c:v>42665.197916666664</c:v>
                </c:pt>
                <c:pt idx="23648">
                  <c:v>42665.201388888891</c:v>
                </c:pt>
                <c:pt idx="23649">
                  <c:v>42665.204861111109</c:v>
                </c:pt>
                <c:pt idx="23650">
                  <c:v>42665.208333333336</c:v>
                </c:pt>
                <c:pt idx="23651">
                  <c:v>42665.211805555555</c:v>
                </c:pt>
                <c:pt idx="23652">
                  <c:v>42665.215277777781</c:v>
                </c:pt>
                <c:pt idx="23653">
                  <c:v>42665.21875</c:v>
                </c:pt>
                <c:pt idx="23654">
                  <c:v>42665.222222222219</c:v>
                </c:pt>
                <c:pt idx="23655">
                  <c:v>42665.225694444445</c:v>
                </c:pt>
                <c:pt idx="23656">
                  <c:v>42665.229166666664</c:v>
                </c:pt>
                <c:pt idx="23657">
                  <c:v>42665.232638888891</c:v>
                </c:pt>
                <c:pt idx="23658">
                  <c:v>42665.236111111109</c:v>
                </c:pt>
                <c:pt idx="23659">
                  <c:v>42665.239583333336</c:v>
                </c:pt>
                <c:pt idx="23660">
                  <c:v>42665.243055555555</c:v>
                </c:pt>
                <c:pt idx="23661">
                  <c:v>42665.246527777781</c:v>
                </c:pt>
                <c:pt idx="23662">
                  <c:v>42665.25</c:v>
                </c:pt>
                <c:pt idx="23663">
                  <c:v>42665.253472222219</c:v>
                </c:pt>
                <c:pt idx="23664">
                  <c:v>42665.256944444445</c:v>
                </c:pt>
                <c:pt idx="23665">
                  <c:v>42665.260416666664</c:v>
                </c:pt>
                <c:pt idx="23666">
                  <c:v>42665.263888888891</c:v>
                </c:pt>
                <c:pt idx="23667">
                  <c:v>42665.267361111109</c:v>
                </c:pt>
                <c:pt idx="23668">
                  <c:v>42665.270833333336</c:v>
                </c:pt>
                <c:pt idx="23669">
                  <c:v>42665.274305555555</c:v>
                </c:pt>
                <c:pt idx="23670">
                  <c:v>42665.277777777781</c:v>
                </c:pt>
                <c:pt idx="23671">
                  <c:v>42665.28125</c:v>
                </c:pt>
                <c:pt idx="23672">
                  <c:v>42665.284722222219</c:v>
                </c:pt>
                <c:pt idx="23673">
                  <c:v>42665.288194444445</c:v>
                </c:pt>
                <c:pt idx="23674">
                  <c:v>42665.291666666664</c:v>
                </c:pt>
                <c:pt idx="23675">
                  <c:v>42665.295138888891</c:v>
                </c:pt>
                <c:pt idx="23676">
                  <c:v>42665.298611111109</c:v>
                </c:pt>
                <c:pt idx="23677">
                  <c:v>42665.302083333336</c:v>
                </c:pt>
                <c:pt idx="23678">
                  <c:v>42665.305555555555</c:v>
                </c:pt>
                <c:pt idx="23679">
                  <c:v>42665.309027777781</c:v>
                </c:pt>
                <c:pt idx="23680">
                  <c:v>42665.3125</c:v>
                </c:pt>
                <c:pt idx="23681">
                  <c:v>42665.315972222219</c:v>
                </c:pt>
                <c:pt idx="23682">
                  <c:v>42665.319444444445</c:v>
                </c:pt>
                <c:pt idx="23683">
                  <c:v>42665.322916666664</c:v>
                </c:pt>
                <c:pt idx="23684">
                  <c:v>42665.326388888891</c:v>
                </c:pt>
                <c:pt idx="23685">
                  <c:v>42665.329861111109</c:v>
                </c:pt>
                <c:pt idx="23686">
                  <c:v>42665.333333333336</c:v>
                </c:pt>
                <c:pt idx="23687">
                  <c:v>42665.336805555555</c:v>
                </c:pt>
                <c:pt idx="23688">
                  <c:v>42665.340277777781</c:v>
                </c:pt>
                <c:pt idx="23689">
                  <c:v>42665.34375</c:v>
                </c:pt>
                <c:pt idx="23690">
                  <c:v>42665.347222222219</c:v>
                </c:pt>
                <c:pt idx="23691">
                  <c:v>42665.350694444445</c:v>
                </c:pt>
                <c:pt idx="23692">
                  <c:v>42665.354166666664</c:v>
                </c:pt>
                <c:pt idx="23693">
                  <c:v>42665.357638888891</c:v>
                </c:pt>
                <c:pt idx="23694">
                  <c:v>42665.361111111109</c:v>
                </c:pt>
                <c:pt idx="23695">
                  <c:v>42665.364583333336</c:v>
                </c:pt>
                <c:pt idx="23696">
                  <c:v>42665.368055555555</c:v>
                </c:pt>
                <c:pt idx="23697">
                  <c:v>42665.371527777781</c:v>
                </c:pt>
                <c:pt idx="23698">
                  <c:v>42665.375</c:v>
                </c:pt>
                <c:pt idx="23699">
                  <c:v>42665.378472222219</c:v>
                </c:pt>
                <c:pt idx="23700">
                  <c:v>42665.381944444445</c:v>
                </c:pt>
                <c:pt idx="23701">
                  <c:v>42665.385416666664</c:v>
                </c:pt>
                <c:pt idx="23702">
                  <c:v>42665.388888888891</c:v>
                </c:pt>
                <c:pt idx="23703">
                  <c:v>42665.392361111109</c:v>
                </c:pt>
                <c:pt idx="23704">
                  <c:v>42665.395833333336</c:v>
                </c:pt>
                <c:pt idx="23705">
                  <c:v>42665.399305555555</c:v>
                </c:pt>
                <c:pt idx="23706">
                  <c:v>42665.402777777781</c:v>
                </c:pt>
                <c:pt idx="23707">
                  <c:v>42665.40625</c:v>
                </c:pt>
                <c:pt idx="23708">
                  <c:v>42665.409722222219</c:v>
                </c:pt>
                <c:pt idx="23709">
                  <c:v>42665.413194444445</c:v>
                </c:pt>
                <c:pt idx="23710">
                  <c:v>42665.416666666664</c:v>
                </c:pt>
                <c:pt idx="23711">
                  <c:v>42665.420138888891</c:v>
                </c:pt>
                <c:pt idx="23712">
                  <c:v>42665.423611111109</c:v>
                </c:pt>
                <c:pt idx="23713">
                  <c:v>42665.427083333336</c:v>
                </c:pt>
                <c:pt idx="23714">
                  <c:v>42665.430555555555</c:v>
                </c:pt>
                <c:pt idx="23715">
                  <c:v>42665.434027777781</c:v>
                </c:pt>
                <c:pt idx="23716">
                  <c:v>42665.4375</c:v>
                </c:pt>
                <c:pt idx="23717">
                  <c:v>42665.440972222219</c:v>
                </c:pt>
                <c:pt idx="23718">
                  <c:v>42665.444444444445</c:v>
                </c:pt>
                <c:pt idx="23719">
                  <c:v>42665.447916666664</c:v>
                </c:pt>
                <c:pt idx="23720">
                  <c:v>42665.451388888891</c:v>
                </c:pt>
                <c:pt idx="23721">
                  <c:v>42665.454861111109</c:v>
                </c:pt>
                <c:pt idx="23722">
                  <c:v>42665.458333333336</c:v>
                </c:pt>
                <c:pt idx="23723">
                  <c:v>42665.461805555555</c:v>
                </c:pt>
                <c:pt idx="23724">
                  <c:v>42665.465277777781</c:v>
                </c:pt>
                <c:pt idx="23725">
                  <c:v>42665.46875</c:v>
                </c:pt>
                <c:pt idx="23726">
                  <c:v>42665.472222222219</c:v>
                </c:pt>
                <c:pt idx="23727">
                  <c:v>42665.475694444445</c:v>
                </c:pt>
                <c:pt idx="23728">
                  <c:v>42665.479166666664</c:v>
                </c:pt>
                <c:pt idx="23729">
                  <c:v>42665.482638888891</c:v>
                </c:pt>
                <c:pt idx="23730">
                  <c:v>42665.486111111109</c:v>
                </c:pt>
                <c:pt idx="23731">
                  <c:v>42665.489583333336</c:v>
                </c:pt>
                <c:pt idx="23732">
                  <c:v>42665.493055555555</c:v>
                </c:pt>
                <c:pt idx="23733">
                  <c:v>42665.496527777781</c:v>
                </c:pt>
                <c:pt idx="23734">
                  <c:v>42665.5</c:v>
                </c:pt>
                <c:pt idx="23735">
                  <c:v>42665.503472222219</c:v>
                </c:pt>
                <c:pt idx="23736">
                  <c:v>42665.506944444445</c:v>
                </c:pt>
                <c:pt idx="23737">
                  <c:v>42665.510416666664</c:v>
                </c:pt>
                <c:pt idx="23738">
                  <c:v>42665.513888888891</c:v>
                </c:pt>
                <c:pt idx="23739">
                  <c:v>42665.517361111109</c:v>
                </c:pt>
                <c:pt idx="23740">
                  <c:v>42665.520833333336</c:v>
                </c:pt>
                <c:pt idx="23741">
                  <c:v>42665.524305555555</c:v>
                </c:pt>
                <c:pt idx="23742">
                  <c:v>42665.527777777781</c:v>
                </c:pt>
                <c:pt idx="23743">
                  <c:v>42665.53125</c:v>
                </c:pt>
                <c:pt idx="23744">
                  <c:v>42665.534722222219</c:v>
                </c:pt>
                <c:pt idx="23745">
                  <c:v>42665.538194444445</c:v>
                </c:pt>
                <c:pt idx="23746">
                  <c:v>42665.541666666664</c:v>
                </c:pt>
                <c:pt idx="23747">
                  <c:v>42665.545138888891</c:v>
                </c:pt>
                <c:pt idx="23748">
                  <c:v>42665.548611111109</c:v>
                </c:pt>
                <c:pt idx="23749">
                  <c:v>42665.552083333336</c:v>
                </c:pt>
                <c:pt idx="23750">
                  <c:v>42665.555555555555</c:v>
                </c:pt>
                <c:pt idx="23751">
                  <c:v>42665.559027777781</c:v>
                </c:pt>
                <c:pt idx="23752">
                  <c:v>42665.5625</c:v>
                </c:pt>
                <c:pt idx="23753">
                  <c:v>42665.565972222219</c:v>
                </c:pt>
                <c:pt idx="23754">
                  <c:v>42665.569444444445</c:v>
                </c:pt>
                <c:pt idx="23755">
                  <c:v>42665.572916666664</c:v>
                </c:pt>
                <c:pt idx="23756">
                  <c:v>42665.576388888891</c:v>
                </c:pt>
                <c:pt idx="23757">
                  <c:v>42665.579861111109</c:v>
                </c:pt>
                <c:pt idx="23758">
                  <c:v>42665.583333333336</c:v>
                </c:pt>
                <c:pt idx="23759">
                  <c:v>42665.586805555555</c:v>
                </c:pt>
                <c:pt idx="23760">
                  <c:v>42665.590277777781</c:v>
                </c:pt>
                <c:pt idx="23761">
                  <c:v>42665.59375</c:v>
                </c:pt>
                <c:pt idx="23762">
                  <c:v>42665.597222222219</c:v>
                </c:pt>
                <c:pt idx="23763">
                  <c:v>42665.600694444445</c:v>
                </c:pt>
                <c:pt idx="23764">
                  <c:v>42665.604166666664</c:v>
                </c:pt>
                <c:pt idx="23765">
                  <c:v>42665.607638888891</c:v>
                </c:pt>
                <c:pt idx="23766">
                  <c:v>42665.611111111109</c:v>
                </c:pt>
                <c:pt idx="23767">
                  <c:v>42665.614583333336</c:v>
                </c:pt>
                <c:pt idx="23768">
                  <c:v>42665.618055555555</c:v>
                </c:pt>
                <c:pt idx="23769">
                  <c:v>42665.621527777781</c:v>
                </c:pt>
                <c:pt idx="23770">
                  <c:v>42665.625</c:v>
                </c:pt>
                <c:pt idx="23771">
                  <c:v>42665.628472222219</c:v>
                </c:pt>
                <c:pt idx="23772">
                  <c:v>42665.631944444445</c:v>
                </c:pt>
                <c:pt idx="23773">
                  <c:v>42665.635416666664</c:v>
                </c:pt>
                <c:pt idx="23774">
                  <c:v>42665.638888888891</c:v>
                </c:pt>
                <c:pt idx="23775">
                  <c:v>42665.642361111109</c:v>
                </c:pt>
                <c:pt idx="23776">
                  <c:v>42665.645833333336</c:v>
                </c:pt>
                <c:pt idx="23777">
                  <c:v>42665.649305555555</c:v>
                </c:pt>
                <c:pt idx="23778">
                  <c:v>42665.652777777781</c:v>
                </c:pt>
                <c:pt idx="23779">
                  <c:v>42665.65625</c:v>
                </c:pt>
                <c:pt idx="23780">
                  <c:v>42665.659722222219</c:v>
                </c:pt>
                <c:pt idx="23781">
                  <c:v>42665.663194444445</c:v>
                </c:pt>
                <c:pt idx="23782">
                  <c:v>42665.666666666664</c:v>
                </c:pt>
                <c:pt idx="23783">
                  <c:v>42665.670138888891</c:v>
                </c:pt>
                <c:pt idx="23784">
                  <c:v>42665.673611111109</c:v>
                </c:pt>
                <c:pt idx="23785">
                  <c:v>42665.677083333336</c:v>
                </c:pt>
                <c:pt idx="23786">
                  <c:v>42665.680555555555</c:v>
                </c:pt>
                <c:pt idx="23787">
                  <c:v>42665.684027777781</c:v>
                </c:pt>
                <c:pt idx="23788">
                  <c:v>42665.6875</c:v>
                </c:pt>
                <c:pt idx="23789">
                  <c:v>42665.690972222219</c:v>
                </c:pt>
                <c:pt idx="23790">
                  <c:v>42665.694444444445</c:v>
                </c:pt>
                <c:pt idx="23791">
                  <c:v>42665.697916666664</c:v>
                </c:pt>
                <c:pt idx="23792">
                  <c:v>42665.701388888891</c:v>
                </c:pt>
                <c:pt idx="23793">
                  <c:v>42665.704861111109</c:v>
                </c:pt>
                <c:pt idx="23794">
                  <c:v>42665.708333333336</c:v>
                </c:pt>
                <c:pt idx="23795">
                  <c:v>42665.711805555555</c:v>
                </c:pt>
                <c:pt idx="23796">
                  <c:v>42665.715277777781</c:v>
                </c:pt>
                <c:pt idx="23797">
                  <c:v>42665.71875</c:v>
                </c:pt>
                <c:pt idx="23798">
                  <c:v>42665.722222222219</c:v>
                </c:pt>
                <c:pt idx="23799">
                  <c:v>42665.725694444445</c:v>
                </c:pt>
                <c:pt idx="23800">
                  <c:v>42665.729166666664</c:v>
                </c:pt>
                <c:pt idx="23801">
                  <c:v>42665.732638888891</c:v>
                </c:pt>
                <c:pt idx="23802">
                  <c:v>42665.736111111109</c:v>
                </c:pt>
                <c:pt idx="23803">
                  <c:v>42665.739583333336</c:v>
                </c:pt>
                <c:pt idx="23804">
                  <c:v>42665.743055555555</c:v>
                </c:pt>
                <c:pt idx="23805">
                  <c:v>42665.746527777781</c:v>
                </c:pt>
                <c:pt idx="23806">
                  <c:v>42665.75</c:v>
                </c:pt>
                <c:pt idx="23807">
                  <c:v>42665.753472222219</c:v>
                </c:pt>
                <c:pt idx="23808">
                  <c:v>42665.756944444445</c:v>
                </c:pt>
                <c:pt idx="23809">
                  <c:v>42665.760416666664</c:v>
                </c:pt>
                <c:pt idx="23810">
                  <c:v>42665.763888888891</c:v>
                </c:pt>
                <c:pt idx="23811">
                  <c:v>42665.767361111109</c:v>
                </c:pt>
                <c:pt idx="23812">
                  <c:v>42665.770833333336</c:v>
                </c:pt>
                <c:pt idx="23813">
                  <c:v>42665.774305555555</c:v>
                </c:pt>
                <c:pt idx="23814">
                  <c:v>42665.777777777781</c:v>
                </c:pt>
                <c:pt idx="23815">
                  <c:v>42665.78125</c:v>
                </c:pt>
                <c:pt idx="23816">
                  <c:v>42665.784722222219</c:v>
                </c:pt>
                <c:pt idx="23817">
                  <c:v>42665.788194444445</c:v>
                </c:pt>
                <c:pt idx="23818">
                  <c:v>42665.791666666664</c:v>
                </c:pt>
                <c:pt idx="23819">
                  <c:v>42665.795138888891</c:v>
                </c:pt>
                <c:pt idx="23820">
                  <c:v>42665.798611111109</c:v>
                </c:pt>
                <c:pt idx="23821">
                  <c:v>42665.802083333336</c:v>
                </c:pt>
                <c:pt idx="23822">
                  <c:v>42665.805555555555</c:v>
                </c:pt>
                <c:pt idx="23823">
                  <c:v>42665.809027777781</c:v>
                </c:pt>
                <c:pt idx="23824">
                  <c:v>42665.8125</c:v>
                </c:pt>
                <c:pt idx="23825">
                  <c:v>42665.815972222219</c:v>
                </c:pt>
                <c:pt idx="23826">
                  <c:v>42665.819444444445</c:v>
                </c:pt>
                <c:pt idx="23827">
                  <c:v>42665.822916666664</c:v>
                </c:pt>
                <c:pt idx="23828">
                  <c:v>42665.826388888891</c:v>
                </c:pt>
                <c:pt idx="23829">
                  <c:v>42665.829861111109</c:v>
                </c:pt>
                <c:pt idx="23830">
                  <c:v>42665.833333333336</c:v>
                </c:pt>
                <c:pt idx="23831">
                  <c:v>42665.836805555555</c:v>
                </c:pt>
                <c:pt idx="23832">
                  <c:v>42665.840277777781</c:v>
                </c:pt>
                <c:pt idx="23833">
                  <c:v>42665.84375</c:v>
                </c:pt>
                <c:pt idx="23834">
                  <c:v>42665.847222222219</c:v>
                </c:pt>
                <c:pt idx="23835">
                  <c:v>42665.850694444445</c:v>
                </c:pt>
                <c:pt idx="23836">
                  <c:v>42665.854166666664</c:v>
                </c:pt>
                <c:pt idx="23837">
                  <c:v>42665.857638888891</c:v>
                </c:pt>
                <c:pt idx="23838">
                  <c:v>42665.861111111109</c:v>
                </c:pt>
                <c:pt idx="23839">
                  <c:v>42665.864583333336</c:v>
                </c:pt>
                <c:pt idx="23840">
                  <c:v>42665.868055555555</c:v>
                </c:pt>
                <c:pt idx="23841">
                  <c:v>42665.871527777781</c:v>
                </c:pt>
                <c:pt idx="23842">
                  <c:v>42665.875</c:v>
                </c:pt>
                <c:pt idx="23843">
                  <c:v>42665.878472222219</c:v>
                </c:pt>
                <c:pt idx="23844">
                  <c:v>42665.881944444445</c:v>
                </c:pt>
                <c:pt idx="23845">
                  <c:v>42665.885416666664</c:v>
                </c:pt>
                <c:pt idx="23846">
                  <c:v>42665.888888888891</c:v>
                </c:pt>
                <c:pt idx="23847">
                  <c:v>42665.892361111109</c:v>
                </c:pt>
                <c:pt idx="23848">
                  <c:v>42665.895833333336</c:v>
                </c:pt>
                <c:pt idx="23849">
                  <c:v>42665.899305555555</c:v>
                </c:pt>
                <c:pt idx="23850">
                  <c:v>42665.902777777781</c:v>
                </c:pt>
                <c:pt idx="23851">
                  <c:v>42665.90625</c:v>
                </c:pt>
                <c:pt idx="23852">
                  <c:v>42665.909722222219</c:v>
                </c:pt>
                <c:pt idx="23853">
                  <c:v>42665.913194444445</c:v>
                </c:pt>
                <c:pt idx="23854">
                  <c:v>42665.916666666664</c:v>
                </c:pt>
                <c:pt idx="23855">
                  <c:v>42665.920138888891</c:v>
                </c:pt>
                <c:pt idx="23856">
                  <c:v>42665.923611111109</c:v>
                </c:pt>
                <c:pt idx="23857">
                  <c:v>42665.927083333336</c:v>
                </c:pt>
                <c:pt idx="23858">
                  <c:v>42665.930555555555</c:v>
                </c:pt>
                <c:pt idx="23859">
                  <c:v>42665.934027777781</c:v>
                </c:pt>
                <c:pt idx="23860">
                  <c:v>42665.9375</c:v>
                </c:pt>
                <c:pt idx="23861">
                  <c:v>42665.940972222219</c:v>
                </c:pt>
                <c:pt idx="23862">
                  <c:v>42665.944444444445</c:v>
                </c:pt>
                <c:pt idx="23863">
                  <c:v>42665.947916666664</c:v>
                </c:pt>
                <c:pt idx="23864">
                  <c:v>42665.951388888891</c:v>
                </c:pt>
                <c:pt idx="23865">
                  <c:v>42665.954861111109</c:v>
                </c:pt>
                <c:pt idx="23866">
                  <c:v>42665.958333333336</c:v>
                </c:pt>
                <c:pt idx="23867">
                  <c:v>42665.961805555555</c:v>
                </c:pt>
                <c:pt idx="23868">
                  <c:v>42665.965277777781</c:v>
                </c:pt>
                <c:pt idx="23869">
                  <c:v>42665.96875</c:v>
                </c:pt>
                <c:pt idx="23870">
                  <c:v>42665.972222222219</c:v>
                </c:pt>
                <c:pt idx="23871">
                  <c:v>42665.975694444445</c:v>
                </c:pt>
                <c:pt idx="23872">
                  <c:v>42665.979166666664</c:v>
                </c:pt>
                <c:pt idx="23873">
                  <c:v>42665.982638888891</c:v>
                </c:pt>
                <c:pt idx="23874">
                  <c:v>42665.986111111109</c:v>
                </c:pt>
                <c:pt idx="23875">
                  <c:v>42665.989583333336</c:v>
                </c:pt>
                <c:pt idx="23876">
                  <c:v>42665.993055555555</c:v>
                </c:pt>
                <c:pt idx="23877">
                  <c:v>42665.996527777781</c:v>
                </c:pt>
                <c:pt idx="23878">
                  <c:v>42666</c:v>
                </c:pt>
                <c:pt idx="23879">
                  <c:v>42666.003472222219</c:v>
                </c:pt>
                <c:pt idx="23880">
                  <c:v>42666.006944444445</c:v>
                </c:pt>
                <c:pt idx="23881">
                  <c:v>42666.010416666664</c:v>
                </c:pt>
                <c:pt idx="23882">
                  <c:v>42666.013888888891</c:v>
                </c:pt>
                <c:pt idx="23883">
                  <c:v>42666.017361111109</c:v>
                </c:pt>
                <c:pt idx="23884">
                  <c:v>42666.020833333336</c:v>
                </c:pt>
                <c:pt idx="23885">
                  <c:v>42666.024305555555</c:v>
                </c:pt>
                <c:pt idx="23886">
                  <c:v>42666.027777777781</c:v>
                </c:pt>
                <c:pt idx="23887">
                  <c:v>42666.03125</c:v>
                </c:pt>
                <c:pt idx="23888">
                  <c:v>42666.034722222219</c:v>
                </c:pt>
                <c:pt idx="23889">
                  <c:v>42666.038194444445</c:v>
                </c:pt>
                <c:pt idx="23890">
                  <c:v>42666.041666666664</c:v>
                </c:pt>
                <c:pt idx="23891">
                  <c:v>42666.045138888891</c:v>
                </c:pt>
                <c:pt idx="23892">
                  <c:v>42666.048611111109</c:v>
                </c:pt>
                <c:pt idx="23893">
                  <c:v>42666.052083333336</c:v>
                </c:pt>
                <c:pt idx="23894">
                  <c:v>42666.055555555555</c:v>
                </c:pt>
                <c:pt idx="23895">
                  <c:v>42666.059027777781</c:v>
                </c:pt>
                <c:pt idx="23896">
                  <c:v>42666.0625</c:v>
                </c:pt>
                <c:pt idx="23897">
                  <c:v>42666.065972222219</c:v>
                </c:pt>
                <c:pt idx="23898">
                  <c:v>42666.069444444445</c:v>
                </c:pt>
                <c:pt idx="23899">
                  <c:v>42666.072916666664</c:v>
                </c:pt>
                <c:pt idx="23900">
                  <c:v>42666.076388888891</c:v>
                </c:pt>
                <c:pt idx="23901">
                  <c:v>42666.079861111109</c:v>
                </c:pt>
                <c:pt idx="23902">
                  <c:v>42666.083333333336</c:v>
                </c:pt>
                <c:pt idx="23903">
                  <c:v>42666.086805555555</c:v>
                </c:pt>
                <c:pt idx="23904">
                  <c:v>42666.090277777781</c:v>
                </c:pt>
                <c:pt idx="23905">
                  <c:v>42666.09375</c:v>
                </c:pt>
                <c:pt idx="23906">
                  <c:v>42666.097222222219</c:v>
                </c:pt>
                <c:pt idx="23907">
                  <c:v>42666.100694444445</c:v>
                </c:pt>
                <c:pt idx="23908">
                  <c:v>42666.104166666664</c:v>
                </c:pt>
                <c:pt idx="23909">
                  <c:v>42666.107638888891</c:v>
                </c:pt>
                <c:pt idx="23910">
                  <c:v>42666.111111111109</c:v>
                </c:pt>
                <c:pt idx="23911">
                  <c:v>42666.114583333336</c:v>
                </c:pt>
                <c:pt idx="23912">
                  <c:v>42666.118055555555</c:v>
                </c:pt>
                <c:pt idx="23913">
                  <c:v>42666.121527777781</c:v>
                </c:pt>
                <c:pt idx="23914">
                  <c:v>42666.125</c:v>
                </c:pt>
                <c:pt idx="23915">
                  <c:v>42666.128472222219</c:v>
                </c:pt>
                <c:pt idx="23916">
                  <c:v>42666.131944444445</c:v>
                </c:pt>
                <c:pt idx="23917">
                  <c:v>42666.135416666664</c:v>
                </c:pt>
                <c:pt idx="23918">
                  <c:v>42666.138888888891</c:v>
                </c:pt>
                <c:pt idx="23919">
                  <c:v>42666.142361111109</c:v>
                </c:pt>
                <c:pt idx="23920">
                  <c:v>42666.145833333336</c:v>
                </c:pt>
                <c:pt idx="23921">
                  <c:v>42666.149305555555</c:v>
                </c:pt>
                <c:pt idx="23922">
                  <c:v>42666.152777777781</c:v>
                </c:pt>
                <c:pt idx="23923">
                  <c:v>42666.15625</c:v>
                </c:pt>
                <c:pt idx="23924">
                  <c:v>42666.159722222219</c:v>
                </c:pt>
                <c:pt idx="23925">
                  <c:v>42666.163194444445</c:v>
                </c:pt>
                <c:pt idx="23926">
                  <c:v>42666.166666666664</c:v>
                </c:pt>
                <c:pt idx="23927">
                  <c:v>42666.170138888891</c:v>
                </c:pt>
                <c:pt idx="23928">
                  <c:v>42666.173611111109</c:v>
                </c:pt>
                <c:pt idx="23929">
                  <c:v>42666.177083333336</c:v>
                </c:pt>
                <c:pt idx="23930">
                  <c:v>42666.180555555555</c:v>
                </c:pt>
                <c:pt idx="23931">
                  <c:v>42666.184027777781</c:v>
                </c:pt>
                <c:pt idx="23932">
                  <c:v>42666.1875</c:v>
                </c:pt>
                <c:pt idx="23933">
                  <c:v>42666.190972222219</c:v>
                </c:pt>
                <c:pt idx="23934">
                  <c:v>42666.194444444445</c:v>
                </c:pt>
                <c:pt idx="23935">
                  <c:v>42666.197916666664</c:v>
                </c:pt>
                <c:pt idx="23936">
                  <c:v>42666.201388888891</c:v>
                </c:pt>
                <c:pt idx="23937">
                  <c:v>42666.204861111109</c:v>
                </c:pt>
                <c:pt idx="23938">
                  <c:v>42666.208333333336</c:v>
                </c:pt>
                <c:pt idx="23939">
                  <c:v>42666.211805555555</c:v>
                </c:pt>
                <c:pt idx="23940">
                  <c:v>42666.215277777781</c:v>
                </c:pt>
                <c:pt idx="23941">
                  <c:v>42666.21875</c:v>
                </c:pt>
                <c:pt idx="23942">
                  <c:v>42666.222222222219</c:v>
                </c:pt>
                <c:pt idx="23943">
                  <c:v>42666.225694444445</c:v>
                </c:pt>
                <c:pt idx="23944">
                  <c:v>42666.229166666664</c:v>
                </c:pt>
                <c:pt idx="23945">
                  <c:v>42666.232638888891</c:v>
                </c:pt>
                <c:pt idx="23946">
                  <c:v>42666.236111111109</c:v>
                </c:pt>
                <c:pt idx="23947">
                  <c:v>42666.239583333336</c:v>
                </c:pt>
                <c:pt idx="23948">
                  <c:v>42666.243055555555</c:v>
                </c:pt>
                <c:pt idx="23949">
                  <c:v>42666.246527777781</c:v>
                </c:pt>
                <c:pt idx="23950">
                  <c:v>42666.25</c:v>
                </c:pt>
                <c:pt idx="23951">
                  <c:v>42666.253472222219</c:v>
                </c:pt>
                <c:pt idx="23952">
                  <c:v>42666.256944444445</c:v>
                </c:pt>
                <c:pt idx="23953">
                  <c:v>42666.260416666664</c:v>
                </c:pt>
                <c:pt idx="23954">
                  <c:v>42666.263888888891</c:v>
                </c:pt>
                <c:pt idx="23955">
                  <c:v>42666.267361111109</c:v>
                </c:pt>
                <c:pt idx="23956">
                  <c:v>42666.270833333336</c:v>
                </c:pt>
                <c:pt idx="23957">
                  <c:v>42666.274305555555</c:v>
                </c:pt>
                <c:pt idx="23958">
                  <c:v>42666.277777777781</c:v>
                </c:pt>
                <c:pt idx="23959">
                  <c:v>42666.28125</c:v>
                </c:pt>
                <c:pt idx="23960">
                  <c:v>42666.284722222219</c:v>
                </c:pt>
                <c:pt idx="23961">
                  <c:v>42666.288194444445</c:v>
                </c:pt>
                <c:pt idx="23962">
                  <c:v>42666.291666666664</c:v>
                </c:pt>
                <c:pt idx="23963">
                  <c:v>42666.295138888891</c:v>
                </c:pt>
                <c:pt idx="23964">
                  <c:v>42666.298611111109</c:v>
                </c:pt>
                <c:pt idx="23965">
                  <c:v>42666.302083333336</c:v>
                </c:pt>
                <c:pt idx="23966">
                  <c:v>42666.305555555555</c:v>
                </c:pt>
                <c:pt idx="23967">
                  <c:v>42666.309027777781</c:v>
                </c:pt>
                <c:pt idx="23968">
                  <c:v>42666.3125</c:v>
                </c:pt>
                <c:pt idx="23969">
                  <c:v>42666.315972222219</c:v>
                </c:pt>
                <c:pt idx="23970">
                  <c:v>42666.319444444445</c:v>
                </c:pt>
                <c:pt idx="23971">
                  <c:v>42666.322916666664</c:v>
                </c:pt>
                <c:pt idx="23972">
                  <c:v>42666.326388888891</c:v>
                </c:pt>
                <c:pt idx="23973">
                  <c:v>42666.329861111109</c:v>
                </c:pt>
                <c:pt idx="23974">
                  <c:v>42666.333333333336</c:v>
                </c:pt>
                <c:pt idx="23975">
                  <c:v>42666.336805555555</c:v>
                </c:pt>
                <c:pt idx="23976">
                  <c:v>42666.340277777781</c:v>
                </c:pt>
                <c:pt idx="23977">
                  <c:v>42666.34375</c:v>
                </c:pt>
                <c:pt idx="23978">
                  <c:v>42666.347222222219</c:v>
                </c:pt>
                <c:pt idx="23979">
                  <c:v>42666.350694444445</c:v>
                </c:pt>
                <c:pt idx="23980">
                  <c:v>42666.354166666664</c:v>
                </c:pt>
                <c:pt idx="23981">
                  <c:v>42666.357638888891</c:v>
                </c:pt>
                <c:pt idx="23982">
                  <c:v>42666.361111111109</c:v>
                </c:pt>
                <c:pt idx="23983">
                  <c:v>42666.364583333336</c:v>
                </c:pt>
                <c:pt idx="23984">
                  <c:v>42666.368055555555</c:v>
                </c:pt>
                <c:pt idx="23985">
                  <c:v>42666.371527777781</c:v>
                </c:pt>
                <c:pt idx="23986">
                  <c:v>42666.375</c:v>
                </c:pt>
                <c:pt idx="23987">
                  <c:v>42666.378472222219</c:v>
                </c:pt>
                <c:pt idx="23988">
                  <c:v>42666.381944444445</c:v>
                </c:pt>
                <c:pt idx="23989">
                  <c:v>42666.385416666664</c:v>
                </c:pt>
                <c:pt idx="23990">
                  <c:v>42666.388888888891</c:v>
                </c:pt>
                <c:pt idx="23991">
                  <c:v>42666.392361111109</c:v>
                </c:pt>
                <c:pt idx="23992">
                  <c:v>42666.395833333336</c:v>
                </c:pt>
                <c:pt idx="23993">
                  <c:v>42666.399305555555</c:v>
                </c:pt>
                <c:pt idx="23994">
                  <c:v>42666.402777777781</c:v>
                </c:pt>
                <c:pt idx="23995">
                  <c:v>42666.40625</c:v>
                </c:pt>
                <c:pt idx="23996">
                  <c:v>42666.409722222219</c:v>
                </c:pt>
                <c:pt idx="23997">
                  <c:v>42666.413194444445</c:v>
                </c:pt>
                <c:pt idx="23998">
                  <c:v>42666.416666666664</c:v>
                </c:pt>
                <c:pt idx="23999">
                  <c:v>42666.420138888891</c:v>
                </c:pt>
                <c:pt idx="24000">
                  <c:v>42666.423611111109</c:v>
                </c:pt>
                <c:pt idx="24001">
                  <c:v>42666.427083333336</c:v>
                </c:pt>
                <c:pt idx="24002">
                  <c:v>42666.430555555555</c:v>
                </c:pt>
                <c:pt idx="24003">
                  <c:v>42666.434027777781</c:v>
                </c:pt>
                <c:pt idx="24004">
                  <c:v>42666.4375</c:v>
                </c:pt>
                <c:pt idx="24005">
                  <c:v>42666.440972222219</c:v>
                </c:pt>
                <c:pt idx="24006">
                  <c:v>42666.444444444445</c:v>
                </c:pt>
                <c:pt idx="24007">
                  <c:v>42666.447916666664</c:v>
                </c:pt>
                <c:pt idx="24008">
                  <c:v>42666.451388888891</c:v>
                </c:pt>
                <c:pt idx="24009">
                  <c:v>42666.454861111109</c:v>
                </c:pt>
                <c:pt idx="24010">
                  <c:v>42666.458333333336</c:v>
                </c:pt>
                <c:pt idx="24011">
                  <c:v>42666.461805555555</c:v>
                </c:pt>
                <c:pt idx="24012">
                  <c:v>42666.465277777781</c:v>
                </c:pt>
                <c:pt idx="24013">
                  <c:v>42666.46875</c:v>
                </c:pt>
                <c:pt idx="24014">
                  <c:v>42666.472222222219</c:v>
                </c:pt>
                <c:pt idx="24015">
                  <c:v>42666.475694444445</c:v>
                </c:pt>
                <c:pt idx="24016">
                  <c:v>42666.479166666664</c:v>
                </c:pt>
                <c:pt idx="24017">
                  <c:v>42666.482638888891</c:v>
                </c:pt>
                <c:pt idx="24018">
                  <c:v>42666.486111111109</c:v>
                </c:pt>
                <c:pt idx="24019">
                  <c:v>42666.489583333336</c:v>
                </c:pt>
                <c:pt idx="24020">
                  <c:v>42666.493055555555</c:v>
                </c:pt>
                <c:pt idx="24021">
                  <c:v>42666.496527777781</c:v>
                </c:pt>
                <c:pt idx="24022">
                  <c:v>42666.5</c:v>
                </c:pt>
                <c:pt idx="24023">
                  <c:v>42666.503472222219</c:v>
                </c:pt>
                <c:pt idx="24024">
                  <c:v>42666.506944444445</c:v>
                </c:pt>
                <c:pt idx="24025">
                  <c:v>42666.510416666664</c:v>
                </c:pt>
                <c:pt idx="24026">
                  <c:v>42666.513888888891</c:v>
                </c:pt>
                <c:pt idx="24027">
                  <c:v>42666.517361111109</c:v>
                </c:pt>
                <c:pt idx="24028">
                  <c:v>42666.520833333336</c:v>
                </c:pt>
                <c:pt idx="24029">
                  <c:v>42666.524305555555</c:v>
                </c:pt>
                <c:pt idx="24030">
                  <c:v>42666.527777777781</c:v>
                </c:pt>
                <c:pt idx="24031">
                  <c:v>42666.53125</c:v>
                </c:pt>
                <c:pt idx="24032">
                  <c:v>42666.534722222219</c:v>
                </c:pt>
                <c:pt idx="24033">
                  <c:v>42666.538194444445</c:v>
                </c:pt>
                <c:pt idx="24034">
                  <c:v>42666.541666666664</c:v>
                </c:pt>
                <c:pt idx="24035">
                  <c:v>42666.545138888891</c:v>
                </c:pt>
                <c:pt idx="24036">
                  <c:v>42666.548611111109</c:v>
                </c:pt>
                <c:pt idx="24037">
                  <c:v>42666.552083333336</c:v>
                </c:pt>
                <c:pt idx="24038">
                  <c:v>42666.555555555555</c:v>
                </c:pt>
                <c:pt idx="24039">
                  <c:v>42666.559027777781</c:v>
                </c:pt>
                <c:pt idx="24040">
                  <c:v>42666.5625</c:v>
                </c:pt>
                <c:pt idx="24041">
                  <c:v>42666.565972222219</c:v>
                </c:pt>
                <c:pt idx="24042">
                  <c:v>42666.569444444445</c:v>
                </c:pt>
                <c:pt idx="24043">
                  <c:v>42666.572916666664</c:v>
                </c:pt>
                <c:pt idx="24044">
                  <c:v>42666.576388888891</c:v>
                </c:pt>
                <c:pt idx="24045">
                  <c:v>42666.579861111109</c:v>
                </c:pt>
                <c:pt idx="24046">
                  <c:v>42666.583333333336</c:v>
                </c:pt>
                <c:pt idx="24047">
                  <c:v>42666.586805555555</c:v>
                </c:pt>
                <c:pt idx="24048">
                  <c:v>42666.590277777781</c:v>
                </c:pt>
                <c:pt idx="24049">
                  <c:v>42666.59375</c:v>
                </c:pt>
                <c:pt idx="24050">
                  <c:v>42666.597222222219</c:v>
                </c:pt>
                <c:pt idx="24051">
                  <c:v>42666.600694444445</c:v>
                </c:pt>
                <c:pt idx="24052">
                  <c:v>42666.604166666664</c:v>
                </c:pt>
                <c:pt idx="24053">
                  <c:v>42666.607638888891</c:v>
                </c:pt>
                <c:pt idx="24054">
                  <c:v>42666.611111111109</c:v>
                </c:pt>
                <c:pt idx="24055">
                  <c:v>42666.614583333336</c:v>
                </c:pt>
                <c:pt idx="24056">
                  <c:v>42666.618055555555</c:v>
                </c:pt>
                <c:pt idx="24057">
                  <c:v>42666.621527777781</c:v>
                </c:pt>
                <c:pt idx="24058">
                  <c:v>42666.625</c:v>
                </c:pt>
                <c:pt idx="24059">
                  <c:v>42666.628472222219</c:v>
                </c:pt>
                <c:pt idx="24060">
                  <c:v>42666.631944444445</c:v>
                </c:pt>
                <c:pt idx="24061">
                  <c:v>42666.635416666664</c:v>
                </c:pt>
                <c:pt idx="24062">
                  <c:v>42666.638888888891</c:v>
                </c:pt>
                <c:pt idx="24063">
                  <c:v>42666.642361111109</c:v>
                </c:pt>
                <c:pt idx="24064">
                  <c:v>42666.645833333336</c:v>
                </c:pt>
                <c:pt idx="24065">
                  <c:v>42666.649305555555</c:v>
                </c:pt>
                <c:pt idx="24066">
                  <c:v>42666.652777777781</c:v>
                </c:pt>
                <c:pt idx="24067">
                  <c:v>42666.65625</c:v>
                </c:pt>
                <c:pt idx="24068">
                  <c:v>42666.659722222219</c:v>
                </c:pt>
                <c:pt idx="24069">
                  <c:v>42666.663194444445</c:v>
                </c:pt>
                <c:pt idx="24070">
                  <c:v>42666.666666666664</c:v>
                </c:pt>
                <c:pt idx="24071">
                  <c:v>42666.670138888891</c:v>
                </c:pt>
                <c:pt idx="24072">
                  <c:v>42666.673611111109</c:v>
                </c:pt>
                <c:pt idx="24073">
                  <c:v>42666.677083333336</c:v>
                </c:pt>
                <c:pt idx="24074">
                  <c:v>42666.680555555555</c:v>
                </c:pt>
                <c:pt idx="24075">
                  <c:v>42666.684027777781</c:v>
                </c:pt>
                <c:pt idx="24076">
                  <c:v>42666.6875</c:v>
                </c:pt>
                <c:pt idx="24077">
                  <c:v>42666.690972222219</c:v>
                </c:pt>
                <c:pt idx="24078">
                  <c:v>42666.694444444445</c:v>
                </c:pt>
                <c:pt idx="24079">
                  <c:v>42666.697916666664</c:v>
                </c:pt>
                <c:pt idx="24080">
                  <c:v>42666.701388888891</c:v>
                </c:pt>
                <c:pt idx="24081">
                  <c:v>42666.704861111109</c:v>
                </c:pt>
                <c:pt idx="24082">
                  <c:v>42666.708333333336</c:v>
                </c:pt>
                <c:pt idx="24083">
                  <c:v>42666.711805555555</c:v>
                </c:pt>
                <c:pt idx="24084">
                  <c:v>42666.715277777781</c:v>
                </c:pt>
                <c:pt idx="24085">
                  <c:v>42666.71875</c:v>
                </c:pt>
                <c:pt idx="24086">
                  <c:v>42666.722222222219</c:v>
                </c:pt>
                <c:pt idx="24087">
                  <c:v>42666.725694444445</c:v>
                </c:pt>
                <c:pt idx="24088">
                  <c:v>42666.729166666664</c:v>
                </c:pt>
                <c:pt idx="24089">
                  <c:v>42666.732638888891</c:v>
                </c:pt>
                <c:pt idx="24090">
                  <c:v>42666.736111111109</c:v>
                </c:pt>
                <c:pt idx="24091">
                  <c:v>42666.739583333336</c:v>
                </c:pt>
                <c:pt idx="24092">
                  <c:v>42666.743055555555</c:v>
                </c:pt>
                <c:pt idx="24093">
                  <c:v>42666.746527777781</c:v>
                </c:pt>
                <c:pt idx="24094">
                  <c:v>42666.75</c:v>
                </c:pt>
                <c:pt idx="24095">
                  <c:v>42666.753472222219</c:v>
                </c:pt>
                <c:pt idx="24096">
                  <c:v>42666.756944444445</c:v>
                </c:pt>
                <c:pt idx="24097">
                  <c:v>42666.760416666664</c:v>
                </c:pt>
                <c:pt idx="24098">
                  <c:v>42666.763888888891</c:v>
                </c:pt>
                <c:pt idx="24099">
                  <c:v>42666.767361111109</c:v>
                </c:pt>
                <c:pt idx="24100">
                  <c:v>42666.770833333336</c:v>
                </c:pt>
                <c:pt idx="24101">
                  <c:v>42666.774305555555</c:v>
                </c:pt>
                <c:pt idx="24102">
                  <c:v>42666.777777777781</c:v>
                </c:pt>
                <c:pt idx="24103">
                  <c:v>42666.78125</c:v>
                </c:pt>
                <c:pt idx="24104">
                  <c:v>42666.784722222219</c:v>
                </c:pt>
                <c:pt idx="24105">
                  <c:v>42666.788194444445</c:v>
                </c:pt>
                <c:pt idx="24106">
                  <c:v>42666.791666666664</c:v>
                </c:pt>
                <c:pt idx="24107">
                  <c:v>42666.795138888891</c:v>
                </c:pt>
                <c:pt idx="24108">
                  <c:v>42666.798611111109</c:v>
                </c:pt>
                <c:pt idx="24109">
                  <c:v>42666.802083333336</c:v>
                </c:pt>
                <c:pt idx="24110">
                  <c:v>42666.805555555555</c:v>
                </c:pt>
                <c:pt idx="24111">
                  <c:v>42666.809027777781</c:v>
                </c:pt>
                <c:pt idx="24112">
                  <c:v>42666.8125</c:v>
                </c:pt>
                <c:pt idx="24113">
                  <c:v>42666.815972222219</c:v>
                </c:pt>
                <c:pt idx="24114">
                  <c:v>42666.819444444445</c:v>
                </c:pt>
                <c:pt idx="24115">
                  <c:v>42666.822916666664</c:v>
                </c:pt>
                <c:pt idx="24116">
                  <c:v>42666.826388888891</c:v>
                </c:pt>
                <c:pt idx="24117">
                  <c:v>42666.829861111109</c:v>
                </c:pt>
                <c:pt idx="24118">
                  <c:v>42666.833333333336</c:v>
                </c:pt>
                <c:pt idx="24119">
                  <c:v>42666.836805555555</c:v>
                </c:pt>
                <c:pt idx="24120">
                  <c:v>42666.840277777781</c:v>
                </c:pt>
                <c:pt idx="24121">
                  <c:v>42666.84375</c:v>
                </c:pt>
                <c:pt idx="24122">
                  <c:v>42666.847222222219</c:v>
                </c:pt>
                <c:pt idx="24123">
                  <c:v>42666.850694444445</c:v>
                </c:pt>
                <c:pt idx="24124">
                  <c:v>42666.854166666664</c:v>
                </c:pt>
                <c:pt idx="24125">
                  <c:v>42666.857638888891</c:v>
                </c:pt>
                <c:pt idx="24126">
                  <c:v>42666.861111111109</c:v>
                </c:pt>
                <c:pt idx="24127">
                  <c:v>42666.864583333336</c:v>
                </c:pt>
                <c:pt idx="24128">
                  <c:v>42666.868055555555</c:v>
                </c:pt>
                <c:pt idx="24129">
                  <c:v>42666.871527777781</c:v>
                </c:pt>
                <c:pt idx="24130">
                  <c:v>42666.875</c:v>
                </c:pt>
                <c:pt idx="24131">
                  <c:v>42666.878472222219</c:v>
                </c:pt>
                <c:pt idx="24132">
                  <c:v>42666.881944444445</c:v>
                </c:pt>
                <c:pt idx="24133">
                  <c:v>42666.885416666664</c:v>
                </c:pt>
                <c:pt idx="24134">
                  <c:v>42666.888888888891</c:v>
                </c:pt>
                <c:pt idx="24135">
                  <c:v>42666.892361111109</c:v>
                </c:pt>
                <c:pt idx="24136">
                  <c:v>42666.895833333336</c:v>
                </c:pt>
                <c:pt idx="24137">
                  <c:v>42666.899305555555</c:v>
                </c:pt>
                <c:pt idx="24138">
                  <c:v>42666.902777777781</c:v>
                </c:pt>
                <c:pt idx="24139">
                  <c:v>42666.90625</c:v>
                </c:pt>
                <c:pt idx="24140">
                  <c:v>42666.909722222219</c:v>
                </c:pt>
                <c:pt idx="24141">
                  <c:v>42666.913194444445</c:v>
                </c:pt>
                <c:pt idx="24142">
                  <c:v>42666.916666666664</c:v>
                </c:pt>
                <c:pt idx="24143">
                  <c:v>42666.920138888891</c:v>
                </c:pt>
                <c:pt idx="24144">
                  <c:v>42666.923611111109</c:v>
                </c:pt>
                <c:pt idx="24145">
                  <c:v>42666.927083333336</c:v>
                </c:pt>
                <c:pt idx="24146">
                  <c:v>42666.930555555555</c:v>
                </c:pt>
                <c:pt idx="24147">
                  <c:v>42666.934027777781</c:v>
                </c:pt>
                <c:pt idx="24148">
                  <c:v>42666.9375</c:v>
                </c:pt>
                <c:pt idx="24149">
                  <c:v>42666.940972222219</c:v>
                </c:pt>
                <c:pt idx="24150">
                  <c:v>42666.944444444445</c:v>
                </c:pt>
                <c:pt idx="24151">
                  <c:v>42666.947916666664</c:v>
                </c:pt>
                <c:pt idx="24152">
                  <c:v>42666.951388888891</c:v>
                </c:pt>
                <c:pt idx="24153">
                  <c:v>42666.954861111109</c:v>
                </c:pt>
                <c:pt idx="24154">
                  <c:v>42666.958333333336</c:v>
                </c:pt>
                <c:pt idx="24155">
                  <c:v>42666.961805555555</c:v>
                </c:pt>
                <c:pt idx="24156">
                  <c:v>42666.965277777781</c:v>
                </c:pt>
                <c:pt idx="24157">
                  <c:v>42666.96875</c:v>
                </c:pt>
                <c:pt idx="24158">
                  <c:v>42666.972222222219</c:v>
                </c:pt>
                <c:pt idx="24159">
                  <c:v>42666.975694444445</c:v>
                </c:pt>
                <c:pt idx="24160">
                  <c:v>42666.979166666664</c:v>
                </c:pt>
                <c:pt idx="24161">
                  <c:v>42666.982638888891</c:v>
                </c:pt>
                <c:pt idx="24162">
                  <c:v>42666.986111111109</c:v>
                </c:pt>
                <c:pt idx="24163">
                  <c:v>42666.989583333336</c:v>
                </c:pt>
                <c:pt idx="24164">
                  <c:v>42666.993055555555</c:v>
                </c:pt>
                <c:pt idx="24165">
                  <c:v>42666.996527777781</c:v>
                </c:pt>
                <c:pt idx="24166">
                  <c:v>42667</c:v>
                </c:pt>
                <c:pt idx="24167">
                  <c:v>42667.003472222219</c:v>
                </c:pt>
                <c:pt idx="24168">
                  <c:v>42667.006944444445</c:v>
                </c:pt>
                <c:pt idx="24169">
                  <c:v>42667.010416666664</c:v>
                </c:pt>
                <c:pt idx="24170">
                  <c:v>42667.013888888891</c:v>
                </c:pt>
                <c:pt idx="24171">
                  <c:v>42667.017361111109</c:v>
                </c:pt>
                <c:pt idx="24172">
                  <c:v>42667.020833333336</c:v>
                </c:pt>
                <c:pt idx="24173">
                  <c:v>42667.024305555555</c:v>
                </c:pt>
                <c:pt idx="24174">
                  <c:v>42667.027777777781</c:v>
                </c:pt>
                <c:pt idx="24175">
                  <c:v>42667.03125</c:v>
                </c:pt>
                <c:pt idx="24176">
                  <c:v>42667.034722222219</c:v>
                </c:pt>
                <c:pt idx="24177">
                  <c:v>42667.038194444445</c:v>
                </c:pt>
                <c:pt idx="24178">
                  <c:v>42667.041666666664</c:v>
                </c:pt>
                <c:pt idx="24179">
                  <c:v>42667.045138888891</c:v>
                </c:pt>
                <c:pt idx="24180">
                  <c:v>42667.048611111109</c:v>
                </c:pt>
                <c:pt idx="24181">
                  <c:v>42667.052083333336</c:v>
                </c:pt>
                <c:pt idx="24182">
                  <c:v>42667.055555555555</c:v>
                </c:pt>
                <c:pt idx="24183">
                  <c:v>42667.059027777781</c:v>
                </c:pt>
                <c:pt idx="24184">
                  <c:v>42667.0625</c:v>
                </c:pt>
                <c:pt idx="24185">
                  <c:v>42667.065972222219</c:v>
                </c:pt>
                <c:pt idx="24186">
                  <c:v>42667.069444444445</c:v>
                </c:pt>
                <c:pt idx="24187">
                  <c:v>42667.072916666664</c:v>
                </c:pt>
                <c:pt idx="24188">
                  <c:v>42667.076388888891</c:v>
                </c:pt>
                <c:pt idx="24189">
                  <c:v>42667.079861111109</c:v>
                </c:pt>
                <c:pt idx="24190">
                  <c:v>42667.083333333336</c:v>
                </c:pt>
                <c:pt idx="24191">
                  <c:v>42667.086805555555</c:v>
                </c:pt>
                <c:pt idx="24192">
                  <c:v>42667.090277777781</c:v>
                </c:pt>
                <c:pt idx="24193">
                  <c:v>42667.09375</c:v>
                </c:pt>
                <c:pt idx="24194">
                  <c:v>42667.097222222219</c:v>
                </c:pt>
                <c:pt idx="24195">
                  <c:v>42667.100694444445</c:v>
                </c:pt>
                <c:pt idx="24196">
                  <c:v>42667.104166666664</c:v>
                </c:pt>
                <c:pt idx="24197">
                  <c:v>42667.107638888891</c:v>
                </c:pt>
                <c:pt idx="24198">
                  <c:v>42667.111111111109</c:v>
                </c:pt>
                <c:pt idx="24199">
                  <c:v>42667.114583333336</c:v>
                </c:pt>
                <c:pt idx="24200">
                  <c:v>42667.118055555555</c:v>
                </c:pt>
                <c:pt idx="24201">
                  <c:v>42667.121527777781</c:v>
                </c:pt>
                <c:pt idx="24202">
                  <c:v>42667.125</c:v>
                </c:pt>
                <c:pt idx="24203">
                  <c:v>42667.128472222219</c:v>
                </c:pt>
                <c:pt idx="24204">
                  <c:v>42667.131944444445</c:v>
                </c:pt>
                <c:pt idx="24205">
                  <c:v>42667.135416666664</c:v>
                </c:pt>
                <c:pt idx="24206">
                  <c:v>42667.138888888891</c:v>
                </c:pt>
                <c:pt idx="24207">
                  <c:v>42667.142361111109</c:v>
                </c:pt>
                <c:pt idx="24208">
                  <c:v>42667.145833333336</c:v>
                </c:pt>
                <c:pt idx="24209">
                  <c:v>42667.149305555555</c:v>
                </c:pt>
                <c:pt idx="24210">
                  <c:v>42667.152777777781</c:v>
                </c:pt>
                <c:pt idx="24211">
                  <c:v>42667.15625</c:v>
                </c:pt>
                <c:pt idx="24212">
                  <c:v>42667.159722222219</c:v>
                </c:pt>
                <c:pt idx="24213">
                  <c:v>42667.163194444445</c:v>
                </c:pt>
                <c:pt idx="24214">
                  <c:v>42667.166666666664</c:v>
                </c:pt>
                <c:pt idx="24215">
                  <c:v>42667.170138888891</c:v>
                </c:pt>
                <c:pt idx="24216">
                  <c:v>42667.173611111109</c:v>
                </c:pt>
                <c:pt idx="24217">
                  <c:v>42667.177083333336</c:v>
                </c:pt>
                <c:pt idx="24218">
                  <c:v>42667.180555555555</c:v>
                </c:pt>
                <c:pt idx="24219">
                  <c:v>42667.184027777781</c:v>
                </c:pt>
                <c:pt idx="24220">
                  <c:v>42667.1875</c:v>
                </c:pt>
                <c:pt idx="24221">
                  <c:v>42667.190972222219</c:v>
                </c:pt>
                <c:pt idx="24222">
                  <c:v>42667.194444444445</c:v>
                </c:pt>
                <c:pt idx="24223">
                  <c:v>42667.197916666664</c:v>
                </c:pt>
                <c:pt idx="24224">
                  <c:v>42667.201388888891</c:v>
                </c:pt>
                <c:pt idx="24225">
                  <c:v>42667.204861111109</c:v>
                </c:pt>
                <c:pt idx="24226">
                  <c:v>42667.208333333336</c:v>
                </c:pt>
                <c:pt idx="24227">
                  <c:v>42667.211805555555</c:v>
                </c:pt>
                <c:pt idx="24228">
                  <c:v>42667.215277777781</c:v>
                </c:pt>
                <c:pt idx="24229">
                  <c:v>42667.21875</c:v>
                </c:pt>
                <c:pt idx="24230">
                  <c:v>42667.222222222219</c:v>
                </c:pt>
                <c:pt idx="24231">
                  <c:v>42667.225694444445</c:v>
                </c:pt>
                <c:pt idx="24232">
                  <c:v>42667.229166666664</c:v>
                </c:pt>
                <c:pt idx="24233">
                  <c:v>42667.232638888891</c:v>
                </c:pt>
                <c:pt idx="24234">
                  <c:v>42667.236111111109</c:v>
                </c:pt>
                <c:pt idx="24235">
                  <c:v>42667.239583333336</c:v>
                </c:pt>
                <c:pt idx="24236">
                  <c:v>42667.243055555555</c:v>
                </c:pt>
                <c:pt idx="24237">
                  <c:v>42667.246527777781</c:v>
                </c:pt>
                <c:pt idx="24238">
                  <c:v>42667.25</c:v>
                </c:pt>
                <c:pt idx="24239">
                  <c:v>42667.253472222219</c:v>
                </c:pt>
                <c:pt idx="24240">
                  <c:v>42667.256944444445</c:v>
                </c:pt>
                <c:pt idx="24241">
                  <c:v>42667.260416666664</c:v>
                </c:pt>
                <c:pt idx="24242">
                  <c:v>42667.263888888891</c:v>
                </c:pt>
                <c:pt idx="24243">
                  <c:v>42667.267361111109</c:v>
                </c:pt>
                <c:pt idx="24244">
                  <c:v>42667.270833333336</c:v>
                </c:pt>
                <c:pt idx="24245">
                  <c:v>42667.274305555555</c:v>
                </c:pt>
                <c:pt idx="24246">
                  <c:v>42667.277777777781</c:v>
                </c:pt>
                <c:pt idx="24247">
                  <c:v>42667.28125</c:v>
                </c:pt>
                <c:pt idx="24248">
                  <c:v>42667.284722222219</c:v>
                </c:pt>
                <c:pt idx="24249">
                  <c:v>42667.288194444445</c:v>
                </c:pt>
                <c:pt idx="24250">
                  <c:v>42667.291666666664</c:v>
                </c:pt>
                <c:pt idx="24251">
                  <c:v>42667.295138888891</c:v>
                </c:pt>
                <c:pt idx="24252">
                  <c:v>42667.298611111109</c:v>
                </c:pt>
                <c:pt idx="24253">
                  <c:v>42667.302083333336</c:v>
                </c:pt>
                <c:pt idx="24254">
                  <c:v>42667.305555555555</c:v>
                </c:pt>
                <c:pt idx="24255">
                  <c:v>42667.309027777781</c:v>
                </c:pt>
                <c:pt idx="24256">
                  <c:v>42667.3125</c:v>
                </c:pt>
                <c:pt idx="24257">
                  <c:v>42667.315972222219</c:v>
                </c:pt>
                <c:pt idx="24258">
                  <c:v>42667.319444444445</c:v>
                </c:pt>
                <c:pt idx="24259">
                  <c:v>42667.322916666664</c:v>
                </c:pt>
                <c:pt idx="24260">
                  <c:v>42667.326388888891</c:v>
                </c:pt>
                <c:pt idx="24261">
                  <c:v>42667.329861111109</c:v>
                </c:pt>
                <c:pt idx="24262">
                  <c:v>42667.333333333336</c:v>
                </c:pt>
                <c:pt idx="24263">
                  <c:v>42667.336805555555</c:v>
                </c:pt>
                <c:pt idx="24264">
                  <c:v>42667.340277777781</c:v>
                </c:pt>
                <c:pt idx="24265">
                  <c:v>42667.34375</c:v>
                </c:pt>
                <c:pt idx="24266">
                  <c:v>42667.347222222219</c:v>
                </c:pt>
                <c:pt idx="24267">
                  <c:v>42667.350694444445</c:v>
                </c:pt>
                <c:pt idx="24268">
                  <c:v>42667.354166666664</c:v>
                </c:pt>
                <c:pt idx="24269">
                  <c:v>42667.357638888891</c:v>
                </c:pt>
                <c:pt idx="24270">
                  <c:v>42667.361111111109</c:v>
                </c:pt>
                <c:pt idx="24271">
                  <c:v>42667.364583333336</c:v>
                </c:pt>
                <c:pt idx="24272">
                  <c:v>42667.368055555555</c:v>
                </c:pt>
                <c:pt idx="24273">
                  <c:v>42667.371527777781</c:v>
                </c:pt>
                <c:pt idx="24274">
                  <c:v>42667.375</c:v>
                </c:pt>
                <c:pt idx="24275">
                  <c:v>42667.378472222219</c:v>
                </c:pt>
                <c:pt idx="24276">
                  <c:v>42667.381944444445</c:v>
                </c:pt>
                <c:pt idx="24277">
                  <c:v>42667.385416666664</c:v>
                </c:pt>
                <c:pt idx="24278">
                  <c:v>42667.388888888891</c:v>
                </c:pt>
                <c:pt idx="24279">
                  <c:v>42667.392361111109</c:v>
                </c:pt>
                <c:pt idx="24280">
                  <c:v>42667.395833333336</c:v>
                </c:pt>
                <c:pt idx="24281">
                  <c:v>42667.399305555555</c:v>
                </c:pt>
                <c:pt idx="24282">
                  <c:v>42667.402777777781</c:v>
                </c:pt>
                <c:pt idx="24283">
                  <c:v>42667.40625</c:v>
                </c:pt>
                <c:pt idx="24284">
                  <c:v>42667.409722222219</c:v>
                </c:pt>
                <c:pt idx="24285">
                  <c:v>42667.413194444445</c:v>
                </c:pt>
                <c:pt idx="24286">
                  <c:v>42667.416666666664</c:v>
                </c:pt>
                <c:pt idx="24287">
                  <c:v>42667.420138888891</c:v>
                </c:pt>
                <c:pt idx="24288">
                  <c:v>42667.423611111109</c:v>
                </c:pt>
                <c:pt idx="24289">
                  <c:v>42667.427083333336</c:v>
                </c:pt>
                <c:pt idx="24290">
                  <c:v>42667.430555555555</c:v>
                </c:pt>
                <c:pt idx="24291">
                  <c:v>42667.434027777781</c:v>
                </c:pt>
                <c:pt idx="24292">
                  <c:v>42667.4375</c:v>
                </c:pt>
                <c:pt idx="24293">
                  <c:v>42667.440972222219</c:v>
                </c:pt>
                <c:pt idx="24294">
                  <c:v>42667.444444444445</c:v>
                </c:pt>
                <c:pt idx="24295">
                  <c:v>42667.447916666664</c:v>
                </c:pt>
                <c:pt idx="24296">
                  <c:v>42667.451388888891</c:v>
                </c:pt>
                <c:pt idx="24297">
                  <c:v>42667.454861111109</c:v>
                </c:pt>
                <c:pt idx="24298">
                  <c:v>42667.458333333336</c:v>
                </c:pt>
                <c:pt idx="24299">
                  <c:v>42667.461805555555</c:v>
                </c:pt>
                <c:pt idx="24300">
                  <c:v>42667.465277777781</c:v>
                </c:pt>
                <c:pt idx="24301">
                  <c:v>42667.46875</c:v>
                </c:pt>
                <c:pt idx="24302">
                  <c:v>42667.472222222219</c:v>
                </c:pt>
                <c:pt idx="24303">
                  <c:v>42667.475694444445</c:v>
                </c:pt>
                <c:pt idx="24304">
                  <c:v>42667.479166666664</c:v>
                </c:pt>
                <c:pt idx="24305">
                  <c:v>42667.482638888891</c:v>
                </c:pt>
                <c:pt idx="24306">
                  <c:v>42667.486111111109</c:v>
                </c:pt>
                <c:pt idx="24307">
                  <c:v>42667.489583333336</c:v>
                </c:pt>
                <c:pt idx="24308">
                  <c:v>42667.493055555555</c:v>
                </c:pt>
                <c:pt idx="24309">
                  <c:v>42667.496527777781</c:v>
                </c:pt>
                <c:pt idx="24310">
                  <c:v>42667.5</c:v>
                </c:pt>
                <c:pt idx="24311">
                  <c:v>42667.503472222219</c:v>
                </c:pt>
                <c:pt idx="24312">
                  <c:v>42667.506944444445</c:v>
                </c:pt>
                <c:pt idx="24313">
                  <c:v>42667.510416666664</c:v>
                </c:pt>
                <c:pt idx="24314">
                  <c:v>42667.513888888891</c:v>
                </c:pt>
                <c:pt idx="24315">
                  <c:v>42667.517361111109</c:v>
                </c:pt>
                <c:pt idx="24316">
                  <c:v>42667.520833333336</c:v>
                </c:pt>
                <c:pt idx="24317">
                  <c:v>42667.524305555555</c:v>
                </c:pt>
                <c:pt idx="24318">
                  <c:v>42667.527777777781</c:v>
                </c:pt>
                <c:pt idx="24319">
                  <c:v>42667.53125</c:v>
                </c:pt>
                <c:pt idx="24320">
                  <c:v>42667.534722222219</c:v>
                </c:pt>
                <c:pt idx="24321">
                  <c:v>42667.538194444445</c:v>
                </c:pt>
                <c:pt idx="24322">
                  <c:v>42667.541666666664</c:v>
                </c:pt>
                <c:pt idx="24323">
                  <c:v>42667.545138888891</c:v>
                </c:pt>
                <c:pt idx="24324">
                  <c:v>42667.548611111109</c:v>
                </c:pt>
                <c:pt idx="24325">
                  <c:v>42667.552083333336</c:v>
                </c:pt>
                <c:pt idx="24326">
                  <c:v>42667.555555555555</c:v>
                </c:pt>
                <c:pt idx="24327">
                  <c:v>42667.559027777781</c:v>
                </c:pt>
                <c:pt idx="24328">
                  <c:v>42667.5625</c:v>
                </c:pt>
                <c:pt idx="24329">
                  <c:v>42667.565972222219</c:v>
                </c:pt>
                <c:pt idx="24330">
                  <c:v>42667.569444444445</c:v>
                </c:pt>
                <c:pt idx="24331">
                  <c:v>42667.572916666664</c:v>
                </c:pt>
                <c:pt idx="24332">
                  <c:v>42667.576388888891</c:v>
                </c:pt>
                <c:pt idx="24333">
                  <c:v>42667.579861111109</c:v>
                </c:pt>
                <c:pt idx="24334">
                  <c:v>42667.583333333336</c:v>
                </c:pt>
                <c:pt idx="24335">
                  <c:v>42667.586805555555</c:v>
                </c:pt>
                <c:pt idx="24336">
                  <c:v>42667.590277777781</c:v>
                </c:pt>
                <c:pt idx="24337">
                  <c:v>42667.59375</c:v>
                </c:pt>
                <c:pt idx="24338">
                  <c:v>42667.597222222219</c:v>
                </c:pt>
                <c:pt idx="24339">
                  <c:v>42667.600694444445</c:v>
                </c:pt>
                <c:pt idx="24340">
                  <c:v>42667.604166666664</c:v>
                </c:pt>
                <c:pt idx="24341">
                  <c:v>42667.607638888891</c:v>
                </c:pt>
                <c:pt idx="24342">
                  <c:v>42667.611111111109</c:v>
                </c:pt>
                <c:pt idx="24343">
                  <c:v>42667.614583333336</c:v>
                </c:pt>
                <c:pt idx="24344">
                  <c:v>42667.618055555555</c:v>
                </c:pt>
                <c:pt idx="24345">
                  <c:v>42667.621527777781</c:v>
                </c:pt>
                <c:pt idx="24346">
                  <c:v>42667.625</c:v>
                </c:pt>
                <c:pt idx="24347">
                  <c:v>42667.628472222219</c:v>
                </c:pt>
                <c:pt idx="24348">
                  <c:v>42667.631944444445</c:v>
                </c:pt>
                <c:pt idx="24349">
                  <c:v>42667.635416666664</c:v>
                </c:pt>
                <c:pt idx="24350">
                  <c:v>42667.638888888891</c:v>
                </c:pt>
                <c:pt idx="24351">
                  <c:v>42667.642361111109</c:v>
                </c:pt>
                <c:pt idx="24352">
                  <c:v>42667.645833333336</c:v>
                </c:pt>
                <c:pt idx="24353">
                  <c:v>42667.649305555555</c:v>
                </c:pt>
                <c:pt idx="24354">
                  <c:v>42667.652777777781</c:v>
                </c:pt>
                <c:pt idx="24355">
                  <c:v>42667.65625</c:v>
                </c:pt>
                <c:pt idx="24356">
                  <c:v>42667.659722222219</c:v>
                </c:pt>
                <c:pt idx="24357">
                  <c:v>42667.663194444445</c:v>
                </c:pt>
                <c:pt idx="24358">
                  <c:v>42667.666666666664</c:v>
                </c:pt>
                <c:pt idx="24359">
                  <c:v>42667.670138888891</c:v>
                </c:pt>
                <c:pt idx="24360">
                  <c:v>42667.673611111109</c:v>
                </c:pt>
                <c:pt idx="24361">
                  <c:v>42667.677083333336</c:v>
                </c:pt>
                <c:pt idx="24362">
                  <c:v>42667.680555555555</c:v>
                </c:pt>
                <c:pt idx="24363">
                  <c:v>42667.684027777781</c:v>
                </c:pt>
                <c:pt idx="24364">
                  <c:v>42667.6875</c:v>
                </c:pt>
                <c:pt idx="24365">
                  <c:v>42667.690972222219</c:v>
                </c:pt>
                <c:pt idx="24366">
                  <c:v>42667.694444444445</c:v>
                </c:pt>
                <c:pt idx="24367">
                  <c:v>42667.697916666664</c:v>
                </c:pt>
                <c:pt idx="24368">
                  <c:v>42667.701388888891</c:v>
                </c:pt>
                <c:pt idx="24369">
                  <c:v>42667.704861111109</c:v>
                </c:pt>
                <c:pt idx="24370">
                  <c:v>42667.708333333336</c:v>
                </c:pt>
                <c:pt idx="24371">
                  <c:v>42667.711805555555</c:v>
                </c:pt>
                <c:pt idx="24372">
                  <c:v>42667.715277777781</c:v>
                </c:pt>
                <c:pt idx="24373">
                  <c:v>42667.71875</c:v>
                </c:pt>
                <c:pt idx="24374">
                  <c:v>42667.722222222219</c:v>
                </c:pt>
                <c:pt idx="24375">
                  <c:v>42667.725694444445</c:v>
                </c:pt>
                <c:pt idx="24376">
                  <c:v>42667.729166666664</c:v>
                </c:pt>
                <c:pt idx="24377">
                  <c:v>42667.732638888891</c:v>
                </c:pt>
                <c:pt idx="24378">
                  <c:v>42667.736111111109</c:v>
                </c:pt>
                <c:pt idx="24379">
                  <c:v>42667.739583333336</c:v>
                </c:pt>
                <c:pt idx="24380">
                  <c:v>42667.743055555555</c:v>
                </c:pt>
                <c:pt idx="24381">
                  <c:v>42667.746527777781</c:v>
                </c:pt>
                <c:pt idx="24382">
                  <c:v>42667.75</c:v>
                </c:pt>
                <c:pt idx="24383">
                  <c:v>42667.753472222219</c:v>
                </c:pt>
                <c:pt idx="24384">
                  <c:v>42667.756944444445</c:v>
                </c:pt>
                <c:pt idx="24385">
                  <c:v>42667.760416666664</c:v>
                </c:pt>
                <c:pt idx="24386">
                  <c:v>42667.763888888891</c:v>
                </c:pt>
                <c:pt idx="24387">
                  <c:v>42667.767361111109</c:v>
                </c:pt>
                <c:pt idx="24388">
                  <c:v>42667.770833333336</c:v>
                </c:pt>
                <c:pt idx="24389">
                  <c:v>42667.774305555555</c:v>
                </c:pt>
                <c:pt idx="24390">
                  <c:v>42667.777777777781</c:v>
                </c:pt>
                <c:pt idx="24391">
                  <c:v>42667.78125</c:v>
                </c:pt>
                <c:pt idx="24392">
                  <c:v>42667.784722222219</c:v>
                </c:pt>
                <c:pt idx="24393">
                  <c:v>42667.788194444445</c:v>
                </c:pt>
                <c:pt idx="24394">
                  <c:v>42667.791666666664</c:v>
                </c:pt>
                <c:pt idx="24395">
                  <c:v>42667.795138888891</c:v>
                </c:pt>
                <c:pt idx="24396">
                  <c:v>42667.798611111109</c:v>
                </c:pt>
                <c:pt idx="24397">
                  <c:v>42667.802083333336</c:v>
                </c:pt>
                <c:pt idx="24398">
                  <c:v>42667.805555555555</c:v>
                </c:pt>
                <c:pt idx="24399">
                  <c:v>42667.809027777781</c:v>
                </c:pt>
                <c:pt idx="24400">
                  <c:v>42667.8125</c:v>
                </c:pt>
                <c:pt idx="24401">
                  <c:v>42667.815972222219</c:v>
                </c:pt>
                <c:pt idx="24402">
                  <c:v>42667.819444444445</c:v>
                </c:pt>
                <c:pt idx="24403">
                  <c:v>42667.822916666664</c:v>
                </c:pt>
                <c:pt idx="24404">
                  <c:v>42667.826388888891</c:v>
                </c:pt>
                <c:pt idx="24405">
                  <c:v>42667.829861111109</c:v>
                </c:pt>
                <c:pt idx="24406">
                  <c:v>42667.833333333336</c:v>
                </c:pt>
                <c:pt idx="24407">
                  <c:v>42667.836805555555</c:v>
                </c:pt>
                <c:pt idx="24408">
                  <c:v>42667.840277777781</c:v>
                </c:pt>
                <c:pt idx="24409">
                  <c:v>42667.84375</c:v>
                </c:pt>
                <c:pt idx="24410">
                  <c:v>42667.847222222219</c:v>
                </c:pt>
                <c:pt idx="24411">
                  <c:v>42667.850694444445</c:v>
                </c:pt>
                <c:pt idx="24412">
                  <c:v>42667.854166666664</c:v>
                </c:pt>
                <c:pt idx="24413">
                  <c:v>42667.857638888891</c:v>
                </c:pt>
                <c:pt idx="24414">
                  <c:v>42667.861111111109</c:v>
                </c:pt>
                <c:pt idx="24415">
                  <c:v>42667.864583333336</c:v>
                </c:pt>
                <c:pt idx="24416">
                  <c:v>42667.868055555555</c:v>
                </c:pt>
                <c:pt idx="24417">
                  <c:v>42667.871527777781</c:v>
                </c:pt>
                <c:pt idx="24418">
                  <c:v>42667.875</c:v>
                </c:pt>
                <c:pt idx="24419">
                  <c:v>42667.878472222219</c:v>
                </c:pt>
                <c:pt idx="24420">
                  <c:v>42667.881944444445</c:v>
                </c:pt>
                <c:pt idx="24421">
                  <c:v>42667.885416666664</c:v>
                </c:pt>
                <c:pt idx="24422">
                  <c:v>42667.888888888891</c:v>
                </c:pt>
                <c:pt idx="24423">
                  <c:v>42667.892361111109</c:v>
                </c:pt>
                <c:pt idx="24424">
                  <c:v>42667.895833333336</c:v>
                </c:pt>
                <c:pt idx="24425">
                  <c:v>42667.899305555555</c:v>
                </c:pt>
                <c:pt idx="24426">
                  <c:v>42667.902777777781</c:v>
                </c:pt>
                <c:pt idx="24427">
                  <c:v>42667.90625</c:v>
                </c:pt>
                <c:pt idx="24428">
                  <c:v>42667.909722222219</c:v>
                </c:pt>
                <c:pt idx="24429">
                  <c:v>42667.913194444445</c:v>
                </c:pt>
                <c:pt idx="24430">
                  <c:v>42667.916666666664</c:v>
                </c:pt>
                <c:pt idx="24431">
                  <c:v>42667.920138888891</c:v>
                </c:pt>
                <c:pt idx="24432">
                  <c:v>42667.923611111109</c:v>
                </c:pt>
                <c:pt idx="24433">
                  <c:v>42667.927083333336</c:v>
                </c:pt>
                <c:pt idx="24434">
                  <c:v>42667.930555555555</c:v>
                </c:pt>
                <c:pt idx="24435">
                  <c:v>42667.934027777781</c:v>
                </c:pt>
                <c:pt idx="24436">
                  <c:v>42667.9375</c:v>
                </c:pt>
                <c:pt idx="24437">
                  <c:v>42667.940972222219</c:v>
                </c:pt>
                <c:pt idx="24438">
                  <c:v>42667.944444444445</c:v>
                </c:pt>
                <c:pt idx="24439">
                  <c:v>42667.947916666664</c:v>
                </c:pt>
                <c:pt idx="24440">
                  <c:v>42667.951388888891</c:v>
                </c:pt>
                <c:pt idx="24441">
                  <c:v>42667.954861111109</c:v>
                </c:pt>
                <c:pt idx="24442">
                  <c:v>42667.958333333336</c:v>
                </c:pt>
                <c:pt idx="24443">
                  <c:v>42667.961805555555</c:v>
                </c:pt>
                <c:pt idx="24444">
                  <c:v>42667.965277777781</c:v>
                </c:pt>
                <c:pt idx="24445">
                  <c:v>42667.96875</c:v>
                </c:pt>
                <c:pt idx="24446">
                  <c:v>42667.972222222219</c:v>
                </c:pt>
                <c:pt idx="24447">
                  <c:v>42667.975694444445</c:v>
                </c:pt>
                <c:pt idx="24448">
                  <c:v>42667.979166666664</c:v>
                </c:pt>
                <c:pt idx="24449">
                  <c:v>42667.982638888891</c:v>
                </c:pt>
                <c:pt idx="24450">
                  <c:v>42667.986111111109</c:v>
                </c:pt>
                <c:pt idx="24451">
                  <c:v>42667.989583333336</c:v>
                </c:pt>
                <c:pt idx="24452">
                  <c:v>42667.993055555555</c:v>
                </c:pt>
                <c:pt idx="24453">
                  <c:v>42667.996527777781</c:v>
                </c:pt>
                <c:pt idx="24454">
                  <c:v>42668</c:v>
                </c:pt>
                <c:pt idx="24455">
                  <c:v>42668.003472222219</c:v>
                </c:pt>
                <c:pt idx="24456">
                  <c:v>42668.006944444445</c:v>
                </c:pt>
                <c:pt idx="24457">
                  <c:v>42668.010416666664</c:v>
                </c:pt>
                <c:pt idx="24458">
                  <c:v>42668.013888888891</c:v>
                </c:pt>
                <c:pt idx="24459">
                  <c:v>42668.017361111109</c:v>
                </c:pt>
                <c:pt idx="24460">
                  <c:v>42668.020833333336</c:v>
                </c:pt>
                <c:pt idx="24461">
                  <c:v>42668.024305555555</c:v>
                </c:pt>
                <c:pt idx="24462">
                  <c:v>42668.027777777781</c:v>
                </c:pt>
                <c:pt idx="24463">
                  <c:v>42668.03125</c:v>
                </c:pt>
                <c:pt idx="24464">
                  <c:v>42668.034722222219</c:v>
                </c:pt>
                <c:pt idx="24465">
                  <c:v>42668.038194444445</c:v>
                </c:pt>
                <c:pt idx="24466">
                  <c:v>42668.041666666664</c:v>
                </c:pt>
                <c:pt idx="24467">
                  <c:v>42668.045138888891</c:v>
                </c:pt>
                <c:pt idx="24468">
                  <c:v>42668.048611111109</c:v>
                </c:pt>
                <c:pt idx="24469">
                  <c:v>42668.052083333336</c:v>
                </c:pt>
                <c:pt idx="24470">
                  <c:v>42668.055555555555</c:v>
                </c:pt>
                <c:pt idx="24471">
                  <c:v>42668.059027777781</c:v>
                </c:pt>
                <c:pt idx="24472">
                  <c:v>42668.0625</c:v>
                </c:pt>
                <c:pt idx="24473">
                  <c:v>42668.065972222219</c:v>
                </c:pt>
                <c:pt idx="24474">
                  <c:v>42668.069444444445</c:v>
                </c:pt>
                <c:pt idx="24475">
                  <c:v>42668.072916666664</c:v>
                </c:pt>
                <c:pt idx="24476">
                  <c:v>42668.076388888891</c:v>
                </c:pt>
                <c:pt idx="24477">
                  <c:v>42668.079861111109</c:v>
                </c:pt>
                <c:pt idx="24478">
                  <c:v>42668.083333333336</c:v>
                </c:pt>
                <c:pt idx="24479">
                  <c:v>42668.086805555555</c:v>
                </c:pt>
                <c:pt idx="24480">
                  <c:v>42668.090277777781</c:v>
                </c:pt>
                <c:pt idx="24481">
                  <c:v>42668.09375</c:v>
                </c:pt>
                <c:pt idx="24482">
                  <c:v>42668.097222222219</c:v>
                </c:pt>
                <c:pt idx="24483">
                  <c:v>42668.100694444445</c:v>
                </c:pt>
                <c:pt idx="24484">
                  <c:v>42668.104166666664</c:v>
                </c:pt>
                <c:pt idx="24485">
                  <c:v>42668.107638888891</c:v>
                </c:pt>
                <c:pt idx="24486">
                  <c:v>42668.111111111109</c:v>
                </c:pt>
                <c:pt idx="24487">
                  <c:v>42668.114583333336</c:v>
                </c:pt>
                <c:pt idx="24488">
                  <c:v>42668.118055555555</c:v>
                </c:pt>
                <c:pt idx="24489">
                  <c:v>42668.121527777781</c:v>
                </c:pt>
                <c:pt idx="24490">
                  <c:v>42668.125</c:v>
                </c:pt>
                <c:pt idx="24491">
                  <c:v>42668.128472222219</c:v>
                </c:pt>
                <c:pt idx="24492">
                  <c:v>42668.131944444445</c:v>
                </c:pt>
                <c:pt idx="24493">
                  <c:v>42668.135416666664</c:v>
                </c:pt>
                <c:pt idx="24494">
                  <c:v>42668.138888888891</c:v>
                </c:pt>
                <c:pt idx="24495">
                  <c:v>42668.142361111109</c:v>
                </c:pt>
                <c:pt idx="24496">
                  <c:v>42668.145833333336</c:v>
                </c:pt>
                <c:pt idx="24497">
                  <c:v>42668.149305555555</c:v>
                </c:pt>
                <c:pt idx="24498">
                  <c:v>42668.152777777781</c:v>
                </c:pt>
                <c:pt idx="24499">
                  <c:v>42668.15625</c:v>
                </c:pt>
                <c:pt idx="24500">
                  <c:v>42668.159722222219</c:v>
                </c:pt>
                <c:pt idx="24501">
                  <c:v>42668.163194444445</c:v>
                </c:pt>
                <c:pt idx="24502">
                  <c:v>42668.166666666664</c:v>
                </c:pt>
                <c:pt idx="24503">
                  <c:v>42668.170138888891</c:v>
                </c:pt>
                <c:pt idx="24504">
                  <c:v>42668.173611111109</c:v>
                </c:pt>
                <c:pt idx="24505">
                  <c:v>42668.177083333336</c:v>
                </c:pt>
                <c:pt idx="24506">
                  <c:v>42668.180555555555</c:v>
                </c:pt>
                <c:pt idx="24507">
                  <c:v>42668.184027777781</c:v>
                </c:pt>
                <c:pt idx="24508">
                  <c:v>42668.1875</c:v>
                </c:pt>
                <c:pt idx="24509">
                  <c:v>42668.190972222219</c:v>
                </c:pt>
                <c:pt idx="24510">
                  <c:v>42668.194444444445</c:v>
                </c:pt>
                <c:pt idx="24511">
                  <c:v>42668.197916666664</c:v>
                </c:pt>
                <c:pt idx="24512">
                  <c:v>42668.201388888891</c:v>
                </c:pt>
                <c:pt idx="24513">
                  <c:v>42668.204861111109</c:v>
                </c:pt>
                <c:pt idx="24514">
                  <c:v>42668.208333333336</c:v>
                </c:pt>
                <c:pt idx="24515">
                  <c:v>42668.211805555555</c:v>
                </c:pt>
                <c:pt idx="24516">
                  <c:v>42668.215277777781</c:v>
                </c:pt>
                <c:pt idx="24517">
                  <c:v>42668.21875</c:v>
                </c:pt>
                <c:pt idx="24518">
                  <c:v>42668.222222222219</c:v>
                </c:pt>
                <c:pt idx="24519">
                  <c:v>42668.225694444445</c:v>
                </c:pt>
                <c:pt idx="24520">
                  <c:v>42668.229166666664</c:v>
                </c:pt>
                <c:pt idx="24521">
                  <c:v>42668.232638888891</c:v>
                </c:pt>
                <c:pt idx="24522">
                  <c:v>42668.236111111109</c:v>
                </c:pt>
                <c:pt idx="24523">
                  <c:v>42668.239583333336</c:v>
                </c:pt>
                <c:pt idx="24524">
                  <c:v>42668.243055555555</c:v>
                </c:pt>
                <c:pt idx="24525">
                  <c:v>42668.246527777781</c:v>
                </c:pt>
                <c:pt idx="24526">
                  <c:v>42668.25</c:v>
                </c:pt>
                <c:pt idx="24527">
                  <c:v>42668.253472222219</c:v>
                </c:pt>
                <c:pt idx="24528">
                  <c:v>42668.256944444445</c:v>
                </c:pt>
                <c:pt idx="24529">
                  <c:v>42668.260416666664</c:v>
                </c:pt>
                <c:pt idx="24530">
                  <c:v>42668.263888888891</c:v>
                </c:pt>
                <c:pt idx="24531">
                  <c:v>42668.267361111109</c:v>
                </c:pt>
                <c:pt idx="24532">
                  <c:v>42668.270833333336</c:v>
                </c:pt>
                <c:pt idx="24533">
                  <c:v>42668.274305555555</c:v>
                </c:pt>
                <c:pt idx="24534">
                  <c:v>42668.277777777781</c:v>
                </c:pt>
                <c:pt idx="24535">
                  <c:v>42668.28125</c:v>
                </c:pt>
                <c:pt idx="24536">
                  <c:v>42668.284722222219</c:v>
                </c:pt>
                <c:pt idx="24537">
                  <c:v>42668.288194444445</c:v>
                </c:pt>
                <c:pt idx="24538">
                  <c:v>42668.291666666664</c:v>
                </c:pt>
                <c:pt idx="24539">
                  <c:v>42668.295138888891</c:v>
                </c:pt>
                <c:pt idx="24540">
                  <c:v>42668.298611111109</c:v>
                </c:pt>
                <c:pt idx="24541">
                  <c:v>42668.302083333336</c:v>
                </c:pt>
                <c:pt idx="24542">
                  <c:v>42668.305555555555</c:v>
                </c:pt>
                <c:pt idx="24543">
                  <c:v>42668.309027777781</c:v>
                </c:pt>
                <c:pt idx="24544">
                  <c:v>42668.3125</c:v>
                </c:pt>
                <c:pt idx="24545">
                  <c:v>42668.315972222219</c:v>
                </c:pt>
                <c:pt idx="24546">
                  <c:v>42668.319444444445</c:v>
                </c:pt>
                <c:pt idx="24547">
                  <c:v>42668.322916666664</c:v>
                </c:pt>
                <c:pt idx="24548">
                  <c:v>42668.326388888891</c:v>
                </c:pt>
                <c:pt idx="24549">
                  <c:v>42668.329861111109</c:v>
                </c:pt>
                <c:pt idx="24550">
                  <c:v>42668.333333333336</c:v>
                </c:pt>
                <c:pt idx="24551">
                  <c:v>42668.336805555555</c:v>
                </c:pt>
                <c:pt idx="24552">
                  <c:v>42668.340277777781</c:v>
                </c:pt>
                <c:pt idx="24553">
                  <c:v>42668.34375</c:v>
                </c:pt>
                <c:pt idx="24554">
                  <c:v>42668.347222222219</c:v>
                </c:pt>
                <c:pt idx="24555">
                  <c:v>42668.350694444445</c:v>
                </c:pt>
                <c:pt idx="24556">
                  <c:v>42668.354166666664</c:v>
                </c:pt>
                <c:pt idx="24557">
                  <c:v>42668.357638888891</c:v>
                </c:pt>
                <c:pt idx="24558">
                  <c:v>42668.361111111109</c:v>
                </c:pt>
                <c:pt idx="24559">
                  <c:v>42668.364583333336</c:v>
                </c:pt>
                <c:pt idx="24560">
                  <c:v>42668.368055555555</c:v>
                </c:pt>
                <c:pt idx="24561">
                  <c:v>42668.371527777781</c:v>
                </c:pt>
                <c:pt idx="24562">
                  <c:v>42668.375</c:v>
                </c:pt>
                <c:pt idx="24563">
                  <c:v>42668.378472222219</c:v>
                </c:pt>
                <c:pt idx="24564">
                  <c:v>42668.381944444445</c:v>
                </c:pt>
                <c:pt idx="24565">
                  <c:v>42668.385416666664</c:v>
                </c:pt>
                <c:pt idx="24566">
                  <c:v>42668.388888888891</c:v>
                </c:pt>
                <c:pt idx="24567">
                  <c:v>42668.392361111109</c:v>
                </c:pt>
                <c:pt idx="24568">
                  <c:v>42668.395833333336</c:v>
                </c:pt>
                <c:pt idx="24569">
                  <c:v>42668.399305555555</c:v>
                </c:pt>
                <c:pt idx="24570">
                  <c:v>42668.402777777781</c:v>
                </c:pt>
                <c:pt idx="24571">
                  <c:v>42668.40625</c:v>
                </c:pt>
                <c:pt idx="24572">
                  <c:v>42668.409722222219</c:v>
                </c:pt>
                <c:pt idx="24573">
                  <c:v>42668.413194444445</c:v>
                </c:pt>
                <c:pt idx="24574">
                  <c:v>42668.416666666664</c:v>
                </c:pt>
                <c:pt idx="24575">
                  <c:v>42668.420138888891</c:v>
                </c:pt>
                <c:pt idx="24576">
                  <c:v>42668.423611111109</c:v>
                </c:pt>
                <c:pt idx="24577">
                  <c:v>42668.427083333336</c:v>
                </c:pt>
                <c:pt idx="24578">
                  <c:v>42668.430555555555</c:v>
                </c:pt>
                <c:pt idx="24579">
                  <c:v>42668.434027777781</c:v>
                </c:pt>
                <c:pt idx="24580">
                  <c:v>42668.4375</c:v>
                </c:pt>
                <c:pt idx="24581">
                  <c:v>42668.440972222219</c:v>
                </c:pt>
                <c:pt idx="24582">
                  <c:v>42668.444444444445</c:v>
                </c:pt>
                <c:pt idx="24583">
                  <c:v>42668.447916666664</c:v>
                </c:pt>
                <c:pt idx="24584">
                  <c:v>42668.451388888891</c:v>
                </c:pt>
                <c:pt idx="24585">
                  <c:v>42668.454861111109</c:v>
                </c:pt>
                <c:pt idx="24586">
                  <c:v>42668.458333333336</c:v>
                </c:pt>
                <c:pt idx="24587">
                  <c:v>42668.461805555555</c:v>
                </c:pt>
                <c:pt idx="24588">
                  <c:v>42668.465277777781</c:v>
                </c:pt>
                <c:pt idx="24589">
                  <c:v>42668.46875</c:v>
                </c:pt>
                <c:pt idx="24590">
                  <c:v>42668.472222222219</c:v>
                </c:pt>
                <c:pt idx="24591">
                  <c:v>42668.475694444445</c:v>
                </c:pt>
                <c:pt idx="24592">
                  <c:v>42668.479166666664</c:v>
                </c:pt>
                <c:pt idx="24593">
                  <c:v>42668.482638888891</c:v>
                </c:pt>
                <c:pt idx="24594">
                  <c:v>42668.486111111109</c:v>
                </c:pt>
                <c:pt idx="24595">
                  <c:v>42668.489583333336</c:v>
                </c:pt>
                <c:pt idx="24596">
                  <c:v>42668.493055555555</c:v>
                </c:pt>
                <c:pt idx="24597">
                  <c:v>42668.496527777781</c:v>
                </c:pt>
                <c:pt idx="24598">
                  <c:v>42668.5</c:v>
                </c:pt>
                <c:pt idx="24599">
                  <c:v>42668.503472222219</c:v>
                </c:pt>
                <c:pt idx="24600">
                  <c:v>42668.506944444445</c:v>
                </c:pt>
                <c:pt idx="24601">
                  <c:v>42668.510416666664</c:v>
                </c:pt>
                <c:pt idx="24602">
                  <c:v>42668.513888888891</c:v>
                </c:pt>
                <c:pt idx="24603">
                  <c:v>42668.517361111109</c:v>
                </c:pt>
                <c:pt idx="24604">
                  <c:v>42668.520833333336</c:v>
                </c:pt>
                <c:pt idx="24605">
                  <c:v>42668.524305555555</c:v>
                </c:pt>
                <c:pt idx="24606">
                  <c:v>42668.527777777781</c:v>
                </c:pt>
                <c:pt idx="24607">
                  <c:v>42668.53125</c:v>
                </c:pt>
                <c:pt idx="24608">
                  <c:v>42668.534722222219</c:v>
                </c:pt>
                <c:pt idx="24609">
                  <c:v>42668.538194444445</c:v>
                </c:pt>
                <c:pt idx="24610">
                  <c:v>42668.541666666664</c:v>
                </c:pt>
                <c:pt idx="24611">
                  <c:v>42668.545138888891</c:v>
                </c:pt>
                <c:pt idx="24612">
                  <c:v>42668.548611111109</c:v>
                </c:pt>
                <c:pt idx="24613">
                  <c:v>42668.552083333336</c:v>
                </c:pt>
                <c:pt idx="24614">
                  <c:v>42668.555555555555</c:v>
                </c:pt>
                <c:pt idx="24615">
                  <c:v>42668.559027777781</c:v>
                </c:pt>
                <c:pt idx="24616">
                  <c:v>42668.5625</c:v>
                </c:pt>
                <c:pt idx="24617">
                  <c:v>42668.565972222219</c:v>
                </c:pt>
                <c:pt idx="24618">
                  <c:v>42668.569444444445</c:v>
                </c:pt>
                <c:pt idx="24619">
                  <c:v>42668.572916666664</c:v>
                </c:pt>
                <c:pt idx="24620">
                  <c:v>42668.576388888891</c:v>
                </c:pt>
                <c:pt idx="24621">
                  <c:v>42668.579861111109</c:v>
                </c:pt>
                <c:pt idx="24622">
                  <c:v>42668.583333333336</c:v>
                </c:pt>
                <c:pt idx="24623">
                  <c:v>42668.586805555555</c:v>
                </c:pt>
                <c:pt idx="24624">
                  <c:v>42668.590277777781</c:v>
                </c:pt>
                <c:pt idx="24625">
                  <c:v>42668.59375</c:v>
                </c:pt>
                <c:pt idx="24626">
                  <c:v>42668.597222222219</c:v>
                </c:pt>
                <c:pt idx="24627">
                  <c:v>42668.600694444445</c:v>
                </c:pt>
                <c:pt idx="24628">
                  <c:v>42668.604166666664</c:v>
                </c:pt>
                <c:pt idx="24629">
                  <c:v>42668.607638888891</c:v>
                </c:pt>
                <c:pt idx="24630">
                  <c:v>42668.611111111109</c:v>
                </c:pt>
                <c:pt idx="24631">
                  <c:v>42668.614583333336</c:v>
                </c:pt>
                <c:pt idx="24632">
                  <c:v>42668.618055555555</c:v>
                </c:pt>
                <c:pt idx="24633">
                  <c:v>42668.621527777781</c:v>
                </c:pt>
                <c:pt idx="24634">
                  <c:v>42668.625</c:v>
                </c:pt>
                <c:pt idx="24635">
                  <c:v>42668.628472222219</c:v>
                </c:pt>
                <c:pt idx="24636">
                  <c:v>42668.631944444445</c:v>
                </c:pt>
                <c:pt idx="24637">
                  <c:v>42668.635416666664</c:v>
                </c:pt>
                <c:pt idx="24638">
                  <c:v>42668.638888888891</c:v>
                </c:pt>
                <c:pt idx="24639">
                  <c:v>42668.642361111109</c:v>
                </c:pt>
                <c:pt idx="24640">
                  <c:v>42668.645833333336</c:v>
                </c:pt>
                <c:pt idx="24641">
                  <c:v>42668.649305555555</c:v>
                </c:pt>
                <c:pt idx="24642">
                  <c:v>42668.652777777781</c:v>
                </c:pt>
                <c:pt idx="24643">
                  <c:v>42668.65625</c:v>
                </c:pt>
                <c:pt idx="24644">
                  <c:v>42668.659722222219</c:v>
                </c:pt>
                <c:pt idx="24645">
                  <c:v>42668.663194444445</c:v>
                </c:pt>
                <c:pt idx="24646">
                  <c:v>42668.666666666664</c:v>
                </c:pt>
                <c:pt idx="24647">
                  <c:v>42668.670138888891</c:v>
                </c:pt>
                <c:pt idx="24648">
                  <c:v>42668.673611111109</c:v>
                </c:pt>
                <c:pt idx="24649">
                  <c:v>42668.677083333336</c:v>
                </c:pt>
                <c:pt idx="24650">
                  <c:v>42668.680555555555</c:v>
                </c:pt>
                <c:pt idx="24651">
                  <c:v>42668.684027777781</c:v>
                </c:pt>
                <c:pt idx="24652">
                  <c:v>42668.6875</c:v>
                </c:pt>
                <c:pt idx="24653">
                  <c:v>42668.690972222219</c:v>
                </c:pt>
                <c:pt idx="24654">
                  <c:v>42668.694444444445</c:v>
                </c:pt>
                <c:pt idx="24655">
                  <c:v>42668.697916666664</c:v>
                </c:pt>
                <c:pt idx="24656">
                  <c:v>42668.701388888891</c:v>
                </c:pt>
                <c:pt idx="24657">
                  <c:v>42668.704861111109</c:v>
                </c:pt>
                <c:pt idx="24658">
                  <c:v>42668.708333333336</c:v>
                </c:pt>
                <c:pt idx="24659">
                  <c:v>42668.711805555555</c:v>
                </c:pt>
                <c:pt idx="24660">
                  <c:v>42668.715277777781</c:v>
                </c:pt>
                <c:pt idx="24661">
                  <c:v>42668.71875</c:v>
                </c:pt>
                <c:pt idx="24662">
                  <c:v>42668.722222222219</c:v>
                </c:pt>
                <c:pt idx="24663">
                  <c:v>42668.725694444445</c:v>
                </c:pt>
                <c:pt idx="24664">
                  <c:v>42668.729166666664</c:v>
                </c:pt>
                <c:pt idx="24665">
                  <c:v>42668.732638888891</c:v>
                </c:pt>
                <c:pt idx="24666">
                  <c:v>42668.736111111109</c:v>
                </c:pt>
                <c:pt idx="24667">
                  <c:v>42668.739583333336</c:v>
                </c:pt>
                <c:pt idx="24668">
                  <c:v>42668.743055555555</c:v>
                </c:pt>
                <c:pt idx="24669">
                  <c:v>42668.746527777781</c:v>
                </c:pt>
                <c:pt idx="24670">
                  <c:v>42668.75</c:v>
                </c:pt>
                <c:pt idx="24671">
                  <c:v>42668.753472222219</c:v>
                </c:pt>
                <c:pt idx="24672">
                  <c:v>42668.756944444445</c:v>
                </c:pt>
                <c:pt idx="24673">
                  <c:v>42668.760416666664</c:v>
                </c:pt>
                <c:pt idx="24674">
                  <c:v>42668.763888888891</c:v>
                </c:pt>
                <c:pt idx="24675">
                  <c:v>42668.767361111109</c:v>
                </c:pt>
                <c:pt idx="24676">
                  <c:v>42668.770833333336</c:v>
                </c:pt>
                <c:pt idx="24677">
                  <c:v>42668.774305555555</c:v>
                </c:pt>
                <c:pt idx="24678">
                  <c:v>42668.777777777781</c:v>
                </c:pt>
                <c:pt idx="24679">
                  <c:v>42668.78125</c:v>
                </c:pt>
                <c:pt idx="24680">
                  <c:v>42668.784722222219</c:v>
                </c:pt>
                <c:pt idx="24681">
                  <c:v>42668.788194444445</c:v>
                </c:pt>
                <c:pt idx="24682">
                  <c:v>42668.791666666664</c:v>
                </c:pt>
                <c:pt idx="24683">
                  <c:v>42668.795138888891</c:v>
                </c:pt>
                <c:pt idx="24684">
                  <c:v>42668.798611111109</c:v>
                </c:pt>
                <c:pt idx="24685">
                  <c:v>42668.802083333336</c:v>
                </c:pt>
                <c:pt idx="24686">
                  <c:v>42668.805555555555</c:v>
                </c:pt>
                <c:pt idx="24687">
                  <c:v>42668.809027777781</c:v>
                </c:pt>
                <c:pt idx="24688">
                  <c:v>42668.8125</c:v>
                </c:pt>
                <c:pt idx="24689">
                  <c:v>42668.815972222219</c:v>
                </c:pt>
                <c:pt idx="24690">
                  <c:v>42668.819444444445</c:v>
                </c:pt>
                <c:pt idx="24691">
                  <c:v>42668.822916666664</c:v>
                </c:pt>
                <c:pt idx="24692">
                  <c:v>42668.826388888891</c:v>
                </c:pt>
                <c:pt idx="24693">
                  <c:v>42668.829861111109</c:v>
                </c:pt>
                <c:pt idx="24694">
                  <c:v>42668.833333333336</c:v>
                </c:pt>
                <c:pt idx="24695">
                  <c:v>42668.836805555555</c:v>
                </c:pt>
                <c:pt idx="24696">
                  <c:v>42668.840277777781</c:v>
                </c:pt>
                <c:pt idx="24697">
                  <c:v>42668.84375</c:v>
                </c:pt>
                <c:pt idx="24698">
                  <c:v>42668.847222222219</c:v>
                </c:pt>
                <c:pt idx="24699">
                  <c:v>42668.850694444445</c:v>
                </c:pt>
                <c:pt idx="24700">
                  <c:v>42668.854166666664</c:v>
                </c:pt>
                <c:pt idx="24701">
                  <c:v>42668.857638888891</c:v>
                </c:pt>
                <c:pt idx="24702">
                  <c:v>42668.861111111109</c:v>
                </c:pt>
                <c:pt idx="24703">
                  <c:v>42668.864583333336</c:v>
                </c:pt>
                <c:pt idx="24704">
                  <c:v>42668.868055555555</c:v>
                </c:pt>
                <c:pt idx="24705">
                  <c:v>42668.871527777781</c:v>
                </c:pt>
                <c:pt idx="24706">
                  <c:v>42668.875</c:v>
                </c:pt>
                <c:pt idx="24707">
                  <c:v>42668.878472222219</c:v>
                </c:pt>
                <c:pt idx="24708">
                  <c:v>42668.881944444445</c:v>
                </c:pt>
                <c:pt idx="24709">
                  <c:v>42668.885416666664</c:v>
                </c:pt>
                <c:pt idx="24710">
                  <c:v>42668.888888888891</c:v>
                </c:pt>
                <c:pt idx="24711">
                  <c:v>42668.892361111109</c:v>
                </c:pt>
                <c:pt idx="24712">
                  <c:v>42668.895833333336</c:v>
                </c:pt>
                <c:pt idx="24713">
                  <c:v>42668.899305555555</c:v>
                </c:pt>
                <c:pt idx="24714">
                  <c:v>42668.902777777781</c:v>
                </c:pt>
                <c:pt idx="24715">
                  <c:v>42668.90625</c:v>
                </c:pt>
                <c:pt idx="24716">
                  <c:v>42668.909722222219</c:v>
                </c:pt>
                <c:pt idx="24717">
                  <c:v>42668.913194444445</c:v>
                </c:pt>
                <c:pt idx="24718">
                  <c:v>42668.916666666664</c:v>
                </c:pt>
                <c:pt idx="24719">
                  <c:v>42668.920138888891</c:v>
                </c:pt>
                <c:pt idx="24720">
                  <c:v>42668.923611111109</c:v>
                </c:pt>
                <c:pt idx="24721">
                  <c:v>42668.927083333336</c:v>
                </c:pt>
                <c:pt idx="24722">
                  <c:v>42668.930555555555</c:v>
                </c:pt>
                <c:pt idx="24723">
                  <c:v>42668.934027777781</c:v>
                </c:pt>
                <c:pt idx="24724">
                  <c:v>42668.9375</c:v>
                </c:pt>
                <c:pt idx="24725">
                  <c:v>42668.940972222219</c:v>
                </c:pt>
                <c:pt idx="24726">
                  <c:v>42668.944444444445</c:v>
                </c:pt>
                <c:pt idx="24727">
                  <c:v>42668.947916666664</c:v>
                </c:pt>
                <c:pt idx="24728">
                  <c:v>42668.951388888891</c:v>
                </c:pt>
                <c:pt idx="24729">
                  <c:v>42668.954861111109</c:v>
                </c:pt>
                <c:pt idx="24730">
                  <c:v>42668.958333333336</c:v>
                </c:pt>
                <c:pt idx="24731">
                  <c:v>42668.961805555555</c:v>
                </c:pt>
                <c:pt idx="24732">
                  <c:v>42668.965277777781</c:v>
                </c:pt>
                <c:pt idx="24733">
                  <c:v>42668.96875</c:v>
                </c:pt>
                <c:pt idx="24734">
                  <c:v>42668.972222222219</c:v>
                </c:pt>
                <c:pt idx="24735">
                  <c:v>42668.975694444445</c:v>
                </c:pt>
                <c:pt idx="24736">
                  <c:v>42668.979166666664</c:v>
                </c:pt>
                <c:pt idx="24737">
                  <c:v>42668.982638888891</c:v>
                </c:pt>
                <c:pt idx="24738">
                  <c:v>42668.986111111109</c:v>
                </c:pt>
                <c:pt idx="24739">
                  <c:v>42668.989583333336</c:v>
                </c:pt>
                <c:pt idx="24740">
                  <c:v>42668.993055555555</c:v>
                </c:pt>
                <c:pt idx="24741">
                  <c:v>42668.996527777781</c:v>
                </c:pt>
                <c:pt idx="24742">
                  <c:v>42669</c:v>
                </c:pt>
                <c:pt idx="24743">
                  <c:v>42669.003472222219</c:v>
                </c:pt>
                <c:pt idx="24744">
                  <c:v>42669.006944444445</c:v>
                </c:pt>
                <c:pt idx="24745">
                  <c:v>42669.010416666664</c:v>
                </c:pt>
                <c:pt idx="24746">
                  <c:v>42669.013888888891</c:v>
                </c:pt>
                <c:pt idx="24747">
                  <c:v>42669.017361111109</c:v>
                </c:pt>
                <c:pt idx="24748">
                  <c:v>42669.020833333336</c:v>
                </c:pt>
                <c:pt idx="24749">
                  <c:v>42669.024305555555</c:v>
                </c:pt>
                <c:pt idx="24750">
                  <c:v>42669.027777777781</c:v>
                </c:pt>
                <c:pt idx="24751">
                  <c:v>42669.03125</c:v>
                </c:pt>
                <c:pt idx="24752">
                  <c:v>42669.034722222219</c:v>
                </c:pt>
                <c:pt idx="24753">
                  <c:v>42669.038194444445</c:v>
                </c:pt>
                <c:pt idx="24754">
                  <c:v>42669.041666666664</c:v>
                </c:pt>
                <c:pt idx="24755">
                  <c:v>42669.045138888891</c:v>
                </c:pt>
                <c:pt idx="24756">
                  <c:v>42669.048611111109</c:v>
                </c:pt>
                <c:pt idx="24757">
                  <c:v>42669.052083333336</c:v>
                </c:pt>
                <c:pt idx="24758">
                  <c:v>42669.055555555555</c:v>
                </c:pt>
                <c:pt idx="24759">
                  <c:v>42669.059027777781</c:v>
                </c:pt>
                <c:pt idx="24760">
                  <c:v>42669.0625</c:v>
                </c:pt>
                <c:pt idx="24761">
                  <c:v>42669.065972222219</c:v>
                </c:pt>
                <c:pt idx="24762">
                  <c:v>42669.069444444445</c:v>
                </c:pt>
                <c:pt idx="24763">
                  <c:v>42669.072916666664</c:v>
                </c:pt>
                <c:pt idx="24764">
                  <c:v>42669.076388888891</c:v>
                </c:pt>
                <c:pt idx="24765">
                  <c:v>42669.079861111109</c:v>
                </c:pt>
                <c:pt idx="24766">
                  <c:v>42669.083333333336</c:v>
                </c:pt>
                <c:pt idx="24767">
                  <c:v>42669.086805555555</c:v>
                </c:pt>
                <c:pt idx="24768">
                  <c:v>42669.090277777781</c:v>
                </c:pt>
                <c:pt idx="24769">
                  <c:v>42669.09375</c:v>
                </c:pt>
                <c:pt idx="24770">
                  <c:v>42669.097222222219</c:v>
                </c:pt>
                <c:pt idx="24771">
                  <c:v>42669.100694444445</c:v>
                </c:pt>
                <c:pt idx="24772">
                  <c:v>42669.104166666664</c:v>
                </c:pt>
                <c:pt idx="24773">
                  <c:v>42669.107638888891</c:v>
                </c:pt>
                <c:pt idx="24774">
                  <c:v>42669.111111111109</c:v>
                </c:pt>
                <c:pt idx="24775">
                  <c:v>42669.114583333336</c:v>
                </c:pt>
                <c:pt idx="24776">
                  <c:v>42669.118055555555</c:v>
                </c:pt>
                <c:pt idx="24777">
                  <c:v>42669.121527777781</c:v>
                </c:pt>
                <c:pt idx="24778">
                  <c:v>42669.125</c:v>
                </c:pt>
                <c:pt idx="24779">
                  <c:v>42669.128472222219</c:v>
                </c:pt>
                <c:pt idx="24780">
                  <c:v>42669.131944444445</c:v>
                </c:pt>
                <c:pt idx="24781">
                  <c:v>42669.135416666664</c:v>
                </c:pt>
                <c:pt idx="24782">
                  <c:v>42669.138888888891</c:v>
                </c:pt>
                <c:pt idx="24783">
                  <c:v>42669.142361111109</c:v>
                </c:pt>
                <c:pt idx="24784">
                  <c:v>42669.145833333336</c:v>
                </c:pt>
                <c:pt idx="24785">
                  <c:v>42669.149305555555</c:v>
                </c:pt>
                <c:pt idx="24786">
                  <c:v>42669.152777777781</c:v>
                </c:pt>
                <c:pt idx="24787">
                  <c:v>42669.15625</c:v>
                </c:pt>
                <c:pt idx="24788">
                  <c:v>42669.159722222219</c:v>
                </c:pt>
                <c:pt idx="24789">
                  <c:v>42669.163194444445</c:v>
                </c:pt>
                <c:pt idx="24790">
                  <c:v>42669.166666666664</c:v>
                </c:pt>
                <c:pt idx="24791">
                  <c:v>42669.170138888891</c:v>
                </c:pt>
                <c:pt idx="24792">
                  <c:v>42669.173611111109</c:v>
                </c:pt>
                <c:pt idx="24793">
                  <c:v>42669.177083333336</c:v>
                </c:pt>
                <c:pt idx="24794">
                  <c:v>42669.180555555555</c:v>
                </c:pt>
                <c:pt idx="24795">
                  <c:v>42669.184027777781</c:v>
                </c:pt>
                <c:pt idx="24796">
                  <c:v>42669.1875</c:v>
                </c:pt>
                <c:pt idx="24797">
                  <c:v>42669.190972222219</c:v>
                </c:pt>
                <c:pt idx="24798">
                  <c:v>42669.194444444445</c:v>
                </c:pt>
                <c:pt idx="24799">
                  <c:v>42669.197916666664</c:v>
                </c:pt>
                <c:pt idx="24800">
                  <c:v>42669.201388888891</c:v>
                </c:pt>
                <c:pt idx="24801">
                  <c:v>42669.204861111109</c:v>
                </c:pt>
                <c:pt idx="24802">
                  <c:v>42669.208333333336</c:v>
                </c:pt>
                <c:pt idx="24803">
                  <c:v>42669.211805555555</c:v>
                </c:pt>
                <c:pt idx="24804">
                  <c:v>42669.215277777781</c:v>
                </c:pt>
                <c:pt idx="24805">
                  <c:v>42669.21875</c:v>
                </c:pt>
                <c:pt idx="24806">
                  <c:v>42669.222222222219</c:v>
                </c:pt>
                <c:pt idx="24807">
                  <c:v>42669.225694444445</c:v>
                </c:pt>
                <c:pt idx="24808">
                  <c:v>42669.229166666664</c:v>
                </c:pt>
                <c:pt idx="24809">
                  <c:v>42669.232638888891</c:v>
                </c:pt>
                <c:pt idx="24810">
                  <c:v>42669.236111111109</c:v>
                </c:pt>
                <c:pt idx="24811">
                  <c:v>42669.239583333336</c:v>
                </c:pt>
                <c:pt idx="24812">
                  <c:v>42669.243055555555</c:v>
                </c:pt>
                <c:pt idx="24813">
                  <c:v>42669.246527777781</c:v>
                </c:pt>
                <c:pt idx="24814">
                  <c:v>42669.25</c:v>
                </c:pt>
                <c:pt idx="24815">
                  <c:v>42669.253472222219</c:v>
                </c:pt>
                <c:pt idx="24816">
                  <c:v>42669.256944444445</c:v>
                </c:pt>
                <c:pt idx="24817">
                  <c:v>42669.260416666664</c:v>
                </c:pt>
                <c:pt idx="24818">
                  <c:v>42669.263888888891</c:v>
                </c:pt>
                <c:pt idx="24819">
                  <c:v>42669.267361111109</c:v>
                </c:pt>
                <c:pt idx="24820">
                  <c:v>42669.270833333336</c:v>
                </c:pt>
                <c:pt idx="24821">
                  <c:v>42669.274305555555</c:v>
                </c:pt>
                <c:pt idx="24822">
                  <c:v>42669.277777777781</c:v>
                </c:pt>
                <c:pt idx="24823">
                  <c:v>42669.28125</c:v>
                </c:pt>
                <c:pt idx="24824">
                  <c:v>42669.284722222219</c:v>
                </c:pt>
                <c:pt idx="24825">
                  <c:v>42669.288194444445</c:v>
                </c:pt>
                <c:pt idx="24826">
                  <c:v>42669.291666666664</c:v>
                </c:pt>
                <c:pt idx="24827">
                  <c:v>42669.295138888891</c:v>
                </c:pt>
                <c:pt idx="24828">
                  <c:v>42669.298611111109</c:v>
                </c:pt>
                <c:pt idx="24829">
                  <c:v>42669.302083333336</c:v>
                </c:pt>
                <c:pt idx="24830">
                  <c:v>42669.305555555555</c:v>
                </c:pt>
                <c:pt idx="24831">
                  <c:v>42669.309027777781</c:v>
                </c:pt>
                <c:pt idx="24832">
                  <c:v>42669.3125</c:v>
                </c:pt>
                <c:pt idx="24833">
                  <c:v>42669.315972222219</c:v>
                </c:pt>
                <c:pt idx="24834">
                  <c:v>42669.319444444445</c:v>
                </c:pt>
                <c:pt idx="24835">
                  <c:v>42669.322916666664</c:v>
                </c:pt>
                <c:pt idx="24836">
                  <c:v>42669.326388888891</c:v>
                </c:pt>
                <c:pt idx="24837">
                  <c:v>42669.329861111109</c:v>
                </c:pt>
                <c:pt idx="24838">
                  <c:v>42669.333333333336</c:v>
                </c:pt>
                <c:pt idx="24839">
                  <c:v>42669.336805555555</c:v>
                </c:pt>
                <c:pt idx="24840">
                  <c:v>42669.340277777781</c:v>
                </c:pt>
                <c:pt idx="24841">
                  <c:v>42669.34375</c:v>
                </c:pt>
                <c:pt idx="24842">
                  <c:v>42669.347222222219</c:v>
                </c:pt>
                <c:pt idx="24843">
                  <c:v>42669.350694444445</c:v>
                </c:pt>
                <c:pt idx="24844">
                  <c:v>42669.354166666664</c:v>
                </c:pt>
                <c:pt idx="24845">
                  <c:v>42669.357638888891</c:v>
                </c:pt>
                <c:pt idx="24846">
                  <c:v>42669.361111111109</c:v>
                </c:pt>
                <c:pt idx="24847">
                  <c:v>42669.364583333336</c:v>
                </c:pt>
                <c:pt idx="24848">
                  <c:v>42669.368055555555</c:v>
                </c:pt>
                <c:pt idx="24849">
                  <c:v>42669.371527777781</c:v>
                </c:pt>
                <c:pt idx="24850">
                  <c:v>42669.375</c:v>
                </c:pt>
                <c:pt idx="24851">
                  <c:v>42669.378472222219</c:v>
                </c:pt>
                <c:pt idx="24852">
                  <c:v>42669.381944444445</c:v>
                </c:pt>
                <c:pt idx="24853">
                  <c:v>42669.385416666664</c:v>
                </c:pt>
                <c:pt idx="24854">
                  <c:v>42669.388888888891</c:v>
                </c:pt>
                <c:pt idx="24855">
                  <c:v>42669.392361111109</c:v>
                </c:pt>
                <c:pt idx="24856">
                  <c:v>42669.395833333336</c:v>
                </c:pt>
                <c:pt idx="24857">
                  <c:v>42669.399305555555</c:v>
                </c:pt>
                <c:pt idx="24858">
                  <c:v>42669.402777777781</c:v>
                </c:pt>
                <c:pt idx="24859">
                  <c:v>42669.40625</c:v>
                </c:pt>
                <c:pt idx="24860">
                  <c:v>42669.409722222219</c:v>
                </c:pt>
                <c:pt idx="24861">
                  <c:v>42669.413194444445</c:v>
                </c:pt>
                <c:pt idx="24862">
                  <c:v>42669.416666666664</c:v>
                </c:pt>
                <c:pt idx="24863">
                  <c:v>42669.420138888891</c:v>
                </c:pt>
                <c:pt idx="24864">
                  <c:v>42669.423611111109</c:v>
                </c:pt>
                <c:pt idx="24865">
                  <c:v>42669.427083333336</c:v>
                </c:pt>
                <c:pt idx="24866">
                  <c:v>42669.430555555555</c:v>
                </c:pt>
                <c:pt idx="24867">
                  <c:v>42669.434027777781</c:v>
                </c:pt>
                <c:pt idx="24868">
                  <c:v>42669.4375</c:v>
                </c:pt>
                <c:pt idx="24869">
                  <c:v>42669.440972222219</c:v>
                </c:pt>
                <c:pt idx="24870">
                  <c:v>42669.444444444445</c:v>
                </c:pt>
                <c:pt idx="24871">
                  <c:v>42669.447916666664</c:v>
                </c:pt>
                <c:pt idx="24872">
                  <c:v>42669.451388888891</c:v>
                </c:pt>
                <c:pt idx="24873">
                  <c:v>42669.454861111109</c:v>
                </c:pt>
                <c:pt idx="24874">
                  <c:v>42669.458333333336</c:v>
                </c:pt>
                <c:pt idx="24875">
                  <c:v>42669.461805555555</c:v>
                </c:pt>
                <c:pt idx="24876">
                  <c:v>42669.465277777781</c:v>
                </c:pt>
                <c:pt idx="24877">
                  <c:v>42669.46875</c:v>
                </c:pt>
                <c:pt idx="24878">
                  <c:v>42669.472222222219</c:v>
                </c:pt>
                <c:pt idx="24879">
                  <c:v>42669.475694444445</c:v>
                </c:pt>
                <c:pt idx="24880">
                  <c:v>42669.479166666664</c:v>
                </c:pt>
                <c:pt idx="24881">
                  <c:v>42669.482638888891</c:v>
                </c:pt>
                <c:pt idx="24882">
                  <c:v>42669.486111111109</c:v>
                </c:pt>
                <c:pt idx="24883">
                  <c:v>42669.489583333336</c:v>
                </c:pt>
                <c:pt idx="24884">
                  <c:v>42669.493055555555</c:v>
                </c:pt>
                <c:pt idx="24885">
                  <c:v>42669.496527777781</c:v>
                </c:pt>
                <c:pt idx="24886">
                  <c:v>42669.5</c:v>
                </c:pt>
                <c:pt idx="24887">
                  <c:v>42669.503472222219</c:v>
                </c:pt>
                <c:pt idx="24888">
                  <c:v>42669.506944444445</c:v>
                </c:pt>
                <c:pt idx="24889">
                  <c:v>42669.510416666664</c:v>
                </c:pt>
                <c:pt idx="24890">
                  <c:v>42669.513888888891</c:v>
                </c:pt>
                <c:pt idx="24891">
                  <c:v>42669.517361111109</c:v>
                </c:pt>
                <c:pt idx="24892">
                  <c:v>42669.520833333336</c:v>
                </c:pt>
                <c:pt idx="24893">
                  <c:v>42669.524305555555</c:v>
                </c:pt>
                <c:pt idx="24894">
                  <c:v>42669.527777777781</c:v>
                </c:pt>
                <c:pt idx="24895">
                  <c:v>42669.53125</c:v>
                </c:pt>
                <c:pt idx="24896">
                  <c:v>42669.534722222219</c:v>
                </c:pt>
                <c:pt idx="24897">
                  <c:v>42669.538194444445</c:v>
                </c:pt>
                <c:pt idx="24898">
                  <c:v>42669.541666666664</c:v>
                </c:pt>
                <c:pt idx="24899">
                  <c:v>42669.545138888891</c:v>
                </c:pt>
                <c:pt idx="24900">
                  <c:v>42669.548611111109</c:v>
                </c:pt>
                <c:pt idx="24901">
                  <c:v>42669.552083333336</c:v>
                </c:pt>
                <c:pt idx="24902">
                  <c:v>42669.555555555555</c:v>
                </c:pt>
                <c:pt idx="24903">
                  <c:v>42669.559027777781</c:v>
                </c:pt>
                <c:pt idx="24904">
                  <c:v>42669.5625</c:v>
                </c:pt>
                <c:pt idx="24905">
                  <c:v>42669.565972222219</c:v>
                </c:pt>
                <c:pt idx="24906">
                  <c:v>42669.569444444445</c:v>
                </c:pt>
                <c:pt idx="24907">
                  <c:v>42669.572916666664</c:v>
                </c:pt>
                <c:pt idx="24908">
                  <c:v>42669.576388888891</c:v>
                </c:pt>
                <c:pt idx="24909">
                  <c:v>42669.579861111109</c:v>
                </c:pt>
                <c:pt idx="24910">
                  <c:v>42669.583333333336</c:v>
                </c:pt>
                <c:pt idx="24911">
                  <c:v>42669.586805555555</c:v>
                </c:pt>
                <c:pt idx="24912">
                  <c:v>42669.590277777781</c:v>
                </c:pt>
                <c:pt idx="24913">
                  <c:v>42669.59375</c:v>
                </c:pt>
                <c:pt idx="24914">
                  <c:v>42669.597222222219</c:v>
                </c:pt>
                <c:pt idx="24915">
                  <c:v>42669.600694444445</c:v>
                </c:pt>
                <c:pt idx="24916">
                  <c:v>42669.604166666664</c:v>
                </c:pt>
                <c:pt idx="24917">
                  <c:v>42669.607638888891</c:v>
                </c:pt>
                <c:pt idx="24918">
                  <c:v>42669.611111111109</c:v>
                </c:pt>
                <c:pt idx="24919">
                  <c:v>42669.614583333336</c:v>
                </c:pt>
                <c:pt idx="24920">
                  <c:v>42669.618055555555</c:v>
                </c:pt>
                <c:pt idx="24921">
                  <c:v>42669.621527777781</c:v>
                </c:pt>
                <c:pt idx="24922">
                  <c:v>42669.625</c:v>
                </c:pt>
                <c:pt idx="24923">
                  <c:v>42669.628472222219</c:v>
                </c:pt>
                <c:pt idx="24924">
                  <c:v>42669.631944444445</c:v>
                </c:pt>
                <c:pt idx="24925">
                  <c:v>42669.635416666664</c:v>
                </c:pt>
                <c:pt idx="24926">
                  <c:v>42669.638888888891</c:v>
                </c:pt>
                <c:pt idx="24927">
                  <c:v>42669.642361111109</c:v>
                </c:pt>
                <c:pt idx="24928">
                  <c:v>42669.645833333336</c:v>
                </c:pt>
                <c:pt idx="24929">
                  <c:v>42669.649305555555</c:v>
                </c:pt>
                <c:pt idx="24930">
                  <c:v>42669.652777777781</c:v>
                </c:pt>
                <c:pt idx="24931">
                  <c:v>42669.65625</c:v>
                </c:pt>
                <c:pt idx="24932">
                  <c:v>42669.659722222219</c:v>
                </c:pt>
                <c:pt idx="24933">
                  <c:v>42669.663194444445</c:v>
                </c:pt>
                <c:pt idx="24934">
                  <c:v>42669.666666666664</c:v>
                </c:pt>
                <c:pt idx="24935">
                  <c:v>42669.670138888891</c:v>
                </c:pt>
                <c:pt idx="24936">
                  <c:v>42669.673611111109</c:v>
                </c:pt>
                <c:pt idx="24937">
                  <c:v>42669.677083333336</c:v>
                </c:pt>
                <c:pt idx="24938">
                  <c:v>42669.680555555555</c:v>
                </c:pt>
                <c:pt idx="24939">
                  <c:v>42669.684027777781</c:v>
                </c:pt>
                <c:pt idx="24940">
                  <c:v>42669.6875</c:v>
                </c:pt>
                <c:pt idx="24941">
                  <c:v>42669.690972222219</c:v>
                </c:pt>
                <c:pt idx="24942">
                  <c:v>42669.694444444445</c:v>
                </c:pt>
                <c:pt idx="24943">
                  <c:v>42669.697916666664</c:v>
                </c:pt>
                <c:pt idx="24944">
                  <c:v>42669.701388888891</c:v>
                </c:pt>
                <c:pt idx="24945">
                  <c:v>42669.704861111109</c:v>
                </c:pt>
                <c:pt idx="24946">
                  <c:v>42669.708333333336</c:v>
                </c:pt>
                <c:pt idx="24947">
                  <c:v>42669.711805555555</c:v>
                </c:pt>
                <c:pt idx="24948">
                  <c:v>42669.715277777781</c:v>
                </c:pt>
                <c:pt idx="24949">
                  <c:v>42669.71875</c:v>
                </c:pt>
                <c:pt idx="24950">
                  <c:v>42669.722222222219</c:v>
                </c:pt>
                <c:pt idx="24951">
                  <c:v>42669.725694444445</c:v>
                </c:pt>
                <c:pt idx="24952">
                  <c:v>42669.729166666664</c:v>
                </c:pt>
                <c:pt idx="24953">
                  <c:v>42669.732638888891</c:v>
                </c:pt>
                <c:pt idx="24954">
                  <c:v>42669.736111111109</c:v>
                </c:pt>
                <c:pt idx="24955">
                  <c:v>42669.739583333336</c:v>
                </c:pt>
                <c:pt idx="24956">
                  <c:v>42669.743055555555</c:v>
                </c:pt>
                <c:pt idx="24957">
                  <c:v>42669.746527777781</c:v>
                </c:pt>
                <c:pt idx="24958">
                  <c:v>42669.75</c:v>
                </c:pt>
                <c:pt idx="24959">
                  <c:v>42669.753472222219</c:v>
                </c:pt>
                <c:pt idx="24960">
                  <c:v>42669.756944444445</c:v>
                </c:pt>
                <c:pt idx="24961">
                  <c:v>42669.760416666664</c:v>
                </c:pt>
                <c:pt idx="24962">
                  <c:v>42669.763888888891</c:v>
                </c:pt>
                <c:pt idx="24963">
                  <c:v>42669.767361111109</c:v>
                </c:pt>
                <c:pt idx="24964">
                  <c:v>42669.770833333336</c:v>
                </c:pt>
                <c:pt idx="24965">
                  <c:v>42669.774305555555</c:v>
                </c:pt>
                <c:pt idx="24966">
                  <c:v>42669.777777777781</c:v>
                </c:pt>
                <c:pt idx="24967">
                  <c:v>42669.78125</c:v>
                </c:pt>
                <c:pt idx="24968">
                  <c:v>42669.784722222219</c:v>
                </c:pt>
                <c:pt idx="24969">
                  <c:v>42669.788194444445</c:v>
                </c:pt>
                <c:pt idx="24970">
                  <c:v>42669.791666666664</c:v>
                </c:pt>
                <c:pt idx="24971">
                  <c:v>42669.795138888891</c:v>
                </c:pt>
                <c:pt idx="24972">
                  <c:v>42669.798611111109</c:v>
                </c:pt>
                <c:pt idx="24973">
                  <c:v>42669.802083333336</c:v>
                </c:pt>
                <c:pt idx="24974">
                  <c:v>42669.805555555555</c:v>
                </c:pt>
                <c:pt idx="24975">
                  <c:v>42669.809027777781</c:v>
                </c:pt>
                <c:pt idx="24976">
                  <c:v>42669.8125</c:v>
                </c:pt>
                <c:pt idx="24977">
                  <c:v>42669.815972222219</c:v>
                </c:pt>
                <c:pt idx="24978">
                  <c:v>42669.819444444445</c:v>
                </c:pt>
                <c:pt idx="24979">
                  <c:v>42669.822916666664</c:v>
                </c:pt>
                <c:pt idx="24980">
                  <c:v>42669.826388888891</c:v>
                </c:pt>
                <c:pt idx="24981">
                  <c:v>42669.829861111109</c:v>
                </c:pt>
                <c:pt idx="24982">
                  <c:v>42669.833333333336</c:v>
                </c:pt>
                <c:pt idx="24983">
                  <c:v>42669.836805555555</c:v>
                </c:pt>
                <c:pt idx="24984">
                  <c:v>42669.840277777781</c:v>
                </c:pt>
                <c:pt idx="24985">
                  <c:v>42669.84375</c:v>
                </c:pt>
                <c:pt idx="24986">
                  <c:v>42669.847222222219</c:v>
                </c:pt>
                <c:pt idx="24987">
                  <c:v>42669.850694444445</c:v>
                </c:pt>
                <c:pt idx="24988">
                  <c:v>42669.854166666664</c:v>
                </c:pt>
                <c:pt idx="24989">
                  <c:v>42669.857638888891</c:v>
                </c:pt>
                <c:pt idx="24990">
                  <c:v>42669.861111111109</c:v>
                </c:pt>
                <c:pt idx="24991">
                  <c:v>42669.864583333336</c:v>
                </c:pt>
                <c:pt idx="24992">
                  <c:v>42669.868055555555</c:v>
                </c:pt>
                <c:pt idx="24993">
                  <c:v>42669.871527777781</c:v>
                </c:pt>
                <c:pt idx="24994">
                  <c:v>42669.875</c:v>
                </c:pt>
                <c:pt idx="24995">
                  <c:v>42669.878472222219</c:v>
                </c:pt>
                <c:pt idx="24996">
                  <c:v>42669.881944444445</c:v>
                </c:pt>
                <c:pt idx="24997">
                  <c:v>42669.885416666664</c:v>
                </c:pt>
                <c:pt idx="24998">
                  <c:v>42669.888888888891</c:v>
                </c:pt>
                <c:pt idx="24999">
                  <c:v>42669.892361111109</c:v>
                </c:pt>
                <c:pt idx="25000">
                  <c:v>42669.895833333336</c:v>
                </c:pt>
                <c:pt idx="25001">
                  <c:v>42669.899305555555</c:v>
                </c:pt>
                <c:pt idx="25002">
                  <c:v>42669.902777777781</c:v>
                </c:pt>
                <c:pt idx="25003">
                  <c:v>42669.90625</c:v>
                </c:pt>
                <c:pt idx="25004">
                  <c:v>42669.909722222219</c:v>
                </c:pt>
                <c:pt idx="25005">
                  <c:v>42669.913194444445</c:v>
                </c:pt>
                <c:pt idx="25006">
                  <c:v>42669.916666666664</c:v>
                </c:pt>
                <c:pt idx="25007">
                  <c:v>42669.920138888891</c:v>
                </c:pt>
                <c:pt idx="25008">
                  <c:v>42669.923611111109</c:v>
                </c:pt>
                <c:pt idx="25009">
                  <c:v>42669.927083333336</c:v>
                </c:pt>
                <c:pt idx="25010">
                  <c:v>42669.930555555555</c:v>
                </c:pt>
                <c:pt idx="25011">
                  <c:v>42669.934027777781</c:v>
                </c:pt>
                <c:pt idx="25012">
                  <c:v>42669.9375</c:v>
                </c:pt>
                <c:pt idx="25013">
                  <c:v>42669.940972222219</c:v>
                </c:pt>
                <c:pt idx="25014">
                  <c:v>42669.944444444445</c:v>
                </c:pt>
                <c:pt idx="25015">
                  <c:v>42669.947916666664</c:v>
                </c:pt>
                <c:pt idx="25016">
                  <c:v>42669.951388888891</c:v>
                </c:pt>
                <c:pt idx="25017">
                  <c:v>42669.954861111109</c:v>
                </c:pt>
                <c:pt idx="25018">
                  <c:v>42669.958333333336</c:v>
                </c:pt>
                <c:pt idx="25019">
                  <c:v>42669.961805555555</c:v>
                </c:pt>
                <c:pt idx="25020">
                  <c:v>42669.965277777781</c:v>
                </c:pt>
                <c:pt idx="25021">
                  <c:v>42669.96875</c:v>
                </c:pt>
                <c:pt idx="25022">
                  <c:v>42669.972222222219</c:v>
                </c:pt>
                <c:pt idx="25023">
                  <c:v>42669.975694444445</c:v>
                </c:pt>
                <c:pt idx="25024">
                  <c:v>42669.979166666664</c:v>
                </c:pt>
                <c:pt idx="25025">
                  <c:v>42669.982638888891</c:v>
                </c:pt>
                <c:pt idx="25026">
                  <c:v>42669.986111111109</c:v>
                </c:pt>
                <c:pt idx="25027">
                  <c:v>42669.989583333336</c:v>
                </c:pt>
                <c:pt idx="25028">
                  <c:v>42669.993055555555</c:v>
                </c:pt>
                <c:pt idx="25029">
                  <c:v>42669.996527777781</c:v>
                </c:pt>
                <c:pt idx="25030">
                  <c:v>42670</c:v>
                </c:pt>
                <c:pt idx="25031">
                  <c:v>42670.003472222219</c:v>
                </c:pt>
                <c:pt idx="25032">
                  <c:v>42670.006944444445</c:v>
                </c:pt>
                <c:pt idx="25033">
                  <c:v>42670.010416666664</c:v>
                </c:pt>
                <c:pt idx="25034">
                  <c:v>42670.013888888891</c:v>
                </c:pt>
                <c:pt idx="25035">
                  <c:v>42670.017361111109</c:v>
                </c:pt>
                <c:pt idx="25036">
                  <c:v>42670.020833333336</c:v>
                </c:pt>
                <c:pt idx="25037">
                  <c:v>42670.024305555555</c:v>
                </c:pt>
                <c:pt idx="25038">
                  <c:v>42670.027777777781</c:v>
                </c:pt>
                <c:pt idx="25039">
                  <c:v>42670.03125</c:v>
                </c:pt>
                <c:pt idx="25040">
                  <c:v>42670.034722222219</c:v>
                </c:pt>
                <c:pt idx="25041">
                  <c:v>42670.038194444445</c:v>
                </c:pt>
                <c:pt idx="25042">
                  <c:v>42670.041666666664</c:v>
                </c:pt>
                <c:pt idx="25043">
                  <c:v>42670.045138888891</c:v>
                </c:pt>
                <c:pt idx="25044">
                  <c:v>42670.048611111109</c:v>
                </c:pt>
                <c:pt idx="25045">
                  <c:v>42670.052083333336</c:v>
                </c:pt>
                <c:pt idx="25046">
                  <c:v>42670.055555555555</c:v>
                </c:pt>
                <c:pt idx="25047">
                  <c:v>42670.059027777781</c:v>
                </c:pt>
                <c:pt idx="25048">
                  <c:v>42670.0625</c:v>
                </c:pt>
                <c:pt idx="25049">
                  <c:v>42670.065972222219</c:v>
                </c:pt>
                <c:pt idx="25050">
                  <c:v>42670.069444444445</c:v>
                </c:pt>
                <c:pt idx="25051">
                  <c:v>42670.072916666664</c:v>
                </c:pt>
                <c:pt idx="25052">
                  <c:v>42670.076388888891</c:v>
                </c:pt>
                <c:pt idx="25053">
                  <c:v>42670.079861111109</c:v>
                </c:pt>
                <c:pt idx="25054">
                  <c:v>42670.083333333336</c:v>
                </c:pt>
                <c:pt idx="25055">
                  <c:v>42670.086805555555</c:v>
                </c:pt>
                <c:pt idx="25056">
                  <c:v>42670.090277777781</c:v>
                </c:pt>
                <c:pt idx="25057">
                  <c:v>42670.09375</c:v>
                </c:pt>
                <c:pt idx="25058">
                  <c:v>42670.097222222219</c:v>
                </c:pt>
                <c:pt idx="25059">
                  <c:v>42670.100694444445</c:v>
                </c:pt>
                <c:pt idx="25060">
                  <c:v>42670.104166666664</c:v>
                </c:pt>
                <c:pt idx="25061">
                  <c:v>42670.107638888891</c:v>
                </c:pt>
                <c:pt idx="25062">
                  <c:v>42670.111111111109</c:v>
                </c:pt>
                <c:pt idx="25063">
                  <c:v>42670.114583333336</c:v>
                </c:pt>
                <c:pt idx="25064">
                  <c:v>42670.118055555555</c:v>
                </c:pt>
                <c:pt idx="25065">
                  <c:v>42670.121527777781</c:v>
                </c:pt>
                <c:pt idx="25066">
                  <c:v>42670.125</c:v>
                </c:pt>
                <c:pt idx="25067">
                  <c:v>42670.128472222219</c:v>
                </c:pt>
                <c:pt idx="25068">
                  <c:v>42670.131944444445</c:v>
                </c:pt>
                <c:pt idx="25069">
                  <c:v>42670.135416666664</c:v>
                </c:pt>
                <c:pt idx="25070">
                  <c:v>42670.138888888891</c:v>
                </c:pt>
                <c:pt idx="25071">
                  <c:v>42670.142361111109</c:v>
                </c:pt>
                <c:pt idx="25072">
                  <c:v>42670.145833333336</c:v>
                </c:pt>
                <c:pt idx="25073">
                  <c:v>42670.149305555555</c:v>
                </c:pt>
                <c:pt idx="25074">
                  <c:v>42670.152777777781</c:v>
                </c:pt>
                <c:pt idx="25075">
                  <c:v>42670.15625</c:v>
                </c:pt>
                <c:pt idx="25076">
                  <c:v>42670.159722222219</c:v>
                </c:pt>
                <c:pt idx="25077">
                  <c:v>42670.163194444445</c:v>
                </c:pt>
                <c:pt idx="25078">
                  <c:v>42670.166666666664</c:v>
                </c:pt>
                <c:pt idx="25079">
                  <c:v>42670.170138888891</c:v>
                </c:pt>
                <c:pt idx="25080">
                  <c:v>42670.173611111109</c:v>
                </c:pt>
                <c:pt idx="25081">
                  <c:v>42670.177083333336</c:v>
                </c:pt>
                <c:pt idx="25082">
                  <c:v>42670.180555555555</c:v>
                </c:pt>
                <c:pt idx="25083">
                  <c:v>42670.184027777781</c:v>
                </c:pt>
                <c:pt idx="25084">
                  <c:v>42670.1875</c:v>
                </c:pt>
                <c:pt idx="25085">
                  <c:v>42670.190972222219</c:v>
                </c:pt>
                <c:pt idx="25086">
                  <c:v>42670.194444444445</c:v>
                </c:pt>
                <c:pt idx="25087">
                  <c:v>42670.197916666664</c:v>
                </c:pt>
                <c:pt idx="25088">
                  <c:v>42670.201388888891</c:v>
                </c:pt>
                <c:pt idx="25089">
                  <c:v>42670.204861111109</c:v>
                </c:pt>
                <c:pt idx="25090">
                  <c:v>42670.208333333336</c:v>
                </c:pt>
                <c:pt idx="25091">
                  <c:v>42670.211805555555</c:v>
                </c:pt>
                <c:pt idx="25092">
                  <c:v>42670.215277777781</c:v>
                </c:pt>
                <c:pt idx="25093">
                  <c:v>42670.21875</c:v>
                </c:pt>
                <c:pt idx="25094">
                  <c:v>42670.222222222219</c:v>
                </c:pt>
                <c:pt idx="25095">
                  <c:v>42670.225694444445</c:v>
                </c:pt>
                <c:pt idx="25096">
                  <c:v>42670.229166666664</c:v>
                </c:pt>
                <c:pt idx="25097">
                  <c:v>42670.232638888891</c:v>
                </c:pt>
                <c:pt idx="25098">
                  <c:v>42670.236111111109</c:v>
                </c:pt>
                <c:pt idx="25099">
                  <c:v>42670.239583333336</c:v>
                </c:pt>
                <c:pt idx="25100">
                  <c:v>42670.243055555555</c:v>
                </c:pt>
                <c:pt idx="25101">
                  <c:v>42670.246527777781</c:v>
                </c:pt>
                <c:pt idx="25102">
                  <c:v>42670.25</c:v>
                </c:pt>
                <c:pt idx="25103">
                  <c:v>42670.253472222219</c:v>
                </c:pt>
                <c:pt idx="25104">
                  <c:v>42670.256944444445</c:v>
                </c:pt>
                <c:pt idx="25105">
                  <c:v>42670.260416666664</c:v>
                </c:pt>
                <c:pt idx="25106">
                  <c:v>42670.263888888891</c:v>
                </c:pt>
                <c:pt idx="25107">
                  <c:v>42670.267361111109</c:v>
                </c:pt>
                <c:pt idx="25108">
                  <c:v>42670.270833333336</c:v>
                </c:pt>
                <c:pt idx="25109">
                  <c:v>42670.274305555555</c:v>
                </c:pt>
                <c:pt idx="25110">
                  <c:v>42670.277777777781</c:v>
                </c:pt>
                <c:pt idx="25111">
                  <c:v>42670.28125</c:v>
                </c:pt>
                <c:pt idx="25112">
                  <c:v>42670.284722222219</c:v>
                </c:pt>
                <c:pt idx="25113">
                  <c:v>42670.288194444445</c:v>
                </c:pt>
                <c:pt idx="25114">
                  <c:v>42670.291666666664</c:v>
                </c:pt>
                <c:pt idx="25115">
                  <c:v>42670.295138888891</c:v>
                </c:pt>
                <c:pt idx="25116">
                  <c:v>42670.298611111109</c:v>
                </c:pt>
                <c:pt idx="25117">
                  <c:v>42670.302083333336</c:v>
                </c:pt>
                <c:pt idx="25118">
                  <c:v>42670.305555555555</c:v>
                </c:pt>
                <c:pt idx="25119">
                  <c:v>42670.309027777781</c:v>
                </c:pt>
                <c:pt idx="25120">
                  <c:v>42670.3125</c:v>
                </c:pt>
                <c:pt idx="25121">
                  <c:v>42670.315972222219</c:v>
                </c:pt>
                <c:pt idx="25122">
                  <c:v>42670.319444444445</c:v>
                </c:pt>
                <c:pt idx="25123">
                  <c:v>42670.322916666664</c:v>
                </c:pt>
                <c:pt idx="25124">
                  <c:v>42670.326388888891</c:v>
                </c:pt>
                <c:pt idx="25125">
                  <c:v>42670.329861111109</c:v>
                </c:pt>
                <c:pt idx="25126">
                  <c:v>42670.333333333336</c:v>
                </c:pt>
                <c:pt idx="25127">
                  <c:v>42670.336805555555</c:v>
                </c:pt>
                <c:pt idx="25128">
                  <c:v>42670.340277777781</c:v>
                </c:pt>
                <c:pt idx="25129">
                  <c:v>42670.34375</c:v>
                </c:pt>
                <c:pt idx="25130">
                  <c:v>42670.347222222219</c:v>
                </c:pt>
                <c:pt idx="25131">
                  <c:v>42670.350694444445</c:v>
                </c:pt>
                <c:pt idx="25132">
                  <c:v>42670.354166666664</c:v>
                </c:pt>
                <c:pt idx="25133">
                  <c:v>42670.357638888891</c:v>
                </c:pt>
                <c:pt idx="25134">
                  <c:v>42670.361111111109</c:v>
                </c:pt>
                <c:pt idx="25135">
                  <c:v>42670.364583333336</c:v>
                </c:pt>
                <c:pt idx="25136">
                  <c:v>42670.368055555555</c:v>
                </c:pt>
                <c:pt idx="25137">
                  <c:v>42670.371527777781</c:v>
                </c:pt>
                <c:pt idx="25138">
                  <c:v>42670.375</c:v>
                </c:pt>
                <c:pt idx="25139">
                  <c:v>42670.378472222219</c:v>
                </c:pt>
                <c:pt idx="25140">
                  <c:v>42670.381944444445</c:v>
                </c:pt>
                <c:pt idx="25141">
                  <c:v>42670.385416666664</c:v>
                </c:pt>
                <c:pt idx="25142">
                  <c:v>42670.388888888891</c:v>
                </c:pt>
                <c:pt idx="25143">
                  <c:v>42670.392361111109</c:v>
                </c:pt>
                <c:pt idx="25144">
                  <c:v>42670.395833333336</c:v>
                </c:pt>
                <c:pt idx="25145">
                  <c:v>42670.399305555555</c:v>
                </c:pt>
                <c:pt idx="25146">
                  <c:v>42670.402777777781</c:v>
                </c:pt>
                <c:pt idx="25147">
                  <c:v>42670.40625</c:v>
                </c:pt>
                <c:pt idx="25148">
                  <c:v>42670.409722222219</c:v>
                </c:pt>
                <c:pt idx="25149">
                  <c:v>42670.413194444445</c:v>
                </c:pt>
                <c:pt idx="25150">
                  <c:v>42670.416666666664</c:v>
                </c:pt>
                <c:pt idx="25151">
                  <c:v>42670.420138888891</c:v>
                </c:pt>
                <c:pt idx="25152">
                  <c:v>42670.423611111109</c:v>
                </c:pt>
                <c:pt idx="25153">
                  <c:v>42670.427083333336</c:v>
                </c:pt>
                <c:pt idx="25154">
                  <c:v>42670.430555555555</c:v>
                </c:pt>
                <c:pt idx="25155">
                  <c:v>42670.434027777781</c:v>
                </c:pt>
                <c:pt idx="25156">
                  <c:v>42670.4375</c:v>
                </c:pt>
                <c:pt idx="25157">
                  <c:v>42670.440972222219</c:v>
                </c:pt>
                <c:pt idx="25158">
                  <c:v>42670.444444444445</c:v>
                </c:pt>
                <c:pt idx="25159">
                  <c:v>42670.447916666664</c:v>
                </c:pt>
                <c:pt idx="25160">
                  <c:v>42670.451388888891</c:v>
                </c:pt>
                <c:pt idx="25161">
                  <c:v>42670.454861111109</c:v>
                </c:pt>
                <c:pt idx="25162">
                  <c:v>42670.458333333336</c:v>
                </c:pt>
                <c:pt idx="25163">
                  <c:v>42670.461805555555</c:v>
                </c:pt>
                <c:pt idx="25164">
                  <c:v>42670.465277777781</c:v>
                </c:pt>
                <c:pt idx="25165">
                  <c:v>42670.46875</c:v>
                </c:pt>
                <c:pt idx="25166">
                  <c:v>42670.472222222219</c:v>
                </c:pt>
                <c:pt idx="25167">
                  <c:v>42670.475694444445</c:v>
                </c:pt>
                <c:pt idx="25168">
                  <c:v>42670.479166666664</c:v>
                </c:pt>
                <c:pt idx="25169">
                  <c:v>42670.482638888891</c:v>
                </c:pt>
                <c:pt idx="25170">
                  <c:v>42670.486111111109</c:v>
                </c:pt>
                <c:pt idx="25171">
                  <c:v>42670.489583333336</c:v>
                </c:pt>
                <c:pt idx="25172">
                  <c:v>42670.493055555555</c:v>
                </c:pt>
                <c:pt idx="25173">
                  <c:v>42670.496527777781</c:v>
                </c:pt>
                <c:pt idx="25174">
                  <c:v>42670.5</c:v>
                </c:pt>
                <c:pt idx="25175">
                  <c:v>42670.503472222219</c:v>
                </c:pt>
                <c:pt idx="25176">
                  <c:v>42670.506944444445</c:v>
                </c:pt>
                <c:pt idx="25177">
                  <c:v>42670.510416666664</c:v>
                </c:pt>
                <c:pt idx="25178">
                  <c:v>42670.513888888891</c:v>
                </c:pt>
                <c:pt idx="25179">
                  <c:v>42670.517361111109</c:v>
                </c:pt>
                <c:pt idx="25180">
                  <c:v>42670.520833333336</c:v>
                </c:pt>
                <c:pt idx="25181">
                  <c:v>42670.524305555555</c:v>
                </c:pt>
                <c:pt idx="25182">
                  <c:v>42670.527777777781</c:v>
                </c:pt>
                <c:pt idx="25183">
                  <c:v>42670.53125</c:v>
                </c:pt>
                <c:pt idx="25184">
                  <c:v>42670.534722222219</c:v>
                </c:pt>
                <c:pt idx="25185">
                  <c:v>42670.538194444445</c:v>
                </c:pt>
                <c:pt idx="25186">
                  <c:v>42670.541666666664</c:v>
                </c:pt>
                <c:pt idx="25187">
                  <c:v>42670.545138888891</c:v>
                </c:pt>
                <c:pt idx="25188">
                  <c:v>42670.548611111109</c:v>
                </c:pt>
                <c:pt idx="25189">
                  <c:v>42670.552083333336</c:v>
                </c:pt>
                <c:pt idx="25190">
                  <c:v>42670.555555555555</c:v>
                </c:pt>
                <c:pt idx="25191">
                  <c:v>42670.559027777781</c:v>
                </c:pt>
                <c:pt idx="25192">
                  <c:v>42670.5625</c:v>
                </c:pt>
                <c:pt idx="25193">
                  <c:v>42670.565972222219</c:v>
                </c:pt>
                <c:pt idx="25194">
                  <c:v>42670.569444444445</c:v>
                </c:pt>
                <c:pt idx="25195">
                  <c:v>42670.572916666664</c:v>
                </c:pt>
                <c:pt idx="25196">
                  <c:v>42670.576388888891</c:v>
                </c:pt>
                <c:pt idx="25197">
                  <c:v>42670.579861111109</c:v>
                </c:pt>
                <c:pt idx="25198">
                  <c:v>42670.583333333336</c:v>
                </c:pt>
                <c:pt idx="25199">
                  <c:v>42670.586805555555</c:v>
                </c:pt>
                <c:pt idx="25200">
                  <c:v>42670.590277777781</c:v>
                </c:pt>
                <c:pt idx="25201">
                  <c:v>42670.59375</c:v>
                </c:pt>
                <c:pt idx="25202">
                  <c:v>42670.597222222219</c:v>
                </c:pt>
                <c:pt idx="25203">
                  <c:v>42670.600694444445</c:v>
                </c:pt>
                <c:pt idx="25204">
                  <c:v>42670.604166666664</c:v>
                </c:pt>
                <c:pt idx="25205">
                  <c:v>42670.607638888891</c:v>
                </c:pt>
                <c:pt idx="25206">
                  <c:v>42670.611111111109</c:v>
                </c:pt>
                <c:pt idx="25207">
                  <c:v>42670.614583333336</c:v>
                </c:pt>
                <c:pt idx="25208">
                  <c:v>42670.618055555555</c:v>
                </c:pt>
                <c:pt idx="25209">
                  <c:v>42670.621527777781</c:v>
                </c:pt>
                <c:pt idx="25210">
                  <c:v>42670.625</c:v>
                </c:pt>
                <c:pt idx="25211">
                  <c:v>42670.628472222219</c:v>
                </c:pt>
                <c:pt idx="25212">
                  <c:v>42670.631944444445</c:v>
                </c:pt>
                <c:pt idx="25213">
                  <c:v>42670.635416666664</c:v>
                </c:pt>
                <c:pt idx="25214">
                  <c:v>42670.638888888891</c:v>
                </c:pt>
                <c:pt idx="25215">
                  <c:v>42670.642361111109</c:v>
                </c:pt>
                <c:pt idx="25216">
                  <c:v>42670.645833333336</c:v>
                </c:pt>
                <c:pt idx="25217">
                  <c:v>42670.649305555555</c:v>
                </c:pt>
                <c:pt idx="25218">
                  <c:v>42670.652777777781</c:v>
                </c:pt>
                <c:pt idx="25219">
                  <c:v>42670.65625</c:v>
                </c:pt>
                <c:pt idx="25220">
                  <c:v>42670.659722222219</c:v>
                </c:pt>
                <c:pt idx="25221">
                  <c:v>42670.663194444445</c:v>
                </c:pt>
                <c:pt idx="25222">
                  <c:v>42670.666666666664</c:v>
                </c:pt>
                <c:pt idx="25223">
                  <c:v>42670.670138888891</c:v>
                </c:pt>
                <c:pt idx="25224">
                  <c:v>42670.673611111109</c:v>
                </c:pt>
                <c:pt idx="25225">
                  <c:v>42670.677083333336</c:v>
                </c:pt>
                <c:pt idx="25226">
                  <c:v>42670.680555555555</c:v>
                </c:pt>
                <c:pt idx="25227">
                  <c:v>42670.684027777781</c:v>
                </c:pt>
                <c:pt idx="25228">
                  <c:v>42670.6875</c:v>
                </c:pt>
                <c:pt idx="25229">
                  <c:v>42670.690972222219</c:v>
                </c:pt>
                <c:pt idx="25230">
                  <c:v>42670.694444444445</c:v>
                </c:pt>
                <c:pt idx="25231">
                  <c:v>42670.697916666664</c:v>
                </c:pt>
                <c:pt idx="25232">
                  <c:v>42670.701388888891</c:v>
                </c:pt>
                <c:pt idx="25233">
                  <c:v>42670.704861111109</c:v>
                </c:pt>
                <c:pt idx="25234">
                  <c:v>42670.708333333336</c:v>
                </c:pt>
                <c:pt idx="25235">
                  <c:v>42670.711805555555</c:v>
                </c:pt>
                <c:pt idx="25236">
                  <c:v>42670.715277777781</c:v>
                </c:pt>
                <c:pt idx="25237">
                  <c:v>42670.71875</c:v>
                </c:pt>
                <c:pt idx="25238">
                  <c:v>42670.722222222219</c:v>
                </c:pt>
                <c:pt idx="25239">
                  <c:v>42670.725694444445</c:v>
                </c:pt>
                <c:pt idx="25240">
                  <c:v>42670.729166666664</c:v>
                </c:pt>
                <c:pt idx="25241">
                  <c:v>42670.732638888891</c:v>
                </c:pt>
                <c:pt idx="25242">
                  <c:v>42670.736111111109</c:v>
                </c:pt>
                <c:pt idx="25243">
                  <c:v>42670.739583333336</c:v>
                </c:pt>
                <c:pt idx="25244">
                  <c:v>42670.743055555555</c:v>
                </c:pt>
                <c:pt idx="25245">
                  <c:v>42670.746527777781</c:v>
                </c:pt>
                <c:pt idx="25246">
                  <c:v>42670.75</c:v>
                </c:pt>
                <c:pt idx="25247">
                  <c:v>42670.753472222219</c:v>
                </c:pt>
                <c:pt idx="25248">
                  <c:v>42670.756944444445</c:v>
                </c:pt>
                <c:pt idx="25249">
                  <c:v>42670.760416666664</c:v>
                </c:pt>
                <c:pt idx="25250">
                  <c:v>42670.763888888891</c:v>
                </c:pt>
                <c:pt idx="25251">
                  <c:v>42670.767361111109</c:v>
                </c:pt>
                <c:pt idx="25252">
                  <c:v>42670.770833333336</c:v>
                </c:pt>
                <c:pt idx="25253">
                  <c:v>42670.774305555555</c:v>
                </c:pt>
                <c:pt idx="25254">
                  <c:v>42670.777777777781</c:v>
                </c:pt>
                <c:pt idx="25255">
                  <c:v>42670.78125</c:v>
                </c:pt>
                <c:pt idx="25256">
                  <c:v>42670.784722222219</c:v>
                </c:pt>
                <c:pt idx="25257">
                  <c:v>42670.788194444445</c:v>
                </c:pt>
                <c:pt idx="25258">
                  <c:v>42670.791666666664</c:v>
                </c:pt>
                <c:pt idx="25259">
                  <c:v>42670.795138888891</c:v>
                </c:pt>
                <c:pt idx="25260">
                  <c:v>42670.798611111109</c:v>
                </c:pt>
                <c:pt idx="25261">
                  <c:v>42670.802083333336</c:v>
                </c:pt>
                <c:pt idx="25262">
                  <c:v>42670.805555555555</c:v>
                </c:pt>
                <c:pt idx="25263">
                  <c:v>42670.809027777781</c:v>
                </c:pt>
                <c:pt idx="25264">
                  <c:v>42670.8125</c:v>
                </c:pt>
                <c:pt idx="25265">
                  <c:v>42670.815972222219</c:v>
                </c:pt>
                <c:pt idx="25266">
                  <c:v>42670.819444444445</c:v>
                </c:pt>
                <c:pt idx="25267">
                  <c:v>42670.822916666664</c:v>
                </c:pt>
                <c:pt idx="25268">
                  <c:v>42670.826388888891</c:v>
                </c:pt>
                <c:pt idx="25269">
                  <c:v>42670.829861111109</c:v>
                </c:pt>
                <c:pt idx="25270">
                  <c:v>42670.833333333336</c:v>
                </c:pt>
                <c:pt idx="25271">
                  <c:v>42670.836805555555</c:v>
                </c:pt>
                <c:pt idx="25272">
                  <c:v>42670.840277777781</c:v>
                </c:pt>
                <c:pt idx="25273">
                  <c:v>42670.84375</c:v>
                </c:pt>
                <c:pt idx="25274">
                  <c:v>42670.847222222219</c:v>
                </c:pt>
                <c:pt idx="25275">
                  <c:v>42670.850694444445</c:v>
                </c:pt>
                <c:pt idx="25276">
                  <c:v>42670.854166666664</c:v>
                </c:pt>
                <c:pt idx="25277">
                  <c:v>42670.857638888891</c:v>
                </c:pt>
                <c:pt idx="25278">
                  <c:v>42670.861111111109</c:v>
                </c:pt>
                <c:pt idx="25279">
                  <c:v>42670.864583333336</c:v>
                </c:pt>
                <c:pt idx="25280">
                  <c:v>42670.868055555555</c:v>
                </c:pt>
                <c:pt idx="25281">
                  <c:v>42670.871527777781</c:v>
                </c:pt>
                <c:pt idx="25282">
                  <c:v>42670.875</c:v>
                </c:pt>
                <c:pt idx="25283">
                  <c:v>42670.878472222219</c:v>
                </c:pt>
                <c:pt idx="25284">
                  <c:v>42670.881944444445</c:v>
                </c:pt>
                <c:pt idx="25285">
                  <c:v>42670.885416666664</c:v>
                </c:pt>
                <c:pt idx="25286">
                  <c:v>42670.888888888891</c:v>
                </c:pt>
                <c:pt idx="25287">
                  <c:v>42670.892361111109</c:v>
                </c:pt>
                <c:pt idx="25288">
                  <c:v>42670.895833333336</c:v>
                </c:pt>
                <c:pt idx="25289">
                  <c:v>42670.899305555555</c:v>
                </c:pt>
                <c:pt idx="25290">
                  <c:v>42670.902777777781</c:v>
                </c:pt>
                <c:pt idx="25291">
                  <c:v>42670.90625</c:v>
                </c:pt>
                <c:pt idx="25292">
                  <c:v>42670.909722222219</c:v>
                </c:pt>
                <c:pt idx="25293">
                  <c:v>42670.913194444445</c:v>
                </c:pt>
                <c:pt idx="25294">
                  <c:v>42670.916666666664</c:v>
                </c:pt>
                <c:pt idx="25295">
                  <c:v>42670.920138888891</c:v>
                </c:pt>
                <c:pt idx="25296">
                  <c:v>42670.923611111109</c:v>
                </c:pt>
                <c:pt idx="25297">
                  <c:v>42670.927083333336</c:v>
                </c:pt>
                <c:pt idx="25298">
                  <c:v>42670.930555555555</c:v>
                </c:pt>
                <c:pt idx="25299">
                  <c:v>42670.934027777781</c:v>
                </c:pt>
                <c:pt idx="25300">
                  <c:v>42670.9375</c:v>
                </c:pt>
                <c:pt idx="25301">
                  <c:v>42670.940972222219</c:v>
                </c:pt>
                <c:pt idx="25302">
                  <c:v>42670.944444444445</c:v>
                </c:pt>
                <c:pt idx="25303">
                  <c:v>42670.947916666664</c:v>
                </c:pt>
                <c:pt idx="25304">
                  <c:v>42670.951388888891</c:v>
                </c:pt>
                <c:pt idx="25305">
                  <c:v>42670.954861111109</c:v>
                </c:pt>
                <c:pt idx="25306">
                  <c:v>42670.958333333336</c:v>
                </c:pt>
                <c:pt idx="25307">
                  <c:v>42670.961805555555</c:v>
                </c:pt>
                <c:pt idx="25308">
                  <c:v>42670.965277777781</c:v>
                </c:pt>
                <c:pt idx="25309">
                  <c:v>42670.96875</c:v>
                </c:pt>
                <c:pt idx="25310">
                  <c:v>42670.972222222219</c:v>
                </c:pt>
                <c:pt idx="25311">
                  <c:v>42670.975694444445</c:v>
                </c:pt>
                <c:pt idx="25312">
                  <c:v>42670.979166666664</c:v>
                </c:pt>
                <c:pt idx="25313">
                  <c:v>42670.982638888891</c:v>
                </c:pt>
                <c:pt idx="25314">
                  <c:v>42670.986111111109</c:v>
                </c:pt>
                <c:pt idx="25315">
                  <c:v>42670.989583333336</c:v>
                </c:pt>
                <c:pt idx="25316">
                  <c:v>42670.993055555555</c:v>
                </c:pt>
                <c:pt idx="25317">
                  <c:v>42670.996527777781</c:v>
                </c:pt>
                <c:pt idx="25318">
                  <c:v>42671</c:v>
                </c:pt>
                <c:pt idx="25319">
                  <c:v>42671.003472222219</c:v>
                </c:pt>
                <c:pt idx="25320">
                  <c:v>42671.006944444445</c:v>
                </c:pt>
                <c:pt idx="25321">
                  <c:v>42671.010416666664</c:v>
                </c:pt>
                <c:pt idx="25322">
                  <c:v>42671.013888888891</c:v>
                </c:pt>
                <c:pt idx="25323">
                  <c:v>42671.017361111109</c:v>
                </c:pt>
                <c:pt idx="25324">
                  <c:v>42671.020833333336</c:v>
                </c:pt>
                <c:pt idx="25325">
                  <c:v>42671.024305555555</c:v>
                </c:pt>
                <c:pt idx="25326">
                  <c:v>42671.027777777781</c:v>
                </c:pt>
                <c:pt idx="25327">
                  <c:v>42671.03125</c:v>
                </c:pt>
                <c:pt idx="25328">
                  <c:v>42671.034722222219</c:v>
                </c:pt>
                <c:pt idx="25329">
                  <c:v>42671.038194444445</c:v>
                </c:pt>
                <c:pt idx="25330">
                  <c:v>42671.041666666664</c:v>
                </c:pt>
                <c:pt idx="25331">
                  <c:v>42671.045138888891</c:v>
                </c:pt>
                <c:pt idx="25332">
                  <c:v>42671.048611111109</c:v>
                </c:pt>
                <c:pt idx="25333">
                  <c:v>42671.052083333336</c:v>
                </c:pt>
                <c:pt idx="25334">
                  <c:v>42671.055555555555</c:v>
                </c:pt>
                <c:pt idx="25335">
                  <c:v>42671.059027777781</c:v>
                </c:pt>
                <c:pt idx="25336">
                  <c:v>42671.0625</c:v>
                </c:pt>
                <c:pt idx="25337">
                  <c:v>42671.065972222219</c:v>
                </c:pt>
                <c:pt idx="25338">
                  <c:v>42671.069444444445</c:v>
                </c:pt>
                <c:pt idx="25339">
                  <c:v>42671.072916666664</c:v>
                </c:pt>
                <c:pt idx="25340">
                  <c:v>42671.076388888891</c:v>
                </c:pt>
                <c:pt idx="25341">
                  <c:v>42671.079861111109</c:v>
                </c:pt>
                <c:pt idx="25342">
                  <c:v>42671.083333333336</c:v>
                </c:pt>
                <c:pt idx="25343">
                  <c:v>42671.086805555555</c:v>
                </c:pt>
                <c:pt idx="25344">
                  <c:v>42671.090277777781</c:v>
                </c:pt>
                <c:pt idx="25345">
                  <c:v>42671.09375</c:v>
                </c:pt>
                <c:pt idx="25346">
                  <c:v>42671.097222222219</c:v>
                </c:pt>
                <c:pt idx="25347">
                  <c:v>42671.100694444445</c:v>
                </c:pt>
                <c:pt idx="25348">
                  <c:v>42671.104166666664</c:v>
                </c:pt>
                <c:pt idx="25349">
                  <c:v>42671.107638888891</c:v>
                </c:pt>
                <c:pt idx="25350">
                  <c:v>42671.111111111109</c:v>
                </c:pt>
                <c:pt idx="25351">
                  <c:v>42671.114583333336</c:v>
                </c:pt>
                <c:pt idx="25352">
                  <c:v>42671.118055555555</c:v>
                </c:pt>
                <c:pt idx="25353">
                  <c:v>42671.121527777781</c:v>
                </c:pt>
                <c:pt idx="25354">
                  <c:v>42671.125</c:v>
                </c:pt>
                <c:pt idx="25355">
                  <c:v>42671.128472222219</c:v>
                </c:pt>
                <c:pt idx="25356">
                  <c:v>42671.131944444445</c:v>
                </c:pt>
                <c:pt idx="25357">
                  <c:v>42671.135416666664</c:v>
                </c:pt>
                <c:pt idx="25358">
                  <c:v>42671.138888888891</c:v>
                </c:pt>
                <c:pt idx="25359">
                  <c:v>42671.142361111109</c:v>
                </c:pt>
                <c:pt idx="25360">
                  <c:v>42671.145833333336</c:v>
                </c:pt>
                <c:pt idx="25361">
                  <c:v>42671.149305555555</c:v>
                </c:pt>
                <c:pt idx="25362">
                  <c:v>42671.152777777781</c:v>
                </c:pt>
                <c:pt idx="25363">
                  <c:v>42671.15625</c:v>
                </c:pt>
                <c:pt idx="25364">
                  <c:v>42671.159722222219</c:v>
                </c:pt>
                <c:pt idx="25365">
                  <c:v>42671.163194444445</c:v>
                </c:pt>
                <c:pt idx="25366">
                  <c:v>42671.166666666664</c:v>
                </c:pt>
                <c:pt idx="25367">
                  <c:v>42671.170138888891</c:v>
                </c:pt>
                <c:pt idx="25368">
                  <c:v>42671.173611111109</c:v>
                </c:pt>
                <c:pt idx="25369">
                  <c:v>42671.177083333336</c:v>
                </c:pt>
                <c:pt idx="25370">
                  <c:v>42671.180555555555</c:v>
                </c:pt>
                <c:pt idx="25371">
                  <c:v>42671.184027777781</c:v>
                </c:pt>
                <c:pt idx="25372">
                  <c:v>42671.1875</c:v>
                </c:pt>
                <c:pt idx="25373">
                  <c:v>42671.190972222219</c:v>
                </c:pt>
                <c:pt idx="25374">
                  <c:v>42671.194444444445</c:v>
                </c:pt>
                <c:pt idx="25375">
                  <c:v>42671.197916666664</c:v>
                </c:pt>
                <c:pt idx="25376">
                  <c:v>42671.201388888891</c:v>
                </c:pt>
                <c:pt idx="25377">
                  <c:v>42671.204861111109</c:v>
                </c:pt>
                <c:pt idx="25378">
                  <c:v>42671.208333333336</c:v>
                </c:pt>
                <c:pt idx="25379">
                  <c:v>42671.211805555555</c:v>
                </c:pt>
                <c:pt idx="25380">
                  <c:v>42671.215277777781</c:v>
                </c:pt>
                <c:pt idx="25381">
                  <c:v>42671.21875</c:v>
                </c:pt>
                <c:pt idx="25382">
                  <c:v>42671.222222222219</c:v>
                </c:pt>
                <c:pt idx="25383">
                  <c:v>42671.225694444445</c:v>
                </c:pt>
                <c:pt idx="25384">
                  <c:v>42671.229166666664</c:v>
                </c:pt>
                <c:pt idx="25385">
                  <c:v>42671.232638888891</c:v>
                </c:pt>
                <c:pt idx="25386">
                  <c:v>42671.236111111109</c:v>
                </c:pt>
                <c:pt idx="25387">
                  <c:v>42671.239583333336</c:v>
                </c:pt>
                <c:pt idx="25388">
                  <c:v>42671.243055555555</c:v>
                </c:pt>
                <c:pt idx="25389">
                  <c:v>42671.246527777781</c:v>
                </c:pt>
                <c:pt idx="25390">
                  <c:v>42671.25</c:v>
                </c:pt>
                <c:pt idx="25391">
                  <c:v>42671.253472222219</c:v>
                </c:pt>
                <c:pt idx="25392">
                  <c:v>42671.256944444445</c:v>
                </c:pt>
                <c:pt idx="25393">
                  <c:v>42671.260416666664</c:v>
                </c:pt>
                <c:pt idx="25394">
                  <c:v>42671.263888888891</c:v>
                </c:pt>
                <c:pt idx="25395">
                  <c:v>42671.267361111109</c:v>
                </c:pt>
                <c:pt idx="25396">
                  <c:v>42671.270833333336</c:v>
                </c:pt>
                <c:pt idx="25397">
                  <c:v>42671.274305555555</c:v>
                </c:pt>
                <c:pt idx="25398">
                  <c:v>42671.277777777781</c:v>
                </c:pt>
                <c:pt idx="25399">
                  <c:v>42671.28125</c:v>
                </c:pt>
                <c:pt idx="25400">
                  <c:v>42671.284722222219</c:v>
                </c:pt>
                <c:pt idx="25401">
                  <c:v>42671.288194444445</c:v>
                </c:pt>
                <c:pt idx="25402">
                  <c:v>42671.291666666664</c:v>
                </c:pt>
                <c:pt idx="25403">
                  <c:v>42671.295138888891</c:v>
                </c:pt>
                <c:pt idx="25404">
                  <c:v>42671.298611111109</c:v>
                </c:pt>
                <c:pt idx="25405">
                  <c:v>42671.302083333336</c:v>
                </c:pt>
                <c:pt idx="25406">
                  <c:v>42671.305555555555</c:v>
                </c:pt>
                <c:pt idx="25407">
                  <c:v>42671.309027777781</c:v>
                </c:pt>
                <c:pt idx="25408">
                  <c:v>42671.3125</c:v>
                </c:pt>
                <c:pt idx="25409">
                  <c:v>42671.315972222219</c:v>
                </c:pt>
                <c:pt idx="25410">
                  <c:v>42671.319444444445</c:v>
                </c:pt>
                <c:pt idx="25411">
                  <c:v>42671.322916666664</c:v>
                </c:pt>
                <c:pt idx="25412">
                  <c:v>42671.326388888891</c:v>
                </c:pt>
                <c:pt idx="25413">
                  <c:v>42671.329861111109</c:v>
                </c:pt>
                <c:pt idx="25414">
                  <c:v>42671.333333333336</c:v>
                </c:pt>
                <c:pt idx="25415">
                  <c:v>42671.336805555555</c:v>
                </c:pt>
                <c:pt idx="25416">
                  <c:v>42671.340277777781</c:v>
                </c:pt>
                <c:pt idx="25417">
                  <c:v>42671.34375</c:v>
                </c:pt>
                <c:pt idx="25418">
                  <c:v>42671.347222222219</c:v>
                </c:pt>
                <c:pt idx="25419">
                  <c:v>42671.350694444445</c:v>
                </c:pt>
                <c:pt idx="25420">
                  <c:v>42671.354166666664</c:v>
                </c:pt>
                <c:pt idx="25421">
                  <c:v>42671.357638888891</c:v>
                </c:pt>
                <c:pt idx="25422">
                  <c:v>42671.361111111109</c:v>
                </c:pt>
                <c:pt idx="25423">
                  <c:v>42671.364583333336</c:v>
                </c:pt>
                <c:pt idx="25424">
                  <c:v>42671.368055555555</c:v>
                </c:pt>
                <c:pt idx="25425">
                  <c:v>42671.371527777781</c:v>
                </c:pt>
                <c:pt idx="25426">
                  <c:v>42671.375</c:v>
                </c:pt>
                <c:pt idx="25427">
                  <c:v>42671.378472222219</c:v>
                </c:pt>
                <c:pt idx="25428">
                  <c:v>42671.381944444445</c:v>
                </c:pt>
                <c:pt idx="25429">
                  <c:v>42671.385416666664</c:v>
                </c:pt>
                <c:pt idx="25430">
                  <c:v>42671.388888888891</c:v>
                </c:pt>
                <c:pt idx="25431">
                  <c:v>42671.392361111109</c:v>
                </c:pt>
                <c:pt idx="25432">
                  <c:v>42671.395833333336</c:v>
                </c:pt>
                <c:pt idx="25433">
                  <c:v>42671.399305555555</c:v>
                </c:pt>
                <c:pt idx="25434">
                  <c:v>42671.402777777781</c:v>
                </c:pt>
                <c:pt idx="25435">
                  <c:v>42671.40625</c:v>
                </c:pt>
                <c:pt idx="25436">
                  <c:v>42671.409722222219</c:v>
                </c:pt>
                <c:pt idx="25437">
                  <c:v>42671.413194444445</c:v>
                </c:pt>
                <c:pt idx="25438">
                  <c:v>42671.416666666664</c:v>
                </c:pt>
                <c:pt idx="25439">
                  <c:v>42671.420138888891</c:v>
                </c:pt>
                <c:pt idx="25440">
                  <c:v>42671.423611111109</c:v>
                </c:pt>
                <c:pt idx="25441">
                  <c:v>42671.427083333336</c:v>
                </c:pt>
                <c:pt idx="25442">
                  <c:v>42671.430555555555</c:v>
                </c:pt>
                <c:pt idx="25443">
                  <c:v>42671.434027777781</c:v>
                </c:pt>
                <c:pt idx="25444">
                  <c:v>42671.4375</c:v>
                </c:pt>
                <c:pt idx="25445">
                  <c:v>42671.440972222219</c:v>
                </c:pt>
                <c:pt idx="25446">
                  <c:v>42671.444444444445</c:v>
                </c:pt>
                <c:pt idx="25447">
                  <c:v>42671.447916666664</c:v>
                </c:pt>
                <c:pt idx="25448">
                  <c:v>42671.451388888891</c:v>
                </c:pt>
                <c:pt idx="25449">
                  <c:v>42671.454861111109</c:v>
                </c:pt>
                <c:pt idx="25450">
                  <c:v>42671.458333333336</c:v>
                </c:pt>
                <c:pt idx="25451">
                  <c:v>42671.461805555555</c:v>
                </c:pt>
                <c:pt idx="25452">
                  <c:v>42671.465277777781</c:v>
                </c:pt>
                <c:pt idx="25453">
                  <c:v>42671.46875</c:v>
                </c:pt>
                <c:pt idx="25454">
                  <c:v>42671.472222222219</c:v>
                </c:pt>
                <c:pt idx="25455">
                  <c:v>42671.475694444445</c:v>
                </c:pt>
                <c:pt idx="25456">
                  <c:v>42671.479166666664</c:v>
                </c:pt>
                <c:pt idx="25457">
                  <c:v>42671.482638888891</c:v>
                </c:pt>
                <c:pt idx="25458">
                  <c:v>42671.486111111109</c:v>
                </c:pt>
                <c:pt idx="25459">
                  <c:v>42671.489583333336</c:v>
                </c:pt>
                <c:pt idx="25460">
                  <c:v>42671.493055555555</c:v>
                </c:pt>
                <c:pt idx="25461">
                  <c:v>42671.496527777781</c:v>
                </c:pt>
                <c:pt idx="25462">
                  <c:v>42671.5</c:v>
                </c:pt>
                <c:pt idx="25463">
                  <c:v>42671.503472222219</c:v>
                </c:pt>
                <c:pt idx="25464">
                  <c:v>42671.506944444445</c:v>
                </c:pt>
                <c:pt idx="25465">
                  <c:v>42671.510416666664</c:v>
                </c:pt>
                <c:pt idx="25466">
                  <c:v>42671.513888888891</c:v>
                </c:pt>
                <c:pt idx="25467">
                  <c:v>42671.517361111109</c:v>
                </c:pt>
                <c:pt idx="25468">
                  <c:v>42671.520833333336</c:v>
                </c:pt>
                <c:pt idx="25469">
                  <c:v>42671.524305555555</c:v>
                </c:pt>
                <c:pt idx="25470">
                  <c:v>42671.527777777781</c:v>
                </c:pt>
                <c:pt idx="25471">
                  <c:v>42671.53125</c:v>
                </c:pt>
                <c:pt idx="25472">
                  <c:v>42671.534722222219</c:v>
                </c:pt>
                <c:pt idx="25473">
                  <c:v>42671.538194444445</c:v>
                </c:pt>
                <c:pt idx="25474">
                  <c:v>42671.541666666664</c:v>
                </c:pt>
                <c:pt idx="25475">
                  <c:v>42671.545138888891</c:v>
                </c:pt>
                <c:pt idx="25476">
                  <c:v>42671.548611111109</c:v>
                </c:pt>
                <c:pt idx="25477">
                  <c:v>42671.552083333336</c:v>
                </c:pt>
                <c:pt idx="25478">
                  <c:v>42671.555555555555</c:v>
                </c:pt>
                <c:pt idx="25479">
                  <c:v>42671.559027777781</c:v>
                </c:pt>
                <c:pt idx="25480">
                  <c:v>42671.5625</c:v>
                </c:pt>
                <c:pt idx="25481">
                  <c:v>42671.565972222219</c:v>
                </c:pt>
                <c:pt idx="25482">
                  <c:v>42671.569444444445</c:v>
                </c:pt>
                <c:pt idx="25483">
                  <c:v>42671.572916666664</c:v>
                </c:pt>
                <c:pt idx="25484">
                  <c:v>42671.576388888891</c:v>
                </c:pt>
                <c:pt idx="25485">
                  <c:v>42671.579861111109</c:v>
                </c:pt>
                <c:pt idx="25486">
                  <c:v>42671.583333333336</c:v>
                </c:pt>
                <c:pt idx="25487">
                  <c:v>42671.586805555555</c:v>
                </c:pt>
                <c:pt idx="25488">
                  <c:v>42671.590277777781</c:v>
                </c:pt>
                <c:pt idx="25489">
                  <c:v>42671.59375</c:v>
                </c:pt>
                <c:pt idx="25490">
                  <c:v>42671.597222222219</c:v>
                </c:pt>
                <c:pt idx="25491">
                  <c:v>42671.600694444445</c:v>
                </c:pt>
                <c:pt idx="25492">
                  <c:v>42671.604166666664</c:v>
                </c:pt>
                <c:pt idx="25493">
                  <c:v>42671.607638888891</c:v>
                </c:pt>
                <c:pt idx="25494">
                  <c:v>42671.611111111109</c:v>
                </c:pt>
                <c:pt idx="25495">
                  <c:v>42671.614583333336</c:v>
                </c:pt>
                <c:pt idx="25496">
                  <c:v>42671.618055555555</c:v>
                </c:pt>
                <c:pt idx="25497">
                  <c:v>42671.621527777781</c:v>
                </c:pt>
                <c:pt idx="25498">
                  <c:v>42671.625</c:v>
                </c:pt>
                <c:pt idx="25499">
                  <c:v>42671.628472222219</c:v>
                </c:pt>
                <c:pt idx="25500">
                  <c:v>42671.631944444445</c:v>
                </c:pt>
                <c:pt idx="25501">
                  <c:v>42671.635416666664</c:v>
                </c:pt>
                <c:pt idx="25502">
                  <c:v>42671.638888888891</c:v>
                </c:pt>
                <c:pt idx="25503">
                  <c:v>42671.642361111109</c:v>
                </c:pt>
                <c:pt idx="25504">
                  <c:v>42671.645833333336</c:v>
                </c:pt>
                <c:pt idx="25505">
                  <c:v>42671.649305555555</c:v>
                </c:pt>
                <c:pt idx="25506">
                  <c:v>42671.652777777781</c:v>
                </c:pt>
                <c:pt idx="25507">
                  <c:v>42671.65625</c:v>
                </c:pt>
                <c:pt idx="25508">
                  <c:v>42671.659722222219</c:v>
                </c:pt>
                <c:pt idx="25509">
                  <c:v>42671.663194444445</c:v>
                </c:pt>
                <c:pt idx="25510">
                  <c:v>42671.666666666664</c:v>
                </c:pt>
                <c:pt idx="25511">
                  <c:v>42671.670138888891</c:v>
                </c:pt>
                <c:pt idx="25512">
                  <c:v>42671.673611111109</c:v>
                </c:pt>
                <c:pt idx="25513">
                  <c:v>42671.677083333336</c:v>
                </c:pt>
                <c:pt idx="25514">
                  <c:v>42671.680555555555</c:v>
                </c:pt>
                <c:pt idx="25515">
                  <c:v>42671.684027777781</c:v>
                </c:pt>
                <c:pt idx="25516">
                  <c:v>42671.6875</c:v>
                </c:pt>
                <c:pt idx="25517">
                  <c:v>42671.690972222219</c:v>
                </c:pt>
                <c:pt idx="25518">
                  <c:v>42671.694444444445</c:v>
                </c:pt>
                <c:pt idx="25519">
                  <c:v>42671.697916666664</c:v>
                </c:pt>
                <c:pt idx="25520">
                  <c:v>42671.701388888891</c:v>
                </c:pt>
                <c:pt idx="25521">
                  <c:v>42671.704861111109</c:v>
                </c:pt>
                <c:pt idx="25522">
                  <c:v>42671.708333333336</c:v>
                </c:pt>
                <c:pt idx="25523">
                  <c:v>42671.711805555555</c:v>
                </c:pt>
                <c:pt idx="25524">
                  <c:v>42671.715277777781</c:v>
                </c:pt>
                <c:pt idx="25525">
                  <c:v>42671.71875</c:v>
                </c:pt>
                <c:pt idx="25526">
                  <c:v>42671.722222222219</c:v>
                </c:pt>
                <c:pt idx="25527">
                  <c:v>42671.725694444445</c:v>
                </c:pt>
                <c:pt idx="25528">
                  <c:v>42671.729166666664</c:v>
                </c:pt>
                <c:pt idx="25529">
                  <c:v>42671.732638888891</c:v>
                </c:pt>
                <c:pt idx="25530">
                  <c:v>42671.736111111109</c:v>
                </c:pt>
                <c:pt idx="25531">
                  <c:v>42671.739583333336</c:v>
                </c:pt>
                <c:pt idx="25532">
                  <c:v>42671.743055555555</c:v>
                </c:pt>
                <c:pt idx="25533">
                  <c:v>42671.746527777781</c:v>
                </c:pt>
                <c:pt idx="25534">
                  <c:v>42671.75</c:v>
                </c:pt>
                <c:pt idx="25535">
                  <c:v>42671.753472222219</c:v>
                </c:pt>
                <c:pt idx="25536">
                  <c:v>42671.756944444445</c:v>
                </c:pt>
                <c:pt idx="25537">
                  <c:v>42671.760416666664</c:v>
                </c:pt>
                <c:pt idx="25538">
                  <c:v>42671.763888888891</c:v>
                </c:pt>
                <c:pt idx="25539">
                  <c:v>42671.767361111109</c:v>
                </c:pt>
                <c:pt idx="25540">
                  <c:v>42671.770833333336</c:v>
                </c:pt>
                <c:pt idx="25541">
                  <c:v>42671.774305555555</c:v>
                </c:pt>
                <c:pt idx="25542">
                  <c:v>42671.777777777781</c:v>
                </c:pt>
                <c:pt idx="25543">
                  <c:v>42671.78125</c:v>
                </c:pt>
                <c:pt idx="25544">
                  <c:v>42671.784722222219</c:v>
                </c:pt>
                <c:pt idx="25545">
                  <c:v>42671.788194444445</c:v>
                </c:pt>
                <c:pt idx="25546">
                  <c:v>42671.791666666664</c:v>
                </c:pt>
                <c:pt idx="25547">
                  <c:v>42671.795138888891</c:v>
                </c:pt>
                <c:pt idx="25548">
                  <c:v>42671.798611111109</c:v>
                </c:pt>
                <c:pt idx="25549">
                  <c:v>42671.802083333336</c:v>
                </c:pt>
                <c:pt idx="25550">
                  <c:v>42671.805555555555</c:v>
                </c:pt>
                <c:pt idx="25551">
                  <c:v>42671.809027777781</c:v>
                </c:pt>
                <c:pt idx="25552">
                  <c:v>42671.8125</c:v>
                </c:pt>
                <c:pt idx="25553">
                  <c:v>42671.815972222219</c:v>
                </c:pt>
                <c:pt idx="25554">
                  <c:v>42671.819444444445</c:v>
                </c:pt>
                <c:pt idx="25555">
                  <c:v>42671.822916666664</c:v>
                </c:pt>
                <c:pt idx="25556">
                  <c:v>42671.826388888891</c:v>
                </c:pt>
                <c:pt idx="25557">
                  <c:v>42671.829861111109</c:v>
                </c:pt>
                <c:pt idx="25558">
                  <c:v>42671.833333333336</c:v>
                </c:pt>
                <c:pt idx="25559">
                  <c:v>42671.836805555555</c:v>
                </c:pt>
                <c:pt idx="25560">
                  <c:v>42671.840277777781</c:v>
                </c:pt>
                <c:pt idx="25561">
                  <c:v>42671.84375</c:v>
                </c:pt>
                <c:pt idx="25562">
                  <c:v>42671.847222222219</c:v>
                </c:pt>
                <c:pt idx="25563">
                  <c:v>42671.850694444445</c:v>
                </c:pt>
                <c:pt idx="25564">
                  <c:v>42671.854166666664</c:v>
                </c:pt>
                <c:pt idx="25565">
                  <c:v>42671.857638888891</c:v>
                </c:pt>
                <c:pt idx="25566">
                  <c:v>42671.861111111109</c:v>
                </c:pt>
                <c:pt idx="25567">
                  <c:v>42671.864583333336</c:v>
                </c:pt>
                <c:pt idx="25568">
                  <c:v>42671.868055555555</c:v>
                </c:pt>
                <c:pt idx="25569">
                  <c:v>42671.871527777781</c:v>
                </c:pt>
                <c:pt idx="25570">
                  <c:v>42671.875</c:v>
                </c:pt>
                <c:pt idx="25571">
                  <c:v>42671.878472222219</c:v>
                </c:pt>
                <c:pt idx="25572">
                  <c:v>42671.881944444445</c:v>
                </c:pt>
                <c:pt idx="25573">
                  <c:v>42671.885416666664</c:v>
                </c:pt>
                <c:pt idx="25574">
                  <c:v>42671.888888888891</c:v>
                </c:pt>
                <c:pt idx="25575">
                  <c:v>42671.892361111109</c:v>
                </c:pt>
                <c:pt idx="25576">
                  <c:v>42671.895833333336</c:v>
                </c:pt>
                <c:pt idx="25577">
                  <c:v>42671.899305555555</c:v>
                </c:pt>
                <c:pt idx="25578">
                  <c:v>42671.902777777781</c:v>
                </c:pt>
                <c:pt idx="25579">
                  <c:v>42671.90625</c:v>
                </c:pt>
                <c:pt idx="25580">
                  <c:v>42671.909722222219</c:v>
                </c:pt>
                <c:pt idx="25581">
                  <c:v>42671.913194444445</c:v>
                </c:pt>
                <c:pt idx="25582">
                  <c:v>42671.916666666664</c:v>
                </c:pt>
                <c:pt idx="25583">
                  <c:v>42671.920138888891</c:v>
                </c:pt>
                <c:pt idx="25584">
                  <c:v>42671.923611111109</c:v>
                </c:pt>
                <c:pt idx="25585">
                  <c:v>42671.927083333336</c:v>
                </c:pt>
                <c:pt idx="25586">
                  <c:v>42671.930555555555</c:v>
                </c:pt>
                <c:pt idx="25587">
                  <c:v>42671.934027777781</c:v>
                </c:pt>
                <c:pt idx="25588">
                  <c:v>42671.9375</c:v>
                </c:pt>
                <c:pt idx="25589">
                  <c:v>42671.940972222219</c:v>
                </c:pt>
                <c:pt idx="25590">
                  <c:v>42671.944444444445</c:v>
                </c:pt>
                <c:pt idx="25591">
                  <c:v>42671.947916666664</c:v>
                </c:pt>
                <c:pt idx="25592">
                  <c:v>42671.951388888891</c:v>
                </c:pt>
                <c:pt idx="25593">
                  <c:v>42671.954861111109</c:v>
                </c:pt>
                <c:pt idx="25594">
                  <c:v>42671.958333333336</c:v>
                </c:pt>
                <c:pt idx="25595">
                  <c:v>42671.961805555555</c:v>
                </c:pt>
                <c:pt idx="25596">
                  <c:v>42671.965277777781</c:v>
                </c:pt>
                <c:pt idx="25597">
                  <c:v>42671.96875</c:v>
                </c:pt>
                <c:pt idx="25598">
                  <c:v>42671.972222222219</c:v>
                </c:pt>
                <c:pt idx="25599">
                  <c:v>42671.975694444445</c:v>
                </c:pt>
                <c:pt idx="25600">
                  <c:v>42671.979166666664</c:v>
                </c:pt>
                <c:pt idx="25601">
                  <c:v>42671.982638888891</c:v>
                </c:pt>
                <c:pt idx="25602">
                  <c:v>42671.986111111109</c:v>
                </c:pt>
                <c:pt idx="25603">
                  <c:v>42671.989583333336</c:v>
                </c:pt>
                <c:pt idx="25604">
                  <c:v>42671.993055555555</c:v>
                </c:pt>
                <c:pt idx="25605">
                  <c:v>42671.996527777781</c:v>
                </c:pt>
                <c:pt idx="25606">
                  <c:v>42672</c:v>
                </c:pt>
                <c:pt idx="25607">
                  <c:v>42672.003472222219</c:v>
                </c:pt>
                <c:pt idx="25608">
                  <c:v>42672.006944444445</c:v>
                </c:pt>
                <c:pt idx="25609">
                  <c:v>42672.010416666664</c:v>
                </c:pt>
                <c:pt idx="25610">
                  <c:v>42672.013888888891</c:v>
                </c:pt>
                <c:pt idx="25611">
                  <c:v>42672.017361111109</c:v>
                </c:pt>
                <c:pt idx="25612">
                  <c:v>42672.020833333336</c:v>
                </c:pt>
                <c:pt idx="25613">
                  <c:v>42672.024305555555</c:v>
                </c:pt>
                <c:pt idx="25614">
                  <c:v>42672.027777777781</c:v>
                </c:pt>
                <c:pt idx="25615">
                  <c:v>42672.03125</c:v>
                </c:pt>
                <c:pt idx="25616">
                  <c:v>42672.034722222219</c:v>
                </c:pt>
                <c:pt idx="25617">
                  <c:v>42672.038194444445</c:v>
                </c:pt>
                <c:pt idx="25618">
                  <c:v>42672.041666666664</c:v>
                </c:pt>
                <c:pt idx="25619">
                  <c:v>42672.045138888891</c:v>
                </c:pt>
                <c:pt idx="25620">
                  <c:v>42672.048611111109</c:v>
                </c:pt>
                <c:pt idx="25621">
                  <c:v>42672.052083333336</c:v>
                </c:pt>
                <c:pt idx="25622">
                  <c:v>42672.055555555555</c:v>
                </c:pt>
                <c:pt idx="25623">
                  <c:v>42672.059027777781</c:v>
                </c:pt>
                <c:pt idx="25624">
                  <c:v>42672.0625</c:v>
                </c:pt>
                <c:pt idx="25625">
                  <c:v>42672.065972222219</c:v>
                </c:pt>
                <c:pt idx="25626">
                  <c:v>42672.069444444445</c:v>
                </c:pt>
                <c:pt idx="25627">
                  <c:v>42672.072916666664</c:v>
                </c:pt>
                <c:pt idx="25628">
                  <c:v>42672.076388888891</c:v>
                </c:pt>
                <c:pt idx="25629">
                  <c:v>42672.079861111109</c:v>
                </c:pt>
                <c:pt idx="25630">
                  <c:v>42672.083333333336</c:v>
                </c:pt>
                <c:pt idx="25631">
                  <c:v>42672.086805555555</c:v>
                </c:pt>
                <c:pt idx="25632">
                  <c:v>42672.090277777781</c:v>
                </c:pt>
                <c:pt idx="25633">
                  <c:v>42672.09375</c:v>
                </c:pt>
                <c:pt idx="25634">
                  <c:v>42672.097222222219</c:v>
                </c:pt>
                <c:pt idx="25635">
                  <c:v>42672.100694444445</c:v>
                </c:pt>
                <c:pt idx="25636">
                  <c:v>42672.104166666664</c:v>
                </c:pt>
                <c:pt idx="25637">
                  <c:v>42672.107638888891</c:v>
                </c:pt>
                <c:pt idx="25638">
                  <c:v>42672.111111111109</c:v>
                </c:pt>
                <c:pt idx="25639">
                  <c:v>42672.114583333336</c:v>
                </c:pt>
                <c:pt idx="25640">
                  <c:v>42672.118055555555</c:v>
                </c:pt>
                <c:pt idx="25641">
                  <c:v>42672.121527777781</c:v>
                </c:pt>
                <c:pt idx="25642">
                  <c:v>42672.125</c:v>
                </c:pt>
                <c:pt idx="25643">
                  <c:v>42672.128472222219</c:v>
                </c:pt>
                <c:pt idx="25644">
                  <c:v>42672.131944444445</c:v>
                </c:pt>
                <c:pt idx="25645">
                  <c:v>42672.135416666664</c:v>
                </c:pt>
                <c:pt idx="25646">
                  <c:v>42672.138888888891</c:v>
                </c:pt>
                <c:pt idx="25647">
                  <c:v>42672.142361111109</c:v>
                </c:pt>
                <c:pt idx="25648">
                  <c:v>42672.145833333336</c:v>
                </c:pt>
                <c:pt idx="25649">
                  <c:v>42672.149305555555</c:v>
                </c:pt>
                <c:pt idx="25650">
                  <c:v>42672.152777777781</c:v>
                </c:pt>
                <c:pt idx="25651">
                  <c:v>42672.15625</c:v>
                </c:pt>
                <c:pt idx="25652">
                  <c:v>42672.159722222219</c:v>
                </c:pt>
                <c:pt idx="25653">
                  <c:v>42672.163194444445</c:v>
                </c:pt>
                <c:pt idx="25654">
                  <c:v>42672.166666666664</c:v>
                </c:pt>
                <c:pt idx="25655">
                  <c:v>42672.170138888891</c:v>
                </c:pt>
                <c:pt idx="25656">
                  <c:v>42672.173611111109</c:v>
                </c:pt>
                <c:pt idx="25657">
                  <c:v>42672.177083333336</c:v>
                </c:pt>
                <c:pt idx="25658">
                  <c:v>42672.180555555555</c:v>
                </c:pt>
                <c:pt idx="25659">
                  <c:v>42672.184027777781</c:v>
                </c:pt>
                <c:pt idx="25660">
                  <c:v>42672.1875</c:v>
                </c:pt>
                <c:pt idx="25661">
                  <c:v>42672.190972222219</c:v>
                </c:pt>
                <c:pt idx="25662">
                  <c:v>42672.194444444445</c:v>
                </c:pt>
                <c:pt idx="25663">
                  <c:v>42672.197916666664</c:v>
                </c:pt>
                <c:pt idx="25664">
                  <c:v>42672.201388888891</c:v>
                </c:pt>
                <c:pt idx="25665">
                  <c:v>42672.204861111109</c:v>
                </c:pt>
                <c:pt idx="25666">
                  <c:v>42672.208333333336</c:v>
                </c:pt>
                <c:pt idx="25667">
                  <c:v>42672.211805555555</c:v>
                </c:pt>
                <c:pt idx="25668">
                  <c:v>42672.215277777781</c:v>
                </c:pt>
                <c:pt idx="25669">
                  <c:v>42672.21875</c:v>
                </c:pt>
                <c:pt idx="25670">
                  <c:v>42672.222222222219</c:v>
                </c:pt>
                <c:pt idx="25671">
                  <c:v>42672.225694444445</c:v>
                </c:pt>
                <c:pt idx="25672">
                  <c:v>42672.229166666664</c:v>
                </c:pt>
                <c:pt idx="25673">
                  <c:v>42672.232638888891</c:v>
                </c:pt>
                <c:pt idx="25674">
                  <c:v>42672.236111111109</c:v>
                </c:pt>
                <c:pt idx="25675">
                  <c:v>42672.239583333336</c:v>
                </c:pt>
                <c:pt idx="25676">
                  <c:v>42672.243055555555</c:v>
                </c:pt>
                <c:pt idx="25677">
                  <c:v>42672.246527777781</c:v>
                </c:pt>
                <c:pt idx="25678">
                  <c:v>42672.25</c:v>
                </c:pt>
                <c:pt idx="25679">
                  <c:v>42672.253472222219</c:v>
                </c:pt>
                <c:pt idx="25680">
                  <c:v>42672.256944444445</c:v>
                </c:pt>
                <c:pt idx="25681">
                  <c:v>42672.260416666664</c:v>
                </c:pt>
                <c:pt idx="25682">
                  <c:v>42672.263888888891</c:v>
                </c:pt>
                <c:pt idx="25683">
                  <c:v>42672.267361111109</c:v>
                </c:pt>
                <c:pt idx="25684">
                  <c:v>42672.270833333336</c:v>
                </c:pt>
                <c:pt idx="25685">
                  <c:v>42672.274305555555</c:v>
                </c:pt>
                <c:pt idx="25686">
                  <c:v>42672.277777777781</c:v>
                </c:pt>
                <c:pt idx="25687">
                  <c:v>42672.28125</c:v>
                </c:pt>
                <c:pt idx="25688">
                  <c:v>42672.284722222219</c:v>
                </c:pt>
                <c:pt idx="25689">
                  <c:v>42672.288194444445</c:v>
                </c:pt>
                <c:pt idx="25690">
                  <c:v>42672.291666666664</c:v>
                </c:pt>
                <c:pt idx="25691">
                  <c:v>42672.295138888891</c:v>
                </c:pt>
                <c:pt idx="25692">
                  <c:v>42672.298611111109</c:v>
                </c:pt>
                <c:pt idx="25693">
                  <c:v>42672.302083333336</c:v>
                </c:pt>
                <c:pt idx="25694">
                  <c:v>42672.305555555555</c:v>
                </c:pt>
                <c:pt idx="25695">
                  <c:v>42672.309027777781</c:v>
                </c:pt>
                <c:pt idx="25696">
                  <c:v>42672.3125</c:v>
                </c:pt>
                <c:pt idx="25697">
                  <c:v>42672.315972222219</c:v>
                </c:pt>
                <c:pt idx="25698">
                  <c:v>42672.319444444445</c:v>
                </c:pt>
                <c:pt idx="25699">
                  <c:v>42672.322916666664</c:v>
                </c:pt>
                <c:pt idx="25700">
                  <c:v>42672.326388888891</c:v>
                </c:pt>
                <c:pt idx="25701">
                  <c:v>42672.329861111109</c:v>
                </c:pt>
                <c:pt idx="25702">
                  <c:v>42672.333333333336</c:v>
                </c:pt>
                <c:pt idx="25703">
                  <c:v>42672.336805555555</c:v>
                </c:pt>
                <c:pt idx="25704">
                  <c:v>42672.340277777781</c:v>
                </c:pt>
                <c:pt idx="25705">
                  <c:v>42672.34375</c:v>
                </c:pt>
                <c:pt idx="25706">
                  <c:v>42672.347222222219</c:v>
                </c:pt>
                <c:pt idx="25707">
                  <c:v>42672.350694444445</c:v>
                </c:pt>
                <c:pt idx="25708">
                  <c:v>42672.354166666664</c:v>
                </c:pt>
                <c:pt idx="25709">
                  <c:v>42672.357638888891</c:v>
                </c:pt>
                <c:pt idx="25710">
                  <c:v>42672.361111111109</c:v>
                </c:pt>
                <c:pt idx="25711">
                  <c:v>42672.364583333336</c:v>
                </c:pt>
                <c:pt idx="25712">
                  <c:v>42672.368055555555</c:v>
                </c:pt>
                <c:pt idx="25713">
                  <c:v>42672.371527777781</c:v>
                </c:pt>
                <c:pt idx="25714">
                  <c:v>42672.375</c:v>
                </c:pt>
                <c:pt idx="25715">
                  <c:v>42672.378472222219</c:v>
                </c:pt>
                <c:pt idx="25716">
                  <c:v>42672.381944444445</c:v>
                </c:pt>
                <c:pt idx="25717">
                  <c:v>42672.385416666664</c:v>
                </c:pt>
                <c:pt idx="25718">
                  <c:v>42672.388888888891</c:v>
                </c:pt>
                <c:pt idx="25719">
                  <c:v>42672.392361111109</c:v>
                </c:pt>
                <c:pt idx="25720">
                  <c:v>42672.395833333336</c:v>
                </c:pt>
                <c:pt idx="25721">
                  <c:v>42672.399305555555</c:v>
                </c:pt>
                <c:pt idx="25722">
                  <c:v>42672.402777777781</c:v>
                </c:pt>
                <c:pt idx="25723">
                  <c:v>42672.40625</c:v>
                </c:pt>
                <c:pt idx="25724">
                  <c:v>42672.409722222219</c:v>
                </c:pt>
                <c:pt idx="25725">
                  <c:v>42672.413194444445</c:v>
                </c:pt>
                <c:pt idx="25726">
                  <c:v>42672.416666666664</c:v>
                </c:pt>
                <c:pt idx="25727">
                  <c:v>42672.420138888891</c:v>
                </c:pt>
                <c:pt idx="25728">
                  <c:v>42672.423611111109</c:v>
                </c:pt>
                <c:pt idx="25729">
                  <c:v>42672.427083333336</c:v>
                </c:pt>
                <c:pt idx="25730">
                  <c:v>42672.430555555555</c:v>
                </c:pt>
                <c:pt idx="25731">
                  <c:v>42672.434027777781</c:v>
                </c:pt>
                <c:pt idx="25732">
                  <c:v>42672.4375</c:v>
                </c:pt>
                <c:pt idx="25733">
                  <c:v>42672.440972222219</c:v>
                </c:pt>
                <c:pt idx="25734">
                  <c:v>42672.444444444445</c:v>
                </c:pt>
                <c:pt idx="25735">
                  <c:v>42672.447916666664</c:v>
                </c:pt>
                <c:pt idx="25736">
                  <c:v>42672.451388888891</c:v>
                </c:pt>
                <c:pt idx="25737">
                  <c:v>42672.454861111109</c:v>
                </c:pt>
                <c:pt idx="25738">
                  <c:v>42672.458333333336</c:v>
                </c:pt>
                <c:pt idx="25739">
                  <c:v>42672.461805555555</c:v>
                </c:pt>
                <c:pt idx="25740">
                  <c:v>42672.465277777781</c:v>
                </c:pt>
                <c:pt idx="25741">
                  <c:v>42672.46875</c:v>
                </c:pt>
                <c:pt idx="25742">
                  <c:v>42672.472222222219</c:v>
                </c:pt>
                <c:pt idx="25743">
                  <c:v>42672.475694444445</c:v>
                </c:pt>
                <c:pt idx="25744">
                  <c:v>42672.479166666664</c:v>
                </c:pt>
                <c:pt idx="25745">
                  <c:v>42672.482638888891</c:v>
                </c:pt>
                <c:pt idx="25746">
                  <c:v>42672.486111111109</c:v>
                </c:pt>
                <c:pt idx="25747">
                  <c:v>42672.489583333336</c:v>
                </c:pt>
                <c:pt idx="25748">
                  <c:v>42672.493055555555</c:v>
                </c:pt>
                <c:pt idx="25749">
                  <c:v>42672.496527777781</c:v>
                </c:pt>
                <c:pt idx="25750">
                  <c:v>42672.5</c:v>
                </c:pt>
                <c:pt idx="25751">
                  <c:v>42672.503472222219</c:v>
                </c:pt>
                <c:pt idx="25752">
                  <c:v>42672.506944444445</c:v>
                </c:pt>
                <c:pt idx="25753">
                  <c:v>42672.510416666664</c:v>
                </c:pt>
                <c:pt idx="25754">
                  <c:v>42672.513888888891</c:v>
                </c:pt>
                <c:pt idx="25755">
                  <c:v>42672.517361111109</c:v>
                </c:pt>
                <c:pt idx="25756">
                  <c:v>42672.520833333336</c:v>
                </c:pt>
                <c:pt idx="25757">
                  <c:v>42672.524305555555</c:v>
                </c:pt>
                <c:pt idx="25758">
                  <c:v>42672.527777777781</c:v>
                </c:pt>
                <c:pt idx="25759">
                  <c:v>42672.53125</c:v>
                </c:pt>
                <c:pt idx="25760">
                  <c:v>42672.534722222219</c:v>
                </c:pt>
                <c:pt idx="25761">
                  <c:v>42672.538194444445</c:v>
                </c:pt>
                <c:pt idx="25762">
                  <c:v>42672.541666666664</c:v>
                </c:pt>
                <c:pt idx="25763">
                  <c:v>42672.545138888891</c:v>
                </c:pt>
                <c:pt idx="25764">
                  <c:v>42672.548611111109</c:v>
                </c:pt>
                <c:pt idx="25765">
                  <c:v>42672.552083333336</c:v>
                </c:pt>
                <c:pt idx="25766">
                  <c:v>42672.555555555555</c:v>
                </c:pt>
                <c:pt idx="25767">
                  <c:v>42672.559027777781</c:v>
                </c:pt>
                <c:pt idx="25768">
                  <c:v>42672.5625</c:v>
                </c:pt>
                <c:pt idx="25769">
                  <c:v>42672.565972222219</c:v>
                </c:pt>
                <c:pt idx="25770">
                  <c:v>42672.569444444445</c:v>
                </c:pt>
                <c:pt idx="25771">
                  <c:v>42672.572916666664</c:v>
                </c:pt>
                <c:pt idx="25772">
                  <c:v>42672.576388888891</c:v>
                </c:pt>
                <c:pt idx="25773">
                  <c:v>42672.579861111109</c:v>
                </c:pt>
                <c:pt idx="25774">
                  <c:v>42672.583333333336</c:v>
                </c:pt>
                <c:pt idx="25775">
                  <c:v>42672.586805555555</c:v>
                </c:pt>
                <c:pt idx="25776">
                  <c:v>42672.590277777781</c:v>
                </c:pt>
                <c:pt idx="25777">
                  <c:v>42672.59375</c:v>
                </c:pt>
                <c:pt idx="25778">
                  <c:v>42672.597222222219</c:v>
                </c:pt>
                <c:pt idx="25779">
                  <c:v>42672.600694444445</c:v>
                </c:pt>
                <c:pt idx="25780">
                  <c:v>42672.604166666664</c:v>
                </c:pt>
                <c:pt idx="25781">
                  <c:v>42672.607638888891</c:v>
                </c:pt>
                <c:pt idx="25782">
                  <c:v>42672.611111111109</c:v>
                </c:pt>
                <c:pt idx="25783">
                  <c:v>42672.614583333336</c:v>
                </c:pt>
                <c:pt idx="25784">
                  <c:v>42672.618055555555</c:v>
                </c:pt>
                <c:pt idx="25785">
                  <c:v>42672.621527777781</c:v>
                </c:pt>
                <c:pt idx="25786">
                  <c:v>42672.625</c:v>
                </c:pt>
                <c:pt idx="25787">
                  <c:v>42672.628472222219</c:v>
                </c:pt>
                <c:pt idx="25788">
                  <c:v>42672.631944444445</c:v>
                </c:pt>
                <c:pt idx="25789">
                  <c:v>42672.635416666664</c:v>
                </c:pt>
                <c:pt idx="25790">
                  <c:v>42672.638888888891</c:v>
                </c:pt>
                <c:pt idx="25791">
                  <c:v>42672.642361111109</c:v>
                </c:pt>
                <c:pt idx="25792">
                  <c:v>42672.645833333336</c:v>
                </c:pt>
                <c:pt idx="25793">
                  <c:v>42672.649305555555</c:v>
                </c:pt>
                <c:pt idx="25794">
                  <c:v>42672.652777777781</c:v>
                </c:pt>
                <c:pt idx="25795">
                  <c:v>42672.65625</c:v>
                </c:pt>
                <c:pt idx="25796">
                  <c:v>42672.659722222219</c:v>
                </c:pt>
                <c:pt idx="25797">
                  <c:v>42672.663194444445</c:v>
                </c:pt>
                <c:pt idx="25798">
                  <c:v>42672.666666666664</c:v>
                </c:pt>
                <c:pt idx="25799">
                  <c:v>42672.670138888891</c:v>
                </c:pt>
                <c:pt idx="25800">
                  <c:v>42672.673611111109</c:v>
                </c:pt>
                <c:pt idx="25801">
                  <c:v>42672.677083333336</c:v>
                </c:pt>
                <c:pt idx="25802">
                  <c:v>42672.680555555555</c:v>
                </c:pt>
                <c:pt idx="25803">
                  <c:v>42672.684027777781</c:v>
                </c:pt>
                <c:pt idx="25804">
                  <c:v>42672.6875</c:v>
                </c:pt>
                <c:pt idx="25805">
                  <c:v>42672.690972222219</c:v>
                </c:pt>
                <c:pt idx="25806">
                  <c:v>42672.694444444445</c:v>
                </c:pt>
                <c:pt idx="25807">
                  <c:v>42672.697916666664</c:v>
                </c:pt>
                <c:pt idx="25808">
                  <c:v>42672.701388888891</c:v>
                </c:pt>
                <c:pt idx="25809">
                  <c:v>42672.704861111109</c:v>
                </c:pt>
                <c:pt idx="25810">
                  <c:v>42672.708333333336</c:v>
                </c:pt>
                <c:pt idx="25811">
                  <c:v>42672.711805555555</c:v>
                </c:pt>
                <c:pt idx="25812">
                  <c:v>42672.715277777781</c:v>
                </c:pt>
                <c:pt idx="25813">
                  <c:v>42672.71875</c:v>
                </c:pt>
                <c:pt idx="25814">
                  <c:v>42672.722222222219</c:v>
                </c:pt>
                <c:pt idx="25815">
                  <c:v>42672.725694444445</c:v>
                </c:pt>
                <c:pt idx="25816">
                  <c:v>42672.729166666664</c:v>
                </c:pt>
                <c:pt idx="25817">
                  <c:v>42672.732638888891</c:v>
                </c:pt>
                <c:pt idx="25818">
                  <c:v>42672.736111111109</c:v>
                </c:pt>
                <c:pt idx="25819">
                  <c:v>42672.739583333336</c:v>
                </c:pt>
                <c:pt idx="25820">
                  <c:v>42672.743055555555</c:v>
                </c:pt>
                <c:pt idx="25821">
                  <c:v>42672.746527777781</c:v>
                </c:pt>
                <c:pt idx="25822">
                  <c:v>42672.75</c:v>
                </c:pt>
                <c:pt idx="25823">
                  <c:v>42672.753472222219</c:v>
                </c:pt>
                <c:pt idx="25824">
                  <c:v>42672.756944444445</c:v>
                </c:pt>
                <c:pt idx="25825">
                  <c:v>42672.760416666664</c:v>
                </c:pt>
                <c:pt idx="25826">
                  <c:v>42672.763888888891</c:v>
                </c:pt>
                <c:pt idx="25827">
                  <c:v>42672.767361111109</c:v>
                </c:pt>
                <c:pt idx="25828">
                  <c:v>42672.770833333336</c:v>
                </c:pt>
                <c:pt idx="25829">
                  <c:v>42672.774305555555</c:v>
                </c:pt>
                <c:pt idx="25830">
                  <c:v>42672.777777777781</c:v>
                </c:pt>
                <c:pt idx="25831">
                  <c:v>42672.78125</c:v>
                </c:pt>
                <c:pt idx="25832">
                  <c:v>42672.784722222219</c:v>
                </c:pt>
                <c:pt idx="25833">
                  <c:v>42672.788194444445</c:v>
                </c:pt>
                <c:pt idx="25834">
                  <c:v>42672.791666666664</c:v>
                </c:pt>
                <c:pt idx="25835">
                  <c:v>42672.795138888891</c:v>
                </c:pt>
                <c:pt idx="25836">
                  <c:v>42672.798611111109</c:v>
                </c:pt>
                <c:pt idx="25837">
                  <c:v>42672.802083333336</c:v>
                </c:pt>
                <c:pt idx="25838">
                  <c:v>42672.805555555555</c:v>
                </c:pt>
                <c:pt idx="25839">
                  <c:v>42672.809027777781</c:v>
                </c:pt>
                <c:pt idx="25840">
                  <c:v>42672.8125</c:v>
                </c:pt>
                <c:pt idx="25841">
                  <c:v>42672.815972222219</c:v>
                </c:pt>
                <c:pt idx="25842">
                  <c:v>42672.819444444445</c:v>
                </c:pt>
                <c:pt idx="25843">
                  <c:v>42672.822916666664</c:v>
                </c:pt>
                <c:pt idx="25844">
                  <c:v>42672.826388888891</c:v>
                </c:pt>
                <c:pt idx="25845">
                  <c:v>42672.829861111109</c:v>
                </c:pt>
                <c:pt idx="25846">
                  <c:v>42672.833333333336</c:v>
                </c:pt>
                <c:pt idx="25847">
                  <c:v>42672.836805555555</c:v>
                </c:pt>
                <c:pt idx="25848">
                  <c:v>42672.840277777781</c:v>
                </c:pt>
                <c:pt idx="25849">
                  <c:v>42672.84375</c:v>
                </c:pt>
                <c:pt idx="25850">
                  <c:v>42672.847222222219</c:v>
                </c:pt>
                <c:pt idx="25851">
                  <c:v>42672.850694444445</c:v>
                </c:pt>
                <c:pt idx="25852">
                  <c:v>42672.854166666664</c:v>
                </c:pt>
                <c:pt idx="25853">
                  <c:v>42672.857638888891</c:v>
                </c:pt>
                <c:pt idx="25854">
                  <c:v>42672.861111111109</c:v>
                </c:pt>
                <c:pt idx="25855">
                  <c:v>42672.864583333336</c:v>
                </c:pt>
                <c:pt idx="25856">
                  <c:v>42672.868055555555</c:v>
                </c:pt>
                <c:pt idx="25857">
                  <c:v>42672.871527777781</c:v>
                </c:pt>
                <c:pt idx="25858">
                  <c:v>42672.875</c:v>
                </c:pt>
                <c:pt idx="25859">
                  <c:v>42672.878472222219</c:v>
                </c:pt>
                <c:pt idx="25860">
                  <c:v>42672.881944444445</c:v>
                </c:pt>
                <c:pt idx="25861">
                  <c:v>42672.885416666664</c:v>
                </c:pt>
                <c:pt idx="25862">
                  <c:v>42672.888888888891</c:v>
                </c:pt>
                <c:pt idx="25863">
                  <c:v>42672.892361111109</c:v>
                </c:pt>
                <c:pt idx="25864">
                  <c:v>42672.895833333336</c:v>
                </c:pt>
                <c:pt idx="25865">
                  <c:v>42672.899305555555</c:v>
                </c:pt>
                <c:pt idx="25866">
                  <c:v>42672.902777777781</c:v>
                </c:pt>
                <c:pt idx="25867">
                  <c:v>42672.90625</c:v>
                </c:pt>
                <c:pt idx="25868">
                  <c:v>42672.909722222219</c:v>
                </c:pt>
                <c:pt idx="25869">
                  <c:v>42672.913194444445</c:v>
                </c:pt>
                <c:pt idx="25870">
                  <c:v>42672.916666666664</c:v>
                </c:pt>
                <c:pt idx="25871">
                  <c:v>42672.920138888891</c:v>
                </c:pt>
                <c:pt idx="25872">
                  <c:v>42672.923611111109</c:v>
                </c:pt>
                <c:pt idx="25873">
                  <c:v>42672.927083333336</c:v>
                </c:pt>
                <c:pt idx="25874">
                  <c:v>42672.930555555555</c:v>
                </c:pt>
                <c:pt idx="25875">
                  <c:v>42672.934027777781</c:v>
                </c:pt>
                <c:pt idx="25876">
                  <c:v>42672.9375</c:v>
                </c:pt>
                <c:pt idx="25877">
                  <c:v>42672.940972222219</c:v>
                </c:pt>
                <c:pt idx="25878">
                  <c:v>42672.944444444445</c:v>
                </c:pt>
                <c:pt idx="25879">
                  <c:v>42672.947916666664</c:v>
                </c:pt>
                <c:pt idx="25880">
                  <c:v>42672.951388888891</c:v>
                </c:pt>
                <c:pt idx="25881">
                  <c:v>42672.954861111109</c:v>
                </c:pt>
                <c:pt idx="25882">
                  <c:v>42672.958333333336</c:v>
                </c:pt>
                <c:pt idx="25883">
                  <c:v>42672.961805555555</c:v>
                </c:pt>
                <c:pt idx="25884">
                  <c:v>42672.965277777781</c:v>
                </c:pt>
                <c:pt idx="25885">
                  <c:v>42672.96875</c:v>
                </c:pt>
                <c:pt idx="25886">
                  <c:v>42672.972222222219</c:v>
                </c:pt>
                <c:pt idx="25887">
                  <c:v>42672.975694444445</c:v>
                </c:pt>
                <c:pt idx="25888">
                  <c:v>42672.979166666664</c:v>
                </c:pt>
                <c:pt idx="25889">
                  <c:v>42672.982638888891</c:v>
                </c:pt>
                <c:pt idx="25890">
                  <c:v>42672.986111111109</c:v>
                </c:pt>
                <c:pt idx="25891">
                  <c:v>42672.989583333336</c:v>
                </c:pt>
                <c:pt idx="25892">
                  <c:v>42672.993055555555</c:v>
                </c:pt>
                <c:pt idx="25893">
                  <c:v>42672.996527777781</c:v>
                </c:pt>
                <c:pt idx="25894">
                  <c:v>42673</c:v>
                </c:pt>
                <c:pt idx="25895">
                  <c:v>42673.003472222219</c:v>
                </c:pt>
                <c:pt idx="25896">
                  <c:v>42673.006944444445</c:v>
                </c:pt>
                <c:pt idx="25897">
                  <c:v>42673.010416666664</c:v>
                </c:pt>
                <c:pt idx="25898">
                  <c:v>42673.013888888891</c:v>
                </c:pt>
                <c:pt idx="25899">
                  <c:v>42673.017361111109</c:v>
                </c:pt>
                <c:pt idx="25900">
                  <c:v>42673.020833333336</c:v>
                </c:pt>
                <c:pt idx="25901">
                  <c:v>42673.024305555555</c:v>
                </c:pt>
                <c:pt idx="25902">
                  <c:v>42673.027777777781</c:v>
                </c:pt>
                <c:pt idx="25903">
                  <c:v>42673.03125</c:v>
                </c:pt>
                <c:pt idx="25904">
                  <c:v>42673.034722222219</c:v>
                </c:pt>
                <c:pt idx="25905">
                  <c:v>42673.038194444445</c:v>
                </c:pt>
                <c:pt idx="25906">
                  <c:v>42673.041666666664</c:v>
                </c:pt>
                <c:pt idx="25907">
                  <c:v>42673.045138888891</c:v>
                </c:pt>
                <c:pt idx="25908">
                  <c:v>42673.048611111109</c:v>
                </c:pt>
                <c:pt idx="25909">
                  <c:v>42673.052083333336</c:v>
                </c:pt>
                <c:pt idx="25910">
                  <c:v>42673.055555555555</c:v>
                </c:pt>
                <c:pt idx="25911">
                  <c:v>42673.059027777781</c:v>
                </c:pt>
                <c:pt idx="25912">
                  <c:v>42673.0625</c:v>
                </c:pt>
                <c:pt idx="25913">
                  <c:v>42673.065972222219</c:v>
                </c:pt>
                <c:pt idx="25914">
                  <c:v>42673.069444444445</c:v>
                </c:pt>
                <c:pt idx="25915">
                  <c:v>42673.072916666664</c:v>
                </c:pt>
                <c:pt idx="25916">
                  <c:v>42673.076388888891</c:v>
                </c:pt>
                <c:pt idx="25917">
                  <c:v>42673.079861111109</c:v>
                </c:pt>
                <c:pt idx="25918">
                  <c:v>42673.083333333336</c:v>
                </c:pt>
                <c:pt idx="25919">
                  <c:v>42673.086805555555</c:v>
                </c:pt>
                <c:pt idx="25920">
                  <c:v>42673.090277777781</c:v>
                </c:pt>
                <c:pt idx="25921">
                  <c:v>42673.09375</c:v>
                </c:pt>
                <c:pt idx="25922">
                  <c:v>42673.097222222219</c:v>
                </c:pt>
                <c:pt idx="25923">
                  <c:v>42673.100694444445</c:v>
                </c:pt>
                <c:pt idx="25924">
                  <c:v>42673.104166666664</c:v>
                </c:pt>
                <c:pt idx="25925">
                  <c:v>42673.107638888891</c:v>
                </c:pt>
                <c:pt idx="25926">
                  <c:v>42673.111111111109</c:v>
                </c:pt>
                <c:pt idx="25927">
                  <c:v>42673.114583333336</c:v>
                </c:pt>
                <c:pt idx="25928">
                  <c:v>42673.118055555555</c:v>
                </c:pt>
                <c:pt idx="25929">
                  <c:v>42673.121527777781</c:v>
                </c:pt>
                <c:pt idx="25930">
                  <c:v>42673.125</c:v>
                </c:pt>
                <c:pt idx="25931">
                  <c:v>42673.128472222219</c:v>
                </c:pt>
                <c:pt idx="25932">
                  <c:v>42673.131944444445</c:v>
                </c:pt>
                <c:pt idx="25933">
                  <c:v>42673.135416666664</c:v>
                </c:pt>
                <c:pt idx="25934">
                  <c:v>42673.138888888891</c:v>
                </c:pt>
                <c:pt idx="25935">
                  <c:v>42673.142361111109</c:v>
                </c:pt>
                <c:pt idx="25936">
                  <c:v>42673.145833333336</c:v>
                </c:pt>
                <c:pt idx="25937">
                  <c:v>42673.149305555555</c:v>
                </c:pt>
                <c:pt idx="25938">
                  <c:v>42673.152777777781</c:v>
                </c:pt>
                <c:pt idx="25939">
                  <c:v>42673.15625</c:v>
                </c:pt>
                <c:pt idx="25940">
                  <c:v>42673.159722222219</c:v>
                </c:pt>
                <c:pt idx="25941">
                  <c:v>42673.163194444445</c:v>
                </c:pt>
                <c:pt idx="25942">
                  <c:v>42673.166666666664</c:v>
                </c:pt>
                <c:pt idx="25943">
                  <c:v>42673.170138888891</c:v>
                </c:pt>
                <c:pt idx="25944">
                  <c:v>42673.173611111109</c:v>
                </c:pt>
                <c:pt idx="25945">
                  <c:v>42673.177083333336</c:v>
                </c:pt>
                <c:pt idx="25946">
                  <c:v>42673.180555555555</c:v>
                </c:pt>
                <c:pt idx="25947">
                  <c:v>42673.184027777781</c:v>
                </c:pt>
                <c:pt idx="25948">
                  <c:v>42673.1875</c:v>
                </c:pt>
                <c:pt idx="25949">
                  <c:v>42673.190972222219</c:v>
                </c:pt>
                <c:pt idx="25950">
                  <c:v>42673.194444444445</c:v>
                </c:pt>
                <c:pt idx="25951">
                  <c:v>42673.197916666664</c:v>
                </c:pt>
                <c:pt idx="25952">
                  <c:v>42673.201388888891</c:v>
                </c:pt>
                <c:pt idx="25953">
                  <c:v>42673.204861111109</c:v>
                </c:pt>
                <c:pt idx="25954">
                  <c:v>42673.208333333336</c:v>
                </c:pt>
                <c:pt idx="25955">
                  <c:v>42673.211805555555</c:v>
                </c:pt>
                <c:pt idx="25956">
                  <c:v>42673.215277777781</c:v>
                </c:pt>
                <c:pt idx="25957">
                  <c:v>42673.21875</c:v>
                </c:pt>
                <c:pt idx="25958">
                  <c:v>42673.222222222219</c:v>
                </c:pt>
                <c:pt idx="25959">
                  <c:v>42673.225694444445</c:v>
                </c:pt>
                <c:pt idx="25960">
                  <c:v>42673.229166666664</c:v>
                </c:pt>
                <c:pt idx="25961">
                  <c:v>42673.232638888891</c:v>
                </c:pt>
                <c:pt idx="25962">
                  <c:v>42673.236111111109</c:v>
                </c:pt>
                <c:pt idx="25963">
                  <c:v>42673.239583333336</c:v>
                </c:pt>
                <c:pt idx="25964">
                  <c:v>42673.243055555555</c:v>
                </c:pt>
                <c:pt idx="25965">
                  <c:v>42673.246527777781</c:v>
                </c:pt>
                <c:pt idx="25966">
                  <c:v>42673.25</c:v>
                </c:pt>
                <c:pt idx="25967">
                  <c:v>42673.253472222219</c:v>
                </c:pt>
                <c:pt idx="25968">
                  <c:v>42673.256944444445</c:v>
                </c:pt>
                <c:pt idx="25969">
                  <c:v>42673.260416666664</c:v>
                </c:pt>
                <c:pt idx="25970">
                  <c:v>42673.263888888891</c:v>
                </c:pt>
                <c:pt idx="25971">
                  <c:v>42673.267361111109</c:v>
                </c:pt>
                <c:pt idx="25972">
                  <c:v>42673.270833333336</c:v>
                </c:pt>
                <c:pt idx="25973">
                  <c:v>42673.274305555555</c:v>
                </c:pt>
                <c:pt idx="25974">
                  <c:v>42673.277777777781</c:v>
                </c:pt>
                <c:pt idx="25975">
                  <c:v>42673.28125</c:v>
                </c:pt>
                <c:pt idx="25976">
                  <c:v>42673.284722222219</c:v>
                </c:pt>
                <c:pt idx="25977">
                  <c:v>42673.288194444445</c:v>
                </c:pt>
                <c:pt idx="25978">
                  <c:v>42673.291666666664</c:v>
                </c:pt>
                <c:pt idx="25979">
                  <c:v>42673.295138888891</c:v>
                </c:pt>
                <c:pt idx="25980">
                  <c:v>42673.298611111109</c:v>
                </c:pt>
                <c:pt idx="25981">
                  <c:v>42673.302083333336</c:v>
                </c:pt>
                <c:pt idx="25982">
                  <c:v>42673.305555555555</c:v>
                </c:pt>
                <c:pt idx="25983">
                  <c:v>42673.309027777781</c:v>
                </c:pt>
                <c:pt idx="25984">
                  <c:v>42673.3125</c:v>
                </c:pt>
                <c:pt idx="25985">
                  <c:v>42673.315972222219</c:v>
                </c:pt>
                <c:pt idx="25986">
                  <c:v>42673.319444444445</c:v>
                </c:pt>
                <c:pt idx="25987">
                  <c:v>42673.322916666664</c:v>
                </c:pt>
                <c:pt idx="25988">
                  <c:v>42673.326388888891</c:v>
                </c:pt>
                <c:pt idx="25989">
                  <c:v>42673.329861111109</c:v>
                </c:pt>
                <c:pt idx="25990">
                  <c:v>42673.333333333336</c:v>
                </c:pt>
                <c:pt idx="25991">
                  <c:v>42673.336805555555</c:v>
                </c:pt>
                <c:pt idx="25992">
                  <c:v>42673.340277777781</c:v>
                </c:pt>
                <c:pt idx="25993">
                  <c:v>42673.34375</c:v>
                </c:pt>
                <c:pt idx="25994">
                  <c:v>42673.347222222219</c:v>
                </c:pt>
                <c:pt idx="25995">
                  <c:v>42673.350694444445</c:v>
                </c:pt>
                <c:pt idx="25996">
                  <c:v>42673.354166666664</c:v>
                </c:pt>
                <c:pt idx="25997">
                  <c:v>42673.357638888891</c:v>
                </c:pt>
                <c:pt idx="25998">
                  <c:v>42673.361111111109</c:v>
                </c:pt>
                <c:pt idx="25999">
                  <c:v>42673.364583333336</c:v>
                </c:pt>
                <c:pt idx="26000">
                  <c:v>42673.368055555555</c:v>
                </c:pt>
                <c:pt idx="26001">
                  <c:v>42673.371527777781</c:v>
                </c:pt>
                <c:pt idx="26002">
                  <c:v>42673.375</c:v>
                </c:pt>
                <c:pt idx="26003">
                  <c:v>42673.378472222219</c:v>
                </c:pt>
                <c:pt idx="26004">
                  <c:v>42673.381944444445</c:v>
                </c:pt>
                <c:pt idx="26005">
                  <c:v>42673.385416666664</c:v>
                </c:pt>
                <c:pt idx="26006">
                  <c:v>42673.388888888891</c:v>
                </c:pt>
                <c:pt idx="26007">
                  <c:v>42673.392361111109</c:v>
                </c:pt>
                <c:pt idx="26008">
                  <c:v>42673.395833333336</c:v>
                </c:pt>
                <c:pt idx="26009">
                  <c:v>42673.399305555555</c:v>
                </c:pt>
                <c:pt idx="26010">
                  <c:v>42673.402777777781</c:v>
                </c:pt>
                <c:pt idx="26011">
                  <c:v>42673.40625</c:v>
                </c:pt>
                <c:pt idx="26012">
                  <c:v>42673.409722222219</c:v>
                </c:pt>
                <c:pt idx="26013">
                  <c:v>42673.413194444445</c:v>
                </c:pt>
                <c:pt idx="26014">
                  <c:v>42673.416666666664</c:v>
                </c:pt>
                <c:pt idx="26015">
                  <c:v>42673.420138888891</c:v>
                </c:pt>
                <c:pt idx="26016">
                  <c:v>42673.423611111109</c:v>
                </c:pt>
                <c:pt idx="26017">
                  <c:v>42673.427083333336</c:v>
                </c:pt>
                <c:pt idx="26018">
                  <c:v>42673.430555555555</c:v>
                </c:pt>
                <c:pt idx="26019">
                  <c:v>42673.434027777781</c:v>
                </c:pt>
                <c:pt idx="26020">
                  <c:v>42673.4375</c:v>
                </c:pt>
                <c:pt idx="26021">
                  <c:v>42673.440972222219</c:v>
                </c:pt>
                <c:pt idx="26022">
                  <c:v>42673.444444444445</c:v>
                </c:pt>
                <c:pt idx="26023">
                  <c:v>42673.447916666664</c:v>
                </c:pt>
                <c:pt idx="26024">
                  <c:v>42673.451388888891</c:v>
                </c:pt>
                <c:pt idx="26025">
                  <c:v>42673.454861111109</c:v>
                </c:pt>
                <c:pt idx="26026">
                  <c:v>42673.458333333336</c:v>
                </c:pt>
                <c:pt idx="26027">
                  <c:v>42673.461805555555</c:v>
                </c:pt>
                <c:pt idx="26028">
                  <c:v>42673.465277777781</c:v>
                </c:pt>
                <c:pt idx="26029">
                  <c:v>42673.46875</c:v>
                </c:pt>
                <c:pt idx="26030">
                  <c:v>42673.472222222219</c:v>
                </c:pt>
                <c:pt idx="26031">
                  <c:v>42673.475694444445</c:v>
                </c:pt>
                <c:pt idx="26032">
                  <c:v>42673.479166666664</c:v>
                </c:pt>
                <c:pt idx="26033">
                  <c:v>42673.482638888891</c:v>
                </c:pt>
                <c:pt idx="26034">
                  <c:v>42673.486111111109</c:v>
                </c:pt>
                <c:pt idx="26035">
                  <c:v>42673.489583333336</c:v>
                </c:pt>
                <c:pt idx="26036">
                  <c:v>42673.493055555555</c:v>
                </c:pt>
                <c:pt idx="26037">
                  <c:v>42673.496527777781</c:v>
                </c:pt>
                <c:pt idx="26038">
                  <c:v>42673.5</c:v>
                </c:pt>
                <c:pt idx="26039">
                  <c:v>42673.503472222219</c:v>
                </c:pt>
                <c:pt idx="26040">
                  <c:v>42673.506944444445</c:v>
                </c:pt>
                <c:pt idx="26041">
                  <c:v>42673.510416666664</c:v>
                </c:pt>
                <c:pt idx="26042">
                  <c:v>42673.513888888891</c:v>
                </c:pt>
                <c:pt idx="26043">
                  <c:v>42673.517361111109</c:v>
                </c:pt>
                <c:pt idx="26044">
                  <c:v>42673.520833333336</c:v>
                </c:pt>
                <c:pt idx="26045">
                  <c:v>42673.524305555555</c:v>
                </c:pt>
                <c:pt idx="26046">
                  <c:v>42673.527777777781</c:v>
                </c:pt>
                <c:pt idx="26047">
                  <c:v>42673.53125</c:v>
                </c:pt>
                <c:pt idx="26048">
                  <c:v>42673.534722222219</c:v>
                </c:pt>
                <c:pt idx="26049">
                  <c:v>42673.538194444445</c:v>
                </c:pt>
                <c:pt idx="26050">
                  <c:v>42673.541666666664</c:v>
                </c:pt>
                <c:pt idx="26051">
                  <c:v>42673.545138888891</c:v>
                </c:pt>
                <c:pt idx="26052">
                  <c:v>42673.548611111109</c:v>
                </c:pt>
                <c:pt idx="26053">
                  <c:v>42673.552083333336</c:v>
                </c:pt>
                <c:pt idx="26054">
                  <c:v>42673.555555555555</c:v>
                </c:pt>
                <c:pt idx="26055">
                  <c:v>42673.559027777781</c:v>
                </c:pt>
                <c:pt idx="26056">
                  <c:v>42673.5625</c:v>
                </c:pt>
                <c:pt idx="26057">
                  <c:v>42673.565972222219</c:v>
                </c:pt>
                <c:pt idx="26058">
                  <c:v>42673.569444444445</c:v>
                </c:pt>
                <c:pt idx="26059">
                  <c:v>42673.572916666664</c:v>
                </c:pt>
                <c:pt idx="26060">
                  <c:v>42673.576388888891</c:v>
                </c:pt>
                <c:pt idx="26061">
                  <c:v>42673.579861111109</c:v>
                </c:pt>
                <c:pt idx="26062">
                  <c:v>42673.583333333336</c:v>
                </c:pt>
                <c:pt idx="26063">
                  <c:v>42673.586805555555</c:v>
                </c:pt>
                <c:pt idx="26064">
                  <c:v>42673.590277777781</c:v>
                </c:pt>
                <c:pt idx="26065">
                  <c:v>42673.59375</c:v>
                </c:pt>
                <c:pt idx="26066">
                  <c:v>42673.597222222219</c:v>
                </c:pt>
                <c:pt idx="26067">
                  <c:v>42673.600694444445</c:v>
                </c:pt>
                <c:pt idx="26068">
                  <c:v>42673.604166666664</c:v>
                </c:pt>
                <c:pt idx="26069">
                  <c:v>42673.607638888891</c:v>
                </c:pt>
                <c:pt idx="26070">
                  <c:v>42673.611111111109</c:v>
                </c:pt>
                <c:pt idx="26071">
                  <c:v>42673.614583333336</c:v>
                </c:pt>
                <c:pt idx="26072">
                  <c:v>42673.618055555555</c:v>
                </c:pt>
                <c:pt idx="26073">
                  <c:v>42673.621527777781</c:v>
                </c:pt>
                <c:pt idx="26074">
                  <c:v>42673.625</c:v>
                </c:pt>
                <c:pt idx="26075">
                  <c:v>42673.628472222219</c:v>
                </c:pt>
                <c:pt idx="26076">
                  <c:v>42673.631944444445</c:v>
                </c:pt>
                <c:pt idx="26077">
                  <c:v>42673.635416666664</c:v>
                </c:pt>
                <c:pt idx="26078">
                  <c:v>42673.638888888891</c:v>
                </c:pt>
                <c:pt idx="26079">
                  <c:v>42673.642361111109</c:v>
                </c:pt>
                <c:pt idx="26080">
                  <c:v>42673.645833333336</c:v>
                </c:pt>
                <c:pt idx="26081">
                  <c:v>42673.649305555555</c:v>
                </c:pt>
                <c:pt idx="26082">
                  <c:v>42673.652777777781</c:v>
                </c:pt>
                <c:pt idx="26083">
                  <c:v>42673.65625</c:v>
                </c:pt>
                <c:pt idx="26084">
                  <c:v>42673.659722222219</c:v>
                </c:pt>
                <c:pt idx="26085">
                  <c:v>42673.663194444445</c:v>
                </c:pt>
                <c:pt idx="26086">
                  <c:v>42673.666666666664</c:v>
                </c:pt>
                <c:pt idx="26087">
                  <c:v>42673.670138888891</c:v>
                </c:pt>
                <c:pt idx="26088">
                  <c:v>42673.673611111109</c:v>
                </c:pt>
                <c:pt idx="26089">
                  <c:v>42673.677083333336</c:v>
                </c:pt>
                <c:pt idx="26090">
                  <c:v>42673.680555555555</c:v>
                </c:pt>
                <c:pt idx="26091">
                  <c:v>42673.684027777781</c:v>
                </c:pt>
                <c:pt idx="26092">
                  <c:v>42673.6875</c:v>
                </c:pt>
                <c:pt idx="26093">
                  <c:v>42673.690972222219</c:v>
                </c:pt>
                <c:pt idx="26094">
                  <c:v>42673.694444444445</c:v>
                </c:pt>
                <c:pt idx="26095">
                  <c:v>42673.697916666664</c:v>
                </c:pt>
                <c:pt idx="26096">
                  <c:v>42673.701388888891</c:v>
                </c:pt>
                <c:pt idx="26097">
                  <c:v>42673.704861111109</c:v>
                </c:pt>
                <c:pt idx="26098">
                  <c:v>42673.708333333336</c:v>
                </c:pt>
                <c:pt idx="26099">
                  <c:v>42673.711805555555</c:v>
                </c:pt>
                <c:pt idx="26100">
                  <c:v>42673.715277777781</c:v>
                </c:pt>
                <c:pt idx="26101">
                  <c:v>42673.71875</c:v>
                </c:pt>
                <c:pt idx="26102">
                  <c:v>42673.722222222219</c:v>
                </c:pt>
                <c:pt idx="26103">
                  <c:v>42673.725694444445</c:v>
                </c:pt>
                <c:pt idx="26104">
                  <c:v>42673.729166666664</c:v>
                </c:pt>
                <c:pt idx="26105">
                  <c:v>42673.732638888891</c:v>
                </c:pt>
                <c:pt idx="26106">
                  <c:v>42673.736111111109</c:v>
                </c:pt>
                <c:pt idx="26107">
                  <c:v>42673.739583333336</c:v>
                </c:pt>
                <c:pt idx="26108">
                  <c:v>42673.743055555555</c:v>
                </c:pt>
                <c:pt idx="26109">
                  <c:v>42673.746527777781</c:v>
                </c:pt>
                <c:pt idx="26110">
                  <c:v>42673.75</c:v>
                </c:pt>
                <c:pt idx="26111">
                  <c:v>42673.753472222219</c:v>
                </c:pt>
                <c:pt idx="26112">
                  <c:v>42673.756944444445</c:v>
                </c:pt>
                <c:pt idx="26113">
                  <c:v>42673.760416666664</c:v>
                </c:pt>
                <c:pt idx="26114">
                  <c:v>42673.763888888891</c:v>
                </c:pt>
                <c:pt idx="26115">
                  <c:v>42673.767361111109</c:v>
                </c:pt>
                <c:pt idx="26116">
                  <c:v>42673.770833333336</c:v>
                </c:pt>
                <c:pt idx="26117">
                  <c:v>42673.774305555555</c:v>
                </c:pt>
                <c:pt idx="26118">
                  <c:v>42673.777777777781</c:v>
                </c:pt>
                <c:pt idx="26119">
                  <c:v>42673.78125</c:v>
                </c:pt>
                <c:pt idx="26120">
                  <c:v>42673.784722222219</c:v>
                </c:pt>
                <c:pt idx="26121">
                  <c:v>42673.788194444445</c:v>
                </c:pt>
                <c:pt idx="26122">
                  <c:v>42673.791666666664</c:v>
                </c:pt>
                <c:pt idx="26123">
                  <c:v>42673.795138888891</c:v>
                </c:pt>
                <c:pt idx="26124">
                  <c:v>42673.798611111109</c:v>
                </c:pt>
                <c:pt idx="26125">
                  <c:v>42673.802083333336</c:v>
                </c:pt>
                <c:pt idx="26126">
                  <c:v>42673.805555555555</c:v>
                </c:pt>
                <c:pt idx="26127">
                  <c:v>42673.809027777781</c:v>
                </c:pt>
                <c:pt idx="26128">
                  <c:v>42673.8125</c:v>
                </c:pt>
                <c:pt idx="26129">
                  <c:v>42673.815972222219</c:v>
                </c:pt>
                <c:pt idx="26130">
                  <c:v>42673.819444444445</c:v>
                </c:pt>
                <c:pt idx="26131">
                  <c:v>42673.822916666664</c:v>
                </c:pt>
                <c:pt idx="26132">
                  <c:v>42673.826388888891</c:v>
                </c:pt>
                <c:pt idx="26133">
                  <c:v>42673.829861111109</c:v>
                </c:pt>
                <c:pt idx="26134">
                  <c:v>42673.833333333336</c:v>
                </c:pt>
                <c:pt idx="26135">
                  <c:v>42673.836805555555</c:v>
                </c:pt>
                <c:pt idx="26136">
                  <c:v>42673.840277777781</c:v>
                </c:pt>
                <c:pt idx="26137">
                  <c:v>42673.84375</c:v>
                </c:pt>
                <c:pt idx="26138">
                  <c:v>42673.847222222219</c:v>
                </c:pt>
                <c:pt idx="26139">
                  <c:v>42673.850694444445</c:v>
                </c:pt>
                <c:pt idx="26140">
                  <c:v>42673.854166666664</c:v>
                </c:pt>
                <c:pt idx="26141">
                  <c:v>42673.857638888891</c:v>
                </c:pt>
                <c:pt idx="26142">
                  <c:v>42673.861111111109</c:v>
                </c:pt>
                <c:pt idx="26143">
                  <c:v>42673.864583333336</c:v>
                </c:pt>
                <c:pt idx="26144">
                  <c:v>42673.868055555555</c:v>
                </c:pt>
                <c:pt idx="26145">
                  <c:v>42673.871527777781</c:v>
                </c:pt>
                <c:pt idx="26146">
                  <c:v>42673.875</c:v>
                </c:pt>
                <c:pt idx="26147">
                  <c:v>42673.878472222219</c:v>
                </c:pt>
                <c:pt idx="26148">
                  <c:v>42673.881944444445</c:v>
                </c:pt>
                <c:pt idx="26149">
                  <c:v>42673.885416666664</c:v>
                </c:pt>
                <c:pt idx="26150">
                  <c:v>42673.888888888891</c:v>
                </c:pt>
                <c:pt idx="26151">
                  <c:v>42673.892361111109</c:v>
                </c:pt>
                <c:pt idx="26152">
                  <c:v>42673.895833333336</c:v>
                </c:pt>
                <c:pt idx="26153">
                  <c:v>42673.899305555555</c:v>
                </c:pt>
                <c:pt idx="26154">
                  <c:v>42673.902777777781</c:v>
                </c:pt>
                <c:pt idx="26155">
                  <c:v>42673.90625</c:v>
                </c:pt>
                <c:pt idx="26156">
                  <c:v>42673.909722222219</c:v>
                </c:pt>
                <c:pt idx="26157">
                  <c:v>42673.913194444445</c:v>
                </c:pt>
                <c:pt idx="26158">
                  <c:v>42673.916666666664</c:v>
                </c:pt>
                <c:pt idx="26159">
                  <c:v>42673.920138888891</c:v>
                </c:pt>
                <c:pt idx="26160">
                  <c:v>42673.923611111109</c:v>
                </c:pt>
                <c:pt idx="26161">
                  <c:v>42673.927083333336</c:v>
                </c:pt>
                <c:pt idx="26162">
                  <c:v>42673.930555555555</c:v>
                </c:pt>
                <c:pt idx="26163">
                  <c:v>42673.934027777781</c:v>
                </c:pt>
                <c:pt idx="26164">
                  <c:v>42673.9375</c:v>
                </c:pt>
                <c:pt idx="26165">
                  <c:v>42673.940972222219</c:v>
                </c:pt>
                <c:pt idx="26166">
                  <c:v>42673.944444444445</c:v>
                </c:pt>
                <c:pt idx="26167">
                  <c:v>42673.947916666664</c:v>
                </c:pt>
                <c:pt idx="26168">
                  <c:v>42673.951388888891</c:v>
                </c:pt>
              </c:numCache>
            </c:numRef>
          </c:xVal>
          <c:yVal>
            <c:numRef>
              <c:f>'Hwy 183_HP_P'!$K$3:$K$26171</c:f>
              <c:numCache>
                <c:formatCode>0.00</c:formatCode>
                <c:ptCount val="26169"/>
                <c:pt idx="0">
                  <c:v>3.4318805242304173</c:v>
                </c:pt>
                <c:pt idx="1">
                  <c:v>3.4288326729655592</c:v>
                </c:pt>
                <c:pt idx="2">
                  <c:v>3.425784821700701</c:v>
                </c:pt>
                <c:pt idx="3">
                  <c:v>3.4227369704358428</c:v>
                </c:pt>
                <c:pt idx="4">
                  <c:v>3.4196891191709846</c:v>
                </c:pt>
                <c:pt idx="5">
                  <c:v>3.4166412679061264</c:v>
                </c:pt>
                <c:pt idx="6">
                  <c:v>3.4166412679061264</c:v>
                </c:pt>
                <c:pt idx="7">
                  <c:v>3.4135934166412674</c:v>
                </c:pt>
                <c:pt idx="8">
                  <c:v>3.4105455653764092</c:v>
                </c:pt>
                <c:pt idx="9">
                  <c:v>3.407497714111551</c:v>
                </c:pt>
                <c:pt idx="10">
                  <c:v>3.407497714111551</c:v>
                </c:pt>
                <c:pt idx="11">
                  <c:v>3.4044498628466928</c:v>
                </c:pt>
                <c:pt idx="12">
                  <c:v>3.4044498628466928</c:v>
                </c:pt>
                <c:pt idx="13">
                  <c:v>3.4014020115818346</c:v>
                </c:pt>
                <c:pt idx="14">
                  <c:v>3.4014020115818346</c:v>
                </c:pt>
                <c:pt idx="15">
                  <c:v>3.3983541603169765</c:v>
                </c:pt>
                <c:pt idx="16">
                  <c:v>3.3983541603169765</c:v>
                </c:pt>
                <c:pt idx="17">
                  <c:v>3.3953063090521183</c:v>
                </c:pt>
                <c:pt idx="18">
                  <c:v>3.3953063090521183</c:v>
                </c:pt>
                <c:pt idx="19">
                  <c:v>3.3922584577872601</c:v>
                </c:pt>
                <c:pt idx="20">
                  <c:v>3.3922584577872601</c:v>
                </c:pt>
                <c:pt idx="21">
                  <c:v>3.3892106065224015</c:v>
                </c:pt>
                <c:pt idx="22">
                  <c:v>3.3892106065224015</c:v>
                </c:pt>
                <c:pt idx="23">
                  <c:v>3.3861627552575433</c:v>
                </c:pt>
                <c:pt idx="24">
                  <c:v>3.3861627552575433</c:v>
                </c:pt>
                <c:pt idx="25">
                  <c:v>3.3831149039926851</c:v>
                </c:pt>
                <c:pt idx="26">
                  <c:v>3.3831149039926851</c:v>
                </c:pt>
                <c:pt idx="27">
                  <c:v>3.3831149039926851</c:v>
                </c:pt>
                <c:pt idx="28">
                  <c:v>3.3800670527278265</c:v>
                </c:pt>
                <c:pt idx="29">
                  <c:v>3.3800670527278265</c:v>
                </c:pt>
                <c:pt idx="30">
                  <c:v>3.3800670527278265</c:v>
                </c:pt>
                <c:pt idx="31">
                  <c:v>3.3770192014629683</c:v>
                </c:pt>
                <c:pt idx="32">
                  <c:v>3.3770192014629683</c:v>
                </c:pt>
                <c:pt idx="33">
                  <c:v>3.3770192014629683</c:v>
                </c:pt>
                <c:pt idx="34">
                  <c:v>3.3739713501981101</c:v>
                </c:pt>
                <c:pt idx="35">
                  <c:v>3.3739713501981101</c:v>
                </c:pt>
                <c:pt idx="36">
                  <c:v>3.3739713501981101</c:v>
                </c:pt>
                <c:pt idx="37">
                  <c:v>3.3739713501981101</c:v>
                </c:pt>
                <c:pt idx="38">
                  <c:v>3.3709234989332519</c:v>
                </c:pt>
                <c:pt idx="39">
                  <c:v>3.3709234989332519</c:v>
                </c:pt>
                <c:pt idx="40">
                  <c:v>3.3709234989332519</c:v>
                </c:pt>
                <c:pt idx="41">
                  <c:v>3.3709234989332519</c:v>
                </c:pt>
                <c:pt idx="42">
                  <c:v>3.3678756476683938</c:v>
                </c:pt>
                <c:pt idx="43">
                  <c:v>3.3678756476683938</c:v>
                </c:pt>
                <c:pt idx="44">
                  <c:v>3.3678756476683938</c:v>
                </c:pt>
                <c:pt idx="45">
                  <c:v>3.3678756476683938</c:v>
                </c:pt>
                <c:pt idx="46">
                  <c:v>3.3648277964035351</c:v>
                </c:pt>
                <c:pt idx="47">
                  <c:v>3.3648277964035351</c:v>
                </c:pt>
                <c:pt idx="48">
                  <c:v>3.3648277964035351</c:v>
                </c:pt>
                <c:pt idx="49">
                  <c:v>3.3648277964035351</c:v>
                </c:pt>
                <c:pt idx="50">
                  <c:v>3.3648277964035351</c:v>
                </c:pt>
                <c:pt idx="51">
                  <c:v>3.3648277964035351</c:v>
                </c:pt>
                <c:pt idx="52">
                  <c:v>3.3648277964035351</c:v>
                </c:pt>
                <c:pt idx="53">
                  <c:v>3.3648277964035351</c:v>
                </c:pt>
                <c:pt idx="54">
                  <c:v>3.361779945138677</c:v>
                </c:pt>
                <c:pt idx="55">
                  <c:v>3.361779945138677</c:v>
                </c:pt>
                <c:pt idx="56">
                  <c:v>3.361779945138677</c:v>
                </c:pt>
                <c:pt idx="57">
                  <c:v>3.361779945138677</c:v>
                </c:pt>
                <c:pt idx="58">
                  <c:v>3.361779945138677</c:v>
                </c:pt>
                <c:pt idx="59">
                  <c:v>3.3556842426089606</c:v>
                </c:pt>
                <c:pt idx="60">
                  <c:v>3.3556842426089606</c:v>
                </c:pt>
                <c:pt idx="61">
                  <c:v>3.3556842426089606</c:v>
                </c:pt>
                <c:pt idx="62">
                  <c:v>3.3556842426089606</c:v>
                </c:pt>
                <c:pt idx="63">
                  <c:v>3.3556842426089606</c:v>
                </c:pt>
                <c:pt idx="64">
                  <c:v>3.3556842426089606</c:v>
                </c:pt>
                <c:pt idx="65">
                  <c:v>3.3556842426089606</c:v>
                </c:pt>
                <c:pt idx="66">
                  <c:v>3.3556842426089606</c:v>
                </c:pt>
                <c:pt idx="67">
                  <c:v>3.3556842426089606</c:v>
                </c:pt>
                <c:pt idx="68">
                  <c:v>3.3556842426089606</c:v>
                </c:pt>
                <c:pt idx="69">
                  <c:v>3.3556842426089606</c:v>
                </c:pt>
                <c:pt idx="70">
                  <c:v>3.3556842426089606</c:v>
                </c:pt>
                <c:pt idx="71">
                  <c:v>3.3556842426089606</c:v>
                </c:pt>
                <c:pt idx="72">
                  <c:v>3.3556842426089606</c:v>
                </c:pt>
                <c:pt idx="73">
                  <c:v>3.3556842426089606</c:v>
                </c:pt>
                <c:pt idx="74">
                  <c:v>3.3556842426089606</c:v>
                </c:pt>
                <c:pt idx="75">
                  <c:v>3.3556842426089606</c:v>
                </c:pt>
                <c:pt idx="76">
                  <c:v>3.3556842426089606</c:v>
                </c:pt>
                <c:pt idx="77">
                  <c:v>3.3587320938738188</c:v>
                </c:pt>
                <c:pt idx="78">
                  <c:v>3.3587320938738188</c:v>
                </c:pt>
                <c:pt idx="79">
                  <c:v>3.3587320938738188</c:v>
                </c:pt>
                <c:pt idx="80">
                  <c:v>3.3587320938738188</c:v>
                </c:pt>
                <c:pt idx="81">
                  <c:v>3.3587320938738188</c:v>
                </c:pt>
                <c:pt idx="82">
                  <c:v>3.3587320938738188</c:v>
                </c:pt>
                <c:pt idx="83">
                  <c:v>3.3587320938738188</c:v>
                </c:pt>
                <c:pt idx="84">
                  <c:v>3.3587320938738188</c:v>
                </c:pt>
                <c:pt idx="85">
                  <c:v>3.3587320938738188</c:v>
                </c:pt>
                <c:pt idx="86">
                  <c:v>3.361779945138677</c:v>
                </c:pt>
                <c:pt idx="87">
                  <c:v>3.361779945138677</c:v>
                </c:pt>
                <c:pt idx="88">
                  <c:v>3.361779945138677</c:v>
                </c:pt>
                <c:pt idx="89">
                  <c:v>3.361779945138677</c:v>
                </c:pt>
                <c:pt idx="90">
                  <c:v>3.3648277964035351</c:v>
                </c:pt>
                <c:pt idx="91">
                  <c:v>3.3648277964035351</c:v>
                </c:pt>
                <c:pt idx="92">
                  <c:v>3.3648277964035351</c:v>
                </c:pt>
                <c:pt idx="93">
                  <c:v>3.3678756476683938</c:v>
                </c:pt>
                <c:pt idx="94">
                  <c:v>3.3678756476683938</c:v>
                </c:pt>
                <c:pt idx="95">
                  <c:v>3.3709234989332519</c:v>
                </c:pt>
                <c:pt idx="96">
                  <c:v>3.3709234989332519</c:v>
                </c:pt>
                <c:pt idx="97">
                  <c:v>3.3739713501981101</c:v>
                </c:pt>
                <c:pt idx="98">
                  <c:v>3.3739713501981101</c:v>
                </c:pt>
                <c:pt idx="99">
                  <c:v>3.3770192014629683</c:v>
                </c:pt>
                <c:pt idx="100">
                  <c:v>3.3800670527278265</c:v>
                </c:pt>
                <c:pt idx="101">
                  <c:v>3.3800670527278265</c:v>
                </c:pt>
                <c:pt idx="102">
                  <c:v>3.3831149039926851</c:v>
                </c:pt>
                <c:pt idx="103">
                  <c:v>3.3861627552575433</c:v>
                </c:pt>
                <c:pt idx="104">
                  <c:v>3.3892106065224015</c:v>
                </c:pt>
                <c:pt idx="105">
                  <c:v>3.3922584577872601</c:v>
                </c:pt>
                <c:pt idx="106">
                  <c:v>3.3922584577872601</c:v>
                </c:pt>
                <c:pt idx="107">
                  <c:v>3.3953063090521183</c:v>
                </c:pt>
                <c:pt idx="108">
                  <c:v>3.3983541603169765</c:v>
                </c:pt>
                <c:pt idx="109">
                  <c:v>3.4014020115818346</c:v>
                </c:pt>
                <c:pt idx="110">
                  <c:v>3.4044498628466928</c:v>
                </c:pt>
                <c:pt idx="111">
                  <c:v>3.4105455653764092</c:v>
                </c:pt>
                <c:pt idx="112">
                  <c:v>3.4105455653764092</c:v>
                </c:pt>
                <c:pt idx="113">
                  <c:v>3.4135934166412674</c:v>
                </c:pt>
                <c:pt idx="114">
                  <c:v>3.4196891191709846</c:v>
                </c:pt>
                <c:pt idx="115">
                  <c:v>3.4196891191709846</c:v>
                </c:pt>
                <c:pt idx="116">
                  <c:v>3.4227369704358428</c:v>
                </c:pt>
                <c:pt idx="117">
                  <c:v>3.425784821700701</c:v>
                </c:pt>
                <c:pt idx="118">
                  <c:v>3.4318805242304173</c:v>
                </c:pt>
                <c:pt idx="119">
                  <c:v>3.4349283754952755</c:v>
                </c:pt>
                <c:pt idx="120">
                  <c:v>3.4379762267601337</c:v>
                </c:pt>
                <c:pt idx="121">
                  <c:v>3.4410240780249919</c:v>
                </c:pt>
                <c:pt idx="122">
                  <c:v>3.4440719292898505</c:v>
                </c:pt>
                <c:pt idx="123">
                  <c:v>3.4501676318195673</c:v>
                </c:pt>
                <c:pt idx="124">
                  <c:v>3.4501676318195673</c:v>
                </c:pt>
                <c:pt idx="125">
                  <c:v>3.4532154830844255</c:v>
                </c:pt>
                <c:pt idx="126">
                  <c:v>3.4593111856141419</c:v>
                </c:pt>
                <c:pt idx="127">
                  <c:v>3.462359036879</c:v>
                </c:pt>
                <c:pt idx="128">
                  <c:v>3.4654068881438582</c:v>
                </c:pt>
                <c:pt idx="129">
                  <c:v>3.4684547394087168</c:v>
                </c:pt>
                <c:pt idx="130">
                  <c:v>3.471502590673575</c:v>
                </c:pt>
                <c:pt idx="131">
                  <c:v>3.4775982932032914</c:v>
                </c:pt>
                <c:pt idx="132">
                  <c:v>3.4775982932032914</c:v>
                </c:pt>
                <c:pt idx="133">
                  <c:v>3.4836939957330082</c:v>
                </c:pt>
                <c:pt idx="134">
                  <c:v>3.4867418469978664</c:v>
                </c:pt>
                <c:pt idx="135">
                  <c:v>3.4867418469978664</c:v>
                </c:pt>
                <c:pt idx="136">
                  <c:v>3.4897896982627246</c:v>
                </c:pt>
                <c:pt idx="137">
                  <c:v>3.4928375495275832</c:v>
                </c:pt>
                <c:pt idx="138">
                  <c:v>3.4958854007924414</c:v>
                </c:pt>
                <c:pt idx="139">
                  <c:v>3.4989332520572995</c:v>
                </c:pt>
                <c:pt idx="140">
                  <c:v>3.4989332520572995</c:v>
                </c:pt>
                <c:pt idx="141">
                  <c:v>3.5019811033221577</c:v>
                </c:pt>
                <c:pt idx="142">
                  <c:v>3.5019811033221577</c:v>
                </c:pt>
                <c:pt idx="143">
                  <c:v>3.5050289545870159</c:v>
                </c:pt>
                <c:pt idx="144">
                  <c:v>3.5050289545870159</c:v>
                </c:pt>
                <c:pt idx="145">
                  <c:v>3.5050289545870159</c:v>
                </c:pt>
                <c:pt idx="146">
                  <c:v>3.5050289545870159</c:v>
                </c:pt>
                <c:pt idx="147">
                  <c:v>3.5050289545870159</c:v>
                </c:pt>
                <c:pt idx="148">
                  <c:v>3.5019811033221577</c:v>
                </c:pt>
                <c:pt idx="149">
                  <c:v>3.5019811033221577</c:v>
                </c:pt>
                <c:pt idx="150">
                  <c:v>3.5019811033221577</c:v>
                </c:pt>
                <c:pt idx="151">
                  <c:v>3.4989332520572995</c:v>
                </c:pt>
                <c:pt idx="152">
                  <c:v>3.4958854007924414</c:v>
                </c:pt>
                <c:pt idx="153">
                  <c:v>3.4928375495275832</c:v>
                </c:pt>
                <c:pt idx="154">
                  <c:v>3.4928375495275832</c:v>
                </c:pt>
                <c:pt idx="155">
                  <c:v>3.4897896982627246</c:v>
                </c:pt>
                <c:pt idx="156">
                  <c:v>3.4897896982627246</c:v>
                </c:pt>
                <c:pt idx="157">
                  <c:v>3.4867418469978664</c:v>
                </c:pt>
                <c:pt idx="158">
                  <c:v>3.4836939957330082</c:v>
                </c:pt>
                <c:pt idx="159">
                  <c:v>3.4806461444681496</c:v>
                </c:pt>
                <c:pt idx="160">
                  <c:v>3.4775982932032914</c:v>
                </c:pt>
                <c:pt idx="161">
                  <c:v>3.4745504419384332</c:v>
                </c:pt>
                <c:pt idx="162">
                  <c:v>3.471502590673575</c:v>
                </c:pt>
                <c:pt idx="163">
                  <c:v>3.471502590673575</c:v>
                </c:pt>
                <c:pt idx="164">
                  <c:v>3.4684547394087168</c:v>
                </c:pt>
                <c:pt idx="165">
                  <c:v>3.4654068881438582</c:v>
                </c:pt>
                <c:pt idx="166">
                  <c:v>3.462359036879</c:v>
                </c:pt>
                <c:pt idx="167">
                  <c:v>3.4593111856141419</c:v>
                </c:pt>
                <c:pt idx="168">
                  <c:v>3.4562633343492837</c:v>
                </c:pt>
                <c:pt idx="169">
                  <c:v>3.4562633343492837</c:v>
                </c:pt>
                <c:pt idx="170">
                  <c:v>3.4532154830844255</c:v>
                </c:pt>
                <c:pt idx="171">
                  <c:v>3.4501676318195673</c:v>
                </c:pt>
                <c:pt idx="172">
                  <c:v>3.4501676318195673</c:v>
                </c:pt>
                <c:pt idx="173">
                  <c:v>3.4471197805547091</c:v>
                </c:pt>
                <c:pt idx="174">
                  <c:v>3.4471197805547091</c:v>
                </c:pt>
                <c:pt idx="175">
                  <c:v>3.4471197805547091</c:v>
                </c:pt>
                <c:pt idx="176">
                  <c:v>3.4501676318195673</c:v>
                </c:pt>
                <c:pt idx="177">
                  <c:v>3.4471197805547091</c:v>
                </c:pt>
                <c:pt idx="178">
                  <c:v>3.4501676318195673</c:v>
                </c:pt>
                <c:pt idx="179">
                  <c:v>3.4501676318195673</c:v>
                </c:pt>
                <c:pt idx="180">
                  <c:v>3.4501676318195673</c:v>
                </c:pt>
                <c:pt idx="181">
                  <c:v>3.4532154830844255</c:v>
                </c:pt>
                <c:pt idx="182">
                  <c:v>3.4532154830844255</c:v>
                </c:pt>
                <c:pt idx="183">
                  <c:v>3.4562633343492837</c:v>
                </c:pt>
                <c:pt idx="184">
                  <c:v>3.4593111856141419</c:v>
                </c:pt>
                <c:pt idx="185">
                  <c:v>3.4593111856141419</c:v>
                </c:pt>
                <c:pt idx="186">
                  <c:v>3.462359036879</c:v>
                </c:pt>
                <c:pt idx="187">
                  <c:v>3.4654068881438582</c:v>
                </c:pt>
                <c:pt idx="188">
                  <c:v>3.4684547394087168</c:v>
                </c:pt>
                <c:pt idx="189">
                  <c:v>3.471502590673575</c:v>
                </c:pt>
                <c:pt idx="190">
                  <c:v>3.4745504419384332</c:v>
                </c:pt>
                <c:pt idx="191">
                  <c:v>3.4775982932032914</c:v>
                </c:pt>
                <c:pt idx="192">
                  <c:v>3.4806461444681496</c:v>
                </c:pt>
                <c:pt idx="193">
                  <c:v>3.4836939957330082</c:v>
                </c:pt>
                <c:pt idx="194">
                  <c:v>3.4867418469978664</c:v>
                </c:pt>
                <c:pt idx="195">
                  <c:v>3.4897896982627246</c:v>
                </c:pt>
                <c:pt idx="196">
                  <c:v>3.4928375495275832</c:v>
                </c:pt>
                <c:pt idx="197">
                  <c:v>3.4958854007924414</c:v>
                </c:pt>
                <c:pt idx="198">
                  <c:v>3.4989332520572995</c:v>
                </c:pt>
                <c:pt idx="199">
                  <c:v>3.5019811033221577</c:v>
                </c:pt>
                <c:pt idx="200">
                  <c:v>3.5050289545870159</c:v>
                </c:pt>
                <c:pt idx="201">
                  <c:v>3.5080768058518741</c:v>
                </c:pt>
                <c:pt idx="202">
                  <c:v>3.5111246571167323</c:v>
                </c:pt>
                <c:pt idx="203">
                  <c:v>3.5141725083815905</c:v>
                </c:pt>
                <c:pt idx="204">
                  <c:v>3.5172203596464486</c:v>
                </c:pt>
                <c:pt idx="205">
                  <c:v>3.5202682109113077</c:v>
                </c:pt>
                <c:pt idx="206">
                  <c:v>3.5263639134410241</c:v>
                </c:pt>
                <c:pt idx="207">
                  <c:v>3.5294117647058822</c:v>
                </c:pt>
                <c:pt idx="208">
                  <c:v>3.5294117647058822</c:v>
                </c:pt>
                <c:pt idx="209">
                  <c:v>3.5355074672355986</c:v>
                </c:pt>
                <c:pt idx="210">
                  <c:v>3.5385553185004568</c:v>
                </c:pt>
                <c:pt idx="211">
                  <c:v>3.541603169765315</c:v>
                </c:pt>
                <c:pt idx="212">
                  <c:v>3.5446510210301736</c:v>
                </c:pt>
                <c:pt idx="213">
                  <c:v>3.5476988722950322</c:v>
                </c:pt>
                <c:pt idx="214">
                  <c:v>3.5507467235598904</c:v>
                </c:pt>
                <c:pt idx="215">
                  <c:v>3.5537945748247486</c:v>
                </c:pt>
                <c:pt idx="216">
                  <c:v>3.5568424260896068</c:v>
                </c:pt>
                <c:pt idx="217">
                  <c:v>3.5598902773544649</c:v>
                </c:pt>
                <c:pt idx="218">
                  <c:v>3.5629381286193231</c:v>
                </c:pt>
                <c:pt idx="219">
                  <c:v>3.5659859798841813</c:v>
                </c:pt>
                <c:pt idx="220">
                  <c:v>3.5690338311490399</c:v>
                </c:pt>
                <c:pt idx="221">
                  <c:v>3.5720816824138981</c:v>
                </c:pt>
                <c:pt idx="222">
                  <c:v>3.5751295336787563</c:v>
                </c:pt>
                <c:pt idx="223">
                  <c:v>3.5781773849436145</c:v>
                </c:pt>
                <c:pt idx="224">
                  <c:v>3.5812252362084727</c:v>
                </c:pt>
                <c:pt idx="225">
                  <c:v>3.5842730874733313</c:v>
                </c:pt>
                <c:pt idx="226">
                  <c:v>3.5873209387381895</c:v>
                </c:pt>
                <c:pt idx="227">
                  <c:v>3.5903687900030476</c:v>
                </c:pt>
                <c:pt idx="228">
                  <c:v>3.5934166412679058</c:v>
                </c:pt>
                <c:pt idx="229">
                  <c:v>3.5964644925327645</c:v>
                </c:pt>
                <c:pt idx="230">
                  <c:v>3.5995123437976226</c:v>
                </c:pt>
                <c:pt idx="231">
                  <c:v>3.6025601950624808</c:v>
                </c:pt>
                <c:pt idx="232">
                  <c:v>3.605608046327339</c:v>
                </c:pt>
                <c:pt idx="233">
                  <c:v>3.605608046327339</c:v>
                </c:pt>
                <c:pt idx="234">
                  <c:v>3.6086558975921972</c:v>
                </c:pt>
                <c:pt idx="235">
                  <c:v>3.6117037488570554</c:v>
                </c:pt>
                <c:pt idx="236">
                  <c:v>3.6177994513867717</c:v>
                </c:pt>
                <c:pt idx="237">
                  <c:v>3.6208473026516308</c:v>
                </c:pt>
                <c:pt idx="238">
                  <c:v>3.623895153916489</c:v>
                </c:pt>
                <c:pt idx="239">
                  <c:v>3.6269430051813472</c:v>
                </c:pt>
                <c:pt idx="240">
                  <c:v>3.6269430051813472</c:v>
                </c:pt>
                <c:pt idx="241">
                  <c:v>3.6299908564462053</c:v>
                </c:pt>
                <c:pt idx="242">
                  <c:v>3.6330387077110635</c:v>
                </c:pt>
                <c:pt idx="243">
                  <c:v>3.6360865589759217</c:v>
                </c:pt>
                <c:pt idx="244">
                  <c:v>3.6391344102407799</c:v>
                </c:pt>
                <c:pt idx="245">
                  <c:v>3.6421822615056381</c:v>
                </c:pt>
                <c:pt idx="246">
                  <c:v>3.6452301127704967</c:v>
                </c:pt>
                <c:pt idx="247">
                  <c:v>3.6452301127704967</c:v>
                </c:pt>
                <c:pt idx="248">
                  <c:v>3.6482779640353553</c:v>
                </c:pt>
                <c:pt idx="249">
                  <c:v>3.6513258153002135</c:v>
                </c:pt>
                <c:pt idx="250">
                  <c:v>3.6543736665650717</c:v>
                </c:pt>
                <c:pt idx="251">
                  <c:v>3.6574215178299299</c:v>
                </c:pt>
                <c:pt idx="252">
                  <c:v>3.660469369094788</c:v>
                </c:pt>
                <c:pt idx="253">
                  <c:v>3.660469369094788</c:v>
                </c:pt>
                <c:pt idx="254">
                  <c:v>3.6635172203596462</c:v>
                </c:pt>
                <c:pt idx="255">
                  <c:v>3.6665650716245044</c:v>
                </c:pt>
                <c:pt idx="256">
                  <c:v>3.6696129228893626</c:v>
                </c:pt>
                <c:pt idx="257">
                  <c:v>3.6726607741542212</c:v>
                </c:pt>
                <c:pt idx="258">
                  <c:v>3.6726607741542212</c:v>
                </c:pt>
                <c:pt idx="259">
                  <c:v>3.6757086254190794</c:v>
                </c:pt>
                <c:pt idx="260">
                  <c:v>3.6787564766839376</c:v>
                </c:pt>
                <c:pt idx="261">
                  <c:v>3.6787564766839376</c:v>
                </c:pt>
                <c:pt idx="262">
                  <c:v>3.6818043279487958</c:v>
                </c:pt>
                <c:pt idx="263">
                  <c:v>3.6818043279487958</c:v>
                </c:pt>
                <c:pt idx="264">
                  <c:v>3.6848521792136544</c:v>
                </c:pt>
                <c:pt idx="265">
                  <c:v>3.6848521792136544</c:v>
                </c:pt>
                <c:pt idx="266">
                  <c:v>3.6818043279487958</c:v>
                </c:pt>
                <c:pt idx="267">
                  <c:v>3.6818043279487958</c:v>
                </c:pt>
                <c:pt idx="268">
                  <c:v>3.6818043279487958</c:v>
                </c:pt>
                <c:pt idx="269">
                  <c:v>3.6787564766839376</c:v>
                </c:pt>
                <c:pt idx="270">
                  <c:v>3.6726607741542212</c:v>
                </c:pt>
                <c:pt idx="271">
                  <c:v>3.6696129228893626</c:v>
                </c:pt>
                <c:pt idx="272">
                  <c:v>3.6665650716245044</c:v>
                </c:pt>
                <c:pt idx="273">
                  <c:v>3.660469369094788</c:v>
                </c:pt>
                <c:pt idx="274">
                  <c:v>3.6543736665650717</c:v>
                </c:pt>
                <c:pt idx="275">
                  <c:v>3.6513258153002135</c:v>
                </c:pt>
                <c:pt idx="276">
                  <c:v>3.6452301127704967</c:v>
                </c:pt>
                <c:pt idx="277">
                  <c:v>3.6391344102407799</c:v>
                </c:pt>
                <c:pt idx="278">
                  <c:v>3.6330387077110635</c:v>
                </c:pt>
                <c:pt idx="279">
                  <c:v>3.6269430051813472</c:v>
                </c:pt>
                <c:pt idx="280">
                  <c:v>3.6208473026516308</c:v>
                </c:pt>
                <c:pt idx="281">
                  <c:v>3.6117037488570554</c:v>
                </c:pt>
                <c:pt idx="282">
                  <c:v>3.605608046327339</c:v>
                </c:pt>
                <c:pt idx="283">
                  <c:v>3.5995123437976226</c:v>
                </c:pt>
                <c:pt idx="284">
                  <c:v>3.5964644925327645</c:v>
                </c:pt>
                <c:pt idx="285">
                  <c:v>3.5873209387381895</c:v>
                </c:pt>
                <c:pt idx="286">
                  <c:v>3.5842730874733313</c:v>
                </c:pt>
                <c:pt idx="287">
                  <c:v>3.5781773849436145</c:v>
                </c:pt>
                <c:pt idx="288">
                  <c:v>3.5720816824138981</c:v>
                </c:pt>
                <c:pt idx="289">
                  <c:v>3.5659859798841813</c:v>
                </c:pt>
                <c:pt idx="290">
                  <c:v>3.5598902773544649</c:v>
                </c:pt>
                <c:pt idx="291">
                  <c:v>3.5568424260896068</c:v>
                </c:pt>
                <c:pt idx="292">
                  <c:v>3.5507467235598904</c:v>
                </c:pt>
                <c:pt idx="293">
                  <c:v>3.5476988722950322</c:v>
                </c:pt>
                <c:pt idx="294">
                  <c:v>3.541603169765315</c:v>
                </c:pt>
                <c:pt idx="295">
                  <c:v>3.5355074672355986</c:v>
                </c:pt>
                <c:pt idx="296">
                  <c:v>3.5324596159707404</c:v>
                </c:pt>
                <c:pt idx="297">
                  <c:v>3.5263639134410241</c:v>
                </c:pt>
                <c:pt idx="298">
                  <c:v>3.5233160621761659</c:v>
                </c:pt>
                <c:pt idx="299">
                  <c:v>3.5172203596464486</c:v>
                </c:pt>
                <c:pt idx="300">
                  <c:v>3.5141725083815905</c:v>
                </c:pt>
                <c:pt idx="301">
                  <c:v>3.5111246571167323</c:v>
                </c:pt>
                <c:pt idx="302">
                  <c:v>3.5050289545870159</c:v>
                </c:pt>
                <c:pt idx="303">
                  <c:v>3.5019811033221577</c:v>
                </c:pt>
                <c:pt idx="304">
                  <c:v>3.4989332520572995</c:v>
                </c:pt>
                <c:pt idx="305">
                  <c:v>3.4958854007924414</c:v>
                </c:pt>
                <c:pt idx="306">
                  <c:v>3.4897896982627246</c:v>
                </c:pt>
                <c:pt idx="307">
                  <c:v>3.4867418469978664</c:v>
                </c:pt>
                <c:pt idx="308">
                  <c:v>3.4836939957330082</c:v>
                </c:pt>
                <c:pt idx="309">
                  <c:v>3.4806461444681496</c:v>
                </c:pt>
                <c:pt idx="310">
                  <c:v>3.4775982932032914</c:v>
                </c:pt>
                <c:pt idx="311">
                  <c:v>3.4745504419384332</c:v>
                </c:pt>
                <c:pt idx="312">
                  <c:v>3.471502590673575</c:v>
                </c:pt>
                <c:pt idx="313">
                  <c:v>3.4684547394087168</c:v>
                </c:pt>
                <c:pt idx="314">
                  <c:v>3.4654068881438582</c:v>
                </c:pt>
                <c:pt idx="315">
                  <c:v>3.462359036879</c:v>
                </c:pt>
                <c:pt idx="316">
                  <c:v>3.4593111856141419</c:v>
                </c:pt>
                <c:pt idx="317">
                  <c:v>3.4562633343492837</c:v>
                </c:pt>
                <c:pt idx="318">
                  <c:v>3.4532154830844255</c:v>
                </c:pt>
                <c:pt idx="319">
                  <c:v>3.4532154830844255</c:v>
                </c:pt>
                <c:pt idx="320">
                  <c:v>3.4501676318195673</c:v>
                </c:pt>
                <c:pt idx="321">
                  <c:v>3.4471197805547091</c:v>
                </c:pt>
                <c:pt idx="322">
                  <c:v>3.4440719292898505</c:v>
                </c:pt>
                <c:pt idx="323">
                  <c:v>3.4410240780249919</c:v>
                </c:pt>
                <c:pt idx="324">
                  <c:v>3.4410240780249919</c:v>
                </c:pt>
                <c:pt idx="325">
                  <c:v>3.4379762267601337</c:v>
                </c:pt>
                <c:pt idx="326">
                  <c:v>3.4349283754952755</c:v>
                </c:pt>
                <c:pt idx="327">
                  <c:v>3.4349283754952755</c:v>
                </c:pt>
                <c:pt idx="328">
                  <c:v>3.4318805242304173</c:v>
                </c:pt>
                <c:pt idx="329">
                  <c:v>3.4288326729655592</c:v>
                </c:pt>
                <c:pt idx="330">
                  <c:v>3.4288326729655592</c:v>
                </c:pt>
                <c:pt idx="331">
                  <c:v>3.425784821700701</c:v>
                </c:pt>
                <c:pt idx="332">
                  <c:v>3.425784821700701</c:v>
                </c:pt>
                <c:pt idx="333">
                  <c:v>3.4227369704358428</c:v>
                </c:pt>
                <c:pt idx="334">
                  <c:v>3.4227369704358428</c:v>
                </c:pt>
                <c:pt idx="335">
                  <c:v>3.4196891191709846</c:v>
                </c:pt>
                <c:pt idx="336">
                  <c:v>3.4196891191709846</c:v>
                </c:pt>
                <c:pt idx="337">
                  <c:v>3.4166412679061264</c:v>
                </c:pt>
                <c:pt idx="338">
                  <c:v>3.4166412679061264</c:v>
                </c:pt>
                <c:pt idx="339">
                  <c:v>3.4135934166412674</c:v>
                </c:pt>
                <c:pt idx="340">
                  <c:v>3.4135934166412674</c:v>
                </c:pt>
                <c:pt idx="341">
                  <c:v>3.4105455653764092</c:v>
                </c:pt>
                <c:pt idx="342">
                  <c:v>3.4105455653764092</c:v>
                </c:pt>
                <c:pt idx="343">
                  <c:v>3.4105455653764092</c:v>
                </c:pt>
                <c:pt idx="344">
                  <c:v>3.407497714111551</c:v>
                </c:pt>
                <c:pt idx="345">
                  <c:v>3.407497714111551</c:v>
                </c:pt>
                <c:pt idx="346">
                  <c:v>3.4044498628466928</c:v>
                </c:pt>
                <c:pt idx="347">
                  <c:v>3.4044498628466928</c:v>
                </c:pt>
                <c:pt idx="348">
                  <c:v>3.4044498628466928</c:v>
                </c:pt>
                <c:pt idx="349">
                  <c:v>3.4014020115818346</c:v>
                </c:pt>
                <c:pt idx="350">
                  <c:v>3.4014020115818346</c:v>
                </c:pt>
                <c:pt idx="351">
                  <c:v>3.3983541603169765</c:v>
                </c:pt>
                <c:pt idx="352">
                  <c:v>3.3983541603169765</c:v>
                </c:pt>
                <c:pt idx="353">
                  <c:v>3.3983541603169765</c:v>
                </c:pt>
                <c:pt idx="354">
                  <c:v>3.3983541603169765</c:v>
                </c:pt>
                <c:pt idx="355">
                  <c:v>3.3953063090521183</c:v>
                </c:pt>
                <c:pt idx="356">
                  <c:v>3.3953063090521183</c:v>
                </c:pt>
                <c:pt idx="357">
                  <c:v>3.3892106065224015</c:v>
                </c:pt>
                <c:pt idx="358">
                  <c:v>3.3892106065224015</c:v>
                </c:pt>
                <c:pt idx="359">
                  <c:v>3.3861627552575433</c:v>
                </c:pt>
                <c:pt idx="360">
                  <c:v>3.3861627552575433</c:v>
                </c:pt>
                <c:pt idx="361">
                  <c:v>3.3831149039926851</c:v>
                </c:pt>
                <c:pt idx="362">
                  <c:v>3.3831149039926851</c:v>
                </c:pt>
                <c:pt idx="363">
                  <c:v>3.3831149039926851</c:v>
                </c:pt>
                <c:pt idx="364">
                  <c:v>3.3831149039926851</c:v>
                </c:pt>
                <c:pt idx="365">
                  <c:v>3.3831149039926851</c:v>
                </c:pt>
                <c:pt idx="366">
                  <c:v>3.3831149039926851</c:v>
                </c:pt>
                <c:pt idx="367">
                  <c:v>3.3831149039926851</c:v>
                </c:pt>
                <c:pt idx="368">
                  <c:v>3.3831149039926851</c:v>
                </c:pt>
                <c:pt idx="369">
                  <c:v>3.3800670527278265</c:v>
                </c:pt>
                <c:pt idx="370">
                  <c:v>3.3800670527278265</c:v>
                </c:pt>
                <c:pt idx="371">
                  <c:v>3.3800670527278265</c:v>
                </c:pt>
                <c:pt idx="372">
                  <c:v>3.3800670527278265</c:v>
                </c:pt>
                <c:pt idx="373">
                  <c:v>3.3800670527278265</c:v>
                </c:pt>
                <c:pt idx="374">
                  <c:v>3.3800670527278265</c:v>
                </c:pt>
                <c:pt idx="375">
                  <c:v>3.3800670527278265</c:v>
                </c:pt>
                <c:pt idx="376">
                  <c:v>3.3800670527278265</c:v>
                </c:pt>
                <c:pt idx="377">
                  <c:v>3.3800670527278265</c:v>
                </c:pt>
                <c:pt idx="378">
                  <c:v>3.3831149039926851</c:v>
                </c:pt>
                <c:pt idx="379">
                  <c:v>3.3831149039926851</c:v>
                </c:pt>
                <c:pt idx="380">
                  <c:v>3.3800670527278265</c:v>
                </c:pt>
                <c:pt idx="381">
                  <c:v>3.3800670527278265</c:v>
                </c:pt>
                <c:pt idx="382">
                  <c:v>3.3800670527278265</c:v>
                </c:pt>
                <c:pt idx="383">
                  <c:v>3.3800670527278265</c:v>
                </c:pt>
                <c:pt idx="384">
                  <c:v>3.3800670527278265</c:v>
                </c:pt>
                <c:pt idx="385">
                  <c:v>3.3800670527278265</c:v>
                </c:pt>
                <c:pt idx="386">
                  <c:v>3.3800670527278265</c:v>
                </c:pt>
                <c:pt idx="387">
                  <c:v>3.3800670527278265</c:v>
                </c:pt>
                <c:pt idx="388">
                  <c:v>3.3800670527278265</c:v>
                </c:pt>
                <c:pt idx="389">
                  <c:v>3.3800670527278265</c:v>
                </c:pt>
                <c:pt idx="390">
                  <c:v>3.3800670527278265</c:v>
                </c:pt>
                <c:pt idx="391">
                  <c:v>3.3800670527278265</c:v>
                </c:pt>
                <c:pt idx="392">
                  <c:v>3.3800670527278265</c:v>
                </c:pt>
                <c:pt idx="393">
                  <c:v>3.3800670527278265</c:v>
                </c:pt>
                <c:pt idx="394">
                  <c:v>3.3800670527278265</c:v>
                </c:pt>
                <c:pt idx="395">
                  <c:v>3.3800670527278265</c:v>
                </c:pt>
                <c:pt idx="396">
                  <c:v>3.3800670527278265</c:v>
                </c:pt>
                <c:pt idx="397">
                  <c:v>3.3800670527278265</c:v>
                </c:pt>
                <c:pt idx="398">
                  <c:v>3.3800670527278265</c:v>
                </c:pt>
                <c:pt idx="399">
                  <c:v>3.3831149039926851</c:v>
                </c:pt>
                <c:pt idx="400">
                  <c:v>3.3831149039926851</c:v>
                </c:pt>
                <c:pt idx="401">
                  <c:v>3.3861627552575433</c:v>
                </c:pt>
                <c:pt idx="402">
                  <c:v>3.3861627552575433</c:v>
                </c:pt>
                <c:pt idx="403">
                  <c:v>3.3861627552575433</c:v>
                </c:pt>
                <c:pt idx="404">
                  <c:v>3.3861627552575433</c:v>
                </c:pt>
                <c:pt idx="405">
                  <c:v>3.3861627552575433</c:v>
                </c:pt>
                <c:pt idx="406">
                  <c:v>3.3892106065224015</c:v>
                </c:pt>
                <c:pt idx="407">
                  <c:v>3.3892106065224015</c:v>
                </c:pt>
                <c:pt idx="408">
                  <c:v>3.3922584577872601</c:v>
                </c:pt>
                <c:pt idx="409">
                  <c:v>3.3922584577872601</c:v>
                </c:pt>
                <c:pt idx="410">
                  <c:v>3.3953063090521183</c:v>
                </c:pt>
                <c:pt idx="411">
                  <c:v>3.3953063090521183</c:v>
                </c:pt>
                <c:pt idx="412">
                  <c:v>3.3983541603169765</c:v>
                </c:pt>
                <c:pt idx="413">
                  <c:v>3.4014020115818346</c:v>
                </c:pt>
                <c:pt idx="414">
                  <c:v>3.4014020115818346</c:v>
                </c:pt>
                <c:pt idx="415">
                  <c:v>3.4044498628466928</c:v>
                </c:pt>
                <c:pt idx="416">
                  <c:v>3.407497714111551</c:v>
                </c:pt>
                <c:pt idx="417">
                  <c:v>3.4105455653764092</c:v>
                </c:pt>
                <c:pt idx="418">
                  <c:v>3.4105455653764092</c:v>
                </c:pt>
                <c:pt idx="419">
                  <c:v>3.4135934166412674</c:v>
                </c:pt>
                <c:pt idx="420">
                  <c:v>3.4166412679061264</c:v>
                </c:pt>
                <c:pt idx="421">
                  <c:v>3.4196891191709846</c:v>
                </c:pt>
                <c:pt idx="422">
                  <c:v>3.4227369704358428</c:v>
                </c:pt>
                <c:pt idx="423">
                  <c:v>3.425784821700701</c:v>
                </c:pt>
                <c:pt idx="424">
                  <c:v>3.425784821700701</c:v>
                </c:pt>
                <c:pt idx="425">
                  <c:v>3.4288326729655592</c:v>
                </c:pt>
                <c:pt idx="426">
                  <c:v>3.4349283754952755</c:v>
                </c:pt>
                <c:pt idx="427">
                  <c:v>3.4379762267601337</c:v>
                </c:pt>
                <c:pt idx="428">
                  <c:v>3.4379762267601337</c:v>
                </c:pt>
                <c:pt idx="429">
                  <c:v>3.4410240780249919</c:v>
                </c:pt>
                <c:pt idx="430">
                  <c:v>3.4440719292898505</c:v>
                </c:pt>
                <c:pt idx="431">
                  <c:v>3.4471197805547091</c:v>
                </c:pt>
                <c:pt idx="432">
                  <c:v>3.4501676318195673</c:v>
                </c:pt>
                <c:pt idx="433">
                  <c:v>3.4532154830844255</c:v>
                </c:pt>
                <c:pt idx="434">
                  <c:v>3.4562633343492837</c:v>
                </c:pt>
                <c:pt idx="435">
                  <c:v>3.4593111856141419</c:v>
                </c:pt>
                <c:pt idx="436">
                  <c:v>3.462359036879</c:v>
                </c:pt>
                <c:pt idx="437">
                  <c:v>3.4654068881438582</c:v>
                </c:pt>
                <c:pt idx="438">
                  <c:v>3.4684547394087168</c:v>
                </c:pt>
                <c:pt idx="439">
                  <c:v>3.471502590673575</c:v>
                </c:pt>
                <c:pt idx="440">
                  <c:v>3.4745504419384332</c:v>
                </c:pt>
                <c:pt idx="441">
                  <c:v>3.4775982932032914</c:v>
                </c:pt>
                <c:pt idx="442">
                  <c:v>3.4806461444681496</c:v>
                </c:pt>
                <c:pt idx="443">
                  <c:v>3.4836939957330082</c:v>
                </c:pt>
                <c:pt idx="444">
                  <c:v>3.4867418469978664</c:v>
                </c:pt>
                <c:pt idx="445">
                  <c:v>3.4867418469978664</c:v>
                </c:pt>
                <c:pt idx="446">
                  <c:v>3.4867418469978664</c:v>
                </c:pt>
                <c:pt idx="447">
                  <c:v>3.4897896982627246</c:v>
                </c:pt>
                <c:pt idx="448">
                  <c:v>3.4897896982627246</c:v>
                </c:pt>
                <c:pt idx="449">
                  <c:v>3.4928375495275832</c:v>
                </c:pt>
                <c:pt idx="450">
                  <c:v>3.4928375495275832</c:v>
                </c:pt>
                <c:pt idx="451">
                  <c:v>3.4897896982627246</c:v>
                </c:pt>
                <c:pt idx="452">
                  <c:v>3.4928375495275832</c:v>
                </c:pt>
                <c:pt idx="453">
                  <c:v>3.4928375495275832</c:v>
                </c:pt>
                <c:pt idx="454">
                  <c:v>3.4897896982627246</c:v>
                </c:pt>
                <c:pt idx="455">
                  <c:v>3.4897896982627246</c:v>
                </c:pt>
                <c:pt idx="456">
                  <c:v>3.4867418469978664</c:v>
                </c:pt>
                <c:pt idx="457">
                  <c:v>3.4867418469978664</c:v>
                </c:pt>
                <c:pt idx="458">
                  <c:v>3.4867418469978664</c:v>
                </c:pt>
                <c:pt idx="459">
                  <c:v>3.4867418469978664</c:v>
                </c:pt>
                <c:pt idx="460">
                  <c:v>3.4836939957330082</c:v>
                </c:pt>
                <c:pt idx="461">
                  <c:v>3.4836939957330082</c:v>
                </c:pt>
                <c:pt idx="462">
                  <c:v>3.4836939957330082</c:v>
                </c:pt>
                <c:pt idx="463">
                  <c:v>3.4836939957330082</c:v>
                </c:pt>
                <c:pt idx="464">
                  <c:v>3.4836939957330082</c:v>
                </c:pt>
                <c:pt idx="465">
                  <c:v>3.4836939957330082</c:v>
                </c:pt>
                <c:pt idx="466">
                  <c:v>3.4836939957330082</c:v>
                </c:pt>
                <c:pt idx="467">
                  <c:v>3.4836939957330082</c:v>
                </c:pt>
                <c:pt idx="468">
                  <c:v>3.4836939957330082</c:v>
                </c:pt>
                <c:pt idx="469">
                  <c:v>3.4867418469978664</c:v>
                </c:pt>
                <c:pt idx="470">
                  <c:v>3.4897896982627246</c:v>
                </c:pt>
                <c:pt idx="471">
                  <c:v>3.4928375495275832</c:v>
                </c:pt>
                <c:pt idx="472">
                  <c:v>3.4958854007924414</c:v>
                </c:pt>
                <c:pt idx="473">
                  <c:v>3.5050289545870159</c:v>
                </c:pt>
                <c:pt idx="474">
                  <c:v>3.5141725083815905</c:v>
                </c:pt>
                <c:pt idx="475">
                  <c:v>3.5233160621761659</c:v>
                </c:pt>
                <c:pt idx="476">
                  <c:v>3.541603169765315</c:v>
                </c:pt>
                <c:pt idx="477">
                  <c:v>3.5598902773544649</c:v>
                </c:pt>
                <c:pt idx="478">
                  <c:v>3.5873209387381895</c:v>
                </c:pt>
                <c:pt idx="479">
                  <c:v>3.6147516001219135</c:v>
                </c:pt>
                <c:pt idx="480">
                  <c:v>3.6482779640353553</c:v>
                </c:pt>
                <c:pt idx="481">
                  <c:v>3.6848521792136544</c:v>
                </c:pt>
                <c:pt idx="482">
                  <c:v>3.7214263943919539</c:v>
                </c:pt>
                <c:pt idx="483">
                  <c:v>3.7580006095702529</c:v>
                </c:pt>
                <c:pt idx="484">
                  <c:v>3.7976226760134106</c:v>
                </c:pt>
                <c:pt idx="485">
                  <c:v>3.8341968911917097</c:v>
                </c:pt>
                <c:pt idx="486">
                  <c:v>3.8677232551051506</c:v>
                </c:pt>
                <c:pt idx="487">
                  <c:v>3.9073453215483083</c:v>
                </c:pt>
                <c:pt idx="488">
                  <c:v>3.937823834196891</c:v>
                </c:pt>
                <c:pt idx="489">
                  <c:v>3.9683023468454737</c:v>
                </c:pt>
                <c:pt idx="490">
                  <c:v>3.9957330082291982</c:v>
                </c:pt>
                <c:pt idx="491">
                  <c:v>4.0231636696129227</c:v>
                </c:pt>
                <c:pt idx="492">
                  <c:v>4.047546479731789</c:v>
                </c:pt>
                <c:pt idx="493">
                  <c:v>4.0658335873209381</c:v>
                </c:pt>
                <c:pt idx="494">
                  <c:v>4.0841206949100881</c:v>
                </c:pt>
                <c:pt idx="495">
                  <c:v>4.1024078024992381</c:v>
                </c:pt>
                <c:pt idx="496">
                  <c:v>4.1145992075586708</c:v>
                </c:pt>
                <c:pt idx="497">
                  <c:v>4.1267906126181035</c:v>
                </c:pt>
                <c:pt idx="498">
                  <c:v>4.135934166412679</c:v>
                </c:pt>
                <c:pt idx="499">
                  <c:v>4.1389820176775372</c:v>
                </c:pt>
                <c:pt idx="500">
                  <c:v>4.1481255714721117</c:v>
                </c:pt>
                <c:pt idx="501">
                  <c:v>4.1420298689423953</c:v>
                </c:pt>
                <c:pt idx="502">
                  <c:v>4.135934166412679</c:v>
                </c:pt>
                <c:pt idx="503">
                  <c:v>4.1267906126181035</c:v>
                </c:pt>
                <c:pt idx="504">
                  <c:v>4.117647058823529</c:v>
                </c:pt>
                <c:pt idx="505">
                  <c:v>4.1024078024992381</c:v>
                </c:pt>
                <c:pt idx="506">
                  <c:v>4.0841206949100881</c:v>
                </c:pt>
                <c:pt idx="507">
                  <c:v>4.0688814385857963</c:v>
                </c:pt>
                <c:pt idx="508">
                  <c:v>4.047546479731789</c:v>
                </c:pt>
                <c:pt idx="509">
                  <c:v>4.0262115208777809</c:v>
                </c:pt>
                <c:pt idx="510">
                  <c:v>4.0079244132886318</c:v>
                </c:pt>
                <c:pt idx="511">
                  <c:v>3.9896373056994818</c:v>
                </c:pt>
                <c:pt idx="512">
                  <c:v>3.9683023468454737</c:v>
                </c:pt>
                <c:pt idx="513">
                  <c:v>3.9500152392563246</c:v>
                </c:pt>
                <c:pt idx="514">
                  <c:v>3.9317281316671746</c:v>
                </c:pt>
                <c:pt idx="515">
                  <c:v>3.9134410240780246</c:v>
                </c:pt>
                <c:pt idx="516">
                  <c:v>3.9012496190185919</c:v>
                </c:pt>
                <c:pt idx="517">
                  <c:v>3.8799146601645838</c:v>
                </c:pt>
                <c:pt idx="518">
                  <c:v>3.8616275525754342</c:v>
                </c:pt>
                <c:pt idx="519">
                  <c:v>3.8463882962511424</c:v>
                </c:pt>
                <c:pt idx="520">
                  <c:v>3.8311490399268515</c:v>
                </c:pt>
                <c:pt idx="521">
                  <c:v>3.8159097836025597</c:v>
                </c:pt>
                <c:pt idx="522">
                  <c:v>3.8006705272782688</c:v>
                </c:pt>
                <c:pt idx="523">
                  <c:v>3.7884791222188356</c:v>
                </c:pt>
                <c:pt idx="524">
                  <c:v>3.7762877171594025</c:v>
                </c:pt>
                <c:pt idx="525">
                  <c:v>3.7610484608351111</c:v>
                </c:pt>
                <c:pt idx="526">
                  <c:v>3.7488570557756784</c:v>
                </c:pt>
                <c:pt idx="527">
                  <c:v>3.7366656507162448</c:v>
                </c:pt>
                <c:pt idx="528">
                  <c:v>3.7244742456568121</c:v>
                </c:pt>
                <c:pt idx="529">
                  <c:v>3.7153306918622366</c:v>
                </c:pt>
                <c:pt idx="530">
                  <c:v>3.7031392868028039</c:v>
                </c:pt>
                <c:pt idx="531">
                  <c:v>3.6909478817433707</c:v>
                </c:pt>
                <c:pt idx="532">
                  <c:v>3.6818043279487958</c:v>
                </c:pt>
                <c:pt idx="533">
                  <c:v>3.6726607741542212</c:v>
                </c:pt>
                <c:pt idx="534">
                  <c:v>3.6635172203596462</c:v>
                </c:pt>
                <c:pt idx="535">
                  <c:v>3.6513258153002135</c:v>
                </c:pt>
                <c:pt idx="536">
                  <c:v>3.6452301127704967</c:v>
                </c:pt>
                <c:pt idx="537">
                  <c:v>3.6360865589759217</c:v>
                </c:pt>
                <c:pt idx="538">
                  <c:v>3.6269430051813472</c:v>
                </c:pt>
                <c:pt idx="539">
                  <c:v>3.6147516001219135</c:v>
                </c:pt>
                <c:pt idx="540">
                  <c:v>3.6086558975921972</c:v>
                </c:pt>
                <c:pt idx="541">
                  <c:v>3.5995123437976226</c:v>
                </c:pt>
                <c:pt idx="542">
                  <c:v>3.5934166412679058</c:v>
                </c:pt>
                <c:pt idx="543">
                  <c:v>3.5842730874733313</c:v>
                </c:pt>
                <c:pt idx="544">
                  <c:v>3.5781773849436145</c:v>
                </c:pt>
                <c:pt idx="545">
                  <c:v>3.5720816824138981</c:v>
                </c:pt>
                <c:pt idx="546">
                  <c:v>3.5659859798841813</c:v>
                </c:pt>
                <c:pt idx="547">
                  <c:v>3.5568424260896068</c:v>
                </c:pt>
                <c:pt idx="548">
                  <c:v>3.5507467235598904</c:v>
                </c:pt>
                <c:pt idx="549">
                  <c:v>3.5446510210301736</c:v>
                </c:pt>
                <c:pt idx="550">
                  <c:v>3.541603169765315</c:v>
                </c:pt>
                <c:pt idx="551">
                  <c:v>3.5355074672355986</c:v>
                </c:pt>
                <c:pt idx="552">
                  <c:v>3.5294117647058822</c:v>
                </c:pt>
                <c:pt idx="553">
                  <c:v>3.5233160621761659</c:v>
                </c:pt>
                <c:pt idx="554">
                  <c:v>3.5172203596464486</c:v>
                </c:pt>
                <c:pt idx="555">
                  <c:v>3.5141725083815905</c:v>
                </c:pt>
                <c:pt idx="556">
                  <c:v>3.5080768058518741</c:v>
                </c:pt>
                <c:pt idx="557">
                  <c:v>3.5050289545870159</c:v>
                </c:pt>
                <c:pt idx="558">
                  <c:v>3.4989332520572995</c:v>
                </c:pt>
                <c:pt idx="559">
                  <c:v>3.4958854007924414</c:v>
                </c:pt>
                <c:pt idx="560">
                  <c:v>3.4897896982627246</c:v>
                </c:pt>
                <c:pt idx="561">
                  <c:v>3.4867418469978664</c:v>
                </c:pt>
                <c:pt idx="562">
                  <c:v>3.4836939957330082</c:v>
                </c:pt>
                <c:pt idx="563">
                  <c:v>3.4775982932032914</c:v>
                </c:pt>
                <c:pt idx="564">
                  <c:v>3.4745504419384332</c:v>
                </c:pt>
                <c:pt idx="565">
                  <c:v>3.471502590673575</c:v>
                </c:pt>
                <c:pt idx="566">
                  <c:v>3.4654068881438582</c:v>
                </c:pt>
                <c:pt idx="567">
                  <c:v>3.4654068881438582</c:v>
                </c:pt>
                <c:pt idx="568">
                  <c:v>3.4593111856141419</c:v>
                </c:pt>
                <c:pt idx="569">
                  <c:v>3.4562633343492837</c:v>
                </c:pt>
                <c:pt idx="570">
                  <c:v>3.4532154830844255</c:v>
                </c:pt>
                <c:pt idx="571">
                  <c:v>3.4501676318195673</c:v>
                </c:pt>
                <c:pt idx="572">
                  <c:v>3.4471197805547091</c:v>
                </c:pt>
                <c:pt idx="573">
                  <c:v>3.4440719292898505</c:v>
                </c:pt>
                <c:pt idx="574">
                  <c:v>3.4410240780249919</c:v>
                </c:pt>
                <c:pt idx="575">
                  <c:v>3.4379762267601337</c:v>
                </c:pt>
                <c:pt idx="576">
                  <c:v>3.4349283754952755</c:v>
                </c:pt>
                <c:pt idx="577">
                  <c:v>3.4318805242304173</c:v>
                </c:pt>
                <c:pt idx="578">
                  <c:v>3.4288326729655592</c:v>
                </c:pt>
                <c:pt idx="579">
                  <c:v>3.425784821700701</c:v>
                </c:pt>
                <c:pt idx="580">
                  <c:v>3.4227369704358428</c:v>
                </c:pt>
                <c:pt idx="581">
                  <c:v>3.4227369704358428</c:v>
                </c:pt>
                <c:pt idx="582">
                  <c:v>3.4196891191709846</c:v>
                </c:pt>
                <c:pt idx="583">
                  <c:v>3.4166412679061264</c:v>
                </c:pt>
                <c:pt idx="584">
                  <c:v>3.4135934166412674</c:v>
                </c:pt>
                <c:pt idx="585">
                  <c:v>3.4135934166412674</c:v>
                </c:pt>
                <c:pt idx="586">
                  <c:v>3.4105455653764092</c:v>
                </c:pt>
                <c:pt idx="587">
                  <c:v>3.4105455653764092</c:v>
                </c:pt>
                <c:pt idx="588">
                  <c:v>3.407497714111551</c:v>
                </c:pt>
                <c:pt idx="589">
                  <c:v>3.4044498628466928</c:v>
                </c:pt>
                <c:pt idx="590">
                  <c:v>3.4044498628466928</c:v>
                </c:pt>
                <c:pt idx="591">
                  <c:v>3.4014020115818346</c:v>
                </c:pt>
                <c:pt idx="592">
                  <c:v>3.3983541603169765</c:v>
                </c:pt>
                <c:pt idx="593">
                  <c:v>3.3983541603169765</c:v>
                </c:pt>
                <c:pt idx="594">
                  <c:v>3.3953063090521183</c:v>
                </c:pt>
                <c:pt idx="595">
                  <c:v>3.3953063090521183</c:v>
                </c:pt>
                <c:pt idx="596">
                  <c:v>3.3922584577872601</c:v>
                </c:pt>
                <c:pt idx="597">
                  <c:v>3.3922584577872601</c:v>
                </c:pt>
                <c:pt idx="598">
                  <c:v>3.3892106065224015</c:v>
                </c:pt>
                <c:pt idx="599">
                  <c:v>3.3892106065224015</c:v>
                </c:pt>
                <c:pt idx="600">
                  <c:v>3.3861627552575433</c:v>
                </c:pt>
                <c:pt idx="601">
                  <c:v>3.3861627552575433</c:v>
                </c:pt>
                <c:pt idx="602">
                  <c:v>3.3861627552575433</c:v>
                </c:pt>
                <c:pt idx="603">
                  <c:v>3.3831149039926851</c:v>
                </c:pt>
                <c:pt idx="604">
                  <c:v>3.3831149039926851</c:v>
                </c:pt>
                <c:pt idx="605">
                  <c:v>3.3800670527278265</c:v>
                </c:pt>
                <c:pt idx="606">
                  <c:v>3.3800670527278265</c:v>
                </c:pt>
                <c:pt idx="607">
                  <c:v>3.3800670527278265</c:v>
                </c:pt>
                <c:pt idx="608">
                  <c:v>3.3770192014629683</c:v>
                </c:pt>
                <c:pt idx="609">
                  <c:v>3.3770192014629683</c:v>
                </c:pt>
                <c:pt idx="610">
                  <c:v>3.3739713501981101</c:v>
                </c:pt>
                <c:pt idx="611">
                  <c:v>3.3739713501981101</c:v>
                </c:pt>
                <c:pt idx="612">
                  <c:v>3.3739713501981101</c:v>
                </c:pt>
                <c:pt idx="613">
                  <c:v>3.3739713501981101</c:v>
                </c:pt>
                <c:pt idx="614">
                  <c:v>3.3739713501981101</c:v>
                </c:pt>
                <c:pt idx="615">
                  <c:v>3.3709234989332519</c:v>
                </c:pt>
                <c:pt idx="616">
                  <c:v>3.3709234989332519</c:v>
                </c:pt>
                <c:pt idx="617">
                  <c:v>3.3709234989332519</c:v>
                </c:pt>
                <c:pt idx="618">
                  <c:v>3.3678756476683938</c:v>
                </c:pt>
                <c:pt idx="619">
                  <c:v>3.3678756476683938</c:v>
                </c:pt>
                <c:pt idx="620">
                  <c:v>3.3678756476683938</c:v>
                </c:pt>
                <c:pt idx="621">
                  <c:v>3.3678756476683938</c:v>
                </c:pt>
                <c:pt idx="622">
                  <c:v>3.3678756476683938</c:v>
                </c:pt>
                <c:pt idx="623">
                  <c:v>3.3648277964035351</c:v>
                </c:pt>
                <c:pt idx="624">
                  <c:v>3.3648277964035351</c:v>
                </c:pt>
                <c:pt idx="625">
                  <c:v>3.3648277964035351</c:v>
                </c:pt>
                <c:pt idx="626">
                  <c:v>3.3648277964035351</c:v>
                </c:pt>
                <c:pt idx="627">
                  <c:v>3.361779945138677</c:v>
                </c:pt>
                <c:pt idx="628">
                  <c:v>3.361779945138677</c:v>
                </c:pt>
                <c:pt idx="629">
                  <c:v>3.361779945138677</c:v>
                </c:pt>
                <c:pt idx="630">
                  <c:v>3.361779945138677</c:v>
                </c:pt>
                <c:pt idx="631">
                  <c:v>3.361779945138677</c:v>
                </c:pt>
                <c:pt idx="632">
                  <c:v>3.361779945138677</c:v>
                </c:pt>
                <c:pt idx="633">
                  <c:v>3.361779945138677</c:v>
                </c:pt>
                <c:pt idx="634">
                  <c:v>3.361779945138677</c:v>
                </c:pt>
                <c:pt idx="635">
                  <c:v>3.3587320938738188</c:v>
                </c:pt>
                <c:pt idx="636">
                  <c:v>3.3587320938738188</c:v>
                </c:pt>
                <c:pt idx="637">
                  <c:v>3.3587320938738188</c:v>
                </c:pt>
                <c:pt idx="638">
                  <c:v>3.3587320938738188</c:v>
                </c:pt>
                <c:pt idx="639">
                  <c:v>3.3587320938738188</c:v>
                </c:pt>
                <c:pt idx="640">
                  <c:v>3.3587320938738188</c:v>
                </c:pt>
                <c:pt idx="641">
                  <c:v>3.3587320938738188</c:v>
                </c:pt>
                <c:pt idx="642">
                  <c:v>3.3556842426089606</c:v>
                </c:pt>
                <c:pt idx="643">
                  <c:v>3.3587320938738188</c:v>
                </c:pt>
                <c:pt idx="644">
                  <c:v>3.3556842426089606</c:v>
                </c:pt>
                <c:pt idx="645">
                  <c:v>3.3556842426089606</c:v>
                </c:pt>
                <c:pt idx="646">
                  <c:v>3.3556842426089606</c:v>
                </c:pt>
                <c:pt idx="647">
                  <c:v>3.3556842426089606</c:v>
                </c:pt>
                <c:pt idx="648">
                  <c:v>3.3556842426089606</c:v>
                </c:pt>
                <c:pt idx="649">
                  <c:v>3.3556842426089606</c:v>
                </c:pt>
                <c:pt idx="650">
                  <c:v>3.3556842426089606</c:v>
                </c:pt>
                <c:pt idx="651">
                  <c:v>3.3556842426089606</c:v>
                </c:pt>
                <c:pt idx="652">
                  <c:v>3.3556842426089606</c:v>
                </c:pt>
                <c:pt idx="653">
                  <c:v>3.3556842426089606</c:v>
                </c:pt>
                <c:pt idx="654">
                  <c:v>3.3556842426089606</c:v>
                </c:pt>
                <c:pt idx="655">
                  <c:v>3.3556842426089606</c:v>
                </c:pt>
                <c:pt idx="656">
                  <c:v>3.3556842426089606</c:v>
                </c:pt>
                <c:pt idx="657">
                  <c:v>3.3556842426089606</c:v>
                </c:pt>
                <c:pt idx="658">
                  <c:v>3.3556842426089606</c:v>
                </c:pt>
                <c:pt idx="659">
                  <c:v>3.3526363913441024</c:v>
                </c:pt>
                <c:pt idx="660">
                  <c:v>3.3526363913441024</c:v>
                </c:pt>
                <c:pt idx="661">
                  <c:v>3.3526363913441024</c:v>
                </c:pt>
                <c:pt idx="662">
                  <c:v>3.3526363913441024</c:v>
                </c:pt>
                <c:pt idx="663">
                  <c:v>3.3526363913441024</c:v>
                </c:pt>
                <c:pt idx="664">
                  <c:v>3.3556842426089606</c:v>
                </c:pt>
                <c:pt idx="665">
                  <c:v>3.3556842426089606</c:v>
                </c:pt>
                <c:pt idx="666">
                  <c:v>3.3556842426089606</c:v>
                </c:pt>
                <c:pt idx="667">
                  <c:v>3.3556842426089606</c:v>
                </c:pt>
                <c:pt idx="668">
                  <c:v>3.3556842426089606</c:v>
                </c:pt>
                <c:pt idx="669">
                  <c:v>3.3556842426089606</c:v>
                </c:pt>
                <c:pt idx="670">
                  <c:v>3.3556842426089606</c:v>
                </c:pt>
                <c:pt idx="671">
                  <c:v>3.3556842426089606</c:v>
                </c:pt>
                <c:pt idx="672">
                  <c:v>3.3556842426089606</c:v>
                </c:pt>
                <c:pt idx="673">
                  <c:v>3.3587320938738188</c:v>
                </c:pt>
                <c:pt idx="674">
                  <c:v>3.3587320938738188</c:v>
                </c:pt>
                <c:pt idx="675">
                  <c:v>3.3587320938738188</c:v>
                </c:pt>
                <c:pt idx="676">
                  <c:v>3.3587320938738188</c:v>
                </c:pt>
                <c:pt idx="677">
                  <c:v>3.3587320938738188</c:v>
                </c:pt>
                <c:pt idx="678">
                  <c:v>3.361779945138677</c:v>
                </c:pt>
                <c:pt idx="679">
                  <c:v>3.361779945138677</c:v>
                </c:pt>
                <c:pt idx="680">
                  <c:v>3.361779945138677</c:v>
                </c:pt>
                <c:pt idx="681">
                  <c:v>3.3648277964035351</c:v>
                </c:pt>
                <c:pt idx="682">
                  <c:v>3.3648277964035351</c:v>
                </c:pt>
                <c:pt idx="683">
                  <c:v>3.3678756476683938</c:v>
                </c:pt>
                <c:pt idx="684">
                  <c:v>3.3709234989332519</c:v>
                </c:pt>
                <c:pt idx="685">
                  <c:v>3.3709234989332519</c:v>
                </c:pt>
                <c:pt idx="686">
                  <c:v>3.3739713501981101</c:v>
                </c:pt>
                <c:pt idx="687">
                  <c:v>3.3739713501981101</c:v>
                </c:pt>
                <c:pt idx="688">
                  <c:v>3.3770192014629683</c:v>
                </c:pt>
                <c:pt idx="689">
                  <c:v>3.3800670527278265</c:v>
                </c:pt>
                <c:pt idx="690">
                  <c:v>3.3800670527278265</c:v>
                </c:pt>
                <c:pt idx="691">
                  <c:v>3.3831149039926851</c:v>
                </c:pt>
                <c:pt idx="692">
                  <c:v>3.3861627552575433</c:v>
                </c:pt>
                <c:pt idx="693">
                  <c:v>3.3892106065224015</c:v>
                </c:pt>
                <c:pt idx="694">
                  <c:v>3.3922584577872601</c:v>
                </c:pt>
                <c:pt idx="695">
                  <c:v>3.3953063090521183</c:v>
                </c:pt>
                <c:pt idx="696">
                  <c:v>3.3983541603169765</c:v>
                </c:pt>
                <c:pt idx="697">
                  <c:v>3.3983541603169765</c:v>
                </c:pt>
                <c:pt idx="698">
                  <c:v>3.4044498628466928</c:v>
                </c:pt>
                <c:pt idx="699">
                  <c:v>3.407497714111551</c:v>
                </c:pt>
                <c:pt idx="700">
                  <c:v>3.4105455653764092</c:v>
                </c:pt>
                <c:pt idx="701">
                  <c:v>3.4135934166412674</c:v>
                </c:pt>
                <c:pt idx="702">
                  <c:v>3.4166412679061264</c:v>
                </c:pt>
                <c:pt idx="703">
                  <c:v>3.4196891191709846</c:v>
                </c:pt>
                <c:pt idx="704">
                  <c:v>3.4227369704358428</c:v>
                </c:pt>
                <c:pt idx="705">
                  <c:v>3.425784821700701</c:v>
                </c:pt>
                <c:pt idx="706">
                  <c:v>3.4288326729655592</c:v>
                </c:pt>
                <c:pt idx="707">
                  <c:v>3.4318805242304173</c:v>
                </c:pt>
                <c:pt idx="708">
                  <c:v>3.4379762267601337</c:v>
                </c:pt>
                <c:pt idx="709">
                  <c:v>3.4410240780249919</c:v>
                </c:pt>
                <c:pt idx="710">
                  <c:v>3.4440719292898505</c:v>
                </c:pt>
                <c:pt idx="711">
                  <c:v>3.4440719292898505</c:v>
                </c:pt>
                <c:pt idx="712">
                  <c:v>3.4501676318195673</c:v>
                </c:pt>
                <c:pt idx="713">
                  <c:v>3.4532154830844255</c:v>
                </c:pt>
                <c:pt idx="714">
                  <c:v>3.4562633343492837</c:v>
                </c:pt>
                <c:pt idx="715">
                  <c:v>3.4593111856141419</c:v>
                </c:pt>
                <c:pt idx="716">
                  <c:v>3.462359036879</c:v>
                </c:pt>
                <c:pt idx="717">
                  <c:v>3.4654068881438582</c:v>
                </c:pt>
                <c:pt idx="718">
                  <c:v>3.4684547394087168</c:v>
                </c:pt>
                <c:pt idx="719">
                  <c:v>3.471502590673575</c:v>
                </c:pt>
                <c:pt idx="720">
                  <c:v>3.4745504419384332</c:v>
                </c:pt>
                <c:pt idx="721">
                  <c:v>3.4775982932032914</c:v>
                </c:pt>
                <c:pt idx="722">
                  <c:v>3.4806461444681496</c:v>
                </c:pt>
                <c:pt idx="723">
                  <c:v>3.4806461444681496</c:v>
                </c:pt>
                <c:pt idx="724">
                  <c:v>3.4836939957330082</c:v>
                </c:pt>
                <c:pt idx="725">
                  <c:v>3.4867418469978664</c:v>
                </c:pt>
                <c:pt idx="726">
                  <c:v>3.4867418469978664</c:v>
                </c:pt>
                <c:pt idx="727">
                  <c:v>3.4897896982627246</c:v>
                </c:pt>
                <c:pt idx="728">
                  <c:v>3.4897896982627246</c:v>
                </c:pt>
                <c:pt idx="729">
                  <c:v>3.4897896982627246</c:v>
                </c:pt>
                <c:pt idx="730">
                  <c:v>3.4897896982627246</c:v>
                </c:pt>
                <c:pt idx="731">
                  <c:v>3.4897896982627246</c:v>
                </c:pt>
                <c:pt idx="732">
                  <c:v>3.4897896982627246</c:v>
                </c:pt>
                <c:pt idx="733">
                  <c:v>3.4897896982627246</c:v>
                </c:pt>
                <c:pt idx="734">
                  <c:v>3.4897896982627246</c:v>
                </c:pt>
                <c:pt idx="735">
                  <c:v>3.4897896982627246</c:v>
                </c:pt>
                <c:pt idx="736">
                  <c:v>3.4897896982627246</c:v>
                </c:pt>
                <c:pt idx="737">
                  <c:v>3.4897896982627246</c:v>
                </c:pt>
                <c:pt idx="738">
                  <c:v>3.4867418469978664</c:v>
                </c:pt>
                <c:pt idx="739">
                  <c:v>3.4867418469978664</c:v>
                </c:pt>
                <c:pt idx="740">
                  <c:v>3.4867418469978664</c:v>
                </c:pt>
                <c:pt idx="741">
                  <c:v>3.4867418469978664</c:v>
                </c:pt>
                <c:pt idx="742">
                  <c:v>3.4867418469978664</c:v>
                </c:pt>
                <c:pt idx="743">
                  <c:v>3.4867418469978664</c:v>
                </c:pt>
                <c:pt idx="744">
                  <c:v>3.4897896982627246</c:v>
                </c:pt>
                <c:pt idx="745">
                  <c:v>3.4897896982627246</c:v>
                </c:pt>
                <c:pt idx="746">
                  <c:v>3.4928375495275832</c:v>
                </c:pt>
                <c:pt idx="747">
                  <c:v>3.4958854007924414</c:v>
                </c:pt>
                <c:pt idx="748">
                  <c:v>3.4989332520572995</c:v>
                </c:pt>
                <c:pt idx="749">
                  <c:v>3.5050289545870159</c:v>
                </c:pt>
                <c:pt idx="750">
                  <c:v>3.5141725083815905</c:v>
                </c:pt>
                <c:pt idx="751">
                  <c:v>3.5263639134410241</c:v>
                </c:pt>
                <c:pt idx="752">
                  <c:v>3.541603169765315</c:v>
                </c:pt>
                <c:pt idx="753">
                  <c:v>3.5629381286193231</c:v>
                </c:pt>
                <c:pt idx="754">
                  <c:v>3.5934166412679058</c:v>
                </c:pt>
                <c:pt idx="755">
                  <c:v>3.6330387077110635</c:v>
                </c:pt>
                <c:pt idx="756">
                  <c:v>3.6757086254190794</c:v>
                </c:pt>
                <c:pt idx="757">
                  <c:v>3.7244742456568121</c:v>
                </c:pt>
                <c:pt idx="758">
                  <c:v>3.7762877171594025</c:v>
                </c:pt>
                <c:pt idx="759">
                  <c:v>3.8402925937214261</c:v>
                </c:pt>
                <c:pt idx="760">
                  <c:v>3.9042974702834501</c:v>
                </c:pt>
                <c:pt idx="761">
                  <c:v>3.97439804937519</c:v>
                </c:pt>
                <c:pt idx="762">
                  <c:v>4.0384029259372145</c:v>
                </c:pt>
                <c:pt idx="763">
                  <c:v>4.1085035050289545</c:v>
                </c:pt>
                <c:pt idx="764">
                  <c:v>4.1786040841206953</c:v>
                </c:pt>
                <c:pt idx="765">
                  <c:v>4.2395611094178607</c:v>
                </c:pt>
                <c:pt idx="766">
                  <c:v>4.297470283450167</c:v>
                </c:pt>
                <c:pt idx="767">
                  <c:v>4.3431880524230415</c:v>
                </c:pt>
                <c:pt idx="768">
                  <c:v>4.388905821395916</c:v>
                </c:pt>
                <c:pt idx="769">
                  <c:v>4.4315757391039314</c:v>
                </c:pt>
                <c:pt idx="770">
                  <c:v>4.4651021030173723</c:v>
                </c:pt>
                <c:pt idx="771">
                  <c:v>4.4894849131362387</c:v>
                </c:pt>
                <c:pt idx="772">
                  <c:v>4.5047241694605296</c:v>
                </c:pt>
                <c:pt idx="773">
                  <c:v>4.5108198719902468</c:v>
                </c:pt>
                <c:pt idx="774">
                  <c:v>4.5047241694605296</c:v>
                </c:pt>
                <c:pt idx="775">
                  <c:v>4.4925327644010968</c:v>
                </c:pt>
                <c:pt idx="776">
                  <c:v>4.4742456568119469</c:v>
                </c:pt>
                <c:pt idx="777">
                  <c:v>4.4498628466930814</c:v>
                </c:pt>
                <c:pt idx="778">
                  <c:v>4.4224321853093569</c:v>
                </c:pt>
                <c:pt idx="779">
                  <c:v>4.3919536726607742</c:v>
                </c:pt>
                <c:pt idx="780">
                  <c:v>4.3584273087473333</c:v>
                </c:pt>
                <c:pt idx="781">
                  <c:v>4.3279487960987497</c:v>
                </c:pt>
                <c:pt idx="782">
                  <c:v>4.2944224321853088</c:v>
                </c:pt>
                <c:pt idx="783">
                  <c:v>4.2639439195367261</c:v>
                </c:pt>
                <c:pt idx="784">
                  <c:v>4.2334654068881434</c:v>
                </c:pt>
                <c:pt idx="785">
                  <c:v>4.2029868942395607</c:v>
                </c:pt>
                <c:pt idx="786">
                  <c:v>4.172508381590978</c:v>
                </c:pt>
                <c:pt idx="787">
                  <c:v>4.1420298689423953</c:v>
                </c:pt>
                <c:pt idx="788">
                  <c:v>4.1145992075586708</c:v>
                </c:pt>
                <c:pt idx="789">
                  <c:v>4.0902163974398045</c:v>
                </c:pt>
                <c:pt idx="790">
                  <c:v>4.06278573605608</c:v>
                </c:pt>
                <c:pt idx="791">
                  <c:v>4.0384029259372145</c:v>
                </c:pt>
                <c:pt idx="792">
                  <c:v>4.0170679670832063</c:v>
                </c:pt>
                <c:pt idx="793">
                  <c:v>3.99268515696434</c:v>
                </c:pt>
                <c:pt idx="794">
                  <c:v>3.9713501981103319</c:v>
                </c:pt>
                <c:pt idx="795">
                  <c:v>3.9500152392563246</c:v>
                </c:pt>
                <c:pt idx="796">
                  <c:v>3.9317281316671746</c:v>
                </c:pt>
                <c:pt idx="797">
                  <c:v>3.9103931728131665</c:v>
                </c:pt>
                <c:pt idx="798">
                  <c:v>3.8951539164888751</c:v>
                </c:pt>
                <c:pt idx="799">
                  <c:v>3.8738189576348674</c:v>
                </c:pt>
                <c:pt idx="800">
                  <c:v>3.8555318500457179</c:v>
                </c:pt>
                <c:pt idx="801">
                  <c:v>3.8402925937214261</c:v>
                </c:pt>
                <c:pt idx="802">
                  <c:v>3.8220054861322765</c:v>
                </c:pt>
                <c:pt idx="803">
                  <c:v>3.8067662298079852</c:v>
                </c:pt>
                <c:pt idx="804">
                  <c:v>3.7915269734836938</c:v>
                </c:pt>
                <c:pt idx="805">
                  <c:v>3.7793355684242607</c:v>
                </c:pt>
                <c:pt idx="806">
                  <c:v>3.7640963120999693</c:v>
                </c:pt>
                <c:pt idx="807">
                  <c:v>3.7519049070405366</c:v>
                </c:pt>
                <c:pt idx="808">
                  <c:v>3.7366656507162448</c:v>
                </c:pt>
                <c:pt idx="809">
                  <c:v>3.7244742456568121</c:v>
                </c:pt>
                <c:pt idx="810">
                  <c:v>3.7122828405973785</c:v>
                </c:pt>
                <c:pt idx="811">
                  <c:v>3.7031392868028039</c:v>
                </c:pt>
                <c:pt idx="812">
                  <c:v>3.6909478817433707</c:v>
                </c:pt>
                <c:pt idx="813">
                  <c:v>3.6787564766839376</c:v>
                </c:pt>
                <c:pt idx="814">
                  <c:v>3.6696129228893626</c:v>
                </c:pt>
                <c:pt idx="815">
                  <c:v>3.660469369094788</c:v>
                </c:pt>
                <c:pt idx="816">
                  <c:v>3.6513258153002135</c:v>
                </c:pt>
                <c:pt idx="817">
                  <c:v>3.6421822615056381</c:v>
                </c:pt>
                <c:pt idx="818">
                  <c:v>3.6330387077110635</c:v>
                </c:pt>
                <c:pt idx="819">
                  <c:v>3.623895153916489</c:v>
                </c:pt>
                <c:pt idx="820">
                  <c:v>3.6117037488570554</c:v>
                </c:pt>
                <c:pt idx="821">
                  <c:v>3.6025601950624808</c:v>
                </c:pt>
                <c:pt idx="822">
                  <c:v>3.5964644925327645</c:v>
                </c:pt>
                <c:pt idx="823">
                  <c:v>3.5873209387381895</c:v>
                </c:pt>
                <c:pt idx="824">
                  <c:v>3.5781773849436145</c:v>
                </c:pt>
                <c:pt idx="825">
                  <c:v>3.5720816824138981</c:v>
                </c:pt>
                <c:pt idx="826">
                  <c:v>3.5659859798841813</c:v>
                </c:pt>
                <c:pt idx="827">
                  <c:v>3.5568424260896068</c:v>
                </c:pt>
                <c:pt idx="828">
                  <c:v>3.5507467235598904</c:v>
                </c:pt>
                <c:pt idx="829">
                  <c:v>3.541603169765315</c:v>
                </c:pt>
                <c:pt idx="830">
                  <c:v>3.5355074672355986</c:v>
                </c:pt>
                <c:pt idx="831">
                  <c:v>3.5294117647058822</c:v>
                </c:pt>
                <c:pt idx="832">
                  <c:v>3.5263639134410241</c:v>
                </c:pt>
                <c:pt idx="833">
                  <c:v>3.5202682109113077</c:v>
                </c:pt>
                <c:pt idx="834">
                  <c:v>3.5141725083815905</c:v>
                </c:pt>
                <c:pt idx="835">
                  <c:v>3.5080768058518741</c:v>
                </c:pt>
                <c:pt idx="836">
                  <c:v>3.5019811033221577</c:v>
                </c:pt>
                <c:pt idx="837">
                  <c:v>3.4989332520572995</c:v>
                </c:pt>
                <c:pt idx="838">
                  <c:v>3.4928375495275832</c:v>
                </c:pt>
                <c:pt idx="839">
                  <c:v>3.4867418469978664</c:v>
                </c:pt>
                <c:pt idx="840">
                  <c:v>3.4806461444681496</c:v>
                </c:pt>
                <c:pt idx="841">
                  <c:v>3.4775982932032914</c:v>
                </c:pt>
                <c:pt idx="842">
                  <c:v>3.4745504419384332</c:v>
                </c:pt>
                <c:pt idx="843">
                  <c:v>3.4684547394087168</c:v>
                </c:pt>
                <c:pt idx="844">
                  <c:v>3.4654068881438582</c:v>
                </c:pt>
                <c:pt idx="845">
                  <c:v>3.4593111856141419</c:v>
                </c:pt>
                <c:pt idx="846">
                  <c:v>3.4562633343492837</c:v>
                </c:pt>
                <c:pt idx="847">
                  <c:v>3.4532154830844255</c:v>
                </c:pt>
                <c:pt idx="848">
                  <c:v>3.4471197805547091</c:v>
                </c:pt>
                <c:pt idx="849">
                  <c:v>3.4440719292898505</c:v>
                </c:pt>
                <c:pt idx="850">
                  <c:v>3.4410240780249919</c:v>
                </c:pt>
                <c:pt idx="851">
                  <c:v>3.4379762267601337</c:v>
                </c:pt>
                <c:pt idx="852">
                  <c:v>3.4318805242304173</c:v>
                </c:pt>
                <c:pt idx="853">
                  <c:v>3.4288326729655592</c:v>
                </c:pt>
                <c:pt idx="854">
                  <c:v>3.425784821700701</c:v>
                </c:pt>
                <c:pt idx="855">
                  <c:v>3.4227369704358428</c:v>
                </c:pt>
                <c:pt idx="856">
                  <c:v>3.4196891191709846</c:v>
                </c:pt>
                <c:pt idx="857">
                  <c:v>3.4166412679061264</c:v>
                </c:pt>
                <c:pt idx="858">
                  <c:v>3.4135934166412674</c:v>
                </c:pt>
                <c:pt idx="859">
                  <c:v>3.4105455653764092</c:v>
                </c:pt>
                <c:pt idx="860">
                  <c:v>3.407497714111551</c:v>
                </c:pt>
                <c:pt idx="861">
                  <c:v>3.4044498628466928</c:v>
                </c:pt>
                <c:pt idx="862">
                  <c:v>3.4014020115818346</c:v>
                </c:pt>
                <c:pt idx="863">
                  <c:v>3.3983541603169765</c:v>
                </c:pt>
                <c:pt idx="864">
                  <c:v>3.3953063090521183</c:v>
                </c:pt>
                <c:pt idx="865">
                  <c:v>3.3922584577872601</c:v>
                </c:pt>
                <c:pt idx="866">
                  <c:v>3.3922584577872601</c:v>
                </c:pt>
                <c:pt idx="867">
                  <c:v>3.3892106065224015</c:v>
                </c:pt>
                <c:pt idx="868">
                  <c:v>3.3861627552575433</c:v>
                </c:pt>
                <c:pt idx="869">
                  <c:v>3.3831149039926851</c:v>
                </c:pt>
                <c:pt idx="870">
                  <c:v>3.3831149039926851</c:v>
                </c:pt>
                <c:pt idx="871">
                  <c:v>3.3800670527278265</c:v>
                </c:pt>
                <c:pt idx="872">
                  <c:v>3.3770192014629683</c:v>
                </c:pt>
                <c:pt idx="873">
                  <c:v>3.3770192014629683</c:v>
                </c:pt>
                <c:pt idx="874">
                  <c:v>3.3739713501981101</c:v>
                </c:pt>
                <c:pt idx="875">
                  <c:v>3.3709234989332519</c:v>
                </c:pt>
                <c:pt idx="876">
                  <c:v>3.3678756476683938</c:v>
                </c:pt>
                <c:pt idx="877">
                  <c:v>3.3678756476683938</c:v>
                </c:pt>
                <c:pt idx="878">
                  <c:v>3.3648277964035351</c:v>
                </c:pt>
                <c:pt idx="879">
                  <c:v>3.3648277964035351</c:v>
                </c:pt>
                <c:pt idx="880">
                  <c:v>3.361779945138677</c:v>
                </c:pt>
                <c:pt idx="881">
                  <c:v>3.361779945138677</c:v>
                </c:pt>
                <c:pt idx="882">
                  <c:v>3.3587320938738188</c:v>
                </c:pt>
                <c:pt idx="883">
                  <c:v>3.3587320938738188</c:v>
                </c:pt>
                <c:pt idx="884">
                  <c:v>3.3556842426089606</c:v>
                </c:pt>
                <c:pt idx="885">
                  <c:v>3.3556842426089606</c:v>
                </c:pt>
                <c:pt idx="886">
                  <c:v>3.3526363913441024</c:v>
                </c:pt>
                <c:pt idx="887">
                  <c:v>3.3526363913441024</c:v>
                </c:pt>
                <c:pt idx="888">
                  <c:v>3.3526363913441024</c:v>
                </c:pt>
                <c:pt idx="889">
                  <c:v>3.3495885400792442</c:v>
                </c:pt>
                <c:pt idx="890">
                  <c:v>3.3495885400792442</c:v>
                </c:pt>
                <c:pt idx="891">
                  <c:v>3.346540688814386</c:v>
                </c:pt>
                <c:pt idx="892">
                  <c:v>3.346540688814386</c:v>
                </c:pt>
                <c:pt idx="893">
                  <c:v>3.346540688814386</c:v>
                </c:pt>
                <c:pt idx="894">
                  <c:v>3.3434928375495274</c:v>
                </c:pt>
                <c:pt idx="895">
                  <c:v>3.3434928375495274</c:v>
                </c:pt>
                <c:pt idx="896">
                  <c:v>3.3434928375495274</c:v>
                </c:pt>
                <c:pt idx="897">
                  <c:v>3.3404449862846692</c:v>
                </c:pt>
                <c:pt idx="898">
                  <c:v>3.3404449862846692</c:v>
                </c:pt>
                <c:pt idx="899">
                  <c:v>3.3404449862846692</c:v>
                </c:pt>
                <c:pt idx="900">
                  <c:v>3.3404449862846692</c:v>
                </c:pt>
                <c:pt idx="901">
                  <c:v>3.3373971350198106</c:v>
                </c:pt>
                <c:pt idx="902">
                  <c:v>3.3373971350198106</c:v>
                </c:pt>
                <c:pt idx="903">
                  <c:v>3.3373971350198106</c:v>
                </c:pt>
                <c:pt idx="904">
                  <c:v>3.3373971350198106</c:v>
                </c:pt>
                <c:pt idx="905">
                  <c:v>3.3343492837549524</c:v>
                </c:pt>
                <c:pt idx="906">
                  <c:v>3.3343492837549524</c:v>
                </c:pt>
                <c:pt idx="907">
                  <c:v>3.3343492837549524</c:v>
                </c:pt>
                <c:pt idx="908">
                  <c:v>3.3343492837549524</c:v>
                </c:pt>
                <c:pt idx="909">
                  <c:v>3.3343492837549524</c:v>
                </c:pt>
                <c:pt idx="910">
                  <c:v>3.3313014324900942</c:v>
                </c:pt>
                <c:pt idx="911">
                  <c:v>3.3313014324900942</c:v>
                </c:pt>
                <c:pt idx="912">
                  <c:v>3.3313014324900942</c:v>
                </c:pt>
                <c:pt idx="913">
                  <c:v>3.3313014324900942</c:v>
                </c:pt>
                <c:pt idx="914">
                  <c:v>3.3282535812252361</c:v>
                </c:pt>
                <c:pt idx="915">
                  <c:v>3.3282535812252361</c:v>
                </c:pt>
                <c:pt idx="916">
                  <c:v>3.3282535812252361</c:v>
                </c:pt>
                <c:pt idx="917">
                  <c:v>3.3282535812252361</c:v>
                </c:pt>
                <c:pt idx="918">
                  <c:v>3.3282535812252361</c:v>
                </c:pt>
                <c:pt idx="919">
                  <c:v>3.3282535812252361</c:v>
                </c:pt>
                <c:pt idx="920">
                  <c:v>3.3282535812252361</c:v>
                </c:pt>
                <c:pt idx="921">
                  <c:v>3.3252057299603779</c:v>
                </c:pt>
                <c:pt idx="922">
                  <c:v>3.3252057299603779</c:v>
                </c:pt>
                <c:pt idx="923">
                  <c:v>3.3252057299603779</c:v>
                </c:pt>
                <c:pt idx="924">
                  <c:v>3.3252057299603779</c:v>
                </c:pt>
                <c:pt idx="925">
                  <c:v>3.3252057299603779</c:v>
                </c:pt>
                <c:pt idx="926">
                  <c:v>3.3252057299603779</c:v>
                </c:pt>
                <c:pt idx="927">
                  <c:v>3.3252057299603779</c:v>
                </c:pt>
                <c:pt idx="928">
                  <c:v>3.3252057299603779</c:v>
                </c:pt>
                <c:pt idx="929">
                  <c:v>3.3252057299603779</c:v>
                </c:pt>
                <c:pt idx="930">
                  <c:v>3.3252057299603779</c:v>
                </c:pt>
                <c:pt idx="931">
                  <c:v>3.3252057299603779</c:v>
                </c:pt>
                <c:pt idx="932">
                  <c:v>3.3252057299603779</c:v>
                </c:pt>
                <c:pt idx="933">
                  <c:v>3.3221578786955197</c:v>
                </c:pt>
                <c:pt idx="934">
                  <c:v>3.3221578786955197</c:v>
                </c:pt>
                <c:pt idx="935">
                  <c:v>3.3221578786955197</c:v>
                </c:pt>
                <c:pt idx="936">
                  <c:v>3.3221578786955197</c:v>
                </c:pt>
                <c:pt idx="937">
                  <c:v>3.3221578786955197</c:v>
                </c:pt>
                <c:pt idx="938">
                  <c:v>3.3221578786955197</c:v>
                </c:pt>
                <c:pt idx="939">
                  <c:v>3.3221578786955197</c:v>
                </c:pt>
                <c:pt idx="940">
                  <c:v>3.3221578786955197</c:v>
                </c:pt>
                <c:pt idx="941">
                  <c:v>3.3221578786955197</c:v>
                </c:pt>
                <c:pt idx="942">
                  <c:v>3.3221578786955197</c:v>
                </c:pt>
                <c:pt idx="943">
                  <c:v>3.3221578786955197</c:v>
                </c:pt>
                <c:pt idx="944">
                  <c:v>3.3221578786955197</c:v>
                </c:pt>
                <c:pt idx="945">
                  <c:v>3.3221578786955197</c:v>
                </c:pt>
                <c:pt idx="946">
                  <c:v>3.3221578786955197</c:v>
                </c:pt>
                <c:pt idx="947">
                  <c:v>3.3221578786955197</c:v>
                </c:pt>
                <c:pt idx="948">
                  <c:v>3.3221578786955197</c:v>
                </c:pt>
                <c:pt idx="949">
                  <c:v>3.3221578786955197</c:v>
                </c:pt>
                <c:pt idx="950">
                  <c:v>3.3221578786955197</c:v>
                </c:pt>
                <c:pt idx="951">
                  <c:v>3.3221578786955197</c:v>
                </c:pt>
                <c:pt idx="952">
                  <c:v>3.3221578786955197</c:v>
                </c:pt>
                <c:pt idx="953">
                  <c:v>3.3221578786955197</c:v>
                </c:pt>
                <c:pt idx="954">
                  <c:v>3.3221578786955197</c:v>
                </c:pt>
                <c:pt idx="955">
                  <c:v>3.3221578786955197</c:v>
                </c:pt>
                <c:pt idx="956">
                  <c:v>3.3221578786955197</c:v>
                </c:pt>
                <c:pt idx="957">
                  <c:v>3.3221578786955197</c:v>
                </c:pt>
                <c:pt idx="958">
                  <c:v>3.3221578786955197</c:v>
                </c:pt>
                <c:pt idx="959">
                  <c:v>3.3221578786955197</c:v>
                </c:pt>
                <c:pt idx="960">
                  <c:v>3.3221578786955197</c:v>
                </c:pt>
                <c:pt idx="961">
                  <c:v>3.3252057299603779</c:v>
                </c:pt>
                <c:pt idx="962">
                  <c:v>3.3221578786955197</c:v>
                </c:pt>
                <c:pt idx="963">
                  <c:v>3.3221578786955197</c:v>
                </c:pt>
                <c:pt idx="964">
                  <c:v>3.3252057299603779</c:v>
                </c:pt>
                <c:pt idx="965">
                  <c:v>3.3221578786955197</c:v>
                </c:pt>
                <c:pt idx="966">
                  <c:v>3.3252057299603779</c:v>
                </c:pt>
                <c:pt idx="967">
                  <c:v>3.3252057299603779</c:v>
                </c:pt>
                <c:pt idx="968">
                  <c:v>3.3252057299603779</c:v>
                </c:pt>
                <c:pt idx="969">
                  <c:v>3.3252057299603779</c:v>
                </c:pt>
                <c:pt idx="970">
                  <c:v>3.3252057299603779</c:v>
                </c:pt>
                <c:pt idx="971">
                  <c:v>3.3252057299603779</c:v>
                </c:pt>
                <c:pt idx="972">
                  <c:v>3.3252057299603779</c:v>
                </c:pt>
                <c:pt idx="973">
                  <c:v>3.3252057299603779</c:v>
                </c:pt>
                <c:pt idx="974">
                  <c:v>3.3252057299603779</c:v>
                </c:pt>
                <c:pt idx="975">
                  <c:v>3.3221578786955197</c:v>
                </c:pt>
                <c:pt idx="976">
                  <c:v>3.3252057299603779</c:v>
                </c:pt>
                <c:pt idx="977">
                  <c:v>3.3252057299603779</c:v>
                </c:pt>
                <c:pt idx="978">
                  <c:v>3.3252057299603779</c:v>
                </c:pt>
                <c:pt idx="979">
                  <c:v>3.3252057299603779</c:v>
                </c:pt>
                <c:pt idx="980">
                  <c:v>3.3252057299603779</c:v>
                </c:pt>
                <c:pt idx="981">
                  <c:v>3.3252057299603779</c:v>
                </c:pt>
                <c:pt idx="982">
                  <c:v>3.3252057299603779</c:v>
                </c:pt>
                <c:pt idx="983">
                  <c:v>3.3252057299603779</c:v>
                </c:pt>
                <c:pt idx="984">
                  <c:v>3.3252057299603779</c:v>
                </c:pt>
                <c:pt idx="985">
                  <c:v>3.3252057299603779</c:v>
                </c:pt>
                <c:pt idx="986">
                  <c:v>3.3252057299603779</c:v>
                </c:pt>
                <c:pt idx="987">
                  <c:v>3.3252057299603779</c:v>
                </c:pt>
                <c:pt idx="988">
                  <c:v>3.3252057299603779</c:v>
                </c:pt>
                <c:pt idx="989">
                  <c:v>3.3282535812252361</c:v>
                </c:pt>
                <c:pt idx="990">
                  <c:v>3.3282535812252361</c:v>
                </c:pt>
                <c:pt idx="991">
                  <c:v>3.3282535812252361</c:v>
                </c:pt>
                <c:pt idx="992">
                  <c:v>3.3282535812252361</c:v>
                </c:pt>
                <c:pt idx="993">
                  <c:v>3.3282535812252361</c:v>
                </c:pt>
                <c:pt idx="994">
                  <c:v>3.3282535812252361</c:v>
                </c:pt>
                <c:pt idx="995">
                  <c:v>3.3282535812252361</c:v>
                </c:pt>
                <c:pt idx="996">
                  <c:v>3.3313014324900942</c:v>
                </c:pt>
                <c:pt idx="997">
                  <c:v>3.3313014324900942</c:v>
                </c:pt>
                <c:pt idx="998">
                  <c:v>3.3313014324900942</c:v>
                </c:pt>
                <c:pt idx="999">
                  <c:v>3.3282535812252361</c:v>
                </c:pt>
                <c:pt idx="1000">
                  <c:v>3.3313014324900942</c:v>
                </c:pt>
                <c:pt idx="1001">
                  <c:v>3.3313014324900942</c:v>
                </c:pt>
                <c:pt idx="1002">
                  <c:v>3.3313014324900942</c:v>
                </c:pt>
                <c:pt idx="1003">
                  <c:v>3.3313014324900942</c:v>
                </c:pt>
                <c:pt idx="1004">
                  <c:v>3.3313014324900942</c:v>
                </c:pt>
                <c:pt idx="1005">
                  <c:v>3.3313014324900942</c:v>
                </c:pt>
                <c:pt idx="1006">
                  <c:v>3.3313014324900942</c:v>
                </c:pt>
                <c:pt idx="1007">
                  <c:v>3.3373971350198106</c:v>
                </c:pt>
                <c:pt idx="1008">
                  <c:v>3.3343492837549524</c:v>
                </c:pt>
                <c:pt idx="1009">
                  <c:v>3.3373971350198106</c:v>
                </c:pt>
                <c:pt idx="1010">
                  <c:v>3.3373971350198106</c:v>
                </c:pt>
                <c:pt idx="1011">
                  <c:v>3.3373971350198106</c:v>
                </c:pt>
                <c:pt idx="1012">
                  <c:v>3.3404449862846692</c:v>
                </c:pt>
                <c:pt idx="1013">
                  <c:v>3.3404449862846692</c:v>
                </c:pt>
                <c:pt idx="1014">
                  <c:v>3.3434928375495274</c:v>
                </c:pt>
                <c:pt idx="1015">
                  <c:v>3.346540688814386</c:v>
                </c:pt>
                <c:pt idx="1016">
                  <c:v>3.346540688814386</c:v>
                </c:pt>
                <c:pt idx="1017">
                  <c:v>3.3495885400792442</c:v>
                </c:pt>
                <c:pt idx="1018">
                  <c:v>3.3495885400792442</c:v>
                </c:pt>
                <c:pt idx="1019">
                  <c:v>3.3495885400792442</c:v>
                </c:pt>
                <c:pt idx="1020">
                  <c:v>3.3526363913441024</c:v>
                </c:pt>
                <c:pt idx="1021">
                  <c:v>3.3556842426089606</c:v>
                </c:pt>
                <c:pt idx="1022">
                  <c:v>3.3587320938738188</c:v>
                </c:pt>
                <c:pt idx="1023">
                  <c:v>3.3587320938738188</c:v>
                </c:pt>
                <c:pt idx="1024">
                  <c:v>3.3648277964035351</c:v>
                </c:pt>
                <c:pt idx="1025">
                  <c:v>3.3648277964035351</c:v>
                </c:pt>
                <c:pt idx="1026">
                  <c:v>3.3678756476683938</c:v>
                </c:pt>
                <c:pt idx="1027">
                  <c:v>3.3709234989332519</c:v>
                </c:pt>
                <c:pt idx="1028">
                  <c:v>3.3739713501981101</c:v>
                </c:pt>
                <c:pt idx="1029">
                  <c:v>3.3770192014629683</c:v>
                </c:pt>
                <c:pt idx="1030">
                  <c:v>3.3800670527278265</c:v>
                </c:pt>
                <c:pt idx="1031">
                  <c:v>3.3831149039926851</c:v>
                </c:pt>
                <c:pt idx="1032">
                  <c:v>3.3861627552575433</c:v>
                </c:pt>
                <c:pt idx="1033">
                  <c:v>3.3892106065224015</c:v>
                </c:pt>
                <c:pt idx="1034">
                  <c:v>3.3922584577872601</c:v>
                </c:pt>
                <c:pt idx="1035">
                  <c:v>3.3983541603169765</c:v>
                </c:pt>
                <c:pt idx="1036">
                  <c:v>3.4014020115818346</c:v>
                </c:pt>
                <c:pt idx="1037">
                  <c:v>3.407497714111551</c:v>
                </c:pt>
                <c:pt idx="1038">
                  <c:v>3.4135934166412674</c:v>
                </c:pt>
                <c:pt idx="1039">
                  <c:v>3.4196891191709846</c:v>
                </c:pt>
                <c:pt idx="1040">
                  <c:v>3.425784821700701</c:v>
                </c:pt>
                <c:pt idx="1041">
                  <c:v>3.4318805242304173</c:v>
                </c:pt>
                <c:pt idx="1042">
                  <c:v>3.4379762267601337</c:v>
                </c:pt>
                <c:pt idx="1043">
                  <c:v>3.4471197805547091</c:v>
                </c:pt>
                <c:pt idx="1044">
                  <c:v>3.4532154830844255</c:v>
                </c:pt>
                <c:pt idx="1045">
                  <c:v>3.4593111856141419</c:v>
                </c:pt>
                <c:pt idx="1046">
                  <c:v>3.471502590673575</c:v>
                </c:pt>
                <c:pt idx="1047">
                  <c:v>3.4806461444681496</c:v>
                </c:pt>
                <c:pt idx="1048">
                  <c:v>3.4928375495275832</c:v>
                </c:pt>
                <c:pt idx="1049">
                  <c:v>3.5050289545870159</c:v>
                </c:pt>
                <c:pt idx="1050">
                  <c:v>3.5263639134410241</c:v>
                </c:pt>
                <c:pt idx="1051">
                  <c:v>3.5476988722950322</c:v>
                </c:pt>
                <c:pt idx="1052">
                  <c:v>3.5720816824138981</c:v>
                </c:pt>
                <c:pt idx="1053">
                  <c:v>3.6025601950624808</c:v>
                </c:pt>
                <c:pt idx="1054">
                  <c:v>3.6421822615056381</c:v>
                </c:pt>
                <c:pt idx="1055">
                  <c:v>3.6818043279487958</c:v>
                </c:pt>
                <c:pt idx="1056">
                  <c:v>3.7244742456568121</c:v>
                </c:pt>
                <c:pt idx="1057">
                  <c:v>3.7640963120999693</c:v>
                </c:pt>
                <c:pt idx="1058">
                  <c:v>3.8067662298079852</c:v>
                </c:pt>
                <c:pt idx="1059">
                  <c:v>3.8524839987808597</c:v>
                </c:pt>
                <c:pt idx="1060">
                  <c:v>3.8921060652240169</c:v>
                </c:pt>
                <c:pt idx="1061">
                  <c:v>3.9317281316671746</c:v>
                </c:pt>
                <c:pt idx="1062">
                  <c:v>3.9713501981103319</c:v>
                </c:pt>
                <c:pt idx="1063">
                  <c:v>4.0048765620237736</c:v>
                </c:pt>
                <c:pt idx="1064">
                  <c:v>4.0353550746723563</c:v>
                </c:pt>
                <c:pt idx="1065">
                  <c:v>4.0688814385857963</c:v>
                </c:pt>
                <c:pt idx="1066">
                  <c:v>4.0932642487046627</c:v>
                </c:pt>
                <c:pt idx="1067">
                  <c:v>4.1115513562938126</c:v>
                </c:pt>
                <c:pt idx="1068">
                  <c:v>4.1389820176775372</c:v>
                </c:pt>
                <c:pt idx="1069">
                  <c:v>4.1603169765315453</c:v>
                </c:pt>
                <c:pt idx="1070">
                  <c:v>4.1786040841206953</c:v>
                </c:pt>
                <c:pt idx="1071">
                  <c:v>4.1877476379152698</c:v>
                </c:pt>
                <c:pt idx="1072">
                  <c:v>4.1999390429747026</c:v>
                </c:pt>
                <c:pt idx="1073">
                  <c:v>4.2029868942395607</c:v>
                </c:pt>
                <c:pt idx="1074">
                  <c:v>4.1968911917098444</c:v>
                </c:pt>
                <c:pt idx="1075">
                  <c:v>4.190795489180128</c:v>
                </c:pt>
                <c:pt idx="1076">
                  <c:v>4.1816519353855535</c:v>
                </c:pt>
                <c:pt idx="1077">
                  <c:v>4.1633648277964035</c:v>
                </c:pt>
                <c:pt idx="1078">
                  <c:v>4.1450777202072535</c:v>
                </c:pt>
                <c:pt idx="1079">
                  <c:v>4.1237427613532454</c:v>
                </c:pt>
                <c:pt idx="1080">
                  <c:v>4.1024078024992381</c:v>
                </c:pt>
                <c:pt idx="1081">
                  <c:v>4.0810728436452299</c:v>
                </c:pt>
                <c:pt idx="1082">
                  <c:v>4.0597378847912218</c:v>
                </c:pt>
                <c:pt idx="1083">
                  <c:v>4.0384029259372145</c:v>
                </c:pt>
                <c:pt idx="1084">
                  <c:v>4.0170679670832063</c:v>
                </c:pt>
                <c:pt idx="1085">
                  <c:v>3.9957330082291982</c:v>
                </c:pt>
                <c:pt idx="1086">
                  <c:v>3.97439804937519</c:v>
                </c:pt>
                <c:pt idx="1087">
                  <c:v>3.9530630905211828</c:v>
                </c:pt>
                <c:pt idx="1088">
                  <c:v>3.9347759829320328</c:v>
                </c:pt>
                <c:pt idx="1089">
                  <c:v>3.9164888753428828</c:v>
                </c:pt>
                <c:pt idx="1090">
                  <c:v>3.8982017677537333</c:v>
                </c:pt>
                <c:pt idx="1091">
                  <c:v>3.8768668088997256</c:v>
                </c:pt>
                <c:pt idx="1092">
                  <c:v>3.8616275525754342</c:v>
                </c:pt>
                <c:pt idx="1093">
                  <c:v>3.8463882962511424</c:v>
                </c:pt>
                <c:pt idx="1094">
                  <c:v>3.8311490399268515</c:v>
                </c:pt>
                <c:pt idx="1095">
                  <c:v>3.8159097836025597</c:v>
                </c:pt>
                <c:pt idx="1096">
                  <c:v>3.803718378543127</c:v>
                </c:pt>
                <c:pt idx="1097">
                  <c:v>3.7884791222188356</c:v>
                </c:pt>
                <c:pt idx="1098">
                  <c:v>3.7732398658945443</c:v>
                </c:pt>
                <c:pt idx="1099">
                  <c:v>3.7610484608351111</c:v>
                </c:pt>
                <c:pt idx="1100">
                  <c:v>3.7488570557756784</c:v>
                </c:pt>
                <c:pt idx="1101">
                  <c:v>3.7366656507162448</c:v>
                </c:pt>
                <c:pt idx="1102">
                  <c:v>3.7244742456568121</c:v>
                </c:pt>
                <c:pt idx="1103">
                  <c:v>3.7122828405973785</c:v>
                </c:pt>
                <c:pt idx="1104">
                  <c:v>3.7000914355379457</c:v>
                </c:pt>
                <c:pt idx="1105">
                  <c:v>3.6909478817433707</c:v>
                </c:pt>
                <c:pt idx="1106">
                  <c:v>3.6787564766839376</c:v>
                </c:pt>
                <c:pt idx="1107">
                  <c:v>3.6696129228893626</c:v>
                </c:pt>
                <c:pt idx="1108">
                  <c:v>3.660469369094788</c:v>
                </c:pt>
                <c:pt idx="1109">
                  <c:v>3.6513258153002135</c:v>
                </c:pt>
                <c:pt idx="1110">
                  <c:v>3.6421822615056381</c:v>
                </c:pt>
                <c:pt idx="1111">
                  <c:v>3.6299908564462053</c:v>
                </c:pt>
                <c:pt idx="1112">
                  <c:v>3.6269430051813472</c:v>
                </c:pt>
                <c:pt idx="1113">
                  <c:v>3.6147516001219135</c:v>
                </c:pt>
                <c:pt idx="1114">
                  <c:v>3.605608046327339</c:v>
                </c:pt>
                <c:pt idx="1115">
                  <c:v>3.5995123437976226</c:v>
                </c:pt>
                <c:pt idx="1116">
                  <c:v>3.5903687900030476</c:v>
                </c:pt>
                <c:pt idx="1117">
                  <c:v>3.5842730874733313</c:v>
                </c:pt>
                <c:pt idx="1118">
                  <c:v>3.5751295336787563</c:v>
                </c:pt>
                <c:pt idx="1119">
                  <c:v>3.5690338311490399</c:v>
                </c:pt>
                <c:pt idx="1120">
                  <c:v>3.5629381286193231</c:v>
                </c:pt>
                <c:pt idx="1121">
                  <c:v>3.5568424260896068</c:v>
                </c:pt>
                <c:pt idx="1122">
                  <c:v>3.5507467235598904</c:v>
                </c:pt>
                <c:pt idx="1123">
                  <c:v>3.541603169765315</c:v>
                </c:pt>
                <c:pt idx="1124">
                  <c:v>3.5385553185004568</c:v>
                </c:pt>
                <c:pt idx="1125">
                  <c:v>3.5324596159707404</c:v>
                </c:pt>
                <c:pt idx="1126">
                  <c:v>3.5263639134410241</c:v>
                </c:pt>
                <c:pt idx="1127">
                  <c:v>3.5202682109113077</c:v>
                </c:pt>
                <c:pt idx="1128">
                  <c:v>3.5141725083815905</c:v>
                </c:pt>
                <c:pt idx="1129">
                  <c:v>3.5111246571167323</c:v>
                </c:pt>
                <c:pt idx="1130">
                  <c:v>3.5050289545870159</c:v>
                </c:pt>
                <c:pt idx="1131">
                  <c:v>3.4989332520572995</c:v>
                </c:pt>
                <c:pt idx="1132">
                  <c:v>3.4958854007924414</c:v>
                </c:pt>
                <c:pt idx="1133">
                  <c:v>3.4928375495275832</c:v>
                </c:pt>
                <c:pt idx="1134">
                  <c:v>3.4867418469978664</c:v>
                </c:pt>
                <c:pt idx="1135">
                  <c:v>3.4836939957330082</c:v>
                </c:pt>
                <c:pt idx="1136">
                  <c:v>3.4775982932032914</c:v>
                </c:pt>
                <c:pt idx="1137">
                  <c:v>3.4745504419384332</c:v>
                </c:pt>
                <c:pt idx="1138">
                  <c:v>3.4684547394087168</c:v>
                </c:pt>
                <c:pt idx="1139">
                  <c:v>3.4654068881438582</c:v>
                </c:pt>
                <c:pt idx="1140">
                  <c:v>3.462359036879</c:v>
                </c:pt>
                <c:pt idx="1141">
                  <c:v>3.4593111856141419</c:v>
                </c:pt>
                <c:pt idx="1142">
                  <c:v>3.4562633343492837</c:v>
                </c:pt>
                <c:pt idx="1143">
                  <c:v>3.4501676318195673</c:v>
                </c:pt>
                <c:pt idx="1144">
                  <c:v>3.4471197805547091</c:v>
                </c:pt>
                <c:pt idx="1145">
                  <c:v>3.4440719292898505</c:v>
                </c:pt>
                <c:pt idx="1146">
                  <c:v>3.4410240780249919</c:v>
                </c:pt>
                <c:pt idx="1147">
                  <c:v>3.4379762267601337</c:v>
                </c:pt>
                <c:pt idx="1148">
                  <c:v>3.4349283754952755</c:v>
                </c:pt>
                <c:pt idx="1149">
                  <c:v>3.4318805242304173</c:v>
                </c:pt>
                <c:pt idx="1150">
                  <c:v>3.4288326729655592</c:v>
                </c:pt>
                <c:pt idx="1151">
                  <c:v>3.425784821700701</c:v>
                </c:pt>
                <c:pt idx="1152">
                  <c:v>3.425784821700701</c:v>
                </c:pt>
                <c:pt idx="1153">
                  <c:v>3.4227369704358428</c:v>
                </c:pt>
                <c:pt idx="1154">
                  <c:v>3.407497714111551</c:v>
                </c:pt>
                <c:pt idx="1155">
                  <c:v>3.4044498628466928</c:v>
                </c:pt>
                <c:pt idx="1156">
                  <c:v>3.4044498628466928</c:v>
                </c:pt>
                <c:pt idx="1157">
                  <c:v>3.4014020115818346</c:v>
                </c:pt>
                <c:pt idx="1158">
                  <c:v>3.3983541603169765</c:v>
                </c:pt>
                <c:pt idx="1159">
                  <c:v>3.3953063090521183</c:v>
                </c:pt>
                <c:pt idx="1160">
                  <c:v>3.3953063090521183</c:v>
                </c:pt>
                <c:pt idx="1161">
                  <c:v>3.3922584577872601</c:v>
                </c:pt>
                <c:pt idx="1162">
                  <c:v>3.3892106065224015</c:v>
                </c:pt>
                <c:pt idx="1163">
                  <c:v>3.3892106065224015</c:v>
                </c:pt>
                <c:pt idx="1164">
                  <c:v>3.3861627552575433</c:v>
                </c:pt>
                <c:pt idx="1165">
                  <c:v>3.3831149039926851</c:v>
                </c:pt>
                <c:pt idx="1166">
                  <c:v>3.3831149039926851</c:v>
                </c:pt>
                <c:pt idx="1167">
                  <c:v>3.3800670527278265</c:v>
                </c:pt>
                <c:pt idx="1168">
                  <c:v>3.3800670527278265</c:v>
                </c:pt>
                <c:pt idx="1169">
                  <c:v>3.3770192014629683</c:v>
                </c:pt>
                <c:pt idx="1170">
                  <c:v>3.3770192014629683</c:v>
                </c:pt>
                <c:pt idx="1171">
                  <c:v>3.3739713501981101</c:v>
                </c:pt>
                <c:pt idx="1172">
                  <c:v>3.3739713501981101</c:v>
                </c:pt>
                <c:pt idx="1173">
                  <c:v>3.3709234989332519</c:v>
                </c:pt>
                <c:pt idx="1174">
                  <c:v>3.3709234989332519</c:v>
                </c:pt>
                <c:pt idx="1175">
                  <c:v>3.3709234989332519</c:v>
                </c:pt>
                <c:pt idx="1176">
                  <c:v>3.3678756476683938</c:v>
                </c:pt>
                <c:pt idx="1177">
                  <c:v>3.3678756476683938</c:v>
                </c:pt>
                <c:pt idx="1178">
                  <c:v>3.3648277964035351</c:v>
                </c:pt>
                <c:pt idx="1179">
                  <c:v>3.3648277964035351</c:v>
                </c:pt>
                <c:pt idx="1180">
                  <c:v>3.3648277964035351</c:v>
                </c:pt>
                <c:pt idx="1181">
                  <c:v>3.361779945138677</c:v>
                </c:pt>
                <c:pt idx="1182">
                  <c:v>3.361779945138677</c:v>
                </c:pt>
                <c:pt idx="1183">
                  <c:v>3.361779945138677</c:v>
                </c:pt>
                <c:pt idx="1184">
                  <c:v>3.361779945138677</c:v>
                </c:pt>
                <c:pt idx="1185">
                  <c:v>3.3587320938738188</c:v>
                </c:pt>
                <c:pt idx="1186">
                  <c:v>3.3587320938738188</c:v>
                </c:pt>
                <c:pt idx="1187">
                  <c:v>3.3587320938738188</c:v>
                </c:pt>
                <c:pt idx="1188">
                  <c:v>3.3587320938738188</c:v>
                </c:pt>
                <c:pt idx="1189">
                  <c:v>3.3556842426089606</c:v>
                </c:pt>
                <c:pt idx="1190">
                  <c:v>3.3556842426089606</c:v>
                </c:pt>
                <c:pt idx="1191">
                  <c:v>3.3556842426089606</c:v>
                </c:pt>
                <c:pt idx="1192">
                  <c:v>3.3556842426089606</c:v>
                </c:pt>
                <c:pt idx="1193">
                  <c:v>3.3556842426089606</c:v>
                </c:pt>
                <c:pt idx="1194">
                  <c:v>3.3526363913441024</c:v>
                </c:pt>
                <c:pt idx="1195">
                  <c:v>3.3526363913441024</c:v>
                </c:pt>
                <c:pt idx="1196">
                  <c:v>3.3526363913441024</c:v>
                </c:pt>
                <c:pt idx="1197">
                  <c:v>3.3526363913441024</c:v>
                </c:pt>
                <c:pt idx="1198">
                  <c:v>3.3526363913441024</c:v>
                </c:pt>
                <c:pt idx="1199">
                  <c:v>3.3526363913441024</c:v>
                </c:pt>
                <c:pt idx="1200">
                  <c:v>3.3526363913441024</c:v>
                </c:pt>
                <c:pt idx="1201">
                  <c:v>3.3526363913441024</c:v>
                </c:pt>
                <c:pt idx="1202">
                  <c:v>3.3495885400792442</c:v>
                </c:pt>
                <c:pt idx="1203">
                  <c:v>3.3495885400792442</c:v>
                </c:pt>
                <c:pt idx="1204">
                  <c:v>3.3495885400792442</c:v>
                </c:pt>
                <c:pt idx="1205">
                  <c:v>3.3495885400792442</c:v>
                </c:pt>
                <c:pt idx="1206">
                  <c:v>3.3495885400792442</c:v>
                </c:pt>
                <c:pt idx="1207">
                  <c:v>3.3495885400792442</c:v>
                </c:pt>
                <c:pt idx="1208">
                  <c:v>3.3526363913441024</c:v>
                </c:pt>
                <c:pt idx="1209">
                  <c:v>3.3526363913441024</c:v>
                </c:pt>
                <c:pt idx="1210">
                  <c:v>3.3526363913441024</c:v>
                </c:pt>
                <c:pt idx="1211">
                  <c:v>3.3526363913441024</c:v>
                </c:pt>
                <c:pt idx="1212">
                  <c:v>3.3495885400792442</c:v>
                </c:pt>
                <c:pt idx="1213">
                  <c:v>3.3495885400792442</c:v>
                </c:pt>
                <c:pt idx="1214">
                  <c:v>3.3495885400792442</c:v>
                </c:pt>
                <c:pt idx="1215">
                  <c:v>3.3495885400792442</c:v>
                </c:pt>
                <c:pt idx="1216">
                  <c:v>3.3495885400792442</c:v>
                </c:pt>
                <c:pt idx="1217">
                  <c:v>3.3495885400792442</c:v>
                </c:pt>
                <c:pt idx="1218">
                  <c:v>3.3495885400792442</c:v>
                </c:pt>
                <c:pt idx="1219">
                  <c:v>3.3495885400792442</c:v>
                </c:pt>
                <c:pt idx="1220">
                  <c:v>3.3495885400792442</c:v>
                </c:pt>
                <c:pt idx="1221">
                  <c:v>3.3495885400792442</c:v>
                </c:pt>
                <c:pt idx="1222">
                  <c:v>3.346540688814386</c:v>
                </c:pt>
                <c:pt idx="1223">
                  <c:v>3.346540688814386</c:v>
                </c:pt>
                <c:pt idx="1224">
                  <c:v>3.346540688814386</c:v>
                </c:pt>
                <c:pt idx="1225">
                  <c:v>3.346540688814386</c:v>
                </c:pt>
                <c:pt idx="1226">
                  <c:v>3.346540688814386</c:v>
                </c:pt>
                <c:pt idx="1227">
                  <c:v>3.346540688814386</c:v>
                </c:pt>
                <c:pt idx="1228">
                  <c:v>3.346540688814386</c:v>
                </c:pt>
                <c:pt idx="1229">
                  <c:v>3.346540688814386</c:v>
                </c:pt>
                <c:pt idx="1230">
                  <c:v>3.346540688814386</c:v>
                </c:pt>
                <c:pt idx="1231">
                  <c:v>3.346540688814386</c:v>
                </c:pt>
                <c:pt idx="1232">
                  <c:v>3.346540688814386</c:v>
                </c:pt>
                <c:pt idx="1233">
                  <c:v>3.346540688814386</c:v>
                </c:pt>
                <c:pt idx="1234">
                  <c:v>3.346540688814386</c:v>
                </c:pt>
                <c:pt idx="1235">
                  <c:v>3.346540688814386</c:v>
                </c:pt>
                <c:pt idx="1236">
                  <c:v>3.346540688814386</c:v>
                </c:pt>
                <c:pt idx="1237">
                  <c:v>3.346540688814386</c:v>
                </c:pt>
                <c:pt idx="1238">
                  <c:v>3.346540688814386</c:v>
                </c:pt>
                <c:pt idx="1239">
                  <c:v>3.346540688814386</c:v>
                </c:pt>
                <c:pt idx="1240">
                  <c:v>3.346540688814386</c:v>
                </c:pt>
                <c:pt idx="1241">
                  <c:v>3.346540688814386</c:v>
                </c:pt>
                <c:pt idx="1242">
                  <c:v>3.346540688814386</c:v>
                </c:pt>
                <c:pt idx="1243">
                  <c:v>3.346540688814386</c:v>
                </c:pt>
                <c:pt idx="1244">
                  <c:v>3.346540688814386</c:v>
                </c:pt>
                <c:pt idx="1245">
                  <c:v>3.3434928375495274</c:v>
                </c:pt>
                <c:pt idx="1246">
                  <c:v>3.3434928375495274</c:v>
                </c:pt>
                <c:pt idx="1247">
                  <c:v>3.3434928375495274</c:v>
                </c:pt>
                <c:pt idx="1248">
                  <c:v>3.3434928375495274</c:v>
                </c:pt>
                <c:pt idx="1249">
                  <c:v>3.3404449862846692</c:v>
                </c:pt>
                <c:pt idx="1250">
                  <c:v>3.3434928375495274</c:v>
                </c:pt>
                <c:pt idx="1251">
                  <c:v>3.3434928375495274</c:v>
                </c:pt>
                <c:pt idx="1252">
                  <c:v>3.3434928375495274</c:v>
                </c:pt>
                <c:pt idx="1253">
                  <c:v>3.346540688814386</c:v>
                </c:pt>
                <c:pt idx="1254">
                  <c:v>3.346540688814386</c:v>
                </c:pt>
                <c:pt idx="1255">
                  <c:v>3.346540688814386</c:v>
                </c:pt>
                <c:pt idx="1256">
                  <c:v>3.346540688814386</c:v>
                </c:pt>
                <c:pt idx="1257">
                  <c:v>3.3495885400792442</c:v>
                </c:pt>
                <c:pt idx="1258">
                  <c:v>3.3495885400792442</c:v>
                </c:pt>
                <c:pt idx="1259">
                  <c:v>3.3526363913441024</c:v>
                </c:pt>
                <c:pt idx="1260">
                  <c:v>3.3526363913441024</c:v>
                </c:pt>
                <c:pt idx="1261">
                  <c:v>3.3556842426089606</c:v>
                </c:pt>
                <c:pt idx="1262">
                  <c:v>3.3556842426089606</c:v>
                </c:pt>
                <c:pt idx="1263">
                  <c:v>3.3587320938738188</c:v>
                </c:pt>
                <c:pt idx="1264">
                  <c:v>3.361779945138677</c:v>
                </c:pt>
                <c:pt idx="1265">
                  <c:v>3.361779945138677</c:v>
                </c:pt>
                <c:pt idx="1266">
                  <c:v>3.3648277964035351</c:v>
                </c:pt>
                <c:pt idx="1267">
                  <c:v>3.3678756476683938</c:v>
                </c:pt>
                <c:pt idx="1268">
                  <c:v>3.3678756476683938</c:v>
                </c:pt>
                <c:pt idx="1269">
                  <c:v>3.3709234989332519</c:v>
                </c:pt>
                <c:pt idx="1270">
                  <c:v>3.3739713501981101</c:v>
                </c:pt>
                <c:pt idx="1271">
                  <c:v>3.3800670527278265</c:v>
                </c:pt>
                <c:pt idx="1272">
                  <c:v>3.3800670527278265</c:v>
                </c:pt>
                <c:pt idx="1273">
                  <c:v>3.3861627552575433</c:v>
                </c:pt>
                <c:pt idx="1274">
                  <c:v>3.3861627552575433</c:v>
                </c:pt>
                <c:pt idx="1275">
                  <c:v>3.3892106065224015</c:v>
                </c:pt>
                <c:pt idx="1276">
                  <c:v>3.3922584577872601</c:v>
                </c:pt>
                <c:pt idx="1277">
                  <c:v>3.3983541603169765</c:v>
                </c:pt>
                <c:pt idx="1278">
                  <c:v>3.4014020115818346</c:v>
                </c:pt>
                <c:pt idx="1279">
                  <c:v>3.407497714111551</c:v>
                </c:pt>
                <c:pt idx="1280">
                  <c:v>3.407497714111551</c:v>
                </c:pt>
                <c:pt idx="1281">
                  <c:v>3.4105455653764092</c:v>
                </c:pt>
                <c:pt idx="1282">
                  <c:v>3.4166412679061264</c:v>
                </c:pt>
                <c:pt idx="1283">
                  <c:v>3.4196891191709846</c:v>
                </c:pt>
                <c:pt idx="1284">
                  <c:v>3.4227369704358428</c:v>
                </c:pt>
                <c:pt idx="1285">
                  <c:v>3.425784821700701</c:v>
                </c:pt>
                <c:pt idx="1286">
                  <c:v>3.4288326729655592</c:v>
                </c:pt>
                <c:pt idx="1287">
                  <c:v>3.4349283754952755</c:v>
                </c:pt>
                <c:pt idx="1288">
                  <c:v>3.4349283754952755</c:v>
                </c:pt>
                <c:pt idx="1289">
                  <c:v>3.4410240780249919</c:v>
                </c:pt>
                <c:pt idx="1290">
                  <c:v>3.4440719292898505</c:v>
                </c:pt>
                <c:pt idx="1291">
                  <c:v>3.4471197805547091</c:v>
                </c:pt>
                <c:pt idx="1292">
                  <c:v>3.4501676318195673</c:v>
                </c:pt>
                <c:pt idx="1293">
                  <c:v>3.4532154830844255</c:v>
                </c:pt>
                <c:pt idx="1294">
                  <c:v>3.4593111856141419</c:v>
                </c:pt>
                <c:pt idx="1295">
                  <c:v>3.462359036879</c:v>
                </c:pt>
                <c:pt idx="1296">
                  <c:v>3.4654068881438582</c:v>
                </c:pt>
                <c:pt idx="1297">
                  <c:v>3.4684547394087168</c:v>
                </c:pt>
                <c:pt idx="1298">
                  <c:v>3.471502590673575</c:v>
                </c:pt>
                <c:pt idx="1299">
                  <c:v>3.4745504419384332</c:v>
                </c:pt>
                <c:pt idx="1300">
                  <c:v>3.4775982932032914</c:v>
                </c:pt>
                <c:pt idx="1301">
                  <c:v>3.4806461444681496</c:v>
                </c:pt>
                <c:pt idx="1302">
                  <c:v>3.4806461444681496</c:v>
                </c:pt>
                <c:pt idx="1303">
                  <c:v>3.4836939957330082</c:v>
                </c:pt>
                <c:pt idx="1304">
                  <c:v>3.4867418469978664</c:v>
                </c:pt>
                <c:pt idx="1305">
                  <c:v>3.4867418469978664</c:v>
                </c:pt>
                <c:pt idx="1306">
                  <c:v>3.4897896982627246</c:v>
                </c:pt>
                <c:pt idx="1307">
                  <c:v>3.4897896982627246</c:v>
                </c:pt>
                <c:pt idx="1308">
                  <c:v>3.4897896982627246</c:v>
                </c:pt>
                <c:pt idx="1309">
                  <c:v>3.4897896982627246</c:v>
                </c:pt>
                <c:pt idx="1310">
                  <c:v>3.4897896982627246</c:v>
                </c:pt>
                <c:pt idx="1311">
                  <c:v>3.4897896982627246</c:v>
                </c:pt>
                <c:pt idx="1312">
                  <c:v>3.4928375495275832</c:v>
                </c:pt>
                <c:pt idx="1313">
                  <c:v>3.4928375495275832</c:v>
                </c:pt>
                <c:pt idx="1314">
                  <c:v>3.4928375495275832</c:v>
                </c:pt>
                <c:pt idx="1315">
                  <c:v>3.4928375495275832</c:v>
                </c:pt>
                <c:pt idx="1316">
                  <c:v>3.4928375495275832</c:v>
                </c:pt>
                <c:pt idx="1317">
                  <c:v>3.4958854007924414</c:v>
                </c:pt>
                <c:pt idx="1318">
                  <c:v>3.4958854007924414</c:v>
                </c:pt>
                <c:pt idx="1319">
                  <c:v>3.4958854007924414</c:v>
                </c:pt>
                <c:pt idx="1320">
                  <c:v>3.4989332520572995</c:v>
                </c:pt>
                <c:pt idx="1321">
                  <c:v>3.5019811033221577</c:v>
                </c:pt>
                <c:pt idx="1322">
                  <c:v>3.5050289545870159</c:v>
                </c:pt>
                <c:pt idx="1323">
                  <c:v>3.5080768058518741</c:v>
                </c:pt>
                <c:pt idx="1324">
                  <c:v>3.5111246571167323</c:v>
                </c:pt>
                <c:pt idx="1325">
                  <c:v>3.5172203596464486</c:v>
                </c:pt>
                <c:pt idx="1326">
                  <c:v>3.5233160621761659</c:v>
                </c:pt>
                <c:pt idx="1327">
                  <c:v>3.5294117647058822</c:v>
                </c:pt>
                <c:pt idx="1328">
                  <c:v>3.541603169765315</c:v>
                </c:pt>
                <c:pt idx="1329">
                  <c:v>3.5537945748247486</c:v>
                </c:pt>
                <c:pt idx="1330">
                  <c:v>3.5720816824138981</c:v>
                </c:pt>
                <c:pt idx="1331">
                  <c:v>3.5964644925327645</c:v>
                </c:pt>
                <c:pt idx="1332">
                  <c:v>3.623895153916489</c:v>
                </c:pt>
                <c:pt idx="1333">
                  <c:v>3.660469369094788</c:v>
                </c:pt>
                <c:pt idx="1334">
                  <c:v>3.6970435842730875</c:v>
                </c:pt>
                <c:pt idx="1335">
                  <c:v>3.739713501981103</c:v>
                </c:pt>
                <c:pt idx="1336">
                  <c:v>3.7823834196891188</c:v>
                </c:pt>
                <c:pt idx="1337">
                  <c:v>3.8372447424565679</c:v>
                </c:pt>
                <c:pt idx="1338">
                  <c:v>3.8860103626943006</c:v>
                </c:pt>
                <c:pt idx="1339">
                  <c:v>3.9500152392563246</c:v>
                </c:pt>
                <c:pt idx="1340">
                  <c:v>4.0018287107589154</c:v>
                </c:pt>
                <c:pt idx="1341">
                  <c:v>4.0597378847912218</c:v>
                </c:pt>
                <c:pt idx="1342">
                  <c:v>4.1145992075586708</c:v>
                </c:pt>
                <c:pt idx="1343">
                  <c:v>4.1664126790612617</c:v>
                </c:pt>
                <c:pt idx="1344">
                  <c:v>4.2182261505638525</c:v>
                </c:pt>
                <c:pt idx="1345">
                  <c:v>4.2669917708015843</c:v>
                </c:pt>
                <c:pt idx="1346">
                  <c:v>4.3096616885096006</c:v>
                </c:pt>
                <c:pt idx="1347">
                  <c:v>4.3462359036878997</c:v>
                </c:pt>
                <c:pt idx="1348">
                  <c:v>4.3767144163364824</c:v>
                </c:pt>
                <c:pt idx="1349">
                  <c:v>4.4041450777202069</c:v>
                </c:pt>
                <c:pt idx="1350">
                  <c:v>4.4346235903687896</c:v>
                </c:pt>
                <c:pt idx="1351">
                  <c:v>4.4559585492227978</c:v>
                </c:pt>
                <c:pt idx="1352">
                  <c:v>4.4651021030173723</c:v>
                </c:pt>
                <c:pt idx="1353">
                  <c:v>4.4681499542822305</c:v>
                </c:pt>
                <c:pt idx="1354">
                  <c:v>4.4681499542822305</c:v>
                </c:pt>
                <c:pt idx="1355">
                  <c:v>4.4559585492227978</c:v>
                </c:pt>
                <c:pt idx="1356">
                  <c:v>4.4376714416336487</c:v>
                </c:pt>
                <c:pt idx="1357">
                  <c:v>4.4132886315147823</c:v>
                </c:pt>
                <c:pt idx="1358">
                  <c:v>4.388905821395916</c:v>
                </c:pt>
                <c:pt idx="1359">
                  <c:v>4.3614751600121915</c:v>
                </c:pt>
                <c:pt idx="1360">
                  <c:v>4.3279487960987497</c:v>
                </c:pt>
                <c:pt idx="1361">
                  <c:v>4.3005181347150252</c:v>
                </c:pt>
                <c:pt idx="1362">
                  <c:v>4.2700396220664425</c:v>
                </c:pt>
                <c:pt idx="1363">
                  <c:v>4.2395611094178607</c:v>
                </c:pt>
                <c:pt idx="1364">
                  <c:v>4.209082596769278</c:v>
                </c:pt>
                <c:pt idx="1365">
                  <c:v>4.1816519353855535</c:v>
                </c:pt>
                <c:pt idx="1366">
                  <c:v>4.1481255714721117</c:v>
                </c:pt>
                <c:pt idx="1367">
                  <c:v>4.1237427613532454</c:v>
                </c:pt>
                <c:pt idx="1368">
                  <c:v>4.0963120999695208</c:v>
                </c:pt>
                <c:pt idx="1369">
                  <c:v>4.0719292898506554</c:v>
                </c:pt>
                <c:pt idx="1370">
                  <c:v>4.047546479731789</c:v>
                </c:pt>
                <c:pt idx="1371">
                  <c:v>4.0262115208777809</c:v>
                </c:pt>
                <c:pt idx="1372">
                  <c:v>4.0048765620237736</c:v>
                </c:pt>
                <c:pt idx="1373">
                  <c:v>3.9804937519049068</c:v>
                </c:pt>
                <c:pt idx="1374">
                  <c:v>3.9591587930508991</c:v>
                </c:pt>
                <c:pt idx="1375">
                  <c:v>3.937823834196891</c:v>
                </c:pt>
                <c:pt idx="1376">
                  <c:v>3.919536726607741</c:v>
                </c:pt>
                <c:pt idx="1377">
                  <c:v>3.9012496190185919</c:v>
                </c:pt>
                <c:pt idx="1378">
                  <c:v>3.8799146601645838</c:v>
                </c:pt>
                <c:pt idx="1379">
                  <c:v>3.8616275525754342</c:v>
                </c:pt>
                <c:pt idx="1380">
                  <c:v>3.8433404449862842</c:v>
                </c:pt>
                <c:pt idx="1381">
                  <c:v>3.8281011886619933</c:v>
                </c:pt>
                <c:pt idx="1382">
                  <c:v>3.8128619323377015</c:v>
                </c:pt>
                <c:pt idx="1383">
                  <c:v>3.7976226760134106</c:v>
                </c:pt>
                <c:pt idx="1384">
                  <c:v>3.7823834196891188</c:v>
                </c:pt>
                <c:pt idx="1385">
                  <c:v>3.7671441633648275</c:v>
                </c:pt>
                <c:pt idx="1386">
                  <c:v>3.7549527583053948</c:v>
                </c:pt>
                <c:pt idx="1387">
                  <c:v>3.739713501981103</c:v>
                </c:pt>
                <c:pt idx="1388">
                  <c:v>3.7275220969216702</c:v>
                </c:pt>
                <c:pt idx="1389">
                  <c:v>3.7153306918622366</c:v>
                </c:pt>
                <c:pt idx="1390">
                  <c:v>3.7031392868028039</c:v>
                </c:pt>
                <c:pt idx="1391">
                  <c:v>3.6909478817433707</c:v>
                </c:pt>
                <c:pt idx="1392">
                  <c:v>3.6818043279487958</c:v>
                </c:pt>
                <c:pt idx="1393">
                  <c:v>3.6726607741542212</c:v>
                </c:pt>
                <c:pt idx="1394">
                  <c:v>3.660469369094788</c:v>
                </c:pt>
                <c:pt idx="1395">
                  <c:v>3.6513258153002135</c:v>
                </c:pt>
                <c:pt idx="1396">
                  <c:v>3.6421822615056381</c:v>
                </c:pt>
                <c:pt idx="1397">
                  <c:v>3.6330387077110635</c:v>
                </c:pt>
                <c:pt idx="1398">
                  <c:v>3.6208473026516308</c:v>
                </c:pt>
                <c:pt idx="1399">
                  <c:v>3.6117037488570554</c:v>
                </c:pt>
                <c:pt idx="1400">
                  <c:v>3.6025601950624808</c:v>
                </c:pt>
                <c:pt idx="1401">
                  <c:v>3.5934166412679058</c:v>
                </c:pt>
                <c:pt idx="1402">
                  <c:v>3.5873209387381895</c:v>
                </c:pt>
                <c:pt idx="1403">
                  <c:v>3.5781773849436145</c:v>
                </c:pt>
                <c:pt idx="1404">
                  <c:v>3.5720816824138981</c:v>
                </c:pt>
                <c:pt idx="1405">
                  <c:v>3.5659859798841813</c:v>
                </c:pt>
                <c:pt idx="1406">
                  <c:v>3.5568424260896068</c:v>
                </c:pt>
                <c:pt idx="1407">
                  <c:v>3.5507467235598904</c:v>
                </c:pt>
                <c:pt idx="1408">
                  <c:v>3.5446510210301736</c:v>
                </c:pt>
                <c:pt idx="1409">
                  <c:v>3.5385553185004568</c:v>
                </c:pt>
                <c:pt idx="1410">
                  <c:v>3.5324596159707404</c:v>
                </c:pt>
                <c:pt idx="1411">
                  <c:v>3.5263639134410241</c:v>
                </c:pt>
                <c:pt idx="1412">
                  <c:v>3.5202682109113077</c:v>
                </c:pt>
                <c:pt idx="1413">
                  <c:v>3.5141725083815905</c:v>
                </c:pt>
                <c:pt idx="1414">
                  <c:v>3.5080768058518741</c:v>
                </c:pt>
                <c:pt idx="1415">
                  <c:v>3.5019811033221577</c:v>
                </c:pt>
                <c:pt idx="1416">
                  <c:v>3.4958854007924414</c:v>
                </c:pt>
                <c:pt idx="1417">
                  <c:v>3.4928375495275832</c:v>
                </c:pt>
                <c:pt idx="1418">
                  <c:v>3.4867418469978664</c:v>
                </c:pt>
                <c:pt idx="1419">
                  <c:v>3.4806461444681496</c:v>
                </c:pt>
                <c:pt idx="1420">
                  <c:v>3.4775982932032914</c:v>
                </c:pt>
                <c:pt idx="1421">
                  <c:v>3.471502590673575</c:v>
                </c:pt>
                <c:pt idx="1422">
                  <c:v>3.4684547394087168</c:v>
                </c:pt>
                <c:pt idx="1423">
                  <c:v>3.462359036879</c:v>
                </c:pt>
                <c:pt idx="1424">
                  <c:v>3.4593111856141419</c:v>
                </c:pt>
                <c:pt idx="1425">
                  <c:v>3.4532154830844255</c:v>
                </c:pt>
                <c:pt idx="1426">
                  <c:v>3.4501676318195673</c:v>
                </c:pt>
                <c:pt idx="1427">
                  <c:v>3.4471197805547091</c:v>
                </c:pt>
                <c:pt idx="1428">
                  <c:v>3.4410240780249919</c:v>
                </c:pt>
                <c:pt idx="1429">
                  <c:v>3.4379762267601337</c:v>
                </c:pt>
                <c:pt idx="1430">
                  <c:v>3.4349283754952755</c:v>
                </c:pt>
                <c:pt idx="1431">
                  <c:v>3.4288326729655592</c:v>
                </c:pt>
                <c:pt idx="1432">
                  <c:v>3.4288326729655592</c:v>
                </c:pt>
                <c:pt idx="1433">
                  <c:v>3.4227369704358428</c:v>
                </c:pt>
                <c:pt idx="1434">
                  <c:v>3.4196891191709846</c:v>
                </c:pt>
                <c:pt idx="1435">
                  <c:v>3.4166412679061264</c:v>
                </c:pt>
                <c:pt idx="1436">
                  <c:v>3.4135934166412674</c:v>
                </c:pt>
                <c:pt idx="1437">
                  <c:v>3.4105455653764092</c:v>
                </c:pt>
                <c:pt idx="1438">
                  <c:v>3.407497714111551</c:v>
                </c:pt>
                <c:pt idx="1439">
                  <c:v>3.4044498628466928</c:v>
                </c:pt>
                <c:pt idx="1440">
                  <c:v>3.4014020115818346</c:v>
                </c:pt>
                <c:pt idx="1441">
                  <c:v>3.3983541603169765</c:v>
                </c:pt>
                <c:pt idx="1442">
                  <c:v>3.3953063090521183</c:v>
                </c:pt>
                <c:pt idx="1443">
                  <c:v>3.3922584577872601</c:v>
                </c:pt>
                <c:pt idx="1444">
                  <c:v>3.3892106065224015</c:v>
                </c:pt>
                <c:pt idx="1445">
                  <c:v>3.3892106065224015</c:v>
                </c:pt>
                <c:pt idx="1446">
                  <c:v>3.3861627552575433</c:v>
                </c:pt>
                <c:pt idx="1447">
                  <c:v>3.3831149039926851</c:v>
                </c:pt>
                <c:pt idx="1448">
                  <c:v>3.3800670527278265</c:v>
                </c:pt>
                <c:pt idx="1449">
                  <c:v>3.3800670527278265</c:v>
                </c:pt>
                <c:pt idx="1450">
                  <c:v>3.3770192014629683</c:v>
                </c:pt>
                <c:pt idx="1451">
                  <c:v>3.3739713501981101</c:v>
                </c:pt>
                <c:pt idx="1452">
                  <c:v>3.3739713501981101</c:v>
                </c:pt>
                <c:pt idx="1453">
                  <c:v>3.3709234989332519</c:v>
                </c:pt>
                <c:pt idx="1454">
                  <c:v>3.3678756476683938</c:v>
                </c:pt>
                <c:pt idx="1455">
                  <c:v>3.3648277964035351</c:v>
                </c:pt>
                <c:pt idx="1456">
                  <c:v>3.3648277964035351</c:v>
                </c:pt>
                <c:pt idx="1457">
                  <c:v>3.361779945138677</c:v>
                </c:pt>
                <c:pt idx="1458">
                  <c:v>3.361779945138677</c:v>
                </c:pt>
                <c:pt idx="1459">
                  <c:v>3.3587320938738188</c:v>
                </c:pt>
                <c:pt idx="1460">
                  <c:v>3.3587320938738188</c:v>
                </c:pt>
                <c:pt idx="1461">
                  <c:v>3.3556842426089606</c:v>
                </c:pt>
                <c:pt idx="1462">
                  <c:v>3.3556842426089606</c:v>
                </c:pt>
                <c:pt idx="1463">
                  <c:v>3.3526363913441024</c:v>
                </c:pt>
                <c:pt idx="1464">
                  <c:v>3.3526363913441024</c:v>
                </c:pt>
                <c:pt idx="1465">
                  <c:v>3.3495885400792442</c:v>
                </c:pt>
                <c:pt idx="1466">
                  <c:v>3.3495885400792442</c:v>
                </c:pt>
                <c:pt idx="1467">
                  <c:v>3.346540688814386</c:v>
                </c:pt>
                <c:pt idx="1468">
                  <c:v>3.346540688814386</c:v>
                </c:pt>
                <c:pt idx="1469">
                  <c:v>3.3434928375495274</c:v>
                </c:pt>
                <c:pt idx="1470">
                  <c:v>3.3434928375495274</c:v>
                </c:pt>
                <c:pt idx="1471">
                  <c:v>3.3404449862846692</c:v>
                </c:pt>
                <c:pt idx="1472">
                  <c:v>3.3404449862846692</c:v>
                </c:pt>
                <c:pt idx="1473">
                  <c:v>3.3404449862846692</c:v>
                </c:pt>
                <c:pt idx="1474">
                  <c:v>3.3404449862846692</c:v>
                </c:pt>
                <c:pt idx="1475">
                  <c:v>3.3373971350198106</c:v>
                </c:pt>
                <c:pt idx="1476">
                  <c:v>3.3373971350198106</c:v>
                </c:pt>
                <c:pt idx="1477">
                  <c:v>3.3343492837549524</c:v>
                </c:pt>
                <c:pt idx="1478">
                  <c:v>3.3343492837549524</c:v>
                </c:pt>
                <c:pt idx="1479">
                  <c:v>3.3343492837549524</c:v>
                </c:pt>
                <c:pt idx="1480">
                  <c:v>3.3343492837549524</c:v>
                </c:pt>
                <c:pt idx="1481">
                  <c:v>3.3313014324900942</c:v>
                </c:pt>
                <c:pt idx="1482">
                  <c:v>3.3313014324900942</c:v>
                </c:pt>
                <c:pt idx="1483">
                  <c:v>3.3313014324900942</c:v>
                </c:pt>
                <c:pt idx="1484">
                  <c:v>3.3282535812252361</c:v>
                </c:pt>
                <c:pt idx="1485">
                  <c:v>3.3282535812252361</c:v>
                </c:pt>
                <c:pt idx="1486">
                  <c:v>3.3282535812252361</c:v>
                </c:pt>
                <c:pt idx="1487">
                  <c:v>3.3282535812252361</c:v>
                </c:pt>
                <c:pt idx="1488">
                  <c:v>3.3282535812252361</c:v>
                </c:pt>
                <c:pt idx="1489">
                  <c:v>3.3282535812252361</c:v>
                </c:pt>
                <c:pt idx="1490">
                  <c:v>3.3252057299603779</c:v>
                </c:pt>
                <c:pt idx="1491">
                  <c:v>3.3252057299603779</c:v>
                </c:pt>
                <c:pt idx="1492">
                  <c:v>3.3252057299603779</c:v>
                </c:pt>
                <c:pt idx="1493">
                  <c:v>3.3252057299603779</c:v>
                </c:pt>
                <c:pt idx="1494">
                  <c:v>3.3252057299603779</c:v>
                </c:pt>
                <c:pt idx="1495">
                  <c:v>3.3221578786955197</c:v>
                </c:pt>
                <c:pt idx="1496">
                  <c:v>3.3221578786955197</c:v>
                </c:pt>
                <c:pt idx="1497">
                  <c:v>3.3221578786955197</c:v>
                </c:pt>
                <c:pt idx="1498">
                  <c:v>3.3221578786955197</c:v>
                </c:pt>
                <c:pt idx="1499">
                  <c:v>3.3221578786955197</c:v>
                </c:pt>
                <c:pt idx="1500">
                  <c:v>3.3221578786955197</c:v>
                </c:pt>
                <c:pt idx="1501">
                  <c:v>3.3191100274306615</c:v>
                </c:pt>
                <c:pt idx="1502">
                  <c:v>3.3191100274306615</c:v>
                </c:pt>
                <c:pt idx="1503">
                  <c:v>3.3191100274306615</c:v>
                </c:pt>
                <c:pt idx="1504">
                  <c:v>3.3191100274306615</c:v>
                </c:pt>
                <c:pt idx="1505">
                  <c:v>3.3191100274306615</c:v>
                </c:pt>
                <c:pt idx="1506">
                  <c:v>3.3191100274306615</c:v>
                </c:pt>
                <c:pt idx="1507">
                  <c:v>3.3191100274306615</c:v>
                </c:pt>
                <c:pt idx="1508">
                  <c:v>3.3191100274306615</c:v>
                </c:pt>
                <c:pt idx="1509">
                  <c:v>3.3191100274306615</c:v>
                </c:pt>
                <c:pt idx="1510">
                  <c:v>3.3191100274306615</c:v>
                </c:pt>
                <c:pt idx="1511">
                  <c:v>3.3191100274306615</c:v>
                </c:pt>
                <c:pt idx="1512">
                  <c:v>3.3160621761658033</c:v>
                </c:pt>
                <c:pt idx="1513">
                  <c:v>3.3160621761658033</c:v>
                </c:pt>
                <c:pt idx="1514">
                  <c:v>3.3160621761658033</c:v>
                </c:pt>
                <c:pt idx="1515">
                  <c:v>3.3160621761658033</c:v>
                </c:pt>
                <c:pt idx="1516">
                  <c:v>3.3160621761658033</c:v>
                </c:pt>
                <c:pt idx="1517">
                  <c:v>3.3160621761658033</c:v>
                </c:pt>
                <c:pt idx="1518">
                  <c:v>3.3160621761658033</c:v>
                </c:pt>
                <c:pt idx="1519">
                  <c:v>3.3160621761658033</c:v>
                </c:pt>
                <c:pt idx="1520">
                  <c:v>3.3160621761658033</c:v>
                </c:pt>
                <c:pt idx="1521">
                  <c:v>3.3160621761658033</c:v>
                </c:pt>
                <c:pt idx="1522">
                  <c:v>3.3160621761658033</c:v>
                </c:pt>
                <c:pt idx="1523">
                  <c:v>3.3160621761658033</c:v>
                </c:pt>
                <c:pt idx="1524">
                  <c:v>3.3160621761658033</c:v>
                </c:pt>
                <c:pt idx="1525">
                  <c:v>3.3160621761658033</c:v>
                </c:pt>
                <c:pt idx="1526">
                  <c:v>3.3160621761658033</c:v>
                </c:pt>
                <c:pt idx="1527">
                  <c:v>3.3160621761658033</c:v>
                </c:pt>
                <c:pt idx="1528">
                  <c:v>3.3160621761658033</c:v>
                </c:pt>
                <c:pt idx="1529">
                  <c:v>3.3160621761658033</c:v>
                </c:pt>
                <c:pt idx="1530">
                  <c:v>3.3160621761658033</c:v>
                </c:pt>
                <c:pt idx="1531">
                  <c:v>3.3160621761658033</c:v>
                </c:pt>
                <c:pt idx="1532">
                  <c:v>3.3160621761658033</c:v>
                </c:pt>
                <c:pt idx="1533">
                  <c:v>3.3160621761658033</c:v>
                </c:pt>
                <c:pt idx="1534">
                  <c:v>3.3160621761658033</c:v>
                </c:pt>
                <c:pt idx="1535">
                  <c:v>3.3160621761658033</c:v>
                </c:pt>
                <c:pt idx="1536">
                  <c:v>3.3160621761658033</c:v>
                </c:pt>
                <c:pt idx="1537">
                  <c:v>3.3160621761658033</c:v>
                </c:pt>
                <c:pt idx="1538">
                  <c:v>3.3160621761658033</c:v>
                </c:pt>
                <c:pt idx="1539">
                  <c:v>3.3160621761658033</c:v>
                </c:pt>
                <c:pt idx="1540">
                  <c:v>3.3160621761658033</c:v>
                </c:pt>
                <c:pt idx="1541">
                  <c:v>3.3160621761658033</c:v>
                </c:pt>
                <c:pt idx="1542">
                  <c:v>3.3160621761658033</c:v>
                </c:pt>
                <c:pt idx="1543">
                  <c:v>3.3160621761658033</c:v>
                </c:pt>
                <c:pt idx="1544">
                  <c:v>3.3160621761658033</c:v>
                </c:pt>
                <c:pt idx="1545">
                  <c:v>3.3160621761658033</c:v>
                </c:pt>
                <c:pt idx="1546">
                  <c:v>3.3160621761658033</c:v>
                </c:pt>
                <c:pt idx="1547">
                  <c:v>3.3191100274306615</c:v>
                </c:pt>
                <c:pt idx="1548">
                  <c:v>3.3191100274306615</c:v>
                </c:pt>
                <c:pt idx="1549">
                  <c:v>3.3191100274306615</c:v>
                </c:pt>
                <c:pt idx="1550">
                  <c:v>3.3191100274306615</c:v>
                </c:pt>
                <c:pt idx="1551">
                  <c:v>3.3191100274306615</c:v>
                </c:pt>
                <c:pt idx="1552">
                  <c:v>3.3191100274306615</c:v>
                </c:pt>
                <c:pt idx="1553">
                  <c:v>3.3191100274306615</c:v>
                </c:pt>
                <c:pt idx="1554">
                  <c:v>3.3191100274306615</c:v>
                </c:pt>
                <c:pt idx="1555">
                  <c:v>3.3191100274306615</c:v>
                </c:pt>
                <c:pt idx="1556">
                  <c:v>3.3191100274306615</c:v>
                </c:pt>
                <c:pt idx="1557">
                  <c:v>3.3191100274306615</c:v>
                </c:pt>
                <c:pt idx="1558">
                  <c:v>3.3191100274306615</c:v>
                </c:pt>
                <c:pt idx="1559">
                  <c:v>3.3191100274306615</c:v>
                </c:pt>
                <c:pt idx="1560">
                  <c:v>3.3191100274306615</c:v>
                </c:pt>
                <c:pt idx="1561">
                  <c:v>3.3191100274306615</c:v>
                </c:pt>
                <c:pt idx="1562">
                  <c:v>3.3191100274306615</c:v>
                </c:pt>
                <c:pt idx="1563">
                  <c:v>3.3191100274306615</c:v>
                </c:pt>
                <c:pt idx="1564">
                  <c:v>3.3191100274306615</c:v>
                </c:pt>
                <c:pt idx="1565">
                  <c:v>3.3191100274306615</c:v>
                </c:pt>
                <c:pt idx="1566">
                  <c:v>3.3191100274306615</c:v>
                </c:pt>
                <c:pt idx="1567">
                  <c:v>3.3191100274306615</c:v>
                </c:pt>
                <c:pt idx="1568">
                  <c:v>3.3191100274306615</c:v>
                </c:pt>
                <c:pt idx="1569">
                  <c:v>3.3221578786955197</c:v>
                </c:pt>
                <c:pt idx="1570">
                  <c:v>3.3221578786955197</c:v>
                </c:pt>
                <c:pt idx="1571">
                  <c:v>3.3221578786955197</c:v>
                </c:pt>
                <c:pt idx="1572">
                  <c:v>3.3221578786955197</c:v>
                </c:pt>
                <c:pt idx="1573">
                  <c:v>3.3221578786955197</c:v>
                </c:pt>
                <c:pt idx="1574">
                  <c:v>3.3221578786955197</c:v>
                </c:pt>
                <c:pt idx="1575">
                  <c:v>3.3252057299603779</c:v>
                </c:pt>
                <c:pt idx="1576">
                  <c:v>3.3252057299603779</c:v>
                </c:pt>
                <c:pt idx="1577">
                  <c:v>3.3252057299603779</c:v>
                </c:pt>
                <c:pt idx="1578">
                  <c:v>3.3282535812252361</c:v>
                </c:pt>
                <c:pt idx="1579">
                  <c:v>3.3282535812252361</c:v>
                </c:pt>
                <c:pt idx="1580">
                  <c:v>3.3282535812252361</c:v>
                </c:pt>
                <c:pt idx="1581">
                  <c:v>3.3343492837549524</c:v>
                </c:pt>
                <c:pt idx="1582">
                  <c:v>3.3373971350198106</c:v>
                </c:pt>
                <c:pt idx="1583">
                  <c:v>3.3373971350198106</c:v>
                </c:pt>
                <c:pt idx="1584">
                  <c:v>3.3434928375495274</c:v>
                </c:pt>
                <c:pt idx="1585">
                  <c:v>3.3495885400792442</c:v>
                </c:pt>
                <c:pt idx="1586">
                  <c:v>3.3556842426089606</c:v>
                </c:pt>
                <c:pt idx="1587">
                  <c:v>3.361779945138677</c:v>
                </c:pt>
                <c:pt idx="1588">
                  <c:v>3.3709234989332519</c:v>
                </c:pt>
                <c:pt idx="1589">
                  <c:v>3.3831149039926851</c:v>
                </c:pt>
                <c:pt idx="1590">
                  <c:v>3.3983541603169765</c:v>
                </c:pt>
                <c:pt idx="1591">
                  <c:v>3.4227369704358428</c:v>
                </c:pt>
                <c:pt idx="1592">
                  <c:v>3.4501676318195673</c:v>
                </c:pt>
                <c:pt idx="1593">
                  <c:v>3.4867418469978664</c:v>
                </c:pt>
                <c:pt idx="1594">
                  <c:v>3.5263639134410241</c:v>
                </c:pt>
                <c:pt idx="1595">
                  <c:v>3.5781773849436145</c:v>
                </c:pt>
                <c:pt idx="1596">
                  <c:v>3.6360865589759217</c:v>
                </c:pt>
                <c:pt idx="1597">
                  <c:v>3.6970435842730875</c:v>
                </c:pt>
                <c:pt idx="1598">
                  <c:v>3.7610484608351111</c:v>
                </c:pt>
                <c:pt idx="1599">
                  <c:v>3.8281011886619933</c:v>
                </c:pt>
                <c:pt idx="1600">
                  <c:v>3.8982017677537333</c:v>
                </c:pt>
                <c:pt idx="1601">
                  <c:v>3.9683023468454737</c:v>
                </c:pt>
                <c:pt idx="1602">
                  <c:v>4.0384029259372145</c:v>
                </c:pt>
                <c:pt idx="1603">
                  <c:v>4.1085035050289545</c:v>
                </c:pt>
                <c:pt idx="1604">
                  <c:v>4.1755562328558362</c:v>
                </c:pt>
                <c:pt idx="1605">
                  <c:v>4.2365132581530025</c:v>
                </c:pt>
                <c:pt idx="1606">
                  <c:v>4.297470283450167</c:v>
                </c:pt>
                <c:pt idx="1607">
                  <c:v>4.3492837549527579</c:v>
                </c:pt>
                <c:pt idx="1608">
                  <c:v>4.3950015239256324</c:v>
                </c:pt>
                <c:pt idx="1609">
                  <c:v>4.4468149954282232</c:v>
                </c:pt>
                <c:pt idx="1610">
                  <c:v>4.4864370618713805</c:v>
                </c:pt>
                <c:pt idx="1611">
                  <c:v>4.5291069795793959</c:v>
                </c:pt>
                <c:pt idx="1612">
                  <c:v>4.5595854922279795</c:v>
                </c:pt>
                <c:pt idx="1613">
                  <c:v>4.587016153611704</c:v>
                </c:pt>
                <c:pt idx="1614">
                  <c:v>4.6113989637305703</c:v>
                </c:pt>
                <c:pt idx="1615">
                  <c:v>4.6327339225845776</c:v>
                </c:pt>
                <c:pt idx="1616">
                  <c:v>4.6540688814385858</c:v>
                </c:pt>
                <c:pt idx="1617">
                  <c:v>4.6693081377628767</c:v>
                </c:pt>
                <c:pt idx="1618">
                  <c:v>4.6784516915574521</c:v>
                </c:pt>
                <c:pt idx="1619">
                  <c:v>4.6845473940871685</c:v>
                </c:pt>
                <c:pt idx="1620">
                  <c:v>4.675403840292593</c:v>
                </c:pt>
                <c:pt idx="1621">
                  <c:v>4.6632124352331603</c:v>
                </c:pt>
                <c:pt idx="1622">
                  <c:v>4.6479731789088694</c:v>
                </c:pt>
                <c:pt idx="1623">
                  <c:v>4.6205425175251449</c:v>
                </c:pt>
                <c:pt idx="1624">
                  <c:v>4.5931118561414204</c:v>
                </c:pt>
                <c:pt idx="1625">
                  <c:v>4.5626333434928377</c:v>
                </c:pt>
                <c:pt idx="1626">
                  <c:v>4.5321548308442541</c:v>
                </c:pt>
                <c:pt idx="1627">
                  <c:v>4.495580615665955</c:v>
                </c:pt>
                <c:pt idx="1628">
                  <c:v>4.4620542517525141</c:v>
                </c:pt>
                <c:pt idx="1629">
                  <c:v>4.4254800365742151</c:v>
                </c:pt>
                <c:pt idx="1630">
                  <c:v>4.388905821395916</c:v>
                </c:pt>
                <c:pt idx="1631">
                  <c:v>4.3523316062176161</c:v>
                </c:pt>
                <c:pt idx="1632">
                  <c:v>4.3188052423041752</c:v>
                </c:pt>
                <c:pt idx="1633">
                  <c:v>4.2852788783907343</c:v>
                </c:pt>
                <c:pt idx="1634">
                  <c:v>4.2548003657421516</c:v>
                </c:pt>
                <c:pt idx="1635">
                  <c:v>4.2212740018287107</c:v>
                </c:pt>
                <c:pt idx="1636">
                  <c:v>4.1938433404449862</c:v>
                </c:pt>
                <c:pt idx="1637">
                  <c:v>4.1633648277964035</c:v>
                </c:pt>
                <c:pt idx="1638">
                  <c:v>4.135934166412679</c:v>
                </c:pt>
                <c:pt idx="1639">
                  <c:v>4.1054556537640963</c:v>
                </c:pt>
                <c:pt idx="1640">
                  <c:v>4.0810728436452299</c:v>
                </c:pt>
                <c:pt idx="1641">
                  <c:v>4.0566900335263636</c:v>
                </c:pt>
                <c:pt idx="1642">
                  <c:v>4.0353550746723563</c:v>
                </c:pt>
                <c:pt idx="1643">
                  <c:v>4.01097226455349</c:v>
                </c:pt>
                <c:pt idx="1644">
                  <c:v>3.9896373056994818</c:v>
                </c:pt>
                <c:pt idx="1645">
                  <c:v>3.9713501981103319</c:v>
                </c:pt>
                <c:pt idx="1646">
                  <c:v>3.9500152392563246</c:v>
                </c:pt>
                <c:pt idx="1647">
                  <c:v>3.9317281316671746</c:v>
                </c:pt>
                <c:pt idx="1648">
                  <c:v>3.9134410240780246</c:v>
                </c:pt>
                <c:pt idx="1649">
                  <c:v>3.8890582139591587</c:v>
                </c:pt>
                <c:pt idx="1650">
                  <c:v>3.8707711063700088</c:v>
                </c:pt>
                <c:pt idx="1651">
                  <c:v>3.8555318500457179</c:v>
                </c:pt>
                <c:pt idx="1652">
                  <c:v>3.8402925937214261</c:v>
                </c:pt>
                <c:pt idx="1653">
                  <c:v>3.8250533373971352</c:v>
                </c:pt>
                <c:pt idx="1654">
                  <c:v>3.8098140810728434</c:v>
                </c:pt>
                <c:pt idx="1655">
                  <c:v>3.794574824748552</c:v>
                </c:pt>
                <c:pt idx="1656">
                  <c:v>3.7793355684242607</c:v>
                </c:pt>
                <c:pt idx="1657">
                  <c:v>3.7671441633648275</c:v>
                </c:pt>
                <c:pt idx="1658">
                  <c:v>3.7549527583053948</c:v>
                </c:pt>
                <c:pt idx="1659">
                  <c:v>3.7427613532459612</c:v>
                </c:pt>
                <c:pt idx="1660">
                  <c:v>3.7305699481865284</c:v>
                </c:pt>
                <c:pt idx="1661">
                  <c:v>3.7183785431270948</c:v>
                </c:pt>
                <c:pt idx="1662">
                  <c:v>3.7092349893325203</c:v>
                </c:pt>
                <c:pt idx="1663">
                  <c:v>3.6970435842730875</c:v>
                </c:pt>
                <c:pt idx="1664">
                  <c:v>3.6879000304785126</c:v>
                </c:pt>
                <c:pt idx="1665">
                  <c:v>3.6787564766839376</c:v>
                </c:pt>
                <c:pt idx="1666">
                  <c:v>3.6696129228893626</c:v>
                </c:pt>
                <c:pt idx="1667">
                  <c:v>3.660469369094788</c:v>
                </c:pt>
                <c:pt idx="1668">
                  <c:v>3.6513258153002135</c:v>
                </c:pt>
                <c:pt idx="1669">
                  <c:v>3.6421822615056381</c:v>
                </c:pt>
                <c:pt idx="1670">
                  <c:v>3.6330387077110635</c:v>
                </c:pt>
                <c:pt idx="1671">
                  <c:v>3.623895153916489</c:v>
                </c:pt>
                <c:pt idx="1672">
                  <c:v>3.6147516001219135</c:v>
                </c:pt>
                <c:pt idx="1673">
                  <c:v>3.6086558975921972</c:v>
                </c:pt>
                <c:pt idx="1674">
                  <c:v>3.6025601950624808</c:v>
                </c:pt>
                <c:pt idx="1675">
                  <c:v>3.5934166412679058</c:v>
                </c:pt>
                <c:pt idx="1676">
                  <c:v>3.5873209387381895</c:v>
                </c:pt>
                <c:pt idx="1677">
                  <c:v>3.5812252362084727</c:v>
                </c:pt>
                <c:pt idx="1678">
                  <c:v>3.5751295336787563</c:v>
                </c:pt>
                <c:pt idx="1679">
                  <c:v>3.5690338311490399</c:v>
                </c:pt>
                <c:pt idx="1680">
                  <c:v>3.5629381286193231</c:v>
                </c:pt>
                <c:pt idx="1681">
                  <c:v>3.5568424260896068</c:v>
                </c:pt>
                <c:pt idx="1682">
                  <c:v>3.5507467235598904</c:v>
                </c:pt>
                <c:pt idx="1683">
                  <c:v>3.5446510210301736</c:v>
                </c:pt>
                <c:pt idx="1684">
                  <c:v>3.541603169765315</c:v>
                </c:pt>
                <c:pt idx="1685">
                  <c:v>3.5355074672355986</c:v>
                </c:pt>
                <c:pt idx="1686">
                  <c:v>3.5294117647058822</c:v>
                </c:pt>
                <c:pt idx="1687">
                  <c:v>3.5233160621761659</c:v>
                </c:pt>
                <c:pt idx="1688">
                  <c:v>3.5202682109113077</c:v>
                </c:pt>
                <c:pt idx="1689">
                  <c:v>3.5141725083815905</c:v>
                </c:pt>
                <c:pt idx="1690">
                  <c:v>3.5111246571167323</c:v>
                </c:pt>
                <c:pt idx="1691">
                  <c:v>3.5050289545870159</c:v>
                </c:pt>
                <c:pt idx="1692">
                  <c:v>3.5019811033221577</c:v>
                </c:pt>
                <c:pt idx="1693">
                  <c:v>3.4958854007924414</c:v>
                </c:pt>
                <c:pt idx="1694">
                  <c:v>3.4928375495275832</c:v>
                </c:pt>
                <c:pt idx="1695">
                  <c:v>3.4897896982627246</c:v>
                </c:pt>
                <c:pt idx="1696">
                  <c:v>3.4836939957330082</c:v>
                </c:pt>
                <c:pt idx="1697">
                  <c:v>3.4806461444681496</c:v>
                </c:pt>
                <c:pt idx="1698">
                  <c:v>3.4775982932032914</c:v>
                </c:pt>
                <c:pt idx="1699">
                  <c:v>3.4745504419384332</c:v>
                </c:pt>
                <c:pt idx="1700">
                  <c:v>3.471502590673575</c:v>
                </c:pt>
                <c:pt idx="1701">
                  <c:v>3.4684547394087168</c:v>
                </c:pt>
                <c:pt idx="1702">
                  <c:v>3.4654068881438582</c:v>
                </c:pt>
                <c:pt idx="1703">
                  <c:v>3.462359036879</c:v>
                </c:pt>
                <c:pt idx="1704">
                  <c:v>3.4593111856141419</c:v>
                </c:pt>
                <c:pt idx="1705">
                  <c:v>3.4562633343492837</c:v>
                </c:pt>
                <c:pt idx="1706">
                  <c:v>3.4532154830844255</c:v>
                </c:pt>
                <c:pt idx="1707">
                  <c:v>3.4501676318195673</c:v>
                </c:pt>
                <c:pt idx="1708">
                  <c:v>3.4471197805547091</c:v>
                </c:pt>
                <c:pt idx="1709">
                  <c:v>3.4440719292898505</c:v>
                </c:pt>
                <c:pt idx="1710">
                  <c:v>3.4440719292898505</c:v>
                </c:pt>
                <c:pt idx="1711">
                  <c:v>3.4410240780249919</c:v>
                </c:pt>
                <c:pt idx="1712">
                  <c:v>3.4379762267601337</c:v>
                </c:pt>
                <c:pt idx="1713">
                  <c:v>3.4379762267601337</c:v>
                </c:pt>
                <c:pt idx="1714">
                  <c:v>3.4349283754952755</c:v>
                </c:pt>
                <c:pt idx="1715">
                  <c:v>3.4318805242304173</c:v>
                </c:pt>
                <c:pt idx="1716">
                  <c:v>3.4288326729655592</c:v>
                </c:pt>
                <c:pt idx="1717">
                  <c:v>3.425784821700701</c:v>
                </c:pt>
                <c:pt idx="1718">
                  <c:v>3.425784821700701</c:v>
                </c:pt>
                <c:pt idx="1719">
                  <c:v>3.425784821700701</c:v>
                </c:pt>
                <c:pt idx="1720">
                  <c:v>3.4227369704358428</c:v>
                </c:pt>
                <c:pt idx="1721">
                  <c:v>3.4227369704358428</c:v>
                </c:pt>
                <c:pt idx="1722">
                  <c:v>3.4196891191709846</c:v>
                </c:pt>
                <c:pt idx="1723">
                  <c:v>3.4166412679061264</c:v>
                </c:pt>
                <c:pt idx="1724">
                  <c:v>3.4166412679061264</c:v>
                </c:pt>
                <c:pt idx="1725">
                  <c:v>3.4135934166412674</c:v>
                </c:pt>
                <c:pt idx="1726">
                  <c:v>3.4135934166412674</c:v>
                </c:pt>
                <c:pt idx="1727">
                  <c:v>3.4105455653764092</c:v>
                </c:pt>
                <c:pt idx="1728">
                  <c:v>3.4105455653764092</c:v>
                </c:pt>
                <c:pt idx="1729">
                  <c:v>3.407497714111551</c:v>
                </c:pt>
                <c:pt idx="1730">
                  <c:v>3.407497714111551</c:v>
                </c:pt>
                <c:pt idx="1731">
                  <c:v>3.407497714111551</c:v>
                </c:pt>
                <c:pt idx="1732">
                  <c:v>3.4044498628466928</c:v>
                </c:pt>
                <c:pt idx="1733">
                  <c:v>3.4044498628466928</c:v>
                </c:pt>
                <c:pt idx="1734">
                  <c:v>3.4014020115818346</c:v>
                </c:pt>
                <c:pt idx="1735">
                  <c:v>3.4014020115818346</c:v>
                </c:pt>
                <c:pt idx="1736">
                  <c:v>3.4014020115818346</c:v>
                </c:pt>
                <c:pt idx="1737">
                  <c:v>3.4014020115818346</c:v>
                </c:pt>
                <c:pt idx="1738">
                  <c:v>3.3983541603169765</c:v>
                </c:pt>
                <c:pt idx="1739">
                  <c:v>3.3983541603169765</c:v>
                </c:pt>
                <c:pt idx="1740">
                  <c:v>3.3983541603169765</c:v>
                </c:pt>
                <c:pt idx="1741">
                  <c:v>3.3983541603169765</c:v>
                </c:pt>
                <c:pt idx="1742">
                  <c:v>3.3953063090521183</c:v>
                </c:pt>
                <c:pt idx="1743">
                  <c:v>3.3953063090521183</c:v>
                </c:pt>
                <c:pt idx="1744">
                  <c:v>3.3953063090521183</c:v>
                </c:pt>
                <c:pt idx="1745">
                  <c:v>3.3953063090521183</c:v>
                </c:pt>
                <c:pt idx="1746">
                  <c:v>3.3953063090521183</c:v>
                </c:pt>
                <c:pt idx="1747">
                  <c:v>3.3922584577872601</c:v>
                </c:pt>
                <c:pt idx="1748">
                  <c:v>3.3922584577872601</c:v>
                </c:pt>
                <c:pt idx="1749">
                  <c:v>3.3922584577872601</c:v>
                </c:pt>
                <c:pt idx="1750">
                  <c:v>3.3922584577872601</c:v>
                </c:pt>
                <c:pt idx="1751">
                  <c:v>3.3892106065224015</c:v>
                </c:pt>
                <c:pt idx="1752">
                  <c:v>3.3922584577872601</c:v>
                </c:pt>
                <c:pt idx="1753">
                  <c:v>3.3892106065224015</c:v>
                </c:pt>
                <c:pt idx="1754">
                  <c:v>3.3892106065224015</c:v>
                </c:pt>
                <c:pt idx="1755">
                  <c:v>3.3892106065224015</c:v>
                </c:pt>
                <c:pt idx="1756">
                  <c:v>3.3892106065224015</c:v>
                </c:pt>
                <c:pt idx="1757">
                  <c:v>3.3892106065224015</c:v>
                </c:pt>
                <c:pt idx="1758">
                  <c:v>3.3892106065224015</c:v>
                </c:pt>
                <c:pt idx="1759">
                  <c:v>3.3892106065224015</c:v>
                </c:pt>
                <c:pt idx="1760">
                  <c:v>3.3892106065224015</c:v>
                </c:pt>
                <c:pt idx="1761">
                  <c:v>3.3892106065224015</c:v>
                </c:pt>
                <c:pt idx="1762">
                  <c:v>3.3892106065224015</c:v>
                </c:pt>
                <c:pt idx="1763">
                  <c:v>3.3892106065224015</c:v>
                </c:pt>
                <c:pt idx="1764">
                  <c:v>3.3892106065224015</c:v>
                </c:pt>
                <c:pt idx="1765">
                  <c:v>3.3922584577872601</c:v>
                </c:pt>
                <c:pt idx="1766">
                  <c:v>3.3922584577872601</c:v>
                </c:pt>
                <c:pt idx="1767">
                  <c:v>3.3922584577872601</c:v>
                </c:pt>
                <c:pt idx="1768">
                  <c:v>3.3922584577872601</c:v>
                </c:pt>
                <c:pt idx="1769">
                  <c:v>3.3953063090521183</c:v>
                </c:pt>
                <c:pt idx="1770">
                  <c:v>3.3953063090521183</c:v>
                </c:pt>
                <c:pt idx="1771">
                  <c:v>3.3953063090521183</c:v>
                </c:pt>
                <c:pt idx="1772">
                  <c:v>3.3983541603169765</c:v>
                </c:pt>
                <c:pt idx="1773">
                  <c:v>3.3983541603169765</c:v>
                </c:pt>
                <c:pt idx="1774">
                  <c:v>3.4014020115818346</c:v>
                </c:pt>
                <c:pt idx="1775">
                  <c:v>3.4014020115818346</c:v>
                </c:pt>
                <c:pt idx="1776">
                  <c:v>3.4044498628466928</c:v>
                </c:pt>
                <c:pt idx="1777">
                  <c:v>3.4044498628466928</c:v>
                </c:pt>
                <c:pt idx="1778">
                  <c:v>3.407497714111551</c:v>
                </c:pt>
                <c:pt idx="1779">
                  <c:v>3.4105455653764092</c:v>
                </c:pt>
                <c:pt idx="1780">
                  <c:v>3.4135934166412674</c:v>
                </c:pt>
                <c:pt idx="1781">
                  <c:v>3.4135934166412674</c:v>
                </c:pt>
                <c:pt idx="1782">
                  <c:v>3.4166412679061264</c:v>
                </c:pt>
                <c:pt idx="1783">
                  <c:v>3.4196891191709846</c:v>
                </c:pt>
                <c:pt idx="1784">
                  <c:v>3.4227369704358428</c:v>
                </c:pt>
                <c:pt idx="1785">
                  <c:v>3.425784821700701</c:v>
                </c:pt>
                <c:pt idx="1786">
                  <c:v>3.4288326729655592</c:v>
                </c:pt>
                <c:pt idx="1787">
                  <c:v>3.4318805242304173</c:v>
                </c:pt>
                <c:pt idx="1788">
                  <c:v>3.4349283754952755</c:v>
                </c:pt>
                <c:pt idx="1789">
                  <c:v>3.4379762267601337</c:v>
                </c:pt>
                <c:pt idx="1790">
                  <c:v>3.4410240780249919</c:v>
                </c:pt>
                <c:pt idx="1791">
                  <c:v>3.4471197805547091</c:v>
                </c:pt>
                <c:pt idx="1792">
                  <c:v>3.4501676318195673</c:v>
                </c:pt>
                <c:pt idx="1793">
                  <c:v>3.4532154830844255</c:v>
                </c:pt>
                <c:pt idx="1794">
                  <c:v>3.4562633343492837</c:v>
                </c:pt>
                <c:pt idx="1795">
                  <c:v>3.4593111856141419</c:v>
                </c:pt>
                <c:pt idx="1796">
                  <c:v>3.462359036879</c:v>
                </c:pt>
                <c:pt idx="1797">
                  <c:v>3.4654068881438582</c:v>
                </c:pt>
                <c:pt idx="1798">
                  <c:v>3.4684547394087168</c:v>
                </c:pt>
                <c:pt idx="1799">
                  <c:v>3.4745504419384332</c:v>
                </c:pt>
                <c:pt idx="1800">
                  <c:v>3.4775982932032914</c:v>
                </c:pt>
                <c:pt idx="1801">
                  <c:v>3.4806461444681496</c:v>
                </c:pt>
                <c:pt idx="1802">
                  <c:v>3.4836939957330082</c:v>
                </c:pt>
                <c:pt idx="1803">
                  <c:v>3.4867418469978664</c:v>
                </c:pt>
                <c:pt idx="1804">
                  <c:v>3.4897896982627246</c:v>
                </c:pt>
                <c:pt idx="1805">
                  <c:v>3.4928375495275832</c:v>
                </c:pt>
                <c:pt idx="1806">
                  <c:v>3.4928375495275832</c:v>
                </c:pt>
                <c:pt idx="1807">
                  <c:v>3.4958854007924414</c:v>
                </c:pt>
                <c:pt idx="1808">
                  <c:v>3.4989332520572995</c:v>
                </c:pt>
                <c:pt idx="1809">
                  <c:v>3.5019811033221577</c:v>
                </c:pt>
                <c:pt idx="1810">
                  <c:v>3.5050289545870159</c:v>
                </c:pt>
                <c:pt idx="1811">
                  <c:v>3.5050289545870159</c:v>
                </c:pt>
                <c:pt idx="1812">
                  <c:v>3.5050289545870159</c:v>
                </c:pt>
                <c:pt idx="1813">
                  <c:v>3.5050289545870159</c:v>
                </c:pt>
                <c:pt idx="1814">
                  <c:v>3.5050289545870159</c:v>
                </c:pt>
                <c:pt idx="1815">
                  <c:v>3.5050289545870159</c:v>
                </c:pt>
                <c:pt idx="1816">
                  <c:v>3.5050289545870159</c:v>
                </c:pt>
                <c:pt idx="1817">
                  <c:v>3.5050289545870159</c:v>
                </c:pt>
                <c:pt idx="1818">
                  <c:v>3.5019811033221577</c:v>
                </c:pt>
                <c:pt idx="1819">
                  <c:v>3.5019811033221577</c:v>
                </c:pt>
                <c:pt idx="1820">
                  <c:v>3.4989332520572995</c:v>
                </c:pt>
                <c:pt idx="1821">
                  <c:v>3.4989332520572995</c:v>
                </c:pt>
                <c:pt idx="1822">
                  <c:v>3.4958854007924414</c:v>
                </c:pt>
                <c:pt idx="1823">
                  <c:v>3.4928375495275832</c:v>
                </c:pt>
                <c:pt idx="1824">
                  <c:v>3.4897896982627246</c:v>
                </c:pt>
                <c:pt idx="1825">
                  <c:v>3.4897896982627246</c:v>
                </c:pt>
                <c:pt idx="1826">
                  <c:v>3.4867418469978664</c:v>
                </c:pt>
                <c:pt idx="1827">
                  <c:v>3.4836939957330082</c:v>
                </c:pt>
                <c:pt idx="1828">
                  <c:v>3.4806461444681496</c:v>
                </c:pt>
                <c:pt idx="1829">
                  <c:v>3.4775982932032914</c:v>
                </c:pt>
                <c:pt idx="1830">
                  <c:v>3.4775982932032914</c:v>
                </c:pt>
                <c:pt idx="1831">
                  <c:v>3.4745504419384332</c:v>
                </c:pt>
                <c:pt idx="1832">
                  <c:v>3.471502590673575</c:v>
                </c:pt>
                <c:pt idx="1833">
                  <c:v>3.4684547394087168</c:v>
                </c:pt>
                <c:pt idx="1834">
                  <c:v>3.4654068881438582</c:v>
                </c:pt>
                <c:pt idx="1835">
                  <c:v>3.462359036879</c:v>
                </c:pt>
                <c:pt idx="1836">
                  <c:v>3.462359036879</c:v>
                </c:pt>
                <c:pt idx="1837">
                  <c:v>3.4593111856141419</c:v>
                </c:pt>
                <c:pt idx="1838">
                  <c:v>3.4593111856141419</c:v>
                </c:pt>
                <c:pt idx="1839">
                  <c:v>3.4562633343492837</c:v>
                </c:pt>
                <c:pt idx="1840">
                  <c:v>3.4532154830844255</c:v>
                </c:pt>
                <c:pt idx="1841">
                  <c:v>3.4532154830844255</c:v>
                </c:pt>
                <c:pt idx="1842">
                  <c:v>3.4501676318195673</c:v>
                </c:pt>
                <c:pt idx="1843">
                  <c:v>3.4471197805547091</c:v>
                </c:pt>
                <c:pt idx="1844">
                  <c:v>3.4471197805547091</c:v>
                </c:pt>
                <c:pt idx="1845">
                  <c:v>3.4440719292898505</c:v>
                </c:pt>
                <c:pt idx="1846">
                  <c:v>3.4440719292898505</c:v>
                </c:pt>
                <c:pt idx="1847">
                  <c:v>3.4440719292898505</c:v>
                </c:pt>
                <c:pt idx="1848">
                  <c:v>3.4379762267601337</c:v>
                </c:pt>
                <c:pt idx="1849">
                  <c:v>3.4379762267601337</c:v>
                </c:pt>
                <c:pt idx="1850">
                  <c:v>3.4379762267601337</c:v>
                </c:pt>
                <c:pt idx="1851">
                  <c:v>3.4379762267601337</c:v>
                </c:pt>
                <c:pt idx="1852">
                  <c:v>3.4349283754952755</c:v>
                </c:pt>
                <c:pt idx="1853">
                  <c:v>3.4379762267601337</c:v>
                </c:pt>
                <c:pt idx="1854">
                  <c:v>3.4379762267601337</c:v>
                </c:pt>
                <c:pt idx="1855">
                  <c:v>3.4349283754952755</c:v>
                </c:pt>
                <c:pt idx="1856">
                  <c:v>3.4379762267601337</c:v>
                </c:pt>
                <c:pt idx="1857">
                  <c:v>3.4379762267601337</c:v>
                </c:pt>
                <c:pt idx="1858">
                  <c:v>3.4410240780249919</c:v>
                </c:pt>
                <c:pt idx="1859">
                  <c:v>3.4440719292898505</c:v>
                </c:pt>
                <c:pt idx="1860">
                  <c:v>3.4471197805547091</c:v>
                </c:pt>
                <c:pt idx="1861">
                  <c:v>3.4471197805547091</c:v>
                </c:pt>
                <c:pt idx="1862">
                  <c:v>3.4532154830844255</c:v>
                </c:pt>
                <c:pt idx="1863">
                  <c:v>3.4593111856141419</c:v>
                </c:pt>
                <c:pt idx="1864">
                  <c:v>3.4654068881438582</c:v>
                </c:pt>
                <c:pt idx="1865">
                  <c:v>3.471502590673575</c:v>
                </c:pt>
                <c:pt idx="1866">
                  <c:v>3.4775982932032914</c:v>
                </c:pt>
                <c:pt idx="1867">
                  <c:v>3.4897896982627246</c:v>
                </c:pt>
                <c:pt idx="1868">
                  <c:v>3.5019811033221577</c:v>
                </c:pt>
                <c:pt idx="1869">
                  <c:v>3.5202682109113077</c:v>
                </c:pt>
                <c:pt idx="1870">
                  <c:v>3.541603169765315</c:v>
                </c:pt>
                <c:pt idx="1871">
                  <c:v>3.5690338311490399</c:v>
                </c:pt>
                <c:pt idx="1872">
                  <c:v>3.6025601950624808</c:v>
                </c:pt>
                <c:pt idx="1873">
                  <c:v>3.6452301127704967</c:v>
                </c:pt>
                <c:pt idx="1874">
                  <c:v>3.6909478817433707</c:v>
                </c:pt>
                <c:pt idx="1875">
                  <c:v>3.739713501981103</c:v>
                </c:pt>
                <c:pt idx="1876">
                  <c:v>3.794574824748552</c:v>
                </c:pt>
                <c:pt idx="1877">
                  <c:v>3.8524839987808597</c:v>
                </c:pt>
                <c:pt idx="1878">
                  <c:v>3.9103931728131665</c:v>
                </c:pt>
                <c:pt idx="1879">
                  <c:v>3.9713501981103319</c:v>
                </c:pt>
                <c:pt idx="1880">
                  <c:v>4.0353550746723563</c:v>
                </c:pt>
                <c:pt idx="1881">
                  <c:v>4.099359951234379</c:v>
                </c:pt>
                <c:pt idx="1882">
                  <c:v>4.1633648277964035</c:v>
                </c:pt>
                <c:pt idx="1883">
                  <c:v>4.2182261505638525</c:v>
                </c:pt>
                <c:pt idx="1884">
                  <c:v>4.2730874733313007</c:v>
                </c:pt>
                <c:pt idx="1885">
                  <c:v>4.3279487960987497</c:v>
                </c:pt>
                <c:pt idx="1886">
                  <c:v>4.3736665650716242</c:v>
                </c:pt>
                <c:pt idx="1887">
                  <c:v>4.4132886315147823</c:v>
                </c:pt>
                <c:pt idx="1888">
                  <c:v>4.4620542517525141</c:v>
                </c:pt>
                <c:pt idx="1889">
                  <c:v>4.4986284669308132</c:v>
                </c:pt>
                <c:pt idx="1890">
                  <c:v>4.5291069795793959</c:v>
                </c:pt>
                <c:pt idx="1891">
                  <c:v>4.5565376409631204</c:v>
                </c:pt>
                <c:pt idx="1892">
                  <c:v>4.5809204510819868</c:v>
                </c:pt>
                <c:pt idx="1893">
                  <c:v>4.6053032612008531</c:v>
                </c:pt>
                <c:pt idx="1894">
                  <c:v>4.6235903687900031</c:v>
                </c:pt>
                <c:pt idx="1895">
                  <c:v>4.6449253276440112</c:v>
                </c:pt>
                <c:pt idx="1896">
                  <c:v>4.6601645839683021</c:v>
                </c:pt>
                <c:pt idx="1897">
                  <c:v>4.6693081377628767</c:v>
                </c:pt>
                <c:pt idx="1898">
                  <c:v>4.6723559890277349</c:v>
                </c:pt>
                <c:pt idx="1899">
                  <c:v>4.675403840292593</c:v>
                </c:pt>
                <c:pt idx="1900">
                  <c:v>4.6662602864980185</c:v>
                </c:pt>
                <c:pt idx="1901">
                  <c:v>4.6540688814385858</c:v>
                </c:pt>
                <c:pt idx="1902">
                  <c:v>4.6327339225845776</c:v>
                </c:pt>
                <c:pt idx="1903">
                  <c:v>4.6083511124657113</c:v>
                </c:pt>
                <c:pt idx="1904">
                  <c:v>4.5809204510819868</c:v>
                </c:pt>
                <c:pt idx="1905">
                  <c:v>4.5504419384334041</c:v>
                </c:pt>
                <c:pt idx="1906">
                  <c:v>4.5169155745199632</c:v>
                </c:pt>
                <c:pt idx="1907">
                  <c:v>4.4833892106065223</c:v>
                </c:pt>
                <c:pt idx="1908">
                  <c:v>4.4498628466930814</c:v>
                </c:pt>
                <c:pt idx="1909">
                  <c:v>4.4102407802499242</c:v>
                </c:pt>
                <c:pt idx="1910">
                  <c:v>4.3767144163364824</c:v>
                </c:pt>
                <c:pt idx="1911">
                  <c:v>4.3401402011581833</c:v>
                </c:pt>
                <c:pt idx="1912">
                  <c:v>4.3096616885096006</c:v>
                </c:pt>
                <c:pt idx="1913">
                  <c:v>4.2761353245961597</c:v>
                </c:pt>
                <c:pt idx="1914">
                  <c:v>4.245656811947577</c:v>
                </c:pt>
                <c:pt idx="1915">
                  <c:v>4.2182261505638525</c:v>
                </c:pt>
                <c:pt idx="1916">
                  <c:v>4.1877476379152698</c:v>
                </c:pt>
                <c:pt idx="1917">
                  <c:v>4.1633648277964035</c:v>
                </c:pt>
                <c:pt idx="1918">
                  <c:v>4.1328863151478208</c:v>
                </c:pt>
                <c:pt idx="1919">
                  <c:v>4.1085035050289545</c:v>
                </c:pt>
                <c:pt idx="1920">
                  <c:v>4.0841206949100881</c:v>
                </c:pt>
                <c:pt idx="1921">
                  <c:v>4.06278573605608</c:v>
                </c:pt>
                <c:pt idx="1922">
                  <c:v>4.0414507772020727</c:v>
                </c:pt>
                <c:pt idx="1923">
                  <c:v>4.0262115208777809</c:v>
                </c:pt>
                <c:pt idx="1924">
                  <c:v>4.0018287107589154</c:v>
                </c:pt>
                <c:pt idx="1925">
                  <c:v>3.9804937519049068</c:v>
                </c:pt>
                <c:pt idx="1926">
                  <c:v>3.9622066443157573</c:v>
                </c:pt>
                <c:pt idx="1927">
                  <c:v>3.9439195367266073</c:v>
                </c:pt>
                <c:pt idx="1928">
                  <c:v>3.9286802804023164</c:v>
                </c:pt>
                <c:pt idx="1929">
                  <c:v>3.9103931728131665</c:v>
                </c:pt>
                <c:pt idx="1930">
                  <c:v>3.8921060652240169</c:v>
                </c:pt>
                <c:pt idx="1931">
                  <c:v>3.8768668088997256</c:v>
                </c:pt>
                <c:pt idx="1932">
                  <c:v>3.8646754038402924</c:v>
                </c:pt>
                <c:pt idx="1933">
                  <c:v>3.8494361475160015</c:v>
                </c:pt>
                <c:pt idx="1934">
                  <c:v>3.8372447424565679</c:v>
                </c:pt>
                <c:pt idx="1935">
                  <c:v>3.8281011886619933</c:v>
                </c:pt>
                <c:pt idx="1936">
                  <c:v>3.8159097836025597</c:v>
                </c:pt>
                <c:pt idx="1937">
                  <c:v>3.8067662298079852</c:v>
                </c:pt>
                <c:pt idx="1938">
                  <c:v>3.7976226760134106</c:v>
                </c:pt>
                <c:pt idx="1939">
                  <c:v>3.7884791222188356</c:v>
                </c:pt>
                <c:pt idx="1940">
                  <c:v>3.7793355684242607</c:v>
                </c:pt>
                <c:pt idx="1941">
                  <c:v>3.7732398658945443</c:v>
                </c:pt>
                <c:pt idx="1942">
                  <c:v>3.7640963120999693</c:v>
                </c:pt>
                <c:pt idx="1943">
                  <c:v>3.7580006095702529</c:v>
                </c:pt>
                <c:pt idx="1944">
                  <c:v>3.7519049070405366</c:v>
                </c:pt>
                <c:pt idx="1945">
                  <c:v>3.7458092045108193</c:v>
                </c:pt>
                <c:pt idx="1946">
                  <c:v>3.7427613532459612</c:v>
                </c:pt>
                <c:pt idx="1947">
                  <c:v>3.7366656507162448</c:v>
                </c:pt>
                <c:pt idx="1948">
                  <c:v>3.7305699481865284</c:v>
                </c:pt>
                <c:pt idx="1949">
                  <c:v>3.7275220969216702</c:v>
                </c:pt>
                <c:pt idx="1950">
                  <c:v>3.7244742456568121</c:v>
                </c:pt>
                <c:pt idx="1951">
                  <c:v>3.7214263943919539</c:v>
                </c:pt>
                <c:pt idx="1952">
                  <c:v>3.7183785431270948</c:v>
                </c:pt>
                <c:pt idx="1953">
                  <c:v>3.7153306918622366</c:v>
                </c:pt>
                <c:pt idx="1954">
                  <c:v>3.7122828405973785</c:v>
                </c:pt>
                <c:pt idx="1955">
                  <c:v>3.7092349893325203</c:v>
                </c:pt>
                <c:pt idx="1956">
                  <c:v>3.7092349893325203</c:v>
                </c:pt>
                <c:pt idx="1957">
                  <c:v>3.7061871380676621</c:v>
                </c:pt>
                <c:pt idx="1958">
                  <c:v>3.7061871380676621</c:v>
                </c:pt>
                <c:pt idx="1959">
                  <c:v>3.7061871380676621</c:v>
                </c:pt>
                <c:pt idx="1960">
                  <c:v>3.7031392868028039</c:v>
                </c:pt>
                <c:pt idx="1961">
                  <c:v>3.7031392868028039</c:v>
                </c:pt>
                <c:pt idx="1962">
                  <c:v>3.7031392868028039</c:v>
                </c:pt>
                <c:pt idx="1963">
                  <c:v>3.7031392868028039</c:v>
                </c:pt>
                <c:pt idx="1964">
                  <c:v>3.7031392868028039</c:v>
                </c:pt>
                <c:pt idx="1965">
                  <c:v>3.7031392868028039</c:v>
                </c:pt>
                <c:pt idx="1966">
                  <c:v>3.7031392868028039</c:v>
                </c:pt>
                <c:pt idx="1967">
                  <c:v>3.7031392868028039</c:v>
                </c:pt>
                <c:pt idx="1968">
                  <c:v>3.7031392868028039</c:v>
                </c:pt>
                <c:pt idx="1969">
                  <c:v>3.7000914355379457</c:v>
                </c:pt>
                <c:pt idx="1970">
                  <c:v>3.7000914355379457</c:v>
                </c:pt>
                <c:pt idx="1971">
                  <c:v>3.7000914355379457</c:v>
                </c:pt>
                <c:pt idx="1972">
                  <c:v>3.7000914355379457</c:v>
                </c:pt>
                <c:pt idx="1973">
                  <c:v>3.6970435842730875</c:v>
                </c:pt>
                <c:pt idx="1974">
                  <c:v>3.6939957330082289</c:v>
                </c:pt>
                <c:pt idx="1975">
                  <c:v>3.6909478817433707</c:v>
                </c:pt>
                <c:pt idx="1976">
                  <c:v>3.6879000304785126</c:v>
                </c:pt>
                <c:pt idx="1977">
                  <c:v>3.6848521792136544</c:v>
                </c:pt>
                <c:pt idx="1978">
                  <c:v>3.6787564766839376</c:v>
                </c:pt>
                <c:pt idx="1979">
                  <c:v>3.6726607741542212</c:v>
                </c:pt>
                <c:pt idx="1980">
                  <c:v>3.6665650716245044</c:v>
                </c:pt>
                <c:pt idx="1981">
                  <c:v>3.6635172203596462</c:v>
                </c:pt>
                <c:pt idx="1982">
                  <c:v>3.6574215178299299</c:v>
                </c:pt>
                <c:pt idx="1983">
                  <c:v>3.6513258153002135</c:v>
                </c:pt>
                <c:pt idx="1984">
                  <c:v>3.6452301127704967</c:v>
                </c:pt>
                <c:pt idx="1985">
                  <c:v>3.6391344102407799</c:v>
                </c:pt>
                <c:pt idx="1986">
                  <c:v>3.6269430051813472</c:v>
                </c:pt>
                <c:pt idx="1987">
                  <c:v>3.6208473026516308</c:v>
                </c:pt>
                <c:pt idx="1988">
                  <c:v>3.6147516001219135</c:v>
                </c:pt>
                <c:pt idx="1989">
                  <c:v>3.6086558975921972</c:v>
                </c:pt>
                <c:pt idx="1990">
                  <c:v>3.6025601950624808</c:v>
                </c:pt>
                <c:pt idx="1991">
                  <c:v>3.5964644925327645</c:v>
                </c:pt>
                <c:pt idx="1992">
                  <c:v>3.5903687900030476</c:v>
                </c:pt>
                <c:pt idx="1993">
                  <c:v>3.5842730874733313</c:v>
                </c:pt>
                <c:pt idx="1994">
                  <c:v>3.5781773849436145</c:v>
                </c:pt>
                <c:pt idx="1995">
                  <c:v>3.5720816824138981</c:v>
                </c:pt>
                <c:pt idx="1996">
                  <c:v>3.5690338311490399</c:v>
                </c:pt>
                <c:pt idx="1997">
                  <c:v>3.5629381286193231</c:v>
                </c:pt>
                <c:pt idx="1998">
                  <c:v>3.5568424260896068</c:v>
                </c:pt>
                <c:pt idx="1999">
                  <c:v>3.5537945748247486</c:v>
                </c:pt>
                <c:pt idx="2000">
                  <c:v>3.5476988722950322</c:v>
                </c:pt>
                <c:pt idx="2001">
                  <c:v>3.541603169765315</c:v>
                </c:pt>
                <c:pt idx="2002">
                  <c:v>3.5385553185004568</c:v>
                </c:pt>
                <c:pt idx="2003">
                  <c:v>3.5324596159707404</c:v>
                </c:pt>
                <c:pt idx="2004">
                  <c:v>3.5263639134410241</c:v>
                </c:pt>
                <c:pt idx="2005">
                  <c:v>3.5233160621761659</c:v>
                </c:pt>
                <c:pt idx="2006">
                  <c:v>3.5202682109113077</c:v>
                </c:pt>
                <c:pt idx="2007">
                  <c:v>3.5141725083815905</c:v>
                </c:pt>
                <c:pt idx="2008">
                  <c:v>3.5111246571167323</c:v>
                </c:pt>
                <c:pt idx="2009">
                  <c:v>3.5050289545870159</c:v>
                </c:pt>
                <c:pt idx="2010">
                  <c:v>3.5019811033221577</c:v>
                </c:pt>
                <c:pt idx="2011">
                  <c:v>3.4989332520572995</c:v>
                </c:pt>
                <c:pt idx="2012">
                  <c:v>3.4958854007924414</c:v>
                </c:pt>
                <c:pt idx="2013">
                  <c:v>3.4928375495275832</c:v>
                </c:pt>
                <c:pt idx="2014">
                  <c:v>3.4897896982627246</c:v>
                </c:pt>
                <c:pt idx="2015">
                  <c:v>3.4836939957330082</c:v>
                </c:pt>
                <c:pt idx="2016">
                  <c:v>3.4806461444681496</c:v>
                </c:pt>
                <c:pt idx="2017">
                  <c:v>3.4775982932032914</c:v>
                </c:pt>
                <c:pt idx="2018">
                  <c:v>3.4745504419384332</c:v>
                </c:pt>
                <c:pt idx="2019">
                  <c:v>3.471502590673575</c:v>
                </c:pt>
                <c:pt idx="2020">
                  <c:v>3.4684547394087168</c:v>
                </c:pt>
                <c:pt idx="2021">
                  <c:v>3.4654068881438582</c:v>
                </c:pt>
                <c:pt idx="2022">
                  <c:v>3.462359036879</c:v>
                </c:pt>
                <c:pt idx="2023">
                  <c:v>3.4593111856141419</c:v>
                </c:pt>
                <c:pt idx="2024">
                  <c:v>3.4562633343492837</c:v>
                </c:pt>
                <c:pt idx="2025">
                  <c:v>3.4562633343492837</c:v>
                </c:pt>
                <c:pt idx="2026">
                  <c:v>3.4532154830844255</c:v>
                </c:pt>
                <c:pt idx="2027">
                  <c:v>3.4501676318195673</c:v>
                </c:pt>
                <c:pt idx="2028">
                  <c:v>3.4471197805547091</c:v>
                </c:pt>
                <c:pt idx="2029">
                  <c:v>3.4471197805547091</c:v>
                </c:pt>
                <c:pt idx="2030">
                  <c:v>3.4440719292898505</c:v>
                </c:pt>
                <c:pt idx="2031">
                  <c:v>3.4410240780249919</c:v>
                </c:pt>
                <c:pt idx="2032">
                  <c:v>3.4379762267601337</c:v>
                </c:pt>
                <c:pt idx="2033">
                  <c:v>3.4379762267601337</c:v>
                </c:pt>
                <c:pt idx="2034">
                  <c:v>3.4349283754952755</c:v>
                </c:pt>
                <c:pt idx="2035">
                  <c:v>3.4318805242304173</c:v>
                </c:pt>
                <c:pt idx="2036">
                  <c:v>3.4318805242304173</c:v>
                </c:pt>
                <c:pt idx="2037">
                  <c:v>3.4288326729655592</c:v>
                </c:pt>
                <c:pt idx="2038">
                  <c:v>3.4288326729655592</c:v>
                </c:pt>
                <c:pt idx="2039">
                  <c:v>3.425784821700701</c:v>
                </c:pt>
                <c:pt idx="2040">
                  <c:v>3.425784821700701</c:v>
                </c:pt>
                <c:pt idx="2041">
                  <c:v>3.4227369704358428</c:v>
                </c:pt>
                <c:pt idx="2042">
                  <c:v>3.4227369704358428</c:v>
                </c:pt>
                <c:pt idx="2043">
                  <c:v>3.4196891191709846</c:v>
                </c:pt>
                <c:pt idx="2044">
                  <c:v>3.4166412679061264</c:v>
                </c:pt>
                <c:pt idx="2045">
                  <c:v>3.4166412679061264</c:v>
                </c:pt>
                <c:pt idx="2046">
                  <c:v>3.4135934166412674</c:v>
                </c:pt>
                <c:pt idx="2047">
                  <c:v>3.4135934166412674</c:v>
                </c:pt>
                <c:pt idx="2048">
                  <c:v>3.4105455653764092</c:v>
                </c:pt>
                <c:pt idx="2049">
                  <c:v>3.4105455653764092</c:v>
                </c:pt>
                <c:pt idx="2050">
                  <c:v>3.4105455653764092</c:v>
                </c:pt>
                <c:pt idx="2051">
                  <c:v>3.407497714111551</c:v>
                </c:pt>
                <c:pt idx="2052">
                  <c:v>3.407497714111551</c:v>
                </c:pt>
                <c:pt idx="2053">
                  <c:v>3.407497714111551</c:v>
                </c:pt>
                <c:pt idx="2054">
                  <c:v>3.4044498628466928</c:v>
                </c:pt>
                <c:pt idx="2055">
                  <c:v>3.4044498628466928</c:v>
                </c:pt>
                <c:pt idx="2056">
                  <c:v>3.4044498628466928</c:v>
                </c:pt>
                <c:pt idx="2057">
                  <c:v>3.4014020115818346</c:v>
                </c:pt>
                <c:pt idx="2058">
                  <c:v>3.4014020115818346</c:v>
                </c:pt>
                <c:pt idx="2059">
                  <c:v>3.4014020115818346</c:v>
                </c:pt>
                <c:pt idx="2060">
                  <c:v>3.3983541603169765</c:v>
                </c:pt>
                <c:pt idx="2061">
                  <c:v>3.3983541603169765</c:v>
                </c:pt>
                <c:pt idx="2062">
                  <c:v>3.3983541603169765</c:v>
                </c:pt>
                <c:pt idx="2063">
                  <c:v>3.3983541603169765</c:v>
                </c:pt>
                <c:pt idx="2064">
                  <c:v>3.3953063090521183</c:v>
                </c:pt>
                <c:pt idx="2065">
                  <c:v>3.3953063090521183</c:v>
                </c:pt>
                <c:pt idx="2066">
                  <c:v>3.3953063090521183</c:v>
                </c:pt>
                <c:pt idx="2067">
                  <c:v>3.3922584577872601</c:v>
                </c:pt>
                <c:pt idx="2068">
                  <c:v>3.3922584577872601</c:v>
                </c:pt>
                <c:pt idx="2069">
                  <c:v>3.3922584577872601</c:v>
                </c:pt>
                <c:pt idx="2070">
                  <c:v>3.3922584577872601</c:v>
                </c:pt>
                <c:pt idx="2071">
                  <c:v>3.3922584577872601</c:v>
                </c:pt>
                <c:pt idx="2072">
                  <c:v>3.3922584577872601</c:v>
                </c:pt>
                <c:pt idx="2073">
                  <c:v>3.3892106065224015</c:v>
                </c:pt>
                <c:pt idx="2074">
                  <c:v>3.3892106065224015</c:v>
                </c:pt>
                <c:pt idx="2075">
                  <c:v>3.3892106065224015</c:v>
                </c:pt>
                <c:pt idx="2076">
                  <c:v>3.3892106065224015</c:v>
                </c:pt>
                <c:pt idx="2077">
                  <c:v>3.3892106065224015</c:v>
                </c:pt>
                <c:pt idx="2078">
                  <c:v>3.3892106065224015</c:v>
                </c:pt>
                <c:pt idx="2079">
                  <c:v>3.3861627552575433</c:v>
                </c:pt>
                <c:pt idx="2080">
                  <c:v>3.3861627552575433</c:v>
                </c:pt>
                <c:pt idx="2081">
                  <c:v>3.3861627552575433</c:v>
                </c:pt>
                <c:pt idx="2082">
                  <c:v>3.3861627552575433</c:v>
                </c:pt>
                <c:pt idx="2083">
                  <c:v>3.3861627552575433</c:v>
                </c:pt>
                <c:pt idx="2084">
                  <c:v>3.3861627552575433</c:v>
                </c:pt>
                <c:pt idx="2085">
                  <c:v>3.3861627552575433</c:v>
                </c:pt>
                <c:pt idx="2086">
                  <c:v>3.3831149039926851</c:v>
                </c:pt>
                <c:pt idx="2087">
                  <c:v>3.3831149039926851</c:v>
                </c:pt>
                <c:pt idx="2088">
                  <c:v>3.3831149039926851</c:v>
                </c:pt>
                <c:pt idx="2089">
                  <c:v>3.3831149039926851</c:v>
                </c:pt>
                <c:pt idx="2090">
                  <c:v>3.3831149039926851</c:v>
                </c:pt>
                <c:pt idx="2091">
                  <c:v>3.3831149039926851</c:v>
                </c:pt>
                <c:pt idx="2092">
                  <c:v>3.3831149039926851</c:v>
                </c:pt>
                <c:pt idx="2093">
                  <c:v>3.3831149039926851</c:v>
                </c:pt>
                <c:pt idx="2094">
                  <c:v>3.3831149039926851</c:v>
                </c:pt>
                <c:pt idx="2095">
                  <c:v>3.3831149039926851</c:v>
                </c:pt>
                <c:pt idx="2096">
                  <c:v>3.3831149039926851</c:v>
                </c:pt>
                <c:pt idx="2097">
                  <c:v>3.3831149039926851</c:v>
                </c:pt>
                <c:pt idx="2098">
                  <c:v>3.3831149039926851</c:v>
                </c:pt>
                <c:pt idx="2099">
                  <c:v>3.3831149039926851</c:v>
                </c:pt>
                <c:pt idx="2100">
                  <c:v>3.3831149039926851</c:v>
                </c:pt>
                <c:pt idx="2101">
                  <c:v>3.3831149039926851</c:v>
                </c:pt>
                <c:pt idx="2102">
                  <c:v>3.3831149039926851</c:v>
                </c:pt>
                <c:pt idx="2103">
                  <c:v>3.3831149039926851</c:v>
                </c:pt>
                <c:pt idx="2104">
                  <c:v>3.3831149039926851</c:v>
                </c:pt>
                <c:pt idx="2105">
                  <c:v>3.3861627552575433</c:v>
                </c:pt>
                <c:pt idx="2106">
                  <c:v>3.3861627552575433</c:v>
                </c:pt>
                <c:pt idx="2107">
                  <c:v>3.3861627552575433</c:v>
                </c:pt>
                <c:pt idx="2108">
                  <c:v>3.3861627552575433</c:v>
                </c:pt>
                <c:pt idx="2109">
                  <c:v>3.3892106065224015</c:v>
                </c:pt>
                <c:pt idx="2110">
                  <c:v>3.3892106065224015</c:v>
                </c:pt>
                <c:pt idx="2111">
                  <c:v>3.3922584577872601</c:v>
                </c:pt>
                <c:pt idx="2112">
                  <c:v>3.3892106065224015</c:v>
                </c:pt>
                <c:pt idx="2113">
                  <c:v>3.3922584577872601</c:v>
                </c:pt>
                <c:pt idx="2114">
                  <c:v>3.3953063090521183</c:v>
                </c:pt>
                <c:pt idx="2115">
                  <c:v>3.3953063090521183</c:v>
                </c:pt>
                <c:pt idx="2116">
                  <c:v>3.3983541603169765</c:v>
                </c:pt>
                <c:pt idx="2117">
                  <c:v>3.4014020115818346</c:v>
                </c:pt>
                <c:pt idx="2118">
                  <c:v>3.4014020115818346</c:v>
                </c:pt>
                <c:pt idx="2119">
                  <c:v>3.4044498628466928</c:v>
                </c:pt>
                <c:pt idx="2120">
                  <c:v>3.407497714111551</c:v>
                </c:pt>
                <c:pt idx="2121">
                  <c:v>3.4105455653764092</c:v>
                </c:pt>
                <c:pt idx="2122">
                  <c:v>3.4105455653764092</c:v>
                </c:pt>
                <c:pt idx="2123">
                  <c:v>3.4105455653764092</c:v>
                </c:pt>
                <c:pt idx="2124">
                  <c:v>3.4166412679061264</c:v>
                </c:pt>
                <c:pt idx="2125">
                  <c:v>3.4196891191709846</c:v>
                </c:pt>
                <c:pt idx="2126">
                  <c:v>3.4227369704358428</c:v>
                </c:pt>
                <c:pt idx="2127">
                  <c:v>3.4288326729655592</c:v>
                </c:pt>
                <c:pt idx="2128">
                  <c:v>3.4318805242304173</c:v>
                </c:pt>
                <c:pt idx="2129">
                  <c:v>3.4379762267601337</c:v>
                </c:pt>
                <c:pt idx="2130">
                  <c:v>3.4440719292898505</c:v>
                </c:pt>
                <c:pt idx="2131">
                  <c:v>3.4501676318195673</c:v>
                </c:pt>
                <c:pt idx="2132">
                  <c:v>3.4562633343492837</c:v>
                </c:pt>
                <c:pt idx="2133">
                  <c:v>3.462359036879</c:v>
                </c:pt>
                <c:pt idx="2134">
                  <c:v>3.4684547394087168</c:v>
                </c:pt>
                <c:pt idx="2135">
                  <c:v>3.4745504419384332</c:v>
                </c:pt>
                <c:pt idx="2136">
                  <c:v>3.4836939957330082</c:v>
                </c:pt>
                <c:pt idx="2137">
                  <c:v>3.4928375495275832</c:v>
                </c:pt>
                <c:pt idx="2138">
                  <c:v>3.5019811033221577</c:v>
                </c:pt>
                <c:pt idx="2139">
                  <c:v>3.5141725083815905</c:v>
                </c:pt>
                <c:pt idx="2140">
                  <c:v>3.5233160621761659</c:v>
                </c:pt>
                <c:pt idx="2141">
                  <c:v>3.5385553185004568</c:v>
                </c:pt>
                <c:pt idx="2142">
                  <c:v>3.5537945748247486</c:v>
                </c:pt>
                <c:pt idx="2143">
                  <c:v>3.5751295336787563</c:v>
                </c:pt>
                <c:pt idx="2144">
                  <c:v>3.5964644925327645</c:v>
                </c:pt>
                <c:pt idx="2145">
                  <c:v>3.6269430051813472</c:v>
                </c:pt>
                <c:pt idx="2146">
                  <c:v>3.660469369094788</c:v>
                </c:pt>
                <c:pt idx="2147">
                  <c:v>3.7000914355379457</c:v>
                </c:pt>
                <c:pt idx="2148">
                  <c:v>3.7427613532459612</c:v>
                </c:pt>
                <c:pt idx="2149">
                  <c:v>3.7854312709539775</c:v>
                </c:pt>
                <c:pt idx="2150">
                  <c:v>3.8372447424565679</c:v>
                </c:pt>
                <c:pt idx="2151">
                  <c:v>3.8890582139591587</c:v>
                </c:pt>
                <c:pt idx="2152">
                  <c:v>3.9469673879914655</c:v>
                </c:pt>
                <c:pt idx="2153">
                  <c:v>4.0048765620237736</c:v>
                </c:pt>
                <c:pt idx="2154">
                  <c:v>4.0597378847912218</c:v>
                </c:pt>
                <c:pt idx="2155">
                  <c:v>4.117647058823529</c:v>
                </c:pt>
                <c:pt idx="2156">
                  <c:v>4.172508381590978</c:v>
                </c:pt>
                <c:pt idx="2157">
                  <c:v>4.2243218530935689</c:v>
                </c:pt>
                <c:pt idx="2158">
                  <c:v>4.2791831758610179</c:v>
                </c:pt>
                <c:pt idx="2159">
                  <c:v>4.3249009448338915</c:v>
                </c:pt>
                <c:pt idx="2160">
                  <c:v>4.370618713806766</c:v>
                </c:pt>
                <c:pt idx="2161">
                  <c:v>4.4102407802499242</c:v>
                </c:pt>
                <c:pt idx="2162">
                  <c:v>4.4498628466930814</c:v>
                </c:pt>
                <c:pt idx="2163">
                  <c:v>4.4864370618713805</c:v>
                </c:pt>
                <c:pt idx="2164">
                  <c:v>4.5169155745199632</c:v>
                </c:pt>
                <c:pt idx="2165">
                  <c:v>4.5443462359036877</c:v>
                </c:pt>
                <c:pt idx="2166">
                  <c:v>4.568729046022554</c:v>
                </c:pt>
                <c:pt idx="2167">
                  <c:v>4.5900640048765622</c:v>
                </c:pt>
                <c:pt idx="2168">
                  <c:v>4.6113989637305703</c:v>
                </c:pt>
                <c:pt idx="2169">
                  <c:v>4.6327339225845776</c:v>
                </c:pt>
                <c:pt idx="2170">
                  <c:v>4.6449253276440112</c:v>
                </c:pt>
                <c:pt idx="2171">
                  <c:v>4.6632124352331603</c:v>
                </c:pt>
                <c:pt idx="2172">
                  <c:v>4.675403840292593</c:v>
                </c:pt>
                <c:pt idx="2173">
                  <c:v>4.693690947881743</c:v>
                </c:pt>
                <c:pt idx="2174">
                  <c:v>4.6997866504114594</c:v>
                </c:pt>
                <c:pt idx="2175">
                  <c:v>4.7089302042060339</c:v>
                </c:pt>
                <c:pt idx="2176">
                  <c:v>4.7089302042060339</c:v>
                </c:pt>
                <c:pt idx="2177">
                  <c:v>4.7058823529411757</c:v>
                </c:pt>
                <c:pt idx="2178">
                  <c:v>4.6967387991466012</c:v>
                </c:pt>
                <c:pt idx="2179">
                  <c:v>4.6784516915574521</c:v>
                </c:pt>
                <c:pt idx="2180">
                  <c:v>4.6601645839683021</c:v>
                </c:pt>
                <c:pt idx="2181">
                  <c:v>4.6357817738494358</c:v>
                </c:pt>
                <c:pt idx="2182">
                  <c:v>4.6083511124657113</c:v>
                </c:pt>
                <c:pt idx="2183">
                  <c:v>4.5778725998171286</c:v>
                </c:pt>
                <c:pt idx="2184">
                  <c:v>4.5443462359036877</c:v>
                </c:pt>
                <c:pt idx="2185">
                  <c:v>4.5108198719902468</c:v>
                </c:pt>
                <c:pt idx="2186">
                  <c:v>4.4742456568119469</c:v>
                </c:pt>
                <c:pt idx="2187">
                  <c:v>4.4407192928985069</c:v>
                </c:pt>
                <c:pt idx="2188">
                  <c:v>4.4010972264553487</c:v>
                </c:pt>
                <c:pt idx="2189">
                  <c:v>4.3675708625419079</c:v>
                </c:pt>
                <c:pt idx="2190">
                  <c:v>4.334044498628467</c:v>
                </c:pt>
                <c:pt idx="2191">
                  <c:v>4.3035659859798834</c:v>
                </c:pt>
                <c:pt idx="2192">
                  <c:v>4.2730874733313007</c:v>
                </c:pt>
                <c:pt idx="2193">
                  <c:v>4.2426089606827189</c:v>
                </c:pt>
                <c:pt idx="2194">
                  <c:v>4.2121304480341362</c:v>
                </c:pt>
                <c:pt idx="2195">
                  <c:v>4.1846997866504116</c:v>
                </c:pt>
                <c:pt idx="2196">
                  <c:v>4.1572691252666871</c:v>
                </c:pt>
                <c:pt idx="2197">
                  <c:v>4.135934166412679</c:v>
                </c:pt>
                <c:pt idx="2198">
                  <c:v>4.1115513562938126</c:v>
                </c:pt>
                <c:pt idx="2199">
                  <c:v>4.0871685461749463</c:v>
                </c:pt>
                <c:pt idx="2200">
                  <c:v>4.0658335873209381</c:v>
                </c:pt>
                <c:pt idx="2201">
                  <c:v>4.0444986284669309</c:v>
                </c:pt>
                <c:pt idx="2202">
                  <c:v>4.0201158183480645</c:v>
                </c:pt>
                <c:pt idx="2203">
                  <c:v>4.0018287107589154</c:v>
                </c:pt>
                <c:pt idx="2204">
                  <c:v>3.9865894544346236</c:v>
                </c:pt>
                <c:pt idx="2205">
                  <c:v>3.9683023468454737</c:v>
                </c:pt>
                <c:pt idx="2206">
                  <c:v>3.9530630905211828</c:v>
                </c:pt>
                <c:pt idx="2207">
                  <c:v>3.9408716854617492</c:v>
                </c:pt>
                <c:pt idx="2208">
                  <c:v>3.9256324291374582</c:v>
                </c:pt>
                <c:pt idx="2209">
                  <c:v>3.9134410240780246</c:v>
                </c:pt>
                <c:pt idx="2210">
                  <c:v>3.9012496190185919</c:v>
                </c:pt>
                <c:pt idx="2211">
                  <c:v>3.8890582139591587</c:v>
                </c:pt>
                <c:pt idx="2212">
                  <c:v>3.8799146601645838</c:v>
                </c:pt>
                <c:pt idx="2213">
                  <c:v>3.8707711063700088</c:v>
                </c:pt>
                <c:pt idx="2214">
                  <c:v>3.8616275525754342</c:v>
                </c:pt>
                <c:pt idx="2215">
                  <c:v>3.8555318500457179</c:v>
                </c:pt>
                <c:pt idx="2216">
                  <c:v>3.8463882962511424</c:v>
                </c:pt>
                <c:pt idx="2217">
                  <c:v>3.8402925937214261</c:v>
                </c:pt>
                <c:pt idx="2218">
                  <c:v>3.8372447424565679</c:v>
                </c:pt>
                <c:pt idx="2219">
                  <c:v>3.8311490399268515</c:v>
                </c:pt>
                <c:pt idx="2220">
                  <c:v>3.8250533373971352</c:v>
                </c:pt>
                <c:pt idx="2221">
                  <c:v>3.8220054861322765</c:v>
                </c:pt>
                <c:pt idx="2222">
                  <c:v>3.8189576348674179</c:v>
                </c:pt>
                <c:pt idx="2223">
                  <c:v>3.8128619323377015</c:v>
                </c:pt>
                <c:pt idx="2224">
                  <c:v>3.8128619323377015</c:v>
                </c:pt>
                <c:pt idx="2225">
                  <c:v>3.8067662298079852</c:v>
                </c:pt>
                <c:pt idx="2226">
                  <c:v>3.8067662298079852</c:v>
                </c:pt>
                <c:pt idx="2227">
                  <c:v>3.8006705272782688</c:v>
                </c:pt>
                <c:pt idx="2228">
                  <c:v>3.8006705272782688</c:v>
                </c:pt>
                <c:pt idx="2229">
                  <c:v>3.8006705272782688</c:v>
                </c:pt>
                <c:pt idx="2230">
                  <c:v>3.7976226760134106</c:v>
                </c:pt>
                <c:pt idx="2231">
                  <c:v>3.7976226760134106</c:v>
                </c:pt>
                <c:pt idx="2232">
                  <c:v>3.7976226760134106</c:v>
                </c:pt>
                <c:pt idx="2233">
                  <c:v>3.794574824748552</c:v>
                </c:pt>
                <c:pt idx="2234">
                  <c:v>3.794574824748552</c:v>
                </c:pt>
                <c:pt idx="2235">
                  <c:v>3.794574824748552</c:v>
                </c:pt>
                <c:pt idx="2236">
                  <c:v>3.794574824748552</c:v>
                </c:pt>
                <c:pt idx="2237">
                  <c:v>3.794574824748552</c:v>
                </c:pt>
                <c:pt idx="2238">
                  <c:v>3.794574824748552</c:v>
                </c:pt>
                <c:pt idx="2239">
                  <c:v>3.794574824748552</c:v>
                </c:pt>
                <c:pt idx="2240">
                  <c:v>3.7976226760134106</c:v>
                </c:pt>
                <c:pt idx="2241">
                  <c:v>3.7976226760134106</c:v>
                </c:pt>
                <c:pt idx="2242">
                  <c:v>3.7976226760134106</c:v>
                </c:pt>
                <c:pt idx="2243">
                  <c:v>3.7976226760134106</c:v>
                </c:pt>
                <c:pt idx="2244">
                  <c:v>3.8006705272782688</c:v>
                </c:pt>
                <c:pt idx="2245">
                  <c:v>3.803718378543127</c:v>
                </c:pt>
                <c:pt idx="2246">
                  <c:v>3.803718378543127</c:v>
                </c:pt>
                <c:pt idx="2247">
                  <c:v>3.8098140810728434</c:v>
                </c:pt>
                <c:pt idx="2248">
                  <c:v>3.8128619323377015</c:v>
                </c:pt>
                <c:pt idx="2249">
                  <c:v>3.8159097836025597</c:v>
                </c:pt>
                <c:pt idx="2250">
                  <c:v>3.8220054861322765</c:v>
                </c:pt>
                <c:pt idx="2251">
                  <c:v>3.8250533373971352</c:v>
                </c:pt>
                <c:pt idx="2252">
                  <c:v>3.8311490399268515</c:v>
                </c:pt>
                <c:pt idx="2253">
                  <c:v>3.8372447424565679</c:v>
                </c:pt>
                <c:pt idx="2254">
                  <c:v>3.8433404449862842</c:v>
                </c:pt>
                <c:pt idx="2255">
                  <c:v>3.8463882962511424</c:v>
                </c:pt>
                <c:pt idx="2256">
                  <c:v>3.8524839987808597</c:v>
                </c:pt>
                <c:pt idx="2257">
                  <c:v>3.8616275525754342</c:v>
                </c:pt>
                <c:pt idx="2258">
                  <c:v>3.8646754038402924</c:v>
                </c:pt>
                <c:pt idx="2259">
                  <c:v>3.8707711063700088</c:v>
                </c:pt>
                <c:pt idx="2260">
                  <c:v>3.8738189576348674</c:v>
                </c:pt>
                <c:pt idx="2261">
                  <c:v>3.8768668088997256</c:v>
                </c:pt>
                <c:pt idx="2262">
                  <c:v>3.8768668088997256</c:v>
                </c:pt>
                <c:pt idx="2263">
                  <c:v>3.8768668088997256</c:v>
                </c:pt>
                <c:pt idx="2264">
                  <c:v>3.8768668088997256</c:v>
                </c:pt>
                <c:pt idx="2265">
                  <c:v>3.8707711063700088</c:v>
                </c:pt>
                <c:pt idx="2266">
                  <c:v>3.8677232551051506</c:v>
                </c:pt>
                <c:pt idx="2267">
                  <c:v>3.858579701310576</c:v>
                </c:pt>
                <c:pt idx="2268">
                  <c:v>3.8524839987808597</c:v>
                </c:pt>
                <c:pt idx="2269">
                  <c:v>3.8433404449862842</c:v>
                </c:pt>
                <c:pt idx="2270">
                  <c:v>3.8311490399268515</c:v>
                </c:pt>
                <c:pt idx="2271">
                  <c:v>3.8189576348674179</c:v>
                </c:pt>
                <c:pt idx="2272">
                  <c:v>3.8098140810728434</c:v>
                </c:pt>
                <c:pt idx="2273">
                  <c:v>3.7915269734836938</c:v>
                </c:pt>
                <c:pt idx="2274">
                  <c:v>3.7823834196891188</c:v>
                </c:pt>
                <c:pt idx="2275">
                  <c:v>3.7701920146296857</c:v>
                </c:pt>
                <c:pt idx="2276">
                  <c:v>3.7640963120999693</c:v>
                </c:pt>
                <c:pt idx="2277">
                  <c:v>3.7519049070405366</c:v>
                </c:pt>
                <c:pt idx="2278">
                  <c:v>3.7427613532459612</c:v>
                </c:pt>
                <c:pt idx="2279">
                  <c:v>3.7305699481865284</c:v>
                </c:pt>
                <c:pt idx="2280">
                  <c:v>3.7214263943919539</c:v>
                </c:pt>
                <c:pt idx="2281">
                  <c:v>3.7122828405973785</c:v>
                </c:pt>
                <c:pt idx="2282">
                  <c:v>3.7000914355379457</c:v>
                </c:pt>
                <c:pt idx="2283">
                  <c:v>3.6909478817433707</c:v>
                </c:pt>
                <c:pt idx="2284">
                  <c:v>3.6818043279487958</c:v>
                </c:pt>
                <c:pt idx="2285">
                  <c:v>3.6726607741542212</c:v>
                </c:pt>
                <c:pt idx="2286">
                  <c:v>3.6635172203596462</c:v>
                </c:pt>
                <c:pt idx="2287">
                  <c:v>3.6574215178299299</c:v>
                </c:pt>
                <c:pt idx="2288">
                  <c:v>3.6482779640353553</c:v>
                </c:pt>
                <c:pt idx="2289">
                  <c:v>3.6360865589759217</c:v>
                </c:pt>
                <c:pt idx="2290">
                  <c:v>3.6299908564462053</c:v>
                </c:pt>
                <c:pt idx="2291">
                  <c:v>3.6208473026516308</c:v>
                </c:pt>
                <c:pt idx="2292">
                  <c:v>3.6147516001219135</c:v>
                </c:pt>
                <c:pt idx="2293">
                  <c:v>3.6086558975921972</c:v>
                </c:pt>
                <c:pt idx="2294">
                  <c:v>3.5995123437976226</c:v>
                </c:pt>
                <c:pt idx="2295">
                  <c:v>3.5934166412679058</c:v>
                </c:pt>
                <c:pt idx="2296">
                  <c:v>3.5842730874733313</c:v>
                </c:pt>
                <c:pt idx="2297">
                  <c:v>3.5781773849436145</c:v>
                </c:pt>
                <c:pt idx="2298">
                  <c:v>3.5720816824138981</c:v>
                </c:pt>
                <c:pt idx="2299">
                  <c:v>3.5659859798841813</c:v>
                </c:pt>
                <c:pt idx="2300">
                  <c:v>3.5598902773544649</c:v>
                </c:pt>
                <c:pt idx="2301">
                  <c:v>3.5537945748247486</c:v>
                </c:pt>
                <c:pt idx="2302">
                  <c:v>3.5476988722950322</c:v>
                </c:pt>
                <c:pt idx="2303">
                  <c:v>3.541603169765315</c:v>
                </c:pt>
                <c:pt idx="2304">
                  <c:v>3.5385553185004568</c:v>
                </c:pt>
                <c:pt idx="2305">
                  <c:v>3.5324596159707404</c:v>
                </c:pt>
                <c:pt idx="2306">
                  <c:v>3.5294117647058822</c:v>
                </c:pt>
                <c:pt idx="2307">
                  <c:v>3.5233160621761659</c:v>
                </c:pt>
                <c:pt idx="2308">
                  <c:v>3.5172203596464486</c:v>
                </c:pt>
                <c:pt idx="2309">
                  <c:v>3.5141725083815905</c:v>
                </c:pt>
                <c:pt idx="2310">
                  <c:v>3.5080768058518741</c:v>
                </c:pt>
                <c:pt idx="2311">
                  <c:v>3.5050289545870159</c:v>
                </c:pt>
                <c:pt idx="2312">
                  <c:v>3.5019811033221577</c:v>
                </c:pt>
                <c:pt idx="2313">
                  <c:v>3.4958854007924414</c:v>
                </c:pt>
                <c:pt idx="2314">
                  <c:v>3.4928375495275832</c:v>
                </c:pt>
                <c:pt idx="2315">
                  <c:v>3.4897896982627246</c:v>
                </c:pt>
                <c:pt idx="2316">
                  <c:v>3.4867418469978664</c:v>
                </c:pt>
                <c:pt idx="2317">
                  <c:v>3.4836939957330082</c:v>
                </c:pt>
                <c:pt idx="2318">
                  <c:v>3.4775982932032914</c:v>
                </c:pt>
                <c:pt idx="2319">
                  <c:v>3.4745504419384332</c:v>
                </c:pt>
                <c:pt idx="2320">
                  <c:v>3.471502590673575</c:v>
                </c:pt>
                <c:pt idx="2321">
                  <c:v>3.4684547394087168</c:v>
                </c:pt>
                <c:pt idx="2322">
                  <c:v>3.4654068881438582</c:v>
                </c:pt>
                <c:pt idx="2323">
                  <c:v>3.462359036879</c:v>
                </c:pt>
                <c:pt idx="2324">
                  <c:v>3.4593111856141419</c:v>
                </c:pt>
                <c:pt idx="2325">
                  <c:v>3.4562633343492837</c:v>
                </c:pt>
                <c:pt idx="2326">
                  <c:v>3.4532154830844255</c:v>
                </c:pt>
                <c:pt idx="2327">
                  <c:v>3.4501676318195673</c:v>
                </c:pt>
                <c:pt idx="2328">
                  <c:v>3.4501676318195673</c:v>
                </c:pt>
                <c:pt idx="2329">
                  <c:v>3.4471197805547091</c:v>
                </c:pt>
                <c:pt idx="2330">
                  <c:v>3.4440719292898505</c:v>
                </c:pt>
                <c:pt idx="2331">
                  <c:v>3.4410240780249919</c:v>
                </c:pt>
                <c:pt idx="2332">
                  <c:v>3.4379762267601337</c:v>
                </c:pt>
                <c:pt idx="2333">
                  <c:v>3.4349283754952755</c:v>
                </c:pt>
                <c:pt idx="2334">
                  <c:v>3.4349283754952755</c:v>
                </c:pt>
                <c:pt idx="2335">
                  <c:v>3.4318805242304173</c:v>
                </c:pt>
                <c:pt idx="2336">
                  <c:v>3.4288326729655592</c:v>
                </c:pt>
                <c:pt idx="2337">
                  <c:v>3.425784821700701</c:v>
                </c:pt>
                <c:pt idx="2338">
                  <c:v>3.425784821700701</c:v>
                </c:pt>
                <c:pt idx="2339">
                  <c:v>3.4227369704358428</c:v>
                </c:pt>
                <c:pt idx="2340">
                  <c:v>3.4196891191709846</c:v>
                </c:pt>
                <c:pt idx="2341">
                  <c:v>3.4196891191709846</c:v>
                </c:pt>
                <c:pt idx="2342">
                  <c:v>3.4166412679061264</c:v>
                </c:pt>
                <c:pt idx="2343">
                  <c:v>3.4166412679061264</c:v>
                </c:pt>
                <c:pt idx="2344">
                  <c:v>3.4135934166412674</c:v>
                </c:pt>
                <c:pt idx="2345">
                  <c:v>3.4105455653764092</c:v>
                </c:pt>
                <c:pt idx="2346">
                  <c:v>3.4105455653764092</c:v>
                </c:pt>
                <c:pt idx="2347">
                  <c:v>3.4105455653764092</c:v>
                </c:pt>
                <c:pt idx="2348">
                  <c:v>3.407497714111551</c:v>
                </c:pt>
                <c:pt idx="2349">
                  <c:v>3.407497714111551</c:v>
                </c:pt>
                <c:pt idx="2350">
                  <c:v>3.4044498628466928</c:v>
                </c:pt>
                <c:pt idx="2351">
                  <c:v>3.4014020115818346</c:v>
                </c:pt>
                <c:pt idx="2352">
                  <c:v>3.4014020115818346</c:v>
                </c:pt>
                <c:pt idx="2353">
                  <c:v>3.4014020115818346</c:v>
                </c:pt>
                <c:pt idx="2354">
                  <c:v>3.3983541603169765</c:v>
                </c:pt>
                <c:pt idx="2355">
                  <c:v>3.3983541603169765</c:v>
                </c:pt>
                <c:pt idx="2356">
                  <c:v>3.3983541603169765</c:v>
                </c:pt>
                <c:pt idx="2357">
                  <c:v>3.3953063090521183</c:v>
                </c:pt>
                <c:pt idx="2358">
                  <c:v>3.3953063090521183</c:v>
                </c:pt>
                <c:pt idx="2359">
                  <c:v>3.3953063090521183</c:v>
                </c:pt>
                <c:pt idx="2360">
                  <c:v>3.3922584577872601</c:v>
                </c:pt>
                <c:pt idx="2361">
                  <c:v>3.3922584577872601</c:v>
                </c:pt>
                <c:pt idx="2362">
                  <c:v>3.3922584577872601</c:v>
                </c:pt>
                <c:pt idx="2363">
                  <c:v>3.3892106065224015</c:v>
                </c:pt>
                <c:pt idx="2364">
                  <c:v>3.3861627552575433</c:v>
                </c:pt>
                <c:pt idx="2365">
                  <c:v>3.3861627552575433</c:v>
                </c:pt>
                <c:pt idx="2366">
                  <c:v>3.3861627552575433</c:v>
                </c:pt>
                <c:pt idx="2367">
                  <c:v>3.3861627552575433</c:v>
                </c:pt>
                <c:pt idx="2368">
                  <c:v>3.3861627552575433</c:v>
                </c:pt>
                <c:pt idx="2369">
                  <c:v>3.3831149039926851</c:v>
                </c:pt>
                <c:pt idx="2370">
                  <c:v>3.3831149039926851</c:v>
                </c:pt>
                <c:pt idx="2371">
                  <c:v>3.3831149039926851</c:v>
                </c:pt>
                <c:pt idx="2372">
                  <c:v>3.3831149039926851</c:v>
                </c:pt>
                <c:pt idx="2373">
                  <c:v>3.3831149039926851</c:v>
                </c:pt>
                <c:pt idx="2374">
                  <c:v>3.3831149039926851</c:v>
                </c:pt>
                <c:pt idx="2375">
                  <c:v>3.3800670527278265</c:v>
                </c:pt>
                <c:pt idx="2376">
                  <c:v>3.3800670527278265</c:v>
                </c:pt>
                <c:pt idx="2377">
                  <c:v>3.3800670527278265</c:v>
                </c:pt>
                <c:pt idx="2378">
                  <c:v>3.3770192014629683</c:v>
                </c:pt>
                <c:pt idx="2379">
                  <c:v>3.3770192014629683</c:v>
                </c:pt>
                <c:pt idx="2380">
                  <c:v>3.3770192014629683</c:v>
                </c:pt>
                <c:pt idx="2381">
                  <c:v>3.3770192014629683</c:v>
                </c:pt>
                <c:pt idx="2382">
                  <c:v>3.3770192014629683</c:v>
                </c:pt>
                <c:pt idx="2383">
                  <c:v>3.3770192014629683</c:v>
                </c:pt>
                <c:pt idx="2384">
                  <c:v>3.3770192014629683</c:v>
                </c:pt>
                <c:pt idx="2385">
                  <c:v>3.3739713501981101</c:v>
                </c:pt>
                <c:pt idx="2386">
                  <c:v>3.3739713501981101</c:v>
                </c:pt>
                <c:pt idx="2387">
                  <c:v>3.3739713501981101</c:v>
                </c:pt>
                <c:pt idx="2388">
                  <c:v>3.3739713501981101</c:v>
                </c:pt>
                <c:pt idx="2389">
                  <c:v>3.3739713501981101</c:v>
                </c:pt>
                <c:pt idx="2390">
                  <c:v>3.3739713501981101</c:v>
                </c:pt>
                <c:pt idx="2391">
                  <c:v>3.3739713501981101</c:v>
                </c:pt>
                <c:pt idx="2392">
                  <c:v>3.3709234989332519</c:v>
                </c:pt>
                <c:pt idx="2393">
                  <c:v>3.3709234989332519</c:v>
                </c:pt>
                <c:pt idx="2394">
                  <c:v>3.3709234989332519</c:v>
                </c:pt>
                <c:pt idx="2395">
                  <c:v>3.3709234989332519</c:v>
                </c:pt>
                <c:pt idx="2396">
                  <c:v>3.3709234989332519</c:v>
                </c:pt>
                <c:pt idx="2397">
                  <c:v>3.3709234989332519</c:v>
                </c:pt>
                <c:pt idx="2398">
                  <c:v>3.3709234989332519</c:v>
                </c:pt>
                <c:pt idx="2399">
                  <c:v>3.3678756476683938</c:v>
                </c:pt>
                <c:pt idx="2400">
                  <c:v>3.3709234989332519</c:v>
                </c:pt>
                <c:pt idx="2401">
                  <c:v>3.3678756476683938</c:v>
                </c:pt>
                <c:pt idx="2402">
                  <c:v>3.3678756476683938</c:v>
                </c:pt>
                <c:pt idx="2403">
                  <c:v>3.3678756476683938</c:v>
                </c:pt>
                <c:pt idx="2404">
                  <c:v>3.3678756476683938</c:v>
                </c:pt>
                <c:pt idx="2405">
                  <c:v>3.3678756476683938</c:v>
                </c:pt>
                <c:pt idx="2406">
                  <c:v>3.3678756476683938</c:v>
                </c:pt>
                <c:pt idx="2407">
                  <c:v>3.3678756476683938</c:v>
                </c:pt>
                <c:pt idx="2408">
                  <c:v>3.3678756476683938</c:v>
                </c:pt>
                <c:pt idx="2409">
                  <c:v>3.3678756476683938</c:v>
                </c:pt>
                <c:pt idx="2410">
                  <c:v>3.3678756476683938</c:v>
                </c:pt>
                <c:pt idx="2411">
                  <c:v>3.3678756476683938</c:v>
                </c:pt>
                <c:pt idx="2412">
                  <c:v>3.3678756476683938</c:v>
                </c:pt>
                <c:pt idx="2413">
                  <c:v>3.3678756476683938</c:v>
                </c:pt>
                <c:pt idx="2414">
                  <c:v>3.3678756476683938</c:v>
                </c:pt>
                <c:pt idx="2415">
                  <c:v>3.3678756476683938</c:v>
                </c:pt>
                <c:pt idx="2416">
                  <c:v>3.3678756476683938</c:v>
                </c:pt>
                <c:pt idx="2417">
                  <c:v>3.3678756476683938</c:v>
                </c:pt>
                <c:pt idx="2418">
                  <c:v>3.3678756476683938</c:v>
                </c:pt>
                <c:pt idx="2419">
                  <c:v>3.3678756476683938</c:v>
                </c:pt>
                <c:pt idx="2420">
                  <c:v>3.3648277964035351</c:v>
                </c:pt>
                <c:pt idx="2421">
                  <c:v>3.3678756476683938</c:v>
                </c:pt>
                <c:pt idx="2422">
                  <c:v>3.3678756476683938</c:v>
                </c:pt>
                <c:pt idx="2423">
                  <c:v>3.3678756476683938</c:v>
                </c:pt>
                <c:pt idx="2424">
                  <c:v>3.3709234989332519</c:v>
                </c:pt>
                <c:pt idx="2425">
                  <c:v>3.3709234989332519</c:v>
                </c:pt>
                <c:pt idx="2426">
                  <c:v>3.3709234989332519</c:v>
                </c:pt>
                <c:pt idx="2427">
                  <c:v>3.3770192014629683</c:v>
                </c:pt>
                <c:pt idx="2428">
                  <c:v>3.3770192014629683</c:v>
                </c:pt>
                <c:pt idx="2429">
                  <c:v>3.3770192014629683</c:v>
                </c:pt>
                <c:pt idx="2430">
                  <c:v>3.3800670527278265</c:v>
                </c:pt>
                <c:pt idx="2431">
                  <c:v>3.3861627552575433</c:v>
                </c:pt>
                <c:pt idx="2432">
                  <c:v>3.3892106065224015</c:v>
                </c:pt>
                <c:pt idx="2433">
                  <c:v>3.3953063090521183</c:v>
                </c:pt>
                <c:pt idx="2434">
                  <c:v>3.3983541603169765</c:v>
                </c:pt>
                <c:pt idx="2435">
                  <c:v>3.4044498628466928</c:v>
                </c:pt>
                <c:pt idx="2436">
                  <c:v>3.4105455653764092</c:v>
                </c:pt>
                <c:pt idx="2437">
                  <c:v>3.4166412679061264</c:v>
                </c:pt>
                <c:pt idx="2438">
                  <c:v>3.4227369704358428</c:v>
                </c:pt>
                <c:pt idx="2439">
                  <c:v>3.4318805242304173</c:v>
                </c:pt>
                <c:pt idx="2440">
                  <c:v>3.4410240780249919</c:v>
                </c:pt>
                <c:pt idx="2441">
                  <c:v>3.4532154830844255</c:v>
                </c:pt>
                <c:pt idx="2442">
                  <c:v>3.4654068881438582</c:v>
                </c:pt>
                <c:pt idx="2443">
                  <c:v>3.4836939957330082</c:v>
                </c:pt>
                <c:pt idx="2444">
                  <c:v>3.5050289545870159</c:v>
                </c:pt>
                <c:pt idx="2445">
                  <c:v>3.5324596159707404</c:v>
                </c:pt>
                <c:pt idx="2446">
                  <c:v>3.5659859798841813</c:v>
                </c:pt>
                <c:pt idx="2447">
                  <c:v>3.605608046327339</c:v>
                </c:pt>
                <c:pt idx="2448">
                  <c:v>3.6513258153002135</c:v>
                </c:pt>
                <c:pt idx="2449">
                  <c:v>3.7031392868028039</c:v>
                </c:pt>
                <c:pt idx="2450">
                  <c:v>3.7580006095702529</c:v>
                </c:pt>
                <c:pt idx="2451">
                  <c:v>3.8159097836025597</c:v>
                </c:pt>
                <c:pt idx="2452">
                  <c:v>3.8738189576348674</c:v>
                </c:pt>
                <c:pt idx="2453">
                  <c:v>3.9408716854617492</c:v>
                </c:pt>
                <c:pt idx="2454">
                  <c:v>4.0048765620237736</c:v>
                </c:pt>
                <c:pt idx="2455">
                  <c:v>4.0749771411155136</c:v>
                </c:pt>
                <c:pt idx="2456">
                  <c:v>4.135934166412679</c:v>
                </c:pt>
                <c:pt idx="2457">
                  <c:v>4.190795489180128</c:v>
                </c:pt>
                <c:pt idx="2458">
                  <c:v>4.2548003657421516</c:v>
                </c:pt>
                <c:pt idx="2459">
                  <c:v>4.3066138372447424</c:v>
                </c:pt>
                <c:pt idx="2460">
                  <c:v>4.3584273087473333</c:v>
                </c:pt>
                <c:pt idx="2461">
                  <c:v>4.4041450777202069</c:v>
                </c:pt>
                <c:pt idx="2462">
                  <c:v>4.4498628466930814</c:v>
                </c:pt>
                <c:pt idx="2463">
                  <c:v>4.4864370618713805</c:v>
                </c:pt>
                <c:pt idx="2464">
                  <c:v>4.5230112770496795</c:v>
                </c:pt>
                <c:pt idx="2465">
                  <c:v>4.5504419384334041</c:v>
                </c:pt>
                <c:pt idx="2466">
                  <c:v>4.5809204510819868</c:v>
                </c:pt>
                <c:pt idx="2467">
                  <c:v>4.6022554099359949</c:v>
                </c:pt>
                <c:pt idx="2468">
                  <c:v>4.6235903687900031</c:v>
                </c:pt>
                <c:pt idx="2469">
                  <c:v>4.6449253276440112</c:v>
                </c:pt>
                <c:pt idx="2470">
                  <c:v>4.6632124352331603</c:v>
                </c:pt>
                <c:pt idx="2471">
                  <c:v>4.675403840292593</c:v>
                </c:pt>
                <c:pt idx="2472">
                  <c:v>4.6845473940871685</c:v>
                </c:pt>
                <c:pt idx="2473">
                  <c:v>4.693690947881743</c:v>
                </c:pt>
                <c:pt idx="2474">
                  <c:v>4.6906430966168848</c:v>
                </c:pt>
                <c:pt idx="2475">
                  <c:v>4.6784516915574521</c:v>
                </c:pt>
                <c:pt idx="2476">
                  <c:v>4.6662602864980185</c:v>
                </c:pt>
                <c:pt idx="2477">
                  <c:v>4.6449253276440112</c:v>
                </c:pt>
                <c:pt idx="2478">
                  <c:v>4.6205425175251449</c:v>
                </c:pt>
                <c:pt idx="2479">
                  <c:v>4.5931118561414204</c:v>
                </c:pt>
                <c:pt idx="2480">
                  <c:v>4.5595854922279795</c:v>
                </c:pt>
                <c:pt idx="2481">
                  <c:v>4.5291069795793959</c:v>
                </c:pt>
                <c:pt idx="2482">
                  <c:v>4.4925327644010968</c:v>
                </c:pt>
                <c:pt idx="2483">
                  <c:v>4.4559585492227978</c:v>
                </c:pt>
                <c:pt idx="2484">
                  <c:v>4.4193843340444987</c:v>
                </c:pt>
                <c:pt idx="2485">
                  <c:v>4.3828101188661996</c:v>
                </c:pt>
                <c:pt idx="2486">
                  <c:v>4.3492837549527579</c:v>
                </c:pt>
                <c:pt idx="2487">
                  <c:v>4.315757391039317</c:v>
                </c:pt>
                <c:pt idx="2488">
                  <c:v>4.2852788783907343</c:v>
                </c:pt>
                <c:pt idx="2489">
                  <c:v>4.2548003657421516</c:v>
                </c:pt>
                <c:pt idx="2490">
                  <c:v>4.2243218530935689</c:v>
                </c:pt>
                <c:pt idx="2491">
                  <c:v>4.1938433404449862</c:v>
                </c:pt>
                <c:pt idx="2492">
                  <c:v>4.1694605303261199</c:v>
                </c:pt>
                <c:pt idx="2493">
                  <c:v>4.1389820176775372</c:v>
                </c:pt>
                <c:pt idx="2494">
                  <c:v>4.1145992075586708</c:v>
                </c:pt>
                <c:pt idx="2495">
                  <c:v>4.0902163974398045</c:v>
                </c:pt>
                <c:pt idx="2496">
                  <c:v>4.0658335873209381</c:v>
                </c:pt>
                <c:pt idx="2497">
                  <c:v>4.047546479731789</c:v>
                </c:pt>
                <c:pt idx="2498">
                  <c:v>4.0292593721426391</c:v>
                </c:pt>
                <c:pt idx="2499">
                  <c:v>4.0048765620237736</c:v>
                </c:pt>
                <c:pt idx="2500">
                  <c:v>3.983541603169765</c:v>
                </c:pt>
                <c:pt idx="2501">
                  <c:v>3.9652544955806155</c:v>
                </c:pt>
                <c:pt idx="2502">
                  <c:v>3.9469673879914655</c:v>
                </c:pt>
                <c:pt idx="2503">
                  <c:v>3.9317281316671746</c:v>
                </c:pt>
                <c:pt idx="2504">
                  <c:v>3.9134410240780246</c:v>
                </c:pt>
                <c:pt idx="2505">
                  <c:v>3.8951539164888751</c:v>
                </c:pt>
                <c:pt idx="2506">
                  <c:v>3.8738189576348674</c:v>
                </c:pt>
                <c:pt idx="2507">
                  <c:v>3.8646754038402924</c:v>
                </c:pt>
                <c:pt idx="2508">
                  <c:v>3.8524839987808597</c:v>
                </c:pt>
                <c:pt idx="2509">
                  <c:v>3.8372447424565679</c:v>
                </c:pt>
                <c:pt idx="2510">
                  <c:v>3.8281011886619933</c:v>
                </c:pt>
                <c:pt idx="2511">
                  <c:v>3.8159097836025597</c:v>
                </c:pt>
                <c:pt idx="2512">
                  <c:v>3.8067662298079852</c:v>
                </c:pt>
                <c:pt idx="2513">
                  <c:v>3.7976226760134106</c:v>
                </c:pt>
                <c:pt idx="2514">
                  <c:v>3.7884791222188356</c:v>
                </c:pt>
                <c:pt idx="2515">
                  <c:v>3.7793355684242607</c:v>
                </c:pt>
                <c:pt idx="2516">
                  <c:v>3.7732398658945443</c:v>
                </c:pt>
                <c:pt idx="2517">
                  <c:v>3.7640963120999693</c:v>
                </c:pt>
                <c:pt idx="2518">
                  <c:v>3.7549527583053948</c:v>
                </c:pt>
                <c:pt idx="2519">
                  <c:v>3.7488570557756784</c:v>
                </c:pt>
                <c:pt idx="2520">
                  <c:v>3.7458092045108193</c:v>
                </c:pt>
                <c:pt idx="2521">
                  <c:v>3.739713501981103</c:v>
                </c:pt>
                <c:pt idx="2522">
                  <c:v>3.7336177994513866</c:v>
                </c:pt>
                <c:pt idx="2523">
                  <c:v>3.7305699481865284</c:v>
                </c:pt>
                <c:pt idx="2524">
                  <c:v>3.7244742456568121</c:v>
                </c:pt>
                <c:pt idx="2525">
                  <c:v>3.7214263943919539</c:v>
                </c:pt>
                <c:pt idx="2526">
                  <c:v>3.7183785431270948</c:v>
                </c:pt>
                <c:pt idx="2527">
                  <c:v>3.7122828405973785</c:v>
                </c:pt>
                <c:pt idx="2528">
                  <c:v>3.7122828405973785</c:v>
                </c:pt>
                <c:pt idx="2529">
                  <c:v>3.7092349893325203</c:v>
                </c:pt>
                <c:pt idx="2530">
                  <c:v>3.7061871380676621</c:v>
                </c:pt>
                <c:pt idx="2531">
                  <c:v>3.7031392868028039</c:v>
                </c:pt>
                <c:pt idx="2532">
                  <c:v>3.7031392868028039</c:v>
                </c:pt>
                <c:pt idx="2533">
                  <c:v>3.7000914355379457</c:v>
                </c:pt>
                <c:pt idx="2534">
                  <c:v>3.7000914355379457</c:v>
                </c:pt>
                <c:pt idx="2535">
                  <c:v>3.7000914355379457</c:v>
                </c:pt>
                <c:pt idx="2536">
                  <c:v>3.6970435842730875</c:v>
                </c:pt>
                <c:pt idx="2537">
                  <c:v>3.6970435842730875</c:v>
                </c:pt>
                <c:pt idx="2538">
                  <c:v>3.6970435842730875</c:v>
                </c:pt>
                <c:pt idx="2539">
                  <c:v>3.6970435842730875</c:v>
                </c:pt>
                <c:pt idx="2540">
                  <c:v>3.6970435842730875</c:v>
                </c:pt>
                <c:pt idx="2541">
                  <c:v>3.6970435842730875</c:v>
                </c:pt>
                <c:pt idx="2542">
                  <c:v>3.6970435842730875</c:v>
                </c:pt>
                <c:pt idx="2543">
                  <c:v>3.6970435842730875</c:v>
                </c:pt>
                <c:pt idx="2544">
                  <c:v>3.6970435842730875</c:v>
                </c:pt>
                <c:pt idx="2545">
                  <c:v>3.6970435842730875</c:v>
                </c:pt>
                <c:pt idx="2546">
                  <c:v>3.6970435842730875</c:v>
                </c:pt>
                <c:pt idx="2547">
                  <c:v>3.6970435842730875</c:v>
                </c:pt>
                <c:pt idx="2548">
                  <c:v>3.6970435842730875</c:v>
                </c:pt>
                <c:pt idx="2549">
                  <c:v>3.6939957330082289</c:v>
                </c:pt>
                <c:pt idx="2550">
                  <c:v>3.6939957330082289</c:v>
                </c:pt>
                <c:pt idx="2551">
                  <c:v>3.6939957330082289</c:v>
                </c:pt>
                <c:pt idx="2552">
                  <c:v>3.6909478817433707</c:v>
                </c:pt>
                <c:pt idx="2553">
                  <c:v>3.6879000304785126</c:v>
                </c:pt>
                <c:pt idx="2554">
                  <c:v>3.6848521792136544</c:v>
                </c:pt>
                <c:pt idx="2555">
                  <c:v>3.6696129228893626</c:v>
                </c:pt>
                <c:pt idx="2556">
                  <c:v>3.6665650716245044</c:v>
                </c:pt>
                <c:pt idx="2557">
                  <c:v>3.660469369094788</c:v>
                </c:pt>
                <c:pt idx="2558">
                  <c:v>3.6543736665650717</c:v>
                </c:pt>
                <c:pt idx="2559">
                  <c:v>3.6513258153002135</c:v>
                </c:pt>
                <c:pt idx="2560">
                  <c:v>3.6452301127704967</c:v>
                </c:pt>
                <c:pt idx="2561">
                  <c:v>3.6360865589759217</c:v>
                </c:pt>
                <c:pt idx="2562">
                  <c:v>3.6299908564462053</c:v>
                </c:pt>
                <c:pt idx="2563">
                  <c:v>3.623895153916489</c:v>
                </c:pt>
                <c:pt idx="2564">
                  <c:v>3.6177994513867717</c:v>
                </c:pt>
                <c:pt idx="2565">
                  <c:v>3.6086558975921972</c:v>
                </c:pt>
                <c:pt idx="2566">
                  <c:v>3.605608046327339</c:v>
                </c:pt>
                <c:pt idx="2567">
                  <c:v>3.5995123437976226</c:v>
                </c:pt>
                <c:pt idx="2568">
                  <c:v>3.5934166412679058</c:v>
                </c:pt>
                <c:pt idx="2569">
                  <c:v>3.5873209387381895</c:v>
                </c:pt>
                <c:pt idx="2570">
                  <c:v>3.5812252362084727</c:v>
                </c:pt>
                <c:pt idx="2571">
                  <c:v>3.5751295336787563</c:v>
                </c:pt>
                <c:pt idx="2572">
                  <c:v>3.5720816824138981</c:v>
                </c:pt>
                <c:pt idx="2573">
                  <c:v>3.5659859798841813</c:v>
                </c:pt>
                <c:pt idx="2574">
                  <c:v>3.5629381286193231</c:v>
                </c:pt>
                <c:pt idx="2575">
                  <c:v>3.5568424260896068</c:v>
                </c:pt>
                <c:pt idx="2576">
                  <c:v>3.5507467235598904</c:v>
                </c:pt>
                <c:pt idx="2577">
                  <c:v>3.5446510210301736</c:v>
                </c:pt>
                <c:pt idx="2578">
                  <c:v>3.541603169765315</c:v>
                </c:pt>
                <c:pt idx="2579">
                  <c:v>3.5355074672355986</c:v>
                </c:pt>
                <c:pt idx="2580">
                  <c:v>3.5324596159707404</c:v>
                </c:pt>
                <c:pt idx="2581">
                  <c:v>3.5263639134410241</c:v>
                </c:pt>
                <c:pt idx="2582">
                  <c:v>3.5233160621761659</c:v>
                </c:pt>
                <c:pt idx="2583">
                  <c:v>3.5202682109113077</c:v>
                </c:pt>
                <c:pt idx="2584">
                  <c:v>3.5141725083815905</c:v>
                </c:pt>
                <c:pt idx="2585">
                  <c:v>3.5111246571167323</c:v>
                </c:pt>
                <c:pt idx="2586">
                  <c:v>3.5050289545870159</c:v>
                </c:pt>
                <c:pt idx="2587">
                  <c:v>3.5019811033221577</c:v>
                </c:pt>
                <c:pt idx="2588">
                  <c:v>3.4989332520572995</c:v>
                </c:pt>
                <c:pt idx="2589">
                  <c:v>3.4958854007924414</c:v>
                </c:pt>
                <c:pt idx="2590">
                  <c:v>3.4897896982627246</c:v>
                </c:pt>
                <c:pt idx="2591">
                  <c:v>3.4867418469978664</c:v>
                </c:pt>
                <c:pt idx="2592">
                  <c:v>3.4836939957330082</c:v>
                </c:pt>
                <c:pt idx="2593">
                  <c:v>3.4806461444681496</c:v>
                </c:pt>
                <c:pt idx="2594">
                  <c:v>3.4775982932032914</c:v>
                </c:pt>
                <c:pt idx="2595">
                  <c:v>3.4745504419384332</c:v>
                </c:pt>
                <c:pt idx="2596">
                  <c:v>3.471502590673575</c:v>
                </c:pt>
                <c:pt idx="2597">
                  <c:v>3.4684547394087168</c:v>
                </c:pt>
                <c:pt idx="2598">
                  <c:v>3.4654068881438582</c:v>
                </c:pt>
                <c:pt idx="2599">
                  <c:v>3.462359036879</c:v>
                </c:pt>
                <c:pt idx="2600">
                  <c:v>3.4593111856141419</c:v>
                </c:pt>
                <c:pt idx="2601">
                  <c:v>3.4593111856141419</c:v>
                </c:pt>
                <c:pt idx="2602">
                  <c:v>3.4532154830844255</c:v>
                </c:pt>
                <c:pt idx="2603">
                  <c:v>3.4532154830844255</c:v>
                </c:pt>
                <c:pt idx="2604">
                  <c:v>3.4501676318195673</c:v>
                </c:pt>
                <c:pt idx="2605">
                  <c:v>3.4471197805547091</c:v>
                </c:pt>
                <c:pt idx="2606">
                  <c:v>3.4440719292898505</c:v>
                </c:pt>
                <c:pt idx="2607">
                  <c:v>3.4410240780249919</c:v>
                </c:pt>
                <c:pt idx="2608">
                  <c:v>3.4410240780249919</c:v>
                </c:pt>
                <c:pt idx="2609">
                  <c:v>3.4379762267601337</c:v>
                </c:pt>
                <c:pt idx="2610">
                  <c:v>3.4379762267601337</c:v>
                </c:pt>
                <c:pt idx="2611">
                  <c:v>3.4349283754952755</c:v>
                </c:pt>
                <c:pt idx="2612">
                  <c:v>3.4318805242304173</c:v>
                </c:pt>
                <c:pt idx="2613">
                  <c:v>3.4288326729655592</c:v>
                </c:pt>
                <c:pt idx="2614">
                  <c:v>3.4288326729655592</c:v>
                </c:pt>
                <c:pt idx="2615">
                  <c:v>3.425784821700701</c:v>
                </c:pt>
                <c:pt idx="2616">
                  <c:v>3.425784821700701</c:v>
                </c:pt>
                <c:pt idx="2617">
                  <c:v>3.4227369704358428</c:v>
                </c:pt>
                <c:pt idx="2618">
                  <c:v>3.4227369704358428</c:v>
                </c:pt>
                <c:pt idx="2619">
                  <c:v>3.4196891191709846</c:v>
                </c:pt>
                <c:pt idx="2620">
                  <c:v>3.4196891191709846</c:v>
                </c:pt>
                <c:pt idx="2621">
                  <c:v>3.407497714111551</c:v>
                </c:pt>
                <c:pt idx="2622">
                  <c:v>3.4044498628466928</c:v>
                </c:pt>
                <c:pt idx="2623">
                  <c:v>3.4044498628466928</c:v>
                </c:pt>
                <c:pt idx="2624">
                  <c:v>3.4044498628466928</c:v>
                </c:pt>
                <c:pt idx="2625">
                  <c:v>3.4014020115818346</c:v>
                </c:pt>
                <c:pt idx="2626">
                  <c:v>3.4014020115818346</c:v>
                </c:pt>
                <c:pt idx="2627">
                  <c:v>3.4014020115818346</c:v>
                </c:pt>
                <c:pt idx="2628">
                  <c:v>3.3983541603169765</c:v>
                </c:pt>
                <c:pt idx="2629">
                  <c:v>3.3983541603169765</c:v>
                </c:pt>
                <c:pt idx="2630">
                  <c:v>3.3953063090521183</c:v>
                </c:pt>
                <c:pt idx="2631">
                  <c:v>3.3953063090521183</c:v>
                </c:pt>
                <c:pt idx="2632">
                  <c:v>3.3953063090521183</c:v>
                </c:pt>
                <c:pt idx="2633">
                  <c:v>3.3922584577872601</c:v>
                </c:pt>
                <c:pt idx="2634">
                  <c:v>3.3922584577872601</c:v>
                </c:pt>
                <c:pt idx="2635">
                  <c:v>3.3922584577872601</c:v>
                </c:pt>
                <c:pt idx="2636">
                  <c:v>3.3922584577872601</c:v>
                </c:pt>
                <c:pt idx="2637">
                  <c:v>3.3922584577872601</c:v>
                </c:pt>
                <c:pt idx="2638">
                  <c:v>3.3892106065224015</c:v>
                </c:pt>
                <c:pt idx="2639">
                  <c:v>3.3892106065224015</c:v>
                </c:pt>
                <c:pt idx="2640">
                  <c:v>3.3892106065224015</c:v>
                </c:pt>
                <c:pt idx="2641">
                  <c:v>3.3892106065224015</c:v>
                </c:pt>
                <c:pt idx="2642">
                  <c:v>3.3892106065224015</c:v>
                </c:pt>
                <c:pt idx="2643">
                  <c:v>3.3861627552575433</c:v>
                </c:pt>
                <c:pt idx="2644">
                  <c:v>3.3861627552575433</c:v>
                </c:pt>
                <c:pt idx="2645">
                  <c:v>3.3861627552575433</c:v>
                </c:pt>
                <c:pt idx="2646">
                  <c:v>3.3861627552575433</c:v>
                </c:pt>
                <c:pt idx="2647">
                  <c:v>3.3861627552575433</c:v>
                </c:pt>
                <c:pt idx="2648">
                  <c:v>3.3831149039926851</c:v>
                </c:pt>
                <c:pt idx="2649">
                  <c:v>3.3861627552575433</c:v>
                </c:pt>
                <c:pt idx="2650">
                  <c:v>3.3831149039926851</c:v>
                </c:pt>
                <c:pt idx="2651">
                  <c:v>3.3831149039926851</c:v>
                </c:pt>
                <c:pt idx="2652">
                  <c:v>3.3831149039926851</c:v>
                </c:pt>
                <c:pt idx="2653">
                  <c:v>3.3831149039926851</c:v>
                </c:pt>
                <c:pt idx="2654">
                  <c:v>3.3831149039926851</c:v>
                </c:pt>
                <c:pt idx="2655">
                  <c:v>3.3831149039926851</c:v>
                </c:pt>
                <c:pt idx="2656">
                  <c:v>3.3831149039926851</c:v>
                </c:pt>
                <c:pt idx="2657">
                  <c:v>3.3861627552575433</c:v>
                </c:pt>
                <c:pt idx="2658">
                  <c:v>3.3861627552575433</c:v>
                </c:pt>
                <c:pt idx="2659">
                  <c:v>3.3831149039926851</c:v>
                </c:pt>
                <c:pt idx="2660">
                  <c:v>3.3831149039926851</c:v>
                </c:pt>
                <c:pt idx="2661">
                  <c:v>3.3831149039926851</c:v>
                </c:pt>
                <c:pt idx="2662">
                  <c:v>3.3831149039926851</c:v>
                </c:pt>
                <c:pt idx="2663">
                  <c:v>3.3831149039926851</c:v>
                </c:pt>
                <c:pt idx="2664">
                  <c:v>3.3831149039926851</c:v>
                </c:pt>
                <c:pt idx="2665">
                  <c:v>3.3800670527278265</c:v>
                </c:pt>
                <c:pt idx="2666">
                  <c:v>3.3800670527278265</c:v>
                </c:pt>
                <c:pt idx="2667">
                  <c:v>3.3800670527278265</c:v>
                </c:pt>
                <c:pt idx="2668">
                  <c:v>3.3800670527278265</c:v>
                </c:pt>
                <c:pt idx="2669">
                  <c:v>3.3800670527278265</c:v>
                </c:pt>
                <c:pt idx="2670">
                  <c:v>3.3800670527278265</c:v>
                </c:pt>
                <c:pt idx="2671">
                  <c:v>3.3800670527278265</c:v>
                </c:pt>
                <c:pt idx="2672">
                  <c:v>3.3800670527278265</c:v>
                </c:pt>
                <c:pt idx="2673">
                  <c:v>3.3800670527278265</c:v>
                </c:pt>
                <c:pt idx="2674">
                  <c:v>3.3800670527278265</c:v>
                </c:pt>
                <c:pt idx="2675">
                  <c:v>3.3800670527278265</c:v>
                </c:pt>
                <c:pt idx="2676">
                  <c:v>3.3800670527278265</c:v>
                </c:pt>
                <c:pt idx="2677">
                  <c:v>3.3831149039926851</c:v>
                </c:pt>
                <c:pt idx="2678">
                  <c:v>3.3831149039926851</c:v>
                </c:pt>
                <c:pt idx="2679">
                  <c:v>3.3831149039926851</c:v>
                </c:pt>
                <c:pt idx="2680">
                  <c:v>3.3831149039926851</c:v>
                </c:pt>
                <c:pt idx="2681">
                  <c:v>3.3861627552575433</c:v>
                </c:pt>
                <c:pt idx="2682">
                  <c:v>3.3861627552575433</c:v>
                </c:pt>
                <c:pt idx="2683">
                  <c:v>3.3861627552575433</c:v>
                </c:pt>
                <c:pt idx="2684">
                  <c:v>3.3892106065224015</c:v>
                </c:pt>
                <c:pt idx="2685">
                  <c:v>3.3892106065224015</c:v>
                </c:pt>
                <c:pt idx="2686">
                  <c:v>3.3892106065224015</c:v>
                </c:pt>
                <c:pt idx="2687">
                  <c:v>3.3922584577872601</c:v>
                </c:pt>
                <c:pt idx="2688">
                  <c:v>3.3922584577872601</c:v>
                </c:pt>
                <c:pt idx="2689">
                  <c:v>3.3953063090521183</c:v>
                </c:pt>
                <c:pt idx="2690">
                  <c:v>3.3983541603169765</c:v>
                </c:pt>
                <c:pt idx="2691">
                  <c:v>3.3983541603169765</c:v>
                </c:pt>
                <c:pt idx="2692">
                  <c:v>3.4014020115818346</c:v>
                </c:pt>
                <c:pt idx="2693">
                  <c:v>3.4014020115818346</c:v>
                </c:pt>
                <c:pt idx="2694">
                  <c:v>3.4044498628466928</c:v>
                </c:pt>
                <c:pt idx="2695">
                  <c:v>3.407497714111551</c:v>
                </c:pt>
                <c:pt idx="2696">
                  <c:v>3.4105455653764092</c:v>
                </c:pt>
                <c:pt idx="2697">
                  <c:v>3.4105455653764092</c:v>
                </c:pt>
                <c:pt idx="2698">
                  <c:v>3.4135934166412674</c:v>
                </c:pt>
                <c:pt idx="2699">
                  <c:v>3.4196891191709846</c:v>
                </c:pt>
                <c:pt idx="2700">
                  <c:v>3.4196891191709846</c:v>
                </c:pt>
                <c:pt idx="2701">
                  <c:v>3.4227369704358428</c:v>
                </c:pt>
                <c:pt idx="2702">
                  <c:v>3.425784821700701</c:v>
                </c:pt>
                <c:pt idx="2703">
                  <c:v>3.4288326729655592</c:v>
                </c:pt>
                <c:pt idx="2704">
                  <c:v>3.4318805242304173</c:v>
                </c:pt>
                <c:pt idx="2705">
                  <c:v>3.4349283754952755</c:v>
                </c:pt>
                <c:pt idx="2706">
                  <c:v>3.4379762267601337</c:v>
                </c:pt>
                <c:pt idx="2707">
                  <c:v>3.4440719292898505</c:v>
                </c:pt>
                <c:pt idx="2708">
                  <c:v>3.4471197805547091</c:v>
                </c:pt>
                <c:pt idx="2709">
                  <c:v>3.4501676318195673</c:v>
                </c:pt>
                <c:pt idx="2710">
                  <c:v>3.4532154830844255</c:v>
                </c:pt>
                <c:pt idx="2711">
                  <c:v>3.4562633343492837</c:v>
                </c:pt>
                <c:pt idx="2712">
                  <c:v>3.4593111856141419</c:v>
                </c:pt>
                <c:pt idx="2713">
                  <c:v>3.462359036879</c:v>
                </c:pt>
                <c:pt idx="2714">
                  <c:v>3.4684547394087168</c:v>
                </c:pt>
                <c:pt idx="2715">
                  <c:v>3.471502590673575</c:v>
                </c:pt>
                <c:pt idx="2716">
                  <c:v>3.4775982932032914</c:v>
                </c:pt>
                <c:pt idx="2717">
                  <c:v>3.4836939957330082</c:v>
                </c:pt>
                <c:pt idx="2718">
                  <c:v>3.4897896982627246</c:v>
                </c:pt>
                <c:pt idx="2719">
                  <c:v>3.4958854007924414</c:v>
                </c:pt>
                <c:pt idx="2720">
                  <c:v>3.5019811033221577</c:v>
                </c:pt>
                <c:pt idx="2721">
                  <c:v>3.5080768058518741</c:v>
                </c:pt>
                <c:pt idx="2722">
                  <c:v>3.5141725083815905</c:v>
                </c:pt>
                <c:pt idx="2723">
                  <c:v>3.5233160621761659</c:v>
                </c:pt>
                <c:pt idx="2724">
                  <c:v>3.5324596159707404</c:v>
                </c:pt>
                <c:pt idx="2725">
                  <c:v>3.5385553185004568</c:v>
                </c:pt>
                <c:pt idx="2726">
                  <c:v>3.5476988722950322</c:v>
                </c:pt>
                <c:pt idx="2727">
                  <c:v>3.5568424260896068</c:v>
                </c:pt>
                <c:pt idx="2728">
                  <c:v>3.5659859798841813</c:v>
                </c:pt>
                <c:pt idx="2729">
                  <c:v>3.5781773849436145</c:v>
                </c:pt>
                <c:pt idx="2730">
                  <c:v>3.5903687900030476</c:v>
                </c:pt>
                <c:pt idx="2731">
                  <c:v>3.605608046327339</c:v>
                </c:pt>
                <c:pt idx="2732">
                  <c:v>3.6208473026516308</c:v>
                </c:pt>
                <c:pt idx="2733">
                  <c:v>3.6452301127704967</c:v>
                </c:pt>
                <c:pt idx="2734">
                  <c:v>3.6696129228893626</c:v>
                </c:pt>
                <c:pt idx="2735">
                  <c:v>3.7000914355379457</c:v>
                </c:pt>
                <c:pt idx="2736">
                  <c:v>3.7336177994513866</c:v>
                </c:pt>
                <c:pt idx="2737">
                  <c:v>3.7701920146296857</c:v>
                </c:pt>
                <c:pt idx="2738">
                  <c:v>3.8128619323377015</c:v>
                </c:pt>
                <c:pt idx="2739">
                  <c:v>3.858579701310576</c:v>
                </c:pt>
                <c:pt idx="2740">
                  <c:v>3.9103931728131665</c:v>
                </c:pt>
                <c:pt idx="2741">
                  <c:v>3.9622066443157573</c:v>
                </c:pt>
                <c:pt idx="2742">
                  <c:v>4.0079244132886318</c:v>
                </c:pt>
                <c:pt idx="2743">
                  <c:v>4.06278573605608</c:v>
                </c:pt>
                <c:pt idx="2744">
                  <c:v>4.117647058823529</c:v>
                </c:pt>
                <c:pt idx="2745">
                  <c:v>4.1694605303261199</c:v>
                </c:pt>
                <c:pt idx="2746">
                  <c:v>4.2243218530935689</c:v>
                </c:pt>
                <c:pt idx="2747">
                  <c:v>4.2730874733313007</c:v>
                </c:pt>
                <c:pt idx="2748">
                  <c:v>4.3188052423041752</c:v>
                </c:pt>
                <c:pt idx="2749">
                  <c:v>4.3675708625419079</c:v>
                </c:pt>
                <c:pt idx="2750">
                  <c:v>4.407192928985066</c:v>
                </c:pt>
                <c:pt idx="2751">
                  <c:v>4.4529106979579396</c:v>
                </c:pt>
                <c:pt idx="2752">
                  <c:v>4.4833892106065223</c:v>
                </c:pt>
                <c:pt idx="2753">
                  <c:v>4.513867723255105</c:v>
                </c:pt>
                <c:pt idx="2754">
                  <c:v>4.5443462359036877</c:v>
                </c:pt>
                <c:pt idx="2755">
                  <c:v>4.5717768972874122</c:v>
                </c:pt>
                <c:pt idx="2756">
                  <c:v>4.5961597074062785</c:v>
                </c:pt>
                <c:pt idx="2757">
                  <c:v>4.6144468149954285</c:v>
                </c:pt>
                <c:pt idx="2758">
                  <c:v>4.6327339225845776</c:v>
                </c:pt>
                <c:pt idx="2759">
                  <c:v>4.6510210301737276</c:v>
                </c:pt>
                <c:pt idx="2760">
                  <c:v>4.6693081377628767</c:v>
                </c:pt>
                <c:pt idx="2761">
                  <c:v>4.6814995428223103</c:v>
                </c:pt>
                <c:pt idx="2762">
                  <c:v>4.6997866504114594</c:v>
                </c:pt>
                <c:pt idx="2763">
                  <c:v>4.7058823529411757</c:v>
                </c:pt>
                <c:pt idx="2764">
                  <c:v>4.7150259067357512</c:v>
                </c:pt>
                <c:pt idx="2765">
                  <c:v>4.7180737580006094</c:v>
                </c:pt>
                <c:pt idx="2766">
                  <c:v>4.711978055470893</c:v>
                </c:pt>
                <c:pt idx="2767">
                  <c:v>4.7058823529411757</c:v>
                </c:pt>
                <c:pt idx="2768">
                  <c:v>4.6875952453520267</c:v>
                </c:pt>
                <c:pt idx="2769">
                  <c:v>4.6693081377628767</c:v>
                </c:pt>
                <c:pt idx="2770">
                  <c:v>4.6388296251142949</c:v>
                </c:pt>
                <c:pt idx="2771">
                  <c:v>4.6174946662602867</c:v>
                </c:pt>
                <c:pt idx="2772">
                  <c:v>4.5839683023468449</c:v>
                </c:pt>
                <c:pt idx="2773">
                  <c:v>4.5504419384334041</c:v>
                </c:pt>
                <c:pt idx="2774">
                  <c:v>4.5169155745199632</c:v>
                </c:pt>
                <c:pt idx="2775">
                  <c:v>4.4803413593416641</c:v>
                </c:pt>
                <c:pt idx="2776">
                  <c:v>4.4468149954282232</c:v>
                </c:pt>
                <c:pt idx="2777">
                  <c:v>4.407192928985066</c:v>
                </c:pt>
                <c:pt idx="2778">
                  <c:v>4.3736665650716242</c:v>
                </c:pt>
                <c:pt idx="2779">
                  <c:v>4.3401402011581833</c:v>
                </c:pt>
                <c:pt idx="2780">
                  <c:v>4.3066138372447424</c:v>
                </c:pt>
                <c:pt idx="2781">
                  <c:v>4.2761353245961597</c:v>
                </c:pt>
                <c:pt idx="2782">
                  <c:v>4.245656811947577</c:v>
                </c:pt>
                <c:pt idx="2783">
                  <c:v>4.2182261505638525</c:v>
                </c:pt>
                <c:pt idx="2784">
                  <c:v>4.190795489180128</c:v>
                </c:pt>
                <c:pt idx="2785">
                  <c:v>4.1694605303261199</c:v>
                </c:pt>
                <c:pt idx="2786">
                  <c:v>4.1389820176775372</c:v>
                </c:pt>
                <c:pt idx="2787">
                  <c:v>4.1115513562938126</c:v>
                </c:pt>
                <c:pt idx="2788">
                  <c:v>4.0871685461749463</c:v>
                </c:pt>
                <c:pt idx="2789">
                  <c:v>4.0658335873209381</c:v>
                </c:pt>
                <c:pt idx="2790">
                  <c:v>4.0444986284669309</c:v>
                </c:pt>
                <c:pt idx="2791">
                  <c:v>4.0231636696129227</c:v>
                </c:pt>
                <c:pt idx="2792">
                  <c:v>4.0048765620237736</c:v>
                </c:pt>
                <c:pt idx="2793">
                  <c:v>3.983541603169765</c:v>
                </c:pt>
                <c:pt idx="2794">
                  <c:v>3.9683023468454737</c:v>
                </c:pt>
                <c:pt idx="2795">
                  <c:v>3.9530630905211828</c:v>
                </c:pt>
                <c:pt idx="2796">
                  <c:v>3.937823834196891</c:v>
                </c:pt>
                <c:pt idx="2797">
                  <c:v>3.9225845778725996</c:v>
                </c:pt>
                <c:pt idx="2798">
                  <c:v>3.9103931728131665</c:v>
                </c:pt>
                <c:pt idx="2799">
                  <c:v>3.8951539164888751</c:v>
                </c:pt>
                <c:pt idx="2800">
                  <c:v>3.8829625114294419</c:v>
                </c:pt>
                <c:pt idx="2801">
                  <c:v>3.8738189576348674</c:v>
                </c:pt>
                <c:pt idx="2802">
                  <c:v>3.8646754038402924</c:v>
                </c:pt>
                <c:pt idx="2803">
                  <c:v>3.8555318500457179</c:v>
                </c:pt>
                <c:pt idx="2804">
                  <c:v>3.8433404449862842</c:v>
                </c:pt>
                <c:pt idx="2805">
                  <c:v>3.8372447424565679</c:v>
                </c:pt>
                <c:pt idx="2806">
                  <c:v>3.8311490399268515</c:v>
                </c:pt>
                <c:pt idx="2807">
                  <c:v>3.8250533373971352</c:v>
                </c:pt>
                <c:pt idx="2808">
                  <c:v>3.8189576348674179</c:v>
                </c:pt>
                <c:pt idx="2809">
                  <c:v>3.8128619323377015</c:v>
                </c:pt>
                <c:pt idx="2810">
                  <c:v>3.7976226760134106</c:v>
                </c:pt>
                <c:pt idx="2811">
                  <c:v>3.794574824748552</c:v>
                </c:pt>
                <c:pt idx="2812">
                  <c:v>3.7884791222188356</c:v>
                </c:pt>
                <c:pt idx="2813">
                  <c:v>3.7854312709539775</c:v>
                </c:pt>
                <c:pt idx="2814">
                  <c:v>3.7823834196891188</c:v>
                </c:pt>
                <c:pt idx="2815">
                  <c:v>3.7793355684242607</c:v>
                </c:pt>
                <c:pt idx="2816">
                  <c:v>3.7762877171594025</c:v>
                </c:pt>
                <c:pt idx="2817">
                  <c:v>3.7732398658945443</c:v>
                </c:pt>
                <c:pt idx="2818">
                  <c:v>3.7701920146296857</c:v>
                </c:pt>
                <c:pt idx="2819">
                  <c:v>3.7701920146296857</c:v>
                </c:pt>
                <c:pt idx="2820">
                  <c:v>3.7701920146296857</c:v>
                </c:pt>
                <c:pt idx="2821">
                  <c:v>3.7671441633648275</c:v>
                </c:pt>
                <c:pt idx="2822">
                  <c:v>3.7671441633648275</c:v>
                </c:pt>
                <c:pt idx="2823">
                  <c:v>3.7640963120999693</c:v>
                </c:pt>
                <c:pt idx="2824">
                  <c:v>3.7640963120999693</c:v>
                </c:pt>
                <c:pt idx="2825">
                  <c:v>3.7640963120999693</c:v>
                </c:pt>
                <c:pt idx="2826">
                  <c:v>3.7640963120999693</c:v>
                </c:pt>
                <c:pt idx="2827">
                  <c:v>3.7640963120999693</c:v>
                </c:pt>
                <c:pt idx="2828">
                  <c:v>3.7640963120999693</c:v>
                </c:pt>
                <c:pt idx="2829">
                  <c:v>3.7640963120999693</c:v>
                </c:pt>
                <c:pt idx="2830">
                  <c:v>3.7640963120999693</c:v>
                </c:pt>
                <c:pt idx="2831">
                  <c:v>3.7640963120999693</c:v>
                </c:pt>
                <c:pt idx="2832">
                  <c:v>3.7640963120999693</c:v>
                </c:pt>
                <c:pt idx="2833">
                  <c:v>3.7671441633648275</c:v>
                </c:pt>
                <c:pt idx="2834">
                  <c:v>3.7671441633648275</c:v>
                </c:pt>
                <c:pt idx="2835">
                  <c:v>3.7701920146296857</c:v>
                </c:pt>
                <c:pt idx="2836">
                  <c:v>3.7701920146296857</c:v>
                </c:pt>
                <c:pt idx="2837">
                  <c:v>3.7732398658945443</c:v>
                </c:pt>
                <c:pt idx="2838">
                  <c:v>3.7762877171594025</c:v>
                </c:pt>
                <c:pt idx="2839">
                  <c:v>3.7793355684242607</c:v>
                </c:pt>
                <c:pt idx="2840">
                  <c:v>3.7854312709539775</c:v>
                </c:pt>
                <c:pt idx="2841">
                  <c:v>3.7884791222188356</c:v>
                </c:pt>
                <c:pt idx="2842">
                  <c:v>3.794574824748552</c:v>
                </c:pt>
                <c:pt idx="2843">
                  <c:v>3.8006705272782688</c:v>
                </c:pt>
                <c:pt idx="2844">
                  <c:v>3.8067662298079852</c:v>
                </c:pt>
                <c:pt idx="2845">
                  <c:v>3.8128619323377015</c:v>
                </c:pt>
                <c:pt idx="2846">
                  <c:v>3.8189576348674179</c:v>
                </c:pt>
                <c:pt idx="2847">
                  <c:v>3.8250533373971352</c:v>
                </c:pt>
                <c:pt idx="2848">
                  <c:v>3.8311490399268515</c:v>
                </c:pt>
                <c:pt idx="2849">
                  <c:v>3.8341968911917097</c:v>
                </c:pt>
                <c:pt idx="2850">
                  <c:v>3.8402925937214261</c:v>
                </c:pt>
                <c:pt idx="2851">
                  <c:v>3.8433404449862842</c:v>
                </c:pt>
                <c:pt idx="2852">
                  <c:v>3.8463882962511424</c:v>
                </c:pt>
                <c:pt idx="2853">
                  <c:v>3.8494361475160015</c:v>
                </c:pt>
                <c:pt idx="2854">
                  <c:v>3.8494361475160015</c:v>
                </c:pt>
                <c:pt idx="2855">
                  <c:v>3.8463882962511424</c:v>
                </c:pt>
                <c:pt idx="2856">
                  <c:v>3.8433404449862842</c:v>
                </c:pt>
                <c:pt idx="2857">
                  <c:v>3.8372447424565679</c:v>
                </c:pt>
                <c:pt idx="2858">
                  <c:v>3.8311490399268515</c:v>
                </c:pt>
                <c:pt idx="2859">
                  <c:v>3.8250533373971352</c:v>
                </c:pt>
                <c:pt idx="2860">
                  <c:v>3.8159097836025597</c:v>
                </c:pt>
                <c:pt idx="2861">
                  <c:v>3.8067662298079852</c:v>
                </c:pt>
                <c:pt idx="2862">
                  <c:v>3.7976226760134106</c:v>
                </c:pt>
                <c:pt idx="2863">
                  <c:v>3.7854312709539775</c:v>
                </c:pt>
                <c:pt idx="2864">
                  <c:v>3.7762877171594025</c:v>
                </c:pt>
                <c:pt idx="2865">
                  <c:v>3.7671441633648275</c:v>
                </c:pt>
                <c:pt idx="2866">
                  <c:v>3.7549527583053948</c:v>
                </c:pt>
                <c:pt idx="2867">
                  <c:v>3.7458092045108193</c:v>
                </c:pt>
                <c:pt idx="2868">
                  <c:v>3.7366656507162448</c:v>
                </c:pt>
                <c:pt idx="2869">
                  <c:v>3.7275220969216702</c:v>
                </c:pt>
                <c:pt idx="2870">
                  <c:v>3.7183785431270948</c:v>
                </c:pt>
                <c:pt idx="2871">
                  <c:v>3.7092349893325203</c:v>
                </c:pt>
                <c:pt idx="2872">
                  <c:v>3.7000914355379457</c:v>
                </c:pt>
                <c:pt idx="2873">
                  <c:v>3.6909478817433707</c:v>
                </c:pt>
                <c:pt idx="2874">
                  <c:v>3.6818043279487958</c:v>
                </c:pt>
                <c:pt idx="2875">
                  <c:v>3.6726607741542212</c:v>
                </c:pt>
                <c:pt idx="2876">
                  <c:v>3.6635172203596462</c:v>
                </c:pt>
                <c:pt idx="2877">
                  <c:v>3.6543736665650717</c:v>
                </c:pt>
                <c:pt idx="2878">
                  <c:v>3.6421822615056381</c:v>
                </c:pt>
                <c:pt idx="2879">
                  <c:v>3.6330387077110635</c:v>
                </c:pt>
                <c:pt idx="2880">
                  <c:v>3.6269430051813472</c:v>
                </c:pt>
                <c:pt idx="2881">
                  <c:v>3.6177994513867717</c:v>
                </c:pt>
                <c:pt idx="2882">
                  <c:v>3.6117037488570554</c:v>
                </c:pt>
                <c:pt idx="2883">
                  <c:v>3.6025601950624808</c:v>
                </c:pt>
                <c:pt idx="2884">
                  <c:v>3.5964644925327645</c:v>
                </c:pt>
                <c:pt idx="2885">
                  <c:v>3.5903687900030476</c:v>
                </c:pt>
                <c:pt idx="2886">
                  <c:v>3.5812252362084727</c:v>
                </c:pt>
                <c:pt idx="2887">
                  <c:v>3.5781773849436145</c:v>
                </c:pt>
                <c:pt idx="2888">
                  <c:v>3.5690338311490399</c:v>
                </c:pt>
                <c:pt idx="2889">
                  <c:v>3.5659859798841813</c:v>
                </c:pt>
                <c:pt idx="2890">
                  <c:v>3.5568424260896068</c:v>
                </c:pt>
                <c:pt idx="2891">
                  <c:v>3.5537945748247486</c:v>
                </c:pt>
                <c:pt idx="2892">
                  <c:v>3.5476988722950322</c:v>
                </c:pt>
                <c:pt idx="2893">
                  <c:v>3.541603169765315</c:v>
                </c:pt>
                <c:pt idx="2894">
                  <c:v>3.5355074672355986</c:v>
                </c:pt>
                <c:pt idx="2895">
                  <c:v>3.5324596159707404</c:v>
                </c:pt>
                <c:pt idx="2896">
                  <c:v>3.5263639134410241</c:v>
                </c:pt>
                <c:pt idx="2897">
                  <c:v>3.5233160621761659</c:v>
                </c:pt>
                <c:pt idx="2898">
                  <c:v>3.5172203596464486</c:v>
                </c:pt>
                <c:pt idx="2899">
                  <c:v>3.5141725083815905</c:v>
                </c:pt>
                <c:pt idx="2900">
                  <c:v>3.5080768058518741</c:v>
                </c:pt>
                <c:pt idx="2901">
                  <c:v>3.5050289545870159</c:v>
                </c:pt>
                <c:pt idx="2902">
                  <c:v>3.4989332520572995</c:v>
                </c:pt>
                <c:pt idx="2903">
                  <c:v>3.4958854007924414</c:v>
                </c:pt>
                <c:pt idx="2904">
                  <c:v>3.4928375495275832</c:v>
                </c:pt>
                <c:pt idx="2905">
                  <c:v>3.4897896982627246</c:v>
                </c:pt>
                <c:pt idx="2906">
                  <c:v>3.4836939957330082</c:v>
                </c:pt>
                <c:pt idx="2907">
                  <c:v>3.4806461444681496</c:v>
                </c:pt>
                <c:pt idx="2908">
                  <c:v>3.4775982932032914</c:v>
                </c:pt>
                <c:pt idx="2909">
                  <c:v>3.4745504419384332</c:v>
                </c:pt>
                <c:pt idx="2910">
                  <c:v>3.471502590673575</c:v>
                </c:pt>
                <c:pt idx="2911">
                  <c:v>3.4684547394087168</c:v>
                </c:pt>
                <c:pt idx="2912">
                  <c:v>3.462359036879</c:v>
                </c:pt>
                <c:pt idx="2913">
                  <c:v>3.4593111856141419</c:v>
                </c:pt>
                <c:pt idx="2914">
                  <c:v>3.4593111856141419</c:v>
                </c:pt>
                <c:pt idx="2915">
                  <c:v>3.4562633343492837</c:v>
                </c:pt>
                <c:pt idx="2916">
                  <c:v>3.4532154830844255</c:v>
                </c:pt>
                <c:pt idx="2917">
                  <c:v>3.4501676318195673</c:v>
                </c:pt>
                <c:pt idx="2918">
                  <c:v>3.4440719292898505</c:v>
                </c:pt>
                <c:pt idx="2919">
                  <c:v>3.4440719292898505</c:v>
                </c:pt>
                <c:pt idx="2920">
                  <c:v>3.4410240780249919</c:v>
                </c:pt>
                <c:pt idx="2921">
                  <c:v>3.4379762267601337</c:v>
                </c:pt>
                <c:pt idx="2922">
                  <c:v>3.4349283754952755</c:v>
                </c:pt>
                <c:pt idx="2923">
                  <c:v>3.4349283754952755</c:v>
                </c:pt>
                <c:pt idx="2924">
                  <c:v>3.4318805242304173</c:v>
                </c:pt>
                <c:pt idx="2925">
                  <c:v>3.4288326729655592</c:v>
                </c:pt>
                <c:pt idx="2926">
                  <c:v>3.425784821700701</c:v>
                </c:pt>
                <c:pt idx="2927">
                  <c:v>3.425784821700701</c:v>
                </c:pt>
                <c:pt idx="2928">
                  <c:v>3.4227369704358428</c:v>
                </c:pt>
                <c:pt idx="2929">
                  <c:v>3.4196891191709846</c:v>
                </c:pt>
                <c:pt idx="2930">
                  <c:v>3.4196891191709846</c:v>
                </c:pt>
                <c:pt idx="2931">
                  <c:v>3.4166412679061264</c:v>
                </c:pt>
                <c:pt idx="2932">
                  <c:v>3.4166412679061264</c:v>
                </c:pt>
                <c:pt idx="2933">
                  <c:v>3.4135934166412674</c:v>
                </c:pt>
                <c:pt idx="2934">
                  <c:v>3.4135934166412674</c:v>
                </c:pt>
                <c:pt idx="2935">
                  <c:v>3.4105455653764092</c:v>
                </c:pt>
                <c:pt idx="2936">
                  <c:v>3.4105455653764092</c:v>
                </c:pt>
                <c:pt idx="2937">
                  <c:v>3.407497714111551</c:v>
                </c:pt>
                <c:pt idx="2938">
                  <c:v>3.4044498628466928</c:v>
                </c:pt>
                <c:pt idx="2939">
                  <c:v>3.4044498628466928</c:v>
                </c:pt>
                <c:pt idx="2940">
                  <c:v>3.4044498628466928</c:v>
                </c:pt>
                <c:pt idx="2941">
                  <c:v>3.4014020115818346</c:v>
                </c:pt>
                <c:pt idx="2942">
                  <c:v>3.4014020115818346</c:v>
                </c:pt>
                <c:pt idx="2943">
                  <c:v>3.3983541603169765</c:v>
                </c:pt>
                <c:pt idx="2944">
                  <c:v>3.3983541603169765</c:v>
                </c:pt>
                <c:pt idx="2945">
                  <c:v>3.3983541603169765</c:v>
                </c:pt>
                <c:pt idx="2946">
                  <c:v>3.3953063090521183</c:v>
                </c:pt>
                <c:pt idx="2947">
                  <c:v>3.3953063090521183</c:v>
                </c:pt>
                <c:pt idx="2948">
                  <c:v>3.3922584577872601</c:v>
                </c:pt>
                <c:pt idx="2949">
                  <c:v>3.3922584577872601</c:v>
                </c:pt>
                <c:pt idx="2950">
                  <c:v>3.3922584577872601</c:v>
                </c:pt>
                <c:pt idx="2951">
                  <c:v>3.3892106065224015</c:v>
                </c:pt>
                <c:pt idx="2952">
                  <c:v>3.3892106065224015</c:v>
                </c:pt>
                <c:pt idx="2953">
                  <c:v>3.3892106065224015</c:v>
                </c:pt>
                <c:pt idx="2954">
                  <c:v>3.3861627552575433</c:v>
                </c:pt>
                <c:pt idx="2955">
                  <c:v>3.3861627552575433</c:v>
                </c:pt>
                <c:pt idx="2956">
                  <c:v>3.3861627552575433</c:v>
                </c:pt>
                <c:pt idx="2957">
                  <c:v>3.3831149039926851</c:v>
                </c:pt>
                <c:pt idx="2958">
                  <c:v>3.3770192014629683</c:v>
                </c:pt>
                <c:pt idx="2959">
                  <c:v>3.3770192014629683</c:v>
                </c:pt>
                <c:pt idx="2960">
                  <c:v>3.3770192014629683</c:v>
                </c:pt>
                <c:pt idx="2961">
                  <c:v>3.3770192014629683</c:v>
                </c:pt>
                <c:pt idx="2962">
                  <c:v>3.3770192014629683</c:v>
                </c:pt>
                <c:pt idx="2963">
                  <c:v>3.3739713501981101</c:v>
                </c:pt>
                <c:pt idx="2964">
                  <c:v>3.3739713501981101</c:v>
                </c:pt>
                <c:pt idx="2965">
                  <c:v>3.3739713501981101</c:v>
                </c:pt>
                <c:pt idx="2966">
                  <c:v>3.3739713501981101</c:v>
                </c:pt>
                <c:pt idx="2967">
                  <c:v>3.3739713501981101</c:v>
                </c:pt>
                <c:pt idx="2968">
                  <c:v>3.3739713501981101</c:v>
                </c:pt>
                <c:pt idx="2969">
                  <c:v>3.3739713501981101</c:v>
                </c:pt>
                <c:pt idx="2970">
                  <c:v>3.3739713501981101</c:v>
                </c:pt>
                <c:pt idx="2971">
                  <c:v>3.3739713501981101</c:v>
                </c:pt>
                <c:pt idx="2972">
                  <c:v>3.3739713501981101</c:v>
                </c:pt>
                <c:pt idx="2973">
                  <c:v>3.3739713501981101</c:v>
                </c:pt>
                <c:pt idx="2974">
                  <c:v>3.3739713501981101</c:v>
                </c:pt>
                <c:pt idx="2975">
                  <c:v>3.3709234989332519</c:v>
                </c:pt>
                <c:pt idx="2976">
                  <c:v>3.3709234989332519</c:v>
                </c:pt>
                <c:pt idx="2977">
                  <c:v>3.3709234989332519</c:v>
                </c:pt>
                <c:pt idx="2978">
                  <c:v>3.3709234989332519</c:v>
                </c:pt>
                <c:pt idx="2979">
                  <c:v>3.3709234989332519</c:v>
                </c:pt>
                <c:pt idx="2980">
                  <c:v>3.3709234989332519</c:v>
                </c:pt>
                <c:pt idx="2981">
                  <c:v>3.3709234989332519</c:v>
                </c:pt>
                <c:pt idx="2982">
                  <c:v>3.3678756476683938</c:v>
                </c:pt>
                <c:pt idx="2983">
                  <c:v>3.3678756476683938</c:v>
                </c:pt>
                <c:pt idx="2984">
                  <c:v>3.3678756476683938</c:v>
                </c:pt>
                <c:pt idx="2985">
                  <c:v>3.3678756476683938</c:v>
                </c:pt>
                <c:pt idx="2986">
                  <c:v>3.3678756476683938</c:v>
                </c:pt>
                <c:pt idx="2987">
                  <c:v>3.3678756476683938</c:v>
                </c:pt>
                <c:pt idx="2988">
                  <c:v>3.3648277964035351</c:v>
                </c:pt>
                <c:pt idx="2989">
                  <c:v>3.3678756476683938</c:v>
                </c:pt>
                <c:pt idx="2990">
                  <c:v>3.3648277964035351</c:v>
                </c:pt>
                <c:pt idx="2991">
                  <c:v>3.3648277964035351</c:v>
                </c:pt>
                <c:pt idx="2992">
                  <c:v>3.3648277964035351</c:v>
                </c:pt>
                <c:pt idx="2993">
                  <c:v>3.3648277964035351</c:v>
                </c:pt>
                <c:pt idx="2994">
                  <c:v>3.3648277964035351</c:v>
                </c:pt>
                <c:pt idx="2995">
                  <c:v>3.3648277964035351</c:v>
                </c:pt>
                <c:pt idx="2996">
                  <c:v>3.361779945138677</c:v>
                </c:pt>
                <c:pt idx="2997">
                  <c:v>3.361779945138677</c:v>
                </c:pt>
                <c:pt idx="2998">
                  <c:v>3.361779945138677</c:v>
                </c:pt>
                <c:pt idx="2999">
                  <c:v>3.361779945138677</c:v>
                </c:pt>
                <c:pt idx="3000">
                  <c:v>3.361779945138677</c:v>
                </c:pt>
                <c:pt idx="3001">
                  <c:v>3.361779945138677</c:v>
                </c:pt>
                <c:pt idx="3002">
                  <c:v>3.361779945138677</c:v>
                </c:pt>
                <c:pt idx="3003">
                  <c:v>3.361779945138677</c:v>
                </c:pt>
                <c:pt idx="3004">
                  <c:v>3.3648277964035351</c:v>
                </c:pt>
                <c:pt idx="3005">
                  <c:v>3.361779945138677</c:v>
                </c:pt>
                <c:pt idx="3006">
                  <c:v>3.3648277964035351</c:v>
                </c:pt>
                <c:pt idx="3007">
                  <c:v>3.361779945138677</c:v>
                </c:pt>
                <c:pt idx="3008">
                  <c:v>3.361779945138677</c:v>
                </c:pt>
                <c:pt idx="3009">
                  <c:v>3.361779945138677</c:v>
                </c:pt>
                <c:pt idx="3010">
                  <c:v>3.3648277964035351</c:v>
                </c:pt>
                <c:pt idx="3011">
                  <c:v>3.361779945138677</c:v>
                </c:pt>
                <c:pt idx="3012">
                  <c:v>3.3648277964035351</c:v>
                </c:pt>
                <c:pt idx="3013">
                  <c:v>3.3648277964035351</c:v>
                </c:pt>
                <c:pt idx="3014">
                  <c:v>3.3648277964035351</c:v>
                </c:pt>
                <c:pt idx="3015">
                  <c:v>3.3678756476683938</c:v>
                </c:pt>
                <c:pt idx="3016">
                  <c:v>3.3739713501981101</c:v>
                </c:pt>
                <c:pt idx="3017">
                  <c:v>3.3770192014629683</c:v>
                </c:pt>
                <c:pt idx="3018">
                  <c:v>3.3831149039926851</c:v>
                </c:pt>
                <c:pt idx="3019">
                  <c:v>3.3892106065224015</c:v>
                </c:pt>
                <c:pt idx="3020">
                  <c:v>3.4014020115818346</c:v>
                </c:pt>
                <c:pt idx="3021">
                  <c:v>3.4166412679061264</c:v>
                </c:pt>
                <c:pt idx="3022">
                  <c:v>3.4349283754952755</c:v>
                </c:pt>
                <c:pt idx="3023">
                  <c:v>3.4593111856141419</c:v>
                </c:pt>
                <c:pt idx="3024">
                  <c:v>3.4928375495275832</c:v>
                </c:pt>
                <c:pt idx="3025">
                  <c:v>3.5355074672355986</c:v>
                </c:pt>
                <c:pt idx="3026">
                  <c:v>3.5903687900030476</c:v>
                </c:pt>
                <c:pt idx="3027">
                  <c:v>3.6543736665650717</c:v>
                </c:pt>
                <c:pt idx="3028">
                  <c:v>3.7214263943919539</c:v>
                </c:pt>
                <c:pt idx="3029">
                  <c:v>3.794574824748552</c:v>
                </c:pt>
                <c:pt idx="3030">
                  <c:v>3.8707711063700088</c:v>
                </c:pt>
                <c:pt idx="3031">
                  <c:v>3.9469673879914655</c:v>
                </c:pt>
                <c:pt idx="3032">
                  <c:v>4.0231636696129227</c:v>
                </c:pt>
                <c:pt idx="3033">
                  <c:v>4.1024078024992381</c:v>
                </c:pt>
                <c:pt idx="3034">
                  <c:v>4.1877476379152698</c:v>
                </c:pt>
                <c:pt idx="3035">
                  <c:v>4.2639439195367261</c:v>
                </c:pt>
                <c:pt idx="3036">
                  <c:v>4.3401402011581833</c:v>
                </c:pt>
                <c:pt idx="3037">
                  <c:v>4.4102407802499242</c:v>
                </c:pt>
                <c:pt idx="3038">
                  <c:v>4.4864370618713805</c:v>
                </c:pt>
                <c:pt idx="3039">
                  <c:v>4.5565376409631204</c:v>
                </c:pt>
                <c:pt idx="3040">
                  <c:v>4.6205425175251449</c:v>
                </c:pt>
                <c:pt idx="3041">
                  <c:v>4.6814995428223103</c:v>
                </c:pt>
                <c:pt idx="3042">
                  <c:v>4.7424565681194757</c:v>
                </c:pt>
                <c:pt idx="3043">
                  <c:v>4.7942700396220665</c:v>
                </c:pt>
                <c:pt idx="3044">
                  <c:v>4.8491313623895156</c:v>
                </c:pt>
                <c:pt idx="3045">
                  <c:v>4.891801280097531</c:v>
                </c:pt>
                <c:pt idx="3046">
                  <c:v>4.9344711978055473</c:v>
                </c:pt>
                <c:pt idx="3047">
                  <c:v>4.98323681804328</c:v>
                </c:pt>
                <c:pt idx="3048">
                  <c:v>5.0167631819567209</c:v>
                </c:pt>
                <c:pt idx="3049">
                  <c:v>5.0502895458701618</c:v>
                </c:pt>
                <c:pt idx="3050">
                  <c:v>5.0838159097836026</c:v>
                </c:pt>
                <c:pt idx="3051">
                  <c:v>5.1142944224321853</c:v>
                </c:pt>
                <c:pt idx="3052">
                  <c:v>5.1417250838159099</c:v>
                </c:pt>
                <c:pt idx="3053">
                  <c:v>5.163060042669918</c:v>
                </c:pt>
                <c:pt idx="3054">
                  <c:v>5.1843950015239262</c:v>
                </c:pt>
                <c:pt idx="3055">
                  <c:v>5.2026821091130753</c:v>
                </c:pt>
                <c:pt idx="3056">
                  <c:v>5.2270649192319407</c:v>
                </c:pt>
                <c:pt idx="3057">
                  <c:v>5.2392563242913743</c:v>
                </c:pt>
                <c:pt idx="3058">
                  <c:v>5.2544955806156652</c:v>
                </c:pt>
                <c:pt idx="3059">
                  <c:v>5.2666869856750989</c:v>
                </c:pt>
                <c:pt idx="3060">
                  <c:v>5.2788783907345316</c:v>
                </c:pt>
                <c:pt idx="3061">
                  <c:v>5.288021944529107</c:v>
                </c:pt>
                <c:pt idx="3062">
                  <c:v>5.2941176470588234</c:v>
                </c:pt>
                <c:pt idx="3063">
                  <c:v>5.3002133495885397</c:v>
                </c:pt>
                <c:pt idx="3064">
                  <c:v>5.3002133495885397</c:v>
                </c:pt>
                <c:pt idx="3065">
                  <c:v>5.2971654983236816</c:v>
                </c:pt>
                <c:pt idx="3066">
                  <c:v>5.2849740932642488</c:v>
                </c:pt>
                <c:pt idx="3067">
                  <c:v>5.269734836939957</c:v>
                </c:pt>
                <c:pt idx="3068">
                  <c:v>5.2453520268210916</c:v>
                </c:pt>
                <c:pt idx="3069">
                  <c:v>5.2118256629076507</c:v>
                </c:pt>
                <c:pt idx="3070">
                  <c:v>5.1752514477293508</c:v>
                </c:pt>
                <c:pt idx="3071">
                  <c:v>5.1295336787564763</c:v>
                </c:pt>
                <c:pt idx="3072">
                  <c:v>5.0838159097836026</c:v>
                </c:pt>
                <c:pt idx="3073">
                  <c:v>5.03505028954587</c:v>
                </c:pt>
                <c:pt idx="3074">
                  <c:v>4.98323681804328</c:v>
                </c:pt>
                <c:pt idx="3075">
                  <c:v>4.9314233465406883</c:v>
                </c:pt>
                <c:pt idx="3076">
                  <c:v>4.8826577263029565</c:v>
                </c:pt>
                <c:pt idx="3077">
                  <c:v>4.8338921060652238</c:v>
                </c:pt>
                <c:pt idx="3078">
                  <c:v>4.7851264858274911</c:v>
                </c:pt>
                <c:pt idx="3079">
                  <c:v>4.7363608655897584</c:v>
                </c:pt>
                <c:pt idx="3080">
                  <c:v>4.6875952453520267</c:v>
                </c:pt>
                <c:pt idx="3081">
                  <c:v>4.6449253276440112</c:v>
                </c:pt>
                <c:pt idx="3082">
                  <c:v>4.5992075586711367</c:v>
                </c:pt>
                <c:pt idx="3083">
                  <c:v>4.5595854922279795</c:v>
                </c:pt>
                <c:pt idx="3084">
                  <c:v>4.5199634257848214</c:v>
                </c:pt>
                <c:pt idx="3085">
                  <c:v>4.4803413593416641</c:v>
                </c:pt>
                <c:pt idx="3086">
                  <c:v>4.4407192928985069</c:v>
                </c:pt>
                <c:pt idx="3087">
                  <c:v>4.4010972264553487</c:v>
                </c:pt>
                <c:pt idx="3088">
                  <c:v>4.3645230112770497</c:v>
                </c:pt>
                <c:pt idx="3089">
                  <c:v>4.3309966473636088</c:v>
                </c:pt>
                <c:pt idx="3090">
                  <c:v>4.297470283450167</c:v>
                </c:pt>
                <c:pt idx="3091">
                  <c:v>4.2669917708015843</c:v>
                </c:pt>
                <c:pt idx="3092">
                  <c:v>4.2365132581530025</c:v>
                </c:pt>
                <c:pt idx="3093">
                  <c:v>4.2060347455044198</c:v>
                </c:pt>
                <c:pt idx="3094">
                  <c:v>4.1786040841206953</c:v>
                </c:pt>
                <c:pt idx="3095">
                  <c:v>4.1481255714721117</c:v>
                </c:pt>
                <c:pt idx="3096">
                  <c:v>4.1206949100883872</c:v>
                </c:pt>
                <c:pt idx="3097">
                  <c:v>4.099359951234379</c:v>
                </c:pt>
                <c:pt idx="3098">
                  <c:v>4.0719292898506554</c:v>
                </c:pt>
                <c:pt idx="3099">
                  <c:v>4.047546479731789</c:v>
                </c:pt>
                <c:pt idx="3100">
                  <c:v>4.0231636696129227</c:v>
                </c:pt>
                <c:pt idx="3101">
                  <c:v>4.0018287107589154</c:v>
                </c:pt>
                <c:pt idx="3102">
                  <c:v>3.9804937519049068</c:v>
                </c:pt>
                <c:pt idx="3103">
                  <c:v>3.9591587930508991</c:v>
                </c:pt>
                <c:pt idx="3104">
                  <c:v>3.937823834196891</c:v>
                </c:pt>
                <c:pt idx="3105">
                  <c:v>3.9164888753428828</c:v>
                </c:pt>
                <c:pt idx="3106">
                  <c:v>3.8951539164888751</c:v>
                </c:pt>
                <c:pt idx="3107">
                  <c:v>3.8768668088997256</c:v>
                </c:pt>
                <c:pt idx="3108">
                  <c:v>3.858579701310576</c:v>
                </c:pt>
                <c:pt idx="3109">
                  <c:v>3.8433404449862842</c:v>
                </c:pt>
                <c:pt idx="3110">
                  <c:v>3.8281011886619933</c:v>
                </c:pt>
                <c:pt idx="3111">
                  <c:v>3.8128619323377015</c:v>
                </c:pt>
                <c:pt idx="3112">
                  <c:v>3.7976226760134106</c:v>
                </c:pt>
                <c:pt idx="3113">
                  <c:v>3.7823834196891188</c:v>
                </c:pt>
                <c:pt idx="3114">
                  <c:v>3.7701920146296857</c:v>
                </c:pt>
                <c:pt idx="3115">
                  <c:v>3.7549527583053948</c:v>
                </c:pt>
                <c:pt idx="3116">
                  <c:v>3.7427613532459612</c:v>
                </c:pt>
                <c:pt idx="3117">
                  <c:v>3.7305699481865284</c:v>
                </c:pt>
                <c:pt idx="3118">
                  <c:v>3.7183785431270948</c:v>
                </c:pt>
                <c:pt idx="3119">
                  <c:v>3.7061871380676621</c:v>
                </c:pt>
                <c:pt idx="3120">
                  <c:v>3.6970435842730875</c:v>
                </c:pt>
                <c:pt idx="3121">
                  <c:v>3.6848521792136544</c:v>
                </c:pt>
                <c:pt idx="3122">
                  <c:v>3.6757086254190794</c:v>
                </c:pt>
                <c:pt idx="3123">
                  <c:v>3.6665650716245044</c:v>
                </c:pt>
                <c:pt idx="3124">
                  <c:v>3.6543736665650717</c:v>
                </c:pt>
                <c:pt idx="3125">
                  <c:v>3.6421822615056381</c:v>
                </c:pt>
                <c:pt idx="3126">
                  <c:v>3.6330387077110635</c:v>
                </c:pt>
                <c:pt idx="3127">
                  <c:v>3.6269430051813472</c:v>
                </c:pt>
                <c:pt idx="3128">
                  <c:v>3.6177994513867717</c:v>
                </c:pt>
                <c:pt idx="3129">
                  <c:v>3.6086558975921972</c:v>
                </c:pt>
                <c:pt idx="3130">
                  <c:v>3.6025601950624808</c:v>
                </c:pt>
                <c:pt idx="3131">
                  <c:v>3.5934166412679058</c:v>
                </c:pt>
                <c:pt idx="3132">
                  <c:v>3.5842730874733313</c:v>
                </c:pt>
                <c:pt idx="3133">
                  <c:v>3.5781773849436145</c:v>
                </c:pt>
                <c:pt idx="3134">
                  <c:v>3.5720816824138981</c:v>
                </c:pt>
                <c:pt idx="3135">
                  <c:v>3.5629381286193231</c:v>
                </c:pt>
                <c:pt idx="3136">
                  <c:v>3.5537945748247486</c:v>
                </c:pt>
                <c:pt idx="3137">
                  <c:v>3.5476988722950322</c:v>
                </c:pt>
                <c:pt idx="3138">
                  <c:v>3.5446510210301736</c:v>
                </c:pt>
                <c:pt idx="3139">
                  <c:v>3.5355074672355986</c:v>
                </c:pt>
                <c:pt idx="3140">
                  <c:v>3.5294117647058822</c:v>
                </c:pt>
                <c:pt idx="3141">
                  <c:v>3.5233160621761659</c:v>
                </c:pt>
                <c:pt idx="3142">
                  <c:v>3.5202682109113077</c:v>
                </c:pt>
                <c:pt idx="3143">
                  <c:v>3.5111246571167323</c:v>
                </c:pt>
                <c:pt idx="3144">
                  <c:v>3.5080768058518741</c:v>
                </c:pt>
                <c:pt idx="3145">
                  <c:v>3.4989332520572995</c:v>
                </c:pt>
                <c:pt idx="3146">
                  <c:v>3.4958854007924414</c:v>
                </c:pt>
                <c:pt idx="3147">
                  <c:v>3.4897896982627246</c:v>
                </c:pt>
                <c:pt idx="3148">
                  <c:v>3.4836939957330082</c:v>
                </c:pt>
                <c:pt idx="3149">
                  <c:v>3.4836939957330082</c:v>
                </c:pt>
                <c:pt idx="3150">
                  <c:v>3.4775982932032914</c:v>
                </c:pt>
                <c:pt idx="3151">
                  <c:v>3.471502590673575</c:v>
                </c:pt>
                <c:pt idx="3152">
                  <c:v>3.4684547394087168</c:v>
                </c:pt>
                <c:pt idx="3153">
                  <c:v>3.4654068881438582</c:v>
                </c:pt>
                <c:pt idx="3154">
                  <c:v>3.4593111856141419</c:v>
                </c:pt>
                <c:pt idx="3155">
                  <c:v>3.4562633343492837</c:v>
                </c:pt>
                <c:pt idx="3156">
                  <c:v>3.4501676318195673</c:v>
                </c:pt>
                <c:pt idx="3157">
                  <c:v>3.4471197805547091</c:v>
                </c:pt>
                <c:pt idx="3158">
                  <c:v>3.4440719292898505</c:v>
                </c:pt>
                <c:pt idx="3159">
                  <c:v>3.4410240780249919</c:v>
                </c:pt>
                <c:pt idx="3160">
                  <c:v>3.4349283754952755</c:v>
                </c:pt>
                <c:pt idx="3161">
                  <c:v>3.4318805242304173</c:v>
                </c:pt>
                <c:pt idx="3162">
                  <c:v>3.4288326729655592</c:v>
                </c:pt>
                <c:pt idx="3163">
                  <c:v>3.425784821700701</c:v>
                </c:pt>
                <c:pt idx="3164">
                  <c:v>3.4227369704358428</c:v>
                </c:pt>
                <c:pt idx="3165">
                  <c:v>3.4196891191709846</c:v>
                </c:pt>
                <c:pt idx="3166">
                  <c:v>3.4166412679061264</c:v>
                </c:pt>
                <c:pt idx="3167">
                  <c:v>3.4135934166412674</c:v>
                </c:pt>
                <c:pt idx="3168">
                  <c:v>3.4105455653764092</c:v>
                </c:pt>
                <c:pt idx="3169">
                  <c:v>3.4044498628466928</c:v>
                </c:pt>
                <c:pt idx="3170">
                  <c:v>3.4044498628466928</c:v>
                </c:pt>
                <c:pt idx="3171">
                  <c:v>3.4014020115818346</c:v>
                </c:pt>
                <c:pt idx="3172">
                  <c:v>3.3983541603169765</c:v>
                </c:pt>
                <c:pt idx="3173">
                  <c:v>3.3953063090521183</c:v>
                </c:pt>
                <c:pt idx="3174">
                  <c:v>3.3922584577872601</c:v>
                </c:pt>
                <c:pt idx="3175">
                  <c:v>3.3892106065224015</c:v>
                </c:pt>
                <c:pt idx="3176">
                  <c:v>3.3892106065224015</c:v>
                </c:pt>
                <c:pt idx="3177">
                  <c:v>3.3861627552575433</c:v>
                </c:pt>
                <c:pt idx="3178">
                  <c:v>3.3831149039926851</c:v>
                </c:pt>
                <c:pt idx="3179">
                  <c:v>3.3800670527278265</c:v>
                </c:pt>
                <c:pt idx="3180">
                  <c:v>3.3770192014629683</c:v>
                </c:pt>
                <c:pt idx="3181">
                  <c:v>3.3770192014629683</c:v>
                </c:pt>
                <c:pt idx="3182">
                  <c:v>3.3739713501981101</c:v>
                </c:pt>
                <c:pt idx="3183">
                  <c:v>3.3709234989332519</c:v>
                </c:pt>
                <c:pt idx="3184">
                  <c:v>3.3709234989332519</c:v>
                </c:pt>
                <c:pt idx="3185">
                  <c:v>3.3678756476683938</c:v>
                </c:pt>
                <c:pt idx="3186">
                  <c:v>3.3648277964035351</c:v>
                </c:pt>
                <c:pt idx="3187">
                  <c:v>3.3648277964035351</c:v>
                </c:pt>
                <c:pt idx="3188">
                  <c:v>3.361779945138677</c:v>
                </c:pt>
                <c:pt idx="3189">
                  <c:v>3.3587320938738188</c:v>
                </c:pt>
                <c:pt idx="3190">
                  <c:v>3.3587320938738188</c:v>
                </c:pt>
                <c:pt idx="3191">
                  <c:v>3.3556842426089606</c:v>
                </c:pt>
                <c:pt idx="3192">
                  <c:v>3.3556842426089606</c:v>
                </c:pt>
                <c:pt idx="3193">
                  <c:v>3.3526363913441024</c:v>
                </c:pt>
                <c:pt idx="3194">
                  <c:v>3.3495885400792442</c:v>
                </c:pt>
                <c:pt idx="3195">
                  <c:v>3.3495885400792442</c:v>
                </c:pt>
                <c:pt idx="3196">
                  <c:v>3.346540688814386</c:v>
                </c:pt>
                <c:pt idx="3197">
                  <c:v>3.346540688814386</c:v>
                </c:pt>
                <c:pt idx="3198">
                  <c:v>3.346540688814386</c:v>
                </c:pt>
                <c:pt idx="3199">
                  <c:v>3.3434928375495274</c:v>
                </c:pt>
                <c:pt idx="3200">
                  <c:v>3.3434928375495274</c:v>
                </c:pt>
                <c:pt idx="3201">
                  <c:v>3.3404449862846692</c:v>
                </c:pt>
                <c:pt idx="3202">
                  <c:v>3.3404449862846692</c:v>
                </c:pt>
                <c:pt idx="3203">
                  <c:v>3.3373971350198106</c:v>
                </c:pt>
                <c:pt idx="3204">
                  <c:v>3.3373971350198106</c:v>
                </c:pt>
                <c:pt idx="3205">
                  <c:v>3.3373971350198106</c:v>
                </c:pt>
                <c:pt idx="3206">
                  <c:v>3.3343492837549524</c:v>
                </c:pt>
                <c:pt idx="3207">
                  <c:v>3.3343492837549524</c:v>
                </c:pt>
                <c:pt idx="3208">
                  <c:v>3.3313014324900942</c:v>
                </c:pt>
                <c:pt idx="3209">
                  <c:v>3.3313014324900942</c:v>
                </c:pt>
                <c:pt idx="3210">
                  <c:v>3.3313014324900942</c:v>
                </c:pt>
                <c:pt idx="3211">
                  <c:v>3.3313014324900942</c:v>
                </c:pt>
                <c:pt idx="3212">
                  <c:v>3.3282535812252361</c:v>
                </c:pt>
                <c:pt idx="3213">
                  <c:v>3.3221578786955197</c:v>
                </c:pt>
                <c:pt idx="3214">
                  <c:v>3.3191100274306615</c:v>
                </c:pt>
                <c:pt idx="3215">
                  <c:v>3.3191100274306615</c:v>
                </c:pt>
                <c:pt idx="3216">
                  <c:v>3.3191100274306615</c:v>
                </c:pt>
                <c:pt idx="3217">
                  <c:v>3.3160621761658033</c:v>
                </c:pt>
                <c:pt idx="3218">
                  <c:v>3.3160621761658033</c:v>
                </c:pt>
                <c:pt idx="3219">
                  <c:v>3.3160621761658033</c:v>
                </c:pt>
                <c:pt idx="3220">
                  <c:v>3.3160621761658033</c:v>
                </c:pt>
                <c:pt idx="3221">
                  <c:v>3.3160621761658033</c:v>
                </c:pt>
                <c:pt idx="3222">
                  <c:v>3.3160621761658033</c:v>
                </c:pt>
                <c:pt idx="3223">
                  <c:v>3.3160621761658033</c:v>
                </c:pt>
                <c:pt idx="3224">
                  <c:v>3.3130143249009443</c:v>
                </c:pt>
                <c:pt idx="3225">
                  <c:v>3.3130143249009443</c:v>
                </c:pt>
                <c:pt idx="3226">
                  <c:v>3.3130143249009443</c:v>
                </c:pt>
                <c:pt idx="3227">
                  <c:v>3.3130143249009443</c:v>
                </c:pt>
                <c:pt idx="3228">
                  <c:v>3.3130143249009443</c:v>
                </c:pt>
                <c:pt idx="3229">
                  <c:v>3.3130143249009443</c:v>
                </c:pt>
                <c:pt idx="3230">
                  <c:v>3.3130143249009443</c:v>
                </c:pt>
                <c:pt idx="3231">
                  <c:v>3.3130143249009443</c:v>
                </c:pt>
                <c:pt idx="3232">
                  <c:v>3.3130143249009443</c:v>
                </c:pt>
                <c:pt idx="3233">
                  <c:v>3.3130143249009443</c:v>
                </c:pt>
                <c:pt idx="3234">
                  <c:v>3.3160621761658033</c:v>
                </c:pt>
                <c:pt idx="3235">
                  <c:v>3.3130143249009443</c:v>
                </c:pt>
                <c:pt idx="3236">
                  <c:v>3.3130143249009443</c:v>
                </c:pt>
                <c:pt idx="3237">
                  <c:v>3.3130143249009443</c:v>
                </c:pt>
                <c:pt idx="3238">
                  <c:v>3.3130143249009443</c:v>
                </c:pt>
                <c:pt idx="3239">
                  <c:v>3.3130143249009443</c:v>
                </c:pt>
                <c:pt idx="3240">
                  <c:v>3.3099664736360861</c:v>
                </c:pt>
                <c:pt idx="3241">
                  <c:v>3.3099664736360861</c:v>
                </c:pt>
                <c:pt idx="3242">
                  <c:v>3.3099664736360861</c:v>
                </c:pt>
                <c:pt idx="3243">
                  <c:v>3.3099664736360861</c:v>
                </c:pt>
                <c:pt idx="3244">
                  <c:v>3.3099664736360861</c:v>
                </c:pt>
                <c:pt idx="3245">
                  <c:v>3.3099664736360861</c:v>
                </c:pt>
                <c:pt idx="3246">
                  <c:v>3.3099664736360861</c:v>
                </c:pt>
                <c:pt idx="3247">
                  <c:v>3.3099664736360861</c:v>
                </c:pt>
                <c:pt idx="3248">
                  <c:v>3.3099664736360861</c:v>
                </c:pt>
                <c:pt idx="3249">
                  <c:v>3.3099664736360861</c:v>
                </c:pt>
                <c:pt idx="3250">
                  <c:v>3.3099664736360861</c:v>
                </c:pt>
                <c:pt idx="3251">
                  <c:v>3.3099664736360861</c:v>
                </c:pt>
                <c:pt idx="3252">
                  <c:v>3.3099664736360861</c:v>
                </c:pt>
                <c:pt idx="3253">
                  <c:v>3.3099664736360861</c:v>
                </c:pt>
                <c:pt idx="3254">
                  <c:v>3.3099664736360861</c:v>
                </c:pt>
                <c:pt idx="3255">
                  <c:v>3.3099664736360861</c:v>
                </c:pt>
                <c:pt idx="3256">
                  <c:v>3.3099664736360861</c:v>
                </c:pt>
                <c:pt idx="3257">
                  <c:v>3.3099664736360861</c:v>
                </c:pt>
                <c:pt idx="3258">
                  <c:v>3.3099664736360861</c:v>
                </c:pt>
                <c:pt idx="3259">
                  <c:v>3.3099664736360861</c:v>
                </c:pt>
                <c:pt idx="3260">
                  <c:v>3.3099664736360861</c:v>
                </c:pt>
                <c:pt idx="3261">
                  <c:v>3.3099664736360861</c:v>
                </c:pt>
                <c:pt idx="3262">
                  <c:v>3.3099664736360861</c:v>
                </c:pt>
                <c:pt idx="3263">
                  <c:v>3.3099664736360861</c:v>
                </c:pt>
                <c:pt idx="3264">
                  <c:v>3.3099664736360861</c:v>
                </c:pt>
                <c:pt idx="3265">
                  <c:v>3.3099664736360861</c:v>
                </c:pt>
                <c:pt idx="3266">
                  <c:v>3.3069186223712279</c:v>
                </c:pt>
                <c:pt idx="3267">
                  <c:v>3.3099664736360861</c:v>
                </c:pt>
                <c:pt idx="3268">
                  <c:v>3.3099664736360861</c:v>
                </c:pt>
                <c:pt idx="3269">
                  <c:v>3.3099664736360861</c:v>
                </c:pt>
                <c:pt idx="3270">
                  <c:v>3.3099664736360861</c:v>
                </c:pt>
                <c:pt idx="3271">
                  <c:v>3.3069186223712279</c:v>
                </c:pt>
                <c:pt idx="3272">
                  <c:v>3.3099664736360861</c:v>
                </c:pt>
                <c:pt idx="3273">
                  <c:v>3.3099664736360861</c:v>
                </c:pt>
                <c:pt idx="3274">
                  <c:v>3.3099664736360861</c:v>
                </c:pt>
                <c:pt idx="3275">
                  <c:v>3.3099664736360861</c:v>
                </c:pt>
                <c:pt idx="3276">
                  <c:v>3.3099664736360861</c:v>
                </c:pt>
                <c:pt idx="3277">
                  <c:v>3.3069186223712279</c:v>
                </c:pt>
                <c:pt idx="3278">
                  <c:v>3.3069186223712279</c:v>
                </c:pt>
                <c:pt idx="3279">
                  <c:v>3.3069186223712279</c:v>
                </c:pt>
                <c:pt idx="3280">
                  <c:v>3.3099664736360861</c:v>
                </c:pt>
                <c:pt idx="3281">
                  <c:v>3.3099664736360861</c:v>
                </c:pt>
                <c:pt idx="3282">
                  <c:v>3.3099664736360861</c:v>
                </c:pt>
                <c:pt idx="3283">
                  <c:v>3.3099664736360861</c:v>
                </c:pt>
                <c:pt idx="3284">
                  <c:v>3.3099664736360861</c:v>
                </c:pt>
                <c:pt idx="3285">
                  <c:v>3.3099664736360861</c:v>
                </c:pt>
                <c:pt idx="3286">
                  <c:v>3.3099664736360861</c:v>
                </c:pt>
                <c:pt idx="3287">
                  <c:v>3.3099664736360861</c:v>
                </c:pt>
                <c:pt idx="3288">
                  <c:v>3.3099664736360861</c:v>
                </c:pt>
                <c:pt idx="3289">
                  <c:v>3.3099664736360861</c:v>
                </c:pt>
                <c:pt idx="3290">
                  <c:v>3.3099664736360861</c:v>
                </c:pt>
                <c:pt idx="3291">
                  <c:v>3.3099664736360861</c:v>
                </c:pt>
                <c:pt idx="3292">
                  <c:v>3.3130143249009443</c:v>
                </c:pt>
                <c:pt idx="3293">
                  <c:v>3.3130143249009443</c:v>
                </c:pt>
                <c:pt idx="3294">
                  <c:v>3.3099664736360861</c:v>
                </c:pt>
                <c:pt idx="3295">
                  <c:v>3.3130143249009443</c:v>
                </c:pt>
                <c:pt idx="3296">
                  <c:v>3.3130143249009443</c:v>
                </c:pt>
                <c:pt idx="3297">
                  <c:v>3.3130143249009443</c:v>
                </c:pt>
                <c:pt idx="3298">
                  <c:v>3.3130143249009443</c:v>
                </c:pt>
                <c:pt idx="3299">
                  <c:v>3.3130143249009443</c:v>
                </c:pt>
                <c:pt idx="3300">
                  <c:v>3.3130143249009443</c:v>
                </c:pt>
                <c:pt idx="3301">
                  <c:v>3.3130143249009443</c:v>
                </c:pt>
                <c:pt idx="3302">
                  <c:v>3.3130143249009443</c:v>
                </c:pt>
                <c:pt idx="3303">
                  <c:v>3.3130143249009443</c:v>
                </c:pt>
                <c:pt idx="3304">
                  <c:v>3.3160621761658033</c:v>
                </c:pt>
                <c:pt idx="3305">
                  <c:v>3.3160621761658033</c:v>
                </c:pt>
                <c:pt idx="3306">
                  <c:v>3.3160621761658033</c:v>
                </c:pt>
                <c:pt idx="3307">
                  <c:v>3.3221578786955197</c:v>
                </c:pt>
                <c:pt idx="3308">
                  <c:v>3.3282535812252361</c:v>
                </c:pt>
                <c:pt idx="3309">
                  <c:v>3.3343492837549524</c:v>
                </c:pt>
                <c:pt idx="3310">
                  <c:v>3.3434928375495274</c:v>
                </c:pt>
                <c:pt idx="3311">
                  <c:v>3.3556842426089606</c:v>
                </c:pt>
                <c:pt idx="3312">
                  <c:v>3.3770192014629683</c:v>
                </c:pt>
                <c:pt idx="3313">
                  <c:v>3.4044498628466928</c:v>
                </c:pt>
                <c:pt idx="3314">
                  <c:v>3.4379762267601337</c:v>
                </c:pt>
                <c:pt idx="3315">
                  <c:v>3.4867418469978664</c:v>
                </c:pt>
                <c:pt idx="3316">
                  <c:v>3.5446510210301736</c:v>
                </c:pt>
                <c:pt idx="3317">
                  <c:v>3.6117037488570554</c:v>
                </c:pt>
                <c:pt idx="3318">
                  <c:v>3.6879000304785126</c:v>
                </c:pt>
                <c:pt idx="3319">
                  <c:v>3.7640963120999693</c:v>
                </c:pt>
                <c:pt idx="3320">
                  <c:v>3.8433404449862842</c:v>
                </c:pt>
                <c:pt idx="3321">
                  <c:v>3.9225845778725996</c:v>
                </c:pt>
                <c:pt idx="3322">
                  <c:v>4.0048765620237736</c:v>
                </c:pt>
                <c:pt idx="3323">
                  <c:v>4.0871685461749463</c:v>
                </c:pt>
                <c:pt idx="3324">
                  <c:v>4.1664126790612617</c:v>
                </c:pt>
                <c:pt idx="3325">
                  <c:v>4.2639439195367261</c:v>
                </c:pt>
                <c:pt idx="3326">
                  <c:v>4.3309966473636088</c:v>
                </c:pt>
                <c:pt idx="3327">
                  <c:v>4.4132886315147823</c:v>
                </c:pt>
                <c:pt idx="3328">
                  <c:v>4.4894849131362387</c:v>
                </c:pt>
                <c:pt idx="3329">
                  <c:v>4.5534897896982622</c:v>
                </c:pt>
                <c:pt idx="3330">
                  <c:v>4.6235903687900031</c:v>
                </c:pt>
                <c:pt idx="3331">
                  <c:v>4.6784516915574521</c:v>
                </c:pt>
                <c:pt idx="3332">
                  <c:v>4.7394087168546175</c:v>
                </c:pt>
                <c:pt idx="3333">
                  <c:v>4.7973178908869247</c:v>
                </c:pt>
                <c:pt idx="3334">
                  <c:v>4.8491313623895156</c:v>
                </c:pt>
                <c:pt idx="3335">
                  <c:v>4.8948491313623892</c:v>
                </c:pt>
                <c:pt idx="3336">
                  <c:v>4.9405669003352637</c:v>
                </c:pt>
                <c:pt idx="3337">
                  <c:v>4.98323681804328</c:v>
                </c:pt>
                <c:pt idx="3338">
                  <c:v>5.0228588844864372</c:v>
                </c:pt>
                <c:pt idx="3339">
                  <c:v>5.0594330996647363</c:v>
                </c:pt>
                <c:pt idx="3340">
                  <c:v>5.089911612313319</c:v>
                </c:pt>
                <c:pt idx="3341">
                  <c:v>5.1203901249619017</c:v>
                </c:pt>
                <c:pt idx="3342">
                  <c:v>5.1478207863456262</c:v>
                </c:pt>
                <c:pt idx="3343">
                  <c:v>5.1722035964644917</c:v>
                </c:pt>
                <c:pt idx="3344">
                  <c:v>5.1965864065833589</c:v>
                </c:pt>
                <c:pt idx="3345">
                  <c:v>5.2179213654373671</c:v>
                </c:pt>
                <c:pt idx="3346">
                  <c:v>5.2362084730265162</c:v>
                </c:pt>
                <c:pt idx="3347">
                  <c:v>5.2514477293508079</c:v>
                </c:pt>
                <c:pt idx="3348">
                  <c:v>5.2636391344102407</c:v>
                </c:pt>
                <c:pt idx="3349">
                  <c:v>5.269734836939957</c:v>
                </c:pt>
                <c:pt idx="3350">
                  <c:v>5.2758305394696734</c:v>
                </c:pt>
                <c:pt idx="3351">
                  <c:v>5.2758305394696734</c:v>
                </c:pt>
                <c:pt idx="3352">
                  <c:v>5.2727826882048152</c:v>
                </c:pt>
                <c:pt idx="3353">
                  <c:v>5.269734836939957</c:v>
                </c:pt>
                <c:pt idx="3354">
                  <c:v>5.2544955806156652</c:v>
                </c:pt>
                <c:pt idx="3355">
                  <c:v>5.233160621761658</c:v>
                </c:pt>
                <c:pt idx="3356">
                  <c:v>5.2026821091130753</c:v>
                </c:pt>
                <c:pt idx="3357">
                  <c:v>5.1661078939347753</c:v>
                </c:pt>
                <c:pt idx="3358">
                  <c:v>5.1234379762267599</c:v>
                </c:pt>
                <c:pt idx="3359">
                  <c:v>5.0777202072538854</c:v>
                </c:pt>
                <c:pt idx="3360">
                  <c:v>5.0320024382810118</c:v>
                </c:pt>
                <c:pt idx="3361">
                  <c:v>4.98323681804328</c:v>
                </c:pt>
                <c:pt idx="3362">
                  <c:v>4.9314233465406883</c:v>
                </c:pt>
                <c:pt idx="3363">
                  <c:v>4.8826577263029565</c:v>
                </c:pt>
                <c:pt idx="3364">
                  <c:v>4.8338921060652238</c:v>
                </c:pt>
                <c:pt idx="3365">
                  <c:v>4.7881743370923502</c:v>
                </c:pt>
                <c:pt idx="3366">
                  <c:v>4.7424565681194757</c:v>
                </c:pt>
                <c:pt idx="3367">
                  <c:v>4.6997866504114594</c:v>
                </c:pt>
                <c:pt idx="3368">
                  <c:v>4.6510210301737276</c:v>
                </c:pt>
                <c:pt idx="3369">
                  <c:v>4.6083511124657113</c:v>
                </c:pt>
                <c:pt idx="3370">
                  <c:v>4.5656811947576958</c:v>
                </c:pt>
                <c:pt idx="3371">
                  <c:v>4.5260591283145377</c:v>
                </c:pt>
                <c:pt idx="3372">
                  <c:v>4.4864370618713805</c:v>
                </c:pt>
                <c:pt idx="3373">
                  <c:v>4.4468149954282232</c:v>
                </c:pt>
                <c:pt idx="3374">
                  <c:v>4.407192928985066</c:v>
                </c:pt>
                <c:pt idx="3375">
                  <c:v>4.370618713806766</c:v>
                </c:pt>
                <c:pt idx="3376">
                  <c:v>4.334044498628467</c:v>
                </c:pt>
                <c:pt idx="3377">
                  <c:v>4.3005181347150252</c:v>
                </c:pt>
                <c:pt idx="3378">
                  <c:v>4.2700396220664425</c:v>
                </c:pt>
                <c:pt idx="3379">
                  <c:v>4.2365132581530025</c:v>
                </c:pt>
                <c:pt idx="3380">
                  <c:v>4.2060347455044198</c:v>
                </c:pt>
                <c:pt idx="3381">
                  <c:v>4.1755562328558362</c:v>
                </c:pt>
                <c:pt idx="3382">
                  <c:v>4.1450777202072535</c:v>
                </c:pt>
                <c:pt idx="3383">
                  <c:v>4.117647058823529</c:v>
                </c:pt>
                <c:pt idx="3384">
                  <c:v>4.0902163974398045</c:v>
                </c:pt>
                <c:pt idx="3385">
                  <c:v>4.0658335873209381</c:v>
                </c:pt>
                <c:pt idx="3386">
                  <c:v>4.0384029259372145</c:v>
                </c:pt>
                <c:pt idx="3387">
                  <c:v>4.0170679670832063</c:v>
                </c:pt>
                <c:pt idx="3388">
                  <c:v>3.99268515696434</c:v>
                </c:pt>
                <c:pt idx="3389">
                  <c:v>3.9713501981103319</c:v>
                </c:pt>
                <c:pt idx="3390">
                  <c:v>3.9469673879914655</c:v>
                </c:pt>
                <c:pt idx="3391">
                  <c:v>3.9286802804023164</c:v>
                </c:pt>
                <c:pt idx="3392">
                  <c:v>3.9042974702834501</c:v>
                </c:pt>
                <c:pt idx="3393">
                  <c:v>3.8860103626943006</c:v>
                </c:pt>
                <c:pt idx="3394">
                  <c:v>3.8677232551051506</c:v>
                </c:pt>
                <c:pt idx="3395">
                  <c:v>3.8494361475160015</c:v>
                </c:pt>
                <c:pt idx="3396">
                  <c:v>3.8341968911917097</c:v>
                </c:pt>
                <c:pt idx="3397">
                  <c:v>3.8159097836025597</c:v>
                </c:pt>
                <c:pt idx="3398">
                  <c:v>3.8006705272782688</c:v>
                </c:pt>
                <c:pt idx="3399">
                  <c:v>3.7854312709539775</c:v>
                </c:pt>
                <c:pt idx="3400">
                  <c:v>3.7732398658945443</c:v>
                </c:pt>
                <c:pt idx="3401">
                  <c:v>3.7580006095702529</c:v>
                </c:pt>
                <c:pt idx="3402">
                  <c:v>3.7458092045108193</c:v>
                </c:pt>
                <c:pt idx="3403">
                  <c:v>3.7336177994513866</c:v>
                </c:pt>
                <c:pt idx="3404">
                  <c:v>3.7214263943919539</c:v>
                </c:pt>
                <c:pt idx="3405">
                  <c:v>3.7092349893325203</c:v>
                </c:pt>
                <c:pt idx="3406">
                  <c:v>3.6970435842730875</c:v>
                </c:pt>
                <c:pt idx="3407">
                  <c:v>3.6879000304785126</c:v>
                </c:pt>
                <c:pt idx="3408">
                  <c:v>3.6757086254190794</c:v>
                </c:pt>
                <c:pt idx="3409">
                  <c:v>3.6665650716245044</c:v>
                </c:pt>
                <c:pt idx="3410">
                  <c:v>3.6543736665650717</c:v>
                </c:pt>
                <c:pt idx="3411">
                  <c:v>3.6421822615056381</c:v>
                </c:pt>
                <c:pt idx="3412">
                  <c:v>3.6360865589759217</c:v>
                </c:pt>
                <c:pt idx="3413">
                  <c:v>3.6269430051813472</c:v>
                </c:pt>
                <c:pt idx="3414">
                  <c:v>3.6177994513867717</c:v>
                </c:pt>
                <c:pt idx="3415">
                  <c:v>3.605608046327339</c:v>
                </c:pt>
                <c:pt idx="3416">
                  <c:v>3.5995123437976226</c:v>
                </c:pt>
                <c:pt idx="3417">
                  <c:v>3.5903687900030476</c:v>
                </c:pt>
                <c:pt idx="3418">
                  <c:v>3.5842730874733313</c:v>
                </c:pt>
                <c:pt idx="3419">
                  <c:v>3.5751295336787563</c:v>
                </c:pt>
                <c:pt idx="3420">
                  <c:v>3.5659859798841813</c:v>
                </c:pt>
                <c:pt idx="3421">
                  <c:v>3.5598902773544649</c:v>
                </c:pt>
                <c:pt idx="3422">
                  <c:v>3.5537945748247486</c:v>
                </c:pt>
                <c:pt idx="3423">
                  <c:v>3.5446510210301736</c:v>
                </c:pt>
                <c:pt idx="3424">
                  <c:v>3.5385553185004568</c:v>
                </c:pt>
                <c:pt idx="3425">
                  <c:v>3.5324596159707404</c:v>
                </c:pt>
                <c:pt idx="3426">
                  <c:v>3.5263639134410241</c:v>
                </c:pt>
                <c:pt idx="3427">
                  <c:v>3.5172203596464486</c:v>
                </c:pt>
                <c:pt idx="3428">
                  <c:v>3.5111246571167323</c:v>
                </c:pt>
                <c:pt idx="3429">
                  <c:v>3.5050289545870159</c:v>
                </c:pt>
                <c:pt idx="3430">
                  <c:v>3.5019811033221577</c:v>
                </c:pt>
                <c:pt idx="3431">
                  <c:v>3.4349283754952755</c:v>
                </c:pt>
                <c:pt idx="3432">
                  <c:v>3.4318805242304173</c:v>
                </c:pt>
                <c:pt idx="3433">
                  <c:v>3.4288326729655592</c:v>
                </c:pt>
                <c:pt idx="3434">
                  <c:v>3.4227369704358428</c:v>
                </c:pt>
                <c:pt idx="3435">
                  <c:v>3.4196891191709846</c:v>
                </c:pt>
                <c:pt idx="3436">
                  <c:v>3.4166412679061264</c:v>
                </c:pt>
                <c:pt idx="3437">
                  <c:v>3.4105455653764092</c:v>
                </c:pt>
                <c:pt idx="3438">
                  <c:v>3.407497714111551</c:v>
                </c:pt>
                <c:pt idx="3439">
                  <c:v>3.4044498628466928</c:v>
                </c:pt>
                <c:pt idx="3440">
                  <c:v>3.4014020115818346</c:v>
                </c:pt>
                <c:pt idx="3441">
                  <c:v>3.3983541603169765</c:v>
                </c:pt>
                <c:pt idx="3442">
                  <c:v>3.3953063090521183</c:v>
                </c:pt>
                <c:pt idx="3443">
                  <c:v>3.3922584577872601</c:v>
                </c:pt>
                <c:pt idx="3444">
                  <c:v>3.3861627552575433</c:v>
                </c:pt>
                <c:pt idx="3445">
                  <c:v>3.3831149039926851</c:v>
                </c:pt>
                <c:pt idx="3446">
                  <c:v>3.3800670527278265</c:v>
                </c:pt>
                <c:pt idx="3447">
                  <c:v>3.3770192014629683</c:v>
                </c:pt>
                <c:pt idx="3448">
                  <c:v>3.3739713501981101</c:v>
                </c:pt>
                <c:pt idx="3449">
                  <c:v>3.3709234989332519</c:v>
                </c:pt>
                <c:pt idx="3450">
                  <c:v>3.3678756476683938</c:v>
                </c:pt>
                <c:pt idx="3451">
                  <c:v>3.3648277964035351</c:v>
                </c:pt>
                <c:pt idx="3452">
                  <c:v>3.3648277964035351</c:v>
                </c:pt>
                <c:pt idx="3453">
                  <c:v>3.361779945138677</c:v>
                </c:pt>
                <c:pt idx="3454">
                  <c:v>3.3587320938738188</c:v>
                </c:pt>
                <c:pt idx="3455">
                  <c:v>3.3556842426089606</c:v>
                </c:pt>
                <c:pt idx="3456">
                  <c:v>3.3526363913441024</c:v>
                </c:pt>
                <c:pt idx="3457">
                  <c:v>3.3495885400792442</c:v>
                </c:pt>
                <c:pt idx="3458">
                  <c:v>3.3495885400792442</c:v>
                </c:pt>
                <c:pt idx="3459">
                  <c:v>3.346540688814386</c:v>
                </c:pt>
                <c:pt idx="3460">
                  <c:v>3.3434928375495274</c:v>
                </c:pt>
                <c:pt idx="3461">
                  <c:v>3.3404449862846692</c:v>
                </c:pt>
                <c:pt idx="3462">
                  <c:v>3.3373971350198106</c:v>
                </c:pt>
                <c:pt idx="3463">
                  <c:v>3.3373971350198106</c:v>
                </c:pt>
                <c:pt idx="3464">
                  <c:v>3.3343492837549524</c:v>
                </c:pt>
                <c:pt idx="3465">
                  <c:v>3.3343492837549524</c:v>
                </c:pt>
                <c:pt idx="3466">
                  <c:v>3.3313014324900942</c:v>
                </c:pt>
                <c:pt idx="3467">
                  <c:v>3.3282535812252361</c:v>
                </c:pt>
                <c:pt idx="3468">
                  <c:v>3.3282535812252361</c:v>
                </c:pt>
                <c:pt idx="3469">
                  <c:v>3.3252057299603779</c:v>
                </c:pt>
                <c:pt idx="3470">
                  <c:v>3.3221578786955197</c:v>
                </c:pt>
                <c:pt idx="3471">
                  <c:v>3.3221578786955197</c:v>
                </c:pt>
                <c:pt idx="3472">
                  <c:v>3.3191100274306615</c:v>
                </c:pt>
                <c:pt idx="3473">
                  <c:v>3.3191100274306615</c:v>
                </c:pt>
                <c:pt idx="3474">
                  <c:v>3.3160621761658033</c:v>
                </c:pt>
                <c:pt idx="3475">
                  <c:v>3.3160621761658033</c:v>
                </c:pt>
                <c:pt idx="3476">
                  <c:v>3.3130143249009443</c:v>
                </c:pt>
                <c:pt idx="3477">
                  <c:v>3.3130143249009443</c:v>
                </c:pt>
                <c:pt idx="3478">
                  <c:v>3.3099664736360861</c:v>
                </c:pt>
                <c:pt idx="3479">
                  <c:v>3.3099664736360861</c:v>
                </c:pt>
                <c:pt idx="3480">
                  <c:v>3.3069186223712279</c:v>
                </c:pt>
                <c:pt idx="3481">
                  <c:v>3.3069186223712279</c:v>
                </c:pt>
                <c:pt idx="3482">
                  <c:v>3.3069186223712279</c:v>
                </c:pt>
                <c:pt idx="3483">
                  <c:v>3.3038707711063697</c:v>
                </c:pt>
                <c:pt idx="3484">
                  <c:v>3.3038707711063697</c:v>
                </c:pt>
                <c:pt idx="3485">
                  <c:v>3.2977750685766534</c:v>
                </c:pt>
                <c:pt idx="3486">
                  <c:v>3.2977750685766534</c:v>
                </c:pt>
                <c:pt idx="3487">
                  <c:v>3.2977750685766534</c:v>
                </c:pt>
                <c:pt idx="3488">
                  <c:v>3.2977750685766534</c:v>
                </c:pt>
                <c:pt idx="3489">
                  <c:v>3.2977750685766534</c:v>
                </c:pt>
                <c:pt idx="3490">
                  <c:v>3.2947272173117952</c:v>
                </c:pt>
                <c:pt idx="3491">
                  <c:v>3.2947272173117952</c:v>
                </c:pt>
                <c:pt idx="3492">
                  <c:v>3.291679366046937</c:v>
                </c:pt>
                <c:pt idx="3493">
                  <c:v>3.291679366046937</c:v>
                </c:pt>
                <c:pt idx="3494">
                  <c:v>3.291679366046937</c:v>
                </c:pt>
                <c:pt idx="3495">
                  <c:v>3.291679366046937</c:v>
                </c:pt>
                <c:pt idx="3496">
                  <c:v>3.2886315147820784</c:v>
                </c:pt>
                <c:pt idx="3497">
                  <c:v>3.2886315147820784</c:v>
                </c:pt>
                <c:pt idx="3498">
                  <c:v>3.2886315147820784</c:v>
                </c:pt>
                <c:pt idx="3499">
                  <c:v>3.2886315147820784</c:v>
                </c:pt>
                <c:pt idx="3500">
                  <c:v>3.2855836635172202</c:v>
                </c:pt>
                <c:pt idx="3501">
                  <c:v>3.2855836635172202</c:v>
                </c:pt>
                <c:pt idx="3502">
                  <c:v>3.2855836635172202</c:v>
                </c:pt>
                <c:pt idx="3503">
                  <c:v>3.2855836635172202</c:v>
                </c:pt>
                <c:pt idx="3504">
                  <c:v>3.282535812252362</c:v>
                </c:pt>
                <c:pt idx="3505">
                  <c:v>3.282535812252362</c:v>
                </c:pt>
                <c:pt idx="3506">
                  <c:v>3.282535812252362</c:v>
                </c:pt>
                <c:pt idx="3507">
                  <c:v>3.282535812252362</c:v>
                </c:pt>
                <c:pt idx="3508">
                  <c:v>3.282535812252362</c:v>
                </c:pt>
                <c:pt idx="3509">
                  <c:v>3.2794879609875034</c:v>
                </c:pt>
                <c:pt idx="3510">
                  <c:v>3.2794879609875034</c:v>
                </c:pt>
                <c:pt idx="3511">
                  <c:v>3.2794879609875034</c:v>
                </c:pt>
                <c:pt idx="3512">
                  <c:v>3.2794879609875034</c:v>
                </c:pt>
                <c:pt idx="3513">
                  <c:v>3.2794879609875034</c:v>
                </c:pt>
                <c:pt idx="3514">
                  <c:v>3.2764401097226452</c:v>
                </c:pt>
                <c:pt idx="3515">
                  <c:v>3.2764401097226452</c:v>
                </c:pt>
                <c:pt idx="3516">
                  <c:v>3.2764401097226452</c:v>
                </c:pt>
                <c:pt idx="3517">
                  <c:v>3.2764401097226452</c:v>
                </c:pt>
                <c:pt idx="3518">
                  <c:v>3.2764401097226452</c:v>
                </c:pt>
                <c:pt idx="3519">
                  <c:v>3.2764401097226452</c:v>
                </c:pt>
                <c:pt idx="3520">
                  <c:v>3.2764401097226452</c:v>
                </c:pt>
                <c:pt idx="3521">
                  <c:v>3.2764401097226452</c:v>
                </c:pt>
                <c:pt idx="3522">
                  <c:v>3.273392258457787</c:v>
                </c:pt>
                <c:pt idx="3523">
                  <c:v>3.273392258457787</c:v>
                </c:pt>
                <c:pt idx="3524">
                  <c:v>3.273392258457787</c:v>
                </c:pt>
                <c:pt idx="3525">
                  <c:v>3.273392258457787</c:v>
                </c:pt>
                <c:pt idx="3526">
                  <c:v>3.273392258457787</c:v>
                </c:pt>
                <c:pt idx="3527">
                  <c:v>3.273392258457787</c:v>
                </c:pt>
                <c:pt idx="3528">
                  <c:v>3.273392258457787</c:v>
                </c:pt>
                <c:pt idx="3529">
                  <c:v>3.273392258457787</c:v>
                </c:pt>
                <c:pt idx="3530">
                  <c:v>3.273392258457787</c:v>
                </c:pt>
                <c:pt idx="3531">
                  <c:v>3.273392258457787</c:v>
                </c:pt>
                <c:pt idx="3532">
                  <c:v>3.2703444071929288</c:v>
                </c:pt>
                <c:pt idx="3533">
                  <c:v>3.2703444071929288</c:v>
                </c:pt>
                <c:pt idx="3534">
                  <c:v>3.2703444071929288</c:v>
                </c:pt>
                <c:pt idx="3535">
                  <c:v>3.2703444071929288</c:v>
                </c:pt>
                <c:pt idx="3536">
                  <c:v>3.2703444071929288</c:v>
                </c:pt>
                <c:pt idx="3537">
                  <c:v>3.2703444071929288</c:v>
                </c:pt>
                <c:pt idx="3538">
                  <c:v>3.2703444071929288</c:v>
                </c:pt>
                <c:pt idx="3539">
                  <c:v>3.2703444071929288</c:v>
                </c:pt>
                <c:pt idx="3540">
                  <c:v>3.2703444071929288</c:v>
                </c:pt>
                <c:pt idx="3541">
                  <c:v>3.2703444071929288</c:v>
                </c:pt>
                <c:pt idx="3542">
                  <c:v>3.2703444071929288</c:v>
                </c:pt>
                <c:pt idx="3543">
                  <c:v>3.2703444071929288</c:v>
                </c:pt>
                <c:pt idx="3544">
                  <c:v>3.2703444071929288</c:v>
                </c:pt>
                <c:pt idx="3545">
                  <c:v>3.2703444071929288</c:v>
                </c:pt>
                <c:pt idx="3546">
                  <c:v>3.2703444071929288</c:v>
                </c:pt>
                <c:pt idx="3547">
                  <c:v>3.2703444071929288</c:v>
                </c:pt>
                <c:pt idx="3548">
                  <c:v>3.2703444071929288</c:v>
                </c:pt>
                <c:pt idx="3549">
                  <c:v>3.2703444071929288</c:v>
                </c:pt>
                <c:pt idx="3550">
                  <c:v>3.2703444071929288</c:v>
                </c:pt>
                <c:pt idx="3551">
                  <c:v>3.2703444071929288</c:v>
                </c:pt>
                <c:pt idx="3552">
                  <c:v>3.2703444071929288</c:v>
                </c:pt>
                <c:pt idx="3553">
                  <c:v>3.2703444071929288</c:v>
                </c:pt>
                <c:pt idx="3554">
                  <c:v>3.2703444071929288</c:v>
                </c:pt>
                <c:pt idx="3555">
                  <c:v>3.2703444071929288</c:v>
                </c:pt>
                <c:pt idx="3556">
                  <c:v>3.2703444071929288</c:v>
                </c:pt>
                <c:pt idx="3557">
                  <c:v>3.2703444071929288</c:v>
                </c:pt>
                <c:pt idx="3558">
                  <c:v>3.2703444071929288</c:v>
                </c:pt>
                <c:pt idx="3559">
                  <c:v>3.2703444071929288</c:v>
                </c:pt>
                <c:pt idx="3560">
                  <c:v>3.2703444071929288</c:v>
                </c:pt>
                <c:pt idx="3561">
                  <c:v>3.2703444071929288</c:v>
                </c:pt>
                <c:pt idx="3562">
                  <c:v>3.2703444071929288</c:v>
                </c:pt>
                <c:pt idx="3563">
                  <c:v>3.2703444071929288</c:v>
                </c:pt>
                <c:pt idx="3564">
                  <c:v>3.2703444071929288</c:v>
                </c:pt>
                <c:pt idx="3565">
                  <c:v>3.2703444071929288</c:v>
                </c:pt>
                <c:pt idx="3566">
                  <c:v>3.273392258457787</c:v>
                </c:pt>
                <c:pt idx="3567">
                  <c:v>3.273392258457787</c:v>
                </c:pt>
                <c:pt idx="3568">
                  <c:v>3.273392258457787</c:v>
                </c:pt>
                <c:pt idx="3569">
                  <c:v>3.273392258457787</c:v>
                </c:pt>
                <c:pt idx="3570">
                  <c:v>3.273392258457787</c:v>
                </c:pt>
                <c:pt idx="3571">
                  <c:v>3.273392258457787</c:v>
                </c:pt>
                <c:pt idx="3572">
                  <c:v>3.273392258457787</c:v>
                </c:pt>
                <c:pt idx="3573">
                  <c:v>3.273392258457787</c:v>
                </c:pt>
                <c:pt idx="3574">
                  <c:v>3.273392258457787</c:v>
                </c:pt>
                <c:pt idx="3575">
                  <c:v>3.273392258457787</c:v>
                </c:pt>
                <c:pt idx="3576">
                  <c:v>3.273392258457787</c:v>
                </c:pt>
                <c:pt idx="3577">
                  <c:v>3.273392258457787</c:v>
                </c:pt>
                <c:pt idx="3578">
                  <c:v>3.2764401097226452</c:v>
                </c:pt>
                <c:pt idx="3579">
                  <c:v>3.2764401097226452</c:v>
                </c:pt>
                <c:pt idx="3580">
                  <c:v>3.2764401097226452</c:v>
                </c:pt>
                <c:pt idx="3581">
                  <c:v>3.273392258457787</c:v>
                </c:pt>
                <c:pt idx="3582">
                  <c:v>3.2764401097226452</c:v>
                </c:pt>
                <c:pt idx="3583">
                  <c:v>3.2764401097226452</c:v>
                </c:pt>
                <c:pt idx="3584">
                  <c:v>3.2764401097226452</c:v>
                </c:pt>
                <c:pt idx="3585">
                  <c:v>3.2764401097226452</c:v>
                </c:pt>
                <c:pt idx="3586">
                  <c:v>3.2764401097226452</c:v>
                </c:pt>
                <c:pt idx="3587">
                  <c:v>3.2764401097226452</c:v>
                </c:pt>
                <c:pt idx="3588">
                  <c:v>3.2764401097226452</c:v>
                </c:pt>
                <c:pt idx="3589">
                  <c:v>3.2794879609875034</c:v>
                </c:pt>
                <c:pt idx="3590">
                  <c:v>3.2794879609875034</c:v>
                </c:pt>
                <c:pt idx="3591">
                  <c:v>3.2794879609875034</c:v>
                </c:pt>
                <c:pt idx="3592">
                  <c:v>3.2794879609875034</c:v>
                </c:pt>
                <c:pt idx="3593">
                  <c:v>3.282535812252362</c:v>
                </c:pt>
                <c:pt idx="3594">
                  <c:v>3.282535812252362</c:v>
                </c:pt>
                <c:pt idx="3595">
                  <c:v>3.2855836635172202</c:v>
                </c:pt>
                <c:pt idx="3596">
                  <c:v>3.291679366046937</c:v>
                </c:pt>
                <c:pt idx="3597">
                  <c:v>3.2947272173117952</c:v>
                </c:pt>
                <c:pt idx="3598">
                  <c:v>3.3038707711063697</c:v>
                </c:pt>
                <c:pt idx="3599">
                  <c:v>3.3160621761658033</c:v>
                </c:pt>
                <c:pt idx="3600">
                  <c:v>3.3282535812252361</c:v>
                </c:pt>
                <c:pt idx="3601">
                  <c:v>3.3526363913441024</c:v>
                </c:pt>
                <c:pt idx="3602">
                  <c:v>3.3800670527278265</c:v>
                </c:pt>
                <c:pt idx="3603">
                  <c:v>3.4196891191709846</c:v>
                </c:pt>
                <c:pt idx="3604">
                  <c:v>3.471502590673575</c:v>
                </c:pt>
                <c:pt idx="3605">
                  <c:v>3.5324596159707404</c:v>
                </c:pt>
                <c:pt idx="3606">
                  <c:v>3.6025601950624808</c:v>
                </c:pt>
                <c:pt idx="3607">
                  <c:v>3.6818043279487958</c:v>
                </c:pt>
                <c:pt idx="3608">
                  <c:v>3.7580006095702529</c:v>
                </c:pt>
                <c:pt idx="3609">
                  <c:v>3.8402925937214261</c:v>
                </c:pt>
                <c:pt idx="3610">
                  <c:v>3.9225845778725996</c:v>
                </c:pt>
                <c:pt idx="3611">
                  <c:v>4.0048765620237736</c:v>
                </c:pt>
                <c:pt idx="3612">
                  <c:v>4.0902163974398045</c:v>
                </c:pt>
                <c:pt idx="3613">
                  <c:v>4.1694605303261199</c:v>
                </c:pt>
                <c:pt idx="3614">
                  <c:v>4.2548003657421516</c:v>
                </c:pt>
                <c:pt idx="3615">
                  <c:v>4.3279487960987497</c:v>
                </c:pt>
                <c:pt idx="3616">
                  <c:v>4.4102407802499242</c:v>
                </c:pt>
                <c:pt idx="3617">
                  <c:v>4.4833892106065223</c:v>
                </c:pt>
                <c:pt idx="3618">
                  <c:v>4.5504419384334041</c:v>
                </c:pt>
                <c:pt idx="3619">
                  <c:v>4.6174946662602867</c:v>
                </c:pt>
                <c:pt idx="3620">
                  <c:v>4.6784516915574521</c:v>
                </c:pt>
                <c:pt idx="3621">
                  <c:v>4.7363608655897584</c:v>
                </c:pt>
                <c:pt idx="3622">
                  <c:v>4.7942700396220665</c:v>
                </c:pt>
                <c:pt idx="3623">
                  <c:v>4.8430356598597992</c:v>
                </c:pt>
                <c:pt idx="3624">
                  <c:v>4.891801280097531</c:v>
                </c:pt>
                <c:pt idx="3625">
                  <c:v>4.9314233465406883</c:v>
                </c:pt>
                <c:pt idx="3626">
                  <c:v>4.9740932642487046</c:v>
                </c:pt>
                <c:pt idx="3627">
                  <c:v>5.0106674794270045</c:v>
                </c:pt>
                <c:pt idx="3628">
                  <c:v>5.0441938433404454</c:v>
                </c:pt>
                <c:pt idx="3629">
                  <c:v>5.0777202072538854</c:v>
                </c:pt>
                <c:pt idx="3630">
                  <c:v>5.1051508686376099</c:v>
                </c:pt>
                <c:pt idx="3631">
                  <c:v>5.1325815300213344</c:v>
                </c:pt>
                <c:pt idx="3632">
                  <c:v>5.1569643401402017</c:v>
                </c:pt>
                <c:pt idx="3633">
                  <c:v>5.178299298994208</c:v>
                </c:pt>
                <c:pt idx="3634">
                  <c:v>5.1935385553184998</c:v>
                </c:pt>
                <c:pt idx="3635">
                  <c:v>5.2026821091130753</c:v>
                </c:pt>
                <c:pt idx="3636">
                  <c:v>5.2118256629076507</c:v>
                </c:pt>
                <c:pt idx="3637">
                  <c:v>5.214873514172508</c:v>
                </c:pt>
                <c:pt idx="3638">
                  <c:v>5.2118256629076507</c:v>
                </c:pt>
                <c:pt idx="3639">
                  <c:v>5.2087778116427916</c:v>
                </c:pt>
                <c:pt idx="3640">
                  <c:v>5.1965864065833589</c:v>
                </c:pt>
                <c:pt idx="3641">
                  <c:v>5.178299298994208</c:v>
                </c:pt>
                <c:pt idx="3642">
                  <c:v>5.1539164888753426</c:v>
                </c:pt>
                <c:pt idx="3643">
                  <c:v>5.1234379762267599</c:v>
                </c:pt>
                <c:pt idx="3644">
                  <c:v>5.0868637610484608</c:v>
                </c:pt>
                <c:pt idx="3645">
                  <c:v>5.0441938433404454</c:v>
                </c:pt>
                <c:pt idx="3646">
                  <c:v>5.0015239256324291</c:v>
                </c:pt>
                <c:pt idx="3647">
                  <c:v>4.9497104541298373</c:v>
                </c:pt>
                <c:pt idx="3648">
                  <c:v>4.9039926851569637</c:v>
                </c:pt>
                <c:pt idx="3649">
                  <c:v>4.8582749161840901</c:v>
                </c:pt>
                <c:pt idx="3650">
                  <c:v>4.8095092959463575</c:v>
                </c:pt>
                <c:pt idx="3651">
                  <c:v>4.7607436757086248</c:v>
                </c:pt>
                <c:pt idx="3652">
                  <c:v>4.7150259067357512</c:v>
                </c:pt>
                <c:pt idx="3653">
                  <c:v>4.6662602864980185</c:v>
                </c:pt>
                <c:pt idx="3654">
                  <c:v>4.6235903687900031</c:v>
                </c:pt>
                <c:pt idx="3655">
                  <c:v>4.5809204510819868</c:v>
                </c:pt>
                <c:pt idx="3656">
                  <c:v>4.5382505333739713</c:v>
                </c:pt>
                <c:pt idx="3657">
                  <c:v>4.4986284669308132</c:v>
                </c:pt>
                <c:pt idx="3658">
                  <c:v>4.4620542517525141</c:v>
                </c:pt>
                <c:pt idx="3659">
                  <c:v>4.4163364827796405</c:v>
                </c:pt>
                <c:pt idx="3660">
                  <c:v>4.3828101188661996</c:v>
                </c:pt>
                <c:pt idx="3661">
                  <c:v>4.3462359036878997</c:v>
                </c:pt>
                <c:pt idx="3662">
                  <c:v>4.3127095397744588</c:v>
                </c:pt>
                <c:pt idx="3663">
                  <c:v>4.2791831758610179</c:v>
                </c:pt>
                <c:pt idx="3664">
                  <c:v>4.2517525144772934</c:v>
                </c:pt>
                <c:pt idx="3665">
                  <c:v>4.2212740018287107</c:v>
                </c:pt>
                <c:pt idx="3666">
                  <c:v>4.190795489180128</c:v>
                </c:pt>
                <c:pt idx="3667">
                  <c:v>4.1603169765315453</c:v>
                </c:pt>
                <c:pt idx="3668">
                  <c:v>4.1328863151478208</c:v>
                </c:pt>
                <c:pt idx="3669">
                  <c:v>4.1085035050289545</c:v>
                </c:pt>
                <c:pt idx="3670">
                  <c:v>4.0810728436452299</c:v>
                </c:pt>
                <c:pt idx="3671">
                  <c:v>4.06278573605608</c:v>
                </c:pt>
                <c:pt idx="3672">
                  <c:v>4.0323072234074973</c:v>
                </c:pt>
                <c:pt idx="3673">
                  <c:v>4.01097226455349</c:v>
                </c:pt>
                <c:pt idx="3674">
                  <c:v>3.9896373056994818</c:v>
                </c:pt>
                <c:pt idx="3675">
                  <c:v>3.9683023468454737</c:v>
                </c:pt>
                <c:pt idx="3676">
                  <c:v>3.9439195367266073</c:v>
                </c:pt>
                <c:pt idx="3677">
                  <c:v>3.9256324291374582</c:v>
                </c:pt>
                <c:pt idx="3678">
                  <c:v>3.9012496190185919</c:v>
                </c:pt>
                <c:pt idx="3679">
                  <c:v>3.8829625114294419</c:v>
                </c:pt>
                <c:pt idx="3680">
                  <c:v>3.8646754038402924</c:v>
                </c:pt>
                <c:pt idx="3681">
                  <c:v>3.8463882962511424</c:v>
                </c:pt>
                <c:pt idx="3682">
                  <c:v>3.8311490399268515</c:v>
                </c:pt>
                <c:pt idx="3683">
                  <c:v>3.8159097836025597</c:v>
                </c:pt>
                <c:pt idx="3684">
                  <c:v>3.8006705272782688</c:v>
                </c:pt>
                <c:pt idx="3685">
                  <c:v>3.7854312709539775</c:v>
                </c:pt>
                <c:pt idx="3686">
                  <c:v>3.7671441633648275</c:v>
                </c:pt>
                <c:pt idx="3687">
                  <c:v>3.7549527583053948</c:v>
                </c:pt>
                <c:pt idx="3688">
                  <c:v>3.7427613532459612</c:v>
                </c:pt>
                <c:pt idx="3689">
                  <c:v>3.7305699481865284</c:v>
                </c:pt>
                <c:pt idx="3690">
                  <c:v>3.7153306918622366</c:v>
                </c:pt>
                <c:pt idx="3691">
                  <c:v>3.7061871380676621</c:v>
                </c:pt>
                <c:pt idx="3692">
                  <c:v>3.6939957330082289</c:v>
                </c:pt>
                <c:pt idx="3693">
                  <c:v>3.6818043279487958</c:v>
                </c:pt>
                <c:pt idx="3694">
                  <c:v>3.6726607741542212</c:v>
                </c:pt>
                <c:pt idx="3695">
                  <c:v>3.660469369094788</c:v>
                </c:pt>
                <c:pt idx="3696">
                  <c:v>3.6482779640353553</c:v>
                </c:pt>
                <c:pt idx="3697">
                  <c:v>3.6391344102407799</c:v>
                </c:pt>
                <c:pt idx="3698">
                  <c:v>3.6299908564462053</c:v>
                </c:pt>
                <c:pt idx="3699">
                  <c:v>3.6208473026516308</c:v>
                </c:pt>
                <c:pt idx="3700">
                  <c:v>3.6117037488570554</c:v>
                </c:pt>
                <c:pt idx="3701">
                  <c:v>3.6025601950624808</c:v>
                </c:pt>
                <c:pt idx="3702">
                  <c:v>3.5934166412679058</c:v>
                </c:pt>
                <c:pt idx="3703">
                  <c:v>3.5842730874733313</c:v>
                </c:pt>
                <c:pt idx="3704">
                  <c:v>3.5781773849436145</c:v>
                </c:pt>
                <c:pt idx="3705">
                  <c:v>3.5690338311490399</c:v>
                </c:pt>
                <c:pt idx="3706">
                  <c:v>3.5629381286193231</c:v>
                </c:pt>
                <c:pt idx="3707">
                  <c:v>3.5537945748247486</c:v>
                </c:pt>
                <c:pt idx="3708">
                  <c:v>3.5476988722950322</c:v>
                </c:pt>
                <c:pt idx="3709">
                  <c:v>3.541603169765315</c:v>
                </c:pt>
                <c:pt idx="3710">
                  <c:v>3.5263639134410241</c:v>
                </c:pt>
                <c:pt idx="3711">
                  <c:v>3.5202682109113077</c:v>
                </c:pt>
                <c:pt idx="3712">
                  <c:v>3.5141725083815905</c:v>
                </c:pt>
                <c:pt idx="3713">
                  <c:v>3.5080768058518741</c:v>
                </c:pt>
                <c:pt idx="3714">
                  <c:v>3.5019811033221577</c:v>
                </c:pt>
                <c:pt idx="3715">
                  <c:v>3.4958854007924414</c:v>
                </c:pt>
                <c:pt idx="3716">
                  <c:v>3.4928375495275832</c:v>
                </c:pt>
                <c:pt idx="3717">
                  <c:v>3.4867418469978664</c:v>
                </c:pt>
                <c:pt idx="3718">
                  <c:v>3.4806461444681496</c:v>
                </c:pt>
                <c:pt idx="3719">
                  <c:v>3.4745504419384332</c:v>
                </c:pt>
                <c:pt idx="3720">
                  <c:v>3.471502590673575</c:v>
                </c:pt>
                <c:pt idx="3721">
                  <c:v>3.4684547394087168</c:v>
                </c:pt>
                <c:pt idx="3722">
                  <c:v>3.4654068881438582</c:v>
                </c:pt>
                <c:pt idx="3723">
                  <c:v>3.4593111856141419</c:v>
                </c:pt>
                <c:pt idx="3724">
                  <c:v>3.4532154830844255</c:v>
                </c:pt>
                <c:pt idx="3725">
                  <c:v>3.4501676318195673</c:v>
                </c:pt>
                <c:pt idx="3726">
                  <c:v>3.4440719292898505</c:v>
                </c:pt>
                <c:pt idx="3727">
                  <c:v>3.4410240780249919</c:v>
                </c:pt>
                <c:pt idx="3728">
                  <c:v>3.4349283754952755</c:v>
                </c:pt>
                <c:pt idx="3729">
                  <c:v>3.4318805242304173</c:v>
                </c:pt>
                <c:pt idx="3730">
                  <c:v>3.4288326729655592</c:v>
                </c:pt>
                <c:pt idx="3731">
                  <c:v>3.4227369704358428</c:v>
                </c:pt>
                <c:pt idx="3732">
                  <c:v>3.4196891191709846</c:v>
                </c:pt>
                <c:pt idx="3733">
                  <c:v>3.4166412679061264</c:v>
                </c:pt>
                <c:pt idx="3734">
                  <c:v>3.4105455653764092</c:v>
                </c:pt>
                <c:pt idx="3735">
                  <c:v>3.407497714111551</c:v>
                </c:pt>
                <c:pt idx="3736">
                  <c:v>3.4044498628466928</c:v>
                </c:pt>
                <c:pt idx="3737">
                  <c:v>3.4014020115818346</c:v>
                </c:pt>
                <c:pt idx="3738">
                  <c:v>3.3983541603169765</c:v>
                </c:pt>
                <c:pt idx="3739">
                  <c:v>3.3922584577872601</c:v>
                </c:pt>
                <c:pt idx="3740">
                  <c:v>3.3892106065224015</c:v>
                </c:pt>
                <c:pt idx="3741">
                  <c:v>3.3861627552575433</c:v>
                </c:pt>
                <c:pt idx="3742">
                  <c:v>3.3831149039926851</c:v>
                </c:pt>
                <c:pt idx="3743">
                  <c:v>3.3800670527278265</c:v>
                </c:pt>
                <c:pt idx="3744">
                  <c:v>3.3770192014629683</c:v>
                </c:pt>
                <c:pt idx="3745">
                  <c:v>3.3739713501981101</c:v>
                </c:pt>
                <c:pt idx="3746">
                  <c:v>3.3648277964035351</c:v>
                </c:pt>
                <c:pt idx="3747">
                  <c:v>3.3648277964035351</c:v>
                </c:pt>
                <c:pt idx="3748">
                  <c:v>3.361779945138677</c:v>
                </c:pt>
                <c:pt idx="3749">
                  <c:v>3.3587320938738188</c:v>
                </c:pt>
                <c:pt idx="3750">
                  <c:v>3.3556842426089606</c:v>
                </c:pt>
                <c:pt idx="3751">
                  <c:v>3.3556842426089606</c:v>
                </c:pt>
                <c:pt idx="3752">
                  <c:v>3.3526363913441024</c:v>
                </c:pt>
                <c:pt idx="3753">
                  <c:v>3.3495885400792442</c:v>
                </c:pt>
                <c:pt idx="3754">
                  <c:v>3.346540688814386</c:v>
                </c:pt>
                <c:pt idx="3755">
                  <c:v>3.3434928375495274</c:v>
                </c:pt>
                <c:pt idx="3756">
                  <c:v>3.3434928375495274</c:v>
                </c:pt>
                <c:pt idx="3757">
                  <c:v>3.3404449862846692</c:v>
                </c:pt>
                <c:pt idx="3758">
                  <c:v>3.3373971350198106</c:v>
                </c:pt>
                <c:pt idx="3759">
                  <c:v>3.3343492837549524</c:v>
                </c:pt>
                <c:pt idx="3760">
                  <c:v>3.3343492837549524</c:v>
                </c:pt>
                <c:pt idx="3761">
                  <c:v>3.3313014324900942</c:v>
                </c:pt>
                <c:pt idx="3762">
                  <c:v>3.3282535812252361</c:v>
                </c:pt>
                <c:pt idx="3763">
                  <c:v>3.3252057299603779</c:v>
                </c:pt>
                <c:pt idx="3764">
                  <c:v>3.3252057299603779</c:v>
                </c:pt>
                <c:pt idx="3765">
                  <c:v>3.3221578786955197</c:v>
                </c:pt>
                <c:pt idx="3766">
                  <c:v>3.3191100274306615</c:v>
                </c:pt>
                <c:pt idx="3767">
                  <c:v>3.3191100274306615</c:v>
                </c:pt>
                <c:pt idx="3768">
                  <c:v>3.3160621761658033</c:v>
                </c:pt>
                <c:pt idx="3769">
                  <c:v>3.3130143249009443</c:v>
                </c:pt>
                <c:pt idx="3770">
                  <c:v>3.3130143249009443</c:v>
                </c:pt>
                <c:pt idx="3771">
                  <c:v>3.3099664736360861</c:v>
                </c:pt>
                <c:pt idx="3772">
                  <c:v>3.3099664736360861</c:v>
                </c:pt>
                <c:pt idx="3773">
                  <c:v>3.3069186223712279</c:v>
                </c:pt>
                <c:pt idx="3774">
                  <c:v>3.3038707711063697</c:v>
                </c:pt>
                <c:pt idx="3775">
                  <c:v>3.3038707711063697</c:v>
                </c:pt>
                <c:pt idx="3776">
                  <c:v>3.3008229198415115</c:v>
                </c:pt>
                <c:pt idx="3777">
                  <c:v>3.3008229198415115</c:v>
                </c:pt>
                <c:pt idx="3778">
                  <c:v>3.2977750685766534</c:v>
                </c:pt>
                <c:pt idx="3779">
                  <c:v>3.2977750685766534</c:v>
                </c:pt>
                <c:pt idx="3780">
                  <c:v>3.2977750685766534</c:v>
                </c:pt>
                <c:pt idx="3781">
                  <c:v>3.2947272173117952</c:v>
                </c:pt>
                <c:pt idx="3782">
                  <c:v>3.2977750685766534</c:v>
                </c:pt>
                <c:pt idx="3783">
                  <c:v>3.2977750685766534</c:v>
                </c:pt>
                <c:pt idx="3784">
                  <c:v>3.2947272173117952</c:v>
                </c:pt>
                <c:pt idx="3785">
                  <c:v>3.2947272173117952</c:v>
                </c:pt>
                <c:pt idx="3786">
                  <c:v>3.2947272173117952</c:v>
                </c:pt>
                <c:pt idx="3787">
                  <c:v>3.2947272173117952</c:v>
                </c:pt>
                <c:pt idx="3788">
                  <c:v>3.2947272173117952</c:v>
                </c:pt>
                <c:pt idx="3789">
                  <c:v>3.291679366046937</c:v>
                </c:pt>
                <c:pt idx="3790">
                  <c:v>3.291679366046937</c:v>
                </c:pt>
                <c:pt idx="3791">
                  <c:v>3.291679366046937</c:v>
                </c:pt>
                <c:pt idx="3792">
                  <c:v>3.2886315147820784</c:v>
                </c:pt>
                <c:pt idx="3793">
                  <c:v>3.2886315147820784</c:v>
                </c:pt>
                <c:pt idx="3794">
                  <c:v>3.2886315147820784</c:v>
                </c:pt>
                <c:pt idx="3795">
                  <c:v>3.2886315147820784</c:v>
                </c:pt>
                <c:pt idx="3796">
                  <c:v>3.2886315147820784</c:v>
                </c:pt>
                <c:pt idx="3797">
                  <c:v>3.2855836635172202</c:v>
                </c:pt>
                <c:pt idx="3798">
                  <c:v>3.2855836635172202</c:v>
                </c:pt>
                <c:pt idx="3799">
                  <c:v>3.2855836635172202</c:v>
                </c:pt>
                <c:pt idx="3800">
                  <c:v>3.2794879609875034</c:v>
                </c:pt>
                <c:pt idx="3801">
                  <c:v>3.2794879609875034</c:v>
                </c:pt>
                <c:pt idx="3802">
                  <c:v>3.2794879609875034</c:v>
                </c:pt>
                <c:pt idx="3803">
                  <c:v>3.2794879609875034</c:v>
                </c:pt>
                <c:pt idx="3804">
                  <c:v>3.282535812252362</c:v>
                </c:pt>
                <c:pt idx="3805">
                  <c:v>3.282535812252362</c:v>
                </c:pt>
                <c:pt idx="3806">
                  <c:v>3.282535812252362</c:v>
                </c:pt>
                <c:pt idx="3807">
                  <c:v>3.2855836635172202</c:v>
                </c:pt>
                <c:pt idx="3808">
                  <c:v>3.2855836635172202</c:v>
                </c:pt>
                <c:pt idx="3809">
                  <c:v>3.2886315147820784</c:v>
                </c:pt>
                <c:pt idx="3810">
                  <c:v>3.2886315147820784</c:v>
                </c:pt>
                <c:pt idx="3811">
                  <c:v>3.291679366046937</c:v>
                </c:pt>
                <c:pt idx="3812">
                  <c:v>3.2947272173117952</c:v>
                </c:pt>
                <c:pt idx="3813">
                  <c:v>3.2977750685766534</c:v>
                </c:pt>
                <c:pt idx="3814">
                  <c:v>3.3008229198415115</c:v>
                </c:pt>
                <c:pt idx="3815">
                  <c:v>3.3069186223712279</c:v>
                </c:pt>
                <c:pt idx="3816">
                  <c:v>3.3130143249009443</c:v>
                </c:pt>
                <c:pt idx="3817">
                  <c:v>3.3160621761658033</c:v>
                </c:pt>
                <c:pt idx="3818">
                  <c:v>3.3221578786955197</c:v>
                </c:pt>
                <c:pt idx="3819">
                  <c:v>3.3252057299603779</c:v>
                </c:pt>
                <c:pt idx="3820">
                  <c:v>3.3313014324900942</c:v>
                </c:pt>
                <c:pt idx="3821">
                  <c:v>3.3373971350198106</c:v>
                </c:pt>
                <c:pt idx="3822">
                  <c:v>3.3404449862846692</c:v>
                </c:pt>
                <c:pt idx="3823">
                  <c:v>3.346540688814386</c:v>
                </c:pt>
                <c:pt idx="3824">
                  <c:v>3.3526363913441024</c:v>
                </c:pt>
                <c:pt idx="3825">
                  <c:v>3.3587320938738188</c:v>
                </c:pt>
                <c:pt idx="3826">
                  <c:v>3.3648277964035351</c:v>
                </c:pt>
                <c:pt idx="3827">
                  <c:v>3.3678756476683938</c:v>
                </c:pt>
                <c:pt idx="3828">
                  <c:v>3.3739713501981101</c:v>
                </c:pt>
                <c:pt idx="3829">
                  <c:v>3.3800670527278265</c:v>
                </c:pt>
                <c:pt idx="3830">
                  <c:v>3.3861627552575433</c:v>
                </c:pt>
                <c:pt idx="3831">
                  <c:v>3.3922584577872601</c:v>
                </c:pt>
                <c:pt idx="3832">
                  <c:v>3.3983541603169765</c:v>
                </c:pt>
                <c:pt idx="3833">
                  <c:v>3.4044498628466928</c:v>
                </c:pt>
                <c:pt idx="3834">
                  <c:v>3.4105455653764092</c:v>
                </c:pt>
                <c:pt idx="3835">
                  <c:v>3.4166412679061264</c:v>
                </c:pt>
                <c:pt idx="3836">
                  <c:v>3.4227369704358428</c:v>
                </c:pt>
                <c:pt idx="3837">
                  <c:v>3.4288326729655592</c:v>
                </c:pt>
                <c:pt idx="3838">
                  <c:v>3.4349283754952755</c:v>
                </c:pt>
                <c:pt idx="3839">
                  <c:v>3.4410240780249919</c:v>
                </c:pt>
                <c:pt idx="3840">
                  <c:v>3.4471197805547091</c:v>
                </c:pt>
                <c:pt idx="3841">
                  <c:v>3.4501676318195673</c:v>
                </c:pt>
                <c:pt idx="3842">
                  <c:v>3.4562633343492837</c:v>
                </c:pt>
                <c:pt idx="3843">
                  <c:v>3.462359036879</c:v>
                </c:pt>
                <c:pt idx="3844">
                  <c:v>3.4684547394087168</c:v>
                </c:pt>
                <c:pt idx="3845">
                  <c:v>3.471502590673575</c:v>
                </c:pt>
                <c:pt idx="3846">
                  <c:v>3.4775982932032914</c:v>
                </c:pt>
                <c:pt idx="3847">
                  <c:v>3.4836939957330082</c:v>
                </c:pt>
                <c:pt idx="3848">
                  <c:v>3.4897896982627246</c:v>
                </c:pt>
                <c:pt idx="3849">
                  <c:v>3.4928375495275832</c:v>
                </c:pt>
                <c:pt idx="3850">
                  <c:v>3.4989332520572995</c:v>
                </c:pt>
                <c:pt idx="3851">
                  <c:v>3.5050289545870159</c:v>
                </c:pt>
                <c:pt idx="3852">
                  <c:v>3.5111246571167323</c:v>
                </c:pt>
                <c:pt idx="3853">
                  <c:v>3.5141725083815905</c:v>
                </c:pt>
                <c:pt idx="3854">
                  <c:v>3.5202682109113077</c:v>
                </c:pt>
                <c:pt idx="3855">
                  <c:v>3.5233160621761659</c:v>
                </c:pt>
                <c:pt idx="3856">
                  <c:v>3.5294117647058822</c:v>
                </c:pt>
                <c:pt idx="3857">
                  <c:v>3.5324596159707404</c:v>
                </c:pt>
                <c:pt idx="3858">
                  <c:v>3.5385553185004568</c:v>
                </c:pt>
                <c:pt idx="3859">
                  <c:v>3.541603169765315</c:v>
                </c:pt>
                <c:pt idx="3860">
                  <c:v>3.5476988722950322</c:v>
                </c:pt>
                <c:pt idx="3861">
                  <c:v>3.5537945748247486</c:v>
                </c:pt>
                <c:pt idx="3862">
                  <c:v>3.5568424260896068</c:v>
                </c:pt>
                <c:pt idx="3863">
                  <c:v>3.5629381286193231</c:v>
                </c:pt>
                <c:pt idx="3864">
                  <c:v>3.5659859798841813</c:v>
                </c:pt>
                <c:pt idx="3865">
                  <c:v>3.5690338311490399</c:v>
                </c:pt>
                <c:pt idx="3866">
                  <c:v>3.5751295336787563</c:v>
                </c:pt>
                <c:pt idx="3867">
                  <c:v>3.5781773849436145</c:v>
                </c:pt>
                <c:pt idx="3868">
                  <c:v>3.5842730874733313</c:v>
                </c:pt>
                <c:pt idx="3869">
                  <c:v>3.5873209387381895</c:v>
                </c:pt>
                <c:pt idx="3870">
                  <c:v>3.5934166412679058</c:v>
                </c:pt>
                <c:pt idx="3871">
                  <c:v>3.5964644925327645</c:v>
                </c:pt>
                <c:pt idx="3872">
                  <c:v>3.6025601950624808</c:v>
                </c:pt>
                <c:pt idx="3873">
                  <c:v>3.605608046327339</c:v>
                </c:pt>
                <c:pt idx="3874">
                  <c:v>3.6086558975921972</c:v>
                </c:pt>
                <c:pt idx="3875">
                  <c:v>3.6147516001219135</c:v>
                </c:pt>
                <c:pt idx="3876">
                  <c:v>3.6177994513867717</c:v>
                </c:pt>
                <c:pt idx="3877">
                  <c:v>3.6269430051813472</c:v>
                </c:pt>
                <c:pt idx="3878">
                  <c:v>3.6330387077110635</c:v>
                </c:pt>
                <c:pt idx="3879">
                  <c:v>3.6421822615056381</c:v>
                </c:pt>
                <c:pt idx="3880">
                  <c:v>3.6513258153002135</c:v>
                </c:pt>
                <c:pt idx="3881">
                  <c:v>3.6665650716245044</c:v>
                </c:pt>
                <c:pt idx="3882">
                  <c:v>3.6787564766839376</c:v>
                </c:pt>
                <c:pt idx="3883">
                  <c:v>3.6909478817433707</c:v>
                </c:pt>
                <c:pt idx="3884">
                  <c:v>3.7092349893325203</c:v>
                </c:pt>
                <c:pt idx="3885">
                  <c:v>3.7275220969216702</c:v>
                </c:pt>
                <c:pt idx="3886">
                  <c:v>3.7549527583053948</c:v>
                </c:pt>
                <c:pt idx="3887">
                  <c:v>3.7854312709539775</c:v>
                </c:pt>
                <c:pt idx="3888">
                  <c:v>3.8281011886619933</c:v>
                </c:pt>
                <c:pt idx="3889">
                  <c:v>3.8738189576348674</c:v>
                </c:pt>
                <c:pt idx="3890">
                  <c:v>3.9286802804023164</c:v>
                </c:pt>
                <c:pt idx="3891">
                  <c:v>3.983541603169765</c:v>
                </c:pt>
                <c:pt idx="3892">
                  <c:v>4.0444986284669309</c:v>
                </c:pt>
                <c:pt idx="3893">
                  <c:v>4.1024078024992381</c:v>
                </c:pt>
                <c:pt idx="3894">
                  <c:v>4.1603169765315453</c:v>
                </c:pt>
                <c:pt idx="3895">
                  <c:v>4.2243218530935689</c:v>
                </c:pt>
                <c:pt idx="3896">
                  <c:v>4.2883267296555925</c:v>
                </c:pt>
                <c:pt idx="3897">
                  <c:v>4.3492837549527579</c:v>
                </c:pt>
                <c:pt idx="3898">
                  <c:v>4.4102407802499242</c:v>
                </c:pt>
                <c:pt idx="3899">
                  <c:v>4.4711978055470887</c:v>
                </c:pt>
                <c:pt idx="3900">
                  <c:v>4.5291069795793959</c:v>
                </c:pt>
                <c:pt idx="3901">
                  <c:v>4.5839683023468449</c:v>
                </c:pt>
                <c:pt idx="3902">
                  <c:v>4.6327339225845776</c:v>
                </c:pt>
                <c:pt idx="3903">
                  <c:v>4.6845473940871685</c:v>
                </c:pt>
                <c:pt idx="3904">
                  <c:v>4.7333130143249003</c:v>
                </c:pt>
                <c:pt idx="3905">
                  <c:v>4.7790307832977748</c:v>
                </c:pt>
                <c:pt idx="3906">
                  <c:v>4.8217007010057911</c:v>
                </c:pt>
                <c:pt idx="3907">
                  <c:v>4.8613227674489483</c:v>
                </c:pt>
                <c:pt idx="3908">
                  <c:v>4.9009448338921056</c:v>
                </c:pt>
                <c:pt idx="3909">
                  <c:v>4.9344711978055473</c:v>
                </c:pt>
                <c:pt idx="3910">
                  <c:v>4.9710454129838455</c:v>
                </c:pt>
                <c:pt idx="3911">
                  <c:v>5.0015239256324291</c:v>
                </c:pt>
                <c:pt idx="3912">
                  <c:v>5.0289545870161536</c:v>
                </c:pt>
                <c:pt idx="3913">
                  <c:v>5.0563852483998781</c:v>
                </c:pt>
                <c:pt idx="3914">
                  <c:v>5.0807680585187445</c:v>
                </c:pt>
                <c:pt idx="3915">
                  <c:v>5.1021030173727517</c:v>
                </c:pt>
                <c:pt idx="3916">
                  <c:v>5.1203901249619017</c:v>
                </c:pt>
                <c:pt idx="3917">
                  <c:v>5.1386772325510508</c:v>
                </c:pt>
                <c:pt idx="3918">
                  <c:v>5.1539164888753426</c:v>
                </c:pt>
                <c:pt idx="3919">
                  <c:v>5.1691557451996344</c:v>
                </c:pt>
                <c:pt idx="3920">
                  <c:v>5.178299298994208</c:v>
                </c:pt>
                <c:pt idx="3921">
                  <c:v>5.1874428527887835</c:v>
                </c:pt>
                <c:pt idx="3922">
                  <c:v>5.1935385553184998</c:v>
                </c:pt>
                <c:pt idx="3923">
                  <c:v>5.1965864065833589</c:v>
                </c:pt>
                <c:pt idx="3924">
                  <c:v>5.1965864065833589</c:v>
                </c:pt>
                <c:pt idx="3925">
                  <c:v>5.1935385553184998</c:v>
                </c:pt>
                <c:pt idx="3926">
                  <c:v>5.1874428527887835</c:v>
                </c:pt>
                <c:pt idx="3927">
                  <c:v>5.1752514477293508</c:v>
                </c:pt>
                <c:pt idx="3928">
                  <c:v>5.1539164888753426</c:v>
                </c:pt>
                <c:pt idx="3929">
                  <c:v>5.1295336787564763</c:v>
                </c:pt>
                <c:pt idx="3930">
                  <c:v>5.0960073148430354</c:v>
                </c:pt>
                <c:pt idx="3931">
                  <c:v>5.0624809509295945</c:v>
                </c:pt>
                <c:pt idx="3932">
                  <c:v>5.0228588844864372</c:v>
                </c:pt>
                <c:pt idx="3933">
                  <c:v>4.9801889667784209</c:v>
                </c:pt>
                <c:pt idx="3934">
                  <c:v>4.9344711978055473</c:v>
                </c:pt>
                <c:pt idx="3935">
                  <c:v>4.891801280097531</c:v>
                </c:pt>
                <c:pt idx="3936">
                  <c:v>4.8460835111246574</c:v>
                </c:pt>
                <c:pt idx="3937">
                  <c:v>4.8034135934166411</c:v>
                </c:pt>
                <c:pt idx="3938">
                  <c:v>4.7576958244437666</c:v>
                </c:pt>
                <c:pt idx="3939">
                  <c:v>4.7180737580006094</c:v>
                </c:pt>
                <c:pt idx="3940">
                  <c:v>4.6723559890277349</c:v>
                </c:pt>
                <c:pt idx="3941">
                  <c:v>4.6327339225845776</c:v>
                </c:pt>
                <c:pt idx="3942">
                  <c:v>4.5900640048765622</c:v>
                </c:pt>
                <c:pt idx="3943">
                  <c:v>4.5534897896982622</c:v>
                </c:pt>
                <c:pt idx="3944">
                  <c:v>4.5169155745199632</c:v>
                </c:pt>
                <c:pt idx="3945">
                  <c:v>4.4803413593416641</c:v>
                </c:pt>
                <c:pt idx="3946">
                  <c:v>4.4468149954282232</c:v>
                </c:pt>
                <c:pt idx="3947">
                  <c:v>4.407192928985066</c:v>
                </c:pt>
                <c:pt idx="3948">
                  <c:v>4.3767144163364824</c:v>
                </c:pt>
                <c:pt idx="3949">
                  <c:v>4.3462359036878997</c:v>
                </c:pt>
                <c:pt idx="3950">
                  <c:v>4.3188052423041752</c:v>
                </c:pt>
                <c:pt idx="3951">
                  <c:v>4.2944224321853088</c:v>
                </c:pt>
                <c:pt idx="3952">
                  <c:v>4.260896068271868</c:v>
                </c:pt>
                <c:pt idx="3953">
                  <c:v>4.2334654068881434</c:v>
                </c:pt>
                <c:pt idx="3954">
                  <c:v>4.209082596769278</c:v>
                </c:pt>
                <c:pt idx="3955">
                  <c:v>4.1816519353855535</c:v>
                </c:pt>
                <c:pt idx="3956">
                  <c:v>4.1542212740018289</c:v>
                </c:pt>
                <c:pt idx="3957">
                  <c:v>4.1298384638829626</c:v>
                </c:pt>
                <c:pt idx="3958">
                  <c:v>4.1024078024992381</c:v>
                </c:pt>
                <c:pt idx="3959">
                  <c:v>4.0841206949100881</c:v>
                </c:pt>
                <c:pt idx="3960">
                  <c:v>4.06278573605608</c:v>
                </c:pt>
                <c:pt idx="3961">
                  <c:v>4.0414507772020727</c:v>
                </c:pt>
                <c:pt idx="3962">
                  <c:v>4.0201158183480645</c:v>
                </c:pt>
                <c:pt idx="3963">
                  <c:v>4.0018287107589154</c:v>
                </c:pt>
                <c:pt idx="3964">
                  <c:v>3.9804937519049068</c:v>
                </c:pt>
                <c:pt idx="3965">
                  <c:v>3.9622066443157573</c:v>
                </c:pt>
                <c:pt idx="3966">
                  <c:v>3.9439195367266073</c:v>
                </c:pt>
                <c:pt idx="3967">
                  <c:v>3.9286802804023164</c:v>
                </c:pt>
                <c:pt idx="3968">
                  <c:v>3.9073453215483083</c:v>
                </c:pt>
                <c:pt idx="3969">
                  <c:v>3.8921060652240169</c:v>
                </c:pt>
                <c:pt idx="3970">
                  <c:v>3.8738189576348674</c:v>
                </c:pt>
                <c:pt idx="3971">
                  <c:v>3.8646754038402924</c:v>
                </c:pt>
                <c:pt idx="3972">
                  <c:v>3.8463882962511424</c:v>
                </c:pt>
                <c:pt idx="3973">
                  <c:v>3.8311490399268515</c:v>
                </c:pt>
                <c:pt idx="3974">
                  <c:v>3.8189576348674179</c:v>
                </c:pt>
                <c:pt idx="3975">
                  <c:v>3.8098140810728434</c:v>
                </c:pt>
                <c:pt idx="3976">
                  <c:v>3.8006705272782688</c:v>
                </c:pt>
                <c:pt idx="3977">
                  <c:v>3.7915269734836938</c:v>
                </c:pt>
                <c:pt idx="3978">
                  <c:v>3.7823834196891188</c:v>
                </c:pt>
                <c:pt idx="3979">
                  <c:v>3.7732398658945443</c:v>
                </c:pt>
                <c:pt idx="3980">
                  <c:v>3.7640963120999693</c:v>
                </c:pt>
                <c:pt idx="3981">
                  <c:v>3.7519049070405366</c:v>
                </c:pt>
                <c:pt idx="3982">
                  <c:v>3.7427613532459612</c:v>
                </c:pt>
                <c:pt idx="3983">
                  <c:v>3.7336177994513866</c:v>
                </c:pt>
                <c:pt idx="3984">
                  <c:v>3.7275220969216702</c:v>
                </c:pt>
                <c:pt idx="3985">
                  <c:v>3.7183785431270948</c:v>
                </c:pt>
                <c:pt idx="3986">
                  <c:v>3.7153306918622366</c:v>
                </c:pt>
                <c:pt idx="3987">
                  <c:v>3.7061871380676621</c:v>
                </c:pt>
                <c:pt idx="3988">
                  <c:v>3.7000914355379457</c:v>
                </c:pt>
                <c:pt idx="3989">
                  <c:v>3.6909478817433707</c:v>
                </c:pt>
                <c:pt idx="3990">
                  <c:v>3.6848521792136544</c:v>
                </c:pt>
                <c:pt idx="3991">
                  <c:v>3.6787564766839376</c:v>
                </c:pt>
                <c:pt idx="3992">
                  <c:v>3.6726607741542212</c:v>
                </c:pt>
                <c:pt idx="3993">
                  <c:v>3.6696129228893626</c:v>
                </c:pt>
                <c:pt idx="3994">
                  <c:v>3.6635172203596462</c:v>
                </c:pt>
                <c:pt idx="3995">
                  <c:v>3.660469369094788</c:v>
                </c:pt>
                <c:pt idx="3996">
                  <c:v>3.6482779640353553</c:v>
                </c:pt>
                <c:pt idx="3997">
                  <c:v>3.6452301127704967</c:v>
                </c:pt>
                <c:pt idx="3998">
                  <c:v>3.6452301127704967</c:v>
                </c:pt>
                <c:pt idx="3999">
                  <c:v>3.6452301127704967</c:v>
                </c:pt>
                <c:pt idx="4000">
                  <c:v>3.6452301127704967</c:v>
                </c:pt>
                <c:pt idx="4001">
                  <c:v>3.6482779640353553</c:v>
                </c:pt>
                <c:pt idx="4002">
                  <c:v>3.6482779640353553</c:v>
                </c:pt>
                <c:pt idx="4003">
                  <c:v>3.6513258153002135</c:v>
                </c:pt>
                <c:pt idx="4004">
                  <c:v>3.6543736665650717</c:v>
                </c:pt>
                <c:pt idx="4005">
                  <c:v>3.6543736665650717</c:v>
                </c:pt>
                <c:pt idx="4006">
                  <c:v>3.6635172203596462</c:v>
                </c:pt>
                <c:pt idx="4007">
                  <c:v>3.6665650716245044</c:v>
                </c:pt>
                <c:pt idx="4008">
                  <c:v>3.6696129228893626</c:v>
                </c:pt>
                <c:pt idx="4009">
                  <c:v>3.6757086254190794</c:v>
                </c:pt>
                <c:pt idx="4010">
                  <c:v>3.6787564766839376</c:v>
                </c:pt>
                <c:pt idx="4011">
                  <c:v>3.6848521792136544</c:v>
                </c:pt>
                <c:pt idx="4012">
                  <c:v>3.6909478817433707</c:v>
                </c:pt>
                <c:pt idx="4013">
                  <c:v>3.6970435842730875</c:v>
                </c:pt>
                <c:pt idx="4014">
                  <c:v>3.7000914355379457</c:v>
                </c:pt>
                <c:pt idx="4015">
                  <c:v>3.7061871380676621</c:v>
                </c:pt>
                <c:pt idx="4016">
                  <c:v>3.7122828405973785</c:v>
                </c:pt>
                <c:pt idx="4017">
                  <c:v>3.7214263943919539</c:v>
                </c:pt>
                <c:pt idx="4018">
                  <c:v>3.7275220969216702</c:v>
                </c:pt>
                <c:pt idx="4019">
                  <c:v>3.7366656507162448</c:v>
                </c:pt>
                <c:pt idx="4020">
                  <c:v>3.7427613532459612</c:v>
                </c:pt>
                <c:pt idx="4021">
                  <c:v>3.7519049070405366</c:v>
                </c:pt>
                <c:pt idx="4022">
                  <c:v>3.7610484608351111</c:v>
                </c:pt>
                <c:pt idx="4023">
                  <c:v>3.7701920146296857</c:v>
                </c:pt>
                <c:pt idx="4024">
                  <c:v>3.7793355684242607</c:v>
                </c:pt>
                <c:pt idx="4025">
                  <c:v>3.7915269734836938</c:v>
                </c:pt>
                <c:pt idx="4026">
                  <c:v>3.8006705272782688</c:v>
                </c:pt>
                <c:pt idx="4027">
                  <c:v>3.8128619323377015</c:v>
                </c:pt>
                <c:pt idx="4028">
                  <c:v>3.8220054861322765</c:v>
                </c:pt>
                <c:pt idx="4029">
                  <c:v>3.8341968911917097</c:v>
                </c:pt>
                <c:pt idx="4030">
                  <c:v>3.8463882962511424</c:v>
                </c:pt>
                <c:pt idx="4031">
                  <c:v>3.858579701310576</c:v>
                </c:pt>
                <c:pt idx="4032">
                  <c:v>3.8707711063700088</c:v>
                </c:pt>
                <c:pt idx="4033">
                  <c:v>3.8829625114294419</c:v>
                </c:pt>
                <c:pt idx="4034">
                  <c:v>3.8951539164888751</c:v>
                </c:pt>
                <c:pt idx="4035">
                  <c:v>3.9042974702834501</c:v>
                </c:pt>
                <c:pt idx="4036">
                  <c:v>3.9134410240780246</c:v>
                </c:pt>
                <c:pt idx="4037">
                  <c:v>3.9286802804023164</c:v>
                </c:pt>
                <c:pt idx="4038">
                  <c:v>3.9347759829320328</c:v>
                </c:pt>
                <c:pt idx="4039">
                  <c:v>3.9439195367266073</c:v>
                </c:pt>
                <c:pt idx="4040">
                  <c:v>3.9530630905211828</c:v>
                </c:pt>
                <c:pt idx="4041">
                  <c:v>3.9591587930508991</c:v>
                </c:pt>
                <c:pt idx="4042">
                  <c:v>3.9652544955806155</c:v>
                </c:pt>
                <c:pt idx="4043">
                  <c:v>3.9713501981103319</c:v>
                </c:pt>
                <c:pt idx="4044">
                  <c:v>3.9774459006400487</c:v>
                </c:pt>
                <c:pt idx="4045">
                  <c:v>3.983541603169765</c:v>
                </c:pt>
                <c:pt idx="4046">
                  <c:v>3.9865894544346236</c:v>
                </c:pt>
                <c:pt idx="4047">
                  <c:v>3.9957330082291982</c:v>
                </c:pt>
                <c:pt idx="4048">
                  <c:v>3.9987808594940564</c:v>
                </c:pt>
                <c:pt idx="4049">
                  <c:v>4.0048765620237736</c:v>
                </c:pt>
                <c:pt idx="4050">
                  <c:v>4.0079244132886318</c:v>
                </c:pt>
                <c:pt idx="4051">
                  <c:v>4.0140201158183482</c:v>
                </c:pt>
                <c:pt idx="4052">
                  <c:v>4.0201158183480645</c:v>
                </c:pt>
                <c:pt idx="4053">
                  <c:v>4.0231636696129227</c:v>
                </c:pt>
                <c:pt idx="4054">
                  <c:v>4.0262115208777809</c:v>
                </c:pt>
                <c:pt idx="4055">
                  <c:v>4.0323072234074973</c:v>
                </c:pt>
                <c:pt idx="4056">
                  <c:v>4.0353550746723563</c:v>
                </c:pt>
                <c:pt idx="4057">
                  <c:v>4.0384029259372145</c:v>
                </c:pt>
                <c:pt idx="4058">
                  <c:v>4.0414507772020727</c:v>
                </c:pt>
                <c:pt idx="4059">
                  <c:v>4.0414507772020727</c:v>
                </c:pt>
                <c:pt idx="4060">
                  <c:v>4.0414507772020727</c:v>
                </c:pt>
                <c:pt idx="4061">
                  <c:v>4.0353550746723563</c:v>
                </c:pt>
                <c:pt idx="4062">
                  <c:v>4.0292593721426391</c:v>
                </c:pt>
                <c:pt idx="4063">
                  <c:v>4.0231636696129227</c:v>
                </c:pt>
                <c:pt idx="4064">
                  <c:v>4.0140201158183482</c:v>
                </c:pt>
                <c:pt idx="4065">
                  <c:v>4.0018287107589154</c:v>
                </c:pt>
                <c:pt idx="4066">
                  <c:v>3.9896373056994818</c:v>
                </c:pt>
                <c:pt idx="4067">
                  <c:v>3.9774459006400487</c:v>
                </c:pt>
                <c:pt idx="4068">
                  <c:v>3.9622066443157573</c:v>
                </c:pt>
                <c:pt idx="4069">
                  <c:v>3.9500152392563246</c:v>
                </c:pt>
                <c:pt idx="4070">
                  <c:v>3.9317281316671746</c:v>
                </c:pt>
                <c:pt idx="4071">
                  <c:v>3.919536726607741</c:v>
                </c:pt>
                <c:pt idx="4072">
                  <c:v>3.9012496190185919</c:v>
                </c:pt>
                <c:pt idx="4073">
                  <c:v>3.8860103626943006</c:v>
                </c:pt>
                <c:pt idx="4074">
                  <c:v>3.8738189576348674</c:v>
                </c:pt>
                <c:pt idx="4075">
                  <c:v>3.858579701310576</c:v>
                </c:pt>
                <c:pt idx="4076">
                  <c:v>3.8463882962511424</c:v>
                </c:pt>
                <c:pt idx="4077">
                  <c:v>3.8311490399268515</c:v>
                </c:pt>
                <c:pt idx="4078">
                  <c:v>3.8189576348674179</c:v>
                </c:pt>
                <c:pt idx="4079">
                  <c:v>3.803718378543127</c:v>
                </c:pt>
                <c:pt idx="4080">
                  <c:v>3.794574824748552</c:v>
                </c:pt>
                <c:pt idx="4081">
                  <c:v>3.7823834196891188</c:v>
                </c:pt>
                <c:pt idx="4082">
                  <c:v>3.7701920146296857</c:v>
                </c:pt>
                <c:pt idx="4083">
                  <c:v>3.7580006095702529</c:v>
                </c:pt>
                <c:pt idx="4084">
                  <c:v>3.7427613532459612</c:v>
                </c:pt>
                <c:pt idx="4085">
                  <c:v>3.7366656507162448</c:v>
                </c:pt>
                <c:pt idx="4086">
                  <c:v>3.7244742456568121</c:v>
                </c:pt>
                <c:pt idx="4087">
                  <c:v>3.7153306918622366</c:v>
                </c:pt>
                <c:pt idx="4088">
                  <c:v>3.7061871380676621</c:v>
                </c:pt>
                <c:pt idx="4089">
                  <c:v>3.6970435842730875</c:v>
                </c:pt>
                <c:pt idx="4090">
                  <c:v>3.6879000304785126</c:v>
                </c:pt>
                <c:pt idx="4091">
                  <c:v>3.6787564766839376</c:v>
                </c:pt>
                <c:pt idx="4092">
                  <c:v>3.6726607741542212</c:v>
                </c:pt>
                <c:pt idx="4093">
                  <c:v>3.6665650716245044</c:v>
                </c:pt>
                <c:pt idx="4094">
                  <c:v>3.6543736665650717</c:v>
                </c:pt>
                <c:pt idx="4095">
                  <c:v>3.6482779640353553</c:v>
                </c:pt>
                <c:pt idx="4096">
                  <c:v>3.6452301127704967</c:v>
                </c:pt>
                <c:pt idx="4097">
                  <c:v>3.6391344102407799</c:v>
                </c:pt>
                <c:pt idx="4098">
                  <c:v>3.6330387077110635</c:v>
                </c:pt>
                <c:pt idx="4099">
                  <c:v>3.6269430051813472</c:v>
                </c:pt>
                <c:pt idx="4100">
                  <c:v>3.623895153916489</c:v>
                </c:pt>
                <c:pt idx="4101">
                  <c:v>3.6177994513867717</c:v>
                </c:pt>
                <c:pt idx="4102">
                  <c:v>3.6147516001219135</c:v>
                </c:pt>
                <c:pt idx="4103">
                  <c:v>3.6117037488570554</c:v>
                </c:pt>
                <c:pt idx="4104">
                  <c:v>3.605608046327339</c:v>
                </c:pt>
                <c:pt idx="4105">
                  <c:v>3.6025601950624808</c:v>
                </c:pt>
                <c:pt idx="4106">
                  <c:v>3.6025601950624808</c:v>
                </c:pt>
                <c:pt idx="4107">
                  <c:v>3.5995123437976226</c:v>
                </c:pt>
                <c:pt idx="4108">
                  <c:v>3.5964644925327645</c:v>
                </c:pt>
                <c:pt idx="4109">
                  <c:v>3.5964644925327645</c:v>
                </c:pt>
                <c:pt idx="4110">
                  <c:v>3.5964644925327645</c:v>
                </c:pt>
                <c:pt idx="4111">
                  <c:v>3.5964644925327645</c:v>
                </c:pt>
                <c:pt idx="4112">
                  <c:v>3.5995123437976226</c:v>
                </c:pt>
                <c:pt idx="4113">
                  <c:v>3.6025601950624808</c:v>
                </c:pt>
                <c:pt idx="4114">
                  <c:v>3.6086558975921972</c:v>
                </c:pt>
                <c:pt idx="4115">
                  <c:v>3.6147516001219135</c:v>
                </c:pt>
                <c:pt idx="4116">
                  <c:v>3.623895153916489</c:v>
                </c:pt>
                <c:pt idx="4117">
                  <c:v>3.6299908564462053</c:v>
                </c:pt>
                <c:pt idx="4118">
                  <c:v>3.6421822615056381</c:v>
                </c:pt>
                <c:pt idx="4119">
                  <c:v>3.6513258153002135</c:v>
                </c:pt>
                <c:pt idx="4120">
                  <c:v>3.6665650716245044</c:v>
                </c:pt>
                <c:pt idx="4121">
                  <c:v>3.6787564766839376</c:v>
                </c:pt>
                <c:pt idx="4122">
                  <c:v>3.6939957330082289</c:v>
                </c:pt>
                <c:pt idx="4123">
                  <c:v>3.7122828405973785</c:v>
                </c:pt>
                <c:pt idx="4124">
                  <c:v>3.7336177994513866</c:v>
                </c:pt>
                <c:pt idx="4125">
                  <c:v>3.7610484608351111</c:v>
                </c:pt>
                <c:pt idx="4126">
                  <c:v>3.7884791222188356</c:v>
                </c:pt>
                <c:pt idx="4127">
                  <c:v>3.8220054861322765</c:v>
                </c:pt>
                <c:pt idx="4128">
                  <c:v>3.8616275525754342</c:v>
                </c:pt>
                <c:pt idx="4129">
                  <c:v>3.9073453215483083</c:v>
                </c:pt>
                <c:pt idx="4130">
                  <c:v>3.9591587930508991</c:v>
                </c:pt>
                <c:pt idx="4131">
                  <c:v>4.01097226455349</c:v>
                </c:pt>
                <c:pt idx="4132">
                  <c:v>4.0658335873209381</c:v>
                </c:pt>
                <c:pt idx="4133">
                  <c:v>4.117647058823529</c:v>
                </c:pt>
                <c:pt idx="4134">
                  <c:v>4.172508381590978</c:v>
                </c:pt>
                <c:pt idx="4135">
                  <c:v>4.2243218530935689</c:v>
                </c:pt>
                <c:pt idx="4136">
                  <c:v>4.2791831758610179</c:v>
                </c:pt>
                <c:pt idx="4137">
                  <c:v>4.3309966473636088</c:v>
                </c:pt>
                <c:pt idx="4138">
                  <c:v>4.3858579701310578</c:v>
                </c:pt>
                <c:pt idx="4139">
                  <c:v>4.4376714416336487</c:v>
                </c:pt>
                <c:pt idx="4140">
                  <c:v>4.4803413593416641</c:v>
                </c:pt>
                <c:pt idx="4141">
                  <c:v>4.5260591283145377</c:v>
                </c:pt>
                <c:pt idx="4142">
                  <c:v>4.5656811947576958</c:v>
                </c:pt>
                <c:pt idx="4143">
                  <c:v>4.5992075586711367</c:v>
                </c:pt>
                <c:pt idx="4144">
                  <c:v>4.6327339225845776</c:v>
                </c:pt>
                <c:pt idx="4145">
                  <c:v>4.657116732703444</c:v>
                </c:pt>
                <c:pt idx="4146">
                  <c:v>4.6875952453520267</c:v>
                </c:pt>
                <c:pt idx="4147">
                  <c:v>4.7180737580006094</c:v>
                </c:pt>
                <c:pt idx="4148">
                  <c:v>4.7363608655897584</c:v>
                </c:pt>
                <c:pt idx="4149">
                  <c:v>4.7546479731789084</c:v>
                </c:pt>
                <c:pt idx="4150">
                  <c:v>4.7698872295032002</c:v>
                </c:pt>
                <c:pt idx="4151">
                  <c:v>4.7851264858274911</c:v>
                </c:pt>
                <c:pt idx="4152">
                  <c:v>4.7912221883572084</c:v>
                </c:pt>
                <c:pt idx="4153">
                  <c:v>4.7942700396220665</c:v>
                </c:pt>
                <c:pt idx="4154">
                  <c:v>4.7942700396220665</c:v>
                </c:pt>
                <c:pt idx="4155">
                  <c:v>4.7851264858274911</c:v>
                </c:pt>
                <c:pt idx="4156">
                  <c:v>4.7729350807680584</c:v>
                </c:pt>
                <c:pt idx="4157">
                  <c:v>4.7546479731789084</c:v>
                </c:pt>
                <c:pt idx="4158">
                  <c:v>4.7333130143249003</c:v>
                </c:pt>
                <c:pt idx="4159">
                  <c:v>4.7058823529411757</c:v>
                </c:pt>
                <c:pt idx="4160">
                  <c:v>4.675403840292593</c:v>
                </c:pt>
                <c:pt idx="4161">
                  <c:v>4.6449253276440112</c:v>
                </c:pt>
                <c:pt idx="4162">
                  <c:v>4.6144468149954285</c:v>
                </c:pt>
                <c:pt idx="4163">
                  <c:v>4.5839683023468449</c:v>
                </c:pt>
                <c:pt idx="4164">
                  <c:v>4.5565376409631204</c:v>
                </c:pt>
                <c:pt idx="4165">
                  <c:v>4.5260591283145377</c:v>
                </c:pt>
                <c:pt idx="4166">
                  <c:v>4.4986284669308132</c:v>
                </c:pt>
                <c:pt idx="4167">
                  <c:v>4.4711978055470887</c:v>
                </c:pt>
                <c:pt idx="4168">
                  <c:v>4.4468149954282232</c:v>
                </c:pt>
                <c:pt idx="4169">
                  <c:v>4.4193843340444987</c:v>
                </c:pt>
                <c:pt idx="4170">
                  <c:v>4.3950015239256324</c:v>
                </c:pt>
                <c:pt idx="4171">
                  <c:v>4.370618713806766</c:v>
                </c:pt>
                <c:pt idx="4172">
                  <c:v>4.3492837549527579</c:v>
                </c:pt>
                <c:pt idx="4173">
                  <c:v>4.3279487960987497</c:v>
                </c:pt>
                <c:pt idx="4174">
                  <c:v>4.3035659859798834</c:v>
                </c:pt>
                <c:pt idx="4175">
                  <c:v>4.2822310271258761</c:v>
                </c:pt>
                <c:pt idx="4176">
                  <c:v>4.2639439195367261</c:v>
                </c:pt>
                <c:pt idx="4177">
                  <c:v>4.2426089606827189</c:v>
                </c:pt>
                <c:pt idx="4178">
                  <c:v>4.2273697043584271</c:v>
                </c:pt>
                <c:pt idx="4179">
                  <c:v>4.209082596769278</c:v>
                </c:pt>
                <c:pt idx="4180">
                  <c:v>4.190795489180128</c:v>
                </c:pt>
                <c:pt idx="4181">
                  <c:v>4.1755562328558362</c:v>
                </c:pt>
                <c:pt idx="4182">
                  <c:v>4.1603169765315453</c:v>
                </c:pt>
                <c:pt idx="4183">
                  <c:v>4.1511734227369699</c:v>
                </c:pt>
                <c:pt idx="4184">
                  <c:v>4.1420298689423953</c:v>
                </c:pt>
                <c:pt idx="4185">
                  <c:v>4.1298384638829626</c:v>
                </c:pt>
                <c:pt idx="4186">
                  <c:v>4.1237427613532454</c:v>
                </c:pt>
                <c:pt idx="4187">
                  <c:v>4.1237427613532454</c:v>
                </c:pt>
                <c:pt idx="4188">
                  <c:v>4.1267906126181035</c:v>
                </c:pt>
                <c:pt idx="4189">
                  <c:v>4.135934166412679</c:v>
                </c:pt>
                <c:pt idx="4190">
                  <c:v>4.1542212740018289</c:v>
                </c:pt>
                <c:pt idx="4191">
                  <c:v>4.1816519353855535</c:v>
                </c:pt>
                <c:pt idx="4192">
                  <c:v>4.209082596769278</c:v>
                </c:pt>
                <c:pt idx="4193">
                  <c:v>4.245656811947577</c:v>
                </c:pt>
                <c:pt idx="4194">
                  <c:v>4.2852788783907343</c:v>
                </c:pt>
                <c:pt idx="4195">
                  <c:v>4.3309966473636088</c:v>
                </c:pt>
                <c:pt idx="4196">
                  <c:v>4.3828101188661996</c:v>
                </c:pt>
                <c:pt idx="4197">
                  <c:v>4.4376714416336487</c:v>
                </c:pt>
                <c:pt idx="4198">
                  <c:v>4.4925327644010968</c:v>
                </c:pt>
                <c:pt idx="4199">
                  <c:v>4.5443462359036877</c:v>
                </c:pt>
                <c:pt idx="4200">
                  <c:v>4.5992075586711367</c:v>
                </c:pt>
                <c:pt idx="4201">
                  <c:v>4.6510210301737276</c:v>
                </c:pt>
                <c:pt idx="4202">
                  <c:v>4.7058823529411757</c:v>
                </c:pt>
                <c:pt idx="4203">
                  <c:v>4.7576958244437666</c:v>
                </c:pt>
                <c:pt idx="4204">
                  <c:v>4.8095092959463575</c:v>
                </c:pt>
                <c:pt idx="4205">
                  <c:v>4.8582749161840901</c:v>
                </c:pt>
                <c:pt idx="4206">
                  <c:v>4.9039926851569637</c:v>
                </c:pt>
                <c:pt idx="4207">
                  <c:v>4.9497104541298373</c:v>
                </c:pt>
                <c:pt idx="4208">
                  <c:v>4.9954282231027127</c:v>
                </c:pt>
                <c:pt idx="4209">
                  <c:v>5.03505028954587</c:v>
                </c:pt>
                <c:pt idx="4210">
                  <c:v>5.071624504724169</c:v>
                </c:pt>
                <c:pt idx="4211">
                  <c:v>5.1051508686376099</c:v>
                </c:pt>
                <c:pt idx="4212">
                  <c:v>5.1356293812861935</c:v>
                </c:pt>
                <c:pt idx="4213">
                  <c:v>5.163060042669918</c:v>
                </c:pt>
                <c:pt idx="4214">
                  <c:v>5.1935385553184998</c:v>
                </c:pt>
                <c:pt idx="4215">
                  <c:v>5.214873514172508</c:v>
                </c:pt>
                <c:pt idx="4216">
                  <c:v>5.2392563242913743</c:v>
                </c:pt>
                <c:pt idx="4217">
                  <c:v>5.2575434318805243</c:v>
                </c:pt>
                <c:pt idx="4218">
                  <c:v>5.2727826882048152</c:v>
                </c:pt>
                <c:pt idx="4219">
                  <c:v>5.288021944529107</c:v>
                </c:pt>
                <c:pt idx="4220">
                  <c:v>5.3002133495885397</c:v>
                </c:pt>
                <c:pt idx="4221">
                  <c:v>5.3093569033831152</c:v>
                </c:pt>
                <c:pt idx="4222">
                  <c:v>5.3215483084425479</c:v>
                </c:pt>
                <c:pt idx="4223">
                  <c:v>5.3245961597074061</c:v>
                </c:pt>
                <c:pt idx="4224">
                  <c:v>5.3245961597074061</c:v>
                </c:pt>
                <c:pt idx="4225">
                  <c:v>5.3245961597074061</c:v>
                </c:pt>
                <c:pt idx="4226">
                  <c:v>5.3185004571776897</c:v>
                </c:pt>
                <c:pt idx="4227">
                  <c:v>5.3032612008533979</c:v>
                </c:pt>
                <c:pt idx="4228">
                  <c:v>5.288021944529107</c:v>
                </c:pt>
                <c:pt idx="4229">
                  <c:v>5.2605912831453825</c:v>
                </c:pt>
                <c:pt idx="4230">
                  <c:v>5.2301127704967998</c:v>
                </c:pt>
                <c:pt idx="4231">
                  <c:v>5.1874428527887835</c:v>
                </c:pt>
                <c:pt idx="4232">
                  <c:v>5.1478207863456262</c:v>
                </c:pt>
                <c:pt idx="4233">
                  <c:v>5.1051508686376099</c:v>
                </c:pt>
                <c:pt idx="4234">
                  <c:v>5.0624809509295945</c:v>
                </c:pt>
                <c:pt idx="4235">
                  <c:v>5.0198110332215782</c:v>
                </c:pt>
                <c:pt idx="4236">
                  <c:v>4.9740932642487046</c:v>
                </c:pt>
                <c:pt idx="4237">
                  <c:v>4.9253276440109719</c:v>
                </c:pt>
                <c:pt idx="4238">
                  <c:v>4.8826577263029565</c:v>
                </c:pt>
                <c:pt idx="4239">
                  <c:v>4.839987808594941</c:v>
                </c:pt>
                <c:pt idx="4240">
                  <c:v>4.8003657421517829</c:v>
                </c:pt>
                <c:pt idx="4241">
                  <c:v>4.7607436757086248</c:v>
                </c:pt>
                <c:pt idx="4242">
                  <c:v>4.7211216092654675</c:v>
                </c:pt>
                <c:pt idx="4243">
                  <c:v>4.6814995428223103</c:v>
                </c:pt>
                <c:pt idx="4244">
                  <c:v>4.6479731789088694</c:v>
                </c:pt>
                <c:pt idx="4245">
                  <c:v>4.6113989637305703</c:v>
                </c:pt>
                <c:pt idx="4246">
                  <c:v>4.5748247485522704</c:v>
                </c:pt>
                <c:pt idx="4247">
                  <c:v>4.5412983846388295</c:v>
                </c:pt>
                <c:pt idx="4248">
                  <c:v>4.5077720207253877</c:v>
                </c:pt>
                <c:pt idx="4249">
                  <c:v>4.4742456568119469</c:v>
                </c:pt>
                <c:pt idx="4250">
                  <c:v>4.443767144163365</c:v>
                </c:pt>
                <c:pt idx="4251">
                  <c:v>4.4102407802499242</c:v>
                </c:pt>
                <c:pt idx="4252">
                  <c:v>4.3828101188661996</c:v>
                </c:pt>
                <c:pt idx="4253">
                  <c:v>4.3553794574824742</c:v>
                </c:pt>
                <c:pt idx="4254">
                  <c:v>4.3279487960987497</c:v>
                </c:pt>
                <c:pt idx="4255">
                  <c:v>4.3035659859798834</c:v>
                </c:pt>
                <c:pt idx="4256">
                  <c:v>4.2791831758610179</c:v>
                </c:pt>
                <c:pt idx="4257">
                  <c:v>4.2548003657421516</c:v>
                </c:pt>
                <c:pt idx="4258">
                  <c:v>4.2365132581530025</c:v>
                </c:pt>
                <c:pt idx="4259">
                  <c:v>4.2151782992989943</c:v>
                </c:pt>
                <c:pt idx="4260">
                  <c:v>4.1999390429747026</c:v>
                </c:pt>
                <c:pt idx="4261">
                  <c:v>4.1786040841206953</c:v>
                </c:pt>
                <c:pt idx="4262">
                  <c:v>4.1664126790612617</c:v>
                </c:pt>
                <c:pt idx="4263">
                  <c:v>4.1542212740018289</c:v>
                </c:pt>
                <c:pt idx="4264">
                  <c:v>4.1450777202072535</c:v>
                </c:pt>
                <c:pt idx="4265">
                  <c:v>4.1420298689423953</c:v>
                </c:pt>
                <c:pt idx="4266">
                  <c:v>4.1450777202072535</c:v>
                </c:pt>
                <c:pt idx="4267">
                  <c:v>4.1481255714721117</c:v>
                </c:pt>
                <c:pt idx="4268">
                  <c:v>4.1572691252666871</c:v>
                </c:pt>
                <c:pt idx="4269">
                  <c:v>4.1755562328558362</c:v>
                </c:pt>
                <c:pt idx="4270">
                  <c:v>4.1968911917098444</c:v>
                </c:pt>
                <c:pt idx="4271">
                  <c:v>4.2212740018287107</c:v>
                </c:pt>
                <c:pt idx="4272">
                  <c:v>4.245656811947577</c:v>
                </c:pt>
                <c:pt idx="4273">
                  <c:v>4.2730874733313007</c:v>
                </c:pt>
                <c:pt idx="4274">
                  <c:v>4.3035659859798834</c:v>
                </c:pt>
                <c:pt idx="4275">
                  <c:v>4.3370923498933251</c:v>
                </c:pt>
                <c:pt idx="4276">
                  <c:v>4.3675708625419079</c:v>
                </c:pt>
                <c:pt idx="4277">
                  <c:v>4.3980493751904906</c:v>
                </c:pt>
                <c:pt idx="4278">
                  <c:v>4.4254800365742151</c:v>
                </c:pt>
                <c:pt idx="4279">
                  <c:v>4.459006400487656</c:v>
                </c:pt>
                <c:pt idx="4280">
                  <c:v>4.4864370618713805</c:v>
                </c:pt>
                <c:pt idx="4281">
                  <c:v>4.5108198719902468</c:v>
                </c:pt>
                <c:pt idx="4282">
                  <c:v>4.5321548308442541</c:v>
                </c:pt>
                <c:pt idx="4283">
                  <c:v>4.5504419384334041</c:v>
                </c:pt>
                <c:pt idx="4284">
                  <c:v>4.568729046022554</c:v>
                </c:pt>
                <c:pt idx="4285">
                  <c:v>4.587016153611704</c:v>
                </c:pt>
                <c:pt idx="4286">
                  <c:v>4.5961597074062785</c:v>
                </c:pt>
                <c:pt idx="4287">
                  <c:v>4.6022554099359949</c:v>
                </c:pt>
                <c:pt idx="4288">
                  <c:v>4.6083511124657113</c:v>
                </c:pt>
                <c:pt idx="4289">
                  <c:v>4.6083511124657113</c:v>
                </c:pt>
                <c:pt idx="4290">
                  <c:v>4.6053032612008531</c:v>
                </c:pt>
                <c:pt idx="4291">
                  <c:v>4.5961597074062785</c:v>
                </c:pt>
                <c:pt idx="4292">
                  <c:v>4.5809204510819868</c:v>
                </c:pt>
                <c:pt idx="4293">
                  <c:v>4.5595854922279795</c:v>
                </c:pt>
                <c:pt idx="4294">
                  <c:v>4.5382505333739713</c:v>
                </c:pt>
                <c:pt idx="4295">
                  <c:v>4.5077720207253877</c:v>
                </c:pt>
                <c:pt idx="4296">
                  <c:v>4.4803413593416641</c:v>
                </c:pt>
                <c:pt idx="4297">
                  <c:v>4.4529106979579396</c:v>
                </c:pt>
                <c:pt idx="4298">
                  <c:v>4.4163364827796405</c:v>
                </c:pt>
                <c:pt idx="4299">
                  <c:v>4.3858579701310578</c:v>
                </c:pt>
                <c:pt idx="4300">
                  <c:v>4.3584273087473333</c:v>
                </c:pt>
                <c:pt idx="4301">
                  <c:v>4.3279487960987497</c:v>
                </c:pt>
                <c:pt idx="4302">
                  <c:v>4.3035659859798834</c:v>
                </c:pt>
                <c:pt idx="4303">
                  <c:v>4.2791831758610179</c:v>
                </c:pt>
                <c:pt idx="4304">
                  <c:v>4.2578482170070098</c:v>
                </c:pt>
                <c:pt idx="4305">
                  <c:v>4.2304175556232853</c:v>
                </c:pt>
                <c:pt idx="4306">
                  <c:v>4.2060347455044198</c:v>
                </c:pt>
                <c:pt idx="4307">
                  <c:v>4.1786040841206953</c:v>
                </c:pt>
                <c:pt idx="4308">
                  <c:v>4.1542212740018289</c:v>
                </c:pt>
                <c:pt idx="4309">
                  <c:v>4.1298384638829626</c:v>
                </c:pt>
                <c:pt idx="4310">
                  <c:v>4.1085035050289545</c:v>
                </c:pt>
                <c:pt idx="4311">
                  <c:v>4.0841206949100881</c:v>
                </c:pt>
                <c:pt idx="4312">
                  <c:v>4.0658335873209381</c:v>
                </c:pt>
                <c:pt idx="4313">
                  <c:v>4.0444986284669309</c:v>
                </c:pt>
                <c:pt idx="4314">
                  <c:v>4.0231636696129227</c:v>
                </c:pt>
                <c:pt idx="4315">
                  <c:v>4.0048765620237736</c:v>
                </c:pt>
                <c:pt idx="4316">
                  <c:v>3.9865894544346236</c:v>
                </c:pt>
                <c:pt idx="4317">
                  <c:v>3.9713501981103319</c:v>
                </c:pt>
                <c:pt idx="4318">
                  <c:v>3.9591587930508991</c:v>
                </c:pt>
                <c:pt idx="4319">
                  <c:v>3.9469673879914655</c:v>
                </c:pt>
                <c:pt idx="4320">
                  <c:v>3.9347759829320328</c:v>
                </c:pt>
                <c:pt idx="4321">
                  <c:v>3.9225845778725996</c:v>
                </c:pt>
                <c:pt idx="4322">
                  <c:v>3.9103931728131665</c:v>
                </c:pt>
                <c:pt idx="4323">
                  <c:v>3.9012496190185919</c:v>
                </c:pt>
                <c:pt idx="4324">
                  <c:v>3.8921060652240169</c:v>
                </c:pt>
                <c:pt idx="4325">
                  <c:v>3.8890582139591587</c:v>
                </c:pt>
                <c:pt idx="4326">
                  <c:v>3.8890582139591587</c:v>
                </c:pt>
                <c:pt idx="4327">
                  <c:v>3.8921060652240169</c:v>
                </c:pt>
                <c:pt idx="4328">
                  <c:v>3.8982017677537333</c:v>
                </c:pt>
                <c:pt idx="4329">
                  <c:v>3.9042974702834501</c:v>
                </c:pt>
                <c:pt idx="4330">
                  <c:v>3.9073453215483083</c:v>
                </c:pt>
                <c:pt idx="4331">
                  <c:v>3.9103931728131665</c:v>
                </c:pt>
                <c:pt idx="4332">
                  <c:v>3.9103931728131665</c:v>
                </c:pt>
                <c:pt idx="4333">
                  <c:v>3.9134410240780246</c:v>
                </c:pt>
                <c:pt idx="4334">
                  <c:v>3.9134410240780246</c:v>
                </c:pt>
                <c:pt idx="4335">
                  <c:v>3.9134410240780246</c:v>
                </c:pt>
                <c:pt idx="4336">
                  <c:v>3.9134410240780246</c:v>
                </c:pt>
                <c:pt idx="4337">
                  <c:v>3.9103931728131665</c:v>
                </c:pt>
                <c:pt idx="4338">
                  <c:v>3.9103931728131665</c:v>
                </c:pt>
                <c:pt idx="4339">
                  <c:v>3.9073453215483083</c:v>
                </c:pt>
                <c:pt idx="4340">
                  <c:v>3.9073453215483083</c:v>
                </c:pt>
                <c:pt idx="4341">
                  <c:v>3.9042974702834501</c:v>
                </c:pt>
                <c:pt idx="4342">
                  <c:v>3.9012496190185919</c:v>
                </c:pt>
                <c:pt idx="4343">
                  <c:v>3.9012496190185919</c:v>
                </c:pt>
                <c:pt idx="4344">
                  <c:v>3.8951539164888751</c:v>
                </c:pt>
                <c:pt idx="4345">
                  <c:v>3.8951539164888751</c:v>
                </c:pt>
                <c:pt idx="4346">
                  <c:v>3.8921060652240169</c:v>
                </c:pt>
                <c:pt idx="4347">
                  <c:v>3.8890582139591587</c:v>
                </c:pt>
                <c:pt idx="4348">
                  <c:v>3.8860103626943006</c:v>
                </c:pt>
                <c:pt idx="4349">
                  <c:v>3.8829625114294419</c:v>
                </c:pt>
                <c:pt idx="4350">
                  <c:v>3.8829625114294419</c:v>
                </c:pt>
                <c:pt idx="4351">
                  <c:v>3.8799146601645838</c:v>
                </c:pt>
                <c:pt idx="4352">
                  <c:v>3.8768668088997256</c:v>
                </c:pt>
                <c:pt idx="4353">
                  <c:v>3.8738189576348674</c:v>
                </c:pt>
                <c:pt idx="4354">
                  <c:v>3.8707711063700088</c:v>
                </c:pt>
                <c:pt idx="4355">
                  <c:v>3.8677232551051506</c:v>
                </c:pt>
                <c:pt idx="4356">
                  <c:v>3.8646754038402924</c:v>
                </c:pt>
                <c:pt idx="4357">
                  <c:v>3.8646754038402924</c:v>
                </c:pt>
                <c:pt idx="4358">
                  <c:v>3.858579701310576</c:v>
                </c:pt>
                <c:pt idx="4359">
                  <c:v>3.8555318500457179</c:v>
                </c:pt>
                <c:pt idx="4360">
                  <c:v>3.8555318500457179</c:v>
                </c:pt>
                <c:pt idx="4361">
                  <c:v>3.8555318500457179</c:v>
                </c:pt>
                <c:pt idx="4362">
                  <c:v>3.8524839987808597</c:v>
                </c:pt>
                <c:pt idx="4363">
                  <c:v>3.8524839987808597</c:v>
                </c:pt>
                <c:pt idx="4364">
                  <c:v>3.8524839987808597</c:v>
                </c:pt>
                <c:pt idx="4365">
                  <c:v>3.8524839987808597</c:v>
                </c:pt>
                <c:pt idx="4366">
                  <c:v>3.8494361475160015</c:v>
                </c:pt>
                <c:pt idx="4367">
                  <c:v>3.8524839987808597</c:v>
                </c:pt>
                <c:pt idx="4368">
                  <c:v>3.8524839987808597</c:v>
                </c:pt>
                <c:pt idx="4369">
                  <c:v>3.8494361475160015</c:v>
                </c:pt>
                <c:pt idx="4370">
                  <c:v>3.8494361475160015</c:v>
                </c:pt>
                <c:pt idx="4371">
                  <c:v>3.8494361475160015</c:v>
                </c:pt>
                <c:pt idx="4372">
                  <c:v>3.8494361475160015</c:v>
                </c:pt>
                <c:pt idx="4373">
                  <c:v>3.8463882962511424</c:v>
                </c:pt>
                <c:pt idx="4374">
                  <c:v>3.8463882962511424</c:v>
                </c:pt>
                <c:pt idx="4375">
                  <c:v>3.8463882962511424</c:v>
                </c:pt>
                <c:pt idx="4376">
                  <c:v>3.8463882962511424</c:v>
                </c:pt>
                <c:pt idx="4377">
                  <c:v>3.8494361475160015</c:v>
                </c:pt>
                <c:pt idx="4378">
                  <c:v>3.8494361475160015</c:v>
                </c:pt>
                <c:pt idx="4379">
                  <c:v>3.8494361475160015</c:v>
                </c:pt>
                <c:pt idx="4380">
                  <c:v>3.8494361475160015</c:v>
                </c:pt>
                <c:pt idx="4381">
                  <c:v>3.8524839987808597</c:v>
                </c:pt>
                <c:pt idx="4382">
                  <c:v>3.8524839987808597</c:v>
                </c:pt>
                <c:pt idx="4383">
                  <c:v>3.8555318500457179</c:v>
                </c:pt>
                <c:pt idx="4384">
                  <c:v>3.8555318500457179</c:v>
                </c:pt>
                <c:pt idx="4385">
                  <c:v>3.8555318500457179</c:v>
                </c:pt>
                <c:pt idx="4386">
                  <c:v>3.858579701310576</c:v>
                </c:pt>
                <c:pt idx="4387">
                  <c:v>3.858579701310576</c:v>
                </c:pt>
                <c:pt idx="4388">
                  <c:v>3.8616275525754342</c:v>
                </c:pt>
                <c:pt idx="4389">
                  <c:v>3.8646754038402924</c:v>
                </c:pt>
                <c:pt idx="4390">
                  <c:v>3.8677232551051506</c:v>
                </c:pt>
                <c:pt idx="4391">
                  <c:v>3.8707711063700088</c:v>
                </c:pt>
                <c:pt idx="4392">
                  <c:v>3.8738189576348674</c:v>
                </c:pt>
                <c:pt idx="4393">
                  <c:v>3.8768668088997256</c:v>
                </c:pt>
                <c:pt idx="4394">
                  <c:v>3.8829625114294419</c:v>
                </c:pt>
                <c:pt idx="4395">
                  <c:v>3.8860103626943006</c:v>
                </c:pt>
                <c:pt idx="4396">
                  <c:v>3.8921060652240169</c:v>
                </c:pt>
                <c:pt idx="4397">
                  <c:v>3.8982017677537333</c:v>
                </c:pt>
                <c:pt idx="4398">
                  <c:v>3.9042974702834501</c:v>
                </c:pt>
                <c:pt idx="4399">
                  <c:v>3.9103931728131665</c:v>
                </c:pt>
                <c:pt idx="4400">
                  <c:v>3.9164888753428828</c:v>
                </c:pt>
                <c:pt idx="4401">
                  <c:v>3.9256324291374582</c:v>
                </c:pt>
                <c:pt idx="4402">
                  <c:v>3.9317281316671746</c:v>
                </c:pt>
                <c:pt idx="4403">
                  <c:v>3.937823834196891</c:v>
                </c:pt>
                <c:pt idx="4404">
                  <c:v>3.9439195367266073</c:v>
                </c:pt>
                <c:pt idx="4405">
                  <c:v>3.9530630905211828</c:v>
                </c:pt>
                <c:pt idx="4406">
                  <c:v>3.9591587930508991</c:v>
                </c:pt>
                <c:pt idx="4407">
                  <c:v>3.9652544955806155</c:v>
                </c:pt>
                <c:pt idx="4408">
                  <c:v>3.9713501981103319</c:v>
                </c:pt>
                <c:pt idx="4409">
                  <c:v>3.9774459006400487</c:v>
                </c:pt>
                <c:pt idx="4410">
                  <c:v>3.983541603169765</c:v>
                </c:pt>
                <c:pt idx="4411">
                  <c:v>3.9896373056994818</c:v>
                </c:pt>
                <c:pt idx="4412">
                  <c:v>3.9957330082291982</c:v>
                </c:pt>
                <c:pt idx="4413">
                  <c:v>4.0018287107589154</c:v>
                </c:pt>
                <c:pt idx="4414">
                  <c:v>4.0079244132886318</c:v>
                </c:pt>
                <c:pt idx="4415">
                  <c:v>4.0140201158183482</c:v>
                </c:pt>
                <c:pt idx="4416">
                  <c:v>4.0201158183480645</c:v>
                </c:pt>
                <c:pt idx="4417">
                  <c:v>4.0262115208777809</c:v>
                </c:pt>
                <c:pt idx="4418">
                  <c:v>4.0292593721426391</c:v>
                </c:pt>
                <c:pt idx="4419">
                  <c:v>4.0353550746723563</c:v>
                </c:pt>
                <c:pt idx="4420">
                  <c:v>4.0414507772020727</c:v>
                </c:pt>
                <c:pt idx="4421">
                  <c:v>4.047546479731789</c:v>
                </c:pt>
                <c:pt idx="4422">
                  <c:v>4.0505943309966472</c:v>
                </c:pt>
                <c:pt idx="4423">
                  <c:v>4.0566900335263636</c:v>
                </c:pt>
                <c:pt idx="4424">
                  <c:v>4.0597378847912218</c:v>
                </c:pt>
                <c:pt idx="4425">
                  <c:v>4.0658335873209381</c:v>
                </c:pt>
                <c:pt idx="4426">
                  <c:v>4.0719292898506554</c:v>
                </c:pt>
                <c:pt idx="4427">
                  <c:v>4.0780249923803717</c:v>
                </c:pt>
                <c:pt idx="4428">
                  <c:v>4.0841206949100881</c:v>
                </c:pt>
                <c:pt idx="4429">
                  <c:v>4.0902163974398045</c:v>
                </c:pt>
                <c:pt idx="4430">
                  <c:v>4.099359951234379</c:v>
                </c:pt>
                <c:pt idx="4431">
                  <c:v>4.1054556537640963</c:v>
                </c:pt>
                <c:pt idx="4432">
                  <c:v>4.1115513562938126</c:v>
                </c:pt>
                <c:pt idx="4433">
                  <c:v>4.1206949100883872</c:v>
                </c:pt>
                <c:pt idx="4434">
                  <c:v>4.1328863151478208</c:v>
                </c:pt>
                <c:pt idx="4435">
                  <c:v>4.1572691252666871</c:v>
                </c:pt>
                <c:pt idx="4436">
                  <c:v>4.190795489180128</c:v>
                </c:pt>
                <c:pt idx="4437">
                  <c:v>4.2243218530935689</c:v>
                </c:pt>
                <c:pt idx="4438">
                  <c:v>4.260896068271868</c:v>
                </c:pt>
                <c:pt idx="4439">
                  <c:v>4.2913745809204507</c:v>
                </c:pt>
                <c:pt idx="4440">
                  <c:v>4.3249009448338915</c:v>
                </c:pt>
                <c:pt idx="4441">
                  <c:v>4.3584273087473333</c:v>
                </c:pt>
                <c:pt idx="4442">
                  <c:v>4.3858579701310578</c:v>
                </c:pt>
                <c:pt idx="4443">
                  <c:v>4.4163364827796405</c:v>
                </c:pt>
                <c:pt idx="4444">
                  <c:v>4.443767144163365</c:v>
                </c:pt>
                <c:pt idx="4445">
                  <c:v>4.4681499542822305</c:v>
                </c:pt>
                <c:pt idx="4446">
                  <c:v>4.4925327644010968</c:v>
                </c:pt>
                <c:pt idx="4447">
                  <c:v>4.5108198719902468</c:v>
                </c:pt>
                <c:pt idx="4448">
                  <c:v>4.5321548308442541</c:v>
                </c:pt>
                <c:pt idx="4449">
                  <c:v>4.5534897896982622</c:v>
                </c:pt>
                <c:pt idx="4450">
                  <c:v>4.568729046022554</c:v>
                </c:pt>
                <c:pt idx="4451">
                  <c:v>4.5839683023468449</c:v>
                </c:pt>
                <c:pt idx="4452">
                  <c:v>4.5961597074062785</c:v>
                </c:pt>
                <c:pt idx="4453">
                  <c:v>4.6113989637305703</c:v>
                </c:pt>
                <c:pt idx="4454">
                  <c:v>4.6235903687900031</c:v>
                </c:pt>
                <c:pt idx="4455">
                  <c:v>4.6327339225845776</c:v>
                </c:pt>
                <c:pt idx="4456">
                  <c:v>4.641877476379153</c:v>
                </c:pt>
                <c:pt idx="4457">
                  <c:v>4.6479731789088694</c:v>
                </c:pt>
                <c:pt idx="4458">
                  <c:v>4.6510210301737276</c:v>
                </c:pt>
                <c:pt idx="4459">
                  <c:v>4.6479731789088694</c:v>
                </c:pt>
                <c:pt idx="4460">
                  <c:v>4.6449253276440112</c:v>
                </c:pt>
                <c:pt idx="4461">
                  <c:v>4.6357817738494358</c:v>
                </c:pt>
                <c:pt idx="4462">
                  <c:v>4.6296860713197194</c:v>
                </c:pt>
                <c:pt idx="4463">
                  <c:v>4.6174946662602867</c:v>
                </c:pt>
                <c:pt idx="4464">
                  <c:v>4.6053032612008531</c:v>
                </c:pt>
                <c:pt idx="4465">
                  <c:v>4.5931118561414204</c:v>
                </c:pt>
                <c:pt idx="4466">
                  <c:v>4.5809204510819868</c:v>
                </c:pt>
                <c:pt idx="4467">
                  <c:v>4.568729046022554</c:v>
                </c:pt>
                <c:pt idx="4468">
                  <c:v>4.5565376409631204</c:v>
                </c:pt>
                <c:pt idx="4469">
                  <c:v>4.5443462359036877</c:v>
                </c:pt>
                <c:pt idx="4470">
                  <c:v>4.5321548308442541</c:v>
                </c:pt>
                <c:pt idx="4471">
                  <c:v>4.5260591283145377</c:v>
                </c:pt>
                <c:pt idx="4472">
                  <c:v>4.5169155745199632</c:v>
                </c:pt>
                <c:pt idx="4473">
                  <c:v>4.5077720207253877</c:v>
                </c:pt>
                <c:pt idx="4474">
                  <c:v>4.5016763181956714</c:v>
                </c:pt>
                <c:pt idx="4475">
                  <c:v>4.4925327644010968</c:v>
                </c:pt>
                <c:pt idx="4476">
                  <c:v>4.4864370618713805</c:v>
                </c:pt>
                <c:pt idx="4477">
                  <c:v>4.4803413593416641</c:v>
                </c:pt>
                <c:pt idx="4478">
                  <c:v>4.4711978055470887</c:v>
                </c:pt>
                <c:pt idx="4479">
                  <c:v>4.4681499542822305</c:v>
                </c:pt>
                <c:pt idx="4480">
                  <c:v>4.4620542517525141</c:v>
                </c:pt>
                <c:pt idx="4481">
                  <c:v>4.459006400487656</c:v>
                </c:pt>
                <c:pt idx="4482">
                  <c:v>4.4559585492227978</c:v>
                </c:pt>
                <c:pt idx="4483">
                  <c:v>4.4559585492227978</c:v>
                </c:pt>
                <c:pt idx="4484">
                  <c:v>4.4559585492227978</c:v>
                </c:pt>
                <c:pt idx="4485">
                  <c:v>4.459006400487656</c:v>
                </c:pt>
                <c:pt idx="4486">
                  <c:v>4.4620542517525141</c:v>
                </c:pt>
                <c:pt idx="4487">
                  <c:v>4.4681499542822305</c:v>
                </c:pt>
                <c:pt idx="4488">
                  <c:v>4.4803413593416641</c:v>
                </c:pt>
                <c:pt idx="4489">
                  <c:v>4.495580615665955</c:v>
                </c:pt>
                <c:pt idx="4490">
                  <c:v>4.513867723255105</c:v>
                </c:pt>
                <c:pt idx="4491">
                  <c:v>4.5352026821091131</c:v>
                </c:pt>
                <c:pt idx="4492">
                  <c:v>4.568729046022554</c:v>
                </c:pt>
                <c:pt idx="4493">
                  <c:v>4.6053032612008531</c:v>
                </c:pt>
                <c:pt idx="4494">
                  <c:v>4.7089302042060339</c:v>
                </c:pt>
                <c:pt idx="4495">
                  <c:v>4.8521792136543738</c:v>
                </c:pt>
                <c:pt idx="4496">
                  <c:v>5.0015239256324291</c:v>
                </c:pt>
                <c:pt idx="4497">
                  <c:v>5.1508686376104835</c:v>
                </c:pt>
                <c:pt idx="4498">
                  <c:v>5.3550746723559888</c:v>
                </c:pt>
                <c:pt idx="4499">
                  <c:v>5.5470893020420595</c:v>
                </c:pt>
                <c:pt idx="4500">
                  <c:v>5.7177689728741239</c:v>
                </c:pt>
                <c:pt idx="4501">
                  <c:v>5.8793050899116119</c:v>
                </c:pt>
                <c:pt idx="4502">
                  <c:v>5.9981712892410846</c:v>
                </c:pt>
                <c:pt idx="4503">
                  <c:v>6.1200853398354154</c:v>
                </c:pt>
                <c:pt idx="4504">
                  <c:v>6.223712282840598</c:v>
                </c:pt>
                <c:pt idx="4505">
                  <c:v>6.3425784821700697</c:v>
                </c:pt>
                <c:pt idx="4506">
                  <c:v>6.4644925327644014</c:v>
                </c:pt>
                <c:pt idx="4507">
                  <c:v>6.5772630295641568</c:v>
                </c:pt>
                <c:pt idx="4508">
                  <c:v>6.6717464187747639</c:v>
                </c:pt>
                <c:pt idx="4509">
                  <c:v>6.7570862541907957</c:v>
                </c:pt>
                <c:pt idx="4510">
                  <c:v>6.8332825358122529</c:v>
                </c:pt>
                <c:pt idx="4511">
                  <c:v>6.8850960073148428</c:v>
                </c:pt>
                <c:pt idx="4512">
                  <c:v>6.9125266686985674</c:v>
                </c:pt>
                <c:pt idx="4513">
                  <c:v>6.9399573300822919</c:v>
                </c:pt>
                <c:pt idx="4514">
                  <c:v>6.9643401402011582</c:v>
                </c:pt>
                <c:pt idx="4515">
                  <c:v>6.9826272477903073</c:v>
                </c:pt>
                <c:pt idx="4516">
                  <c:v>6.9917708015848827</c:v>
                </c:pt>
                <c:pt idx="4517">
                  <c:v>6.9643401402011582</c:v>
                </c:pt>
                <c:pt idx="4518">
                  <c:v>6.9308137762877164</c:v>
                </c:pt>
                <c:pt idx="4519">
                  <c:v>6.8942395611094183</c:v>
                </c:pt>
                <c:pt idx="4520">
                  <c:v>6.8637610484608347</c:v>
                </c:pt>
                <c:pt idx="4521">
                  <c:v>6.8332825358122529</c:v>
                </c:pt>
                <c:pt idx="4522">
                  <c:v>6.7997561718988111</c:v>
                </c:pt>
                <c:pt idx="4523">
                  <c:v>6.7662298079853702</c:v>
                </c:pt>
                <c:pt idx="4524">
                  <c:v>6.7357512953367875</c:v>
                </c:pt>
                <c:pt idx="4525">
                  <c:v>6.7052727826882048</c:v>
                </c:pt>
                <c:pt idx="4526">
                  <c:v>6.6778421213044803</c:v>
                </c:pt>
                <c:pt idx="4527">
                  <c:v>6.6473636086558967</c:v>
                </c:pt>
                <c:pt idx="4528">
                  <c:v>6.6016458396830231</c:v>
                </c:pt>
                <c:pt idx="4529">
                  <c:v>6.5589759219750068</c:v>
                </c:pt>
                <c:pt idx="4530">
                  <c:v>6.5193538555318495</c:v>
                </c:pt>
                <c:pt idx="4531">
                  <c:v>6.4858274916184087</c:v>
                </c:pt>
                <c:pt idx="4532">
                  <c:v>6.4492532764401096</c:v>
                </c:pt>
                <c:pt idx="4533">
                  <c:v>6.4157269125266687</c:v>
                </c:pt>
                <c:pt idx="4534">
                  <c:v>6.3822005486132278</c:v>
                </c:pt>
                <c:pt idx="4535">
                  <c:v>6.3486741846997861</c:v>
                </c:pt>
                <c:pt idx="4536">
                  <c:v>6.3181956720512034</c:v>
                </c:pt>
                <c:pt idx="4537">
                  <c:v>6.2877171594026207</c:v>
                </c:pt>
                <c:pt idx="4538">
                  <c:v>6.2572386467540388</c:v>
                </c:pt>
                <c:pt idx="4539">
                  <c:v>6.2267601341054553</c:v>
                </c:pt>
                <c:pt idx="4540">
                  <c:v>6.2023773239865898</c:v>
                </c:pt>
                <c:pt idx="4541">
                  <c:v>6.1749466626028653</c:v>
                </c:pt>
                <c:pt idx="4542">
                  <c:v>6.1475160012191408</c:v>
                </c:pt>
                <c:pt idx="4543">
                  <c:v>6.1231331911002744</c:v>
                </c:pt>
                <c:pt idx="4544">
                  <c:v>6.1017982322462663</c:v>
                </c:pt>
                <c:pt idx="4545">
                  <c:v>6.0743675708625418</c:v>
                </c:pt>
                <c:pt idx="4546">
                  <c:v>6.0530326120085336</c:v>
                </c:pt>
                <c:pt idx="4547">
                  <c:v>6.0316976531545254</c:v>
                </c:pt>
                <c:pt idx="4548">
                  <c:v>6.00731484303566</c:v>
                </c:pt>
                <c:pt idx="4549">
                  <c:v>5.9829320329167928</c:v>
                </c:pt>
                <c:pt idx="4550">
                  <c:v>5.9646449253276437</c:v>
                </c:pt>
                <c:pt idx="4551">
                  <c:v>5.9433099664736355</c:v>
                </c:pt>
                <c:pt idx="4552">
                  <c:v>5.9250228588844864</c:v>
                </c:pt>
                <c:pt idx="4553">
                  <c:v>5.9067357512953365</c:v>
                </c:pt>
                <c:pt idx="4554">
                  <c:v>5.8884486437061874</c:v>
                </c:pt>
                <c:pt idx="4555">
                  <c:v>5.8732093873818956</c:v>
                </c:pt>
                <c:pt idx="4556">
                  <c:v>5.8579701310576038</c:v>
                </c:pt>
                <c:pt idx="4557">
                  <c:v>5.8396830234684547</c:v>
                </c:pt>
                <c:pt idx="4558">
                  <c:v>5.8244437671441629</c:v>
                </c:pt>
                <c:pt idx="4559">
                  <c:v>5.8092045108198711</c:v>
                </c:pt>
                <c:pt idx="4560">
                  <c:v>5.7939652544955811</c:v>
                </c:pt>
                <c:pt idx="4561">
                  <c:v>5.7817738494361466</c:v>
                </c:pt>
                <c:pt idx="4562">
                  <c:v>5.7665345931118566</c:v>
                </c:pt>
                <c:pt idx="4563">
                  <c:v>5.7512953367875648</c:v>
                </c:pt>
                <c:pt idx="4564">
                  <c:v>5.736056080463273</c:v>
                </c:pt>
                <c:pt idx="4565">
                  <c:v>5.7238646754038403</c:v>
                </c:pt>
                <c:pt idx="4566">
                  <c:v>5.7116732703444066</c:v>
                </c:pt>
                <c:pt idx="4567">
                  <c:v>5.6964340140201157</c:v>
                </c:pt>
                <c:pt idx="4568">
                  <c:v>5.6872904602255412</c:v>
                </c:pt>
                <c:pt idx="4569">
                  <c:v>5.6537640963121003</c:v>
                </c:pt>
                <c:pt idx="4570">
                  <c:v>5.6141420298689431</c:v>
                </c:pt>
                <c:pt idx="4571">
                  <c:v>5.5714721121609267</c:v>
                </c:pt>
                <c:pt idx="4572">
                  <c:v>5.5288021944529104</c:v>
                </c:pt>
                <c:pt idx="4573">
                  <c:v>5.4922279792746114</c:v>
                </c:pt>
                <c:pt idx="4574">
                  <c:v>5.4526059128314541</c:v>
                </c:pt>
                <c:pt idx="4575">
                  <c:v>5.4160316976531542</c:v>
                </c:pt>
                <c:pt idx="4576">
                  <c:v>5.3794574824748542</c:v>
                </c:pt>
                <c:pt idx="4577">
                  <c:v>5.3367875647668397</c:v>
                </c:pt>
                <c:pt idx="4578">
                  <c:v>5.2971654983236816</c:v>
                </c:pt>
                <c:pt idx="4579">
                  <c:v>5.2605912831453825</c:v>
                </c:pt>
                <c:pt idx="4580">
                  <c:v>5.2179213654373671</c:v>
                </c:pt>
                <c:pt idx="4581">
                  <c:v>5.1813471502590671</c:v>
                </c:pt>
                <c:pt idx="4582">
                  <c:v>5.1478207863456262</c:v>
                </c:pt>
                <c:pt idx="4583">
                  <c:v>5.1203901249619017</c:v>
                </c:pt>
                <c:pt idx="4584">
                  <c:v>5.0807680585187445</c:v>
                </c:pt>
                <c:pt idx="4585">
                  <c:v>5.0472416946053027</c:v>
                </c:pt>
                <c:pt idx="4586">
                  <c:v>5.0167631819567209</c:v>
                </c:pt>
                <c:pt idx="4587">
                  <c:v>4.9862846693081373</c:v>
                </c:pt>
                <c:pt idx="4588">
                  <c:v>4.9527583053946964</c:v>
                </c:pt>
                <c:pt idx="4589">
                  <c:v>4.9222797927461137</c:v>
                </c:pt>
                <c:pt idx="4590">
                  <c:v>4.8948491313623892</c:v>
                </c:pt>
                <c:pt idx="4591">
                  <c:v>4.8674184699786647</c:v>
                </c:pt>
                <c:pt idx="4592">
                  <c:v>4.839987808594941</c:v>
                </c:pt>
                <c:pt idx="4593">
                  <c:v>4.8156049984760747</c:v>
                </c:pt>
                <c:pt idx="4594">
                  <c:v>4.7912221883572084</c:v>
                </c:pt>
                <c:pt idx="4595">
                  <c:v>4.766839378238342</c:v>
                </c:pt>
                <c:pt idx="4596">
                  <c:v>4.7455044193843339</c:v>
                </c:pt>
                <c:pt idx="4597">
                  <c:v>4.7241694605303257</c:v>
                </c:pt>
                <c:pt idx="4598">
                  <c:v>4.6997866504114594</c:v>
                </c:pt>
                <c:pt idx="4599">
                  <c:v>4.6784516915574521</c:v>
                </c:pt>
                <c:pt idx="4600">
                  <c:v>4.657116732703444</c:v>
                </c:pt>
                <c:pt idx="4601">
                  <c:v>4.6388296251142949</c:v>
                </c:pt>
                <c:pt idx="4602">
                  <c:v>4.6205425175251449</c:v>
                </c:pt>
                <c:pt idx="4603">
                  <c:v>4.6022554099359949</c:v>
                </c:pt>
                <c:pt idx="4604">
                  <c:v>4.5839683023468449</c:v>
                </c:pt>
                <c:pt idx="4605">
                  <c:v>4.568729046022554</c:v>
                </c:pt>
                <c:pt idx="4606">
                  <c:v>4.5534897896982622</c:v>
                </c:pt>
                <c:pt idx="4607">
                  <c:v>4.5382505333739713</c:v>
                </c:pt>
                <c:pt idx="4608">
                  <c:v>4.5230112770496795</c:v>
                </c:pt>
                <c:pt idx="4609">
                  <c:v>4.5108198719902468</c:v>
                </c:pt>
                <c:pt idx="4610">
                  <c:v>4.4986284669308132</c:v>
                </c:pt>
                <c:pt idx="4611">
                  <c:v>4.4864370618713805</c:v>
                </c:pt>
                <c:pt idx="4612">
                  <c:v>4.4742456568119469</c:v>
                </c:pt>
                <c:pt idx="4613">
                  <c:v>4.4620542517525141</c:v>
                </c:pt>
                <c:pt idx="4614">
                  <c:v>4.4498628466930814</c:v>
                </c:pt>
                <c:pt idx="4615">
                  <c:v>4.4376714416336487</c:v>
                </c:pt>
                <c:pt idx="4616">
                  <c:v>4.4254800365742151</c:v>
                </c:pt>
                <c:pt idx="4617">
                  <c:v>4.4163364827796405</c:v>
                </c:pt>
                <c:pt idx="4618">
                  <c:v>4.407192928985066</c:v>
                </c:pt>
                <c:pt idx="4619">
                  <c:v>4.3980493751904906</c:v>
                </c:pt>
                <c:pt idx="4620">
                  <c:v>4.388905821395916</c:v>
                </c:pt>
                <c:pt idx="4621">
                  <c:v>4.3797622676013406</c:v>
                </c:pt>
                <c:pt idx="4622">
                  <c:v>4.3736665650716242</c:v>
                </c:pt>
                <c:pt idx="4623">
                  <c:v>4.3645230112770497</c:v>
                </c:pt>
                <c:pt idx="4624">
                  <c:v>4.3584273087473333</c:v>
                </c:pt>
                <c:pt idx="4625">
                  <c:v>4.3523316062176161</c:v>
                </c:pt>
                <c:pt idx="4626">
                  <c:v>4.3462359036878997</c:v>
                </c:pt>
                <c:pt idx="4627">
                  <c:v>4.3401402011581833</c:v>
                </c:pt>
                <c:pt idx="4628">
                  <c:v>4.3309966473636088</c:v>
                </c:pt>
                <c:pt idx="4629">
                  <c:v>4.3279487960987497</c:v>
                </c:pt>
                <c:pt idx="4630">
                  <c:v>4.3218530935690334</c:v>
                </c:pt>
                <c:pt idx="4631">
                  <c:v>4.315757391039317</c:v>
                </c:pt>
                <c:pt idx="4632">
                  <c:v>4.3127095397744588</c:v>
                </c:pt>
                <c:pt idx="4633">
                  <c:v>4.3096616885096006</c:v>
                </c:pt>
                <c:pt idx="4634">
                  <c:v>4.3066138372447424</c:v>
                </c:pt>
                <c:pt idx="4635">
                  <c:v>4.3035659859798834</c:v>
                </c:pt>
                <c:pt idx="4636">
                  <c:v>4.297470283450167</c:v>
                </c:pt>
                <c:pt idx="4637">
                  <c:v>4.297470283450167</c:v>
                </c:pt>
                <c:pt idx="4638">
                  <c:v>4.2944224321853088</c:v>
                </c:pt>
                <c:pt idx="4639">
                  <c:v>4.2944224321853088</c:v>
                </c:pt>
                <c:pt idx="4640">
                  <c:v>4.2913745809204507</c:v>
                </c:pt>
                <c:pt idx="4641">
                  <c:v>4.2883267296555925</c:v>
                </c:pt>
                <c:pt idx="4642">
                  <c:v>4.2883267296555925</c:v>
                </c:pt>
                <c:pt idx="4643">
                  <c:v>4.2883267296555925</c:v>
                </c:pt>
                <c:pt idx="4644">
                  <c:v>4.2883267296555925</c:v>
                </c:pt>
                <c:pt idx="4645">
                  <c:v>4.2883267296555925</c:v>
                </c:pt>
                <c:pt idx="4646">
                  <c:v>4.2913745809204507</c:v>
                </c:pt>
                <c:pt idx="4647">
                  <c:v>4.2913745809204507</c:v>
                </c:pt>
                <c:pt idx="4648">
                  <c:v>4.2913745809204507</c:v>
                </c:pt>
                <c:pt idx="4649">
                  <c:v>4.2913745809204507</c:v>
                </c:pt>
                <c:pt idx="4650">
                  <c:v>4.2944224321853088</c:v>
                </c:pt>
                <c:pt idx="4651">
                  <c:v>4.2944224321853088</c:v>
                </c:pt>
                <c:pt idx="4652">
                  <c:v>4.3005181347150252</c:v>
                </c:pt>
                <c:pt idx="4653">
                  <c:v>4.3005181347150252</c:v>
                </c:pt>
                <c:pt idx="4654">
                  <c:v>4.3096616885096006</c:v>
                </c:pt>
                <c:pt idx="4655">
                  <c:v>4.3127095397744588</c:v>
                </c:pt>
                <c:pt idx="4656">
                  <c:v>4.3218530935690334</c:v>
                </c:pt>
                <c:pt idx="4657">
                  <c:v>4.334044498628467</c:v>
                </c:pt>
                <c:pt idx="4658">
                  <c:v>4.3492837549527579</c:v>
                </c:pt>
                <c:pt idx="4659">
                  <c:v>4.3675708625419079</c:v>
                </c:pt>
                <c:pt idx="4660">
                  <c:v>4.388905821395916</c:v>
                </c:pt>
                <c:pt idx="4661">
                  <c:v>4.4163364827796405</c:v>
                </c:pt>
                <c:pt idx="4662">
                  <c:v>4.4407192928985069</c:v>
                </c:pt>
                <c:pt idx="4663">
                  <c:v>4.4742456568119469</c:v>
                </c:pt>
                <c:pt idx="4664">
                  <c:v>4.5077720207253877</c:v>
                </c:pt>
                <c:pt idx="4665">
                  <c:v>4.5443462359036877</c:v>
                </c:pt>
                <c:pt idx="4666">
                  <c:v>4.5839683023468449</c:v>
                </c:pt>
                <c:pt idx="4667">
                  <c:v>4.6235903687900031</c:v>
                </c:pt>
                <c:pt idx="4668">
                  <c:v>4.6693081377628767</c:v>
                </c:pt>
                <c:pt idx="4669">
                  <c:v>4.7150259067357512</c:v>
                </c:pt>
                <c:pt idx="4670">
                  <c:v>4.7576958244437666</c:v>
                </c:pt>
                <c:pt idx="4671">
                  <c:v>4.8034135934166411</c:v>
                </c:pt>
                <c:pt idx="4672">
                  <c:v>4.8491313623895156</c:v>
                </c:pt>
                <c:pt idx="4673">
                  <c:v>4.891801280097531</c:v>
                </c:pt>
                <c:pt idx="4674">
                  <c:v>4.9344711978055473</c:v>
                </c:pt>
                <c:pt idx="4675">
                  <c:v>4.98323681804328</c:v>
                </c:pt>
                <c:pt idx="4676">
                  <c:v>5.0259067357512945</c:v>
                </c:pt>
                <c:pt idx="4677">
                  <c:v>5.0655288021944527</c:v>
                </c:pt>
                <c:pt idx="4678">
                  <c:v>5.0990551661078936</c:v>
                </c:pt>
                <c:pt idx="4679">
                  <c:v>5.1264858274916181</c:v>
                </c:pt>
                <c:pt idx="4680">
                  <c:v>5.1569643401402017</c:v>
                </c:pt>
                <c:pt idx="4681">
                  <c:v>5.1813471502590671</c:v>
                </c:pt>
                <c:pt idx="4682">
                  <c:v>5.2026821091130753</c:v>
                </c:pt>
                <c:pt idx="4683">
                  <c:v>5.2301127704967998</c:v>
                </c:pt>
                <c:pt idx="4684">
                  <c:v>5.2453520268210916</c:v>
                </c:pt>
                <c:pt idx="4685">
                  <c:v>5.2575434318805243</c:v>
                </c:pt>
                <c:pt idx="4686">
                  <c:v>5.2666869856750989</c:v>
                </c:pt>
                <c:pt idx="4687">
                  <c:v>5.269734836939957</c:v>
                </c:pt>
                <c:pt idx="4688">
                  <c:v>5.2636391344102407</c:v>
                </c:pt>
                <c:pt idx="4689">
                  <c:v>5.2544955806156652</c:v>
                </c:pt>
                <c:pt idx="4690">
                  <c:v>5.2301127704967998</c:v>
                </c:pt>
                <c:pt idx="4691">
                  <c:v>5.2057299603779326</c:v>
                </c:pt>
                <c:pt idx="4692">
                  <c:v>5.1752514477293508</c:v>
                </c:pt>
                <c:pt idx="4693">
                  <c:v>5.1447729350807672</c:v>
                </c:pt>
                <c:pt idx="4694">
                  <c:v>5.108198719902469</c:v>
                </c:pt>
                <c:pt idx="4695">
                  <c:v>5.0746723559890272</c:v>
                </c:pt>
                <c:pt idx="4696">
                  <c:v>5.0380981408107282</c:v>
                </c:pt>
                <c:pt idx="4697">
                  <c:v>5.0076196281621455</c:v>
                </c:pt>
                <c:pt idx="4698">
                  <c:v>4.9710454129838455</c:v>
                </c:pt>
                <c:pt idx="4699">
                  <c:v>4.9375190490704046</c:v>
                </c:pt>
                <c:pt idx="4700">
                  <c:v>4.9070405364218228</c:v>
                </c:pt>
                <c:pt idx="4701">
                  <c:v>4.8796098750380983</c:v>
                </c:pt>
                <c:pt idx="4702">
                  <c:v>4.8521792136543738</c:v>
                </c:pt>
                <c:pt idx="4703">
                  <c:v>4.8247485522706492</c:v>
                </c:pt>
                <c:pt idx="4704">
                  <c:v>4.8003657421517829</c:v>
                </c:pt>
                <c:pt idx="4705">
                  <c:v>4.7759829320329166</c:v>
                </c:pt>
                <c:pt idx="4706">
                  <c:v>4.7516001219140502</c:v>
                </c:pt>
                <c:pt idx="4707">
                  <c:v>4.7272173117951839</c:v>
                </c:pt>
                <c:pt idx="4708">
                  <c:v>4.7058823529411757</c:v>
                </c:pt>
                <c:pt idx="4709">
                  <c:v>4.6814995428223103</c:v>
                </c:pt>
                <c:pt idx="4710">
                  <c:v>4.6601645839683021</c:v>
                </c:pt>
                <c:pt idx="4711">
                  <c:v>4.641877476379153</c:v>
                </c:pt>
                <c:pt idx="4712">
                  <c:v>4.6235903687900031</c:v>
                </c:pt>
                <c:pt idx="4713">
                  <c:v>4.6022554099359949</c:v>
                </c:pt>
                <c:pt idx="4714">
                  <c:v>4.587016153611704</c:v>
                </c:pt>
                <c:pt idx="4715">
                  <c:v>4.568729046022554</c:v>
                </c:pt>
                <c:pt idx="4716">
                  <c:v>4.5534897896982622</c:v>
                </c:pt>
                <c:pt idx="4717">
                  <c:v>4.5412983846388295</c:v>
                </c:pt>
                <c:pt idx="4718">
                  <c:v>4.5260591283145377</c:v>
                </c:pt>
                <c:pt idx="4719">
                  <c:v>4.5108198719902468</c:v>
                </c:pt>
                <c:pt idx="4720">
                  <c:v>4.4986284669308132</c:v>
                </c:pt>
                <c:pt idx="4721">
                  <c:v>4.4864370618713805</c:v>
                </c:pt>
                <c:pt idx="4722">
                  <c:v>4.4742456568119469</c:v>
                </c:pt>
                <c:pt idx="4723">
                  <c:v>4.4620542517525141</c:v>
                </c:pt>
                <c:pt idx="4724">
                  <c:v>4.4529106979579396</c:v>
                </c:pt>
                <c:pt idx="4725">
                  <c:v>4.4407192928985069</c:v>
                </c:pt>
                <c:pt idx="4726">
                  <c:v>4.4285278878390733</c:v>
                </c:pt>
                <c:pt idx="4727">
                  <c:v>4.4193843340444987</c:v>
                </c:pt>
                <c:pt idx="4728">
                  <c:v>4.4102407802499242</c:v>
                </c:pt>
                <c:pt idx="4729">
                  <c:v>4.4010972264553487</c:v>
                </c:pt>
                <c:pt idx="4730">
                  <c:v>4.3919536726607742</c:v>
                </c:pt>
                <c:pt idx="4731">
                  <c:v>4.3858579701310578</c:v>
                </c:pt>
                <c:pt idx="4732">
                  <c:v>4.3767144163364824</c:v>
                </c:pt>
                <c:pt idx="4733">
                  <c:v>4.370618713806766</c:v>
                </c:pt>
                <c:pt idx="4734">
                  <c:v>4.3645230112770497</c:v>
                </c:pt>
                <c:pt idx="4735">
                  <c:v>4.3614751600121915</c:v>
                </c:pt>
                <c:pt idx="4736">
                  <c:v>4.3553794574824742</c:v>
                </c:pt>
                <c:pt idx="4737">
                  <c:v>4.3462359036878997</c:v>
                </c:pt>
                <c:pt idx="4738">
                  <c:v>4.3431880524230415</c:v>
                </c:pt>
                <c:pt idx="4739">
                  <c:v>4.3370923498933251</c:v>
                </c:pt>
                <c:pt idx="4740">
                  <c:v>4.334044498628467</c:v>
                </c:pt>
                <c:pt idx="4741">
                  <c:v>4.3279487960987497</c:v>
                </c:pt>
                <c:pt idx="4742">
                  <c:v>4.3462359036878997</c:v>
                </c:pt>
                <c:pt idx="4743">
                  <c:v>4.3553794574824742</c:v>
                </c:pt>
                <c:pt idx="4744">
                  <c:v>4.3614751600121915</c:v>
                </c:pt>
                <c:pt idx="4745">
                  <c:v>4.3614751600121915</c:v>
                </c:pt>
                <c:pt idx="4746">
                  <c:v>4.3584273087473333</c:v>
                </c:pt>
                <c:pt idx="4747">
                  <c:v>4.3553794574824742</c:v>
                </c:pt>
                <c:pt idx="4748">
                  <c:v>4.3492837549527579</c:v>
                </c:pt>
                <c:pt idx="4749">
                  <c:v>4.3462359036878997</c:v>
                </c:pt>
                <c:pt idx="4750">
                  <c:v>4.3370923498933251</c:v>
                </c:pt>
                <c:pt idx="4751">
                  <c:v>4.3309966473636088</c:v>
                </c:pt>
                <c:pt idx="4752">
                  <c:v>4.3249009448338915</c:v>
                </c:pt>
                <c:pt idx="4753">
                  <c:v>4.3188052423041752</c:v>
                </c:pt>
                <c:pt idx="4754">
                  <c:v>4.315757391039317</c:v>
                </c:pt>
                <c:pt idx="4755">
                  <c:v>4.3066138372447424</c:v>
                </c:pt>
                <c:pt idx="4756">
                  <c:v>4.3035659859798834</c:v>
                </c:pt>
                <c:pt idx="4757">
                  <c:v>4.2944224321853088</c:v>
                </c:pt>
                <c:pt idx="4758">
                  <c:v>4.2913745809204507</c:v>
                </c:pt>
                <c:pt idx="4759">
                  <c:v>4.2883267296555925</c:v>
                </c:pt>
                <c:pt idx="4760">
                  <c:v>4.2822310271258761</c:v>
                </c:pt>
                <c:pt idx="4761">
                  <c:v>4.2791831758610179</c:v>
                </c:pt>
                <c:pt idx="4762">
                  <c:v>4.2761353245961597</c:v>
                </c:pt>
                <c:pt idx="4763">
                  <c:v>4.2700396220664425</c:v>
                </c:pt>
                <c:pt idx="4764">
                  <c:v>4.2700396220664425</c:v>
                </c:pt>
                <c:pt idx="4765">
                  <c:v>4.2639439195367261</c:v>
                </c:pt>
                <c:pt idx="4766">
                  <c:v>4.2639439195367261</c:v>
                </c:pt>
                <c:pt idx="4767">
                  <c:v>4.2578482170070098</c:v>
                </c:pt>
                <c:pt idx="4768">
                  <c:v>4.2578482170070098</c:v>
                </c:pt>
                <c:pt idx="4769">
                  <c:v>4.2548003657421516</c:v>
                </c:pt>
                <c:pt idx="4770">
                  <c:v>4.2548003657421516</c:v>
                </c:pt>
                <c:pt idx="4771">
                  <c:v>4.2517525144772934</c:v>
                </c:pt>
                <c:pt idx="4772">
                  <c:v>4.2517525144772934</c:v>
                </c:pt>
                <c:pt idx="4773">
                  <c:v>4.2487046632124352</c:v>
                </c:pt>
                <c:pt idx="4774">
                  <c:v>4.2487046632124352</c:v>
                </c:pt>
                <c:pt idx="4775">
                  <c:v>4.2487046632124352</c:v>
                </c:pt>
                <c:pt idx="4776">
                  <c:v>4.245656811947577</c:v>
                </c:pt>
                <c:pt idx="4777">
                  <c:v>4.2487046632124352</c:v>
                </c:pt>
                <c:pt idx="4778">
                  <c:v>4.245656811947577</c:v>
                </c:pt>
                <c:pt idx="4779">
                  <c:v>4.2487046632124352</c:v>
                </c:pt>
                <c:pt idx="4780">
                  <c:v>4.245656811947577</c:v>
                </c:pt>
                <c:pt idx="4781">
                  <c:v>4.245656811947577</c:v>
                </c:pt>
                <c:pt idx="4782">
                  <c:v>4.2487046632124352</c:v>
                </c:pt>
                <c:pt idx="4783">
                  <c:v>4.2487046632124352</c:v>
                </c:pt>
                <c:pt idx="4784">
                  <c:v>4.2487046632124352</c:v>
                </c:pt>
                <c:pt idx="4785">
                  <c:v>4.2487046632124352</c:v>
                </c:pt>
                <c:pt idx="4786">
                  <c:v>4.2487046632124352</c:v>
                </c:pt>
                <c:pt idx="4787">
                  <c:v>4.2487046632124352</c:v>
                </c:pt>
                <c:pt idx="4788">
                  <c:v>4.2517525144772934</c:v>
                </c:pt>
                <c:pt idx="4789">
                  <c:v>4.2487046632124352</c:v>
                </c:pt>
                <c:pt idx="4790">
                  <c:v>4.2517525144772934</c:v>
                </c:pt>
                <c:pt idx="4791">
                  <c:v>4.2487046632124352</c:v>
                </c:pt>
                <c:pt idx="4792">
                  <c:v>4.2517525144772934</c:v>
                </c:pt>
                <c:pt idx="4793">
                  <c:v>4.2548003657421516</c:v>
                </c:pt>
                <c:pt idx="4794">
                  <c:v>4.2548003657421516</c:v>
                </c:pt>
                <c:pt idx="4795">
                  <c:v>4.2578482170070098</c:v>
                </c:pt>
                <c:pt idx="4796">
                  <c:v>4.2578482170070098</c:v>
                </c:pt>
                <c:pt idx="4797">
                  <c:v>4.2578482170070098</c:v>
                </c:pt>
                <c:pt idx="4798">
                  <c:v>4.260896068271868</c:v>
                </c:pt>
                <c:pt idx="4799">
                  <c:v>4.2639439195367261</c:v>
                </c:pt>
                <c:pt idx="4800">
                  <c:v>4.2639439195367261</c:v>
                </c:pt>
                <c:pt idx="4801">
                  <c:v>4.2669917708015843</c:v>
                </c:pt>
                <c:pt idx="4802">
                  <c:v>4.2669917708015843</c:v>
                </c:pt>
                <c:pt idx="4803">
                  <c:v>4.2700396220664425</c:v>
                </c:pt>
                <c:pt idx="4804">
                  <c:v>4.2761353245961597</c:v>
                </c:pt>
                <c:pt idx="4805">
                  <c:v>4.2761353245961597</c:v>
                </c:pt>
                <c:pt idx="4806">
                  <c:v>4.2791831758610179</c:v>
                </c:pt>
                <c:pt idx="4807">
                  <c:v>4.2822310271258761</c:v>
                </c:pt>
                <c:pt idx="4808">
                  <c:v>4.2852788783907343</c:v>
                </c:pt>
                <c:pt idx="4809">
                  <c:v>4.2883267296555925</c:v>
                </c:pt>
                <c:pt idx="4810">
                  <c:v>4.2883267296555925</c:v>
                </c:pt>
                <c:pt idx="4811">
                  <c:v>4.2944224321853088</c:v>
                </c:pt>
                <c:pt idx="4812">
                  <c:v>4.297470283450167</c:v>
                </c:pt>
                <c:pt idx="4813">
                  <c:v>4.3035659859798834</c:v>
                </c:pt>
                <c:pt idx="4814">
                  <c:v>4.3096616885096006</c:v>
                </c:pt>
                <c:pt idx="4815">
                  <c:v>4.315757391039317</c:v>
                </c:pt>
                <c:pt idx="4816">
                  <c:v>4.3249009448338915</c:v>
                </c:pt>
                <c:pt idx="4817">
                  <c:v>4.3370923498933251</c:v>
                </c:pt>
                <c:pt idx="4818">
                  <c:v>4.3492837549527579</c:v>
                </c:pt>
                <c:pt idx="4819">
                  <c:v>4.3675708625419079</c:v>
                </c:pt>
                <c:pt idx="4820">
                  <c:v>4.388905821395916</c:v>
                </c:pt>
                <c:pt idx="4821">
                  <c:v>4.4102407802499242</c:v>
                </c:pt>
                <c:pt idx="4822">
                  <c:v>4.4376714416336487</c:v>
                </c:pt>
                <c:pt idx="4823">
                  <c:v>4.4681499542822305</c:v>
                </c:pt>
                <c:pt idx="4824">
                  <c:v>4.4986284669308132</c:v>
                </c:pt>
                <c:pt idx="4825">
                  <c:v>4.5321548308442541</c:v>
                </c:pt>
                <c:pt idx="4826">
                  <c:v>4.5626333434928377</c:v>
                </c:pt>
                <c:pt idx="4827">
                  <c:v>4.5992075586711367</c:v>
                </c:pt>
                <c:pt idx="4828">
                  <c:v>4.6296860713197194</c:v>
                </c:pt>
                <c:pt idx="4829">
                  <c:v>4.657116732703444</c:v>
                </c:pt>
                <c:pt idx="4830">
                  <c:v>4.6906430966168848</c:v>
                </c:pt>
                <c:pt idx="4831">
                  <c:v>4.7211216092654675</c:v>
                </c:pt>
                <c:pt idx="4832">
                  <c:v>4.7455044193843339</c:v>
                </c:pt>
                <c:pt idx="4833">
                  <c:v>4.7698872295032002</c:v>
                </c:pt>
                <c:pt idx="4834">
                  <c:v>4.7942700396220665</c:v>
                </c:pt>
                <c:pt idx="4835">
                  <c:v>4.8156049984760747</c:v>
                </c:pt>
                <c:pt idx="4836">
                  <c:v>4.8308442548003656</c:v>
                </c:pt>
                <c:pt idx="4837">
                  <c:v>4.8460835111246574</c:v>
                </c:pt>
                <c:pt idx="4838">
                  <c:v>4.8643706187138065</c:v>
                </c:pt>
                <c:pt idx="4839">
                  <c:v>4.8796098750380983</c:v>
                </c:pt>
                <c:pt idx="4840">
                  <c:v>4.8948491313623892</c:v>
                </c:pt>
                <c:pt idx="4841">
                  <c:v>4.9070405364218228</c:v>
                </c:pt>
                <c:pt idx="4842">
                  <c:v>4.9161840902163974</c:v>
                </c:pt>
                <c:pt idx="4843">
                  <c:v>4.9314233465406883</c:v>
                </c:pt>
                <c:pt idx="4844">
                  <c:v>4.9344711978055473</c:v>
                </c:pt>
                <c:pt idx="4845">
                  <c:v>4.9375190490704046</c:v>
                </c:pt>
                <c:pt idx="4846">
                  <c:v>4.9344711978055473</c:v>
                </c:pt>
                <c:pt idx="4847">
                  <c:v>4.9222797927461137</c:v>
                </c:pt>
                <c:pt idx="4848">
                  <c:v>4.9070405364218228</c:v>
                </c:pt>
                <c:pt idx="4849">
                  <c:v>4.8857055775678147</c:v>
                </c:pt>
                <c:pt idx="4850">
                  <c:v>4.8613227674489483</c:v>
                </c:pt>
                <c:pt idx="4851">
                  <c:v>4.8338921060652238</c:v>
                </c:pt>
                <c:pt idx="4852">
                  <c:v>4.8095092959463575</c:v>
                </c:pt>
                <c:pt idx="4853">
                  <c:v>4.7790307832977748</c:v>
                </c:pt>
                <c:pt idx="4854">
                  <c:v>4.7546479731789084</c:v>
                </c:pt>
                <c:pt idx="4855">
                  <c:v>4.7272173117951839</c:v>
                </c:pt>
                <c:pt idx="4856">
                  <c:v>4.6997866504114594</c:v>
                </c:pt>
                <c:pt idx="4857">
                  <c:v>4.6784516915574521</c:v>
                </c:pt>
                <c:pt idx="4858">
                  <c:v>4.6510210301737276</c:v>
                </c:pt>
                <c:pt idx="4859">
                  <c:v>4.6296860713197194</c:v>
                </c:pt>
                <c:pt idx="4860">
                  <c:v>4.6053032612008531</c:v>
                </c:pt>
                <c:pt idx="4861">
                  <c:v>4.5839683023468449</c:v>
                </c:pt>
                <c:pt idx="4862">
                  <c:v>4.5626333434928377</c:v>
                </c:pt>
                <c:pt idx="4863">
                  <c:v>4.5412983846388295</c:v>
                </c:pt>
                <c:pt idx="4864">
                  <c:v>4.5230112770496795</c:v>
                </c:pt>
                <c:pt idx="4865">
                  <c:v>4.5047241694605296</c:v>
                </c:pt>
                <c:pt idx="4866">
                  <c:v>4.4894849131362387</c:v>
                </c:pt>
                <c:pt idx="4867">
                  <c:v>4.4711978055470887</c:v>
                </c:pt>
                <c:pt idx="4868">
                  <c:v>4.4559585492227978</c:v>
                </c:pt>
                <c:pt idx="4869">
                  <c:v>4.4376714416336487</c:v>
                </c:pt>
                <c:pt idx="4870">
                  <c:v>4.4224321853093569</c:v>
                </c:pt>
                <c:pt idx="4871">
                  <c:v>4.4102407802499242</c:v>
                </c:pt>
                <c:pt idx="4872">
                  <c:v>4.3950015239256324</c:v>
                </c:pt>
                <c:pt idx="4873">
                  <c:v>4.3828101188661996</c:v>
                </c:pt>
                <c:pt idx="4874">
                  <c:v>4.370618713806766</c:v>
                </c:pt>
                <c:pt idx="4875">
                  <c:v>4.3614751600121915</c:v>
                </c:pt>
                <c:pt idx="4876">
                  <c:v>4.3492837549527579</c:v>
                </c:pt>
                <c:pt idx="4877">
                  <c:v>4.3401402011581833</c:v>
                </c:pt>
                <c:pt idx="4878">
                  <c:v>4.3309966473636088</c:v>
                </c:pt>
                <c:pt idx="4879">
                  <c:v>4.3218530935690334</c:v>
                </c:pt>
                <c:pt idx="4880">
                  <c:v>4.3127095397744588</c:v>
                </c:pt>
                <c:pt idx="4881">
                  <c:v>4.3035659859798834</c:v>
                </c:pt>
                <c:pt idx="4882">
                  <c:v>4.297470283450167</c:v>
                </c:pt>
                <c:pt idx="4883">
                  <c:v>4.2883267296555925</c:v>
                </c:pt>
                <c:pt idx="4884">
                  <c:v>4.2822310271258761</c:v>
                </c:pt>
                <c:pt idx="4885">
                  <c:v>4.2761353245961597</c:v>
                </c:pt>
                <c:pt idx="4886">
                  <c:v>4.2700396220664425</c:v>
                </c:pt>
                <c:pt idx="4887">
                  <c:v>4.2639439195367261</c:v>
                </c:pt>
                <c:pt idx="4888">
                  <c:v>4.2578482170070098</c:v>
                </c:pt>
                <c:pt idx="4889">
                  <c:v>4.2517525144772934</c:v>
                </c:pt>
                <c:pt idx="4890">
                  <c:v>4.2487046632124352</c:v>
                </c:pt>
                <c:pt idx="4891">
                  <c:v>4.2426089606827189</c:v>
                </c:pt>
                <c:pt idx="4892">
                  <c:v>4.2365132581530025</c:v>
                </c:pt>
                <c:pt idx="4893">
                  <c:v>4.2334654068881434</c:v>
                </c:pt>
                <c:pt idx="4894">
                  <c:v>4.2304175556232853</c:v>
                </c:pt>
                <c:pt idx="4895">
                  <c:v>4.2243218530935689</c:v>
                </c:pt>
                <c:pt idx="4896">
                  <c:v>4.2212740018287107</c:v>
                </c:pt>
                <c:pt idx="4897">
                  <c:v>4.2182261505638525</c:v>
                </c:pt>
                <c:pt idx="4898">
                  <c:v>4.2151782992989943</c:v>
                </c:pt>
                <c:pt idx="4899">
                  <c:v>4.209082596769278</c:v>
                </c:pt>
                <c:pt idx="4900">
                  <c:v>4.209082596769278</c:v>
                </c:pt>
                <c:pt idx="4901">
                  <c:v>4.2060347455044198</c:v>
                </c:pt>
                <c:pt idx="4902">
                  <c:v>4.1999390429747026</c:v>
                </c:pt>
                <c:pt idx="4903">
                  <c:v>4.1999390429747026</c:v>
                </c:pt>
                <c:pt idx="4904">
                  <c:v>4.1968911917098444</c:v>
                </c:pt>
                <c:pt idx="4905">
                  <c:v>4.1938433404449862</c:v>
                </c:pt>
                <c:pt idx="4906">
                  <c:v>4.190795489180128</c:v>
                </c:pt>
                <c:pt idx="4907">
                  <c:v>4.1877476379152698</c:v>
                </c:pt>
                <c:pt idx="4908">
                  <c:v>4.1877476379152698</c:v>
                </c:pt>
                <c:pt idx="4909">
                  <c:v>4.1816519353855535</c:v>
                </c:pt>
                <c:pt idx="4910">
                  <c:v>4.1816519353855535</c:v>
                </c:pt>
                <c:pt idx="4911">
                  <c:v>4.1755562328558362</c:v>
                </c:pt>
                <c:pt idx="4912">
                  <c:v>4.1755562328558362</c:v>
                </c:pt>
                <c:pt idx="4913">
                  <c:v>4.172508381590978</c:v>
                </c:pt>
                <c:pt idx="4914">
                  <c:v>4.172508381590978</c:v>
                </c:pt>
                <c:pt idx="4915">
                  <c:v>4.172508381590978</c:v>
                </c:pt>
                <c:pt idx="4916">
                  <c:v>4.1694605303261199</c:v>
                </c:pt>
                <c:pt idx="4917">
                  <c:v>4.1694605303261199</c:v>
                </c:pt>
                <c:pt idx="4918">
                  <c:v>4.1664126790612617</c:v>
                </c:pt>
                <c:pt idx="4919">
                  <c:v>4.1664126790612617</c:v>
                </c:pt>
                <c:pt idx="4920">
                  <c:v>4.1633648277964035</c:v>
                </c:pt>
                <c:pt idx="4921">
                  <c:v>4.1633648277964035</c:v>
                </c:pt>
                <c:pt idx="4922">
                  <c:v>4.1633648277964035</c:v>
                </c:pt>
                <c:pt idx="4923">
                  <c:v>4.1603169765315453</c:v>
                </c:pt>
                <c:pt idx="4924">
                  <c:v>4.1603169765315453</c:v>
                </c:pt>
                <c:pt idx="4925">
                  <c:v>4.1572691252666871</c:v>
                </c:pt>
                <c:pt idx="4926">
                  <c:v>4.1572691252666871</c:v>
                </c:pt>
                <c:pt idx="4927">
                  <c:v>4.1572691252666871</c:v>
                </c:pt>
                <c:pt idx="4928">
                  <c:v>4.1542212740018289</c:v>
                </c:pt>
                <c:pt idx="4929">
                  <c:v>4.1542212740018289</c:v>
                </c:pt>
                <c:pt idx="4930">
                  <c:v>4.1542212740018289</c:v>
                </c:pt>
                <c:pt idx="4931">
                  <c:v>4.1511734227369699</c:v>
                </c:pt>
                <c:pt idx="4932">
                  <c:v>4.1511734227369699</c:v>
                </c:pt>
                <c:pt idx="4933">
                  <c:v>4.1511734227369699</c:v>
                </c:pt>
                <c:pt idx="4934">
                  <c:v>4.1481255714721117</c:v>
                </c:pt>
                <c:pt idx="4935">
                  <c:v>4.1481255714721117</c:v>
                </c:pt>
                <c:pt idx="4936">
                  <c:v>4.1481255714721117</c:v>
                </c:pt>
                <c:pt idx="4937">
                  <c:v>4.1481255714721117</c:v>
                </c:pt>
                <c:pt idx="4938">
                  <c:v>4.1450777202072535</c:v>
                </c:pt>
                <c:pt idx="4939">
                  <c:v>4.1450777202072535</c:v>
                </c:pt>
                <c:pt idx="4940">
                  <c:v>4.1450777202072535</c:v>
                </c:pt>
                <c:pt idx="4941">
                  <c:v>4.1450777202072535</c:v>
                </c:pt>
                <c:pt idx="4942">
                  <c:v>4.1420298689423953</c:v>
                </c:pt>
                <c:pt idx="4943">
                  <c:v>4.1420298689423953</c:v>
                </c:pt>
                <c:pt idx="4944">
                  <c:v>4.1420298689423953</c:v>
                </c:pt>
                <c:pt idx="4945">
                  <c:v>4.1389820176775372</c:v>
                </c:pt>
                <c:pt idx="4946">
                  <c:v>4.1389820176775372</c:v>
                </c:pt>
                <c:pt idx="4947">
                  <c:v>4.1389820176775372</c:v>
                </c:pt>
                <c:pt idx="4948">
                  <c:v>4.1389820176775372</c:v>
                </c:pt>
                <c:pt idx="4949">
                  <c:v>4.135934166412679</c:v>
                </c:pt>
                <c:pt idx="4950">
                  <c:v>4.135934166412679</c:v>
                </c:pt>
                <c:pt idx="4951">
                  <c:v>4.135934166412679</c:v>
                </c:pt>
                <c:pt idx="4952">
                  <c:v>4.135934166412679</c:v>
                </c:pt>
                <c:pt idx="4953">
                  <c:v>4.135934166412679</c:v>
                </c:pt>
                <c:pt idx="4954">
                  <c:v>4.135934166412679</c:v>
                </c:pt>
                <c:pt idx="4955">
                  <c:v>4.135934166412679</c:v>
                </c:pt>
                <c:pt idx="4956">
                  <c:v>4.1328863151478208</c:v>
                </c:pt>
                <c:pt idx="4957">
                  <c:v>4.135934166412679</c:v>
                </c:pt>
                <c:pt idx="4958">
                  <c:v>4.1328863151478208</c:v>
                </c:pt>
                <c:pt idx="4959">
                  <c:v>4.1328863151478208</c:v>
                </c:pt>
                <c:pt idx="4960">
                  <c:v>4.1328863151478208</c:v>
                </c:pt>
                <c:pt idx="4961">
                  <c:v>4.1328863151478208</c:v>
                </c:pt>
                <c:pt idx="4962">
                  <c:v>4.1328863151478208</c:v>
                </c:pt>
                <c:pt idx="4963">
                  <c:v>4.1298384638829626</c:v>
                </c:pt>
                <c:pt idx="4964">
                  <c:v>4.1328863151478208</c:v>
                </c:pt>
                <c:pt idx="4965">
                  <c:v>4.1328863151478208</c:v>
                </c:pt>
                <c:pt idx="4966">
                  <c:v>4.1298384638829626</c:v>
                </c:pt>
                <c:pt idx="4967">
                  <c:v>4.1298384638829626</c:v>
                </c:pt>
                <c:pt idx="4968">
                  <c:v>4.1267906126181035</c:v>
                </c:pt>
                <c:pt idx="4969">
                  <c:v>4.1298384638829626</c:v>
                </c:pt>
                <c:pt idx="4970">
                  <c:v>4.1298384638829626</c:v>
                </c:pt>
                <c:pt idx="4971">
                  <c:v>4.1267906126181035</c:v>
                </c:pt>
                <c:pt idx="4972">
                  <c:v>4.1267906126181035</c:v>
                </c:pt>
                <c:pt idx="4973">
                  <c:v>4.1267906126181035</c:v>
                </c:pt>
                <c:pt idx="4974">
                  <c:v>4.1267906126181035</c:v>
                </c:pt>
                <c:pt idx="4975">
                  <c:v>4.1237427613532454</c:v>
                </c:pt>
                <c:pt idx="4976">
                  <c:v>4.1237427613532454</c:v>
                </c:pt>
                <c:pt idx="4977">
                  <c:v>4.1206949100883872</c:v>
                </c:pt>
                <c:pt idx="4978">
                  <c:v>4.1115513562938126</c:v>
                </c:pt>
                <c:pt idx="4979">
                  <c:v>4.0963120999695208</c:v>
                </c:pt>
                <c:pt idx="4980">
                  <c:v>4.0841206949100881</c:v>
                </c:pt>
                <c:pt idx="4981">
                  <c:v>4.0688814385857963</c:v>
                </c:pt>
                <c:pt idx="4982">
                  <c:v>4.0505943309966472</c:v>
                </c:pt>
                <c:pt idx="4983">
                  <c:v>4.0323072234074973</c:v>
                </c:pt>
                <c:pt idx="4984">
                  <c:v>4.0140201158183482</c:v>
                </c:pt>
                <c:pt idx="4985">
                  <c:v>3.9957330082291982</c:v>
                </c:pt>
                <c:pt idx="4986">
                  <c:v>3.97439804937519</c:v>
                </c:pt>
                <c:pt idx="4987">
                  <c:v>3.9591587930508991</c:v>
                </c:pt>
                <c:pt idx="4988">
                  <c:v>3.9408716854617492</c:v>
                </c:pt>
                <c:pt idx="4989">
                  <c:v>3.919536726607741</c:v>
                </c:pt>
                <c:pt idx="4990">
                  <c:v>3.9012496190185919</c:v>
                </c:pt>
                <c:pt idx="4991">
                  <c:v>3.8829625114294419</c:v>
                </c:pt>
                <c:pt idx="4992">
                  <c:v>3.8677232551051506</c:v>
                </c:pt>
                <c:pt idx="4993">
                  <c:v>3.8524839987808597</c:v>
                </c:pt>
                <c:pt idx="4994">
                  <c:v>3.8372447424565679</c:v>
                </c:pt>
                <c:pt idx="4995">
                  <c:v>3.8220054861322765</c:v>
                </c:pt>
                <c:pt idx="4996">
                  <c:v>3.8098140810728434</c:v>
                </c:pt>
                <c:pt idx="4997">
                  <c:v>3.794574824748552</c:v>
                </c:pt>
                <c:pt idx="4998">
                  <c:v>3.7823834196891188</c:v>
                </c:pt>
                <c:pt idx="4999">
                  <c:v>3.7701920146296857</c:v>
                </c:pt>
                <c:pt idx="5000">
                  <c:v>3.7549527583053948</c:v>
                </c:pt>
                <c:pt idx="5001">
                  <c:v>3.7458092045108193</c:v>
                </c:pt>
                <c:pt idx="5002">
                  <c:v>3.7336177994513866</c:v>
                </c:pt>
                <c:pt idx="5003">
                  <c:v>3.7214263943919539</c:v>
                </c:pt>
                <c:pt idx="5004">
                  <c:v>3.7122828405973785</c:v>
                </c:pt>
                <c:pt idx="5005">
                  <c:v>3.7000914355379457</c:v>
                </c:pt>
                <c:pt idx="5006">
                  <c:v>3.6909478817433707</c:v>
                </c:pt>
                <c:pt idx="5007">
                  <c:v>3.6818043279487958</c:v>
                </c:pt>
                <c:pt idx="5008">
                  <c:v>3.6726607741542212</c:v>
                </c:pt>
                <c:pt idx="5009">
                  <c:v>3.660469369094788</c:v>
                </c:pt>
                <c:pt idx="5010">
                  <c:v>3.6513258153002135</c:v>
                </c:pt>
                <c:pt idx="5011">
                  <c:v>3.6421822615056381</c:v>
                </c:pt>
                <c:pt idx="5012">
                  <c:v>3.6330387077110635</c:v>
                </c:pt>
                <c:pt idx="5013">
                  <c:v>3.623895153916489</c:v>
                </c:pt>
                <c:pt idx="5014">
                  <c:v>3.6177994513867717</c:v>
                </c:pt>
                <c:pt idx="5015">
                  <c:v>3.6086558975921972</c:v>
                </c:pt>
                <c:pt idx="5016">
                  <c:v>3.6025601950624808</c:v>
                </c:pt>
                <c:pt idx="5017">
                  <c:v>3.5964644925327645</c:v>
                </c:pt>
                <c:pt idx="5018">
                  <c:v>3.5903687900030476</c:v>
                </c:pt>
                <c:pt idx="5019">
                  <c:v>3.5842730874733313</c:v>
                </c:pt>
                <c:pt idx="5020">
                  <c:v>3.5781773849436145</c:v>
                </c:pt>
                <c:pt idx="5021">
                  <c:v>3.5720816824138981</c:v>
                </c:pt>
                <c:pt idx="5022">
                  <c:v>3.5659859798841813</c:v>
                </c:pt>
                <c:pt idx="5023">
                  <c:v>3.5598902773544649</c:v>
                </c:pt>
                <c:pt idx="5024">
                  <c:v>3.5537945748247486</c:v>
                </c:pt>
                <c:pt idx="5025">
                  <c:v>3.5476988722950322</c:v>
                </c:pt>
                <c:pt idx="5026">
                  <c:v>3.5446510210301736</c:v>
                </c:pt>
                <c:pt idx="5027">
                  <c:v>3.541603169765315</c:v>
                </c:pt>
                <c:pt idx="5028">
                  <c:v>3.5355074672355986</c:v>
                </c:pt>
                <c:pt idx="5029">
                  <c:v>3.5324596159707404</c:v>
                </c:pt>
                <c:pt idx="5030">
                  <c:v>3.5294117647058822</c:v>
                </c:pt>
                <c:pt idx="5031">
                  <c:v>3.5233160621761659</c:v>
                </c:pt>
                <c:pt idx="5032">
                  <c:v>3.5202682109113077</c:v>
                </c:pt>
                <c:pt idx="5033">
                  <c:v>3.5172203596464486</c:v>
                </c:pt>
                <c:pt idx="5034">
                  <c:v>3.5141725083815905</c:v>
                </c:pt>
                <c:pt idx="5035">
                  <c:v>3.5111246571167323</c:v>
                </c:pt>
                <c:pt idx="5036">
                  <c:v>3.5080768058518741</c:v>
                </c:pt>
                <c:pt idx="5037">
                  <c:v>3.5050289545870159</c:v>
                </c:pt>
                <c:pt idx="5038">
                  <c:v>3.5050289545870159</c:v>
                </c:pt>
                <c:pt idx="5039">
                  <c:v>3.5019811033221577</c:v>
                </c:pt>
                <c:pt idx="5040">
                  <c:v>3.5019811033221577</c:v>
                </c:pt>
                <c:pt idx="5041">
                  <c:v>3.4989332520572995</c:v>
                </c:pt>
                <c:pt idx="5042">
                  <c:v>3.4989332520572995</c:v>
                </c:pt>
                <c:pt idx="5043">
                  <c:v>3.4958854007924414</c:v>
                </c:pt>
                <c:pt idx="5044">
                  <c:v>3.4958854007924414</c:v>
                </c:pt>
                <c:pt idx="5045">
                  <c:v>3.4958854007924414</c:v>
                </c:pt>
                <c:pt idx="5046">
                  <c:v>3.4958854007924414</c:v>
                </c:pt>
                <c:pt idx="5047">
                  <c:v>3.4958854007924414</c:v>
                </c:pt>
                <c:pt idx="5048">
                  <c:v>3.4958854007924414</c:v>
                </c:pt>
                <c:pt idx="5049">
                  <c:v>3.4958854007924414</c:v>
                </c:pt>
                <c:pt idx="5050">
                  <c:v>3.4958854007924414</c:v>
                </c:pt>
                <c:pt idx="5051">
                  <c:v>3.4989332520572995</c:v>
                </c:pt>
                <c:pt idx="5052">
                  <c:v>3.4989332520572995</c:v>
                </c:pt>
                <c:pt idx="5053">
                  <c:v>3.4989332520572995</c:v>
                </c:pt>
                <c:pt idx="5054">
                  <c:v>3.5019811033221577</c:v>
                </c:pt>
                <c:pt idx="5055">
                  <c:v>3.5050289545870159</c:v>
                </c:pt>
                <c:pt idx="5056">
                  <c:v>3.5050289545870159</c:v>
                </c:pt>
                <c:pt idx="5057">
                  <c:v>3.5080768058518741</c:v>
                </c:pt>
                <c:pt idx="5058">
                  <c:v>3.5111246571167323</c:v>
                </c:pt>
                <c:pt idx="5059">
                  <c:v>3.5141725083815905</c:v>
                </c:pt>
                <c:pt idx="5060">
                  <c:v>3.5141725083815905</c:v>
                </c:pt>
                <c:pt idx="5061">
                  <c:v>3.5172203596464486</c:v>
                </c:pt>
                <c:pt idx="5062">
                  <c:v>3.5202682109113077</c:v>
                </c:pt>
                <c:pt idx="5063">
                  <c:v>3.5233160621761659</c:v>
                </c:pt>
                <c:pt idx="5064">
                  <c:v>3.5263639134410241</c:v>
                </c:pt>
                <c:pt idx="5065">
                  <c:v>3.5294117647058822</c:v>
                </c:pt>
                <c:pt idx="5066">
                  <c:v>3.5324596159707404</c:v>
                </c:pt>
                <c:pt idx="5067">
                  <c:v>3.5385553185004568</c:v>
                </c:pt>
                <c:pt idx="5068">
                  <c:v>3.541603169765315</c:v>
                </c:pt>
                <c:pt idx="5069">
                  <c:v>3.5446510210301736</c:v>
                </c:pt>
                <c:pt idx="5070">
                  <c:v>3.5476988722950322</c:v>
                </c:pt>
                <c:pt idx="5071">
                  <c:v>3.5507467235598904</c:v>
                </c:pt>
                <c:pt idx="5072">
                  <c:v>3.5568424260896068</c:v>
                </c:pt>
                <c:pt idx="5073">
                  <c:v>3.5598902773544649</c:v>
                </c:pt>
                <c:pt idx="5074">
                  <c:v>3.5629381286193231</c:v>
                </c:pt>
                <c:pt idx="5075">
                  <c:v>3.5690338311490399</c:v>
                </c:pt>
                <c:pt idx="5076">
                  <c:v>3.5720816824138981</c:v>
                </c:pt>
                <c:pt idx="5077">
                  <c:v>3.5751295336787563</c:v>
                </c:pt>
                <c:pt idx="5078">
                  <c:v>3.5812252362084727</c:v>
                </c:pt>
                <c:pt idx="5079">
                  <c:v>3.5842730874733313</c:v>
                </c:pt>
                <c:pt idx="5080">
                  <c:v>3.5873209387381895</c:v>
                </c:pt>
                <c:pt idx="5081">
                  <c:v>3.5934166412679058</c:v>
                </c:pt>
                <c:pt idx="5082">
                  <c:v>3.5964644925327645</c:v>
                </c:pt>
                <c:pt idx="5083">
                  <c:v>3.6025601950624808</c:v>
                </c:pt>
                <c:pt idx="5084">
                  <c:v>3.605608046327339</c:v>
                </c:pt>
                <c:pt idx="5085">
                  <c:v>3.6117037488570554</c:v>
                </c:pt>
                <c:pt idx="5086">
                  <c:v>3.6177994513867717</c:v>
                </c:pt>
                <c:pt idx="5087">
                  <c:v>3.6208473026516308</c:v>
                </c:pt>
                <c:pt idx="5088">
                  <c:v>3.6269430051813472</c:v>
                </c:pt>
                <c:pt idx="5089">
                  <c:v>3.6299908564462053</c:v>
                </c:pt>
                <c:pt idx="5090">
                  <c:v>3.6360865589759217</c:v>
                </c:pt>
                <c:pt idx="5091">
                  <c:v>3.6421822615056381</c:v>
                </c:pt>
                <c:pt idx="5092">
                  <c:v>3.6452301127704967</c:v>
                </c:pt>
                <c:pt idx="5093">
                  <c:v>3.6513258153002135</c:v>
                </c:pt>
                <c:pt idx="5094">
                  <c:v>3.6543736665650717</c:v>
                </c:pt>
                <c:pt idx="5095">
                  <c:v>3.6635172203596462</c:v>
                </c:pt>
                <c:pt idx="5096">
                  <c:v>3.6665650716245044</c:v>
                </c:pt>
                <c:pt idx="5097">
                  <c:v>3.6726607741542212</c:v>
                </c:pt>
                <c:pt idx="5098">
                  <c:v>3.6787564766839376</c:v>
                </c:pt>
                <c:pt idx="5099">
                  <c:v>3.6848521792136544</c:v>
                </c:pt>
                <c:pt idx="5100">
                  <c:v>3.6909478817433707</c:v>
                </c:pt>
                <c:pt idx="5101">
                  <c:v>3.6970435842730875</c:v>
                </c:pt>
                <c:pt idx="5102">
                  <c:v>3.7031392868028039</c:v>
                </c:pt>
                <c:pt idx="5103">
                  <c:v>3.7092349893325203</c:v>
                </c:pt>
                <c:pt idx="5104">
                  <c:v>3.7153306918622366</c:v>
                </c:pt>
                <c:pt idx="5105">
                  <c:v>3.7214263943919539</c:v>
                </c:pt>
                <c:pt idx="5106">
                  <c:v>3.7275220969216702</c:v>
                </c:pt>
                <c:pt idx="5107">
                  <c:v>3.7366656507162448</c:v>
                </c:pt>
                <c:pt idx="5108">
                  <c:v>3.739713501981103</c:v>
                </c:pt>
                <c:pt idx="5109">
                  <c:v>3.7488570557756784</c:v>
                </c:pt>
                <c:pt idx="5110">
                  <c:v>3.7549527583053948</c:v>
                </c:pt>
                <c:pt idx="5111">
                  <c:v>3.7610484608351111</c:v>
                </c:pt>
                <c:pt idx="5112">
                  <c:v>3.7671441633648275</c:v>
                </c:pt>
                <c:pt idx="5113">
                  <c:v>3.7732398658945443</c:v>
                </c:pt>
                <c:pt idx="5114">
                  <c:v>3.7793355684242607</c:v>
                </c:pt>
                <c:pt idx="5115">
                  <c:v>3.7854312709539775</c:v>
                </c:pt>
                <c:pt idx="5116">
                  <c:v>3.7915269734836938</c:v>
                </c:pt>
                <c:pt idx="5117">
                  <c:v>3.794574824748552</c:v>
                </c:pt>
                <c:pt idx="5118">
                  <c:v>3.8006705272782688</c:v>
                </c:pt>
                <c:pt idx="5119">
                  <c:v>3.803718378543127</c:v>
                </c:pt>
                <c:pt idx="5120">
                  <c:v>3.8098140810728434</c:v>
                </c:pt>
                <c:pt idx="5121">
                  <c:v>3.8159097836025597</c:v>
                </c:pt>
                <c:pt idx="5122">
                  <c:v>3.8189576348674179</c:v>
                </c:pt>
                <c:pt idx="5123">
                  <c:v>3.8220054861322765</c:v>
                </c:pt>
                <c:pt idx="5124">
                  <c:v>3.8281011886619933</c:v>
                </c:pt>
                <c:pt idx="5125">
                  <c:v>3.8341968911917097</c:v>
                </c:pt>
                <c:pt idx="5126">
                  <c:v>3.8402925937214261</c:v>
                </c:pt>
                <c:pt idx="5127">
                  <c:v>3.8463882962511424</c:v>
                </c:pt>
                <c:pt idx="5128">
                  <c:v>3.8524839987808597</c:v>
                </c:pt>
                <c:pt idx="5129">
                  <c:v>3.8555318500457179</c:v>
                </c:pt>
                <c:pt idx="5130">
                  <c:v>3.8646754038402924</c:v>
                </c:pt>
                <c:pt idx="5131">
                  <c:v>3.8707711063700088</c:v>
                </c:pt>
                <c:pt idx="5132">
                  <c:v>3.8768668088997256</c:v>
                </c:pt>
                <c:pt idx="5133">
                  <c:v>3.8860103626943006</c:v>
                </c:pt>
                <c:pt idx="5134">
                  <c:v>3.8921060652240169</c:v>
                </c:pt>
                <c:pt idx="5135">
                  <c:v>3.8982017677537333</c:v>
                </c:pt>
                <c:pt idx="5136">
                  <c:v>3.9073453215483083</c:v>
                </c:pt>
                <c:pt idx="5137">
                  <c:v>3.9134410240780246</c:v>
                </c:pt>
                <c:pt idx="5138">
                  <c:v>3.9225845778725996</c:v>
                </c:pt>
                <c:pt idx="5139">
                  <c:v>3.9317281316671746</c:v>
                </c:pt>
                <c:pt idx="5140">
                  <c:v>3.937823834196891</c:v>
                </c:pt>
                <c:pt idx="5141">
                  <c:v>3.9439195367266073</c:v>
                </c:pt>
                <c:pt idx="5142">
                  <c:v>3.9530630905211828</c:v>
                </c:pt>
                <c:pt idx="5143">
                  <c:v>3.9591587930508991</c:v>
                </c:pt>
                <c:pt idx="5144">
                  <c:v>3.9652544955806155</c:v>
                </c:pt>
                <c:pt idx="5145">
                  <c:v>3.9713501981103319</c:v>
                </c:pt>
                <c:pt idx="5146">
                  <c:v>3.97439804937519</c:v>
                </c:pt>
                <c:pt idx="5147">
                  <c:v>3.9804937519049068</c:v>
                </c:pt>
                <c:pt idx="5148">
                  <c:v>3.9865894544346236</c:v>
                </c:pt>
                <c:pt idx="5149">
                  <c:v>3.9896373056994818</c:v>
                </c:pt>
                <c:pt idx="5150">
                  <c:v>3.9957330082291982</c:v>
                </c:pt>
                <c:pt idx="5151">
                  <c:v>4.0018287107589154</c:v>
                </c:pt>
                <c:pt idx="5152">
                  <c:v>4.0018287107589154</c:v>
                </c:pt>
                <c:pt idx="5153">
                  <c:v>4.0079244132886318</c:v>
                </c:pt>
                <c:pt idx="5154">
                  <c:v>4.0140201158183482</c:v>
                </c:pt>
                <c:pt idx="5155">
                  <c:v>4.0140201158183482</c:v>
                </c:pt>
                <c:pt idx="5156">
                  <c:v>4.0201158183480645</c:v>
                </c:pt>
                <c:pt idx="5157">
                  <c:v>4.0231636696129227</c:v>
                </c:pt>
                <c:pt idx="5158">
                  <c:v>4.0262115208777809</c:v>
                </c:pt>
                <c:pt idx="5159">
                  <c:v>4.0292593721426391</c:v>
                </c:pt>
                <c:pt idx="5160">
                  <c:v>4.0353550746723563</c:v>
                </c:pt>
                <c:pt idx="5161">
                  <c:v>4.0353550746723563</c:v>
                </c:pt>
                <c:pt idx="5162">
                  <c:v>4.0384029259372145</c:v>
                </c:pt>
                <c:pt idx="5163">
                  <c:v>4.0414507772020727</c:v>
                </c:pt>
                <c:pt idx="5164">
                  <c:v>4.0444986284669309</c:v>
                </c:pt>
                <c:pt idx="5165">
                  <c:v>4.047546479731789</c:v>
                </c:pt>
                <c:pt idx="5166">
                  <c:v>4.0505943309966472</c:v>
                </c:pt>
                <c:pt idx="5167">
                  <c:v>4.0505943309966472</c:v>
                </c:pt>
                <c:pt idx="5168">
                  <c:v>4.0536421822615054</c:v>
                </c:pt>
                <c:pt idx="5169">
                  <c:v>4.0566900335263636</c:v>
                </c:pt>
                <c:pt idx="5170">
                  <c:v>4.0566900335263636</c:v>
                </c:pt>
                <c:pt idx="5171">
                  <c:v>4.0597378847912218</c:v>
                </c:pt>
                <c:pt idx="5172">
                  <c:v>4.0597378847912218</c:v>
                </c:pt>
                <c:pt idx="5173">
                  <c:v>4.06278573605608</c:v>
                </c:pt>
                <c:pt idx="5174">
                  <c:v>4.0658335873209381</c:v>
                </c:pt>
                <c:pt idx="5175">
                  <c:v>4.0658335873209381</c:v>
                </c:pt>
                <c:pt idx="5176">
                  <c:v>4.0688814385857963</c:v>
                </c:pt>
                <c:pt idx="5177">
                  <c:v>4.0688814385857963</c:v>
                </c:pt>
                <c:pt idx="5178">
                  <c:v>4.0688814385857963</c:v>
                </c:pt>
                <c:pt idx="5179">
                  <c:v>4.0749771411155136</c:v>
                </c:pt>
                <c:pt idx="5180">
                  <c:v>4.0719292898506554</c:v>
                </c:pt>
                <c:pt idx="5181">
                  <c:v>4.0719292898506554</c:v>
                </c:pt>
                <c:pt idx="5182">
                  <c:v>4.0719292898506554</c:v>
                </c:pt>
                <c:pt idx="5183">
                  <c:v>4.0658335873209381</c:v>
                </c:pt>
                <c:pt idx="5184">
                  <c:v>4.06278573605608</c:v>
                </c:pt>
                <c:pt idx="5185">
                  <c:v>4.0566900335263636</c:v>
                </c:pt>
                <c:pt idx="5186">
                  <c:v>4.0505943309966472</c:v>
                </c:pt>
                <c:pt idx="5187">
                  <c:v>4.0444986284669309</c:v>
                </c:pt>
                <c:pt idx="5188">
                  <c:v>4.0353550746723563</c:v>
                </c:pt>
                <c:pt idx="5189">
                  <c:v>4.0292593721426391</c:v>
                </c:pt>
                <c:pt idx="5190">
                  <c:v>4.0170679670832063</c:v>
                </c:pt>
                <c:pt idx="5191">
                  <c:v>4.0079244132886318</c:v>
                </c:pt>
                <c:pt idx="5192">
                  <c:v>3.99268515696434</c:v>
                </c:pt>
                <c:pt idx="5193">
                  <c:v>3.983541603169765</c:v>
                </c:pt>
                <c:pt idx="5194">
                  <c:v>3.9683023468454737</c:v>
                </c:pt>
                <c:pt idx="5195">
                  <c:v>3.9530630905211828</c:v>
                </c:pt>
                <c:pt idx="5196">
                  <c:v>3.9408716854617492</c:v>
                </c:pt>
                <c:pt idx="5197">
                  <c:v>3.9225845778725996</c:v>
                </c:pt>
                <c:pt idx="5198">
                  <c:v>3.9073453215483083</c:v>
                </c:pt>
                <c:pt idx="5199">
                  <c:v>3.8951539164888751</c:v>
                </c:pt>
                <c:pt idx="5200">
                  <c:v>3.8799146601645838</c:v>
                </c:pt>
                <c:pt idx="5201">
                  <c:v>3.8646754038402924</c:v>
                </c:pt>
                <c:pt idx="5202">
                  <c:v>3.8524839987808597</c:v>
                </c:pt>
                <c:pt idx="5203">
                  <c:v>3.8402925937214261</c:v>
                </c:pt>
                <c:pt idx="5204">
                  <c:v>3.8281011886619933</c:v>
                </c:pt>
                <c:pt idx="5205">
                  <c:v>3.8159097836025597</c:v>
                </c:pt>
                <c:pt idx="5206">
                  <c:v>3.803718378543127</c:v>
                </c:pt>
                <c:pt idx="5207">
                  <c:v>3.7915269734836938</c:v>
                </c:pt>
                <c:pt idx="5208">
                  <c:v>3.7793355684242607</c:v>
                </c:pt>
                <c:pt idx="5209">
                  <c:v>3.7671441633648275</c:v>
                </c:pt>
                <c:pt idx="5210">
                  <c:v>3.7580006095702529</c:v>
                </c:pt>
                <c:pt idx="5211">
                  <c:v>3.7488570557756784</c:v>
                </c:pt>
                <c:pt idx="5212">
                  <c:v>3.739713501981103</c:v>
                </c:pt>
                <c:pt idx="5213">
                  <c:v>3.7305699481865284</c:v>
                </c:pt>
                <c:pt idx="5214">
                  <c:v>3.7214263943919539</c:v>
                </c:pt>
                <c:pt idx="5215">
                  <c:v>3.7122828405973785</c:v>
                </c:pt>
                <c:pt idx="5216">
                  <c:v>3.7031392868028039</c:v>
                </c:pt>
                <c:pt idx="5217">
                  <c:v>3.6970435842730875</c:v>
                </c:pt>
                <c:pt idx="5218">
                  <c:v>3.6879000304785126</c:v>
                </c:pt>
                <c:pt idx="5219">
                  <c:v>3.6818043279487958</c:v>
                </c:pt>
                <c:pt idx="5220">
                  <c:v>3.6757086254190794</c:v>
                </c:pt>
                <c:pt idx="5221">
                  <c:v>3.6635172203596462</c:v>
                </c:pt>
                <c:pt idx="5222">
                  <c:v>3.660469369094788</c:v>
                </c:pt>
                <c:pt idx="5223">
                  <c:v>3.6543736665650717</c:v>
                </c:pt>
                <c:pt idx="5224">
                  <c:v>3.6482779640353553</c:v>
                </c:pt>
                <c:pt idx="5225">
                  <c:v>3.6421822615056381</c:v>
                </c:pt>
                <c:pt idx="5226">
                  <c:v>3.6391344102407799</c:v>
                </c:pt>
                <c:pt idx="5227">
                  <c:v>3.6330387077110635</c:v>
                </c:pt>
                <c:pt idx="5228">
                  <c:v>3.6299908564462053</c:v>
                </c:pt>
                <c:pt idx="5229">
                  <c:v>3.623895153916489</c:v>
                </c:pt>
                <c:pt idx="5230">
                  <c:v>3.6208473026516308</c:v>
                </c:pt>
                <c:pt idx="5231">
                  <c:v>3.6177994513867717</c:v>
                </c:pt>
                <c:pt idx="5232">
                  <c:v>3.6147516001219135</c:v>
                </c:pt>
                <c:pt idx="5233">
                  <c:v>3.6117037488570554</c:v>
                </c:pt>
                <c:pt idx="5234">
                  <c:v>3.6117037488570554</c:v>
                </c:pt>
                <c:pt idx="5235">
                  <c:v>3.6086558975921972</c:v>
                </c:pt>
                <c:pt idx="5236">
                  <c:v>3.605608046327339</c:v>
                </c:pt>
                <c:pt idx="5237">
                  <c:v>3.605608046327339</c:v>
                </c:pt>
                <c:pt idx="5238">
                  <c:v>3.6025601950624808</c:v>
                </c:pt>
                <c:pt idx="5239">
                  <c:v>3.6025601950624808</c:v>
                </c:pt>
                <c:pt idx="5240">
                  <c:v>3.6025601950624808</c:v>
                </c:pt>
                <c:pt idx="5241">
                  <c:v>3.6025601950624808</c:v>
                </c:pt>
                <c:pt idx="5242">
                  <c:v>3.6025601950624808</c:v>
                </c:pt>
                <c:pt idx="5243">
                  <c:v>3.6025601950624808</c:v>
                </c:pt>
                <c:pt idx="5244">
                  <c:v>3.6025601950624808</c:v>
                </c:pt>
                <c:pt idx="5245">
                  <c:v>3.6025601950624808</c:v>
                </c:pt>
                <c:pt idx="5246">
                  <c:v>3.6025601950624808</c:v>
                </c:pt>
                <c:pt idx="5247">
                  <c:v>3.6025601950624808</c:v>
                </c:pt>
                <c:pt idx="5248">
                  <c:v>3.6025601950624808</c:v>
                </c:pt>
                <c:pt idx="5249">
                  <c:v>3.605608046327339</c:v>
                </c:pt>
                <c:pt idx="5250">
                  <c:v>3.605608046327339</c:v>
                </c:pt>
                <c:pt idx="5251">
                  <c:v>3.605608046327339</c:v>
                </c:pt>
                <c:pt idx="5252">
                  <c:v>3.6086558975921972</c:v>
                </c:pt>
                <c:pt idx="5253">
                  <c:v>3.6086558975921972</c:v>
                </c:pt>
                <c:pt idx="5254">
                  <c:v>3.6117037488570554</c:v>
                </c:pt>
                <c:pt idx="5255">
                  <c:v>3.6117037488570554</c:v>
                </c:pt>
                <c:pt idx="5256">
                  <c:v>3.6147516001219135</c:v>
                </c:pt>
                <c:pt idx="5257">
                  <c:v>3.6177994513867717</c:v>
                </c:pt>
                <c:pt idx="5258">
                  <c:v>3.6177994513867717</c:v>
                </c:pt>
                <c:pt idx="5259">
                  <c:v>3.6208473026516308</c:v>
                </c:pt>
                <c:pt idx="5260">
                  <c:v>3.623895153916489</c:v>
                </c:pt>
                <c:pt idx="5261">
                  <c:v>3.623895153916489</c:v>
                </c:pt>
                <c:pt idx="5262">
                  <c:v>3.6269430051813472</c:v>
                </c:pt>
                <c:pt idx="5263">
                  <c:v>3.6299908564462053</c:v>
                </c:pt>
                <c:pt idx="5264">
                  <c:v>3.6330387077110635</c:v>
                </c:pt>
                <c:pt idx="5265">
                  <c:v>3.6360865589759217</c:v>
                </c:pt>
                <c:pt idx="5266">
                  <c:v>3.6360865589759217</c:v>
                </c:pt>
                <c:pt idx="5267">
                  <c:v>3.6391344102407799</c:v>
                </c:pt>
                <c:pt idx="5268">
                  <c:v>3.6421822615056381</c:v>
                </c:pt>
                <c:pt idx="5269">
                  <c:v>3.6452301127704967</c:v>
                </c:pt>
                <c:pt idx="5270">
                  <c:v>3.6482779640353553</c:v>
                </c:pt>
                <c:pt idx="5271">
                  <c:v>3.6513258153002135</c:v>
                </c:pt>
                <c:pt idx="5272">
                  <c:v>3.6543736665650717</c:v>
                </c:pt>
                <c:pt idx="5273">
                  <c:v>3.6574215178299299</c:v>
                </c:pt>
                <c:pt idx="5274">
                  <c:v>3.660469369094788</c:v>
                </c:pt>
                <c:pt idx="5275">
                  <c:v>3.6635172203596462</c:v>
                </c:pt>
                <c:pt idx="5276">
                  <c:v>3.6665650716245044</c:v>
                </c:pt>
                <c:pt idx="5277">
                  <c:v>3.6726607741542212</c:v>
                </c:pt>
                <c:pt idx="5278">
                  <c:v>3.6757086254190794</c:v>
                </c:pt>
                <c:pt idx="5279">
                  <c:v>3.6787564766839376</c:v>
                </c:pt>
                <c:pt idx="5280">
                  <c:v>3.6848521792136544</c:v>
                </c:pt>
                <c:pt idx="5281">
                  <c:v>3.6879000304785126</c:v>
                </c:pt>
                <c:pt idx="5282">
                  <c:v>3.6909478817433707</c:v>
                </c:pt>
                <c:pt idx="5283">
                  <c:v>3.6939957330082289</c:v>
                </c:pt>
                <c:pt idx="5284">
                  <c:v>3.6970435842730875</c:v>
                </c:pt>
                <c:pt idx="5285">
                  <c:v>3.7031392868028039</c:v>
                </c:pt>
                <c:pt idx="5286">
                  <c:v>3.7061871380676621</c:v>
                </c:pt>
                <c:pt idx="5287">
                  <c:v>3.7092349893325203</c:v>
                </c:pt>
                <c:pt idx="5288">
                  <c:v>3.7122828405973785</c:v>
                </c:pt>
                <c:pt idx="5289">
                  <c:v>3.7153306918622366</c:v>
                </c:pt>
                <c:pt idx="5290">
                  <c:v>3.7183785431270948</c:v>
                </c:pt>
                <c:pt idx="5291">
                  <c:v>3.7214263943919539</c:v>
                </c:pt>
                <c:pt idx="5292">
                  <c:v>3.7275220969216702</c:v>
                </c:pt>
                <c:pt idx="5293">
                  <c:v>3.7305699481865284</c:v>
                </c:pt>
                <c:pt idx="5294">
                  <c:v>3.7336177994513866</c:v>
                </c:pt>
                <c:pt idx="5295">
                  <c:v>3.7366656507162448</c:v>
                </c:pt>
                <c:pt idx="5296">
                  <c:v>3.739713501981103</c:v>
                </c:pt>
                <c:pt idx="5297">
                  <c:v>3.7427613532459612</c:v>
                </c:pt>
                <c:pt idx="5298">
                  <c:v>3.7458092045108193</c:v>
                </c:pt>
                <c:pt idx="5299">
                  <c:v>3.7488570557756784</c:v>
                </c:pt>
                <c:pt idx="5300">
                  <c:v>3.7549527583053948</c:v>
                </c:pt>
                <c:pt idx="5301">
                  <c:v>3.7580006095702529</c:v>
                </c:pt>
                <c:pt idx="5302">
                  <c:v>3.7640963120999693</c:v>
                </c:pt>
                <c:pt idx="5303">
                  <c:v>3.7671441633648275</c:v>
                </c:pt>
                <c:pt idx="5304">
                  <c:v>3.7701920146296857</c:v>
                </c:pt>
                <c:pt idx="5305">
                  <c:v>3.7762877171594025</c:v>
                </c:pt>
                <c:pt idx="5306">
                  <c:v>3.7823834196891188</c:v>
                </c:pt>
                <c:pt idx="5307">
                  <c:v>3.7854312709539775</c:v>
                </c:pt>
                <c:pt idx="5308">
                  <c:v>3.794574824748552</c:v>
                </c:pt>
                <c:pt idx="5309">
                  <c:v>3.7976226760134106</c:v>
                </c:pt>
                <c:pt idx="5310">
                  <c:v>3.803718378543127</c:v>
                </c:pt>
                <c:pt idx="5311">
                  <c:v>3.8098140810728434</c:v>
                </c:pt>
                <c:pt idx="5312">
                  <c:v>3.8159097836025597</c:v>
                </c:pt>
                <c:pt idx="5313">
                  <c:v>3.8250533373971352</c:v>
                </c:pt>
                <c:pt idx="5314">
                  <c:v>3.8281011886619933</c:v>
                </c:pt>
                <c:pt idx="5315">
                  <c:v>3.8341968911917097</c:v>
                </c:pt>
                <c:pt idx="5316">
                  <c:v>3.8402925937214261</c:v>
                </c:pt>
                <c:pt idx="5317">
                  <c:v>3.8463882962511424</c:v>
                </c:pt>
                <c:pt idx="5318">
                  <c:v>3.8524839987808597</c:v>
                </c:pt>
                <c:pt idx="5319">
                  <c:v>3.858579701310576</c:v>
                </c:pt>
                <c:pt idx="5320">
                  <c:v>3.8646754038402924</c:v>
                </c:pt>
                <c:pt idx="5321">
                  <c:v>3.8707711063700088</c:v>
                </c:pt>
                <c:pt idx="5322">
                  <c:v>3.8768668088997256</c:v>
                </c:pt>
                <c:pt idx="5323">
                  <c:v>3.8829625114294419</c:v>
                </c:pt>
                <c:pt idx="5324">
                  <c:v>3.8829625114294419</c:v>
                </c:pt>
                <c:pt idx="5325">
                  <c:v>3.8890582139591587</c:v>
                </c:pt>
                <c:pt idx="5326">
                  <c:v>3.8951539164888751</c:v>
                </c:pt>
                <c:pt idx="5327">
                  <c:v>3.8982017677537333</c:v>
                </c:pt>
                <c:pt idx="5328">
                  <c:v>3.9042974702834501</c:v>
                </c:pt>
                <c:pt idx="5329">
                  <c:v>3.9042974702834501</c:v>
                </c:pt>
                <c:pt idx="5330">
                  <c:v>3.9103931728131665</c:v>
                </c:pt>
                <c:pt idx="5331">
                  <c:v>3.9134410240780246</c:v>
                </c:pt>
                <c:pt idx="5332">
                  <c:v>3.9164888753428828</c:v>
                </c:pt>
                <c:pt idx="5333">
                  <c:v>3.9164888753428828</c:v>
                </c:pt>
                <c:pt idx="5334">
                  <c:v>3.9164888753428828</c:v>
                </c:pt>
                <c:pt idx="5335">
                  <c:v>3.9164888753428828</c:v>
                </c:pt>
                <c:pt idx="5336">
                  <c:v>3.9134410240780246</c:v>
                </c:pt>
                <c:pt idx="5337">
                  <c:v>3.9134410240780246</c:v>
                </c:pt>
                <c:pt idx="5338">
                  <c:v>3.9073453215483083</c:v>
                </c:pt>
                <c:pt idx="5339">
                  <c:v>3.9042974702834501</c:v>
                </c:pt>
                <c:pt idx="5340">
                  <c:v>3.8951539164888751</c:v>
                </c:pt>
                <c:pt idx="5341">
                  <c:v>3.8890582139591587</c:v>
                </c:pt>
                <c:pt idx="5342">
                  <c:v>3.8829625114294419</c:v>
                </c:pt>
                <c:pt idx="5343">
                  <c:v>3.8707711063700088</c:v>
                </c:pt>
                <c:pt idx="5344">
                  <c:v>3.8616275525754342</c:v>
                </c:pt>
                <c:pt idx="5345">
                  <c:v>3.8524839987808597</c:v>
                </c:pt>
                <c:pt idx="5346">
                  <c:v>3.8402925937214261</c:v>
                </c:pt>
                <c:pt idx="5347">
                  <c:v>3.8281011886619933</c:v>
                </c:pt>
                <c:pt idx="5348">
                  <c:v>3.8189576348674179</c:v>
                </c:pt>
                <c:pt idx="5349">
                  <c:v>3.8067662298079852</c:v>
                </c:pt>
                <c:pt idx="5350">
                  <c:v>3.794574824748552</c:v>
                </c:pt>
                <c:pt idx="5351">
                  <c:v>3.7854312709539775</c:v>
                </c:pt>
                <c:pt idx="5352">
                  <c:v>3.7732398658945443</c:v>
                </c:pt>
                <c:pt idx="5353">
                  <c:v>3.7610484608351111</c:v>
                </c:pt>
                <c:pt idx="5354">
                  <c:v>3.7519049070405366</c:v>
                </c:pt>
                <c:pt idx="5355">
                  <c:v>3.7427613532459612</c:v>
                </c:pt>
                <c:pt idx="5356">
                  <c:v>3.7305699481865284</c:v>
                </c:pt>
                <c:pt idx="5357">
                  <c:v>3.7244742456568121</c:v>
                </c:pt>
                <c:pt idx="5358">
                  <c:v>3.7153306918622366</c:v>
                </c:pt>
                <c:pt idx="5359">
                  <c:v>3.7061871380676621</c:v>
                </c:pt>
                <c:pt idx="5360">
                  <c:v>3.6970435842730875</c:v>
                </c:pt>
                <c:pt idx="5361">
                  <c:v>3.6879000304785126</c:v>
                </c:pt>
                <c:pt idx="5362">
                  <c:v>3.6787564766839376</c:v>
                </c:pt>
                <c:pt idx="5363">
                  <c:v>3.6696129228893626</c:v>
                </c:pt>
                <c:pt idx="5364">
                  <c:v>3.6635172203596462</c:v>
                </c:pt>
                <c:pt idx="5365">
                  <c:v>3.6543736665650717</c:v>
                </c:pt>
                <c:pt idx="5366">
                  <c:v>3.6482779640353553</c:v>
                </c:pt>
                <c:pt idx="5367">
                  <c:v>3.6391344102407799</c:v>
                </c:pt>
                <c:pt idx="5368">
                  <c:v>3.6330387077110635</c:v>
                </c:pt>
                <c:pt idx="5369">
                  <c:v>3.6269430051813472</c:v>
                </c:pt>
                <c:pt idx="5370">
                  <c:v>3.6208473026516308</c:v>
                </c:pt>
                <c:pt idx="5371">
                  <c:v>3.6177994513867717</c:v>
                </c:pt>
                <c:pt idx="5372">
                  <c:v>3.6086558975921972</c:v>
                </c:pt>
                <c:pt idx="5373">
                  <c:v>3.6025601950624808</c:v>
                </c:pt>
                <c:pt idx="5374">
                  <c:v>3.5995123437976226</c:v>
                </c:pt>
                <c:pt idx="5375">
                  <c:v>3.5964644925327645</c:v>
                </c:pt>
                <c:pt idx="5376">
                  <c:v>3.5903687900030476</c:v>
                </c:pt>
                <c:pt idx="5377">
                  <c:v>3.5873209387381895</c:v>
                </c:pt>
                <c:pt idx="5378">
                  <c:v>3.5842730874733313</c:v>
                </c:pt>
                <c:pt idx="5379">
                  <c:v>3.5781773849436145</c:v>
                </c:pt>
                <c:pt idx="5380">
                  <c:v>3.5751295336787563</c:v>
                </c:pt>
                <c:pt idx="5381">
                  <c:v>3.5720816824138981</c:v>
                </c:pt>
                <c:pt idx="5382">
                  <c:v>3.5690338311490399</c:v>
                </c:pt>
                <c:pt idx="5383">
                  <c:v>3.5659859798841813</c:v>
                </c:pt>
                <c:pt idx="5384">
                  <c:v>3.5659859798841813</c:v>
                </c:pt>
                <c:pt idx="5385">
                  <c:v>3.5629381286193231</c:v>
                </c:pt>
                <c:pt idx="5386">
                  <c:v>3.5598902773544649</c:v>
                </c:pt>
                <c:pt idx="5387">
                  <c:v>3.5598902773544649</c:v>
                </c:pt>
                <c:pt idx="5388">
                  <c:v>3.5598902773544649</c:v>
                </c:pt>
                <c:pt idx="5389">
                  <c:v>3.5568424260896068</c:v>
                </c:pt>
                <c:pt idx="5390">
                  <c:v>3.5568424260896068</c:v>
                </c:pt>
                <c:pt idx="5391">
                  <c:v>3.5568424260896068</c:v>
                </c:pt>
                <c:pt idx="5392">
                  <c:v>3.5568424260896068</c:v>
                </c:pt>
                <c:pt idx="5393">
                  <c:v>3.5568424260896068</c:v>
                </c:pt>
                <c:pt idx="5394">
                  <c:v>3.5568424260896068</c:v>
                </c:pt>
                <c:pt idx="5395">
                  <c:v>3.5568424260896068</c:v>
                </c:pt>
                <c:pt idx="5396">
                  <c:v>3.5568424260896068</c:v>
                </c:pt>
                <c:pt idx="5397">
                  <c:v>3.5568424260896068</c:v>
                </c:pt>
                <c:pt idx="5398">
                  <c:v>3.5598902773544649</c:v>
                </c:pt>
                <c:pt idx="5399">
                  <c:v>3.5598902773544649</c:v>
                </c:pt>
                <c:pt idx="5400">
                  <c:v>3.5629381286193231</c:v>
                </c:pt>
                <c:pt idx="5401">
                  <c:v>3.5629381286193231</c:v>
                </c:pt>
                <c:pt idx="5402">
                  <c:v>3.5629381286193231</c:v>
                </c:pt>
                <c:pt idx="5403">
                  <c:v>3.5659859798841813</c:v>
                </c:pt>
                <c:pt idx="5404">
                  <c:v>3.5659859798841813</c:v>
                </c:pt>
                <c:pt idx="5405">
                  <c:v>3.5690338311490399</c:v>
                </c:pt>
                <c:pt idx="5406">
                  <c:v>3.5720816824138981</c:v>
                </c:pt>
                <c:pt idx="5407">
                  <c:v>3.5720816824138981</c:v>
                </c:pt>
                <c:pt idx="5408">
                  <c:v>3.5751295336787563</c:v>
                </c:pt>
                <c:pt idx="5409">
                  <c:v>3.5751295336787563</c:v>
                </c:pt>
                <c:pt idx="5410">
                  <c:v>3.5781773849436145</c:v>
                </c:pt>
                <c:pt idx="5411">
                  <c:v>3.5812252362084727</c:v>
                </c:pt>
                <c:pt idx="5412">
                  <c:v>3.5842730874733313</c:v>
                </c:pt>
                <c:pt idx="5413">
                  <c:v>3.5873209387381895</c:v>
                </c:pt>
                <c:pt idx="5414">
                  <c:v>3.5873209387381895</c:v>
                </c:pt>
                <c:pt idx="5415">
                  <c:v>3.5903687900030476</c:v>
                </c:pt>
                <c:pt idx="5416">
                  <c:v>3.5934166412679058</c:v>
                </c:pt>
                <c:pt idx="5417">
                  <c:v>3.5964644925327645</c:v>
                </c:pt>
                <c:pt idx="5418">
                  <c:v>3.5995123437976226</c:v>
                </c:pt>
                <c:pt idx="5419">
                  <c:v>3.6025601950624808</c:v>
                </c:pt>
                <c:pt idx="5420">
                  <c:v>3.605608046327339</c:v>
                </c:pt>
                <c:pt idx="5421">
                  <c:v>3.6086558975921972</c:v>
                </c:pt>
                <c:pt idx="5422">
                  <c:v>3.6117037488570554</c:v>
                </c:pt>
                <c:pt idx="5423">
                  <c:v>3.6177994513867717</c:v>
                </c:pt>
                <c:pt idx="5424">
                  <c:v>3.6208473026516308</c:v>
                </c:pt>
                <c:pt idx="5425">
                  <c:v>3.623895153916489</c:v>
                </c:pt>
                <c:pt idx="5426">
                  <c:v>3.6269430051813472</c:v>
                </c:pt>
                <c:pt idx="5427">
                  <c:v>3.6299908564462053</c:v>
                </c:pt>
                <c:pt idx="5428">
                  <c:v>3.6330387077110635</c:v>
                </c:pt>
                <c:pt idx="5429">
                  <c:v>3.6360865589759217</c:v>
                </c:pt>
                <c:pt idx="5430">
                  <c:v>3.6391344102407799</c:v>
                </c:pt>
                <c:pt idx="5431">
                  <c:v>3.6421822615056381</c:v>
                </c:pt>
                <c:pt idx="5432">
                  <c:v>3.6482779640353553</c:v>
                </c:pt>
                <c:pt idx="5433">
                  <c:v>3.6513258153002135</c:v>
                </c:pt>
                <c:pt idx="5434">
                  <c:v>3.6543736665650717</c:v>
                </c:pt>
                <c:pt idx="5435">
                  <c:v>3.6574215178299299</c:v>
                </c:pt>
                <c:pt idx="5436">
                  <c:v>3.660469369094788</c:v>
                </c:pt>
                <c:pt idx="5437">
                  <c:v>3.6635172203596462</c:v>
                </c:pt>
                <c:pt idx="5438">
                  <c:v>3.6665650716245044</c:v>
                </c:pt>
                <c:pt idx="5439">
                  <c:v>3.6757086254190794</c:v>
                </c:pt>
                <c:pt idx="5440">
                  <c:v>3.6787564766839376</c:v>
                </c:pt>
                <c:pt idx="5441">
                  <c:v>3.6818043279487958</c:v>
                </c:pt>
                <c:pt idx="5442">
                  <c:v>3.6848521792136544</c:v>
                </c:pt>
                <c:pt idx="5443">
                  <c:v>3.6879000304785126</c:v>
                </c:pt>
                <c:pt idx="5444">
                  <c:v>3.6909478817433707</c:v>
                </c:pt>
                <c:pt idx="5445">
                  <c:v>3.6970435842730875</c:v>
                </c:pt>
                <c:pt idx="5446">
                  <c:v>3.7000914355379457</c:v>
                </c:pt>
                <c:pt idx="5447">
                  <c:v>3.7031392868028039</c:v>
                </c:pt>
                <c:pt idx="5448">
                  <c:v>3.7061871380676621</c:v>
                </c:pt>
                <c:pt idx="5449">
                  <c:v>3.7092349893325203</c:v>
                </c:pt>
                <c:pt idx="5450">
                  <c:v>3.7153306918622366</c:v>
                </c:pt>
                <c:pt idx="5451">
                  <c:v>3.7153306918622366</c:v>
                </c:pt>
                <c:pt idx="5452">
                  <c:v>3.7214263943919539</c:v>
                </c:pt>
                <c:pt idx="5453">
                  <c:v>3.7244742456568121</c:v>
                </c:pt>
                <c:pt idx="5454">
                  <c:v>3.7275220969216702</c:v>
                </c:pt>
                <c:pt idx="5455">
                  <c:v>3.7336177994513866</c:v>
                </c:pt>
                <c:pt idx="5456">
                  <c:v>3.7366656507162448</c:v>
                </c:pt>
                <c:pt idx="5457">
                  <c:v>3.7427613532459612</c:v>
                </c:pt>
                <c:pt idx="5458">
                  <c:v>3.7458092045108193</c:v>
                </c:pt>
                <c:pt idx="5459">
                  <c:v>3.7519049070405366</c:v>
                </c:pt>
                <c:pt idx="5460">
                  <c:v>3.7580006095702529</c:v>
                </c:pt>
                <c:pt idx="5461">
                  <c:v>3.7640963120999693</c:v>
                </c:pt>
                <c:pt idx="5462">
                  <c:v>3.7701920146296857</c:v>
                </c:pt>
                <c:pt idx="5463">
                  <c:v>3.7762877171594025</c:v>
                </c:pt>
                <c:pt idx="5464">
                  <c:v>3.7823834196891188</c:v>
                </c:pt>
                <c:pt idx="5465">
                  <c:v>3.7884791222188356</c:v>
                </c:pt>
                <c:pt idx="5466">
                  <c:v>3.794574824748552</c:v>
                </c:pt>
                <c:pt idx="5467">
                  <c:v>3.8006705272782688</c:v>
                </c:pt>
                <c:pt idx="5468">
                  <c:v>3.8067662298079852</c:v>
                </c:pt>
                <c:pt idx="5469">
                  <c:v>3.8128619323377015</c:v>
                </c:pt>
                <c:pt idx="5470">
                  <c:v>3.8189576348674179</c:v>
                </c:pt>
                <c:pt idx="5471">
                  <c:v>3.8250533373971352</c:v>
                </c:pt>
                <c:pt idx="5472">
                  <c:v>3.8311490399268515</c:v>
                </c:pt>
                <c:pt idx="5473">
                  <c:v>3.8372447424565679</c:v>
                </c:pt>
                <c:pt idx="5474">
                  <c:v>3.8433404449862842</c:v>
                </c:pt>
                <c:pt idx="5475">
                  <c:v>3.8463882962511424</c:v>
                </c:pt>
                <c:pt idx="5476">
                  <c:v>3.8524839987808597</c:v>
                </c:pt>
                <c:pt idx="5477">
                  <c:v>3.8555318500457179</c:v>
                </c:pt>
                <c:pt idx="5478">
                  <c:v>3.8555318500457179</c:v>
                </c:pt>
                <c:pt idx="5479">
                  <c:v>3.8616275525754342</c:v>
                </c:pt>
                <c:pt idx="5480">
                  <c:v>3.8616275525754342</c:v>
                </c:pt>
                <c:pt idx="5481">
                  <c:v>3.8616275525754342</c:v>
                </c:pt>
                <c:pt idx="5482">
                  <c:v>3.8616275525754342</c:v>
                </c:pt>
                <c:pt idx="5483">
                  <c:v>3.858579701310576</c:v>
                </c:pt>
                <c:pt idx="5484">
                  <c:v>3.8555318500457179</c:v>
                </c:pt>
                <c:pt idx="5485">
                  <c:v>3.8524839987808597</c:v>
                </c:pt>
                <c:pt idx="5486">
                  <c:v>3.8463882962511424</c:v>
                </c:pt>
                <c:pt idx="5487">
                  <c:v>3.8402925937214261</c:v>
                </c:pt>
                <c:pt idx="5488">
                  <c:v>3.8341968911917097</c:v>
                </c:pt>
                <c:pt idx="5489">
                  <c:v>3.8250533373971352</c:v>
                </c:pt>
                <c:pt idx="5490">
                  <c:v>3.8159097836025597</c:v>
                </c:pt>
                <c:pt idx="5491">
                  <c:v>3.8067662298079852</c:v>
                </c:pt>
                <c:pt idx="5492">
                  <c:v>3.794574824748552</c:v>
                </c:pt>
                <c:pt idx="5493">
                  <c:v>3.7854312709539775</c:v>
                </c:pt>
                <c:pt idx="5494">
                  <c:v>3.7762877171594025</c:v>
                </c:pt>
                <c:pt idx="5495">
                  <c:v>3.7671441633648275</c:v>
                </c:pt>
                <c:pt idx="5496">
                  <c:v>3.7549527583053948</c:v>
                </c:pt>
                <c:pt idx="5497">
                  <c:v>3.7458092045108193</c:v>
                </c:pt>
                <c:pt idx="5498">
                  <c:v>3.7366656507162448</c:v>
                </c:pt>
                <c:pt idx="5499">
                  <c:v>3.7244742456568121</c:v>
                </c:pt>
                <c:pt idx="5500">
                  <c:v>3.7183785431270948</c:v>
                </c:pt>
                <c:pt idx="5501">
                  <c:v>3.7092349893325203</c:v>
                </c:pt>
                <c:pt idx="5502">
                  <c:v>3.7000914355379457</c:v>
                </c:pt>
                <c:pt idx="5503">
                  <c:v>3.6909478817433707</c:v>
                </c:pt>
                <c:pt idx="5504">
                  <c:v>3.6818043279487958</c:v>
                </c:pt>
                <c:pt idx="5505">
                  <c:v>3.6696129228893626</c:v>
                </c:pt>
                <c:pt idx="5506">
                  <c:v>3.6635172203596462</c:v>
                </c:pt>
                <c:pt idx="5507">
                  <c:v>3.6543736665650717</c:v>
                </c:pt>
                <c:pt idx="5508">
                  <c:v>3.6482779640353553</c:v>
                </c:pt>
                <c:pt idx="5509">
                  <c:v>3.6391344102407799</c:v>
                </c:pt>
                <c:pt idx="5510">
                  <c:v>3.6330387077110635</c:v>
                </c:pt>
                <c:pt idx="5511">
                  <c:v>3.6269430051813472</c:v>
                </c:pt>
                <c:pt idx="5512">
                  <c:v>3.6208473026516308</c:v>
                </c:pt>
                <c:pt idx="5513">
                  <c:v>3.6147516001219135</c:v>
                </c:pt>
                <c:pt idx="5514">
                  <c:v>3.6086558975921972</c:v>
                </c:pt>
                <c:pt idx="5515">
                  <c:v>3.6025601950624808</c:v>
                </c:pt>
                <c:pt idx="5516">
                  <c:v>3.5964644925327645</c:v>
                </c:pt>
                <c:pt idx="5517">
                  <c:v>3.5903687900030476</c:v>
                </c:pt>
                <c:pt idx="5518">
                  <c:v>3.5842730874733313</c:v>
                </c:pt>
                <c:pt idx="5519">
                  <c:v>3.5812252362084727</c:v>
                </c:pt>
                <c:pt idx="5520">
                  <c:v>3.5751295336787563</c:v>
                </c:pt>
                <c:pt idx="5521">
                  <c:v>3.5690338311490399</c:v>
                </c:pt>
                <c:pt idx="5522">
                  <c:v>3.5659859798841813</c:v>
                </c:pt>
                <c:pt idx="5523">
                  <c:v>3.5629381286193231</c:v>
                </c:pt>
                <c:pt idx="5524">
                  <c:v>3.5598902773544649</c:v>
                </c:pt>
                <c:pt idx="5525">
                  <c:v>3.5537945748247486</c:v>
                </c:pt>
                <c:pt idx="5526">
                  <c:v>3.5507467235598904</c:v>
                </c:pt>
                <c:pt idx="5527">
                  <c:v>3.5476988722950322</c:v>
                </c:pt>
                <c:pt idx="5528">
                  <c:v>3.5446510210301736</c:v>
                </c:pt>
                <c:pt idx="5529">
                  <c:v>3.5446510210301736</c:v>
                </c:pt>
                <c:pt idx="5530">
                  <c:v>3.541603169765315</c:v>
                </c:pt>
                <c:pt idx="5531">
                  <c:v>3.5385553185004568</c:v>
                </c:pt>
                <c:pt idx="5532">
                  <c:v>3.5355074672355986</c:v>
                </c:pt>
                <c:pt idx="5533">
                  <c:v>3.5355074672355986</c:v>
                </c:pt>
                <c:pt idx="5534">
                  <c:v>3.5355074672355986</c:v>
                </c:pt>
                <c:pt idx="5535">
                  <c:v>3.5324596159707404</c:v>
                </c:pt>
                <c:pt idx="5536">
                  <c:v>3.5324596159707404</c:v>
                </c:pt>
                <c:pt idx="5537">
                  <c:v>3.5324596159707404</c:v>
                </c:pt>
                <c:pt idx="5538">
                  <c:v>3.5324596159707404</c:v>
                </c:pt>
                <c:pt idx="5539">
                  <c:v>3.5324596159707404</c:v>
                </c:pt>
                <c:pt idx="5540">
                  <c:v>3.5294117647058822</c:v>
                </c:pt>
                <c:pt idx="5541">
                  <c:v>3.5294117647058822</c:v>
                </c:pt>
                <c:pt idx="5542">
                  <c:v>3.5324596159707404</c:v>
                </c:pt>
                <c:pt idx="5543">
                  <c:v>3.5324596159707404</c:v>
                </c:pt>
                <c:pt idx="5544">
                  <c:v>3.5324596159707404</c:v>
                </c:pt>
                <c:pt idx="5545">
                  <c:v>3.5324596159707404</c:v>
                </c:pt>
                <c:pt idx="5546">
                  <c:v>3.5324596159707404</c:v>
                </c:pt>
                <c:pt idx="5547">
                  <c:v>3.5355074672355986</c:v>
                </c:pt>
                <c:pt idx="5548">
                  <c:v>3.5355074672355986</c:v>
                </c:pt>
                <c:pt idx="5549">
                  <c:v>3.5385553185004568</c:v>
                </c:pt>
                <c:pt idx="5550">
                  <c:v>3.5385553185004568</c:v>
                </c:pt>
                <c:pt idx="5551">
                  <c:v>3.541603169765315</c:v>
                </c:pt>
                <c:pt idx="5552">
                  <c:v>3.5446510210301736</c:v>
                </c:pt>
                <c:pt idx="5553">
                  <c:v>3.5446510210301736</c:v>
                </c:pt>
                <c:pt idx="5554">
                  <c:v>3.5476988722950322</c:v>
                </c:pt>
                <c:pt idx="5555">
                  <c:v>3.5476988722950322</c:v>
                </c:pt>
                <c:pt idx="5556">
                  <c:v>3.5507467235598904</c:v>
                </c:pt>
                <c:pt idx="5557">
                  <c:v>3.5537945748247486</c:v>
                </c:pt>
                <c:pt idx="5558">
                  <c:v>3.5568424260896068</c:v>
                </c:pt>
                <c:pt idx="5559">
                  <c:v>3.5568424260896068</c:v>
                </c:pt>
                <c:pt idx="5560">
                  <c:v>3.5598902773544649</c:v>
                </c:pt>
                <c:pt idx="5561">
                  <c:v>3.5629381286193231</c:v>
                </c:pt>
                <c:pt idx="5562">
                  <c:v>3.5659859798841813</c:v>
                </c:pt>
                <c:pt idx="5563">
                  <c:v>3.5690338311490399</c:v>
                </c:pt>
                <c:pt idx="5564">
                  <c:v>3.5720816824138981</c:v>
                </c:pt>
                <c:pt idx="5565">
                  <c:v>3.5751295336787563</c:v>
                </c:pt>
                <c:pt idx="5566">
                  <c:v>3.5781773849436145</c:v>
                </c:pt>
                <c:pt idx="5567">
                  <c:v>3.5781773849436145</c:v>
                </c:pt>
                <c:pt idx="5568">
                  <c:v>3.5812252362084727</c:v>
                </c:pt>
                <c:pt idx="5569">
                  <c:v>3.5842730874733313</c:v>
                </c:pt>
                <c:pt idx="5570">
                  <c:v>3.5903687900030476</c:v>
                </c:pt>
                <c:pt idx="5571">
                  <c:v>3.5903687900030476</c:v>
                </c:pt>
                <c:pt idx="5572">
                  <c:v>3.5964644925327645</c:v>
                </c:pt>
                <c:pt idx="5573">
                  <c:v>3.5995123437976226</c:v>
                </c:pt>
                <c:pt idx="5574">
                  <c:v>3.6025601950624808</c:v>
                </c:pt>
                <c:pt idx="5575">
                  <c:v>3.605608046327339</c:v>
                </c:pt>
                <c:pt idx="5576">
                  <c:v>3.6086558975921972</c:v>
                </c:pt>
                <c:pt idx="5577">
                  <c:v>3.6117037488570554</c:v>
                </c:pt>
                <c:pt idx="5578">
                  <c:v>3.6147516001219135</c:v>
                </c:pt>
                <c:pt idx="5579">
                  <c:v>3.6177994513867717</c:v>
                </c:pt>
                <c:pt idx="5580">
                  <c:v>3.6208473026516308</c:v>
                </c:pt>
                <c:pt idx="5581">
                  <c:v>3.6269430051813472</c:v>
                </c:pt>
                <c:pt idx="5582">
                  <c:v>3.6299908564462053</c:v>
                </c:pt>
                <c:pt idx="5583">
                  <c:v>3.6330387077110635</c:v>
                </c:pt>
                <c:pt idx="5584">
                  <c:v>3.6360865589759217</c:v>
                </c:pt>
                <c:pt idx="5585">
                  <c:v>3.6391344102407799</c:v>
                </c:pt>
                <c:pt idx="5586">
                  <c:v>3.6421822615056381</c:v>
                </c:pt>
                <c:pt idx="5587">
                  <c:v>3.6482779640353553</c:v>
                </c:pt>
                <c:pt idx="5588">
                  <c:v>3.6513258153002135</c:v>
                </c:pt>
                <c:pt idx="5589">
                  <c:v>3.6543736665650717</c:v>
                </c:pt>
                <c:pt idx="5590">
                  <c:v>3.6574215178299299</c:v>
                </c:pt>
                <c:pt idx="5591">
                  <c:v>3.660469369094788</c:v>
                </c:pt>
                <c:pt idx="5592">
                  <c:v>3.6635172203596462</c:v>
                </c:pt>
                <c:pt idx="5593">
                  <c:v>3.6696129228893626</c:v>
                </c:pt>
                <c:pt idx="5594">
                  <c:v>3.6757086254190794</c:v>
                </c:pt>
                <c:pt idx="5595">
                  <c:v>3.6787564766839376</c:v>
                </c:pt>
                <c:pt idx="5596">
                  <c:v>3.6818043279487958</c:v>
                </c:pt>
                <c:pt idx="5597">
                  <c:v>3.6848521792136544</c:v>
                </c:pt>
                <c:pt idx="5598">
                  <c:v>3.6909478817433707</c:v>
                </c:pt>
                <c:pt idx="5599">
                  <c:v>3.6939957330082289</c:v>
                </c:pt>
                <c:pt idx="5600">
                  <c:v>3.6970435842730875</c:v>
                </c:pt>
                <c:pt idx="5601">
                  <c:v>3.7031392868028039</c:v>
                </c:pt>
                <c:pt idx="5602">
                  <c:v>3.7061871380676621</c:v>
                </c:pt>
                <c:pt idx="5603">
                  <c:v>3.7122828405973785</c:v>
                </c:pt>
                <c:pt idx="5604">
                  <c:v>3.7183785431270948</c:v>
                </c:pt>
                <c:pt idx="5605">
                  <c:v>3.7244742456568121</c:v>
                </c:pt>
                <c:pt idx="5606">
                  <c:v>3.7305699481865284</c:v>
                </c:pt>
                <c:pt idx="5607">
                  <c:v>3.739713501981103</c:v>
                </c:pt>
                <c:pt idx="5608">
                  <c:v>3.7488570557756784</c:v>
                </c:pt>
                <c:pt idx="5609">
                  <c:v>3.7580006095702529</c:v>
                </c:pt>
                <c:pt idx="5610">
                  <c:v>3.7671441633648275</c:v>
                </c:pt>
                <c:pt idx="5611">
                  <c:v>3.7793355684242607</c:v>
                </c:pt>
                <c:pt idx="5612">
                  <c:v>3.7884791222188356</c:v>
                </c:pt>
                <c:pt idx="5613">
                  <c:v>3.7976226760134106</c:v>
                </c:pt>
                <c:pt idx="5614">
                  <c:v>3.8098140810728434</c:v>
                </c:pt>
                <c:pt idx="5615">
                  <c:v>3.8189576348674179</c:v>
                </c:pt>
                <c:pt idx="5616">
                  <c:v>3.8281011886619933</c:v>
                </c:pt>
                <c:pt idx="5617">
                  <c:v>3.8402925937214261</c:v>
                </c:pt>
                <c:pt idx="5618">
                  <c:v>3.8463882962511424</c:v>
                </c:pt>
                <c:pt idx="5619">
                  <c:v>3.8555318500457179</c:v>
                </c:pt>
                <c:pt idx="5620">
                  <c:v>3.8646754038402924</c:v>
                </c:pt>
                <c:pt idx="5621">
                  <c:v>3.8707711063700088</c:v>
                </c:pt>
                <c:pt idx="5622">
                  <c:v>3.8768668088997256</c:v>
                </c:pt>
                <c:pt idx="5623">
                  <c:v>3.8860103626943006</c:v>
                </c:pt>
                <c:pt idx="5624">
                  <c:v>3.8921060652240169</c:v>
                </c:pt>
                <c:pt idx="5625">
                  <c:v>3.9012496190185919</c:v>
                </c:pt>
                <c:pt idx="5626">
                  <c:v>3.9073453215483083</c:v>
                </c:pt>
                <c:pt idx="5627">
                  <c:v>3.9134410240780246</c:v>
                </c:pt>
                <c:pt idx="5628">
                  <c:v>3.9164888753428828</c:v>
                </c:pt>
                <c:pt idx="5629">
                  <c:v>3.9225845778725996</c:v>
                </c:pt>
                <c:pt idx="5630">
                  <c:v>3.9286802804023164</c:v>
                </c:pt>
                <c:pt idx="5631">
                  <c:v>3.9317281316671746</c:v>
                </c:pt>
                <c:pt idx="5632">
                  <c:v>3.9408716854617492</c:v>
                </c:pt>
                <c:pt idx="5633">
                  <c:v>3.9439195367266073</c:v>
                </c:pt>
                <c:pt idx="5634">
                  <c:v>3.9500152392563246</c:v>
                </c:pt>
                <c:pt idx="5635">
                  <c:v>3.9530630905211828</c:v>
                </c:pt>
                <c:pt idx="5636">
                  <c:v>3.9561109417860409</c:v>
                </c:pt>
                <c:pt idx="5637">
                  <c:v>3.9591587930508991</c:v>
                </c:pt>
                <c:pt idx="5638">
                  <c:v>3.9652544955806155</c:v>
                </c:pt>
                <c:pt idx="5639">
                  <c:v>3.9683023468454737</c:v>
                </c:pt>
                <c:pt idx="5640">
                  <c:v>3.9683023468454737</c:v>
                </c:pt>
                <c:pt idx="5641">
                  <c:v>3.9713501981103319</c:v>
                </c:pt>
                <c:pt idx="5642">
                  <c:v>3.97439804937519</c:v>
                </c:pt>
                <c:pt idx="5643">
                  <c:v>3.97439804937519</c:v>
                </c:pt>
                <c:pt idx="5644">
                  <c:v>3.97439804937519</c:v>
                </c:pt>
                <c:pt idx="5645">
                  <c:v>3.9713501981103319</c:v>
                </c:pt>
                <c:pt idx="5646">
                  <c:v>3.9683023468454737</c:v>
                </c:pt>
                <c:pt idx="5647">
                  <c:v>3.9622066443157573</c:v>
                </c:pt>
                <c:pt idx="5648">
                  <c:v>3.9561109417860409</c:v>
                </c:pt>
                <c:pt idx="5649">
                  <c:v>3.9500152392563246</c:v>
                </c:pt>
                <c:pt idx="5650">
                  <c:v>3.9408716854617492</c:v>
                </c:pt>
                <c:pt idx="5651">
                  <c:v>3.9256324291374582</c:v>
                </c:pt>
                <c:pt idx="5652">
                  <c:v>3.9134410240780246</c:v>
                </c:pt>
                <c:pt idx="5653">
                  <c:v>3.9042974702834501</c:v>
                </c:pt>
                <c:pt idx="5654">
                  <c:v>3.8921060652240169</c:v>
                </c:pt>
                <c:pt idx="5655">
                  <c:v>3.8799146601645838</c:v>
                </c:pt>
                <c:pt idx="5656">
                  <c:v>3.8677232551051506</c:v>
                </c:pt>
                <c:pt idx="5657">
                  <c:v>3.8555318500457179</c:v>
                </c:pt>
                <c:pt idx="5658">
                  <c:v>3.8433404449862842</c:v>
                </c:pt>
                <c:pt idx="5659">
                  <c:v>3.8311490399268515</c:v>
                </c:pt>
                <c:pt idx="5660">
                  <c:v>3.8281011886619933</c:v>
                </c:pt>
                <c:pt idx="5661">
                  <c:v>3.8250533373971352</c:v>
                </c:pt>
                <c:pt idx="5662">
                  <c:v>3.8189576348674179</c:v>
                </c:pt>
                <c:pt idx="5663">
                  <c:v>3.8220054861322765</c:v>
                </c:pt>
                <c:pt idx="5664">
                  <c:v>3.8250533373971352</c:v>
                </c:pt>
                <c:pt idx="5665">
                  <c:v>3.8189576348674179</c:v>
                </c:pt>
                <c:pt idx="5666">
                  <c:v>3.8189576348674179</c:v>
                </c:pt>
                <c:pt idx="5667">
                  <c:v>3.8159097836025597</c:v>
                </c:pt>
                <c:pt idx="5668">
                  <c:v>3.8128619323377015</c:v>
                </c:pt>
                <c:pt idx="5669">
                  <c:v>3.8098140810728434</c:v>
                </c:pt>
                <c:pt idx="5670">
                  <c:v>3.8067662298079852</c:v>
                </c:pt>
                <c:pt idx="5671">
                  <c:v>3.8067662298079852</c:v>
                </c:pt>
                <c:pt idx="5672">
                  <c:v>3.8128619323377015</c:v>
                </c:pt>
                <c:pt idx="5673">
                  <c:v>3.8372447424565679</c:v>
                </c:pt>
                <c:pt idx="5674">
                  <c:v>3.8738189576348674</c:v>
                </c:pt>
                <c:pt idx="5675">
                  <c:v>3.9317281316671746</c:v>
                </c:pt>
                <c:pt idx="5676">
                  <c:v>4.0018287107589154</c:v>
                </c:pt>
                <c:pt idx="5677">
                  <c:v>4.0749771411155136</c:v>
                </c:pt>
                <c:pt idx="5678">
                  <c:v>4.1511734227369699</c:v>
                </c:pt>
                <c:pt idx="5679">
                  <c:v>4.2304175556232853</c:v>
                </c:pt>
                <c:pt idx="5680">
                  <c:v>4.3035659859798834</c:v>
                </c:pt>
                <c:pt idx="5681">
                  <c:v>4.3858579701310578</c:v>
                </c:pt>
                <c:pt idx="5682">
                  <c:v>4.459006400487656</c:v>
                </c:pt>
                <c:pt idx="5683">
                  <c:v>4.5626333434928377</c:v>
                </c:pt>
                <c:pt idx="5684">
                  <c:v>4.6662602864980185</c:v>
                </c:pt>
                <c:pt idx="5685">
                  <c:v>4.7729350807680584</c:v>
                </c:pt>
                <c:pt idx="5686">
                  <c:v>4.8674184699786647</c:v>
                </c:pt>
                <c:pt idx="5687">
                  <c:v>4.9588540079244128</c:v>
                </c:pt>
                <c:pt idx="5688">
                  <c:v>5.0472416946053027</c:v>
                </c:pt>
                <c:pt idx="5689">
                  <c:v>5.1264858274916181</c:v>
                </c:pt>
                <c:pt idx="5690">
                  <c:v>5.1965864065833589</c:v>
                </c:pt>
                <c:pt idx="5691">
                  <c:v>5.2575434318805243</c:v>
                </c:pt>
                <c:pt idx="5692">
                  <c:v>5.3124047546479725</c:v>
                </c:pt>
                <c:pt idx="5693">
                  <c:v>5.3642182261505642</c:v>
                </c:pt>
                <c:pt idx="5694">
                  <c:v>5.4038402925937215</c:v>
                </c:pt>
                <c:pt idx="5695">
                  <c:v>5.4373666565071623</c:v>
                </c:pt>
                <c:pt idx="5696">
                  <c:v>5.467845169155745</c:v>
                </c:pt>
                <c:pt idx="5697">
                  <c:v>5.4769887229503196</c:v>
                </c:pt>
                <c:pt idx="5698">
                  <c:v>5.467845169155745</c:v>
                </c:pt>
                <c:pt idx="5699">
                  <c:v>5.4526059128314541</c:v>
                </c:pt>
                <c:pt idx="5700">
                  <c:v>5.431270953977446</c:v>
                </c:pt>
                <c:pt idx="5701">
                  <c:v>5.4007924413288624</c:v>
                </c:pt>
                <c:pt idx="5702">
                  <c:v>5.3733617799451379</c:v>
                </c:pt>
                <c:pt idx="5703">
                  <c:v>5.3367875647668397</c:v>
                </c:pt>
                <c:pt idx="5704">
                  <c:v>5.3032612008533979</c:v>
                </c:pt>
                <c:pt idx="5705">
                  <c:v>5.2666869856750989</c:v>
                </c:pt>
                <c:pt idx="5706">
                  <c:v>5.233160621761658</c:v>
                </c:pt>
                <c:pt idx="5707">
                  <c:v>5.1965864065833589</c:v>
                </c:pt>
                <c:pt idx="5708">
                  <c:v>5.163060042669918</c:v>
                </c:pt>
                <c:pt idx="5709">
                  <c:v>5.1325815300213344</c:v>
                </c:pt>
                <c:pt idx="5710">
                  <c:v>5.0929594635781772</c:v>
                </c:pt>
                <c:pt idx="5711">
                  <c:v>5.0563852483998781</c:v>
                </c:pt>
                <c:pt idx="5712">
                  <c:v>5.0198110332215782</c:v>
                </c:pt>
                <c:pt idx="5713">
                  <c:v>4.9862846693081373</c:v>
                </c:pt>
                <c:pt idx="5714">
                  <c:v>4.9466626028649801</c:v>
                </c:pt>
                <c:pt idx="5715">
                  <c:v>4.9131362389515392</c:v>
                </c:pt>
                <c:pt idx="5716">
                  <c:v>4.8796098750380983</c:v>
                </c:pt>
                <c:pt idx="5717">
                  <c:v>4.8491313623895156</c:v>
                </c:pt>
                <c:pt idx="5718">
                  <c:v>4.8156049984760747</c:v>
                </c:pt>
                <c:pt idx="5719">
                  <c:v>4.7851264858274911</c:v>
                </c:pt>
                <c:pt idx="5720">
                  <c:v>4.7546479731789084</c:v>
                </c:pt>
                <c:pt idx="5721">
                  <c:v>4.7241694605303257</c:v>
                </c:pt>
                <c:pt idx="5722">
                  <c:v>4.693690947881743</c:v>
                </c:pt>
                <c:pt idx="5723">
                  <c:v>4.6662602864980185</c:v>
                </c:pt>
                <c:pt idx="5724">
                  <c:v>4.641877476379153</c:v>
                </c:pt>
                <c:pt idx="5725">
                  <c:v>4.6174946662602867</c:v>
                </c:pt>
                <c:pt idx="5726">
                  <c:v>4.5900640048765622</c:v>
                </c:pt>
                <c:pt idx="5727">
                  <c:v>4.568729046022554</c:v>
                </c:pt>
                <c:pt idx="5728">
                  <c:v>4.5473940871685459</c:v>
                </c:pt>
                <c:pt idx="5729">
                  <c:v>4.5260591283145377</c:v>
                </c:pt>
                <c:pt idx="5730">
                  <c:v>4.5047241694605296</c:v>
                </c:pt>
                <c:pt idx="5731">
                  <c:v>4.4894849131362387</c:v>
                </c:pt>
                <c:pt idx="5732">
                  <c:v>4.4742456568119469</c:v>
                </c:pt>
                <c:pt idx="5733">
                  <c:v>4.4559585492227978</c:v>
                </c:pt>
                <c:pt idx="5734">
                  <c:v>4.4376714416336487</c:v>
                </c:pt>
                <c:pt idx="5735">
                  <c:v>4.4224321853093569</c:v>
                </c:pt>
                <c:pt idx="5736">
                  <c:v>4.4102407802499242</c:v>
                </c:pt>
                <c:pt idx="5737">
                  <c:v>4.4010972264553487</c:v>
                </c:pt>
                <c:pt idx="5738">
                  <c:v>4.3950015239256324</c:v>
                </c:pt>
                <c:pt idx="5739">
                  <c:v>4.3919536726607742</c:v>
                </c:pt>
                <c:pt idx="5740">
                  <c:v>4.3950015239256324</c:v>
                </c:pt>
                <c:pt idx="5741">
                  <c:v>4.3980493751904906</c:v>
                </c:pt>
                <c:pt idx="5742">
                  <c:v>4.4102407802499242</c:v>
                </c:pt>
                <c:pt idx="5743">
                  <c:v>4.4224321853093569</c:v>
                </c:pt>
                <c:pt idx="5744">
                  <c:v>4.4407192928985069</c:v>
                </c:pt>
                <c:pt idx="5745">
                  <c:v>4.4620542517525141</c:v>
                </c:pt>
                <c:pt idx="5746">
                  <c:v>4.4864370618713805</c:v>
                </c:pt>
                <c:pt idx="5747">
                  <c:v>4.5108198719902468</c:v>
                </c:pt>
                <c:pt idx="5748">
                  <c:v>4.5321548308442541</c:v>
                </c:pt>
                <c:pt idx="5749">
                  <c:v>4.5565376409631204</c:v>
                </c:pt>
                <c:pt idx="5750">
                  <c:v>4.5778725998171286</c:v>
                </c:pt>
                <c:pt idx="5751">
                  <c:v>4.6022554099359949</c:v>
                </c:pt>
                <c:pt idx="5752">
                  <c:v>4.6205425175251449</c:v>
                </c:pt>
                <c:pt idx="5753">
                  <c:v>4.641877476379153</c:v>
                </c:pt>
                <c:pt idx="5754">
                  <c:v>4.6601645839683021</c:v>
                </c:pt>
                <c:pt idx="5755">
                  <c:v>4.675403840292593</c:v>
                </c:pt>
                <c:pt idx="5756">
                  <c:v>4.693690947881743</c:v>
                </c:pt>
                <c:pt idx="5757">
                  <c:v>4.7058823529411757</c:v>
                </c:pt>
                <c:pt idx="5758">
                  <c:v>4.7211216092654675</c:v>
                </c:pt>
                <c:pt idx="5759">
                  <c:v>4.7333130143249003</c:v>
                </c:pt>
                <c:pt idx="5760">
                  <c:v>4.7424565681194757</c:v>
                </c:pt>
                <c:pt idx="5761">
                  <c:v>4.7546479731789084</c:v>
                </c:pt>
                <c:pt idx="5762">
                  <c:v>4.7637915269734838</c:v>
                </c:pt>
                <c:pt idx="5763">
                  <c:v>4.7729350807680584</c:v>
                </c:pt>
                <c:pt idx="5764">
                  <c:v>4.7820786345626329</c:v>
                </c:pt>
                <c:pt idx="5765">
                  <c:v>4.7851264858274911</c:v>
                </c:pt>
                <c:pt idx="5766">
                  <c:v>4.7942700396220665</c:v>
                </c:pt>
                <c:pt idx="5767">
                  <c:v>4.7973178908869247</c:v>
                </c:pt>
                <c:pt idx="5768">
                  <c:v>4.8003657421517829</c:v>
                </c:pt>
                <c:pt idx="5769">
                  <c:v>4.8003657421517829</c:v>
                </c:pt>
                <c:pt idx="5770">
                  <c:v>4.8003657421517829</c:v>
                </c:pt>
                <c:pt idx="5771">
                  <c:v>4.7912221883572084</c:v>
                </c:pt>
                <c:pt idx="5772">
                  <c:v>4.7851264858274911</c:v>
                </c:pt>
                <c:pt idx="5773">
                  <c:v>4.7790307832977748</c:v>
                </c:pt>
                <c:pt idx="5774">
                  <c:v>4.7607436757086248</c:v>
                </c:pt>
                <c:pt idx="5775">
                  <c:v>4.7455044193843339</c:v>
                </c:pt>
                <c:pt idx="5776">
                  <c:v>4.7302651630600421</c:v>
                </c:pt>
                <c:pt idx="5777">
                  <c:v>4.7089302042060339</c:v>
                </c:pt>
                <c:pt idx="5778">
                  <c:v>4.6906430966168848</c:v>
                </c:pt>
                <c:pt idx="5779">
                  <c:v>4.675403840292593</c:v>
                </c:pt>
                <c:pt idx="5780">
                  <c:v>4.6601645839683021</c:v>
                </c:pt>
                <c:pt idx="5781">
                  <c:v>4.6449253276440112</c:v>
                </c:pt>
                <c:pt idx="5782">
                  <c:v>4.6296860713197194</c:v>
                </c:pt>
                <c:pt idx="5783">
                  <c:v>4.6174946662602867</c:v>
                </c:pt>
                <c:pt idx="5784">
                  <c:v>4.6022554099359949</c:v>
                </c:pt>
                <c:pt idx="5785">
                  <c:v>4.5900640048765622</c:v>
                </c:pt>
                <c:pt idx="5786">
                  <c:v>4.5778725998171286</c:v>
                </c:pt>
                <c:pt idx="5787">
                  <c:v>4.5717768972874122</c:v>
                </c:pt>
                <c:pt idx="5788">
                  <c:v>4.5626333434928377</c:v>
                </c:pt>
                <c:pt idx="5789">
                  <c:v>4.5534897896982622</c:v>
                </c:pt>
                <c:pt idx="5790">
                  <c:v>4.5473940871685459</c:v>
                </c:pt>
                <c:pt idx="5791">
                  <c:v>4.5412983846388295</c:v>
                </c:pt>
                <c:pt idx="5792">
                  <c:v>4.5382505333739713</c:v>
                </c:pt>
                <c:pt idx="5793">
                  <c:v>4.5352026821091131</c:v>
                </c:pt>
                <c:pt idx="5794">
                  <c:v>4.5321548308442541</c:v>
                </c:pt>
                <c:pt idx="5795">
                  <c:v>4.5260591283145377</c:v>
                </c:pt>
                <c:pt idx="5796">
                  <c:v>4.5260591283145377</c:v>
                </c:pt>
                <c:pt idx="5797">
                  <c:v>4.5260591283145377</c:v>
                </c:pt>
                <c:pt idx="5798">
                  <c:v>4.5230112770496795</c:v>
                </c:pt>
                <c:pt idx="5799">
                  <c:v>4.5230112770496795</c:v>
                </c:pt>
                <c:pt idx="5800">
                  <c:v>4.5230112770496795</c:v>
                </c:pt>
                <c:pt idx="5801">
                  <c:v>4.5260591283145377</c:v>
                </c:pt>
                <c:pt idx="5802">
                  <c:v>4.5260591283145377</c:v>
                </c:pt>
                <c:pt idx="5803">
                  <c:v>4.5291069795793959</c:v>
                </c:pt>
                <c:pt idx="5804">
                  <c:v>4.5291069795793959</c:v>
                </c:pt>
                <c:pt idx="5805">
                  <c:v>4.5291069795793959</c:v>
                </c:pt>
                <c:pt idx="5806">
                  <c:v>4.5321548308442541</c:v>
                </c:pt>
                <c:pt idx="5807">
                  <c:v>4.5352026821091131</c:v>
                </c:pt>
                <c:pt idx="5808">
                  <c:v>4.5352026821091131</c:v>
                </c:pt>
                <c:pt idx="5809">
                  <c:v>4.5382505333739713</c:v>
                </c:pt>
                <c:pt idx="5810">
                  <c:v>4.5382505333739713</c:v>
                </c:pt>
                <c:pt idx="5811">
                  <c:v>4.5412983846388295</c:v>
                </c:pt>
                <c:pt idx="5812">
                  <c:v>4.5443462359036877</c:v>
                </c:pt>
                <c:pt idx="5813">
                  <c:v>4.5504419384334041</c:v>
                </c:pt>
                <c:pt idx="5814">
                  <c:v>4.5504419384334041</c:v>
                </c:pt>
                <c:pt idx="5815">
                  <c:v>4.5534897896982622</c:v>
                </c:pt>
                <c:pt idx="5816">
                  <c:v>4.5565376409631204</c:v>
                </c:pt>
                <c:pt idx="5817">
                  <c:v>4.5595854922279795</c:v>
                </c:pt>
                <c:pt idx="5818">
                  <c:v>4.5656811947576958</c:v>
                </c:pt>
                <c:pt idx="5819">
                  <c:v>4.568729046022554</c:v>
                </c:pt>
                <c:pt idx="5820">
                  <c:v>4.5717768972874122</c:v>
                </c:pt>
                <c:pt idx="5821">
                  <c:v>4.5748247485522704</c:v>
                </c:pt>
                <c:pt idx="5822">
                  <c:v>4.5748247485522704</c:v>
                </c:pt>
                <c:pt idx="5823">
                  <c:v>4.5778725998171286</c:v>
                </c:pt>
                <c:pt idx="5824">
                  <c:v>4.5809204510819868</c:v>
                </c:pt>
                <c:pt idx="5825">
                  <c:v>4.5809204510819868</c:v>
                </c:pt>
                <c:pt idx="5826">
                  <c:v>4.5809204510819868</c:v>
                </c:pt>
                <c:pt idx="5827">
                  <c:v>4.5778725998171286</c:v>
                </c:pt>
                <c:pt idx="5828">
                  <c:v>4.5717768972874122</c:v>
                </c:pt>
                <c:pt idx="5829">
                  <c:v>4.5656811947576958</c:v>
                </c:pt>
                <c:pt idx="5830">
                  <c:v>4.5565376409631204</c:v>
                </c:pt>
                <c:pt idx="5831">
                  <c:v>4.5473940871685459</c:v>
                </c:pt>
                <c:pt idx="5832">
                  <c:v>4.5321548308442541</c:v>
                </c:pt>
                <c:pt idx="5833">
                  <c:v>4.5199634257848214</c:v>
                </c:pt>
                <c:pt idx="5834">
                  <c:v>4.5047241694605296</c:v>
                </c:pt>
                <c:pt idx="5835">
                  <c:v>4.4894849131362387</c:v>
                </c:pt>
                <c:pt idx="5836">
                  <c:v>4.4681499542822305</c:v>
                </c:pt>
                <c:pt idx="5837">
                  <c:v>4.4498628466930814</c:v>
                </c:pt>
                <c:pt idx="5838">
                  <c:v>4.4315757391039314</c:v>
                </c:pt>
                <c:pt idx="5839">
                  <c:v>4.4102407802499242</c:v>
                </c:pt>
                <c:pt idx="5840">
                  <c:v>4.3950015239256324</c:v>
                </c:pt>
                <c:pt idx="5841">
                  <c:v>4.3767144163364824</c:v>
                </c:pt>
                <c:pt idx="5842">
                  <c:v>4.3614751600121915</c:v>
                </c:pt>
                <c:pt idx="5843">
                  <c:v>4.3462359036878997</c:v>
                </c:pt>
                <c:pt idx="5844">
                  <c:v>4.3309966473636088</c:v>
                </c:pt>
                <c:pt idx="5845">
                  <c:v>4.315757391039317</c:v>
                </c:pt>
                <c:pt idx="5846">
                  <c:v>4.3035659859798834</c:v>
                </c:pt>
                <c:pt idx="5847">
                  <c:v>4.2913745809204507</c:v>
                </c:pt>
                <c:pt idx="5848">
                  <c:v>4.2761353245961597</c:v>
                </c:pt>
                <c:pt idx="5849">
                  <c:v>4.2669917708015843</c:v>
                </c:pt>
                <c:pt idx="5850">
                  <c:v>4.2548003657421516</c:v>
                </c:pt>
                <c:pt idx="5851">
                  <c:v>4.245656811947577</c:v>
                </c:pt>
                <c:pt idx="5852">
                  <c:v>4.2334654068881434</c:v>
                </c:pt>
                <c:pt idx="5853">
                  <c:v>4.2243218530935689</c:v>
                </c:pt>
                <c:pt idx="5854">
                  <c:v>4.2151782992989943</c:v>
                </c:pt>
                <c:pt idx="5855">
                  <c:v>4.2060347455044198</c:v>
                </c:pt>
                <c:pt idx="5856">
                  <c:v>4.1999390429747026</c:v>
                </c:pt>
                <c:pt idx="5857">
                  <c:v>4.1877476379152698</c:v>
                </c:pt>
                <c:pt idx="5858">
                  <c:v>4.1846997866504116</c:v>
                </c:pt>
                <c:pt idx="5859">
                  <c:v>4.1755562328558362</c:v>
                </c:pt>
                <c:pt idx="5860">
                  <c:v>4.1694605303261199</c:v>
                </c:pt>
                <c:pt idx="5861">
                  <c:v>4.1633648277964035</c:v>
                </c:pt>
                <c:pt idx="5862">
                  <c:v>4.1603169765315453</c:v>
                </c:pt>
                <c:pt idx="5863">
                  <c:v>4.1542212740018289</c:v>
                </c:pt>
                <c:pt idx="5864">
                  <c:v>4.1481255714721117</c:v>
                </c:pt>
                <c:pt idx="5865">
                  <c:v>4.1420298689423953</c:v>
                </c:pt>
                <c:pt idx="5866">
                  <c:v>4.1389820176775372</c:v>
                </c:pt>
                <c:pt idx="5867">
                  <c:v>4.135934166412679</c:v>
                </c:pt>
                <c:pt idx="5868">
                  <c:v>4.1328863151478208</c:v>
                </c:pt>
                <c:pt idx="5869">
                  <c:v>4.1267906126181035</c:v>
                </c:pt>
                <c:pt idx="5870">
                  <c:v>4.1237427613532454</c:v>
                </c:pt>
                <c:pt idx="5871">
                  <c:v>4.1206949100883872</c:v>
                </c:pt>
                <c:pt idx="5872">
                  <c:v>4.117647058823529</c:v>
                </c:pt>
                <c:pt idx="5873">
                  <c:v>4.1145992075586708</c:v>
                </c:pt>
                <c:pt idx="5874">
                  <c:v>4.1115513562938126</c:v>
                </c:pt>
                <c:pt idx="5875">
                  <c:v>4.1085035050289545</c:v>
                </c:pt>
                <c:pt idx="5876">
                  <c:v>4.1085035050289545</c:v>
                </c:pt>
                <c:pt idx="5877">
                  <c:v>4.1054556537640963</c:v>
                </c:pt>
                <c:pt idx="5878">
                  <c:v>4.1024078024992381</c:v>
                </c:pt>
                <c:pt idx="5879">
                  <c:v>4.099359951234379</c:v>
                </c:pt>
                <c:pt idx="5880">
                  <c:v>4.099359951234379</c:v>
                </c:pt>
                <c:pt idx="5881">
                  <c:v>4.0963120999695208</c:v>
                </c:pt>
                <c:pt idx="5882">
                  <c:v>4.0963120999695208</c:v>
                </c:pt>
                <c:pt idx="5883">
                  <c:v>4.0932642487046627</c:v>
                </c:pt>
                <c:pt idx="5884">
                  <c:v>4.0963120999695208</c:v>
                </c:pt>
                <c:pt idx="5885">
                  <c:v>4.0932642487046627</c:v>
                </c:pt>
                <c:pt idx="5886">
                  <c:v>4.0902163974398045</c:v>
                </c:pt>
                <c:pt idx="5887">
                  <c:v>4.0871685461749463</c:v>
                </c:pt>
                <c:pt idx="5888">
                  <c:v>4.0871685461749463</c:v>
                </c:pt>
                <c:pt idx="5889">
                  <c:v>4.0871685461749463</c:v>
                </c:pt>
                <c:pt idx="5890">
                  <c:v>4.0871685461749463</c:v>
                </c:pt>
                <c:pt idx="5891">
                  <c:v>4.0871685461749463</c:v>
                </c:pt>
                <c:pt idx="5892">
                  <c:v>4.0841206949100881</c:v>
                </c:pt>
                <c:pt idx="5893">
                  <c:v>4.0841206949100881</c:v>
                </c:pt>
                <c:pt idx="5894">
                  <c:v>4.0810728436452299</c:v>
                </c:pt>
                <c:pt idx="5895">
                  <c:v>4.0810728436452299</c:v>
                </c:pt>
                <c:pt idx="5896">
                  <c:v>4.0810728436452299</c:v>
                </c:pt>
                <c:pt idx="5897">
                  <c:v>4.0810728436452299</c:v>
                </c:pt>
                <c:pt idx="5898">
                  <c:v>4.0810728436452299</c:v>
                </c:pt>
                <c:pt idx="5899">
                  <c:v>4.0810728436452299</c:v>
                </c:pt>
                <c:pt idx="5900">
                  <c:v>4.0810728436452299</c:v>
                </c:pt>
                <c:pt idx="5901">
                  <c:v>4.0780249923803717</c:v>
                </c:pt>
                <c:pt idx="5902">
                  <c:v>4.0780249923803717</c:v>
                </c:pt>
                <c:pt idx="5903">
                  <c:v>4.0780249923803717</c:v>
                </c:pt>
                <c:pt idx="5904">
                  <c:v>4.0780249923803717</c:v>
                </c:pt>
                <c:pt idx="5905">
                  <c:v>4.0780249923803717</c:v>
                </c:pt>
                <c:pt idx="5906">
                  <c:v>4.0749771411155136</c:v>
                </c:pt>
                <c:pt idx="5907">
                  <c:v>4.0749771411155136</c:v>
                </c:pt>
                <c:pt idx="5908">
                  <c:v>4.0749771411155136</c:v>
                </c:pt>
                <c:pt idx="5909">
                  <c:v>4.0719292898506554</c:v>
                </c:pt>
                <c:pt idx="5910">
                  <c:v>4.0719292898506554</c:v>
                </c:pt>
                <c:pt idx="5911">
                  <c:v>4.0719292898506554</c:v>
                </c:pt>
                <c:pt idx="5912">
                  <c:v>4.0719292898506554</c:v>
                </c:pt>
                <c:pt idx="5913">
                  <c:v>4.0719292898506554</c:v>
                </c:pt>
                <c:pt idx="5914">
                  <c:v>4.0719292898506554</c:v>
                </c:pt>
                <c:pt idx="5915">
                  <c:v>4.0719292898506554</c:v>
                </c:pt>
                <c:pt idx="5916">
                  <c:v>4.0719292898506554</c:v>
                </c:pt>
                <c:pt idx="5917">
                  <c:v>4.0719292898506554</c:v>
                </c:pt>
                <c:pt idx="5918">
                  <c:v>4.0749771411155136</c:v>
                </c:pt>
                <c:pt idx="5919">
                  <c:v>4.0780249923803717</c:v>
                </c:pt>
                <c:pt idx="5920">
                  <c:v>4.0810728436452299</c:v>
                </c:pt>
                <c:pt idx="5921">
                  <c:v>4.0810728436452299</c:v>
                </c:pt>
                <c:pt idx="5922">
                  <c:v>4.0841206949100881</c:v>
                </c:pt>
                <c:pt idx="5923">
                  <c:v>4.0871685461749463</c:v>
                </c:pt>
                <c:pt idx="5924">
                  <c:v>4.0902163974398045</c:v>
                </c:pt>
                <c:pt idx="5925">
                  <c:v>4.0932642487046627</c:v>
                </c:pt>
                <c:pt idx="5926">
                  <c:v>4.0963120999695208</c:v>
                </c:pt>
                <c:pt idx="5927">
                  <c:v>4.1024078024992381</c:v>
                </c:pt>
                <c:pt idx="5928">
                  <c:v>4.1085035050289545</c:v>
                </c:pt>
                <c:pt idx="5929">
                  <c:v>4.1115513562938126</c:v>
                </c:pt>
                <c:pt idx="5930">
                  <c:v>4.117647058823529</c:v>
                </c:pt>
                <c:pt idx="5931">
                  <c:v>4.1237427613532454</c:v>
                </c:pt>
                <c:pt idx="5932">
                  <c:v>4.1328863151478208</c:v>
                </c:pt>
                <c:pt idx="5933">
                  <c:v>4.1450777202072535</c:v>
                </c:pt>
                <c:pt idx="5934">
                  <c:v>4.1572691252666871</c:v>
                </c:pt>
                <c:pt idx="5935">
                  <c:v>4.1664126790612617</c:v>
                </c:pt>
                <c:pt idx="5936">
                  <c:v>4.1846997866504116</c:v>
                </c:pt>
                <c:pt idx="5937">
                  <c:v>4.209082596769278</c:v>
                </c:pt>
                <c:pt idx="5938">
                  <c:v>4.2304175556232853</c:v>
                </c:pt>
                <c:pt idx="5939">
                  <c:v>4.2548003657421516</c:v>
                </c:pt>
                <c:pt idx="5940">
                  <c:v>4.2791831758610179</c:v>
                </c:pt>
                <c:pt idx="5941">
                  <c:v>4.3096616885096006</c:v>
                </c:pt>
                <c:pt idx="5942">
                  <c:v>4.3370923498933251</c:v>
                </c:pt>
                <c:pt idx="5943">
                  <c:v>4.3767144163364824</c:v>
                </c:pt>
                <c:pt idx="5944">
                  <c:v>4.4102407802499242</c:v>
                </c:pt>
                <c:pt idx="5945">
                  <c:v>4.4529106979579396</c:v>
                </c:pt>
                <c:pt idx="5946">
                  <c:v>4.4925327644010968</c:v>
                </c:pt>
                <c:pt idx="5947">
                  <c:v>4.5291069795793959</c:v>
                </c:pt>
                <c:pt idx="5948">
                  <c:v>4.5656811947576958</c:v>
                </c:pt>
                <c:pt idx="5949">
                  <c:v>4.6053032612008531</c:v>
                </c:pt>
                <c:pt idx="5950">
                  <c:v>4.6296860713197194</c:v>
                </c:pt>
                <c:pt idx="5951">
                  <c:v>4.6601645839683021</c:v>
                </c:pt>
                <c:pt idx="5952">
                  <c:v>4.6845473940871685</c:v>
                </c:pt>
                <c:pt idx="5953">
                  <c:v>4.7058823529411757</c:v>
                </c:pt>
                <c:pt idx="5954">
                  <c:v>4.7302651630600421</c:v>
                </c:pt>
                <c:pt idx="5955">
                  <c:v>4.7394087168546175</c:v>
                </c:pt>
                <c:pt idx="5956">
                  <c:v>4.7455044193843339</c:v>
                </c:pt>
                <c:pt idx="5957">
                  <c:v>4.7424565681194757</c:v>
                </c:pt>
                <c:pt idx="5958">
                  <c:v>4.7394087168546175</c:v>
                </c:pt>
                <c:pt idx="5959">
                  <c:v>4.7272173117951839</c:v>
                </c:pt>
                <c:pt idx="5960">
                  <c:v>4.7089302042060339</c:v>
                </c:pt>
                <c:pt idx="5961">
                  <c:v>4.6906430966168848</c:v>
                </c:pt>
                <c:pt idx="5962">
                  <c:v>4.6723559890277349</c:v>
                </c:pt>
                <c:pt idx="5963">
                  <c:v>4.6479731789088694</c:v>
                </c:pt>
                <c:pt idx="5964">
                  <c:v>4.6235903687900031</c:v>
                </c:pt>
                <c:pt idx="5965">
                  <c:v>4.6022554099359949</c:v>
                </c:pt>
                <c:pt idx="5966">
                  <c:v>4.5809204510819868</c:v>
                </c:pt>
                <c:pt idx="5967">
                  <c:v>4.5565376409631204</c:v>
                </c:pt>
                <c:pt idx="5968">
                  <c:v>4.5352026821091131</c:v>
                </c:pt>
                <c:pt idx="5969">
                  <c:v>4.5108198719902468</c:v>
                </c:pt>
                <c:pt idx="5970">
                  <c:v>4.4864370618713805</c:v>
                </c:pt>
                <c:pt idx="5971">
                  <c:v>4.4681499542822305</c:v>
                </c:pt>
                <c:pt idx="5972">
                  <c:v>4.443767144163365</c:v>
                </c:pt>
                <c:pt idx="5973">
                  <c:v>4.4254800365742151</c:v>
                </c:pt>
                <c:pt idx="5974">
                  <c:v>4.407192928985066</c:v>
                </c:pt>
                <c:pt idx="5975">
                  <c:v>4.3919536726607742</c:v>
                </c:pt>
                <c:pt idx="5976">
                  <c:v>4.3736665650716242</c:v>
                </c:pt>
                <c:pt idx="5977">
                  <c:v>4.3614751600121915</c:v>
                </c:pt>
                <c:pt idx="5978">
                  <c:v>4.3492837549527579</c:v>
                </c:pt>
                <c:pt idx="5979">
                  <c:v>4.3370923498933251</c:v>
                </c:pt>
                <c:pt idx="5980">
                  <c:v>4.3249009448338915</c:v>
                </c:pt>
                <c:pt idx="5981">
                  <c:v>4.315757391039317</c:v>
                </c:pt>
                <c:pt idx="5982">
                  <c:v>4.3066138372447424</c:v>
                </c:pt>
                <c:pt idx="5983">
                  <c:v>4.2944224321853088</c:v>
                </c:pt>
                <c:pt idx="5984">
                  <c:v>4.2883267296555925</c:v>
                </c:pt>
                <c:pt idx="5985">
                  <c:v>4.2822310271258761</c:v>
                </c:pt>
                <c:pt idx="5986">
                  <c:v>4.2791831758610179</c:v>
                </c:pt>
                <c:pt idx="5987">
                  <c:v>4.2761353245961597</c:v>
                </c:pt>
                <c:pt idx="5988">
                  <c:v>4.2669917708015843</c:v>
                </c:pt>
                <c:pt idx="5989">
                  <c:v>4.260896068271868</c:v>
                </c:pt>
                <c:pt idx="5990">
                  <c:v>4.2578482170070098</c:v>
                </c:pt>
                <c:pt idx="5991">
                  <c:v>4.2517525144772934</c:v>
                </c:pt>
                <c:pt idx="5992">
                  <c:v>4.2487046632124352</c:v>
                </c:pt>
                <c:pt idx="5993">
                  <c:v>4.2426089606827189</c:v>
                </c:pt>
                <c:pt idx="5994">
                  <c:v>4.2395611094178607</c:v>
                </c:pt>
                <c:pt idx="5995">
                  <c:v>4.2365132581530025</c:v>
                </c:pt>
                <c:pt idx="5996">
                  <c:v>4.2334654068881434</c:v>
                </c:pt>
                <c:pt idx="5997">
                  <c:v>4.2304175556232853</c:v>
                </c:pt>
                <c:pt idx="5998">
                  <c:v>4.2273697043584271</c:v>
                </c:pt>
                <c:pt idx="5999">
                  <c:v>4.2243218530935689</c:v>
                </c:pt>
                <c:pt idx="6000">
                  <c:v>4.2212740018287107</c:v>
                </c:pt>
                <c:pt idx="6001">
                  <c:v>4.2182261505638525</c:v>
                </c:pt>
                <c:pt idx="6002">
                  <c:v>4.2151782992989943</c:v>
                </c:pt>
                <c:pt idx="6003">
                  <c:v>4.2151782992989943</c:v>
                </c:pt>
                <c:pt idx="6004">
                  <c:v>4.2121304480341362</c:v>
                </c:pt>
                <c:pt idx="6005">
                  <c:v>4.209082596769278</c:v>
                </c:pt>
                <c:pt idx="6006">
                  <c:v>4.209082596769278</c:v>
                </c:pt>
                <c:pt idx="6007">
                  <c:v>4.209082596769278</c:v>
                </c:pt>
                <c:pt idx="6008">
                  <c:v>4.2060347455044198</c:v>
                </c:pt>
                <c:pt idx="6009">
                  <c:v>4.2029868942395607</c:v>
                </c:pt>
                <c:pt idx="6010">
                  <c:v>4.2029868942395607</c:v>
                </c:pt>
                <c:pt idx="6011">
                  <c:v>4.2029868942395607</c:v>
                </c:pt>
                <c:pt idx="6012">
                  <c:v>4.2029868942395607</c:v>
                </c:pt>
                <c:pt idx="6013">
                  <c:v>4.1999390429747026</c:v>
                </c:pt>
                <c:pt idx="6014">
                  <c:v>4.1999390429747026</c:v>
                </c:pt>
                <c:pt idx="6015">
                  <c:v>4.1938433404449862</c:v>
                </c:pt>
                <c:pt idx="6016">
                  <c:v>4.1938433404449862</c:v>
                </c:pt>
                <c:pt idx="6017">
                  <c:v>4.1877476379152698</c:v>
                </c:pt>
                <c:pt idx="6018">
                  <c:v>4.1846997866504116</c:v>
                </c:pt>
                <c:pt idx="6019">
                  <c:v>4.1786040841206953</c:v>
                </c:pt>
                <c:pt idx="6020">
                  <c:v>4.1755562328558362</c:v>
                </c:pt>
                <c:pt idx="6021">
                  <c:v>4.1694605303261199</c:v>
                </c:pt>
                <c:pt idx="6022">
                  <c:v>4.1633648277964035</c:v>
                </c:pt>
                <c:pt idx="6023">
                  <c:v>4.1572691252666871</c:v>
                </c:pt>
                <c:pt idx="6024">
                  <c:v>4.1481255714721117</c:v>
                </c:pt>
                <c:pt idx="6025">
                  <c:v>4.1450777202072535</c:v>
                </c:pt>
                <c:pt idx="6026">
                  <c:v>4.1389820176775372</c:v>
                </c:pt>
                <c:pt idx="6027">
                  <c:v>4.1328863151478208</c:v>
                </c:pt>
                <c:pt idx="6028">
                  <c:v>4.1267906126181035</c:v>
                </c:pt>
                <c:pt idx="6029">
                  <c:v>4.117647058823529</c:v>
                </c:pt>
                <c:pt idx="6030">
                  <c:v>4.1115513562938126</c:v>
                </c:pt>
                <c:pt idx="6031">
                  <c:v>4.1054556537640963</c:v>
                </c:pt>
                <c:pt idx="6032">
                  <c:v>4.0963120999695208</c:v>
                </c:pt>
                <c:pt idx="6033">
                  <c:v>4.0871685461749463</c:v>
                </c:pt>
                <c:pt idx="6034">
                  <c:v>4.0780249923803717</c:v>
                </c:pt>
                <c:pt idx="6035">
                  <c:v>4.0688814385857963</c:v>
                </c:pt>
                <c:pt idx="6036">
                  <c:v>4.0597378847912218</c:v>
                </c:pt>
                <c:pt idx="6037">
                  <c:v>4.0505943309966472</c:v>
                </c:pt>
                <c:pt idx="6038">
                  <c:v>4.0444986284669309</c:v>
                </c:pt>
                <c:pt idx="6039">
                  <c:v>4.0353550746723563</c:v>
                </c:pt>
                <c:pt idx="6040">
                  <c:v>4.0231636696129227</c:v>
                </c:pt>
                <c:pt idx="6041">
                  <c:v>4.0201158183480645</c:v>
                </c:pt>
                <c:pt idx="6042">
                  <c:v>4.0079244132886318</c:v>
                </c:pt>
                <c:pt idx="6043">
                  <c:v>4.0018287107589154</c:v>
                </c:pt>
                <c:pt idx="6044">
                  <c:v>3.9957330082291982</c:v>
                </c:pt>
                <c:pt idx="6045">
                  <c:v>3.9896373056994818</c:v>
                </c:pt>
                <c:pt idx="6046">
                  <c:v>3.983541603169765</c:v>
                </c:pt>
                <c:pt idx="6047">
                  <c:v>3.9774459006400487</c:v>
                </c:pt>
                <c:pt idx="6048">
                  <c:v>3.9713501981103319</c:v>
                </c:pt>
                <c:pt idx="6049">
                  <c:v>3.9683023468454737</c:v>
                </c:pt>
                <c:pt idx="6050">
                  <c:v>3.9622066443157573</c:v>
                </c:pt>
                <c:pt idx="6051">
                  <c:v>3.9561109417860409</c:v>
                </c:pt>
                <c:pt idx="6052">
                  <c:v>3.9530630905211828</c:v>
                </c:pt>
                <c:pt idx="6053">
                  <c:v>3.9469673879914655</c:v>
                </c:pt>
                <c:pt idx="6054">
                  <c:v>3.9439195367266073</c:v>
                </c:pt>
                <c:pt idx="6055">
                  <c:v>3.9347759829320328</c:v>
                </c:pt>
                <c:pt idx="6056">
                  <c:v>3.9317281316671746</c:v>
                </c:pt>
                <c:pt idx="6057">
                  <c:v>3.9286802804023164</c:v>
                </c:pt>
                <c:pt idx="6058">
                  <c:v>3.9225845778725996</c:v>
                </c:pt>
                <c:pt idx="6059">
                  <c:v>3.9225845778725996</c:v>
                </c:pt>
                <c:pt idx="6060">
                  <c:v>3.919536726607741</c:v>
                </c:pt>
                <c:pt idx="6061">
                  <c:v>3.9164888753428828</c:v>
                </c:pt>
                <c:pt idx="6062">
                  <c:v>3.9134410240780246</c:v>
                </c:pt>
                <c:pt idx="6063">
                  <c:v>3.9103931728131665</c:v>
                </c:pt>
                <c:pt idx="6064">
                  <c:v>3.9073453215483083</c:v>
                </c:pt>
                <c:pt idx="6065">
                  <c:v>3.9042974702834501</c:v>
                </c:pt>
                <c:pt idx="6066">
                  <c:v>3.9042974702834501</c:v>
                </c:pt>
                <c:pt idx="6067">
                  <c:v>3.9012496190185919</c:v>
                </c:pt>
                <c:pt idx="6068">
                  <c:v>3.8982017677537333</c:v>
                </c:pt>
                <c:pt idx="6069">
                  <c:v>3.8982017677537333</c:v>
                </c:pt>
                <c:pt idx="6070">
                  <c:v>3.8951539164888751</c:v>
                </c:pt>
                <c:pt idx="6071">
                  <c:v>3.8951539164888751</c:v>
                </c:pt>
                <c:pt idx="6072">
                  <c:v>3.8921060652240169</c:v>
                </c:pt>
                <c:pt idx="6073">
                  <c:v>3.8921060652240169</c:v>
                </c:pt>
                <c:pt idx="6074">
                  <c:v>3.8890582139591587</c:v>
                </c:pt>
                <c:pt idx="6075">
                  <c:v>3.8890582139591587</c:v>
                </c:pt>
                <c:pt idx="6076">
                  <c:v>3.8860103626943006</c:v>
                </c:pt>
                <c:pt idx="6077">
                  <c:v>3.8860103626943006</c:v>
                </c:pt>
                <c:pt idx="6078">
                  <c:v>3.8829625114294419</c:v>
                </c:pt>
                <c:pt idx="6079">
                  <c:v>3.8829625114294419</c:v>
                </c:pt>
                <c:pt idx="6080">
                  <c:v>3.8829625114294419</c:v>
                </c:pt>
                <c:pt idx="6081">
                  <c:v>3.8799146601645838</c:v>
                </c:pt>
                <c:pt idx="6082">
                  <c:v>3.8799146601645838</c:v>
                </c:pt>
                <c:pt idx="6083">
                  <c:v>3.8799146601645838</c:v>
                </c:pt>
                <c:pt idx="6084">
                  <c:v>3.8768668088997256</c:v>
                </c:pt>
                <c:pt idx="6085">
                  <c:v>3.8768668088997256</c:v>
                </c:pt>
                <c:pt idx="6086">
                  <c:v>3.8768668088997256</c:v>
                </c:pt>
                <c:pt idx="6087">
                  <c:v>3.8768668088997256</c:v>
                </c:pt>
                <c:pt idx="6088">
                  <c:v>3.8738189576348674</c:v>
                </c:pt>
                <c:pt idx="6089">
                  <c:v>3.8738189576348674</c:v>
                </c:pt>
                <c:pt idx="6090">
                  <c:v>3.8738189576348674</c:v>
                </c:pt>
                <c:pt idx="6091">
                  <c:v>3.8738189576348674</c:v>
                </c:pt>
                <c:pt idx="6092">
                  <c:v>3.8707711063700088</c:v>
                </c:pt>
                <c:pt idx="6093">
                  <c:v>3.8707711063700088</c:v>
                </c:pt>
                <c:pt idx="6094">
                  <c:v>3.8707711063700088</c:v>
                </c:pt>
                <c:pt idx="6095">
                  <c:v>3.8707711063700088</c:v>
                </c:pt>
                <c:pt idx="6096">
                  <c:v>3.8707711063700088</c:v>
                </c:pt>
                <c:pt idx="6097">
                  <c:v>3.8707711063700088</c:v>
                </c:pt>
                <c:pt idx="6098">
                  <c:v>3.8707711063700088</c:v>
                </c:pt>
                <c:pt idx="6099">
                  <c:v>3.8677232551051506</c:v>
                </c:pt>
                <c:pt idx="6100">
                  <c:v>3.8677232551051506</c:v>
                </c:pt>
                <c:pt idx="6101">
                  <c:v>3.8677232551051506</c:v>
                </c:pt>
                <c:pt idx="6102">
                  <c:v>3.8677232551051506</c:v>
                </c:pt>
                <c:pt idx="6103">
                  <c:v>3.8677232551051506</c:v>
                </c:pt>
                <c:pt idx="6104">
                  <c:v>3.8677232551051506</c:v>
                </c:pt>
                <c:pt idx="6105">
                  <c:v>3.8677232551051506</c:v>
                </c:pt>
                <c:pt idx="6106">
                  <c:v>3.8677232551051506</c:v>
                </c:pt>
                <c:pt idx="6107">
                  <c:v>3.8677232551051506</c:v>
                </c:pt>
                <c:pt idx="6108">
                  <c:v>3.8677232551051506</c:v>
                </c:pt>
                <c:pt idx="6109">
                  <c:v>3.8677232551051506</c:v>
                </c:pt>
                <c:pt idx="6110">
                  <c:v>3.8677232551051506</c:v>
                </c:pt>
                <c:pt idx="6111">
                  <c:v>3.8677232551051506</c:v>
                </c:pt>
                <c:pt idx="6112">
                  <c:v>3.8677232551051506</c:v>
                </c:pt>
                <c:pt idx="6113">
                  <c:v>3.8646754038402924</c:v>
                </c:pt>
                <c:pt idx="6114">
                  <c:v>3.8646754038402924</c:v>
                </c:pt>
                <c:pt idx="6115">
                  <c:v>3.8646754038402924</c:v>
                </c:pt>
                <c:pt idx="6116">
                  <c:v>3.8646754038402924</c:v>
                </c:pt>
                <c:pt idx="6117">
                  <c:v>3.8677232551051506</c:v>
                </c:pt>
                <c:pt idx="6118">
                  <c:v>3.8646754038402924</c:v>
                </c:pt>
                <c:pt idx="6119">
                  <c:v>3.8646754038402924</c:v>
                </c:pt>
                <c:pt idx="6120">
                  <c:v>3.8646754038402924</c:v>
                </c:pt>
                <c:pt idx="6121">
                  <c:v>3.8646754038402924</c:v>
                </c:pt>
                <c:pt idx="6122">
                  <c:v>3.8646754038402924</c:v>
                </c:pt>
                <c:pt idx="6123">
                  <c:v>3.8646754038402924</c:v>
                </c:pt>
                <c:pt idx="6124">
                  <c:v>3.8646754038402924</c:v>
                </c:pt>
                <c:pt idx="6125">
                  <c:v>3.8646754038402924</c:v>
                </c:pt>
                <c:pt idx="6126">
                  <c:v>3.8646754038402924</c:v>
                </c:pt>
                <c:pt idx="6127">
                  <c:v>3.8646754038402924</c:v>
                </c:pt>
                <c:pt idx="6128">
                  <c:v>3.8646754038402924</c:v>
                </c:pt>
                <c:pt idx="6129">
                  <c:v>3.8646754038402924</c:v>
                </c:pt>
                <c:pt idx="6130">
                  <c:v>3.8646754038402924</c:v>
                </c:pt>
                <c:pt idx="6131">
                  <c:v>3.8646754038402924</c:v>
                </c:pt>
                <c:pt idx="6132">
                  <c:v>3.8646754038402924</c:v>
                </c:pt>
                <c:pt idx="6133">
                  <c:v>3.8646754038402924</c:v>
                </c:pt>
                <c:pt idx="6134">
                  <c:v>3.8646754038402924</c:v>
                </c:pt>
                <c:pt idx="6135">
                  <c:v>3.8646754038402924</c:v>
                </c:pt>
                <c:pt idx="6136">
                  <c:v>3.8646754038402924</c:v>
                </c:pt>
                <c:pt idx="6137">
                  <c:v>3.8677232551051506</c:v>
                </c:pt>
                <c:pt idx="6138">
                  <c:v>3.8677232551051506</c:v>
                </c:pt>
                <c:pt idx="6139">
                  <c:v>3.8677232551051506</c:v>
                </c:pt>
                <c:pt idx="6140">
                  <c:v>3.8646754038402924</c:v>
                </c:pt>
                <c:pt idx="6141">
                  <c:v>3.8677232551051506</c:v>
                </c:pt>
                <c:pt idx="6142">
                  <c:v>3.8677232551051506</c:v>
                </c:pt>
                <c:pt idx="6143">
                  <c:v>3.8677232551051506</c:v>
                </c:pt>
                <c:pt idx="6144">
                  <c:v>3.8677232551051506</c:v>
                </c:pt>
                <c:pt idx="6145">
                  <c:v>3.8677232551051506</c:v>
                </c:pt>
                <c:pt idx="6146">
                  <c:v>3.8677232551051506</c:v>
                </c:pt>
                <c:pt idx="6147">
                  <c:v>3.8677232551051506</c:v>
                </c:pt>
                <c:pt idx="6148">
                  <c:v>3.8646754038402924</c:v>
                </c:pt>
                <c:pt idx="6149">
                  <c:v>3.8646754038402924</c:v>
                </c:pt>
                <c:pt idx="6150">
                  <c:v>3.8646754038402924</c:v>
                </c:pt>
                <c:pt idx="6151">
                  <c:v>3.8677232551051506</c:v>
                </c:pt>
                <c:pt idx="6152">
                  <c:v>3.8646754038402924</c:v>
                </c:pt>
                <c:pt idx="6153">
                  <c:v>3.8677232551051506</c:v>
                </c:pt>
                <c:pt idx="6154">
                  <c:v>3.8677232551051506</c:v>
                </c:pt>
                <c:pt idx="6155">
                  <c:v>3.8677232551051506</c:v>
                </c:pt>
                <c:pt idx="6156">
                  <c:v>3.8677232551051506</c:v>
                </c:pt>
                <c:pt idx="6157">
                  <c:v>3.8677232551051506</c:v>
                </c:pt>
                <c:pt idx="6158">
                  <c:v>3.8707711063700088</c:v>
                </c:pt>
                <c:pt idx="6159">
                  <c:v>3.8707711063700088</c:v>
                </c:pt>
                <c:pt idx="6160">
                  <c:v>3.8738189576348674</c:v>
                </c:pt>
                <c:pt idx="6161">
                  <c:v>3.8738189576348674</c:v>
                </c:pt>
                <c:pt idx="6162">
                  <c:v>3.8768668088997256</c:v>
                </c:pt>
                <c:pt idx="6163">
                  <c:v>3.8799146601645838</c:v>
                </c:pt>
                <c:pt idx="6164">
                  <c:v>3.8829625114294419</c:v>
                </c:pt>
                <c:pt idx="6165">
                  <c:v>3.8860103626943006</c:v>
                </c:pt>
                <c:pt idx="6166">
                  <c:v>3.8890582139591587</c:v>
                </c:pt>
                <c:pt idx="6167">
                  <c:v>3.8951539164888751</c:v>
                </c:pt>
                <c:pt idx="6168">
                  <c:v>3.9012496190185919</c:v>
                </c:pt>
                <c:pt idx="6169">
                  <c:v>3.9042974702834501</c:v>
                </c:pt>
                <c:pt idx="6170">
                  <c:v>3.9103931728131665</c:v>
                </c:pt>
                <c:pt idx="6171">
                  <c:v>3.919536726607741</c:v>
                </c:pt>
                <c:pt idx="6172">
                  <c:v>3.9286802804023164</c:v>
                </c:pt>
                <c:pt idx="6173">
                  <c:v>3.9469673879914655</c:v>
                </c:pt>
                <c:pt idx="6174">
                  <c:v>3.9622066443157573</c:v>
                </c:pt>
                <c:pt idx="6175">
                  <c:v>3.9804937519049068</c:v>
                </c:pt>
                <c:pt idx="6176">
                  <c:v>4.0018287107589154</c:v>
                </c:pt>
                <c:pt idx="6177">
                  <c:v>4.0292593721426391</c:v>
                </c:pt>
                <c:pt idx="6178">
                  <c:v>4.0566900335263636</c:v>
                </c:pt>
                <c:pt idx="6179">
                  <c:v>4.0932642487046627</c:v>
                </c:pt>
                <c:pt idx="6180">
                  <c:v>4.1237427613532454</c:v>
                </c:pt>
                <c:pt idx="6181">
                  <c:v>4.1633648277964035</c:v>
                </c:pt>
                <c:pt idx="6182">
                  <c:v>4.2060347455044198</c:v>
                </c:pt>
                <c:pt idx="6183">
                  <c:v>4.2487046632124352</c:v>
                </c:pt>
                <c:pt idx="6184">
                  <c:v>4.2883267296555925</c:v>
                </c:pt>
                <c:pt idx="6185">
                  <c:v>4.3370923498933251</c:v>
                </c:pt>
                <c:pt idx="6186">
                  <c:v>4.3797622676013406</c:v>
                </c:pt>
                <c:pt idx="6187">
                  <c:v>4.4254800365742151</c:v>
                </c:pt>
                <c:pt idx="6188">
                  <c:v>4.4742456568119469</c:v>
                </c:pt>
                <c:pt idx="6189">
                  <c:v>4.513867723255105</c:v>
                </c:pt>
                <c:pt idx="6190">
                  <c:v>4.5504419384334041</c:v>
                </c:pt>
                <c:pt idx="6191">
                  <c:v>4.587016153611704</c:v>
                </c:pt>
                <c:pt idx="6192">
                  <c:v>4.6296860713197194</c:v>
                </c:pt>
                <c:pt idx="6193">
                  <c:v>4.6601645839683021</c:v>
                </c:pt>
                <c:pt idx="6194">
                  <c:v>4.6845473940871685</c:v>
                </c:pt>
                <c:pt idx="6195">
                  <c:v>4.711978055470893</c:v>
                </c:pt>
                <c:pt idx="6196">
                  <c:v>4.7363608655897584</c:v>
                </c:pt>
                <c:pt idx="6197">
                  <c:v>4.7546479731789084</c:v>
                </c:pt>
                <c:pt idx="6198">
                  <c:v>4.7729350807680584</c:v>
                </c:pt>
                <c:pt idx="6199">
                  <c:v>4.7851264858274911</c:v>
                </c:pt>
                <c:pt idx="6200">
                  <c:v>4.8064614446814993</c:v>
                </c:pt>
                <c:pt idx="6201">
                  <c:v>4.8186528497409329</c:v>
                </c:pt>
                <c:pt idx="6202">
                  <c:v>4.8277964035355074</c:v>
                </c:pt>
                <c:pt idx="6203">
                  <c:v>4.836939957330082</c:v>
                </c:pt>
                <c:pt idx="6204">
                  <c:v>4.839987808594941</c:v>
                </c:pt>
                <c:pt idx="6205">
                  <c:v>4.836939957330082</c:v>
                </c:pt>
                <c:pt idx="6206">
                  <c:v>4.836939957330082</c:v>
                </c:pt>
                <c:pt idx="6207">
                  <c:v>4.8277964035355074</c:v>
                </c:pt>
                <c:pt idx="6208">
                  <c:v>4.8156049984760747</c:v>
                </c:pt>
                <c:pt idx="6209">
                  <c:v>4.7973178908869247</c:v>
                </c:pt>
                <c:pt idx="6210">
                  <c:v>4.7790307832977748</c:v>
                </c:pt>
                <c:pt idx="6211">
                  <c:v>4.7546479731789084</c:v>
                </c:pt>
                <c:pt idx="6212">
                  <c:v>4.7333130143249003</c:v>
                </c:pt>
                <c:pt idx="6213">
                  <c:v>4.7028345016763176</c:v>
                </c:pt>
                <c:pt idx="6214">
                  <c:v>4.6784516915574521</c:v>
                </c:pt>
                <c:pt idx="6215">
                  <c:v>4.657116732703444</c:v>
                </c:pt>
                <c:pt idx="6216">
                  <c:v>4.6296860713197194</c:v>
                </c:pt>
                <c:pt idx="6217">
                  <c:v>4.5992075586711367</c:v>
                </c:pt>
                <c:pt idx="6218">
                  <c:v>4.5748247485522704</c:v>
                </c:pt>
                <c:pt idx="6219">
                  <c:v>4.5473940871685459</c:v>
                </c:pt>
                <c:pt idx="6220">
                  <c:v>4.5230112770496795</c:v>
                </c:pt>
                <c:pt idx="6221">
                  <c:v>4.5016763181956714</c:v>
                </c:pt>
                <c:pt idx="6222">
                  <c:v>4.4772935080768059</c:v>
                </c:pt>
                <c:pt idx="6223">
                  <c:v>4.459006400487656</c:v>
                </c:pt>
                <c:pt idx="6224">
                  <c:v>4.4376714416336487</c:v>
                </c:pt>
                <c:pt idx="6225">
                  <c:v>4.4193843340444987</c:v>
                </c:pt>
                <c:pt idx="6226">
                  <c:v>4.4010972264553487</c:v>
                </c:pt>
                <c:pt idx="6227">
                  <c:v>4.3858579701310578</c:v>
                </c:pt>
                <c:pt idx="6228">
                  <c:v>4.370618713806766</c:v>
                </c:pt>
                <c:pt idx="6229">
                  <c:v>4.3584273087473333</c:v>
                </c:pt>
                <c:pt idx="6230">
                  <c:v>4.3462359036878997</c:v>
                </c:pt>
                <c:pt idx="6231">
                  <c:v>4.334044498628467</c:v>
                </c:pt>
                <c:pt idx="6232">
                  <c:v>4.3249009448338915</c:v>
                </c:pt>
                <c:pt idx="6233">
                  <c:v>4.3127095397744588</c:v>
                </c:pt>
                <c:pt idx="6234">
                  <c:v>4.3066138372447424</c:v>
                </c:pt>
                <c:pt idx="6235">
                  <c:v>4.297470283450167</c:v>
                </c:pt>
                <c:pt idx="6236">
                  <c:v>4.2913745809204507</c:v>
                </c:pt>
                <c:pt idx="6237">
                  <c:v>4.2852788783907343</c:v>
                </c:pt>
                <c:pt idx="6238">
                  <c:v>4.2791831758610179</c:v>
                </c:pt>
                <c:pt idx="6239">
                  <c:v>4.2730874733313007</c:v>
                </c:pt>
                <c:pt idx="6240">
                  <c:v>4.2700396220664425</c:v>
                </c:pt>
                <c:pt idx="6241">
                  <c:v>4.2669917708015843</c:v>
                </c:pt>
                <c:pt idx="6242">
                  <c:v>4.2639439195367261</c:v>
                </c:pt>
                <c:pt idx="6243">
                  <c:v>4.2639439195367261</c:v>
                </c:pt>
                <c:pt idx="6244">
                  <c:v>4.260896068271868</c:v>
                </c:pt>
                <c:pt idx="6245">
                  <c:v>4.260896068271868</c:v>
                </c:pt>
                <c:pt idx="6246">
                  <c:v>4.2639439195367261</c:v>
                </c:pt>
                <c:pt idx="6247">
                  <c:v>4.2669917708015843</c:v>
                </c:pt>
                <c:pt idx="6248">
                  <c:v>4.2700396220664425</c:v>
                </c:pt>
                <c:pt idx="6249">
                  <c:v>4.2761353245961597</c:v>
                </c:pt>
                <c:pt idx="6250">
                  <c:v>4.2852788783907343</c:v>
                </c:pt>
                <c:pt idx="6251">
                  <c:v>4.2944224321853088</c:v>
                </c:pt>
                <c:pt idx="6252">
                  <c:v>4.3096616885096006</c:v>
                </c:pt>
                <c:pt idx="6253">
                  <c:v>4.3218530935690334</c:v>
                </c:pt>
                <c:pt idx="6254">
                  <c:v>4.3401402011581833</c:v>
                </c:pt>
                <c:pt idx="6255">
                  <c:v>4.3584273087473333</c:v>
                </c:pt>
                <c:pt idx="6256">
                  <c:v>4.3736665650716242</c:v>
                </c:pt>
                <c:pt idx="6257">
                  <c:v>4.3980493751904906</c:v>
                </c:pt>
                <c:pt idx="6258">
                  <c:v>4.4193843340444987</c:v>
                </c:pt>
                <c:pt idx="6259">
                  <c:v>4.4468149954282232</c:v>
                </c:pt>
                <c:pt idx="6260">
                  <c:v>4.4742456568119469</c:v>
                </c:pt>
                <c:pt idx="6261">
                  <c:v>4.4986284669308132</c:v>
                </c:pt>
                <c:pt idx="6262">
                  <c:v>4.5260591283145377</c:v>
                </c:pt>
                <c:pt idx="6263">
                  <c:v>4.5504419384334041</c:v>
                </c:pt>
                <c:pt idx="6264">
                  <c:v>4.5748247485522704</c:v>
                </c:pt>
                <c:pt idx="6265">
                  <c:v>4.5961597074062785</c:v>
                </c:pt>
                <c:pt idx="6266">
                  <c:v>4.6144468149954285</c:v>
                </c:pt>
                <c:pt idx="6267">
                  <c:v>4.6357817738494358</c:v>
                </c:pt>
                <c:pt idx="6268">
                  <c:v>4.657116732703444</c:v>
                </c:pt>
                <c:pt idx="6269">
                  <c:v>4.6693081377628767</c:v>
                </c:pt>
                <c:pt idx="6270">
                  <c:v>4.6875952453520267</c:v>
                </c:pt>
                <c:pt idx="6271">
                  <c:v>4.7028345016763176</c:v>
                </c:pt>
                <c:pt idx="6272">
                  <c:v>4.7211216092654675</c:v>
                </c:pt>
                <c:pt idx="6273">
                  <c:v>4.7333130143249003</c:v>
                </c:pt>
                <c:pt idx="6274">
                  <c:v>4.7424565681194757</c:v>
                </c:pt>
                <c:pt idx="6275">
                  <c:v>4.7576958244437666</c:v>
                </c:pt>
                <c:pt idx="6276">
                  <c:v>4.7637915269734838</c:v>
                </c:pt>
                <c:pt idx="6277">
                  <c:v>4.7759829320329166</c:v>
                </c:pt>
                <c:pt idx="6278">
                  <c:v>4.7820786345626329</c:v>
                </c:pt>
                <c:pt idx="6279">
                  <c:v>4.7912221883572084</c:v>
                </c:pt>
                <c:pt idx="6280">
                  <c:v>4.7912221883572084</c:v>
                </c:pt>
                <c:pt idx="6281">
                  <c:v>4.7912221883572084</c:v>
                </c:pt>
                <c:pt idx="6282">
                  <c:v>4.7881743370923502</c:v>
                </c:pt>
                <c:pt idx="6283">
                  <c:v>4.7881743370923502</c:v>
                </c:pt>
                <c:pt idx="6284">
                  <c:v>4.7790307832977748</c:v>
                </c:pt>
                <c:pt idx="6285">
                  <c:v>4.7698872295032002</c:v>
                </c:pt>
                <c:pt idx="6286">
                  <c:v>4.7607436757086248</c:v>
                </c:pt>
                <c:pt idx="6287">
                  <c:v>4.7485522706491921</c:v>
                </c:pt>
                <c:pt idx="6288">
                  <c:v>4.7363608655897584</c:v>
                </c:pt>
                <c:pt idx="6289">
                  <c:v>4.7180737580006094</c:v>
                </c:pt>
                <c:pt idx="6290">
                  <c:v>4.6997866504114594</c:v>
                </c:pt>
                <c:pt idx="6291">
                  <c:v>4.6875952453520267</c:v>
                </c:pt>
                <c:pt idx="6292">
                  <c:v>4.6723559890277349</c:v>
                </c:pt>
                <c:pt idx="6293">
                  <c:v>4.6479731789088694</c:v>
                </c:pt>
                <c:pt idx="6294">
                  <c:v>4.6327339225845776</c:v>
                </c:pt>
                <c:pt idx="6295">
                  <c:v>4.6174946662602867</c:v>
                </c:pt>
                <c:pt idx="6296">
                  <c:v>4.5992075586711367</c:v>
                </c:pt>
                <c:pt idx="6297">
                  <c:v>4.5839683023468449</c:v>
                </c:pt>
                <c:pt idx="6298">
                  <c:v>4.5656811947576958</c:v>
                </c:pt>
                <c:pt idx="6299">
                  <c:v>4.5504419384334041</c:v>
                </c:pt>
                <c:pt idx="6300">
                  <c:v>4.5321548308442541</c:v>
                </c:pt>
                <c:pt idx="6301">
                  <c:v>4.5169155745199632</c:v>
                </c:pt>
                <c:pt idx="6302">
                  <c:v>4.5047241694605296</c:v>
                </c:pt>
                <c:pt idx="6303">
                  <c:v>4.4894849131362387</c:v>
                </c:pt>
                <c:pt idx="6304">
                  <c:v>4.4772935080768059</c:v>
                </c:pt>
                <c:pt idx="6305">
                  <c:v>4.4651021030173723</c:v>
                </c:pt>
                <c:pt idx="6306">
                  <c:v>4.4468149954282232</c:v>
                </c:pt>
                <c:pt idx="6307">
                  <c:v>4.4376714416336487</c:v>
                </c:pt>
                <c:pt idx="6308">
                  <c:v>4.4285278878390733</c:v>
                </c:pt>
                <c:pt idx="6309">
                  <c:v>4.4163364827796405</c:v>
                </c:pt>
                <c:pt idx="6310">
                  <c:v>4.4102407802499242</c:v>
                </c:pt>
                <c:pt idx="6311">
                  <c:v>4.4010972264553487</c:v>
                </c:pt>
                <c:pt idx="6312">
                  <c:v>4.3950015239256324</c:v>
                </c:pt>
                <c:pt idx="6313">
                  <c:v>4.3858579701310578</c:v>
                </c:pt>
                <c:pt idx="6314">
                  <c:v>4.3797622676013406</c:v>
                </c:pt>
                <c:pt idx="6315">
                  <c:v>4.3736665650716242</c:v>
                </c:pt>
                <c:pt idx="6316">
                  <c:v>4.370618713806766</c:v>
                </c:pt>
                <c:pt idx="6317">
                  <c:v>4.3675708625419079</c:v>
                </c:pt>
                <c:pt idx="6318">
                  <c:v>4.3614751600121915</c:v>
                </c:pt>
                <c:pt idx="6319">
                  <c:v>4.3584273087473333</c:v>
                </c:pt>
                <c:pt idx="6320">
                  <c:v>4.3584273087473333</c:v>
                </c:pt>
                <c:pt idx="6321">
                  <c:v>4.3553794574824742</c:v>
                </c:pt>
                <c:pt idx="6322">
                  <c:v>4.3523316062176161</c:v>
                </c:pt>
                <c:pt idx="6323">
                  <c:v>4.3523316062176161</c:v>
                </c:pt>
                <c:pt idx="6324">
                  <c:v>4.3492837549527579</c:v>
                </c:pt>
                <c:pt idx="6325">
                  <c:v>4.3462359036878997</c:v>
                </c:pt>
                <c:pt idx="6326">
                  <c:v>4.3492837549527579</c:v>
                </c:pt>
                <c:pt idx="6327">
                  <c:v>4.3492837549527579</c:v>
                </c:pt>
                <c:pt idx="6328">
                  <c:v>4.3492837549527579</c:v>
                </c:pt>
                <c:pt idx="6329">
                  <c:v>4.3492837549527579</c:v>
                </c:pt>
                <c:pt idx="6330">
                  <c:v>4.3523316062176161</c:v>
                </c:pt>
                <c:pt idx="6331">
                  <c:v>4.3523316062176161</c:v>
                </c:pt>
                <c:pt idx="6332">
                  <c:v>4.3523316062176161</c:v>
                </c:pt>
                <c:pt idx="6333">
                  <c:v>4.3553794574824742</c:v>
                </c:pt>
                <c:pt idx="6334">
                  <c:v>4.3553794574824742</c:v>
                </c:pt>
                <c:pt idx="6335">
                  <c:v>4.3584273087473333</c:v>
                </c:pt>
                <c:pt idx="6336">
                  <c:v>4.3584273087473333</c:v>
                </c:pt>
                <c:pt idx="6337">
                  <c:v>4.3614751600121915</c:v>
                </c:pt>
                <c:pt idx="6338">
                  <c:v>4.3645230112770497</c:v>
                </c:pt>
                <c:pt idx="6339">
                  <c:v>4.3675708625419079</c:v>
                </c:pt>
                <c:pt idx="6340">
                  <c:v>4.3645230112770497</c:v>
                </c:pt>
                <c:pt idx="6341">
                  <c:v>4.370618713806766</c:v>
                </c:pt>
                <c:pt idx="6342">
                  <c:v>4.370618713806766</c:v>
                </c:pt>
                <c:pt idx="6343">
                  <c:v>4.3736665650716242</c:v>
                </c:pt>
                <c:pt idx="6344">
                  <c:v>4.3767144163364824</c:v>
                </c:pt>
                <c:pt idx="6345">
                  <c:v>4.3797622676013406</c:v>
                </c:pt>
                <c:pt idx="6346">
                  <c:v>4.3797622676013406</c:v>
                </c:pt>
                <c:pt idx="6347">
                  <c:v>4.3828101188661996</c:v>
                </c:pt>
                <c:pt idx="6348">
                  <c:v>4.388905821395916</c:v>
                </c:pt>
                <c:pt idx="6349">
                  <c:v>4.388905821395916</c:v>
                </c:pt>
                <c:pt idx="6350">
                  <c:v>4.3919536726607742</c:v>
                </c:pt>
                <c:pt idx="6351">
                  <c:v>4.3950015239256324</c:v>
                </c:pt>
                <c:pt idx="6352">
                  <c:v>4.3980493751904906</c:v>
                </c:pt>
                <c:pt idx="6353">
                  <c:v>4.4010972264553487</c:v>
                </c:pt>
                <c:pt idx="6354">
                  <c:v>4.4041450777202069</c:v>
                </c:pt>
                <c:pt idx="6355">
                  <c:v>4.4041450777202069</c:v>
                </c:pt>
                <c:pt idx="6356">
                  <c:v>4.4102407802499242</c:v>
                </c:pt>
                <c:pt idx="6357">
                  <c:v>4.4102407802499242</c:v>
                </c:pt>
                <c:pt idx="6358">
                  <c:v>4.4132886315147823</c:v>
                </c:pt>
                <c:pt idx="6359">
                  <c:v>4.4163364827796405</c:v>
                </c:pt>
                <c:pt idx="6360">
                  <c:v>4.4193843340444987</c:v>
                </c:pt>
                <c:pt idx="6361">
                  <c:v>4.4254800365742151</c:v>
                </c:pt>
                <c:pt idx="6362">
                  <c:v>4.4254800365742151</c:v>
                </c:pt>
                <c:pt idx="6363">
                  <c:v>4.4315757391039314</c:v>
                </c:pt>
                <c:pt idx="6364">
                  <c:v>4.4315757391039314</c:v>
                </c:pt>
                <c:pt idx="6365">
                  <c:v>4.4346235903687896</c:v>
                </c:pt>
                <c:pt idx="6366">
                  <c:v>4.4407192928985069</c:v>
                </c:pt>
                <c:pt idx="6367">
                  <c:v>4.443767144163365</c:v>
                </c:pt>
                <c:pt idx="6368">
                  <c:v>4.4468149954282232</c:v>
                </c:pt>
                <c:pt idx="6369">
                  <c:v>4.4498628466930814</c:v>
                </c:pt>
                <c:pt idx="6370">
                  <c:v>4.4559585492227978</c:v>
                </c:pt>
                <c:pt idx="6371">
                  <c:v>4.4620542517525141</c:v>
                </c:pt>
                <c:pt idx="6372">
                  <c:v>4.4681499542822305</c:v>
                </c:pt>
                <c:pt idx="6373">
                  <c:v>4.4711978055470887</c:v>
                </c:pt>
                <c:pt idx="6374">
                  <c:v>4.4803413593416641</c:v>
                </c:pt>
                <c:pt idx="6375">
                  <c:v>4.4833892106065223</c:v>
                </c:pt>
                <c:pt idx="6376">
                  <c:v>4.4894849131362387</c:v>
                </c:pt>
                <c:pt idx="6377">
                  <c:v>4.495580615665955</c:v>
                </c:pt>
                <c:pt idx="6378">
                  <c:v>4.4986284669308132</c:v>
                </c:pt>
                <c:pt idx="6379">
                  <c:v>4.5016763181956714</c:v>
                </c:pt>
                <c:pt idx="6380">
                  <c:v>4.5077720207253877</c:v>
                </c:pt>
                <c:pt idx="6381">
                  <c:v>4.513867723255105</c:v>
                </c:pt>
                <c:pt idx="6382">
                  <c:v>4.5169155745199632</c:v>
                </c:pt>
                <c:pt idx="6383">
                  <c:v>4.5199634257848214</c:v>
                </c:pt>
                <c:pt idx="6384">
                  <c:v>4.5230112770496795</c:v>
                </c:pt>
                <c:pt idx="6385">
                  <c:v>4.5230112770496795</c:v>
                </c:pt>
                <c:pt idx="6386">
                  <c:v>4.5230112770496795</c:v>
                </c:pt>
                <c:pt idx="6387">
                  <c:v>4.5230112770496795</c:v>
                </c:pt>
                <c:pt idx="6388">
                  <c:v>4.5260591283145377</c:v>
                </c:pt>
                <c:pt idx="6389">
                  <c:v>4.5199634257848214</c:v>
                </c:pt>
                <c:pt idx="6390">
                  <c:v>4.5230112770496795</c:v>
                </c:pt>
                <c:pt idx="6391">
                  <c:v>4.5169155745199632</c:v>
                </c:pt>
                <c:pt idx="6392">
                  <c:v>4.513867723255105</c:v>
                </c:pt>
                <c:pt idx="6393">
                  <c:v>4.5047241694605296</c:v>
                </c:pt>
                <c:pt idx="6394">
                  <c:v>4.4986284669308132</c:v>
                </c:pt>
                <c:pt idx="6395">
                  <c:v>4.4833892106065223</c:v>
                </c:pt>
                <c:pt idx="6396">
                  <c:v>4.4681499542822305</c:v>
                </c:pt>
                <c:pt idx="6397">
                  <c:v>4.4468149954282232</c:v>
                </c:pt>
                <c:pt idx="6398">
                  <c:v>4.4254800365742151</c:v>
                </c:pt>
                <c:pt idx="6399">
                  <c:v>4.4041450777202069</c:v>
                </c:pt>
                <c:pt idx="6400">
                  <c:v>4.3828101188661996</c:v>
                </c:pt>
                <c:pt idx="6401">
                  <c:v>4.3614751600121915</c:v>
                </c:pt>
                <c:pt idx="6402">
                  <c:v>4.3370923498933251</c:v>
                </c:pt>
                <c:pt idx="6403">
                  <c:v>4.315757391039317</c:v>
                </c:pt>
                <c:pt idx="6404">
                  <c:v>4.2944224321853088</c:v>
                </c:pt>
                <c:pt idx="6405">
                  <c:v>4.2730874733313007</c:v>
                </c:pt>
                <c:pt idx="6406">
                  <c:v>4.2517525144772934</c:v>
                </c:pt>
                <c:pt idx="6407">
                  <c:v>4.2334654068881434</c:v>
                </c:pt>
                <c:pt idx="6408">
                  <c:v>4.2151782992989943</c:v>
                </c:pt>
                <c:pt idx="6409">
                  <c:v>4.1938433404449862</c:v>
                </c:pt>
                <c:pt idx="6410">
                  <c:v>4.1755562328558362</c:v>
                </c:pt>
                <c:pt idx="6411">
                  <c:v>4.1603169765315453</c:v>
                </c:pt>
                <c:pt idx="6412">
                  <c:v>4.1450777202072535</c:v>
                </c:pt>
                <c:pt idx="6413">
                  <c:v>4.1298384638829626</c:v>
                </c:pt>
                <c:pt idx="6414">
                  <c:v>4.1145992075586708</c:v>
                </c:pt>
                <c:pt idx="6415">
                  <c:v>4.099359951234379</c:v>
                </c:pt>
                <c:pt idx="6416">
                  <c:v>4.0871685461749463</c:v>
                </c:pt>
                <c:pt idx="6417">
                  <c:v>4.0749771411155136</c:v>
                </c:pt>
                <c:pt idx="6418">
                  <c:v>4.0658335873209381</c:v>
                </c:pt>
                <c:pt idx="6419">
                  <c:v>4.0536421822615054</c:v>
                </c:pt>
                <c:pt idx="6420">
                  <c:v>4.0444986284669309</c:v>
                </c:pt>
                <c:pt idx="6421">
                  <c:v>4.0323072234074973</c:v>
                </c:pt>
                <c:pt idx="6422">
                  <c:v>4.0231636696129227</c:v>
                </c:pt>
                <c:pt idx="6423">
                  <c:v>4.0140201158183482</c:v>
                </c:pt>
                <c:pt idx="6424">
                  <c:v>4.0048765620237736</c:v>
                </c:pt>
                <c:pt idx="6425">
                  <c:v>3.9987808594940564</c:v>
                </c:pt>
                <c:pt idx="6426">
                  <c:v>3.9865894544346236</c:v>
                </c:pt>
                <c:pt idx="6427">
                  <c:v>3.9804937519049068</c:v>
                </c:pt>
                <c:pt idx="6428">
                  <c:v>3.97439804937519</c:v>
                </c:pt>
                <c:pt idx="6429">
                  <c:v>3.9683023468454737</c:v>
                </c:pt>
                <c:pt idx="6430">
                  <c:v>3.9622066443157573</c:v>
                </c:pt>
                <c:pt idx="6431">
                  <c:v>3.9530630905211828</c:v>
                </c:pt>
                <c:pt idx="6432">
                  <c:v>3.9500152392563246</c:v>
                </c:pt>
                <c:pt idx="6433">
                  <c:v>3.9469673879914655</c:v>
                </c:pt>
                <c:pt idx="6434">
                  <c:v>3.9347759829320328</c:v>
                </c:pt>
                <c:pt idx="6435">
                  <c:v>3.9317281316671746</c:v>
                </c:pt>
                <c:pt idx="6436">
                  <c:v>3.9256324291374582</c:v>
                </c:pt>
                <c:pt idx="6437">
                  <c:v>3.9256324291374582</c:v>
                </c:pt>
                <c:pt idx="6438">
                  <c:v>3.9225845778725996</c:v>
                </c:pt>
                <c:pt idx="6439">
                  <c:v>3.919536726607741</c:v>
                </c:pt>
                <c:pt idx="6440">
                  <c:v>3.919536726607741</c:v>
                </c:pt>
                <c:pt idx="6441">
                  <c:v>3.9164888753428828</c:v>
                </c:pt>
                <c:pt idx="6442">
                  <c:v>3.9134410240780246</c:v>
                </c:pt>
                <c:pt idx="6443">
                  <c:v>3.9134410240780246</c:v>
                </c:pt>
                <c:pt idx="6444">
                  <c:v>3.9134410240780246</c:v>
                </c:pt>
                <c:pt idx="6445">
                  <c:v>3.9103931728131665</c:v>
                </c:pt>
                <c:pt idx="6446">
                  <c:v>3.9134410240780246</c:v>
                </c:pt>
                <c:pt idx="6447">
                  <c:v>3.9134410240780246</c:v>
                </c:pt>
                <c:pt idx="6448">
                  <c:v>3.9134410240780246</c:v>
                </c:pt>
                <c:pt idx="6449">
                  <c:v>3.9134410240780246</c:v>
                </c:pt>
                <c:pt idx="6450">
                  <c:v>3.9164888753428828</c:v>
                </c:pt>
                <c:pt idx="6451">
                  <c:v>3.919536726607741</c:v>
                </c:pt>
                <c:pt idx="6452">
                  <c:v>3.9225845778725996</c:v>
                </c:pt>
                <c:pt idx="6453">
                  <c:v>3.9256324291374582</c:v>
                </c:pt>
                <c:pt idx="6454">
                  <c:v>3.9286802804023164</c:v>
                </c:pt>
                <c:pt idx="6455">
                  <c:v>3.9317281316671746</c:v>
                </c:pt>
                <c:pt idx="6456">
                  <c:v>3.9347759829320328</c:v>
                </c:pt>
                <c:pt idx="6457">
                  <c:v>3.9347759829320328</c:v>
                </c:pt>
                <c:pt idx="6458">
                  <c:v>3.9469673879914655</c:v>
                </c:pt>
                <c:pt idx="6459">
                  <c:v>3.9561109417860409</c:v>
                </c:pt>
                <c:pt idx="6460">
                  <c:v>3.9652544955806155</c:v>
                </c:pt>
                <c:pt idx="6461">
                  <c:v>3.9774459006400487</c:v>
                </c:pt>
                <c:pt idx="6462">
                  <c:v>3.99268515696434</c:v>
                </c:pt>
                <c:pt idx="6463">
                  <c:v>4.0140201158183482</c:v>
                </c:pt>
                <c:pt idx="6464">
                  <c:v>4.0323072234074973</c:v>
                </c:pt>
                <c:pt idx="6465">
                  <c:v>4.0566900335263636</c:v>
                </c:pt>
                <c:pt idx="6466">
                  <c:v>4.0871685461749463</c:v>
                </c:pt>
                <c:pt idx="6467">
                  <c:v>4.117647058823529</c:v>
                </c:pt>
                <c:pt idx="6468">
                  <c:v>4.1542212740018289</c:v>
                </c:pt>
                <c:pt idx="6469">
                  <c:v>4.1968911917098444</c:v>
                </c:pt>
                <c:pt idx="6470">
                  <c:v>4.2365132581530025</c:v>
                </c:pt>
                <c:pt idx="6471">
                  <c:v>4.2791831758610179</c:v>
                </c:pt>
                <c:pt idx="6472">
                  <c:v>4.3218530935690334</c:v>
                </c:pt>
                <c:pt idx="6473">
                  <c:v>4.3675708625419079</c:v>
                </c:pt>
                <c:pt idx="6474">
                  <c:v>4.407192928985066</c:v>
                </c:pt>
                <c:pt idx="6475">
                  <c:v>4.4468149954282232</c:v>
                </c:pt>
                <c:pt idx="6476">
                  <c:v>4.4864370618713805</c:v>
                </c:pt>
                <c:pt idx="6477">
                  <c:v>4.5230112770496795</c:v>
                </c:pt>
                <c:pt idx="6478">
                  <c:v>4.5534897896982622</c:v>
                </c:pt>
                <c:pt idx="6479">
                  <c:v>4.587016153611704</c:v>
                </c:pt>
                <c:pt idx="6480">
                  <c:v>4.6113989637305703</c:v>
                </c:pt>
                <c:pt idx="6481">
                  <c:v>4.6327339225845776</c:v>
                </c:pt>
                <c:pt idx="6482">
                  <c:v>4.6540688814385858</c:v>
                </c:pt>
                <c:pt idx="6483">
                  <c:v>4.675403840292593</c:v>
                </c:pt>
                <c:pt idx="6484">
                  <c:v>4.6967387991466012</c:v>
                </c:pt>
                <c:pt idx="6485">
                  <c:v>4.711978055470893</c:v>
                </c:pt>
                <c:pt idx="6486">
                  <c:v>4.7272173117951839</c:v>
                </c:pt>
                <c:pt idx="6487">
                  <c:v>4.7424565681194757</c:v>
                </c:pt>
                <c:pt idx="6488">
                  <c:v>4.7546479731789084</c:v>
                </c:pt>
                <c:pt idx="6489">
                  <c:v>4.766839378238342</c:v>
                </c:pt>
                <c:pt idx="6490">
                  <c:v>4.7698872295032002</c:v>
                </c:pt>
                <c:pt idx="6491">
                  <c:v>4.7698872295032002</c:v>
                </c:pt>
                <c:pt idx="6492">
                  <c:v>4.766839378238342</c:v>
                </c:pt>
                <c:pt idx="6493">
                  <c:v>4.7576958244437666</c:v>
                </c:pt>
                <c:pt idx="6494">
                  <c:v>4.7485522706491921</c:v>
                </c:pt>
                <c:pt idx="6495">
                  <c:v>4.7333130143249003</c:v>
                </c:pt>
                <c:pt idx="6496">
                  <c:v>4.711978055470893</c:v>
                </c:pt>
                <c:pt idx="6497">
                  <c:v>4.6906430966168848</c:v>
                </c:pt>
                <c:pt idx="6498">
                  <c:v>4.6693081377628767</c:v>
                </c:pt>
                <c:pt idx="6499">
                  <c:v>4.6449253276440112</c:v>
                </c:pt>
                <c:pt idx="6500">
                  <c:v>4.6174946662602867</c:v>
                </c:pt>
                <c:pt idx="6501">
                  <c:v>4.5900640048765622</c:v>
                </c:pt>
                <c:pt idx="6502">
                  <c:v>4.5595854922279795</c:v>
                </c:pt>
                <c:pt idx="6503">
                  <c:v>4.5321548308442541</c:v>
                </c:pt>
                <c:pt idx="6504">
                  <c:v>4.5047241694605296</c:v>
                </c:pt>
                <c:pt idx="6505">
                  <c:v>4.4772935080768059</c:v>
                </c:pt>
                <c:pt idx="6506">
                  <c:v>4.4498628466930814</c:v>
                </c:pt>
                <c:pt idx="6507">
                  <c:v>4.4315757391039314</c:v>
                </c:pt>
                <c:pt idx="6508">
                  <c:v>4.4010972264553487</c:v>
                </c:pt>
                <c:pt idx="6509">
                  <c:v>4.3767144163364824</c:v>
                </c:pt>
                <c:pt idx="6510">
                  <c:v>4.3553794574824742</c:v>
                </c:pt>
                <c:pt idx="6511">
                  <c:v>4.334044498628467</c:v>
                </c:pt>
                <c:pt idx="6512">
                  <c:v>4.3127095397744588</c:v>
                </c:pt>
                <c:pt idx="6513">
                  <c:v>4.297470283450167</c:v>
                </c:pt>
                <c:pt idx="6514">
                  <c:v>4.2761353245961597</c:v>
                </c:pt>
                <c:pt idx="6515">
                  <c:v>4.260896068271868</c:v>
                </c:pt>
                <c:pt idx="6516">
                  <c:v>4.245656811947577</c:v>
                </c:pt>
                <c:pt idx="6517">
                  <c:v>4.2334654068881434</c:v>
                </c:pt>
                <c:pt idx="6518">
                  <c:v>4.2182261505638525</c:v>
                </c:pt>
                <c:pt idx="6519">
                  <c:v>4.2060347455044198</c:v>
                </c:pt>
                <c:pt idx="6520">
                  <c:v>4.190795489180128</c:v>
                </c:pt>
                <c:pt idx="6521">
                  <c:v>4.1846997866504116</c:v>
                </c:pt>
                <c:pt idx="6522">
                  <c:v>4.172508381590978</c:v>
                </c:pt>
                <c:pt idx="6523">
                  <c:v>4.1664126790612617</c:v>
                </c:pt>
                <c:pt idx="6524">
                  <c:v>4.1603169765315453</c:v>
                </c:pt>
                <c:pt idx="6525">
                  <c:v>4.1542212740018289</c:v>
                </c:pt>
                <c:pt idx="6526">
                  <c:v>4.1481255714721117</c:v>
                </c:pt>
                <c:pt idx="6527">
                  <c:v>4.1450777202072535</c:v>
                </c:pt>
                <c:pt idx="6528">
                  <c:v>4.1420298689423953</c:v>
                </c:pt>
                <c:pt idx="6529">
                  <c:v>4.1420298689423953</c:v>
                </c:pt>
                <c:pt idx="6530">
                  <c:v>4.1450777202072535</c:v>
                </c:pt>
                <c:pt idx="6531">
                  <c:v>4.1542212740018289</c:v>
                </c:pt>
                <c:pt idx="6532">
                  <c:v>4.1633648277964035</c:v>
                </c:pt>
                <c:pt idx="6533">
                  <c:v>4.1755562328558362</c:v>
                </c:pt>
                <c:pt idx="6534">
                  <c:v>4.190795489180128</c:v>
                </c:pt>
                <c:pt idx="6535">
                  <c:v>4.2182261505638525</c:v>
                </c:pt>
                <c:pt idx="6536">
                  <c:v>4.2395611094178607</c:v>
                </c:pt>
                <c:pt idx="6537">
                  <c:v>4.2669917708015843</c:v>
                </c:pt>
                <c:pt idx="6538">
                  <c:v>4.2944224321853088</c:v>
                </c:pt>
                <c:pt idx="6539">
                  <c:v>4.3279487960987497</c:v>
                </c:pt>
                <c:pt idx="6540">
                  <c:v>4.3614751600121915</c:v>
                </c:pt>
                <c:pt idx="6541">
                  <c:v>4.3980493751904906</c:v>
                </c:pt>
                <c:pt idx="6542">
                  <c:v>4.4346235903687896</c:v>
                </c:pt>
                <c:pt idx="6543">
                  <c:v>4.4711978055470887</c:v>
                </c:pt>
                <c:pt idx="6544">
                  <c:v>4.5016763181956714</c:v>
                </c:pt>
                <c:pt idx="6545">
                  <c:v>4.5321548308442541</c:v>
                </c:pt>
                <c:pt idx="6546">
                  <c:v>4.5595854922279795</c:v>
                </c:pt>
                <c:pt idx="6547">
                  <c:v>4.587016153611704</c:v>
                </c:pt>
                <c:pt idx="6548">
                  <c:v>4.6113989637305703</c:v>
                </c:pt>
                <c:pt idx="6549">
                  <c:v>4.6327339225845776</c:v>
                </c:pt>
                <c:pt idx="6550">
                  <c:v>4.6540688814385858</c:v>
                </c:pt>
                <c:pt idx="6551">
                  <c:v>4.6784516915574521</c:v>
                </c:pt>
                <c:pt idx="6552">
                  <c:v>4.693690947881743</c:v>
                </c:pt>
                <c:pt idx="6553">
                  <c:v>4.7089302042060339</c:v>
                </c:pt>
                <c:pt idx="6554">
                  <c:v>4.7272173117951839</c:v>
                </c:pt>
                <c:pt idx="6555">
                  <c:v>4.7424565681194757</c:v>
                </c:pt>
                <c:pt idx="6556">
                  <c:v>4.7546479731789084</c:v>
                </c:pt>
                <c:pt idx="6557">
                  <c:v>4.7637915269734838</c:v>
                </c:pt>
                <c:pt idx="6558">
                  <c:v>4.7729350807680584</c:v>
                </c:pt>
                <c:pt idx="6559">
                  <c:v>4.7759829320329166</c:v>
                </c:pt>
                <c:pt idx="6560">
                  <c:v>4.7790307832977748</c:v>
                </c:pt>
                <c:pt idx="6561">
                  <c:v>4.7729350807680584</c:v>
                </c:pt>
                <c:pt idx="6562">
                  <c:v>4.766839378238342</c:v>
                </c:pt>
                <c:pt idx="6563">
                  <c:v>4.7546479731789084</c:v>
                </c:pt>
                <c:pt idx="6564">
                  <c:v>4.7394087168546175</c:v>
                </c:pt>
                <c:pt idx="6565">
                  <c:v>4.7211216092654675</c:v>
                </c:pt>
                <c:pt idx="6566">
                  <c:v>4.6967387991466012</c:v>
                </c:pt>
                <c:pt idx="6567">
                  <c:v>4.6784516915574521</c:v>
                </c:pt>
                <c:pt idx="6568">
                  <c:v>4.6510210301737276</c:v>
                </c:pt>
                <c:pt idx="6569">
                  <c:v>4.6266382200548613</c:v>
                </c:pt>
                <c:pt idx="6570">
                  <c:v>4.5992075586711367</c:v>
                </c:pt>
                <c:pt idx="6571">
                  <c:v>4.5717768972874122</c:v>
                </c:pt>
                <c:pt idx="6572">
                  <c:v>4.5443462359036877</c:v>
                </c:pt>
                <c:pt idx="6573">
                  <c:v>4.5169155745199632</c:v>
                </c:pt>
                <c:pt idx="6574">
                  <c:v>4.4894849131362387</c:v>
                </c:pt>
                <c:pt idx="6575">
                  <c:v>4.4681499542822305</c:v>
                </c:pt>
                <c:pt idx="6576">
                  <c:v>4.4346235903687896</c:v>
                </c:pt>
                <c:pt idx="6577">
                  <c:v>4.4132886315147823</c:v>
                </c:pt>
                <c:pt idx="6578">
                  <c:v>4.388905821395916</c:v>
                </c:pt>
                <c:pt idx="6579">
                  <c:v>4.3645230112770497</c:v>
                </c:pt>
                <c:pt idx="6580">
                  <c:v>4.3431880524230415</c:v>
                </c:pt>
                <c:pt idx="6581">
                  <c:v>4.3249009448338915</c:v>
                </c:pt>
                <c:pt idx="6582">
                  <c:v>4.3035659859798834</c:v>
                </c:pt>
                <c:pt idx="6583">
                  <c:v>4.2852788783907343</c:v>
                </c:pt>
                <c:pt idx="6584">
                  <c:v>4.2700396220664425</c:v>
                </c:pt>
                <c:pt idx="6585">
                  <c:v>4.2548003657421516</c:v>
                </c:pt>
                <c:pt idx="6586">
                  <c:v>4.2395611094178607</c:v>
                </c:pt>
                <c:pt idx="6587">
                  <c:v>4.2273697043584271</c:v>
                </c:pt>
                <c:pt idx="6588">
                  <c:v>4.2151782992989943</c:v>
                </c:pt>
                <c:pt idx="6589">
                  <c:v>4.2029868942395607</c:v>
                </c:pt>
                <c:pt idx="6590">
                  <c:v>4.190795489180128</c:v>
                </c:pt>
                <c:pt idx="6591">
                  <c:v>4.1816519353855535</c:v>
                </c:pt>
                <c:pt idx="6592">
                  <c:v>4.172508381590978</c:v>
                </c:pt>
                <c:pt idx="6593">
                  <c:v>4.1664126790612617</c:v>
                </c:pt>
                <c:pt idx="6594">
                  <c:v>4.1603169765315453</c:v>
                </c:pt>
                <c:pt idx="6595">
                  <c:v>4.1542212740018289</c:v>
                </c:pt>
                <c:pt idx="6596">
                  <c:v>4.1511734227369699</c:v>
                </c:pt>
                <c:pt idx="6597">
                  <c:v>4.1450777202072535</c:v>
                </c:pt>
                <c:pt idx="6598">
                  <c:v>4.1450777202072535</c:v>
                </c:pt>
                <c:pt idx="6599">
                  <c:v>4.1481255714721117</c:v>
                </c:pt>
                <c:pt idx="6600">
                  <c:v>4.1511734227369699</c:v>
                </c:pt>
                <c:pt idx="6601">
                  <c:v>4.1572691252666871</c:v>
                </c:pt>
                <c:pt idx="6602">
                  <c:v>4.1694605303261199</c:v>
                </c:pt>
                <c:pt idx="6603">
                  <c:v>4.1816519353855535</c:v>
                </c:pt>
                <c:pt idx="6604">
                  <c:v>4.2029868942395607</c:v>
                </c:pt>
                <c:pt idx="6605">
                  <c:v>4.2243218530935689</c:v>
                </c:pt>
                <c:pt idx="6606">
                  <c:v>4.2487046632124352</c:v>
                </c:pt>
                <c:pt idx="6607">
                  <c:v>4.2791831758610179</c:v>
                </c:pt>
                <c:pt idx="6608">
                  <c:v>4.3066138372447424</c:v>
                </c:pt>
                <c:pt idx="6609">
                  <c:v>4.3401402011581833</c:v>
                </c:pt>
                <c:pt idx="6610">
                  <c:v>4.3767144163364824</c:v>
                </c:pt>
                <c:pt idx="6611">
                  <c:v>4.4102407802499242</c:v>
                </c:pt>
                <c:pt idx="6612">
                  <c:v>4.443767144163365</c:v>
                </c:pt>
                <c:pt idx="6613">
                  <c:v>4.4772935080768059</c:v>
                </c:pt>
                <c:pt idx="6614">
                  <c:v>4.5108198719902468</c:v>
                </c:pt>
                <c:pt idx="6615">
                  <c:v>4.5352026821091131</c:v>
                </c:pt>
                <c:pt idx="6616">
                  <c:v>4.5656811947576958</c:v>
                </c:pt>
                <c:pt idx="6617">
                  <c:v>4.5900640048765622</c:v>
                </c:pt>
                <c:pt idx="6618">
                  <c:v>4.6113989637305703</c:v>
                </c:pt>
                <c:pt idx="6619">
                  <c:v>4.6357817738494358</c:v>
                </c:pt>
                <c:pt idx="6620">
                  <c:v>4.6540688814385858</c:v>
                </c:pt>
                <c:pt idx="6621">
                  <c:v>4.6723559890277349</c:v>
                </c:pt>
                <c:pt idx="6622">
                  <c:v>4.693690947881743</c:v>
                </c:pt>
                <c:pt idx="6623">
                  <c:v>4.7028345016763176</c:v>
                </c:pt>
                <c:pt idx="6624">
                  <c:v>4.7241694605303257</c:v>
                </c:pt>
                <c:pt idx="6625">
                  <c:v>4.7363608655897584</c:v>
                </c:pt>
                <c:pt idx="6626">
                  <c:v>4.7516001219140502</c:v>
                </c:pt>
                <c:pt idx="6627">
                  <c:v>4.7607436757086248</c:v>
                </c:pt>
                <c:pt idx="6628">
                  <c:v>4.7698872295032002</c:v>
                </c:pt>
                <c:pt idx="6629">
                  <c:v>4.7729350807680584</c:v>
                </c:pt>
                <c:pt idx="6630">
                  <c:v>4.7729350807680584</c:v>
                </c:pt>
                <c:pt idx="6631">
                  <c:v>4.7729350807680584</c:v>
                </c:pt>
                <c:pt idx="6632">
                  <c:v>4.7637915269734838</c:v>
                </c:pt>
                <c:pt idx="6633">
                  <c:v>4.7546479731789084</c:v>
                </c:pt>
                <c:pt idx="6634">
                  <c:v>4.7394087168546175</c:v>
                </c:pt>
                <c:pt idx="6635">
                  <c:v>4.7241694605303257</c:v>
                </c:pt>
                <c:pt idx="6636">
                  <c:v>4.7028345016763176</c:v>
                </c:pt>
                <c:pt idx="6637">
                  <c:v>4.6814995428223103</c:v>
                </c:pt>
                <c:pt idx="6638">
                  <c:v>4.6601645839683021</c:v>
                </c:pt>
                <c:pt idx="6639">
                  <c:v>4.6357817738494358</c:v>
                </c:pt>
                <c:pt idx="6640">
                  <c:v>4.6113989637305703</c:v>
                </c:pt>
                <c:pt idx="6641">
                  <c:v>4.5839683023468449</c:v>
                </c:pt>
                <c:pt idx="6642">
                  <c:v>4.5565376409631204</c:v>
                </c:pt>
                <c:pt idx="6643">
                  <c:v>4.5291069795793959</c:v>
                </c:pt>
                <c:pt idx="6644">
                  <c:v>4.4986284669308132</c:v>
                </c:pt>
                <c:pt idx="6645">
                  <c:v>4.4742456568119469</c:v>
                </c:pt>
                <c:pt idx="6646">
                  <c:v>4.443767144163365</c:v>
                </c:pt>
                <c:pt idx="6647">
                  <c:v>4.4193843340444987</c:v>
                </c:pt>
                <c:pt idx="6648">
                  <c:v>4.3950015239256324</c:v>
                </c:pt>
                <c:pt idx="6649">
                  <c:v>4.370618713806766</c:v>
                </c:pt>
                <c:pt idx="6650">
                  <c:v>4.3492837549527579</c:v>
                </c:pt>
                <c:pt idx="6651">
                  <c:v>4.3279487960987497</c:v>
                </c:pt>
                <c:pt idx="6652">
                  <c:v>4.3096616885096006</c:v>
                </c:pt>
                <c:pt idx="6653">
                  <c:v>4.2913745809204507</c:v>
                </c:pt>
                <c:pt idx="6654">
                  <c:v>4.2761353245961597</c:v>
                </c:pt>
                <c:pt idx="6655">
                  <c:v>4.260896068271868</c:v>
                </c:pt>
                <c:pt idx="6656">
                  <c:v>4.245656811947577</c:v>
                </c:pt>
                <c:pt idx="6657">
                  <c:v>4.2304175556232853</c:v>
                </c:pt>
                <c:pt idx="6658">
                  <c:v>4.2182261505638525</c:v>
                </c:pt>
                <c:pt idx="6659">
                  <c:v>4.209082596769278</c:v>
                </c:pt>
                <c:pt idx="6660">
                  <c:v>4.1938433404449862</c:v>
                </c:pt>
                <c:pt idx="6661">
                  <c:v>4.1846997866504116</c:v>
                </c:pt>
                <c:pt idx="6662">
                  <c:v>4.1755562328558362</c:v>
                </c:pt>
                <c:pt idx="6663">
                  <c:v>4.1694605303261199</c:v>
                </c:pt>
                <c:pt idx="6664">
                  <c:v>4.1633648277964035</c:v>
                </c:pt>
                <c:pt idx="6665">
                  <c:v>4.1572691252666871</c:v>
                </c:pt>
                <c:pt idx="6666">
                  <c:v>4.1511734227369699</c:v>
                </c:pt>
                <c:pt idx="6667">
                  <c:v>4.1481255714721117</c:v>
                </c:pt>
                <c:pt idx="6668">
                  <c:v>4.1450777202072535</c:v>
                </c:pt>
                <c:pt idx="6669">
                  <c:v>4.1420298689423953</c:v>
                </c:pt>
                <c:pt idx="6670">
                  <c:v>4.1450777202072535</c:v>
                </c:pt>
                <c:pt idx="6671">
                  <c:v>4.1450777202072535</c:v>
                </c:pt>
                <c:pt idx="6672">
                  <c:v>4.1511734227369699</c:v>
                </c:pt>
                <c:pt idx="6673">
                  <c:v>4.1603169765315453</c:v>
                </c:pt>
                <c:pt idx="6674">
                  <c:v>4.172508381590978</c:v>
                </c:pt>
                <c:pt idx="6675">
                  <c:v>4.1877476379152698</c:v>
                </c:pt>
                <c:pt idx="6676">
                  <c:v>4.209082596769278</c:v>
                </c:pt>
                <c:pt idx="6677">
                  <c:v>4.2334654068881434</c:v>
                </c:pt>
                <c:pt idx="6678">
                  <c:v>4.2578482170070098</c:v>
                </c:pt>
                <c:pt idx="6679">
                  <c:v>4.2852788783907343</c:v>
                </c:pt>
                <c:pt idx="6680">
                  <c:v>4.315757391039317</c:v>
                </c:pt>
                <c:pt idx="6681">
                  <c:v>4.3462359036878997</c:v>
                </c:pt>
                <c:pt idx="6682">
                  <c:v>4.3767144163364824</c:v>
                </c:pt>
                <c:pt idx="6683">
                  <c:v>4.4132886315147823</c:v>
                </c:pt>
                <c:pt idx="6684">
                  <c:v>4.443767144163365</c:v>
                </c:pt>
                <c:pt idx="6685">
                  <c:v>4.4803413593416641</c:v>
                </c:pt>
                <c:pt idx="6686">
                  <c:v>4.5108198719902468</c:v>
                </c:pt>
                <c:pt idx="6687">
                  <c:v>4.5382505333739713</c:v>
                </c:pt>
                <c:pt idx="6688">
                  <c:v>4.5656811947576958</c:v>
                </c:pt>
                <c:pt idx="6689">
                  <c:v>4.5839683023468449</c:v>
                </c:pt>
                <c:pt idx="6690">
                  <c:v>4.6083511124657113</c:v>
                </c:pt>
                <c:pt idx="6691">
                  <c:v>4.6296860713197194</c:v>
                </c:pt>
                <c:pt idx="6692">
                  <c:v>4.6510210301737276</c:v>
                </c:pt>
                <c:pt idx="6693">
                  <c:v>4.6693081377628767</c:v>
                </c:pt>
                <c:pt idx="6694">
                  <c:v>4.6875952453520267</c:v>
                </c:pt>
                <c:pt idx="6695">
                  <c:v>4.7058823529411757</c:v>
                </c:pt>
                <c:pt idx="6696">
                  <c:v>4.7241694605303257</c:v>
                </c:pt>
                <c:pt idx="6697">
                  <c:v>4.7394087168546175</c:v>
                </c:pt>
                <c:pt idx="6698">
                  <c:v>4.7546479731789084</c:v>
                </c:pt>
                <c:pt idx="6699">
                  <c:v>4.7698872295032002</c:v>
                </c:pt>
                <c:pt idx="6700">
                  <c:v>4.7851264858274911</c:v>
                </c:pt>
                <c:pt idx="6701">
                  <c:v>4.7942700396220665</c:v>
                </c:pt>
                <c:pt idx="6702">
                  <c:v>4.8064614446814993</c:v>
                </c:pt>
                <c:pt idx="6703">
                  <c:v>4.8186528497409329</c:v>
                </c:pt>
                <c:pt idx="6704">
                  <c:v>4.8308442548003656</c:v>
                </c:pt>
                <c:pt idx="6705">
                  <c:v>4.8430356598597992</c:v>
                </c:pt>
                <c:pt idx="6706">
                  <c:v>4.8521792136543738</c:v>
                </c:pt>
                <c:pt idx="6707">
                  <c:v>4.8643706187138065</c:v>
                </c:pt>
                <c:pt idx="6708">
                  <c:v>4.873514172508381</c:v>
                </c:pt>
                <c:pt idx="6709">
                  <c:v>4.8796098750380983</c:v>
                </c:pt>
                <c:pt idx="6710">
                  <c:v>4.8887534288326728</c:v>
                </c:pt>
                <c:pt idx="6711">
                  <c:v>4.8978969826272474</c:v>
                </c:pt>
                <c:pt idx="6712">
                  <c:v>4.9039926851569637</c:v>
                </c:pt>
                <c:pt idx="6713">
                  <c:v>4.9192319414812555</c:v>
                </c:pt>
                <c:pt idx="6714">
                  <c:v>4.9222797927461137</c:v>
                </c:pt>
                <c:pt idx="6715">
                  <c:v>4.9314233465406883</c:v>
                </c:pt>
                <c:pt idx="6716">
                  <c:v>4.9405669003352637</c:v>
                </c:pt>
                <c:pt idx="6717">
                  <c:v>4.943614751600121</c:v>
                </c:pt>
                <c:pt idx="6718">
                  <c:v>4.9497104541298373</c:v>
                </c:pt>
                <c:pt idx="6719">
                  <c:v>4.9588540079244128</c:v>
                </c:pt>
                <c:pt idx="6720">
                  <c:v>4.9649497104541291</c:v>
                </c:pt>
                <c:pt idx="6721">
                  <c:v>4.9679975617189882</c:v>
                </c:pt>
                <c:pt idx="6722">
                  <c:v>4.9801889667784209</c:v>
                </c:pt>
                <c:pt idx="6723">
                  <c:v>4.98323681804328</c:v>
                </c:pt>
                <c:pt idx="6724">
                  <c:v>4.9893325205729964</c:v>
                </c:pt>
                <c:pt idx="6725">
                  <c:v>4.9923803718378537</c:v>
                </c:pt>
                <c:pt idx="6726">
                  <c:v>4.99847607436757</c:v>
                </c:pt>
                <c:pt idx="6727">
                  <c:v>5.0045717768972882</c:v>
                </c:pt>
                <c:pt idx="6728">
                  <c:v>5.0106674794270045</c:v>
                </c:pt>
                <c:pt idx="6729">
                  <c:v>5.0137153306918618</c:v>
                </c:pt>
                <c:pt idx="6730">
                  <c:v>5.0167631819567209</c:v>
                </c:pt>
                <c:pt idx="6731">
                  <c:v>5.0259067357512945</c:v>
                </c:pt>
                <c:pt idx="6732">
                  <c:v>5.0289545870161536</c:v>
                </c:pt>
                <c:pt idx="6733">
                  <c:v>5.0320024382810118</c:v>
                </c:pt>
                <c:pt idx="6734">
                  <c:v>5.0380981408107282</c:v>
                </c:pt>
                <c:pt idx="6735">
                  <c:v>5.0411459920755863</c:v>
                </c:pt>
                <c:pt idx="6736">
                  <c:v>5.0441938433404454</c:v>
                </c:pt>
                <c:pt idx="6737">
                  <c:v>5.0472416946053027</c:v>
                </c:pt>
                <c:pt idx="6738">
                  <c:v>5.0533373971350191</c:v>
                </c:pt>
                <c:pt idx="6739">
                  <c:v>5.0563852483998781</c:v>
                </c:pt>
                <c:pt idx="6740">
                  <c:v>5.0594330996647363</c:v>
                </c:pt>
                <c:pt idx="6741">
                  <c:v>5.0655288021944527</c:v>
                </c:pt>
                <c:pt idx="6742">
                  <c:v>5.0685766534593109</c:v>
                </c:pt>
                <c:pt idx="6743">
                  <c:v>5.071624504724169</c:v>
                </c:pt>
                <c:pt idx="6744">
                  <c:v>5.0746723559890272</c:v>
                </c:pt>
                <c:pt idx="6745">
                  <c:v>5.0746723559890272</c:v>
                </c:pt>
                <c:pt idx="6746">
                  <c:v>5.0807680585187445</c:v>
                </c:pt>
                <c:pt idx="6747">
                  <c:v>5.0838159097836026</c:v>
                </c:pt>
                <c:pt idx="6748">
                  <c:v>5.0868637610484608</c:v>
                </c:pt>
                <c:pt idx="6749">
                  <c:v>5.089911612313319</c:v>
                </c:pt>
                <c:pt idx="6750">
                  <c:v>5.089911612313319</c:v>
                </c:pt>
                <c:pt idx="6751">
                  <c:v>5.0929594635781772</c:v>
                </c:pt>
                <c:pt idx="6752">
                  <c:v>5.0990551661078936</c:v>
                </c:pt>
                <c:pt idx="6753">
                  <c:v>5.0990551661078936</c:v>
                </c:pt>
                <c:pt idx="6754">
                  <c:v>5.1021030173727517</c:v>
                </c:pt>
                <c:pt idx="6755">
                  <c:v>5.1021030173727517</c:v>
                </c:pt>
                <c:pt idx="6756">
                  <c:v>5.1051508686376099</c:v>
                </c:pt>
                <c:pt idx="6757">
                  <c:v>5.108198719902469</c:v>
                </c:pt>
                <c:pt idx="6758">
                  <c:v>5.108198719902469</c:v>
                </c:pt>
                <c:pt idx="6759">
                  <c:v>5.1112465711673263</c:v>
                </c:pt>
                <c:pt idx="6760">
                  <c:v>5.1112465711673263</c:v>
                </c:pt>
                <c:pt idx="6761">
                  <c:v>5.1142944224321853</c:v>
                </c:pt>
                <c:pt idx="6762">
                  <c:v>5.1173422736970435</c:v>
                </c:pt>
                <c:pt idx="6763">
                  <c:v>5.1173422736970435</c:v>
                </c:pt>
                <c:pt idx="6764">
                  <c:v>5.1142944224321853</c:v>
                </c:pt>
                <c:pt idx="6765">
                  <c:v>5.1142944224321853</c:v>
                </c:pt>
                <c:pt idx="6766">
                  <c:v>5.1142944224321853</c:v>
                </c:pt>
                <c:pt idx="6767">
                  <c:v>5.1173422736970435</c:v>
                </c:pt>
                <c:pt idx="6768">
                  <c:v>5.1142944224321853</c:v>
                </c:pt>
                <c:pt idx="6769">
                  <c:v>5.1112465711673263</c:v>
                </c:pt>
                <c:pt idx="6770">
                  <c:v>5.1112465711673263</c:v>
                </c:pt>
                <c:pt idx="6771">
                  <c:v>5.1021030173727517</c:v>
                </c:pt>
                <c:pt idx="6772">
                  <c:v>5.0960073148430354</c:v>
                </c:pt>
                <c:pt idx="6773">
                  <c:v>5.0868637610484608</c:v>
                </c:pt>
                <c:pt idx="6774">
                  <c:v>5.0807680585187445</c:v>
                </c:pt>
                <c:pt idx="6775">
                  <c:v>5.071624504724169</c:v>
                </c:pt>
                <c:pt idx="6776">
                  <c:v>5.0563852483998781</c:v>
                </c:pt>
                <c:pt idx="6777">
                  <c:v>5.0502895458701618</c:v>
                </c:pt>
                <c:pt idx="6778">
                  <c:v>5.0380981408107282</c:v>
                </c:pt>
                <c:pt idx="6779">
                  <c:v>5.0259067357512945</c:v>
                </c:pt>
                <c:pt idx="6780">
                  <c:v>5.0167631819567209</c:v>
                </c:pt>
                <c:pt idx="6781">
                  <c:v>5.0045717768972882</c:v>
                </c:pt>
                <c:pt idx="6782">
                  <c:v>4.99847607436757</c:v>
                </c:pt>
                <c:pt idx="6783">
                  <c:v>4.9923803718378537</c:v>
                </c:pt>
                <c:pt idx="6784">
                  <c:v>4.9801889667784209</c:v>
                </c:pt>
                <c:pt idx="6785">
                  <c:v>4.9710454129838455</c:v>
                </c:pt>
                <c:pt idx="6786">
                  <c:v>4.9649497104541291</c:v>
                </c:pt>
                <c:pt idx="6787">
                  <c:v>4.9619018591892718</c:v>
                </c:pt>
                <c:pt idx="6788">
                  <c:v>4.9558061566595555</c:v>
                </c:pt>
                <c:pt idx="6789">
                  <c:v>4.9497104541298373</c:v>
                </c:pt>
                <c:pt idx="6790">
                  <c:v>4.9466626028649801</c:v>
                </c:pt>
                <c:pt idx="6791">
                  <c:v>4.943614751600121</c:v>
                </c:pt>
                <c:pt idx="6792">
                  <c:v>4.943614751600121</c:v>
                </c:pt>
                <c:pt idx="6793">
                  <c:v>4.9405669003352637</c:v>
                </c:pt>
                <c:pt idx="6794">
                  <c:v>4.9375190490704046</c:v>
                </c:pt>
                <c:pt idx="6795">
                  <c:v>4.9344711978055473</c:v>
                </c:pt>
                <c:pt idx="6796">
                  <c:v>4.9375190490704046</c:v>
                </c:pt>
                <c:pt idx="6797">
                  <c:v>4.9344711978055473</c:v>
                </c:pt>
                <c:pt idx="6798">
                  <c:v>4.9344711978055473</c:v>
                </c:pt>
                <c:pt idx="6799">
                  <c:v>4.9344711978055473</c:v>
                </c:pt>
                <c:pt idx="6800">
                  <c:v>4.9375190490704046</c:v>
                </c:pt>
                <c:pt idx="6801">
                  <c:v>4.9375190490704046</c:v>
                </c:pt>
                <c:pt idx="6802">
                  <c:v>4.9375190490704046</c:v>
                </c:pt>
                <c:pt idx="6803">
                  <c:v>4.9375190490704046</c:v>
                </c:pt>
                <c:pt idx="6804">
                  <c:v>4.9405669003352637</c:v>
                </c:pt>
                <c:pt idx="6805">
                  <c:v>4.9405669003352637</c:v>
                </c:pt>
                <c:pt idx="6806">
                  <c:v>4.943614751600121</c:v>
                </c:pt>
                <c:pt idx="6807">
                  <c:v>4.9466626028649801</c:v>
                </c:pt>
                <c:pt idx="6808">
                  <c:v>4.9497104541298373</c:v>
                </c:pt>
                <c:pt idx="6809">
                  <c:v>4.9497104541298373</c:v>
                </c:pt>
                <c:pt idx="6810">
                  <c:v>4.9527583053946964</c:v>
                </c:pt>
                <c:pt idx="6811">
                  <c:v>4.9588540079244128</c:v>
                </c:pt>
                <c:pt idx="6812">
                  <c:v>4.9619018591892718</c:v>
                </c:pt>
                <c:pt idx="6813">
                  <c:v>4.9649497104541291</c:v>
                </c:pt>
                <c:pt idx="6814">
                  <c:v>4.9649497104541291</c:v>
                </c:pt>
                <c:pt idx="6815">
                  <c:v>4.9679975617189882</c:v>
                </c:pt>
                <c:pt idx="6816">
                  <c:v>4.9740932642487046</c:v>
                </c:pt>
                <c:pt idx="6817">
                  <c:v>4.9801889667784209</c:v>
                </c:pt>
                <c:pt idx="6818">
                  <c:v>4.9801889667784209</c:v>
                </c:pt>
                <c:pt idx="6819">
                  <c:v>4.9862846693081373</c:v>
                </c:pt>
                <c:pt idx="6820">
                  <c:v>4.9862846693081373</c:v>
                </c:pt>
                <c:pt idx="6821">
                  <c:v>4.9923803718378537</c:v>
                </c:pt>
                <c:pt idx="6822">
                  <c:v>4.9954282231027127</c:v>
                </c:pt>
                <c:pt idx="6823">
                  <c:v>4.99847607436757</c:v>
                </c:pt>
                <c:pt idx="6824">
                  <c:v>4.99847607436757</c:v>
                </c:pt>
                <c:pt idx="6825">
                  <c:v>5.0045717768972882</c:v>
                </c:pt>
                <c:pt idx="6826">
                  <c:v>5.0076196281621455</c:v>
                </c:pt>
                <c:pt idx="6827">
                  <c:v>5.0106674794270045</c:v>
                </c:pt>
                <c:pt idx="6828">
                  <c:v>5.0137153306918618</c:v>
                </c:pt>
                <c:pt idx="6829">
                  <c:v>5.0198110332215782</c:v>
                </c:pt>
                <c:pt idx="6830">
                  <c:v>5.0259067357512945</c:v>
                </c:pt>
                <c:pt idx="6831">
                  <c:v>5.0259067357512945</c:v>
                </c:pt>
                <c:pt idx="6832">
                  <c:v>5.0289545870161536</c:v>
                </c:pt>
                <c:pt idx="6833">
                  <c:v>5.0320024382810118</c:v>
                </c:pt>
                <c:pt idx="6834">
                  <c:v>5.03505028954587</c:v>
                </c:pt>
                <c:pt idx="6835">
                  <c:v>5.0380981408107282</c:v>
                </c:pt>
                <c:pt idx="6836">
                  <c:v>5.0411459920755863</c:v>
                </c:pt>
                <c:pt idx="6837">
                  <c:v>5.0441938433404454</c:v>
                </c:pt>
                <c:pt idx="6838">
                  <c:v>5.0472416946053027</c:v>
                </c:pt>
                <c:pt idx="6839">
                  <c:v>5.0472416946053027</c:v>
                </c:pt>
                <c:pt idx="6840">
                  <c:v>5.0533373971350191</c:v>
                </c:pt>
                <c:pt idx="6841">
                  <c:v>5.0563852483998781</c:v>
                </c:pt>
                <c:pt idx="6842">
                  <c:v>5.0594330996647363</c:v>
                </c:pt>
                <c:pt idx="6843">
                  <c:v>5.0624809509295945</c:v>
                </c:pt>
                <c:pt idx="6844">
                  <c:v>5.0655288021944527</c:v>
                </c:pt>
                <c:pt idx="6845">
                  <c:v>5.0685766534593109</c:v>
                </c:pt>
                <c:pt idx="6846">
                  <c:v>5.0685766534593109</c:v>
                </c:pt>
                <c:pt idx="6847">
                  <c:v>5.071624504724169</c:v>
                </c:pt>
                <c:pt idx="6848">
                  <c:v>5.071624504724169</c:v>
                </c:pt>
                <c:pt idx="6849">
                  <c:v>5.0777202072538854</c:v>
                </c:pt>
                <c:pt idx="6850">
                  <c:v>5.0746723559890272</c:v>
                </c:pt>
                <c:pt idx="6851">
                  <c:v>5.0746723559890272</c:v>
                </c:pt>
                <c:pt idx="6852">
                  <c:v>5.0685766534593109</c:v>
                </c:pt>
                <c:pt idx="6853">
                  <c:v>5.0624809509295945</c:v>
                </c:pt>
                <c:pt idx="6854">
                  <c:v>5.0472416946053027</c:v>
                </c:pt>
                <c:pt idx="6855">
                  <c:v>5.0289545870161536</c:v>
                </c:pt>
                <c:pt idx="6856">
                  <c:v>5.0076196281621455</c:v>
                </c:pt>
                <c:pt idx="6857">
                  <c:v>4.9740932642487046</c:v>
                </c:pt>
                <c:pt idx="6858">
                  <c:v>4.9466626028649801</c:v>
                </c:pt>
                <c:pt idx="6859">
                  <c:v>4.9161840902163974</c:v>
                </c:pt>
                <c:pt idx="6860">
                  <c:v>4.8826577263029565</c:v>
                </c:pt>
                <c:pt idx="6861">
                  <c:v>4.8460835111246574</c:v>
                </c:pt>
                <c:pt idx="6862">
                  <c:v>4.8095092959463575</c:v>
                </c:pt>
                <c:pt idx="6863">
                  <c:v>4.7729350807680584</c:v>
                </c:pt>
                <c:pt idx="6864">
                  <c:v>4.7363608655897584</c:v>
                </c:pt>
                <c:pt idx="6865">
                  <c:v>4.6967387991466012</c:v>
                </c:pt>
                <c:pt idx="6866">
                  <c:v>4.6601645839683021</c:v>
                </c:pt>
                <c:pt idx="6867">
                  <c:v>4.6266382200548613</c:v>
                </c:pt>
                <c:pt idx="6868">
                  <c:v>4.5900640048765622</c:v>
                </c:pt>
                <c:pt idx="6869">
                  <c:v>4.5595854922279795</c:v>
                </c:pt>
                <c:pt idx="6870">
                  <c:v>4.5260591283145377</c:v>
                </c:pt>
                <c:pt idx="6871">
                  <c:v>4.495580615665955</c:v>
                </c:pt>
                <c:pt idx="6872">
                  <c:v>4.4681499542822305</c:v>
                </c:pt>
                <c:pt idx="6873">
                  <c:v>4.4346235903687896</c:v>
                </c:pt>
                <c:pt idx="6874">
                  <c:v>4.4102407802499242</c:v>
                </c:pt>
                <c:pt idx="6875">
                  <c:v>4.3828101188661996</c:v>
                </c:pt>
                <c:pt idx="6876">
                  <c:v>4.3584273087473333</c:v>
                </c:pt>
                <c:pt idx="6877">
                  <c:v>4.334044498628467</c:v>
                </c:pt>
                <c:pt idx="6878">
                  <c:v>4.3127095397744588</c:v>
                </c:pt>
                <c:pt idx="6879">
                  <c:v>4.2913745809204507</c:v>
                </c:pt>
                <c:pt idx="6880">
                  <c:v>4.2700396220664425</c:v>
                </c:pt>
                <c:pt idx="6881">
                  <c:v>4.2487046632124352</c:v>
                </c:pt>
                <c:pt idx="6882">
                  <c:v>4.2304175556232853</c:v>
                </c:pt>
                <c:pt idx="6883">
                  <c:v>4.2121304480341362</c:v>
                </c:pt>
                <c:pt idx="6884">
                  <c:v>4.190795489180128</c:v>
                </c:pt>
                <c:pt idx="6885">
                  <c:v>4.1755562328558362</c:v>
                </c:pt>
                <c:pt idx="6886">
                  <c:v>4.1603169765315453</c:v>
                </c:pt>
                <c:pt idx="6887">
                  <c:v>4.1450777202072535</c:v>
                </c:pt>
                <c:pt idx="6888">
                  <c:v>4.1298384638829626</c:v>
                </c:pt>
                <c:pt idx="6889">
                  <c:v>4.117647058823529</c:v>
                </c:pt>
                <c:pt idx="6890">
                  <c:v>4.1024078024992381</c:v>
                </c:pt>
                <c:pt idx="6891">
                  <c:v>4.0902163974398045</c:v>
                </c:pt>
                <c:pt idx="6892">
                  <c:v>4.0780249923803717</c:v>
                </c:pt>
                <c:pt idx="6893">
                  <c:v>4.0688814385857963</c:v>
                </c:pt>
                <c:pt idx="6894">
                  <c:v>4.0566900335263636</c:v>
                </c:pt>
                <c:pt idx="6895">
                  <c:v>4.0444986284669309</c:v>
                </c:pt>
                <c:pt idx="6896">
                  <c:v>4.0353550746723563</c:v>
                </c:pt>
                <c:pt idx="6897">
                  <c:v>4.0262115208777809</c:v>
                </c:pt>
                <c:pt idx="6898">
                  <c:v>4.0170679670832063</c:v>
                </c:pt>
                <c:pt idx="6899">
                  <c:v>4.0079244132886318</c:v>
                </c:pt>
                <c:pt idx="6900">
                  <c:v>3.9987808594940564</c:v>
                </c:pt>
                <c:pt idx="6901">
                  <c:v>3.99268515696434</c:v>
                </c:pt>
                <c:pt idx="6902">
                  <c:v>3.9865894544346236</c:v>
                </c:pt>
                <c:pt idx="6903">
                  <c:v>3.9774459006400487</c:v>
                </c:pt>
                <c:pt idx="6904">
                  <c:v>3.9713501981103319</c:v>
                </c:pt>
                <c:pt idx="6905">
                  <c:v>3.9652544955806155</c:v>
                </c:pt>
                <c:pt idx="6906">
                  <c:v>3.9591587930508991</c:v>
                </c:pt>
                <c:pt idx="6907">
                  <c:v>3.9530630905211828</c:v>
                </c:pt>
                <c:pt idx="6908">
                  <c:v>3.9439195367266073</c:v>
                </c:pt>
                <c:pt idx="6909">
                  <c:v>3.937823834196891</c:v>
                </c:pt>
                <c:pt idx="6910">
                  <c:v>3.9317281316671746</c:v>
                </c:pt>
                <c:pt idx="6911">
                  <c:v>3.9286802804023164</c:v>
                </c:pt>
                <c:pt idx="6912">
                  <c:v>3.9225845778725996</c:v>
                </c:pt>
                <c:pt idx="6913">
                  <c:v>3.919536726607741</c:v>
                </c:pt>
                <c:pt idx="6914">
                  <c:v>3.9134410240780246</c:v>
                </c:pt>
                <c:pt idx="6915">
                  <c:v>3.9103931728131665</c:v>
                </c:pt>
                <c:pt idx="6916">
                  <c:v>3.9073453215483083</c:v>
                </c:pt>
                <c:pt idx="6917">
                  <c:v>3.9042974702834501</c:v>
                </c:pt>
                <c:pt idx="6918">
                  <c:v>3.9012496190185919</c:v>
                </c:pt>
                <c:pt idx="6919">
                  <c:v>3.8951539164888751</c:v>
                </c:pt>
                <c:pt idx="6920">
                  <c:v>3.8921060652240169</c:v>
                </c:pt>
                <c:pt idx="6921">
                  <c:v>3.8890582139591587</c:v>
                </c:pt>
                <c:pt idx="6922">
                  <c:v>3.8860103626943006</c:v>
                </c:pt>
                <c:pt idx="6923">
                  <c:v>3.8829625114294419</c:v>
                </c:pt>
                <c:pt idx="6924">
                  <c:v>3.8829625114294419</c:v>
                </c:pt>
                <c:pt idx="6925">
                  <c:v>3.8799146601645838</c:v>
                </c:pt>
                <c:pt idx="6926">
                  <c:v>3.8768668088997256</c:v>
                </c:pt>
                <c:pt idx="6927">
                  <c:v>3.8738189576348674</c:v>
                </c:pt>
                <c:pt idx="6928">
                  <c:v>3.8707711063700088</c:v>
                </c:pt>
                <c:pt idx="6929">
                  <c:v>3.8707711063700088</c:v>
                </c:pt>
                <c:pt idx="6930">
                  <c:v>3.8677232551051506</c:v>
                </c:pt>
                <c:pt idx="6931">
                  <c:v>3.8677232551051506</c:v>
                </c:pt>
                <c:pt idx="6932">
                  <c:v>3.8646754038402924</c:v>
                </c:pt>
                <c:pt idx="6933">
                  <c:v>3.8616275525754342</c:v>
                </c:pt>
                <c:pt idx="6934">
                  <c:v>3.8616275525754342</c:v>
                </c:pt>
                <c:pt idx="6935">
                  <c:v>3.858579701310576</c:v>
                </c:pt>
                <c:pt idx="6936">
                  <c:v>3.858579701310576</c:v>
                </c:pt>
                <c:pt idx="6937">
                  <c:v>3.8555318500457179</c:v>
                </c:pt>
                <c:pt idx="6938">
                  <c:v>3.8524839987808597</c:v>
                </c:pt>
                <c:pt idx="6939">
                  <c:v>3.8524839987808597</c:v>
                </c:pt>
                <c:pt idx="6940">
                  <c:v>3.8524839987808597</c:v>
                </c:pt>
                <c:pt idx="6941">
                  <c:v>3.8494361475160015</c:v>
                </c:pt>
                <c:pt idx="6942">
                  <c:v>3.8494361475160015</c:v>
                </c:pt>
                <c:pt idx="6943">
                  <c:v>3.8494361475160015</c:v>
                </c:pt>
                <c:pt idx="6944">
                  <c:v>3.8463882962511424</c:v>
                </c:pt>
                <c:pt idx="6945">
                  <c:v>3.8463882962511424</c:v>
                </c:pt>
                <c:pt idx="6946">
                  <c:v>3.8463882962511424</c:v>
                </c:pt>
                <c:pt idx="6947">
                  <c:v>3.8433404449862842</c:v>
                </c:pt>
                <c:pt idx="6948">
                  <c:v>3.8433404449862842</c:v>
                </c:pt>
                <c:pt idx="6949">
                  <c:v>3.8433404449862842</c:v>
                </c:pt>
                <c:pt idx="6950">
                  <c:v>3.8402925937214261</c:v>
                </c:pt>
                <c:pt idx="6951">
                  <c:v>3.8402925937214261</c:v>
                </c:pt>
                <c:pt idx="6952">
                  <c:v>3.8402925937214261</c:v>
                </c:pt>
                <c:pt idx="6953">
                  <c:v>3.8372447424565679</c:v>
                </c:pt>
                <c:pt idx="6954">
                  <c:v>3.8372447424565679</c:v>
                </c:pt>
                <c:pt idx="6955">
                  <c:v>3.8372447424565679</c:v>
                </c:pt>
                <c:pt idx="6956">
                  <c:v>3.8372447424565679</c:v>
                </c:pt>
                <c:pt idx="6957">
                  <c:v>3.8372447424565679</c:v>
                </c:pt>
                <c:pt idx="6958">
                  <c:v>3.8341968911917097</c:v>
                </c:pt>
                <c:pt idx="6959">
                  <c:v>3.8341968911917097</c:v>
                </c:pt>
                <c:pt idx="6960">
                  <c:v>3.8341968911917097</c:v>
                </c:pt>
                <c:pt idx="6961">
                  <c:v>3.8341968911917097</c:v>
                </c:pt>
                <c:pt idx="6962">
                  <c:v>3.8341968911917097</c:v>
                </c:pt>
                <c:pt idx="6963">
                  <c:v>3.8311490399268515</c:v>
                </c:pt>
                <c:pt idx="6964">
                  <c:v>3.8311490399268515</c:v>
                </c:pt>
                <c:pt idx="6965">
                  <c:v>3.8311490399268515</c:v>
                </c:pt>
                <c:pt idx="6966">
                  <c:v>3.8311490399268515</c:v>
                </c:pt>
                <c:pt idx="6967">
                  <c:v>3.8311490399268515</c:v>
                </c:pt>
                <c:pt idx="6968">
                  <c:v>3.8281011886619933</c:v>
                </c:pt>
                <c:pt idx="6969">
                  <c:v>3.8281011886619933</c:v>
                </c:pt>
                <c:pt idx="6970">
                  <c:v>3.8281011886619933</c:v>
                </c:pt>
                <c:pt idx="6971">
                  <c:v>3.8281011886619933</c:v>
                </c:pt>
                <c:pt idx="6972">
                  <c:v>3.8281011886619933</c:v>
                </c:pt>
                <c:pt idx="6973">
                  <c:v>3.8281011886619933</c:v>
                </c:pt>
                <c:pt idx="6974">
                  <c:v>3.8281011886619933</c:v>
                </c:pt>
                <c:pt idx="6975">
                  <c:v>3.8281011886619933</c:v>
                </c:pt>
                <c:pt idx="6976">
                  <c:v>3.8250533373971352</c:v>
                </c:pt>
                <c:pt idx="6977">
                  <c:v>3.8250533373971352</c:v>
                </c:pt>
                <c:pt idx="6978">
                  <c:v>3.8250533373971352</c:v>
                </c:pt>
                <c:pt idx="6979">
                  <c:v>3.8250533373971352</c:v>
                </c:pt>
                <c:pt idx="6980">
                  <c:v>3.8250533373971352</c:v>
                </c:pt>
                <c:pt idx="6981">
                  <c:v>3.8250533373971352</c:v>
                </c:pt>
                <c:pt idx="6982">
                  <c:v>3.8250533373971352</c:v>
                </c:pt>
                <c:pt idx="6983">
                  <c:v>3.8220054861322765</c:v>
                </c:pt>
                <c:pt idx="6984">
                  <c:v>3.8250533373971352</c:v>
                </c:pt>
                <c:pt idx="6985">
                  <c:v>3.8220054861322765</c:v>
                </c:pt>
                <c:pt idx="6986">
                  <c:v>3.8220054861322765</c:v>
                </c:pt>
                <c:pt idx="6987">
                  <c:v>3.8220054861322765</c:v>
                </c:pt>
                <c:pt idx="6988">
                  <c:v>3.8220054861322765</c:v>
                </c:pt>
                <c:pt idx="6989">
                  <c:v>3.8220054861322765</c:v>
                </c:pt>
                <c:pt idx="6990">
                  <c:v>3.8220054861322765</c:v>
                </c:pt>
                <c:pt idx="6991">
                  <c:v>3.8220054861322765</c:v>
                </c:pt>
                <c:pt idx="6992">
                  <c:v>3.8189576348674179</c:v>
                </c:pt>
                <c:pt idx="6993">
                  <c:v>3.8189576348674179</c:v>
                </c:pt>
                <c:pt idx="6994">
                  <c:v>3.8189576348674179</c:v>
                </c:pt>
                <c:pt idx="6995">
                  <c:v>3.8189576348674179</c:v>
                </c:pt>
                <c:pt idx="6996">
                  <c:v>3.8189576348674179</c:v>
                </c:pt>
                <c:pt idx="6997">
                  <c:v>3.8189576348674179</c:v>
                </c:pt>
                <c:pt idx="6998">
                  <c:v>3.8189576348674179</c:v>
                </c:pt>
                <c:pt idx="6999">
                  <c:v>3.8189576348674179</c:v>
                </c:pt>
                <c:pt idx="7000">
                  <c:v>3.8189576348674179</c:v>
                </c:pt>
                <c:pt idx="7001">
                  <c:v>3.8189576348674179</c:v>
                </c:pt>
                <c:pt idx="7002">
                  <c:v>3.8189576348674179</c:v>
                </c:pt>
                <c:pt idx="7003">
                  <c:v>3.8189576348674179</c:v>
                </c:pt>
                <c:pt idx="7004">
                  <c:v>3.8189576348674179</c:v>
                </c:pt>
                <c:pt idx="7005">
                  <c:v>3.8189576348674179</c:v>
                </c:pt>
                <c:pt idx="7006">
                  <c:v>3.8189576348674179</c:v>
                </c:pt>
                <c:pt idx="7007">
                  <c:v>3.8189576348674179</c:v>
                </c:pt>
                <c:pt idx="7008">
                  <c:v>3.8189576348674179</c:v>
                </c:pt>
                <c:pt idx="7009">
                  <c:v>3.8189576348674179</c:v>
                </c:pt>
                <c:pt idx="7010">
                  <c:v>3.8189576348674179</c:v>
                </c:pt>
                <c:pt idx="7011">
                  <c:v>3.8220054861322765</c:v>
                </c:pt>
                <c:pt idx="7012">
                  <c:v>3.8250533373971352</c:v>
                </c:pt>
                <c:pt idx="7013">
                  <c:v>3.8250533373971352</c:v>
                </c:pt>
                <c:pt idx="7014">
                  <c:v>3.8250533373971352</c:v>
                </c:pt>
                <c:pt idx="7015">
                  <c:v>3.8281011886619933</c:v>
                </c:pt>
                <c:pt idx="7016">
                  <c:v>3.8281011886619933</c:v>
                </c:pt>
                <c:pt idx="7017">
                  <c:v>3.8311490399268515</c:v>
                </c:pt>
                <c:pt idx="7018">
                  <c:v>3.8341968911917097</c:v>
                </c:pt>
                <c:pt idx="7019">
                  <c:v>3.8341968911917097</c:v>
                </c:pt>
                <c:pt idx="7020">
                  <c:v>3.8372447424565679</c:v>
                </c:pt>
                <c:pt idx="7021">
                  <c:v>3.8372447424565679</c:v>
                </c:pt>
                <c:pt idx="7022">
                  <c:v>3.8402925937214261</c:v>
                </c:pt>
                <c:pt idx="7023">
                  <c:v>3.8433404449862842</c:v>
                </c:pt>
                <c:pt idx="7024">
                  <c:v>3.8463882962511424</c:v>
                </c:pt>
                <c:pt idx="7025">
                  <c:v>3.8494361475160015</c:v>
                </c:pt>
                <c:pt idx="7026">
                  <c:v>3.8524839987808597</c:v>
                </c:pt>
                <c:pt idx="7027">
                  <c:v>3.8555318500457179</c:v>
                </c:pt>
                <c:pt idx="7028">
                  <c:v>3.858579701310576</c:v>
                </c:pt>
                <c:pt idx="7029">
                  <c:v>3.8616275525754342</c:v>
                </c:pt>
                <c:pt idx="7030">
                  <c:v>3.8677232551051506</c:v>
                </c:pt>
                <c:pt idx="7031">
                  <c:v>3.8707711063700088</c:v>
                </c:pt>
                <c:pt idx="7032">
                  <c:v>3.8738189576348674</c:v>
                </c:pt>
                <c:pt idx="7033">
                  <c:v>3.8799146601645838</c:v>
                </c:pt>
                <c:pt idx="7034">
                  <c:v>3.8829625114294419</c:v>
                </c:pt>
                <c:pt idx="7035">
                  <c:v>3.8860103626943006</c:v>
                </c:pt>
                <c:pt idx="7036">
                  <c:v>3.8921060652240169</c:v>
                </c:pt>
                <c:pt idx="7037">
                  <c:v>3.8951539164888751</c:v>
                </c:pt>
                <c:pt idx="7038">
                  <c:v>3.9012496190185919</c:v>
                </c:pt>
                <c:pt idx="7039">
                  <c:v>3.9073453215483083</c:v>
                </c:pt>
                <c:pt idx="7040">
                  <c:v>3.919536726607741</c:v>
                </c:pt>
                <c:pt idx="7041">
                  <c:v>3.9286802804023164</c:v>
                </c:pt>
                <c:pt idx="7042">
                  <c:v>3.9408716854617492</c:v>
                </c:pt>
                <c:pt idx="7043">
                  <c:v>3.9622066443157573</c:v>
                </c:pt>
                <c:pt idx="7044">
                  <c:v>3.9804937519049068</c:v>
                </c:pt>
                <c:pt idx="7045">
                  <c:v>4.0048765620237736</c:v>
                </c:pt>
                <c:pt idx="7046">
                  <c:v>4.0292593721426391</c:v>
                </c:pt>
                <c:pt idx="7047">
                  <c:v>4.0597378847912218</c:v>
                </c:pt>
                <c:pt idx="7048">
                  <c:v>4.0902163974398045</c:v>
                </c:pt>
                <c:pt idx="7049">
                  <c:v>4.1237427613532454</c:v>
                </c:pt>
                <c:pt idx="7050">
                  <c:v>4.1603169765315453</c:v>
                </c:pt>
                <c:pt idx="7051">
                  <c:v>4.2029868942395607</c:v>
                </c:pt>
                <c:pt idx="7052">
                  <c:v>4.2517525144772934</c:v>
                </c:pt>
                <c:pt idx="7053">
                  <c:v>4.2944224321853088</c:v>
                </c:pt>
                <c:pt idx="7054">
                  <c:v>4.3401402011581833</c:v>
                </c:pt>
                <c:pt idx="7055">
                  <c:v>4.3797622676013406</c:v>
                </c:pt>
                <c:pt idx="7056">
                  <c:v>4.4193843340444987</c:v>
                </c:pt>
                <c:pt idx="7057">
                  <c:v>4.459006400487656</c:v>
                </c:pt>
                <c:pt idx="7058">
                  <c:v>4.4986284669308132</c:v>
                </c:pt>
                <c:pt idx="7059">
                  <c:v>4.5321548308442541</c:v>
                </c:pt>
                <c:pt idx="7060">
                  <c:v>4.5595854922279795</c:v>
                </c:pt>
                <c:pt idx="7061">
                  <c:v>4.5900640048765622</c:v>
                </c:pt>
                <c:pt idx="7062">
                  <c:v>4.6113989637305703</c:v>
                </c:pt>
                <c:pt idx="7063">
                  <c:v>4.6357817738494358</c:v>
                </c:pt>
                <c:pt idx="7064">
                  <c:v>4.657116732703444</c:v>
                </c:pt>
                <c:pt idx="7065">
                  <c:v>4.6723559890277349</c:v>
                </c:pt>
                <c:pt idx="7066">
                  <c:v>4.693690947881743</c:v>
                </c:pt>
                <c:pt idx="7067">
                  <c:v>4.7089302042060339</c:v>
                </c:pt>
                <c:pt idx="7068">
                  <c:v>4.7241694605303257</c:v>
                </c:pt>
                <c:pt idx="7069">
                  <c:v>4.7394087168546175</c:v>
                </c:pt>
                <c:pt idx="7070">
                  <c:v>4.7485522706491921</c:v>
                </c:pt>
                <c:pt idx="7071">
                  <c:v>4.7546479731789084</c:v>
                </c:pt>
                <c:pt idx="7072">
                  <c:v>4.7607436757086248</c:v>
                </c:pt>
                <c:pt idx="7073">
                  <c:v>4.7576958244437666</c:v>
                </c:pt>
                <c:pt idx="7074">
                  <c:v>4.7516001219140502</c:v>
                </c:pt>
                <c:pt idx="7075">
                  <c:v>4.7424565681194757</c:v>
                </c:pt>
                <c:pt idx="7076">
                  <c:v>4.7302651630600421</c:v>
                </c:pt>
                <c:pt idx="7077">
                  <c:v>4.7089302042060339</c:v>
                </c:pt>
                <c:pt idx="7078">
                  <c:v>4.6906430966168848</c:v>
                </c:pt>
                <c:pt idx="7079">
                  <c:v>4.6693081377628767</c:v>
                </c:pt>
                <c:pt idx="7080">
                  <c:v>4.6449253276440112</c:v>
                </c:pt>
                <c:pt idx="7081">
                  <c:v>4.6205425175251449</c:v>
                </c:pt>
                <c:pt idx="7082">
                  <c:v>4.5931118561414204</c:v>
                </c:pt>
                <c:pt idx="7083">
                  <c:v>4.5656811947576958</c:v>
                </c:pt>
                <c:pt idx="7084">
                  <c:v>4.5352026821091131</c:v>
                </c:pt>
                <c:pt idx="7085">
                  <c:v>4.5108198719902468</c:v>
                </c:pt>
                <c:pt idx="7086">
                  <c:v>4.4833892106065223</c:v>
                </c:pt>
                <c:pt idx="7087">
                  <c:v>4.4529106979579396</c:v>
                </c:pt>
                <c:pt idx="7088">
                  <c:v>4.4285278878390733</c:v>
                </c:pt>
                <c:pt idx="7089">
                  <c:v>4.407192928985066</c:v>
                </c:pt>
                <c:pt idx="7090">
                  <c:v>4.3828101188661996</c:v>
                </c:pt>
                <c:pt idx="7091">
                  <c:v>4.3584273087473333</c:v>
                </c:pt>
                <c:pt idx="7092">
                  <c:v>4.3370923498933251</c:v>
                </c:pt>
                <c:pt idx="7093">
                  <c:v>4.3188052423041752</c:v>
                </c:pt>
                <c:pt idx="7094">
                  <c:v>4.3005181347150252</c:v>
                </c:pt>
                <c:pt idx="7095">
                  <c:v>4.2852788783907343</c:v>
                </c:pt>
                <c:pt idx="7096">
                  <c:v>4.2700396220664425</c:v>
                </c:pt>
                <c:pt idx="7097">
                  <c:v>4.2517525144772934</c:v>
                </c:pt>
                <c:pt idx="7098">
                  <c:v>4.2304175556232853</c:v>
                </c:pt>
                <c:pt idx="7099">
                  <c:v>4.2121304480341362</c:v>
                </c:pt>
                <c:pt idx="7100">
                  <c:v>4.1877476379152698</c:v>
                </c:pt>
                <c:pt idx="7101">
                  <c:v>4.1664126790612617</c:v>
                </c:pt>
                <c:pt idx="7102">
                  <c:v>4.1481255714721117</c:v>
                </c:pt>
                <c:pt idx="7103">
                  <c:v>4.1298384638829626</c:v>
                </c:pt>
                <c:pt idx="7104">
                  <c:v>4.1115513562938126</c:v>
                </c:pt>
                <c:pt idx="7105">
                  <c:v>4.0932642487046627</c:v>
                </c:pt>
                <c:pt idx="7106">
                  <c:v>4.0780249923803717</c:v>
                </c:pt>
                <c:pt idx="7107">
                  <c:v>4.06278573605608</c:v>
                </c:pt>
                <c:pt idx="7108">
                  <c:v>4.0505943309966472</c:v>
                </c:pt>
                <c:pt idx="7109">
                  <c:v>4.0414507772020727</c:v>
                </c:pt>
                <c:pt idx="7110">
                  <c:v>4.0353550746723563</c:v>
                </c:pt>
                <c:pt idx="7111">
                  <c:v>4.0353550746723563</c:v>
                </c:pt>
                <c:pt idx="7112">
                  <c:v>4.0414507772020727</c:v>
                </c:pt>
                <c:pt idx="7113">
                  <c:v>4.0505943309966472</c:v>
                </c:pt>
                <c:pt idx="7114">
                  <c:v>4.06278573605608</c:v>
                </c:pt>
                <c:pt idx="7115">
                  <c:v>4.0841206949100881</c:v>
                </c:pt>
                <c:pt idx="7116">
                  <c:v>4.1085035050289545</c:v>
                </c:pt>
                <c:pt idx="7117">
                  <c:v>4.135934166412679</c:v>
                </c:pt>
                <c:pt idx="7118">
                  <c:v>4.1664126790612617</c:v>
                </c:pt>
                <c:pt idx="7119">
                  <c:v>4.2029868942395607</c:v>
                </c:pt>
                <c:pt idx="7120">
                  <c:v>4.2426089606827189</c:v>
                </c:pt>
                <c:pt idx="7121">
                  <c:v>4.2852788783907343</c:v>
                </c:pt>
                <c:pt idx="7122">
                  <c:v>4.3249009448338915</c:v>
                </c:pt>
                <c:pt idx="7123">
                  <c:v>4.3675708625419079</c:v>
                </c:pt>
                <c:pt idx="7124">
                  <c:v>4.4132886315147823</c:v>
                </c:pt>
                <c:pt idx="7125">
                  <c:v>4.4529106979579396</c:v>
                </c:pt>
                <c:pt idx="7126">
                  <c:v>4.495580615665955</c:v>
                </c:pt>
                <c:pt idx="7127">
                  <c:v>4.5321548308442541</c:v>
                </c:pt>
                <c:pt idx="7128">
                  <c:v>4.568729046022554</c:v>
                </c:pt>
                <c:pt idx="7129">
                  <c:v>4.6022554099359949</c:v>
                </c:pt>
                <c:pt idx="7130">
                  <c:v>4.6266382200548613</c:v>
                </c:pt>
                <c:pt idx="7131">
                  <c:v>4.6601645839683021</c:v>
                </c:pt>
                <c:pt idx="7132">
                  <c:v>4.6784516915574521</c:v>
                </c:pt>
                <c:pt idx="7133">
                  <c:v>4.7028345016763176</c:v>
                </c:pt>
                <c:pt idx="7134">
                  <c:v>4.7272173117951839</c:v>
                </c:pt>
                <c:pt idx="7135">
                  <c:v>4.7424565681194757</c:v>
                </c:pt>
                <c:pt idx="7136">
                  <c:v>4.7576958244437666</c:v>
                </c:pt>
                <c:pt idx="7137">
                  <c:v>4.7698872295032002</c:v>
                </c:pt>
                <c:pt idx="7138">
                  <c:v>4.7790307832977748</c:v>
                </c:pt>
                <c:pt idx="7139">
                  <c:v>4.7790307832977748</c:v>
                </c:pt>
                <c:pt idx="7140">
                  <c:v>4.766839378238342</c:v>
                </c:pt>
                <c:pt idx="7141">
                  <c:v>4.7516001219140502</c:v>
                </c:pt>
                <c:pt idx="7142">
                  <c:v>4.7272173117951839</c:v>
                </c:pt>
                <c:pt idx="7143">
                  <c:v>4.6967387991466012</c:v>
                </c:pt>
                <c:pt idx="7144">
                  <c:v>4.6662602864980185</c:v>
                </c:pt>
                <c:pt idx="7145">
                  <c:v>4.6327339225845776</c:v>
                </c:pt>
                <c:pt idx="7146">
                  <c:v>4.5961597074062785</c:v>
                </c:pt>
                <c:pt idx="7147">
                  <c:v>4.5595854922279795</c:v>
                </c:pt>
                <c:pt idx="7148">
                  <c:v>4.5230112770496795</c:v>
                </c:pt>
                <c:pt idx="7149">
                  <c:v>4.4864370618713805</c:v>
                </c:pt>
                <c:pt idx="7150">
                  <c:v>4.4468149954282232</c:v>
                </c:pt>
                <c:pt idx="7151">
                  <c:v>4.4102407802499242</c:v>
                </c:pt>
                <c:pt idx="7152">
                  <c:v>4.3797622676013406</c:v>
                </c:pt>
                <c:pt idx="7153">
                  <c:v>4.3462359036878997</c:v>
                </c:pt>
                <c:pt idx="7154">
                  <c:v>4.3127095397744588</c:v>
                </c:pt>
                <c:pt idx="7155">
                  <c:v>4.2822310271258761</c:v>
                </c:pt>
                <c:pt idx="7156">
                  <c:v>4.2487046632124352</c:v>
                </c:pt>
                <c:pt idx="7157">
                  <c:v>4.2212740018287107</c:v>
                </c:pt>
                <c:pt idx="7158">
                  <c:v>4.1877476379152698</c:v>
                </c:pt>
                <c:pt idx="7159">
                  <c:v>4.1603169765315453</c:v>
                </c:pt>
                <c:pt idx="7160">
                  <c:v>4.1328863151478208</c:v>
                </c:pt>
                <c:pt idx="7161">
                  <c:v>4.1085035050289545</c:v>
                </c:pt>
                <c:pt idx="7162">
                  <c:v>4.0810728436452299</c:v>
                </c:pt>
                <c:pt idx="7163">
                  <c:v>4.0566900335263636</c:v>
                </c:pt>
                <c:pt idx="7164">
                  <c:v>4.0353550746723563</c:v>
                </c:pt>
                <c:pt idx="7165">
                  <c:v>4.01097226455349</c:v>
                </c:pt>
                <c:pt idx="7166">
                  <c:v>3.9896373056994818</c:v>
                </c:pt>
                <c:pt idx="7167">
                  <c:v>3.9683023468454737</c:v>
                </c:pt>
                <c:pt idx="7168">
                  <c:v>3.9500152392563246</c:v>
                </c:pt>
                <c:pt idx="7169">
                  <c:v>3.9256324291374582</c:v>
                </c:pt>
                <c:pt idx="7170">
                  <c:v>3.9073453215483083</c:v>
                </c:pt>
                <c:pt idx="7171">
                  <c:v>3.8890582139591587</c:v>
                </c:pt>
                <c:pt idx="7172">
                  <c:v>3.8738189576348674</c:v>
                </c:pt>
                <c:pt idx="7173">
                  <c:v>3.8555318500457179</c:v>
                </c:pt>
                <c:pt idx="7174">
                  <c:v>3.8402925937214261</c:v>
                </c:pt>
                <c:pt idx="7175">
                  <c:v>3.8250533373971352</c:v>
                </c:pt>
                <c:pt idx="7176">
                  <c:v>3.8098140810728434</c:v>
                </c:pt>
                <c:pt idx="7177">
                  <c:v>3.7976226760134106</c:v>
                </c:pt>
                <c:pt idx="7178">
                  <c:v>3.7854312709539775</c:v>
                </c:pt>
                <c:pt idx="7179">
                  <c:v>3.7701920146296857</c:v>
                </c:pt>
                <c:pt idx="7180">
                  <c:v>3.7580006095702529</c:v>
                </c:pt>
                <c:pt idx="7181">
                  <c:v>3.7458092045108193</c:v>
                </c:pt>
                <c:pt idx="7182">
                  <c:v>3.7366656507162448</c:v>
                </c:pt>
                <c:pt idx="7183">
                  <c:v>3.7244742456568121</c:v>
                </c:pt>
                <c:pt idx="7184">
                  <c:v>3.7153306918622366</c:v>
                </c:pt>
                <c:pt idx="7185">
                  <c:v>3.7031392868028039</c:v>
                </c:pt>
                <c:pt idx="7186">
                  <c:v>3.6939957330082289</c:v>
                </c:pt>
                <c:pt idx="7187">
                  <c:v>3.6818043279487958</c:v>
                </c:pt>
                <c:pt idx="7188">
                  <c:v>3.6726607741542212</c:v>
                </c:pt>
                <c:pt idx="7189">
                  <c:v>3.6635172203596462</c:v>
                </c:pt>
                <c:pt idx="7190">
                  <c:v>3.6574215178299299</c:v>
                </c:pt>
                <c:pt idx="7191">
                  <c:v>3.6482779640353553</c:v>
                </c:pt>
                <c:pt idx="7192">
                  <c:v>3.6391344102407799</c:v>
                </c:pt>
                <c:pt idx="7193">
                  <c:v>3.6330387077110635</c:v>
                </c:pt>
                <c:pt idx="7194">
                  <c:v>3.623895153916489</c:v>
                </c:pt>
                <c:pt idx="7195">
                  <c:v>3.6177994513867717</c:v>
                </c:pt>
                <c:pt idx="7196">
                  <c:v>3.6117037488570554</c:v>
                </c:pt>
                <c:pt idx="7197">
                  <c:v>3.605608046327339</c:v>
                </c:pt>
                <c:pt idx="7198">
                  <c:v>3.5995123437976226</c:v>
                </c:pt>
                <c:pt idx="7199">
                  <c:v>3.5934166412679058</c:v>
                </c:pt>
                <c:pt idx="7200">
                  <c:v>3.5873209387381895</c:v>
                </c:pt>
                <c:pt idx="7201">
                  <c:v>3.5812252362084727</c:v>
                </c:pt>
                <c:pt idx="7202">
                  <c:v>3.5751295336787563</c:v>
                </c:pt>
                <c:pt idx="7203">
                  <c:v>3.5690338311490399</c:v>
                </c:pt>
                <c:pt idx="7204">
                  <c:v>3.5629381286193231</c:v>
                </c:pt>
                <c:pt idx="7205">
                  <c:v>3.5598902773544649</c:v>
                </c:pt>
                <c:pt idx="7206">
                  <c:v>3.5537945748247486</c:v>
                </c:pt>
                <c:pt idx="7207">
                  <c:v>3.5507467235598904</c:v>
                </c:pt>
                <c:pt idx="7208">
                  <c:v>3.5446510210301736</c:v>
                </c:pt>
                <c:pt idx="7209">
                  <c:v>3.541603169765315</c:v>
                </c:pt>
                <c:pt idx="7210">
                  <c:v>3.5355074672355986</c:v>
                </c:pt>
                <c:pt idx="7211">
                  <c:v>3.5324596159707404</c:v>
                </c:pt>
                <c:pt idx="7212">
                  <c:v>3.5294117647058822</c:v>
                </c:pt>
                <c:pt idx="7213">
                  <c:v>3.5233160621761659</c:v>
                </c:pt>
                <c:pt idx="7214">
                  <c:v>3.5202682109113077</c:v>
                </c:pt>
                <c:pt idx="7215">
                  <c:v>3.5172203596464486</c:v>
                </c:pt>
                <c:pt idx="7216">
                  <c:v>3.5141725083815905</c:v>
                </c:pt>
                <c:pt idx="7217">
                  <c:v>3.5111246571167323</c:v>
                </c:pt>
                <c:pt idx="7218">
                  <c:v>3.5080768058518741</c:v>
                </c:pt>
                <c:pt idx="7219">
                  <c:v>3.5050289545870159</c:v>
                </c:pt>
                <c:pt idx="7220">
                  <c:v>3.5019811033221577</c:v>
                </c:pt>
                <c:pt idx="7221">
                  <c:v>3.5019811033221577</c:v>
                </c:pt>
                <c:pt idx="7222">
                  <c:v>3.4989332520572995</c:v>
                </c:pt>
                <c:pt idx="7223">
                  <c:v>3.4958854007924414</c:v>
                </c:pt>
                <c:pt idx="7224">
                  <c:v>3.4928375495275832</c:v>
                </c:pt>
                <c:pt idx="7225">
                  <c:v>3.4928375495275832</c:v>
                </c:pt>
                <c:pt idx="7226">
                  <c:v>3.4897896982627246</c:v>
                </c:pt>
                <c:pt idx="7227">
                  <c:v>3.4897896982627246</c:v>
                </c:pt>
                <c:pt idx="7228">
                  <c:v>3.4897896982627246</c:v>
                </c:pt>
                <c:pt idx="7229">
                  <c:v>3.4897896982627246</c:v>
                </c:pt>
                <c:pt idx="7230">
                  <c:v>3.4897896982627246</c:v>
                </c:pt>
                <c:pt idx="7231">
                  <c:v>3.4897896982627246</c:v>
                </c:pt>
                <c:pt idx="7232">
                  <c:v>3.4867418469978664</c:v>
                </c:pt>
                <c:pt idx="7233">
                  <c:v>3.4867418469978664</c:v>
                </c:pt>
                <c:pt idx="7234">
                  <c:v>3.4867418469978664</c:v>
                </c:pt>
                <c:pt idx="7235">
                  <c:v>3.4897896982627246</c:v>
                </c:pt>
                <c:pt idx="7236">
                  <c:v>3.4897896982627246</c:v>
                </c:pt>
                <c:pt idx="7237">
                  <c:v>3.4928375495275832</c:v>
                </c:pt>
                <c:pt idx="7238">
                  <c:v>3.4928375495275832</c:v>
                </c:pt>
                <c:pt idx="7239">
                  <c:v>3.4958854007924414</c:v>
                </c:pt>
                <c:pt idx="7240">
                  <c:v>3.4989332520572995</c:v>
                </c:pt>
                <c:pt idx="7241">
                  <c:v>3.5019811033221577</c:v>
                </c:pt>
                <c:pt idx="7242">
                  <c:v>3.5050289545870159</c:v>
                </c:pt>
                <c:pt idx="7243">
                  <c:v>3.5080768058518741</c:v>
                </c:pt>
                <c:pt idx="7244">
                  <c:v>3.5080768058518741</c:v>
                </c:pt>
                <c:pt idx="7245">
                  <c:v>3.5111246571167323</c:v>
                </c:pt>
                <c:pt idx="7246">
                  <c:v>3.5141725083815905</c:v>
                </c:pt>
                <c:pt idx="7247">
                  <c:v>3.5202682109113077</c:v>
                </c:pt>
                <c:pt idx="7248">
                  <c:v>3.5233160621761659</c:v>
                </c:pt>
                <c:pt idx="7249">
                  <c:v>3.5263639134410241</c:v>
                </c:pt>
                <c:pt idx="7250">
                  <c:v>3.5294117647058822</c:v>
                </c:pt>
                <c:pt idx="7251">
                  <c:v>3.5324596159707404</c:v>
                </c:pt>
                <c:pt idx="7252">
                  <c:v>3.5385553185004568</c:v>
                </c:pt>
                <c:pt idx="7253">
                  <c:v>3.541603169765315</c:v>
                </c:pt>
                <c:pt idx="7254">
                  <c:v>3.5446510210301736</c:v>
                </c:pt>
                <c:pt idx="7255">
                  <c:v>3.5507467235598904</c:v>
                </c:pt>
                <c:pt idx="7256">
                  <c:v>3.5537945748247486</c:v>
                </c:pt>
                <c:pt idx="7257">
                  <c:v>3.5598902773544649</c:v>
                </c:pt>
                <c:pt idx="7258">
                  <c:v>3.5629381286193231</c:v>
                </c:pt>
                <c:pt idx="7259">
                  <c:v>3.5690338311490399</c:v>
                </c:pt>
                <c:pt idx="7260">
                  <c:v>3.5720816824138981</c:v>
                </c:pt>
                <c:pt idx="7261">
                  <c:v>3.5781773849436145</c:v>
                </c:pt>
                <c:pt idx="7262">
                  <c:v>3.5812252362084727</c:v>
                </c:pt>
                <c:pt idx="7263">
                  <c:v>3.5873209387381895</c:v>
                </c:pt>
                <c:pt idx="7264">
                  <c:v>3.5903687900030476</c:v>
                </c:pt>
                <c:pt idx="7265">
                  <c:v>3.5964644925327645</c:v>
                </c:pt>
                <c:pt idx="7266">
                  <c:v>3.5995123437976226</c:v>
                </c:pt>
                <c:pt idx="7267">
                  <c:v>3.605608046327339</c:v>
                </c:pt>
                <c:pt idx="7268">
                  <c:v>3.6117037488570554</c:v>
                </c:pt>
                <c:pt idx="7269">
                  <c:v>3.6147516001219135</c:v>
                </c:pt>
                <c:pt idx="7270">
                  <c:v>3.6208473026516308</c:v>
                </c:pt>
                <c:pt idx="7271">
                  <c:v>3.6269430051813472</c:v>
                </c:pt>
                <c:pt idx="7272">
                  <c:v>3.6299908564462053</c:v>
                </c:pt>
                <c:pt idx="7273">
                  <c:v>3.6360865589759217</c:v>
                </c:pt>
                <c:pt idx="7274">
                  <c:v>3.6421822615056381</c:v>
                </c:pt>
                <c:pt idx="7275">
                  <c:v>3.6482779640353553</c:v>
                </c:pt>
                <c:pt idx="7276">
                  <c:v>3.6513258153002135</c:v>
                </c:pt>
                <c:pt idx="7277">
                  <c:v>3.6574215178299299</c:v>
                </c:pt>
                <c:pt idx="7278">
                  <c:v>3.6635172203596462</c:v>
                </c:pt>
                <c:pt idx="7279">
                  <c:v>3.6696129228893626</c:v>
                </c:pt>
                <c:pt idx="7280">
                  <c:v>3.6757086254190794</c:v>
                </c:pt>
                <c:pt idx="7281">
                  <c:v>3.6818043279487958</c:v>
                </c:pt>
                <c:pt idx="7282">
                  <c:v>3.6939957330082289</c:v>
                </c:pt>
                <c:pt idx="7283">
                  <c:v>3.7000914355379457</c:v>
                </c:pt>
                <c:pt idx="7284">
                  <c:v>3.7092349893325203</c:v>
                </c:pt>
                <c:pt idx="7285">
                  <c:v>3.7183785431270948</c:v>
                </c:pt>
                <c:pt idx="7286">
                  <c:v>3.7244742456568121</c:v>
                </c:pt>
                <c:pt idx="7287">
                  <c:v>3.7336177994513866</c:v>
                </c:pt>
                <c:pt idx="7288">
                  <c:v>3.7427613532459612</c:v>
                </c:pt>
                <c:pt idx="7289">
                  <c:v>3.7519049070405366</c:v>
                </c:pt>
                <c:pt idx="7290">
                  <c:v>3.7580006095702529</c:v>
                </c:pt>
                <c:pt idx="7291">
                  <c:v>3.7671441633648275</c:v>
                </c:pt>
                <c:pt idx="7292">
                  <c:v>3.7732398658945443</c:v>
                </c:pt>
                <c:pt idx="7293">
                  <c:v>3.7823834196891188</c:v>
                </c:pt>
                <c:pt idx="7294">
                  <c:v>3.7884791222188356</c:v>
                </c:pt>
                <c:pt idx="7295">
                  <c:v>3.794574824748552</c:v>
                </c:pt>
                <c:pt idx="7296">
                  <c:v>3.7976226760134106</c:v>
                </c:pt>
                <c:pt idx="7297">
                  <c:v>3.8006705272782688</c:v>
                </c:pt>
                <c:pt idx="7298">
                  <c:v>3.803718378543127</c:v>
                </c:pt>
                <c:pt idx="7299">
                  <c:v>3.803718378543127</c:v>
                </c:pt>
                <c:pt idx="7300">
                  <c:v>3.803718378543127</c:v>
                </c:pt>
                <c:pt idx="7301">
                  <c:v>3.8006705272782688</c:v>
                </c:pt>
                <c:pt idx="7302">
                  <c:v>3.7976226760134106</c:v>
                </c:pt>
                <c:pt idx="7303">
                  <c:v>3.794574824748552</c:v>
                </c:pt>
                <c:pt idx="7304">
                  <c:v>3.7884791222188356</c:v>
                </c:pt>
                <c:pt idx="7305">
                  <c:v>3.7823834196891188</c:v>
                </c:pt>
                <c:pt idx="7306">
                  <c:v>3.7732398658945443</c:v>
                </c:pt>
                <c:pt idx="7307">
                  <c:v>3.7671441633648275</c:v>
                </c:pt>
                <c:pt idx="7308">
                  <c:v>3.7580006095702529</c:v>
                </c:pt>
                <c:pt idx="7309">
                  <c:v>3.7488570557756784</c:v>
                </c:pt>
                <c:pt idx="7310">
                  <c:v>3.739713501981103</c:v>
                </c:pt>
                <c:pt idx="7311">
                  <c:v>3.7305699481865284</c:v>
                </c:pt>
                <c:pt idx="7312">
                  <c:v>3.7214263943919539</c:v>
                </c:pt>
                <c:pt idx="7313">
                  <c:v>3.7153306918622366</c:v>
                </c:pt>
                <c:pt idx="7314">
                  <c:v>3.7061871380676621</c:v>
                </c:pt>
                <c:pt idx="7315">
                  <c:v>3.6970435842730875</c:v>
                </c:pt>
                <c:pt idx="7316">
                  <c:v>3.6848521792136544</c:v>
                </c:pt>
                <c:pt idx="7317">
                  <c:v>3.6757086254190794</c:v>
                </c:pt>
                <c:pt idx="7318">
                  <c:v>3.6696129228893626</c:v>
                </c:pt>
                <c:pt idx="7319">
                  <c:v>3.660469369094788</c:v>
                </c:pt>
                <c:pt idx="7320">
                  <c:v>3.6513258153002135</c:v>
                </c:pt>
                <c:pt idx="7321">
                  <c:v>3.6452301127704967</c:v>
                </c:pt>
                <c:pt idx="7322">
                  <c:v>3.6391344102407799</c:v>
                </c:pt>
                <c:pt idx="7323">
                  <c:v>3.6299908564462053</c:v>
                </c:pt>
                <c:pt idx="7324">
                  <c:v>3.623895153916489</c:v>
                </c:pt>
                <c:pt idx="7325">
                  <c:v>3.6177994513867717</c:v>
                </c:pt>
                <c:pt idx="7326">
                  <c:v>3.6117037488570554</c:v>
                </c:pt>
                <c:pt idx="7327">
                  <c:v>3.605608046327339</c:v>
                </c:pt>
                <c:pt idx="7328">
                  <c:v>3.5995123437976226</c:v>
                </c:pt>
                <c:pt idx="7329">
                  <c:v>3.5934166412679058</c:v>
                </c:pt>
                <c:pt idx="7330">
                  <c:v>3.5873209387381895</c:v>
                </c:pt>
                <c:pt idx="7331">
                  <c:v>3.5812252362084727</c:v>
                </c:pt>
                <c:pt idx="7332">
                  <c:v>3.5781773849436145</c:v>
                </c:pt>
                <c:pt idx="7333">
                  <c:v>3.5720816824138981</c:v>
                </c:pt>
                <c:pt idx="7334">
                  <c:v>3.5659859798841813</c:v>
                </c:pt>
                <c:pt idx="7335">
                  <c:v>3.5598902773544649</c:v>
                </c:pt>
                <c:pt idx="7336">
                  <c:v>3.5568424260896068</c:v>
                </c:pt>
                <c:pt idx="7337">
                  <c:v>3.5507467235598904</c:v>
                </c:pt>
                <c:pt idx="7338">
                  <c:v>3.5476988722950322</c:v>
                </c:pt>
                <c:pt idx="7339">
                  <c:v>3.5446510210301736</c:v>
                </c:pt>
                <c:pt idx="7340">
                  <c:v>3.5385553185004568</c:v>
                </c:pt>
                <c:pt idx="7341">
                  <c:v>3.5355074672355986</c:v>
                </c:pt>
                <c:pt idx="7342">
                  <c:v>3.5324596159707404</c:v>
                </c:pt>
                <c:pt idx="7343">
                  <c:v>3.5294117647058822</c:v>
                </c:pt>
                <c:pt idx="7344">
                  <c:v>3.5263639134410241</c:v>
                </c:pt>
                <c:pt idx="7345">
                  <c:v>3.5263639134410241</c:v>
                </c:pt>
                <c:pt idx="7346">
                  <c:v>3.5233160621761659</c:v>
                </c:pt>
                <c:pt idx="7347">
                  <c:v>3.5202682109113077</c:v>
                </c:pt>
                <c:pt idx="7348">
                  <c:v>3.5172203596464486</c:v>
                </c:pt>
                <c:pt idx="7349">
                  <c:v>3.5172203596464486</c:v>
                </c:pt>
                <c:pt idx="7350">
                  <c:v>3.5141725083815905</c:v>
                </c:pt>
                <c:pt idx="7351">
                  <c:v>3.5141725083815905</c:v>
                </c:pt>
                <c:pt idx="7352">
                  <c:v>3.5141725083815905</c:v>
                </c:pt>
                <c:pt idx="7353">
                  <c:v>3.5141725083815905</c:v>
                </c:pt>
                <c:pt idx="7354">
                  <c:v>3.5111246571167323</c:v>
                </c:pt>
                <c:pt idx="7355">
                  <c:v>3.5141725083815905</c:v>
                </c:pt>
                <c:pt idx="7356">
                  <c:v>3.5141725083815905</c:v>
                </c:pt>
                <c:pt idx="7357">
                  <c:v>3.5141725083815905</c:v>
                </c:pt>
                <c:pt idx="7358">
                  <c:v>3.5141725083815905</c:v>
                </c:pt>
                <c:pt idx="7359">
                  <c:v>3.5141725083815905</c:v>
                </c:pt>
                <c:pt idx="7360">
                  <c:v>3.5172203596464486</c:v>
                </c:pt>
                <c:pt idx="7361">
                  <c:v>3.5172203596464486</c:v>
                </c:pt>
                <c:pt idx="7362">
                  <c:v>3.5202682109113077</c:v>
                </c:pt>
                <c:pt idx="7363">
                  <c:v>3.5202682109113077</c:v>
                </c:pt>
                <c:pt idx="7364">
                  <c:v>3.5233160621761659</c:v>
                </c:pt>
                <c:pt idx="7365">
                  <c:v>3.5263639134410241</c:v>
                </c:pt>
                <c:pt idx="7366">
                  <c:v>3.5263639134410241</c:v>
                </c:pt>
                <c:pt idx="7367">
                  <c:v>3.5294117647058822</c:v>
                </c:pt>
                <c:pt idx="7368">
                  <c:v>3.5324596159707404</c:v>
                </c:pt>
                <c:pt idx="7369">
                  <c:v>3.5355074672355986</c:v>
                </c:pt>
                <c:pt idx="7370">
                  <c:v>3.5355074672355986</c:v>
                </c:pt>
                <c:pt idx="7371">
                  <c:v>3.5385553185004568</c:v>
                </c:pt>
                <c:pt idx="7372">
                  <c:v>3.541603169765315</c:v>
                </c:pt>
                <c:pt idx="7373">
                  <c:v>3.5446510210301736</c:v>
                </c:pt>
                <c:pt idx="7374">
                  <c:v>3.5476988722950322</c:v>
                </c:pt>
                <c:pt idx="7375">
                  <c:v>3.5507467235598904</c:v>
                </c:pt>
                <c:pt idx="7376">
                  <c:v>3.5537945748247486</c:v>
                </c:pt>
                <c:pt idx="7377">
                  <c:v>3.5568424260896068</c:v>
                </c:pt>
                <c:pt idx="7378">
                  <c:v>3.5629381286193231</c:v>
                </c:pt>
                <c:pt idx="7379">
                  <c:v>3.5659859798841813</c:v>
                </c:pt>
                <c:pt idx="7380">
                  <c:v>3.5690338311490399</c:v>
                </c:pt>
                <c:pt idx="7381">
                  <c:v>3.5720816824138981</c:v>
                </c:pt>
                <c:pt idx="7382">
                  <c:v>3.5751295336787563</c:v>
                </c:pt>
                <c:pt idx="7383">
                  <c:v>3.5781773849436145</c:v>
                </c:pt>
                <c:pt idx="7384">
                  <c:v>3.5842730874733313</c:v>
                </c:pt>
                <c:pt idx="7385">
                  <c:v>3.5873209387381895</c:v>
                </c:pt>
                <c:pt idx="7386">
                  <c:v>3.5903687900030476</c:v>
                </c:pt>
                <c:pt idx="7387">
                  <c:v>3.5934166412679058</c:v>
                </c:pt>
                <c:pt idx="7388">
                  <c:v>3.5995123437976226</c:v>
                </c:pt>
                <c:pt idx="7389">
                  <c:v>3.6025601950624808</c:v>
                </c:pt>
                <c:pt idx="7390">
                  <c:v>3.605608046327339</c:v>
                </c:pt>
                <c:pt idx="7391">
                  <c:v>3.6086558975921972</c:v>
                </c:pt>
                <c:pt idx="7392">
                  <c:v>3.6147516001219135</c:v>
                </c:pt>
                <c:pt idx="7393">
                  <c:v>3.6177994513867717</c:v>
                </c:pt>
                <c:pt idx="7394">
                  <c:v>3.623895153916489</c:v>
                </c:pt>
                <c:pt idx="7395">
                  <c:v>3.6269430051813472</c:v>
                </c:pt>
                <c:pt idx="7396">
                  <c:v>3.6330387077110635</c:v>
                </c:pt>
                <c:pt idx="7397">
                  <c:v>3.6360865589759217</c:v>
                </c:pt>
                <c:pt idx="7398">
                  <c:v>3.6391344102407799</c:v>
                </c:pt>
                <c:pt idx="7399">
                  <c:v>3.6452301127704967</c:v>
                </c:pt>
                <c:pt idx="7400">
                  <c:v>3.6482779640353553</c:v>
                </c:pt>
                <c:pt idx="7401">
                  <c:v>3.6543736665650717</c:v>
                </c:pt>
                <c:pt idx="7402">
                  <c:v>3.6574215178299299</c:v>
                </c:pt>
                <c:pt idx="7403">
                  <c:v>3.6635172203596462</c:v>
                </c:pt>
                <c:pt idx="7404">
                  <c:v>3.6665650716245044</c:v>
                </c:pt>
                <c:pt idx="7405">
                  <c:v>3.6726607741542212</c:v>
                </c:pt>
                <c:pt idx="7406">
                  <c:v>3.6757086254190794</c:v>
                </c:pt>
                <c:pt idx="7407">
                  <c:v>3.6818043279487958</c:v>
                </c:pt>
                <c:pt idx="7408">
                  <c:v>3.6879000304785126</c:v>
                </c:pt>
                <c:pt idx="7409">
                  <c:v>3.6970435842730875</c:v>
                </c:pt>
                <c:pt idx="7410">
                  <c:v>3.7061871380676621</c:v>
                </c:pt>
                <c:pt idx="7411">
                  <c:v>3.7122828405973785</c:v>
                </c:pt>
                <c:pt idx="7412">
                  <c:v>3.7183785431270948</c:v>
                </c:pt>
                <c:pt idx="7413">
                  <c:v>3.7244742456568121</c:v>
                </c:pt>
                <c:pt idx="7414">
                  <c:v>3.7336177994513866</c:v>
                </c:pt>
                <c:pt idx="7415">
                  <c:v>3.739713501981103</c:v>
                </c:pt>
                <c:pt idx="7416">
                  <c:v>3.7458092045108193</c:v>
                </c:pt>
                <c:pt idx="7417">
                  <c:v>3.7519049070405366</c:v>
                </c:pt>
                <c:pt idx="7418">
                  <c:v>3.7580006095702529</c:v>
                </c:pt>
                <c:pt idx="7419">
                  <c:v>3.7640963120999693</c:v>
                </c:pt>
                <c:pt idx="7420">
                  <c:v>3.7701920146296857</c:v>
                </c:pt>
                <c:pt idx="7421">
                  <c:v>3.7732398658945443</c:v>
                </c:pt>
                <c:pt idx="7422">
                  <c:v>3.7762877171594025</c:v>
                </c:pt>
                <c:pt idx="7423">
                  <c:v>3.7793355684242607</c:v>
                </c:pt>
                <c:pt idx="7424">
                  <c:v>3.7823834196891188</c:v>
                </c:pt>
                <c:pt idx="7425">
                  <c:v>3.7823834196891188</c:v>
                </c:pt>
                <c:pt idx="7426">
                  <c:v>3.7823834196891188</c:v>
                </c:pt>
                <c:pt idx="7427">
                  <c:v>3.7823834196891188</c:v>
                </c:pt>
                <c:pt idx="7428">
                  <c:v>3.7823834196891188</c:v>
                </c:pt>
                <c:pt idx="7429">
                  <c:v>3.7793355684242607</c:v>
                </c:pt>
                <c:pt idx="7430">
                  <c:v>3.7762877171594025</c:v>
                </c:pt>
                <c:pt idx="7431">
                  <c:v>3.7701920146296857</c:v>
                </c:pt>
                <c:pt idx="7432">
                  <c:v>3.7640963120999693</c:v>
                </c:pt>
                <c:pt idx="7433">
                  <c:v>3.7580006095702529</c:v>
                </c:pt>
                <c:pt idx="7434">
                  <c:v>3.7519049070405366</c:v>
                </c:pt>
                <c:pt idx="7435">
                  <c:v>3.7427613532459612</c:v>
                </c:pt>
                <c:pt idx="7436">
                  <c:v>3.7336177994513866</c:v>
                </c:pt>
                <c:pt idx="7437">
                  <c:v>3.7244742456568121</c:v>
                </c:pt>
                <c:pt idx="7438">
                  <c:v>3.7183785431270948</c:v>
                </c:pt>
                <c:pt idx="7439">
                  <c:v>3.7092349893325203</c:v>
                </c:pt>
                <c:pt idx="7440">
                  <c:v>3.7000914355379457</c:v>
                </c:pt>
                <c:pt idx="7441">
                  <c:v>3.6909478817433707</c:v>
                </c:pt>
                <c:pt idx="7442">
                  <c:v>3.6818043279487958</c:v>
                </c:pt>
                <c:pt idx="7443">
                  <c:v>3.6757086254190794</c:v>
                </c:pt>
                <c:pt idx="7444">
                  <c:v>3.6665650716245044</c:v>
                </c:pt>
                <c:pt idx="7445">
                  <c:v>3.660469369094788</c:v>
                </c:pt>
                <c:pt idx="7446">
                  <c:v>3.6513258153002135</c:v>
                </c:pt>
                <c:pt idx="7447">
                  <c:v>3.6421822615056381</c:v>
                </c:pt>
                <c:pt idx="7448">
                  <c:v>3.6360865589759217</c:v>
                </c:pt>
                <c:pt idx="7449">
                  <c:v>3.6299908564462053</c:v>
                </c:pt>
                <c:pt idx="7450">
                  <c:v>3.6208473026516308</c:v>
                </c:pt>
                <c:pt idx="7451">
                  <c:v>3.6147516001219135</c:v>
                </c:pt>
                <c:pt idx="7452">
                  <c:v>3.6086558975921972</c:v>
                </c:pt>
                <c:pt idx="7453">
                  <c:v>3.6025601950624808</c:v>
                </c:pt>
                <c:pt idx="7454">
                  <c:v>3.5964644925327645</c:v>
                </c:pt>
                <c:pt idx="7455">
                  <c:v>3.5903687900030476</c:v>
                </c:pt>
                <c:pt idx="7456">
                  <c:v>3.5842730874733313</c:v>
                </c:pt>
                <c:pt idx="7457">
                  <c:v>3.5781773849436145</c:v>
                </c:pt>
                <c:pt idx="7458">
                  <c:v>3.5720816824138981</c:v>
                </c:pt>
                <c:pt idx="7459">
                  <c:v>3.5659859798841813</c:v>
                </c:pt>
                <c:pt idx="7460">
                  <c:v>3.5629381286193231</c:v>
                </c:pt>
                <c:pt idx="7461">
                  <c:v>3.5568424260896068</c:v>
                </c:pt>
                <c:pt idx="7462">
                  <c:v>3.5507467235598904</c:v>
                </c:pt>
                <c:pt idx="7463">
                  <c:v>3.5476988722950322</c:v>
                </c:pt>
                <c:pt idx="7464">
                  <c:v>3.5446510210301736</c:v>
                </c:pt>
                <c:pt idx="7465">
                  <c:v>3.5385553185004568</c:v>
                </c:pt>
                <c:pt idx="7466">
                  <c:v>3.5355074672355986</c:v>
                </c:pt>
                <c:pt idx="7467">
                  <c:v>3.5324596159707404</c:v>
                </c:pt>
                <c:pt idx="7468">
                  <c:v>3.5294117647058822</c:v>
                </c:pt>
                <c:pt idx="7469">
                  <c:v>3.5233160621761659</c:v>
                </c:pt>
                <c:pt idx="7470">
                  <c:v>3.5202682109113077</c:v>
                </c:pt>
                <c:pt idx="7471">
                  <c:v>3.5202682109113077</c:v>
                </c:pt>
                <c:pt idx="7472">
                  <c:v>3.5172203596464486</c:v>
                </c:pt>
                <c:pt idx="7473">
                  <c:v>3.5141725083815905</c:v>
                </c:pt>
                <c:pt idx="7474">
                  <c:v>3.5111246571167323</c:v>
                </c:pt>
                <c:pt idx="7475">
                  <c:v>3.5111246571167323</c:v>
                </c:pt>
                <c:pt idx="7476">
                  <c:v>3.5080768058518741</c:v>
                </c:pt>
                <c:pt idx="7477">
                  <c:v>3.5080768058518741</c:v>
                </c:pt>
                <c:pt idx="7478">
                  <c:v>3.5050289545870159</c:v>
                </c:pt>
                <c:pt idx="7479">
                  <c:v>3.5050289545870159</c:v>
                </c:pt>
                <c:pt idx="7480">
                  <c:v>3.5019811033221577</c:v>
                </c:pt>
                <c:pt idx="7481">
                  <c:v>3.5019811033221577</c:v>
                </c:pt>
                <c:pt idx="7482">
                  <c:v>3.5019811033221577</c:v>
                </c:pt>
                <c:pt idx="7483">
                  <c:v>3.5019811033221577</c:v>
                </c:pt>
                <c:pt idx="7484">
                  <c:v>3.5019811033221577</c:v>
                </c:pt>
                <c:pt idx="7485">
                  <c:v>3.5050289545870159</c:v>
                </c:pt>
                <c:pt idx="7486">
                  <c:v>3.5050289545870159</c:v>
                </c:pt>
                <c:pt idx="7487">
                  <c:v>3.5050289545870159</c:v>
                </c:pt>
                <c:pt idx="7488">
                  <c:v>3.5050289545870159</c:v>
                </c:pt>
                <c:pt idx="7489">
                  <c:v>3.5080768058518741</c:v>
                </c:pt>
                <c:pt idx="7490">
                  <c:v>3.5080768058518741</c:v>
                </c:pt>
                <c:pt idx="7491">
                  <c:v>3.5111246571167323</c:v>
                </c:pt>
                <c:pt idx="7492">
                  <c:v>3.5111246571167323</c:v>
                </c:pt>
                <c:pt idx="7493">
                  <c:v>3.5141725083815905</c:v>
                </c:pt>
                <c:pt idx="7494">
                  <c:v>3.5172203596464486</c:v>
                </c:pt>
                <c:pt idx="7495">
                  <c:v>3.5202682109113077</c:v>
                </c:pt>
                <c:pt idx="7496">
                  <c:v>3.5233160621761659</c:v>
                </c:pt>
                <c:pt idx="7497">
                  <c:v>3.5233160621761659</c:v>
                </c:pt>
                <c:pt idx="7498">
                  <c:v>3.5263639134410241</c:v>
                </c:pt>
                <c:pt idx="7499">
                  <c:v>3.5294117647058822</c:v>
                </c:pt>
                <c:pt idx="7500">
                  <c:v>3.5324596159707404</c:v>
                </c:pt>
                <c:pt idx="7501">
                  <c:v>3.5355074672355986</c:v>
                </c:pt>
                <c:pt idx="7502">
                  <c:v>3.5385553185004568</c:v>
                </c:pt>
                <c:pt idx="7503">
                  <c:v>3.541603169765315</c:v>
                </c:pt>
                <c:pt idx="7504">
                  <c:v>3.5446510210301736</c:v>
                </c:pt>
                <c:pt idx="7505">
                  <c:v>3.5476988722950322</c:v>
                </c:pt>
                <c:pt idx="7506">
                  <c:v>3.5507467235598904</c:v>
                </c:pt>
                <c:pt idx="7507">
                  <c:v>3.5537945748247486</c:v>
                </c:pt>
                <c:pt idx="7508">
                  <c:v>3.5568424260896068</c:v>
                </c:pt>
                <c:pt idx="7509">
                  <c:v>3.5598902773544649</c:v>
                </c:pt>
                <c:pt idx="7510">
                  <c:v>3.5659859798841813</c:v>
                </c:pt>
                <c:pt idx="7511">
                  <c:v>3.5690338311490399</c:v>
                </c:pt>
                <c:pt idx="7512">
                  <c:v>3.5720816824138981</c:v>
                </c:pt>
                <c:pt idx="7513">
                  <c:v>3.5751295336787563</c:v>
                </c:pt>
                <c:pt idx="7514">
                  <c:v>3.5812252362084727</c:v>
                </c:pt>
                <c:pt idx="7515">
                  <c:v>3.5842730874733313</c:v>
                </c:pt>
                <c:pt idx="7516">
                  <c:v>3.5873209387381895</c:v>
                </c:pt>
                <c:pt idx="7517">
                  <c:v>3.5934166412679058</c:v>
                </c:pt>
                <c:pt idx="7518">
                  <c:v>3.5964644925327645</c:v>
                </c:pt>
                <c:pt idx="7519">
                  <c:v>3.5995123437976226</c:v>
                </c:pt>
                <c:pt idx="7520">
                  <c:v>3.6025601950624808</c:v>
                </c:pt>
                <c:pt idx="7521">
                  <c:v>3.6086558975921972</c:v>
                </c:pt>
                <c:pt idx="7522">
                  <c:v>3.6117037488570554</c:v>
                </c:pt>
                <c:pt idx="7523">
                  <c:v>3.6177994513867717</c:v>
                </c:pt>
                <c:pt idx="7524">
                  <c:v>3.6208473026516308</c:v>
                </c:pt>
                <c:pt idx="7525">
                  <c:v>3.623895153916489</c:v>
                </c:pt>
                <c:pt idx="7526">
                  <c:v>3.6299908564462053</c:v>
                </c:pt>
                <c:pt idx="7527">
                  <c:v>3.6330387077110635</c:v>
                </c:pt>
                <c:pt idx="7528">
                  <c:v>3.6391344102407799</c:v>
                </c:pt>
                <c:pt idx="7529">
                  <c:v>3.6421822615056381</c:v>
                </c:pt>
                <c:pt idx="7530">
                  <c:v>3.6452301127704967</c:v>
                </c:pt>
                <c:pt idx="7531">
                  <c:v>3.6513258153002135</c:v>
                </c:pt>
                <c:pt idx="7532">
                  <c:v>3.6543736665650717</c:v>
                </c:pt>
                <c:pt idx="7533">
                  <c:v>3.660469369094788</c:v>
                </c:pt>
                <c:pt idx="7534">
                  <c:v>3.6635172203596462</c:v>
                </c:pt>
                <c:pt idx="7535">
                  <c:v>3.6696129228893626</c:v>
                </c:pt>
                <c:pt idx="7536">
                  <c:v>3.6757086254190794</c:v>
                </c:pt>
                <c:pt idx="7537">
                  <c:v>3.6787564766839376</c:v>
                </c:pt>
                <c:pt idx="7538">
                  <c:v>3.6848521792136544</c:v>
                </c:pt>
                <c:pt idx="7539">
                  <c:v>3.6909478817433707</c:v>
                </c:pt>
                <c:pt idx="7540">
                  <c:v>3.7000914355379457</c:v>
                </c:pt>
                <c:pt idx="7541">
                  <c:v>3.7092349893325203</c:v>
                </c:pt>
                <c:pt idx="7542">
                  <c:v>3.7153306918622366</c:v>
                </c:pt>
                <c:pt idx="7543">
                  <c:v>3.7244742456568121</c:v>
                </c:pt>
                <c:pt idx="7544">
                  <c:v>3.7305699481865284</c:v>
                </c:pt>
                <c:pt idx="7545">
                  <c:v>3.7366656507162448</c:v>
                </c:pt>
                <c:pt idx="7546">
                  <c:v>3.7458092045108193</c:v>
                </c:pt>
                <c:pt idx="7547">
                  <c:v>3.7519049070405366</c:v>
                </c:pt>
                <c:pt idx="7548">
                  <c:v>3.7580006095702529</c:v>
                </c:pt>
                <c:pt idx="7549">
                  <c:v>3.7610484608351111</c:v>
                </c:pt>
                <c:pt idx="7550">
                  <c:v>3.7671441633648275</c:v>
                </c:pt>
                <c:pt idx="7551">
                  <c:v>3.7701920146296857</c:v>
                </c:pt>
                <c:pt idx="7552">
                  <c:v>3.7732398658945443</c:v>
                </c:pt>
                <c:pt idx="7553">
                  <c:v>3.7762877171594025</c:v>
                </c:pt>
                <c:pt idx="7554">
                  <c:v>3.7762877171594025</c:v>
                </c:pt>
                <c:pt idx="7555">
                  <c:v>3.7762877171594025</c:v>
                </c:pt>
                <c:pt idx="7556">
                  <c:v>3.7762877171594025</c:v>
                </c:pt>
                <c:pt idx="7557">
                  <c:v>3.7732398658945443</c:v>
                </c:pt>
                <c:pt idx="7558">
                  <c:v>3.7701920146296857</c:v>
                </c:pt>
                <c:pt idx="7559">
                  <c:v>3.7671441633648275</c:v>
                </c:pt>
                <c:pt idx="7560">
                  <c:v>3.7610484608351111</c:v>
                </c:pt>
                <c:pt idx="7561">
                  <c:v>3.7519049070405366</c:v>
                </c:pt>
                <c:pt idx="7562">
                  <c:v>3.7458092045108193</c:v>
                </c:pt>
                <c:pt idx="7563">
                  <c:v>3.7366656507162448</c:v>
                </c:pt>
                <c:pt idx="7564">
                  <c:v>3.7305699481865284</c:v>
                </c:pt>
                <c:pt idx="7565">
                  <c:v>3.7214263943919539</c:v>
                </c:pt>
                <c:pt idx="7566">
                  <c:v>3.7153306918622366</c:v>
                </c:pt>
                <c:pt idx="7567">
                  <c:v>3.7061871380676621</c:v>
                </c:pt>
                <c:pt idx="7568">
                  <c:v>3.6970435842730875</c:v>
                </c:pt>
                <c:pt idx="7569">
                  <c:v>3.6848521792136544</c:v>
                </c:pt>
                <c:pt idx="7570">
                  <c:v>3.6787564766839376</c:v>
                </c:pt>
                <c:pt idx="7571">
                  <c:v>3.6696129228893626</c:v>
                </c:pt>
                <c:pt idx="7572">
                  <c:v>3.660469369094788</c:v>
                </c:pt>
                <c:pt idx="7573">
                  <c:v>3.6543736665650717</c:v>
                </c:pt>
                <c:pt idx="7574">
                  <c:v>3.6482779640353553</c:v>
                </c:pt>
                <c:pt idx="7575">
                  <c:v>3.6391344102407799</c:v>
                </c:pt>
                <c:pt idx="7576">
                  <c:v>3.6330387077110635</c:v>
                </c:pt>
                <c:pt idx="7577">
                  <c:v>3.623895153916489</c:v>
                </c:pt>
                <c:pt idx="7578">
                  <c:v>3.6177994513867717</c:v>
                </c:pt>
                <c:pt idx="7579">
                  <c:v>3.6117037488570554</c:v>
                </c:pt>
                <c:pt idx="7580">
                  <c:v>3.605608046327339</c:v>
                </c:pt>
                <c:pt idx="7581">
                  <c:v>3.5995123437976226</c:v>
                </c:pt>
                <c:pt idx="7582">
                  <c:v>3.5934166412679058</c:v>
                </c:pt>
                <c:pt idx="7583">
                  <c:v>3.5873209387381895</c:v>
                </c:pt>
                <c:pt idx="7584">
                  <c:v>3.5812252362084727</c:v>
                </c:pt>
                <c:pt idx="7585">
                  <c:v>3.5751295336787563</c:v>
                </c:pt>
                <c:pt idx="7586">
                  <c:v>3.5720816824138981</c:v>
                </c:pt>
                <c:pt idx="7587">
                  <c:v>3.5659859798841813</c:v>
                </c:pt>
                <c:pt idx="7588">
                  <c:v>3.5598902773544649</c:v>
                </c:pt>
                <c:pt idx="7589">
                  <c:v>3.5537945748247486</c:v>
                </c:pt>
                <c:pt idx="7590">
                  <c:v>3.5507467235598904</c:v>
                </c:pt>
                <c:pt idx="7591">
                  <c:v>3.5446510210301736</c:v>
                </c:pt>
                <c:pt idx="7592">
                  <c:v>3.541603169765315</c:v>
                </c:pt>
                <c:pt idx="7593">
                  <c:v>3.5385553185004568</c:v>
                </c:pt>
                <c:pt idx="7594">
                  <c:v>3.5324596159707404</c:v>
                </c:pt>
                <c:pt idx="7595">
                  <c:v>3.5294117647058822</c:v>
                </c:pt>
                <c:pt idx="7596">
                  <c:v>3.5233160621761659</c:v>
                </c:pt>
                <c:pt idx="7597">
                  <c:v>3.5202682109113077</c:v>
                </c:pt>
                <c:pt idx="7598">
                  <c:v>3.5172203596464486</c:v>
                </c:pt>
                <c:pt idx="7599">
                  <c:v>3.5141725083815905</c:v>
                </c:pt>
                <c:pt idx="7600">
                  <c:v>3.5111246571167323</c:v>
                </c:pt>
                <c:pt idx="7601">
                  <c:v>3.5080768058518741</c:v>
                </c:pt>
                <c:pt idx="7602">
                  <c:v>3.5080768058518741</c:v>
                </c:pt>
                <c:pt idx="7603">
                  <c:v>3.5050289545870159</c:v>
                </c:pt>
                <c:pt idx="7604">
                  <c:v>3.5019811033221577</c:v>
                </c:pt>
                <c:pt idx="7605">
                  <c:v>3.4989332520572995</c:v>
                </c:pt>
                <c:pt idx="7606">
                  <c:v>3.4989332520572995</c:v>
                </c:pt>
                <c:pt idx="7607">
                  <c:v>3.4958854007924414</c:v>
                </c:pt>
                <c:pt idx="7608">
                  <c:v>3.4958854007924414</c:v>
                </c:pt>
                <c:pt idx="7609">
                  <c:v>3.4958854007924414</c:v>
                </c:pt>
                <c:pt idx="7610">
                  <c:v>3.4958854007924414</c:v>
                </c:pt>
                <c:pt idx="7611">
                  <c:v>3.4958854007924414</c:v>
                </c:pt>
                <c:pt idx="7612">
                  <c:v>3.4989332520572995</c:v>
                </c:pt>
                <c:pt idx="7613">
                  <c:v>3.4989332520572995</c:v>
                </c:pt>
                <c:pt idx="7614">
                  <c:v>3.5019811033221577</c:v>
                </c:pt>
                <c:pt idx="7615">
                  <c:v>3.5050289545870159</c:v>
                </c:pt>
                <c:pt idx="7616">
                  <c:v>3.5080768058518741</c:v>
                </c:pt>
                <c:pt idx="7617">
                  <c:v>3.5141725083815905</c:v>
                </c:pt>
                <c:pt idx="7618">
                  <c:v>3.5172203596464486</c:v>
                </c:pt>
                <c:pt idx="7619">
                  <c:v>3.5233160621761659</c:v>
                </c:pt>
                <c:pt idx="7620">
                  <c:v>3.5294117647058822</c:v>
                </c:pt>
                <c:pt idx="7621">
                  <c:v>3.541603169765315</c:v>
                </c:pt>
                <c:pt idx="7622">
                  <c:v>3.5537945748247486</c:v>
                </c:pt>
                <c:pt idx="7623">
                  <c:v>3.5751295336787563</c:v>
                </c:pt>
                <c:pt idx="7624">
                  <c:v>3.5964644925327645</c:v>
                </c:pt>
                <c:pt idx="7625">
                  <c:v>3.6208473026516308</c:v>
                </c:pt>
                <c:pt idx="7626">
                  <c:v>3.6543736665650717</c:v>
                </c:pt>
                <c:pt idx="7627">
                  <c:v>3.6909478817433707</c:v>
                </c:pt>
                <c:pt idx="7628">
                  <c:v>3.7366656507162448</c:v>
                </c:pt>
                <c:pt idx="7629">
                  <c:v>3.7823834196891188</c:v>
                </c:pt>
                <c:pt idx="7630">
                  <c:v>3.8311490399268515</c:v>
                </c:pt>
                <c:pt idx="7631">
                  <c:v>3.8860103626943006</c:v>
                </c:pt>
                <c:pt idx="7632">
                  <c:v>3.937823834196891</c:v>
                </c:pt>
                <c:pt idx="7633">
                  <c:v>3.9987808594940564</c:v>
                </c:pt>
                <c:pt idx="7634">
                  <c:v>4.0536421822615054</c:v>
                </c:pt>
                <c:pt idx="7635">
                  <c:v>4.1145992075586708</c:v>
                </c:pt>
                <c:pt idx="7636">
                  <c:v>4.1694605303261199</c:v>
                </c:pt>
                <c:pt idx="7637">
                  <c:v>4.2212740018287107</c:v>
                </c:pt>
                <c:pt idx="7638">
                  <c:v>4.2791831758610179</c:v>
                </c:pt>
                <c:pt idx="7639">
                  <c:v>4.3279487960987497</c:v>
                </c:pt>
                <c:pt idx="7640">
                  <c:v>4.3736665650716242</c:v>
                </c:pt>
                <c:pt idx="7641">
                  <c:v>4.4163364827796405</c:v>
                </c:pt>
                <c:pt idx="7642">
                  <c:v>4.4559585492227978</c:v>
                </c:pt>
                <c:pt idx="7643">
                  <c:v>4.4986284669308132</c:v>
                </c:pt>
                <c:pt idx="7644">
                  <c:v>4.5321548308442541</c:v>
                </c:pt>
                <c:pt idx="7645">
                  <c:v>4.568729046022554</c:v>
                </c:pt>
                <c:pt idx="7646">
                  <c:v>4.5931118561414204</c:v>
                </c:pt>
                <c:pt idx="7647">
                  <c:v>4.6235903687900031</c:v>
                </c:pt>
                <c:pt idx="7648">
                  <c:v>4.6540688814385858</c:v>
                </c:pt>
                <c:pt idx="7649">
                  <c:v>4.6814995428223103</c:v>
                </c:pt>
                <c:pt idx="7650">
                  <c:v>4.7028345016763176</c:v>
                </c:pt>
                <c:pt idx="7651">
                  <c:v>4.7241694605303257</c:v>
                </c:pt>
                <c:pt idx="7652">
                  <c:v>4.7455044193843339</c:v>
                </c:pt>
                <c:pt idx="7653">
                  <c:v>4.766839378238342</c:v>
                </c:pt>
                <c:pt idx="7654">
                  <c:v>4.7851264858274911</c:v>
                </c:pt>
                <c:pt idx="7655">
                  <c:v>4.8003657421517829</c:v>
                </c:pt>
                <c:pt idx="7656">
                  <c:v>4.8125571472112156</c:v>
                </c:pt>
                <c:pt idx="7657">
                  <c:v>4.8247485522706492</c:v>
                </c:pt>
                <c:pt idx="7658">
                  <c:v>4.8338921060652238</c:v>
                </c:pt>
                <c:pt idx="7659">
                  <c:v>4.8430356598597992</c:v>
                </c:pt>
                <c:pt idx="7660">
                  <c:v>4.8521792136543738</c:v>
                </c:pt>
                <c:pt idx="7661">
                  <c:v>4.8582749161840901</c:v>
                </c:pt>
                <c:pt idx="7662">
                  <c:v>4.8643706187138065</c:v>
                </c:pt>
                <c:pt idx="7663">
                  <c:v>4.873514172508381</c:v>
                </c:pt>
                <c:pt idx="7664">
                  <c:v>4.873514172508381</c:v>
                </c:pt>
                <c:pt idx="7665">
                  <c:v>4.8704663212435229</c:v>
                </c:pt>
                <c:pt idx="7666">
                  <c:v>4.8613227674489483</c:v>
                </c:pt>
                <c:pt idx="7667">
                  <c:v>4.8460835111246574</c:v>
                </c:pt>
                <c:pt idx="7668">
                  <c:v>4.8277964035355074</c:v>
                </c:pt>
                <c:pt idx="7669">
                  <c:v>4.8003657421517829</c:v>
                </c:pt>
                <c:pt idx="7670">
                  <c:v>4.7729350807680584</c:v>
                </c:pt>
                <c:pt idx="7671">
                  <c:v>4.7424565681194757</c:v>
                </c:pt>
                <c:pt idx="7672">
                  <c:v>4.7028345016763176</c:v>
                </c:pt>
                <c:pt idx="7673">
                  <c:v>4.6662602864980185</c:v>
                </c:pt>
                <c:pt idx="7674">
                  <c:v>4.6296860713197194</c:v>
                </c:pt>
                <c:pt idx="7675">
                  <c:v>4.5900640048765622</c:v>
                </c:pt>
                <c:pt idx="7676">
                  <c:v>4.5534897896982622</c:v>
                </c:pt>
                <c:pt idx="7677">
                  <c:v>4.513867723255105</c:v>
                </c:pt>
                <c:pt idx="7678">
                  <c:v>4.4803413593416641</c:v>
                </c:pt>
                <c:pt idx="7679">
                  <c:v>4.4407192928985069</c:v>
                </c:pt>
                <c:pt idx="7680">
                  <c:v>4.4041450777202069</c:v>
                </c:pt>
                <c:pt idx="7681">
                  <c:v>4.370618713806766</c:v>
                </c:pt>
                <c:pt idx="7682">
                  <c:v>4.3370923498933251</c:v>
                </c:pt>
                <c:pt idx="7683">
                  <c:v>4.3066138372447424</c:v>
                </c:pt>
                <c:pt idx="7684">
                  <c:v>4.2761353245961597</c:v>
                </c:pt>
                <c:pt idx="7685">
                  <c:v>4.2487046632124352</c:v>
                </c:pt>
                <c:pt idx="7686">
                  <c:v>4.2243218530935689</c:v>
                </c:pt>
                <c:pt idx="7687">
                  <c:v>4.1938433404449862</c:v>
                </c:pt>
                <c:pt idx="7688">
                  <c:v>4.172508381590978</c:v>
                </c:pt>
                <c:pt idx="7689">
                  <c:v>4.1481255714721117</c:v>
                </c:pt>
                <c:pt idx="7690">
                  <c:v>4.1267906126181035</c:v>
                </c:pt>
                <c:pt idx="7691">
                  <c:v>4.1054556537640963</c:v>
                </c:pt>
                <c:pt idx="7692">
                  <c:v>4.0841206949100881</c:v>
                </c:pt>
                <c:pt idx="7693">
                  <c:v>4.0658335873209381</c:v>
                </c:pt>
                <c:pt idx="7694">
                  <c:v>4.047546479731789</c:v>
                </c:pt>
                <c:pt idx="7695">
                  <c:v>4.0323072234074973</c:v>
                </c:pt>
                <c:pt idx="7696">
                  <c:v>4.0170679670832063</c:v>
                </c:pt>
                <c:pt idx="7697">
                  <c:v>4.0079244132886318</c:v>
                </c:pt>
                <c:pt idx="7698">
                  <c:v>3.9987808594940564</c:v>
                </c:pt>
                <c:pt idx="7699">
                  <c:v>3.9987808594940564</c:v>
                </c:pt>
                <c:pt idx="7700">
                  <c:v>3.9987808594940564</c:v>
                </c:pt>
                <c:pt idx="7701">
                  <c:v>4.0079244132886318</c:v>
                </c:pt>
                <c:pt idx="7702">
                  <c:v>4.0201158183480645</c:v>
                </c:pt>
                <c:pt idx="7703">
                  <c:v>4.0384029259372145</c:v>
                </c:pt>
                <c:pt idx="7704">
                  <c:v>4.06278573605608</c:v>
                </c:pt>
                <c:pt idx="7705">
                  <c:v>4.0932642487046627</c:v>
                </c:pt>
                <c:pt idx="7706">
                  <c:v>4.1237427613532454</c:v>
                </c:pt>
                <c:pt idx="7707">
                  <c:v>4.1572691252666871</c:v>
                </c:pt>
                <c:pt idx="7708">
                  <c:v>4.1999390429747026</c:v>
                </c:pt>
                <c:pt idx="7709">
                  <c:v>4.2426089606827189</c:v>
                </c:pt>
                <c:pt idx="7710">
                  <c:v>4.2822310271258761</c:v>
                </c:pt>
                <c:pt idx="7711">
                  <c:v>4.3249009448338915</c:v>
                </c:pt>
                <c:pt idx="7712">
                  <c:v>4.3675708625419079</c:v>
                </c:pt>
                <c:pt idx="7713">
                  <c:v>4.4132886315147823</c:v>
                </c:pt>
                <c:pt idx="7714">
                  <c:v>4.4498628466930814</c:v>
                </c:pt>
                <c:pt idx="7715">
                  <c:v>4.4894849131362387</c:v>
                </c:pt>
                <c:pt idx="7716">
                  <c:v>4.5260591283145377</c:v>
                </c:pt>
                <c:pt idx="7717">
                  <c:v>4.5565376409631204</c:v>
                </c:pt>
                <c:pt idx="7718">
                  <c:v>4.5900640048765622</c:v>
                </c:pt>
                <c:pt idx="7719">
                  <c:v>4.6113989637305703</c:v>
                </c:pt>
                <c:pt idx="7720">
                  <c:v>4.6388296251142949</c:v>
                </c:pt>
                <c:pt idx="7721">
                  <c:v>4.6632124352331603</c:v>
                </c:pt>
                <c:pt idx="7722">
                  <c:v>4.6814995428223103</c:v>
                </c:pt>
                <c:pt idx="7723">
                  <c:v>4.6997866504114594</c:v>
                </c:pt>
                <c:pt idx="7724">
                  <c:v>4.7180737580006094</c:v>
                </c:pt>
                <c:pt idx="7725">
                  <c:v>4.7363608655897584</c:v>
                </c:pt>
                <c:pt idx="7726">
                  <c:v>4.7485522706491921</c:v>
                </c:pt>
                <c:pt idx="7727">
                  <c:v>4.7576958244437666</c:v>
                </c:pt>
                <c:pt idx="7728">
                  <c:v>4.766839378238342</c:v>
                </c:pt>
                <c:pt idx="7729">
                  <c:v>4.766839378238342</c:v>
                </c:pt>
                <c:pt idx="7730">
                  <c:v>4.7637915269734838</c:v>
                </c:pt>
                <c:pt idx="7731">
                  <c:v>4.7546479731789084</c:v>
                </c:pt>
                <c:pt idx="7732">
                  <c:v>4.7424565681194757</c:v>
                </c:pt>
                <c:pt idx="7733">
                  <c:v>4.7211216092654675</c:v>
                </c:pt>
                <c:pt idx="7734">
                  <c:v>4.6997866504114594</c:v>
                </c:pt>
                <c:pt idx="7735">
                  <c:v>4.675403840292593</c:v>
                </c:pt>
                <c:pt idx="7736">
                  <c:v>4.6479731789088694</c:v>
                </c:pt>
                <c:pt idx="7737">
                  <c:v>4.6174946662602867</c:v>
                </c:pt>
                <c:pt idx="7738">
                  <c:v>4.5839683023468449</c:v>
                </c:pt>
                <c:pt idx="7739">
                  <c:v>4.5534897896982622</c:v>
                </c:pt>
                <c:pt idx="7740">
                  <c:v>4.5199634257848214</c:v>
                </c:pt>
                <c:pt idx="7741">
                  <c:v>4.4864370618713805</c:v>
                </c:pt>
                <c:pt idx="7742">
                  <c:v>4.4498628466930814</c:v>
                </c:pt>
                <c:pt idx="7743">
                  <c:v>4.4163364827796405</c:v>
                </c:pt>
                <c:pt idx="7744">
                  <c:v>4.3858579701310578</c:v>
                </c:pt>
                <c:pt idx="7745">
                  <c:v>4.3553794574824742</c:v>
                </c:pt>
                <c:pt idx="7746">
                  <c:v>4.3279487960987497</c:v>
                </c:pt>
                <c:pt idx="7747">
                  <c:v>4.3035659859798834</c:v>
                </c:pt>
                <c:pt idx="7748">
                  <c:v>4.2761353245961597</c:v>
                </c:pt>
                <c:pt idx="7749">
                  <c:v>4.2487046632124352</c:v>
                </c:pt>
                <c:pt idx="7750">
                  <c:v>4.2243218530935689</c:v>
                </c:pt>
                <c:pt idx="7751">
                  <c:v>4.1968911917098444</c:v>
                </c:pt>
                <c:pt idx="7752">
                  <c:v>4.1755562328558362</c:v>
                </c:pt>
                <c:pt idx="7753">
                  <c:v>4.1511734227369699</c:v>
                </c:pt>
                <c:pt idx="7754">
                  <c:v>4.1298384638829626</c:v>
                </c:pt>
                <c:pt idx="7755">
                  <c:v>4.1054556537640963</c:v>
                </c:pt>
                <c:pt idx="7756">
                  <c:v>4.0902163974398045</c:v>
                </c:pt>
                <c:pt idx="7757">
                  <c:v>4.0780249923803717</c:v>
                </c:pt>
                <c:pt idx="7758">
                  <c:v>4.0566900335263636</c:v>
                </c:pt>
                <c:pt idx="7759">
                  <c:v>4.0414507772020727</c:v>
                </c:pt>
                <c:pt idx="7760">
                  <c:v>4.0262115208777809</c:v>
                </c:pt>
                <c:pt idx="7761">
                  <c:v>4.0140201158183482</c:v>
                </c:pt>
                <c:pt idx="7762">
                  <c:v>4.0018287107589154</c:v>
                </c:pt>
                <c:pt idx="7763">
                  <c:v>3.9896373056994818</c:v>
                </c:pt>
                <c:pt idx="7764">
                  <c:v>3.9774459006400487</c:v>
                </c:pt>
                <c:pt idx="7765">
                  <c:v>3.9683023468454737</c:v>
                </c:pt>
                <c:pt idx="7766">
                  <c:v>3.9591587930508991</c:v>
                </c:pt>
                <c:pt idx="7767">
                  <c:v>3.9469673879914655</c:v>
                </c:pt>
                <c:pt idx="7768">
                  <c:v>3.937823834196891</c:v>
                </c:pt>
                <c:pt idx="7769">
                  <c:v>3.9317281316671746</c:v>
                </c:pt>
                <c:pt idx="7770">
                  <c:v>3.9256324291374582</c:v>
                </c:pt>
                <c:pt idx="7771">
                  <c:v>3.919536726607741</c:v>
                </c:pt>
                <c:pt idx="7772">
                  <c:v>3.9164888753428828</c:v>
                </c:pt>
                <c:pt idx="7773">
                  <c:v>3.9164888753428828</c:v>
                </c:pt>
                <c:pt idx="7774">
                  <c:v>3.9134410240780246</c:v>
                </c:pt>
                <c:pt idx="7775">
                  <c:v>3.9134410240780246</c:v>
                </c:pt>
                <c:pt idx="7776">
                  <c:v>3.9134410240780246</c:v>
                </c:pt>
                <c:pt idx="7777">
                  <c:v>3.9134410240780246</c:v>
                </c:pt>
                <c:pt idx="7778">
                  <c:v>3.9164888753428828</c:v>
                </c:pt>
                <c:pt idx="7779">
                  <c:v>3.9164888753428828</c:v>
                </c:pt>
                <c:pt idx="7780">
                  <c:v>3.9164888753428828</c:v>
                </c:pt>
                <c:pt idx="7781">
                  <c:v>3.9164888753428828</c:v>
                </c:pt>
                <c:pt idx="7782">
                  <c:v>3.9134410240780246</c:v>
                </c:pt>
                <c:pt idx="7783">
                  <c:v>3.9134410240780246</c:v>
                </c:pt>
                <c:pt idx="7784">
                  <c:v>3.9103931728131665</c:v>
                </c:pt>
                <c:pt idx="7785">
                  <c:v>3.9073453215483083</c:v>
                </c:pt>
                <c:pt idx="7786">
                  <c:v>3.9042974702834501</c:v>
                </c:pt>
                <c:pt idx="7787">
                  <c:v>3.9012496190185919</c:v>
                </c:pt>
                <c:pt idx="7788">
                  <c:v>3.8951539164888751</c:v>
                </c:pt>
                <c:pt idx="7789">
                  <c:v>3.8921060652240169</c:v>
                </c:pt>
                <c:pt idx="7790">
                  <c:v>3.8860103626943006</c:v>
                </c:pt>
                <c:pt idx="7791">
                  <c:v>3.8829625114294419</c:v>
                </c:pt>
                <c:pt idx="7792">
                  <c:v>3.8768668088997256</c:v>
                </c:pt>
                <c:pt idx="7793">
                  <c:v>3.8677232551051506</c:v>
                </c:pt>
                <c:pt idx="7794">
                  <c:v>3.858579701310576</c:v>
                </c:pt>
                <c:pt idx="7795">
                  <c:v>3.8494361475160015</c:v>
                </c:pt>
                <c:pt idx="7796">
                  <c:v>3.8372447424565679</c:v>
                </c:pt>
                <c:pt idx="7797">
                  <c:v>3.8281011886619933</c:v>
                </c:pt>
                <c:pt idx="7798">
                  <c:v>3.8159097836025597</c:v>
                </c:pt>
                <c:pt idx="7799">
                  <c:v>3.8067662298079852</c:v>
                </c:pt>
                <c:pt idx="7800">
                  <c:v>3.794574824748552</c:v>
                </c:pt>
                <c:pt idx="7801">
                  <c:v>3.7854312709539775</c:v>
                </c:pt>
                <c:pt idx="7802">
                  <c:v>3.7732398658945443</c:v>
                </c:pt>
                <c:pt idx="7803">
                  <c:v>3.7640963120999693</c:v>
                </c:pt>
                <c:pt idx="7804">
                  <c:v>3.7549527583053948</c:v>
                </c:pt>
                <c:pt idx="7805">
                  <c:v>3.7427613532459612</c:v>
                </c:pt>
                <c:pt idx="7806">
                  <c:v>3.7336177994513866</c:v>
                </c:pt>
                <c:pt idx="7807">
                  <c:v>3.7244742456568121</c:v>
                </c:pt>
                <c:pt idx="7808">
                  <c:v>3.7153306918622366</c:v>
                </c:pt>
                <c:pt idx="7809">
                  <c:v>3.7061871380676621</c:v>
                </c:pt>
                <c:pt idx="7810">
                  <c:v>3.6939957330082289</c:v>
                </c:pt>
                <c:pt idx="7811">
                  <c:v>3.6848521792136544</c:v>
                </c:pt>
                <c:pt idx="7812">
                  <c:v>3.6757086254190794</c:v>
                </c:pt>
                <c:pt idx="7813">
                  <c:v>3.6696129228893626</c:v>
                </c:pt>
                <c:pt idx="7814">
                  <c:v>3.660469369094788</c:v>
                </c:pt>
                <c:pt idx="7815">
                  <c:v>3.6421822615056381</c:v>
                </c:pt>
                <c:pt idx="7816">
                  <c:v>3.6360865589759217</c:v>
                </c:pt>
                <c:pt idx="7817">
                  <c:v>3.6299908564462053</c:v>
                </c:pt>
                <c:pt idx="7818">
                  <c:v>3.623895153916489</c:v>
                </c:pt>
                <c:pt idx="7819">
                  <c:v>3.6147516001219135</c:v>
                </c:pt>
                <c:pt idx="7820">
                  <c:v>3.6086558975921972</c:v>
                </c:pt>
                <c:pt idx="7821">
                  <c:v>3.6025601950624808</c:v>
                </c:pt>
                <c:pt idx="7822">
                  <c:v>3.5964644925327645</c:v>
                </c:pt>
                <c:pt idx="7823">
                  <c:v>3.5934166412679058</c:v>
                </c:pt>
                <c:pt idx="7824">
                  <c:v>3.5873209387381895</c:v>
                </c:pt>
                <c:pt idx="7825">
                  <c:v>3.5812252362084727</c:v>
                </c:pt>
                <c:pt idx="7826">
                  <c:v>3.5751295336787563</c:v>
                </c:pt>
                <c:pt idx="7827">
                  <c:v>3.5720816824138981</c:v>
                </c:pt>
                <c:pt idx="7828">
                  <c:v>3.5659859798841813</c:v>
                </c:pt>
                <c:pt idx="7829">
                  <c:v>3.5629381286193231</c:v>
                </c:pt>
                <c:pt idx="7830">
                  <c:v>3.5598902773544649</c:v>
                </c:pt>
                <c:pt idx="7831">
                  <c:v>3.5537945748247486</c:v>
                </c:pt>
                <c:pt idx="7832">
                  <c:v>3.5507467235598904</c:v>
                </c:pt>
                <c:pt idx="7833">
                  <c:v>3.5507467235598904</c:v>
                </c:pt>
                <c:pt idx="7834">
                  <c:v>3.5446510210301736</c:v>
                </c:pt>
                <c:pt idx="7835">
                  <c:v>3.5385553185004568</c:v>
                </c:pt>
                <c:pt idx="7836">
                  <c:v>3.5355074672355986</c:v>
                </c:pt>
                <c:pt idx="7837">
                  <c:v>3.5324596159707404</c:v>
                </c:pt>
                <c:pt idx="7838">
                  <c:v>3.5294117647058822</c:v>
                </c:pt>
                <c:pt idx="7839">
                  <c:v>3.5263639134410241</c:v>
                </c:pt>
                <c:pt idx="7840">
                  <c:v>3.5233160621761659</c:v>
                </c:pt>
                <c:pt idx="7841">
                  <c:v>3.5202682109113077</c:v>
                </c:pt>
                <c:pt idx="7842">
                  <c:v>3.5202682109113077</c:v>
                </c:pt>
                <c:pt idx="7843">
                  <c:v>3.5172203596464486</c:v>
                </c:pt>
                <c:pt idx="7844">
                  <c:v>3.5141725083815905</c:v>
                </c:pt>
                <c:pt idx="7845">
                  <c:v>3.5141725083815905</c:v>
                </c:pt>
                <c:pt idx="7846">
                  <c:v>3.5111246571167323</c:v>
                </c:pt>
                <c:pt idx="7847">
                  <c:v>3.5111246571167323</c:v>
                </c:pt>
                <c:pt idx="7848">
                  <c:v>3.5111246571167323</c:v>
                </c:pt>
                <c:pt idx="7849">
                  <c:v>3.5111246571167323</c:v>
                </c:pt>
                <c:pt idx="7850">
                  <c:v>3.5111246571167323</c:v>
                </c:pt>
                <c:pt idx="7851">
                  <c:v>3.5111246571167323</c:v>
                </c:pt>
                <c:pt idx="7852">
                  <c:v>3.5111246571167323</c:v>
                </c:pt>
                <c:pt idx="7853">
                  <c:v>3.5141725083815905</c:v>
                </c:pt>
                <c:pt idx="7854">
                  <c:v>3.5141725083815905</c:v>
                </c:pt>
                <c:pt idx="7855">
                  <c:v>3.5141725083815905</c:v>
                </c:pt>
                <c:pt idx="7856">
                  <c:v>3.5172203596464486</c:v>
                </c:pt>
                <c:pt idx="7857">
                  <c:v>3.5172203596464486</c:v>
                </c:pt>
                <c:pt idx="7858">
                  <c:v>3.5202682109113077</c:v>
                </c:pt>
                <c:pt idx="7859">
                  <c:v>3.5233160621761659</c:v>
                </c:pt>
                <c:pt idx="7860">
                  <c:v>3.5233160621761659</c:v>
                </c:pt>
                <c:pt idx="7861">
                  <c:v>3.5263639134410241</c:v>
                </c:pt>
                <c:pt idx="7862">
                  <c:v>3.5294117647058822</c:v>
                </c:pt>
                <c:pt idx="7863">
                  <c:v>3.5355074672355986</c:v>
                </c:pt>
                <c:pt idx="7864">
                  <c:v>3.5355074672355986</c:v>
                </c:pt>
                <c:pt idx="7865">
                  <c:v>3.5385553185004568</c:v>
                </c:pt>
                <c:pt idx="7866">
                  <c:v>3.541603169765315</c:v>
                </c:pt>
                <c:pt idx="7867">
                  <c:v>3.5476988722950322</c:v>
                </c:pt>
                <c:pt idx="7868">
                  <c:v>3.5507467235598904</c:v>
                </c:pt>
                <c:pt idx="7869">
                  <c:v>3.5537945748247486</c:v>
                </c:pt>
                <c:pt idx="7870">
                  <c:v>3.5598902773544649</c:v>
                </c:pt>
                <c:pt idx="7871">
                  <c:v>3.5629381286193231</c:v>
                </c:pt>
                <c:pt idx="7872">
                  <c:v>3.5690338311490399</c:v>
                </c:pt>
                <c:pt idx="7873">
                  <c:v>3.5751295336787563</c:v>
                </c:pt>
                <c:pt idx="7874">
                  <c:v>3.5812252362084727</c:v>
                </c:pt>
                <c:pt idx="7875">
                  <c:v>3.5873209387381895</c:v>
                </c:pt>
                <c:pt idx="7876">
                  <c:v>3.5964644925327645</c:v>
                </c:pt>
                <c:pt idx="7877">
                  <c:v>3.6025601950624808</c:v>
                </c:pt>
                <c:pt idx="7878">
                  <c:v>3.6117037488570554</c:v>
                </c:pt>
                <c:pt idx="7879">
                  <c:v>3.6208473026516308</c:v>
                </c:pt>
                <c:pt idx="7880">
                  <c:v>3.6299908564462053</c:v>
                </c:pt>
                <c:pt idx="7881">
                  <c:v>3.6391344102407799</c:v>
                </c:pt>
                <c:pt idx="7882">
                  <c:v>3.6513258153002135</c:v>
                </c:pt>
                <c:pt idx="7883">
                  <c:v>3.6635172203596462</c:v>
                </c:pt>
                <c:pt idx="7884">
                  <c:v>3.6757086254190794</c:v>
                </c:pt>
                <c:pt idx="7885">
                  <c:v>3.6939957330082289</c:v>
                </c:pt>
                <c:pt idx="7886">
                  <c:v>3.7153306918622366</c:v>
                </c:pt>
                <c:pt idx="7887">
                  <c:v>3.7427613532459612</c:v>
                </c:pt>
                <c:pt idx="7888">
                  <c:v>3.7701920146296857</c:v>
                </c:pt>
                <c:pt idx="7889">
                  <c:v>3.8006705272782688</c:v>
                </c:pt>
                <c:pt idx="7890">
                  <c:v>3.8372447424565679</c:v>
                </c:pt>
                <c:pt idx="7891">
                  <c:v>3.8799146601645838</c:v>
                </c:pt>
                <c:pt idx="7892">
                  <c:v>3.9256324291374582</c:v>
                </c:pt>
                <c:pt idx="7893">
                  <c:v>3.9774459006400487</c:v>
                </c:pt>
                <c:pt idx="7894">
                  <c:v>4.0262115208777809</c:v>
                </c:pt>
                <c:pt idx="7895">
                  <c:v>4.0780249923803717</c:v>
                </c:pt>
                <c:pt idx="7896">
                  <c:v>4.1267906126181035</c:v>
                </c:pt>
                <c:pt idx="7897">
                  <c:v>4.1816519353855535</c:v>
                </c:pt>
                <c:pt idx="7898">
                  <c:v>4.2334654068881434</c:v>
                </c:pt>
                <c:pt idx="7899">
                  <c:v>4.2852788783907343</c:v>
                </c:pt>
                <c:pt idx="7900">
                  <c:v>4.3188052423041752</c:v>
                </c:pt>
                <c:pt idx="7901">
                  <c:v>4.370618713806766</c:v>
                </c:pt>
                <c:pt idx="7902">
                  <c:v>4.407192928985066</c:v>
                </c:pt>
                <c:pt idx="7903">
                  <c:v>4.4468149954282232</c:v>
                </c:pt>
                <c:pt idx="7904">
                  <c:v>4.4833892106065223</c:v>
                </c:pt>
                <c:pt idx="7905">
                  <c:v>4.5108198719902468</c:v>
                </c:pt>
                <c:pt idx="7906">
                  <c:v>4.5352026821091131</c:v>
                </c:pt>
                <c:pt idx="7907">
                  <c:v>4.5626333434928377</c:v>
                </c:pt>
                <c:pt idx="7908">
                  <c:v>4.587016153611704</c:v>
                </c:pt>
                <c:pt idx="7909">
                  <c:v>4.6083511124657113</c:v>
                </c:pt>
                <c:pt idx="7910">
                  <c:v>4.6266382200548613</c:v>
                </c:pt>
                <c:pt idx="7911">
                  <c:v>4.641877476379153</c:v>
                </c:pt>
                <c:pt idx="7912">
                  <c:v>4.6601645839683021</c:v>
                </c:pt>
                <c:pt idx="7913">
                  <c:v>4.675403840292593</c:v>
                </c:pt>
                <c:pt idx="7914">
                  <c:v>4.6845473940871685</c:v>
                </c:pt>
                <c:pt idx="7915">
                  <c:v>4.693690947881743</c:v>
                </c:pt>
                <c:pt idx="7916">
                  <c:v>4.7058823529411757</c:v>
                </c:pt>
                <c:pt idx="7917">
                  <c:v>4.711978055470893</c:v>
                </c:pt>
                <c:pt idx="7918">
                  <c:v>4.711978055470893</c:v>
                </c:pt>
                <c:pt idx="7919">
                  <c:v>4.7089302042060339</c:v>
                </c:pt>
                <c:pt idx="7920">
                  <c:v>4.7058823529411757</c:v>
                </c:pt>
                <c:pt idx="7921">
                  <c:v>4.6967387991466012</c:v>
                </c:pt>
                <c:pt idx="7922">
                  <c:v>4.6814995428223103</c:v>
                </c:pt>
                <c:pt idx="7923">
                  <c:v>4.6662602864980185</c:v>
                </c:pt>
                <c:pt idx="7924">
                  <c:v>4.6479731789088694</c:v>
                </c:pt>
                <c:pt idx="7925">
                  <c:v>4.6266382200548613</c:v>
                </c:pt>
                <c:pt idx="7926">
                  <c:v>4.6022554099359949</c:v>
                </c:pt>
                <c:pt idx="7927">
                  <c:v>4.5717768972874122</c:v>
                </c:pt>
                <c:pt idx="7928">
                  <c:v>4.5443462359036877</c:v>
                </c:pt>
                <c:pt idx="7929">
                  <c:v>4.5169155745199632</c:v>
                </c:pt>
                <c:pt idx="7930">
                  <c:v>4.4894849131362387</c:v>
                </c:pt>
                <c:pt idx="7931">
                  <c:v>4.459006400487656</c:v>
                </c:pt>
                <c:pt idx="7932">
                  <c:v>4.4315757391039314</c:v>
                </c:pt>
                <c:pt idx="7933">
                  <c:v>4.4041450777202069</c:v>
                </c:pt>
                <c:pt idx="7934">
                  <c:v>4.3767144163364824</c:v>
                </c:pt>
                <c:pt idx="7935">
                  <c:v>4.3553794574824742</c:v>
                </c:pt>
                <c:pt idx="7936">
                  <c:v>4.334044498628467</c:v>
                </c:pt>
                <c:pt idx="7937">
                  <c:v>4.3127095397744588</c:v>
                </c:pt>
                <c:pt idx="7938">
                  <c:v>4.2944224321853088</c:v>
                </c:pt>
                <c:pt idx="7939">
                  <c:v>4.2791831758610179</c:v>
                </c:pt>
                <c:pt idx="7940">
                  <c:v>4.2669917708015843</c:v>
                </c:pt>
                <c:pt idx="7941">
                  <c:v>4.2517525144772934</c:v>
                </c:pt>
                <c:pt idx="7942">
                  <c:v>4.2395611094178607</c:v>
                </c:pt>
                <c:pt idx="7943">
                  <c:v>4.2273697043584271</c:v>
                </c:pt>
                <c:pt idx="7944">
                  <c:v>4.2182261505638525</c:v>
                </c:pt>
                <c:pt idx="7945">
                  <c:v>4.2029868942395607</c:v>
                </c:pt>
                <c:pt idx="7946">
                  <c:v>4.1968911917098444</c:v>
                </c:pt>
                <c:pt idx="7947">
                  <c:v>4.190795489180128</c:v>
                </c:pt>
                <c:pt idx="7948">
                  <c:v>4.1846997866504116</c:v>
                </c:pt>
                <c:pt idx="7949">
                  <c:v>4.1786040841206953</c:v>
                </c:pt>
                <c:pt idx="7950">
                  <c:v>4.1755562328558362</c:v>
                </c:pt>
                <c:pt idx="7951">
                  <c:v>4.1755562328558362</c:v>
                </c:pt>
                <c:pt idx="7952">
                  <c:v>4.172508381590978</c:v>
                </c:pt>
                <c:pt idx="7953">
                  <c:v>4.1694605303261199</c:v>
                </c:pt>
                <c:pt idx="7954">
                  <c:v>4.1694605303261199</c:v>
                </c:pt>
                <c:pt idx="7955">
                  <c:v>4.172508381590978</c:v>
                </c:pt>
                <c:pt idx="7956">
                  <c:v>4.1755562328558362</c:v>
                </c:pt>
                <c:pt idx="7957">
                  <c:v>4.1755562328558362</c:v>
                </c:pt>
                <c:pt idx="7958">
                  <c:v>4.1786040841206953</c:v>
                </c:pt>
                <c:pt idx="7959">
                  <c:v>4.1816519353855535</c:v>
                </c:pt>
                <c:pt idx="7960">
                  <c:v>4.1877476379152698</c:v>
                </c:pt>
                <c:pt idx="7961">
                  <c:v>4.190795489180128</c:v>
                </c:pt>
                <c:pt idx="7962">
                  <c:v>4.1968911917098444</c:v>
                </c:pt>
                <c:pt idx="7963">
                  <c:v>4.2029868942395607</c:v>
                </c:pt>
                <c:pt idx="7964">
                  <c:v>4.2151782992989943</c:v>
                </c:pt>
                <c:pt idx="7965">
                  <c:v>4.2212740018287107</c:v>
                </c:pt>
                <c:pt idx="7966">
                  <c:v>4.2334654068881434</c:v>
                </c:pt>
                <c:pt idx="7967">
                  <c:v>4.2426089606827189</c:v>
                </c:pt>
                <c:pt idx="7968">
                  <c:v>4.2578482170070098</c:v>
                </c:pt>
                <c:pt idx="7969">
                  <c:v>4.2700396220664425</c:v>
                </c:pt>
                <c:pt idx="7970">
                  <c:v>4.2883267296555925</c:v>
                </c:pt>
                <c:pt idx="7971">
                  <c:v>4.3035659859798834</c:v>
                </c:pt>
                <c:pt idx="7972">
                  <c:v>4.3188052423041752</c:v>
                </c:pt>
                <c:pt idx="7973">
                  <c:v>4.3370923498933251</c:v>
                </c:pt>
                <c:pt idx="7974">
                  <c:v>4.3553794574824742</c:v>
                </c:pt>
                <c:pt idx="7975">
                  <c:v>4.370618713806766</c:v>
                </c:pt>
                <c:pt idx="7976">
                  <c:v>4.3919536726607742</c:v>
                </c:pt>
                <c:pt idx="7977">
                  <c:v>4.4102407802499242</c:v>
                </c:pt>
                <c:pt idx="7978">
                  <c:v>4.4254800365742151</c:v>
                </c:pt>
                <c:pt idx="7979">
                  <c:v>4.4407192928985069</c:v>
                </c:pt>
                <c:pt idx="7980">
                  <c:v>4.459006400487656</c:v>
                </c:pt>
                <c:pt idx="7981">
                  <c:v>4.4803413593416641</c:v>
                </c:pt>
                <c:pt idx="7982">
                  <c:v>4.4925327644010968</c:v>
                </c:pt>
                <c:pt idx="7983">
                  <c:v>4.5077720207253877</c:v>
                </c:pt>
                <c:pt idx="7984">
                  <c:v>4.5199634257848214</c:v>
                </c:pt>
                <c:pt idx="7985">
                  <c:v>4.5321548308442541</c:v>
                </c:pt>
                <c:pt idx="7986">
                  <c:v>4.5443462359036877</c:v>
                </c:pt>
                <c:pt idx="7987">
                  <c:v>4.5565376409631204</c:v>
                </c:pt>
                <c:pt idx="7988">
                  <c:v>4.5656811947576958</c:v>
                </c:pt>
                <c:pt idx="7989">
                  <c:v>4.5748247485522704</c:v>
                </c:pt>
                <c:pt idx="7990">
                  <c:v>4.5809204510819868</c:v>
                </c:pt>
                <c:pt idx="7991">
                  <c:v>4.5900640048765622</c:v>
                </c:pt>
                <c:pt idx="7992">
                  <c:v>4.6022554099359949</c:v>
                </c:pt>
                <c:pt idx="7993">
                  <c:v>4.6053032612008531</c:v>
                </c:pt>
                <c:pt idx="7994">
                  <c:v>4.6113989637305703</c:v>
                </c:pt>
                <c:pt idx="7995">
                  <c:v>4.6205425175251449</c:v>
                </c:pt>
                <c:pt idx="7996">
                  <c:v>4.6266382200548613</c:v>
                </c:pt>
                <c:pt idx="7997">
                  <c:v>4.6327339225845776</c:v>
                </c:pt>
                <c:pt idx="7998">
                  <c:v>4.6388296251142949</c:v>
                </c:pt>
                <c:pt idx="7999">
                  <c:v>4.6449253276440112</c:v>
                </c:pt>
                <c:pt idx="8000">
                  <c:v>4.6449253276440112</c:v>
                </c:pt>
                <c:pt idx="8001">
                  <c:v>4.6510210301737276</c:v>
                </c:pt>
                <c:pt idx="8002">
                  <c:v>4.6540688814385858</c:v>
                </c:pt>
                <c:pt idx="8003">
                  <c:v>4.657116732703444</c:v>
                </c:pt>
                <c:pt idx="8004">
                  <c:v>4.6601645839683021</c:v>
                </c:pt>
                <c:pt idx="8005">
                  <c:v>4.6632124352331603</c:v>
                </c:pt>
                <c:pt idx="8006">
                  <c:v>4.6632124352331603</c:v>
                </c:pt>
                <c:pt idx="8007">
                  <c:v>4.6601645839683021</c:v>
                </c:pt>
                <c:pt idx="8008">
                  <c:v>4.657116732703444</c:v>
                </c:pt>
                <c:pt idx="8009">
                  <c:v>4.6479731789088694</c:v>
                </c:pt>
                <c:pt idx="8010">
                  <c:v>4.6388296251142949</c:v>
                </c:pt>
                <c:pt idx="8011">
                  <c:v>4.6266382200548613</c:v>
                </c:pt>
                <c:pt idx="8012">
                  <c:v>4.6113989637305703</c:v>
                </c:pt>
                <c:pt idx="8013">
                  <c:v>4.5961597074062785</c:v>
                </c:pt>
                <c:pt idx="8014">
                  <c:v>4.5809204510819868</c:v>
                </c:pt>
                <c:pt idx="8015">
                  <c:v>4.5595854922279795</c:v>
                </c:pt>
                <c:pt idx="8016">
                  <c:v>4.5382505333739713</c:v>
                </c:pt>
                <c:pt idx="8017">
                  <c:v>4.513867723255105</c:v>
                </c:pt>
                <c:pt idx="8018">
                  <c:v>4.4925327644010968</c:v>
                </c:pt>
                <c:pt idx="8019">
                  <c:v>4.4651021030173723</c:v>
                </c:pt>
                <c:pt idx="8020">
                  <c:v>4.4407192928985069</c:v>
                </c:pt>
                <c:pt idx="8021">
                  <c:v>4.4193843340444987</c:v>
                </c:pt>
                <c:pt idx="8022">
                  <c:v>4.3980493751904906</c:v>
                </c:pt>
                <c:pt idx="8023">
                  <c:v>4.3767144163364824</c:v>
                </c:pt>
                <c:pt idx="8024">
                  <c:v>4.3584273087473333</c:v>
                </c:pt>
                <c:pt idx="8025">
                  <c:v>4.3401402011581833</c:v>
                </c:pt>
                <c:pt idx="8026">
                  <c:v>4.3249009448338915</c:v>
                </c:pt>
                <c:pt idx="8027">
                  <c:v>4.3066138372447424</c:v>
                </c:pt>
                <c:pt idx="8028">
                  <c:v>4.2913745809204507</c:v>
                </c:pt>
                <c:pt idx="8029">
                  <c:v>4.2791831758610179</c:v>
                </c:pt>
                <c:pt idx="8030">
                  <c:v>4.2700396220664425</c:v>
                </c:pt>
                <c:pt idx="8031">
                  <c:v>4.2578482170070098</c:v>
                </c:pt>
                <c:pt idx="8032">
                  <c:v>4.2487046632124352</c:v>
                </c:pt>
                <c:pt idx="8033">
                  <c:v>4.2426089606827189</c:v>
                </c:pt>
                <c:pt idx="8034">
                  <c:v>4.2334654068881434</c:v>
                </c:pt>
                <c:pt idx="8035">
                  <c:v>4.2304175556232853</c:v>
                </c:pt>
                <c:pt idx="8036">
                  <c:v>4.2243218530935689</c:v>
                </c:pt>
                <c:pt idx="8037">
                  <c:v>4.2182261505638525</c:v>
                </c:pt>
                <c:pt idx="8038">
                  <c:v>4.2121304480341362</c:v>
                </c:pt>
                <c:pt idx="8039">
                  <c:v>4.2060347455044198</c:v>
                </c:pt>
                <c:pt idx="8040">
                  <c:v>4.2029868942395607</c:v>
                </c:pt>
                <c:pt idx="8041">
                  <c:v>4.1968911917098444</c:v>
                </c:pt>
                <c:pt idx="8042">
                  <c:v>4.1938433404449862</c:v>
                </c:pt>
                <c:pt idx="8043">
                  <c:v>4.190795489180128</c:v>
                </c:pt>
                <c:pt idx="8044">
                  <c:v>4.1877476379152698</c:v>
                </c:pt>
                <c:pt idx="8045">
                  <c:v>4.1846997866504116</c:v>
                </c:pt>
                <c:pt idx="8046">
                  <c:v>4.1816519353855535</c:v>
                </c:pt>
                <c:pt idx="8047">
                  <c:v>4.1816519353855535</c:v>
                </c:pt>
                <c:pt idx="8048">
                  <c:v>4.1816519353855535</c:v>
                </c:pt>
                <c:pt idx="8049">
                  <c:v>4.1816519353855535</c:v>
                </c:pt>
                <c:pt idx="8050">
                  <c:v>4.1786040841206953</c:v>
                </c:pt>
                <c:pt idx="8051">
                  <c:v>4.1755562328558362</c:v>
                </c:pt>
                <c:pt idx="8052">
                  <c:v>4.172508381590978</c:v>
                </c:pt>
                <c:pt idx="8053">
                  <c:v>4.1633648277964035</c:v>
                </c:pt>
                <c:pt idx="8054">
                  <c:v>4.1572691252666871</c:v>
                </c:pt>
                <c:pt idx="8055">
                  <c:v>4.1420298689423953</c:v>
                </c:pt>
                <c:pt idx="8056">
                  <c:v>4.1298384638829626</c:v>
                </c:pt>
                <c:pt idx="8057">
                  <c:v>4.1145992075586708</c:v>
                </c:pt>
                <c:pt idx="8058">
                  <c:v>4.0963120999695208</c:v>
                </c:pt>
                <c:pt idx="8059">
                  <c:v>4.0780249923803717</c:v>
                </c:pt>
                <c:pt idx="8060">
                  <c:v>4.0597378847912218</c:v>
                </c:pt>
                <c:pt idx="8061">
                  <c:v>4.0414507772020727</c:v>
                </c:pt>
                <c:pt idx="8062">
                  <c:v>4.0201158183480645</c:v>
                </c:pt>
                <c:pt idx="8063">
                  <c:v>4.0018287107589154</c:v>
                </c:pt>
                <c:pt idx="8064">
                  <c:v>3.983541603169765</c:v>
                </c:pt>
                <c:pt idx="8065">
                  <c:v>3.9652544955806155</c:v>
                </c:pt>
                <c:pt idx="8066">
                  <c:v>3.9439195367266073</c:v>
                </c:pt>
                <c:pt idx="8067">
                  <c:v>3.9256324291374582</c:v>
                </c:pt>
                <c:pt idx="8068">
                  <c:v>3.9103931728131665</c:v>
                </c:pt>
                <c:pt idx="8069">
                  <c:v>3.8921060652240169</c:v>
                </c:pt>
                <c:pt idx="8070">
                  <c:v>3.8768668088997256</c:v>
                </c:pt>
                <c:pt idx="8071">
                  <c:v>3.8616275525754342</c:v>
                </c:pt>
                <c:pt idx="8072">
                  <c:v>3.8463882962511424</c:v>
                </c:pt>
                <c:pt idx="8073">
                  <c:v>3.8311490399268515</c:v>
                </c:pt>
                <c:pt idx="8074">
                  <c:v>3.8189576348674179</c:v>
                </c:pt>
                <c:pt idx="8075">
                  <c:v>3.8067662298079852</c:v>
                </c:pt>
                <c:pt idx="8076">
                  <c:v>3.7915269734836938</c:v>
                </c:pt>
                <c:pt idx="8077">
                  <c:v>3.7793355684242607</c:v>
                </c:pt>
                <c:pt idx="8078">
                  <c:v>3.7701920146296857</c:v>
                </c:pt>
                <c:pt idx="8079">
                  <c:v>3.7580006095702529</c:v>
                </c:pt>
                <c:pt idx="8080">
                  <c:v>3.7458092045108193</c:v>
                </c:pt>
                <c:pt idx="8081">
                  <c:v>3.7366656507162448</c:v>
                </c:pt>
                <c:pt idx="8082">
                  <c:v>3.7275220969216702</c:v>
                </c:pt>
                <c:pt idx="8083">
                  <c:v>3.7153306918622366</c:v>
                </c:pt>
                <c:pt idx="8084">
                  <c:v>3.7061871380676621</c:v>
                </c:pt>
                <c:pt idx="8085">
                  <c:v>3.6939957330082289</c:v>
                </c:pt>
                <c:pt idx="8086">
                  <c:v>3.6848521792136544</c:v>
                </c:pt>
                <c:pt idx="8087">
                  <c:v>3.6787564766839376</c:v>
                </c:pt>
                <c:pt idx="8088">
                  <c:v>3.6696129228893626</c:v>
                </c:pt>
                <c:pt idx="8089">
                  <c:v>3.660469369094788</c:v>
                </c:pt>
                <c:pt idx="8090">
                  <c:v>3.6543736665650717</c:v>
                </c:pt>
                <c:pt idx="8091">
                  <c:v>3.6452301127704967</c:v>
                </c:pt>
                <c:pt idx="8092">
                  <c:v>3.6391344102407799</c:v>
                </c:pt>
                <c:pt idx="8093">
                  <c:v>3.6330387077110635</c:v>
                </c:pt>
                <c:pt idx="8094">
                  <c:v>3.623895153916489</c:v>
                </c:pt>
                <c:pt idx="8095">
                  <c:v>3.6177994513867717</c:v>
                </c:pt>
                <c:pt idx="8096">
                  <c:v>3.6117037488570554</c:v>
                </c:pt>
                <c:pt idx="8097">
                  <c:v>3.605608046327339</c:v>
                </c:pt>
                <c:pt idx="8098">
                  <c:v>3.6025601950624808</c:v>
                </c:pt>
                <c:pt idx="8099">
                  <c:v>3.5964644925327645</c:v>
                </c:pt>
                <c:pt idx="8100">
                  <c:v>3.5903687900030476</c:v>
                </c:pt>
                <c:pt idx="8101">
                  <c:v>3.5842730874733313</c:v>
                </c:pt>
                <c:pt idx="8102">
                  <c:v>3.5812252362084727</c:v>
                </c:pt>
                <c:pt idx="8103">
                  <c:v>3.5751295336787563</c:v>
                </c:pt>
                <c:pt idx="8104">
                  <c:v>3.5720816824138981</c:v>
                </c:pt>
                <c:pt idx="8105">
                  <c:v>3.5659859798841813</c:v>
                </c:pt>
                <c:pt idx="8106">
                  <c:v>3.5629381286193231</c:v>
                </c:pt>
                <c:pt idx="8107">
                  <c:v>3.5568424260896068</c:v>
                </c:pt>
                <c:pt idx="8108">
                  <c:v>3.5537945748247486</c:v>
                </c:pt>
                <c:pt idx="8109">
                  <c:v>3.5507467235598904</c:v>
                </c:pt>
                <c:pt idx="8110">
                  <c:v>3.5476988722950322</c:v>
                </c:pt>
                <c:pt idx="8111">
                  <c:v>3.5446510210301736</c:v>
                </c:pt>
                <c:pt idx="8112">
                  <c:v>3.541603169765315</c:v>
                </c:pt>
                <c:pt idx="8113">
                  <c:v>3.5385553185004568</c:v>
                </c:pt>
                <c:pt idx="8114">
                  <c:v>3.5385553185004568</c:v>
                </c:pt>
                <c:pt idx="8115">
                  <c:v>3.5355074672355986</c:v>
                </c:pt>
                <c:pt idx="8116">
                  <c:v>3.5355074672355986</c:v>
                </c:pt>
                <c:pt idx="8117">
                  <c:v>3.5324596159707404</c:v>
                </c:pt>
                <c:pt idx="8118">
                  <c:v>3.5324596159707404</c:v>
                </c:pt>
                <c:pt idx="8119">
                  <c:v>3.5324596159707404</c:v>
                </c:pt>
                <c:pt idx="8120">
                  <c:v>3.5324596159707404</c:v>
                </c:pt>
                <c:pt idx="8121">
                  <c:v>3.5294117647058822</c:v>
                </c:pt>
                <c:pt idx="8122">
                  <c:v>3.5294117647058822</c:v>
                </c:pt>
                <c:pt idx="8123">
                  <c:v>3.5294117647058822</c:v>
                </c:pt>
                <c:pt idx="8124">
                  <c:v>3.5294117647058822</c:v>
                </c:pt>
                <c:pt idx="8125">
                  <c:v>3.5324596159707404</c:v>
                </c:pt>
                <c:pt idx="8126">
                  <c:v>3.5324596159707404</c:v>
                </c:pt>
                <c:pt idx="8127">
                  <c:v>3.5355074672355986</c:v>
                </c:pt>
                <c:pt idx="8128">
                  <c:v>3.5355074672355986</c:v>
                </c:pt>
                <c:pt idx="8129">
                  <c:v>3.5385553185004568</c:v>
                </c:pt>
                <c:pt idx="8130">
                  <c:v>3.5385553185004568</c:v>
                </c:pt>
                <c:pt idx="8131">
                  <c:v>3.541603169765315</c:v>
                </c:pt>
                <c:pt idx="8132">
                  <c:v>3.541603169765315</c:v>
                </c:pt>
                <c:pt idx="8133">
                  <c:v>3.5446510210301736</c:v>
                </c:pt>
                <c:pt idx="8134">
                  <c:v>3.5476988722950322</c:v>
                </c:pt>
                <c:pt idx="8135">
                  <c:v>3.5507467235598904</c:v>
                </c:pt>
                <c:pt idx="8136">
                  <c:v>3.5537945748247486</c:v>
                </c:pt>
                <c:pt idx="8137">
                  <c:v>3.5537945748247486</c:v>
                </c:pt>
                <c:pt idx="8138">
                  <c:v>3.5568424260896068</c:v>
                </c:pt>
                <c:pt idx="8139">
                  <c:v>3.5629381286193231</c:v>
                </c:pt>
                <c:pt idx="8140">
                  <c:v>3.5659859798841813</c:v>
                </c:pt>
                <c:pt idx="8141">
                  <c:v>3.5690338311490399</c:v>
                </c:pt>
                <c:pt idx="8142">
                  <c:v>3.5720816824138981</c:v>
                </c:pt>
                <c:pt idx="8143">
                  <c:v>3.5751295336787563</c:v>
                </c:pt>
                <c:pt idx="8144">
                  <c:v>3.5812252362084727</c:v>
                </c:pt>
                <c:pt idx="8145">
                  <c:v>3.5842730874733313</c:v>
                </c:pt>
                <c:pt idx="8146">
                  <c:v>3.5873209387381895</c:v>
                </c:pt>
                <c:pt idx="8147">
                  <c:v>3.5903687900030476</c:v>
                </c:pt>
                <c:pt idx="8148">
                  <c:v>3.5934166412679058</c:v>
                </c:pt>
                <c:pt idx="8149">
                  <c:v>3.5964644925327645</c:v>
                </c:pt>
                <c:pt idx="8150">
                  <c:v>3.6025601950624808</c:v>
                </c:pt>
                <c:pt idx="8151">
                  <c:v>3.605608046327339</c:v>
                </c:pt>
                <c:pt idx="8152">
                  <c:v>3.6086558975921972</c:v>
                </c:pt>
                <c:pt idx="8153">
                  <c:v>3.6147516001219135</c:v>
                </c:pt>
                <c:pt idx="8154">
                  <c:v>3.6177994513867717</c:v>
                </c:pt>
                <c:pt idx="8155">
                  <c:v>3.623895153916489</c:v>
                </c:pt>
                <c:pt idx="8156">
                  <c:v>3.6269430051813472</c:v>
                </c:pt>
                <c:pt idx="8157">
                  <c:v>3.6330387077110635</c:v>
                </c:pt>
                <c:pt idx="8158">
                  <c:v>3.6360865589759217</c:v>
                </c:pt>
                <c:pt idx="8159">
                  <c:v>3.6391344102407799</c:v>
                </c:pt>
                <c:pt idx="8160">
                  <c:v>3.6452301127704967</c:v>
                </c:pt>
                <c:pt idx="8161">
                  <c:v>3.6513258153002135</c:v>
                </c:pt>
                <c:pt idx="8162">
                  <c:v>3.6543736665650717</c:v>
                </c:pt>
                <c:pt idx="8163">
                  <c:v>3.6635172203596462</c:v>
                </c:pt>
                <c:pt idx="8164">
                  <c:v>3.6665650716245044</c:v>
                </c:pt>
                <c:pt idx="8165">
                  <c:v>3.6726607741542212</c:v>
                </c:pt>
                <c:pt idx="8166">
                  <c:v>3.6818043279487958</c:v>
                </c:pt>
                <c:pt idx="8167">
                  <c:v>3.6879000304785126</c:v>
                </c:pt>
                <c:pt idx="8168">
                  <c:v>3.6939957330082289</c:v>
                </c:pt>
                <c:pt idx="8169">
                  <c:v>3.7031392868028039</c:v>
                </c:pt>
                <c:pt idx="8170">
                  <c:v>3.7092349893325203</c:v>
                </c:pt>
                <c:pt idx="8171">
                  <c:v>3.7153306918622366</c:v>
                </c:pt>
                <c:pt idx="8172">
                  <c:v>3.7244742456568121</c:v>
                </c:pt>
                <c:pt idx="8173">
                  <c:v>3.7305699481865284</c:v>
                </c:pt>
                <c:pt idx="8174">
                  <c:v>3.7366656507162448</c:v>
                </c:pt>
                <c:pt idx="8175">
                  <c:v>3.739713501981103</c:v>
                </c:pt>
                <c:pt idx="8176">
                  <c:v>3.7458092045108193</c:v>
                </c:pt>
                <c:pt idx="8177">
                  <c:v>3.7488570557756784</c:v>
                </c:pt>
                <c:pt idx="8178">
                  <c:v>3.7519049070405366</c:v>
                </c:pt>
                <c:pt idx="8179">
                  <c:v>3.7519049070405366</c:v>
                </c:pt>
                <c:pt idx="8180">
                  <c:v>3.7519049070405366</c:v>
                </c:pt>
                <c:pt idx="8181">
                  <c:v>3.7488570557756784</c:v>
                </c:pt>
                <c:pt idx="8182">
                  <c:v>3.7458092045108193</c:v>
                </c:pt>
                <c:pt idx="8183">
                  <c:v>3.739713501981103</c:v>
                </c:pt>
                <c:pt idx="8184">
                  <c:v>3.7366656507162448</c:v>
                </c:pt>
                <c:pt idx="8185">
                  <c:v>3.7305699481865284</c:v>
                </c:pt>
                <c:pt idx="8186">
                  <c:v>3.7275220969216702</c:v>
                </c:pt>
                <c:pt idx="8187">
                  <c:v>3.7183785431270948</c:v>
                </c:pt>
                <c:pt idx="8188">
                  <c:v>3.7122828405973785</c:v>
                </c:pt>
                <c:pt idx="8189">
                  <c:v>3.7061871380676621</c:v>
                </c:pt>
                <c:pt idx="8190">
                  <c:v>3.6970435842730875</c:v>
                </c:pt>
                <c:pt idx="8191">
                  <c:v>3.6909478817433707</c:v>
                </c:pt>
                <c:pt idx="8192">
                  <c:v>3.6879000304785126</c:v>
                </c:pt>
                <c:pt idx="8193">
                  <c:v>3.6818043279487958</c:v>
                </c:pt>
                <c:pt idx="8194">
                  <c:v>3.6787564766839376</c:v>
                </c:pt>
                <c:pt idx="8195">
                  <c:v>3.6726607741542212</c:v>
                </c:pt>
                <c:pt idx="8196">
                  <c:v>3.6696129228893626</c:v>
                </c:pt>
                <c:pt idx="8197">
                  <c:v>3.6665650716245044</c:v>
                </c:pt>
                <c:pt idx="8198">
                  <c:v>3.6665650716245044</c:v>
                </c:pt>
                <c:pt idx="8199">
                  <c:v>3.6696129228893626</c:v>
                </c:pt>
                <c:pt idx="8200">
                  <c:v>3.6726607741542212</c:v>
                </c:pt>
                <c:pt idx="8201">
                  <c:v>3.6818043279487958</c:v>
                </c:pt>
                <c:pt idx="8202">
                  <c:v>3.6939957330082289</c:v>
                </c:pt>
                <c:pt idx="8203">
                  <c:v>3.7122828405973785</c:v>
                </c:pt>
                <c:pt idx="8204">
                  <c:v>3.7336177994513866</c:v>
                </c:pt>
                <c:pt idx="8205">
                  <c:v>3.7640963120999693</c:v>
                </c:pt>
                <c:pt idx="8206">
                  <c:v>3.8006705272782688</c:v>
                </c:pt>
                <c:pt idx="8207">
                  <c:v>3.8402925937214261</c:v>
                </c:pt>
                <c:pt idx="8208">
                  <c:v>3.8951539164888751</c:v>
                </c:pt>
                <c:pt idx="8209">
                  <c:v>3.9408716854617492</c:v>
                </c:pt>
                <c:pt idx="8210">
                  <c:v>3.9957330082291982</c:v>
                </c:pt>
                <c:pt idx="8211">
                  <c:v>4.0536421822615054</c:v>
                </c:pt>
                <c:pt idx="8212">
                  <c:v>4.1054556537640963</c:v>
                </c:pt>
                <c:pt idx="8213">
                  <c:v>4.1603169765315453</c:v>
                </c:pt>
                <c:pt idx="8214">
                  <c:v>4.2182261505638525</c:v>
                </c:pt>
                <c:pt idx="8215">
                  <c:v>4.2669917708015843</c:v>
                </c:pt>
                <c:pt idx="8216">
                  <c:v>4.3249009448338915</c:v>
                </c:pt>
                <c:pt idx="8217">
                  <c:v>4.3736665650716242</c:v>
                </c:pt>
                <c:pt idx="8218">
                  <c:v>4.4193843340444987</c:v>
                </c:pt>
                <c:pt idx="8219">
                  <c:v>4.4651021030173723</c:v>
                </c:pt>
                <c:pt idx="8220">
                  <c:v>4.5077720207253877</c:v>
                </c:pt>
                <c:pt idx="8221">
                  <c:v>4.5412983846388295</c:v>
                </c:pt>
                <c:pt idx="8222">
                  <c:v>4.5778725998171286</c:v>
                </c:pt>
                <c:pt idx="8223">
                  <c:v>4.6083511124657113</c:v>
                </c:pt>
                <c:pt idx="8224">
                  <c:v>4.6327339225845776</c:v>
                </c:pt>
                <c:pt idx="8225">
                  <c:v>4.657116732703444</c:v>
                </c:pt>
                <c:pt idx="8226">
                  <c:v>4.6814995428223103</c:v>
                </c:pt>
                <c:pt idx="8227">
                  <c:v>4.6997866504114594</c:v>
                </c:pt>
                <c:pt idx="8228">
                  <c:v>4.7150259067357512</c:v>
                </c:pt>
                <c:pt idx="8229">
                  <c:v>4.7394087168546175</c:v>
                </c:pt>
                <c:pt idx="8230">
                  <c:v>4.7516001219140502</c:v>
                </c:pt>
                <c:pt idx="8231">
                  <c:v>4.7637915269734838</c:v>
                </c:pt>
                <c:pt idx="8232">
                  <c:v>4.7759829320329166</c:v>
                </c:pt>
                <c:pt idx="8233">
                  <c:v>4.7790307832977748</c:v>
                </c:pt>
                <c:pt idx="8234">
                  <c:v>4.7790307832977748</c:v>
                </c:pt>
                <c:pt idx="8235">
                  <c:v>4.7698872295032002</c:v>
                </c:pt>
                <c:pt idx="8236">
                  <c:v>4.7546479731789084</c:v>
                </c:pt>
                <c:pt idx="8237">
                  <c:v>4.7363608655897584</c:v>
                </c:pt>
                <c:pt idx="8238">
                  <c:v>4.711978055470893</c:v>
                </c:pt>
                <c:pt idx="8239">
                  <c:v>4.6845473940871685</c:v>
                </c:pt>
                <c:pt idx="8240">
                  <c:v>4.6540688814385858</c:v>
                </c:pt>
                <c:pt idx="8241">
                  <c:v>4.6235903687900031</c:v>
                </c:pt>
                <c:pt idx="8242">
                  <c:v>4.5900640048765622</c:v>
                </c:pt>
                <c:pt idx="8243">
                  <c:v>4.5565376409631204</c:v>
                </c:pt>
                <c:pt idx="8244">
                  <c:v>4.5199634257848214</c:v>
                </c:pt>
                <c:pt idx="8245">
                  <c:v>4.4894849131362387</c:v>
                </c:pt>
                <c:pt idx="8246">
                  <c:v>4.4529106979579396</c:v>
                </c:pt>
                <c:pt idx="8247">
                  <c:v>4.4285278878390733</c:v>
                </c:pt>
                <c:pt idx="8248">
                  <c:v>4.388905821395916</c:v>
                </c:pt>
                <c:pt idx="8249">
                  <c:v>4.3584273087473333</c:v>
                </c:pt>
                <c:pt idx="8250">
                  <c:v>4.3279487960987497</c:v>
                </c:pt>
                <c:pt idx="8251">
                  <c:v>4.3005181347150252</c:v>
                </c:pt>
                <c:pt idx="8252">
                  <c:v>4.2730874733313007</c:v>
                </c:pt>
                <c:pt idx="8253">
                  <c:v>4.245656811947577</c:v>
                </c:pt>
                <c:pt idx="8254">
                  <c:v>4.2212740018287107</c:v>
                </c:pt>
                <c:pt idx="8255">
                  <c:v>4.1968911917098444</c:v>
                </c:pt>
                <c:pt idx="8256">
                  <c:v>4.172508381590978</c:v>
                </c:pt>
                <c:pt idx="8257">
                  <c:v>4.1511734227369699</c:v>
                </c:pt>
                <c:pt idx="8258">
                  <c:v>4.1328863151478208</c:v>
                </c:pt>
                <c:pt idx="8259">
                  <c:v>4.1145992075586708</c:v>
                </c:pt>
                <c:pt idx="8260">
                  <c:v>4.0963120999695208</c:v>
                </c:pt>
                <c:pt idx="8261">
                  <c:v>4.0810728436452299</c:v>
                </c:pt>
                <c:pt idx="8262">
                  <c:v>4.0658335873209381</c:v>
                </c:pt>
                <c:pt idx="8263">
                  <c:v>4.0536421822615054</c:v>
                </c:pt>
                <c:pt idx="8264">
                  <c:v>4.0444986284669309</c:v>
                </c:pt>
                <c:pt idx="8265">
                  <c:v>4.0384029259372145</c:v>
                </c:pt>
                <c:pt idx="8266">
                  <c:v>4.0444986284669309</c:v>
                </c:pt>
                <c:pt idx="8267">
                  <c:v>4.0384029259372145</c:v>
                </c:pt>
                <c:pt idx="8268">
                  <c:v>4.0414507772020727</c:v>
                </c:pt>
                <c:pt idx="8269">
                  <c:v>4.0505943309966472</c:v>
                </c:pt>
                <c:pt idx="8270">
                  <c:v>4.0658335873209381</c:v>
                </c:pt>
                <c:pt idx="8271">
                  <c:v>4.0871685461749463</c:v>
                </c:pt>
                <c:pt idx="8272">
                  <c:v>4.1115513562938126</c:v>
                </c:pt>
                <c:pt idx="8273">
                  <c:v>4.1420298689423953</c:v>
                </c:pt>
                <c:pt idx="8274">
                  <c:v>4.1786040841206953</c:v>
                </c:pt>
                <c:pt idx="8275">
                  <c:v>4.2182261505638525</c:v>
                </c:pt>
                <c:pt idx="8276">
                  <c:v>4.2578482170070098</c:v>
                </c:pt>
                <c:pt idx="8277">
                  <c:v>4.297470283450167</c:v>
                </c:pt>
                <c:pt idx="8278">
                  <c:v>4.3401402011581833</c:v>
                </c:pt>
                <c:pt idx="8279">
                  <c:v>4.3828101188661996</c:v>
                </c:pt>
                <c:pt idx="8280">
                  <c:v>4.4224321853093569</c:v>
                </c:pt>
                <c:pt idx="8281">
                  <c:v>4.4651021030173723</c:v>
                </c:pt>
                <c:pt idx="8282">
                  <c:v>4.5047241694605296</c:v>
                </c:pt>
                <c:pt idx="8283">
                  <c:v>4.5352026821091131</c:v>
                </c:pt>
                <c:pt idx="8284">
                  <c:v>4.568729046022554</c:v>
                </c:pt>
                <c:pt idx="8285">
                  <c:v>4.5992075586711367</c:v>
                </c:pt>
                <c:pt idx="8286">
                  <c:v>4.6296860713197194</c:v>
                </c:pt>
                <c:pt idx="8287">
                  <c:v>4.657116732703444</c:v>
                </c:pt>
                <c:pt idx="8288">
                  <c:v>4.675403840292593</c:v>
                </c:pt>
                <c:pt idx="8289">
                  <c:v>4.6997866504114594</c:v>
                </c:pt>
                <c:pt idx="8290">
                  <c:v>4.7211216092654675</c:v>
                </c:pt>
                <c:pt idx="8291">
                  <c:v>4.7424565681194757</c:v>
                </c:pt>
                <c:pt idx="8292">
                  <c:v>4.7576958244437666</c:v>
                </c:pt>
                <c:pt idx="8293">
                  <c:v>4.7729350807680584</c:v>
                </c:pt>
                <c:pt idx="8294">
                  <c:v>4.7820786345626329</c:v>
                </c:pt>
                <c:pt idx="8295">
                  <c:v>4.7942700396220665</c:v>
                </c:pt>
                <c:pt idx="8296">
                  <c:v>4.8064614446814993</c:v>
                </c:pt>
                <c:pt idx="8297">
                  <c:v>4.8125571472112156</c:v>
                </c:pt>
                <c:pt idx="8298">
                  <c:v>4.8125571472112156</c:v>
                </c:pt>
                <c:pt idx="8299">
                  <c:v>4.8125571472112156</c:v>
                </c:pt>
                <c:pt idx="8300">
                  <c:v>4.8034135934166411</c:v>
                </c:pt>
                <c:pt idx="8301">
                  <c:v>4.7881743370923502</c:v>
                </c:pt>
                <c:pt idx="8302">
                  <c:v>4.7698872295032002</c:v>
                </c:pt>
                <c:pt idx="8303">
                  <c:v>4.7455044193843339</c:v>
                </c:pt>
                <c:pt idx="8304">
                  <c:v>4.7180737580006094</c:v>
                </c:pt>
                <c:pt idx="8305">
                  <c:v>4.6875952453520267</c:v>
                </c:pt>
                <c:pt idx="8306">
                  <c:v>4.6540688814385858</c:v>
                </c:pt>
                <c:pt idx="8307">
                  <c:v>4.6235903687900031</c:v>
                </c:pt>
                <c:pt idx="8308">
                  <c:v>4.5900640048765622</c:v>
                </c:pt>
                <c:pt idx="8309">
                  <c:v>4.5565376409631204</c:v>
                </c:pt>
                <c:pt idx="8310">
                  <c:v>4.5230112770496795</c:v>
                </c:pt>
                <c:pt idx="8311">
                  <c:v>4.4894849131362387</c:v>
                </c:pt>
                <c:pt idx="8312">
                  <c:v>4.4559585492227978</c:v>
                </c:pt>
                <c:pt idx="8313">
                  <c:v>4.4254800365742151</c:v>
                </c:pt>
                <c:pt idx="8314">
                  <c:v>4.3980493751904906</c:v>
                </c:pt>
                <c:pt idx="8315">
                  <c:v>4.3736665650716242</c:v>
                </c:pt>
                <c:pt idx="8316">
                  <c:v>4.3431880524230415</c:v>
                </c:pt>
                <c:pt idx="8317">
                  <c:v>4.3188052423041752</c:v>
                </c:pt>
                <c:pt idx="8318">
                  <c:v>4.2944224321853088</c:v>
                </c:pt>
                <c:pt idx="8319">
                  <c:v>4.2730874733313007</c:v>
                </c:pt>
                <c:pt idx="8320">
                  <c:v>4.2487046632124352</c:v>
                </c:pt>
                <c:pt idx="8321">
                  <c:v>4.2304175556232853</c:v>
                </c:pt>
                <c:pt idx="8322">
                  <c:v>4.209082596769278</c:v>
                </c:pt>
                <c:pt idx="8323">
                  <c:v>4.190795489180128</c:v>
                </c:pt>
                <c:pt idx="8324">
                  <c:v>4.1786040841206953</c:v>
                </c:pt>
                <c:pt idx="8325">
                  <c:v>4.1664126790612617</c:v>
                </c:pt>
                <c:pt idx="8326">
                  <c:v>4.1542212740018289</c:v>
                </c:pt>
                <c:pt idx="8327">
                  <c:v>4.1450777202072535</c:v>
                </c:pt>
                <c:pt idx="8328">
                  <c:v>4.1389820176775372</c:v>
                </c:pt>
                <c:pt idx="8329">
                  <c:v>4.1328863151478208</c:v>
                </c:pt>
                <c:pt idx="8330">
                  <c:v>4.1298384638829626</c:v>
                </c:pt>
                <c:pt idx="8331">
                  <c:v>4.1267906126181035</c:v>
                </c:pt>
                <c:pt idx="8332">
                  <c:v>4.1267906126181035</c:v>
                </c:pt>
                <c:pt idx="8333">
                  <c:v>4.1298384638829626</c:v>
                </c:pt>
                <c:pt idx="8334">
                  <c:v>4.1389820176775372</c:v>
                </c:pt>
                <c:pt idx="8335">
                  <c:v>4.1481255714721117</c:v>
                </c:pt>
                <c:pt idx="8336">
                  <c:v>4.1603169765315453</c:v>
                </c:pt>
                <c:pt idx="8337">
                  <c:v>4.1786040841206953</c:v>
                </c:pt>
                <c:pt idx="8338">
                  <c:v>4.1999390429747026</c:v>
                </c:pt>
                <c:pt idx="8339">
                  <c:v>4.2273697043584271</c:v>
                </c:pt>
                <c:pt idx="8340">
                  <c:v>4.2517525144772934</c:v>
                </c:pt>
                <c:pt idx="8341">
                  <c:v>4.2822310271258761</c:v>
                </c:pt>
                <c:pt idx="8342">
                  <c:v>4.3127095397744588</c:v>
                </c:pt>
                <c:pt idx="8343">
                  <c:v>4.3462359036878997</c:v>
                </c:pt>
                <c:pt idx="8344">
                  <c:v>4.3767144163364824</c:v>
                </c:pt>
                <c:pt idx="8345">
                  <c:v>4.4041450777202069</c:v>
                </c:pt>
                <c:pt idx="8346">
                  <c:v>4.4376714416336487</c:v>
                </c:pt>
                <c:pt idx="8347">
                  <c:v>4.4651021030173723</c:v>
                </c:pt>
                <c:pt idx="8348">
                  <c:v>4.4894849131362387</c:v>
                </c:pt>
                <c:pt idx="8349">
                  <c:v>4.513867723255105</c:v>
                </c:pt>
                <c:pt idx="8350">
                  <c:v>4.5291069795793959</c:v>
                </c:pt>
                <c:pt idx="8351">
                  <c:v>4.5534897896982622</c:v>
                </c:pt>
                <c:pt idx="8352">
                  <c:v>4.568729046022554</c:v>
                </c:pt>
                <c:pt idx="8353">
                  <c:v>4.5809204510819868</c:v>
                </c:pt>
                <c:pt idx="8354">
                  <c:v>4.5931118561414204</c:v>
                </c:pt>
                <c:pt idx="8355">
                  <c:v>4.5900640048765622</c:v>
                </c:pt>
                <c:pt idx="8356">
                  <c:v>4.587016153611704</c:v>
                </c:pt>
                <c:pt idx="8357">
                  <c:v>4.5778725998171286</c:v>
                </c:pt>
                <c:pt idx="8358">
                  <c:v>4.5626333434928377</c:v>
                </c:pt>
                <c:pt idx="8359">
                  <c:v>4.5412983846388295</c:v>
                </c:pt>
                <c:pt idx="8360">
                  <c:v>4.5169155745199632</c:v>
                </c:pt>
                <c:pt idx="8361">
                  <c:v>4.4925327644010968</c:v>
                </c:pt>
                <c:pt idx="8362">
                  <c:v>4.4559585492227978</c:v>
                </c:pt>
                <c:pt idx="8363">
                  <c:v>4.4254800365742151</c:v>
                </c:pt>
                <c:pt idx="8364">
                  <c:v>4.3919536726607742</c:v>
                </c:pt>
                <c:pt idx="8365">
                  <c:v>4.3584273087473333</c:v>
                </c:pt>
                <c:pt idx="8366">
                  <c:v>4.3279487960987497</c:v>
                </c:pt>
                <c:pt idx="8367">
                  <c:v>4.297470283450167</c:v>
                </c:pt>
                <c:pt idx="8368">
                  <c:v>4.2700396220664425</c:v>
                </c:pt>
                <c:pt idx="8369">
                  <c:v>4.2365132581530025</c:v>
                </c:pt>
                <c:pt idx="8370">
                  <c:v>4.2029868942395607</c:v>
                </c:pt>
                <c:pt idx="8371">
                  <c:v>4.1755562328558362</c:v>
                </c:pt>
                <c:pt idx="8372">
                  <c:v>4.1481255714721117</c:v>
                </c:pt>
                <c:pt idx="8373">
                  <c:v>4.1237427613532454</c:v>
                </c:pt>
                <c:pt idx="8374">
                  <c:v>4.099359951234379</c:v>
                </c:pt>
                <c:pt idx="8375">
                  <c:v>4.0749771411155136</c:v>
                </c:pt>
                <c:pt idx="8376">
                  <c:v>4.0505943309966472</c:v>
                </c:pt>
                <c:pt idx="8377">
                  <c:v>4.0262115208777809</c:v>
                </c:pt>
                <c:pt idx="8378">
                  <c:v>4.0048765620237736</c:v>
                </c:pt>
                <c:pt idx="8379">
                  <c:v>3.983541603169765</c:v>
                </c:pt>
                <c:pt idx="8380">
                  <c:v>3.9652544955806155</c:v>
                </c:pt>
                <c:pt idx="8381">
                  <c:v>3.9408716854617492</c:v>
                </c:pt>
                <c:pt idx="8382">
                  <c:v>3.9225845778725996</c:v>
                </c:pt>
                <c:pt idx="8383">
                  <c:v>3.9042974702834501</c:v>
                </c:pt>
                <c:pt idx="8384">
                  <c:v>3.8890582139591587</c:v>
                </c:pt>
                <c:pt idx="8385">
                  <c:v>3.8707711063700088</c:v>
                </c:pt>
                <c:pt idx="8386">
                  <c:v>3.8555318500457179</c:v>
                </c:pt>
                <c:pt idx="8387">
                  <c:v>3.8402925937214261</c:v>
                </c:pt>
                <c:pt idx="8388">
                  <c:v>3.8250533373971352</c:v>
                </c:pt>
                <c:pt idx="8389">
                  <c:v>3.8098140810728434</c:v>
                </c:pt>
                <c:pt idx="8390">
                  <c:v>3.7976226760134106</c:v>
                </c:pt>
                <c:pt idx="8391">
                  <c:v>3.7854312709539775</c:v>
                </c:pt>
                <c:pt idx="8392">
                  <c:v>3.7701920146296857</c:v>
                </c:pt>
                <c:pt idx="8393">
                  <c:v>3.7580006095702529</c:v>
                </c:pt>
                <c:pt idx="8394">
                  <c:v>3.7488570557756784</c:v>
                </c:pt>
                <c:pt idx="8395">
                  <c:v>3.7366656507162448</c:v>
                </c:pt>
                <c:pt idx="8396">
                  <c:v>3.7275220969216702</c:v>
                </c:pt>
                <c:pt idx="8397">
                  <c:v>3.7153306918622366</c:v>
                </c:pt>
                <c:pt idx="8398">
                  <c:v>3.7061871380676621</c:v>
                </c:pt>
                <c:pt idx="8399">
                  <c:v>3.6939957330082289</c:v>
                </c:pt>
                <c:pt idx="8400">
                  <c:v>3.6848521792136544</c:v>
                </c:pt>
                <c:pt idx="8401">
                  <c:v>3.6757086254190794</c:v>
                </c:pt>
                <c:pt idx="8402">
                  <c:v>3.6665650716245044</c:v>
                </c:pt>
                <c:pt idx="8403">
                  <c:v>3.6574215178299299</c:v>
                </c:pt>
                <c:pt idx="8404">
                  <c:v>3.6513258153002135</c:v>
                </c:pt>
                <c:pt idx="8405">
                  <c:v>3.6421822615056381</c:v>
                </c:pt>
                <c:pt idx="8406">
                  <c:v>3.6360865589759217</c:v>
                </c:pt>
                <c:pt idx="8407">
                  <c:v>3.6269430051813472</c:v>
                </c:pt>
                <c:pt idx="8408">
                  <c:v>3.6208473026516308</c:v>
                </c:pt>
                <c:pt idx="8409">
                  <c:v>3.6147516001219135</c:v>
                </c:pt>
                <c:pt idx="8410">
                  <c:v>3.605608046327339</c:v>
                </c:pt>
                <c:pt idx="8411">
                  <c:v>3.5995123437976226</c:v>
                </c:pt>
                <c:pt idx="8412">
                  <c:v>3.5964644925327645</c:v>
                </c:pt>
                <c:pt idx="8413">
                  <c:v>3.5903687900030476</c:v>
                </c:pt>
                <c:pt idx="8414">
                  <c:v>3.5812252362084727</c:v>
                </c:pt>
                <c:pt idx="8415">
                  <c:v>3.5781773849436145</c:v>
                </c:pt>
                <c:pt idx="8416">
                  <c:v>3.5720816824138981</c:v>
                </c:pt>
                <c:pt idx="8417">
                  <c:v>3.5659859798841813</c:v>
                </c:pt>
                <c:pt idx="8418">
                  <c:v>3.5629381286193231</c:v>
                </c:pt>
                <c:pt idx="8419">
                  <c:v>3.5568424260896068</c:v>
                </c:pt>
                <c:pt idx="8420">
                  <c:v>3.5507467235598904</c:v>
                </c:pt>
                <c:pt idx="8421">
                  <c:v>3.5476988722950322</c:v>
                </c:pt>
                <c:pt idx="8422">
                  <c:v>3.541603169765315</c:v>
                </c:pt>
                <c:pt idx="8423">
                  <c:v>3.5385553185004568</c:v>
                </c:pt>
                <c:pt idx="8424">
                  <c:v>3.5355074672355986</c:v>
                </c:pt>
                <c:pt idx="8425">
                  <c:v>3.5294117647058822</c:v>
                </c:pt>
                <c:pt idx="8426">
                  <c:v>3.5263639134410241</c:v>
                </c:pt>
                <c:pt idx="8427">
                  <c:v>3.5233160621761659</c:v>
                </c:pt>
                <c:pt idx="8428">
                  <c:v>3.5202682109113077</c:v>
                </c:pt>
                <c:pt idx="8429">
                  <c:v>3.5172203596464486</c:v>
                </c:pt>
                <c:pt idx="8430">
                  <c:v>3.5111246571167323</c:v>
                </c:pt>
                <c:pt idx="8431">
                  <c:v>3.5111246571167323</c:v>
                </c:pt>
                <c:pt idx="8432">
                  <c:v>3.5080768058518741</c:v>
                </c:pt>
                <c:pt idx="8433">
                  <c:v>3.5050289545870159</c:v>
                </c:pt>
                <c:pt idx="8434">
                  <c:v>3.5019811033221577</c:v>
                </c:pt>
                <c:pt idx="8435">
                  <c:v>3.4989332520572995</c:v>
                </c:pt>
                <c:pt idx="8436">
                  <c:v>3.4958854007924414</c:v>
                </c:pt>
                <c:pt idx="8437">
                  <c:v>3.4928375495275832</c:v>
                </c:pt>
                <c:pt idx="8438">
                  <c:v>3.4928375495275832</c:v>
                </c:pt>
                <c:pt idx="8439">
                  <c:v>3.4928375495275832</c:v>
                </c:pt>
                <c:pt idx="8440">
                  <c:v>3.4928375495275832</c:v>
                </c:pt>
                <c:pt idx="8441">
                  <c:v>3.4897896982627246</c:v>
                </c:pt>
                <c:pt idx="8442">
                  <c:v>3.4897896982627246</c:v>
                </c:pt>
                <c:pt idx="8443">
                  <c:v>3.4897896982627246</c:v>
                </c:pt>
                <c:pt idx="8444">
                  <c:v>3.4897896982627246</c:v>
                </c:pt>
                <c:pt idx="8445">
                  <c:v>3.4928375495275832</c:v>
                </c:pt>
                <c:pt idx="8446">
                  <c:v>3.4958854007924414</c:v>
                </c:pt>
                <c:pt idx="8447">
                  <c:v>3.4958854007924414</c:v>
                </c:pt>
                <c:pt idx="8448">
                  <c:v>3.4958854007924414</c:v>
                </c:pt>
                <c:pt idx="8449">
                  <c:v>3.4989332520572995</c:v>
                </c:pt>
                <c:pt idx="8450">
                  <c:v>3.4989332520572995</c:v>
                </c:pt>
                <c:pt idx="8451">
                  <c:v>3.5019811033221577</c:v>
                </c:pt>
                <c:pt idx="8452">
                  <c:v>3.5050289545870159</c:v>
                </c:pt>
                <c:pt idx="8453">
                  <c:v>3.5080768058518741</c:v>
                </c:pt>
                <c:pt idx="8454">
                  <c:v>3.5111246571167323</c:v>
                </c:pt>
                <c:pt idx="8455">
                  <c:v>3.5141725083815905</c:v>
                </c:pt>
                <c:pt idx="8456">
                  <c:v>3.5172203596464486</c:v>
                </c:pt>
                <c:pt idx="8457">
                  <c:v>3.5233160621761659</c:v>
                </c:pt>
                <c:pt idx="8458">
                  <c:v>3.5263639134410241</c:v>
                </c:pt>
                <c:pt idx="8459">
                  <c:v>3.5294117647058822</c:v>
                </c:pt>
                <c:pt idx="8460">
                  <c:v>3.5355074672355986</c:v>
                </c:pt>
                <c:pt idx="8461">
                  <c:v>3.5355074672355986</c:v>
                </c:pt>
                <c:pt idx="8462">
                  <c:v>3.541603169765315</c:v>
                </c:pt>
                <c:pt idx="8463">
                  <c:v>3.5476988722950322</c:v>
                </c:pt>
                <c:pt idx="8464">
                  <c:v>3.5507467235598904</c:v>
                </c:pt>
                <c:pt idx="8465">
                  <c:v>3.5568424260896068</c:v>
                </c:pt>
                <c:pt idx="8466">
                  <c:v>3.5598902773544649</c:v>
                </c:pt>
                <c:pt idx="8467">
                  <c:v>3.5659859798841813</c:v>
                </c:pt>
                <c:pt idx="8468">
                  <c:v>3.5720816824138981</c:v>
                </c:pt>
                <c:pt idx="8469">
                  <c:v>3.5751295336787563</c:v>
                </c:pt>
                <c:pt idx="8470">
                  <c:v>3.5842730874733313</c:v>
                </c:pt>
                <c:pt idx="8471">
                  <c:v>3.5873209387381895</c:v>
                </c:pt>
                <c:pt idx="8472">
                  <c:v>3.5934166412679058</c:v>
                </c:pt>
                <c:pt idx="8473">
                  <c:v>3.6025601950624808</c:v>
                </c:pt>
                <c:pt idx="8474">
                  <c:v>3.6086558975921972</c:v>
                </c:pt>
                <c:pt idx="8475">
                  <c:v>3.6208473026516308</c:v>
                </c:pt>
                <c:pt idx="8476">
                  <c:v>3.6269430051813472</c:v>
                </c:pt>
                <c:pt idx="8477">
                  <c:v>3.6360865589759217</c:v>
                </c:pt>
                <c:pt idx="8478">
                  <c:v>3.6452301127704967</c:v>
                </c:pt>
                <c:pt idx="8479">
                  <c:v>3.6574215178299299</c:v>
                </c:pt>
                <c:pt idx="8480">
                  <c:v>3.6726607741542212</c:v>
                </c:pt>
                <c:pt idx="8481">
                  <c:v>3.6848521792136544</c:v>
                </c:pt>
                <c:pt idx="8482">
                  <c:v>3.7000914355379457</c:v>
                </c:pt>
                <c:pt idx="8483">
                  <c:v>3.7183785431270948</c:v>
                </c:pt>
                <c:pt idx="8484">
                  <c:v>3.7366656507162448</c:v>
                </c:pt>
                <c:pt idx="8485">
                  <c:v>3.7519049070405366</c:v>
                </c:pt>
                <c:pt idx="8486">
                  <c:v>3.7762877171594025</c:v>
                </c:pt>
                <c:pt idx="8487">
                  <c:v>3.8067662298079852</c:v>
                </c:pt>
                <c:pt idx="8488">
                  <c:v>3.8341968911917097</c:v>
                </c:pt>
                <c:pt idx="8489">
                  <c:v>3.8707711063700088</c:v>
                </c:pt>
                <c:pt idx="8490">
                  <c:v>3.9073453215483083</c:v>
                </c:pt>
                <c:pt idx="8491">
                  <c:v>3.9469673879914655</c:v>
                </c:pt>
                <c:pt idx="8492">
                  <c:v>3.9957330082291982</c:v>
                </c:pt>
                <c:pt idx="8493">
                  <c:v>4.047546479731789</c:v>
                </c:pt>
                <c:pt idx="8494">
                  <c:v>4.0932642487046627</c:v>
                </c:pt>
                <c:pt idx="8495">
                  <c:v>4.1420298689423953</c:v>
                </c:pt>
                <c:pt idx="8496">
                  <c:v>4.1968911917098444</c:v>
                </c:pt>
                <c:pt idx="8497">
                  <c:v>4.2487046632124352</c:v>
                </c:pt>
                <c:pt idx="8498">
                  <c:v>4.2883267296555925</c:v>
                </c:pt>
                <c:pt idx="8499">
                  <c:v>4.3370923498933251</c:v>
                </c:pt>
                <c:pt idx="8500">
                  <c:v>4.3767144163364824</c:v>
                </c:pt>
                <c:pt idx="8501">
                  <c:v>4.4163364827796405</c:v>
                </c:pt>
                <c:pt idx="8502">
                  <c:v>4.4529106979579396</c:v>
                </c:pt>
                <c:pt idx="8503">
                  <c:v>4.4833892106065223</c:v>
                </c:pt>
                <c:pt idx="8504">
                  <c:v>4.5077720207253877</c:v>
                </c:pt>
                <c:pt idx="8505">
                  <c:v>4.5352026821091131</c:v>
                </c:pt>
                <c:pt idx="8506">
                  <c:v>4.5595854922279795</c:v>
                </c:pt>
                <c:pt idx="8507">
                  <c:v>4.5778725998171286</c:v>
                </c:pt>
                <c:pt idx="8508">
                  <c:v>4.6022554099359949</c:v>
                </c:pt>
                <c:pt idx="8509">
                  <c:v>4.6174946662602867</c:v>
                </c:pt>
                <c:pt idx="8510">
                  <c:v>4.6327339225845776</c:v>
                </c:pt>
                <c:pt idx="8511">
                  <c:v>4.6510210301737276</c:v>
                </c:pt>
                <c:pt idx="8512">
                  <c:v>4.6632124352331603</c:v>
                </c:pt>
                <c:pt idx="8513">
                  <c:v>4.675403840292593</c:v>
                </c:pt>
                <c:pt idx="8514">
                  <c:v>4.6845473940871685</c:v>
                </c:pt>
                <c:pt idx="8515">
                  <c:v>4.693690947881743</c:v>
                </c:pt>
                <c:pt idx="8516">
                  <c:v>4.6967387991466012</c:v>
                </c:pt>
                <c:pt idx="8517">
                  <c:v>4.6967387991466012</c:v>
                </c:pt>
                <c:pt idx="8518">
                  <c:v>4.6906430966168848</c:v>
                </c:pt>
                <c:pt idx="8519">
                  <c:v>4.6814995428223103</c:v>
                </c:pt>
                <c:pt idx="8520">
                  <c:v>4.6662602864980185</c:v>
                </c:pt>
                <c:pt idx="8521">
                  <c:v>4.6510210301737276</c:v>
                </c:pt>
                <c:pt idx="8522">
                  <c:v>4.6266382200548613</c:v>
                </c:pt>
                <c:pt idx="8523">
                  <c:v>4.6053032612008531</c:v>
                </c:pt>
                <c:pt idx="8524">
                  <c:v>4.5778725998171286</c:v>
                </c:pt>
                <c:pt idx="8525">
                  <c:v>4.5534897896982622</c:v>
                </c:pt>
                <c:pt idx="8526">
                  <c:v>4.5230112770496795</c:v>
                </c:pt>
                <c:pt idx="8527">
                  <c:v>4.4925327644010968</c:v>
                </c:pt>
                <c:pt idx="8528">
                  <c:v>4.4620542517525141</c:v>
                </c:pt>
                <c:pt idx="8529">
                  <c:v>4.4346235903687896</c:v>
                </c:pt>
                <c:pt idx="8530">
                  <c:v>4.407192928985066</c:v>
                </c:pt>
                <c:pt idx="8531">
                  <c:v>4.3828101188661996</c:v>
                </c:pt>
                <c:pt idx="8532">
                  <c:v>4.3614751600121915</c:v>
                </c:pt>
                <c:pt idx="8533">
                  <c:v>4.3401402011581833</c:v>
                </c:pt>
                <c:pt idx="8534">
                  <c:v>4.3218530935690334</c:v>
                </c:pt>
                <c:pt idx="8535">
                  <c:v>4.3005181347150252</c:v>
                </c:pt>
                <c:pt idx="8536">
                  <c:v>4.2852788783907343</c:v>
                </c:pt>
                <c:pt idx="8537">
                  <c:v>4.2669917708015843</c:v>
                </c:pt>
                <c:pt idx="8538">
                  <c:v>4.2548003657421516</c:v>
                </c:pt>
                <c:pt idx="8539">
                  <c:v>4.2395611094178607</c:v>
                </c:pt>
                <c:pt idx="8540">
                  <c:v>4.2273697043584271</c:v>
                </c:pt>
                <c:pt idx="8541">
                  <c:v>4.2151782992989943</c:v>
                </c:pt>
                <c:pt idx="8542">
                  <c:v>4.2060347455044198</c:v>
                </c:pt>
                <c:pt idx="8543">
                  <c:v>4.1968911917098444</c:v>
                </c:pt>
                <c:pt idx="8544">
                  <c:v>4.190795489180128</c:v>
                </c:pt>
                <c:pt idx="8545">
                  <c:v>4.1846997866504116</c:v>
                </c:pt>
                <c:pt idx="8546">
                  <c:v>4.1816519353855535</c:v>
                </c:pt>
                <c:pt idx="8547">
                  <c:v>4.1755562328558362</c:v>
                </c:pt>
                <c:pt idx="8548">
                  <c:v>4.1846997866504116</c:v>
                </c:pt>
                <c:pt idx="8549">
                  <c:v>4.172508381590978</c:v>
                </c:pt>
                <c:pt idx="8550">
                  <c:v>4.172508381590978</c:v>
                </c:pt>
                <c:pt idx="8551">
                  <c:v>4.172508381590978</c:v>
                </c:pt>
                <c:pt idx="8552">
                  <c:v>4.172508381590978</c:v>
                </c:pt>
                <c:pt idx="8553">
                  <c:v>4.172508381590978</c:v>
                </c:pt>
                <c:pt idx="8554">
                  <c:v>4.1755562328558362</c:v>
                </c:pt>
                <c:pt idx="8555">
                  <c:v>4.1755562328558362</c:v>
                </c:pt>
                <c:pt idx="8556">
                  <c:v>4.1816519353855535</c:v>
                </c:pt>
                <c:pt idx="8557">
                  <c:v>4.1877476379152698</c:v>
                </c:pt>
                <c:pt idx="8558">
                  <c:v>4.190795489180128</c:v>
                </c:pt>
                <c:pt idx="8559">
                  <c:v>4.1968911917098444</c:v>
                </c:pt>
                <c:pt idx="8560">
                  <c:v>4.2060347455044198</c:v>
                </c:pt>
                <c:pt idx="8561">
                  <c:v>4.2151782992989943</c:v>
                </c:pt>
                <c:pt idx="8562">
                  <c:v>4.2304175556232853</c:v>
                </c:pt>
                <c:pt idx="8563">
                  <c:v>4.2426089606827189</c:v>
                </c:pt>
                <c:pt idx="8564">
                  <c:v>4.2548003657421516</c:v>
                </c:pt>
                <c:pt idx="8565">
                  <c:v>4.2700396220664425</c:v>
                </c:pt>
                <c:pt idx="8566">
                  <c:v>4.2913745809204507</c:v>
                </c:pt>
                <c:pt idx="8567">
                  <c:v>4.3096616885096006</c:v>
                </c:pt>
                <c:pt idx="8568">
                  <c:v>4.3249009448338915</c:v>
                </c:pt>
                <c:pt idx="8569">
                  <c:v>4.3492837549527579</c:v>
                </c:pt>
                <c:pt idx="8570">
                  <c:v>4.3675708625419079</c:v>
                </c:pt>
                <c:pt idx="8571">
                  <c:v>4.388905821395916</c:v>
                </c:pt>
                <c:pt idx="8572">
                  <c:v>4.4102407802499242</c:v>
                </c:pt>
                <c:pt idx="8573">
                  <c:v>4.4285278878390733</c:v>
                </c:pt>
                <c:pt idx="8574">
                  <c:v>4.4468149954282232</c:v>
                </c:pt>
                <c:pt idx="8575">
                  <c:v>4.4620542517525141</c:v>
                </c:pt>
                <c:pt idx="8576">
                  <c:v>4.4864370618713805</c:v>
                </c:pt>
                <c:pt idx="8577">
                  <c:v>4.5016763181956714</c:v>
                </c:pt>
                <c:pt idx="8578">
                  <c:v>4.5169155745199632</c:v>
                </c:pt>
                <c:pt idx="8579">
                  <c:v>4.5291069795793959</c:v>
                </c:pt>
                <c:pt idx="8580">
                  <c:v>4.5473940871685459</c:v>
                </c:pt>
                <c:pt idx="8581">
                  <c:v>4.5565376409631204</c:v>
                </c:pt>
                <c:pt idx="8582">
                  <c:v>4.5656811947576958</c:v>
                </c:pt>
                <c:pt idx="8583">
                  <c:v>4.5778725998171286</c:v>
                </c:pt>
                <c:pt idx="8584">
                  <c:v>4.5900640048765622</c:v>
                </c:pt>
                <c:pt idx="8585">
                  <c:v>4.5992075586711367</c:v>
                </c:pt>
                <c:pt idx="8586">
                  <c:v>4.6083511124657113</c:v>
                </c:pt>
                <c:pt idx="8587">
                  <c:v>4.6174946662602867</c:v>
                </c:pt>
                <c:pt idx="8588">
                  <c:v>4.6266382200548613</c:v>
                </c:pt>
                <c:pt idx="8589">
                  <c:v>4.6327339225845776</c:v>
                </c:pt>
                <c:pt idx="8590">
                  <c:v>4.6388296251142949</c:v>
                </c:pt>
                <c:pt idx="8591">
                  <c:v>4.6449253276440112</c:v>
                </c:pt>
                <c:pt idx="8592">
                  <c:v>4.6540688814385858</c:v>
                </c:pt>
                <c:pt idx="8593">
                  <c:v>4.657116732703444</c:v>
                </c:pt>
                <c:pt idx="8594">
                  <c:v>4.6632124352331603</c:v>
                </c:pt>
                <c:pt idx="8595">
                  <c:v>4.6693081377628767</c:v>
                </c:pt>
                <c:pt idx="8596">
                  <c:v>4.6723559890277349</c:v>
                </c:pt>
                <c:pt idx="8597">
                  <c:v>4.675403840292593</c:v>
                </c:pt>
                <c:pt idx="8598">
                  <c:v>4.6784516915574521</c:v>
                </c:pt>
                <c:pt idx="8599">
                  <c:v>4.6784516915574521</c:v>
                </c:pt>
                <c:pt idx="8600">
                  <c:v>4.675403840292593</c:v>
                </c:pt>
                <c:pt idx="8601">
                  <c:v>4.6693081377628767</c:v>
                </c:pt>
                <c:pt idx="8602">
                  <c:v>4.6632124352331603</c:v>
                </c:pt>
                <c:pt idx="8603">
                  <c:v>4.6540688814385858</c:v>
                </c:pt>
                <c:pt idx="8604">
                  <c:v>4.6388296251142949</c:v>
                </c:pt>
                <c:pt idx="8605">
                  <c:v>4.6266382200548613</c:v>
                </c:pt>
                <c:pt idx="8606">
                  <c:v>4.6144468149954285</c:v>
                </c:pt>
                <c:pt idx="8607">
                  <c:v>4.5931118561414204</c:v>
                </c:pt>
                <c:pt idx="8608">
                  <c:v>4.5717768972874122</c:v>
                </c:pt>
                <c:pt idx="8609">
                  <c:v>4.5504419384334041</c:v>
                </c:pt>
                <c:pt idx="8610">
                  <c:v>4.5291069795793959</c:v>
                </c:pt>
                <c:pt idx="8611">
                  <c:v>4.5047241694605296</c:v>
                </c:pt>
                <c:pt idx="8612">
                  <c:v>4.4803413593416641</c:v>
                </c:pt>
                <c:pt idx="8613">
                  <c:v>4.4559585492227978</c:v>
                </c:pt>
                <c:pt idx="8614">
                  <c:v>4.4346235903687896</c:v>
                </c:pt>
                <c:pt idx="8615">
                  <c:v>4.4132886315147823</c:v>
                </c:pt>
                <c:pt idx="8616">
                  <c:v>4.3950015239256324</c:v>
                </c:pt>
                <c:pt idx="8617">
                  <c:v>4.3767144163364824</c:v>
                </c:pt>
                <c:pt idx="8618">
                  <c:v>4.3584273087473333</c:v>
                </c:pt>
                <c:pt idx="8619">
                  <c:v>4.3431880524230415</c:v>
                </c:pt>
                <c:pt idx="8620">
                  <c:v>4.3309966473636088</c:v>
                </c:pt>
                <c:pt idx="8621">
                  <c:v>4.315757391039317</c:v>
                </c:pt>
                <c:pt idx="8622">
                  <c:v>4.3035659859798834</c:v>
                </c:pt>
                <c:pt idx="8623">
                  <c:v>4.2944224321853088</c:v>
                </c:pt>
                <c:pt idx="8624">
                  <c:v>4.2852788783907343</c:v>
                </c:pt>
                <c:pt idx="8625">
                  <c:v>4.2761353245961597</c:v>
                </c:pt>
                <c:pt idx="8626">
                  <c:v>4.2669917708015843</c:v>
                </c:pt>
                <c:pt idx="8627">
                  <c:v>4.2578482170070098</c:v>
                </c:pt>
                <c:pt idx="8628">
                  <c:v>4.2487046632124352</c:v>
                </c:pt>
                <c:pt idx="8629">
                  <c:v>4.2395611094178607</c:v>
                </c:pt>
                <c:pt idx="8630">
                  <c:v>4.2334654068881434</c:v>
                </c:pt>
                <c:pt idx="8631">
                  <c:v>4.2273697043584271</c:v>
                </c:pt>
                <c:pt idx="8632">
                  <c:v>4.2212740018287107</c:v>
                </c:pt>
                <c:pt idx="8633">
                  <c:v>4.209082596769278</c:v>
                </c:pt>
                <c:pt idx="8634">
                  <c:v>4.2029868942395607</c:v>
                </c:pt>
                <c:pt idx="8635">
                  <c:v>4.1968911917098444</c:v>
                </c:pt>
                <c:pt idx="8636">
                  <c:v>4.1938433404449862</c:v>
                </c:pt>
                <c:pt idx="8637">
                  <c:v>4.1877476379152698</c:v>
                </c:pt>
                <c:pt idx="8638">
                  <c:v>4.1786040841206953</c:v>
                </c:pt>
                <c:pt idx="8639">
                  <c:v>4.1542212740018289</c:v>
                </c:pt>
                <c:pt idx="8640">
                  <c:v>4.1450777202072535</c:v>
                </c:pt>
                <c:pt idx="8641">
                  <c:v>4.1328863151478208</c:v>
                </c:pt>
                <c:pt idx="8642">
                  <c:v>4.117647058823529</c:v>
                </c:pt>
                <c:pt idx="8643">
                  <c:v>4.1054556537640963</c:v>
                </c:pt>
                <c:pt idx="8644">
                  <c:v>4.0871685461749463</c:v>
                </c:pt>
                <c:pt idx="8645">
                  <c:v>4.0688814385857963</c:v>
                </c:pt>
                <c:pt idx="8646">
                  <c:v>4.0505943309966472</c:v>
                </c:pt>
                <c:pt idx="8647">
                  <c:v>4.0323072234074973</c:v>
                </c:pt>
                <c:pt idx="8648">
                  <c:v>4.0140201158183482</c:v>
                </c:pt>
                <c:pt idx="8649">
                  <c:v>3.9957330082291982</c:v>
                </c:pt>
                <c:pt idx="8650">
                  <c:v>3.9774459006400487</c:v>
                </c:pt>
                <c:pt idx="8651">
                  <c:v>3.9530630905211828</c:v>
                </c:pt>
                <c:pt idx="8652">
                  <c:v>3.9347759829320328</c:v>
                </c:pt>
                <c:pt idx="8653">
                  <c:v>3.919536726607741</c:v>
                </c:pt>
                <c:pt idx="8654">
                  <c:v>3.9012496190185919</c:v>
                </c:pt>
                <c:pt idx="8655">
                  <c:v>3.8860103626943006</c:v>
                </c:pt>
                <c:pt idx="8656">
                  <c:v>3.8707711063700088</c:v>
                </c:pt>
                <c:pt idx="8657">
                  <c:v>3.8555318500457179</c:v>
                </c:pt>
                <c:pt idx="8658">
                  <c:v>3.8402925937214261</c:v>
                </c:pt>
                <c:pt idx="8659">
                  <c:v>3.8250533373971352</c:v>
                </c:pt>
                <c:pt idx="8660">
                  <c:v>3.8128619323377015</c:v>
                </c:pt>
                <c:pt idx="8661">
                  <c:v>3.8006705272782688</c:v>
                </c:pt>
                <c:pt idx="8662">
                  <c:v>3.7854312709539775</c:v>
                </c:pt>
                <c:pt idx="8663">
                  <c:v>3.7732398658945443</c:v>
                </c:pt>
                <c:pt idx="8664">
                  <c:v>3.7640963120999693</c:v>
                </c:pt>
                <c:pt idx="8665">
                  <c:v>3.7519049070405366</c:v>
                </c:pt>
                <c:pt idx="8666">
                  <c:v>3.739713501981103</c:v>
                </c:pt>
                <c:pt idx="8667">
                  <c:v>3.7305699481865284</c:v>
                </c:pt>
                <c:pt idx="8668">
                  <c:v>3.7214263943919539</c:v>
                </c:pt>
                <c:pt idx="8669">
                  <c:v>3.7122828405973785</c:v>
                </c:pt>
                <c:pt idx="8670">
                  <c:v>3.6970435842730875</c:v>
                </c:pt>
                <c:pt idx="8671">
                  <c:v>3.6909478817433707</c:v>
                </c:pt>
                <c:pt idx="8672">
                  <c:v>3.6818043279487958</c:v>
                </c:pt>
                <c:pt idx="8673">
                  <c:v>3.6726607741542212</c:v>
                </c:pt>
                <c:pt idx="8674">
                  <c:v>3.6635172203596462</c:v>
                </c:pt>
                <c:pt idx="8675">
                  <c:v>3.6574215178299299</c:v>
                </c:pt>
                <c:pt idx="8676">
                  <c:v>3.6482779640353553</c:v>
                </c:pt>
                <c:pt idx="8677">
                  <c:v>3.6421822615056381</c:v>
                </c:pt>
                <c:pt idx="8678">
                  <c:v>3.6360865589759217</c:v>
                </c:pt>
                <c:pt idx="8679">
                  <c:v>3.6269430051813472</c:v>
                </c:pt>
                <c:pt idx="8680">
                  <c:v>3.6208473026516308</c:v>
                </c:pt>
                <c:pt idx="8681">
                  <c:v>3.6147516001219135</c:v>
                </c:pt>
                <c:pt idx="8682">
                  <c:v>3.6086558975921972</c:v>
                </c:pt>
                <c:pt idx="8683">
                  <c:v>3.6025601950624808</c:v>
                </c:pt>
                <c:pt idx="8684">
                  <c:v>3.5995123437976226</c:v>
                </c:pt>
                <c:pt idx="8685">
                  <c:v>3.5934166412679058</c:v>
                </c:pt>
                <c:pt idx="8686">
                  <c:v>3.5903687900030476</c:v>
                </c:pt>
                <c:pt idx="8687">
                  <c:v>3.5842730874733313</c:v>
                </c:pt>
                <c:pt idx="8688">
                  <c:v>3.5812252362084727</c:v>
                </c:pt>
                <c:pt idx="8689">
                  <c:v>3.5781773849436145</c:v>
                </c:pt>
                <c:pt idx="8690">
                  <c:v>3.5751295336787563</c:v>
                </c:pt>
                <c:pt idx="8691">
                  <c:v>3.5720816824138981</c:v>
                </c:pt>
                <c:pt idx="8692">
                  <c:v>3.5659859798841813</c:v>
                </c:pt>
                <c:pt idx="8693">
                  <c:v>3.5629381286193231</c:v>
                </c:pt>
                <c:pt idx="8694">
                  <c:v>3.5598902773544649</c:v>
                </c:pt>
                <c:pt idx="8695">
                  <c:v>3.5568424260896068</c:v>
                </c:pt>
                <c:pt idx="8696">
                  <c:v>3.5537945748247486</c:v>
                </c:pt>
                <c:pt idx="8697">
                  <c:v>3.5507467235598904</c:v>
                </c:pt>
                <c:pt idx="8698">
                  <c:v>3.5476988722950322</c:v>
                </c:pt>
                <c:pt idx="8699">
                  <c:v>3.5476988722950322</c:v>
                </c:pt>
                <c:pt idx="8700">
                  <c:v>3.5446510210301736</c:v>
                </c:pt>
                <c:pt idx="8701">
                  <c:v>3.5446510210301736</c:v>
                </c:pt>
                <c:pt idx="8702">
                  <c:v>3.541603169765315</c:v>
                </c:pt>
                <c:pt idx="8703">
                  <c:v>3.541603169765315</c:v>
                </c:pt>
                <c:pt idx="8704">
                  <c:v>3.5385553185004568</c:v>
                </c:pt>
                <c:pt idx="8705">
                  <c:v>3.5385553185004568</c:v>
                </c:pt>
                <c:pt idx="8706">
                  <c:v>3.5385553185004568</c:v>
                </c:pt>
                <c:pt idx="8707">
                  <c:v>3.5385553185004568</c:v>
                </c:pt>
                <c:pt idx="8708">
                  <c:v>3.5385553185004568</c:v>
                </c:pt>
                <c:pt idx="8709">
                  <c:v>3.5385553185004568</c:v>
                </c:pt>
                <c:pt idx="8710">
                  <c:v>3.541603169765315</c:v>
                </c:pt>
                <c:pt idx="8711">
                  <c:v>3.541603169765315</c:v>
                </c:pt>
                <c:pt idx="8712">
                  <c:v>3.541603169765315</c:v>
                </c:pt>
                <c:pt idx="8713">
                  <c:v>3.5446510210301736</c:v>
                </c:pt>
                <c:pt idx="8714">
                  <c:v>3.5446510210301736</c:v>
                </c:pt>
                <c:pt idx="8715">
                  <c:v>3.5476988722950322</c:v>
                </c:pt>
                <c:pt idx="8716">
                  <c:v>3.5507467235598904</c:v>
                </c:pt>
                <c:pt idx="8717">
                  <c:v>3.5537945748247486</c:v>
                </c:pt>
                <c:pt idx="8718">
                  <c:v>3.5537945748247486</c:v>
                </c:pt>
                <c:pt idx="8719">
                  <c:v>3.5568424260896068</c:v>
                </c:pt>
                <c:pt idx="8720">
                  <c:v>3.5598902773544649</c:v>
                </c:pt>
                <c:pt idx="8721">
                  <c:v>3.5629381286193231</c:v>
                </c:pt>
                <c:pt idx="8722">
                  <c:v>3.5659859798841813</c:v>
                </c:pt>
                <c:pt idx="8723">
                  <c:v>3.5690338311490399</c:v>
                </c:pt>
                <c:pt idx="8724">
                  <c:v>3.5720816824138981</c:v>
                </c:pt>
                <c:pt idx="8725">
                  <c:v>3.5751295336787563</c:v>
                </c:pt>
                <c:pt idx="8726">
                  <c:v>3.5812252362084727</c:v>
                </c:pt>
                <c:pt idx="8727">
                  <c:v>3.5842730874733313</c:v>
                </c:pt>
                <c:pt idx="8728">
                  <c:v>3.5903687900030476</c:v>
                </c:pt>
                <c:pt idx="8729">
                  <c:v>3.5903687900030476</c:v>
                </c:pt>
                <c:pt idx="8730">
                  <c:v>3.5964644925327645</c:v>
                </c:pt>
                <c:pt idx="8731">
                  <c:v>3.5995123437976226</c:v>
                </c:pt>
                <c:pt idx="8732">
                  <c:v>3.605608046327339</c:v>
                </c:pt>
                <c:pt idx="8733">
                  <c:v>3.6086558975921972</c:v>
                </c:pt>
                <c:pt idx="8734">
                  <c:v>3.6117037488570554</c:v>
                </c:pt>
                <c:pt idx="8735">
                  <c:v>3.6177994513867717</c:v>
                </c:pt>
                <c:pt idx="8736">
                  <c:v>3.6208473026516308</c:v>
                </c:pt>
                <c:pt idx="8737">
                  <c:v>3.6269430051813472</c:v>
                </c:pt>
                <c:pt idx="8738">
                  <c:v>3.6330387077110635</c:v>
                </c:pt>
                <c:pt idx="8739">
                  <c:v>3.6360865589759217</c:v>
                </c:pt>
                <c:pt idx="8740">
                  <c:v>3.6421822615056381</c:v>
                </c:pt>
                <c:pt idx="8741">
                  <c:v>3.6482779640353553</c:v>
                </c:pt>
                <c:pt idx="8742">
                  <c:v>3.6543736665650717</c:v>
                </c:pt>
                <c:pt idx="8743">
                  <c:v>3.660469369094788</c:v>
                </c:pt>
                <c:pt idx="8744">
                  <c:v>3.6665650716245044</c:v>
                </c:pt>
                <c:pt idx="8745">
                  <c:v>3.6726607741542212</c:v>
                </c:pt>
                <c:pt idx="8746">
                  <c:v>3.6818043279487958</c:v>
                </c:pt>
                <c:pt idx="8747">
                  <c:v>3.6879000304785126</c:v>
                </c:pt>
                <c:pt idx="8748">
                  <c:v>3.6909478817433707</c:v>
                </c:pt>
                <c:pt idx="8749">
                  <c:v>3.6939957330082289</c:v>
                </c:pt>
                <c:pt idx="8750">
                  <c:v>3.6970435842730875</c:v>
                </c:pt>
                <c:pt idx="8751">
                  <c:v>3.7000914355379457</c:v>
                </c:pt>
                <c:pt idx="8752">
                  <c:v>3.7000914355379457</c:v>
                </c:pt>
                <c:pt idx="8753">
                  <c:v>3.7000914355379457</c:v>
                </c:pt>
                <c:pt idx="8754">
                  <c:v>3.6970435842730875</c:v>
                </c:pt>
                <c:pt idx="8755">
                  <c:v>3.6939957330082289</c:v>
                </c:pt>
                <c:pt idx="8756">
                  <c:v>3.6909478817433707</c:v>
                </c:pt>
                <c:pt idx="8757">
                  <c:v>3.6848521792136544</c:v>
                </c:pt>
                <c:pt idx="8758">
                  <c:v>3.6818043279487958</c:v>
                </c:pt>
                <c:pt idx="8759">
                  <c:v>3.6757086254190794</c:v>
                </c:pt>
                <c:pt idx="8760">
                  <c:v>3.6696129228893626</c:v>
                </c:pt>
                <c:pt idx="8761">
                  <c:v>3.6635172203596462</c:v>
                </c:pt>
                <c:pt idx="8762">
                  <c:v>3.660469369094788</c:v>
                </c:pt>
                <c:pt idx="8763">
                  <c:v>3.6543736665650717</c:v>
                </c:pt>
                <c:pt idx="8764">
                  <c:v>3.6513258153002135</c:v>
                </c:pt>
                <c:pt idx="8765">
                  <c:v>3.6452301127704967</c:v>
                </c:pt>
                <c:pt idx="8766">
                  <c:v>3.6391344102407799</c:v>
                </c:pt>
                <c:pt idx="8767">
                  <c:v>3.6360865589759217</c:v>
                </c:pt>
                <c:pt idx="8768">
                  <c:v>3.6330387077110635</c:v>
                </c:pt>
                <c:pt idx="8769">
                  <c:v>3.6299908564462053</c:v>
                </c:pt>
                <c:pt idx="8770">
                  <c:v>3.6269430051813472</c:v>
                </c:pt>
                <c:pt idx="8771">
                  <c:v>3.623895153916489</c:v>
                </c:pt>
                <c:pt idx="8772">
                  <c:v>3.623895153916489</c:v>
                </c:pt>
                <c:pt idx="8773">
                  <c:v>3.623895153916489</c:v>
                </c:pt>
                <c:pt idx="8774">
                  <c:v>3.6299908564462053</c:v>
                </c:pt>
                <c:pt idx="8775">
                  <c:v>3.6360865589759217</c:v>
                </c:pt>
                <c:pt idx="8776">
                  <c:v>3.6482779640353553</c:v>
                </c:pt>
                <c:pt idx="8777">
                  <c:v>3.6635172203596462</c:v>
                </c:pt>
                <c:pt idx="8778">
                  <c:v>3.6879000304785126</c:v>
                </c:pt>
                <c:pt idx="8779">
                  <c:v>3.7183785431270948</c:v>
                </c:pt>
                <c:pt idx="8780">
                  <c:v>3.7549527583053948</c:v>
                </c:pt>
                <c:pt idx="8781">
                  <c:v>3.7915269734836938</c:v>
                </c:pt>
                <c:pt idx="8782">
                  <c:v>3.8402925937214261</c:v>
                </c:pt>
                <c:pt idx="8783">
                  <c:v>3.8860103626943006</c:v>
                </c:pt>
                <c:pt idx="8784">
                  <c:v>3.9408716854617492</c:v>
                </c:pt>
                <c:pt idx="8785">
                  <c:v>3.9987808594940564</c:v>
                </c:pt>
                <c:pt idx="8786">
                  <c:v>4.0566900335263636</c:v>
                </c:pt>
                <c:pt idx="8787">
                  <c:v>4.1145992075586708</c:v>
                </c:pt>
                <c:pt idx="8788">
                  <c:v>4.172508381590978</c:v>
                </c:pt>
                <c:pt idx="8789">
                  <c:v>4.2334654068881434</c:v>
                </c:pt>
                <c:pt idx="8790">
                  <c:v>4.2883267296555925</c:v>
                </c:pt>
                <c:pt idx="8791">
                  <c:v>4.3401402011581833</c:v>
                </c:pt>
                <c:pt idx="8792">
                  <c:v>4.388905821395916</c:v>
                </c:pt>
                <c:pt idx="8793">
                  <c:v>4.4315757391039314</c:v>
                </c:pt>
                <c:pt idx="8794">
                  <c:v>4.4803413593416641</c:v>
                </c:pt>
                <c:pt idx="8795">
                  <c:v>4.513867723255105</c:v>
                </c:pt>
                <c:pt idx="8796">
                  <c:v>4.5504419384334041</c:v>
                </c:pt>
                <c:pt idx="8797">
                  <c:v>4.5839683023468449</c:v>
                </c:pt>
                <c:pt idx="8798">
                  <c:v>4.6144468149954285</c:v>
                </c:pt>
                <c:pt idx="8799">
                  <c:v>4.6388296251142949</c:v>
                </c:pt>
                <c:pt idx="8800">
                  <c:v>4.657116732703444</c:v>
                </c:pt>
                <c:pt idx="8801">
                  <c:v>4.6784516915574521</c:v>
                </c:pt>
                <c:pt idx="8802">
                  <c:v>4.6997866504114594</c:v>
                </c:pt>
                <c:pt idx="8803">
                  <c:v>4.7150259067357512</c:v>
                </c:pt>
                <c:pt idx="8804">
                  <c:v>4.7302651630600421</c:v>
                </c:pt>
                <c:pt idx="8805">
                  <c:v>4.7485522706491921</c:v>
                </c:pt>
                <c:pt idx="8806">
                  <c:v>4.7546479731789084</c:v>
                </c:pt>
                <c:pt idx="8807">
                  <c:v>4.7576958244437666</c:v>
                </c:pt>
                <c:pt idx="8808">
                  <c:v>4.7576958244437666</c:v>
                </c:pt>
                <c:pt idx="8809">
                  <c:v>4.7516001219140502</c:v>
                </c:pt>
                <c:pt idx="8810">
                  <c:v>4.7424565681194757</c:v>
                </c:pt>
                <c:pt idx="8811">
                  <c:v>4.7211216092654675</c:v>
                </c:pt>
                <c:pt idx="8812">
                  <c:v>4.7028345016763176</c:v>
                </c:pt>
                <c:pt idx="8813">
                  <c:v>4.6814995428223103</c:v>
                </c:pt>
                <c:pt idx="8814">
                  <c:v>4.6540688814385858</c:v>
                </c:pt>
                <c:pt idx="8815">
                  <c:v>4.6235903687900031</c:v>
                </c:pt>
                <c:pt idx="8816">
                  <c:v>4.5931118561414204</c:v>
                </c:pt>
                <c:pt idx="8817">
                  <c:v>4.5595854922279795</c:v>
                </c:pt>
                <c:pt idx="8818">
                  <c:v>4.5260591283145377</c:v>
                </c:pt>
                <c:pt idx="8819">
                  <c:v>4.495580615665955</c:v>
                </c:pt>
                <c:pt idx="8820">
                  <c:v>4.459006400487656</c:v>
                </c:pt>
                <c:pt idx="8821">
                  <c:v>4.4254800365742151</c:v>
                </c:pt>
                <c:pt idx="8822">
                  <c:v>4.3950015239256324</c:v>
                </c:pt>
                <c:pt idx="8823">
                  <c:v>4.3645230112770497</c:v>
                </c:pt>
                <c:pt idx="8824">
                  <c:v>4.3370923498933251</c:v>
                </c:pt>
                <c:pt idx="8825">
                  <c:v>4.3127095397744588</c:v>
                </c:pt>
                <c:pt idx="8826">
                  <c:v>4.2852788783907343</c:v>
                </c:pt>
                <c:pt idx="8827">
                  <c:v>4.260896068271868</c:v>
                </c:pt>
                <c:pt idx="8828">
                  <c:v>4.2395611094178607</c:v>
                </c:pt>
                <c:pt idx="8829">
                  <c:v>4.2151782992989943</c:v>
                </c:pt>
                <c:pt idx="8830">
                  <c:v>4.2029868942395607</c:v>
                </c:pt>
                <c:pt idx="8831">
                  <c:v>4.1786040841206953</c:v>
                </c:pt>
                <c:pt idx="8832">
                  <c:v>4.1603169765315453</c:v>
                </c:pt>
                <c:pt idx="8833">
                  <c:v>4.1420298689423953</c:v>
                </c:pt>
                <c:pt idx="8834">
                  <c:v>4.1298384638829626</c:v>
                </c:pt>
                <c:pt idx="8835">
                  <c:v>4.1145992075586708</c:v>
                </c:pt>
                <c:pt idx="8836">
                  <c:v>4.1024078024992381</c:v>
                </c:pt>
                <c:pt idx="8837">
                  <c:v>4.0932642487046627</c:v>
                </c:pt>
                <c:pt idx="8838">
                  <c:v>4.0841206949100881</c:v>
                </c:pt>
                <c:pt idx="8839">
                  <c:v>4.0780249923803717</c:v>
                </c:pt>
                <c:pt idx="8840">
                  <c:v>4.0719292898506554</c:v>
                </c:pt>
                <c:pt idx="8841">
                  <c:v>4.0749771411155136</c:v>
                </c:pt>
                <c:pt idx="8842">
                  <c:v>4.0780249923803717</c:v>
                </c:pt>
                <c:pt idx="8843">
                  <c:v>4.0841206949100881</c:v>
                </c:pt>
                <c:pt idx="8844">
                  <c:v>4.0963120999695208</c:v>
                </c:pt>
                <c:pt idx="8845">
                  <c:v>4.1115513562938126</c:v>
                </c:pt>
                <c:pt idx="8846">
                  <c:v>4.1328863151478208</c:v>
                </c:pt>
                <c:pt idx="8847">
                  <c:v>4.1603169765315453</c:v>
                </c:pt>
                <c:pt idx="8848">
                  <c:v>4.1877476379152698</c:v>
                </c:pt>
                <c:pt idx="8849">
                  <c:v>4.2151782992989943</c:v>
                </c:pt>
                <c:pt idx="8850">
                  <c:v>4.2548003657421516</c:v>
                </c:pt>
                <c:pt idx="8851">
                  <c:v>4.2913745809204507</c:v>
                </c:pt>
                <c:pt idx="8852">
                  <c:v>4.3249009448338915</c:v>
                </c:pt>
                <c:pt idx="8853">
                  <c:v>4.3553794574824742</c:v>
                </c:pt>
                <c:pt idx="8854">
                  <c:v>4.3919536726607742</c:v>
                </c:pt>
                <c:pt idx="8855">
                  <c:v>4.4193843340444987</c:v>
                </c:pt>
                <c:pt idx="8856">
                  <c:v>4.443767144163365</c:v>
                </c:pt>
                <c:pt idx="8857">
                  <c:v>4.4742456568119469</c:v>
                </c:pt>
                <c:pt idx="8858">
                  <c:v>4.4925327644010968</c:v>
                </c:pt>
                <c:pt idx="8859">
                  <c:v>4.5108198719902468</c:v>
                </c:pt>
                <c:pt idx="8860">
                  <c:v>4.5260591283145377</c:v>
                </c:pt>
                <c:pt idx="8861">
                  <c:v>4.5291069795793959</c:v>
                </c:pt>
                <c:pt idx="8862">
                  <c:v>4.5291069795793959</c:v>
                </c:pt>
                <c:pt idx="8863">
                  <c:v>4.5199634257848214</c:v>
                </c:pt>
                <c:pt idx="8864">
                  <c:v>4.5108198719902468</c:v>
                </c:pt>
                <c:pt idx="8865">
                  <c:v>4.4894849131362387</c:v>
                </c:pt>
                <c:pt idx="8866">
                  <c:v>4.4681499542822305</c:v>
                </c:pt>
                <c:pt idx="8867">
                  <c:v>4.4407192928985069</c:v>
                </c:pt>
                <c:pt idx="8868">
                  <c:v>4.4132886315147823</c:v>
                </c:pt>
                <c:pt idx="8869">
                  <c:v>4.3828101188661996</c:v>
                </c:pt>
                <c:pt idx="8870">
                  <c:v>4.3523316062176161</c:v>
                </c:pt>
                <c:pt idx="8871">
                  <c:v>4.3249009448338915</c:v>
                </c:pt>
                <c:pt idx="8872">
                  <c:v>4.3005181347150252</c:v>
                </c:pt>
                <c:pt idx="8873">
                  <c:v>4.2639439195367261</c:v>
                </c:pt>
                <c:pt idx="8874">
                  <c:v>4.2365132581530025</c:v>
                </c:pt>
                <c:pt idx="8875">
                  <c:v>4.2060347455044198</c:v>
                </c:pt>
                <c:pt idx="8876">
                  <c:v>4.1755562328558362</c:v>
                </c:pt>
                <c:pt idx="8877">
                  <c:v>4.1481255714721117</c:v>
                </c:pt>
                <c:pt idx="8878">
                  <c:v>4.1237427613532454</c:v>
                </c:pt>
                <c:pt idx="8879">
                  <c:v>4.099359951234379</c:v>
                </c:pt>
                <c:pt idx="8880">
                  <c:v>4.0719292898506554</c:v>
                </c:pt>
                <c:pt idx="8881">
                  <c:v>4.0505943309966472</c:v>
                </c:pt>
                <c:pt idx="8882">
                  <c:v>4.0262115208777809</c:v>
                </c:pt>
                <c:pt idx="8883">
                  <c:v>4.0048765620237736</c:v>
                </c:pt>
                <c:pt idx="8884">
                  <c:v>3.983541603169765</c:v>
                </c:pt>
                <c:pt idx="8885">
                  <c:v>3.9591587930508991</c:v>
                </c:pt>
                <c:pt idx="8886">
                  <c:v>3.9408716854617492</c:v>
                </c:pt>
                <c:pt idx="8887">
                  <c:v>3.9225845778725996</c:v>
                </c:pt>
                <c:pt idx="8888">
                  <c:v>3.9042974702834501</c:v>
                </c:pt>
                <c:pt idx="8889">
                  <c:v>3.8860103626943006</c:v>
                </c:pt>
                <c:pt idx="8890">
                  <c:v>3.8677232551051506</c:v>
                </c:pt>
                <c:pt idx="8891">
                  <c:v>3.8524839987808597</c:v>
                </c:pt>
                <c:pt idx="8892">
                  <c:v>3.8372447424565679</c:v>
                </c:pt>
                <c:pt idx="8893">
                  <c:v>3.8220054861322765</c:v>
                </c:pt>
                <c:pt idx="8894">
                  <c:v>3.8067662298079852</c:v>
                </c:pt>
                <c:pt idx="8895">
                  <c:v>3.794574824748552</c:v>
                </c:pt>
                <c:pt idx="8896">
                  <c:v>3.7823834196891188</c:v>
                </c:pt>
                <c:pt idx="8897">
                  <c:v>3.7671441633648275</c:v>
                </c:pt>
                <c:pt idx="8898">
                  <c:v>3.7549527583053948</c:v>
                </c:pt>
                <c:pt idx="8899">
                  <c:v>3.7458092045108193</c:v>
                </c:pt>
                <c:pt idx="8900">
                  <c:v>3.7336177994513866</c:v>
                </c:pt>
                <c:pt idx="8901">
                  <c:v>3.7244742456568121</c:v>
                </c:pt>
                <c:pt idx="8902">
                  <c:v>3.7122828405973785</c:v>
                </c:pt>
                <c:pt idx="8903">
                  <c:v>3.7000914355379457</c:v>
                </c:pt>
                <c:pt idx="8904">
                  <c:v>3.6879000304785126</c:v>
                </c:pt>
                <c:pt idx="8905">
                  <c:v>3.6787564766839376</c:v>
                </c:pt>
                <c:pt idx="8906">
                  <c:v>3.6696129228893626</c:v>
                </c:pt>
                <c:pt idx="8907">
                  <c:v>3.660469369094788</c:v>
                </c:pt>
                <c:pt idx="8908">
                  <c:v>3.6574215178299299</c:v>
                </c:pt>
                <c:pt idx="8909">
                  <c:v>3.6452301127704967</c:v>
                </c:pt>
                <c:pt idx="8910">
                  <c:v>3.6360865589759217</c:v>
                </c:pt>
                <c:pt idx="8911">
                  <c:v>3.6299908564462053</c:v>
                </c:pt>
                <c:pt idx="8912">
                  <c:v>3.6208473026516308</c:v>
                </c:pt>
                <c:pt idx="8913">
                  <c:v>3.6147516001219135</c:v>
                </c:pt>
                <c:pt idx="8914">
                  <c:v>3.605608046327339</c:v>
                </c:pt>
                <c:pt idx="8915">
                  <c:v>3.5995123437976226</c:v>
                </c:pt>
                <c:pt idx="8916">
                  <c:v>3.5934166412679058</c:v>
                </c:pt>
                <c:pt idx="8917">
                  <c:v>3.5873209387381895</c:v>
                </c:pt>
                <c:pt idx="8918">
                  <c:v>3.5812252362084727</c:v>
                </c:pt>
                <c:pt idx="8919">
                  <c:v>3.5751295336787563</c:v>
                </c:pt>
                <c:pt idx="8920">
                  <c:v>3.5690338311490399</c:v>
                </c:pt>
                <c:pt idx="8921">
                  <c:v>3.5629381286193231</c:v>
                </c:pt>
                <c:pt idx="8922">
                  <c:v>3.5598902773544649</c:v>
                </c:pt>
                <c:pt idx="8923">
                  <c:v>3.5537945748247486</c:v>
                </c:pt>
                <c:pt idx="8924">
                  <c:v>3.5507467235598904</c:v>
                </c:pt>
                <c:pt idx="8925">
                  <c:v>3.5446510210301736</c:v>
                </c:pt>
                <c:pt idx="8926">
                  <c:v>3.5385553185004568</c:v>
                </c:pt>
                <c:pt idx="8927">
                  <c:v>3.5355074672355986</c:v>
                </c:pt>
                <c:pt idx="8928">
                  <c:v>3.5324596159707404</c:v>
                </c:pt>
                <c:pt idx="8929">
                  <c:v>3.5263639134410241</c:v>
                </c:pt>
                <c:pt idx="8930">
                  <c:v>3.5233160621761659</c:v>
                </c:pt>
                <c:pt idx="8931">
                  <c:v>3.5202682109113077</c:v>
                </c:pt>
                <c:pt idx="8932">
                  <c:v>3.5141725083815905</c:v>
                </c:pt>
                <c:pt idx="8933">
                  <c:v>3.5111246571167323</c:v>
                </c:pt>
                <c:pt idx="8934">
                  <c:v>3.5080768058518741</c:v>
                </c:pt>
                <c:pt idx="8935">
                  <c:v>3.5050289545870159</c:v>
                </c:pt>
                <c:pt idx="8936">
                  <c:v>3.5019811033221577</c:v>
                </c:pt>
                <c:pt idx="8937">
                  <c:v>3.4989332520572995</c:v>
                </c:pt>
                <c:pt idx="8938">
                  <c:v>3.4958854007924414</c:v>
                </c:pt>
                <c:pt idx="8939">
                  <c:v>3.4928375495275832</c:v>
                </c:pt>
                <c:pt idx="8940">
                  <c:v>3.4897896982627246</c:v>
                </c:pt>
                <c:pt idx="8941">
                  <c:v>3.4867418469978664</c:v>
                </c:pt>
                <c:pt idx="8942">
                  <c:v>3.4836939957330082</c:v>
                </c:pt>
                <c:pt idx="8943">
                  <c:v>3.4806461444681496</c:v>
                </c:pt>
                <c:pt idx="8944">
                  <c:v>3.4775982932032914</c:v>
                </c:pt>
                <c:pt idx="8945">
                  <c:v>3.4745504419384332</c:v>
                </c:pt>
                <c:pt idx="8946">
                  <c:v>3.4745504419384332</c:v>
                </c:pt>
                <c:pt idx="8947">
                  <c:v>3.471502590673575</c:v>
                </c:pt>
                <c:pt idx="8948">
                  <c:v>3.4684547394087168</c:v>
                </c:pt>
                <c:pt idx="8949">
                  <c:v>3.4684547394087168</c:v>
                </c:pt>
                <c:pt idx="8950">
                  <c:v>3.4654068881438582</c:v>
                </c:pt>
                <c:pt idx="8951">
                  <c:v>3.4654068881438582</c:v>
                </c:pt>
                <c:pt idx="8952">
                  <c:v>3.462359036879</c:v>
                </c:pt>
                <c:pt idx="8953">
                  <c:v>3.462359036879</c:v>
                </c:pt>
                <c:pt idx="8954">
                  <c:v>3.462359036879</c:v>
                </c:pt>
                <c:pt idx="8955">
                  <c:v>3.462359036879</c:v>
                </c:pt>
                <c:pt idx="8956">
                  <c:v>3.462359036879</c:v>
                </c:pt>
                <c:pt idx="8957">
                  <c:v>3.462359036879</c:v>
                </c:pt>
                <c:pt idx="8958">
                  <c:v>3.462359036879</c:v>
                </c:pt>
                <c:pt idx="8959">
                  <c:v>3.462359036879</c:v>
                </c:pt>
                <c:pt idx="8960">
                  <c:v>3.462359036879</c:v>
                </c:pt>
                <c:pt idx="8961">
                  <c:v>3.4654068881438582</c:v>
                </c:pt>
                <c:pt idx="8962">
                  <c:v>3.4654068881438582</c:v>
                </c:pt>
                <c:pt idx="8963">
                  <c:v>3.4684547394087168</c:v>
                </c:pt>
                <c:pt idx="8964">
                  <c:v>3.4684547394087168</c:v>
                </c:pt>
                <c:pt idx="8965">
                  <c:v>3.471502590673575</c:v>
                </c:pt>
                <c:pt idx="8966">
                  <c:v>3.4745504419384332</c:v>
                </c:pt>
                <c:pt idx="8967">
                  <c:v>3.4775982932032914</c:v>
                </c:pt>
                <c:pt idx="8968">
                  <c:v>3.4806461444681496</c:v>
                </c:pt>
                <c:pt idx="8969">
                  <c:v>3.4836939957330082</c:v>
                </c:pt>
                <c:pt idx="8970">
                  <c:v>3.4867418469978664</c:v>
                </c:pt>
                <c:pt idx="8971">
                  <c:v>3.4897896982627246</c:v>
                </c:pt>
                <c:pt idx="8972">
                  <c:v>3.4928375495275832</c:v>
                </c:pt>
                <c:pt idx="8973">
                  <c:v>3.4958854007924414</c:v>
                </c:pt>
                <c:pt idx="8974">
                  <c:v>3.5019811033221577</c:v>
                </c:pt>
                <c:pt idx="8975">
                  <c:v>3.5050289545870159</c:v>
                </c:pt>
                <c:pt idx="8976">
                  <c:v>3.5080768058518741</c:v>
                </c:pt>
                <c:pt idx="8977">
                  <c:v>3.5111246571167323</c:v>
                </c:pt>
                <c:pt idx="8978">
                  <c:v>3.5172203596464486</c:v>
                </c:pt>
                <c:pt idx="8979">
                  <c:v>3.5202682109113077</c:v>
                </c:pt>
                <c:pt idx="8980">
                  <c:v>3.5263639134410241</c:v>
                </c:pt>
                <c:pt idx="8981">
                  <c:v>3.5324596159707404</c:v>
                </c:pt>
                <c:pt idx="8982">
                  <c:v>3.5355074672355986</c:v>
                </c:pt>
                <c:pt idx="8983">
                  <c:v>3.541603169765315</c:v>
                </c:pt>
                <c:pt idx="8984">
                  <c:v>3.5476988722950322</c:v>
                </c:pt>
                <c:pt idx="8985">
                  <c:v>3.5507467235598904</c:v>
                </c:pt>
                <c:pt idx="8986">
                  <c:v>3.5568424260896068</c:v>
                </c:pt>
                <c:pt idx="8987">
                  <c:v>3.5629381286193231</c:v>
                </c:pt>
                <c:pt idx="8988">
                  <c:v>3.5690338311490399</c:v>
                </c:pt>
                <c:pt idx="8989">
                  <c:v>3.5720816824138981</c:v>
                </c:pt>
                <c:pt idx="8990">
                  <c:v>3.5781773849436145</c:v>
                </c:pt>
                <c:pt idx="8991">
                  <c:v>3.5842730874733313</c:v>
                </c:pt>
                <c:pt idx="8992">
                  <c:v>3.5903687900030476</c:v>
                </c:pt>
                <c:pt idx="8993">
                  <c:v>3.5964644925327645</c:v>
                </c:pt>
                <c:pt idx="8994">
                  <c:v>3.6025601950624808</c:v>
                </c:pt>
                <c:pt idx="8995">
                  <c:v>3.6086558975921972</c:v>
                </c:pt>
                <c:pt idx="8996">
                  <c:v>3.6147516001219135</c:v>
                </c:pt>
                <c:pt idx="8997">
                  <c:v>3.623895153916489</c:v>
                </c:pt>
                <c:pt idx="8998">
                  <c:v>3.6330387077110635</c:v>
                </c:pt>
                <c:pt idx="8999">
                  <c:v>3.6391344102407799</c:v>
                </c:pt>
                <c:pt idx="9000">
                  <c:v>3.6482779640353553</c:v>
                </c:pt>
                <c:pt idx="9001">
                  <c:v>3.6543736665650717</c:v>
                </c:pt>
                <c:pt idx="9002">
                  <c:v>3.6635172203596462</c:v>
                </c:pt>
                <c:pt idx="9003">
                  <c:v>3.6696129228893626</c:v>
                </c:pt>
                <c:pt idx="9004">
                  <c:v>3.6787564766839376</c:v>
                </c:pt>
                <c:pt idx="9005">
                  <c:v>3.6848521792136544</c:v>
                </c:pt>
                <c:pt idx="9006">
                  <c:v>3.6909478817433707</c:v>
                </c:pt>
                <c:pt idx="9007">
                  <c:v>3.6939957330082289</c:v>
                </c:pt>
                <c:pt idx="9008">
                  <c:v>3.7000914355379457</c:v>
                </c:pt>
                <c:pt idx="9009">
                  <c:v>3.7031392868028039</c:v>
                </c:pt>
                <c:pt idx="9010">
                  <c:v>3.7061871380676621</c:v>
                </c:pt>
                <c:pt idx="9011">
                  <c:v>3.7061871380676621</c:v>
                </c:pt>
                <c:pt idx="9012">
                  <c:v>3.7061871380676621</c:v>
                </c:pt>
                <c:pt idx="9013">
                  <c:v>3.7031392868028039</c:v>
                </c:pt>
                <c:pt idx="9014">
                  <c:v>3.7000914355379457</c:v>
                </c:pt>
                <c:pt idx="9015">
                  <c:v>3.6970435842730875</c:v>
                </c:pt>
                <c:pt idx="9016">
                  <c:v>3.6909478817433707</c:v>
                </c:pt>
                <c:pt idx="9017">
                  <c:v>3.6848521792136544</c:v>
                </c:pt>
                <c:pt idx="9018">
                  <c:v>3.6787564766839376</c:v>
                </c:pt>
                <c:pt idx="9019">
                  <c:v>3.6726607741542212</c:v>
                </c:pt>
                <c:pt idx="9020">
                  <c:v>3.6665650716245044</c:v>
                </c:pt>
                <c:pt idx="9021">
                  <c:v>3.660469369094788</c:v>
                </c:pt>
                <c:pt idx="9022">
                  <c:v>3.6513258153002135</c:v>
                </c:pt>
                <c:pt idx="9023">
                  <c:v>3.6452301127704967</c:v>
                </c:pt>
                <c:pt idx="9024">
                  <c:v>3.6391344102407799</c:v>
                </c:pt>
                <c:pt idx="9025">
                  <c:v>3.6330387077110635</c:v>
                </c:pt>
                <c:pt idx="9026">
                  <c:v>3.623895153916489</c:v>
                </c:pt>
                <c:pt idx="9027">
                  <c:v>3.6177994513867717</c:v>
                </c:pt>
                <c:pt idx="9028">
                  <c:v>3.6117037488570554</c:v>
                </c:pt>
                <c:pt idx="9029">
                  <c:v>3.605608046327339</c:v>
                </c:pt>
                <c:pt idx="9030">
                  <c:v>3.5995123437976226</c:v>
                </c:pt>
                <c:pt idx="9031">
                  <c:v>3.5903687900030476</c:v>
                </c:pt>
                <c:pt idx="9032">
                  <c:v>3.5873209387381895</c:v>
                </c:pt>
                <c:pt idx="9033">
                  <c:v>3.5812252362084727</c:v>
                </c:pt>
                <c:pt idx="9034">
                  <c:v>3.5751295336787563</c:v>
                </c:pt>
                <c:pt idx="9035">
                  <c:v>3.5690338311490399</c:v>
                </c:pt>
                <c:pt idx="9036">
                  <c:v>3.5629381286193231</c:v>
                </c:pt>
                <c:pt idx="9037">
                  <c:v>3.5568424260896068</c:v>
                </c:pt>
                <c:pt idx="9038">
                  <c:v>3.5537945748247486</c:v>
                </c:pt>
                <c:pt idx="9039">
                  <c:v>3.5476988722950322</c:v>
                </c:pt>
                <c:pt idx="9040">
                  <c:v>3.541603169765315</c:v>
                </c:pt>
                <c:pt idx="9041">
                  <c:v>3.5385553185004568</c:v>
                </c:pt>
                <c:pt idx="9042">
                  <c:v>3.5324596159707404</c:v>
                </c:pt>
                <c:pt idx="9043">
                  <c:v>3.5294117647058822</c:v>
                </c:pt>
                <c:pt idx="9044">
                  <c:v>3.5263639134410241</c:v>
                </c:pt>
                <c:pt idx="9045">
                  <c:v>3.5202682109113077</c:v>
                </c:pt>
                <c:pt idx="9046">
                  <c:v>3.5172203596464486</c:v>
                </c:pt>
                <c:pt idx="9047">
                  <c:v>3.5141725083815905</c:v>
                </c:pt>
                <c:pt idx="9048">
                  <c:v>3.5080768058518741</c:v>
                </c:pt>
                <c:pt idx="9049">
                  <c:v>3.5019811033221577</c:v>
                </c:pt>
                <c:pt idx="9050">
                  <c:v>3.4989332520572995</c:v>
                </c:pt>
                <c:pt idx="9051">
                  <c:v>3.4958854007924414</c:v>
                </c:pt>
                <c:pt idx="9052">
                  <c:v>3.4928375495275832</c:v>
                </c:pt>
                <c:pt idx="9053">
                  <c:v>3.4897896982627246</c:v>
                </c:pt>
                <c:pt idx="9054">
                  <c:v>3.4867418469978664</c:v>
                </c:pt>
                <c:pt idx="9055">
                  <c:v>3.4836939957330082</c:v>
                </c:pt>
                <c:pt idx="9056">
                  <c:v>3.4806461444681496</c:v>
                </c:pt>
                <c:pt idx="9057">
                  <c:v>3.4775982932032914</c:v>
                </c:pt>
                <c:pt idx="9058">
                  <c:v>3.4745504419384332</c:v>
                </c:pt>
                <c:pt idx="9059">
                  <c:v>3.4745504419384332</c:v>
                </c:pt>
                <c:pt idx="9060">
                  <c:v>3.471502590673575</c:v>
                </c:pt>
                <c:pt idx="9061">
                  <c:v>3.471502590673575</c:v>
                </c:pt>
                <c:pt idx="9062">
                  <c:v>3.4684547394087168</c:v>
                </c:pt>
                <c:pt idx="9063">
                  <c:v>3.4684547394087168</c:v>
                </c:pt>
                <c:pt idx="9064">
                  <c:v>3.4654068881438582</c:v>
                </c:pt>
                <c:pt idx="9065">
                  <c:v>3.4654068881438582</c:v>
                </c:pt>
                <c:pt idx="9066">
                  <c:v>3.4684547394087168</c:v>
                </c:pt>
                <c:pt idx="9067">
                  <c:v>3.4684547394087168</c:v>
                </c:pt>
                <c:pt idx="9068">
                  <c:v>3.471502590673575</c:v>
                </c:pt>
                <c:pt idx="9069">
                  <c:v>3.4745504419384332</c:v>
                </c:pt>
                <c:pt idx="9070">
                  <c:v>3.4775982932032914</c:v>
                </c:pt>
                <c:pt idx="9071">
                  <c:v>3.4836939957330082</c:v>
                </c:pt>
                <c:pt idx="9072">
                  <c:v>3.4928375495275832</c:v>
                </c:pt>
                <c:pt idx="9073">
                  <c:v>3.5050289545870159</c:v>
                </c:pt>
                <c:pt idx="9074">
                  <c:v>3.5172203596464486</c:v>
                </c:pt>
                <c:pt idx="9075">
                  <c:v>3.5385553185004568</c:v>
                </c:pt>
                <c:pt idx="9076">
                  <c:v>3.5598902773544649</c:v>
                </c:pt>
                <c:pt idx="9077">
                  <c:v>3.5873209387381895</c:v>
                </c:pt>
                <c:pt idx="9078">
                  <c:v>3.6208473026516308</c:v>
                </c:pt>
                <c:pt idx="9079">
                  <c:v>3.660469369094788</c:v>
                </c:pt>
                <c:pt idx="9080">
                  <c:v>3.7031392868028039</c:v>
                </c:pt>
                <c:pt idx="9081">
                  <c:v>3.7549527583053948</c:v>
                </c:pt>
                <c:pt idx="9082">
                  <c:v>3.8067662298079852</c:v>
                </c:pt>
                <c:pt idx="9083">
                  <c:v>3.8616275525754342</c:v>
                </c:pt>
                <c:pt idx="9084">
                  <c:v>3.9164888753428828</c:v>
                </c:pt>
                <c:pt idx="9085">
                  <c:v>3.9774459006400487</c:v>
                </c:pt>
                <c:pt idx="9086">
                  <c:v>4.0292593721426391</c:v>
                </c:pt>
                <c:pt idx="9087">
                  <c:v>4.0902163974398045</c:v>
                </c:pt>
                <c:pt idx="9088">
                  <c:v>4.1511734227369699</c:v>
                </c:pt>
                <c:pt idx="9089">
                  <c:v>4.1999390429747026</c:v>
                </c:pt>
                <c:pt idx="9090">
                  <c:v>4.2548003657421516</c:v>
                </c:pt>
                <c:pt idx="9091">
                  <c:v>4.3035659859798834</c:v>
                </c:pt>
                <c:pt idx="9092">
                  <c:v>4.3431880524230415</c:v>
                </c:pt>
                <c:pt idx="9093">
                  <c:v>4.3919536726607742</c:v>
                </c:pt>
                <c:pt idx="9094">
                  <c:v>4.4285278878390733</c:v>
                </c:pt>
                <c:pt idx="9095">
                  <c:v>4.459006400487656</c:v>
                </c:pt>
                <c:pt idx="9096">
                  <c:v>4.495580615665955</c:v>
                </c:pt>
                <c:pt idx="9097">
                  <c:v>4.5260591283145377</c:v>
                </c:pt>
                <c:pt idx="9098">
                  <c:v>4.5534897896982622</c:v>
                </c:pt>
                <c:pt idx="9099">
                  <c:v>4.5717768972874122</c:v>
                </c:pt>
                <c:pt idx="9100">
                  <c:v>4.5931118561414204</c:v>
                </c:pt>
                <c:pt idx="9101">
                  <c:v>4.6113989637305703</c:v>
                </c:pt>
                <c:pt idx="9102">
                  <c:v>4.6327339225845776</c:v>
                </c:pt>
                <c:pt idx="9103">
                  <c:v>4.6479731789088694</c:v>
                </c:pt>
                <c:pt idx="9104">
                  <c:v>4.6601645839683021</c:v>
                </c:pt>
                <c:pt idx="9105">
                  <c:v>4.675403840292593</c:v>
                </c:pt>
                <c:pt idx="9106">
                  <c:v>4.6875952453520267</c:v>
                </c:pt>
                <c:pt idx="9107">
                  <c:v>4.693690947881743</c:v>
                </c:pt>
                <c:pt idx="9108">
                  <c:v>4.6967387991466012</c:v>
                </c:pt>
                <c:pt idx="9109">
                  <c:v>4.6997866504114594</c:v>
                </c:pt>
                <c:pt idx="9110">
                  <c:v>4.693690947881743</c:v>
                </c:pt>
                <c:pt idx="9111">
                  <c:v>4.6845473940871685</c:v>
                </c:pt>
                <c:pt idx="9112">
                  <c:v>4.6693081377628767</c:v>
                </c:pt>
                <c:pt idx="9113">
                  <c:v>4.6540688814385858</c:v>
                </c:pt>
                <c:pt idx="9114">
                  <c:v>4.6296860713197194</c:v>
                </c:pt>
                <c:pt idx="9115">
                  <c:v>4.6053032612008531</c:v>
                </c:pt>
                <c:pt idx="9116">
                  <c:v>4.5778725998171286</c:v>
                </c:pt>
                <c:pt idx="9117">
                  <c:v>4.5504419384334041</c:v>
                </c:pt>
                <c:pt idx="9118">
                  <c:v>4.5199634257848214</c:v>
                </c:pt>
                <c:pt idx="9119">
                  <c:v>4.4864370618713805</c:v>
                </c:pt>
                <c:pt idx="9120">
                  <c:v>4.4559585492227978</c:v>
                </c:pt>
                <c:pt idx="9121">
                  <c:v>4.4224321853093569</c:v>
                </c:pt>
                <c:pt idx="9122">
                  <c:v>4.3919536726607742</c:v>
                </c:pt>
                <c:pt idx="9123">
                  <c:v>4.3614751600121915</c:v>
                </c:pt>
                <c:pt idx="9124">
                  <c:v>4.3309966473636088</c:v>
                </c:pt>
                <c:pt idx="9125">
                  <c:v>4.3035659859798834</c:v>
                </c:pt>
                <c:pt idx="9126">
                  <c:v>4.2761353245961597</c:v>
                </c:pt>
                <c:pt idx="9127">
                  <c:v>4.2517525144772934</c:v>
                </c:pt>
                <c:pt idx="9128">
                  <c:v>4.2273697043584271</c:v>
                </c:pt>
                <c:pt idx="9129">
                  <c:v>4.2029868942395607</c:v>
                </c:pt>
                <c:pt idx="9130">
                  <c:v>4.1816519353855535</c:v>
                </c:pt>
                <c:pt idx="9131">
                  <c:v>4.1603169765315453</c:v>
                </c:pt>
                <c:pt idx="9132">
                  <c:v>4.1420298689423953</c:v>
                </c:pt>
                <c:pt idx="9133">
                  <c:v>4.1237427613532454</c:v>
                </c:pt>
                <c:pt idx="9134">
                  <c:v>4.1085035050289545</c:v>
                </c:pt>
                <c:pt idx="9135">
                  <c:v>4.0963120999695208</c:v>
                </c:pt>
                <c:pt idx="9136">
                  <c:v>4.0810728436452299</c:v>
                </c:pt>
                <c:pt idx="9137">
                  <c:v>4.0688814385857963</c:v>
                </c:pt>
                <c:pt idx="9138">
                  <c:v>4.0566900335263636</c:v>
                </c:pt>
                <c:pt idx="9139">
                  <c:v>4.047546479731789</c:v>
                </c:pt>
                <c:pt idx="9140">
                  <c:v>4.0414507772020727</c:v>
                </c:pt>
                <c:pt idx="9141">
                  <c:v>4.0353550746723563</c:v>
                </c:pt>
                <c:pt idx="9142">
                  <c:v>4.0292593721426391</c:v>
                </c:pt>
                <c:pt idx="9143">
                  <c:v>4.0262115208777809</c:v>
                </c:pt>
                <c:pt idx="9144">
                  <c:v>4.0231636696129227</c:v>
                </c:pt>
                <c:pt idx="9145">
                  <c:v>4.0201158183480645</c:v>
                </c:pt>
                <c:pt idx="9146">
                  <c:v>4.0170679670832063</c:v>
                </c:pt>
                <c:pt idx="9147">
                  <c:v>4.0170679670832063</c:v>
                </c:pt>
                <c:pt idx="9148">
                  <c:v>4.0170679670832063</c:v>
                </c:pt>
                <c:pt idx="9149">
                  <c:v>4.0170679670832063</c:v>
                </c:pt>
                <c:pt idx="9150">
                  <c:v>4.0170679670832063</c:v>
                </c:pt>
                <c:pt idx="9151">
                  <c:v>4.0170679670832063</c:v>
                </c:pt>
                <c:pt idx="9152">
                  <c:v>4.0201158183480645</c:v>
                </c:pt>
                <c:pt idx="9153">
                  <c:v>4.0231636696129227</c:v>
                </c:pt>
                <c:pt idx="9154">
                  <c:v>4.0231636696129227</c:v>
                </c:pt>
                <c:pt idx="9155">
                  <c:v>4.0262115208777809</c:v>
                </c:pt>
                <c:pt idx="9156">
                  <c:v>4.0292593721426391</c:v>
                </c:pt>
                <c:pt idx="9157">
                  <c:v>4.0323072234074973</c:v>
                </c:pt>
                <c:pt idx="9158">
                  <c:v>4.0353550746723563</c:v>
                </c:pt>
                <c:pt idx="9159">
                  <c:v>4.0353550746723563</c:v>
                </c:pt>
                <c:pt idx="9160">
                  <c:v>4.0384029259372145</c:v>
                </c:pt>
                <c:pt idx="9161">
                  <c:v>4.0414507772020727</c:v>
                </c:pt>
                <c:pt idx="9162">
                  <c:v>4.047546479731789</c:v>
                </c:pt>
                <c:pt idx="9163">
                  <c:v>4.0505943309966472</c:v>
                </c:pt>
                <c:pt idx="9164">
                  <c:v>4.0536421822615054</c:v>
                </c:pt>
                <c:pt idx="9165">
                  <c:v>4.0566900335263636</c:v>
                </c:pt>
                <c:pt idx="9166">
                  <c:v>4.06278573605608</c:v>
                </c:pt>
                <c:pt idx="9167">
                  <c:v>4.0658335873209381</c:v>
                </c:pt>
                <c:pt idx="9168">
                  <c:v>4.0658335873209381</c:v>
                </c:pt>
                <c:pt idx="9169">
                  <c:v>4.0658335873209381</c:v>
                </c:pt>
                <c:pt idx="9170">
                  <c:v>4.06278573605608</c:v>
                </c:pt>
                <c:pt idx="9171">
                  <c:v>4.0566900335263636</c:v>
                </c:pt>
                <c:pt idx="9172">
                  <c:v>4.0505943309966472</c:v>
                </c:pt>
                <c:pt idx="9173">
                  <c:v>4.0384029259372145</c:v>
                </c:pt>
                <c:pt idx="9174">
                  <c:v>4.0292593721426391</c:v>
                </c:pt>
                <c:pt idx="9175">
                  <c:v>4.0170679670832063</c:v>
                </c:pt>
                <c:pt idx="9176">
                  <c:v>4.0018287107589154</c:v>
                </c:pt>
                <c:pt idx="9177">
                  <c:v>3.9865894544346236</c:v>
                </c:pt>
                <c:pt idx="9178">
                  <c:v>3.9713501981103319</c:v>
                </c:pt>
                <c:pt idx="9179">
                  <c:v>3.9500152392563246</c:v>
                </c:pt>
                <c:pt idx="9180">
                  <c:v>3.9347759829320328</c:v>
                </c:pt>
                <c:pt idx="9181">
                  <c:v>3.919536726607741</c:v>
                </c:pt>
                <c:pt idx="9182">
                  <c:v>3.9042974702834501</c:v>
                </c:pt>
                <c:pt idx="9183">
                  <c:v>3.8890582139591587</c:v>
                </c:pt>
                <c:pt idx="9184">
                  <c:v>3.8707711063700088</c:v>
                </c:pt>
                <c:pt idx="9185">
                  <c:v>3.8555318500457179</c:v>
                </c:pt>
                <c:pt idx="9186">
                  <c:v>3.8463882962511424</c:v>
                </c:pt>
                <c:pt idx="9187">
                  <c:v>3.8281011886619933</c:v>
                </c:pt>
                <c:pt idx="9188">
                  <c:v>3.8159097836025597</c:v>
                </c:pt>
                <c:pt idx="9189">
                  <c:v>3.803718378543127</c:v>
                </c:pt>
                <c:pt idx="9190">
                  <c:v>3.7915269734836938</c:v>
                </c:pt>
                <c:pt idx="9191">
                  <c:v>3.7762877171594025</c:v>
                </c:pt>
                <c:pt idx="9192">
                  <c:v>3.7671441633648275</c:v>
                </c:pt>
                <c:pt idx="9193">
                  <c:v>3.7549527583053948</c:v>
                </c:pt>
                <c:pt idx="9194">
                  <c:v>3.7427613532459612</c:v>
                </c:pt>
                <c:pt idx="9195">
                  <c:v>3.7336177994513866</c:v>
                </c:pt>
                <c:pt idx="9196">
                  <c:v>3.7214263943919539</c:v>
                </c:pt>
                <c:pt idx="9197">
                  <c:v>3.7092349893325203</c:v>
                </c:pt>
                <c:pt idx="9198">
                  <c:v>3.7000914355379457</c:v>
                </c:pt>
                <c:pt idx="9199">
                  <c:v>3.6909478817433707</c:v>
                </c:pt>
                <c:pt idx="9200">
                  <c:v>3.6818043279487958</c:v>
                </c:pt>
                <c:pt idx="9201">
                  <c:v>3.6726607741542212</c:v>
                </c:pt>
                <c:pt idx="9202">
                  <c:v>3.6635172203596462</c:v>
                </c:pt>
                <c:pt idx="9203">
                  <c:v>3.6574215178299299</c:v>
                </c:pt>
                <c:pt idx="9204">
                  <c:v>3.6482779640353553</c:v>
                </c:pt>
                <c:pt idx="9205">
                  <c:v>3.6391344102407799</c:v>
                </c:pt>
                <c:pt idx="9206">
                  <c:v>3.6330387077110635</c:v>
                </c:pt>
                <c:pt idx="9207">
                  <c:v>3.6269430051813472</c:v>
                </c:pt>
                <c:pt idx="9208">
                  <c:v>3.6208473026516308</c:v>
                </c:pt>
                <c:pt idx="9209">
                  <c:v>3.6117037488570554</c:v>
                </c:pt>
                <c:pt idx="9210">
                  <c:v>3.605608046327339</c:v>
                </c:pt>
                <c:pt idx="9211">
                  <c:v>3.5995123437976226</c:v>
                </c:pt>
                <c:pt idx="9212">
                  <c:v>3.5934166412679058</c:v>
                </c:pt>
                <c:pt idx="9213">
                  <c:v>3.5873209387381895</c:v>
                </c:pt>
                <c:pt idx="9214">
                  <c:v>3.5812252362084727</c:v>
                </c:pt>
                <c:pt idx="9215">
                  <c:v>3.5751295336787563</c:v>
                </c:pt>
                <c:pt idx="9216">
                  <c:v>3.5720816824138981</c:v>
                </c:pt>
                <c:pt idx="9217">
                  <c:v>3.5659859798841813</c:v>
                </c:pt>
                <c:pt idx="9218">
                  <c:v>3.5598902773544649</c:v>
                </c:pt>
                <c:pt idx="9219">
                  <c:v>3.5568424260896068</c:v>
                </c:pt>
                <c:pt idx="9220">
                  <c:v>3.5507467235598904</c:v>
                </c:pt>
                <c:pt idx="9221">
                  <c:v>3.5476988722950322</c:v>
                </c:pt>
                <c:pt idx="9222">
                  <c:v>3.541603169765315</c:v>
                </c:pt>
                <c:pt idx="9223">
                  <c:v>3.5385553185004568</c:v>
                </c:pt>
                <c:pt idx="9224">
                  <c:v>3.5324596159707404</c:v>
                </c:pt>
                <c:pt idx="9225">
                  <c:v>3.5294117647058822</c:v>
                </c:pt>
                <c:pt idx="9226">
                  <c:v>3.5263639134410241</c:v>
                </c:pt>
                <c:pt idx="9227">
                  <c:v>3.5233160621761659</c:v>
                </c:pt>
                <c:pt idx="9228">
                  <c:v>3.5202682109113077</c:v>
                </c:pt>
                <c:pt idx="9229">
                  <c:v>3.5172203596464486</c:v>
                </c:pt>
                <c:pt idx="9230">
                  <c:v>3.5141725083815905</c:v>
                </c:pt>
                <c:pt idx="9231">
                  <c:v>3.5111246571167323</c:v>
                </c:pt>
                <c:pt idx="9232">
                  <c:v>3.5080768058518741</c:v>
                </c:pt>
                <c:pt idx="9233">
                  <c:v>3.5050289545870159</c:v>
                </c:pt>
                <c:pt idx="9234">
                  <c:v>3.5019811033221577</c:v>
                </c:pt>
                <c:pt idx="9235">
                  <c:v>3.5019811033221577</c:v>
                </c:pt>
                <c:pt idx="9236">
                  <c:v>3.4989332520572995</c:v>
                </c:pt>
                <c:pt idx="9237">
                  <c:v>3.4958854007924414</c:v>
                </c:pt>
                <c:pt idx="9238">
                  <c:v>3.4958854007924414</c:v>
                </c:pt>
                <c:pt idx="9239">
                  <c:v>3.4958854007924414</c:v>
                </c:pt>
                <c:pt idx="9240">
                  <c:v>3.4928375495275832</c:v>
                </c:pt>
                <c:pt idx="9241">
                  <c:v>3.4928375495275832</c:v>
                </c:pt>
                <c:pt idx="9242">
                  <c:v>3.4928375495275832</c:v>
                </c:pt>
                <c:pt idx="9243">
                  <c:v>3.4928375495275832</c:v>
                </c:pt>
                <c:pt idx="9244">
                  <c:v>3.4928375495275832</c:v>
                </c:pt>
                <c:pt idx="9245">
                  <c:v>3.4958854007924414</c:v>
                </c:pt>
                <c:pt idx="9246">
                  <c:v>3.4958854007924414</c:v>
                </c:pt>
                <c:pt idx="9247">
                  <c:v>3.4958854007924414</c:v>
                </c:pt>
                <c:pt idx="9248">
                  <c:v>3.4989332520572995</c:v>
                </c:pt>
                <c:pt idx="9249">
                  <c:v>3.4989332520572995</c:v>
                </c:pt>
                <c:pt idx="9250">
                  <c:v>3.5019811033221577</c:v>
                </c:pt>
                <c:pt idx="9251">
                  <c:v>3.5050289545870159</c:v>
                </c:pt>
                <c:pt idx="9252">
                  <c:v>3.5080768058518741</c:v>
                </c:pt>
                <c:pt idx="9253">
                  <c:v>3.5080768058518741</c:v>
                </c:pt>
                <c:pt idx="9254">
                  <c:v>3.5111246571167323</c:v>
                </c:pt>
                <c:pt idx="9255">
                  <c:v>3.5141725083815905</c:v>
                </c:pt>
                <c:pt idx="9256">
                  <c:v>3.5172203596464486</c:v>
                </c:pt>
                <c:pt idx="9257">
                  <c:v>3.5233160621761659</c:v>
                </c:pt>
                <c:pt idx="9258">
                  <c:v>3.5233160621761659</c:v>
                </c:pt>
                <c:pt idx="9259">
                  <c:v>3.5263639134410241</c:v>
                </c:pt>
                <c:pt idx="9260">
                  <c:v>3.5324596159707404</c:v>
                </c:pt>
                <c:pt idx="9261">
                  <c:v>3.5355074672355986</c:v>
                </c:pt>
                <c:pt idx="9262">
                  <c:v>3.5385553185004568</c:v>
                </c:pt>
                <c:pt idx="9263">
                  <c:v>3.541603169765315</c:v>
                </c:pt>
                <c:pt idx="9264">
                  <c:v>3.5476988722950322</c:v>
                </c:pt>
                <c:pt idx="9265">
                  <c:v>3.5507467235598904</c:v>
                </c:pt>
                <c:pt idx="9266">
                  <c:v>3.5537945748247486</c:v>
                </c:pt>
                <c:pt idx="9267">
                  <c:v>3.5598902773544649</c:v>
                </c:pt>
                <c:pt idx="9268">
                  <c:v>3.5629381286193231</c:v>
                </c:pt>
                <c:pt idx="9269">
                  <c:v>3.5690338311490399</c:v>
                </c:pt>
                <c:pt idx="9270">
                  <c:v>3.5720816824138981</c:v>
                </c:pt>
                <c:pt idx="9271">
                  <c:v>3.5781773849436145</c:v>
                </c:pt>
                <c:pt idx="9272">
                  <c:v>3.5812252362084727</c:v>
                </c:pt>
                <c:pt idx="9273">
                  <c:v>3.5873209387381895</c:v>
                </c:pt>
                <c:pt idx="9274">
                  <c:v>3.5934166412679058</c:v>
                </c:pt>
                <c:pt idx="9275">
                  <c:v>3.5964644925327645</c:v>
                </c:pt>
                <c:pt idx="9276">
                  <c:v>3.6025601950624808</c:v>
                </c:pt>
                <c:pt idx="9277">
                  <c:v>3.6086558975921972</c:v>
                </c:pt>
                <c:pt idx="9278">
                  <c:v>3.6147516001219135</c:v>
                </c:pt>
                <c:pt idx="9279">
                  <c:v>3.6208473026516308</c:v>
                </c:pt>
                <c:pt idx="9280">
                  <c:v>3.6269430051813472</c:v>
                </c:pt>
                <c:pt idx="9281">
                  <c:v>3.6330387077110635</c:v>
                </c:pt>
                <c:pt idx="9282">
                  <c:v>3.6391344102407799</c:v>
                </c:pt>
                <c:pt idx="9283">
                  <c:v>3.6452301127704967</c:v>
                </c:pt>
                <c:pt idx="9284">
                  <c:v>3.6513258153002135</c:v>
                </c:pt>
                <c:pt idx="9285">
                  <c:v>3.6574215178299299</c:v>
                </c:pt>
                <c:pt idx="9286">
                  <c:v>3.6635172203596462</c:v>
                </c:pt>
                <c:pt idx="9287">
                  <c:v>3.6696129228893626</c:v>
                </c:pt>
                <c:pt idx="9288">
                  <c:v>3.6757086254190794</c:v>
                </c:pt>
                <c:pt idx="9289">
                  <c:v>3.6818043279487958</c:v>
                </c:pt>
                <c:pt idx="9290">
                  <c:v>3.6848521792136544</c:v>
                </c:pt>
                <c:pt idx="9291">
                  <c:v>3.6879000304785126</c:v>
                </c:pt>
                <c:pt idx="9292">
                  <c:v>3.6909478817433707</c:v>
                </c:pt>
                <c:pt idx="9293">
                  <c:v>3.6909478817433707</c:v>
                </c:pt>
                <c:pt idx="9294">
                  <c:v>3.6909478817433707</c:v>
                </c:pt>
                <c:pt idx="9295">
                  <c:v>3.6909478817433707</c:v>
                </c:pt>
                <c:pt idx="9296">
                  <c:v>3.6879000304785126</c:v>
                </c:pt>
                <c:pt idx="9297">
                  <c:v>3.6848521792136544</c:v>
                </c:pt>
                <c:pt idx="9298">
                  <c:v>3.6787564766839376</c:v>
                </c:pt>
                <c:pt idx="9299">
                  <c:v>3.6726607741542212</c:v>
                </c:pt>
                <c:pt idx="9300">
                  <c:v>3.6696129228893626</c:v>
                </c:pt>
                <c:pt idx="9301">
                  <c:v>3.6635172203596462</c:v>
                </c:pt>
                <c:pt idx="9302">
                  <c:v>3.6574215178299299</c:v>
                </c:pt>
                <c:pt idx="9303">
                  <c:v>3.6482779640353553</c:v>
                </c:pt>
                <c:pt idx="9304">
                  <c:v>3.6421822615056381</c:v>
                </c:pt>
                <c:pt idx="9305">
                  <c:v>3.6360865589759217</c:v>
                </c:pt>
                <c:pt idx="9306">
                  <c:v>3.6299908564462053</c:v>
                </c:pt>
                <c:pt idx="9307">
                  <c:v>3.623895153916489</c:v>
                </c:pt>
                <c:pt idx="9308">
                  <c:v>3.6177994513867717</c:v>
                </c:pt>
                <c:pt idx="9309">
                  <c:v>3.6117037488570554</c:v>
                </c:pt>
                <c:pt idx="9310">
                  <c:v>3.605608046327339</c:v>
                </c:pt>
                <c:pt idx="9311">
                  <c:v>3.5964644925327645</c:v>
                </c:pt>
                <c:pt idx="9312">
                  <c:v>3.5903687900030476</c:v>
                </c:pt>
                <c:pt idx="9313">
                  <c:v>3.5873209387381895</c:v>
                </c:pt>
                <c:pt idx="9314">
                  <c:v>3.5812252362084727</c:v>
                </c:pt>
                <c:pt idx="9315">
                  <c:v>3.5751295336787563</c:v>
                </c:pt>
                <c:pt idx="9316">
                  <c:v>3.5690338311490399</c:v>
                </c:pt>
                <c:pt idx="9317">
                  <c:v>3.5629381286193231</c:v>
                </c:pt>
                <c:pt idx="9318">
                  <c:v>3.5568424260896068</c:v>
                </c:pt>
                <c:pt idx="9319">
                  <c:v>3.5537945748247486</c:v>
                </c:pt>
                <c:pt idx="9320">
                  <c:v>3.5476988722950322</c:v>
                </c:pt>
                <c:pt idx="9321">
                  <c:v>3.541603169765315</c:v>
                </c:pt>
                <c:pt idx="9322">
                  <c:v>3.5385553185004568</c:v>
                </c:pt>
                <c:pt idx="9323">
                  <c:v>3.5324596159707404</c:v>
                </c:pt>
                <c:pt idx="9324">
                  <c:v>3.5294117647058822</c:v>
                </c:pt>
                <c:pt idx="9325">
                  <c:v>3.5233160621761659</c:v>
                </c:pt>
                <c:pt idx="9326">
                  <c:v>3.5202682109113077</c:v>
                </c:pt>
                <c:pt idx="9327">
                  <c:v>3.5172203596464486</c:v>
                </c:pt>
                <c:pt idx="9328">
                  <c:v>3.5111246571167323</c:v>
                </c:pt>
                <c:pt idx="9329">
                  <c:v>3.5080768058518741</c:v>
                </c:pt>
                <c:pt idx="9330">
                  <c:v>3.5019811033221577</c:v>
                </c:pt>
                <c:pt idx="9331">
                  <c:v>3.4989332520572995</c:v>
                </c:pt>
                <c:pt idx="9332">
                  <c:v>3.4958854007924414</c:v>
                </c:pt>
                <c:pt idx="9333">
                  <c:v>3.4928375495275832</c:v>
                </c:pt>
                <c:pt idx="9334">
                  <c:v>3.4897896982627246</c:v>
                </c:pt>
                <c:pt idx="9335">
                  <c:v>3.4867418469978664</c:v>
                </c:pt>
                <c:pt idx="9336">
                  <c:v>3.4836939957330082</c:v>
                </c:pt>
                <c:pt idx="9337">
                  <c:v>3.4806461444681496</c:v>
                </c:pt>
                <c:pt idx="9338">
                  <c:v>3.4775982932032914</c:v>
                </c:pt>
                <c:pt idx="9339">
                  <c:v>3.4775982932032914</c:v>
                </c:pt>
                <c:pt idx="9340">
                  <c:v>3.4745504419384332</c:v>
                </c:pt>
                <c:pt idx="9341">
                  <c:v>3.4745504419384332</c:v>
                </c:pt>
                <c:pt idx="9342">
                  <c:v>3.471502590673575</c:v>
                </c:pt>
                <c:pt idx="9343">
                  <c:v>3.471502590673575</c:v>
                </c:pt>
                <c:pt idx="9344">
                  <c:v>3.4745504419384332</c:v>
                </c:pt>
                <c:pt idx="9345">
                  <c:v>3.4745504419384332</c:v>
                </c:pt>
                <c:pt idx="9346">
                  <c:v>3.4775982932032914</c:v>
                </c:pt>
                <c:pt idx="9347">
                  <c:v>3.4806461444681496</c:v>
                </c:pt>
                <c:pt idx="9348">
                  <c:v>3.4867418469978664</c:v>
                </c:pt>
                <c:pt idx="9349">
                  <c:v>3.4989332520572995</c:v>
                </c:pt>
                <c:pt idx="9350">
                  <c:v>3.5111246571167323</c:v>
                </c:pt>
                <c:pt idx="9351">
                  <c:v>3.5324596159707404</c:v>
                </c:pt>
                <c:pt idx="9352">
                  <c:v>3.5598902773544649</c:v>
                </c:pt>
                <c:pt idx="9353">
                  <c:v>3.5903687900030476</c:v>
                </c:pt>
                <c:pt idx="9354">
                  <c:v>3.6299908564462053</c:v>
                </c:pt>
                <c:pt idx="9355">
                  <c:v>3.6726607741542212</c:v>
                </c:pt>
                <c:pt idx="9356">
                  <c:v>3.7244742456568121</c:v>
                </c:pt>
                <c:pt idx="9357">
                  <c:v>3.7823834196891188</c:v>
                </c:pt>
                <c:pt idx="9358">
                  <c:v>3.8402925937214261</c:v>
                </c:pt>
                <c:pt idx="9359">
                  <c:v>3.8982017677537333</c:v>
                </c:pt>
                <c:pt idx="9360">
                  <c:v>3.9561109417860409</c:v>
                </c:pt>
                <c:pt idx="9361">
                  <c:v>4.0262115208777809</c:v>
                </c:pt>
                <c:pt idx="9362">
                  <c:v>4.0932642487046627</c:v>
                </c:pt>
                <c:pt idx="9363">
                  <c:v>4.1511734227369699</c:v>
                </c:pt>
                <c:pt idx="9364">
                  <c:v>4.209082596769278</c:v>
                </c:pt>
                <c:pt idx="9365">
                  <c:v>4.2761353245961597</c:v>
                </c:pt>
                <c:pt idx="9366">
                  <c:v>4.3249009448338915</c:v>
                </c:pt>
                <c:pt idx="9367">
                  <c:v>4.3736665650716242</c:v>
                </c:pt>
                <c:pt idx="9368">
                  <c:v>4.4254800365742151</c:v>
                </c:pt>
                <c:pt idx="9369">
                  <c:v>4.4681499542822305</c:v>
                </c:pt>
                <c:pt idx="9370">
                  <c:v>4.5077720207253877</c:v>
                </c:pt>
                <c:pt idx="9371">
                  <c:v>4.5412983846388295</c:v>
                </c:pt>
                <c:pt idx="9372">
                  <c:v>4.5748247485522704</c:v>
                </c:pt>
                <c:pt idx="9373">
                  <c:v>4.6022554099359949</c:v>
                </c:pt>
                <c:pt idx="9374">
                  <c:v>4.6266382200548613</c:v>
                </c:pt>
                <c:pt idx="9375">
                  <c:v>4.6510210301737276</c:v>
                </c:pt>
                <c:pt idx="9376">
                  <c:v>4.6723559890277349</c:v>
                </c:pt>
                <c:pt idx="9377">
                  <c:v>4.6906430966168848</c:v>
                </c:pt>
                <c:pt idx="9378">
                  <c:v>4.7089302042060339</c:v>
                </c:pt>
                <c:pt idx="9379">
                  <c:v>4.7241694605303257</c:v>
                </c:pt>
                <c:pt idx="9380">
                  <c:v>4.7363608655897584</c:v>
                </c:pt>
                <c:pt idx="9381">
                  <c:v>4.7455044193843339</c:v>
                </c:pt>
                <c:pt idx="9382">
                  <c:v>4.7485522706491921</c:v>
                </c:pt>
                <c:pt idx="9383">
                  <c:v>4.7424565681194757</c:v>
                </c:pt>
                <c:pt idx="9384">
                  <c:v>4.7302651630600421</c:v>
                </c:pt>
                <c:pt idx="9385">
                  <c:v>4.7241694605303257</c:v>
                </c:pt>
                <c:pt idx="9386">
                  <c:v>4.7028345016763176</c:v>
                </c:pt>
                <c:pt idx="9387">
                  <c:v>4.6845473940871685</c:v>
                </c:pt>
                <c:pt idx="9388">
                  <c:v>4.6601645839683021</c:v>
                </c:pt>
                <c:pt idx="9389">
                  <c:v>4.6357817738494358</c:v>
                </c:pt>
                <c:pt idx="9390">
                  <c:v>4.6022554099359949</c:v>
                </c:pt>
                <c:pt idx="9391">
                  <c:v>4.5748247485522704</c:v>
                </c:pt>
                <c:pt idx="9392">
                  <c:v>4.5412983846388295</c:v>
                </c:pt>
                <c:pt idx="9393">
                  <c:v>4.5077720207253877</c:v>
                </c:pt>
                <c:pt idx="9394">
                  <c:v>4.4742456568119469</c:v>
                </c:pt>
                <c:pt idx="9395">
                  <c:v>4.4407192928985069</c:v>
                </c:pt>
                <c:pt idx="9396">
                  <c:v>4.4102407802499242</c:v>
                </c:pt>
                <c:pt idx="9397">
                  <c:v>4.3797622676013406</c:v>
                </c:pt>
                <c:pt idx="9398">
                  <c:v>4.3492837549527579</c:v>
                </c:pt>
                <c:pt idx="9399">
                  <c:v>4.3218530935690334</c:v>
                </c:pt>
                <c:pt idx="9400">
                  <c:v>4.2944224321853088</c:v>
                </c:pt>
                <c:pt idx="9401">
                  <c:v>4.2700396220664425</c:v>
                </c:pt>
                <c:pt idx="9402">
                  <c:v>4.245656811947577</c:v>
                </c:pt>
                <c:pt idx="9403">
                  <c:v>4.2212740018287107</c:v>
                </c:pt>
                <c:pt idx="9404">
                  <c:v>4.1999390429747026</c:v>
                </c:pt>
                <c:pt idx="9405">
                  <c:v>4.1816519353855535</c:v>
                </c:pt>
                <c:pt idx="9406">
                  <c:v>4.1633648277964035</c:v>
                </c:pt>
                <c:pt idx="9407">
                  <c:v>4.1481255714721117</c:v>
                </c:pt>
                <c:pt idx="9408">
                  <c:v>4.1389820176775372</c:v>
                </c:pt>
                <c:pt idx="9409">
                  <c:v>4.117647058823529</c:v>
                </c:pt>
                <c:pt idx="9410">
                  <c:v>4.1054556537640963</c:v>
                </c:pt>
                <c:pt idx="9411">
                  <c:v>4.0963120999695208</c:v>
                </c:pt>
                <c:pt idx="9412">
                  <c:v>4.0871685461749463</c:v>
                </c:pt>
                <c:pt idx="9413">
                  <c:v>4.0810728436452299</c:v>
                </c:pt>
                <c:pt idx="9414">
                  <c:v>4.0749771411155136</c:v>
                </c:pt>
                <c:pt idx="9415">
                  <c:v>4.0749771411155136</c:v>
                </c:pt>
                <c:pt idx="9416">
                  <c:v>4.0749771411155136</c:v>
                </c:pt>
                <c:pt idx="9417">
                  <c:v>4.0780249923803717</c:v>
                </c:pt>
                <c:pt idx="9418">
                  <c:v>4.0841206949100881</c:v>
                </c:pt>
                <c:pt idx="9419">
                  <c:v>4.0902163974398045</c:v>
                </c:pt>
                <c:pt idx="9420">
                  <c:v>4.0963120999695208</c:v>
                </c:pt>
                <c:pt idx="9421">
                  <c:v>4.1054556537640963</c:v>
                </c:pt>
                <c:pt idx="9422">
                  <c:v>4.1115513562938126</c:v>
                </c:pt>
                <c:pt idx="9423">
                  <c:v>4.1206949100883872</c:v>
                </c:pt>
                <c:pt idx="9424">
                  <c:v>4.1298384638829626</c:v>
                </c:pt>
                <c:pt idx="9425">
                  <c:v>4.135934166412679</c:v>
                </c:pt>
                <c:pt idx="9426">
                  <c:v>4.1420298689423953</c:v>
                </c:pt>
                <c:pt idx="9427">
                  <c:v>4.1511734227369699</c:v>
                </c:pt>
                <c:pt idx="9428">
                  <c:v>4.1603169765315453</c:v>
                </c:pt>
                <c:pt idx="9429">
                  <c:v>4.1664126790612617</c:v>
                </c:pt>
                <c:pt idx="9430">
                  <c:v>4.172508381590978</c:v>
                </c:pt>
                <c:pt idx="9431">
                  <c:v>4.1786040841206953</c:v>
                </c:pt>
                <c:pt idx="9432">
                  <c:v>4.1877476379152698</c:v>
                </c:pt>
                <c:pt idx="9433">
                  <c:v>4.190795489180128</c:v>
                </c:pt>
                <c:pt idx="9434">
                  <c:v>4.1938433404449862</c:v>
                </c:pt>
                <c:pt idx="9435">
                  <c:v>4.1968911917098444</c:v>
                </c:pt>
                <c:pt idx="9436">
                  <c:v>4.1968911917098444</c:v>
                </c:pt>
                <c:pt idx="9437">
                  <c:v>4.1938433404449862</c:v>
                </c:pt>
                <c:pt idx="9438">
                  <c:v>4.1877476379152698</c:v>
                </c:pt>
                <c:pt idx="9439">
                  <c:v>4.1786040841206953</c:v>
                </c:pt>
                <c:pt idx="9440">
                  <c:v>4.1664126790612617</c:v>
                </c:pt>
                <c:pt idx="9441">
                  <c:v>4.1542212740018289</c:v>
                </c:pt>
                <c:pt idx="9442">
                  <c:v>4.1389820176775372</c:v>
                </c:pt>
                <c:pt idx="9443">
                  <c:v>4.1237427613532454</c:v>
                </c:pt>
                <c:pt idx="9444">
                  <c:v>4.1054556537640963</c:v>
                </c:pt>
                <c:pt idx="9445">
                  <c:v>4.0871685461749463</c:v>
                </c:pt>
                <c:pt idx="9446">
                  <c:v>4.0688814385857963</c:v>
                </c:pt>
                <c:pt idx="9447">
                  <c:v>4.047546479731789</c:v>
                </c:pt>
                <c:pt idx="9448">
                  <c:v>4.0292593721426391</c:v>
                </c:pt>
                <c:pt idx="9449">
                  <c:v>4.0079244132886318</c:v>
                </c:pt>
                <c:pt idx="9450">
                  <c:v>3.9896373056994818</c:v>
                </c:pt>
                <c:pt idx="9451">
                  <c:v>3.9683023468454737</c:v>
                </c:pt>
                <c:pt idx="9452">
                  <c:v>3.9500152392563246</c:v>
                </c:pt>
                <c:pt idx="9453">
                  <c:v>3.9317281316671746</c:v>
                </c:pt>
                <c:pt idx="9454">
                  <c:v>3.9134410240780246</c:v>
                </c:pt>
                <c:pt idx="9455">
                  <c:v>3.8982017677537333</c:v>
                </c:pt>
                <c:pt idx="9456">
                  <c:v>3.8799146601645838</c:v>
                </c:pt>
                <c:pt idx="9457">
                  <c:v>3.8646754038402924</c:v>
                </c:pt>
                <c:pt idx="9458">
                  <c:v>3.8494361475160015</c:v>
                </c:pt>
                <c:pt idx="9459">
                  <c:v>3.8341968911917097</c:v>
                </c:pt>
                <c:pt idx="9460">
                  <c:v>3.8220054861322765</c:v>
                </c:pt>
                <c:pt idx="9461">
                  <c:v>3.8067662298079852</c:v>
                </c:pt>
                <c:pt idx="9462">
                  <c:v>3.794574824748552</c:v>
                </c:pt>
                <c:pt idx="9463">
                  <c:v>3.7823834196891188</c:v>
                </c:pt>
                <c:pt idx="9464">
                  <c:v>3.7701920146296857</c:v>
                </c:pt>
                <c:pt idx="9465">
                  <c:v>3.7580006095702529</c:v>
                </c:pt>
                <c:pt idx="9466">
                  <c:v>3.7458092045108193</c:v>
                </c:pt>
                <c:pt idx="9467">
                  <c:v>3.7336177994513866</c:v>
                </c:pt>
                <c:pt idx="9468">
                  <c:v>3.7244742456568121</c:v>
                </c:pt>
                <c:pt idx="9469">
                  <c:v>3.7122828405973785</c:v>
                </c:pt>
                <c:pt idx="9470">
                  <c:v>3.7000914355379457</c:v>
                </c:pt>
                <c:pt idx="9471">
                  <c:v>3.6909478817433707</c:v>
                </c:pt>
                <c:pt idx="9472">
                  <c:v>3.6848521792136544</c:v>
                </c:pt>
                <c:pt idx="9473">
                  <c:v>3.6726607741542212</c:v>
                </c:pt>
                <c:pt idx="9474">
                  <c:v>3.6635172203596462</c:v>
                </c:pt>
                <c:pt idx="9475">
                  <c:v>3.6574215178299299</c:v>
                </c:pt>
                <c:pt idx="9476">
                  <c:v>3.6482779640353553</c:v>
                </c:pt>
                <c:pt idx="9477">
                  <c:v>3.6421822615056381</c:v>
                </c:pt>
                <c:pt idx="9478">
                  <c:v>3.6330387077110635</c:v>
                </c:pt>
                <c:pt idx="9479">
                  <c:v>3.6269430051813472</c:v>
                </c:pt>
                <c:pt idx="9480">
                  <c:v>3.6177994513867717</c:v>
                </c:pt>
                <c:pt idx="9481">
                  <c:v>3.6117037488570554</c:v>
                </c:pt>
                <c:pt idx="9482">
                  <c:v>3.605608046327339</c:v>
                </c:pt>
                <c:pt idx="9483">
                  <c:v>3.5995123437976226</c:v>
                </c:pt>
                <c:pt idx="9484">
                  <c:v>3.5934166412679058</c:v>
                </c:pt>
                <c:pt idx="9485">
                  <c:v>3.5873209387381895</c:v>
                </c:pt>
                <c:pt idx="9486">
                  <c:v>3.5812252362084727</c:v>
                </c:pt>
                <c:pt idx="9487">
                  <c:v>3.5751295336787563</c:v>
                </c:pt>
                <c:pt idx="9488">
                  <c:v>3.5690338311490399</c:v>
                </c:pt>
                <c:pt idx="9489">
                  <c:v>3.5659859798841813</c:v>
                </c:pt>
                <c:pt idx="9490">
                  <c:v>3.5598902773544649</c:v>
                </c:pt>
                <c:pt idx="9491">
                  <c:v>3.5537945748247486</c:v>
                </c:pt>
                <c:pt idx="9492">
                  <c:v>3.5507467235598904</c:v>
                </c:pt>
                <c:pt idx="9493">
                  <c:v>3.5446510210301736</c:v>
                </c:pt>
                <c:pt idx="9494">
                  <c:v>3.541603169765315</c:v>
                </c:pt>
                <c:pt idx="9495">
                  <c:v>3.5355074672355986</c:v>
                </c:pt>
                <c:pt idx="9496">
                  <c:v>3.5324596159707404</c:v>
                </c:pt>
                <c:pt idx="9497">
                  <c:v>3.5294117647058822</c:v>
                </c:pt>
                <c:pt idx="9498">
                  <c:v>3.5263639134410241</c:v>
                </c:pt>
                <c:pt idx="9499">
                  <c:v>3.5202682109113077</c:v>
                </c:pt>
                <c:pt idx="9500">
                  <c:v>3.5172203596464486</c:v>
                </c:pt>
                <c:pt idx="9501">
                  <c:v>3.5141725083815905</c:v>
                </c:pt>
                <c:pt idx="9502">
                  <c:v>3.5111246571167323</c:v>
                </c:pt>
                <c:pt idx="9503">
                  <c:v>3.5080768058518741</c:v>
                </c:pt>
                <c:pt idx="9504">
                  <c:v>3.5050289545870159</c:v>
                </c:pt>
                <c:pt idx="9505">
                  <c:v>3.5019811033221577</c:v>
                </c:pt>
                <c:pt idx="9506">
                  <c:v>3.4989332520572995</c:v>
                </c:pt>
                <c:pt idx="9507">
                  <c:v>3.4958854007924414</c:v>
                </c:pt>
                <c:pt idx="9508">
                  <c:v>3.4928375495275832</c:v>
                </c:pt>
                <c:pt idx="9509">
                  <c:v>3.4928375495275832</c:v>
                </c:pt>
                <c:pt idx="9510">
                  <c:v>3.4897896982627246</c:v>
                </c:pt>
                <c:pt idx="9511">
                  <c:v>3.4897896982627246</c:v>
                </c:pt>
                <c:pt idx="9512">
                  <c:v>3.4867418469978664</c:v>
                </c:pt>
                <c:pt idx="9513">
                  <c:v>3.4867418469978664</c:v>
                </c:pt>
                <c:pt idx="9514">
                  <c:v>3.4867418469978664</c:v>
                </c:pt>
                <c:pt idx="9515">
                  <c:v>3.4836939957330082</c:v>
                </c:pt>
                <c:pt idx="9516">
                  <c:v>3.4836939957330082</c:v>
                </c:pt>
                <c:pt idx="9517">
                  <c:v>3.4836939957330082</c:v>
                </c:pt>
                <c:pt idx="9518">
                  <c:v>3.4836939957330082</c:v>
                </c:pt>
                <c:pt idx="9519">
                  <c:v>3.4867418469978664</c:v>
                </c:pt>
                <c:pt idx="9520">
                  <c:v>3.4867418469978664</c:v>
                </c:pt>
                <c:pt idx="9521">
                  <c:v>3.4867418469978664</c:v>
                </c:pt>
                <c:pt idx="9522">
                  <c:v>3.4897896982627246</c:v>
                </c:pt>
                <c:pt idx="9523">
                  <c:v>3.4897896982627246</c:v>
                </c:pt>
                <c:pt idx="9524">
                  <c:v>3.4928375495275832</c:v>
                </c:pt>
                <c:pt idx="9525">
                  <c:v>3.4928375495275832</c:v>
                </c:pt>
                <c:pt idx="9526">
                  <c:v>3.4958854007924414</c:v>
                </c:pt>
                <c:pt idx="9527">
                  <c:v>3.4989332520572995</c:v>
                </c:pt>
                <c:pt idx="9528">
                  <c:v>3.5019811033221577</c:v>
                </c:pt>
                <c:pt idx="9529">
                  <c:v>3.5050289545870159</c:v>
                </c:pt>
                <c:pt idx="9530">
                  <c:v>3.5080768058518741</c:v>
                </c:pt>
                <c:pt idx="9531">
                  <c:v>3.5111246571167323</c:v>
                </c:pt>
                <c:pt idx="9532">
                  <c:v>3.5141725083815905</c:v>
                </c:pt>
                <c:pt idx="9533">
                  <c:v>3.5172203596464486</c:v>
                </c:pt>
                <c:pt idx="9534">
                  <c:v>3.5202682109113077</c:v>
                </c:pt>
                <c:pt idx="9535">
                  <c:v>3.5233160621761659</c:v>
                </c:pt>
                <c:pt idx="9536">
                  <c:v>3.5294117647058822</c:v>
                </c:pt>
                <c:pt idx="9537">
                  <c:v>3.5324596159707404</c:v>
                </c:pt>
                <c:pt idx="9538">
                  <c:v>3.5355074672355986</c:v>
                </c:pt>
                <c:pt idx="9539">
                  <c:v>3.541603169765315</c:v>
                </c:pt>
                <c:pt idx="9540">
                  <c:v>3.5446510210301736</c:v>
                </c:pt>
                <c:pt idx="9541">
                  <c:v>3.5507467235598904</c:v>
                </c:pt>
                <c:pt idx="9542">
                  <c:v>3.5537945748247486</c:v>
                </c:pt>
                <c:pt idx="9543">
                  <c:v>3.5598902773544649</c:v>
                </c:pt>
                <c:pt idx="9544">
                  <c:v>3.5629381286193231</c:v>
                </c:pt>
                <c:pt idx="9545">
                  <c:v>3.5690338311490399</c:v>
                </c:pt>
                <c:pt idx="9546">
                  <c:v>3.5751295336787563</c:v>
                </c:pt>
                <c:pt idx="9547">
                  <c:v>3.5781773849436145</c:v>
                </c:pt>
                <c:pt idx="9548">
                  <c:v>3.5812252362084727</c:v>
                </c:pt>
                <c:pt idx="9549">
                  <c:v>3.5873209387381895</c:v>
                </c:pt>
                <c:pt idx="9550">
                  <c:v>3.5995123437976226</c:v>
                </c:pt>
                <c:pt idx="9551">
                  <c:v>3.5995123437976226</c:v>
                </c:pt>
                <c:pt idx="9552">
                  <c:v>3.605608046327339</c:v>
                </c:pt>
                <c:pt idx="9553">
                  <c:v>3.6117037488570554</c:v>
                </c:pt>
                <c:pt idx="9554">
                  <c:v>3.6147516001219135</c:v>
                </c:pt>
                <c:pt idx="9555">
                  <c:v>3.6208473026516308</c:v>
                </c:pt>
                <c:pt idx="9556">
                  <c:v>3.6269430051813472</c:v>
                </c:pt>
                <c:pt idx="9557">
                  <c:v>3.6330387077110635</c:v>
                </c:pt>
                <c:pt idx="9558">
                  <c:v>3.6391344102407799</c:v>
                </c:pt>
                <c:pt idx="9559">
                  <c:v>3.6452301127704967</c:v>
                </c:pt>
                <c:pt idx="9560">
                  <c:v>3.6513258153002135</c:v>
                </c:pt>
                <c:pt idx="9561">
                  <c:v>3.6574215178299299</c:v>
                </c:pt>
                <c:pt idx="9562">
                  <c:v>3.6635172203596462</c:v>
                </c:pt>
                <c:pt idx="9563">
                  <c:v>3.6665650716245044</c:v>
                </c:pt>
                <c:pt idx="9564">
                  <c:v>3.6696129228893626</c:v>
                </c:pt>
                <c:pt idx="9565">
                  <c:v>3.6726607741542212</c:v>
                </c:pt>
                <c:pt idx="9566">
                  <c:v>3.6726607741542212</c:v>
                </c:pt>
                <c:pt idx="9567">
                  <c:v>3.6726607741542212</c:v>
                </c:pt>
                <c:pt idx="9568">
                  <c:v>3.6726607741542212</c:v>
                </c:pt>
                <c:pt idx="9569">
                  <c:v>3.6696129228893626</c:v>
                </c:pt>
                <c:pt idx="9570">
                  <c:v>3.6665650716245044</c:v>
                </c:pt>
                <c:pt idx="9571">
                  <c:v>3.6635172203596462</c:v>
                </c:pt>
                <c:pt idx="9572">
                  <c:v>3.6574215178299299</c:v>
                </c:pt>
                <c:pt idx="9573">
                  <c:v>3.6543736665650717</c:v>
                </c:pt>
                <c:pt idx="9574">
                  <c:v>3.6482779640353553</c:v>
                </c:pt>
                <c:pt idx="9575">
                  <c:v>3.6421822615056381</c:v>
                </c:pt>
                <c:pt idx="9576">
                  <c:v>3.6360865589759217</c:v>
                </c:pt>
                <c:pt idx="9577">
                  <c:v>3.6299908564462053</c:v>
                </c:pt>
                <c:pt idx="9578">
                  <c:v>3.623895153916489</c:v>
                </c:pt>
                <c:pt idx="9579">
                  <c:v>3.6177994513867717</c:v>
                </c:pt>
                <c:pt idx="9580">
                  <c:v>3.6117037488570554</c:v>
                </c:pt>
                <c:pt idx="9581">
                  <c:v>3.605608046327339</c:v>
                </c:pt>
                <c:pt idx="9582">
                  <c:v>3.5995123437976226</c:v>
                </c:pt>
                <c:pt idx="9583">
                  <c:v>3.5934166412679058</c:v>
                </c:pt>
                <c:pt idx="9584">
                  <c:v>3.5903687900030476</c:v>
                </c:pt>
                <c:pt idx="9585">
                  <c:v>3.5812252362084727</c:v>
                </c:pt>
                <c:pt idx="9586">
                  <c:v>3.5781773849436145</c:v>
                </c:pt>
                <c:pt idx="9587">
                  <c:v>3.5720816824138981</c:v>
                </c:pt>
                <c:pt idx="9588">
                  <c:v>3.5659859798841813</c:v>
                </c:pt>
                <c:pt idx="9589">
                  <c:v>3.5598902773544649</c:v>
                </c:pt>
                <c:pt idx="9590">
                  <c:v>3.5537945748247486</c:v>
                </c:pt>
                <c:pt idx="9591">
                  <c:v>3.5507467235598904</c:v>
                </c:pt>
                <c:pt idx="9592">
                  <c:v>3.5446510210301736</c:v>
                </c:pt>
                <c:pt idx="9593">
                  <c:v>3.5385553185004568</c:v>
                </c:pt>
                <c:pt idx="9594">
                  <c:v>3.5355074672355986</c:v>
                </c:pt>
                <c:pt idx="9595">
                  <c:v>3.5294117647058822</c:v>
                </c:pt>
                <c:pt idx="9596">
                  <c:v>3.5263639134410241</c:v>
                </c:pt>
                <c:pt idx="9597">
                  <c:v>3.5233160621761659</c:v>
                </c:pt>
                <c:pt idx="9598">
                  <c:v>3.5172203596464486</c:v>
                </c:pt>
                <c:pt idx="9599">
                  <c:v>3.5141725083815905</c:v>
                </c:pt>
                <c:pt idx="9600">
                  <c:v>3.5111246571167323</c:v>
                </c:pt>
                <c:pt idx="9601">
                  <c:v>3.5050289545870159</c:v>
                </c:pt>
                <c:pt idx="9602">
                  <c:v>3.5019811033221577</c:v>
                </c:pt>
                <c:pt idx="9603">
                  <c:v>3.4989332520572995</c:v>
                </c:pt>
                <c:pt idx="9604">
                  <c:v>3.4958854007924414</c:v>
                </c:pt>
                <c:pt idx="9605">
                  <c:v>3.4928375495275832</c:v>
                </c:pt>
                <c:pt idx="9606">
                  <c:v>3.4897896982627246</c:v>
                </c:pt>
                <c:pt idx="9607">
                  <c:v>3.4867418469978664</c:v>
                </c:pt>
                <c:pt idx="9608">
                  <c:v>3.4836939957330082</c:v>
                </c:pt>
                <c:pt idx="9609">
                  <c:v>3.4806461444681496</c:v>
                </c:pt>
                <c:pt idx="9610">
                  <c:v>3.4775982932032914</c:v>
                </c:pt>
                <c:pt idx="9611">
                  <c:v>3.4745504419384332</c:v>
                </c:pt>
                <c:pt idx="9612">
                  <c:v>3.471502590673575</c:v>
                </c:pt>
                <c:pt idx="9613">
                  <c:v>3.4654068881438582</c:v>
                </c:pt>
                <c:pt idx="9614">
                  <c:v>3.462359036879</c:v>
                </c:pt>
                <c:pt idx="9615">
                  <c:v>3.462359036879</c:v>
                </c:pt>
                <c:pt idx="9616">
                  <c:v>3.462359036879</c:v>
                </c:pt>
                <c:pt idx="9617">
                  <c:v>3.4562633343492837</c:v>
                </c:pt>
                <c:pt idx="9618">
                  <c:v>3.462359036879</c:v>
                </c:pt>
                <c:pt idx="9619">
                  <c:v>3.462359036879</c:v>
                </c:pt>
                <c:pt idx="9620">
                  <c:v>3.4562633343492837</c:v>
                </c:pt>
                <c:pt idx="9621">
                  <c:v>3.4562633343492837</c:v>
                </c:pt>
                <c:pt idx="9622">
                  <c:v>3.4562633343492837</c:v>
                </c:pt>
                <c:pt idx="9623">
                  <c:v>3.4562633343492837</c:v>
                </c:pt>
                <c:pt idx="9624">
                  <c:v>3.4562633343492837</c:v>
                </c:pt>
                <c:pt idx="9625">
                  <c:v>3.462359036879</c:v>
                </c:pt>
                <c:pt idx="9626">
                  <c:v>3.462359036879</c:v>
                </c:pt>
                <c:pt idx="9627">
                  <c:v>3.4654068881438582</c:v>
                </c:pt>
                <c:pt idx="9628">
                  <c:v>3.4684547394087168</c:v>
                </c:pt>
                <c:pt idx="9629">
                  <c:v>3.471502590673575</c:v>
                </c:pt>
                <c:pt idx="9630">
                  <c:v>3.4775982932032914</c:v>
                </c:pt>
                <c:pt idx="9631">
                  <c:v>3.4806461444681496</c:v>
                </c:pt>
                <c:pt idx="9632">
                  <c:v>3.4867418469978664</c:v>
                </c:pt>
                <c:pt idx="9633">
                  <c:v>3.4928375495275832</c:v>
                </c:pt>
                <c:pt idx="9634">
                  <c:v>3.5019811033221577</c:v>
                </c:pt>
                <c:pt idx="9635">
                  <c:v>3.5111246571167323</c:v>
                </c:pt>
                <c:pt idx="9636">
                  <c:v>3.5202682109113077</c:v>
                </c:pt>
                <c:pt idx="9637">
                  <c:v>3.5385553185004568</c:v>
                </c:pt>
                <c:pt idx="9638">
                  <c:v>3.5568424260896068</c:v>
                </c:pt>
                <c:pt idx="9639">
                  <c:v>3.5812252362084727</c:v>
                </c:pt>
                <c:pt idx="9640">
                  <c:v>3.6086558975921972</c:v>
                </c:pt>
                <c:pt idx="9641">
                  <c:v>3.6421822615056381</c:v>
                </c:pt>
                <c:pt idx="9642">
                  <c:v>3.6818043279487958</c:v>
                </c:pt>
                <c:pt idx="9643">
                  <c:v>3.7305699481865284</c:v>
                </c:pt>
                <c:pt idx="9644">
                  <c:v>3.7793355684242607</c:v>
                </c:pt>
                <c:pt idx="9645">
                  <c:v>3.8311490399268515</c:v>
                </c:pt>
                <c:pt idx="9646">
                  <c:v>3.8829625114294419</c:v>
                </c:pt>
                <c:pt idx="9647">
                  <c:v>3.9439195367266073</c:v>
                </c:pt>
                <c:pt idx="9648">
                  <c:v>4.0048765620237736</c:v>
                </c:pt>
                <c:pt idx="9649">
                  <c:v>4.0566900335263636</c:v>
                </c:pt>
                <c:pt idx="9650">
                  <c:v>4.1206949100883872</c:v>
                </c:pt>
                <c:pt idx="9651">
                  <c:v>4.1846997866504116</c:v>
                </c:pt>
                <c:pt idx="9652">
                  <c:v>4.245656811947577</c:v>
                </c:pt>
                <c:pt idx="9653">
                  <c:v>4.2913745809204507</c:v>
                </c:pt>
                <c:pt idx="9654">
                  <c:v>4.3401402011581833</c:v>
                </c:pt>
                <c:pt idx="9655">
                  <c:v>4.3828101188661996</c:v>
                </c:pt>
                <c:pt idx="9656">
                  <c:v>4.4315757391039314</c:v>
                </c:pt>
                <c:pt idx="9657">
                  <c:v>4.4681499542822305</c:v>
                </c:pt>
                <c:pt idx="9658">
                  <c:v>4.5047241694605296</c:v>
                </c:pt>
                <c:pt idx="9659">
                  <c:v>4.5382505333739713</c:v>
                </c:pt>
                <c:pt idx="9660">
                  <c:v>4.568729046022554</c:v>
                </c:pt>
                <c:pt idx="9661">
                  <c:v>4.5931118561414204</c:v>
                </c:pt>
                <c:pt idx="9662">
                  <c:v>4.6113989637305703</c:v>
                </c:pt>
                <c:pt idx="9663">
                  <c:v>4.6357817738494358</c:v>
                </c:pt>
                <c:pt idx="9664">
                  <c:v>4.657116732703444</c:v>
                </c:pt>
                <c:pt idx="9665">
                  <c:v>4.6723559890277349</c:v>
                </c:pt>
                <c:pt idx="9666">
                  <c:v>4.6875952453520267</c:v>
                </c:pt>
                <c:pt idx="9667">
                  <c:v>4.7058823529411757</c:v>
                </c:pt>
                <c:pt idx="9668">
                  <c:v>4.711978055470893</c:v>
                </c:pt>
                <c:pt idx="9669">
                  <c:v>4.7150259067357512</c:v>
                </c:pt>
                <c:pt idx="9670">
                  <c:v>4.7180737580006094</c:v>
                </c:pt>
                <c:pt idx="9671">
                  <c:v>4.7089302042060339</c:v>
                </c:pt>
                <c:pt idx="9672">
                  <c:v>4.6997866504114594</c:v>
                </c:pt>
                <c:pt idx="9673">
                  <c:v>4.6845473940871685</c:v>
                </c:pt>
                <c:pt idx="9674">
                  <c:v>4.6632124352331603</c:v>
                </c:pt>
                <c:pt idx="9675">
                  <c:v>4.6388296251142949</c:v>
                </c:pt>
                <c:pt idx="9676">
                  <c:v>4.6144468149954285</c:v>
                </c:pt>
                <c:pt idx="9677">
                  <c:v>4.5839683023468449</c:v>
                </c:pt>
                <c:pt idx="9678">
                  <c:v>4.5534897896982622</c:v>
                </c:pt>
                <c:pt idx="9679">
                  <c:v>4.5199634257848214</c:v>
                </c:pt>
                <c:pt idx="9680">
                  <c:v>4.4833892106065223</c:v>
                </c:pt>
                <c:pt idx="9681">
                  <c:v>4.4498628466930814</c:v>
                </c:pt>
                <c:pt idx="9682">
                  <c:v>4.4163364827796405</c:v>
                </c:pt>
                <c:pt idx="9683">
                  <c:v>4.3858579701310578</c:v>
                </c:pt>
                <c:pt idx="9684">
                  <c:v>4.3492837549527579</c:v>
                </c:pt>
                <c:pt idx="9685">
                  <c:v>4.3188052423041752</c:v>
                </c:pt>
                <c:pt idx="9686">
                  <c:v>4.2883267296555925</c:v>
                </c:pt>
                <c:pt idx="9687">
                  <c:v>4.2578482170070098</c:v>
                </c:pt>
                <c:pt idx="9688">
                  <c:v>4.2273697043584271</c:v>
                </c:pt>
                <c:pt idx="9689">
                  <c:v>4.1968911917098444</c:v>
                </c:pt>
                <c:pt idx="9690">
                  <c:v>4.1694605303261199</c:v>
                </c:pt>
                <c:pt idx="9691">
                  <c:v>4.1420298689423953</c:v>
                </c:pt>
                <c:pt idx="9692">
                  <c:v>4.1206949100883872</c:v>
                </c:pt>
                <c:pt idx="9693">
                  <c:v>4.099359951234379</c:v>
                </c:pt>
                <c:pt idx="9694">
                  <c:v>4.0719292898506554</c:v>
                </c:pt>
                <c:pt idx="9695">
                  <c:v>4.047546479731789</c:v>
                </c:pt>
                <c:pt idx="9696">
                  <c:v>4.0262115208777809</c:v>
                </c:pt>
                <c:pt idx="9697">
                  <c:v>4.0018287107589154</c:v>
                </c:pt>
                <c:pt idx="9698">
                  <c:v>3.9804937519049068</c:v>
                </c:pt>
                <c:pt idx="9699">
                  <c:v>3.9591587930508991</c:v>
                </c:pt>
                <c:pt idx="9700">
                  <c:v>3.937823834196891</c:v>
                </c:pt>
                <c:pt idx="9701">
                  <c:v>3.919536726607741</c:v>
                </c:pt>
                <c:pt idx="9702">
                  <c:v>3.9012496190185919</c:v>
                </c:pt>
                <c:pt idx="9703">
                  <c:v>3.8829625114294419</c:v>
                </c:pt>
                <c:pt idx="9704">
                  <c:v>3.8677232551051506</c:v>
                </c:pt>
                <c:pt idx="9705">
                  <c:v>3.8494361475160015</c:v>
                </c:pt>
                <c:pt idx="9706">
                  <c:v>3.8372447424565679</c:v>
                </c:pt>
                <c:pt idx="9707">
                  <c:v>3.8189576348674179</c:v>
                </c:pt>
                <c:pt idx="9708">
                  <c:v>3.8067662298079852</c:v>
                </c:pt>
                <c:pt idx="9709">
                  <c:v>3.794574824748552</c:v>
                </c:pt>
                <c:pt idx="9710">
                  <c:v>3.7793355684242607</c:v>
                </c:pt>
                <c:pt idx="9711">
                  <c:v>3.7671441633648275</c:v>
                </c:pt>
                <c:pt idx="9712">
                  <c:v>3.7549527583053948</c:v>
                </c:pt>
                <c:pt idx="9713">
                  <c:v>3.7427613532459612</c:v>
                </c:pt>
                <c:pt idx="9714">
                  <c:v>3.7336177994513866</c:v>
                </c:pt>
                <c:pt idx="9715">
                  <c:v>3.7244742456568121</c:v>
                </c:pt>
                <c:pt idx="9716">
                  <c:v>3.7092349893325203</c:v>
                </c:pt>
                <c:pt idx="9717">
                  <c:v>3.7000914355379457</c:v>
                </c:pt>
                <c:pt idx="9718">
                  <c:v>3.6909478817433707</c:v>
                </c:pt>
                <c:pt idx="9719">
                  <c:v>3.6818043279487958</c:v>
                </c:pt>
                <c:pt idx="9720">
                  <c:v>3.6726607741542212</c:v>
                </c:pt>
                <c:pt idx="9721">
                  <c:v>3.6635172203596462</c:v>
                </c:pt>
                <c:pt idx="9722">
                  <c:v>3.6574215178299299</c:v>
                </c:pt>
                <c:pt idx="9723">
                  <c:v>3.6482779640353553</c:v>
                </c:pt>
                <c:pt idx="9724">
                  <c:v>3.6421822615056381</c:v>
                </c:pt>
                <c:pt idx="9725">
                  <c:v>3.6330387077110635</c:v>
                </c:pt>
                <c:pt idx="9726">
                  <c:v>3.6269430051813472</c:v>
                </c:pt>
                <c:pt idx="9727">
                  <c:v>3.6208473026516308</c:v>
                </c:pt>
                <c:pt idx="9728">
                  <c:v>3.6147516001219135</c:v>
                </c:pt>
                <c:pt idx="9729">
                  <c:v>3.6086558975921972</c:v>
                </c:pt>
                <c:pt idx="9730">
                  <c:v>3.605608046327339</c:v>
                </c:pt>
                <c:pt idx="9731">
                  <c:v>3.5964644925327645</c:v>
                </c:pt>
                <c:pt idx="9732">
                  <c:v>3.5903687900030476</c:v>
                </c:pt>
                <c:pt idx="9733">
                  <c:v>3.5873209387381895</c:v>
                </c:pt>
                <c:pt idx="9734">
                  <c:v>3.5812252362084727</c:v>
                </c:pt>
                <c:pt idx="9735">
                  <c:v>3.5751295336787563</c:v>
                </c:pt>
                <c:pt idx="9736">
                  <c:v>3.5720816824138981</c:v>
                </c:pt>
                <c:pt idx="9737">
                  <c:v>3.5659859798841813</c:v>
                </c:pt>
                <c:pt idx="9738">
                  <c:v>3.5629381286193231</c:v>
                </c:pt>
                <c:pt idx="9739">
                  <c:v>3.5598902773544649</c:v>
                </c:pt>
                <c:pt idx="9740">
                  <c:v>3.5568424260896068</c:v>
                </c:pt>
                <c:pt idx="9741">
                  <c:v>3.5537945748247486</c:v>
                </c:pt>
                <c:pt idx="9742">
                  <c:v>3.5537945748247486</c:v>
                </c:pt>
                <c:pt idx="9743">
                  <c:v>3.5507467235598904</c:v>
                </c:pt>
                <c:pt idx="9744">
                  <c:v>3.5507467235598904</c:v>
                </c:pt>
                <c:pt idx="9745">
                  <c:v>3.5476988722950322</c:v>
                </c:pt>
                <c:pt idx="9746">
                  <c:v>3.5476988722950322</c:v>
                </c:pt>
                <c:pt idx="9747">
                  <c:v>3.5446510210301736</c:v>
                </c:pt>
                <c:pt idx="9748">
                  <c:v>3.5446510210301736</c:v>
                </c:pt>
                <c:pt idx="9749">
                  <c:v>3.5446510210301736</c:v>
                </c:pt>
                <c:pt idx="9750">
                  <c:v>3.5446510210301736</c:v>
                </c:pt>
                <c:pt idx="9751">
                  <c:v>3.5476988722950322</c:v>
                </c:pt>
                <c:pt idx="9752">
                  <c:v>3.5476988722950322</c:v>
                </c:pt>
                <c:pt idx="9753">
                  <c:v>3.5476988722950322</c:v>
                </c:pt>
                <c:pt idx="9754">
                  <c:v>3.5507467235598904</c:v>
                </c:pt>
                <c:pt idx="9755">
                  <c:v>3.5507467235598904</c:v>
                </c:pt>
                <c:pt idx="9756">
                  <c:v>3.5537945748247486</c:v>
                </c:pt>
                <c:pt idx="9757">
                  <c:v>3.5568424260896068</c:v>
                </c:pt>
                <c:pt idx="9758">
                  <c:v>3.5568424260896068</c:v>
                </c:pt>
                <c:pt idx="9759">
                  <c:v>3.5598902773544649</c:v>
                </c:pt>
                <c:pt idx="9760">
                  <c:v>3.5629381286193231</c:v>
                </c:pt>
                <c:pt idx="9761">
                  <c:v>3.5659859798841813</c:v>
                </c:pt>
                <c:pt idx="9762">
                  <c:v>3.5690338311490399</c:v>
                </c:pt>
                <c:pt idx="9763">
                  <c:v>3.5720816824138981</c:v>
                </c:pt>
                <c:pt idx="9764">
                  <c:v>3.5751295336787563</c:v>
                </c:pt>
                <c:pt idx="9765">
                  <c:v>3.5781773849436145</c:v>
                </c:pt>
                <c:pt idx="9766">
                  <c:v>3.5812252362084727</c:v>
                </c:pt>
                <c:pt idx="9767">
                  <c:v>3.5873209387381895</c:v>
                </c:pt>
                <c:pt idx="9768">
                  <c:v>3.5903687900030476</c:v>
                </c:pt>
                <c:pt idx="9769">
                  <c:v>3.5934166412679058</c:v>
                </c:pt>
                <c:pt idx="9770">
                  <c:v>3.5995123437976226</c:v>
                </c:pt>
                <c:pt idx="9771">
                  <c:v>3.6025601950624808</c:v>
                </c:pt>
                <c:pt idx="9772">
                  <c:v>3.605608046327339</c:v>
                </c:pt>
                <c:pt idx="9773">
                  <c:v>3.6117037488570554</c:v>
                </c:pt>
                <c:pt idx="9774">
                  <c:v>3.6147516001219135</c:v>
                </c:pt>
                <c:pt idx="9775">
                  <c:v>3.6208473026516308</c:v>
                </c:pt>
                <c:pt idx="9776">
                  <c:v>3.6269430051813472</c:v>
                </c:pt>
                <c:pt idx="9777">
                  <c:v>3.6299908564462053</c:v>
                </c:pt>
                <c:pt idx="9778">
                  <c:v>3.6360865589759217</c:v>
                </c:pt>
                <c:pt idx="9779">
                  <c:v>3.6421822615056381</c:v>
                </c:pt>
                <c:pt idx="9780">
                  <c:v>3.6482779640353553</c:v>
                </c:pt>
                <c:pt idx="9781">
                  <c:v>3.6543736665650717</c:v>
                </c:pt>
                <c:pt idx="9782">
                  <c:v>3.6635172203596462</c:v>
                </c:pt>
                <c:pt idx="9783">
                  <c:v>3.6696129228893626</c:v>
                </c:pt>
                <c:pt idx="9784">
                  <c:v>3.6787564766839376</c:v>
                </c:pt>
                <c:pt idx="9785">
                  <c:v>3.6848521792136544</c:v>
                </c:pt>
                <c:pt idx="9786">
                  <c:v>3.6939957330082289</c:v>
                </c:pt>
                <c:pt idx="9787">
                  <c:v>3.7000914355379457</c:v>
                </c:pt>
                <c:pt idx="9788">
                  <c:v>3.7092349893325203</c:v>
                </c:pt>
                <c:pt idx="9789">
                  <c:v>3.7153306918622366</c:v>
                </c:pt>
                <c:pt idx="9790">
                  <c:v>3.7244742456568121</c:v>
                </c:pt>
                <c:pt idx="9791">
                  <c:v>3.7305699481865284</c:v>
                </c:pt>
                <c:pt idx="9792">
                  <c:v>3.7366656507162448</c:v>
                </c:pt>
                <c:pt idx="9793">
                  <c:v>3.739713501981103</c:v>
                </c:pt>
                <c:pt idx="9794">
                  <c:v>3.7427613532459612</c:v>
                </c:pt>
                <c:pt idx="9795">
                  <c:v>3.7458092045108193</c:v>
                </c:pt>
                <c:pt idx="9796">
                  <c:v>3.7427613532459612</c:v>
                </c:pt>
                <c:pt idx="9797">
                  <c:v>3.7427613532459612</c:v>
                </c:pt>
                <c:pt idx="9798">
                  <c:v>3.7427613532459612</c:v>
                </c:pt>
                <c:pt idx="9799">
                  <c:v>3.7366656507162448</c:v>
                </c:pt>
                <c:pt idx="9800">
                  <c:v>3.7305699481865284</c:v>
                </c:pt>
                <c:pt idx="9801">
                  <c:v>3.7244742456568121</c:v>
                </c:pt>
                <c:pt idx="9802">
                  <c:v>3.7214263943919539</c:v>
                </c:pt>
                <c:pt idx="9803">
                  <c:v>3.7092349893325203</c:v>
                </c:pt>
                <c:pt idx="9804">
                  <c:v>3.7031392868028039</c:v>
                </c:pt>
                <c:pt idx="9805">
                  <c:v>3.6970435842730875</c:v>
                </c:pt>
                <c:pt idx="9806">
                  <c:v>3.6879000304785126</c:v>
                </c:pt>
                <c:pt idx="9807">
                  <c:v>3.6818043279487958</c:v>
                </c:pt>
                <c:pt idx="9808">
                  <c:v>3.6726607741542212</c:v>
                </c:pt>
                <c:pt idx="9809">
                  <c:v>3.6635172203596462</c:v>
                </c:pt>
                <c:pt idx="9810">
                  <c:v>3.6574215178299299</c:v>
                </c:pt>
                <c:pt idx="9811">
                  <c:v>3.6513258153002135</c:v>
                </c:pt>
                <c:pt idx="9812">
                  <c:v>3.6421822615056381</c:v>
                </c:pt>
                <c:pt idx="9813">
                  <c:v>3.6360865589759217</c:v>
                </c:pt>
                <c:pt idx="9814">
                  <c:v>3.6269430051813472</c:v>
                </c:pt>
                <c:pt idx="9815">
                  <c:v>3.6208473026516308</c:v>
                </c:pt>
                <c:pt idx="9816">
                  <c:v>3.6147516001219135</c:v>
                </c:pt>
                <c:pt idx="9817">
                  <c:v>3.6086558975921972</c:v>
                </c:pt>
                <c:pt idx="9818">
                  <c:v>3.5995123437976226</c:v>
                </c:pt>
                <c:pt idx="9819">
                  <c:v>3.5934166412679058</c:v>
                </c:pt>
                <c:pt idx="9820">
                  <c:v>3.5873209387381895</c:v>
                </c:pt>
                <c:pt idx="9821">
                  <c:v>3.5812252362084727</c:v>
                </c:pt>
                <c:pt idx="9822">
                  <c:v>3.5751295336787563</c:v>
                </c:pt>
                <c:pt idx="9823">
                  <c:v>3.5690338311490399</c:v>
                </c:pt>
                <c:pt idx="9824">
                  <c:v>3.5659859798841813</c:v>
                </c:pt>
                <c:pt idx="9825">
                  <c:v>3.5598902773544649</c:v>
                </c:pt>
                <c:pt idx="9826">
                  <c:v>3.5537945748247486</c:v>
                </c:pt>
                <c:pt idx="9827">
                  <c:v>3.5476988722950322</c:v>
                </c:pt>
                <c:pt idx="9828">
                  <c:v>3.5446510210301736</c:v>
                </c:pt>
                <c:pt idx="9829">
                  <c:v>3.5385553185004568</c:v>
                </c:pt>
                <c:pt idx="9830">
                  <c:v>3.5355074672355986</c:v>
                </c:pt>
                <c:pt idx="9831">
                  <c:v>3.5294117647058822</c:v>
                </c:pt>
                <c:pt idx="9832">
                  <c:v>3.5294117647058822</c:v>
                </c:pt>
                <c:pt idx="9833">
                  <c:v>3.5233160621761659</c:v>
                </c:pt>
                <c:pt idx="9834">
                  <c:v>3.5172203596464486</c:v>
                </c:pt>
                <c:pt idx="9835">
                  <c:v>3.5141725083815905</c:v>
                </c:pt>
                <c:pt idx="9836">
                  <c:v>3.5080768058518741</c:v>
                </c:pt>
                <c:pt idx="9837">
                  <c:v>3.5050289545870159</c:v>
                </c:pt>
                <c:pt idx="9838">
                  <c:v>3.5019811033221577</c:v>
                </c:pt>
                <c:pt idx="9839">
                  <c:v>3.4989332520572995</c:v>
                </c:pt>
                <c:pt idx="9840">
                  <c:v>3.4958854007924414</c:v>
                </c:pt>
                <c:pt idx="9841">
                  <c:v>3.4928375495275832</c:v>
                </c:pt>
                <c:pt idx="9842">
                  <c:v>3.4897896982627246</c:v>
                </c:pt>
                <c:pt idx="9843">
                  <c:v>3.4867418469978664</c:v>
                </c:pt>
                <c:pt idx="9844">
                  <c:v>3.4836939957330082</c:v>
                </c:pt>
                <c:pt idx="9845">
                  <c:v>3.4806461444681496</c:v>
                </c:pt>
                <c:pt idx="9846">
                  <c:v>3.4806461444681496</c:v>
                </c:pt>
                <c:pt idx="9847">
                  <c:v>3.4775982932032914</c:v>
                </c:pt>
                <c:pt idx="9848">
                  <c:v>3.4745504419384332</c:v>
                </c:pt>
                <c:pt idx="9849">
                  <c:v>3.4745504419384332</c:v>
                </c:pt>
                <c:pt idx="9850">
                  <c:v>3.471502590673575</c:v>
                </c:pt>
                <c:pt idx="9851">
                  <c:v>3.471502590673575</c:v>
                </c:pt>
                <c:pt idx="9852">
                  <c:v>3.471502590673575</c:v>
                </c:pt>
                <c:pt idx="9853">
                  <c:v>3.4684547394087168</c:v>
                </c:pt>
                <c:pt idx="9854">
                  <c:v>3.4684547394087168</c:v>
                </c:pt>
                <c:pt idx="9855">
                  <c:v>3.4684547394087168</c:v>
                </c:pt>
                <c:pt idx="9856">
                  <c:v>3.4684547394087168</c:v>
                </c:pt>
                <c:pt idx="9857">
                  <c:v>3.4684547394087168</c:v>
                </c:pt>
                <c:pt idx="9858">
                  <c:v>3.4684547394087168</c:v>
                </c:pt>
                <c:pt idx="9859">
                  <c:v>3.4684547394087168</c:v>
                </c:pt>
                <c:pt idx="9860">
                  <c:v>3.471502590673575</c:v>
                </c:pt>
                <c:pt idx="9861">
                  <c:v>3.471502590673575</c:v>
                </c:pt>
                <c:pt idx="9862">
                  <c:v>3.4745504419384332</c:v>
                </c:pt>
                <c:pt idx="9863">
                  <c:v>3.4745504419384332</c:v>
                </c:pt>
                <c:pt idx="9864">
                  <c:v>3.4775982932032914</c:v>
                </c:pt>
                <c:pt idx="9865">
                  <c:v>3.4775982932032914</c:v>
                </c:pt>
                <c:pt idx="9866">
                  <c:v>3.4806461444681496</c:v>
                </c:pt>
                <c:pt idx="9867">
                  <c:v>3.4836939957330082</c:v>
                </c:pt>
                <c:pt idx="9868">
                  <c:v>3.4867418469978664</c:v>
                </c:pt>
                <c:pt idx="9869">
                  <c:v>3.4897896982627246</c:v>
                </c:pt>
                <c:pt idx="9870">
                  <c:v>3.4928375495275832</c:v>
                </c:pt>
                <c:pt idx="9871">
                  <c:v>3.4958854007924414</c:v>
                </c:pt>
                <c:pt idx="9872">
                  <c:v>3.4989332520572995</c:v>
                </c:pt>
                <c:pt idx="9873">
                  <c:v>3.5019811033221577</c:v>
                </c:pt>
                <c:pt idx="9874">
                  <c:v>3.5050289545870159</c:v>
                </c:pt>
                <c:pt idx="9875">
                  <c:v>3.5080768058518741</c:v>
                </c:pt>
                <c:pt idx="9876">
                  <c:v>3.5111246571167323</c:v>
                </c:pt>
                <c:pt idx="9877">
                  <c:v>3.5172203596464486</c:v>
                </c:pt>
                <c:pt idx="9878">
                  <c:v>3.5202682109113077</c:v>
                </c:pt>
                <c:pt idx="9879">
                  <c:v>3.5233160621761659</c:v>
                </c:pt>
                <c:pt idx="9880">
                  <c:v>3.5294117647058822</c:v>
                </c:pt>
                <c:pt idx="9881">
                  <c:v>3.5324596159707404</c:v>
                </c:pt>
                <c:pt idx="9882">
                  <c:v>3.5355074672355986</c:v>
                </c:pt>
                <c:pt idx="9883">
                  <c:v>3.541603169765315</c:v>
                </c:pt>
                <c:pt idx="9884">
                  <c:v>3.5446510210301736</c:v>
                </c:pt>
                <c:pt idx="9885">
                  <c:v>3.5507467235598904</c:v>
                </c:pt>
                <c:pt idx="9886">
                  <c:v>3.5537945748247486</c:v>
                </c:pt>
                <c:pt idx="9887">
                  <c:v>3.5568424260896068</c:v>
                </c:pt>
                <c:pt idx="9888">
                  <c:v>3.5629381286193231</c:v>
                </c:pt>
                <c:pt idx="9889">
                  <c:v>3.5659859798841813</c:v>
                </c:pt>
                <c:pt idx="9890">
                  <c:v>3.5720816824138981</c:v>
                </c:pt>
                <c:pt idx="9891">
                  <c:v>3.5751295336787563</c:v>
                </c:pt>
                <c:pt idx="9892">
                  <c:v>3.5812252362084727</c:v>
                </c:pt>
                <c:pt idx="9893">
                  <c:v>3.5842730874733313</c:v>
                </c:pt>
                <c:pt idx="9894">
                  <c:v>3.5903687900030476</c:v>
                </c:pt>
                <c:pt idx="9895">
                  <c:v>3.5964644925327645</c:v>
                </c:pt>
                <c:pt idx="9896">
                  <c:v>3.5995123437976226</c:v>
                </c:pt>
                <c:pt idx="9897">
                  <c:v>3.605608046327339</c:v>
                </c:pt>
                <c:pt idx="9898">
                  <c:v>3.6117037488570554</c:v>
                </c:pt>
                <c:pt idx="9899">
                  <c:v>3.6177994513867717</c:v>
                </c:pt>
                <c:pt idx="9900">
                  <c:v>3.623895153916489</c:v>
                </c:pt>
                <c:pt idx="9901">
                  <c:v>3.6299908564462053</c:v>
                </c:pt>
                <c:pt idx="9902">
                  <c:v>3.6360865589759217</c:v>
                </c:pt>
                <c:pt idx="9903">
                  <c:v>3.6421822615056381</c:v>
                </c:pt>
                <c:pt idx="9904">
                  <c:v>3.6482779640353553</c:v>
                </c:pt>
                <c:pt idx="9905">
                  <c:v>3.6543736665650717</c:v>
                </c:pt>
                <c:pt idx="9906">
                  <c:v>3.660469369094788</c:v>
                </c:pt>
                <c:pt idx="9907">
                  <c:v>3.6665650716245044</c:v>
                </c:pt>
                <c:pt idx="9908">
                  <c:v>3.6726607741542212</c:v>
                </c:pt>
                <c:pt idx="9909">
                  <c:v>3.6757086254190794</c:v>
                </c:pt>
                <c:pt idx="9910">
                  <c:v>3.6818043279487958</c:v>
                </c:pt>
                <c:pt idx="9911">
                  <c:v>3.6879000304785126</c:v>
                </c:pt>
                <c:pt idx="9912">
                  <c:v>3.6879000304785126</c:v>
                </c:pt>
                <c:pt idx="9913">
                  <c:v>3.6909478817433707</c:v>
                </c:pt>
                <c:pt idx="9914">
                  <c:v>3.6909478817433707</c:v>
                </c:pt>
                <c:pt idx="9915">
                  <c:v>3.6909478817433707</c:v>
                </c:pt>
                <c:pt idx="9916">
                  <c:v>3.6879000304785126</c:v>
                </c:pt>
                <c:pt idx="9917">
                  <c:v>3.6848521792136544</c:v>
                </c:pt>
                <c:pt idx="9918">
                  <c:v>3.6818043279487958</c:v>
                </c:pt>
                <c:pt idx="9919">
                  <c:v>3.6757086254190794</c:v>
                </c:pt>
                <c:pt idx="9920">
                  <c:v>3.6726607741542212</c:v>
                </c:pt>
                <c:pt idx="9921">
                  <c:v>3.6665650716245044</c:v>
                </c:pt>
                <c:pt idx="9922">
                  <c:v>3.660469369094788</c:v>
                </c:pt>
                <c:pt idx="9923">
                  <c:v>3.6543736665650717</c:v>
                </c:pt>
                <c:pt idx="9924">
                  <c:v>3.6452301127704967</c:v>
                </c:pt>
                <c:pt idx="9925">
                  <c:v>3.6391344102407799</c:v>
                </c:pt>
                <c:pt idx="9926">
                  <c:v>3.6330387077110635</c:v>
                </c:pt>
                <c:pt idx="9927">
                  <c:v>3.6269430051813472</c:v>
                </c:pt>
                <c:pt idx="9928">
                  <c:v>3.6208473026516308</c:v>
                </c:pt>
                <c:pt idx="9929">
                  <c:v>3.6117037488570554</c:v>
                </c:pt>
                <c:pt idx="9930">
                  <c:v>3.605608046327339</c:v>
                </c:pt>
                <c:pt idx="9931">
                  <c:v>3.6025601950624808</c:v>
                </c:pt>
                <c:pt idx="9932">
                  <c:v>3.5934166412679058</c:v>
                </c:pt>
                <c:pt idx="9933">
                  <c:v>3.5873209387381895</c:v>
                </c:pt>
                <c:pt idx="9934">
                  <c:v>3.5842730874733313</c:v>
                </c:pt>
                <c:pt idx="9935">
                  <c:v>3.5751295336787563</c:v>
                </c:pt>
                <c:pt idx="9936">
                  <c:v>3.5720816824138981</c:v>
                </c:pt>
                <c:pt idx="9937">
                  <c:v>3.5659859798841813</c:v>
                </c:pt>
                <c:pt idx="9938">
                  <c:v>3.5598902773544649</c:v>
                </c:pt>
                <c:pt idx="9939">
                  <c:v>3.5568424260896068</c:v>
                </c:pt>
                <c:pt idx="9940">
                  <c:v>3.5537945748247486</c:v>
                </c:pt>
                <c:pt idx="9941">
                  <c:v>3.5476988722950322</c:v>
                </c:pt>
                <c:pt idx="9942">
                  <c:v>3.5446510210301736</c:v>
                </c:pt>
                <c:pt idx="9943">
                  <c:v>3.541603169765315</c:v>
                </c:pt>
                <c:pt idx="9944">
                  <c:v>3.5385553185004568</c:v>
                </c:pt>
                <c:pt idx="9945">
                  <c:v>3.5355074672355986</c:v>
                </c:pt>
                <c:pt idx="9946">
                  <c:v>3.5324596159707404</c:v>
                </c:pt>
                <c:pt idx="9947">
                  <c:v>3.5324596159707404</c:v>
                </c:pt>
                <c:pt idx="9948">
                  <c:v>3.5324596159707404</c:v>
                </c:pt>
                <c:pt idx="9949">
                  <c:v>3.5324596159707404</c:v>
                </c:pt>
                <c:pt idx="9950">
                  <c:v>3.5385553185004568</c:v>
                </c:pt>
                <c:pt idx="9951">
                  <c:v>3.5446510210301736</c:v>
                </c:pt>
                <c:pt idx="9952">
                  <c:v>3.5537945748247486</c:v>
                </c:pt>
                <c:pt idx="9953">
                  <c:v>3.5659859798841813</c:v>
                </c:pt>
                <c:pt idx="9954">
                  <c:v>3.5873209387381895</c:v>
                </c:pt>
                <c:pt idx="9955">
                  <c:v>3.6117037488570554</c:v>
                </c:pt>
                <c:pt idx="9956">
                  <c:v>3.6452301127704967</c:v>
                </c:pt>
                <c:pt idx="9957">
                  <c:v>3.6848521792136544</c:v>
                </c:pt>
                <c:pt idx="9958">
                  <c:v>3.7336177994513866</c:v>
                </c:pt>
                <c:pt idx="9959">
                  <c:v>3.7823834196891188</c:v>
                </c:pt>
                <c:pt idx="9960">
                  <c:v>3.8402925937214261</c:v>
                </c:pt>
                <c:pt idx="9961">
                  <c:v>3.8951539164888751</c:v>
                </c:pt>
                <c:pt idx="9962">
                  <c:v>3.9530630905211828</c:v>
                </c:pt>
                <c:pt idx="9963">
                  <c:v>4.0231636696129227</c:v>
                </c:pt>
                <c:pt idx="9964">
                  <c:v>4.0780249923803717</c:v>
                </c:pt>
                <c:pt idx="9965">
                  <c:v>4.1481255714721117</c:v>
                </c:pt>
                <c:pt idx="9966">
                  <c:v>4.2029868942395607</c:v>
                </c:pt>
                <c:pt idx="9967">
                  <c:v>4.2639439195367261</c:v>
                </c:pt>
                <c:pt idx="9968">
                  <c:v>4.3127095397744588</c:v>
                </c:pt>
                <c:pt idx="9969">
                  <c:v>4.3645230112770497</c:v>
                </c:pt>
                <c:pt idx="9970">
                  <c:v>4.4102407802499242</c:v>
                </c:pt>
                <c:pt idx="9971">
                  <c:v>4.4559585492227978</c:v>
                </c:pt>
                <c:pt idx="9972">
                  <c:v>4.495580615665955</c:v>
                </c:pt>
                <c:pt idx="9973">
                  <c:v>4.5321548308442541</c:v>
                </c:pt>
                <c:pt idx="9974">
                  <c:v>4.5595854922279795</c:v>
                </c:pt>
                <c:pt idx="9975">
                  <c:v>4.587016153611704</c:v>
                </c:pt>
                <c:pt idx="9976">
                  <c:v>4.6144468149954285</c:v>
                </c:pt>
                <c:pt idx="9977">
                  <c:v>4.6357817738494358</c:v>
                </c:pt>
                <c:pt idx="9978">
                  <c:v>4.657116732703444</c:v>
                </c:pt>
                <c:pt idx="9979">
                  <c:v>4.675403840292593</c:v>
                </c:pt>
                <c:pt idx="9980">
                  <c:v>4.693690947881743</c:v>
                </c:pt>
                <c:pt idx="9981">
                  <c:v>4.711978055470893</c:v>
                </c:pt>
                <c:pt idx="9982">
                  <c:v>4.7211216092654675</c:v>
                </c:pt>
                <c:pt idx="9983">
                  <c:v>4.7272173117951839</c:v>
                </c:pt>
                <c:pt idx="9984">
                  <c:v>4.7333130143249003</c:v>
                </c:pt>
                <c:pt idx="9985">
                  <c:v>4.7333130143249003</c:v>
                </c:pt>
                <c:pt idx="9986">
                  <c:v>4.7241694605303257</c:v>
                </c:pt>
                <c:pt idx="9987">
                  <c:v>4.7180737580006094</c:v>
                </c:pt>
                <c:pt idx="9988">
                  <c:v>4.6997866504114594</c:v>
                </c:pt>
                <c:pt idx="9989">
                  <c:v>4.6784516915574521</c:v>
                </c:pt>
                <c:pt idx="9990">
                  <c:v>4.6510210301737276</c:v>
                </c:pt>
                <c:pt idx="9991">
                  <c:v>4.6266382200548613</c:v>
                </c:pt>
                <c:pt idx="9992">
                  <c:v>4.5961597074062785</c:v>
                </c:pt>
                <c:pt idx="9993">
                  <c:v>4.5626333434928377</c:v>
                </c:pt>
                <c:pt idx="9994">
                  <c:v>4.5291069795793959</c:v>
                </c:pt>
                <c:pt idx="9995">
                  <c:v>4.4925327644010968</c:v>
                </c:pt>
                <c:pt idx="9996">
                  <c:v>4.4559585492227978</c:v>
                </c:pt>
                <c:pt idx="9997">
                  <c:v>4.4193843340444987</c:v>
                </c:pt>
                <c:pt idx="9998">
                  <c:v>4.3828101188661996</c:v>
                </c:pt>
                <c:pt idx="9999">
                  <c:v>4.3492837549527579</c:v>
                </c:pt>
                <c:pt idx="10000">
                  <c:v>4.315757391039317</c:v>
                </c:pt>
                <c:pt idx="10001">
                  <c:v>4.2822310271258761</c:v>
                </c:pt>
                <c:pt idx="10002">
                  <c:v>4.2517525144772934</c:v>
                </c:pt>
                <c:pt idx="10003">
                  <c:v>4.2182261505638525</c:v>
                </c:pt>
                <c:pt idx="10004">
                  <c:v>4.190795489180128</c:v>
                </c:pt>
                <c:pt idx="10005">
                  <c:v>4.1603169765315453</c:v>
                </c:pt>
                <c:pt idx="10006">
                  <c:v>4.1328863151478208</c:v>
                </c:pt>
                <c:pt idx="10007">
                  <c:v>4.1054556537640963</c:v>
                </c:pt>
                <c:pt idx="10008">
                  <c:v>4.0810728436452299</c:v>
                </c:pt>
                <c:pt idx="10009">
                  <c:v>4.0566900335263636</c:v>
                </c:pt>
                <c:pt idx="10010">
                  <c:v>4.0323072234074973</c:v>
                </c:pt>
                <c:pt idx="10011">
                  <c:v>4.01097226455349</c:v>
                </c:pt>
                <c:pt idx="10012">
                  <c:v>3.9957330082291982</c:v>
                </c:pt>
                <c:pt idx="10013">
                  <c:v>3.9652544955806155</c:v>
                </c:pt>
                <c:pt idx="10014">
                  <c:v>3.9439195367266073</c:v>
                </c:pt>
                <c:pt idx="10015">
                  <c:v>3.9256324291374582</c:v>
                </c:pt>
                <c:pt idx="10016">
                  <c:v>3.9073453215483083</c:v>
                </c:pt>
                <c:pt idx="10017">
                  <c:v>3.8921060652240169</c:v>
                </c:pt>
                <c:pt idx="10018">
                  <c:v>3.8768668088997256</c:v>
                </c:pt>
                <c:pt idx="10019">
                  <c:v>3.858579701310576</c:v>
                </c:pt>
                <c:pt idx="10020">
                  <c:v>3.8433404449862842</c:v>
                </c:pt>
                <c:pt idx="10021">
                  <c:v>3.8250533373971352</c:v>
                </c:pt>
                <c:pt idx="10022">
                  <c:v>3.8128619323377015</c:v>
                </c:pt>
                <c:pt idx="10023">
                  <c:v>3.7976226760134106</c:v>
                </c:pt>
                <c:pt idx="10024">
                  <c:v>3.7854312709539775</c:v>
                </c:pt>
                <c:pt idx="10025">
                  <c:v>3.7732398658945443</c:v>
                </c:pt>
                <c:pt idx="10026">
                  <c:v>3.7610484608351111</c:v>
                </c:pt>
                <c:pt idx="10027">
                  <c:v>3.7488570557756784</c:v>
                </c:pt>
                <c:pt idx="10028">
                  <c:v>3.739713501981103</c:v>
                </c:pt>
                <c:pt idx="10029">
                  <c:v>3.7275220969216702</c:v>
                </c:pt>
                <c:pt idx="10030">
                  <c:v>3.7153306918622366</c:v>
                </c:pt>
                <c:pt idx="10031">
                  <c:v>3.7031392868028039</c:v>
                </c:pt>
                <c:pt idx="10032">
                  <c:v>3.6970435842730875</c:v>
                </c:pt>
                <c:pt idx="10033">
                  <c:v>3.6879000304785126</c:v>
                </c:pt>
                <c:pt idx="10034">
                  <c:v>3.6818043279487958</c:v>
                </c:pt>
                <c:pt idx="10035">
                  <c:v>3.6757086254190794</c:v>
                </c:pt>
                <c:pt idx="10036">
                  <c:v>3.6696129228893626</c:v>
                </c:pt>
                <c:pt idx="10037">
                  <c:v>3.660469369094788</c:v>
                </c:pt>
                <c:pt idx="10038">
                  <c:v>3.6543736665650717</c:v>
                </c:pt>
                <c:pt idx="10039">
                  <c:v>3.6513258153002135</c:v>
                </c:pt>
                <c:pt idx="10040">
                  <c:v>3.6452301127704967</c:v>
                </c:pt>
                <c:pt idx="10041">
                  <c:v>3.6421822615056381</c:v>
                </c:pt>
                <c:pt idx="10042">
                  <c:v>3.6391344102407799</c:v>
                </c:pt>
                <c:pt idx="10043">
                  <c:v>3.6360865589759217</c:v>
                </c:pt>
                <c:pt idx="10044">
                  <c:v>3.6360865589759217</c:v>
                </c:pt>
                <c:pt idx="10045">
                  <c:v>3.6330387077110635</c:v>
                </c:pt>
                <c:pt idx="10046">
                  <c:v>3.6330387077110635</c:v>
                </c:pt>
                <c:pt idx="10047">
                  <c:v>3.6330387077110635</c:v>
                </c:pt>
                <c:pt idx="10048">
                  <c:v>3.6330387077110635</c:v>
                </c:pt>
                <c:pt idx="10049">
                  <c:v>3.6330387077110635</c:v>
                </c:pt>
                <c:pt idx="10050">
                  <c:v>3.6330387077110635</c:v>
                </c:pt>
                <c:pt idx="10051">
                  <c:v>3.6360865589759217</c:v>
                </c:pt>
                <c:pt idx="10052">
                  <c:v>3.6391344102407799</c:v>
                </c:pt>
                <c:pt idx="10053">
                  <c:v>3.6391344102407799</c:v>
                </c:pt>
                <c:pt idx="10054">
                  <c:v>3.6421822615056381</c:v>
                </c:pt>
                <c:pt idx="10055">
                  <c:v>3.6452301127704967</c:v>
                </c:pt>
                <c:pt idx="10056">
                  <c:v>3.6482779640353553</c:v>
                </c:pt>
                <c:pt idx="10057">
                  <c:v>3.6513258153002135</c:v>
                </c:pt>
                <c:pt idx="10058">
                  <c:v>3.6543736665650717</c:v>
                </c:pt>
                <c:pt idx="10059">
                  <c:v>3.6574215178299299</c:v>
                </c:pt>
                <c:pt idx="10060">
                  <c:v>3.660469369094788</c:v>
                </c:pt>
                <c:pt idx="10061">
                  <c:v>3.6635172203596462</c:v>
                </c:pt>
                <c:pt idx="10062">
                  <c:v>3.6665650716245044</c:v>
                </c:pt>
                <c:pt idx="10063">
                  <c:v>3.6726607741542212</c:v>
                </c:pt>
                <c:pt idx="10064">
                  <c:v>3.6757086254190794</c:v>
                </c:pt>
                <c:pt idx="10065">
                  <c:v>3.6818043279487958</c:v>
                </c:pt>
                <c:pt idx="10066">
                  <c:v>3.6848521792136544</c:v>
                </c:pt>
                <c:pt idx="10067">
                  <c:v>3.6879000304785126</c:v>
                </c:pt>
                <c:pt idx="10068">
                  <c:v>3.6909478817433707</c:v>
                </c:pt>
                <c:pt idx="10069">
                  <c:v>3.6970435842730875</c:v>
                </c:pt>
                <c:pt idx="10070">
                  <c:v>3.7031392868028039</c:v>
                </c:pt>
                <c:pt idx="10071">
                  <c:v>3.7061871380676621</c:v>
                </c:pt>
                <c:pt idx="10072">
                  <c:v>3.7122828405973785</c:v>
                </c:pt>
                <c:pt idx="10073">
                  <c:v>3.7244742456568121</c:v>
                </c:pt>
                <c:pt idx="10074">
                  <c:v>3.7305699481865284</c:v>
                </c:pt>
                <c:pt idx="10075">
                  <c:v>3.7366656507162448</c:v>
                </c:pt>
                <c:pt idx="10076">
                  <c:v>3.7458092045108193</c:v>
                </c:pt>
                <c:pt idx="10077">
                  <c:v>3.7549527583053948</c:v>
                </c:pt>
                <c:pt idx="10078">
                  <c:v>3.7610484608351111</c:v>
                </c:pt>
                <c:pt idx="10079">
                  <c:v>3.7701920146296857</c:v>
                </c:pt>
                <c:pt idx="10080">
                  <c:v>3.7793355684242607</c:v>
                </c:pt>
                <c:pt idx="10081">
                  <c:v>3.7884791222188356</c:v>
                </c:pt>
                <c:pt idx="10082">
                  <c:v>3.7976226760134106</c:v>
                </c:pt>
                <c:pt idx="10083">
                  <c:v>3.8067662298079852</c:v>
                </c:pt>
                <c:pt idx="10084">
                  <c:v>3.8159097836025597</c:v>
                </c:pt>
                <c:pt idx="10085">
                  <c:v>3.8250533373971352</c:v>
                </c:pt>
                <c:pt idx="10086">
                  <c:v>3.8311490399268515</c:v>
                </c:pt>
                <c:pt idx="10087">
                  <c:v>3.8402925937214261</c:v>
                </c:pt>
                <c:pt idx="10088">
                  <c:v>3.8463882962511424</c:v>
                </c:pt>
                <c:pt idx="10089">
                  <c:v>3.8555318500457179</c:v>
                </c:pt>
                <c:pt idx="10090">
                  <c:v>3.8616275525754342</c:v>
                </c:pt>
                <c:pt idx="10091">
                  <c:v>3.8707711063700088</c:v>
                </c:pt>
                <c:pt idx="10092">
                  <c:v>3.8768668088997256</c:v>
                </c:pt>
                <c:pt idx="10093">
                  <c:v>3.8829625114294419</c:v>
                </c:pt>
                <c:pt idx="10094">
                  <c:v>3.8860103626943006</c:v>
                </c:pt>
                <c:pt idx="10095">
                  <c:v>3.8921060652240169</c:v>
                </c:pt>
                <c:pt idx="10096">
                  <c:v>3.8951539164888751</c:v>
                </c:pt>
                <c:pt idx="10097">
                  <c:v>3.8951539164888751</c:v>
                </c:pt>
                <c:pt idx="10098">
                  <c:v>3.8951539164888751</c:v>
                </c:pt>
                <c:pt idx="10099">
                  <c:v>3.8951539164888751</c:v>
                </c:pt>
                <c:pt idx="10100">
                  <c:v>3.8921060652240169</c:v>
                </c:pt>
                <c:pt idx="10101">
                  <c:v>3.8860103626943006</c:v>
                </c:pt>
                <c:pt idx="10102">
                  <c:v>3.8799146601645838</c:v>
                </c:pt>
                <c:pt idx="10103">
                  <c:v>3.8738189576348674</c:v>
                </c:pt>
                <c:pt idx="10104">
                  <c:v>3.8646754038402924</c:v>
                </c:pt>
                <c:pt idx="10105">
                  <c:v>3.8555318500457179</c:v>
                </c:pt>
                <c:pt idx="10106">
                  <c:v>3.8433404449862842</c:v>
                </c:pt>
                <c:pt idx="10107">
                  <c:v>3.8341968911917097</c:v>
                </c:pt>
                <c:pt idx="10108">
                  <c:v>3.8220054861322765</c:v>
                </c:pt>
                <c:pt idx="10109">
                  <c:v>3.8098140810728434</c:v>
                </c:pt>
                <c:pt idx="10110">
                  <c:v>3.7976226760134106</c:v>
                </c:pt>
                <c:pt idx="10111">
                  <c:v>3.7854312709539775</c:v>
                </c:pt>
                <c:pt idx="10112">
                  <c:v>3.7762877171594025</c:v>
                </c:pt>
                <c:pt idx="10113">
                  <c:v>3.7640963120999693</c:v>
                </c:pt>
                <c:pt idx="10114">
                  <c:v>3.7549527583053948</c:v>
                </c:pt>
                <c:pt idx="10115">
                  <c:v>3.7427613532459612</c:v>
                </c:pt>
                <c:pt idx="10116">
                  <c:v>3.7305699481865284</c:v>
                </c:pt>
                <c:pt idx="10117">
                  <c:v>3.7183785431270948</c:v>
                </c:pt>
                <c:pt idx="10118">
                  <c:v>3.7092349893325203</c:v>
                </c:pt>
                <c:pt idx="10119">
                  <c:v>3.6970435842730875</c:v>
                </c:pt>
                <c:pt idx="10120">
                  <c:v>3.6879000304785126</c:v>
                </c:pt>
                <c:pt idx="10121">
                  <c:v>3.6787564766839376</c:v>
                </c:pt>
                <c:pt idx="10122">
                  <c:v>3.6726607741542212</c:v>
                </c:pt>
                <c:pt idx="10123">
                  <c:v>3.6635172203596462</c:v>
                </c:pt>
                <c:pt idx="10124">
                  <c:v>3.6543736665650717</c:v>
                </c:pt>
                <c:pt idx="10125">
                  <c:v>3.6452301127704967</c:v>
                </c:pt>
                <c:pt idx="10126">
                  <c:v>3.6391344102407799</c:v>
                </c:pt>
                <c:pt idx="10127">
                  <c:v>3.6299908564462053</c:v>
                </c:pt>
                <c:pt idx="10128">
                  <c:v>3.6208473026516308</c:v>
                </c:pt>
                <c:pt idx="10129">
                  <c:v>3.6147516001219135</c:v>
                </c:pt>
                <c:pt idx="10130">
                  <c:v>3.6086558975921972</c:v>
                </c:pt>
                <c:pt idx="10131">
                  <c:v>3.6025601950624808</c:v>
                </c:pt>
                <c:pt idx="10132">
                  <c:v>3.5934166412679058</c:v>
                </c:pt>
                <c:pt idx="10133">
                  <c:v>3.5873209387381895</c:v>
                </c:pt>
                <c:pt idx="10134">
                  <c:v>3.5812252362084727</c:v>
                </c:pt>
                <c:pt idx="10135">
                  <c:v>3.5751295336787563</c:v>
                </c:pt>
                <c:pt idx="10136">
                  <c:v>3.5690338311490399</c:v>
                </c:pt>
                <c:pt idx="10137">
                  <c:v>3.5629381286193231</c:v>
                </c:pt>
                <c:pt idx="10138">
                  <c:v>3.5598902773544649</c:v>
                </c:pt>
                <c:pt idx="10139">
                  <c:v>3.5537945748247486</c:v>
                </c:pt>
                <c:pt idx="10140">
                  <c:v>3.5476988722950322</c:v>
                </c:pt>
                <c:pt idx="10141">
                  <c:v>3.5446510210301736</c:v>
                </c:pt>
                <c:pt idx="10142">
                  <c:v>3.5385553185004568</c:v>
                </c:pt>
                <c:pt idx="10143">
                  <c:v>3.5355074672355986</c:v>
                </c:pt>
                <c:pt idx="10144">
                  <c:v>3.5294117647058822</c:v>
                </c:pt>
                <c:pt idx="10145">
                  <c:v>3.5233160621761659</c:v>
                </c:pt>
                <c:pt idx="10146">
                  <c:v>3.5202682109113077</c:v>
                </c:pt>
                <c:pt idx="10147">
                  <c:v>3.5172203596464486</c:v>
                </c:pt>
                <c:pt idx="10148">
                  <c:v>3.5141725083815905</c:v>
                </c:pt>
                <c:pt idx="10149">
                  <c:v>3.5080768058518741</c:v>
                </c:pt>
                <c:pt idx="10150">
                  <c:v>3.5050289545870159</c:v>
                </c:pt>
                <c:pt idx="10151">
                  <c:v>3.5019811033221577</c:v>
                </c:pt>
                <c:pt idx="10152">
                  <c:v>3.4989332520572995</c:v>
                </c:pt>
                <c:pt idx="10153">
                  <c:v>3.4958854007924414</c:v>
                </c:pt>
                <c:pt idx="10154">
                  <c:v>3.4928375495275832</c:v>
                </c:pt>
                <c:pt idx="10155">
                  <c:v>3.4867418469978664</c:v>
                </c:pt>
                <c:pt idx="10156">
                  <c:v>3.4867418469978664</c:v>
                </c:pt>
                <c:pt idx="10157">
                  <c:v>3.4836939957330082</c:v>
                </c:pt>
                <c:pt idx="10158">
                  <c:v>3.4806461444681496</c:v>
                </c:pt>
                <c:pt idx="10159">
                  <c:v>3.4775982932032914</c:v>
                </c:pt>
                <c:pt idx="10160">
                  <c:v>3.4745504419384332</c:v>
                </c:pt>
                <c:pt idx="10161">
                  <c:v>3.471502590673575</c:v>
                </c:pt>
                <c:pt idx="10162">
                  <c:v>3.4684547394087168</c:v>
                </c:pt>
                <c:pt idx="10163">
                  <c:v>3.4684547394087168</c:v>
                </c:pt>
                <c:pt idx="10164">
                  <c:v>3.462359036879</c:v>
                </c:pt>
                <c:pt idx="10165">
                  <c:v>3.462359036879</c:v>
                </c:pt>
                <c:pt idx="10166">
                  <c:v>3.4593111856141419</c:v>
                </c:pt>
                <c:pt idx="10167">
                  <c:v>3.4593111856141419</c:v>
                </c:pt>
                <c:pt idx="10168">
                  <c:v>3.4562633343492837</c:v>
                </c:pt>
                <c:pt idx="10169">
                  <c:v>3.4562633343492837</c:v>
                </c:pt>
                <c:pt idx="10170">
                  <c:v>3.4562633343492837</c:v>
                </c:pt>
                <c:pt idx="10171">
                  <c:v>3.4562633343492837</c:v>
                </c:pt>
                <c:pt idx="10172">
                  <c:v>3.4562633343492837</c:v>
                </c:pt>
                <c:pt idx="10173">
                  <c:v>3.4562633343492837</c:v>
                </c:pt>
                <c:pt idx="10174">
                  <c:v>3.4562633343492837</c:v>
                </c:pt>
                <c:pt idx="10175">
                  <c:v>3.4593111856141419</c:v>
                </c:pt>
                <c:pt idx="10176">
                  <c:v>3.4593111856141419</c:v>
                </c:pt>
                <c:pt idx="10177">
                  <c:v>3.4593111856141419</c:v>
                </c:pt>
                <c:pt idx="10178">
                  <c:v>3.462359036879</c:v>
                </c:pt>
                <c:pt idx="10179">
                  <c:v>3.462359036879</c:v>
                </c:pt>
                <c:pt idx="10180">
                  <c:v>3.4684547394087168</c:v>
                </c:pt>
                <c:pt idx="10181">
                  <c:v>3.471502590673575</c:v>
                </c:pt>
                <c:pt idx="10182">
                  <c:v>3.4745504419384332</c:v>
                </c:pt>
                <c:pt idx="10183">
                  <c:v>3.4745504419384332</c:v>
                </c:pt>
                <c:pt idx="10184">
                  <c:v>3.4775982932032914</c:v>
                </c:pt>
                <c:pt idx="10185">
                  <c:v>3.4806461444681496</c:v>
                </c:pt>
                <c:pt idx="10186">
                  <c:v>3.4836939957330082</c:v>
                </c:pt>
                <c:pt idx="10187">
                  <c:v>3.4867418469978664</c:v>
                </c:pt>
                <c:pt idx="10188">
                  <c:v>3.4897896982627246</c:v>
                </c:pt>
                <c:pt idx="10189">
                  <c:v>3.4928375495275832</c:v>
                </c:pt>
                <c:pt idx="10190">
                  <c:v>3.4958854007924414</c:v>
                </c:pt>
                <c:pt idx="10191">
                  <c:v>3.4989332520572995</c:v>
                </c:pt>
                <c:pt idx="10192">
                  <c:v>3.5080768058518741</c:v>
                </c:pt>
                <c:pt idx="10193">
                  <c:v>3.5050289545870159</c:v>
                </c:pt>
                <c:pt idx="10194">
                  <c:v>3.5111246571167323</c:v>
                </c:pt>
                <c:pt idx="10195">
                  <c:v>3.5141725083815905</c:v>
                </c:pt>
                <c:pt idx="10196">
                  <c:v>3.5172203596464486</c:v>
                </c:pt>
                <c:pt idx="10197">
                  <c:v>3.5233160621761659</c:v>
                </c:pt>
                <c:pt idx="10198">
                  <c:v>3.5263639134410241</c:v>
                </c:pt>
                <c:pt idx="10199">
                  <c:v>3.5294117647058822</c:v>
                </c:pt>
                <c:pt idx="10200">
                  <c:v>3.5355074672355986</c:v>
                </c:pt>
                <c:pt idx="10201">
                  <c:v>3.5385553185004568</c:v>
                </c:pt>
                <c:pt idx="10202">
                  <c:v>3.5446510210301736</c:v>
                </c:pt>
                <c:pt idx="10203">
                  <c:v>3.5476988722950322</c:v>
                </c:pt>
                <c:pt idx="10204">
                  <c:v>3.5507467235598904</c:v>
                </c:pt>
                <c:pt idx="10205">
                  <c:v>3.5568424260896068</c:v>
                </c:pt>
                <c:pt idx="10206">
                  <c:v>3.5598902773544649</c:v>
                </c:pt>
                <c:pt idx="10207">
                  <c:v>3.5659859798841813</c:v>
                </c:pt>
                <c:pt idx="10208">
                  <c:v>3.5690338311490399</c:v>
                </c:pt>
                <c:pt idx="10209">
                  <c:v>3.5751295336787563</c:v>
                </c:pt>
                <c:pt idx="10210">
                  <c:v>3.5812252362084727</c:v>
                </c:pt>
                <c:pt idx="10211">
                  <c:v>3.5873209387381895</c:v>
                </c:pt>
                <c:pt idx="10212">
                  <c:v>3.5903687900030476</c:v>
                </c:pt>
                <c:pt idx="10213">
                  <c:v>3.5964644925327645</c:v>
                </c:pt>
                <c:pt idx="10214">
                  <c:v>3.5995123437976226</c:v>
                </c:pt>
                <c:pt idx="10215">
                  <c:v>3.605608046327339</c:v>
                </c:pt>
                <c:pt idx="10216">
                  <c:v>3.6117037488570554</c:v>
                </c:pt>
                <c:pt idx="10217">
                  <c:v>3.6147516001219135</c:v>
                </c:pt>
                <c:pt idx="10218">
                  <c:v>3.6208473026516308</c:v>
                </c:pt>
                <c:pt idx="10219">
                  <c:v>3.623895153916489</c:v>
                </c:pt>
                <c:pt idx="10220">
                  <c:v>3.6299908564462053</c:v>
                </c:pt>
                <c:pt idx="10221">
                  <c:v>3.6330387077110635</c:v>
                </c:pt>
                <c:pt idx="10222">
                  <c:v>3.6360865589759217</c:v>
                </c:pt>
                <c:pt idx="10223">
                  <c:v>3.6421822615056381</c:v>
                </c:pt>
                <c:pt idx="10224">
                  <c:v>3.6452301127704967</c:v>
                </c:pt>
                <c:pt idx="10225">
                  <c:v>3.6482779640353553</c:v>
                </c:pt>
                <c:pt idx="10226">
                  <c:v>3.6513258153002135</c:v>
                </c:pt>
                <c:pt idx="10227">
                  <c:v>3.6574215178299299</c:v>
                </c:pt>
                <c:pt idx="10228">
                  <c:v>3.660469369094788</c:v>
                </c:pt>
                <c:pt idx="10229">
                  <c:v>3.6665650716245044</c:v>
                </c:pt>
                <c:pt idx="10230">
                  <c:v>3.6726607741542212</c:v>
                </c:pt>
                <c:pt idx="10231">
                  <c:v>3.6787564766839376</c:v>
                </c:pt>
                <c:pt idx="10232">
                  <c:v>3.6848521792136544</c:v>
                </c:pt>
                <c:pt idx="10233">
                  <c:v>3.6879000304785126</c:v>
                </c:pt>
                <c:pt idx="10234">
                  <c:v>3.6970435842730875</c:v>
                </c:pt>
                <c:pt idx="10235">
                  <c:v>3.7061871380676621</c:v>
                </c:pt>
                <c:pt idx="10236">
                  <c:v>3.7153306918622366</c:v>
                </c:pt>
                <c:pt idx="10237">
                  <c:v>3.7275220969216702</c:v>
                </c:pt>
                <c:pt idx="10238">
                  <c:v>3.739713501981103</c:v>
                </c:pt>
                <c:pt idx="10239">
                  <c:v>3.7488570557756784</c:v>
                </c:pt>
                <c:pt idx="10240">
                  <c:v>3.7640963120999693</c:v>
                </c:pt>
                <c:pt idx="10241">
                  <c:v>3.7762877171594025</c:v>
                </c:pt>
                <c:pt idx="10242">
                  <c:v>3.7884791222188356</c:v>
                </c:pt>
                <c:pt idx="10243">
                  <c:v>3.803718378543127</c:v>
                </c:pt>
                <c:pt idx="10244">
                  <c:v>3.8159097836025597</c:v>
                </c:pt>
                <c:pt idx="10245">
                  <c:v>3.8311490399268515</c:v>
                </c:pt>
                <c:pt idx="10246">
                  <c:v>3.8463882962511424</c:v>
                </c:pt>
                <c:pt idx="10247">
                  <c:v>3.8677232551051506</c:v>
                </c:pt>
                <c:pt idx="10248">
                  <c:v>3.8890582139591587</c:v>
                </c:pt>
                <c:pt idx="10249">
                  <c:v>3.9134410240780246</c:v>
                </c:pt>
                <c:pt idx="10250">
                  <c:v>3.9408716854617492</c:v>
                </c:pt>
                <c:pt idx="10251">
                  <c:v>3.9713501981103319</c:v>
                </c:pt>
                <c:pt idx="10252">
                  <c:v>4.0048765620237736</c:v>
                </c:pt>
                <c:pt idx="10253">
                  <c:v>4.0444986284669309</c:v>
                </c:pt>
                <c:pt idx="10254">
                  <c:v>4.0841206949100881</c:v>
                </c:pt>
                <c:pt idx="10255">
                  <c:v>4.117647058823529</c:v>
                </c:pt>
                <c:pt idx="10256">
                  <c:v>4.1633648277964035</c:v>
                </c:pt>
                <c:pt idx="10257">
                  <c:v>4.1968911917098444</c:v>
                </c:pt>
                <c:pt idx="10258">
                  <c:v>4.2304175556232853</c:v>
                </c:pt>
                <c:pt idx="10259">
                  <c:v>4.2730874733313007</c:v>
                </c:pt>
                <c:pt idx="10260">
                  <c:v>4.3066138372447424</c:v>
                </c:pt>
                <c:pt idx="10261">
                  <c:v>4.334044498628467</c:v>
                </c:pt>
                <c:pt idx="10262">
                  <c:v>4.3645230112770497</c:v>
                </c:pt>
                <c:pt idx="10263">
                  <c:v>4.3858579701310578</c:v>
                </c:pt>
                <c:pt idx="10264">
                  <c:v>4.4102407802499242</c:v>
                </c:pt>
                <c:pt idx="10265">
                  <c:v>4.4346235903687896</c:v>
                </c:pt>
                <c:pt idx="10266">
                  <c:v>4.4529106979579396</c:v>
                </c:pt>
                <c:pt idx="10267">
                  <c:v>4.4772935080768059</c:v>
                </c:pt>
                <c:pt idx="10268">
                  <c:v>4.495580615665955</c:v>
                </c:pt>
                <c:pt idx="10269">
                  <c:v>4.5108198719902468</c:v>
                </c:pt>
                <c:pt idx="10270">
                  <c:v>4.5230112770496795</c:v>
                </c:pt>
                <c:pt idx="10271">
                  <c:v>4.5382505333739713</c:v>
                </c:pt>
                <c:pt idx="10272">
                  <c:v>4.5504419384334041</c:v>
                </c:pt>
                <c:pt idx="10273">
                  <c:v>4.5626333434928377</c:v>
                </c:pt>
                <c:pt idx="10274">
                  <c:v>4.5748247485522704</c:v>
                </c:pt>
                <c:pt idx="10275">
                  <c:v>4.5809204510819868</c:v>
                </c:pt>
                <c:pt idx="10276">
                  <c:v>4.5900640048765622</c:v>
                </c:pt>
                <c:pt idx="10277">
                  <c:v>4.5992075586711367</c:v>
                </c:pt>
                <c:pt idx="10278">
                  <c:v>4.6022554099359949</c:v>
                </c:pt>
                <c:pt idx="10279">
                  <c:v>4.6083511124657113</c:v>
                </c:pt>
                <c:pt idx="10280">
                  <c:v>4.6113989637305703</c:v>
                </c:pt>
                <c:pt idx="10281">
                  <c:v>4.6083511124657113</c:v>
                </c:pt>
                <c:pt idx="10282">
                  <c:v>4.6083511124657113</c:v>
                </c:pt>
                <c:pt idx="10283">
                  <c:v>4.5992075586711367</c:v>
                </c:pt>
                <c:pt idx="10284">
                  <c:v>4.587016153611704</c:v>
                </c:pt>
                <c:pt idx="10285">
                  <c:v>4.5717768972874122</c:v>
                </c:pt>
                <c:pt idx="10286">
                  <c:v>4.5565376409631204</c:v>
                </c:pt>
                <c:pt idx="10287">
                  <c:v>4.5412983846388295</c:v>
                </c:pt>
                <c:pt idx="10288">
                  <c:v>4.5169155745199632</c:v>
                </c:pt>
                <c:pt idx="10289">
                  <c:v>4.495580615665955</c:v>
                </c:pt>
                <c:pt idx="10290">
                  <c:v>4.4681499542822305</c:v>
                </c:pt>
                <c:pt idx="10291">
                  <c:v>4.4407192928985069</c:v>
                </c:pt>
                <c:pt idx="10292">
                  <c:v>4.4193843340444987</c:v>
                </c:pt>
                <c:pt idx="10293">
                  <c:v>4.3919536726607742</c:v>
                </c:pt>
                <c:pt idx="10294">
                  <c:v>4.3675708625419079</c:v>
                </c:pt>
                <c:pt idx="10295">
                  <c:v>4.3401402011581833</c:v>
                </c:pt>
                <c:pt idx="10296">
                  <c:v>4.3127095397744588</c:v>
                </c:pt>
                <c:pt idx="10297">
                  <c:v>4.2852788783907343</c:v>
                </c:pt>
                <c:pt idx="10298">
                  <c:v>4.260896068271868</c:v>
                </c:pt>
                <c:pt idx="10299">
                  <c:v>4.2304175556232853</c:v>
                </c:pt>
                <c:pt idx="10300">
                  <c:v>4.2060347455044198</c:v>
                </c:pt>
                <c:pt idx="10301">
                  <c:v>4.1786040841206953</c:v>
                </c:pt>
                <c:pt idx="10302">
                  <c:v>4.1572691252666871</c:v>
                </c:pt>
                <c:pt idx="10303">
                  <c:v>4.1298384638829626</c:v>
                </c:pt>
                <c:pt idx="10304">
                  <c:v>4.1054556537640963</c:v>
                </c:pt>
                <c:pt idx="10305">
                  <c:v>4.0810728436452299</c:v>
                </c:pt>
                <c:pt idx="10306">
                  <c:v>4.0566900335263636</c:v>
                </c:pt>
                <c:pt idx="10307">
                  <c:v>4.0353550746723563</c:v>
                </c:pt>
                <c:pt idx="10308">
                  <c:v>4.01097226455349</c:v>
                </c:pt>
                <c:pt idx="10309">
                  <c:v>3.9896373056994818</c:v>
                </c:pt>
                <c:pt idx="10310">
                  <c:v>3.9652544955806155</c:v>
                </c:pt>
                <c:pt idx="10311">
                  <c:v>3.9469673879914655</c:v>
                </c:pt>
                <c:pt idx="10312">
                  <c:v>3.9256324291374582</c:v>
                </c:pt>
                <c:pt idx="10313">
                  <c:v>3.9073453215483083</c:v>
                </c:pt>
                <c:pt idx="10314">
                  <c:v>3.8921060652240169</c:v>
                </c:pt>
                <c:pt idx="10315">
                  <c:v>3.8738189576348674</c:v>
                </c:pt>
                <c:pt idx="10316">
                  <c:v>3.858579701310576</c:v>
                </c:pt>
                <c:pt idx="10317">
                  <c:v>3.8433404449862842</c:v>
                </c:pt>
                <c:pt idx="10318">
                  <c:v>3.8281011886619933</c:v>
                </c:pt>
                <c:pt idx="10319">
                  <c:v>3.8128619323377015</c:v>
                </c:pt>
                <c:pt idx="10320">
                  <c:v>3.8006705272782688</c:v>
                </c:pt>
                <c:pt idx="10321">
                  <c:v>3.7854312709539775</c:v>
                </c:pt>
                <c:pt idx="10322">
                  <c:v>3.7732398658945443</c:v>
                </c:pt>
                <c:pt idx="10323">
                  <c:v>3.7610484608351111</c:v>
                </c:pt>
                <c:pt idx="10324">
                  <c:v>3.7488570557756784</c:v>
                </c:pt>
                <c:pt idx="10325">
                  <c:v>3.739713501981103</c:v>
                </c:pt>
                <c:pt idx="10326">
                  <c:v>3.7275220969216702</c:v>
                </c:pt>
                <c:pt idx="10327">
                  <c:v>3.7153306918622366</c:v>
                </c:pt>
                <c:pt idx="10328">
                  <c:v>3.7031392868028039</c:v>
                </c:pt>
                <c:pt idx="10329">
                  <c:v>3.6939957330082289</c:v>
                </c:pt>
                <c:pt idx="10330">
                  <c:v>3.6848521792136544</c:v>
                </c:pt>
                <c:pt idx="10331">
                  <c:v>3.6757086254190794</c:v>
                </c:pt>
                <c:pt idx="10332">
                  <c:v>3.6665650716245044</c:v>
                </c:pt>
                <c:pt idx="10333">
                  <c:v>3.6574215178299299</c:v>
                </c:pt>
                <c:pt idx="10334">
                  <c:v>3.6513258153002135</c:v>
                </c:pt>
                <c:pt idx="10335">
                  <c:v>3.6421822615056381</c:v>
                </c:pt>
                <c:pt idx="10336">
                  <c:v>3.6360865589759217</c:v>
                </c:pt>
                <c:pt idx="10337">
                  <c:v>3.6269430051813472</c:v>
                </c:pt>
                <c:pt idx="10338">
                  <c:v>3.6208473026516308</c:v>
                </c:pt>
                <c:pt idx="10339">
                  <c:v>3.6147516001219135</c:v>
                </c:pt>
                <c:pt idx="10340">
                  <c:v>3.605608046327339</c:v>
                </c:pt>
                <c:pt idx="10341">
                  <c:v>3.5995123437976226</c:v>
                </c:pt>
                <c:pt idx="10342">
                  <c:v>3.5934166412679058</c:v>
                </c:pt>
                <c:pt idx="10343">
                  <c:v>3.5873209387381895</c:v>
                </c:pt>
                <c:pt idx="10344">
                  <c:v>3.5812252362084727</c:v>
                </c:pt>
                <c:pt idx="10345">
                  <c:v>3.5781773849436145</c:v>
                </c:pt>
                <c:pt idx="10346">
                  <c:v>3.5720816824138981</c:v>
                </c:pt>
                <c:pt idx="10347">
                  <c:v>3.5659859798841813</c:v>
                </c:pt>
                <c:pt idx="10348">
                  <c:v>3.5598902773544649</c:v>
                </c:pt>
                <c:pt idx="10349">
                  <c:v>3.5537945748247486</c:v>
                </c:pt>
                <c:pt idx="10350">
                  <c:v>3.5507467235598904</c:v>
                </c:pt>
                <c:pt idx="10351">
                  <c:v>3.5476988722950322</c:v>
                </c:pt>
                <c:pt idx="10352">
                  <c:v>3.541603169765315</c:v>
                </c:pt>
                <c:pt idx="10353">
                  <c:v>3.5385553185004568</c:v>
                </c:pt>
                <c:pt idx="10354">
                  <c:v>3.5324596159707404</c:v>
                </c:pt>
                <c:pt idx="10355">
                  <c:v>3.5294117647058822</c:v>
                </c:pt>
                <c:pt idx="10356">
                  <c:v>3.5263639134410241</c:v>
                </c:pt>
                <c:pt idx="10357">
                  <c:v>3.5233160621761659</c:v>
                </c:pt>
                <c:pt idx="10358">
                  <c:v>3.5202682109113077</c:v>
                </c:pt>
                <c:pt idx="10359">
                  <c:v>3.5172203596464486</c:v>
                </c:pt>
                <c:pt idx="10360">
                  <c:v>3.5172203596464486</c:v>
                </c:pt>
                <c:pt idx="10361">
                  <c:v>3.5111246571167323</c:v>
                </c:pt>
                <c:pt idx="10362">
                  <c:v>3.5080768058518741</c:v>
                </c:pt>
                <c:pt idx="10363">
                  <c:v>3.5050289545870159</c:v>
                </c:pt>
                <c:pt idx="10364">
                  <c:v>3.5050289545870159</c:v>
                </c:pt>
                <c:pt idx="10365">
                  <c:v>3.5019811033221577</c:v>
                </c:pt>
                <c:pt idx="10366">
                  <c:v>3.4989332520572995</c:v>
                </c:pt>
                <c:pt idx="10367">
                  <c:v>3.4989332520572995</c:v>
                </c:pt>
                <c:pt idx="10368">
                  <c:v>3.4989332520572995</c:v>
                </c:pt>
                <c:pt idx="10369">
                  <c:v>3.4989332520572995</c:v>
                </c:pt>
                <c:pt idx="10370">
                  <c:v>3.4989332520572995</c:v>
                </c:pt>
                <c:pt idx="10371">
                  <c:v>3.4989332520572995</c:v>
                </c:pt>
                <c:pt idx="10372">
                  <c:v>3.4989332520572995</c:v>
                </c:pt>
                <c:pt idx="10373">
                  <c:v>3.4989332520572995</c:v>
                </c:pt>
                <c:pt idx="10374">
                  <c:v>3.4989332520572995</c:v>
                </c:pt>
                <c:pt idx="10375">
                  <c:v>3.4989332520572995</c:v>
                </c:pt>
                <c:pt idx="10376">
                  <c:v>3.5019811033221577</c:v>
                </c:pt>
                <c:pt idx="10377">
                  <c:v>3.5019811033221577</c:v>
                </c:pt>
                <c:pt idx="10378">
                  <c:v>3.5050289545870159</c:v>
                </c:pt>
                <c:pt idx="10379">
                  <c:v>3.5050289545870159</c:v>
                </c:pt>
                <c:pt idx="10380">
                  <c:v>3.5080768058518741</c:v>
                </c:pt>
                <c:pt idx="10381">
                  <c:v>3.5111246571167323</c:v>
                </c:pt>
                <c:pt idx="10382">
                  <c:v>3.5141725083815905</c:v>
                </c:pt>
                <c:pt idx="10383">
                  <c:v>3.5172203596464486</c:v>
                </c:pt>
                <c:pt idx="10384">
                  <c:v>3.5202682109113077</c:v>
                </c:pt>
                <c:pt idx="10385">
                  <c:v>3.5233160621761659</c:v>
                </c:pt>
                <c:pt idx="10386">
                  <c:v>3.5263639134410241</c:v>
                </c:pt>
                <c:pt idx="10387">
                  <c:v>3.5294117647058822</c:v>
                </c:pt>
                <c:pt idx="10388">
                  <c:v>3.5324596159707404</c:v>
                </c:pt>
                <c:pt idx="10389">
                  <c:v>3.5355074672355986</c:v>
                </c:pt>
                <c:pt idx="10390">
                  <c:v>3.5385553185004568</c:v>
                </c:pt>
                <c:pt idx="10391">
                  <c:v>3.541603169765315</c:v>
                </c:pt>
                <c:pt idx="10392">
                  <c:v>3.5476988722950322</c:v>
                </c:pt>
                <c:pt idx="10393">
                  <c:v>3.5507467235598904</c:v>
                </c:pt>
                <c:pt idx="10394">
                  <c:v>3.5537945748247486</c:v>
                </c:pt>
                <c:pt idx="10395">
                  <c:v>3.5598902773544649</c:v>
                </c:pt>
                <c:pt idx="10396">
                  <c:v>3.5629381286193231</c:v>
                </c:pt>
                <c:pt idx="10397">
                  <c:v>3.5690338311490399</c:v>
                </c:pt>
                <c:pt idx="10398">
                  <c:v>3.5720816824138981</c:v>
                </c:pt>
                <c:pt idx="10399">
                  <c:v>3.5751295336787563</c:v>
                </c:pt>
                <c:pt idx="10400">
                  <c:v>3.5812252362084727</c:v>
                </c:pt>
                <c:pt idx="10401">
                  <c:v>3.5842730874733313</c:v>
                </c:pt>
                <c:pt idx="10402">
                  <c:v>3.5903687900030476</c:v>
                </c:pt>
                <c:pt idx="10403">
                  <c:v>3.5964644925327645</c:v>
                </c:pt>
                <c:pt idx="10404">
                  <c:v>3.5995123437976226</c:v>
                </c:pt>
                <c:pt idx="10405">
                  <c:v>3.605608046327339</c:v>
                </c:pt>
                <c:pt idx="10406">
                  <c:v>3.6117037488570554</c:v>
                </c:pt>
                <c:pt idx="10407">
                  <c:v>3.6147516001219135</c:v>
                </c:pt>
                <c:pt idx="10408">
                  <c:v>3.623895153916489</c:v>
                </c:pt>
                <c:pt idx="10409">
                  <c:v>3.6269430051813472</c:v>
                </c:pt>
                <c:pt idx="10410">
                  <c:v>3.6330387077110635</c:v>
                </c:pt>
                <c:pt idx="10411">
                  <c:v>3.6391344102407799</c:v>
                </c:pt>
                <c:pt idx="10412">
                  <c:v>3.6421822615056381</c:v>
                </c:pt>
                <c:pt idx="10413">
                  <c:v>3.6482779640353553</c:v>
                </c:pt>
                <c:pt idx="10414">
                  <c:v>3.6513258153002135</c:v>
                </c:pt>
                <c:pt idx="10415">
                  <c:v>3.6543736665650717</c:v>
                </c:pt>
                <c:pt idx="10416">
                  <c:v>3.6574215178299299</c:v>
                </c:pt>
                <c:pt idx="10417">
                  <c:v>3.660469369094788</c:v>
                </c:pt>
                <c:pt idx="10418">
                  <c:v>3.660469369094788</c:v>
                </c:pt>
                <c:pt idx="10419">
                  <c:v>3.660469369094788</c:v>
                </c:pt>
                <c:pt idx="10420">
                  <c:v>3.6574215178299299</c:v>
                </c:pt>
                <c:pt idx="10421">
                  <c:v>3.6574215178299299</c:v>
                </c:pt>
                <c:pt idx="10422">
                  <c:v>3.6543736665650717</c:v>
                </c:pt>
                <c:pt idx="10423">
                  <c:v>3.6513258153002135</c:v>
                </c:pt>
                <c:pt idx="10424">
                  <c:v>3.6452301127704967</c:v>
                </c:pt>
                <c:pt idx="10425">
                  <c:v>3.6421822615056381</c:v>
                </c:pt>
                <c:pt idx="10426">
                  <c:v>3.6391344102407799</c:v>
                </c:pt>
                <c:pt idx="10427">
                  <c:v>3.6330387077110635</c:v>
                </c:pt>
                <c:pt idx="10428">
                  <c:v>3.6269430051813472</c:v>
                </c:pt>
                <c:pt idx="10429">
                  <c:v>3.6208473026516308</c:v>
                </c:pt>
                <c:pt idx="10430">
                  <c:v>3.6147516001219135</c:v>
                </c:pt>
                <c:pt idx="10431">
                  <c:v>3.6086558975921972</c:v>
                </c:pt>
                <c:pt idx="10432">
                  <c:v>3.6025601950624808</c:v>
                </c:pt>
                <c:pt idx="10433">
                  <c:v>3.5964644925327645</c:v>
                </c:pt>
                <c:pt idx="10434">
                  <c:v>3.5903687900030476</c:v>
                </c:pt>
                <c:pt idx="10435">
                  <c:v>3.5873209387381895</c:v>
                </c:pt>
                <c:pt idx="10436">
                  <c:v>3.5812252362084727</c:v>
                </c:pt>
                <c:pt idx="10437">
                  <c:v>3.5751295336787563</c:v>
                </c:pt>
                <c:pt idx="10438">
                  <c:v>3.5690338311490399</c:v>
                </c:pt>
                <c:pt idx="10439">
                  <c:v>3.5629381286193231</c:v>
                </c:pt>
                <c:pt idx="10440">
                  <c:v>3.5598902773544649</c:v>
                </c:pt>
                <c:pt idx="10441">
                  <c:v>3.5537945748247486</c:v>
                </c:pt>
                <c:pt idx="10442">
                  <c:v>3.5476988722950322</c:v>
                </c:pt>
                <c:pt idx="10443">
                  <c:v>3.5446510210301736</c:v>
                </c:pt>
                <c:pt idx="10444">
                  <c:v>3.5385553185004568</c:v>
                </c:pt>
                <c:pt idx="10445">
                  <c:v>3.5324596159707404</c:v>
                </c:pt>
                <c:pt idx="10446">
                  <c:v>3.5294117647058822</c:v>
                </c:pt>
                <c:pt idx="10447">
                  <c:v>3.5263639134410241</c:v>
                </c:pt>
                <c:pt idx="10448">
                  <c:v>3.5202682109113077</c:v>
                </c:pt>
                <c:pt idx="10449">
                  <c:v>3.5172203596464486</c:v>
                </c:pt>
                <c:pt idx="10450">
                  <c:v>3.5111246571167323</c:v>
                </c:pt>
                <c:pt idx="10451">
                  <c:v>3.5080768058518741</c:v>
                </c:pt>
                <c:pt idx="10452">
                  <c:v>3.5050289545870159</c:v>
                </c:pt>
                <c:pt idx="10453">
                  <c:v>3.5019811033221577</c:v>
                </c:pt>
                <c:pt idx="10454">
                  <c:v>3.4989332520572995</c:v>
                </c:pt>
                <c:pt idx="10455">
                  <c:v>3.4958854007924414</c:v>
                </c:pt>
                <c:pt idx="10456">
                  <c:v>3.4897896982627246</c:v>
                </c:pt>
                <c:pt idx="10457">
                  <c:v>3.4867418469978664</c:v>
                </c:pt>
                <c:pt idx="10458">
                  <c:v>3.4836939957330082</c:v>
                </c:pt>
                <c:pt idx="10459">
                  <c:v>3.4806461444681496</c:v>
                </c:pt>
                <c:pt idx="10460">
                  <c:v>3.4775982932032914</c:v>
                </c:pt>
                <c:pt idx="10461">
                  <c:v>3.4745504419384332</c:v>
                </c:pt>
                <c:pt idx="10462">
                  <c:v>3.4745504419384332</c:v>
                </c:pt>
                <c:pt idx="10463">
                  <c:v>3.4654068881438582</c:v>
                </c:pt>
                <c:pt idx="10464">
                  <c:v>3.4654068881438582</c:v>
                </c:pt>
                <c:pt idx="10465">
                  <c:v>3.462359036879</c:v>
                </c:pt>
                <c:pt idx="10466">
                  <c:v>3.4593111856141419</c:v>
                </c:pt>
                <c:pt idx="10467">
                  <c:v>3.4562633343492837</c:v>
                </c:pt>
                <c:pt idx="10468">
                  <c:v>3.4532154830844255</c:v>
                </c:pt>
                <c:pt idx="10469">
                  <c:v>3.4532154830844255</c:v>
                </c:pt>
                <c:pt idx="10470">
                  <c:v>3.4501676318195673</c:v>
                </c:pt>
                <c:pt idx="10471">
                  <c:v>3.4501676318195673</c:v>
                </c:pt>
                <c:pt idx="10472">
                  <c:v>3.4471197805547091</c:v>
                </c:pt>
                <c:pt idx="10473">
                  <c:v>3.4471197805547091</c:v>
                </c:pt>
                <c:pt idx="10474">
                  <c:v>3.4471197805547091</c:v>
                </c:pt>
                <c:pt idx="10475">
                  <c:v>3.4440719292898505</c:v>
                </c:pt>
                <c:pt idx="10476">
                  <c:v>3.4440719292898505</c:v>
                </c:pt>
                <c:pt idx="10477">
                  <c:v>3.4440719292898505</c:v>
                </c:pt>
                <c:pt idx="10478">
                  <c:v>3.4440719292898505</c:v>
                </c:pt>
                <c:pt idx="10479">
                  <c:v>3.4440719292898505</c:v>
                </c:pt>
                <c:pt idx="10480">
                  <c:v>3.4440719292898505</c:v>
                </c:pt>
                <c:pt idx="10481">
                  <c:v>3.4440719292898505</c:v>
                </c:pt>
                <c:pt idx="10482">
                  <c:v>3.4440719292898505</c:v>
                </c:pt>
                <c:pt idx="10483">
                  <c:v>3.4440719292898505</c:v>
                </c:pt>
                <c:pt idx="10484">
                  <c:v>3.4471197805547091</c:v>
                </c:pt>
                <c:pt idx="10485">
                  <c:v>3.4471197805547091</c:v>
                </c:pt>
                <c:pt idx="10486">
                  <c:v>3.4501676318195673</c:v>
                </c:pt>
                <c:pt idx="10487">
                  <c:v>3.4532154830844255</c:v>
                </c:pt>
                <c:pt idx="10488">
                  <c:v>3.4562633343492837</c:v>
                </c:pt>
                <c:pt idx="10489">
                  <c:v>3.4562633343492837</c:v>
                </c:pt>
                <c:pt idx="10490">
                  <c:v>3.462359036879</c:v>
                </c:pt>
                <c:pt idx="10491">
                  <c:v>3.4654068881438582</c:v>
                </c:pt>
                <c:pt idx="10492">
                  <c:v>3.471502590673575</c:v>
                </c:pt>
                <c:pt idx="10493">
                  <c:v>3.4775982932032914</c:v>
                </c:pt>
                <c:pt idx="10494">
                  <c:v>3.4836939957330082</c:v>
                </c:pt>
                <c:pt idx="10495">
                  <c:v>3.4897896982627246</c:v>
                </c:pt>
                <c:pt idx="10496">
                  <c:v>3.4989332520572995</c:v>
                </c:pt>
                <c:pt idx="10497">
                  <c:v>3.5080768058518741</c:v>
                </c:pt>
                <c:pt idx="10498">
                  <c:v>3.5141725083815905</c:v>
                </c:pt>
                <c:pt idx="10499">
                  <c:v>3.5233160621761659</c:v>
                </c:pt>
                <c:pt idx="10500">
                  <c:v>3.5355074672355986</c:v>
                </c:pt>
                <c:pt idx="10501">
                  <c:v>3.5476988722950322</c:v>
                </c:pt>
                <c:pt idx="10502">
                  <c:v>3.5659859798841813</c:v>
                </c:pt>
                <c:pt idx="10503">
                  <c:v>3.5842730874733313</c:v>
                </c:pt>
                <c:pt idx="10504">
                  <c:v>3.6117037488570554</c:v>
                </c:pt>
                <c:pt idx="10505">
                  <c:v>3.6421822615056381</c:v>
                </c:pt>
                <c:pt idx="10506">
                  <c:v>3.6757086254190794</c:v>
                </c:pt>
                <c:pt idx="10507">
                  <c:v>3.7153306918622366</c:v>
                </c:pt>
                <c:pt idx="10508">
                  <c:v>3.7610484608351111</c:v>
                </c:pt>
                <c:pt idx="10509">
                  <c:v>3.8128619323377015</c:v>
                </c:pt>
                <c:pt idx="10510">
                  <c:v>3.8616275525754342</c:v>
                </c:pt>
                <c:pt idx="10511">
                  <c:v>3.9164888753428828</c:v>
                </c:pt>
                <c:pt idx="10512">
                  <c:v>3.9713501981103319</c:v>
                </c:pt>
                <c:pt idx="10513">
                  <c:v>4.0292593721426391</c:v>
                </c:pt>
                <c:pt idx="10514">
                  <c:v>4.0871685461749463</c:v>
                </c:pt>
                <c:pt idx="10515">
                  <c:v>4.1420298689423953</c:v>
                </c:pt>
                <c:pt idx="10516">
                  <c:v>4.1999390429747026</c:v>
                </c:pt>
                <c:pt idx="10517">
                  <c:v>4.2487046632124352</c:v>
                </c:pt>
                <c:pt idx="10518">
                  <c:v>4.3035659859798834</c:v>
                </c:pt>
                <c:pt idx="10519">
                  <c:v>4.3462359036878997</c:v>
                </c:pt>
                <c:pt idx="10520">
                  <c:v>4.3919536726607742</c:v>
                </c:pt>
                <c:pt idx="10521">
                  <c:v>4.4224321853093569</c:v>
                </c:pt>
                <c:pt idx="10522">
                  <c:v>4.459006400487656</c:v>
                </c:pt>
                <c:pt idx="10523">
                  <c:v>4.4894849131362387</c:v>
                </c:pt>
                <c:pt idx="10524">
                  <c:v>4.5169155745199632</c:v>
                </c:pt>
                <c:pt idx="10525">
                  <c:v>4.5504419384334041</c:v>
                </c:pt>
                <c:pt idx="10526">
                  <c:v>4.5717768972874122</c:v>
                </c:pt>
                <c:pt idx="10527">
                  <c:v>4.5931118561414204</c:v>
                </c:pt>
                <c:pt idx="10528">
                  <c:v>4.6113989637305703</c:v>
                </c:pt>
                <c:pt idx="10529">
                  <c:v>4.6296860713197194</c:v>
                </c:pt>
                <c:pt idx="10530">
                  <c:v>4.6479731789088694</c:v>
                </c:pt>
                <c:pt idx="10531">
                  <c:v>4.6601645839683021</c:v>
                </c:pt>
                <c:pt idx="10532">
                  <c:v>4.675403840292593</c:v>
                </c:pt>
                <c:pt idx="10533">
                  <c:v>4.6875952453520267</c:v>
                </c:pt>
                <c:pt idx="10534">
                  <c:v>4.6967387991466012</c:v>
                </c:pt>
                <c:pt idx="10535">
                  <c:v>4.7028345016763176</c:v>
                </c:pt>
                <c:pt idx="10536">
                  <c:v>4.7058823529411757</c:v>
                </c:pt>
                <c:pt idx="10537">
                  <c:v>4.7028345016763176</c:v>
                </c:pt>
                <c:pt idx="10538">
                  <c:v>4.693690947881743</c:v>
                </c:pt>
                <c:pt idx="10539">
                  <c:v>4.6814995428223103</c:v>
                </c:pt>
                <c:pt idx="10540">
                  <c:v>4.6632124352331603</c:v>
                </c:pt>
                <c:pt idx="10541">
                  <c:v>4.6449253276440112</c:v>
                </c:pt>
                <c:pt idx="10542">
                  <c:v>4.6205425175251449</c:v>
                </c:pt>
                <c:pt idx="10543">
                  <c:v>4.5961597074062785</c:v>
                </c:pt>
                <c:pt idx="10544">
                  <c:v>4.5656811947576958</c:v>
                </c:pt>
                <c:pt idx="10545">
                  <c:v>4.5382505333739713</c:v>
                </c:pt>
                <c:pt idx="10546">
                  <c:v>4.5047241694605296</c:v>
                </c:pt>
                <c:pt idx="10547">
                  <c:v>4.4711978055470887</c:v>
                </c:pt>
                <c:pt idx="10548">
                  <c:v>4.4407192928985069</c:v>
                </c:pt>
                <c:pt idx="10549">
                  <c:v>4.407192928985066</c:v>
                </c:pt>
                <c:pt idx="10550">
                  <c:v>4.3767144163364824</c:v>
                </c:pt>
                <c:pt idx="10551">
                  <c:v>4.3492837549527579</c:v>
                </c:pt>
                <c:pt idx="10552">
                  <c:v>4.3218530935690334</c:v>
                </c:pt>
                <c:pt idx="10553">
                  <c:v>4.2944224321853088</c:v>
                </c:pt>
                <c:pt idx="10554">
                  <c:v>4.2700396220664425</c:v>
                </c:pt>
                <c:pt idx="10555">
                  <c:v>4.2426089606827189</c:v>
                </c:pt>
                <c:pt idx="10556">
                  <c:v>4.2182261505638525</c:v>
                </c:pt>
                <c:pt idx="10557">
                  <c:v>4.1968911917098444</c:v>
                </c:pt>
                <c:pt idx="10558">
                  <c:v>4.1786040841206953</c:v>
                </c:pt>
                <c:pt idx="10559">
                  <c:v>4.1572691252666871</c:v>
                </c:pt>
                <c:pt idx="10560">
                  <c:v>4.135934166412679</c:v>
                </c:pt>
                <c:pt idx="10561">
                  <c:v>4.117647058823529</c:v>
                </c:pt>
                <c:pt idx="10562">
                  <c:v>4.099359951234379</c:v>
                </c:pt>
                <c:pt idx="10563">
                  <c:v>4.0841206949100881</c:v>
                </c:pt>
                <c:pt idx="10564">
                  <c:v>4.0719292898506554</c:v>
                </c:pt>
                <c:pt idx="10565">
                  <c:v>4.0505943309966472</c:v>
                </c:pt>
                <c:pt idx="10566">
                  <c:v>4.0384029259372145</c:v>
                </c:pt>
                <c:pt idx="10567">
                  <c:v>4.0262115208777809</c:v>
                </c:pt>
                <c:pt idx="10568">
                  <c:v>4.0140201158183482</c:v>
                </c:pt>
                <c:pt idx="10569">
                  <c:v>4.0048765620237736</c:v>
                </c:pt>
                <c:pt idx="10570">
                  <c:v>3.9987808594940564</c:v>
                </c:pt>
                <c:pt idx="10571">
                  <c:v>3.9896373056994818</c:v>
                </c:pt>
                <c:pt idx="10572">
                  <c:v>3.983541603169765</c:v>
                </c:pt>
                <c:pt idx="10573">
                  <c:v>3.97439804937519</c:v>
                </c:pt>
                <c:pt idx="10574">
                  <c:v>3.9713501981103319</c:v>
                </c:pt>
                <c:pt idx="10575">
                  <c:v>3.9683023468454737</c:v>
                </c:pt>
                <c:pt idx="10576">
                  <c:v>3.9652544955806155</c:v>
                </c:pt>
                <c:pt idx="10577">
                  <c:v>3.9591587930508991</c:v>
                </c:pt>
                <c:pt idx="10578">
                  <c:v>3.9561109417860409</c:v>
                </c:pt>
                <c:pt idx="10579">
                  <c:v>3.9500152392563246</c:v>
                </c:pt>
                <c:pt idx="10580">
                  <c:v>3.9469673879914655</c:v>
                </c:pt>
                <c:pt idx="10581">
                  <c:v>3.9439195367266073</c:v>
                </c:pt>
                <c:pt idx="10582">
                  <c:v>3.937823834196891</c:v>
                </c:pt>
                <c:pt idx="10583">
                  <c:v>3.9347759829320328</c:v>
                </c:pt>
                <c:pt idx="10584">
                  <c:v>3.9286802804023164</c:v>
                </c:pt>
                <c:pt idx="10585">
                  <c:v>3.9225845778725996</c:v>
                </c:pt>
                <c:pt idx="10586">
                  <c:v>3.919536726607741</c:v>
                </c:pt>
                <c:pt idx="10587">
                  <c:v>3.9134410240780246</c:v>
                </c:pt>
                <c:pt idx="10588">
                  <c:v>3.9073453215483083</c:v>
                </c:pt>
                <c:pt idx="10589">
                  <c:v>3.8982017677537333</c:v>
                </c:pt>
                <c:pt idx="10590">
                  <c:v>3.8860103626943006</c:v>
                </c:pt>
                <c:pt idx="10591">
                  <c:v>3.8768668088997256</c:v>
                </c:pt>
                <c:pt idx="10592">
                  <c:v>3.8646754038402924</c:v>
                </c:pt>
                <c:pt idx="10593">
                  <c:v>3.8524839987808597</c:v>
                </c:pt>
                <c:pt idx="10594">
                  <c:v>3.8433404449862842</c:v>
                </c:pt>
                <c:pt idx="10595">
                  <c:v>3.8311490399268515</c:v>
                </c:pt>
                <c:pt idx="10596">
                  <c:v>3.8159097836025597</c:v>
                </c:pt>
                <c:pt idx="10597">
                  <c:v>3.8067662298079852</c:v>
                </c:pt>
                <c:pt idx="10598">
                  <c:v>3.794574824748552</c:v>
                </c:pt>
                <c:pt idx="10599">
                  <c:v>3.7823834196891188</c:v>
                </c:pt>
                <c:pt idx="10600">
                  <c:v>3.7701920146296857</c:v>
                </c:pt>
                <c:pt idx="10601">
                  <c:v>3.7610484608351111</c:v>
                </c:pt>
                <c:pt idx="10602">
                  <c:v>3.7488570557756784</c:v>
                </c:pt>
                <c:pt idx="10603">
                  <c:v>3.739713501981103</c:v>
                </c:pt>
                <c:pt idx="10604">
                  <c:v>3.7305699481865284</c:v>
                </c:pt>
                <c:pt idx="10605">
                  <c:v>3.7153306918622366</c:v>
                </c:pt>
                <c:pt idx="10606">
                  <c:v>3.7092349893325203</c:v>
                </c:pt>
                <c:pt idx="10607">
                  <c:v>3.7000914355379457</c:v>
                </c:pt>
                <c:pt idx="10608">
                  <c:v>3.6939957330082289</c:v>
                </c:pt>
                <c:pt idx="10609">
                  <c:v>3.6848521792136544</c:v>
                </c:pt>
                <c:pt idx="10610">
                  <c:v>3.6757086254190794</c:v>
                </c:pt>
                <c:pt idx="10611">
                  <c:v>3.6665650716245044</c:v>
                </c:pt>
                <c:pt idx="10612">
                  <c:v>3.6574215178299299</c:v>
                </c:pt>
                <c:pt idx="10613">
                  <c:v>3.6513258153002135</c:v>
                </c:pt>
                <c:pt idx="10614">
                  <c:v>3.6421822615056381</c:v>
                </c:pt>
                <c:pt idx="10615">
                  <c:v>3.6360865589759217</c:v>
                </c:pt>
                <c:pt idx="10616">
                  <c:v>3.6269430051813472</c:v>
                </c:pt>
                <c:pt idx="10617">
                  <c:v>3.6208473026516308</c:v>
                </c:pt>
                <c:pt idx="10618">
                  <c:v>3.6147516001219135</c:v>
                </c:pt>
                <c:pt idx="10619">
                  <c:v>3.605608046327339</c:v>
                </c:pt>
                <c:pt idx="10620">
                  <c:v>3.5995123437976226</c:v>
                </c:pt>
                <c:pt idx="10621">
                  <c:v>3.5934166412679058</c:v>
                </c:pt>
                <c:pt idx="10622">
                  <c:v>3.5903687900030476</c:v>
                </c:pt>
                <c:pt idx="10623">
                  <c:v>3.5812252362084727</c:v>
                </c:pt>
                <c:pt idx="10624">
                  <c:v>3.5781773849436145</c:v>
                </c:pt>
                <c:pt idx="10625">
                  <c:v>3.5690338311490399</c:v>
                </c:pt>
                <c:pt idx="10626">
                  <c:v>3.5690338311490399</c:v>
                </c:pt>
                <c:pt idx="10627">
                  <c:v>3.5598902773544649</c:v>
                </c:pt>
                <c:pt idx="10628">
                  <c:v>3.5568424260896068</c:v>
                </c:pt>
                <c:pt idx="10629">
                  <c:v>3.5507467235598904</c:v>
                </c:pt>
                <c:pt idx="10630">
                  <c:v>3.5476988722950322</c:v>
                </c:pt>
                <c:pt idx="10631">
                  <c:v>3.541603169765315</c:v>
                </c:pt>
                <c:pt idx="10632">
                  <c:v>3.5385553185004568</c:v>
                </c:pt>
                <c:pt idx="10633">
                  <c:v>3.5324596159707404</c:v>
                </c:pt>
                <c:pt idx="10634">
                  <c:v>3.5294117647058822</c:v>
                </c:pt>
                <c:pt idx="10635">
                  <c:v>3.5263639134410241</c:v>
                </c:pt>
                <c:pt idx="10636">
                  <c:v>3.5202682109113077</c:v>
                </c:pt>
                <c:pt idx="10637">
                  <c:v>3.5172203596464486</c:v>
                </c:pt>
                <c:pt idx="10638">
                  <c:v>3.5141725083815905</c:v>
                </c:pt>
                <c:pt idx="10639">
                  <c:v>3.5111246571167323</c:v>
                </c:pt>
                <c:pt idx="10640">
                  <c:v>3.5080768058518741</c:v>
                </c:pt>
                <c:pt idx="10641">
                  <c:v>3.5050289545870159</c:v>
                </c:pt>
                <c:pt idx="10642">
                  <c:v>3.5050289545870159</c:v>
                </c:pt>
                <c:pt idx="10643">
                  <c:v>3.5019811033221577</c:v>
                </c:pt>
                <c:pt idx="10644">
                  <c:v>3.4989332520572995</c:v>
                </c:pt>
                <c:pt idx="10645">
                  <c:v>3.4989332520572995</c:v>
                </c:pt>
                <c:pt idx="10646">
                  <c:v>3.4958854007924414</c:v>
                </c:pt>
                <c:pt idx="10647">
                  <c:v>3.4958854007924414</c:v>
                </c:pt>
                <c:pt idx="10648">
                  <c:v>3.4958854007924414</c:v>
                </c:pt>
                <c:pt idx="10649">
                  <c:v>3.4958854007924414</c:v>
                </c:pt>
                <c:pt idx="10650">
                  <c:v>3.4958854007924414</c:v>
                </c:pt>
                <c:pt idx="10651">
                  <c:v>3.4958854007924414</c:v>
                </c:pt>
                <c:pt idx="10652">
                  <c:v>3.4958854007924414</c:v>
                </c:pt>
                <c:pt idx="10653">
                  <c:v>3.4989332520572995</c:v>
                </c:pt>
                <c:pt idx="10654">
                  <c:v>3.4989332520572995</c:v>
                </c:pt>
                <c:pt idx="10655">
                  <c:v>3.4989332520572995</c:v>
                </c:pt>
                <c:pt idx="10656">
                  <c:v>3.5019811033221577</c:v>
                </c:pt>
                <c:pt idx="10657">
                  <c:v>3.5050289545870159</c:v>
                </c:pt>
                <c:pt idx="10658">
                  <c:v>3.5050289545870159</c:v>
                </c:pt>
                <c:pt idx="10659">
                  <c:v>3.5080768058518741</c:v>
                </c:pt>
                <c:pt idx="10660">
                  <c:v>3.5111246571167323</c:v>
                </c:pt>
                <c:pt idx="10661">
                  <c:v>3.5141725083815905</c:v>
                </c:pt>
                <c:pt idx="10662">
                  <c:v>3.5172203596464486</c:v>
                </c:pt>
                <c:pt idx="10663">
                  <c:v>3.5202682109113077</c:v>
                </c:pt>
                <c:pt idx="10664">
                  <c:v>3.5233160621761659</c:v>
                </c:pt>
                <c:pt idx="10665">
                  <c:v>3.5263639134410241</c:v>
                </c:pt>
                <c:pt idx="10666">
                  <c:v>3.5324596159707404</c:v>
                </c:pt>
                <c:pt idx="10667">
                  <c:v>3.5355074672355986</c:v>
                </c:pt>
                <c:pt idx="10668">
                  <c:v>3.5385553185004568</c:v>
                </c:pt>
                <c:pt idx="10669">
                  <c:v>3.541603169765315</c:v>
                </c:pt>
                <c:pt idx="10670">
                  <c:v>3.5476988722950322</c:v>
                </c:pt>
                <c:pt idx="10671">
                  <c:v>3.5507467235598904</c:v>
                </c:pt>
                <c:pt idx="10672">
                  <c:v>3.5568424260896068</c:v>
                </c:pt>
                <c:pt idx="10673">
                  <c:v>3.5598902773544649</c:v>
                </c:pt>
                <c:pt idx="10674">
                  <c:v>3.5629381286193231</c:v>
                </c:pt>
                <c:pt idx="10675">
                  <c:v>3.5690338311490399</c:v>
                </c:pt>
                <c:pt idx="10676">
                  <c:v>3.5751295336787563</c:v>
                </c:pt>
                <c:pt idx="10677">
                  <c:v>3.5781773849436145</c:v>
                </c:pt>
                <c:pt idx="10678">
                  <c:v>3.5842730874733313</c:v>
                </c:pt>
                <c:pt idx="10679">
                  <c:v>3.5903687900030476</c:v>
                </c:pt>
                <c:pt idx="10680">
                  <c:v>3.5964644925327645</c:v>
                </c:pt>
                <c:pt idx="10681">
                  <c:v>3.6025601950624808</c:v>
                </c:pt>
                <c:pt idx="10682">
                  <c:v>3.605608046327339</c:v>
                </c:pt>
                <c:pt idx="10683">
                  <c:v>3.6117037488570554</c:v>
                </c:pt>
                <c:pt idx="10684">
                  <c:v>3.6177994513867717</c:v>
                </c:pt>
                <c:pt idx="10685">
                  <c:v>3.6208473026516308</c:v>
                </c:pt>
                <c:pt idx="10686">
                  <c:v>3.6269430051813472</c:v>
                </c:pt>
                <c:pt idx="10687">
                  <c:v>3.6299908564462053</c:v>
                </c:pt>
                <c:pt idx="10688">
                  <c:v>3.6330387077110635</c:v>
                </c:pt>
                <c:pt idx="10689">
                  <c:v>3.6360865589759217</c:v>
                </c:pt>
                <c:pt idx="10690">
                  <c:v>3.6391344102407799</c:v>
                </c:pt>
                <c:pt idx="10691">
                  <c:v>3.6391344102407799</c:v>
                </c:pt>
                <c:pt idx="10692">
                  <c:v>3.6391344102407799</c:v>
                </c:pt>
                <c:pt idx="10693">
                  <c:v>3.6391344102407799</c:v>
                </c:pt>
                <c:pt idx="10694">
                  <c:v>3.6391344102407799</c:v>
                </c:pt>
                <c:pt idx="10695">
                  <c:v>3.6360865589759217</c:v>
                </c:pt>
                <c:pt idx="10696">
                  <c:v>3.6330387077110635</c:v>
                </c:pt>
                <c:pt idx="10697">
                  <c:v>3.6299908564462053</c:v>
                </c:pt>
                <c:pt idx="10698">
                  <c:v>3.6269430051813472</c:v>
                </c:pt>
                <c:pt idx="10699">
                  <c:v>3.6208473026516308</c:v>
                </c:pt>
                <c:pt idx="10700">
                  <c:v>3.6177994513867717</c:v>
                </c:pt>
                <c:pt idx="10701">
                  <c:v>3.6117037488570554</c:v>
                </c:pt>
                <c:pt idx="10702">
                  <c:v>3.6086558975921972</c:v>
                </c:pt>
                <c:pt idx="10703">
                  <c:v>3.6025601950624808</c:v>
                </c:pt>
                <c:pt idx="10704">
                  <c:v>3.5964644925327645</c:v>
                </c:pt>
                <c:pt idx="10705">
                  <c:v>3.5903687900030476</c:v>
                </c:pt>
                <c:pt idx="10706">
                  <c:v>3.5873209387381895</c:v>
                </c:pt>
                <c:pt idx="10707">
                  <c:v>3.5812252362084727</c:v>
                </c:pt>
                <c:pt idx="10708">
                  <c:v>3.5751295336787563</c:v>
                </c:pt>
                <c:pt idx="10709">
                  <c:v>3.5690338311490399</c:v>
                </c:pt>
                <c:pt idx="10710">
                  <c:v>3.5659859798841813</c:v>
                </c:pt>
                <c:pt idx="10711">
                  <c:v>3.5598902773544649</c:v>
                </c:pt>
                <c:pt idx="10712">
                  <c:v>3.5568424260896068</c:v>
                </c:pt>
                <c:pt idx="10713">
                  <c:v>3.5507467235598904</c:v>
                </c:pt>
                <c:pt idx="10714">
                  <c:v>3.5446510210301736</c:v>
                </c:pt>
                <c:pt idx="10715">
                  <c:v>3.541603169765315</c:v>
                </c:pt>
                <c:pt idx="10716">
                  <c:v>3.5355074672355986</c:v>
                </c:pt>
                <c:pt idx="10717">
                  <c:v>3.5324596159707404</c:v>
                </c:pt>
                <c:pt idx="10718">
                  <c:v>3.5294117647058822</c:v>
                </c:pt>
                <c:pt idx="10719">
                  <c:v>3.5233160621761659</c:v>
                </c:pt>
                <c:pt idx="10720">
                  <c:v>3.5202682109113077</c:v>
                </c:pt>
                <c:pt idx="10721">
                  <c:v>3.5172203596464486</c:v>
                </c:pt>
                <c:pt idx="10722">
                  <c:v>3.5111246571167323</c:v>
                </c:pt>
                <c:pt idx="10723">
                  <c:v>3.5080768058518741</c:v>
                </c:pt>
                <c:pt idx="10724">
                  <c:v>3.5050289545870159</c:v>
                </c:pt>
                <c:pt idx="10725">
                  <c:v>3.5019811033221577</c:v>
                </c:pt>
                <c:pt idx="10726">
                  <c:v>3.4989332520572995</c:v>
                </c:pt>
                <c:pt idx="10727">
                  <c:v>3.4928375495275832</c:v>
                </c:pt>
                <c:pt idx="10728">
                  <c:v>3.4928375495275832</c:v>
                </c:pt>
                <c:pt idx="10729">
                  <c:v>3.4897896982627246</c:v>
                </c:pt>
                <c:pt idx="10730">
                  <c:v>3.4867418469978664</c:v>
                </c:pt>
                <c:pt idx="10731">
                  <c:v>3.4836939957330082</c:v>
                </c:pt>
                <c:pt idx="10732">
                  <c:v>3.4806461444681496</c:v>
                </c:pt>
                <c:pt idx="10733">
                  <c:v>3.4775982932032914</c:v>
                </c:pt>
                <c:pt idx="10734">
                  <c:v>3.4745504419384332</c:v>
                </c:pt>
                <c:pt idx="10735">
                  <c:v>3.4745504419384332</c:v>
                </c:pt>
                <c:pt idx="10736">
                  <c:v>3.4684547394087168</c:v>
                </c:pt>
                <c:pt idx="10737">
                  <c:v>3.4654068881438582</c:v>
                </c:pt>
                <c:pt idx="10738">
                  <c:v>3.4654068881438582</c:v>
                </c:pt>
                <c:pt idx="10739">
                  <c:v>3.462359036879</c:v>
                </c:pt>
                <c:pt idx="10740">
                  <c:v>3.4593111856141419</c:v>
                </c:pt>
                <c:pt idx="10741">
                  <c:v>3.4593111856141419</c:v>
                </c:pt>
                <c:pt idx="10742">
                  <c:v>3.4562633343492837</c:v>
                </c:pt>
                <c:pt idx="10743">
                  <c:v>3.4562633343492837</c:v>
                </c:pt>
                <c:pt idx="10744">
                  <c:v>3.4532154830844255</c:v>
                </c:pt>
                <c:pt idx="10745">
                  <c:v>3.4532154830844255</c:v>
                </c:pt>
                <c:pt idx="10746">
                  <c:v>3.4501676318195673</c:v>
                </c:pt>
                <c:pt idx="10747">
                  <c:v>3.4501676318195673</c:v>
                </c:pt>
                <c:pt idx="10748">
                  <c:v>3.4501676318195673</c:v>
                </c:pt>
                <c:pt idx="10749">
                  <c:v>3.4471197805547091</c:v>
                </c:pt>
                <c:pt idx="10750">
                  <c:v>3.4471197805547091</c:v>
                </c:pt>
                <c:pt idx="10751">
                  <c:v>3.4471197805547091</c:v>
                </c:pt>
                <c:pt idx="10752">
                  <c:v>3.4471197805547091</c:v>
                </c:pt>
                <c:pt idx="10753">
                  <c:v>3.4471197805547091</c:v>
                </c:pt>
                <c:pt idx="10754">
                  <c:v>3.4471197805547091</c:v>
                </c:pt>
                <c:pt idx="10755">
                  <c:v>3.4471197805547091</c:v>
                </c:pt>
                <c:pt idx="10756">
                  <c:v>3.4501676318195673</c:v>
                </c:pt>
                <c:pt idx="10757">
                  <c:v>3.4501676318195673</c:v>
                </c:pt>
                <c:pt idx="10758">
                  <c:v>3.4501676318195673</c:v>
                </c:pt>
                <c:pt idx="10759">
                  <c:v>3.4532154830844255</c:v>
                </c:pt>
                <c:pt idx="10760">
                  <c:v>3.4532154830844255</c:v>
                </c:pt>
                <c:pt idx="10761">
                  <c:v>3.4562633343492837</c:v>
                </c:pt>
                <c:pt idx="10762">
                  <c:v>3.4593111856141419</c:v>
                </c:pt>
                <c:pt idx="10763">
                  <c:v>3.4593111856141419</c:v>
                </c:pt>
                <c:pt idx="10764">
                  <c:v>3.462359036879</c:v>
                </c:pt>
                <c:pt idx="10765">
                  <c:v>3.4654068881438582</c:v>
                </c:pt>
                <c:pt idx="10766">
                  <c:v>3.4684547394087168</c:v>
                </c:pt>
                <c:pt idx="10767">
                  <c:v>3.4745504419384332</c:v>
                </c:pt>
                <c:pt idx="10768">
                  <c:v>3.4775982932032914</c:v>
                </c:pt>
                <c:pt idx="10769">
                  <c:v>3.4775982932032914</c:v>
                </c:pt>
                <c:pt idx="10770">
                  <c:v>3.4806461444681496</c:v>
                </c:pt>
                <c:pt idx="10771">
                  <c:v>3.4867418469978664</c:v>
                </c:pt>
                <c:pt idx="10772">
                  <c:v>3.4897896982627246</c:v>
                </c:pt>
                <c:pt idx="10773">
                  <c:v>3.4928375495275832</c:v>
                </c:pt>
                <c:pt idx="10774">
                  <c:v>3.4989332520572995</c:v>
                </c:pt>
                <c:pt idx="10775">
                  <c:v>3.5019811033221577</c:v>
                </c:pt>
                <c:pt idx="10776">
                  <c:v>3.5080768058518741</c:v>
                </c:pt>
                <c:pt idx="10777">
                  <c:v>3.5111246571167323</c:v>
                </c:pt>
                <c:pt idx="10778">
                  <c:v>3.5172203596464486</c:v>
                </c:pt>
                <c:pt idx="10779">
                  <c:v>3.5233160621761659</c:v>
                </c:pt>
                <c:pt idx="10780">
                  <c:v>3.5294117647058822</c:v>
                </c:pt>
                <c:pt idx="10781">
                  <c:v>3.5355074672355986</c:v>
                </c:pt>
                <c:pt idx="10782">
                  <c:v>3.5446510210301736</c:v>
                </c:pt>
                <c:pt idx="10783">
                  <c:v>3.5507467235598904</c:v>
                </c:pt>
                <c:pt idx="10784">
                  <c:v>3.5598902773544649</c:v>
                </c:pt>
                <c:pt idx="10785">
                  <c:v>3.5659859798841813</c:v>
                </c:pt>
                <c:pt idx="10786">
                  <c:v>3.5751295336787563</c:v>
                </c:pt>
                <c:pt idx="10787">
                  <c:v>3.5842730874733313</c:v>
                </c:pt>
                <c:pt idx="10788">
                  <c:v>3.5964644925327645</c:v>
                </c:pt>
                <c:pt idx="10789">
                  <c:v>3.6086558975921972</c:v>
                </c:pt>
                <c:pt idx="10790">
                  <c:v>3.6208473026516308</c:v>
                </c:pt>
                <c:pt idx="10791">
                  <c:v>3.6360865589759217</c:v>
                </c:pt>
                <c:pt idx="10792">
                  <c:v>3.6543736665650717</c:v>
                </c:pt>
                <c:pt idx="10793">
                  <c:v>3.6726607741542212</c:v>
                </c:pt>
                <c:pt idx="10794">
                  <c:v>3.6970435842730875</c:v>
                </c:pt>
                <c:pt idx="10795">
                  <c:v>3.7305699481865284</c:v>
                </c:pt>
                <c:pt idx="10796">
                  <c:v>3.7610484608351111</c:v>
                </c:pt>
                <c:pt idx="10797">
                  <c:v>3.7976226760134106</c:v>
                </c:pt>
                <c:pt idx="10798">
                  <c:v>3.8372447424565679</c:v>
                </c:pt>
                <c:pt idx="10799">
                  <c:v>3.8799146601645838</c:v>
                </c:pt>
                <c:pt idx="10800">
                  <c:v>3.9286802804023164</c:v>
                </c:pt>
                <c:pt idx="10801">
                  <c:v>3.9683023468454737</c:v>
                </c:pt>
                <c:pt idx="10802">
                  <c:v>4.0262115208777809</c:v>
                </c:pt>
                <c:pt idx="10803">
                  <c:v>4.0780249923803717</c:v>
                </c:pt>
                <c:pt idx="10804">
                  <c:v>4.1267906126181035</c:v>
                </c:pt>
                <c:pt idx="10805">
                  <c:v>4.1755562328558362</c:v>
                </c:pt>
                <c:pt idx="10806">
                  <c:v>4.2243218530935689</c:v>
                </c:pt>
                <c:pt idx="10807">
                  <c:v>4.2700396220664425</c:v>
                </c:pt>
                <c:pt idx="10808">
                  <c:v>4.3127095397744588</c:v>
                </c:pt>
                <c:pt idx="10809">
                  <c:v>4.3462359036878997</c:v>
                </c:pt>
                <c:pt idx="10810">
                  <c:v>4.3828101188661996</c:v>
                </c:pt>
                <c:pt idx="10811">
                  <c:v>4.4163364827796405</c:v>
                </c:pt>
                <c:pt idx="10812">
                  <c:v>4.4468149954282232</c:v>
                </c:pt>
                <c:pt idx="10813">
                  <c:v>4.4742456568119469</c:v>
                </c:pt>
                <c:pt idx="10814">
                  <c:v>4.4986284669308132</c:v>
                </c:pt>
                <c:pt idx="10815">
                  <c:v>4.5230112770496795</c:v>
                </c:pt>
                <c:pt idx="10816">
                  <c:v>4.5412983846388295</c:v>
                </c:pt>
                <c:pt idx="10817">
                  <c:v>4.5595854922279795</c:v>
                </c:pt>
                <c:pt idx="10818">
                  <c:v>4.5748247485522704</c:v>
                </c:pt>
                <c:pt idx="10819">
                  <c:v>4.5931118561414204</c:v>
                </c:pt>
                <c:pt idx="10820">
                  <c:v>4.6083511124657113</c:v>
                </c:pt>
                <c:pt idx="10821">
                  <c:v>4.6205425175251449</c:v>
                </c:pt>
                <c:pt idx="10822">
                  <c:v>4.6357817738494358</c:v>
                </c:pt>
                <c:pt idx="10823">
                  <c:v>4.6357817738494358</c:v>
                </c:pt>
                <c:pt idx="10824">
                  <c:v>4.6388296251142949</c:v>
                </c:pt>
                <c:pt idx="10825">
                  <c:v>4.6357817738494358</c:v>
                </c:pt>
                <c:pt idx="10826">
                  <c:v>4.6296860713197194</c:v>
                </c:pt>
                <c:pt idx="10827">
                  <c:v>4.6205425175251449</c:v>
                </c:pt>
                <c:pt idx="10828">
                  <c:v>4.6053032612008531</c:v>
                </c:pt>
                <c:pt idx="10829">
                  <c:v>4.587016153611704</c:v>
                </c:pt>
                <c:pt idx="10830">
                  <c:v>4.5656811947576958</c:v>
                </c:pt>
                <c:pt idx="10831">
                  <c:v>4.5443462359036877</c:v>
                </c:pt>
                <c:pt idx="10832">
                  <c:v>4.5169155745199632</c:v>
                </c:pt>
                <c:pt idx="10833">
                  <c:v>4.4833892106065223</c:v>
                </c:pt>
                <c:pt idx="10834">
                  <c:v>4.4559585492227978</c:v>
                </c:pt>
                <c:pt idx="10835">
                  <c:v>4.4285278878390733</c:v>
                </c:pt>
                <c:pt idx="10836">
                  <c:v>4.3950015239256324</c:v>
                </c:pt>
                <c:pt idx="10837">
                  <c:v>4.3675708625419079</c:v>
                </c:pt>
                <c:pt idx="10838">
                  <c:v>4.3370923498933251</c:v>
                </c:pt>
                <c:pt idx="10839">
                  <c:v>4.3096616885096006</c:v>
                </c:pt>
                <c:pt idx="10840">
                  <c:v>4.2822310271258761</c:v>
                </c:pt>
                <c:pt idx="10841">
                  <c:v>4.2548003657421516</c:v>
                </c:pt>
                <c:pt idx="10842">
                  <c:v>4.2273697043584271</c:v>
                </c:pt>
                <c:pt idx="10843">
                  <c:v>4.2060347455044198</c:v>
                </c:pt>
                <c:pt idx="10844">
                  <c:v>4.1846997866504116</c:v>
                </c:pt>
                <c:pt idx="10845">
                  <c:v>4.1694605303261199</c:v>
                </c:pt>
                <c:pt idx="10846">
                  <c:v>4.1420298689423953</c:v>
                </c:pt>
                <c:pt idx="10847">
                  <c:v>4.1206949100883872</c:v>
                </c:pt>
                <c:pt idx="10848">
                  <c:v>4.1024078024992381</c:v>
                </c:pt>
                <c:pt idx="10849">
                  <c:v>4.0841206949100881</c:v>
                </c:pt>
                <c:pt idx="10850">
                  <c:v>4.0658335873209381</c:v>
                </c:pt>
                <c:pt idx="10851">
                  <c:v>4.047546479731789</c:v>
                </c:pt>
                <c:pt idx="10852">
                  <c:v>4.0323072234074973</c:v>
                </c:pt>
                <c:pt idx="10853">
                  <c:v>4.0170679670832063</c:v>
                </c:pt>
                <c:pt idx="10854">
                  <c:v>4.0048765620237736</c:v>
                </c:pt>
                <c:pt idx="10855">
                  <c:v>3.9896373056994818</c:v>
                </c:pt>
                <c:pt idx="10856">
                  <c:v>3.97439804937519</c:v>
                </c:pt>
                <c:pt idx="10857">
                  <c:v>3.9652544955806155</c:v>
                </c:pt>
                <c:pt idx="10858">
                  <c:v>3.9561109417860409</c:v>
                </c:pt>
                <c:pt idx="10859">
                  <c:v>3.9439195367266073</c:v>
                </c:pt>
                <c:pt idx="10860">
                  <c:v>3.937823834196891</c:v>
                </c:pt>
                <c:pt idx="10861">
                  <c:v>3.9286802804023164</c:v>
                </c:pt>
                <c:pt idx="10862">
                  <c:v>3.9225845778725996</c:v>
                </c:pt>
                <c:pt idx="10863">
                  <c:v>3.9164888753428828</c:v>
                </c:pt>
                <c:pt idx="10864">
                  <c:v>3.9134410240780246</c:v>
                </c:pt>
                <c:pt idx="10865">
                  <c:v>3.9073453215483083</c:v>
                </c:pt>
                <c:pt idx="10866">
                  <c:v>3.9042974702834501</c:v>
                </c:pt>
                <c:pt idx="10867">
                  <c:v>3.9012496190185919</c:v>
                </c:pt>
                <c:pt idx="10868">
                  <c:v>3.8982017677537333</c:v>
                </c:pt>
                <c:pt idx="10869">
                  <c:v>3.8982017677537333</c:v>
                </c:pt>
                <c:pt idx="10870">
                  <c:v>3.8951539164888751</c:v>
                </c:pt>
                <c:pt idx="10871">
                  <c:v>3.8951539164888751</c:v>
                </c:pt>
                <c:pt idx="10872">
                  <c:v>3.8921060652240169</c:v>
                </c:pt>
                <c:pt idx="10873">
                  <c:v>3.8890582139591587</c:v>
                </c:pt>
                <c:pt idx="10874">
                  <c:v>3.8890582139591587</c:v>
                </c:pt>
                <c:pt idx="10875">
                  <c:v>3.8860103626943006</c:v>
                </c:pt>
                <c:pt idx="10876">
                  <c:v>3.8799146601645838</c:v>
                </c:pt>
                <c:pt idx="10877">
                  <c:v>3.8738189576348674</c:v>
                </c:pt>
                <c:pt idx="10878">
                  <c:v>3.8646754038402924</c:v>
                </c:pt>
                <c:pt idx="10879">
                  <c:v>3.858579701310576</c:v>
                </c:pt>
                <c:pt idx="10880">
                  <c:v>3.8494361475160015</c:v>
                </c:pt>
                <c:pt idx="10881">
                  <c:v>3.8341968911917097</c:v>
                </c:pt>
                <c:pt idx="10882">
                  <c:v>3.8281011886619933</c:v>
                </c:pt>
                <c:pt idx="10883">
                  <c:v>3.8159097836025597</c:v>
                </c:pt>
                <c:pt idx="10884">
                  <c:v>3.803718378543127</c:v>
                </c:pt>
                <c:pt idx="10885">
                  <c:v>3.794574824748552</c:v>
                </c:pt>
                <c:pt idx="10886">
                  <c:v>3.7823834196891188</c:v>
                </c:pt>
                <c:pt idx="10887">
                  <c:v>3.7701920146296857</c:v>
                </c:pt>
                <c:pt idx="10888">
                  <c:v>3.7610484608351111</c:v>
                </c:pt>
                <c:pt idx="10889">
                  <c:v>3.7488570557756784</c:v>
                </c:pt>
                <c:pt idx="10890">
                  <c:v>3.739713501981103</c:v>
                </c:pt>
                <c:pt idx="10891">
                  <c:v>3.7244742456568121</c:v>
                </c:pt>
                <c:pt idx="10892">
                  <c:v>3.7153306918622366</c:v>
                </c:pt>
                <c:pt idx="10893">
                  <c:v>3.7061871380676621</c:v>
                </c:pt>
                <c:pt idx="10894">
                  <c:v>3.6970435842730875</c:v>
                </c:pt>
                <c:pt idx="10895">
                  <c:v>3.6879000304785126</c:v>
                </c:pt>
                <c:pt idx="10896">
                  <c:v>3.6787564766839376</c:v>
                </c:pt>
                <c:pt idx="10897">
                  <c:v>3.6696129228893626</c:v>
                </c:pt>
                <c:pt idx="10898">
                  <c:v>3.660469369094788</c:v>
                </c:pt>
                <c:pt idx="10899">
                  <c:v>3.6513258153002135</c:v>
                </c:pt>
                <c:pt idx="10900">
                  <c:v>3.6452301127704967</c:v>
                </c:pt>
                <c:pt idx="10901">
                  <c:v>3.6360865589759217</c:v>
                </c:pt>
                <c:pt idx="10902">
                  <c:v>3.6299908564462053</c:v>
                </c:pt>
                <c:pt idx="10903">
                  <c:v>3.6208473026516308</c:v>
                </c:pt>
                <c:pt idx="10904">
                  <c:v>3.6147516001219135</c:v>
                </c:pt>
                <c:pt idx="10905">
                  <c:v>3.6086558975921972</c:v>
                </c:pt>
                <c:pt idx="10906">
                  <c:v>3.5995123437976226</c:v>
                </c:pt>
                <c:pt idx="10907">
                  <c:v>3.5934166412679058</c:v>
                </c:pt>
                <c:pt idx="10908">
                  <c:v>3.5903687900030476</c:v>
                </c:pt>
                <c:pt idx="10909">
                  <c:v>3.5812252362084727</c:v>
                </c:pt>
                <c:pt idx="10910">
                  <c:v>3.5751295336787563</c:v>
                </c:pt>
                <c:pt idx="10911">
                  <c:v>3.5690338311490399</c:v>
                </c:pt>
                <c:pt idx="10912">
                  <c:v>3.5629381286193231</c:v>
                </c:pt>
                <c:pt idx="10913">
                  <c:v>3.5598902773544649</c:v>
                </c:pt>
                <c:pt idx="10914">
                  <c:v>3.5537945748247486</c:v>
                </c:pt>
                <c:pt idx="10915">
                  <c:v>3.5476988722950322</c:v>
                </c:pt>
                <c:pt idx="10916">
                  <c:v>3.5446510210301736</c:v>
                </c:pt>
                <c:pt idx="10917">
                  <c:v>3.5385553185004568</c:v>
                </c:pt>
                <c:pt idx="10918">
                  <c:v>3.5324596159707404</c:v>
                </c:pt>
                <c:pt idx="10919">
                  <c:v>3.5294117647058822</c:v>
                </c:pt>
                <c:pt idx="10920">
                  <c:v>3.5263639134410241</c:v>
                </c:pt>
                <c:pt idx="10921">
                  <c:v>3.5202682109113077</c:v>
                </c:pt>
                <c:pt idx="10922">
                  <c:v>3.5172203596464486</c:v>
                </c:pt>
                <c:pt idx="10923">
                  <c:v>3.5111246571167323</c:v>
                </c:pt>
                <c:pt idx="10924">
                  <c:v>3.5111246571167323</c:v>
                </c:pt>
                <c:pt idx="10925">
                  <c:v>3.5050289545870159</c:v>
                </c:pt>
                <c:pt idx="10926">
                  <c:v>3.5019811033221577</c:v>
                </c:pt>
                <c:pt idx="10927">
                  <c:v>3.4989332520572995</c:v>
                </c:pt>
                <c:pt idx="10928">
                  <c:v>3.4958854007924414</c:v>
                </c:pt>
                <c:pt idx="10929">
                  <c:v>3.4928375495275832</c:v>
                </c:pt>
                <c:pt idx="10930">
                  <c:v>3.4897896982627246</c:v>
                </c:pt>
                <c:pt idx="10931">
                  <c:v>3.4836939957330082</c:v>
                </c:pt>
                <c:pt idx="10932">
                  <c:v>3.4836939957330082</c:v>
                </c:pt>
                <c:pt idx="10933">
                  <c:v>3.4806461444681496</c:v>
                </c:pt>
                <c:pt idx="10934">
                  <c:v>3.4775982932032914</c:v>
                </c:pt>
                <c:pt idx="10935">
                  <c:v>3.471502590673575</c:v>
                </c:pt>
                <c:pt idx="10936">
                  <c:v>3.471502590673575</c:v>
                </c:pt>
                <c:pt idx="10937">
                  <c:v>3.4684547394087168</c:v>
                </c:pt>
                <c:pt idx="10938">
                  <c:v>3.4684547394087168</c:v>
                </c:pt>
                <c:pt idx="10939">
                  <c:v>3.4654068881438582</c:v>
                </c:pt>
                <c:pt idx="10940">
                  <c:v>3.4654068881438582</c:v>
                </c:pt>
                <c:pt idx="10941">
                  <c:v>3.462359036879</c:v>
                </c:pt>
                <c:pt idx="10942">
                  <c:v>3.462359036879</c:v>
                </c:pt>
                <c:pt idx="10943">
                  <c:v>3.462359036879</c:v>
                </c:pt>
                <c:pt idx="10944">
                  <c:v>3.462359036879</c:v>
                </c:pt>
                <c:pt idx="10945">
                  <c:v>3.462359036879</c:v>
                </c:pt>
                <c:pt idx="10946">
                  <c:v>3.462359036879</c:v>
                </c:pt>
                <c:pt idx="10947">
                  <c:v>3.462359036879</c:v>
                </c:pt>
                <c:pt idx="10948">
                  <c:v>3.4654068881438582</c:v>
                </c:pt>
                <c:pt idx="10949">
                  <c:v>3.4654068881438582</c:v>
                </c:pt>
                <c:pt idx="10950">
                  <c:v>3.4684547394087168</c:v>
                </c:pt>
                <c:pt idx="10951">
                  <c:v>3.471502590673575</c:v>
                </c:pt>
                <c:pt idx="10952">
                  <c:v>3.471502590673575</c:v>
                </c:pt>
                <c:pt idx="10953">
                  <c:v>3.4775982932032914</c:v>
                </c:pt>
                <c:pt idx="10954">
                  <c:v>3.4806461444681496</c:v>
                </c:pt>
                <c:pt idx="10955">
                  <c:v>3.4806461444681496</c:v>
                </c:pt>
                <c:pt idx="10956">
                  <c:v>3.4836939957330082</c:v>
                </c:pt>
                <c:pt idx="10957">
                  <c:v>3.4867418469978664</c:v>
                </c:pt>
                <c:pt idx="10958">
                  <c:v>3.4897896982627246</c:v>
                </c:pt>
                <c:pt idx="10959">
                  <c:v>3.4928375495275832</c:v>
                </c:pt>
                <c:pt idx="10960">
                  <c:v>3.4989332520572995</c:v>
                </c:pt>
                <c:pt idx="10961">
                  <c:v>3.5019811033221577</c:v>
                </c:pt>
                <c:pt idx="10962">
                  <c:v>3.5050289545870159</c:v>
                </c:pt>
                <c:pt idx="10963">
                  <c:v>3.5080768058518741</c:v>
                </c:pt>
                <c:pt idx="10964">
                  <c:v>3.5111246571167323</c:v>
                </c:pt>
                <c:pt idx="10965">
                  <c:v>3.5172203596464486</c:v>
                </c:pt>
                <c:pt idx="10966">
                  <c:v>3.5202682109113077</c:v>
                </c:pt>
                <c:pt idx="10967">
                  <c:v>3.5263639134410241</c:v>
                </c:pt>
                <c:pt idx="10968">
                  <c:v>3.5294117647058822</c:v>
                </c:pt>
                <c:pt idx="10969">
                  <c:v>3.5355074672355986</c:v>
                </c:pt>
                <c:pt idx="10970">
                  <c:v>3.5385553185004568</c:v>
                </c:pt>
                <c:pt idx="10971">
                  <c:v>3.5446510210301736</c:v>
                </c:pt>
                <c:pt idx="10972">
                  <c:v>3.5507467235598904</c:v>
                </c:pt>
                <c:pt idx="10973">
                  <c:v>3.5537945748247486</c:v>
                </c:pt>
                <c:pt idx="10974">
                  <c:v>3.5568424260896068</c:v>
                </c:pt>
                <c:pt idx="10975">
                  <c:v>3.5629381286193231</c:v>
                </c:pt>
                <c:pt idx="10976">
                  <c:v>3.5690338311490399</c:v>
                </c:pt>
                <c:pt idx="10977">
                  <c:v>3.5720816824138981</c:v>
                </c:pt>
                <c:pt idx="10978">
                  <c:v>3.5781773849436145</c:v>
                </c:pt>
                <c:pt idx="10979">
                  <c:v>3.5842730874733313</c:v>
                </c:pt>
                <c:pt idx="10980">
                  <c:v>3.5873209387381895</c:v>
                </c:pt>
                <c:pt idx="10981">
                  <c:v>3.5934166412679058</c:v>
                </c:pt>
                <c:pt idx="10982">
                  <c:v>3.5995123437976226</c:v>
                </c:pt>
                <c:pt idx="10983">
                  <c:v>3.6025601950624808</c:v>
                </c:pt>
                <c:pt idx="10984">
                  <c:v>3.605608046327339</c:v>
                </c:pt>
                <c:pt idx="10985">
                  <c:v>3.6086558975921972</c:v>
                </c:pt>
                <c:pt idx="10986">
                  <c:v>3.6117037488570554</c:v>
                </c:pt>
                <c:pt idx="10987">
                  <c:v>3.6147516001219135</c:v>
                </c:pt>
                <c:pt idx="10988">
                  <c:v>3.6147516001219135</c:v>
                </c:pt>
                <c:pt idx="10989">
                  <c:v>3.6147516001219135</c:v>
                </c:pt>
                <c:pt idx="10990">
                  <c:v>3.6147516001219135</c:v>
                </c:pt>
                <c:pt idx="10991">
                  <c:v>3.6147516001219135</c:v>
                </c:pt>
                <c:pt idx="10992">
                  <c:v>3.6147516001219135</c:v>
                </c:pt>
                <c:pt idx="10993">
                  <c:v>3.6086558975921972</c:v>
                </c:pt>
                <c:pt idx="10994">
                  <c:v>3.605608046327339</c:v>
                </c:pt>
                <c:pt idx="10995">
                  <c:v>3.6025601950624808</c:v>
                </c:pt>
                <c:pt idx="10996">
                  <c:v>3.5995123437976226</c:v>
                </c:pt>
                <c:pt idx="10997">
                  <c:v>3.5964644925327645</c:v>
                </c:pt>
                <c:pt idx="10998">
                  <c:v>3.5903687900030476</c:v>
                </c:pt>
                <c:pt idx="10999">
                  <c:v>3.5873209387381895</c:v>
                </c:pt>
                <c:pt idx="11000">
                  <c:v>3.5812252362084727</c:v>
                </c:pt>
                <c:pt idx="11001">
                  <c:v>3.5781773849436145</c:v>
                </c:pt>
                <c:pt idx="11002">
                  <c:v>3.5812252362084727</c:v>
                </c:pt>
                <c:pt idx="11003">
                  <c:v>3.5690338311490399</c:v>
                </c:pt>
                <c:pt idx="11004">
                  <c:v>3.5629381286193231</c:v>
                </c:pt>
                <c:pt idx="11005">
                  <c:v>3.5598902773544649</c:v>
                </c:pt>
                <c:pt idx="11006">
                  <c:v>3.5537945748247486</c:v>
                </c:pt>
                <c:pt idx="11007">
                  <c:v>3.5476988722950322</c:v>
                </c:pt>
                <c:pt idx="11008">
                  <c:v>3.5446510210301736</c:v>
                </c:pt>
                <c:pt idx="11009">
                  <c:v>3.5385553185004568</c:v>
                </c:pt>
                <c:pt idx="11010">
                  <c:v>3.5355074672355986</c:v>
                </c:pt>
                <c:pt idx="11011">
                  <c:v>3.5294117647058822</c:v>
                </c:pt>
                <c:pt idx="11012">
                  <c:v>3.5263639134410241</c:v>
                </c:pt>
                <c:pt idx="11013">
                  <c:v>3.5233160621761659</c:v>
                </c:pt>
                <c:pt idx="11014">
                  <c:v>3.5172203596464486</c:v>
                </c:pt>
                <c:pt idx="11015">
                  <c:v>3.5141725083815905</c:v>
                </c:pt>
                <c:pt idx="11016">
                  <c:v>3.5080768058518741</c:v>
                </c:pt>
                <c:pt idx="11017">
                  <c:v>3.5050289545870159</c:v>
                </c:pt>
                <c:pt idx="11018">
                  <c:v>3.5019811033221577</c:v>
                </c:pt>
                <c:pt idx="11019">
                  <c:v>3.4989332520572995</c:v>
                </c:pt>
                <c:pt idx="11020">
                  <c:v>3.4958854007924414</c:v>
                </c:pt>
                <c:pt idx="11021">
                  <c:v>3.4897896982627246</c:v>
                </c:pt>
                <c:pt idx="11022">
                  <c:v>3.4867418469978664</c:v>
                </c:pt>
                <c:pt idx="11023">
                  <c:v>3.4836939957330082</c:v>
                </c:pt>
                <c:pt idx="11024">
                  <c:v>3.4806461444681496</c:v>
                </c:pt>
                <c:pt idx="11025">
                  <c:v>3.4775982932032914</c:v>
                </c:pt>
                <c:pt idx="11026">
                  <c:v>3.471502590673575</c:v>
                </c:pt>
                <c:pt idx="11027">
                  <c:v>3.4684547394087168</c:v>
                </c:pt>
                <c:pt idx="11028">
                  <c:v>3.4654068881438582</c:v>
                </c:pt>
                <c:pt idx="11029">
                  <c:v>3.462359036879</c:v>
                </c:pt>
                <c:pt idx="11030">
                  <c:v>3.4593111856141419</c:v>
                </c:pt>
                <c:pt idx="11031">
                  <c:v>3.4593111856141419</c:v>
                </c:pt>
                <c:pt idx="11032">
                  <c:v>3.4562633343492837</c:v>
                </c:pt>
                <c:pt idx="11033">
                  <c:v>3.4532154830844255</c:v>
                </c:pt>
                <c:pt idx="11034">
                  <c:v>3.4501676318195673</c:v>
                </c:pt>
                <c:pt idx="11035">
                  <c:v>3.4471197805547091</c:v>
                </c:pt>
                <c:pt idx="11036">
                  <c:v>3.4471197805547091</c:v>
                </c:pt>
                <c:pt idx="11037">
                  <c:v>3.4440719292898505</c:v>
                </c:pt>
                <c:pt idx="11038">
                  <c:v>3.4410240780249919</c:v>
                </c:pt>
                <c:pt idx="11039">
                  <c:v>3.4410240780249919</c:v>
                </c:pt>
                <c:pt idx="11040">
                  <c:v>3.4379762267601337</c:v>
                </c:pt>
                <c:pt idx="11041">
                  <c:v>3.4379762267601337</c:v>
                </c:pt>
                <c:pt idx="11042">
                  <c:v>3.4349283754952755</c:v>
                </c:pt>
                <c:pt idx="11043">
                  <c:v>3.4318805242304173</c:v>
                </c:pt>
                <c:pt idx="11044">
                  <c:v>3.4318805242304173</c:v>
                </c:pt>
                <c:pt idx="11045">
                  <c:v>3.4288326729655592</c:v>
                </c:pt>
                <c:pt idx="11046">
                  <c:v>3.4318805242304173</c:v>
                </c:pt>
                <c:pt idx="11047">
                  <c:v>3.4288326729655592</c:v>
                </c:pt>
                <c:pt idx="11048">
                  <c:v>3.4318805242304173</c:v>
                </c:pt>
                <c:pt idx="11049">
                  <c:v>3.4318805242304173</c:v>
                </c:pt>
                <c:pt idx="11050">
                  <c:v>3.4288326729655592</c:v>
                </c:pt>
                <c:pt idx="11051">
                  <c:v>3.4318805242304173</c:v>
                </c:pt>
                <c:pt idx="11052">
                  <c:v>3.4318805242304173</c:v>
                </c:pt>
                <c:pt idx="11053">
                  <c:v>3.4288326729655592</c:v>
                </c:pt>
                <c:pt idx="11054">
                  <c:v>3.4318805242304173</c:v>
                </c:pt>
                <c:pt idx="11055">
                  <c:v>3.4318805242304173</c:v>
                </c:pt>
                <c:pt idx="11056">
                  <c:v>3.4318805242304173</c:v>
                </c:pt>
                <c:pt idx="11057">
                  <c:v>3.4318805242304173</c:v>
                </c:pt>
                <c:pt idx="11058">
                  <c:v>3.4349283754952755</c:v>
                </c:pt>
                <c:pt idx="11059">
                  <c:v>3.4349283754952755</c:v>
                </c:pt>
                <c:pt idx="11060">
                  <c:v>3.4349283754952755</c:v>
                </c:pt>
                <c:pt idx="11061">
                  <c:v>3.4349283754952755</c:v>
                </c:pt>
                <c:pt idx="11062">
                  <c:v>3.4379762267601337</c:v>
                </c:pt>
                <c:pt idx="11063">
                  <c:v>3.4379762267601337</c:v>
                </c:pt>
                <c:pt idx="11064">
                  <c:v>3.4410240780249919</c:v>
                </c:pt>
                <c:pt idx="11065">
                  <c:v>3.4410240780249919</c:v>
                </c:pt>
                <c:pt idx="11066">
                  <c:v>3.4440719292898505</c:v>
                </c:pt>
                <c:pt idx="11067">
                  <c:v>3.4471197805547091</c:v>
                </c:pt>
                <c:pt idx="11068">
                  <c:v>3.4501676318195673</c:v>
                </c:pt>
                <c:pt idx="11069">
                  <c:v>3.4532154830844255</c:v>
                </c:pt>
                <c:pt idx="11070">
                  <c:v>3.4593111856141419</c:v>
                </c:pt>
                <c:pt idx="11071">
                  <c:v>3.4654068881438582</c:v>
                </c:pt>
                <c:pt idx="11072">
                  <c:v>3.471502590673575</c:v>
                </c:pt>
                <c:pt idx="11073">
                  <c:v>3.4806461444681496</c:v>
                </c:pt>
                <c:pt idx="11074">
                  <c:v>3.4867418469978664</c:v>
                </c:pt>
                <c:pt idx="11075">
                  <c:v>3.4928375495275832</c:v>
                </c:pt>
                <c:pt idx="11076">
                  <c:v>3.5050289545870159</c:v>
                </c:pt>
                <c:pt idx="11077">
                  <c:v>3.5172203596464486</c:v>
                </c:pt>
                <c:pt idx="11078">
                  <c:v>3.5324596159707404</c:v>
                </c:pt>
                <c:pt idx="11079">
                  <c:v>3.5537945748247486</c:v>
                </c:pt>
                <c:pt idx="11080">
                  <c:v>3.5781773849436145</c:v>
                </c:pt>
                <c:pt idx="11081">
                  <c:v>3.6086558975921972</c:v>
                </c:pt>
                <c:pt idx="11082">
                  <c:v>3.6421822615056381</c:v>
                </c:pt>
                <c:pt idx="11083">
                  <c:v>3.6818043279487958</c:v>
                </c:pt>
                <c:pt idx="11084">
                  <c:v>3.7275220969216702</c:v>
                </c:pt>
                <c:pt idx="11085">
                  <c:v>3.7793355684242607</c:v>
                </c:pt>
                <c:pt idx="11086">
                  <c:v>3.8311490399268515</c:v>
                </c:pt>
                <c:pt idx="11087">
                  <c:v>3.8860103626943006</c:v>
                </c:pt>
                <c:pt idx="11088">
                  <c:v>3.9439195367266073</c:v>
                </c:pt>
                <c:pt idx="11089">
                  <c:v>4.0048765620237736</c:v>
                </c:pt>
                <c:pt idx="11090">
                  <c:v>4.0658335873209381</c:v>
                </c:pt>
                <c:pt idx="11091">
                  <c:v>4.1267906126181035</c:v>
                </c:pt>
                <c:pt idx="11092">
                  <c:v>4.1755562328558362</c:v>
                </c:pt>
                <c:pt idx="11093">
                  <c:v>4.2304175556232853</c:v>
                </c:pt>
                <c:pt idx="11094">
                  <c:v>4.2852788783907343</c:v>
                </c:pt>
                <c:pt idx="11095">
                  <c:v>4.334044498628467</c:v>
                </c:pt>
                <c:pt idx="11096">
                  <c:v>4.3797622676013406</c:v>
                </c:pt>
                <c:pt idx="11097">
                  <c:v>4.4193843340444987</c:v>
                </c:pt>
                <c:pt idx="11098">
                  <c:v>4.459006400487656</c:v>
                </c:pt>
                <c:pt idx="11099">
                  <c:v>4.4986284669308132</c:v>
                </c:pt>
                <c:pt idx="11100">
                  <c:v>4.5260591283145377</c:v>
                </c:pt>
                <c:pt idx="11101">
                  <c:v>4.5504419384334041</c:v>
                </c:pt>
                <c:pt idx="11102">
                  <c:v>4.5809204510819868</c:v>
                </c:pt>
                <c:pt idx="11103">
                  <c:v>4.6022554099359949</c:v>
                </c:pt>
                <c:pt idx="11104">
                  <c:v>4.6266382200548613</c:v>
                </c:pt>
                <c:pt idx="11105">
                  <c:v>4.6449253276440112</c:v>
                </c:pt>
                <c:pt idx="11106">
                  <c:v>4.6632124352331603</c:v>
                </c:pt>
                <c:pt idx="11107">
                  <c:v>4.675403840292593</c:v>
                </c:pt>
                <c:pt idx="11108">
                  <c:v>4.6906430966168848</c:v>
                </c:pt>
                <c:pt idx="11109">
                  <c:v>4.6997866504114594</c:v>
                </c:pt>
                <c:pt idx="11110">
                  <c:v>4.7058823529411757</c:v>
                </c:pt>
                <c:pt idx="11111">
                  <c:v>4.7058823529411757</c:v>
                </c:pt>
                <c:pt idx="11112">
                  <c:v>4.7028345016763176</c:v>
                </c:pt>
                <c:pt idx="11113">
                  <c:v>4.693690947881743</c:v>
                </c:pt>
                <c:pt idx="11114">
                  <c:v>4.6814995428223103</c:v>
                </c:pt>
                <c:pt idx="11115">
                  <c:v>4.6632124352331603</c:v>
                </c:pt>
                <c:pt idx="11116">
                  <c:v>4.641877476379153</c:v>
                </c:pt>
                <c:pt idx="11117">
                  <c:v>4.6174946662602867</c:v>
                </c:pt>
                <c:pt idx="11118">
                  <c:v>4.5900640048765622</c:v>
                </c:pt>
                <c:pt idx="11119">
                  <c:v>4.5595854922279795</c:v>
                </c:pt>
                <c:pt idx="11120">
                  <c:v>4.5321548308442541</c:v>
                </c:pt>
                <c:pt idx="11121">
                  <c:v>4.4986284669308132</c:v>
                </c:pt>
                <c:pt idx="11122">
                  <c:v>4.4620542517525141</c:v>
                </c:pt>
                <c:pt idx="11123">
                  <c:v>4.4315757391039314</c:v>
                </c:pt>
                <c:pt idx="11124">
                  <c:v>4.3980493751904906</c:v>
                </c:pt>
                <c:pt idx="11125">
                  <c:v>4.3675708625419079</c:v>
                </c:pt>
                <c:pt idx="11126">
                  <c:v>4.3370923498933251</c:v>
                </c:pt>
                <c:pt idx="11127">
                  <c:v>4.3096616885096006</c:v>
                </c:pt>
                <c:pt idx="11128">
                  <c:v>4.2822310271258761</c:v>
                </c:pt>
                <c:pt idx="11129">
                  <c:v>4.2548003657421516</c:v>
                </c:pt>
                <c:pt idx="11130">
                  <c:v>4.2273697043584271</c:v>
                </c:pt>
                <c:pt idx="11131">
                  <c:v>4.2029868942395607</c:v>
                </c:pt>
                <c:pt idx="11132">
                  <c:v>4.1816519353855535</c:v>
                </c:pt>
                <c:pt idx="11133">
                  <c:v>4.1633648277964035</c:v>
                </c:pt>
                <c:pt idx="11134">
                  <c:v>4.1450777202072535</c:v>
                </c:pt>
                <c:pt idx="11135">
                  <c:v>4.1267906126181035</c:v>
                </c:pt>
                <c:pt idx="11136">
                  <c:v>4.1085035050289545</c:v>
                </c:pt>
                <c:pt idx="11137">
                  <c:v>4.0902163974398045</c:v>
                </c:pt>
                <c:pt idx="11138">
                  <c:v>4.0658335873209381</c:v>
                </c:pt>
                <c:pt idx="11139">
                  <c:v>4.0536421822615054</c:v>
                </c:pt>
                <c:pt idx="11140">
                  <c:v>4.0384029259372145</c:v>
                </c:pt>
                <c:pt idx="11141">
                  <c:v>4.0262115208777809</c:v>
                </c:pt>
                <c:pt idx="11142">
                  <c:v>4.0170679670832063</c:v>
                </c:pt>
                <c:pt idx="11143">
                  <c:v>4.0048765620237736</c:v>
                </c:pt>
                <c:pt idx="11144">
                  <c:v>3.9957330082291982</c:v>
                </c:pt>
                <c:pt idx="11145">
                  <c:v>3.983541603169765</c:v>
                </c:pt>
                <c:pt idx="11146">
                  <c:v>3.97439804937519</c:v>
                </c:pt>
                <c:pt idx="11147">
                  <c:v>3.9713501981103319</c:v>
                </c:pt>
                <c:pt idx="11148">
                  <c:v>3.9622066443157573</c:v>
                </c:pt>
                <c:pt idx="11149">
                  <c:v>3.9591587930508991</c:v>
                </c:pt>
                <c:pt idx="11150">
                  <c:v>3.9530630905211828</c:v>
                </c:pt>
                <c:pt idx="11151">
                  <c:v>3.9500152392563246</c:v>
                </c:pt>
                <c:pt idx="11152">
                  <c:v>3.9500152392563246</c:v>
                </c:pt>
                <c:pt idx="11153">
                  <c:v>3.9469673879914655</c:v>
                </c:pt>
                <c:pt idx="11154">
                  <c:v>3.9439195367266073</c:v>
                </c:pt>
                <c:pt idx="11155">
                  <c:v>3.9408716854617492</c:v>
                </c:pt>
                <c:pt idx="11156">
                  <c:v>3.9408716854617492</c:v>
                </c:pt>
                <c:pt idx="11157">
                  <c:v>3.9408716854617492</c:v>
                </c:pt>
                <c:pt idx="11158">
                  <c:v>3.937823834196891</c:v>
                </c:pt>
                <c:pt idx="11159">
                  <c:v>3.937823834196891</c:v>
                </c:pt>
                <c:pt idx="11160">
                  <c:v>3.9347759829320328</c:v>
                </c:pt>
                <c:pt idx="11161">
                  <c:v>3.9317281316671746</c:v>
                </c:pt>
                <c:pt idx="11162">
                  <c:v>3.9256324291374582</c:v>
                </c:pt>
                <c:pt idx="11163">
                  <c:v>3.9225845778725996</c:v>
                </c:pt>
                <c:pt idx="11164">
                  <c:v>3.9134410240780246</c:v>
                </c:pt>
                <c:pt idx="11165">
                  <c:v>3.9073453215483083</c:v>
                </c:pt>
                <c:pt idx="11166">
                  <c:v>3.8951539164888751</c:v>
                </c:pt>
                <c:pt idx="11167">
                  <c:v>3.8860103626943006</c:v>
                </c:pt>
                <c:pt idx="11168">
                  <c:v>3.8738189576348674</c:v>
                </c:pt>
                <c:pt idx="11169">
                  <c:v>3.8616275525754342</c:v>
                </c:pt>
                <c:pt idx="11170">
                  <c:v>3.8494361475160015</c:v>
                </c:pt>
                <c:pt idx="11171">
                  <c:v>3.8372447424565679</c:v>
                </c:pt>
                <c:pt idx="11172">
                  <c:v>3.8250533373971352</c:v>
                </c:pt>
                <c:pt idx="11173">
                  <c:v>3.8128619323377015</c:v>
                </c:pt>
                <c:pt idx="11174">
                  <c:v>3.8006705272782688</c:v>
                </c:pt>
                <c:pt idx="11175">
                  <c:v>3.7884791222188356</c:v>
                </c:pt>
                <c:pt idx="11176">
                  <c:v>3.7762877171594025</c:v>
                </c:pt>
                <c:pt idx="11177">
                  <c:v>3.7640963120999693</c:v>
                </c:pt>
                <c:pt idx="11178">
                  <c:v>3.7549527583053948</c:v>
                </c:pt>
                <c:pt idx="11179">
                  <c:v>3.7427613532459612</c:v>
                </c:pt>
                <c:pt idx="11180">
                  <c:v>3.7336177994513866</c:v>
                </c:pt>
                <c:pt idx="11181">
                  <c:v>3.7214263943919539</c:v>
                </c:pt>
                <c:pt idx="11182">
                  <c:v>3.7153306918622366</c:v>
                </c:pt>
                <c:pt idx="11183">
                  <c:v>3.7000914355379457</c:v>
                </c:pt>
                <c:pt idx="11184">
                  <c:v>3.6909478817433707</c:v>
                </c:pt>
                <c:pt idx="11185">
                  <c:v>3.6818043279487958</c:v>
                </c:pt>
                <c:pt idx="11186">
                  <c:v>3.6726607741542212</c:v>
                </c:pt>
                <c:pt idx="11187">
                  <c:v>3.6635172203596462</c:v>
                </c:pt>
                <c:pt idx="11188">
                  <c:v>3.6543736665650717</c:v>
                </c:pt>
                <c:pt idx="11189">
                  <c:v>3.6452301127704967</c:v>
                </c:pt>
                <c:pt idx="11190">
                  <c:v>3.6391344102407799</c:v>
                </c:pt>
                <c:pt idx="11191">
                  <c:v>3.6299908564462053</c:v>
                </c:pt>
                <c:pt idx="11192">
                  <c:v>3.6208473026516308</c:v>
                </c:pt>
                <c:pt idx="11193">
                  <c:v>3.6147516001219135</c:v>
                </c:pt>
                <c:pt idx="11194">
                  <c:v>3.605608046327339</c:v>
                </c:pt>
                <c:pt idx="11195">
                  <c:v>3.5995123437976226</c:v>
                </c:pt>
                <c:pt idx="11196">
                  <c:v>3.5934166412679058</c:v>
                </c:pt>
                <c:pt idx="11197">
                  <c:v>3.5873209387381895</c:v>
                </c:pt>
                <c:pt idx="11198">
                  <c:v>3.5812252362084727</c:v>
                </c:pt>
                <c:pt idx="11199">
                  <c:v>3.5751295336787563</c:v>
                </c:pt>
                <c:pt idx="11200">
                  <c:v>3.5690338311490399</c:v>
                </c:pt>
                <c:pt idx="11201">
                  <c:v>3.5629381286193231</c:v>
                </c:pt>
                <c:pt idx="11202">
                  <c:v>3.5568424260896068</c:v>
                </c:pt>
                <c:pt idx="11203">
                  <c:v>3.5507467235598904</c:v>
                </c:pt>
                <c:pt idx="11204">
                  <c:v>3.5476988722950322</c:v>
                </c:pt>
                <c:pt idx="11205">
                  <c:v>3.541603169765315</c:v>
                </c:pt>
                <c:pt idx="11206">
                  <c:v>3.5385553185004568</c:v>
                </c:pt>
                <c:pt idx="11207">
                  <c:v>3.5324596159707404</c:v>
                </c:pt>
                <c:pt idx="11208">
                  <c:v>3.5294117647058822</c:v>
                </c:pt>
                <c:pt idx="11209">
                  <c:v>3.5233160621761659</c:v>
                </c:pt>
                <c:pt idx="11210">
                  <c:v>3.5202682109113077</c:v>
                </c:pt>
                <c:pt idx="11211">
                  <c:v>3.5141725083815905</c:v>
                </c:pt>
                <c:pt idx="11212">
                  <c:v>3.5111246571167323</c:v>
                </c:pt>
                <c:pt idx="11213">
                  <c:v>3.5080768058518741</c:v>
                </c:pt>
                <c:pt idx="11214">
                  <c:v>3.5050289545870159</c:v>
                </c:pt>
                <c:pt idx="11215">
                  <c:v>3.4989332520572995</c:v>
                </c:pt>
                <c:pt idx="11216">
                  <c:v>3.4958854007924414</c:v>
                </c:pt>
                <c:pt idx="11217">
                  <c:v>3.4928375495275832</c:v>
                </c:pt>
                <c:pt idx="11218">
                  <c:v>3.4897896982627246</c:v>
                </c:pt>
                <c:pt idx="11219">
                  <c:v>3.4867418469978664</c:v>
                </c:pt>
                <c:pt idx="11220">
                  <c:v>3.4836939957330082</c:v>
                </c:pt>
                <c:pt idx="11221">
                  <c:v>3.4806461444681496</c:v>
                </c:pt>
                <c:pt idx="11222">
                  <c:v>3.4745504419384332</c:v>
                </c:pt>
                <c:pt idx="11223">
                  <c:v>3.471502590673575</c:v>
                </c:pt>
                <c:pt idx="11224">
                  <c:v>3.4684547394087168</c:v>
                </c:pt>
                <c:pt idx="11225">
                  <c:v>3.4684547394087168</c:v>
                </c:pt>
                <c:pt idx="11226">
                  <c:v>3.4654068881438582</c:v>
                </c:pt>
                <c:pt idx="11227">
                  <c:v>3.462359036879</c:v>
                </c:pt>
                <c:pt idx="11228">
                  <c:v>3.462359036879</c:v>
                </c:pt>
                <c:pt idx="11229">
                  <c:v>3.4593111856141419</c:v>
                </c:pt>
                <c:pt idx="11230">
                  <c:v>3.4593111856141419</c:v>
                </c:pt>
                <c:pt idx="11231">
                  <c:v>3.4562633343492837</c:v>
                </c:pt>
                <c:pt idx="11232">
                  <c:v>3.4562633343492837</c:v>
                </c:pt>
                <c:pt idx="11233">
                  <c:v>3.4562633343492837</c:v>
                </c:pt>
                <c:pt idx="11234">
                  <c:v>3.4562633343492837</c:v>
                </c:pt>
                <c:pt idx="11235">
                  <c:v>3.4562633343492837</c:v>
                </c:pt>
                <c:pt idx="11236">
                  <c:v>3.4562633343492837</c:v>
                </c:pt>
                <c:pt idx="11237">
                  <c:v>3.4562633343492837</c:v>
                </c:pt>
                <c:pt idx="11238">
                  <c:v>3.4562633343492837</c:v>
                </c:pt>
                <c:pt idx="11239">
                  <c:v>3.4593111856141419</c:v>
                </c:pt>
                <c:pt idx="11240">
                  <c:v>3.4593111856141419</c:v>
                </c:pt>
                <c:pt idx="11241">
                  <c:v>3.462359036879</c:v>
                </c:pt>
                <c:pt idx="11242">
                  <c:v>3.462359036879</c:v>
                </c:pt>
                <c:pt idx="11243">
                  <c:v>3.4654068881438582</c:v>
                </c:pt>
                <c:pt idx="11244">
                  <c:v>3.4684547394087168</c:v>
                </c:pt>
                <c:pt idx="11245">
                  <c:v>3.471502590673575</c:v>
                </c:pt>
                <c:pt idx="11246">
                  <c:v>3.4745504419384332</c:v>
                </c:pt>
                <c:pt idx="11247">
                  <c:v>3.4745504419384332</c:v>
                </c:pt>
                <c:pt idx="11248">
                  <c:v>3.4806461444681496</c:v>
                </c:pt>
                <c:pt idx="11249">
                  <c:v>3.4867418469978664</c:v>
                </c:pt>
                <c:pt idx="11250">
                  <c:v>3.4897896982627246</c:v>
                </c:pt>
                <c:pt idx="11251">
                  <c:v>3.4928375495275832</c:v>
                </c:pt>
                <c:pt idx="11252">
                  <c:v>3.4958854007924414</c:v>
                </c:pt>
                <c:pt idx="11253">
                  <c:v>3.4989332520572995</c:v>
                </c:pt>
                <c:pt idx="11254">
                  <c:v>3.5050289545870159</c:v>
                </c:pt>
                <c:pt idx="11255">
                  <c:v>3.5080768058518741</c:v>
                </c:pt>
                <c:pt idx="11256">
                  <c:v>3.5111246571167323</c:v>
                </c:pt>
                <c:pt idx="11257">
                  <c:v>3.5172203596464486</c:v>
                </c:pt>
                <c:pt idx="11258">
                  <c:v>3.5202682109113077</c:v>
                </c:pt>
                <c:pt idx="11259">
                  <c:v>3.5263639134410241</c:v>
                </c:pt>
                <c:pt idx="11260">
                  <c:v>3.5294117647058822</c:v>
                </c:pt>
                <c:pt idx="11261">
                  <c:v>3.5355074672355986</c:v>
                </c:pt>
                <c:pt idx="11262">
                  <c:v>3.5385553185004568</c:v>
                </c:pt>
                <c:pt idx="11263">
                  <c:v>3.5446510210301736</c:v>
                </c:pt>
                <c:pt idx="11264">
                  <c:v>3.5507467235598904</c:v>
                </c:pt>
                <c:pt idx="11265">
                  <c:v>3.5537945748247486</c:v>
                </c:pt>
                <c:pt idx="11266">
                  <c:v>3.5598902773544649</c:v>
                </c:pt>
                <c:pt idx="11267">
                  <c:v>3.5659859798841813</c:v>
                </c:pt>
                <c:pt idx="11268">
                  <c:v>3.5690338311490399</c:v>
                </c:pt>
                <c:pt idx="11269">
                  <c:v>3.5751295336787563</c:v>
                </c:pt>
                <c:pt idx="11270">
                  <c:v>3.5812252362084727</c:v>
                </c:pt>
                <c:pt idx="11271">
                  <c:v>3.5842730874733313</c:v>
                </c:pt>
                <c:pt idx="11272">
                  <c:v>3.5903687900030476</c:v>
                </c:pt>
                <c:pt idx="11273">
                  <c:v>3.5964644925327645</c:v>
                </c:pt>
                <c:pt idx="11274">
                  <c:v>3.5995123437976226</c:v>
                </c:pt>
                <c:pt idx="11275">
                  <c:v>3.6025601950624808</c:v>
                </c:pt>
                <c:pt idx="11276">
                  <c:v>3.6086558975921972</c:v>
                </c:pt>
                <c:pt idx="11277">
                  <c:v>3.6117037488570554</c:v>
                </c:pt>
                <c:pt idx="11278">
                  <c:v>3.6147516001219135</c:v>
                </c:pt>
                <c:pt idx="11279">
                  <c:v>3.6147516001219135</c:v>
                </c:pt>
                <c:pt idx="11280">
                  <c:v>3.6147516001219135</c:v>
                </c:pt>
                <c:pt idx="11281">
                  <c:v>3.6147516001219135</c:v>
                </c:pt>
                <c:pt idx="11282">
                  <c:v>3.6147516001219135</c:v>
                </c:pt>
                <c:pt idx="11283">
                  <c:v>3.6147516001219135</c:v>
                </c:pt>
                <c:pt idx="11284">
                  <c:v>3.6147516001219135</c:v>
                </c:pt>
                <c:pt idx="11285">
                  <c:v>3.6086558975921972</c:v>
                </c:pt>
                <c:pt idx="11286">
                  <c:v>3.605608046327339</c:v>
                </c:pt>
                <c:pt idx="11287">
                  <c:v>3.6025601950624808</c:v>
                </c:pt>
                <c:pt idx="11288">
                  <c:v>3.5964644925327645</c:v>
                </c:pt>
                <c:pt idx="11289">
                  <c:v>3.5934166412679058</c:v>
                </c:pt>
                <c:pt idx="11290">
                  <c:v>3.5873209387381895</c:v>
                </c:pt>
                <c:pt idx="11291">
                  <c:v>3.5842730874733313</c:v>
                </c:pt>
                <c:pt idx="11292">
                  <c:v>3.5781773849436145</c:v>
                </c:pt>
                <c:pt idx="11293">
                  <c:v>3.5751295336787563</c:v>
                </c:pt>
                <c:pt idx="11294">
                  <c:v>3.5690338311490399</c:v>
                </c:pt>
                <c:pt idx="11295">
                  <c:v>3.5629381286193231</c:v>
                </c:pt>
                <c:pt idx="11296">
                  <c:v>3.5568424260896068</c:v>
                </c:pt>
                <c:pt idx="11297">
                  <c:v>3.5537945748247486</c:v>
                </c:pt>
                <c:pt idx="11298">
                  <c:v>3.5476988722950322</c:v>
                </c:pt>
                <c:pt idx="11299">
                  <c:v>3.541603169765315</c:v>
                </c:pt>
                <c:pt idx="11300">
                  <c:v>3.5385553185004568</c:v>
                </c:pt>
                <c:pt idx="11301">
                  <c:v>3.5324596159707404</c:v>
                </c:pt>
                <c:pt idx="11302">
                  <c:v>3.5294117647058822</c:v>
                </c:pt>
                <c:pt idx="11303">
                  <c:v>3.5233160621761659</c:v>
                </c:pt>
                <c:pt idx="11304">
                  <c:v>3.5202682109113077</c:v>
                </c:pt>
                <c:pt idx="11305">
                  <c:v>3.5141725083815905</c:v>
                </c:pt>
                <c:pt idx="11306">
                  <c:v>3.5111246571167323</c:v>
                </c:pt>
                <c:pt idx="11307">
                  <c:v>3.5080768058518741</c:v>
                </c:pt>
                <c:pt idx="11308">
                  <c:v>3.5019811033221577</c:v>
                </c:pt>
                <c:pt idx="11309">
                  <c:v>3.4989332520572995</c:v>
                </c:pt>
                <c:pt idx="11310">
                  <c:v>3.4958854007924414</c:v>
                </c:pt>
                <c:pt idx="11311">
                  <c:v>3.4897896982627246</c:v>
                </c:pt>
                <c:pt idx="11312">
                  <c:v>3.4867418469978664</c:v>
                </c:pt>
                <c:pt idx="11313">
                  <c:v>3.4836939957330082</c:v>
                </c:pt>
                <c:pt idx="11314">
                  <c:v>3.4806461444681496</c:v>
                </c:pt>
                <c:pt idx="11315">
                  <c:v>3.4745504419384332</c:v>
                </c:pt>
                <c:pt idx="11316">
                  <c:v>3.4684547394087168</c:v>
                </c:pt>
                <c:pt idx="11317">
                  <c:v>3.4654068881438582</c:v>
                </c:pt>
                <c:pt idx="11318">
                  <c:v>3.462359036879</c:v>
                </c:pt>
                <c:pt idx="11319">
                  <c:v>3.4593111856141419</c:v>
                </c:pt>
                <c:pt idx="11320">
                  <c:v>3.4562633343492837</c:v>
                </c:pt>
                <c:pt idx="11321">
                  <c:v>3.4532154830844255</c:v>
                </c:pt>
                <c:pt idx="11322">
                  <c:v>3.4501676318195673</c:v>
                </c:pt>
                <c:pt idx="11323">
                  <c:v>3.4501676318195673</c:v>
                </c:pt>
                <c:pt idx="11324">
                  <c:v>3.4471197805547091</c:v>
                </c:pt>
                <c:pt idx="11325">
                  <c:v>3.4440719292898505</c:v>
                </c:pt>
                <c:pt idx="11326">
                  <c:v>3.4410240780249919</c:v>
                </c:pt>
                <c:pt idx="11327">
                  <c:v>3.4410240780249919</c:v>
                </c:pt>
                <c:pt idx="11328">
                  <c:v>3.4379762267601337</c:v>
                </c:pt>
                <c:pt idx="11329">
                  <c:v>3.4349283754952755</c:v>
                </c:pt>
                <c:pt idx="11330">
                  <c:v>3.4318805242304173</c:v>
                </c:pt>
                <c:pt idx="11331">
                  <c:v>3.4318805242304173</c:v>
                </c:pt>
                <c:pt idx="11332">
                  <c:v>3.4288326729655592</c:v>
                </c:pt>
                <c:pt idx="11333">
                  <c:v>3.4288326729655592</c:v>
                </c:pt>
                <c:pt idx="11334">
                  <c:v>3.425784821700701</c:v>
                </c:pt>
                <c:pt idx="11335">
                  <c:v>3.425784821700701</c:v>
                </c:pt>
                <c:pt idx="11336">
                  <c:v>3.4227369704358428</c:v>
                </c:pt>
                <c:pt idx="11337">
                  <c:v>3.4227369704358428</c:v>
                </c:pt>
                <c:pt idx="11338">
                  <c:v>3.4196891191709846</c:v>
                </c:pt>
                <c:pt idx="11339">
                  <c:v>3.4196891191709846</c:v>
                </c:pt>
                <c:pt idx="11340">
                  <c:v>3.4196891191709846</c:v>
                </c:pt>
                <c:pt idx="11341">
                  <c:v>3.4196891191709846</c:v>
                </c:pt>
                <c:pt idx="11342">
                  <c:v>3.4196891191709846</c:v>
                </c:pt>
                <c:pt idx="11343">
                  <c:v>3.4196891191709846</c:v>
                </c:pt>
                <c:pt idx="11344">
                  <c:v>3.4196891191709846</c:v>
                </c:pt>
                <c:pt idx="11345">
                  <c:v>3.4196891191709846</c:v>
                </c:pt>
                <c:pt idx="11346">
                  <c:v>3.4196891191709846</c:v>
                </c:pt>
                <c:pt idx="11347">
                  <c:v>3.4227369704358428</c:v>
                </c:pt>
                <c:pt idx="11348">
                  <c:v>3.4227369704358428</c:v>
                </c:pt>
                <c:pt idx="11349">
                  <c:v>3.425784821700701</c:v>
                </c:pt>
                <c:pt idx="11350">
                  <c:v>3.425784821700701</c:v>
                </c:pt>
                <c:pt idx="11351">
                  <c:v>3.4318805242304173</c:v>
                </c:pt>
                <c:pt idx="11352">
                  <c:v>3.4318805242304173</c:v>
                </c:pt>
                <c:pt idx="11353">
                  <c:v>3.4349283754952755</c:v>
                </c:pt>
                <c:pt idx="11354">
                  <c:v>3.4379762267601337</c:v>
                </c:pt>
                <c:pt idx="11355">
                  <c:v>3.4410240780249919</c:v>
                </c:pt>
                <c:pt idx="11356">
                  <c:v>3.4471197805547091</c:v>
                </c:pt>
                <c:pt idx="11357">
                  <c:v>3.4532154830844255</c:v>
                </c:pt>
                <c:pt idx="11358">
                  <c:v>3.4593111856141419</c:v>
                </c:pt>
                <c:pt idx="11359">
                  <c:v>3.4654068881438582</c:v>
                </c:pt>
                <c:pt idx="11360">
                  <c:v>3.471502590673575</c:v>
                </c:pt>
                <c:pt idx="11361">
                  <c:v>3.4806461444681496</c:v>
                </c:pt>
                <c:pt idx="11362">
                  <c:v>3.4928375495275832</c:v>
                </c:pt>
                <c:pt idx="11363">
                  <c:v>3.4958854007924414</c:v>
                </c:pt>
                <c:pt idx="11364">
                  <c:v>3.5050289545870159</c:v>
                </c:pt>
                <c:pt idx="11365">
                  <c:v>3.5172203596464486</c:v>
                </c:pt>
                <c:pt idx="11366">
                  <c:v>3.5263639134410241</c:v>
                </c:pt>
                <c:pt idx="11367">
                  <c:v>3.541603169765315</c:v>
                </c:pt>
                <c:pt idx="11368">
                  <c:v>3.5629381286193231</c:v>
                </c:pt>
                <c:pt idx="11369">
                  <c:v>3.5812252362084727</c:v>
                </c:pt>
                <c:pt idx="11370">
                  <c:v>3.6086558975921972</c:v>
                </c:pt>
                <c:pt idx="11371">
                  <c:v>3.6391344102407799</c:v>
                </c:pt>
                <c:pt idx="11372">
                  <c:v>3.6696129228893626</c:v>
                </c:pt>
                <c:pt idx="11373">
                  <c:v>3.7061871380676621</c:v>
                </c:pt>
                <c:pt idx="11374">
                  <c:v>3.7488570557756784</c:v>
                </c:pt>
                <c:pt idx="11375">
                  <c:v>3.794574824748552</c:v>
                </c:pt>
                <c:pt idx="11376">
                  <c:v>3.8433404449862842</c:v>
                </c:pt>
                <c:pt idx="11377">
                  <c:v>3.8921060652240169</c:v>
                </c:pt>
                <c:pt idx="11378">
                  <c:v>3.9439195367266073</c:v>
                </c:pt>
                <c:pt idx="11379">
                  <c:v>3.9987808594940564</c:v>
                </c:pt>
                <c:pt idx="11380">
                  <c:v>4.0505943309966472</c:v>
                </c:pt>
                <c:pt idx="11381">
                  <c:v>4.1054556537640963</c:v>
                </c:pt>
                <c:pt idx="11382">
                  <c:v>4.1542212740018289</c:v>
                </c:pt>
                <c:pt idx="11383">
                  <c:v>4.2029868942395607</c:v>
                </c:pt>
                <c:pt idx="11384">
                  <c:v>4.2517525144772934</c:v>
                </c:pt>
                <c:pt idx="11385">
                  <c:v>4.2913745809204507</c:v>
                </c:pt>
                <c:pt idx="11386">
                  <c:v>4.334044498628467</c:v>
                </c:pt>
                <c:pt idx="11387">
                  <c:v>4.3675708625419079</c:v>
                </c:pt>
                <c:pt idx="11388">
                  <c:v>4.4010972264553487</c:v>
                </c:pt>
                <c:pt idx="11389">
                  <c:v>4.4315757391039314</c:v>
                </c:pt>
                <c:pt idx="11390">
                  <c:v>4.459006400487656</c:v>
                </c:pt>
                <c:pt idx="11391">
                  <c:v>4.4833892106065223</c:v>
                </c:pt>
                <c:pt idx="11392">
                  <c:v>4.5077720207253877</c:v>
                </c:pt>
                <c:pt idx="11393">
                  <c:v>4.5260591283145377</c:v>
                </c:pt>
                <c:pt idx="11394">
                  <c:v>4.5473940871685459</c:v>
                </c:pt>
                <c:pt idx="11395">
                  <c:v>4.5626333434928377</c:v>
                </c:pt>
                <c:pt idx="11396">
                  <c:v>4.5809204510819868</c:v>
                </c:pt>
                <c:pt idx="11397">
                  <c:v>4.5961597074062785</c:v>
                </c:pt>
                <c:pt idx="11398">
                  <c:v>4.6083511124657113</c:v>
                </c:pt>
                <c:pt idx="11399">
                  <c:v>4.6174946662602867</c:v>
                </c:pt>
                <c:pt idx="11400">
                  <c:v>4.6296860713197194</c:v>
                </c:pt>
                <c:pt idx="11401">
                  <c:v>4.6357817738494358</c:v>
                </c:pt>
                <c:pt idx="11402">
                  <c:v>4.641877476379153</c:v>
                </c:pt>
                <c:pt idx="11403">
                  <c:v>4.641877476379153</c:v>
                </c:pt>
                <c:pt idx="11404">
                  <c:v>4.6388296251142949</c:v>
                </c:pt>
                <c:pt idx="11405">
                  <c:v>4.6296860713197194</c:v>
                </c:pt>
                <c:pt idx="11406">
                  <c:v>4.6174946662602867</c:v>
                </c:pt>
                <c:pt idx="11407">
                  <c:v>4.6053032612008531</c:v>
                </c:pt>
                <c:pt idx="11408">
                  <c:v>4.5839683023468449</c:v>
                </c:pt>
                <c:pt idx="11409">
                  <c:v>4.5656811947576958</c:v>
                </c:pt>
                <c:pt idx="11410">
                  <c:v>4.5443462359036877</c:v>
                </c:pt>
                <c:pt idx="11411">
                  <c:v>4.5169155745199632</c:v>
                </c:pt>
                <c:pt idx="11412">
                  <c:v>4.4864370618713805</c:v>
                </c:pt>
                <c:pt idx="11413">
                  <c:v>4.4559585492227978</c:v>
                </c:pt>
                <c:pt idx="11414">
                  <c:v>4.4285278878390733</c:v>
                </c:pt>
                <c:pt idx="11415">
                  <c:v>4.4010972264553487</c:v>
                </c:pt>
                <c:pt idx="11416">
                  <c:v>4.3736665650716242</c:v>
                </c:pt>
                <c:pt idx="11417">
                  <c:v>4.3431880524230415</c:v>
                </c:pt>
                <c:pt idx="11418">
                  <c:v>4.315757391039317</c:v>
                </c:pt>
                <c:pt idx="11419">
                  <c:v>4.2913745809204507</c:v>
                </c:pt>
                <c:pt idx="11420">
                  <c:v>4.2639439195367261</c:v>
                </c:pt>
                <c:pt idx="11421">
                  <c:v>4.2395611094178607</c:v>
                </c:pt>
                <c:pt idx="11422">
                  <c:v>4.2182261505638525</c:v>
                </c:pt>
                <c:pt idx="11423">
                  <c:v>4.1968911917098444</c:v>
                </c:pt>
                <c:pt idx="11424">
                  <c:v>4.1786040841206953</c:v>
                </c:pt>
                <c:pt idx="11425">
                  <c:v>4.1603169765315453</c:v>
                </c:pt>
                <c:pt idx="11426">
                  <c:v>4.1420298689423953</c:v>
                </c:pt>
                <c:pt idx="11427">
                  <c:v>4.1267906126181035</c:v>
                </c:pt>
                <c:pt idx="11428">
                  <c:v>4.1115513562938126</c:v>
                </c:pt>
                <c:pt idx="11429">
                  <c:v>4.1024078024992381</c:v>
                </c:pt>
                <c:pt idx="11430">
                  <c:v>4.0902163974398045</c:v>
                </c:pt>
                <c:pt idx="11431">
                  <c:v>4.0810728436452299</c:v>
                </c:pt>
                <c:pt idx="11432">
                  <c:v>4.0749771411155136</c:v>
                </c:pt>
                <c:pt idx="11433">
                  <c:v>4.0688814385857963</c:v>
                </c:pt>
                <c:pt idx="11434">
                  <c:v>4.0658335873209381</c:v>
                </c:pt>
                <c:pt idx="11435">
                  <c:v>4.0597378847912218</c:v>
                </c:pt>
                <c:pt idx="11436">
                  <c:v>4.0566900335263636</c:v>
                </c:pt>
                <c:pt idx="11437">
                  <c:v>4.0566900335263636</c:v>
                </c:pt>
                <c:pt idx="11438">
                  <c:v>4.0566900335263636</c:v>
                </c:pt>
                <c:pt idx="11439">
                  <c:v>4.0597378847912218</c:v>
                </c:pt>
                <c:pt idx="11440">
                  <c:v>4.0597378847912218</c:v>
                </c:pt>
                <c:pt idx="11441">
                  <c:v>4.06278573605608</c:v>
                </c:pt>
                <c:pt idx="11442">
                  <c:v>4.06278573605608</c:v>
                </c:pt>
                <c:pt idx="11443">
                  <c:v>4.0658335873209381</c:v>
                </c:pt>
                <c:pt idx="11444">
                  <c:v>4.0719292898506554</c:v>
                </c:pt>
                <c:pt idx="11445">
                  <c:v>4.0780249923803717</c:v>
                </c:pt>
                <c:pt idx="11446">
                  <c:v>4.0841206949100881</c:v>
                </c:pt>
                <c:pt idx="11447">
                  <c:v>4.0871685461749463</c:v>
                </c:pt>
                <c:pt idx="11448">
                  <c:v>4.0963120999695208</c:v>
                </c:pt>
                <c:pt idx="11449">
                  <c:v>4.1024078024992381</c:v>
                </c:pt>
                <c:pt idx="11450">
                  <c:v>4.1054556537640963</c:v>
                </c:pt>
                <c:pt idx="11451">
                  <c:v>4.1145992075586708</c:v>
                </c:pt>
                <c:pt idx="11452">
                  <c:v>4.1206949100883872</c:v>
                </c:pt>
                <c:pt idx="11453">
                  <c:v>4.1237427613532454</c:v>
                </c:pt>
                <c:pt idx="11454">
                  <c:v>4.1328863151478208</c:v>
                </c:pt>
                <c:pt idx="11455">
                  <c:v>4.135934166412679</c:v>
                </c:pt>
                <c:pt idx="11456">
                  <c:v>4.1420298689423953</c:v>
                </c:pt>
                <c:pt idx="11457">
                  <c:v>4.1511734227369699</c:v>
                </c:pt>
                <c:pt idx="11458">
                  <c:v>4.1542212740018289</c:v>
                </c:pt>
                <c:pt idx="11459">
                  <c:v>4.1603169765315453</c:v>
                </c:pt>
                <c:pt idx="11460">
                  <c:v>4.1633648277964035</c:v>
                </c:pt>
                <c:pt idx="11461">
                  <c:v>4.1664126790612617</c:v>
                </c:pt>
                <c:pt idx="11462">
                  <c:v>4.1694605303261199</c:v>
                </c:pt>
                <c:pt idx="11463">
                  <c:v>4.172508381590978</c:v>
                </c:pt>
                <c:pt idx="11464">
                  <c:v>4.1755562328558362</c:v>
                </c:pt>
                <c:pt idx="11465">
                  <c:v>4.1664126790612617</c:v>
                </c:pt>
                <c:pt idx="11466">
                  <c:v>4.1603169765315453</c:v>
                </c:pt>
                <c:pt idx="11467">
                  <c:v>4.1511734227369699</c:v>
                </c:pt>
                <c:pt idx="11468">
                  <c:v>4.1389820176775372</c:v>
                </c:pt>
                <c:pt idx="11469">
                  <c:v>4.1267906126181035</c:v>
                </c:pt>
                <c:pt idx="11470">
                  <c:v>4.1115513562938126</c:v>
                </c:pt>
                <c:pt idx="11471">
                  <c:v>4.0963120999695208</c:v>
                </c:pt>
                <c:pt idx="11472">
                  <c:v>4.0780249923803717</c:v>
                </c:pt>
                <c:pt idx="11473">
                  <c:v>4.0597378847912218</c:v>
                </c:pt>
                <c:pt idx="11474">
                  <c:v>4.0414507772020727</c:v>
                </c:pt>
                <c:pt idx="11475">
                  <c:v>4.0231636696129227</c:v>
                </c:pt>
                <c:pt idx="11476">
                  <c:v>4.0018287107589154</c:v>
                </c:pt>
                <c:pt idx="11477">
                  <c:v>3.9804937519049068</c:v>
                </c:pt>
                <c:pt idx="11478">
                  <c:v>3.9622066443157573</c:v>
                </c:pt>
                <c:pt idx="11479">
                  <c:v>3.9439195367266073</c:v>
                </c:pt>
                <c:pt idx="11480">
                  <c:v>3.9256324291374582</c:v>
                </c:pt>
                <c:pt idx="11481">
                  <c:v>3.9073453215483083</c:v>
                </c:pt>
                <c:pt idx="11482">
                  <c:v>3.8921060652240169</c:v>
                </c:pt>
                <c:pt idx="11483">
                  <c:v>3.8738189576348674</c:v>
                </c:pt>
                <c:pt idx="11484">
                  <c:v>3.858579701310576</c:v>
                </c:pt>
                <c:pt idx="11485">
                  <c:v>3.8433404449862842</c:v>
                </c:pt>
                <c:pt idx="11486">
                  <c:v>3.8281011886619933</c:v>
                </c:pt>
                <c:pt idx="11487">
                  <c:v>3.8128619323377015</c:v>
                </c:pt>
                <c:pt idx="11488">
                  <c:v>3.8006705272782688</c:v>
                </c:pt>
                <c:pt idx="11489">
                  <c:v>3.7854312709539775</c:v>
                </c:pt>
                <c:pt idx="11490">
                  <c:v>3.7732398658945443</c:v>
                </c:pt>
                <c:pt idx="11491">
                  <c:v>3.7610484608351111</c:v>
                </c:pt>
                <c:pt idx="11492">
                  <c:v>3.7488570557756784</c:v>
                </c:pt>
                <c:pt idx="11493">
                  <c:v>3.7336177994513866</c:v>
                </c:pt>
                <c:pt idx="11494">
                  <c:v>3.7214263943919539</c:v>
                </c:pt>
                <c:pt idx="11495">
                  <c:v>3.7122828405973785</c:v>
                </c:pt>
                <c:pt idx="11496">
                  <c:v>3.7000914355379457</c:v>
                </c:pt>
                <c:pt idx="11497">
                  <c:v>3.6909478817433707</c:v>
                </c:pt>
                <c:pt idx="11498">
                  <c:v>3.6818043279487958</c:v>
                </c:pt>
                <c:pt idx="11499">
                  <c:v>3.6726607741542212</c:v>
                </c:pt>
                <c:pt idx="11500">
                  <c:v>3.6635172203596462</c:v>
                </c:pt>
                <c:pt idx="11501">
                  <c:v>3.6543736665650717</c:v>
                </c:pt>
                <c:pt idx="11502">
                  <c:v>3.6452301127704967</c:v>
                </c:pt>
                <c:pt idx="11503">
                  <c:v>3.6360865589759217</c:v>
                </c:pt>
                <c:pt idx="11504">
                  <c:v>3.6269430051813472</c:v>
                </c:pt>
                <c:pt idx="11505">
                  <c:v>3.6208473026516308</c:v>
                </c:pt>
                <c:pt idx="11506">
                  <c:v>3.6117037488570554</c:v>
                </c:pt>
                <c:pt idx="11507">
                  <c:v>3.605608046327339</c:v>
                </c:pt>
                <c:pt idx="11508">
                  <c:v>3.5964644925327645</c:v>
                </c:pt>
                <c:pt idx="11509">
                  <c:v>3.5903687900030476</c:v>
                </c:pt>
                <c:pt idx="11510">
                  <c:v>3.5842730874733313</c:v>
                </c:pt>
                <c:pt idx="11511">
                  <c:v>3.5781773849436145</c:v>
                </c:pt>
                <c:pt idx="11512">
                  <c:v>3.5720816824138981</c:v>
                </c:pt>
                <c:pt idx="11513">
                  <c:v>3.5659859798841813</c:v>
                </c:pt>
                <c:pt idx="11514">
                  <c:v>3.5598902773544649</c:v>
                </c:pt>
                <c:pt idx="11515">
                  <c:v>3.5537945748247486</c:v>
                </c:pt>
                <c:pt idx="11516">
                  <c:v>3.5507467235598904</c:v>
                </c:pt>
                <c:pt idx="11517">
                  <c:v>3.5446510210301736</c:v>
                </c:pt>
                <c:pt idx="11518">
                  <c:v>3.5385553185004568</c:v>
                </c:pt>
                <c:pt idx="11519">
                  <c:v>3.5324596159707404</c:v>
                </c:pt>
                <c:pt idx="11520">
                  <c:v>3.5294117647058822</c:v>
                </c:pt>
                <c:pt idx="11521">
                  <c:v>3.5233160621761659</c:v>
                </c:pt>
                <c:pt idx="11522">
                  <c:v>3.5202682109113077</c:v>
                </c:pt>
                <c:pt idx="11523">
                  <c:v>3.5141725083815905</c:v>
                </c:pt>
                <c:pt idx="11524">
                  <c:v>3.5111246571167323</c:v>
                </c:pt>
                <c:pt idx="11525">
                  <c:v>3.5050289545870159</c:v>
                </c:pt>
                <c:pt idx="11526">
                  <c:v>3.5019811033221577</c:v>
                </c:pt>
                <c:pt idx="11527">
                  <c:v>3.4989332520572995</c:v>
                </c:pt>
                <c:pt idx="11528">
                  <c:v>3.4928375495275832</c:v>
                </c:pt>
                <c:pt idx="11529">
                  <c:v>3.4897896982627246</c:v>
                </c:pt>
                <c:pt idx="11530">
                  <c:v>3.4867418469978664</c:v>
                </c:pt>
                <c:pt idx="11531">
                  <c:v>3.4836939957330082</c:v>
                </c:pt>
                <c:pt idx="11532">
                  <c:v>3.4775982932032914</c:v>
                </c:pt>
                <c:pt idx="11533">
                  <c:v>3.4745504419384332</c:v>
                </c:pt>
                <c:pt idx="11534">
                  <c:v>3.471502590673575</c:v>
                </c:pt>
                <c:pt idx="11535">
                  <c:v>3.4684547394087168</c:v>
                </c:pt>
                <c:pt idx="11536">
                  <c:v>3.4654068881438582</c:v>
                </c:pt>
                <c:pt idx="11537">
                  <c:v>3.462359036879</c:v>
                </c:pt>
                <c:pt idx="11538">
                  <c:v>3.4593111856141419</c:v>
                </c:pt>
                <c:pt idx="11539">
                  <c:v>3.4562633343492837</c:v>
                </c:pt>
                <c:pt idx="11540">
                  <c:v>3.4532154830844255</c:v>
                </c:pt>
                <c:pt idx="11541">
                  <c:v>3.4532154830844255</c:v>
                </c:pt>
                <c:pt idx="11542">
                  <c:v>3.4501676318195673</c:v>
                </c:pt>
                <c:pt idx="11543">
                  <c:v>3.4471197805547091</c:v>
                </c:pt>
                <c:pt idx="11544">
                  <c:v>3.4471197805547091</c:v>
                </c:pt>
                <c:pt idx="11545">
                  <c:v>3.4440719292898505</c:v>
                </c:pt>
                <c:pt idx="11546">
                  <c:v>3.4410240780249919</c:v>
                </c:pt>
                <c:pt idx="11547">
                  <c:v>3.4410240780249919</c:v>
                </c:pt>
                <c:pt idx="11548">
                  <c:v>3.4379762267601337</c:v>
                </c:pt>
                <c:pt idx="11549">
                  <c:v>3.4379762267601337</c:v>
                </c:pt>
                <c:pt idx="11550">
                  <c:v>3.4379762267601337</c:v>
                </c:pt>
                <c:pt idx="11551">
                  <c:v>3.4379762267601337</c:v>
                </c:pt>
                <c:pt idx="11552">
                  <c:v>3.4349283754952755</c:v>
                </c:pt>
                <c:pt idx="11553">
                  <c:v>3.4349283754952755</c:v>
                </c:pt>
                <c:pt idx="11554">
                  <c:v>3.4349283754952755</c:v>
                </c:pt>
                <c:pt idx="11555">
                  <c:v>3.4349283754952755</c:v>
                </c:pt>
                <c:pt idx="11556">
                  <c:v>3.4379762267601337</c:v>
                </c:pt>
                <c:pt idx="11557">
                  <c:v>3.4379762267601337</c:v>
                </c:pt>
                <c:pt idx="11558">
                  <c:v>3.4379762267601337</c:v>
                </c:pt>
                <c:pt idx="11559">
                  <c:v>3.4410240780249919</c:v>
                </c:pt>
                <c:pt idx="11560">
                  <c:v>3.4410240780249919</c:v>
                </c:pt>
                <c:pt idx="11561">
                  <c:v>3.4440719292898505</c:v>
                </c:pt>
                <c:pt idx="11562">
                  <c:v>3.4440719292898505</c:v>
                </c:pt>
                <c:pt idx="11563">
                  <c:v>3.4471197805547091</c:v>
                </c:pt>
                <c:pt idx="11564">
                  <c:v>3.4501676318195673</c:v>
                </c:pt>
                <c:pt idx="11565">
                  <c:v>3.4532154830844255</c:v>
                </c:pt>
                <c:pt idx="11566">
                  <c:v>3.4593111856141419</c:v>
                </c:pt>
                <c:pt idx="11567">
                  <c:v>3.4593111856141419</c:v>
                </c:pt>
                <c:pt idx="11568">
                  <c:v>3.462359036879</c:v>
                </c:pt>
                <c:pt idx="11569">
                  <c:v>3.4654068881438582</c:v>
                </c:pt>
                <c:pt idx="11570">
                  <c:v>3.4684547394087168</c:v>
                </c:pt>
                <c:pt idx="11571">
                  <c:v>3.471502590673575</c:v>
                </c:pt>
                <c:pt idx="11572">
                  <c:v>3.4745504419384332</c:v>
                </c:pt>
                <c:pt idx="11573">
                  <c:v>3.4836939957330082</c:v>
                </c:pt>
                <c:pt idx="11574">
                  <c:v>3.4867418469978664</c:v>
                </c:pt>
                <c:pt idx="11575">
                  <c:v>3.4897896982627246</c:v>
                </c:pt>
                <c:pt idx="11576">
                  <c:v>3.4958854007924414</c:v>
                </c:pt>
                <c:pt idx="11577">
                  <c:v>3.4989332520572995</c:v>
                </c:pt>
                <c:pt idx="11578">
                  <c:v>3.5050289545870159</c:v>
                </c:pt>
                <c:pt idx="11579">
                  <c:v>3.5080768058518741</c:v>
                </c:pt>
                <c:pt idx="11580">
                  <c:v>3.5141725083815905</c:v>
                </c:pt>
                <c:pt idx="11581">
                  <c:v>3.5172203596464486</c:v>
                </c:pt>
                <c:pt idx="11582">
                  <c:v>3.5233160621761659</c:v>
                </c:pt>
                <c:pt idx="11583">
                  <c:v>3.5263639134410241</c:v>
                </c:pt>
                <c:pt idx="11584">
                  <c:v>3.5324596159707404</c:v>
                </c:pt>
                <c:pt idx="11585">
                  <c:v>3.5355074672355986</c:v>
                </c:pt>
                <c:pt idx="11586">
                  <c:v>3.541603169765315</c:v>
                </c:pt>
                <c:pt idx="11587">
                  <c:v>3.5476988722950322</c:v>
                </c:pt>
                <c:pt idx="11588">
                  <c:v>3.5507467235598904</c:v>
                </c:pt>
                <c:pt idx="11589">
                  <c:v>3.5568424260896068</c:v>
                </c:pt>
                <c:pt idx="11590">
                  <c:v>3.5629381286193231</c:v>
                </c:pt>
                <c:pt idx="11591">
                  <c:v>3.5659859798841813</c:v>
                </c:pt>
                <c:pt idx="11592">
                  <c:v>3.5720816824138981</c:v>
                </c:pt>
                <c:pt idx="11593">
                  <c:v>3.5751295336787563</c:v>
                </c:pt>
                <c:pt idx="11594">
                  <c:v>3.5812252362084727</c:v>
                </c:pt>
                <c:pt idx="11595">
                  <c:v>3.5842730874733313</c:v>
                </c:pt>
                <c:pt idx="11596">
                  <c:v>3.5873209387381895</c:v>
                </c:pt>
                <c:pt idx="11597">
                  <c:v>3.5903687900030476</c:v>
                </c:pt>
                <c:pt idx="11598">
                  <c:v>3.5903687900030476</c:v>
                </c:pt>
                <c:pt idx="11599">
                  <c:v>3.5934166412679058</c:v>
                </c:pt>
                <c:pt idx="11600">
                  <c:v>3.5934166412679058</c:v>
                </c:pt>
                <c:pt idx="11601">
                  <c:v>3.5934166412679058</c:v>
                </c:pt>
                <c:pt idx="11602">
                  <c:v>3.5934166412679058</c:v>
                </c:pt>
                <c:pt idx="11603">
                  <c:v>3.5903687900030476</c:v>
                </c:pt>
                <c:pt idx="11604">
                  <c:v>3.5903687900030476</c:v>
                </c:pt>
                <c:pt idx="11605">
                  <c:v>3.5873209387381895</c:v>
                </c:pt>
                <c:pt idx="11606">
                  <c:v>3.5842730874733313</c:v>
                </c:pt>
                <c:pt idx="11607">
                  <c:v>3.5812252362084727</c:v>
                </c:pt>
                <c:pt idx="11608">
                  <c:v>3.5751295336787563</c:v>
                </c:pt>
                <c:pt idx="11609">
                  <c:v>3.5720816824138981</c:v>
                </c:pt>
                <c:pt idx="11610">
                  <c:v>3.5690338311490399</c:v>
                </c:pt>
                <c:pt idx="11611">
                  <c:v>3.5629381286193231</c:v>
                </c:pt>
                <c:pt idx="11612">
                  <c:v>3.5598902773544649</c:v>
                </c:pt>
                <c:pt idx="11613">
                  <c:v>3.5537945748247486</c:v>
                </c:pt>
                <c:pt idx="11614">
                  <c:v>3.5507467235598904</c:v>
                </c:pt>
                <c:pt idx="11615">
                  <c:v>3.5446510210301736</c:v>
                </c:pt>
                <c:pt idx="11616">
                  <c:v>3.541603169765315</c:v>
                </c:pt>
                <c:pt idx="11617">
                  <c:v>3.5355074672355986</c:v>
                </c:pt>
                <c:pt idx="11618">
                  <c:v>3.5324596159707404</c:v>
                </c:pt>
                <c:pt idx="11619">
                  <c:v>3.5263639134410241</c:v>
                </c:pt>
                <c:pt idx="11620">
                  <c:v>3.5233160621761659</c:v>
                </c:pt>
                <c:pt idx="11621">
                  <c:v>3.5172203596464486</c:v>
                </c:pt>
                <c:pt idx="11622">
                  <c:v>3.5141725083815905</c:v>
                </c:pt>
                <c:pt idx="11623">
                  <c:v>3.5080768058518741</c:v>
                </c:pt>
                <c:pt idx="11624">
                  <c:v>3.5050289545870159</c:v>
                </c:pt>
                <c:pt idx="11625">
                  <c:v>3.5019811033221577</c:v>
                </c:pt>
                <c:pt idx="11626">
                  <c:v>3.4958854007924414</c:v>
                </c:pt>
                <c:pt idx="11627">
                  <c:v>3.4928375495275832</c:v>
                </c:pt>
                <c:pt idx="11628">
                  <c:v>3.4928375495275832</c:v>
                </c:pt>
                <c:pt idx="11629">
                  <c:v>3.4958854007924414</c:v>
                </c:pt>
                <c:pt idx="11630">
                  <c:v>3.4928375495275832</c:v>
                </c:pt>
                <c:pt idx="11631">
                  <c:v>3.4867418469978664</c:v>
                </c:pt>
                <c:pt idx="11632">
                  <c:v>3.4836939957330082</c:v>
                </c:pt>
                <c:pt idx="11633">
                  <c:v>3.4745504419384332</c:v>
                </c:pt>
                <c:pt idx="11634">
                  <c:v>3.471502590673575</c:v>
                </c:pt>
                <c:pt idx="11635">
                  <c:v>3.4684547394087168</c:v>
                </c:pt>
                <c:pt idx="11636">
                  <c:v>3.4684547394087168</c:v>
                </c:pt>
                <c:pt idx="11637">
                  <c:v>3.4684547394087168</c:v>
                </c:pt>
                <c:pt idx="11638">
                  <c:v>3.4654068881438582</c:v>
                </c:pt>
                <c:pt idx="11639">
                  <c:v>3.4593111856141419</c:v>
                </c:pt>
                <c:pt idx="11640">
                  <c:v>3.4593111856141419</c:v>
                </c:pt>
                <c:pt idx="11641">
                  <c:v>3.4562633343492837</c:v>
                </c:pt>
                <c:pt idx="11642">
                  <c:v>3.4562633343492837</c:v>
                </c:pt>
                <c:pt idx="11643">
                  <c:v>3.4532154830844255</c:v>
                </c:pt>
                <c:pt idx="11644">
                  <c:v>3.4532154830844255</c:v>
                </c:pt>
                <c:pt idx="11645">
                  <c:v>3.4501676318195673</c:v>
                </c:pt>
                <c:pt idx="11646">
                  <c:v>3.4501676318195673</c:v>
                </c:pt>
                <c:pt idx="11647">
                  <c:v>3.4532154830844255</c:v>
                </c:pt>
                <c:pt idx="11648">
                  <c:v>3.4501676318195673</c:v>
                </c:pt>
                <c:pt idx="11649">
                  <c:v>3.4501676318195673</c:v>
                </c:pt>
                <c:pt idx="11650">
                  <c:v>3.4532154830844255</c:v>
                </c:pt>
                <c:pt idx="11651">
                  <c:v>3.4532154830844255</c:v>
                </c:pt>
                <c:pt idx="11652">
                  <c:v>3.4562633343492837</c:v>
                </c:pt>
                <c:pt idx="11653">
                  <c:v>3.4593111856141419</c:v>
                </c:pt>
                <c:pt idx="11654">
                  <c:v>3.4684547394087168</c:v>
                </c:pt>
                <c:pt idx="11655">
                  <c:v>3.4806461444681496</c:v>
                </c:pt>
                <c:pt idx="11656">
                  <c:v>3.4958854007924414</c:v>
                </c:pt>
                <c:pt idx="11657">
                  <c:v>3.5141725083815905</c:v>
                </c:pt>
                <c:pt idx="11658">
                  <c:v>3.5355074672355986</c:v>
                </c:pt>
                <c:pt idx="11659">
                  <c:v>3.5629381286193231</c:v>
                </c:pt>
                <c:pt idx="11660">
                  <c:v>3.5964644925327645</c:v>
                </c:pt>
                <c:pt idx="11661">
                  <c:v>3.6391344102407799</c:v>
                </c:pt>
                <c:pt idx="11662">
                  <c:v>3.6848521792136544</c:v>
                </c:pt>
                <c:pt idx="11663">
                  <c:v>3.7427613532459612</c:v>
                </c:pt>
                <c:pt idx="11664">
                  <c:v>3.794574824748552</c:v>
                </c:pt>
                <c:pt idx="11665">
                  <c:v>3.8524839987808597</c:v>
                </c:pt>
                <c:pt idx="11666">
                  <c:v>3.9134410240780246</c:v>
                </c:pt>
                <c:pt idx="11667">
                  <c:v>3.9774459006400487</c:v>
                </c:pt>
                <c:pt idx="11668">
                  <c:v>4.0414507772020727</c:v>
                </c:pt>
                <c:pt idx="11669">
                  <c:v>4.1024078024992381</c:v>
                </c:pt>
                <c:pt idx="11670">
                  <c:v>4.1542212740018289</c:v>
                </c:pt>
                <c:pt idx="11671">
                  <c:v>4.2151782992989943</c:v>
                </c:pt>
                <c:pt idx="11672">
                  <c:v>4.260896068271868</c:v>
                </c:pt>
                <c:pt idx="11673">
                  <c:v>4.3188052423041752</c:v>
                </c:pt>
                <c:pt idx="11674">
                  <c:v>4.3584273087473333</c:v>
                </c:pt>
                <c:pt idx="11675">
                  <c:v>4.3950015239256324</c:v>
                </c:pt>
                <c:pt idx="11676">
                  <c:v>4.4346235903687896</c:v>
                </c:pt>
                <c:pt idx="11677">
                  <c:v>4.4651021030173723</c:v>
                </c:pt>
                <c:pt idx="11678">
                  <c:v>4.4894849131362387</c:v>
                </c:pt>
                <c:pt idx="11679">
                  <c:v>4.5260591283145377</c:v>
                </c:pt>
                <c:pt idx="11680">
                  <c:v>4.5443462359036877</c:v>
                </c:pt>
                <c:pt idx="11681">
                  <c:v>4.5626333434928377</c:v>
                </c:pt>
                <c:pt idx="11682">
                  <c:v>4.5839683023468449</c:v>
                </c:pt>
                <c:pt idx="11683">
                  <c:v>4.6053032612008531</c:v>
                </c:pt>
                <c:pt idx="11684">
                  <c:v>4.6174946662602867</c:v>
                </c:pt>
                <c:pt idx="11685">
                  <c:v>4.6296860713197194</c:v>
                </c:pt>
                <c:pt idx="11686">
                  <c:v>4.6449253276440112</c:v>
                </c:pt>
                <c:pt idx="11687">
                  <c:v>4.6540688814385858</c:v>
                </c:pt>
                <c:pt idx="11688">
                  <c:v>4.6540688814385858</c:v>
                </c:pt>
                <c:pt idx="11689">
                  <c:v>4.6601645839683021</c:v>
                </c:pt>
                <c:pt idx="11690">
                  <c:v>4.657116732703444</c:v>
                </c:pt>
                <c:pt idx="11691">
                  <c:v>4.6449253276440112</c:v>
                </c:pt>
                <c:pt idx="11692">
                  <c:v>4.6327339225845776</c:v>
                </c:pt>
                <c:pt idx="11693">
                  <c:v>4.6144468149954285</c:v>
                </c:pt>
                <c:pt idx="11694">
                  <c:v>4.5931118561414204</c:v>
                </c:pt>
                <c:pt idx="11695">
                  <c:v>4.5717768972874122</c:v>
                </c:pt>
                <c:pt idx="11696">
                  <c:v>4.5473940871685459</c:v>
                </c:pt>
                <c:pt idx="11697">
                  <c:v>4.5169155745199632</c:v>
                </c:pt>
                <c:pt idx="11698">
                  <c:v>4.4833892106065223</c:v>
                </c:pt>
                <c:pt idx="11699">
                  <c:v>4.4529106979579396</c:v>
                </c:pt>
                <c:pt idx="11700">
                  <c:v>4.4163364827796405</c:v>
                </c:pt>
                <c:pt idx="11701">
                  <c:v>4.3858579701310578</c:v>
                </c:pt>
                <c:pt idx="11702">
                  <c:v>4.3523316062176161</c:v>
                </c:pt>
                <c:pt idx="11703">
                  <c:v>4.3188052423041752</c:v>
                </c:pt>
                <c:pt idx="11704">
                  <c:v>4.2883267296555925</c:v>
                </c:pt>
                <c:pt idx="11705">
                  <c:v>4.2548003657421516</c:v>
                </c:pt>
                <c:pt idx="11706">
                  <c:v>4.2243218530935689</c:v>
                </c:pt>
                <c:pt idx="11707">
                  <c:v>4.1968911917098444</c:v>
                </c:pt>
                <c:pt idx="11708">
                  <c:v>4.1664126790612617</c:v>
                </c:pt>
                <c:pt idx="11709">
                  <c:v>4.1389820176775372</c:v>
                </c:pt>
                <c:pt idx="11710">
                  <c:v>4.1145992075586708</c:v>
                </c:pt>
                <c:pt idx="11711">
                  <c:v>4.0902163974398045</c:v>
                </c:pt>
                <c:pt idx="11712">
                  <c:v>4.0688814385857963</c:v>
                </c:pt>
                <c:pt idx="11713">
                  <c:v>4.0444986284669309</c:v>
                </c:pt>
                <c:pt idx="11714">
                  <c:v>4.0201158183480645</c:v>
                </c:pt>
                <c:pt idx="11715">
                  <c:v>3.9987808594940564</c:v>
                </c:pt>
                <c:pt idx="11716">
                  <c:v>3.97439804937519</c:v>
                </c:pt>
                <c:pt idx="11717">
                  <c:v>3.9561109417860409</c:v>
                </c:pt>
                <c:pt idx="11718">
                  <c:v>3.9317281316671746</c:v>
                </c:pt>
                <c:pt idx="11719">
                  <c:v>3.9103931728131665</c:v>
                </c:pt>
                <c:pt idx="11720">
                  <c:v>3.8951539164888751</c:v>
                </c:pt>
                <c:pt idx="11721">
                  <c:v>3.8738189576348674</c:v>
                </c:pt>
                <c:pt idx="11722">
                  <c:v>3.858579701310576</c:v>
                </c:pt>
                <c:pt idx="11723">
                  <c:v>3.8433404449862842</c:v>
                </c:pt>
                <c:pt idx="11724">
                  <c:v>3.8250533373971352</c:v>
                </c:pt>
                <c:pt idx="11725">
                  <c:v>3.8128619323377015</c:v>
                </c:pt>
                <c:pt idx="11726">
                  <c:v>3.794574824748552</c:v>
                </c:pt>
                <c:pt idx="11727">
                  <c:v>3.7823834196891188</c:v>
                </c:pt>
                <c:pt idx="11728">
                  <c:v>3.7671441633648275</c:v>
                </c:pt>
                <c:pt idx="11729">
                  <c:v>3.7549527583053948</c:v>
                </c:pt>
                <c:pt idx="11730">
                  <c:v>3.7458092045108193</c:v>
                </c:pt>
                <c:pt idx="11731">
                  <c:v>3.7275220969216702</c:v>
                </c:pt>
                <c:pt idx="11732">
                  <c:v>3.7153306918622366</c:v>
                </c:pt>
                <c:pt idx="11733">
                  <c:v>3.7061871380676621</c:v>
                </c:pt>
                <c:pt idx="11734">
                  <c:v>3.6939957330082289</c:v>
                </c:pt>
                <c:pt idx="11735">
                  <c:v>3.6818043279487958</c:v>
                </c:pt>
                <c:pt idx="11736">
                  <c:v>3.6726607741542212</c:v>
                </c:pt>
                <c:pt idx="11737">
                  <c:v>3.6635172203596462</c:v>
                </c:pt>
                <c:pt idx="11738">
                  <c:v>3.6543736665650717</c:v>
                </c:pt>
                <c:pt idx="11739">
                  <c:v>3.6452301127704967</c:v>
                </c:pt>
                <c:pt idx="11740">
                  <c:v>3.6391344102407799</c:v>
                </c:pt>
                <c:pt idx="11741">
                  <c:v>3.6299908564462053</c:v>
                </c:pt>
                <c:pt idx="11742">
                  <c:v>3.6208473026516308</c:v>
                </c:pt>
                <c:pt idx="11743">
                  <c:v>3.6117037488570554</c:v>
                </c:pt>
                <c:pt idx="11744">
                  <c:v>3.6025601950624808</c:v>
                </c:pt>
                <c:pt idx="11745">
                  <c:v>3.5964644925327645</c:v>
                </c:pt>
                <c:pt idx="11746">
                  <c:v>3.5873209387381895</c:v>
                </c:pt>
                <c:pt idx="11747">
                  <c:v>3.5812252362084727</c:v>
                </c:pt>
                <c:pt idx="11748">
                  <c:v>3.5751295336787563</c:v>
                </c:pt>
                <c:pt idx="11749">
                  <c:v>3.5690338311490399</c:v>
                </c:pt>
                <c:pt idx="11750">
                  <c:v>3.5629381286193231</c:v>
                </c:pt>
                <c:pt idx="11751">
                  <c:v>3.5568424260896068</c:v>
                </c:pt>
                <c:pt idx="11752">
                  <c:v>3.5476988722950322</c:v>
                </c:pt>
                <c:pt idx="11753">
                  <c:v>3.541603169765315</c:v>
                </c:pt>
                <c:pt idx="11754">
                  <c:v>3.5385553185004568</c:v>
                </c:pt>
                <c:pt idx="11755">
                  <c:v>3.5324596159707404</c:v>
                </c:pt>
                <c:pt idx="11756">
                  <c:v>3.5263639134410241</c:v>
                </c:pt>
                <c:pt idx="11757">
                  <c:v>3.5202682109113077</c:v>
                </c:pt>
                <c:pt idx="11758">
                  <c:v>3.5172203596464486</c:v>
                </c:pt>
                <c:pt idx="11759">
                  <c:v>3.5111246571167323</c:v>
                </c:pt>
                <c:pt idx="11760">
                  <c:v>3.5080768058518741</c:v>
                </c:pt>
                <c:pt idx="11761">
                  <c:v>3.5019811033221577</c:v>
                </c:pt>
                <c:pt idx="11762">
                  <c:v>3.4989332520572995</c:v>
                </c:pt>
                <c:pt idx="11763">
                  <c:v>3.4928375495275832</c:v>
                </c:pt>
                <c:pt idx="11764">
                  <c:v>3.4928375495275832</c:v>
                </c:pt>
                <c:pt idx="11765">
                  <c:v>3.4867418469978664</c:v>
                </c:pt>
                <c:pt idx="11766">
                  <c:v>3.4775982932032914</c:v>
                </c:pt>
                <c:pt idx="11767">
                  <c:v>3.4745504419384332</c:v>
                </c:pt>
                <c:pt idx="11768">
                  <c:v>3.471502590673575</c:v>
                </c:pt>
                <c:pt idx="11769">
                  <c:v>3.4684547394087168</c:v>
                </c:pt>
                <c:pt idx="11770">
                  <c:v>3.4654068881438582</c:v>
                </c:pt>
                <c:pt idx="11771">
                  <c:v>3.462359036879</c:v>
                </c:pt>
                <c:pt idx="11772">
                  <c:v>3.4593111856141419</c:v>
                </c:pt>
                <c:pt idx="11773">
                  <c:v>3.4532154830844255</c:v>
                </c:pt>
                <c:pt idx="11774">
                  <c:v>3.4501676318195673</c:v>
                </c:pt>
                <c:pt idx="11775">
                  <c:v>3.4471197805547091</c:v>
                </c:pt>
                <c:pt idx="11776">
                  <c:v>3.4440719292898505</c:v>
                </c:pt>
                <c:pt idx="11777">
                  <c:v>3.4440719292898505</c:v>
                </c:pt>
                <c:pt idx="11778">
                  <c:v>3.4410240780249919</c:v>
                </c:pt>
                <c:pt idx="11779">
                  <c:v>3.4379762267601337</c:v>
                </c:pt>
                <c:pt idx="11780">
                  <c:v>3.4349283754952755</c:v>
                </c:pt>
                <c:pt idx="11781">
                  <c:v>3.4318805242304173</c:v>
                </c:pt>
                <c:pt idx="11782">
                  <c:v>3.4288326729655592</c:v>
                </c:pt>
                <c:pt idx="11783">
                  <c:v>3.4288326729655592</c:v>
                </c:pt>
                <c:pt idx="11784">
                  <c:v>3.425784821700701</c:v>
                </c:pt>
                <c:pt idx="11785">
                  <c:v>3.4227369704358428</c:v>
                </c:pt>
                <c:pt idx="11786">
                  <c:v>3.4227369704358428</c:v>
                </c:pt>
                <c:pt idx="11787">
                  <c:v>3.4196891191709846</c:v>
                </c:pt>
                <c:pt idx="11788">
                  <c:v>3.4166412679061264</c:v>
                </c:pt>
                <c:pt idx="11789">
                  <c:v>3.4166412679061264</c:v>
                </c:pt>
                <c:pt idx="11790">
                  <c:v>3.4135934166412674</c:v>
                </c:pt>
                <c:pt idx="11791">
                  <c:v>3.4105455653764092</c:v>
                </c:pt>
                <c:pt idx="11792">
                  <c:v>3.4105455653764092</c:v>
                </c:pt>
                <c:pt idx="11793">
                  <c:v>3.407497714111551</c:v>
                </c:pt>
                <c:pt idx="11794">
                  <c:v>3.407497714111551</c:v>
                </c:pt>
                <c:pt idx="11795">
                  <c:v>3.4044498628466928</c:v>
                </c:pt>
                <c:pt idx="11796">
                  <c:v>3.4044498628466928</c:v>
                </c:pt>
                <c:pt idx="11797">
                  <c:v>3.4014020115818346</c:v>
                </c:pt>
                <c:pt idx="11798">
                  <c:v>3.4014020115818346</c:v>
                </c:pt>
                <c:pt idx="11799">
                  <c:v>3.4014020115818346</c:v>
                </c:pt>
                <c:pt idx="11800">
                  <c:v>3.3983541603169765</c:v>
                </c:pt>
                <c:pt idx="11801">
                  <c:v>3.3983541603169765</c:v>
                </c:pt>
                <c:pt idx="11802">
                  <c:v>3.3953063090521183</c:v>
                </c:pt>
                <c:pt idx="11803">
                  <c:v>3.3953063090521183</c:v>
                </c:pt>
                <c:pt idx="11804">
                  <c:v>3.3953063090521183</c:v>
                </c:pt>
                <c:pt idx="11805">
                  <c:v>3.3953063090521183</c:v>
                </c:pt>
                <c:pt idx="11806">
                  <c:v>3.3953063090521183</c:v>
                </c:pt>
                <c:pt idx="11807">
                  <c:v>3.3953063090521183</c:v>
                </c:pt>
                <c:pt idx="11808">
                  <c:v>3.3953063090521183</c:v>
                </c:pt>
                <c:pt idx="11809">
                  <c:v>3.3953063090521183</c:v>
                </c:pt>
                <c:pt idx="11810">
                  <c:v>3.3953063090521183</c:v>
                </c:pt>
                <c:pt idx="11811">
                  <c:v>3.3953063090521183</c:v>
                </c:pt>
                <c:pt idx="11812">
                  <c:v>3.3953063090521183</c:v>
                </c:pt>
                <c:pt idx="11813">
                  <c:v>3.3983541603169765</c:v>
                </c:pt>
                <c:pt idx="11814">
                  <c:v>3.3983541603169765</c:v>
                </c:pt>
                <c:pt idx="11815">
                  <c:v>3.4014020115818346</c:v>
                </c:pt>
                <c:pt idx="11816">
                  <c:v>3.4014020115818346</c:v>
                </c:pt>
                <c:pt idx="11817">
                  <c:v>3.4044498628466928</c:v>
                </c:pt>
                <c:pt idx="11818">
                  <c:v>3.407497714111551</c:v>
                </c:pt>
                <c:pt idx="11819">
                  <c:v>3.4105455653764092</c:v>
                </c:pt>
                <c:pt idx="11820">
                  <c:v>3.4105455653764092</c:v>
                </c:pt>
                <c:pt idx="11821">
                  <c:v>3.4135934166412674</c:v>
                </c:pt>
                <c:pt idx="11822">
                  <c:v>3.4166412679061264</c:v>
                </c:pt>
                <c:pt idx="11823">
                  <c:v>3.4227369704358428</c:v>
                </c:pt>
                <c:pt idx="11824">
                  <c:v>3.425784821700701</c:v>
                </c:pt>
                <c:pt idx="11825">
                  <c:v>3.4288326729655592</c:v>
                </c:pt>
                <c:pt idx="11826">
                  <c:v>3.4318805242304173</c:v>
                </c:pt>
                <c:pt idx="11827">
                  <c:v>3.4349283754952755</c:v>
                </c:pt>
                <c:pt idx="11828">
                  <c:v>3.4379762267601337</c:v>
                </c:pt>
                <c:pt idx="11829">
                  <c:v>3.4440719292898505</c:v>
                </c:pt>
                <c:pt idx="11830">
                  <c:v>3.4471197805547091</c:v>
                </c:pt>
                <c:pt idx="11831">
                  <c:v>3.4532154830844255</c:v>
                </c:pt>
                <c:pt idx="11832">
                  <c:v>3.4562633343492837</c:v>
                </c:pt>
                <c:pt idx="11833">
                  <c:v>3.462359036879</c:v>
                </c:pt>
                <c:pt idx="11834">
                  <c:v>3.4654068881438582</c:v>
                </c:pt>
                <c:pt idx="11835">
                  <c:v>3.471502590673575</c:v>
                </c:pt>
                <c:pt idx="11836">
                  <c:v>3.4745504419384332</c:v>
                </c:pt>
                <c:pt idx="11837">
                  <c:v>3.4806461444681496</c:v>
                </c:pt>
                <c:pt idx="11838">
                  <c:v>3.4897896982627246</c:v>
                </c:pt>
                <c:pt idx="11839">
                  <c:v>3.4928375495275832</c:v>
                </c:pt>
                <c:pt idx="11840">
                  <c:v>3.4958854007924414</c:v>
                </c:pt>
                <c:pt idx="11841">
                  <c:v>3.5019811033221577</c:v>
                </c:pt>
                <c:pt idx="11842">
                  <c:v>3.5080768058518741</c:v>
                </c:pt>
                <c:pt idx="11843">
                  <c:v>3.5141725083815905</c:v>
                </c:pt>
                <c:pt idx="11844">
                  <c:v>3.5172203596464486</c:v>
                </c:pt>
                <c:pt idx="11845">
                  <c:v>3.5233160621761659</c:v>
                </c:pt>
                <c:pt idx="11846">
                  <c:v>3.5294117647058822</c:v>
                </c:pt>
                <c:pt idx="11847">
                  <c:v>3.5355074672355986</c:v>
                </c:pt>
                <c:pt idx="11848">
                  <c:v>3.541603169765315</c:v>
                </c:pt>
                <c:pt idx="11849">
                  <c:v>3.5446510210301736</c:v>
                </c:pt>
                <c:pt idx="11850">
                  <c:v>3.5507467235598904</c:v>
                </c:pt>
                <c:pt idx="11851">
                  <c:v>3.5568424260896068</c:v>
                </c:pt>
                <c:pt idx="11852">
                  <c:v>3.5598902773544649</c:v>
                </c:pt>
                <c:pt idx="11853">
                  <c:v>3.5659859798841813</c:v>
                </c:pt>
                <c:pt idx="11854">
                  <c:v>3.5720816824138981</c:v>
                </c:pt>
                <c:pt idx="11855">
                  <c:v>3.5751295336787563</c:v>
                </c:pt>
                <c:pt idx="11856">
                  <c:v>3.5781773849436145</c:v>
                </c:pt>
                <c:pt idx="11857">
                  <c:v>3.5812252362084727</c:v>
                </c:pt>
                <c:pt idx="11858">
                  <c:v>3.5842730874733313</c:v>
                </c:pt>
                <c:pt idx="11859">
                  <c:v>3.5873209387381895</c:v>
                </c:pt>
                <c:pt idx="11860">
                  <c:v>3.5873209387381895</c:v>
                </c:pt>
                <c:pt idx="11861">
                  <c:v>3.5873209387381895</c:v>
                </c:pt>
                <c:pt idx="11862">
                  <c:v>3.5873209387381895</c:v>
                </c:pt>
                <c:pt idx="11863">
                  <c:v>3.5873209387381895</c:v>
                </c:pt>
                <c:pt idx="11864">
                  <c:v>3.5842730874733313</c:v>
                </c:pt>
                <c:pt idx="11865">
                  <c:v>3.5842730874733313</c:v>
                </c:pt>
                <c:pt idx="11866">
                  <c:v>3.5812252362084727</c:v>
                </c:pt>
                <c:pt idx="11867">
                  <c:v>3.5781773849436145</c:v>
                </c:pt>
                <c:pt idx="11868">
                  <c:v>3.5751295336787563</c:v>
                </c:pt>
                <c:pt idx="11869">
                  <c:v>3.5690338311490399</c:v>
                </c:pt>
                <c:pt idx="11870">
                  <c:v>3.5659859798841813</c:v>
                </c:pt>
                <c:pt idx="11871">
                  <c:v>3.5629381286193231</c:v>
                </c:pt>
                <c:pt idx="11872">
                  <c:v>3.5568424260896068</c:v>
                </c:pt>
                <c:pt idx="11873">
                  <c:v>3.5537945748247486</c:v>
                </c:pt>
                <c:pt idx="11874">
                  <c:v>3.5507467235598904</c:v>
                </c:pt>
                <c:pt idx="11875">
                  <c:v>3.5446510210301736</c:v>
                </c:pt>
                <c:pt idx="11876">
                  <c:v>3.541603169765315</c:v>
                </c:pt>
                <c:pt idx="11877">
                  <c:v>3.5355074672355986</c:v>
                </c:pt>
                <c:pt idx="11878">
                  <c:v>3.5324596159707404</c:v>
                </c:pt>
                <c:pt idx="11879">
                  <c:v>3.5263639134410241</c:v>
                </c:pt>
                <c:pt idx="11880">
                  <c:v>3.5233160621761659</c:v>
                </c:pt>
                <c:pt idx="11881">
                  <c:v>3.5172203596464486</c:v>
                </c:pt>
                <c:pt idx="11882">
                  <c:v>3.5141725083815905</c:v>
                </c:pt>
                <c:pt idx="11883">
                  <c:v>3.5080768058518741</c:v>
                </c:pt>
                <c:pt idx="11884">
                  <c:v>3.5050289545870159</c:v>
                </c:pt>
                <c:pt idx="11885">
                  <c:v>3.4989332520572995</c:v>
                </c:pt>
                <c:pt idx="11886">
                  <c:v>3.4958854007924414</c:v>
                </c:pt>
                <c:pt idx="11887">
                  <c:v>3.4928375495275832</c:v>
                </c:pt>
                <c:pt idx="11888">
                  <c:v>3.4897896982627246</c:v>
                </c:pt>
                <c:pt idx="11889">
                  <c:v>3.4806461444681496</c:v>
                </c:pt>
                <c:pt idx="11890">
                  <c:v>3.4775982932032914</c:v>
                </c:pt>
                <c:pt idx="11891">
                  <c:v>3.4745504419384332</c:v>
                </c:pt>
                <c:pt idx="11892">
                  <c:v>3.471502590673575</c:v>
                </c:pt>
                <c:pt idx="11893">
                  <c:v>3.4684547394087168</c:v>
                </c:pt>
                <c:pt idx="11894">
                  <c:v>3.4654068881438582</c:v>
                </c:pt>
                <c:pt idx="11895">
                  <c:v>3.4593111856141419</c:v>
                </c:pt>
                <c:pt idx="11896">
                  <c:v>3.4593111856141419</c:v>
                </c:pt>
                <c:pt idx="11897">
                  <c:v>3.4562633343492837</c:v>
                </c:pt>
                <c:pt idx="11898">
                  <c:v>3.4532154830844255</c:v>
                </c:pt>
                <c:pt idx="11899">
                  <c:v>3.4501676318195673</c:v>
                </c:pt>
                <c:pt idx="11900">
                  <c:v>3.4471197805547091</c:v>
                </c:pt>
                <c:pt idx="11901">
                  <c:v>3.4440719292898505</c:v>
                </c:pt>
                <c:pt idx="11902">
                  <c:v>3.4410240780249919</c:v>
                </c:pt>
                <c:pt idx="11903">
                  <c:v>3.4379762267601337</c:v>
                </c:pt>
                <c:pt idx="11904">
                  <c:v>3.4349283754952755</c:v>
                </c:pt>
                <c:pt idx="11905">
                  <c:v>3.4349283754952755</c:v>
                </c:pt>
                <c:pt idx="11906">
                  <c:v>3.4318805242304173</c:v>
                </c:pt>
                <c:pt idx="11907">
                  <c:v>3.4288326729655592</c:v>
                </c:pt>
                <c:pt idx="11908">
                  <c:v>3.425784821700701</c:v>
                </c:pt>
                <c:pt idx="11909">
                  <c:v>3.425784821700701</c:v>
                </c:pt>
                <c:pt idx="11910">
                  <c:v>3.4227369704358428</c:v>
                </c:pt>
                <c:pt idx="11911">
                  <c:v>3.4196891191709846</c:v>
                </c:pt>
                <c:pt idx="11912">
                  <c:v>3.4196891191709846</c:v>
                </c:pt>
                <c:pt idx="11913">
                  <c:v>3.4166412679061264</c:v>
                </c:pt>
                <c:pt idx="11914">
                  <c:v>3.4166412679061264</c:v>
                </c:pt>
                <c:pt idx="11915">
                  <c:v>3.4135934166412674</c:v>
                </c:pt>
                <c:pt idx="11916">
                  <c:v>3.4135934166412674</c:v>
                </c:pt>
                <c:pt idx="11917">
                  <c:v>3.4135934166412674</c:v>
                </c:pt>
                <c:pt idx="11918">
                  <c:v>3.4105455653764092</c:v>
                </c:pt>
                <c:pt idx="11919">
                  <c:v>3.4105455653764092</c:v>
                </c:pt>
                <c:pt idx="11920">
                  <c:v>3.407497714111551</c:v>
                </c:pt>
                <c:pt idx="11921">
                  <c:v>3.407497714111551</c:v>
                </c:pt>
                <c:pt idx="11922">
                  <c:v>3.407497714111551</c:v>
                </c:pt>
                <c:pt idx="11923">
                  <c:v>3.407497714111551</c:v>
                </c:pt>
                <c:pt idx="11924">
                  <c:v>3.407497714111551</c:v>
                </c:pt>
                <c:pt idx="11925">
                  <c:v>3.407497714111551</c:v>
                </c:pt>
                <c:pt idx="11926">
                  <c:v>3.407497714111551</c:v>
                </c:pt>
                <c:pt idx="11927">
                  <c:v>3.407497714111551</c:v>
                </c:pt>
                <c:pt idx="11928">
                  <c:v>3.407497714111551</c:v>
                </c:pt>
                <c:pt idx="11929">
                  <c:v>3.407497714111551</c:v>
                </c:pt>
                <c:pt idx="11930">
                  <c:v>3.4105455653764092</c:v>
                </c:pt>
                <c:pt idx="11931">
                  <c:v>3.4105455653764092</c:v>
                </c:pt>
                <c:pt idx="11932">
                  <c:v>3.4105455653764092</c:v>
                </c:pt>
                <c:pt idx="11933">
                  <c:v>3.4135934166412674</c:v>
                </c:pt>
                <c:pt idx="11934">
                  <c:v>3.4135934166412674</c:v>
                </c:pt>
                <c:pt idx="11935">
                  <c:v>3.4166412679061264</c:v>
                </c:pt>
                <c:pt idx="11936">
                  <c:v>3.4196891191709846</c:v>
                </c:pt>
                <c:pt idx="11937">
                  <c:v>3.4227369704358428</c:v>
                </c:pt>
                <c:pt idx="11938">
                  <c:v>3.425784821700701</c:v>
                </c:pt>
                <c:pt idx="11939">
                  <c:v>3.4288326729655592</c:v>
                </c:pt>
                <c:pt idx="11940">
                  <c:v>3.4288326729655592</c:v>
                </c:pt>
                <c:pt idx="11941">
                  <c:v>3.4349283754952755</c:v>
                </c:pt>
                <c:pt idx="11942">
                  <c:v>3.4379762267601337</c:v>
                </c:pt>
                <c:pt idx="11943">
                  <c:v>3.4440719292898505</c:v>
                </c:pt>
                <c:pt idx="11944">
                  <c:v>3.4471197805547091</c:v>
                </c:pt>
                <c:pt idx="11945">
                  <c:v>3.4562633343492837</c:v>
                </c:pt>
                <c:pt idx="11946">
                  <c:v>3.462359036879</c:v>
                </c:pt>
                <c:pt idx="11947">
                  <c:v>3.4684547394087168</c:v>
                </c:pt>
                <c:pt idx="11948">
                  <c:v>3.4745504419384332</c:v>
                </c:pt>
                <c:pt idx="11949">
                  <c:v>3.4836939957330082</c:v>
                </c:pt>
                <c:pt idx="11950">
                  <c:v>3.4928375495275832</c:v>
                </c:pt>
                <c:pt idx="11951">
                  <c:v>3.5019811033221577</c:v>
                </c:pt>
                <c:pt idx="11952">
                  <c:v>3.5111246571167323</c:v>
                </c:pt>
                <c:pt idx="11953">
                  <c:v>3.5202682109113077</c:v>
                </c:pt>
                <c:pt idx="11954">
                  <c:v>3.5324596159707404</c:v>
                </c:pt>
                <c:pt idx="11955">
                  <c:v>3.5476988722950322</c:v>
                </c:pt>
                <c:pt idx="11956">
                  <c:v>3.5690338311490399</c:v>
                </c:pt>
                <c:pt idx="11957">
                  <c:v>3.5903687900030476</c:v>
                </c:pt>
                <c:pt idx="11958">
                  <c:v>3.6177994513867717</c:v>
                </c:pt>
                <c:pt idx="11959">
                  <c:v>3.6452301127704967</c:v>
                </c:pt>
                <c:pt idx="11960">
                  <c:v>3.6787564766839376</c:v>
                </c:pt>
                <c:pt idx="11961">
                  <c:v>3.7183785431270948</c:v>
                </c:pt>
                <c:pt idx="11962">
                  <c:v>3.7671441633648275</c:v>
                </c:pt>
                <c:pt idx="11963">
                  <c:v>3.8159097836025597</c:v>
                </c:pt>
                <c:pt idx="11964">
                  <c:v>3.8677232551051506</c:v>
                </c:pt>
                <c:pt idx="11965">
                  <c:v>3.9164888753428828</c:v>
                </c:pt>
                <c:pt idx="11966">
                  <c:v>3.9713501981103319</c:v>
                </c:pt>
                <c:pt idx="11967">
                  <c:v>4.0292593721426391</c:v>
                </c:pt>
                <c:pt idx="11968">
                  <c:v>4.0780249923803717</c:v>
                </c:pt>
                <c:pt idx="11969">
                  <c:v>4.135934166412679</c:v>
                </c:pt>
                <c:pt idx="11970">
                  <c:v>4.190795489180128</c:v>
                </c:pt>
                <c:pt idx="11971">
                  <c:v>4.2334654068881434</c:v>
                </c:pt>
                <c:pt idx="11972">
                  <c:v>4.2883267296555925</c:v>
                </c:pt>
                <c:pt idx="11973">
                  <c:v>4.3218530935690334</c:v>
                </c:pt>
                <c:pt idx="11974">
                  <c:v>4.3614751600121915</c:v>
                </c:pt>
                <c:pt idx="11975">
                  <c:v>4.3980493751904906</c:v>
                </c:pt>
                <c:pt idx="11976">
                  <c:v>4.4285278878390733</c:v>
                </c:pt>
                <c:pt idx="11977">
                  <c:v>4.4498628466930814</c:v>
                </c:pt>
                <c:pt idx="11978">
                  <c:v>4.4803413593416641</c:v>
                </c:pt>
                <c:pt idx="11979">
                  <c:v>4.5016763181956714</c:v>
                </c:pt>
                <c:pt idx="11980">
                  <c:v>4.5260591283145377</c:v>
                </c:pt>
                <c:pt idx="11981">
                  <c:v>4.5473940871685459</c:v>
                </c:pt>
                <c:pt idx="11982">
                  <c:v>4.5595854922279795</c:v>
                </c:pt>
                <c:pt idx="11983">
                  <c:v>4.5778725998171286</c:v>
                </c:pt>
                <c:pt idx="11984">
                  <c:v>4.5961597074062785</c:v>
                </c:pt>
                <c:pt idx="11985">
                  <c:v>4.6022554099359949</c:v>
                </c:pt>
                <c:pt idx="11986">
                  <c:v>4.6083511124657113</c:v>
                </c:pt>
                <c:pt idx="11987">
                  <c:v>4.6053032612008531</c:v>
                </c:pt>
                <c:pt idx="11988">
                  <c:v>4.5961597074062785</c:v>
                </c:pt>
                <c:pt idx="11989">
                  <c:v>4.5809204510819868</c:v>
                </c:pt>
                <c:pt idx="11990">
                  <c:v>4.5626333434928377</c:v>
                </c:pt>
                <c:pt idx="11991">
                  <c:v>4.5352026821091131</c:v>
                </c:pt>
                <c:pt idx="11992">
                  <c:v>4.5077720207253877</c:v>
                </c:pt>
                <c:pt idx="11993">
                  <c:v>4.4711978055470887</c:v>
                </c:pt>
                <c:pt idx="11994">
                  <c:v>4.4376714416336487</c:v>
                </c:pt>
                <c:pt idx="11995">
                  <c:v>4.4041450777202069</c:v>
                </c:pt>
                <c:pt idx="11996">
                  <c:v>4.3675708625419079</c:v>
                </c:pt>
                <c:pt idx="11997">
                  <c:v>4.3370923498933251</c:v>
                </c:pt>
                <c:pt idx="11998">
                  <c:v>4.3035659859798834</c:v>
                </c:pt>
                <c:pt idx="11999">
                  <c:v>4.2700396220664425</c:v>
                </c:pt>
                <c:pt idx="12000">
                  <c:v>4.2334654068881434</c:v>
                </c:pt>
                <c:pt idx="12001">
                  <c:v>4.2060347455044198</c:v>
                </c:pt>
                <c:pt idx="12002">
                  <c:v>4.1755562328558362</c:v>
                </c:pt>
                <c:pt idx="12003">
                  <c:v>4.1481255714721117</c:v>
                </c:pt>
                <c:pt idx="12004">
                  <c:v>4.1206949100883872</c:v>
                </c:pt>
                <c:pt idx="12005">
                  <c:v>4.0963120999695208</c:v>
                </c:pt>
                <c:pt idx="12006">
                  <c:v>4.0719292898506554</c:v>
                </c:pt>
                <c:pt idx="12007">
                  <c:v>4.047546479731789</c:v>
                </c:pt>
                <c:pt idx="12008">
                  <c:v>4.0262115208777809</c:v>
                </c:pt>
                <c:pt idx="12009">
                  <c:v>4.0018287107589154</c:v>
                </c:pt>
                <c:pt idx="12010">
                  <c:v>3.9774459006400487</c:v>
                </c:pt>
                <c:pt idx="12011">
                  <c:v>3.9530630905211828</c:v>
                </c:pt>
                <c:pt idx="12012">
                  <c:v>3.9317281316671746</c:v>
                </c:pt>
                <c:pt idx="12013">
                  <c:v>3.9134410240780246</c:v>
                </c:pt>
                <c:pt idx="12014">
                  <c:v>3.8951539164888751</c:v>
                </c:pt>
                <c:pt idx="12015">
                  <c:v>3.8768668088997256</c:v>
                </c:pt>
                <c:pt idx="12016">
                  <c:v>3.858579701310576</c:v>
                </c:pt>
                <c:pt idx="12017">
                  <c:v>3.8402925937214261</c:v>
                </c:pt>
                <c:pt idx="12018">
                  <c:v>3.8250533373971352</c:v>
                </c:pt>
                <c:pt idx="12019">
                  <c:v>3.8098140810728434</c:v>
                </c:pt>
                <c:pt idx="12020">
                  <c:v>3.794574824748552</c:v>
                </c:pt>
                <c:pt idx="12021">
                  <c:v>3.7762877171594025</c:v>
                </c:pt>
                <c:pt idx="12022">
                  <c:v>3.7671441633648275</c:v>
                </c:pt>
                <c:pt idx="12023">
                  <c:v>3.7488570557756784</c:v>
                </c:pt>
                <c:pt idx="12024">
                  <c:v>3.7336177994513866</c:v>
                </c:pt>
                <c:pt idx="12025">
                  <c:v>3.7214263943919539</c:v>
                </c:pt>
                <c:pt idx="12026">
                  <c:v>3.7092349893325203</c:v>
                </c:pt>
                <c:pt idx="12027">
                  <c:v>3.7000914355379457</c:v>
                </c:pt>
                <c:pt idx="12028">
                  <c:v>3.6879000304785126</c:v>
                </c:pt>
                <c:pt idx="12029">
                  <c:v>3.6757086254190794</c:v>
                </c:pt>
                <c:pt idx="12030">
                  <c:v>3.6665650716245044</c:v>
                </c:pt>
                <c:pt idx="12031">
                  <c:v>3.6574215178299299</c:v>
                </c:pt>
                <c:pt idx="12032">
                  <c:v>3.6452301127704967</c:v>
                </c:pt>
                <c:pt idx="12033">
                  <c:v>3.6360865589759217</c:v>
                </c:pt>
                <c:pt idx="12034">
                  <c:v>3.6269430051813472</c:v>
                </c:pt>
                <c:pt idx="12035">
                  <c:v>3.6177994513867717</c:v>
                </c:pt>
                <c:pt idx="12036">
                  <c:v>3.6086558975921972</c:v>
                </c:pt>
                <c:pt idx="12037">
                  <c:v>3.6025601950624808</c:v>
                </c:pt>
                <c:pt idx="12038">
                  <c:v>3.5934166412679058</c:v>
                </c:pt>
                <c:pt idx="12039">
                  <c:v>3.5842730874733313</c:v>
                </c:pt>
                <c:pt idx="12040">
                  <c:v>3.5781773849436145</c:v>
                </c:pt>
                <c:pt idx="12041">
                  <c:v>3.5690338311490399</c:v>
                </c:pt>
                <c:pt idx="12042">
                  <c:v>3.5629381286193231</c:v>
                </c:pt>
                <c:pt idx="12043">
                  <c:v>3.5537945748247486</c:v>
                </c:pt>
                <c:pt idx="12044">
                  <c:v>3.5476988722950322</c:v>
                </c:pt>
                <c:pt idx="12045">
                  <c:v>3.541603169765315</c:v>
                </c:pt>
                <c:pt idx="12046">
                  <c:v>3.5355074672355986</c:v>
                </c:pt>
                <c:pt idx="12047">
                  <c:v>3.5294117647058822</c:v>
                </c:pt>
                <c:pt idx="12048">
                  <c:v>3.5233160621761659</c:v>
                </c:pt>
                <c:pt idx="12049">
                  <c:v>3.5172203596464486</c:v>
                </c:pt>
                <c:pt idx="12050">
                  <c:v>3.5111246571167323</c:v>
                </c:pt>
                <c:pt idx="12051">
                  <c:v>3.5080768058518741</c:v>
                </c:pt>
                <c:pt idx="12052">
                  <c:v>3.5019811033221577</c:v>
                </c:pt>
                <c:pt idx="12053">
                  <c:v>3.4958854007924414</c:v>
                </c:pt>
                <c:pt idx="12054">
                  <c:v>3.4928375495275832</c:v>
                </c:pt>
                <c:pt idx="12055">
                  <c:v>3.4836939957330082</c:v>
                </c:pt>
                <c:pt idx="12056">
                  <c:v>3.4775982932032914</c:v>
                </c:pt>
                <c:pt idx="12057">
                  <c:v>3.4745504419384332</c:v>
                </c:pt>
                <c:pt idx="12058">
                  <c:v>3.4684547394087168</c:v>
                </c:pt>
                <c:pt idx="12059">
                  <c:v>3.4654068881438582</c:v>
                </c:pt>
                <c:pt idx="12060">
                  <c:v>3.462359036879</c:v>
                </c:pt>
                <c:pt idx="12061">
                  <c:v>3.4562633343492837</c:v>
                </c:pt>
                <c:pt idx="12062">
                  <c:v>3.4532154830844255</c:v>
                </c:pt>
                <c:pt idx="12063">
                  <c:v>3.4501676318195673</c:v>
                </c:pt>
                <c:pt idx="12064">
                  <c:v>3.4471197805547091</c:v>
                </c:pt>
                <c:pt idx="12065">
                  <c:v>3.4410240780249919</c:v>
                </c:pt>
                <c:pt idx="12066">
                  <c:v>3.4379762267601337</c:v>
                </c:pt>
                <c:pt idx="12067">
                  <c:v>3.4349283754952755</c:v>
                </c:pt>
                <c:pt idx="12068">
                  <c:v>3.4318805242304173</c:v>
                </c:pt>
                <c:pt idx="12069">
                  <c:v>3.4288326729655592</c:v>
                </c:pt>
                <c:pt idx="12070">
                  <c:v>3.4227369704358428</c:v>
                </c:pt>
                <c:pt idx="12071">
                  <c:v>3.4227369704358428</c:v>
                </c:pt>
                <c:pt idx="12072">
                  <c:v>3.4196891191709846</c:v>
                </c:pt>
                <c:pt idx="12073">
                  <c:v>3.4166412679061264</c:v>
                </c:pt>
                <c:pt idx="12074">
                  <c:v>3.4135934166412674</c:v>
                </c:pt>
                <c:pt idx="12075">
                  <c:v>3.4105455653764092</c:v>
                </c:pt>
                <c:pt idx="12076">
                  <c:v>3.407497714111551</c:v>
                </c:pt>
                <c:pt idx="12077">
                  <c:v>3.4044498628466928</c:v>
                </c:pt>
                <c:pt idx="12078">
                  <c:v>3.4014020115818346</c:v>
                </c:pt>
                <c:pt idx="12079">
                  <c:v>3.3983541603169765</c:v>
                </c:pt>
                <c:pt idx="12080">
                  <c:v>3.3983541603169765</c:v>
                </c:pt>
                <c:pt idx="12081">
                  <c:v>3.3953063090521183</c:v>
                </c:pt>
                <c:pt idx="12082">
                  <c:v>3.3922584577872601</c:v>
                </c:pt>
                <c:pt idx="12083">
                  <c:v>3.3892106065224015</c:v>
                </c:pt>
                <c:pt idx="12084">
                  <c:v>3.3892106065224015</c:v>
                </c:pt>
                <c:pt idx="12085">
                  <c:v>3.3861627552575433</c:v>
                </c:pt>
                <c:pt idx="12086">
                  <c:v>3.3831149039926851</c:v>
                </c:pt>
                <c:pt idx="12087">
                  <c:v>3.3831149039926851</c:v>
                </c:pt>
                <c:pt idx="12088">
                  <c:v>3.3800670527278265</c:v>
                </c:pt>
                <c:pt idx="12089">
                  <c:v>3.3800670527278265</c:v>
                </c:pt>
                <c:pt idx="12090">
                  <c:v>3.3770192014629683</c:v>
                </c:pt>
                <c:pt idx="12091">
                  <c:v>3.3770192014629683</c:v>
                </c:pt>
                <c:pt idx="12092">
                  <c:v>3.3739713501981101</c:v>
                </c:pt>
                <c:pt idx="12093">
                  <c:v>3.3709234989332519</c:v>
                </c:pt>
                <c:pt idx="12094">
                  <c:v>3.3709234989332519</c:v>
                </c:pt>
                <c:pt idx="12095">
                  <c:v>3.3709234989332519</c:v>
                </c:pt>
                <c:pt idx="12096">
                  <c:v>3.3678756476683938</c:v>
                </c:pt>
                <c:pt idx="12097">
                  <c:v>3.3678756476683938</c:v>
                </c:pt>
                <c:pt idx="12098">
                  <c:v>3.3648277964035351</c:v>
                </c:pt>
                <c:pt idx="12099">
                  <c:v>3.3648277964035351</c:v>
                </c:pt>
                <c:pt idx="12100">
                  <c:v>3.3648277964035351</c:v>
                </c:pt>
                <c:pt idx="12101">
                  <c:v>3.361779945138677</c:v>
                </c:pt>
                <c:pt idx="12102">
                  <c:v>3.361779945138677</c:v>
                </c:pt>
                <c:pt idx="12103">
                  <c:v>3.3587320938738188</c:v>
                </c:pt>
                <c:pt idx="12104">
                  <c:v>3.3587320938738188</c:v>
                </c:pt>
                <c:pt idx="12105">
                  <c:v>3.3587320938738188</c:v>
                </c:pt>
                <c:pt idx="12106">
                  <c:v>3.3587320938738188</c:v>
                </c:pt>
                <c:pt idx="12107">
                  <c:v>3.3587320938738188</c:v>
                </c:pt>
                <c:pt idx="12108">
                  <c:v>3.3556842426089606</c:v>
                </c:pt>
                <c:pt idx="12109">
                  <c:v>3.3556842426089606</c:v>
                </c:pt>
                <c:pt idx="12110">
                  <c:v>3.3556842426089606</c:v>
                </c:pt>
                <c:pt idx="12111">
                  <c:v>3.3526363913441024</c:v>
                </c:pt>
                <c:pt idx="12112">
                  <c:v>3.3526363913441024</c:v>
                </c:pt>
                <c:pt idx="12113">
                  <c:v>3.3526363913441024</c:v>
                </c:pt>
                <c:pt idx="12114">
                  <c:v>3.3526363913441024</c:v>
                </c:pt>
                <c:pt idx="12115">
                  <c:v>3.3526363913441024</c:v>
                </c:pt>
                <c:pt idx="12116">
                  <c:v>3.3526363913441024</c:v>
                </c:pt>
                <c:pt idx="12117">
                  <c:v>3.3495885400792442</c:v>
                </c:pt>
                <c:pt idx="12118">
                  <c:v>3.3495885400792442</c:v>
                </c:pt>
                <c:pt idx="12119">
                  <c:v>3.3495885400792442</c:v>
                </c:pt>
                <c:pt idx="12120">
                  <c:v>3.3495885400792442</c:v>
                </c:pt>
                <c:pt idx="12121">
                  <c:v>3.3495885400792442</c:v>
                </c:pt>
                <c:pt idx="12122">
                  <c:v>3.3495885400792442</c:v>
                </c:pt>
                <c:pt idx="12123">
                  <c:v>3.3495885400792442</c:v>
                </c:pt>
                <c:pt idx="12124">
                  <c:v>3.3495885400792442</c:v>
                </c:pt>
                <c:pt idx="12125">
                  <c:v>3.3495885400792442</c:v>
                </c:pt>
                <c:pt idx="12126">
                  <c:v>3.3495885400792442</c:v>
                </c:pt>
                <c:pt idx="12127">
                  <c:v>3.3495885400792442</c:v>
                </c:pt>
                <c:pt idx="12128">
                  <c:v>3.3495885400792442</c:v>
                </c:pt>
                <c:pt idx="12129">
                  <c:v>3.3495885400792442</c:v>
                </c:pt>
                <c:pt idx="12130">
                  <c:v>3.3495885400792442</c:v>
                </c:pt>
                <c:pt idx="12131">
                  <c:v>3.3495885400792442</c:v>
                </c:pt>
                <c:pt idx="12132">
                  <c:v>3.3495885400792442</c:v>
                </c:pt>
                <c:pt idx="12133">
                  <c:v>3.3526363913441024</c:v>
                </c:pt>
                <c:pt idx="12134">
                  <c:v>3.3526363913441024</c:v>
                </c:pt>
                <c:pt idx="12135">
                  <c:v>3.3526363913441024</c:v>
                </c:pt>
                <c:pt idx="12136">
                  <c:v>3.3556842426089606</c:v>
                </c:pt>
                <c:pt idx="12137">
                  <c:v>3.3556842426089606</c:v>
                </c:pt>
                <c:pt idx="12138">
                  <c:v>3.3587320938738188</c:v>
                </c:pt>
                <c:pt idx="12139">
                  <c:v>3.3587320938738188</c:v>
                </c:pt>
                <c:pt idx="12140">
                  <c:v>3.361779945138677</c:v>
                </c:pt>
                <c:pt idx="12141">
                  <c:v>3.3648277964035351</c:v>
                </c:pt>
                <c:pt idx="12142">
                  <c:v>3.3648277964035351</c:v>
                </c:pt>
                <c:pt idx="12143">
                  <c:v>3.3678756476683938</c:v>
                </c:pt>
                <c:pt idx="12144">
                  <c:v>3.3739713501981101</c:v>
                </c:pt>
                <c:pt idx="12145">
                  <c:v>3.3770192014629683</c:v>
                </c:pt>
                <c:pt idx="12146">
                  <c:v>3.3800670527278265</c:v>
                </c:pt>
                <c:pt idx="12147">
                  <c:v>3.3831149039926851</c:v>
                </c:pt>
                <c:pt idx="12148">
                  <c:v>3.3861627552575433</c:v>
                </c:pt>
                <c:pt idx="12149">
                  <c:v>3.3892106065224015</c:v>
                </c:pt>
                <c:pt idx="12150">
                  <c:v>3.3922584577872601</c:v>
                </c:pt>
                <c:pt idx="12151">
                  <c:v>3.3983541603169765</c:v>
                </c:pt>
                <c:pt idx="12152">
                  <c:v>3.4014020115818346</c:v>
                </c:pt>
                <c:pt idx="12153">
                  <c:v>3.4044498628466928</c:v>
                </c:pt>
                <c:pt idx="12154">
                  <c:v>3.4105455653764092</c:v>
                </c:pt>
                <c:pt idx="12155">
                  <c:v>3.4135934166412674</c:v>
                </c:pt>
                <c:pt idx="12156">
                  <c:v>3.4196891191709846</c:v>
                </c:pt>
                <c:pt idx="12157">
                  <c:v>3.4227369704358428</c:v>
                </c:pt>
                <c:pt idx="12158">
                  <c:v>3.425784821700701</c:v>
                </c:pt>
                <c:pt idx="12159">
                  <c:v>3.4318805242304173</c:v>
                </c:pt>
                <c:pt idx="12160">
                  <c:v>3.4379762267601337</c:v>
                </c:pt>
                <c:pt idx="12161">
                  <c:v>3.4410240780249919</c:v>
                </c:pt>
                <c:pt idx="12162">
                  <c:v>3.4471197805547091</c:v>
                </c:pt>
                <c:pt idx="12163">
                  <c:v>3.4501676318195673</c:v>
                </c:pt>
                <c:pt idx="12164">
                  <c:v>3.4562633343492837</c:v>
                </c:pt>
                <c:pt idx="12165">
                  <c:v>3.4593111856141419</c:v>
                </c:pt>
                <c:pt idx="12166">
                  <c:v>3.4654068881438582</c:v>
                </c:pt>
                <c:pt idx="12167">
                  <c:v>3.471502590673575</c:v>
                </c:pt>
                <c:pt idx="12168">
                  <c:v>3.4745504419384332</c:v>
                </c:pt>
                <c:pt idx="12169">
                  <c:v>3.4806461444681496</c:v>
                </c:pt>
                <c:pt idx="12170">
                  <c:v>3.4897896982627246</c:v>
                </c:pt>
                <c:pt idx="12171">
                  <c:v>3.4928375495275832</c:v>
                </c:pt>
                <c:pt idx="12172">
                  <c:v>3.4989332520572995</c:v>
                </c:pt>
                <c:pt idx="12173">
                  <c:v>3.5019811033221577</c:v>
                </c:pt>
                <c:pt idx="12174">
                  <c:v>3.5080768058518741</c:v>
                </c:pt>
                <c:pt idx="12175">
                  <c:v>3.5141725083815905</c:v>
                </c:pt>
                <c:pt idx="12176">
                  <c:v>3.5202682109113077</c:v>
                </c:pt>
                <c:pt idx="12177">
                  <c:v>3.5233160621761659</c:v>
                </c:pt>
                <c:pt idx="12178">
                  <c:v>3.5294117647058822</c:v>
                </c:pt>
                <c:pt idx="12179">
                  <c:v>3.5355074672355986</c:v>
                </c:pt>
                <c:pt idx="12180">
                  <c:v>3.5385553185004568</c:v>
                </c:pt>
                <c:pt idx="12181">
                  <c:v>3.5446510210301736</c:v>
                </c:pt>
                <c:pt idx="12182">
                  <c:v>3.5507467235598904</c:v>
                </c:pt>
                <c:pt idx="12183">
                  <c:v>3.5537945748247486</c:v>
                </c:pt>
                <c:pt idx="12184">
                  <c:v>3.5568424260896068</c:v>
                </c:pt>
                <c:pt idx="12185">
                  <c:v>3.5629381286193231</c:v>
                </c:pt>
                <c:pt idx="12186">
                  <c:v>3.5659859798841813</c:v>
                </c:pt>
                <c:pt idx="12187">
                  <c:v>3.5690338311490399</c:v>
                </c:pt>
                <c:pt idx="12188">
                  <c:v>3.5720816824138981</c:v>
                </c:pt>
                <c:pt idx="12189">
                  <c:v>3.5720816824138981</c:v>
                </c:pt>
                <c:pt idx="12190">
                  <c:v>3.5720816824138981</c:v>
                </c:pt>
                <c:pt idx="12191">
                  <c:v>3.5751295336787563</c:v>
                </c:pt>
                <c:pt idx="12192">
                  <c:v>3.5720816824138981</c:v>
                </c:pt>
                <c:pt idx="12193">
                  <c:v>3.5720816824138981</c:v>
                </c:pt>
                <c:pt idx="12194">
                  <c:v>3.5720816824138981</c:v>
                </c:pt>
                <c:pt idx="12195">
                  <c:v>3.5690338311490399</c:v>
                </c:pt>
                <c:pt idx="12196">
                  <c:v>3.5659859798841813</c:v>
                </c:pt>
                <c:pt idx="12197">
                  <c:v>3.5629381286193231</c:v>
                </c:pt>
                <c:pt idx="12198">
                  <c:v>3.5598902773544649</c:v>
                </c:pt>
                <c:pt idx="12199">
                  <c:v>3.5568424260896068</c:v>
                </c:pt>
                <c:pt idx="12200">
                  <c:v>3.5537945748247486</c:v>
                </c:pt>
                <c:pt idx="12201">
                  <c:v>3.5476988722950322</c:v>
                </c:pt>
                <c:pt idx="12202">
                  <c:v>3.5446510210301736</c:v>
                </c:pt>
                <c:pt idx="12203">
                  <c:v>3.541603169765315</c:v>
                </c:pt>
                <c:pt idx="12204">
                  <c:v>3.5355074672355986</c:v>
                </c:pt>
                <c:pt idx="12205">
                  <c:v>3.5324596159707404</c:v>
                </c:pt>
                <c:pt idx="12206">
                  <c:v>3.5263639134410241</c:v>
                </c:pt>
                <c:pt idx="12207">
                  <c:v>3.5233160621761659</c:v>
                </c:pt>
                <c:pt idx="12208">
                  <c:v>3.5172203596464486</c:v>
                </c:pt>
                <c:pt idx="12209">
                  <c:v>3.5111246571167323</c:v>
                </c:pt>
                <c:pt idx="12210">
                  <c:v>3.5080768058518741</c:v>
                </c:pt>
                <c:pt idx="12211">
                  <c:v>3.5050289545870159</c:v>
                </c:pt>
                <c:pt idx="12212">
                  <c:v>3.5019811033221577</c:v>
                </c:pt>
                <c:pt idx="12213">
                  <c:v>3.4958854007924414</c:v>
                </c:pt>
                <c:pt idx="12214">
                  <c:v>3.4928375495275832</c:v>
                </c:pt>
                <c:pt idx="12215">
                  <c:v>3.4867418469978664</c:v>
                </c:pt>
                <c:pt idx="12216">
                  <c:v>3.4806461444681496</c:v>
                </c:pt>
                <c:pt idx="12217">
                  <c:v>3.4775982932032914</c:v>
                </c:pt>
                <c:pt idx="12218">
                  <c:v>3.4745504419384332</c:v>
                </c:pt>
                <c:pt idx="12219">
                  <c:v>3.471502590673575</c:v>
                </c:pt>
                <c:pt idx="12220">
                  <c:v>3.4654068881438582</c:v>
                </c:pt>
                <c:pt idx="12221">
                  <c:v>3.462359036879</c:v>
                </c:pt>
                <c:pt idx="12222">
                  <c:v>3.462359036879</c:v>
                </c:pt>
                <c:pt idx="12223">
                  <c:v>3.4562633343492837</c:v>
                </c:pt>
                <c:pt idx="12224">
                  <c:v>3.4562633343492837</c:v>
                </c:pt>
                <c:pt idx="12225">
                  <c:v>3.4501676318195673</c:v>
                </c:pt>
                <c:pt idx="12226">
                  <c:v>3.4471197805547091</c:v>
                </c:pt>
                <c:pt idx="12227">
                  <c:v>3.4440719292898505</c:v>
                </c:pt>
                <c:pt idx="12228">
                  <c:v>3.4410240780249919</c:v>
                </c:pt>
                <c:pt idx="12229">
                  <c:v>3.4410240780249919</c:v>
                </c:pt>
                <c:pt idx="12230">
                  <c:v>3.4379762267601337</c:v>
                </c:pt>
                <c:pt idx="12231">
                  <c:v>3.4379762267601337</c:v>
                </c:pt>
                <c:pt idx="12232">
                  <c:v>3.4349283754952755</c:v>
                </c:pt>
                <c:pt idx="12233">
                  <c:v>3.4318805242304173</c:v>
                </c:pt>
                <c:pt idx="12234">
                  <c:v>3.4318805242304173</c:v>
                </c:pt>
                <c:pt idx="12235">
                  <c:v>3.4318805242304173</c:v>
                </c:pt>
                <c:pt idx="12236">
                  <c:v>3.4288326729655592</c:v>
                </c:pt>
                <c:pt idx="12237">
                  <c:v>3.4318805242304173</c:v>
                </c:pt>
                <c:pt idx="12238">
                  <c:v>3.4318805242304173</c:v>
                </c:pt>
                <c:pt idx="12239">
                  <c:v>3.4318805242304173</c:v>
                </c:pt>
                <c:pt idx="12240">
                  <c:v>3.4349283754952755</c:v>
                </c:pt>
                <c:pt idx="12241">
                  <c:v>3.4379762267601337</c:v>
                </c:pt>
                <c:pt idx="12242">
                  <c:v>3.4440719292898505</c:v>
                </c:pt>
                <c:pt idx="12243">
                  <c:v>3.4532154830844255</c:v>
                </c:pt>
                <c:pt idx="12244">
                  <c:v>3.4654068881438582</c:v>
                </c:pt>
                <c:pt idx="12245">
                  <c:v>3.4806461444681496</c:v>
                </c:pt>
                <c:pt idx="12246">
                  <c:v>3.5080768058518741</c:v>
                </c:pt>
                <c:pt idx="12247">
                  <c:v>3.5355074672355986</c:v>
                </c:pt>
                <c:pt idx="12248">
                  <c:v>3.5690338311490399</c:v>
                </c:pt>
                <c:pt idx="12249">
                  <c:v>3.6117037488570554</c:v>
                </c:pt>
                <c:pt idx="12250">
                  <c:v>3.660469369094788</c:v>
                </c:pt>
                <c:pt idx="12251">
                  <c:v>3.7122828405973785</c:v>
                </c:pt>
                <c:pt idx="12252">
                  <c:v>3.7732398658945443</c:v>
                </c:pt>
                <c:pt idx="12253">
                  <c:v>3.8341968911917097</c:v>
                </c:pt>
                <c:pt idx="12254">
                  <c:v>3.8982017677537333</c:v>
                </c:pt>
                <c:pt idx="12255">
                  <c:v>3.9622066443157573</c:v>
                </c:pt>
                <c:pt idx="12256">
                  <c:v>4.0201158183480645</c:v>
                </c:pt>
                <c:pt idx="12257">
                  <c:v>4.0932642487046627</c:v>
                </c:pt>
                <c:pt idx="12258">
                  <c:v>4.1511734227369699</c:v>
                </c:pt>
                <c:pt idx="12259">
                  <c:v>4.2060347455044198</c:v>
                </c:pt>
                <c:pt idx="12260">
                  <c:v>4.2669917708015843</c:v>
                </c:pt>
                <c:pt idx="12261">
                  <c:v>4.3096616885096006</c:v>
                </c:pt>
                <c:pt idx="12262">
                  <c:v>4.3675708625419079</c:v>
                </c:pt>
                <c:pt idx="12263">
                  <c:v>4.4010972264553487</c:v>
                </c:pt>
                <c:pt idx="12264">
                  <c:v>4.443767144163365</c:v>
                </c:pt>
                <c:pt idx="12265">
                  <c:v>4.4772935080768059</c:v>
                </c:pt>
                <c:pt idx="12266">
                  <c:v>4.513867723255105</c:v>
                </c:pt>
                <c:pt idx="12267">
                  <c:v>4.5412983846388295</c:v>
                </c:pt>
                <c:pt idx="12268">
                  <c:v>4.568729046022554</c:v>
                </c:pt>
                <c:pt idx="12269">
                  <c:v>4.5900640048765622</c:v>
                </c:pt>
                <c:pt idx="12270">
                  <c:v>4.6083511124657113</c:v>
                </c:pt>
                <c:pt idx="12271">
                  <c:v>4.6296860713197194</c:v>
                </c:pt>
                <c:pt idx="12272">
                  <c:v>4.6449253276440112</c:v>
                </c:pt>
                <c:pt idx="12273">
                  <c:v>4.6479731789088694</c:v>
                </c:pt>
                <c:pt idx="12274">
                  <c:v>4.6540688814385858</c:v>
                </c:pt>
                <c:pt idx="12275">
                  <c:v>4.6449253276440112</c:v>
                </c:pt>
                <c:pt idx="12276">
                  <c:v>4.6357817738494358</c:v>
                </c:pt>
                <c:pt idx="12277">
                  <c:v>4.6144468149954285</c:v>
                </c:pt>
                <c:pt idx="12278">
                  <c:v>4.587016153611704</c:v>
                </c:pt>
                <c:pt idx="12279">
                  <c:v>4.5565376409631204</c:v>
                </c:pt>
                <c:pt idx="12280">
                  <c:v>4.5230112770496795</c:v>
                </c:pt>
                <c:pt idx="12281">
                  <c:v>4.4833892106065223</c:v>
                </c:pt>
                <c:pt idx="12282">
                  <c:v>4.4498628466930814</c:v>
                </c:pt>
                <c:pt idx="12283">
                  <c:v>4.4102407802499242</c:v>
                </c:pt>
                <c:pt idx="12284">
                  <c:v>4.3767144163364824</c:v>
                </c:pt>
                <c:pt idx="12285">
                  <c:v>4.3401402011581833</c:v>
                </c:pt>
                <c:pt idx="12286">
                  <c:v>4.3066138372447424</c:v>
                </c:pt>
                <c:pt idx="12287">
                  <c:v>4.2730874733313007</c:v>
                </c:pt>
                <c:pt idx="12288">
                  <c:v>4.2395611094178607</c:v>
                </c:pt>
                <c:pt idx="12289">
                  <c:v>4.2060347455044198</c:v>
                </c:pt>
                <c:pt idx="12290">
                  <c:v>4.1755562328558362</c:v>
                </c:pt>
                <c:pt idx="12291">
                  <c:v>4.1481255714721117</c:v>
                </c:pt>
                <c:pt idx="12292">
                  <c:v>4.1206949100883872</c:v>
                </c:pt>
                <c:pt idx="12293">
                  <c:v>4.0963120999695208</c:v>
                </c:pt>
                <c:pt idx="12294">
                  <c:v>4.0688814385857963</c:v>
                </c:pt>
                <c:pt idx="12295">
                  <c:v>4.0444986284669309</c:v>
                </c:pt>
                <c:pt idx="12296">
                  <c:v>4.0231636696129227</c:v>
                </c:pt>
                <c:pt idx="12297">
                  <c:v>3.9957330082291982</c:v>
                </c:pt>
                <c:pt idx="12298">
                  <c:v>3.97439804937519</c:v>
                </c:pt>
                <c:pt idx="12299">
                  <c:v>3.9530630905211828</c:v>
                </c:pt>
                <c:pt idx="12300">
                  <c:v>3.9347759829320328</c:v>
                </c:pt>
                <c:pt idx="12301">
                  <c:v>3.9164888753428828</c:v>
                </c:pt>
                <c:pt idx="12302">
                  <c:v>3.8921060652240169</c:v>
                </c:pt>
                <c:pt idx="12303">
                  <c:v>3.8768668088997256</c:v>
                </c:pt>
                <c:pt idx="12304">
                  <c:v>3.858579701310576</c:v>
                </c:pt>
                <c:pt idx="12305">
                  <c:v>3.8433404449862842</c:v>
                </c:pt>
                <c:pt idx="12306">
                  <c:v>3.8281011886619933</c:v>
                </c:pt>
                <c:pt idx="12307">
                  <c:v>3.8098140810728434</c:v>
                </c:pt>
                <c:pt idx="12308">
                  <c:v>3.7976226760134106</c:v>
                </c:pt>
                <c:pt idx="12309">
                  <c:v>3.7823834196891188</c:v>
                </c:pt>
                <c:pt idx="12310">
                  <c:v>3.7610484608351111</c:v>
                </c:pt>
                <c:pt idx="12311">
                  <c:v>3.7488570557756784</c:v>
                </c:pt>
                <c:pt idx="12312">
                  <c:v>3.7336177994513866</c:v>
                </c:pt>
                <c:pt idx="12313">
                  <c:v>3.7244742456568121</c:v>
                </c:pt>
                <c:pt idx="12314">
                  <c:v>3.7122828405973785</c:v>
                </c:pt>
                <c:pt idx="12315">
                  <c:v>3.7000914355379457</c:v>
                </c:pt>
                <c:pt idx="12316">
                  <c:v>3.6909478817433707</c:v>
                </c:pt>
                <c:pt idx="12317">
                  <c:v>3.6787564766839376</c:v>
                </c:pt>
                <c:pt idx="12318">
                  <c:v>3.6665650716245044</c:v>
                </c:pt>
                <c:pt idx="12319">
                  <c:v>3.6543736665650717</c:v>
                </c:pt>
                <c:pt idx="12320">
                  <c:v>3.6421822615056381</c:v>
                </c:pt>
                <c:pt idx="12321">
                  <c:v>3.6391344102407799</c:v>
                </c:pt>
                <c:pt idx="12322">
                  <c:v>3.6269430051813472</c:v>
                </c:pt>
                <c:pt idx="12323">
                  <c:v>3.6147516001219135</c:v>
                </c:pt>
                <c:pt idx="12324">
                  <c:v>3.605608046327339</c:v>
                </c:pt>
                <c:pt idx="12325">
                  <c:v>3.5995123437976226</c:v>
                </c:pt>
                <c:pt idx="12326">
                  <c:v>3.5903687900030476</c:v>
                </c:pt>
                <c:pt idx="12327">
                  <c:v>3.5812252362084727</c:v>
                </c:pt>
                <c:pt idx="12328">
                  <c:v>3.5751295336787563</c:v>
                </c:pt>
                <c:pt idx="12329">
                  <c:v>3.5690338311490399</c:v>
                </c:pt>
                <c:pt idx="12330">
                  <c:v>3.5598902773544649</c:v>
                </c:pt>
                <c:pt idx="12331">
                  <c:v>3.5537945748247486</c:v>
                </c:pt>
                <c:pt idx="12332">
                  <c:v>3.5476988722950322</c:v>
                </c:pt>
                <c:pt idx="12333">
                  <c:v>3.5385553185004568</c:v>
                </c:pt>
                <c:pt idx="12334">
                  <c:v>3.5324596159707404</c:v>
                </c:pt>
                <c:pt idx="12335">
                  <c:v>3.5263639134410241</c:v>
                </c:pt>
                <c:pt idx="12336">
                  <c:v>3.5202682109113077</c:v>
                </c:pt>
                <c:pt idx="12337">
                  <c:v>3.5141725083815905</c:v>
                </c:pt>
                <c:pt idx="12338">
                  <c:v>3.5111246571167323</c:v>
                </c:pt>
                <c:pt idx="12339">
                  <c:v>3.5050289545870159</c:v>
                </c:pt>
                <c:pt idx="12340">
                  <c:v>3.4989332520572995</c:v>
                </c:pt>
                <c:pt idx="12341">
                  <c:v>3.4928375495275832</c:v>
                </c:pt>
                <c:pt idx="12342">
                  <c:v>3.4836939957330082</c:v>
                </c:pt>
                <c:pt idx="12343">
                  <c:v>3.4806461444681496</c:v>
                </c:pt>
                <c:pt idx="12344">
                  <c:v>3.4745504419384332</c:v>
                </c:pt>
                <c:pt idx="12345">
                  <c:v>3.471502590673575</c:v>
                </c:pt>
                <c:pt idx="12346">
                  <c:v>3.4654068881438582</c:v>
                </c:pt>
                <c:pt idx="12347">
                  <c:v>3.462359036879</c:v>
                </c:pt>
                <c:pt idx="12348">
                  <c:v>3.4562633343492837</c:v>
                </c:pt>
                <c:pt idx="12349">
                  <c:v>3.4532154830844255</c:v>
                </c:pt>
                <c:pt idx="12350">
                  <c:v>3.4471197805547091</c:v>
                </c:pt>
                <c:pt idx="12351">
                  <c:v>3.4440719292898505</c:v>
                </c:pt>
                <c:pt idx="12352">
                  <c:v>3.4410240780249919</c:v>
                </c:pt>
                <c:pt idx="12353">
                  <c:v>3.4379762267601337</c:v>
                </c:pt>
                <c:pt idx="12354">
                  <c:v>3.4349283754952755</c:v>
                </c:pt>
                <c:pt idx="12355">
                  <c:v>3.4288326729655592</c:v>
                </c:pt>
                <c:pt idx="12356">
                  <c:v>3.425784821700701</c:v>
                </c:pt>
                <c:pt idx="12357">
                  <c:v>3.4227369704358428</c:v>
                </c:pt>
                <c:pt idx="12358">
                  <c:v>3.4196891191709846</c:v>
                </c:pt>
                <c:pt idx="12359">
                  <c:v>3.4166412679061264</c:v>
                </c:pt>
                <c:pt idx="12360">
                  <c:v>3.4135934166412674</c:v>
                </c:pt>
                <c:pt idx="12361">
                  <c:v>3.4105455653764092</c:v>
                </c:pt>
                <c:pt idx="12362">
                  <c:v>3.407497714111551</c:v>
                </c:pt>
                <c:pt idx="12363">
                  <c:v>3.4044498628466928</c:v>
                </c:pt>
                <c:pt idx="12364">
                  <c:v>3.4014020115818346</c:v>
                </c:pt>
                <c:pt idx="12365">
                  <c:v>3.3983541603169765</c:v>
                </c:pt>
                <c:pt idx="12366">
                  <c:v>3.3953063090521183</c:v>
                </c:pt>
                <c:pt idx="12367">
                  <c:v>3.3953063090521183</c:v>
                </c:pt>
                <c:pt idx="12368">
                  <c:v>3.3922584577872601</c:v>
                </c:pt>
                <c:pt idx="12369">
                  <c:v>3.3892106065224015</c:v>
                </c:pt>
                <c:pt idx="12370">
                  <c:v>3.3861627552575433</c:v>
                </c:pt>
                <c:pt idx="12371">
                  <c:v>3.3861627552575433</c:v>
                </c:pt>
                <c:pt idx="12372">
                  <c:v>3.3831149039926851</c:v>
                </c:pt>
                <c:pt idx="12373">
                  <c:v>3.3800670527278265</c:v>
                </c:pt>
                <c:pt idx="12374">
                  <c:v>3.3800670527278265</c:v>
                </c:pt>
                <c:pt idx="12375">
                  <c:v>3.3770192014629683</c:v>
                </c:pt>
                <c:pt idx="12376">
                  <c:v>3.3739713501981101</c:v>
                </c:pt>
                <c:pt idx="12377">
                  <c:v>3.3739713501981101</c:v>
                </c:pt>
                <c:pt idx="12378">
                  <c:v>3.3709234989332519</c:v>
                </c:pt>
                <c:pt idx="12379">
                  <c:v>3.3709234989332519</c:v>
                </c:pt>
                <c:pt idx="12380">
                  <c:v>3.3678756476683938</c:v>
                </c:pt>
                <c:pt idx="12381">
                  <c:v>3.3678756476683938</c:v>
                </c:pt>
                <c:pt idx="12382">
                  <c:v>3.3648277964035351</c:v>
                </c:pt>
                <c:pt idx="12383">
                  <c:v>3.3648277964035351</c:v>
                </c:pt>
                <c:pt idx="12384">
                  <c:v>3.361779945138677</c:v>
                </c:pt>
                <c:pt idx="12385">
                  <c:v>3.361779945138677</c:v>
                </c:pt>
                <c:pt idx="12386">
                  <c:v>3.3587320938738188</c:v>
                </c:pt>
                <c:pt idx="12387">
                  <c:v>3.3587320938738188</c:v>
                </c:pt>
                <c:pt idx="12388">
                  <c:v>3.3556842426089606</c:v>
                </c:pt>
                <c:pt idx="12389">
                  <c:v>3.3556842426089606</c:v>
                </c:pt>
                <c:pt idx="12390">
                  <c:v>3.3556842426089606</c:v>
                </c:pt>
                <c:pt idx="12391">
                  <c:v>3.3526363913441024</c:v>
                </c:pt>
                <c:pt idx="12392">
                  <c:v>3.3526363913441024</c:v>
                </c:pt>
                <c:pt idx="12393">
                  <c:v>3.3526363913441024</c:v>
                </c:pt>
                <c:pt idx="12394">
                  <c:v>3.3495885400792442</c:v>
                </c:pt>
                <c:pt idx="12395">
                  <c:v>3.3495885400792442</c:v>
                </c:pt>
                <c:pt idx="12396">
                  <c:v>3.3495885400792442</c:v>
                </c:pt>
                <c:pt idx="12397">
                  <c:v>3.3495885400792442</c:v>
                </c:pt>
                <c:pt idx="12398">
                  <c:v>3.346540688814386</c:v>
                </c:pt>
                <c:pt idx="12399">
                  <c:v>3.346540688814386</c:v>
                </c:pt>
                <c:pt idx="12400">
                  <c:v>3.346540688814386</c:v>
                </c:pt>
                <c:pt idx="12401">
                  <c:v>3.346540688814386</c:v>
                </c:pt>
                <c:pt idx="12402">
                  <c:v>3.3434928375495274</c:v>
                </c:pt>
                <c:pt idx="12403">
                  <c:v>3.3434928375495274</c:v>
                </c:pt>
                <c:pt idx="12404">
                  <c:v>3.3434928375495274</c:v>
                </c:pt>
                <c:pt idx="12405">
                  <c:v>3.3434928375495274</c:v>
                </c:pt>
                <c:pt idx="12406">
                  <c:v>3.3434928375495274</c:v>
                </c:pt>
                <c:pt idx="12407">
                  <c:v>3.3434928375495274</c:v>
                </c:pt>
                <c:pt idx="12408">
                  <c:v>3.3404449862846692</c:v>
                </c:pt>
                <c:pt idx="12409">
                  <c:v>3.3404449862846692</c:v>
                </c:pt>
                <c:pt idx="12410">
                  <c:v>3.3404449862846692</c:v>
                </c:pt>
                <c:pt idx="12411">
                  <c:v>3.3404449862846692</c:v>
                </c:pt>
                <c:pt idx="12412">
                  <c:v>3.3404449862846692</c:v>
                </c:pt>
                <c:pt idx="12413">
                  <c:v>3.3404449862846692</c:v>
                </c:pt>
                <c:pt idx="12414">
                  <c:v>3.3404449862846692</c:v>
                </c:pt>
                <c:pt idx="12415">
                  <c:v>3.3404449862846692</c:v>
                </c:pt>
                <c:pt idx="12416">
                  <c:v>3.3404449862846692</c:v>
                </c:pt>
                <c:pt idx="12417">
                  <c:v>3.3373971350198106</c:v>
                </c:pt>
                <c:pt idx="12418">
                  <c:v>3.3373971350198106</c:v>
                </c:pt>
                <c:pt idx="12419">
                  <c:v>3.3373971350198106</c:v>
                </c:pt>
                <c:pt idx="12420">
                  <c:v>3.3373971350198106</c:v>
                </c:pt>
                <c:pt idx="12421">
                  <c:v>3.3373971350198106</c:v>
                </c:pt>
                <c:pt idx="12422">
                  <c:v>3.3373971350198106</c:v>
                </c:pt>
                <c:pt idx="12423">
                  <c:v>3.3373971350198106</c:v>
                </c:pt>
                <c:pt idx="12424">
                  <c:v>3.3373971350198106</c:v>
                </c:pt>
                <c:pt idx="12425">
                  <c:v>3.3404449862846692</c:v>
                </c:pt>
                <c:pt idx="12426">
                  <c:v>3.3404449862846692</c:v>
                </c:pt>
                <c:pt idx="12427">
                  <c:v>3.3404449862846692</c:v>
                </c:pt>
                <c:pt idx="12428">
                  <c:v>3.3404449862846692</c:v>
                </c:pt>
                <c:pt idx="12429">
                  <c:v>3.3404449862846692</c:v>
                </c:pt>
                <c:pt idx="12430">
                  <c:v>3.3434928375495274</c:v>
                </c:pt>
                <c:pt idx="12431">
                  <c:v>3.3434928375495274</c:v>
                </c:pt>
                <c:pt idx="12432">
                  <c:v>3.3434928375495274</c:v>
                </c:pt>
                <c:pt idx="12433">
                  <c:v>3.346540688814386</c:v>
                </c:pt>
                <c:pt idx="12434">
                  <c:v>3.346540688814386</c:v>
                </c:pt>
                <c:pt idx="12435">
                  <c:v>3.3495885400792442</c:v>
                </c:pt>
                <c:pt idx="12436">
                  <c:v>3.3495885400792442</c:v>
                </c:pt>
                <c:pt idx="12437">
                  <c:v>3.3526363913441024</c:v>
                </c:pt>
                <c:pt idx="12438">
                  <c:v>3.3556842426089606</c:v>
                </c:pt>
                <c:pt idx="12439">
                  <c:v>3.3587320938738188</c:v>
                </c:pt>
                <c:pt idx="12440">
                  <c:v>3.361779945138677</c:v>
                </c:pt>
                <c:pt idx="12441">
                  <c:v>3.3648277964035351</c:v>
                </c:pt>
                <c:pt idx="12442">
                  <c:v>3.3678756476683938</c:v>
                </c:pt>
                <c:pt idx="12443">
                  <c:v>3.3709234989332519</c:v>
                </c:pt>
                <c:pt idx="12444">
                  <c:v>3.3739713501981101</c:v>
                </c:pt>
                <c:pt idx="12445">
                  <c:v>3.3770192014629683</c:v>
                </c:pt>
                <c:pt idx="12446">
                  <c:v>3.3800670527278265</c:v>
                </c:pt>
                <c:pt idx="12447">
                  <c:v>3.3831149039926851</c:v>
                </c:pt>
                <c:pt idx="12448">
                  <c:v>3.3892106065224015</c:v>
                </c:pt>
                <c:pt idx="12449">
                  <c:v>3.3922584577872601</c:v>
                </c:pt>
                <c:pt idx="12450">
                  <c:v>3.3983541603169765</c:v>
                </c:pt>
                <c:pt idx="12451">
                  <c:v>3.4014020115818346</c:v>
                </c:pt>
                <c:pt idx="12452">
                  <c:v>3.407497714111551</c:v>
                </c:pt>
                <c:pt idx="12453">
                  <c:v>3.4105455653764092</c:v>
                </c:pt>
                <c:pt idx="12454">
                  <c:v>3.4166412679061264</c:v>
                </c:pt>
                <c:pt idx="12455">
                  <c:v>3.4196891191709846</c:v>
                </c:pt>
                <c:pt idx="12456">
                  <c:v>3.425784821700701</c:v>
                </c:pt>
                <c:pt idx="12457">
                  <c:v>3.4288326729655592</c:v>
                </c:pt>
                <c:pt idx="12458">
                  <c:v>3.4349283754952755</c:v>
                </c:pt>
                <c:pt idx="12459">
                  <c:v>3.4410240780249919</c:v>
                </c:pt>
                <c:pt idx="12460">
                  <c:v>3.4440719292898505</c:v>
                </c:pt>
                <c:pt idx="12461">
                  <c:v>3.4501676318195673</c:v>
                </c:pt>
                <c:pt idx="12462">
                  <c:v>3.4532154830844255</c:v>
                </c:pt>
                <c:pt idx="12463">
                  <c:v>3.4593111856141419</c:v>
                </c:pt>
                <c:pt idx="12464">
                  <c:v>3.4654068881438582</c:v>
                </c:pt>
                <c:pt idx="12465">
                  <c:v>3.471502590673575</c:v>
                </c:pt>
                <c:pt idx="12466">
                  <c:v>3.4745504419384332</c:v>
                </c:pt>
                <c:pt idx="12467">
                  <c:v>3.4806461444681496</c:v>
                </c:pt>
                <c:pt idx="12468">
                  <c:v>3.4836939957330082</c:v>
                </c:pt>
                <c:pt idx="12469">
                  <c:v>3.4928375495275832</c:v>
                </c:pt>
                <c:pt idx="12470">
                  <c:v>3.4989332520572995</c:v>
                </c:pt>
                <c:pt idx="12471">
                  <c:v>3.5050289545870159</c:v>
                </c:pt>
                <c:pt idx="12472">
                  <c:v>3.5080768058518741</c:v>
                </c:pt>
                <c:pt idx="12473">
                  <c:v>3.5141725083815905</c:v>
                </c:pt>
                <c:pt idx="12474">
                  <c:v>3.5202682109113077</c:v>
                </c:pt>
                <c:pt idx="12475">
                  <c:v>3.5233160621761659</c:v>
                </c:pt>
                <c:pt idx="12476">
                  <c:v>3.5294117647058822</c:v>
                </c:pt>
                <c:pt idx="12477">
                  <c:v>3.5324596159707404</c:v>
                </c:pt>
                <c:pt idx="12478">
                  <c:v>3.5385553185004568</c:v>
                </c:pt>
                <c:pt idx="12479">
                  <c:v>3.541603169765315</c:v>
                </c:pt>
                <c:pt idx="12480">
                  <c:v>3.5476988722950322</c:v>
                </c:pt>
                <c:pt idx="12481">
                  <c:v>3.5507467235598904</c:v>
                </c:pt>
                <c:pt idx="12482">
                  <c:v>3.5537945748247486</c:v>
                </c:pt>
                <c:pt idx="12483">
                  <c:v>3.5537945748247486</c:v>
                </c:pt>
                <c:pt idx="12484">
                  <c:v>3.5568424260896068</c:v>
                </c:pt>
                <c:pt idx="12485">
                  <c:v>3.5568424260896068</c:v>
                </c:pt>
                <c:pt idx="12486">
                  <c:v>3.5598902773544649</c:v>
                </c:pt>
                <c:pt idx="12487">
                  <c:v>3.5598902773544649</c:v>
                </c:pt>
                <c:pt idx="12488">
                  <c:v>3.5568424260896068</c:v>
                </c:pt>
                <c:pt idx="12489">
                  <c:v>3.5568424260896068</c:v>
                </c:pt>
                <c:pt idx="12490">
                  <c:v>3.5537945748247486</c:v>
                </c:pt>
                <c:pt idx="12491">
                  <c:v>3.5507467235598904</c:v>
                </c:pt>
                <c:pt idx="12492">
                  <c:v>3.5476988722950322</c:v>
                </c:pt>
                <c:pt idx="12493">
                  <c:v>3.5446510210301736</c:v>
                </c:pt>
                <c:pt idx="12494">
                  <c:v>3.541603169765315</c:v>
                </c:pt>
                <c:pt idx="12495">
                  <c:v>3.5385553185004568</c:v>
                </c:pt>
                <c:pt idx="12496">
                  <c:v>3.5355074672355986</c:v>
                </c:pt>
                <c:pt idx="12497">
                  <c:v>3.5294117647058822</c:v>
                </c:pt>
                <c:pt idx="12498">
                  <c:v>3.5263639134410241</c:v>
                </c:pt>
                <c:pt idx="12499">
                  <c:v>3.5233160621761659</c:v>
                </c:pt>
                <c:pt idx="12500">
                  <c:v>3.5172203596464486</c:v>
                </c:pt>
                <c:pt idx="12501">
                  <c:v>3.5141725083815905</c:v>
                </c:pt>
                <c:pt idx="12502">
                  <c:v>3.5080768058518741</c:v>
                </c:pt>
                <c:pt idx="12503">
                  <c:v>3.5050289545870159</c:v>
                </c:pt>
                <c:pt idx="12504">
                  <c:v>3.5019811033221577</c:v>
                </c:pt>
                <c:pt idx="12505">
                  <c:v>3.4958854007924414</c:v>
                </c:pt>
                <c:pt idx="12506">
                  <c:v>3.4897896982627246</c:v>
                </c:pt>
                <c:pt idx="12507">
                  <c:v>3.4867418469978664</c:v>
                </c:pt>
                <c:pt idx="12508">
                  <c:v>3.4836939957330082</c:v>
                </c:pt>
                <c:pt idx="12509">
                  <c:v>3.4775982932032914</c:v>
                </c:pt>
                <c:pt idx="12510">
                  <c:v>3.4745504419384332</c:v>
                </c:pt>
                <c:pt idx="12511">
                  <c:v>3.471502590673575</c:v>
                </c:pt>
                <c:pt idx="12512">
                  <c:v>3.4684547394087168</c:v>
                </c:pt>
                <c:pt idx="12513">
                  <c:v>3.4654068881438582</c:v>
                </c:pt>
                <c:pt idx="12514">
                  <c:v>3.462359036879</c:v>
                </c:pt>
                <c:pt idx="12515">
                  <c:v>3.4593111856141419</c:v>
                </c:pt>
                <c:pt idx="12516">
                  <c:v>3.4562633343492837</c:v>
                </c:pt>
                <c:pt idx="12517">
                  <c:v>3.4501676318195673</c:v>
                </c:pt>
                <c:pt idx="12518">
                  <c:v>3.4501676318195673</c:v>
                </c:pt>
                <c:pt idx="12519">
                  <c:v>3.4471197805547091</c:v>
                </c:pt>
                <c:pt idx="12520">
                  <c:v>3.4440719292898505</c:v>
                </c:pt>
                <c:pt idx="12521">
                  <c:v>3.4410240780249919</c:v>
                </c:pt>
                <c:pt idx="12522">
                  <c:v>3.4410240780249919</c:v>
                </c:pt>
                <c:pt idx="12523">
                  <c:v>3.4410240780249919</c:v>
                </c:pt>
                <c:pt idx="12524">
                  <c:v>3.4379762267601337</c:v>
                </c:pt>
                <c:pt idx="12525">
                  <c:v>3.4379762267601337</c:v>
                </c:pt>
                <c:pt idx="12526">
                  <c:v>3.4379762267601337</c:v>
                </c:pt>
                <c:pt idx="12527">
                  <c:v>3.4379762267601337</c:v>
                </c:pt>
                <c:pt idx="12528">
                  <c:v>3.4379762267601337</c:v>
                </c:pt>
                <c:pt idx="12529">
                  <c:v>3.4379762267601337</c:v>
                </c:pt>
                <c:pt idx="12530">
                  <c:v>3.4379762267601337</c:v>
                </c:pt>
                <c:pt idx="12531">
                  <c:v>3.4410240780249919</c:v>
                </c:pt>
                <c:pt idx="12532">
                  <c:v>3.4440719292898505</c:v>
                </c:pt>
                <c:pt idx="12533">
                  <c:v>3.4440719292898505</c:v>
                </c:pt>
                <c:pt idx="12534">
                  <c:v>3.4471197805547091</c:v>
                </c:pt>
                <c:pt idx="12535">
                  <c:v>3.4532154830844255</c:v>
                </c:pt>
                <c:pt idx="12536">
                  <c:v>3.4562633343492837</c:v>
                </c:pt>
                <c:pt idx="12537">
                  <c:v>3.462359036879</c:v>
                </c:pt>
                <c:pt idx="12538">
                  <c:v>3.471502590673575</c:v>
                </c:pt>
                <c:pt idx="12539">
                  <c:v>3.4775982932032914</c:v>
                </c:pt>
                <c:pt idx="12540">
                  <c:v>3.4836939957330082</c:v>
                </c:pt>
                <c:pt idx="12541">
                  <c:v>3.4958854007924414</c:v>
                </c:pt>
                <c:pt idx="12542">
                  <c:v>3.5080768058518741</c:v>
                </c:pt>
                <c:pt idx="12543">
                  <c:v>3.5172203596464486</c:v>
                </c:pt>
                <c:pt idx="12544">
                  <c:v>3.5263639134410241</c:v>
                </c:pt>
                <c:pt idx="12545">
                  <c:v>3.5385553185004568</c:v>
                </c:pt>
                <c:pt idx="12546">
                  <c:v>3.5507467235598904</c:v>
                </c:pt>
                <c:pt idx="12547">
                  <c:v>3.5659859798841813</c:v>
                </c:pt>
                <c:pt idx="12548">
                  <c:v>3.5812252362084727</c:v>
                </c:pt>
                <c:pt idx="12549">
                  <c:v>3.5964644925327645</c:v>
                </c:pt>
                <c:pt idx="12550">
                  <c:v>3.6117037488570554</c:v>
                </c:pt>
                <c:pt idx="12551">
                  <c:v>3.6299908564462053</c:v>
                </c:pt>
                <c:pt idx="12552">
                  <c:v>3.6482779640353553</c:v>
                </c:pt>
                <c:pt idx="12553">
                  <c:v>3.6665650716245044</c:v>
                </c:pt>
                <c:pt idx="12554">
                  <c:v>3.6879000304785126</c:v>
                </c:pt>
                <c:pt idx="12555">
                  <c:v>3.7061871380676621</c:v>
                </c:pt>
                <c:pt idx="12556">
                  <c:v>3.7275220969216702</c:v>
                </c:pt>
                <c:pt idx="12557">
                  <c:v>3.7519049070405366</c:v>
                </c:pt>
                <c:pt idx="12558">
                  <c:v>3.7732398658945443</c:v>
                </c:pt>
                <c:pt idx="12559">
                  <c:v>3.7915269734836938</c:v>
                </c:pt>
                <c:pt idx="12560">
                  <c:v>3.8128619323377015</c:v>
                </c:pt>
                <c:pt idx="12561">
                  <c:v>3.8341968911917097</c:v>
                </c:pt>
                <c:pt idx="12562">
                  <c:v>3.8494361475160015</c:v>
                </c:pt>
                <c:pt idx="12563">
                  <c:v>3.8677232551051506</c:v>
                </c:pt>
                <c:pt idx="12564">
                  <c:v>3.8860103626943006</c:v>
                </c:pt>
                <c:pt idx="12565">
                  <c:v>3.9012496190185919</c:v>
                </c:pt>
                <c:pt idx="12566">
                  <c:v>3.9164888753428828</c:v>
                </c:pt>
                <c:pt idx="12567">
                  <c:v>3.9286802804023164</c:v>
                </c:pt>
                <c:pt idx="12568">
                  <c:v>3.9408716854617492</c:v>
                </c:pt>
                <c:pt idx="12569">
                  <c:v>3.9561109417860409</c:v>
                </c:pt>
                <c:pt idx="12570">
                  <c:v>3.9652544955806155</c:v>
                </c:pt>
                <c:pt idx="12571">
                  <c:v>3.9804937519049068</c:v>
                </c:pt>
                <c:pt idx="12572">
                  <c:v>3.9896373056994818</c:v>
                </c:pt>
                <c:pt idx="12573">
                  <c:v>4.0079244132886318</c:v>
                </c:pt>
                <c:pt idx="12574">
                  <c:v>4.0201158183480645</c:v>
                </c:pt>
                <c:pt idx="12575">
                  <c:v>4.0292593721426391</c:v>
                </c:pt>
                <c:pt idx="12576">
                  <c:v>4.0384029259372145</c:v>
                </c:pt>
                <c:pt idx="12577">
                  <c:v>4.047546479731789</c:v>
                </c:pt>
                <c:pt idx="12578">
                  <c:v>4.0597378847912218</c:v>
                </c:pt>
                <c:pt idx="12579">
                  <c:v>4.0688814385857963</c:v>
                </c:pt>
                <c:pt idx="12580">
                  <c:v>4.0810728436452299</c:v>
                </c:pt>
                <c:pt idx="12581">
                  <c:v>4.0871685461749463</c:v>
                </c:pt>
                <c:pt idx="12582">
                  <c:v>4.099359951234379</c:v>
                </c:pt>
                <c:pt idx="12583">
                  <c:v>4.1054556537640963</c:v>
                </c:pt>
                <c:pt idx="12584">
                  <c:v>4.1206949100883872</c:v>
                </c:pt>
                <c:pt idx="12585">
                  <c:v>4.1267906126181035</c:v>
                </c:pt>
                <c:pt idx="12586">
                  <c:v>4.1389820176775372</c:v>
                </c:pt>
                <c:pt idx="12587">
                  <c:v>4.1481255714721117</c:v>
                </c:pt>
                <c:pt idx="12588">
                  <c:v>4.1572691252666871</c:v>
                </c:pt>
                <c:pt idx="12589">
                  <c:v>4.1664126790612617</c:v>
                </c:pt>
                <c:pt idx="12590">
                  <c:v>4.172508381590978</c:v>
                </c:pt>
                <c:pt idx="12591">
                  <c:v>4.1786040841206953</c:v>
                </c:pt>
                <c:pt idx="12592">
                  <c:v>4.1846997866504116</c:v>
                </c:pt>
                <c:pt idx="12593">
                  <c:v>4.190795489180128</c:v>
                </c:pt>
                <c:pt idx="12594">
                  <c:v>4.1968911917098444</c:v>
                </c:pt>
                <c:pt idx="12595">
                  <c:v>4.1999390429747026</c:v>
                </c:pt>
                <c:pt idx="12596">
                  <c:v>4.2029868942395607</c:v>
                </c:pt>
                <c:pt idx="12597">
                  <c:v>4.209082596769278</c:v>
                </c:pt>
                <c:pt idx="12598">
                  <c:v>4.2121304480341362</c:v>
                </c:pt>
                <c:pt idx="12599">
                  <c:v>4.2121304480341362</c:v>
                </c:pt>
                <c:pt idx="12600">
                  <c:v>4.2151782992989943</c:v>
                </c:pt>
                <c:pt idx="12601">
                  <c:v>4.2151782992989943</c:v>
                </c:pt>
                <c:pt idx="12602">
                  <c:v>4.2182261505638525</c:v>
                </c:pt>
                <c:pt idx="12603">
                  <c:v>4.2182261505638525</c:v>
                </c:pt>
                <c:pt idx="12604">
                  <c:v>4.2151782992989943</c:v>
                </c:pt>
                <c:pt idx="12605">
                  <c:v>4.2151782992989943</c:v>
                </c:pt>
                <c:pt idx="12606">
                  <c:v>4.2121304480341362</c:v>
                </c:pt>
                <c:pt idx="12607">
                  <c:v>4.209082596769278</c:v>
                </c:pt>
                <c:pt idx="12608">
                  <c:v>4.2029868942395607</c:v>
                </c:pt>
                <c:pt idx="12609">
                  <c:v>4.1968911917098444</c:v>
                </c:pt>
                <c:pt idx="12610">
                  <c:v>4.1846997866504116</c:v>
                </c:pt>
                <c:pt idx="12611">
                  <c:v>4.172508381590978</c:v>
                </c:pt>
                <c:pt idx="12612">
                  <c:v>4.1603169765315453</c:v>
                </c:pt>
                <c:pt idx="12613">
                  <c:v>4.1481255714721117</c:v>
                </c:pt>
                <c:pt idx="12614">
                  <c:v>4.1298384638829626</c:v>
                </c:pt>
                <c:pt idx="12615">
                  <c:v>4.1115513562938126</c:v>
                </c:pt>
                <c:pt idx="12616">
                  <c:v>4.0932642487046627</c:v>
                </c:pt>
                <c:pt idx="12617">
                  <c:v>4.0749771411155136</c:v>
                </c:pt>
                <c:pt idx="12618">
                  <c:v>4.0566900335263636</c:v>
                </c:pt>
                <c:pt idx="12619">
                  <c:v>4.0414507772020727</c:v>
                </c:pt>
                <c:pt idx="12620">
                  <c:v>4.0201158183480645</c:v>
                </c:pt>
                <c:pt idx="12621">
                  <c:v>3.99268515696434</c:v>
                </c:pt>
                <c:pt idx="12622">
                  <c:v>3.9713501981103319</c:v>
                </c:pt>
                <c:pt idx="12623">
                  <c:v>3.9500152392563246</c:v>
                </c:pt>
                <c:pt idx="12624">
                  <c:v>3.9317281316671746</c:v>
                </c:pt>
                <c:pt idx="12625">
                  <c:v>3.9134410240780246</c:v>
                </c:pt>
                <c:pt idx="12626">
                  <c:v>3.8951539164888751</c:v>
                </c:pt>
                <c:pt idx="12627">
                  <c:v>3.8799146601645838</c:v>
                </c:pt>
                <c:pt idx="12628">
                  <c:v>3.858579701310576</c:v>
                </c:pt>
                <c:pt idx="12629">
                  <c:v>3.8463882962511424</c:v>
                </c:pt>
                <c:pt idx="12630">
                  <c:v>3.8311490399268515</c:v>
                </c:pt>
                <c:pt idx="12631">
                  <c:v>3.8159097836025597</c:v>
                </c:pt>
                <c:pt idx="12632">
                  <c:v>3.8006705272782688</c:v>
                </c:pt>
                <c:pt idx="12633">
                  <c:v>3.7854312709539775</c:v>
                </c:pt>
                <c:pt idx="12634">
                  <c:v>3.7732398658945443</c:v>
                </c:pt>
                <c:pt idx="12635">
                  <c:v>3.7580006095702529</c:v>
                </c:pt>
                <c:pt idx="12636">
                  <c:v>3.7427613532459612</c:v>
                </c:pt>
                <c:pt idx="12637">
                  <c:v>3.7305699481865284</c:v>
                </c:pt>
                <c:pt idx="12638">
                  <c:v>3.7183785431270948</c:v>
                </c:pt>
                <c:pt idx="12639">
                  <c:v>3.7092349893325203</c:v>
                </c:pt>
                <c:pt idx="12640">
                  <c:v>3.6970435842730875</c:v>
                </c:pt>
                <c:pt idx="12641">
                  <c:v>3.6848521792136544</c:v>
                </c:pt>
                <c:pt idx="12642">
                  <c:v>3.6757086254190794</c:v>
                </c:pt>
                <c:pt idx="12643">
                  <c:v>3.6665650716245044</c:v>
                </c:pt>
                <c:pt idx="12644">
                  <c:v>3.6543736665650717</c:v>
                </c:pt>
                <c:pt idx="12645">
                  <c:v>3.6452301127704967</c:v>
                </c:pt>
                <c:pt idx="12646">
                  <c:v>3.6360865589759217</c:v>
                </c:pt>
                <c:pt idx="12647">
                  <c:v>3.6299908564462053</c:v>
                </c:pt>
                <c:pt idx="12648">
                  <c:v>3.6208473026516308</c:v>
                </c:pt>
                <c:pt idx="12649">
                  <c:v>3.6117037488570554</c:v>
                </c:pt>
                <c:pt idx="12650">
                  <c:v>3.6025601950624808</c:v>
                </c:pt>
                <c:pt idx="12651">
                  <c:v>3.5964644925327645</c:v>
                </c:pt>
                <c:pt idx="12652">
                  <c:v>3.5873209387381895</c:v>
                </c:pt>
                <c:pt idx="12653">
                  <c:v>3.5812252362084727</c:v>
                </c:pt>
                <c:pt idx="12654">
                  <c:v>3.5720816824138981</c:v>
                </c:pt>
                <c:pt idx="12655">
                  <c:v>3.5659859798841813</c:v>
                </c:pt>
                <c:pt idx="12656">
                  <c:v>3.5598902773544649</c:v>
                </c:pt>
                <c:pt idx="12657">
                  <c:v>3.5537945748247486</c:v>
                </c:pt>
                <c:pt idx="12658">
                  <c:v>3.5476988722950322</c:v>
                </c:pt>
                <c:pt idx="12659">
                  <c:v>3.541603169765315</c:v>
                </c:pt>
                <c:pt idx="12660">
                  <c:v>3.5355074672355986</c:v>
                </c:pt>
                <c:pt idx="12661">
                  <c:v>3.5294117647058822</c:v>
                </c:pt>
                <c:pt idx="12662">
                  <c:v>3.5233160621761659</c:v>
                </c:pt>
                <c:pt idx="12663">
                  <c:v>3.5172203596464486</c:v>
                </c:pt>
                <c:pt idx="12664">
                  <c:v>3.5111246571167323</c:v>
                </c:pt>
                <c:pt idx="12665">
                  <c:v>3.5080768058518741</c:v>
                </c:pt>
                <c:pt idx="12666">
                  <c:v>3.5019811033221577</c:v>
                </c:pt>
                <c:pt idx="12667">
                  <c:v>3.4958854007924414</c:v>
                </c:pt>
                <c:pt idx="12668">
                  <c:v>3.4897896982627246</c:v>
                </c:pt>
                <c:pt idx="12669">
                  <c:v>3.4836939957330082</c:v>
                </c:pt>
                <c:pt idx="12670">
                  <c:v>3.4806461444681496</c:v>
                </c:pt>
                <c:pt idx="12671">
                  <c:v>3.4775982932032914</c:v>
                </c:pt>
                <c:pt idx="12672">
                  <c:v>3.471502590673575</c:v>
                </c:pt>
                <c:pt idx="12673">
                  <c:v>3.4684547394087168</c:v>
                </c:pt>
                <c:pt idx="12674">
                  <c:v>3.4654068881438582</c:v>
                </c:pt>
                <c:pt idx="12675">
                  <c:v>3.4593111856141419</c:v>
                </c:pt>
                <c:pt idx="12676">
                  <c:v>3.4562633343492837</c:v>
                </c:pt>
                <c:pt idx="12677">
                  <c:v>3.4532154830844255</c:v>
                </c:pt>
                <c:pt idx="12678">
                  <c:v>3.4501676318195673</c:v>
                </c:pt>
                <c:pt idx="12679">
                  <c:v>3.4471197805547091</c:v>
                </c:pt>
                <c:pt idx="12680">
                  <c:v>3.4440719292898505</c:v>
                </c:pt>
                <c:pt idx="12681">
                  <c:v>3.4410240780249919</c:v>
                </c:pt>
                <c:pt idx="12682">
                  <c:v>3.4349283754952755</c:v>
                </c:pt>
                <c:pt idx="12683">
                  <c:v>3.4318805242304173</c:v>
                </c:pt>
                <c:pt idx="12684">
                  <c:v>3.4288326729655592</c:v>
                </c:pt>
                <c:pt idx="12685">
                  <c:v>3.4288326729655592</c:v>
                </c:pt>
                <c:pt idx="12686">
                  <c:v>3.425784821700701</c:v>
                </c:pt>
                <c:pt idx="12687">
                  <c:v>3.4227369704358428</c:v>
                </c:pt>
                <c:pt idx="12688">
                  <c:v>3.4196891191709846</c:v>
                </c:pt>
                <c:pt idx="12689">
                  <c:v>3.4166412679061264</c:v>
                </c:pt>
                <c:pt idx="12690">
                  <c:v>3.4135934166412674</c:v>
                </c:pt>
                <c:pt idx="12691">
                  <c:v>3.4105455653764092</c:v>
                </c:pt>
                <c:pt idx="12692">
                  <c:v>3.4105455653764092</c:v>
                </c:pt>
                <c:pt idx="12693">
                  <c:v>3.407497714111551</c:v>
                </c:pt>
                <c:pt idx="12694">
                  <c:v>3.4044498628466928</c:v>
                </c:pt>
                <c:pt idx="12695">
                  <c:v>3.4044498628466928</c:v>
                </c:pt>
                <c:pt idx="12696">
                  <c:v>3.4014020115818346</c:v>
                </c:pt>
                <c:pt idx="12697">
                  <c:v>3.3983541603169765</c:v>
                </c:pt>
                <c:pt idx="12698">
                  <c:v>3.3953063090521183</c:v>
                </c:pt>
                <c:pt idx="12699">
                  <c:v>3.3953063090521183</c:v>
                </c:pt>
                <c:pt idx="12700">
                  <c:v>3.3953063090521183</c:v>
                </c:pt>
                <c:pt idx="12701">
                  <c:v>3.3922584577872601</c:v>
                </c:pt>
                <c:pt idx="12702">
                  <c:v>3.3892106065224015</c:v>
                </c:pt>
                <c:pt idx="12703">
                  <c:v>3.3892106065224015</c:v>
                </c:pt>
                <c:pt idx="12704">
                  <c:v>3.3861627552575433</c:v>
                </c:pt>
                <c:pt idx="12705">
                  <c:v>3.3861627552575433</c:v>
                </c:pt>
                <c:pt idx="12706">
                  <c:v>3.3861627552575433</c:v>
                </c:pt>
                <c:pt idx="12707">
                  <c:v>3.3831149039926851</c:v>
                </c:pt>
                <c:pt idx="12708">
                  <c:v>3.3831149039926851</c:v>
                </c:pt>
                <c:pt idx="12709">
                  <c:v>3.3800670527278265</c:v>
                </c:pt>
                <c:pt idx="12710">
                  <c:v>3.3800670527278265</c:v>
                </c:pt>
                <c:pt idx="12711">
                  <c:v>3.3770192014629683</c:v>
                </c:pt>
                <c:pt idx="12712">
                  <c:v>3.3770192014629683</c:v>
                </c:pt>
                <c:pt idx="12713">
                  <c:v>3.3770192014629683</c:v>
                </c:pt>
                <c:pt idx="12714">
                  <c:v>3.3739713501981101</c:v>
                </c:pt>
                <c:pt idx="12715">
                  <c:v>3.3739713501981101</c:v>
                </c:pt>
                <c:pt idx="12716">
                  <c:v>3.3739713501981101</c:v>
                </c:pt>
                <c:pt idx="12717">
                  <c:v>3.3739713501981101</c:v>
                </c:pt>
                <c:pt idx="12718">
                  <c:v>3.3709234989332519</c:v>
                </c:pt>
                <c:pt idx="12719">
                  <c:v>3.3709234989332519</c:v>
                </c:pt>
                <c:pt idx="12720">
                  <c:v>3.3709234989332519</c:v>
                </c:pt>
                <c:pt idx="12721">
                  <c:v>3.3709234989332519</c:v>
                </c:pt>
                <c:pt idx="12722">
                  <c:v>3.3678756476683938</c:v>
                </c:pt>
                <c:pt idx="12723">
                  <c:v>3.3678756476683938</c:v>
                </c:pt>
                <c:pt idx="12724">
                  <c:v>3.3678756476683938</c:v>
                </c:pt>
                <c:pt idx="12725">
                  <c:v>3.3648277964035351</c:v>
                </c:pt>
                <c:pt idx="12726">
                  <c:v>3.3648277964035351</c:v>
                </c:pt>
                <c:pt idx="12727">
                  <c:v>3.3648277964035351</c:v>
                </c:pt>
                <c:pt idx="12728">
                  <c:v>3.3648277964035351</c:v>
                </c:pt>
                <c:pt idx="12729">
                  <c:v>3.3648277964035351</c:v>
                </c:pt>
                <c:pt idx="12730">
                  <c:v>3.3648277964035351</c:v>
                </c:pt>
                <c:pt idx="12731">
                  <c:v>3.361779945138677</c:v>
                </c:pt>
                <c:pt idx="12732">
                  <c:v>3.361779945138677</c:v>
                </c:pt>
                <c:pt idx="12733">
                  <c:v>3.361779945138677</c:v>
                </c:pt>
                <c:pt idx="12734">
                  <c:v>3.361779945138677</c:v>
                </c:pt>
                <c:pt idx="12735">
                  <c:v>3.361779945138677</c:v>
                </c:pt>
                <c:pt idx="12736">
                  <c:v>3.361779945138677</c:v>
                </c:pt>
                <c:pt idx="12737">
                  <c:v>3.361779945138677</c:v>
                </c:pt>
                <c:pt idx="12738">
                  <c:v>3.361779945138677</c:v>
                </c:pt>
                <c:pt idx="12739">
                  <c:v>3.361779945138677</c:v>
                </c:pt>
                <c:pt idx="12740">
                  <c:v>3.3587320938738188</c:v>
                </c:pt>
                <c:pt idx="12741">
                  <c:v>3.3587320938738188</c:v>
                </c:pt>
                <c:pt idx="12742">
                  <c:v>3.361779945138677</c:v>
                </c:pt>
                <c:pt idx="12743">
                  <c:v>3.3587320938738188</c:v>
                </c:pt>
                <c:pt idx="12744">
                  <c:v>3.3587320938738188</c:v>
                </c:pt>
                <c:pt idx="12745">
                  <c:v>3.3587320938738188</c:v>
                </c:pt>
                <c:pt idx="12746">
                  <c:v>3.3587320938738188</c:v>
                </c:pt>
                <c:pt idx="12747">
                  <c:v>3.3587320938738188</c:v>
                </c:pt>
                <c:pt idx="12748">
                  <c:v>3.3587320938738188</c:v>
                </c:pt>
                <c:pt idx="12749">
                  <c:v>3.3587320938738188</c:v>
                </c:pt>
                <c:pt idx="12750">
                  <c:v>3.361779945138677</c:v>
                </c:pt>
                <c:pt idx="12751">
                  <c:v>3.3587320938738188</c:v>
                </c:pt>
                <c:pt idx="12752">
                  <c:v>3.3587320938738188</c:v>
                </c:pt>
                <c:pt idx="12753">
                  <c:v>3.3587320938738188</c:v>
                </c:pt>
                <c:pt idx="12754">
                  <c:v>3.361779945138677</c:v>
                </c:pt>
                <c:pt idx="12755">
                  <c:v>3.361779945138677</c:v>
                </c:pt>
                <c:pt idx="12756">
                  <c:v>3.361779945138677</c:v>
                </c:pt>
                <c:pt idx="12757">
                  <c:v>3.361779945138677</c:v>
                </c:pt>
                <c:pt idx="12758">
                  <c:v>3.361779945138677</c:v>
                </c:pt>
                <c:pt idx="12759">
                  <c:v>3.361779945138677</c:v>
                </c:pt>
                <c:pt idx="12760">
                  <c:v>3.361779945138677</c:v>
                </c:pt>
                <c:pt idx="12761">
                  <c:v>3.361779945138677</c:v>
                </c:pt>
                <c:pt idx="12762">
                  <c:v>3.361779945138677</c:v>
                </c:pt>
                <c:pt idx="12763">
                  <c:v>3.361779945138677</c:v>
                </c:pt>
                <c:pt idx="12764">
                  <c:v>3.3648277964035351</c:v>
                </c:pt>
                <c:pt idx="12765">
                  <c:v>3.3648277964035351</c:v>
                </c:pt>
                <c:pt idx="12766">
                  <c:v>3.3648277964035351</c:v>
                </c:pt>
                <c:pt idx="12767">
                  <c:v>3.3648277964035351</c:v>
                </c:pt>
                <c:pt idx="12768">
                  <c:v>3.3648277964035351</c:v>
                </c:pt>
                <c:pt idx="12769">
                  <c:v>3.3648277964035351</c:v>
                </c:pt>
                <c:pt idx="12770">
                  <c:v>3.3678756476683938</c:v>
                </c:pt>
                <c:pt idx="12771">
                  <c:v>3.3678756476683938</c:v>
                </c:pt>
                <c:pt idx="12772">
                  <c:v>3.3678756476683938</c:v>
                </c:pt>
                <c:pt idx="12773">
                  <c:v>3.3678756476683938</c:v>
                </c:pt>
                <c:pt idx="12774">
                  <c:v>3.3678756476683938</c:v>
                </c:pt>
                <c:pt idx="12775">
                  <c:v>3.3678756476683938</c:v>
                </c:pt>
                <c:pt idx="12776">
                  <c:v>3.3678756476683938</c:v>
                </c:pt>
                <c:pt idx="12777">
                  <c:v>3.3678756476683938</c:v>
                </c:pt>
                <c:pt idx="12778">
                  <c:v>3.3709234989332519</c:v>
                </c:pt>
                <c:pt idx="12779">
                  <c:v>3.3709234989332519</c:v>
                </c:pt>
                <c:pt idx="12780">
                  <c:v>3.3709234989332519</c:v>
                </c:pt>
                <c:pt idx="12781">
                  <c:v>3.3709234989332519</c:v>
                </c:pt>
                <c:pt idx="12782">
                  <c:v>3.3709234989332519</c:v>
                </c:pt>
                <c:pt idx="12783">
                  <c:v>3.3709234989332519</c:v>
                </c:pt>
                <c:pt idx="12784">
                  <c:v>3.3739713501981101</c:v>
                </c:pt>
                <c:pt idx="12785">
                  <c:v>3.3739713501981101</c:v>
                </c:pt>
                <c:pt idx="12786">
                  <c:v>3.3739713501981101</c:v>
                </c:pt>
                <c:pt idx="12787">
                  <c:v>3.3770192014629683</c:v>
                </c:pt>
                <c:pt idx="12788">
                  <c:v>3.3770192014629683</c:v>
                </c:pt>
                <c:pt idx="12789">
                  <c:v>3.3770192014629683</c:v>
                </c:pt>
                <c:pt idx="12790">
                  <c:v>3.3770192014629683</c:v>
                </c:pt>
                <c:pt idx="12791">
                  <c:v>3.3800670527278265</c:v>
                </c:pt>
                <c:pt idx="12792">
                  <c:v>3.3800670527278265</c:v>
                </c:pt>
                <c:pt idx="12793">
                  <c:v>3.3800670527278265</c:v>
                </c:pt>
                <c:pt idx="12794">
                  <c:v>3.3800670527278265</c:v>
                </c:pt>
                <c:pt idx="12795">
                  <c:v>3.3800670527278265</c:v>
                </c:pt>
                <c:pt idx="12796">
                  <c:v>3.3831149039926851</c:v>
                </c:pt>
                <c:pt idx="12797">
                  <c:v>3.3831149039926851</c:v>
                </c:pt>
                <c:pt idx="12798">
                  <c:v>3.3831149039926851</c:v>
                </c:pt>
                <c:pt idx="12799">
                  <c:v>3.3831149039926851</c:v>
                </c:pt>
                <c:pt idx="12800">
                  <c:v>3.3831149039926851</c:v>
                </c:pt>
                <c:pt idx="12801">
                  <c:v>3.3861627552575433</c:v>
                </c:pt>
                <c:pt idx="12802">
                  <c:v>3.3861627552575433</c:v>
                </c:pt>
                <c:pt idx="12803">
                  <c:v>3.3861627552575433</c:v>
                </c:pt>
                <c:pt idx="12804">
                  <c:v>3.3892106065224015</c:v>
                </c:pt>
                <c:pt idx="12805">
                  <c:v>3.3892106065224015</c:v>
                </c:pt>
                <c:pt idx="12806">
                  <c:v>3.3892106065224015</c:v>
                </c:pt>
                <c:pt idx="12807">
                  <c:v>3.3892106065224015</c:v>
                </c:pt>
                <c:pt idx="12808">
                  <c:v>3.3892106065224015</c:v>
                </c:pt>
                <c:pt idx="12809">
                  <c:v>3.3922584577872601</c:v>
                </c:pt>
                <c:pt idx="12810">
                  <c:v>3.3922584577872601</c:v>
                </c:pt>
                <c:pt idx="12811">
                  <c:v>3.3922584577872601</c:v>
                </c:pt>
                <c:pt idx="12812">
                  <c:v>3.3922584577872601</c:v>
                </c:pt>
                <c:pt idx="12813">
                  <c:v>3.3953063090521183</c:v>
                </c:pt>
                <c:pt idx="12814">
                  <c:v>3.3953063090521183</c:v>
                </c:pt>
                <c:pt idx="12815">
                  <c:v>3.3953063090521183</c:v>
                </c:pt>
                <c:pt idx="12816">
                  <c:v>3.3983541603169765</c:v>
                </c:pt>
                <c:pt idx="12817">
                  <c:v>3.3983541603169765</c:v>
                </c:pt>
                <c:pt idx="12818">
                  <c:v>3.4014020115818346</c:v>
                </c:pt>
                <c:pt idx="12819">
                  <c:v>3.4014020115818346</c:v>
                </c:pt>
                <c:pt idx="12820">
                  <c:v>3.4044498628466928</c:v>
                </c:pt>
                <c:pt idx="12821">
                  <c:v>3.4044498628466928</c:v>
                </c:pt>
                <c:pt idx="12822">
                  <c:v>3.407497714111551</c:v>
                </c:pt>
                <c:pt idx="12823">
                  <c:v>3.4105455653764092</c:v>
                </c:pt>
                <c:pt idx="12824">
                  <c:v>3.4166412679061264</c:v>
                </c:pt>
                <c:pt idx="12825">
                  <c:v>3.4196891191709846</c:v>
                </c:pt>
                <c:pt idx="12826">
                  <c:v>3.425784821700701</c:v>
                </c:pt>
                <c:pt idx="12827">
                  <c:v>3.4288326729655592</c:v>
                </c:pt>
                <c:pt idx="12828">
                  <c:v>3.4379762267601337</c:v>
                </c:pt>
                <c:pt idx="12829">
                  <c:v>3.4440719292898505</c:v>
                </c:pt>
                <c:pt idx="12830">
                  <c:v>3.4532154830844255</c:v>
                </c:pt>
                <c:pt idx="12831">
                  <c:v>3.462359036879</c:v>
                </c:pt>
                <c:pt idx="12832">
                  <c:v>3.471502590673575</c:v>
                </c:pt>
                <c:pt idx="12833">
                  <c:v>3.4867418469978664</c:v>
                </c:pt>
                <c:pt idx="12834">
                  <c:v>3.5019811033221577</c:v>
                </c:pt>
                <c:pt idx="12835">
                  <c:v>3.5141725083815905</c:v>
                </c:pt>
                <c:pt idx="12836">
                  <c:v>3.5294117647058822</c:v>
                </c:pt>
                <c:pt idx="12837">
                  <c:v>3.5446510210301736</c:v>
                </c:pt>
                <c:pt idx="12838">
                  <c:v>3.5629381286193231</c:v>
                </c:pt>
                <c:pt idx="12839">
                  <c:v>3.5812252362084727</c:v>
                </c:pt>
                <c:pt idx="12840">
                  <c:v>3.5995123437976226</c:v>
                </c:pt>
                <c:pt idx="12841">
                  <c:v>3.6177994513867717</c:v>
                </c:pt>
                <c:pt idx="12842">
                  <c:v>3.6391344102407799</c:v>
                </c:pt>
                <c:pt idx="12843">
                  <c:v>3.660469369094788</c:v>
                </c:pt>
                <c:pt idx="12844">
                  <c:v>3.6818043279487958</c:v>
                </c:pt>
                <c:pt idx="12845">
                  <c:v>3.7061871380676621</c:v>
                </c:pt>
                <c:pt idx="12846">
                  <c:v>3.7305699481865284</c:v>
                </c:pt>
                <c:pt idx="12847">
                  <c:v>3.7549527583053948</c:v>
                </c:pt>
                <c:pt idx="12848">
                  <c:v>3.7793355684242607</c:v>
                </c:pt>
                <c:pt idx="12849">
                  <c:v>3.8006705272782688</c:v>
                </c:pt>
                <c:pt idx="12850">
                  <c:v>3.8220054861322765</c:v>
                </c:pt>
                <c:pt idx="12851">
                  <c:v>3.8463882962511424</c:v>
                </c:pt>
                <c:pt idx="12852">
                  <c:v>3.8677232551051506</c:v>
                </c:pt>
                <c:pt idx="12853">
                  <c:v>3.8860103626943006</c:v>
                </c:pt>
                <c:pt idx="12854">
                  <c:v>3.9073453215483083</c:v>
                </c:pt>
                <c:pt idx="12855">
                  <c:v>3.9256324291374582</c:v>
                </c:pt>
                <c:pt idx="12856">
                  <c:v>3.9439195367266073</c:v>
                </c:pt>
                <c:pt idx="12857">
                  <c:v>3.9622066443157573</c:v>
                </c:pt>
                <c:pt idx="12858">
                  <c:v>3.9774459006400487</c:v>
                </c:pt>
                <c:pt idx="12859">
                  <c:v>3.9987808594940564</c:v>
                </c:pt>
                <c:pt idx="12860">
                  <c:v>4.0201158183480645</c:v>
                </c:pt>
                <c:pt idx="12861">
                  <c:v>4.0353550746723563</c:v>
                </c:pt>
                <c:pt idx="12862">
                  <c:v>4.0505943309966472</c:v>
                </c:pt>
                <c:pt idx="12863">
                  <c:v>4.0658335873209381</c:v>
                </c:pt>
                <c:pt idx="12864">
                  <c:v>4.0810728436452299</c:v>
                </c:pt>
                <c:pt idx="12865">
                  <c:v>4.0963120999695208</c:v>
                </c:pt>
                <c:pt idx="12866">
                  <c:v>4.1145992075586708</c:v>
                </c:pt>
                <c:pt idx="12867">
                  <c:v>4.1267906126181035</c:v>
                </c:pt>
                <c:pt idx="12868">
                  <c:v>4.1389820176775372</c:v>
                </c:pt>
                <c:pt idx="12869">
                  <c:v>4.1511734227369699</c:v>
                </c:pt>
                <c:pt idx="12870">
                  <c:v>4.1633648277964035</c:v>
                </c:pt>
                <c:pt idx="12871">
                  <c:v>4.172508381590978</c:v>
                </c:pt>
                <c:pt idx="12872">
                  <c:v>4.1846997866504116</c:v>
                </c:pt>
                <c:pt idx="12873">
                  <c:v>4.1938433404449862</c:v>
                </c:pt>
                <c:pt idx="12874">
                  <c:v>4.1999390429747026</c:v>
                </c:pt>
                <c:pt idx="12875">
                  <c:v>4.2060347455044198</c:v>
                </c:pt>
                <c:pt idx="12876">
                  <c:v>4.209082596769278</c:v>
                </c:pt>
                <c:pt idx="12877">
                  <c:v>4.2151782992989943</c:v>
                </c:pt>
                <c:pt idx="12878">
                  <c:v>4.2212740018287107</c:v>
                </c:pt>
                <c:pt idx="12879">
                  <c:v>4.2243218530935689</c:v>
                </c:pt>
                <c:pt idx="12880">
                  <c:v>4.2273697043584271</c:v>
                </c:pt>
                <c:pt idx="12881">
                  <c:v>4.2304175556232853</c:v>
                </c:pt>
                <c:pt idx="12882">
                  <c:v>4.2304175556232853</c:v>
                </c:pt>
                <c:pt idx="12883">
                  <c:v>4.2304175556232853</c:v>
                </c:pt>
                <c:pt idx="12884">
                  <c:v>4.2304175556232853</c:v>
                </c:pt>
                <c:pt idx="12885">
                  <c:v>4.2273697043584271</c:v>
                </c:pt>
                <c:pt idx="12886">
                  <c:v>4.2243218530935689</c:v>
                </c:pt>
                <c:pt idx="12887">
                  <c:v>4.2212740018287107</c:v>
                </c:pt>
                <c:pt idx="12888">
                  <c:v>4.2121304480341362</c:v>
                </c:pt>
                <c:pt idx="12889">
                  <c:v>4.1999390429747026</c:v>
                </c:pt>
                <c:pt idx="12890">
                  <c:v>4.1877476379152698</c:v>
                </c:pt>
                <c:pt idx="12891">
                  <c:v>4.172508381590978</c:v>
                </c:pt>
                <c:pt idx="12892">
                  <c:v>4.1542212740018289</c:v>
                </c:pt>
                <c:pt idx="12893">
                  <c:v>4.135934166412679</c:v>
                </c:pt>
                <c:pt idx="12894">
                  <c:v>4.117647058823529</c:v>
                </c:pt>
                <c:pt idx="12895">
                  <c:v>4.0963120999695208</c:v>
                </c:pt>
                <c:pt idx="12896">
                  <c:v>4.0749771411155136</c:v>
                </c:pt>
                <c:pt idx="12897">
                  <c:v>4.0536421822615054</c:v>
                </c:pt>
                <c:pt idx="12898">
                  <c:v>4.0323072234074973</c:v>
                </c:pt>
                <c:pt idx="12899">
                  <c:v>4.01097226455349</c:v>
                </c:pt>
                <c:pt idx="12900">
                  <c:v>3.9896373056994818</c:v>
                </c:pt>
                <c:pt idx="12901">
                  <c:v>3.9683023468454737</c:v>
                </c:pt>
                <c:pt idx="12902">
                  <c:v>3.9500152392563246</c:v>
                </c:pt>
                <c:pt idx="12903">
                  <c:v>3.9317281316671746</c:v>
                </c:pt>
                <c:pt idx="12904">
                  <c:v>3.9134410240780246</c:v>
                </c:pt>
                <c:pt idx="12905">
                  <c:v>3.8951539164888751</c:v>
                </c:pt>
                <c:pt idx="12906">
                  <c:v>3.8829625114294419</c:v>
                </c:pt>
                <c:pt idx="12907">
                  <c:v>3.8616275525754342</c:v>
                </c:pt>
                <c:pt idx="12908">
                  <c:v>3.8463882962511424</c:v>
                </c:pt>
                <c:pt idx="12909">
                  <c:v>3.8311490399268515</c:v>
                </c:pt>
                <c:pt idx="12910">
                  <c:v>3.8128619323377015</c:v>
                </c:pt>
                <c:pt idx="12911">
                  <c:v>3.8006705272782688</c:v>
                </c:pt>
                <c:pt idx="12912">
                  <c:v>3.7854312709539775</c:v>
                </c:pt>
                <c:pt idx="12913">
                  <c:v>3.7701920146296857</c:v>
                </c:pt>
                <c:pt idx="12914">
                  <c:v>3.7580006095702529</c:v>
                </c:pt>
                <c:pt idx="12915">
                  <c:v>3.7427613532459612</c:v>
                </c:pt>
                <c:pt idx="12916">
                  <c:v>3.7275220969216702</c:v>
                </c:pt>
                <c:pt idx="12917">
                  <c:v>3.7153306918622366</c:v>
                </c:pt>
                <c:pt idx="12918">
                  <c:v>3.7061871380676621</c:v>
                </c:pt>
                <c:pt idx="12919">
                  <c:v>3.6939957330082289</c:v>
                </c:pt>
                <c:pt idx="12920">
                  <c:v>3.6818043279487958</c:v>
                </c:pt>
                <c:pt idx="12921">
                  <c:v>3.6726607741542212</c:v>
                </c:pt>
                <c:pt idx="12922">
                  <c:v>3.660469369094788</c:v>
                </c:pt>
                <c:pt idx="12923">
                  <c:v>3.6513258153002135</c:v>
                </c:pt>
                <c:pt idx="12924">
                  <c:v>3.6421822615056381</c:v>
                </c:pt>
                <c:pt idx="12925">
                  <c:v>3.6330387077110635</c:v>
                </c:pt>
                <c:pt idx="12926">
                  <c:v>3.623895153916489</c:v>
                </c:pt>
                <c:pt idx="12927">
                  <c:v>3.6147516001219135</c:v>
                </c:pt>
                <c:pt idx="12928">
                  <c:v>3.605608046327339</c:v>
                </c:pt>
                <c:pt idx="12929">
                  <c:v>3.5964644925327645</c:v>
                </c:pt>
                <c:pt idx="12930">
                  <c:v>3.5903687900030476</c:v>
                </c:pt>
                <c:pt idx="12931">
                  <c:v>3.5812252362084727</c:v>
                </c:pt>
                <c:pt idx="12932">
                  <c:v>3.5751295336787563</c:v>
                </c:pt>
                <c:pt idx="12933">
                  <c:v>3.5659859798841813</c:v>
                </c:pt>
                <c:pt idx="12934">
                  <c:v>3.5598902773544649</c:v>
                </c:pt>
                <c:pt idx="12935">
                  <c:v>3.5537945748247486</c:v>
                </c:pt>
                <c:pt idx="12936">
                  <c:v>3.5476988722950322</c:v>
                </c:pt>
                <c:pt idx="12937">
                  <c:v>3.541603169765315</c:v>
                </c:pt>
                <c:pt idx="12938">
                  <c:v>3.5324596159707404</c:v>
                </c:pt>
                <c:pt idx="12939">
                  <c:v>3.5294117647058822</c:v>
                </c:pt>
                <c:pt idx="12940">
                  <c:v>3.5233160621761659</c:v>
                </c:pt>
                <c:pt idx="12941">
                  <c:v>3.5172203596464486</c:v>
                </c:pt>
                <c:pt idx="12942">
                  <c:v>3.5111246571167323</c:v>
                </c:pt>
                <c:pt idx="12943">
                  <c:v>3.5050289545870159</c:v>
                </c:pt>
                <c:pt idx="12944">
                  <c:v>3.4989332520572995</c:v>
                </c:pt>
                <c:pt idx="12945">
                  <c:v>3.4928375495275832</c:v>
                </c:pt>
                <c:pt idx="12946">
                  <c:v>3.4867418469978664</c:v>
                </c:pt>
                <c:pt idx="12947">
                  <c:v>3.4836939957330082</c:v>
                </c:pt>
                <c:pt idx="12948">
                  <c:v>3.4775982932032914</c:v>
                </c:pt>
                <c:pt idx="12949">
                  <c:v>3.4745504419384332</c:v>
                </c:pt>
                <c:pt idx="12950">
                  <c:v>3.4684547394087168</c:v>
                </c:pt>
                <c:pt idx="12951">
                  <c:v>3.4654068881438582</c:v>
                </c:pt>
                <c:pt idx="12952">
                  <c:v>3.462359036879</c:v>
                </c:pt>
                <c:pt idx="12953">
                  <c:v>3.4562633343492837</c:v>
                </c:pt>
                <c:pt idx="12954">
                  <c:v>3.4532154830844255</c:v>
                </c:pt>
                <c:pt idx="12955">
                  <c:v>3.4501676318195673</c:v>
                </c:pt>
                <c:pt idx="12956">
                  <c:v>3.4471197805547091</c:v>
                </c:pt>
                <c:pt idx="12957">
                  <c:v>3.4410240780249919</c:v>
                </c:pt>
                <c:pt idx="12958">
                  <c:v>3.4379762267601337</c:v>
                </c:pt>
                <c:pt idx="12959">
                  <c:v>3.4349283754952755</c:v>
                </c:pt>
                <c:pt idx="12960">
                  <c:v>3.4318805242304173</c:v>
                </c:pt>
                <c:pt idx="12961">
                  <c:v>3.4288326729655592</c:v>
                </c:pt>
                <c:pt idx="12962">
                  <c:v>3.425784821700701</c:v>
                </c:pt>
                <c:pt idx="12963">
                  <c:v>3.4227369704358428</c:v>
                </c:pt>
                <c:pt idx="12964">
                  <c:v>3.4196891191709846</c:v>
                </c:pt>
                <c:pt idx="12965">
                  <c:v>3.4166412679061264</c:v>
                </c:pt>
                <c:pt idx="12966">
                  <c:v>3.4135934166412674</c:v>
                </c:pt>
                <c:pt idx="12967">
                  <c:v>3.4135934166412674</c:v>
                </c:pt>
                <c:pt idx="12968">
                  <c:v>3.4105455653764092</c:v>
                </c:pt>
                <c:pt idx="12969">
                  <c:v>3.407497714111551</c:v>
                </c:pt>
                <c:pt idx="12970">
                  <c:v>3.4044498628466928</c:v>
                </c:pt>
                <c:pt idx="12971">
                  <c:v>3.4014020115818346</c:v>
                </c:pt>
                <c:pt idx="12972">
                  <c:v>3.3983541603169765</c:v>
                </c:pt>
                <c:pt idx="12973">
                  <c:v>3.3983541603169765</c:v>
                </c:pt>
                <c:pt idx="12974">
                  <c:v>3.3953063090521183</c:v>
                </c:pt>
                <c:pt idx="12975">
                  <c:v>3.3922584577872601</c:v>
                </c:pt>
                <c:pt idx="12976">
                  <c:v>3.3922584577872601</c:v>
                </c:pt>
                <c:pt idx="12977">
                  <c:v>3.3892106065224015</c:v>
                </c:pt>
                <c:pt idx="12978">
                  <c:v>3.3861627552575433</c:v>
                </c:pt>
                <c:pt idx="12979">
                  <c:v>3.3861627552575433</c:v>
                </c:pt>
                <c:pt idx="12980">
                  <c:v>3.3831149039926851</c:v>
                </c:pt>
                <c:pt idx="12981">
                  <c:v>3.3831149039926851</c:v>
                </c:pt>
                <c:pt idx="12982">
                  <c:v>3.3800670527278265</c:v>
                </c:pt>
                <c:pt idx="12983">
                  <c:v>3.3800670527278265</c:v>
                </c:pt>
                <c:pt idx="12984">
                  <c:v>3.3770192014629683</c:v>
                </c:pt>
                <c:pt idx="12985">
                  <c:v>3.3770192014629683</c:v>
                </c:pt>
                <c:pt idx="12986">
                  <c:v>3.3739713501981101</c:v>
                </c:pt>
                <c:pt idx="12987">
                  <c:v>3.3739713501981101</c:v>
                </c:pt>
                <c:pt idx="12988">
                  <c:v>3.3739713501981101</c:v>
                </c:pt>
                <c:pt idx="12989">
                  <c:v>3.3709234989332519</c:v>
                </c:pt>
                <c:pt idx="12990">
                  <c:v>3.3709234989332519</c:v>
                </c:pt>
                <c:pt idx="12991">
                  <c:v>3.3709234989332519</c:v>
                </c:pt>
                <c:pt idx="12992">
                  <c:v>3.3678756476683938</c:v>
                </c:pt>
                <c:pt idx="12993">
                  <c:v>3.3678756476683938</c:v>
                </c:pt>
                <c:pt idx="12994">
                  <c:v>3.3648277964035351</c:v>
                </c:pt>
                <c:pt idx="12995">
                  <c:v>3.3648277964035351</c:v>
                </c:pt>
                <c:pt idx="12996">
                  <c:v>3.3648277964035351</c:v>
                </c:pt>
                <c:pt idx="12997">
                  <c:v>3.3648277964035351</c:v>
                </c:pt>
                <c:pt idx="12998">
                  <c:v>3.361779945138677</c:v>
                </c:pt>
                <c:pt idx="12999">
                  <c:v>3.361779945138677</c:v>
                </c:pt>
                <c:pt idx="13000">
                  <c:v>3.361779945138677</c:v>
                </c:pt>
                <c:pt idx="13001">
                  <c:v>3.361779945138677</c:v>
                </c:pt>
                <c:pt idx="13002">
                  <c:v>3.3587320938738188</c:v>
                </c:pt>
                <c:pt idx="13003">
                  <c:v>3.3587320938738188</c:v>
                </c:pt>
                <c:pt idx="13004">
                  <c:v>3.3587320938738188</c:v>
                </c:pt>
                <c:pt idx="13005">
                  <c:v>3.3587320938738188</c:v>
                </c:pt>
                <c:pt idx="13006">
                  <c:v>3.3587320938738188</c:v>
                </c:pt>
                <c:pt idx="13007">
                  <c:v>3.3556842426089606</c:v>
                </c:pt>
                <c:pt idx="13008">
                  <c:v>3.3556842426089606</c:v>
                </c:pt>
                <c:pt idx="13009">
                  <c:v>3.3556842426089606</c:v>
                </c:pt>
                <c:pt idx="13010">
                  <c:v>3.3556842426089606</c:v>
                </c:pt>
                <c:pt idx="13011">
                  <c:v>3.3556842426089606</c:v>
                </c:pt>
                <c:pt idx="13012">
                  <c:v>3.3526363913441024</c:v>
                </c:pt>
                <c:pt idx="13013">
                  <c:v>3.3526363913441024</c:v>
                </c:pt>
                <c:pt idx="13014">
                  <c:v>3.3526363913441024</c:v>
                </c:pt>
                <c:pt idx="13015">
                  <c:v>3.3526363913441024</c:v>
                </c:pt>
                <c:pt idx="13016">
                  <c:v>3.3526363913441024</c:v>
                </c:pt>
                <c:pt idx="13017">
                  <c:v>3.3526363913441024</c:v>
                </c:pt>
                <c:pt idx="13018">
                  <c:v>3.3526363913441024</c:v>
                </c:pt>
                <c:pt idx="13019">
                  <c:v>3.3526363913441024</c:v>
                </c:pt>
                <c:pt idx="13020">
                  <c:v>3.3526363913441024</c:v>
                </c:pt>
                <c:pt idx="13021">
                  <c:v>3.3526363913441024</c:v>
                </c:pt>
                <c:pt idx="13022">
                  <c:v>3.3526363913441024</c:v>
                </c:pt>
                <c:pt idx="13023">
                  <c:v>3.3526363913441024</c:v>
                </c:pt>
                <c:pt idx="13024">
                  <c:v>3.3526363913441024</c:v>
                </c:pt>
                <c:pt idx="13025">
                  <c:v>3.3526363913441024</c:v>
                </c:pt>
                <c:pt idx="13026">
                  <c:v>3.3526363913441024</c:v>
                </c:pt>
                <c:pt idx="13027">
                  <c:v>3.3526363913441024</c:v>
                </c:pt>
                <c:pt idx="13028">
                  <c:v>3.3526363913441024</c:v>
                </c:pt>
                <c:pt idx="13029">
                  <c:v>3.3526363913441024</c:v>
                </c:pt>
                <c:pt idx="13030">
                  <c:v>3.3526363913441024</c:v>
                </c:pt>
                <c:pt idx="13031">
                  <c:v>3.3526363913441024</c:v>
                </c:pt>
                <c:pt idx="13032">
                  <c:v>3.3526363913441024</c:v>
                </c:pt>
                <c:pt idx="13033">
                  <c:v>3.3526363913441024</c:v>
                </c:pt>
                <c:pt idx="13034">
                  <c:v>3.3526363913441024</c:v>
                </c:pt>
                <c:pt idx="13035">
                  <c:v>3.3526363913441024</c:v>
                </c:pt>
                <c:pt idx="13036">
                  <c:v>3.3526363913441024</c:v>
                </c:pt>
                <c:pt idx="13037">
                  <c:v>3.3526363913441024</c:v>
                </c:pt>
                <c:pt idx="13038">
                  <c:v>3.3526363913441024</c:v>
                </c:pt>
                <c:pt idx="13039">
                  <c:v>3.3526363913441024</c:v>
                </c:pt>
                <c:pt idx="13040">
                  <c:v>3.3526363913441024</c:v>
                </c:pt>
                <c:pt idx="13041">
                  <c:v>3.3526363913441024</c:v>
                </c:pt>
                <c:pt idx="13042">
                  <c:v>3.3556842426089606</c:v>
                </c:pt>
                <c:pt idx="13043">
                  <c:v>3.3556842426089606</c:v>
                </c:pt>
                <c:pt idx="13044">
                  <c:v>3.3556842426089606</c:v>
                </c:pt>
                <c:pt idx="13045">
                  <c:v>3.3556842426089606</c:v>
                </c:pt>
                <c:pt idx="13046">
                  <c:v>3.3556842426089606</c:v>
                </c:pt>
                <c:pt idx="13047">
                  <c:v>3.3556842426089606</c:v>
                </c:pt>
                <c:pt idx="13048">
                  <c:v>3.3556842426089606</c:v>
                </c:pt>
                <c:pt idx="13049">
                  <c:v>3.3556842426089606</c:v>
                </c:pt>
                <c:pt idx="13050">
                  <c:v>3.3587320938738188</c:v>
                </c:pt>
                <c:pt idx="13051">
                  <c:v>3.3587320938738188</c:v>
                </c:pt>
                <c:pt idx="13052">
                  <c:v>3.3587320938738188</c:v>
                </c:pt>
                <c:pt idx="13053">
                  <c:v>3.3587320938738188</c:v>
                </c:pt>
                <c:pt idx="13054">
                  <c:v>3.3587320938738188</c:v>
                </c:pt>
                <c:pt idx="13055">
                  <c:v>3.3587320938738188</c:v>
                </c:pt>
                <c:pt idx="13056">
                  <c:v>3.361779945138677</c:v>
                </c:pt>
                <c:pt idx="13057">
                  <c:v>3.361779945138677</c:v>
                </c:pt>
                <c:pt idx="13058">
                  <c:v>3.361779945138677</c:v>
                </c:pt>
                <c:pt idx="13059">
                  <c:v>3.361779945138677</c:v>
                </c:pt>
                <c:pt idx="13060">
                  <c:v>3.361779945138677</c:v>
                </c:pt>
                <c:pt idx="13061">
                  <c:v>3.3648277964035351</c:v>
                </c:pt>
                <c:pt idx="13062">
                  <c:v>3.3648277964035351</c:v>
                </c:pt>
                <c:pt idx="13063">
                  <c:v>3.3648277964035351</c:v>
                </c:pt>
                <c:pt idx="13064">
                  <c:v>3.3648277964035351</c:v>
                </c:pt>
                <c:pt idx="13065">
                  <c:v>3.3648277964035351</c:v>
                </c:pt>
                <c:pt idx="13066">
                  <c:v>3.3678756476683938</c:v>
                </c:pt>
                <c:pt idx="13067">
                  <c:v>3.3678756476683938</c:v>
                </c:pt>
                <c:pt idx="13068">
                  <c:v>3.3678756476683938</c:v>
                </c:pt>
                <c:pt idx="13069">
                  <c:v>3.3678756476683938</c:v>
                </c:pt>
                <c:pt idx="13070">
                  <c:v>3.3709234989332519</c:v>
                </c:pt>
                <c:pt idx="13071">
                  <c:v>3.3709234989332519</c:v>
                </c:pt>
                <c:pt idx="13072">
                  <c:v>3.3709234989332519</c:v>
                </c:pt>
                <c:pt idx="13073">
                  <c:v>3.3709234989332519</c:v>
                </c:pt>
                <c:pt idx="13074">
                  <c:v>3.3709234989332519</c:v>
                </c:pt>
                <c:pt idx="13075">
                  <c:v>3.3739713501981101</c:v>
                </c:pt>
                <c:pt idx="13076">
                  <c:v>3.3739713501981101</c:v>
                </c:pt>
                <c:pt idx="13077">
                  <c:v>3.3739713501981101</c:v>
                </c:pt>
                <c:pt idx="13078">
                  <c:v>3.3739713501981101</c:v>
                </c:pt>
                <c:pt idx="13079">
                  <c:v>3.3770192014629683</c:v>
                </c:pt>
                <c:pt idx="13080">
                  <c:v>3.3770192014629683</c:v>
                </c:pt>
                <c:pt idx="13081">
                  <c:v>3.3770192014629683</c:v>
                </c:pt>
                <c:pt idx="13082">
                  <c:v>3.3770192014629683</c:v>
                </c:pt>
                <c:pt idx="13083">
                  <c:v>3.3800670527278265</c:v>
                </c:pt>
                <c:pt idx="13084">
                  <c:v>3.3800670527278265</c:v>
                </c:pt>
                <c:pt idx="13085">
                  <c:v>3.3800670527278265</c:v>
                </c:pt>
                <c:pt idx="13086">
                  <c:v>3.3831149039926851</c:v>
                </c:pt>
                <c:pt idx="13087">
                  <c:v>3.3831149039926851</c:v>
                </c:pt>
                <c:pt idx="13088">
                  <c:v>3.3831149039926851</c:v>
                </c:pt>
                <c:pt idx="13089">
                  <c:v>3.3861627552575433</c:v>
                </c:pt>
                <c:pt idx="13090">
                  <c:v>3.3861627552575433</c:v>
                </c:pt>
                <c:pt idx="13091">
                  <c:v>3.3861627552575433</c:v>
                </c:pt>
                <c:pt idx="13092">
                  <c:v>3.3861627552575433</c:v>
                </c:pt>
                <c:pt idx="13093">
                  <c:v>3.3892106065224015</c:v>
                </c:pt>
                <c:pt idx="13094">
                  <c:v>3.3892106065224015</c:v>
                </c:pt>
                <c:pt idx="13095">
                  <c:v>3.3892106065224015</c:v>
                </c:pt>
                <c:pt idx="13096">
                  <c:v>3.3892106065224015</c:v>
                </c:pt>
                <c:pt idx="13097">
                  <c:v>3.3922584577872601</c:v>
                </c:pt>
                <c:pt idx="13098">
                  <c:v>3.3922584577872601</c:v>
                </c:pt>
                <c:pt idx="13099">
                  <c:v>3.3953063090521183</c:v>
                </c:pt>
                <c:pt idx="13100">
                  <c:v>3.3953063090521183</c:v>
                </c:pt>
                <c:pt idx="13101">
                  <c:v>3.3953063090521183</c:v>
                </c:pt>
                <c:pt idx="13102">
                  <c:v>3.3953063090521183</c:v>
                </c:pt>
                <c:pt idx="13103">
                  <c:v>3.3953063090521183</c:v>
                </c:pt>
                <c:pt idx="13104">
                  <c:v>3.3983541603169765</c:v>
                </c:pt>
                <c:pt idx="13105">
                  <c:v>3.3983541603169765</c:v>
                </c:pt>
                <c:pt idx="13106">
                  <c:v>3.4014020115818346</c:v>
                </c:pt>
                <c:pt idx="13107">
                  <c:v>3.4014020115818346</c:v>
                </c:pt>
                <c:pt idx="13108">
                  <c:v>3.4044498628466928</c:v>
                </c:pt>
                <c:pt idx="13109">
                  <c:v>3.407497714111551</c:v>
                </c:pt>
                <c:pt idx="13110">
                  <c:v>3.4105455653764092</c:v>
                </c:pt>
                <c:pt idx="13111">
                  <c:v>3.4135934166412674</c:v>
                </c:pt>
                <c:pt idx="13112">
                  <c:v>3.4166412679061264</c:v>
                </c:pt>
                <c:pt idx="13113">
                  <c:v>3.4196891191709846</c:v>
                </c:pt>
                <c:pt idx="13114">
                  <c:v>3.4227369704358428</c:v>
                </c:pt>
                <c:pt idx="13115">
                  <c:v>3.4288326729655592</c:v>
                </c:pt>
                <c:pt idx="13116">
                  <c:v>3.4318805242304173</c:v>
                </c:pt>
                <c:pt idx="13117">
                  <c:v>3.4410240780249919</c:v>
                </c:pt>
                <c:pt idx="13118">
                  <c:v>3.4440719292898505</c:v>
                </c:pt>
                <c:pt idx="13119">
                  <c:v>3.4532154830844255</c:v>
                </c:pt>
                <c:pt idx="13120">
                  <c:v>3.462359036879</c:v>
                </c:pt>
                <c:pt idx="13121">
                  <c:v>3.471502590673575</c:v>
                </c:pt>
                <c:pt idx="13122">
                  <c:v>3.4806461444681496</c:v>
                </c:pt>
                <c:pt idx="13123">
                  <c:v>3.4958854007924414</c:v>
                </c:pt>
                <c:pt idx="13124">
                  <c:v>3.5233160621761659</c:v>
                </c:pt>
                <c:pt idx="13125">
                  <c:v>3.5568424260896068</c:v>
                </c:pt>
                <c:pt idx="13126">
                  <c:v>3.6025601950624808</c:v>
                </c:pt>
                <c:pt idx="13127">
                  <c:v>3.660469369094788</c:v>
                </c:pt>
                <c:pt idx="13128">
                  <c:v>3.7427613532459612</c:v>
                </c:pt>
                <c:pt idx="13129">
                  <c:v>3.8311490399268515</c:v>
                </c:pt>
                <c:pt idx="13130">
                  <c:v>3.9134410240780246</c:v>
                </c:pt>
                <c:pt idx="13131">
                  <c:v>4.0140201158183482</c:v>
                </c:pt>
                <c:pt idx="13132">
                  <c:v>4.0871685461749463</c:v>
                </c:pt>
                <c:pt idx="13133">
                  <c:v>4.1633648277964035</c:v>
                </c:pt>
                <c:pt idx="13134">
                  <c:v>4.2334654068881434</c:v>
                </c:pt>
                <c:pt idx="13135">
                  <c:v>4.2913745809204507</c:v>
                </c:pt>
                <c:pt idx="13136">
                  <c:v>4.3462359036878997</c:v>
                </c:pt>
                <c:pt idx="13137">
                  <c:v>4.4010972264553487</c:v>
                </c:pt>
                <c:pt idx="13138">
                  <c:v>4.4376714416336487</c:v>
                </c:pt>
                <c:pt idx="13139">
                  <c:v>4.4803413593416641</c:v>
                </c:pt>
                <c:pt idx="13140">
                  <c:v>4.513867723255105</c:v>
                </c:pt>
                <c:pt idx="13141">
                  <c:v>4.5443462359036877</c:v>
                </c:pt>
                <c:pt idx="13142">
                  <c:v>4.5748247485522704</c:v>
                </c:pt>
                <c:pt idx="13143">
                  <c:v>4.5931118561414204</c:v>
                </c:pt>
                <c:pt idx="13144">
                  <c:v>4.6113989637305703</c:v>
                </c:pt>
                <c:pt idx="13145">
                  <c:v>4.6327339225845776</c:v>
                </c:pt>
                <c:pt idx="13146">
                  <c:v>4.6479731789088694</c:v>
                </c:pt>
                <c:pt idx="13147">
                  <c:v>4.6601645839683021</c:v>
                </c:pt>
                <c:pt idx="13148">
                  <c:v>4.6723559890277349</c:v>
                </c:pt>
                <c:pt idx="13149">
                  <c:v>4.6845473940871685</c:v>
                </c:pt>
                <c:pt idx="13150">
                  <c:v>4.6906430966168848</c:v>
                </c:pt>
                <c:pt idx="13151">
                  <c:v>4.693690947881743</c:v>
                </c:pt>
                <c:pt idx="13152">
                  <c:v>4.693690947881743</c:v>
                </c:pt>
                <c:pt idx="13153">
                  <c:v>4.6875952453520267</c:v>
                </c:pt>
                <c:pt idx="13154">
                  <c:v>4.6784516915574521</c:v>
                </c:pt>
                <c:pt idx="13155">
                  <c:v>4.6693081377628767</c:v>
                </c:pt>
                <c:pt idx="13156">
                  <c:v>4.6540688814385858</c:v>
                </c:pt>
                <c:pt idx="13157">
                  <c:v>4.6357817738494358</c:v>
                </c:pt>
                <c:pt idx="13158">
                  <c:v>4.6144468149954285</c:v>
                </c:pt>
                <c:pt idx="13159">
                  <c:v>4.5900640048765622</c:v>
                </c:pt>
                <c:pt idx="13160">
                  <c:v>4.5656811947576958</c:v>
                </c:pt>
                <c:pt idx="13161">
                  <c:v>4.5382505333739713</c:v>
                </c:pt>
                <c:pt idx="13162">
                  <c:v>4.5077720207253877</c:v>
                </c:pt>
                <c:pt idx="13163">
                  <c:v>4.4742456568119469</c:v>
                </c:pt>
                <c:pt idx="13164">
                  <c:v>4.443767144163365</c:v>
                </c:pt>
                <c:pt idx="13165">
                  <c:v>4.4132886315147823</c:v>
                </c:pt>
                <c:pt idx="13166">
                  <c:v>4.3767144163364824</c:v>
                </c:pt>
                <c:pt idx="13167">
                  <c:v>4.3462359036878997</c:v>
                </c:pt>
                <c:pt idx="13168">
                  <c:v>4.315757391039317</c:v>
                </c:pt>
                <c:pt idx="13169">
                  <c:v>4.2822310271258761</c:v>
                </c:pt>
                <c:pt idx="13170">
                  <c:v>4.2487046632124352</c:v>
                </c:pt>
                <c:pt idx="13171">
                  <c:v>4.2212740018287107</c:v>
                </c:pt>
                <c:pt idx="13172">
                  <c:v>4.190795489180128</c:v>
                </c:pt>
                <c:pt idx="13173">
                  <c:v>4.1633648277964035</c:v>
                </c:pt>
                <c:pt idx="13174">
                  <c:v>4.135934166412679</c:v>
                </c:pt>
                <c:pt idx="13175">
                  <c:v>4.1085035050289545</c:v>
                </c:pt>
                <c:pt idx="13176">
                  <c:v>4.0841206949100881</c:v>
                </c:pt>
                <c:pt idx="13177">
                  <c:v>4.0566900335263636</c:v>
                </c:pt>
                <c:pt idx="13178">
                  <c:v>4.0353550746723563</c:v>
                </c:pt>
                <c:pt idx="13179">
                  <c:v>4.01097226455349</c:v>
                </c:pt>
                <c:pt idx="13180">
                  <c:v>3.983541603169765</c:v>
                </c:pt>
                <c:pt idx="13181">
                  <c:v>3.9622066443157573</c:v>
                </c:pt>
                <c:pt idx="13182">
                  <c:v>3.9408716854617492</c:v>
                </c:pt>
                <c:pt idx="13183">
                  <c:v>3.9225845778725996</c:v>
                </c:pt>
                <c:pt idx="13184">
                  <c:v>3.9042974702834501</c:v>
                </c:pt>
                <c:pt idx="13185">
                  <c:v>3.8860103626943006</c:v>
                </c:pt>
                <c:pt idx="13186">
                  <c:v>3.8707711063700088</c:v>
                </c:pt>
                <c:pt idx="13187">
                  <c:v>3.8524839987808597</c:v>
                </c:pt>
                <c:pt idx="13188">
                  <c:v>3.8372447424565679</c:v>
                </c:pt>
                <c:pt idx="13189">
                  <c:v>3.8189576348674179</c:v>
                </c:pt>
                <c:pt idx="13190">
                  <c:v>3.8006705272782688</c:v>
                </c:pt>
                <c:pt idx="13191">
                  <c:v>3.7854312709539775</c:v>
                </c:pt>
                <c:pt idx="13192">
                  <c:v>3.7701920146296857</c:v>
                </c:pt>
                <c:pt idx="13193">
                  <c:v>3.7580006095702529</c:v>
                </c:pt>
                <c:pt idx="13194">
                  <c:v>3.739713501981103</c:v>
                </c:pt>
                <c:pt idx="13195">
                  <c:v>3.7275220969216702</c:v>
                </c:pt>
                <c:pt idx="13196">
                  <c:v>3.7153306918622366</c:v>
                </c:pt>
                <c:pt idx="13197">
                  <c:v>3.7031392868028039</c:v>
                </c:pt>
                <c:pt idx="13198">
                  <c:v>3.6909478817433707</c:v>
                </c:pt>
                <c:pt idx="13199">
                  <c:v>3.6818043279487958</c:v>
                </c:pt>
                <c:pt idx="13200">
                  <c:v>3.6696129228893626</c:v>
                </c:pt>
                <c:pt idx="13201">
                  <c:v>3.660469369094788</c:v>
                </c:pt>
                <c:pt idx="13202">
                  <c:v>3.6482779640353553</c:v>
                </c:pt>
                <c:pt idx="13203">
                  <c:v>3.6391344102407799</c:v>
                </c:pt>
                <c:pt idx="13204">
                  <c:v>3.6299908564462053</c:v>
                </c:pt>
                <c:pt idx="13205">
                  <c:v>3.6177994513867717</c:v>
                </c:pt>
                <c:pt idx="13206">
                  <c:v>3.6117037488570554</c:v>
                </c:pt>
                <c:pt idx="13207">
                  <c:v>3.6025601950624808</c:v>
                </c:pt>
                <c:pt idx="13208">
                  <c:v>3.5934166412679058</c:v>
                </c:pt>
                <c:pt idx="13209">
                  <c:v>3.5842730874733313</c:v>
                </c:pt>
                <c:pt idx="13210">
                  <c:v>3.5751295336787563</c:v>
                </c:pt>
                <c:pt idx="13211">
                  <c:v>3.5690338311490399</c:v>
                </c:pt>
                <c:pt idx="13212">
                  <c:v>3.5598902773544649</c:v>
                </c:pt>
                <c:pt idx="13213">
                  <c:v>3.5537945748247486</c:v>
                </c:pt>
                <c:pt idx="13214">
                  <c:v>3.5446510210301736</c:v>
                </c:pt>
                <c:pt idx="13215">
                  <c:v>3.5385553185004568</c:v>
                </c:pt>
                <c:pt idx="13216">
                  <c:v>3.5324596159707404</c:v>
                </c:pt>
                <c:pt idx="13217">
                  <c:v>3.5263639134410241</c:v>
                </c:pt>
                <c:pt idx="13218">
                  <c:v>3.5172203596464486</c:v>
                </c:pt>
                <c:pt idx="13219">
                  <c:v>3.5111246571167323</c:v>
                </c:pt>
                <c:pt idx="13220">
                  <c:v>3.5050289545870159</c:v>
                </c:pt>
                <c:pt idx="13221">
                  <c:v>3.4958854007924414</c:v>
                </c:pt>
                <c:pt idx="13222">
                  <c:v>3.4897896982627246</c:v>
                </c:pt>
                <c:pt idx="13223">
                  <c:v>3.4836939957330082</c:v>
                </c:pt>
                <c:pt idx="13224">
                  <c:v>3.4775982932032914</c:v>
                </c:pt>
                <c:pt idx="13225">
                  <c:v>3.4745504419384332</c:v>
                </c:pt>
                <c:pt idx="13226">
                  <c:v>3.4684547394087168</c:v>
                </c:pt>
                <c:pt idx="13227">
                  <c:v>3.462359036879</c:v>
                </c:pt>
                <c:pt idx="13228">
                  <c:v>3.4593111856141419</c:v>
                </c:pt>
                <c:pt idx="13229">
                  <c:v>3.4532154830844255</c:v>
                </c:pt>
                <c:pt idx="13230">
                  <c:v>3.4471197805547091</c:v>
                </c:pt>
                <c:pt idx="13231">
                  <c:v>3.4410240780249919</c:v>
                </c:pt>
                <c:pt idx="13232">
                  <c:v>3.4379762267601337</c:v>
                </c:pt>
                <c:pt idx="13233">
                  <c:v>3.4318805242304173</c:v>
                </c:pt>
                <c:pt idx="13234">
                  <c:v>3.4288326729655592</c:v>
                </c:pt>
                <c:pt idx="13235">
                  <c:v>3.425784821700701</c:v>
                </c:pt>
                <c:pt idx="13236">
                  <c:v>3.4196891191709846</c:v>
                </c:pt>
                <c:pt idx="13237">
                  <c:v>3.4166412679061264</c:v>
                </c:pt>
                <c:pt idx="13238">
                  <c:v>3.4105455653764092</c:v>
                </c:pt>
                <c:pt idx="13239">
                  <c:v>3.407497714111551</c:v>
                </c:pt>
                <c:pt idx="13240">
                  <c:v>3.4044498628466928</c:v>
                </c:pt>
                <c:pt idx="13241">
                  <c:v>3.3983541603169765</c:v>
                </c:pt>
                <c:pt idx="13242">
                  <c:v>3.3953063090521183</c:v>
                </c:pt>
                <c:pt idx="13243">
                  <c:v>3.3892106065224015</c:v>
                </c:pt>
                <c:pt idx="13244">
                  <c:v>3.3861627552575433</c:v>
                </c:pt>
                <c:pt idx="13245">
                  <c:v>3.3831149039926851</c:v>
                </c:pt>
                <c:pt idx="13246">
                  <c:v>3.3800670527278265</c:v>
                </c:pt>
                <c:pt idx="13247">
                  <c:v>3.3770192014629683</c:v>
                </c:pt>
                <c:pt idx="13248">
                  <c:v>3.3739713501981101</c:v>
                </c:pt>
                <c:pt idx="13249">
                  <c:v>3.3709234989332519</c:v>
                </c:pt>
                <c:pt idx="13250">
                  <c:v>3.3648277964035351</c:v>
                </c:pt>
                <c:pt idx="13251">
                  <c:v>3.3648277964035351</c:v>
                </c:pt>
                <c:pt idx="13252">
                  <c:v>3.3587320938738188</c:v>
                </c:pt>
                <c:pt idx="13253">
                  <c:v>3.3556842426089606</c:v>
                </c:pt>
                <c:pt idx="13254">
                  <c:v>3.3526363913441024</c:v>
                </c:pt>
                <c:pt idx="13255">
                  <c:v>3.3495885400792442</c:v>
                </c:pt>
                <c:pt idx="13256">
                  <c:v>3.3495885400792442</c:v>
                </c:pt>
                <c:pt idx="13257">
                  <c:v>3.346540688814386</c:v>
                </c:pt>
                <c:pt idx="13258">
                  <c:v>3.3434928375495274</c:v>
                </c:pt>
                <c:pt idx="13259">
                  <c:v>3.3404449862846692</c:v>
                </c:pt>
                <c:pt idx="13260">
                  <c:v>3.3343492837549524</c:v>
                </c:pt>
                <c:pt idx="13261">
                  <c:v>3.3343492837549524</c:v>
                </c:pt>
                <c:pt idx="13262">
                  <c:v>3.3313014324900942</c:v>
                </c:pt>
                <c:pt idx="13263">
                  <c:v>3.3282535812252361</c:v>
                </c:pt>
                <c:pt idx="13264">
                  <c:v>3.3252057299603779</c:v>
                </c:pt>
                <c:pt idx="13265">
                  <c:v>3.3221578786955197</c:v>
                </c:pt>
                <c:pt idx="13266">
                  <c:v>3.3221578786955197</c:v>
                </c:pt>
                <c:pt idx="13267">
                  <c:v>3.3191100274306615</c:v>
                </c:pt>
                <c:pt idx="13268">
                  <c:v>3.3160621761658033</c:v>
                </c:pt>
                <c:pt idx="13269">
                  <c:v>3.3130143249009443</c:v>
                </c:pt>
                <c:pt idx="13270">
                  <c:v>3.3130143249009443</c:v>
                </c:pt>
                <c:pt idx="13271">
                  <c:v>3.3099664736360861</c:v>
                </c:pt>
                <c:pt idx="13272">
                  <c:v>3.3069186223712279</c:v>
                </c:pt>
                <c:pt idx="13273">
                  <c:v>3.3069186223712279</c:v>
                </c:pt>
                <c:pt idx="13274">
                  <c:v>3.3038707711063697</c:v>
                </c:pt>
                <c:pt idx="13275">
                  <c:v>3.3008229198415115</c:v>
                </c:pt>
                <c:pt idx="13276">
                  <c:v>3.2977750685766534</c:v>
                </c:pt>
                <c:pt idx="13277">
                  <c:v>3.2977750685766534</c:v>
                </c:pt>
                <c:pt idx="13278">
                  <c:v>3.2947272173117952</c:v>
                </c:pt>
                <c:pt idx="13279">
                  <c:v>3.291679366046937</c:v>
                </c:pt>
                <c:pt idx="13280">
                  <c:v>3.291679366046937</c:v>
                </c:pt>
                <c:pt idx="13281">
                  <c:v>3.2886315147820784</c:v>
                </c:pt>
                <c:pt idx="13282">
                  <c:v>3.2855836635172202</c:v>
                </c:pt>
                <c:pt idx="13283">
                  <c:v>3.2855836635172202</c:v>
                </c:pt>
                <c:pt idx="13284">
                  <c:v>3.282535812252362</c:v>
                </c:pt>
                <c:pt idx="13285">
                  <c:v>3.282535812252362</c:v>
                </c:pt>
                <c:pt idx="13286">
                  <c:v>3.2794879609875034</c:v>
                </c:pt>
                <c:pt idx="13287">
                  <c:v>3.2794879609875034</c:v>
                </c:pt>
                <c:pt idx="13288">
                  <c:v>3.2764401097226452</c:v>
                </c:pt>
                <c:pt idx="13289">
                  <c:v>3.2764401097226452</c:v>
                </c:pt>
                <c:pt idx="13290">
                  <c:v>3.273392258457787</c:v>
                </c:pt>
                <c:pt idx="13291">
                  <c:v>3.273392258457787</c:v>
                </c:pt>
                <c:pt idx="13292">
                  <c:v>3.2703444071929288</c:v>
                </c:pt>
                <c:pt idx="13293">
                  <c:v>3.2703444071929288</c:v>
                </c:pt>
                <c:pt idx="13294">
                  <c:v>3.2672965559280707</c:v>
                </c:pt>
                <c:pt idx="13295">
                  <c:v>3.2672965559280707</c:v>
                </c:pt>
                <c:pt idx="13296">
                  <c:v>3.2672965559280707</c:v>
                </c:pt>
                <c:pt idx="13297">
                  <c:v>3.2642487046632125</c:v>
                </c:pt>
                <c:pt idx="13298">
                  <c:v>3.2642487046632125</c:v>
                </c:pt>
                <c:pt idx="13299">
                  <c:v>3.2612008533983539</c:v>
                </c:pt>
                <c:pt idx="13300">
                  <c:v>3.2612008533983539</c:v>
                </c:pt>
                <c:pt idx="13301">
                  <c:v>3.2581530021334957</c:v>
                </c:pt>
                <c:pt idx="13302">
                  <c:v>3.2581530021334957</c:v>
                </c:pt>
                <c:pt idx="13303">
                  <c:v>3.2581530021334957</c:v>
                </c:pt>
                <c:pt idx="13304">
                  <c:v>3.2551051508686375</c:v>
                </c:pt>
                <c:pt idx="13305">
                  <c:v>3.2551051508686375</c:v>
                </c:pt>
                <c:pt idx="13306">
                  <c:v>3.2520572996037793</c:v>
                </c:pt>
                <c:pt idx="13307">
                  <c:v>3.2520572996037793</c:v>
                </c:pt>
                <c:pt idx="13308">
                  <c:v>3.2490094483389211</c:v>
                </c:pt>
                <c:pt idx="13309">
                  <c:v>3.2490094483389211</c:v>
                </c:pt>
                <c:pt idx="13310">
                  <c:v>3.245961597074063</c:v>
                </c:pt>
                <c:pt idx="13311">
                  <c:v>3.245961597074063</c:v>
                </c:pt>
                <c:pt idx="13312">
                  <c:v>3.245961597074063</c:v>
                </c:pt>
                <c:pt idx="13313">
                  <c:v>3.2429137458092043</c:v>
                </c:pt>
                <c:pt idx="13314">
                  <c:v>3.2429137458092043</c:v>
                </c:pt>
                <c:pt idx="13315">
                  <c:v>3.2429137458092043</c:v>
                </c:pt>
                <c:pt idx="13316">
                  <c:v>3.2429137458092043</c:v>
                </c:pt>
                <c:pt idx="13317">
                  <c:v>3.2398658945443461</c:v>
                </c:pt>
                <c:pt idx="13318">
                  <c:v>3.2398658945443461</c:v>
                </c:pt>
                <c:pt idx="13319">
                  <c:v>3.2398658945443461</c:v>
                </c:pt>
                <c:pt idx="13320">
                  <c:v>3.2398658945443461</c:v>
                </c:pt>
                <c:pt idx="13321">
                  <c:v>3.2368180432794875</c:v>
                </c:pt>
                <c:pt idx="13322">
                  <c:v>3.2368180432794875</c:v>
                </c:pt>
                <c:pt idx="13323">
                  <c:v>3.2368180432794875</c:v>
                </c:pt>
                <c:pt idx="13324">
                  <c:v>3.2337701920146293</c:v>
                </c:pt>
                <c:pt idx="13325">
                  <c:v>3.2337701920146293</c:v>
                </c:pt>
                <c:pt idx="13326">
                  <c:v>3.2337701920146293</c:v>
                </c:pt>
                <c:pt idx="13327">
                  <c:v>3.2337701920146293</c:v>
                </c:pt>
                <c:pt idx="13328">
                  <c:v>3.2307223407497712</c:v>
                </c:pt>
                <c:pt idx="13329">
                  <c:v>3.2307223407497712</c:v>
                </c:pt>
                <c:pt idx="13330">
                  <c:v>3.2307223407497712</c:v>
                </c:pt>
                <c:pt idx="13331">
                  <c:v>3.2307223407497712</c:v>
                </c:pt>
                <c:pt idx="13332">
                  <c:v>3.2307223407497712</c:v>
                </c:pt>
                <c:pt idx="13333">
                  <c:v>3.227674489484913</c:v>
                </c:pt>
                <c:pt idx="13334">
                  <c:v>3.227674489484913</c:v>
                </c:pt>
                <c:pt idx="13335">
                  <c:v>3.227674489484913</c:v>
                </c:pt>
                <c:pt idx="13336">
                  <c:v>3.227674489484913</c:v>
                </c:pt>
                <c:pt idx="13337">
                  <c:v>3.227674489484913</c:v>
                </c:pt>
                <c:pt idx="13338">
                  <c:v>3.227674489484913</c:v>
                </c:pt>
                <c:pt idx="13339">
                  <c:v>3.227674489484913</c:v>
                </c:pt>
                <c:pt idx="13340">
                  <c:v>3.2246266382200548</c:v>
                </c:pt>
                <c:pt idx="13341">
                  <c:v>3.2246266382200548</c:v>
                </c:pt>
                <c:pt idx="13342">
                  <c:v>3.2246266382200548</c:v>
                </c:pt>
                <c:pt idx="13343">
                  <c:v>3.2246266382200548</c:v>
                </c:pt>
                <c:pt idx="13344">
                  <c:v>3.2246266382200548</c:v>
                </c:pt>
                <c:pt idx="13345">
                  <c:v>3.2246266382200548</c:v>
                </c:pt>
                <c:pt idx="13346">
                  <c:v>3.2246266382200548</c:v>
                </c:pt>
                <c:pt idx="13347">
                  <c:v>3.2246266382200548</c:v>
                </c:pt>
                <c:pt idx="13348">
                  <c:v>3.2246266382200548</c:v>
                </c:pt>
                <c:pt idx="13349">
                  <c:v>3.2215787869551966</c:v>
                </c:pt>
                <c:pt idx="13350">
                  <c:v>3.2215787869551966</c:v>
                </c:pt>
                <c:pt idx="13351">
                  <c:v>3.2215787869551966</c:v>
                </c:pt>
                <c:pt idx="13352">
                  <c:v>3.2215787869551966</c:v>
                </c:pt>
                <c:pt idx="13353">
                  <c:v>3.2215787869551966</c:v>
                </c:pt>
                <c:pt idx="13354">
                  <c:v>3.2215787869551966</c:v>
                </c:pt>
                <c:pt idx="13355">
                  <c:v>3.2215787869551966</c:v>
                </c:pt>
                <c:pt idx="13356">
                  <c:v>3.2215787869551966</c:v>
                </c:pt>
                <c:pt idx="13357">
                  <c:v>3.2215787869551966</c:v>
                </c:pt>
                <c:pt idx="13358">
                  <c:v>3.2215787869551966</c:v>
                </c:pt>
                <c:pt idx="13359">
                  <c:v>3.2215787869551966</c:v>
                </c:pt>
                <c:pt idx="13360">
                  <c:v>3.2215787869551966</c:v>
                </c:pt>
                <c:pt idx="13361">
                  <c:v>3.2215787869551966</c:v>
                </c:pt>
                <c:pt idx="13362">
                  <c:v>3.2215787869551966</c:v>
                </c:pt>
                <c:pt idx="13363">
                  <c:v>3.2215787869551966</c:v>
                </c:pt>
                <c:pt idx="13364">
                  <c:v>3.2215787869551966</c:v>
                </c:pt>
                <c:pt idx="13365">
                  <c:v>3.2215787869551966</c:v>
                </c:pt>
                <c:pt idx="13366">
                  <c:v>3.2215787869551966</c:v>
                </c:pt>
                <c:pt idx="13367">
                  <c:v>3.2215787869551966</c:v>
                </c:pt>
                <c:pt idx="13368">
                  <c:v>3.2215787869551966</c:v>
                </c:pt>
                <c:pt idx="13369">
                  <c:v>3.2215787869551966</c:v>
                </c:pt>
                <c:pt idx="13370">
                  <c:v>3.2215787869551966</c:v>
                </c:pt>
                <c:pt idx="13371">
                  <c:v>3.2215787869551966</c:v>
                </c:pt>
                <c:pt idx="13372">
                  <c:v>3.2246266382200548</c:v>
                </c:pt>
                <c:pt idx="13373">
                  <c:v>3.2246266382200548</c:v>
                </c:pt>
                <c:pt idx="13374">
                  <c:v>3.2246266382200548</c:v>
                </c:pt>
                <c:pt idx="13375">
                  <c:v>3.2246266382200548</c:v>
                </c:pt>
                <c:pt idx="13376">
                  <c:v>3.2246266382200548</c:v>
                </c:pt>
                <c:pt idx="13377">
                  <c:v>3.2246266382200548</c:v>
                </c:pt>
                <c:pt idx="13378">
                  <c:v>3.2246266382200548</c:v>
                </c:pt>
                <c:pt idx="13379">
                  <c:v>3.227674489484913</c:v>
                </c:pt>
                <c:pt idx="13380">
                  <c:v>3.227674489484913</c:v>
                </c:pt>
                <c:pt idx="13381">
                  <c:v>3.227674489484913</c:v>
                </c:pt>
                <c:pt idx="13382">
                  <c:v>3.2307223407497712</c:v>
                </c:pt>
                <c:pt idx="13383">
                  <c:v>3.227674489484913</c:v>
                </c:pt>
                <c:pt idx="13384">
                  <c:v>3.2307223407497712</c:v>
                </c:pt>
                <c:pt idx="13385">
                  <c:v>3.2307223407497712</c:v>
                </c:pt>
                <c:pt idx="13386">
                  <c:v>3.2307223407497712</c:v>
                </c:pt>
                <c:pt idx="13387">
                  <c:v>3.2307223407497712</c:v>
                </c:pt>
                <c:pt idx="13388">
                  <c:v>3.2337701920146293</c:v>
                </c:pt>
                <c:pt idx="13389">
                  <c:v>3.2337701920146293</c:v>
                </c:pt>
                <c:pt idx="13390">
                  <c:v>3.2368180432794875</c:v>
                </c:pt>
                <c:pt idx="13391">
                  <c:v>3.2368180432794875</c:v>
                </c:pt>
                <c:pt idx="13392">
                  <c:v>3.2368180432794875</c:v>
                </c:pt>
                <c:pt idx="13393">
                  <c:v>3.2368180432794875</c:v>
                </c:pt>
                <c:pt idx="13394">
                  <c:v>3.2368180432794875</c:v>
                </c:pt>
                <c:pt idx="13395">
                  <c:v>3.2398658945443461</c:v>
                </c:pt>
                <c:pt idx="13396">
                  <c:v>3.2398658945443461</c:v>
                </c:pt>
                <c:pt idx="13397">
                  <c:v>3.2429137458092043</c:v>
                </c:pt>
                <c:pt idx="13398">
                  <c:v>3.245961597074063</c:v>
                </c:pt>
                <c:pt idx="13399">
                  <c:v>3.2490094483389211</c:v>
                </c:pt>
                <c:pt idx="13400">
                  <c:v>3.2520572996037793</c:v>
                </c:pt>
                <c:pt idx="13401">
                  <c:v>3.2612008533983539</c:v>
                </c:pt>
                <c:pt idx="13402">
                  <c:v>3.2794879609875034</c:v>
                </c:pt>
                <c:pt idx="13403">
                  <c:v>3.3191100274306615</c:v>
                </c:pt>
                <c:pt idx="13404">
                  <c:v>3.3648277964035351</c:v>
                </c:pt>
                <c:pt idx="13405">
                  <c:v>3.4227369704358428</c:v>
                </c:pt>
                <c:pt idx="13406">
                  <c:v>3.4958854007924414</c:v>
                </c:pt>
                <c:pt idx="13407">
                  <c:v>3.5812252362084727</c:v>
                </c:pt>
                <c:pt idx="13408">
                  <c:v>3.6696129228893626</c:v>
                </c:pt>
                <c:pt idx="13409">
                  <c:v>3.7549527583053948</c:v>
                </c:pt>
                <c:pt idx="13410">
                  <c:v>3.8341968911917097</c:v>
                </c:pt>
                <c:pt idx="13411">
                  <c:v>3.9042974702834501</c:v>
                </c:pt>
                <c:pt idx="13412">
                  <c:v>3.97439804937519</c:v>
                </c:pt>
                <c:pt idx="13413">
                  <c:v>4.0414507772020727</c:v>
                </c:pt>
                <c:pt idx="13414">
                  <c:v>4.1024078024992381</c:v>
                </c:pt>
                <c:pt idx="13415">
                  <c:v>4.1572691252666871</c:v>
                </c:pt>
                <c:pt idx="13416">
                  <c:v>4.209082596769278</c:v>
                </c:pt>
                <c:pt idx="13417">
                  <c:v>4.260896068271868</c:v>
                </c:pt>
                <c:pt idx="13418">
                  <c:v>4.3066138372447424</c:v>
                </c:pt>
                <c:pt idx="13419">
                  <c:v>4.3401402011581833</c:v>
                </c:pt>
                <c:pt idx="13420">
                  <c:v>4.3645230112770497</c:v>
                </c:pt>
                <c:pt idx="13421">
                  <c:v>4.3950015239256324</c:v>
                </c:pt>
                <c:pt idx="13422">
                  <c:v>4.4102407802499242</c:v>
                </c:pt>
                <c:pt idx="13423">
                  <c:v>4.4254800365742151</c:v>
                </c:pt>
                <c:pt idx="13424">
                  <c:v>4.4254800365742151</c:v>
                </c:pt>
                <c:pt idx="13425">
                  <c:v>4.4315757391039314</c:v>
                </c:pt>
                <c:pt idx="13426">
                  <c:v>4.4254800365742151</c:v>
                </c:pt>
                <c:pt idx="13427">
                  <c:v>4.4224321853093569</c:v>
                </c:pt>
                <c:pt idx="13428">
                  <c:v>4.4102407802499242</c:v>
                </c:pt>
                <c:pt idx="13429">
                  <c:v>4.3980493751904906</c:v>
                </c:pt>
                <c:pt idx="13430">
                  <c:v>4.3828101188661996</c:v>
                </c:pt>
                <c:pt idx="13431">
                  <c:v>4.3614751600121915</c:v>
                </c:pt>
                <c:pt idx="13432">
                  <c:v>4.3431880524230415</c:v>
                </c:pt>
                <c:pt idx="13433">
                  <c:v>4.315757391039317</c:v>
                </c:pt>
                <c:pt idx="13434">
                  <c:v>4.2913745809204507</c:v>
                </c:pt>
                <c:pt idx="13435">
                  <c:v>4.2669917708015843</c:v>
                </c:pt>
                <c:pt idx="13436">
                  <c:v>4.2365132581530025</c:v>
                </c:pt>
                <c:pt idx="13437">
                  <c:v>4.209082596769278</c:v>
                </c:pt>
                <c:pt idx="13438">
                  <c:v>4.1816519353855535</c:v>
                </c:pt>
                <c:pt idx="13439">
                  <c:v>4.1572691252666871</c:v>
                </c:pt>
                <c:pt idx="13440">
                  <c:v>4.1298384638829626</c:v>
                </c:pt>
                <c:pt idx="13441">
                  <c:v>4.1054556537640963</c:v>
                </c:pt>
                <c:pt idx="13442">
                  <c:v>4.0810728436452299</c:v>
                </c:pt>
                <c:pt idx="13443">
                  <c:v>4.0566900335263636</c:v>
                </c:pt>
                <c:pt idx="13444">
                  <c:v>4.0323072234074973</c:v>
                </c:pt>
                <c:pt idx="13445">
                  <c:v>4.01097226455349</c:v>
                </c:pt>
                <c:pt idx="13446">
                  <c:v>3.983541603169765</c:v>
                </c:pt>
                <c:pt idx="13447">
                  <c:v>3.9622066443157573</c:v>
                </c:pt>
                <c:pt idx="13448">
                  <c:v>3.9439195367266073</c:v>
                </c:pt>
                <c:pt idx="13449">
                  <c:v>3.9225845778725996</c:v>
                </c:pt>
                <c:pt idx="13450">
                  <c:v>3.9042974702834501</c:v>
                </c:pt>
                <c:pt idx="13451">
                  <c:v>3.8860103626943006</c:v>
                </c:pt>
                <c:pt idx="13452">
                  <c:v>3.8677232551051506</c:v>
                </c:pt>
                <c:pt idx="13453">
                  <c:v>3.8524839987808597</c:v>
                </c:pt>
                <c:pt idx="13454">
                  <c:v>3.8372447424565679</c:v>
                </c:pt>
                <c:pt idx="13455">
                  <c:v>3.8220054861322765</c:v>
                </c:pt>
                <c:pt idx="13456">
                  <c:v>3.8067662298079852</c:v>
                </c:pt>
                <c:pt idx="13457">
                  <c:v>3.7915269734836938</c:v>
                </c:pt>
                <c:pt idx="13458">
                  <c:v>3.7793355684242607</c:v>
                </c:pt>
                <c:pt idx="13459">
                  <c:v>3.7671441633648275</c:v>
                </c:pt>
                <c:pt idx="13460">
                  <c:v>3.7549527583053948</c:v>
                </c:pt>
                <c:pt idx="13461">
                  <c:v>3.7427613532459612</c:v>
                </c:pt>
                <c:pt idx="13462">
                  <c:v>3.7336177994513866</c:v>
                </c:pt>
                <c:pt idx="13463">
                  <c:v>3.7214263943919539</c:v>
                </c:pt>
                <c:pt idx="13464">
                  <c:v>3.7122828405973785</c:v>
                </c:pt>
                <c:pt idx="13465">
                  <c:v>3.7000914355379457</c:v>
                </c:pt>
                <c:pt idx="13466">
                  <c:v>3.6879000304785126</c:v>
                </c:pt>
                <c:pt idx="13467">
                  <c:v>3.6787564766839376</c:v>
                </c:pt>
                <c:pt idx="13468">
                  <c:v>3.6696129228893626</c:v>
                </c:pt>
                <c:pt idx="13469">
                  <c:v>3.6635172203596462</c:v>
                </c:pt>
                <c:pt idx="13470">
                  <c:v>3.6543736665650717</c:v>
                </c:pt>
                <c:pt idx="13471">
                  <c:v>3.6452301127704967</c:v>
                </c:pt>
                <c:pt idx="13472">
                  <c:v>3.6391344102407799</c:v>
                </c:pt>
                <c:pt idx="13473">
                  <c:v>3.6330387077110635</c:v>
                </c:pt>
                <c:pt idx="13474">
                  <c:v>3.623895153916489</c:v>
                </c:pt>
                <c:pt idx="13475">
                  <c:v>3.6177994513867717</c:v>
                </c:pt>
                <c:pt idx="13476">
                  <c:v>3.6117037488570554</c:v>
                </c:pt>
                <c:pt idx="13477">
                  <c:v>3.605608046327339</c:v>
                </c:pt>
                <c:pt idx="13478">
                  <c:v>3.5995123437976226</c:v>
                </c:pt>
                <c:pt idx="13479">
                  <c:v>3.5934166412679058</c:v>
                </c:pt>
                <c:pt idx="13480">
                  <c:v>3.5903687900030476</c:v>
                </c:pt>
                <c:pt idx="13481">
                  <c:v>3.5842730874733313</c:v>
                </c:pt>
                <c:pt idx="13482">
                  <c:v>3.5812252362084727</c:v>
                </c:pt>
                <c:pt idx="13483">
                  <c:v>3.5751295336787563</c:v>
                </c:pt>
                <c:pt idx="13484">
                  <c:v>3.5720816824138981</c:v>
                </c:pt>
                <c:pt idx="13485">
                  <c:v>3.5690338311490399</c:v>
                </c:pt>
                <c:pt idx="13486">
                  <c:v>3.5629381286193231</c:v>
                </c:pt>
                <c:pt idx="13487">
                  <c:v>3.5598902773544649</c:v>
                </c:pt>
                <c:pt idx="13488">
                  <c:v>3.5568424260896068</c:v>
                </c:pt>
                <c:pt idx="13489">
                  <c:v>3.5537945748247486</c:v>
                </c:pt>
                <c:pt idx="13490">
                  <c:v>3.5537945748247486</c:v>
                </c:pt>
                <c:pt idx="13491">
                  <c:v>3.5507467235598904</c:v>
                </c:pt>
                <c:pt idx="13492">
                  <c:v>3.5476988722950322</c:v>
                </c:pt>
                <c:pt idx="13493">
                  <c:v>3.5446510210301736</c:v>
                </c:pt>
                <c:pt idx="13494">
                  <c:v>3.541603169765315</c:v>
                </c:pt>
                <c:pt idx="13495">
                  <c:v>3.541603169765315</c:v>
                </c:pt>
                <c:pt idx="13496">
                  <c:v>3.5385553185004568</c:v>
                </c:pt>
                <c:pt idx="13497">
                  <c:v>3.5385553185004568</c:v>
                </c:pt>
                <c:pt idx="13498">
                  <c:v>3.5355074672355986</c:v>
                </c:pt>
                <c:pt idx="13499">
                  <c:v>3.5355074672355986</c:v>
                </c:pt>
                <c:pt idx="13500">
                  <c:v>3.5324596159707404</c:v>
                </c:pt>
                <c:pt idx="13501">
                  <c:v>3.5324596159707404</c:v>
                </c:pt>
                <c:pt idx="13502">
                  <c:v>3.5294117647058822</c:v>
                </c:pt>
                <c:pt idx="13503">
                  <c:v>3.5294117647058822</c:v>
                </c:pt>
                <c:pt idx="13504">
                  <c:v>3.5294117647058822</c:v>
                </c:pt>
                <c:pt idx="13505">
                  <c:v>3.5294117647058822</c:v>
                </c:pt>
                <c:pt idx="13506">
                  <c:v>3.5263639134410241</c:v>
                </c:pt>
                <c:pt idx="13507">
                  <c:v>3.5263639134410241</c:v>
                </c:pt>
                <c:pt idx="13508">
                  <c:v>3.5263639134410241</c:v>
                </c:pt>
                <c:pt idx="13509">
                  <c:v>3.5263639134410241</c:v>
                </c:pt>
                <c:pt idx="13510">
                  <c:v>3.5263639134410241</c:v>
                </c:pt>
                <c:pt idx="13511">
                  <c:v>3.5263639134410241</c:v>
                </c:pt>
                <c:pt idx="13512">
                  <c:v>3.5263639134410241</c:v>
                </c:pt>
                <c:pt idx="13513">
                  <c:v>3.5263639134410241</c:v>
                </c:pt>
                <c:pt idx="13514">
                  <c:v>3.5263639134410241</c:v>
                </c:pt>
                <c:pt idx="13515">
                  <c:v>3.5263639134410241</c:v>
                </c:pt>
                <c:pt idx="13516">
                  <c:v>3.5263639134410241</c:v>
                </c:pt>
                <c:pt idx="13517">
                  <c:v>3.5263639134410241</c:v>
                </c:pt>
                <c:pt idx="13518">
                  <c:v>3.5263639134410241</c:v>
                </c:pt>
                <c:pt idx="13519">
                  <c:v>3.5294117647058822</c:v>
                </c:pt>
                <c:pt idx="13520">
                  <c:v>3.5294117647058822</c:v>
                </c:pt>
                <c:pt idx="13521">
                  <c:v>3.5294117647058822</c:v>
                </c:pt>
                <c:pt idx="13522">
                  <c:v>3.5324596159707404</c:v>
                </c:pt>
                <c:pt idx="13523">
                  <c:v>3.5324596159707404</c:v>
                </c:pt>
                <c:pt idx="13524">
                  <c:v>3.5324596159707404</c:v>
                </c:pt>
                <c:pt idx="13525">
                  <c:v>3.5355074672355986</c:v>
                </c:pt>
                <c:pt idx="13526">
                  <c:v>3.5355074672355986</c:v>
                </c:pt>
                <c:pt idx="13527">
                  <c:v>3.5385553185004568</c:v>
                </c:pt>
                <c:pt idx="13528">
                  <c:v>3.5385553185004568</c:v>
                </c:pt>
                <c:pt idx="13529">
                  <c:v>3.541603169765315</c:v>
                </c:pt>
                <c:pt idx="13530">
                  <c:v>3.541603169765315</c:v>
                </c:pt>
                <c:pt idx="13531">
                  <c:v>3.541603169765315</c:v>
                </c:pt>
                <c:pt idx="13532">
                  <c:v>3.5446510210301736</c:v>
                </c:pt>
                <c:pt idx="13533">
                  <c:v>3.5476988722950322</c:v>
                </c:pt>
                <c:pt idx="13534">
                  <c:v>3.5476988722950322</c:v>
                </c:pt>
                <c:pt idx="13535">
                  <c:v>3.5507467235598904</c:v>
                </c:pt>
                <c:pt idx="13536">
                  <c:v>3.5537945748247486</c:v>
                </c:pt>
                <c:pt idx="13537">
                  <c:v>3.5568424260896068</c:v>
                </c:pt>
                <c:pt idx="13538">
                  <c:v>3.5598902773544649</c:v>
                </c:pt>
                <c:pt idx="13539">
                  <c:v>3.5629381286193231</c:v>
                </c:pt>
                <c:pt idx="13540">
                  <c:v>3.5659859798841813</c:v>
                </c:pt>
                <c:pt idx="13541">
                  <c:v>3.5690338311490399</c:v>
                </c:pt>
                <c:pt idx="13542">
                  <c:v>3.5720816824138981</c:v>
                </c:pt>
                <c:pt idx="13543">
                  <c:v>3.5751295336787563</c:v>
                </c:pt>
                <c:pt idx="13544">
                  <c:v>3.5812252362084727</c:v>
                </c:pt>
                <c:pt idx="13545">
                  <c:v>3.5842730874733313</c:v>
                </c:pt>
                <c:pt idx="13546">
                  <c:v>3.5903687900030476</c:v>
                </c:pt>
                <c:pt idx="13547">
                  <c:v>3.5934166412679058</c:v>
                </c:pt>
                <c:pt idx="13548">
                  <c:v>3.5995123437976226</c:v>
                </c:pt>
                <c:pt idx="13549">
                  <c:v>3.605608046327339</c:v>
                </c:pt>
                <c:pt idx="13550">
                  <c:v>3.6086558975921972</c:v>
                </c:pt>
                <c:pt idx="13551">
                  <c:v>3.6147516001219135</c:v>
                </c:pt>
                <c:pt idx="13552">
                  <c:v>3.6208473026516308</c:v>
                </c:pt>
                <c:pt idx="13553">
                  <c:v>3.6269430051813472</c:v>
                </c:pt>
                <c:pt idx="13554">
                  <c:v>3.6299908564462053</c:v>
                </c:pt>
                <c:pt idx="13555">
                  <c:v>3.6360865589759217</c:v>
                </c:pt>
                <c:pt idx="13556">
                  <c:v>3.6421822615056381</c:v>
                </c:pt>
                <c:pt idx="13557">
                  <c:v>3.6482779640353553</c:v>
                </c:pt>
                <c:pt idx="13558">
                  <c:v>3.6543736665650717</c:v>
                </c:pt>
                <c:pt idx="13559">
                  <c:v>3.6574215178299299</c:v>
                </c:pt>
                <c:pt idx="13560">
                  <c:v>3.6635172203596462</c:v>
                </c:pt>
                <c:pt idx="13561">
                  <c:v>3.6696129228893626</c:v>
                </c:pt>
                <c:pt idx="13562">
                  <c:v>3.6726607741542212</c:v>
                </c:pt>
                <c:pt idx="13563">
                  <c:v>3.6787564766839376</c:v>
                </c:pt>
                <c:pt idx="13564">
                  <c:v>3.6848521792136544</c:v>
                </c:pt>
                <c:pt idx="13565">
                  <c:v>3.6879000304785126</c:v>
                </c:pt>
                <c:pt idx="13566">
                  <c:v>3.6939957330082289</c:v>
                </c:pt>
                <c:pt idx="13567">
                  <c:v>3.6970435842730875</c:v>
                </c:pt>
                <c:pt idx="13568">
                  <c:v>3.7031392868028039</c:v>
                </c:pt>
                <c:pt idx="13569">
                  <c:v>3.7061871380676621</c:v>
                </c:pt>
                <c:pt idx="13570">
                  <c:v>3.7092349893325203</c:v>
                </c:pt>
                <c:pt idx="13571">
                  <c:v>3.7153306918622366</c:v>
                </c:pt>
                <c:pt idx="13572">
                  <c:v>3.7183785431270948</c:v>
                </c:pt>
                <c:pt idx="13573">
                  <c:v>3.7244742456568121</c:v>
                </c:pt>
                <c:pt idx="13574">
                  <c:v>3.7275220969216702</c:v>
                </c:pt>
                <c:pt idx="13575">
                  <c:v>3.7305699481865284</c:v>
                </c:pt>
                <c:pt idx="13576">
                  <c:v>3.7366656507162448</c:v>
                </c:pt>
                <c:pt idx="13577">
                  <c:v>3.739713501981103</c:v>
                </c:pt>
                <c:pt idx="13578">
                  <c:v>3.7427613532459612</c:v>
                </c:pt>
                <c:pt idx="13579">
                  <c:v>3.7458092045108193</c:v>
                </c:pt>
                <c:pt idx="13580">
                  <c:v>3.7549527583053948</c:v>
                </c:pt>
                <c:pt idx="13581">
                  <c:v>3.7580006095702529</c:v>
                </c:pt>
                <c:pt idx="13582">
                  <c:v>3.7610484608351111</c:v>
                </c:pt>
                <c:pt idx="13583">
                  <c:v>3.7640963120999693</c:v>
                </c:pt>
                <c:pt idx="13584">
                  <c:v>3.7671441633648275</c:v>
                </c:pt>
                <c:pt idx="13585">
                  <c:v>3.7701920146296857</c:v>
                </c:pt>
                <c:pt idx="13586">
                  <c:v>3.7732398658945443</c:v>
                </c:pt>
                <c:pt idx="13587">
                  <c:v>3.7762877171594025</c:v>
                </c:pt>
                <c:pt idx="13588">
                  <c:v>3.7793355684242607</c:v>
                </c:pt>
                <c:pt idx="13589">
                  <c:v>3.7823834196891188</c:v>
                </c:pt>
                <c:pt idx="13590">
                  <c:v>3.7854312709539775</c:v>
                </c:pt>
                <c:pt idx="13591">
                  <c:v>3.7884791222188356</c:v>
                </c:pt>
                <c:pt idx="13592">
                  <c:v>3.7915269734836938</c:v>
                </c:pt>
                <c:pt idx="13593">
                  <c:v>3.794574824748552</c:v>
                </c:pt>
                <c:pt idx="13594">
                  <c:v>3.7976226760134106</c:v>
                </c:pt>
                <c:pt idx="13595">
                  <c:v>3.7976226760134106</c:v>
                </c:pt>
                <c:pt idx="13596">
                  <c:v>3.8006705272782688</c:v>
                </c:pt>
                <c:pt idx="13597">
                  <c:v>3.803718378543127</c:v>
                </c:pt>
                <c:pt idx="13598">
                  <c:v>3.8067662298079852</c:v>
                </c:pt>
                <c:pt idx="13599">
                  <c:v>3.8098140810728434</c:v>
                </c:pt>
                <c:pt idx="13600">
                  <c:v>3.8128619323377015</c:v>
                </c:pt>
                <c:pt idx="13601">
                  <c:v>3.8159097836025597</c:v>
                </c:pt>
                <c:pt idx="13602">
                  <c:v>3.8159097836025597</c:v>
                </c:pt>
                <c:pt idx="13603">
                  <c:v>3.8189576348674179</c:v>
                </c:pt>
                <c:pt idx="13604">
                  <c:v>3.8220054861322765</c:v>
                </c:pt>
                <c:pt idx="13605">
                  <c:v>3.8250533373971352</c:v>
                </c:pt>
                <c:pt idx="13606">
                  <c:v>3.8281011886619933</c:v>
                </c:pt>
                <c:pt idx="13607">
                  <c:v>3.8311490399268515</c:v>
                </c:pt>
                <c:pt idx="13608">
                  <c:v>3.8311490399268515</c:v>
                </c:pt>
                <c:pt idx="13609">
                  <c:v>3.8341968911917097</c:v>
                </c:pt>
                <c:pt idx="13610">
                  <c:v>3.8372447424565679</c:v>
                </c:pt>
                <c:pt idx="13611">
                  <c:v>3.8402925937214261</c:v>
                </c:pt>
                <c:pt idx="13612">
                  <c:v>3.8402925937214261</c:v>
                </c:pt>
                <c:pt idx="13613">
                  <c:v>3.8433404449862842</c:v>
                </c:pt>
                <c:pt idx="13614">
                  <c:v>3.8433404449862842</c:v>
                </c:pt>
                <c:pt idx="13615">
                  <c:v>3.8463882962511424</c:v>
                </c:pt>
                <c:pt idx="13616">
                  <c:v>3.8463882962511424</c:v>
                </c:pt>
                <c:pt idx="13617">
                  <c:v>3.8494361475160015</c:v>
                </c:pt>
                <c:pt idx="13618">
                  <c:v>3.8524839987808597</c:v>
                </c:pt>
                <c:pt idx="13619">
                  <c:v>3.8524839987808597</c:v>
                </c:pt>
                <c:pt idx="13620">
                  <c:v>3.8555318500457179</c:v>
                </c:pt>
                <c:pt idx="13621">
                  <c:v>3.858579701310576</c:v>
                </c:pt>
                <c:pt idx="13622">
                  <c:v>3.858579701310576</c:v>
                </c:pt>
                <c:pt idx="13623">
                  <c:v>3.858579701310576</c:v>
                </c:pt>
                <c:pt idx="13624">
                  <c:v>3.8555318500457179</c:v>
                </c:pt>
                <c:pt idx="13625">
                  <c:v>3.8524839987808597</c:v>
                </c:pt>
                <c:pt idx="13626">
                  <c:v>3.8463882962511424</c:v>
                </c:pt>
                <c:pt idx="13627">
                  <c:v>3.8402925937214261</c:v>
                </c:pt>
                <c:pt idx="13628">
                  <c:v>3.8281011886619933</c:v>
                </c:pt>
                <c:pt idx="13629">
                  <c:v>3.8189576348674179</c:v>
                </c:pt>
                <c:pt idx="13630">
                  <c:v>3.8067662298079852</c:v>
                </c:pt>
                <c:pt idx="13631">
                  <c:v>3.7854312709539775</c:v>
                </c:pt>
                <c:pt idx="13632">
                  <c:v>3.7732398658945443</c:v>
                </c:pt>
                <c:pt idx="13633">
                  <c:v>3.7610484608351111</c:v>
                </c:pt>
                <c:pt idx="13634">
                  <c:v>3.7458092045108193</c:v>
                </c:pt>
                <c:pt idx="13635">
                  <c:v>3.7366656507162448</c:v>
                </c:pt>
                <c:pt idx="13636">
                  <c:v>3.7244742456568121</c:v>
                </c:pt>
                <c:pt idx="13637">
                  <c:v>3.7122828405973785</c:v>
                </c:pt>
                <c:pt idx="13638">
                  <c:v>3.7000914355379457</c:v>
                </c:pt>
                <c:pt idx="13639">
                  <c:v>3.6909478817433707</c:v>
                </c:pt>
                <c:pt idx="13640">
                  <c:v>3.6818043279487958</c:v>
                </c:pt>
                <c:pt idx="13641">
                  <c:v>3.6696129228893626</c:v>
                </c:pt>
                <c:pt idx="13642">
                  <c:v>3.660469369094788</c:v>
                </c:pt>
                <c:pt idx="13643">
                  <c:v>3.6513258153002135</c:v>
                </c:pt>
                <c:pt idx="13644">
                  <c:v>3.6421822615056381</c:v>
                </c:pt>
                <c:pt idx="13645">
                  <c:v>3.6330387077110635</c:v>
                </c:pt>
                <c:pt idx="13646">
                  <c:v>3.623895153916489</c:v>
                </c:pt>
                <c:pt idx="13647">
                  <c:v>3.6147516001219135</c:v>
                </c:pt>
                <c:pt idx="13648">
                  <c:v>3.6086558975921972</c:v>
                </c:pt>
                <c:pt idx="13649">
                  <c:v>3.5995123437976226</c:v>
                </c:pt>
                <c:pt idx="13650">
                  <c:v>3.5903687900030476</c:v>
                </c:pt>
                <c:pt idx="13651">
                  <c:v>3.5842730874733313</c:v>
                </c:pt>
                <c:pt idx="13652">
                  <c:v>3.5751295336787563</c:v>
                </c:pt>
                <c:pt idx="13653">
                  <c:v>3.5659859798841813</c:v>
                </c:pt>
                <c:pt idx="13654">
                  <c:v>3.5598902773544649</c:v>
                </c:pt>
                <c:pt idx="13655">
                  <c:v>3.5507467235598904</c:v>
                </c:pt>
                <c:pt idx="13656">
                  <c:v>3.5446510210301736</c:v>
                </c:pt>
                <c:pt idx="13657">
                  <c:v>3.5355074672355986</c:v>
                </c:pt>
                <c:pt idx="13658">
                  <c:v>3.5294117647058822</c:v>
                </c:pt>
                <c:pt idx="13659">
                  <c:v>3.5233160621761659</c:v>
                </c:pt>
                <c:pt idx="13660">
                  <c:v>3.5172203596464486</c:v>
                </c:pt>
                <c:pt idx="13661">
                  <c:v>3.5080768058518741</c:v>
                </c:pt>
                <c:pt idx="13662">
                  <c:v>3.5019811033221577</c:v>
                </c:pt>
                <c:pt idx="13663">
                  <c:v>3.4928375495275832</c:v>
                </c:pt>
                <c:pt idx="13664">
                  <c:v>3.4867418469978664</c:v>
                </c:pt>
                <c:pt idx="13665">
                  <c:v>3.4806461444681496</c:v>
                </c:pt>
                <c:pt idx="13666">
                  <c:v>3.4745504419384332</c:v>
                </c:pt>
                <c:pt idx="13667">
                  <c:v>3.4684547394087168</c:v>
                </c:pt>
                <c:pt idx="13668">
                  <c:v>3.4654068881438582</c:v>
                </c:pt>
                <c:pt idx="13669">
                  <c:v>3.4593111856141419</c:v>
                </c:pt>
                <c:pt idx="13670">
                  <c:v>3.4532154830844255</c:v>
                </c:pt>
                <c:pt idx="13671">
                  <c:v>3.4471197805547091</c:v>
                </c:pt>
                <c:pt idx="13672">
                  <c:v>3.4440719292898505</c:v>
                </c:pt>
                <c:pt idx="13673">
                  <c:v>3.4379762267601337</c:v>
                </c:pt>
                <c:pt idx="13674">
                  <c:v>3.4318805242304173</c:v>
                </c:pt>
                <c:pt idx="13675">
                  <c:v>3.4288326729655592</c:v>
                </c:pt>
                <c:pt idx="13676">
                  <c:v>3.4227369704358428</c:v>
                </c:pt>
                <c:pt idx="13677">
                  <c:v>3.4166412679061264</c:v>
                </c:pt>
                <c:pt idx="13678">
                  <c:v>3.4135934166412674</c:v>
                </c:pt>
                <c:pt idx="13679">
                  <c:v>3.4105455653764092</c:v>
                </c:pt>
                <c:pt idx="13680">
                  <c:v>3.4044498628466928</c:v>
                </c:pt>
                <c:pt idx="13681">
                  <c:v>3.4014020115818346</c:v>
                </c:pt>
                <c:pt idx="13682">
                  <c:v>3.3953063090521183</c:v>
                </c:pt>
                <c:pt idx="13683">
                  <c:v>3.3922584577872601</c:v>
                </c:pt>
                <c:pt idx="13684">
                  <c:v>3.3892106065224015</c:v>
                </c:pt>
                <c:pt idx="13685">
                  <c:v>3.3861627552575433</c:v>
                </c:pt>
                <c:pt idx="13686">
                  <c:v>3.3800670527278265</c:v>
                </c:pt>
                <c:pt idx="13687">
                  <c:v>3.3770192014629683</c:v>
                </c:pt>
                <c:pt idx="13688">
                  <c:v>3.3739713501981101</c:v>
                </c:pt>
                <c:pt idx="13689">
                  <c:v>3.3709234989332519</c:v>
                </c:pt>
                <c:pt idx="13690">
                  <c:v>3.3648277964035351</c:v>
                </c:pt>
                <c:pt idx="13691">
                  <c:v>3.361779945138677</c:v>
                </c:pt>
                <c:pt idx="13692">
                  <c:v>3.3587320938738188</c:v>
                </c:pt>
                <c:pt idx="13693">
                  <c:v>3.3587320938738188</c:v>
                </c:pt>
                <c:pt idx="13694">
                  <c:v>3.3526363913441024</c:v>
                </c:pt>
                <c:pt idx="13695">
                  <c:v>3.3495885400792442</c:v>
                </c:pt>
                <c:pt idx="13696">
                  <c:v>3.346540688814386</c:v>
                </c:pt>
                <c:pt idx="13697">
                  <c:v>3.346540688814386</c:v>
                </c:pt>
                <c:pt idx="13698">
                  <c:v>3.3404449862846692</c:v>
                </c:pt>
                <c:pt idx="13699">
                  <c:v>3.3373971350198106</c:v>
                </c:pt>
                <c:pt idx="13700">
                  <c:v>3.3343492837549524</c:v>
                </c:pt>
                <c:pt idx="13701">
                  <c:v>3.3343492837549524</c:v>
                </c:pt>
                <c:pt idx="13702">
                  <c:v>3.3313014324900942</c:v>
                </c:pt>
                <c:pt idx="13703">
                  <c:v>3.3282535812252361</c:v>
                </c:pt>
                <c:pt idx="13704">
                  <c:v>3.3252057299603779</c:v>
                </c:pt>
                <c:pt idx="13705">
                  <c:v>3.3221578786955197</c:v>
                </c:pt>
                <c:pt idx="13706">
                  <c:v>3.3191100274306615</c:v>
                </c:pt>
                <c:pt idx="13707">
                  <c:v>3.3191100274306615</c:v>
                </c:pt>
                <c:pt idx="13708">
                  <c:v>3.3160621761658033</c:v>
                </c:pt>
                <c:pt idx="13709">
                  <c:v>3.3160621761658033</c:v>
                </c:pt>
                <c:pt idx="13710">
                  <c:v>3.3130143249009443</c:v>
                </c:pt>
                <c:pt idx="13711">
                  <c:v>3.3099664736360861</c:v>
                </c:pt>
                <c:pt idx="13712">
                  <c:v>3.3099664736360861</c:v>
                </c:pt>
                <c:pt idx="13713">
                  <c:v>3.3069186223712279</c:v>
                </c:pt>
                <c:pt idx="13714">
                  <c:v>3.3069186223712279</c:v>
                </c:pt>
                <c:pt idx="13715">
                  <c:v>3.3069186223712279</c:v>
                </c:pt>
                <c:pt idx="13716">
                  <c:v>3.3069186223712279</c:v>
                </c:pt>
                <c:pt idx="13717">
                  <c:v>3.3069186223712279</c:v>
                </c:pt>
                <c:pt idx="13718">
                  <c:v>3.3069186223712279</c:v>
                </c:pt>
                <c:pt idx="13719">
                  <c:v>3.3069186223712279</c:v>
                </c:pt>
                <c:pt idx="13720">
                  <c:v>3.3099664736360861</c:v>
                </c:pt>
                <c:pt idx="13721">
                  <c:v>3.3099664736360861</c:v>
                </c:pt>
                <c:pt idx="13722">
                  <c:v>3.3099664736360861</c:v>
                </c:pt>
                <c:pt idx="13723">
                  <c:v>3.3099664736360861</c:v>
                </c:pt>
                <c:pt idx="13724">
                  <c:v>3.3130143249009443</c:v>
                </c:pt>
                <c:pt idx="13725">
                  <c:v>3.3130143249009443</c:v>
                </c:pt>
                <c:pt idx="13726">
                  <c:v>3.3160621761658033</c:v>
                </c:pt>
                <c:pt idx="13727">
                  <c:v>3.3160621761658033</c:v>
                </c:pt>
                <c:pt idx="13728">
                  <c:v>3.3191100274306615</c:v>
                </c:pt>
                <c:pt idx="13729">
                  <c:v>3.3191100274306615</c:v>
                </c:pt>
                <c:pt idx="13730">
                  <c:v>3.3221578786955197</c:v>
                </c:pt>
                <c:pt idx="13731">
                  <c:v>3.3221578786955197</c:v>
                </c:pt>
                <c:pt idx="13732">
                  <c:v>3.3252057299603779</c:v>
                </c:pt>
                <c:pt idx="13733">
                  <c:v>3.3252057299603779</c:v>
                </c:pt>
                <c:pt idx="13734">
                  <c:v>3.3282535812252361</c:v>
                </c:pt>
                <c:pt idx="13735">
                  <c:v>3.3282535812252361</c:v>
                </c:pt>
                <c:pt idx="13736">
                  <c:v>3.3313014324900942</c:v>
                </c:pt>
                <c:pt idx="13737">
                  <c:v>3.3313014324900942</c:v>
                </c:pt>
                <c:pt idx="13738">
                  <c:v>3.3343492837549524</c:v>
                </c:pt>
                <c:pt idx="13739">
                  <c:v>3.3343492837549524</c:v>
                </c:pt>
                <c:pt idx="13740">
                  <c:v>3.3373971350198106</c:v>
                </c:pt>
                <c:pt idx="13741">
                  <c:v>3.3373971350198106</c:v>
                </c:pt>
                <c:pt idx="13742">
                  <c:v>3.3404449862846692</c:v>
                </c:pt>
                <c:pt idx="13743">
                  <c:v>3.3404449862846692</c:v>
                </c:pt>
                <c:pt idx="13744">
                  <c:v>3.3434928375495274</c:v>
                </c:pt>
                <c:pt idx="13745">
                  <c:v>3.3434928375495274</c:v>
                </c:pt>
                <c:pt idx="13746">
                  <c:v>3.346540688814386</c:v>
                </c:pt>
                <c:pt idx="13747">
                  <c:v>3.346540688814386</c:v>
                </c:pt>
                <c:pt idx="13748">
                  <c:v>3.346540688814386</c:v>
                </c:pt>
                <c:pt idx="13749">
                  <c:v>3.3495885400792442</c:v>
                </c:pt>
                <c:pt idx="13750">
                  <c:v>3.3495885400792442</c:v>
                </c:pt>
                <c:pt idx="13751">
                  <c:v>3.3526363913441024</c:v>
                </c:pt>
                <c:pt idx="13752">
                  <c:v>3.3526363913441024</c:v>
                </c:pt>
                <c:pt idx="13753">
                  <c:v>3.3526363913441024</c:v>
                </c:pt>
                <c:pt idx="13754">
                  <c:v>3.3526363913441024</c:v>
                </c:pt>
                <c:pt idx="13755">
                  <c:v>3.3556842426089606</c:v>
                </c:pt>
                <c:pt idx="13756">
                  <c:v>3.3556842426089606</c:v>
                </c:pt>
                <c:pt idx="13757">
                  <c:v>3.3556842426089606</c:v>
                </c:pt>
                <c:pt idx="13758">
                  <c:v>3.3587320938738188</c:v>
                </c:pt>
                <c:pt idx="13759">
                  <c:v>3.3587320938738188</c:v>
                </c:pt>
                <c:pt idx="13760">
                  <c:v>3.3587320938738188</c:v>
                </c:pt>
                <c:pt idx="13761">
                  <c:v>3.361779945138677</c:v>
                </c:pt>
                <c:pt idx="13762">
                  <c:v>3.361779945138677</c:v>
                </c:pt>
                <c:pt idx="13763">
                  <c:v>3.361779945138677</c:v>
                </c:pt>
                <c:pt idx="13764">
                  <c:v>3.3648277964035351</c:v>
                </c:pt>
                <c:pt idx="13765">
                  <c:v>3.3648277964035351</c:v>
                </c:pt>
                <c:pt idx="13766">
                  <c:v>3.3648277964035351</c:v>
                </c:pt>
                <c:pt idx="13767">
                  <c:v>3.3678756476683938</c:v>
                </c:pt>
                <c:pt idx="13768">
                  <c:v>3.3678756476683938</c:v>
                </c:pt>
                <c:pt idx="13769">
                  <c:v>3.3678756476683938</c:v>
                </c:pt>
                <c:pt idx="13770">
                  <c:v>3.3678756476683938</c:v>
                </c:pt>
                <c:pt idx="13771">
                  <c:v>3.3709234989332519</c:v>
                </c:pt>
                <c:pt idx="13772">
                  <c:v>3.3709234989332519</c:v>
                </c:pt>
                <c:pt idx="13773">
                  <c:v>3.3709234989332519</c:v>
                </c:pt>
                <c:pt idx="13774">
                  <c:v>3.3709234989332519</c:v>
                </c:pt>
                <c:pt idx="13775">
                  <c:v>3.3709234989332519</c:v>
                </c:pt>
                <c:pt idx="13776">
                  <c:v>3.3739713501981101</c:v>
                </c:pt>
                <c:pt idx="13777">
                  <c:v>3.3739713501981101</c:v>
                </c:pt>
                <c:pt idx="13778">
                  <c:v>3.3739713501981101</c:v>
                </c:pt>
                <c:pt idx="13779">
                  <c:v>3.3739713501981101</c:v>
                </c:pt>
                <c:pt idx="13780">
                  <c:v>3.3770192014629683</c:v>
                </c:pt>
                <c:pt idx="13781">
                  <c:v>3.3770192014629683</c:v>
                </c:pt>
                <c:pt idx="13782">
                  <c:v>3.3770192014629683</c:v>
                </c:pt>
                <c:pt idx="13783">
                  <c:v>3.3770192014629683</c:v>
                </c:pt>
                <c:pt idx="13784">
                  <c:v>3.3770192014629683</c:v>
                </c:pt>
                <c:pt idx="13785">
                  <c:v>3.3770192014629683</c:v>
                </c:pt>
                <c:pt idx="13786">
                  <c:v>3.3800670527278265</c:v>
                </c:pt>
                <c:pt idx="13787">
                  <c:v>3.3800670527278265</c:v>
                </c:pt>
                <c:pt idx="13788">
                  <c:v>3.3800670527278265</c:v>
                </c:pt>
                <c:pt idx="13789">
                  <c:v>3.3800670527278265</c:v>
                </c:pt>
                <c:pt idx="13790">
                  <c:v>3.3831149039926851</c:v>
                </c:pt>
                <c:pt idx="13791">
                  <c:v>3.3831149039926851</c:v>
                </c:pt>
                <c:pt idx="13792">
                  <c:v>3.3831149039926851</c:v>
                </c:pt>
                <c:pt idx="13793">
                  <c:v>3.3831149039926851</c:v>
                </c:pt>
                <c:pt idx="13794">
                  <c:v>3.3831149039926851</c:v>
                </c:pt>
                <c:pt idx="13795">
                  <c:v>3.3831149039926851</c:v>
                </c:pt>
                <c:pt idx="13796">
                  <c:v>3.3861627552575433</c:v>
                </c:pt>
                <c:pt idx="13797">
                  <c:v>3.3861627552575433</c:v>
                </c:pt>
                <c:pt idx="13798">
                  <c:v>3.3861627552575433</c:v>
                </c:pt>
                <c:pt idx="13799">
                  <c:v>3.3861627552575433</c:v>
                </c:pt>
                <c:pt idx="13800">
                  <c:v>3.3861627552575433</c:v>
                </c:pt>
                <c:pt idx="13801">
                  <c:v>3.3861627552575433</c:v>
                </c:pt>
                <c:pt idx="13802">
                  <c:v>3.3861627552575433</c:v>
                </c:pt>
                <c:pt idx="13803">
                  <c:v>3.3892106065224015</c:v>
                </c:pt>
                <c:pt idx="13804">
                  <c:v>3.3892106065224015</c:v>
                </c:pt>
                <c:pt idx="13805">
                  <c:v>3.3892106065224015</c:v>
                </c:pt>
                <c:pt idx="13806">
                  <c:v>3.3892106065224015</c:v>
                </c:pt>
                <c:pt idx="13807">
                  <c:v>3.3892106065224015</c:v>
                </c:pt>
                <c:pt idx="13808">
                  <c:v>3.3922584577872601</c:v>
                </c:pt>
                <c:pt idx="13809">
                  <c:v>3.3922584577872601</c:v>
                </c:pt>
                <c:pt idx="13810">
                  <c:v>3.3922584577872601</c:v>
                </c:pt>
                <c:pt idx="13811">
                  <c:v>3.3922584577872601</c:v>
                </c:pt>
                <c:pt idx="13812">
                  <c:v>3.3922584577872601</c:v>
                </c:pt>
                <c:pt idx="13813">
                  <c:v>3.3922584577872601</c:v>
                </c:pt>
                <c:pt idx="13814">
                  <c:v>3.3953063090521183</c:v>
                </c:pt>
                <c:pt idx="13815">
                  <c:v>3.3953063090521183</c:v>
                </c:pt>
                <c:pt idx="13816">
                  <c:v>3.3953063090521183</c:v>
                </c:pt>
                <c:pt idx="13817">
                  <c:v>3.3953063090521183</c:v>
                </c:pt>
                <c:pt idx="13818">
                  <c:v>3.3953063090521183</c:v>
                </c:pt>
                <c:pt idx="13819">
                  <c:v>3.3953063090521183</c:v>
                </c:pt>
                <c:pt idx="13820">
                  <c:v>3.3953063090521183</c:v>
                </c:pt>
                <c:pt idx="13821">
                  <c:v>3.3983541603169765</c:v>
                </c:pt>
                <c:pt idx="13822">
                  <c:v>3.3953063090521183</c:v>
                </c:pt>
                <c:pt idx="13823">
                  <c:v>3.3983541603169765</c:v>
                </c:pt>
                <c:pt idx="13824">
                  <c:v>3.3983541603169765</c:v>
                </c:pt>
                <c:pt idx="13825">
                  <c:v>3.3983541603169765</c:v>
                </c:pt>
                <c:pt idx="13826">
                  <c:v>3.3983541603169765</c:v>
                </c:pt>
                <c:pt idx="13827">
                  <c:v>3.3983541603169765</c:v>
                </c:pt>
                <c:pt idx="13828">
                  <c:v>3.3983541603169765</c:v>
                </c:pt>
                <c:pt idx="13829">
                  <c:v>3.4014020115818346</c:v>
                </c:pt>
                <c:pt idx="13830">
                  <c:v>3.4014020115818346</c:v>
                </c:pt>
                <c:pt idx="13831">
                  <c:v>3.4014020115818346</c:v>
                </c:pt>
                <c:pt idx="13832">
                  <c:v>3.4014020115818346</c:v>
                </c:pt>
                <c:pt idx="13833">
                  <c:v>3.4014020115818346</c:v>
                </c:pt>
                <c:pt idx="13834">
                  <c:v>3.4014020115818346</c:v>
                </c:pt>
                <c:pt idx="13835">
                  <c:v>3.4014020115818346</c:v>
                </c:pt>
                <c:pt idx="13836">
                  <c:v>3.4044498628466928</c:v>
                </c:pt>
                <c:pt idx="13837">
                  <c:v>3.4044498628466928</c:v>
                </c:pt>
                <c:pt idx="13838">
                  <c:v>3.4044498628466928</c:v>
                </c:pt>
                <c:pt idx="13839">
                  <c:v>3.4044498628466928</c:v>
                </c:pt>
                <c:pt idx="13840">
                  <c:v>3.4044498628466928</c:v>
                </c:pt>
                <c:pt idx="13841">
                  <c:v>3.4044498628466928</c:v>
                </c:pt>
                <c:pt idx="13842">
                  <c:v>3.4044498628466928</c:v>
                </c:pt>
                <c:pt idx="13843">
                  <c:v>3.4044498628466928</c:v>
                </c:pt>
                <c:pt idx="13844">
                  <c:v>3.4044498628466928</c:v>
                </c:pt>
                <c:pt idx="13845">
                  <c:v>3.4044498628466928</c:v>
                </c:pt>
                <c:pt idx="13846">
                  <c:v>3.4044498628466928</c:v>
                </c:pt>
                <c:pt idx="13847">
                  <c:v>3.4044498628466928</c:v>
                </c:pt>
                <c:pt idx="13848">
                  <c:v>3.407497714111551</c:v>
                </c:pt>
                <c:pt idx="13849">
                  <c:v>3.407497714111551</c:v>
                </c:pt>
                <c:pt idx="13850">
                  <c:v>3.407497714111551</c:v>
                </c:pt>
                <c:pt idx="13851">
                  <c:v>3.407497714111551</c:v>
                </c:pt>
                <c:pt idx="13852">
                  <c:v>3.407497714111551</c:v>
                </c:pt>
                <c:pt idx="13853">
                  <c:v>3.407497714111551</c:v>
                </c:pt>
                <c:pt idx="13854">
                  <c:v>3.407497714111551</c:v>
                </c:pt>
                <c:pt idx="13855">
                  <c:v>3.407497714111551</c:v>
                </c:pt>
                <c:pt idx="13856">
                  <c:v>3.407497714111551</c:v>
                </c:pt>
                <c:pt idx="13857">
                  <c:v>3.407497714111551</c:v>
                </c:pt>
                <c:pt idx="13858">
                  <c:v>3.407497714111551</c:v>
                </c:pt>
                <c:pt idx="13859">
                  <c:v>3.407497714111551</c:v>
                </c:pt>
                <c:pt idx="13860">
                  <c:v>3.407497714111551</c:v>
                </c:pt>
                <c:pt idx="13861">
                  <c:v>3.407497714111551</c:v>
                </c:pt>
                <c:pt idx="13862">
                  <c:v>3.407497714111551</c:v>
                </c:pt>
                <c:pt idx="13863">
                  <c:v>3.4105455653764092</c:v>
                </c:pt>
                <c:pt idx="13864">
                  <c:v>3.4105455653764092</c:v>
                </c:pt>
                <c:pt idx="13865">
                  <c:v>3.4105455653764092</c:v>
                </c:pt>
                <c:pt idx="13866">
                  <c:v>3.4105455653764092</c:v>
                </c:pt>
                <c:pt idx="13867">
                  <c:v>3.4105455653764092</c:v>
                </c:pt>
                <c:pt idx="13868">
                  <c:v>3.4105455653764092</c:v>
                </c:pt>
                <c:pt idx="13869">
                  <c:v>3.4105455653764092</c:v>
                </c:pt>
                <c:pt idx="13870">
                  <c:v>3.4105455653764092</c:v>
                </c:pt>
                <c:pt idx="13871">
                  <c:v>3.4105455653764092</c:v>
                </c:pt>
                <c:pt idx="13872">
                  <c:v>3.4105455653764092</c:v>
                </c:pt>
                <c:pt idx="13873">
                  <c:v>3.4105455653764092</c:v>
                </c:pt>
                <c:pt idx="13874">
                  <c:v>3.4105455653764092</c:v>
                </c:pt>
                <c:pt idx="13875">
                  <c:v>3.4105455653764092</c:v>
                </c:pt>
                <c:pt idx="13876">
                  <c:v>3.4135934166412674</c:v>
                </c:pt>
                <c:pt idx="13877">
                  <c:v>3.4105455653764092</c:v>
                </c:pt>
                <c:pt idx="13878">
                  <c:v>3.4105455653764092</c:v>
                </c:pt>
                <c:pt idx="13879">
                  <c:v>3.4135934166412674</c:v>
                </c:pt>
                <c:pt idx="13880">
                  <c:v>3.4135934166412674</c:v>
                </c:pt>
                <c:pt idx="13881">
                  <c:v>3.4135934166412674</c:v>
                </c:pt>
                <c:pt idx="13882">
                  <c:v>3.4135934166412674</c:v>
                </c:pt>
                <c:pt idx="13883">
                  <c:v>3.4135934166412674</c:v>
                </c:pt>
                <c:pt idx="13884">
                  <c:v>3.4135934166412674</c:v>
                </c:pt>
                <c:pt idx="13885">
                  <c:v>3.4135934166412674</c:v>
                </c:pt>
                <c:pt idx="13886">
                  <c:v>3.4135934166412674</c:v>
                </c:pt>
                <c:pt idx="13887">
                  <c:v>3.4135934166412674</c:v>
                </c:pt>
                <c:pt idx="13888">
                  <c:v>3.4135934166412674</c:v>
                </c:pt>
                <c:pt idx="13889">
                  <c:v>3.4135934166412674</c:v>
                </c:pt>
                <c:pt idx="13890">
                  <c:v>3.4166412679061264</c:v>
                </c:pt>
                <c:pt idx="13891">
                  <c:v>3.4135934166412674</c:v>
                </c:pt>
                <c:pt idx="13892">
                  <c:v>3.4166412679061264</c:v>
                </c:pt>
                <c:pt idx="13893">
                  <c:v>3.4166412679061264</c:v>
                </c:pt>
                <c:pt idx="13894">
                  <c:v>3.4166412679061264</c:v>
                </c:pt>
                <c:pt idx="13895">
                  <c:v>3.4166412679061264</c:v>
                </c:pt>
                <c:pt idx="13896">
                  <c:v>3.4166412679061264</c:v>
                </c:pt>
                <c:pt idx="13897">
                  <c:v>3.4166412679061264</c:v>
                </c:pt>
                <c:pt idx="13898">
                  <c:v>3.4166412679061264</c:v>
                </c:pt>
                <c:pt idx="13899">
                  <c:v>3.4166412679061264</c:v>
                </c:pt>
                <c:pt idx="13900">
                  <c:v>3.4166412679061264</c:v>
                </c:pt>
                <c:pt idx="13901">
                  <c:v>3.4166412679061264</c:v>
                </c:pt>
                <c:pt idx="13902">
                  <c:v>3.4166412679061264</c:v>
                </c:pt>
                <c:pt idx="13903">
                  <c:v>3.4166412679061264</c:v>
                </c:pt>
                <c:pt idx="13904">
                  <c:v>3.4166412679061264</c:v>
                </c:pt>
                <c:pt idx="13905">
                  <c:v>3.4166412679061264</c:v>
                </c:pt>
                <c:pt idx="13906">
                  <c:v>3.4166412679061264</c:v>
                </c:pt>
                <c:pt idx="13907">
                  <c:v>3.4166412679061264</c:v>
                </c:pt>
                <c:pt idx="13908">
                  <c:v>3.4166412679061264</c:v>
                </c:pt>
                <c:pt idx="13909">
                  <c:v>3.4196891191709846</c:v>
                </c:pt>
                <c:pt idx="13910">
                  <c:v>3.4196891191709846</c:v>
                </c:pt>
                <c:pt idx="13911">
                  <c:v>3.4166412679061264</c:v>
                </c:pt>
                <c:pt idx="13912">
                  <c:v>3.4166412679061264</c:v>
                </c:pt>
                <c:pt idx="13913">
                  <c:v>3.4166412679061264</c:v>
                </c:pt>
                <c:pt idx="13914">
                  <c:v>3.4166412679061264</c:v>
                </c:pt>
                <c:pt idx="13915">
                  <c:v>3.4196891191709846</c:v>
                </c:pt>
                <c:pt idx="13916">
                  <c:v>3.4196891191709846</c:v>
                </c:pt>
                <c:pt idx="13917">
                  <c:v>3.4196891191709846</c:v>
                </c:pt>
                <c:pt idx="13918">
                  <c:v>3.4196891191709846</c:v>
                </c:pt>
                <c:pt idx="13919">
                  <c:v>3.4196891191709846</c:v>
                </c:pt>
                <c:pt idx="13920">
                  <c:v>3.4196891191709846</c:v>
                </c:pt>
                <c:pt idx="13921">
                  <c:v>3.4196891191709846</c:v>
                </c:pt>
                <c:pt idx="13922">
                  <c:v>3.4196891191709846</c:v>
                </c:pt>
                <c:pt idx="13923">
                  <c:v>3.4196891191709846</c:v>
                </c:pt>
                <c:pt idx="13924">
                  <c:v>3.4166412679061264</c:v>
                </c:pt>
                <c:pt idx="13925">
                  <c:v>3.4196891191709846</c:v>
                </c:pt>
                <c:pt idx="13926">
                  <c:v>3.4196891191709846</c:v>
                </c:pt>
                <c:pt idx="13927">
                  <c:v>3.4196891191709846</c:v>
                </c:pt>
                <c:pt idx="13928">
                  <c:v>3.4196891191709846</c:v>
                </c:pt>
                <c:pt idx="13929">
                  <c:v>3.4196891191709846</c:v>
                </c:pt>
                <c:pt idx="13930">
                  <c:v>3.4196891191709846</c:v>
                </c:pt>
                <c:pt idx="13931">
                  <c:v>3.4196891191709846</c:v>
                </c:pt>
                <c:pt idx="13932">
                  <c:v>3.4196891191709846</c:v>
                </c:pt>
                <c:pt idx="13933">
                  <c:v>3.4196891191709846</c:v>
                </c:pt>
                <c:pt idx="13934">
                  <c:v>3.4196891191709846</c:v>
                </c:pt>
                <c:pt idx="13935">
                  <c:v>3.4196891191709846</c:v>
                </c:pt>
                <c:pt idx="13936">
                  <c:v>3.4196891191709846</c:v>
                </c:pt>
                <c:pt idx="13937">
                  <c:v>3.4196891191709846</c:v>
                </c:pt>
                <c:pt idx="13938">
                  <c:v>3.4196891191709846</c:v>
                </c:pt>
                <c:pt idx="13939">
                  <c:v>3.4196891191709846</c:v>
                </c:pt>
                <c:pt idx="13940">
                  <c:v>3.4196891191709846</c:v>
                </c:pt>
                <c:pt idx="13941">
                  <c:v>3.4196891191709846</c:v>
                </c:pt>
                <c:pt idx="13942">
                  <c:v>3.4227369704358428</c:v>
                </c:pt>
                <c:pt idx="13943">
                  <c:v>3.4196891191709846</c:v>
                </c:pt>
                <c:pt idx="13944">
                  <c:v>3.4227369704358428</c:v>
                </c:pt>
                <c:pt idx="13945">
                  <c:v>3.4227369704358428</c:v>
                </c:pt>
                <c:pt idx="13946">
                  <c:v>3.4227369704358428</c:v>
                </c:pt>
                <c:pt idx="13947">
                  <c:v>3.4227369704358428</c:v>
                </c:pt>
                <c:pt idx="13948">
                  <c:v>3.4227369704358428</c:v>
                </c:pt>
                <c:pt idx="13949">
                  <c:v>3.4227369704358428</c:v>
                </c:pt>
                <c:pt idx="13950">
                  <c:v>3.4227369704358428</c:v>
                </c:pt>
                <c:pt idx="13951">
                  <c:v>3.4227369704358428</c:v>
                </c:pt>
                <c:pt idx="13952">
                  <c:v>3.4227369704358428</c:v>
                </c:pt>
                <c:pt idx="13953">
                  <c:v>3.4227369704358428</c:v>
                </c:pt>
                <c:pt idx="13954">
                  <c:v>3.4227369704358428</c:v>
                </c:pt>
                <c:pt idx="13955">
                  <c:v>3.4227369704358428</c:v>
                </c:pt>
                <c:pt idx="13956">
                  <c:v>3.4227369704358428</c:v>
                </c:pt>
                <c:pt idx="13957">
                  <c:v>3.4227369704358428</c:v>
                </c:pt>
                <c:pt idx="13958">
                  <c:v>3.4227369704358428</c:v>
                </c:pt>
                <c:pt idx="13959">
                  <c:v>3.425784821700701</c:v>
                </c:pt>
                <c:pt idx="13960">
                  <c:v>3.425784821700701</c:v>
                </c:pt>
                <c:pt idx="13961">
                  <c:v>3.425784821700701</c:v>
                </c:pt>
                <c:pt idx="13962">
                  <c:v>3.425784821700701</c:v>
                </c:pt>
                <c:pt idx="13963">
                  <c:v>3.425784821700701</c:v>
                </c:pt>
                <c:pt idx="13964">
                  <c:v>3.425784821700701</c:v>
                </c:pt>
                <c:pt idx="13965">
                  <c:v>3.425784821700701</c:v>
                </c:pt>
                <c:pt idx="13966">
                  <c:v>3.425784821700701</c:v>
                </c:pt>
                <c:pt idx="13967">
                  <c:v>3.425784821700701</c:v>
                </c:pt>
                <c:pt idx="13968">
                  <c:v>3.425784821700701</c:v>
                </c:pt>
                <c:pt idx="13969">
                  <c:v>3.425784821700701</c:v>
                </c:pt>
                <c:pt idx="13970">
                  <c:v>3.425784821700701</c:v>
                </c:pt>
                <c:pt idx="13971">
                  <c:v>3.4288326729655592</c:v>
                </c:pt>
                <c:pt idx="13972">
                  <c:v>3.4288326729655592</c:v>
                </c:pt>
                <c:pt idx="13973">
                  <c:v>3.4318805242304173</c:v>
                </c:pt>
                <c:pt idx="13974">
                  <c:v>3.4318805242304173</c:v>
                </c:pt>
                <c:pt idx="13975">
                  <c:v>3.4349283754952755</c:v>
                </c:pt>
                <c:pt idx="13976">
                  <c:v>3.4379762267601337</c:v>
                </c:pt>
                <c:pt idx="13977">
                  <c:v>3.4410240780249919</c:v>
                </c:pt>
                <c:pt idx="13978">
                  <c:v>3.4440719292898505</c:v>
                </c:pt>
                <c:pt idx="13979">
                  <c:v>3.4501676318195673</c:v>
                </c:pt>
                <c:pt idx="13980">
                  <c:v>3.4532154830844255</c:v>
                </c:pt>
                <c:pt idx="13981">
                  <c:v>3.4562633343492837</c:v>
                </c:pt>
                <c:pt idx="13982">
                  <c:v>3.462359036879</c:v>
                </c:pt>
                <c:pt idx="13983">
                  <c:v>3.4684547394087168</c:v>
                </c:pt>
                <c:pt idx="13984">
                  <c:v>3.4745504419384332</c:v>
                </c:pt>
                <c:pt idx="13985">
                  <c:v>3.4806461444681496</c:v>
                </c:pt>
                <c:pt idx="13986">
                  <c:v>3.4867418469978664</c:v>
                </c:pt>
                <c:pt idx="13987">
                  <c:v>3.4928375495275832</c:v>
                </c:pt>
                <c:pt idx="13988">
                  <c:v>3.5019811033221577</c:v>
                </c:pt>
                <c:pt idx="13989">
                  <c:v>3.5111246571167323</c:v>
                </c:pt>
                <c:pt idx="13990">
                  <c:v>3.5202682109113077</c:v>
                </c:pt>
                <c:pt idx="13991">
                  <c:v>3.5294117647058822</c:v>
                </c:pt>
                <c:pt idx="13992">
                  <c:v>3.5385553185004568</c:v>
                </c:pt>
                <c:pt idx="13993">
                  <c:v>3.5476988722950322</c:v>
                </c:pt>
                <c:pt idx="13994">
                  <c:v>3.5568424260896068</c:v>
                </c:pt>
                <c:pt idx="13995">
                  <c:v>3.5659859798841813</c:v>
                </c:pt>
                <c:pt idx="13996">
                  <c:v>3.5781773849436145</c:v>
                </c:pt>
                <c:pt idx="13997">
                  <c:v>3.5873209387381895</c:v>
                </c:pt>
                <c:pt idx="13998">
                  <c:v>3.5995123437976226</c:v>
                </c:pt>
                <c:pt idx="13999">
                  <c:v>3.6117037488570554</c:v>
                </c:pt>
                <c:pt idx="14000">
                  <c:v>3.623895153916489</c:v>
                </c:pt>
                <c:pt idx="14001">
                  <c:v>3.6360865589759217</c:v>
                </c:pt>
                <c:pt idx="14002">
                  <c:v>3.6482779640353553</c:v>
                </c:pt>
                <c:pt idx="14003">
                  <c:v>3.6574215178299299</c:v>
                </c:pt>
                <c:pt idx="14004">
                  <c:v>3.6665650716245044</c:v>
                </c:pt>
                <c:pt idx="14005">
                  <c:v>3.6726607741542212</c:v>
                </c:pt>
                <c:pt idx="14006">
                  <c:v>3.6787564766839376</c:v>
                </c:pt>
                <c:pt idx="14007">
                  <c:v>3.6879000304785126</c:v>
                </c:pt>
                <c:pt idx="14008">
                  <c:v>3.6939957330082289</c:v>
                </c:pt>
                <c:pt idx="14009">
                  <c:v>3.6970435842730875</c:v>
                </c:pt>
                <c:pt idx="14010">
                  <c:v>3.7031392868028039</c:v>
                </c:pt>
                <c:pt idx="14011">
                  <c:v>3.7092349893325203</c:v>
                </c:pt>
                <c:pt idx="14012">
                  <c:v>3.7122828405973785</c:v>
                </c:pt>
                <c:pt idx="14013">
                  <c:v>3.7183785431270948</c:v>
                </c:pt>
                <c:pt idx="14014">
                  <c:v>3.7214263943919539</c:v>
                </c:pt>
                <c:pt idx="14015">
                  <c:v>3.7244742456568121</c:v>
                </c:pt>
                <c:pt idx="14016">
                  <c:v>3.7275220969216702</c:v>
                </c:pt>
                <c:pt idx="14017">
                  <c:v>3.7366656507162448</c:v>
                </c:pt>
                <c:pt idx="14018">
                  <c:v>3.7640963120999693</c:v>
                </c:pt>
                <c:pt idx="14019">
                  <c:v>3.803718378543127</c:v>
                </c:pt>
                <c:pt idx="14020">
                  <c:v>3.8524839987808597</c:v>
                </c:pt>
                <c:pt idx="14021">
                  <c:v>3.9042974702834501</c:v>
                </c:pt>
                <c:pt idx="14022">
                  <c:v>3.9530630905211828</c:v>
                </c:pt>
                <c:pt idx="14023">
                  <c:v>4.0018287107589154</c:v>
                </c:pt>
                <c:pt idx="14024">
                  <c:v>4.0536421822615054</c:v>
                </c:pt>
                <c:pt idx="14025">
                  <c:v>4.0963120999695208</c:v>
                </c:pt>
                <c:pt idx="14026">
                  <c:v>4.135934166412679</c:v>
                </c:pt>
                <c:pt idx="14027">
                  <c:v>4.1694605303261199</c:v>
                </c:pt>
                <c:pt idx="14028">
                  <c:v>4.2060347455044198</c:v>
                </c:pt>
                <c:pt idx="14029">
                  <c:v>4.2334654068881434</c:v>
                </c:pt>
                <c:pt idx="14030">
                  <c:v>4.2639439195367261</c:v>
                </c:pt>
                <c:pt idx="14031">
                  <c:v>4.2852788783907343</c:v>
                </c:pt>
                <c:pt idx="14032">
                  <c:v>4.3066138372447424</c:v>
                </c:pt>
                <c:pt idx="14033">
                  <c:v>4.3309966473636088</c:v>
                </c:pt>
                <c:pt idx="14034">
                  <c:v>4.3462359036878997</c:v>
                </c:pt>
                <c:pt idx="14035">
                  <c:v>4.3614751600121915</c:v>
                </c:pt>
                <c:pt idx="14036">
                  <c:v>4.3767144163364824</c:v>
                </c:pt>
                <c:pt idx="14037">
                  <c:v>4.388905821395916</c:v>
                </c:pt>
                <c:pt idx="14038">
                  <c:v>4.4010972264553487</c:v>
                </c:pt>
                <c:pt idx="14039">
                  <c:v>4.4132886315147823</c:v>
                </c:pt>
                <c:pt idx="14040">
                  <c:v>4.4193843340444987</c:v>
                </c:pt>
                <c:pt idx="14041">
                  <c:v>4.4285278878390733</c:v>
                </c:pt>
                <c:pt idx="14042">
                  <c:v>4.4346235903687896</c:v>
                </c:pt>
                <c:pt idx="14043">
                  <c:v>4.443767144163365</c:v>
                </c:pt>
                <c:pt idx="14044">
                  <c:v>4.443767144163365</c:v>
                </c:pt>
                <c:pt idx="14045">
                  <c:v>4.4407192928985069</c:v>
                </c:pt>
                <c:pt idx="14046">
                  <c:v>4.4224321853093569</c:v>
                </c:pt>
                <c:pt idx="14047">
                  <c:v>4.4010972264553487</c:v>
                </c:pt>
                <c:pt idx="14048">
                  <c:v>4.3767144163364824</c:v>
                </c:pt>
                <c:pt idx="14049">
                  <c:v>4.3492837549527579</c:v>
                </c:pt>
                <c:pt idx="14050">
                  <c:v>4.3188052423041752</c:v>
                </c:pt>
                <c:pt idx="14051">
                  <c:v>4.2883267296555925</c:v>
                </c:pt>
                <c:pt idx="14052">
                  <c:v>4.2548003657421516</c:v>
                </c:pt>
                <c:pt idx="14053">
                  <c:v>4.2243218530935689</c:v>
                </c:pt>
                <c:pt idx="14054">
                  <c:v>4.1968911917098444</c:v>
                </c:pt>
                <c:pt idx="14055">
                  <c:v>4.1664126790612617</c:v>
                </c:pt>
                <c:pt idx="14056">
                  <c:v>4.1420298689423953</c:v>
                </c:pt>
                <c:pt idx="14057">
                  <c:v>4.1145992075586708</c:v>
                </c:pt>
                <c:pt idx="14058">
                  <c:v>4.0871685461749463</c:v>
                </c:pt>
                <c:pt idx="14059">
                  <c:v>4.06278573605608</c:v>
                </c:pt>
                <c:pt idx="14060">
                  <c:v>4.0384029259372145</c:v>
                </c:pt>
                <c:pt idx="14061">
                  <c:v>4.0170679670832063</c:v>
                </c:pt>
                <c:pt idx="14062">
                  <c:v>3.9896373056994818</c:v>
                </c:pt>
                <c:pt idx="14063">
                  <c:v>3.9713501981103319</c:v>
                </c:pt>
                <c:pt idx="14064">
                  <c:v>3.9530630905211828</c:v>
                </c:pt>
                <c:pt idx="14065">
                  <c:v>3.9317281316671746</c:v>
                </c:pt>
                <c:pt idx="14066">
                  <c:v>3.9134410240780246</c:v>
                </c:pt>
                <c:pt idx="14067">
                  <c:v>3.8921060652240169</c:v>
                </c:pt>
                <c:pt idx="14068">
                  <c:v>3.8738189576348674</c:v>
                </c:pt>
                <c:pt idx="14069">
                  <c:v>3.858579701310576</c:v>
                </c:pt>
                <c:pt idx="14070">
                  <c:v>3.8402925937214261</c:v>
                </c:pt>
                <c:pt idx="14071">
                  <c:v>3.8250533373971352</c:v>
                </c:pt>
                <c:pt idx="14072">
                  <c:v>3.8098140810728434</c:v>
                </c:pt>
                <c:pt idx="14073">
                  <c:v>3.794574824748552</c:v>
                </c:pt>
                <c:pt idx="14074">
                  <c:v>3.7793355684242607</c:v>
                </c:pt>
                <c:pt idx="14075">
                  <c:v>3.7671441633648275</c:v>
                </c:pt>
                <c:pt idx="14076">
                  <c:v>3.7488570557756784</c:v>
                </c:pt>
                <c:pt idx="14077">
                  <c:v>3.7366656507162448</c:v>
                </c:pt>
                <c:pt idx="14078">
                  <c:v>3.7244742456568121</c:v>
                </c:pt>
                <c:pt idx="14079">
                  <c:v>3.7122828405973785</c:v>
                </c:pt>
                <c:pt idx="14080">
                  <c:v>3.7000914355379457</c:v>
                </c:pt>
                <c:pt idx="14081">
                  <c:v>3.6879000304785126</c:v>
                </c:pt>
                <c:pt idx="14082">
                  <c:v>3.6787564766839376</c:v>
                </c:pt>
                <c:pt idx="14083">
                  <c:v>3.6696129228893626</c:v>
                </c:pt>
                <c:pt idx="14084">
                  <c:v>3.6574215178299299</c:v>
                </c:pt>
                <c:pt idx="14085">
                  <c:v>3.6482779640353553</c:v>
                </c:pt>
                <c:pt idx="14086">
                  <c:v>3.6391344102407799</c:v>
                </c:pt>
                <c:pt idx="14087">
                  <c:v>3.6299908564462053</c:v>
                </c:pt>
                <c:pt idx="14088">
                  <c:v>3.6208473026516308</c:v>
                </c:pt>
                <c:pt idx="14089">
                  <c:v>3.6117037488570554</c:v>
                </c:pt>
                <c:pt idx="14090">
                  <c:v>3.605608046327339</c:v>
                </c:pt>
                <c:pt idx="14091">
                  <c:v>3.5964644925327645</c:v>
                </c:pt>
                <c:pt idx="14092">
                  <c:v>3.5903687900030476</c:v>
                </c:pt>
                <c:pt idx="14093">
                  <c:v>3.5812252362084727</c:v>
                </c:pt>
                <c:pt idx="14094">
                  <c:v>3.5751295336787563</c:v>
                </c:pt>
                <c:pt idx="14095">
                  <c:v>3.5659859798841813</c:v>
                </c:pt>
                <c:pt idx="14096">
                  <c:v>3.5598902773544649</c:v>
                </c:pt>
                <c:pt idx="14097">
                  <c:v>3.5537945748247486</c:v>
                </c:pt>
                <c:pt idx="14098">
                  <c:v>3.5446510210301736</c:v>
                </c:pt>
                <c:pt idx="14099">
                  <c:v>3.5385553185004568</c:v>
                </c:pt>
                <c:pt idx="14100">
                  <c:v>3.5324596159707404</c:v>
                </c:pt>
                <c:pt idx="14101">
                  <c:v>3.5263639134410241</c:v>
                </c:pt>
                <c:pt idx="14102">
                  <c:v>3.5202682109113077</c:v>
                </c:pt>
                <c:pt idx="14103">
                  <c:v>3.5141725083815905</c:v>
                </c:pt>
                <c:pt idx="14104">
                  <c:v>3.5080768058518741</c:v>
                </c:pt>
                <c:pt idx="14105">
                  <c:v>3.5050289545870159</c:v>
                </c:pt>
                <c:pt idx="14106">
                  <c:v>3.4958854007924414</c:v>
                </c:pt>
                <c:pt idx="14107">
                  <c:v>3.4928375495275832</c:v>
                </c:pt>
                <c:pt idx="14108">
                  <c:v>3.4867418469978664</c:v>
                </c:pt>
                <c:pt idx="14109">
                  <c:v>3.4806461444681496</c:v>
                </c:pt>
                <c:pt idx="14110">
                  <c:v>3.4775982932032914</c:v>
                </c:pt>
                <c:pt idx="14111">
                  <c:v>3.471502590673575</c:v>
                </c:pt>
                <c:pt idx="14112">
                  <c:v>3.4684547394087168</c:v>
                </c:pt>
                <c:pt idx="14113">
                  <c:v>3.4654068881438582</c:v>
                </c:pt>
                <c:pt idx="14114">
                  <c:v>3.4593111856141419</c:v>
                </c:pt>
                <c:pt idx="14115">
                  <c:v>3.4562633343492837</c:v>
                </c:pt>
                <c:pt idx="14116">
                  <c:v>3.4532154830844255</c:v>
                </c:pt>
                <c:pt idx="14117">
                  <c:v>3.4471197805547091</c:v>
                </c:pt>
                <c:pt idx="14118">
                  <c:v>3.4440719292898505</c:v>
                </c:pt>
                <c:pt idx="14119">
                  <c:v>3.4410240780249919</c:v>
                </c:pt>
                <c:pt idx="14120">
                  <c:v>3.4379762267601337</c:v>
                </c:pt>
                <c:pt idx="14121">
                  <c:v>3.4349283754952755</c:v>
                </c:pt>
                <c:pt idx="14122">
                  <c:v>3.4318805242304173</c:v>
                </c:pt>
                <c:pt idx="14123">
                  <c:v>3.4288326729655592</c:v>
                </c:pt>
                <c:pt idx="14124">
                  <c:v>3.425784821700701</c:v>
                </c:pt>
                <c:pt idx="14125">
                  <c:v>3.4227369704358428</c:v>
                </c:pt>
                <c:pt idx="14126">
                  <c:v>3.4196891191709846</c:v>
                </c:pt>
                <c:pt idx="14127">
                  <c:v>3.4166412679061264</c:v>
                </c:pt>
                <c:pt idx="14128">
                  <c:v>3.4135934166412674</c:v>
                </c:pt>
                <c:pt idx="14129">
                  <c:v>3.4105455653764092</c:v>
                </c:pt>
                <c:pt idx="14130">
                  <c:v>3.407497714111551</c:v>
                </c:pt>
                <c:pt idx="14131">
                  <c:v>3.4044498628466928</c:v>
                </c:pt>
                <c:pt idx="14132">
                  <c:v>3.4044498628466928</c:v>
                </c:pt>
                <c:pt idx="14133">
                  <c:v>3.4014020115818346</c:v>
                </c:pt>
                <c:pt idx="14134">
                  <c:v>3.3983541603169765</c:v>
                </c:pt>
                <c:pt idx="14135">
                  <c:v>3.3953063090521183</c:v>
                </c:pt>
                <c:pt idx="14136">
                  <c:v>3.3922584577872601</c:v>
                </c:pt>
                <c:pt idx="14137">
                  <c:v>3.3922584577872601</c:v>
                </c:pt>
                <c:pt idx="14138">
                  <c:v>3.3892106065224015</c:v>
                </c:pt>
                <c:pt idx="14139">
                  <c:v>3.3861627552575433</c:v>
                </c:pt>
                <c:pt idx="14140">
                  <c:v>3.3861627552575433</c:v>
                </c:pt>
                <c:pt idx="14141">
                  <c:v>3.3861627552575433</c:v>
                </c:pt>
                <c:pt idx="14142">
                  <c:v>3.3861627552575433</c:v>
                </c:pt>
                <c:pt idx="14143">
                  <c:v>3.3800670527278265</c:v>
                </c:pt>
                <c:pt idx="14144">
                  <c:v>3.3770192014629683</c:v>
                </c:pt>
                <c:pt idx="14145">
                  <c:v>3.3770192014629683</c:v>
                </c:pt>
                <c:pt idx="14146">
                  <c:v>3.3739713501981101</c:v>
                </c:pt>
                <c:pt idx="14147">
                  <c:v>3.3739713501981101</c:v>
                </c:pt>
                <c:pt idx="14148">
                  <c:v>3.3709234989332519</c:v>
                </c:pt>
                <c:pt idx="14149">
                  <c:v>3.3709234989332519</c:v>
                </c:pt>
                <c:pt idx="14150">
                  <c:v>3.3678756476683938</c:v>
                </c:pt>
                <c:pt idx="14151">
                  <c:v>3.3678756476683938</c:v>
                </c:pt>
                <c:pt idx="14152">
                  <c:v>3.3678756476683938</c:v>
                </c:pt>
                <c:pt idx="14153">
                  <c:v>3.3648277964035351</c:v>
                </c:pt>
                <c:pt idx="14154">
                  <c:v>3.3648277964035351</c:v>
                </c:pt>
                <c:pt idx="14155">
                  <c:v>3.361779945138677</c:v>
                </c:pt>
                <c:pt idx="14156">
                  <c:v>3.361779945138677</c:v>
                </c:pt>
                <c:pt idx="14157">
                  <c:v>3.361779945138677</c:v>
                </c:pt>
                <c:pt idx="14158">
                  <c:v>3.3587320938738188</c:v>
                </c:pt>
                <c:pt idx="14159">
                  <c:v>3.3587320938738188</c:v>
                </c:pt>
                <c:pt idx="14160">
                  <c:v>3.3587320938738188</c:v>
                </c:pt>
                <c:pt idx="14161">
                  <c:v>3.3587320938738188</c:v>
                </c:pt>
                <c:pt idx="14162">
                  <c:v>3.3556842426089606</c:v>
                </c:pt>
                <c:pt idx="14163">
                  <c:v>3.3556842426089606</c:v>
                </c:pt>
                <c:pt idx="14164">
                  <c:v>3.3556842426089606</c:v>
                </c:pt>
                <c:pt idx="14165">
                  <c:v>3.3556842426089606</c:v>
                </c:pt>
                <c:pt idx="14166">
                  <c:v>3.3526363913441024</c:v>
                </c:pt>
                <c:pt idx="14167">
                  <c:v>3.3526363913441024</c:v>
                </c:pt>
                <c:pt idx="14168">
                  <c:v>3.3526363913441024</c:v>
                </c:pt>
                <c:pt idx="14169">
                  <c:v>3.3526363913441024</c:v>
                </c:pt>
                <c:pt idx="14170">
                  <c:v>3.3526363913441024</c:v>
                </c:pt>
                <c:pt idx="14171">
                  <c:v>3.3495885400792442</c:v>
                </c:pt>
                <c:pt idx="14172">
                  <c:v>3.3495885400792442</c:v>
                </c:pt>
                <c:pt idx="14173">
                  <c:v>3.3495885400792442</c:v>
                </c:pt>
                <c:pt idx="14174">
                  <c:v>3.3495885400792442</c:v>
                </c:pt>
                <c:pt idx="14175">
                  <c:v>3.3495885400792442</c:v>
                </c:pt>
                <c:pt idx="14176">
                  <c:v>3.346540688814386</c:v>
                </c:pt>
                <c:pt idx="14177">
                  <c:v>3.346540688814386</c:v>
                </c:pt>
                <c:pt idx="14178">
                  <c:v>3.346540688814386</c:v>
                </c:pt>
                <c:pt idx="14179">
                  <c:v>3.346540688814386</c:v>
                </c:pt>
                <c:pt idx="14180">
                  <c:v>3.346540688814386</c:v>
                </c:pt>
                <c:pt idx="14181">
                  <c:v>3.346540688814386</c:v>
                </c:pt>
                <c:pt idx="14182">
                  <c:v>3.346540688814386</c:v>
                </c:pt>
                <c:pt idx="14183">
                  <c:v>3.346540688814386</c:v>
                </c:pt>
                <c:pt idx="14184">
                  <c:v>3.346540688814386</c:v>
                </c:pt>
                <c:pt idx="14185">
                  <c:v>3.346540688814386</c:v>
                </c:pt>
                <c:pt idx="14186">
                  <c:v>3.3434928375495274</c:v>
                </c:pt>
                <c:pt idx="14187">
                  <c:v>3.3434928375495274</c:v>
                </c:pt>
                <c:pt idx="14188">
                  <c:v>3.3434928375495274</c:v>
                </c:pt>
                <c:pt idx="14189">
                  <c:v>3.3434928375495274</c:v>
                </c:pt>
                <c:pt idx="14190">
                  <c:v>3.3434928375495274</c:v>
                </c:pt>
                <c:pt idx="14191">
                  <c:v>3.3434928375495274</c:v>
                </c:pt>
                <c:pt idx="14192">
                  <c:v>3.3434928375495274</c:v>
                </c:pt>
                <c:pt idx="14193">
                  <c:v>3.3434928375495274</c:v>
                </c:pt>
                <c:pt idx="14194">
                  <c:v>3.3434928375495274</c:v>
                </c:pt>
                <c:pt idx="14195">
                  <c:v>3.3434928375495274</c:v>
                </c:pt>
                <c:pt idx="14196">
                  <c:v>3.3434928375495274</c:v>
                </c:pt>
                <c:pt idx="14197">
                  <c:v>3.3434928375495274</c:v>
                </c:pt>
                <c:pt idx="14198">
                  <c:v>3.3434928375495274</c:v>
                </c:pt>
                <c:pt idx="14199">
                  <c:v>3.3434928375495274</c:v>
                </c:pt>
                <c:pt idx="14200">
                  <c:v>3.3434928375495274</c:v>
                </c:pt>
                <c:pt idx="14201">
                  <c:v>3.3434928375495274</c:v>
                </c:pt>
                <c:pt idx="14202">
                  <c:v>3.3434928375495274</c:v>
                </c:pt>
                <c:pt idx="14203">
                  <c:v>3.3434928375495274</c:v>
                </c:pt>
                <c:pt idx="14204">
                  <c:v>3.3434928375495274</c:v>
                </c:pt>
                <c:pt idx="14205">
                  <c:v>3.3434928375495274</c:v>
                </c:pt>
                <c:pt idx="14206">
                  <c:v>3.3434928375495274</c:v>
                </c:pt>
                <c:pt idx="14207">
                  <c:v>3.3434928375495274</c:v>
                </c:pt>
                <c:pt idx="14208">
                  <c:v>3.3434928375495274</c:v>
                </c:pt>
                <c:pt idx="14209">
                  <c:v>3.3434928375495274</c:v>
                </c:pt>
                <c:pt idx="14210">
                  <c:v>3.3434928375495274</c:v>
                </c:pt>
                <c:pt idx="14211">
                  <c:v>3.3434928375495274</c:v>
                </c:pt>
                <c:pt idx="14212">
                  <c:v>3.3434928375495274</c:v>
                </c:pt>
                <c:pt idx="14213">
                  <c:v>3.3434928375495274</c:v>
                </c:pt>
                <c:pt idx="14214">
                  <c:v>3.3434928375495274</c:v>
                </c:pt>
                <c:pt idx="14215">
                  <c:v>3.3434928375495274</c:v>
                </c:pt>
                <c:pt idx="14216">
                  <c:v>3.3434928375495274</c:v>
                </c:pt>
                <c:pt idx="14217">
                  <c:v>3.3434928375495274</c:v>
                </c:pt>
                <c:pt idx="14218">
                  <c:v>3.3434928375495274</c:v>
                </c:pt>
                <c:pt idx="14219">
                  <c:v>3.3434928375495274</c:v>
                </c:pt>
                <c:pt idx="14220">
                  <c:v>3.3434928375495274</c:v>
                </c:pt>
                <c:pt idx="14221">
                  <c:v>3.346540688814386</c:v>
                </c:pt>
                <c:pt idx="14222">
                  <c:v>3.346540688814386</c:v>
                </c:pt>
                <c:pt idx="14223">
                  <c:v>3.346540688814386</c:v>
                </c:pt>
                <c:pt idx="14224">
                  <c:v>3.346540688814386</c:v>
                </c:pt>
                <c:pt idx="14225">
                  <c:v>3.346540688814386</c:v>
                </c:pt>
                <c:pt idx="14226">
                  <c:v>3.346540688814386</c:v>
                </c:pt>
                <c:pt idx="14227">
                  <c:v>3.346540688814386</c:v>
                </c:pt>
                <c:pt idx="14228">
                  <c:v>3.346540688814386</c:v>
                </c:pt>
                <c:pt idx="14229">
                  <c:v>3.346540688814386</c:v>
                </c:pt>
                <c:pt idx="14230">
                  <c:v>3.346540688814386</c:v>
                </c:pt>
                <c:pt idx="14231">
                  <c:v>3.346540688814386</c:v>
                </c:pt>
                <c:pt idx="14232">
                  <c:v>3.346540688814386</c:v>
                </c:pt>
                <c:pt idx="14233">
                  <c:v>3.3495885400792442</c:v>
                </c:pt>
                <c:pt idx="14234">
                  <c:v>3.346540688814386</c:v>
                </c:pt>
                <c:pt idx="14235">
                  <c:v>3.346540688814386</c:v>
                </c:pt>
                <c:pt idx="14236">
                  <c:v>3.346540688814386</c:v>
                </c:pt>
                <c:pt idx="14237">
                  <c:v>3.3495885400792442</c:v>
                </c:pt>
                <c:pt idx="14238">
                  <c:v>3.3495885400792442</c:v>
                </c:pt>
                <c:pt idx="14239">
                  <c:v>3.3495885400792442</c:v>
                </c:pt>
                <c:pt idx="14240">
                  <c:v>3.3495885400792442</c:v>
                </c:pt>
                <c:pt idx="14241">
                  <c:v>3.3495885400792442</c:v>
                </c:pt>
                <c:pt idx="14242">
                  <c:v>3.3495885400792442</c:v>
                </c:pt>
                <c:pt idx="14243">
                  <c:v>3.3495885400792442</c:v>
                </c:pt>
                <c:pt idx="14244">
                  <c:v>3.3495885400792442</c:v>
                </c:pt>
                <c:pt idx="14245">
                  <c:v>3.3495885400792442</c:v>
                </c:pt>
                <c:pt idx="14246">
                  <c:v>3.3495885400792442</c:v>
                </c:pt>
                <c:pt idx="14247">
                  <c:v>3.3495885400792442</c:v>
                </c:pt>
                <c:pt idx="14248">
                  <c:v>3.3526363913441024</c:v>
                </c:pt>
                <c:pt idx="14249">
                  <c:v>3.3526363913441024</c:v>
                </c:pt>
                <c:pt idx="14250">
                  <c:v>3.3526363913441024</c:v>
                </c:pt>
                <c:pt idx="14251">
                  <c:v>3.3526363913441024</c:v>
                </c:pt>
                <c:pt idx="14252">
                  <c:v>3.3526363913441024</c:v>
                </c:pt>
                <c:pt idx="14253">
                  <c:v>3.3526363913441024</c:v>
                </c:pt>
                <c:pt idx="14254">
                  <c:v>3.3526363913441024</c:v>
                </c:pt>
                <c:pt idx="14255">
                  <c:v>3.3526363913441024</c:v>
                </c:pt>
                <c:pt idx="14256">
                  <c:v>3.3526363913441024</c:v>
                </c:pt>
                <c:pt idx="14257">
                  <c:v>3.3556842426089606</c:v>
                </c:pt>
                <c:pt idx="14258">
                  <c:v>3.3556842426089606</c:v>
                </c:pt>
                <c:pt idx="14259">
                  <c:v>3.3556842426089606</c:v>
                </c:pt>
                <c:pt idx="14260">
                  <c:v>3.3587320938738188</c:v>
                </c:pt>
                <c:pt idx="14261">
                  <c:v>3.3587320938738188</c:v>
                </c:pt>
                <c:pt idx="14262">
                  <c:v>3.3587320938738188</c:v>
                </c:pt>
                <c:pt idx="14263">
                  <c:v>3.361779945138677</c:v>
                </c:pt>
                <c:pt idx="14264">
                  <c:v>3.3648277964035351</c:v>
                </c:pt>
                <c:pt idx="14265">
                  <c:v>3.3678756476683938</c:v>
                </c:pt>
                <c:pt idx="14266">
                  <c:v>3.3709234989332519</c:v>
                </c:pt>
                <c:pt idx="14267">
                  <c:v>3.3739713501981101</c:v>
                </c:pt>
                <c:pt idx="14268">
                  <c:v>3.3800670527278265</c:v>
                </c:pt>
                <c:pt idx="14269">
                  <c:v>3.3831149039926851</c:v>
                </c:pt>
                <c:pt idx="14270">
                  <c:v>3.3861627552575433</c:v>
                </c:pt>
                <c:pt idx="14271">
                  <c:v>3.3922584577872601</c:v>
                </c:pt>
                <c:pt idx="14272">
                  <c:v>3.3983541603169765</c:v>
                </c:pt>
                <c:pt idx="14273">
                  <c:v>3.407497714111551</c:v>
                </c:pt>
                <c:pt idx="14274">
                  <c:v>3.4166412679061264</c:v>
                </c:pt>
                <c:pt idx="14275">
                  <c:v>3.4288326729655592</c:v>
                </c:pt>
                <c:pt idx="14276">
                  <c:v>3.4440719292898505</c:v>
                </c:pt>
                <c:pt idx="14277">
                  <c:v>3.4593111856141419</c:v>
                </c:pt>
                <c:pt idx="14278">
                  <c:v>3.4745504419384332</c:v>
                </c:pt>
                <c:pt idx="14279">
                  <c:v>3.4928375495275832</c:v>
                </c:pt>
                <c:pt idx="14280">
                  <c:v>3.5172203596464486</c:v>
                </c:pt>
                <c:pt idx="14281">
                  <c:v>3.541603169765315</c:v>
                </c:pt>
                <c:pt idx="14282">
                  <c:v>3.5659859798841813</c:v>
                </c:pt>
                <c:pt idx="14283">
                  <c:v>3.5934166412679058</c:v>
                </c:pt>
                <c:pt idx="14284">
                  <c:v>3.6177994513867717</c:v>
                </c:pt>
                <c:pt idx="14285">
                  <c:v>3.6482779640353553</c:v>
                </c:pt>
                <c:pt idx="14286">
                  <c:v>3.6787564766839376</c:v>
                </c:pt>
                <c:pt idx="14287">
                  <c:v>3.7092349893325203</c:v>
                </c:pt>
                <c:pt idx="14288">
                  <c:v>3.7427613532459612</c:v>
                </c:pt>
                <c:pt idx="14289">
                  <c:v>3.7793355684242607</c:v>
                </c:pt>
                <c:pt idx="14290">
                  <c:v>3.8098140810728434</c:v>
                </c:pt>
                <c:pt idx="14291">
                  <c:v>3.8402925937214261</c:v>
                </c:pt>
                <c:pt idx="14292">
                  <c:v>3.8707711063700088</c:v>
                </c:pt>
                <c:pt idx="14293">
                  <c:v>3.8982017677537333</c:v>
                </c:pt>
                <c:pt idx="14294">
                  <c:v>3.9317281316671746</c:v>
                </c:pt>
                <c:pt idx="14295">
                  <c:v>3.9500152392563246</c:v>
                </c:pt>
                <c:pt idx="14296">
                  <c:v>3.9865894544346236</c:v>
                </c:pt>
                <c:pt idx="14297">
                  <c:v>4.0140201158183482</c:v>
                </c:pt>
                <c:pt idx="14298">
                  <c:v>4.0414507772020727</c:v>
                </c:pt>
                <c:pt idx="14299">
                  <c:v>4.0658335873209381</c:v>
                </c:pt>
                <c:pt idx="14300">
                  <c:v>4.0902163974398045</c:v>
                </c:pt>
                <c:pt idx="14301">
                  <c:v>4.1145992075586708</c:v>
                </c:pt>
                <c:pt idx="14302">
                  <c:v>4.1389820176775372</c:v>
                </c:pt>
                <c:pt idx="14303">
                  <c:v>4.1633648277964035</c:v>
                </c:pt>
                <c:pt idx="14304">
                  <c:v>4.1786040841206953</c:v>
                </c:pt>
                <c:pt idx="14305">
                  <c:v>4.1968911917098444</c:v>
                </c:pt>
                <c:pt idx="14306">
                  <c:v>4.209082596769278</c:v>
                </c:pt>
                <c:pt idx="14307">
                  <c:v>4.2273697043584271</c:v>
                </c:pt>
                <c:pt idx="14308">
                  <c:v>4.2395611094178607</c:v>
                </c:pt>
                <c:pt idx="14309">
                  <c:v>4.2517525144772934</c:v>
                </c:pt>
                <c:pt idx="14310">
                  <c:v>4.2669917708015843</c:v>
                </c:pt>
                <c:pt idx="14311">
                  <c:v>4.2700396220664425</c:v>
                </c:pt>
                <c:pt idx="14312">
                  <c:v>4.2822310271258761</c:v>
                </c:pt>
                <c:pt idx="14313">
                  <c:v>4.2913745809204507</c:v>
                </c:pt>
                <c:pt idx="14314">
                  <c:v>4.2944224321853088</c:v>
                </c:pt>
                <c:pt idx="14315">
                  <c:v>4.2944224321853088</c:v>
                </c:pt>
                <c:pt idx="14316">
                  <c:v>4.2944224321853088</c:v>
                </c:pt>
                <c:pt idx="14317">
                  <c:v>4.2944224321853088</c:v>
                </c:pt>
                <c:pt idx="14318">
                  <c:v>4.2852788783907343</c:v>
                </c:pt>
                <c:pt idx="14319">
                  <c:v>4.2791831758610179</c:v>
                </c:pt>
                <c:pt idx="14320">
                  <c:v>4.2639439195367261</c:v>
                </c:pt>
                <c:pt idx="14321">
                  <c:v>4.245656811947577</c:v>
                </c:pt>
                <c:pt idx="14322">
                  <c:v>4.2304175556232853</c:v>
                </c:pt>
                <c:pt idx="14323">
                  <c:v>4.209082596769278</c:v>
                </c:pt>
                <c:pt idx="14324">
                  <c:v>4.1877476379152698</c:v>
                </c:pt>
                <c:pt idx="14325">
                  <c:v>4.1664126790612617</c:v>
                </c:pt>
                <c:pt idx="14326">
                  <c:v>4.1420298689423953</c:v>
                </c:pt>
                <c:pt idx="14327">
                  <c:v>4.1206949100883872</c:v>
                </c:pt>
                <c:pt idx="14328">
                  <c:v>4.0963120999695208</c:v>
                </c:pt>
                <c:pt idx="14329">
                  <c:v>4.0749771411155136</c:v>
                </c:pt>
                <c:pt idx="14330">
                  <c:v>4.0505943309966472</c:v>
                </c:pt>
                <c:pt idx="14331">
                  <c:v>4.0292593721426391</c:v>
                </c:pt>
                <c:pt idx="14332">
                  <c:v>4.0018287107589154</c:v>
                </c:pt>
                <c:pt idx="14333">
                  <c:v>3.983541603169765</c:v>
                </c:pt>
                <c:pt idx="14334">
                  <c:v>3.9622066443157573</c:v>
                </c:pt>
                <c:pt idx="14335">
                  <c:v>3.9408716854617492</c:v>
                </c:pt>
                <c:pt idx="14336">
                  <c:v>3.9225845778725996</c:v>
                </c:pt>
                <c:pt idx="14337">
                  <c:v>3.9042974702834501</c:v>
                </c:pt>
                <c:pt idx="14338">
                  <c:v>3.8890582139591587</c:v>
                </c:pt>
                <c:pt idx="14339">
                  <c:v>3.8707711063700088</c:v>
                </c:pt>
                <c:pt idx="14340">
                  <c:v>3.858579701310576</c:v>
                </c:pt>
                <c:pt idx="14341">
                  <c:v>3.8433404449862842</c:v>
                </c:pt>
                <c:pt idx="14342">
                  <c:v>3.8281011886619933</c:v>
                </c:pt>
                <c:pt idx="14343">
                  <c:v>3.8128619323377015</c:v>
                </c:pt>
                <c:pt idx="14344">
                  <c:v>3.7976226760134106</c:v>
                </c:pt>
                <c:pt idx="14345">
                  <c:v>3.7823834196891188</c:v>
                </c:pt>
                <c:pt idx="14346">
                  <c:v>3.7732398658945443</c:v>
                </c:pt>
                <c:pt idx="14347">
                  <c:v>3.7580006095702529</c:v>
                </c:pt>
                <c:pt idx="14348">
                  <c:v>3.7427613532459612</c:v>
                </c:pt>
                <c:pt idx="14349">
                  <c:v>3.7305699481865284</c:v>
                </c:pt>
                <c:pt idx="14350">
                  <c:v>3.7214263943919539</c:v>
                </c:pt>
                <c:pt idx="14351">
                  <c:v>3.7092349893325203</c:v>
                </c:pt>
                <c:pt idx="14352">
                  <c:v>3.6970435842730875</c:v>
                </c:pt>
                <c:pt idx="14353">
                  <c:v>3.6848521792136544</c:v>
                </c:pt>
                <c:pt idx="14354">
                  <c:v>3.6787564766839376</c:v>
                </c:pt>
                <c:pt idx="14355">
                  <c:v>3.6665650716245044</c:v>
                </c:pt>
                <c:pt idx="14356">
                  <c:v>3.6574215178299299</c:v>
                </c:pt>
                <c:pt idx="14357">
                  <c:v>3.6513258153002135</c:v>
                </c:pt>
                <c:pt idx="14358">
                  <c:v>3.6391344102407799</c:v>
                </c:pt>
                <c:pt idx="14359">
                  <c:v>3.6360865589759217</c:v>
                </c:pt>
                <c:pt idx="14360">
                  <c:v>3.623895153916489</c:v>
                </c:pt>
                <c:pt idx="14361">
                  <c:v>3.6147516001219135</c:v>
                </c:pt>
                <c:pt idx="14362">
                  <c:v>3.6086558975921972</c:v>
                </c:pt>
                <c:pt idx="14363">
                  <c:v>3.5995123437976226</c:v>
                </c:pt>
                <c:pt idx="14364">
                  <c:v>3.5964644925327645</c:v>
                </c:pt>
                <c:pt idx="14365">
                  <c:v>3.5873209387381895</c:v>
                </c:pt>
                <c:pt idx="14366">
                  <c:v>3.5781773849436145</c:v>
                </c:pt>
                <c:pt idx="14367">
                  <c:v>3.5720816824138981</c:v>
                </c:pt>
                <c:pt idx="14368">
                  <c:v>3.5659859798841813</c:v>
                </c:pt>
                <c:pt idx="14369">
                  <c:v>3.5629381286193231</c:v>
                </c:pt>
                <c:pt idx="14370">
                  <c:v>3.5537945748247486</c:v>
                </c:pt>
                <c:pt idx="14371">
                  <c:v>3.5507467235598904</c:v>
                </c:pt>
                <c:pt idx="14372">
                  <c:v>3.541603169765315</c:v>
                </c:pt>
                <c:pt idx="14373">
                  <c:v>3.5385553185004568</c:v>
                </c:pt>
                <c:pt idx="14374">
                  <c:v>3.5294117647058822</c:v>
                </c:pt>
                <c:pt idx="14375">
                  <c:v>3.5294117647058822</c:v>
                </c:pt>
                <c:pt idx="14376">
                  <c:v>3.5263639134410241</c:v>
                </c:pt>
                <c:pt idx="14377">
                  <c:v>3.5172203596464486</c:v>
                </c:pt>
                <c:pt idx="14378">
                  <c:v>3.5141725083815905</c:v>
                </c:pt>
                <c:pt idx="14379">
                  <c:v>3.5080768058518741</c:v>
                </c:pt>
                <c:pt idx="14380">
                  <c:v>3.5050289545870159</c:v>
                </c:pt>
                <c:pt idx="14381">
                  <c:v>3.4958854007924414</c:v>
                </c:pt>
                <c:pt idx="14382">
                  <c:v>3.4928375495275832</c:v>
                </c:pt>
                <c:pt idx="14383">
                  <c:v>3.4928375495275832</c:v>
                </c:pt>
                <c:pt idx="14384">
                  <c:v>3.4836939957330082</c:v>
                </c:pt>
                <c:pt idx="14385">
                  <c:v>3.4836939957330082</c:v>
                </c:pt>
                <c:pt idx="14386">
                  <c:v>3.4745504419384332</c:v>
                </c:pt>
                <c:pt idx="14387">
                  <c:v>3.4745504419384332</c:v>
                </c:pt>
                <c:pt idx="14388">
                  <c:v>3.471502590673575</c:v>
                </c:pt>
                <c:pt idx="14389">
                  <c:v>3.4654068881438582</c:v>
                </c:pt>
                <c:pt idx="14390">
                  <c:v>3.4654068881438582</c:v>
                </c:pt>
                <c:pt idx="14391">
                  <c:v>3.462359036879</c:v>
                </c:pt>
                <c:pt idx="14392">
                  <c:v>3.4562633343492837</c:v>
                </c:pt>
                <c:pt idx="14393">
                  <c:v>3.4562633343492837</c:v>
                </c:pt>
                <c:pt idx="14394">
                  <c:v>3.4471197805547091</c:v>
                </c:pt>
                <c:pt idx="14395">
                  <c:v>3.4471197805547091</c:v>
                </c:pt>
                <c:pt idx="14396">
                  <c:v>3.4471197805547091</c:v>
                </c:pt>
                <c:pt idx="14397">
                  <c:v>3.4410240780249919</c:v>
                </c:pt>
                <c:pt idx="14398">
                  <c:v>3.4410240780249919</c:v>
                </c:pt>
                <c:pt idx="14399">
                  <c:v>3.4379762267601337</c:v>
                </c:pt>
                <c:pt idx="14400">
                  <c:v>3.4379762267601337</c:v>
                </c:pt>
                <c:pt idx="14401">
                  <c:v>3.4318805242304173</c:v>
                </c:pt>
                <c:pt idx="14402">
                  <c:v>3.4318805242304173</c:v>
                </c:pt>
                <c:pt idx="14403">
                  <c:v>3.4288326729655592</c:v>
                </c:pt>
                <c:pt idx="14404">
                  <c:v>3.425784821700701</c:v>
                </c:pt>
                <c:pt idx="14405">
                  <c:v>3.4227369704358428</c:v>
                </c:pt>
                <c:pt idx="14406">
                  <c:v>3.4227369704358428</c:v>
                </c:pt>
                <c:pt idx="14407">
                  <c:v>3.4227369704358428</c:v>
                </c:pt>
                <c:pt idx="14408">
                  <c:v>3.4166412679061264</c:v>
                </c:pt>
                <c:pt idx="14409">
                  <c:v>3.4166412679061264</c:v>
                </c:pt>
                <c:pt idx="14410">
                  <c:v>3.4166412679061264</c:v>
                </c:pt>
                <c:pt idx="14411">
                  <c:v>3.4105455653764092</c:v>
                </c:pt>
                <c:pt idx="14412">
                  <c:v>3.4105455653764092</c:v>
                </c:pt>
                <c:pt idx="14413">
                  <c:v>3.4105455653764092</c:v>
                </c:pt>
                <c:pt idx="14414">
                  <c:v>3.4105455653764092</c:v>
                </c:pt>
                <c:pt idx="14415">
                  <c:v>3.4044498628466928</c:v>
                </c:pt>
                <c:pt idx="14416">
                  <c:v>3.4044498628466928</c:v>
                </c:pt>
                <c:pt idx="14417">
                  <c:v>3.4044498628466928</c:v>
                </c:pt>
                <c:pt idx="14418">
                  <c:v>3.4044498628466928</c:v>
                </c:pt>
                <c:pt idx="14419">
                  <c:v>3.4044498628466928</c:v>
                </c:pt>
                <c:pt idx="14420">
                  <c:v>3.3983541603169765</c:v>
                </c:pt>
                <c:pt idx="14421">
                  <c:v>3.4014020115818346</c:v>
                </c:pt>
                <c:pt idx="14422">
                  <c:v>3.3983541603169765</c:v>
                </c:pt>
                <c:pt idx="14423">
                  <c:v>3.4014020115818346</c:v>
                </c:pt>
                <c:pt idx="14424">
                  <c:v>3.3953063090521183</c:v>
                </c:pt>
                <c:pt idx="14425">
                  <c:v>3.3983541603169765</c:v>
                </c:pt>
                <c:pt idx="14426">
                  <c:v>3.3953063090521183</c:v>
                </c:pt>
                <c:pt idx="14427">
                  <c:v>3.3953063090521183</c:v>
                </c:pt>
                <c:pt idx="14428">
                  <c:v>3.3922584577872601</c:v>
                </c:pt>
                <c:pt idx="14429">
                  <c:v>3.3922584577872601</c:v>
                </c:pt>
                <c:pt idx="14430">
                  <c:v>3.3892106065224015</c:v>
                </c:pt>
                <c:pt idx="14431">
                  <c:v>3.3922584577872601</c:v>
                </c:pt>
                <c:pt idx="14432">
                  <c:v>3.3892106065224015</c:v>
                </c:pt>
                <c:pt idx="14433">
                  <c:v>3.3892106065224015</c:v>
                </c:pt>
                <c:pt idx="14434">
                  <c:v>3.3861627552575433</c:v>
                </c:pt>
                <c:pt idx="14435">
                  <c:v>3.3861627552575433</c:v>
                </c:pt>
                <c:pt idx="14436">
                  <c:v>3.3861627552575433</c:v>
                </c:pt>
                <c:pt idx="14437">
                  <c:v>3.3861627552575433</c:v>
                </c:pt>
                <c:pt idx="14438">
                  <c:v>3.3861627552575433</c:v>
                </c:pt>
                <c:pt idx="14439">
                  <c:v>3.3831149039926851</c:v>
                </c:pt>
                <c:pt idx="14440">
                  <c:v>3.3861627552575433</c:v>
                </c:pt>
                <c:pt idx="14441">
                  <c:v>3.3831149039926851</c:v>
                </c:pt>
                <c:pt idx="14442">
                  <c:v>3.3831149039926851</c:v>
                </c:pt>
                <c:pt idx="14443">
                  <c:v>3.3861627552575433</c:v>
                </c:pt>
                <c:pt idx="14444">
                  <c:v>3.3800670527278265</c:v>
                </c:pt>
                <c:pt idx="14445">
                  <c:v>3.3800670527278265</c:v>
                </c:pt>
                <c:pt idx="14446">
                  <c:v>3.3770192014629683</c:v>
                </c:pt>
                <c:pt idx="14447">
                  <c:v>3.3770192014629683</c:v>
                </c:pt>
                <c:pt idx="14448">
                  <c:v>3.3770192014629683</c:v>
                </c:pt>
                <c:pt idx="14449">
                  <c:v>3.3770192014629683</c:v>
                </c:pt>
                <c:pt idx="14450">
                  <c:v>3.3770192014629683</c:v>
                </c:pt>
                <c:pt idx="14451">
                  <c:v>3.3770192014629683</c:v>
                </c:pt>
                <c:pt idx="14452">
                  <c:v>3.3770192014629683</c:v>
                </c:pt>
                <c:pt idx="14453">
                  <c:v>3.3770192014629683</c:v>
                </c:pt>
                <c:pt idx="14454">
                  <c:v>3.3770192014629683</c:v>
                </c:pt>
                <c:pt idx="14455">
                  <c:v>3.3770192014629683</c:v>
                </c:pt>
                <c:pt idx="14456">
                  <c:v>3.3770192014629683</c:v>
                </c:pt>
                <c:pt idx="14457">
                  <c:v>3.3739713501981101</c:v>
                </c:pt>
                <c:pt idx="14458">
                  <c:v>3.3739713501981101</c:v>
                </c:pt>
                <c:pt idx="14459">
                  <c:v>3.3739713501981101</c:v>
                </c:pt>
                <c:pt idx="14460">
                  <c:v>3.3739713501981101</c:v>
                </c:pt>
                <c:pt idx="14461">
                  <c:v>3.3739713501981101</c:v>
                </c:pt>
                <c:pt idx="14462">
                  <c:v>3.3739713501981101</c:v>
                </c:pt>
                <c:pt idx="14463">
                  <c:v>3.3739713501981101</c:v>
                </c:pt>
                <c:pt idx="14464">
                  <c:v>3.3739713501981101</c:v>
                </c:pt>
                <c:pt idx="14465">
                  <c:v>3.3739713501981101</c:v>
                </c:pt>
                <c:pt idx="14466">
                  <c:v>3.3739713501981101</c:v>
                </c:pt>
                <c:pt idx="14467">
                  <c:v>3.3739713501981101</c:v>
                </c:pt>
                <c:pt idx="14468">
                  <c:v>3.3739713501981101</c:v>
                </c:pt>
                <c:pt idx="14469">
                  <c:v>3.3739713501981101</c:v>
                </c:pt>
                <c:pt idx="14470">
                  <c:v>3.3739713501981101</c:v>
                </c:pt>
                <c:pt idx="14471">
                  <c:v>3.3739713501981101</c:v>
                </c:pt>
                <c:pt idx="14472">
                  <c:v>3.3739713501981101</c:v>
                </c:pt>
                <c:pt idx="14473">
                  <c:v>3.3739713501981101</c:v>
                </c:pt>
                <c:pt idx="14474">
                  <c:v>3.3739713501981101</c:v>
                </c:pt>
                <c:pt idx="14475">
                  <c:v>3.3739713501981101</c:v>
                </c:pt>
                <c:pt idx="14476">
                  <c:v>3.3739713501981101</c:v>
                </c:pt>
                <c:pt idx="14477">
                  <c:v>3.3739713501981101</c:v>
                </c:pt>
                <c:pt idx="14478">
                  <c:v>3.3739713501981101</c:v>
                </c:pt>
                <c:pt idx="14479">
                  <c:v>3.3739713501981101</c:v>
                </c:pt>
                <c:pt idx="14480">
                  <c:v>3.3739713501981101</c:v>
                </c:pt>
                <c:pt idx="14481">
                  <c:v>3.3739713501981101</c:v>
                </c:pt>
                <c:pt idx="14482">
                  <c:v>3.3739713501981101</c:v>
                </c:pt>
                <c:pt idx="14483">
                  <c:v>3.3739713501981101</c:v>
                </c:pt>
                <c:pt idx="14484">
                  <c:v>3.3739713501981101</c:v>
                </c:pt>
                <c:pt idx="14485">
                  <c:v>3.3739713501981101</c:v>
                </c:pt>
                <c:pt idx="14486">
                  <c:v>3.3739713501981101</c:v>
                </c:pt>
                <c:pt idx="14487">
                  <c:v>3.3739713501981101</c:v>
                </c:pt>
                <c:pt idx="14488">
                  <c:v>3.3739713501981101</c:v>
                </c:pt>
                <c:pt idx="14489">
                  <c:v>3.3739713501981101</c:v>
                </c:pt>
                <c:pt idx="14490">
                  <c:v>3.3739713501981101</c:v>
                </c:pt>
                <c:pt idx="14491">
                  <c:v>3.3739713501981101</c:v>
                </c:pt>
                <c:pt idx="14492">
                  <c:v>3.3739713501981101</c:v>
                </c:pt>
                <c:pt idx="14493">
                  <c:v>3.3739713501981101</c:v>
                </c:pt>
                <c:pt idx="14494">
                  <c:v>3.3739713501981101</c:v>
                </c:pt>
                <c:pt idx="14495">
                  <c:v>3.3739713501981101</c:v>
                </c:pt>
                <c:pt idx="14496">
                  <c:v>3.3739713501981101</c:v>
                </c:pt>
                <c:pt idx="14497">
                  <c:v>3.3739713501981101</c:v>
                </c:pt>
                <c:pt idx="14498">
                  <c:v>3.3739713501981101</c:v>
                </c:pt>
                <c:pt idx="14499">
                  <c:v>3.3739713501981101</c:v>
                </c:pt>
                <c:pt idx="14500">
                  <c:v>3.3739713501981101</c:v>
                </c:pt>
                <c:pt idx="14501">
                  <c:v>3.3739713501981101</c:v>
                </c:pt>
                <c:pt idx="14502">
                  <c:v>3.3739713501981101</c:v>
                </c:pt>
                <c:pt idx="14503">
                  <c:v>3.3739713501981101</c:v>
                </c:pt>
                <c:pt idx="14504">
                  <c:v>3.3739713501981101</c:v>
                </c:pt>
                <c:pt idx="14505">
                  <c:v>3.3739713501981101</c:v>
                </c:pt>
                <c:pt idx="14506">
                  <c:v>3.3739713501981101</c:v>
                </c:pt>
                <c:pt idx="14507">
                  <c:v>3.3770192014629683</c:v>
                </c:pt>
                <c:pt idx="14508">
                  <c:v>3.3739713501981101</c:v>
                </c:pt>
                <c:pt idx="14509">
                  <c:v>3.3770192014629683</c:v>
                </c:pt>
                <c:pt idx="14510">
                  <c:v>3.3770192014629683</c:v>
                </c:pt>
                <c:pt idx="14511">
                  <c:v>3.3770192014629683</c:v>
                </c:pt>
                <c:pt idx="14512">
                  <c:v>3.3770192014629683</c:v>
                </c:pt>
                <c:pt idx="14513">
                  <c:v>3.3800670527278265</c:v>
                </c:pt>
                <c:pt idx="14514">
                  <c:v>3.3800670527278265</c:v>
                </c:pt>
                <c:pt idx="14515">
                  <c:v>3.3800670527278265</c:v>
                </c:pt>
                <c:pt idx="14516">
                  <c:v>3.3831149039926851</c:v>
                </c:pt>
                <c:pt idx="14517">
                  <c:v>3.3831149039926851</c:v>
                </c:pt>
                <c:pt idx="14518">
                  <c:v>3.3861627552575433</c:v>
                </c:pt>
                <c:pt idx="14519">
                  <c:v>3.3861627552575433</c:v>
                </c:pt>
                <c:pt idx="14520">
                  <c:v>3.3892106065224015</c:v>
                </c:pt>
                <c:pt idx="14521">
                  <c:v>3.3892106065224015</c:v>
                </c:pt>
                <c:pt idx="14522">
                  <c:v>3.3922584577872601</c:v>
                </c:pt>
                <c:pt idx="14523">
                  <c:v>3.3922584577872601</c:v>
                </c:pt>
                <c:pt idx="14524">
                  <c:v>3.3953063090521183</c:v>
                </c:pt>
                <c:pt idx="14525">
                  <c:v>3.3953063090521183</c:v>
                </c:pt>
                <c:pt idx="14526">
                  <c:v>3.3983541603169765</c:v>
                </c:pt>
                <c:pt idx="14527">
                  <c:v>3.4014020115818346</c:v>
                </c:pt>
                <c:pt idx="14528">
                  <c:v>3.4044498628466928</c:v>
                </c:pt>
                <c:pt idx="14529">
                  <c:v>3.4044498628466928</c:v>
                </c:pt>
                <c:pt idx="14530">
                  <c:v>3.407497714111551</c:v>
                </c:pt>
                <c:pt idx="14531">
                  <c:v>3.4105455653764092</c:v>
                </c:pt>
                <c:pt idx="14532">
                  <c:v>3.4135934166412674</c:v>
                </c:pt>
                <c:pt idx="14533">
                  <c:v>3.4166412679061264</c:v>
                </c:pt>
                <c:pt idx="14534">
                  <c:v>3.4196891191709846</c:v>
                </c:pt>
                <c:pt idx="14535">
                  <c:v>3.4196891191709846</c:v>
                </c:pt>
                <c:pt idx="14536">
                  <c:v>3.4227369704358428</c:v>
                </c:pt>
                <c:pt idx="14537">
                  <c:v>3.425784821700701</c:v>
                </c:pt>
                <c:pt idx="14538">
                  <c:v>3.4288326729655592</c:v>
                </c:pt>
                <c:pt idx="14539">
                  <c:v>3.4318805242304173</c:v>
                </c:pt>
                <c:pt idx="14540">
                  <c:v>3.4349283754952755</c:v>
                </c:pt>
                <c:pt idx="14541">
                  <c:v>3.4379762267601337</c:v>
                </c:pt>
                <c:pt idx="14542">
                  <c:v>3.4410240780249919</c:v>
                </c:pt>
                <c:pt idx="14543">
                  <c:v>3.4440719292898505</c:v>
                </c:pt>
                <c:pt idx="14544">
                  <c:v>3.4471197805547091</c:v>
                </c:pt>
                <c:pt idx="14545">
                  <c:v>3.4501676318195673</c:v>
                </c:pt>
                <c:pt idx="14546">
                  <c:v>3.4562633343492837</c:v>
                </c:pt>
                <c:pt idx="14547">
                  <c:v>3.462359036879</c:v>
                </c:pt>
                <c:pt idx="14548">
                  <c:v>3.4684547394087168</c:v>
                </c:pt>
                <c:pt idx="14549">
                  <c:v>3.4745504419384332</c:v>
                </c:pt>
                <c:pt idx="14550">
                  <c:v>3.4836939957330082</c:v>
                </c:pt>
                <c:pt idx="14551">
                  <c:v>3.4928375495275832</c:v>
                </c:pt>
                <c:pt idx="14552">
                  <c:v>3.5050289545870159</c:v>
                </c:pt>
                <c:pt idx="14553">
                  <c:v>3.5172203596464486</c:v>
                </c:pt>
                <c:pt idx="14554">
                  <c:v>3.5294117647058822</c:v>
                </c:pt>
                <c:pt idx="14555">
                  <c:v>3.541603169765315</c:v>
                </c:pt>
                <c:pt idx="14556">
                  <c:v>3.5598902773544649</c:v>
                </c:pt>
                <c:pt idx="14557">
                  <c:v>3.5842730874733313</c:v>
                </c:pt>
                <c:pt idx="14558">
                  <c:v>3.6147516001219135</c:v>
                </c:pt>
                <c:pt idx="14559">
                  <c:v>3.6482779640353553</c:v>
                </c:pt>
                <c:pt idx="14560">
                  <c:v>3.6879000304785126</c:v>
                </c:pt>
                <c:pt idx="14561">
                  <c:v>3.7305699481865284</c:v>
                </c:pt>
                <c:pt idx="14562">
                  <c:v>3.7854312709539775</c:v>
                </c:pt>
                <c:pt idx="14563">
                  <c:v>3.8402925937214261</c:v>
                </c:pt>
                <c:pt idx="14564">
                  <c:v>3.8951539164888751</c:v>
                </c:pt>
                <c:pt idx="14565">
                  <c:v>3.9622066443157573</c:v>
                </c:pt>
                <c:pt idx="14566">
                  <c:v>4.0262115208777809</c:v>
                </c:pt>
                <c:pt idx="14567">
                  <c:v>4.0871685461749463</c:v>
                </c:pt>
                <c:pt idx="14568">
                  <c:v>4.1389820176775372</c:v>
                </c:pt>
                <c:pt idx="14569">
                  <c:v>4.209082596769278</c:v>
                </c:pt>
                <c:pt idx="14570">
                  <c:v>4.2639439195367261</c:v>
                </c:pt>
                <c:pt idx="14571">
                  <c:v>4.3127095397744588</c:v>
                </c:pt>
                <c:pt idx="14572">
                  <c:v>4.3553794574824742</c:v>
                </c:pt>
                <c:pt idx="14573">
                  <c:v>4.3980493751904906</c:v>
                </c:pt>
                <c:pt idx="14574">
                  <c:v>4.4376714416336487</c:v>
                </c:pt>
                <c:pt idx="14575">
                  <c:v>4.4711978055470887</c:v>
                </c:pt>
                <c:pt idx="14576">
                  <c:v>4.4986284669308132</c:v>
                </c:pt>
                <c:pt idx="14577">
                  <c:v>4.5230112770496795</c:v>
                </c:pt>
                <c:pt idx="14578">
                  <c:v>4.5504419384334041</c:v>
                </c:pt>
                <c:pt idx="14579">
                  <c:v>4.5565376409631204</c:v>
                </c:pt>
                <c:pt idx="14580">
                  <c:v>4.568729046022554</c:v>
                </c:pt>
                <c:pt idx="14581">
                  <c:v>4.5656811947576958</c:v>
                </c:pt>
                <c:pt idx="14582">
                  <c:v>4.5626333434928377</c:v>
                </c:pt>
                <c:pt idx="14583">
                  <c:v>4.5534897896982622</c:v>
                </c:pt>
                <c:pt idx="14584">
                  <c:v>4.5382505333739713</c:v>
                </c:pt>
                <c:pt idx="14585">
                  <c:v>4.5199634257848214</c:v>
                </c:pt>
                <c:pt idx="14586">
                  <c:v>4.495580615665955</c:v>
                </c:pt>
                <c:pt idx="14587">
                  <c:v>4.4711978055470887</c:v>
                </c:pt>
                <c:pt idx="14588">
                  <c:v>4.4407192928985069</c:v>
                </c:pt>
                <c:pt idx="14589">
                  <c:v>4.4132886315147823</c:v>
                </c:pt>
                <c:pt idx="14590">
                  <c:v>4.3858579701310578</c:v>
                </c:pt>
                <c:pt idx="14591">
                  <c:v>4.3553794574824742</c:v>
                </c:pt>
                <c:pt idx="14592">
                  <c:v>4.3249009448338915</c:v>
                </c:pt>
                <c:pt idx="14593">
                  <c:v>4.2944224321853088</c:v>
                </c:pt>
                <c:pt idx="14594">
                  <c:v>4.260896068271868</c:v>
                </c:pt>
                <c:pt idx="14595">
                  <c:v>4.2304175556232853</c:v>
                </c:pt>
                <c:pt idx="14596">
                  <c:v>4.1999390429747026</c:v>
                </c:pt>
                <c:pt idx="14597">
                  <c:v>4.172508381590978</c:v>
                </c:pt>
                <c:pt idx="14598">
                  <c:v>4.1450777202072535</c:v>
                </c:pt>
                <c:pt idx="14599">
                  <c:v>4.117647058823529</c:v>
                </c:pt>
                <c:pt idx="14600">
                  <c:v>4.0902163974398045</c:v>
                </c:pt>
                <c:pt idx="14601">
                  <c:v>4.0658335873209381</c:v>
                </c:pt>
                <c:pt idx="14602">
                  <c:v>4.0414507772020727</c:v>
                </c:pt>
                <c:pt idx="14603">
                  <c:v>4.0170679670832063</c:v>
                </c:pt>
                <c:pt idx="14604">
                  <c:v>3.99268515696434</c:v>
                </c:pt>
                <c:pt idx="14605">
                  <c:v>3.9683023468454737</c:v>
                </c:pt>
                <c:pt idx="14606">
                  <c:v>3.9500152392563246</c:v>
                </c:pt>
                <c:pt idx="14607">
                  <c:v>3.9286802804023164</c:v>
                </c:pt>
                <c:pt idx="14608">
                  <c:v>3.9103931728131665</c:v>
                </c:pt>
                <c:pt idx="14609">
                  <c:v>3.8921060652240169</c:v>
                </c:pt>
                <c:pt idx="14610">
                  <c:v>3.8768668088997256</c:v>
                </c:pt>
                <c:pt idx="14611">
                  <c:v>3.858579701310576</c:v>
                </c:pt>
                <c:pt idx="14612">
                  <c:v>3.8463882962511424</c:v>
                </c:pt>
                <c:pt idx="14613">
                  <c:v>3.8281011886619933</c:v>
                </c:pt>
                <c:pt idx="14614">
                  <c:v>3.8128619323377015</c:v>
                </c:pt>
                <c:pt idx="14615">
                  <c:v>3.794574824748552</c:v>
                </c:pt>
                <c:pt idx="14616">
                  <c:v>3.7793355684242607</c:v>
                </c:pt>
                <c:pt idx="14617">
                  <c:v>3.7640963120999693</c:v>
                </c:pt>
                <c:pt idx="14618">
                  <c:v>3.7488570557756784</c:v>
                </c:pt>
                <c:pt idx="14619">
                  <c:v>3.7336177994513866</c:v>
                </c:pt>
                <c:pt idx="14620">
                  <c:v>3.7183785431270948</c:v>
                </c:pt>
                <c:pt idx="14621">
                  <c:v>3.7061871380676621</c:v>
                </c:pt>
                <c:pt idx="14622">
                  <c:v>3.6939957330082289</c:v>
                </c:pt>
                <c:pt idx="14623">
                  <c:v>3.6848521792136544</c:v>
                </c:pt>
                <c:pt idx="14624">
                  <c:v>3.6726607741542212</c:v>
                </c:pt>
                <c:pt idx="14625">
                  <c:v>3.6635172203596462</c:v>
                </c:pt>
                <c:pt idx="14626">
                  <c:v>3.6513258153002135</c:v>
                </c:pt>
                <c:pt idx="14627">
                  <c:v>3.6421822615056381</c:v>
                </c:pt>
                <c:pt idx="14628">
                  <c:v>3.6330387077110635</c:v>
                </c:pt>
                <c:pt idx="14629">
                  <c:v>3.623895153916489</c:v>
                </c:pt>
                <c:pt idx="14630">
                  <c:v>3.6117037488570554</c:v>
                </c:pt>
                <c:pt idx="14631">
                  <c:v>3.6025601950624808</c:v>
                </c:pt>
                <c:pt idx="14632">
                  <c:v>3.5964644925327645</c:v>
                </c:pt>
                <c:pt idx="14633">
                  <c:v>3.5873209387381895</c:v>
                </c:pt>
                <c:pt idx="14634">
                  <c:v>3.5781773849436145</c:v>
                </c:pt>
                <c:pt idx="14635">
                  <c:v>3.5690338311490399</c:v>
                </c:pt>
                <c:pt idx="14636">
                  <c:v>3.5629381286193231</c:v>
                </c:pt>
                <c:pt idx="14637">
                  <c:v>3.5568424260896068</c:v>
                </c:pt>
                <c:pt idx="14638">
                  <c:v>3.5476988722950322</c:v>
                </c:pt>
                <c:pt idx="14639">
                  <c:v>3.541603169765315</c:v>
                </c:pt>
                <c:pt idx="14640">
                  <c:v>3.5355074672355986</c:v>
                </c:pt>
                <c:pt idx="14641">
                  <c:v>3.5294117647058822</c:v>
                </c:pt>
                <c:pt idx="14642">
                  <c:v>3.5202682109113077</c:v>
                </c:pt>
                <c:pt idx="14643">
                  <c:v>3.5172203596464486</c:v>
                </c:pt>
                <c:pt idx="14644">
                  <c:v>3.5080768058518741</c:v>
                </c:pt>
                <c:pt idx="14645">
                  <c:v>3.5050289545870159</c:v>
                </c:pt>
                <c:pt idx="14646">
                  <c:v>3.4958854007924414</c:v>
                </c:pt>
                <c:pt idx="14647">
                  <c:v>3.4897896982627246</c:v>
                </c:pt>
                <c:pt idx="14648">
                  <c:v>3.4836939957330082</c:v>
                </c:pt>
                <c:pt idx="14649">
                  <c:v>3.4775982932032914</c:v>
                </c:pt>
                <c:pt idx="14650">
                  <c:v>3.4745504419384332</c:v>
                </c:pt>
                <c:pt idx="14651">
                  <c:v>3.4684547394087168</c:v>
                </c:pt>
                <c:pt idx="14652">
                  <c:v>3.462359036879</c:v>
                </c:pt>
                <c:pt idx="14653">
                  <c:v>3.4593111856141419</c:v>
                </c:pt>
                <c:pt idx="14654">
                  <c:v>3.4532154830844255</c:v>
                </c:pt>
                <c:pt idx="14655">
                  <c:v>3.4501676318195673</c:v>
                </c:pt>
                <c:pt idx="14656">
                  <c:v>3.4471197805547091</c:v>
                </c:pt>
                <c:pt idx="14657">
                  <c:v>3.4410240780249919</c:v>
                </c:pt>
                <c:pt idx="14658">
                  <c:v>3.4379762267601337</c:v>
                </c:pt>
                <c:pt idx="14659">
                  <c:v>3.4349283754952755</c:v>
                </c:pt>
                <c:pt idx="14660">
                  <c:v>3.4288326729655592</c:v>
                </c:pt>
                <c:pt idx="14661">
                  <c:v>3.425784821700701</c:v>
                </c:pt>
                <c:pt idx="14662">
                  <c:v>3.4227369704358428</c:v>
                </c:pt>
                <c:pt idx="14663">
                  <c:v>3.4196891191709846</c:v>
                </c:pt>
                <c:pt idx="14664">
                  <c:v>3.4135934166412674</c:v>
                </c:pt>
                <c:pt idx="14665">
                  <c:v>3.4105455653764092</c:v>
                </c:pt>
                <c:pt idx="14666">
                  <c:v>3.407497714111551</c:v>
                </c:pt>
                <c:pt idx="14667">
                  <c:v>3.4044498628466928</c:v>
                </c:pt>
                <c:pt idx="14668">
                  <c:v>3.4014020115818346</c:v>
                </c:pt>
                <c:pt idx="14669">
                  <c:v>3.3983541603169765</c:v>
                </c:pt>
                <c:pt idx="14670">
                  <c:v>3.3953063090521183</c:v>
                </c:pt>
                <c:pt idx="14671">
                  <c:v>3.3922584577872601</c:v>
                </c:pt>
                <c:pt idx="14672">
                  <c:v>3.3892106065224015</c:v>
                </c:pt>
                <c:pt idx="14673">
                  <c:v>3.3892106065224015</c:v>
                </c:pt>
                <c:pt idx="14674">
                  <c:v>3.3861627552575433</c:v>
                </c:pt>
                <c:pt idx="14675">
                  <c:v>3.3831149039926851</c:v>
                </c:pt>
                <c:pt idx="14676">
                  <c:v>3.3800670527278265</c:v>
                </c:pt>
                <c:pt idx="14677">
                  <c:v>3.3770192014629683</c:v>
                </c:pt>
                <c:pt idx="14678">
                  <c:v>3.3739713501981101</c:v>
                </c:pt>
                <c:pt idx="14679">
                  <c:v>3.3739713501981101</c:v>
                </c:pt>
                <c:pt idx="14680">
                  <c:v>3.3709234989332519</c:v>
                </c:pt>
                <c:pt idx="14681">
                  <c:v>3.3678756476683938</c:v>
                </c:pt>
                <c:pt idx="14682">
                  <c:v>3.3678756476683938</c:v>
                </c:pt>
                <c:pt idx="14683">
                  <c:v>3.3648277964035351</c:v>
                </c:pt>
                <c:pt idx="14684">
                  <c:v>3.361779945138677</c:v>
                </c:pt>
                <c:pt idx="14685">
                  <c:v>3.361779945138677</c:v>
                </c:pt>
                <c:pt idx="14686">
                  <c:v>3.3587320938738188</c:v>
                </c:pt>
                <c:pt idx="14687">
                  <c:v>3.3587320938738188</c:v>
                </c:pt>
                <c:pt idx="14688">
                  <c:v>3.3556842426089606</c:v>
                </c:pt>
                <c:pt idx="14689">
                  <c:v>3.3556842426089606</c:v>
                </c:pt>
                <c:pt idx="14690">
                  <c:v>3.3526363913441024</c:v>
                </c:pt>
                <c:pt idx="14691">
                  <c:v>3.3526363913441024</c:v>
                </c:pt>
                <c:pt idx="14692">
                  <c:v>3.3526363913441024</c:v>
                </c:pt>
                <c:pt idx="14693">
                  <c:v>3.3526363913441024</c:v>
                </c:pt>
                <c:pt idx="14694">
                  <c:v>3.3495885400792442</c:v>
                </c:pt>
                <c:pt idx="14695">
                  <c:v>3.3495885400792442</c:v>
                </c:pt>
                <c:pt idx="14696">
                  <c:v>3.3495885400792442</c:v>
                </c:pt>
                <c:pt idx="14697">
                  <c:v>3.3495885400792442</c:v>
                </c:pt>
                <c:pt idx="14698">
                  <c:v>3.3495885400792442</c:v>
                </c:pt>
                <c:pt idx="14699">
                  <c:v>3.3495885400792442</c:v>
                </c:pt>
                <c:pt idx="14700">
                  <c:v>3.3495885400792442</c:v>
                </c:pt>
                <c:pt idx="14701">
                  <c:v>3.3526363913441024</c:v>
                </c:pt>
                <c:pt idx="14702">
                  <c:v>3.3526363913441024</c:v>
                </c:pt>
                <c:pt idx="14703">
                  <c:v>3.3526363913441024</c:v>
                </c:pt>
                <c:pt idx="14704">
                  <c:v>3.3556842426089606</c:v>
                </c:pt>
                <c:pt idx="14705">
                  <c:v>3.3556842426089606</c:v>
                </c:pt>
                <c:pt idx="14706">
                  <c:v>3.3556842426089606</c:v>
                </c:pt>
                <c:pt idx="14707">
                  <c:v>3.3587320938738188</c:v>
                </c:pt>
                <c:pt idx="14708">
                  <c:v>3.3587320938738188</c:v>
                </c:pt>
                <c:pt idx="14709">
                  <c:v>3.361779945138677</c:v>
                </c:pt>
                <c:pt idx="14710">
                  <c:v>3.3648277964035351</c:v>
                </c:pt>
                <c:pt idx="14711">
                  <c:v>3.3678756476683938</c:v>
                </c:pt>
                <c:pt idx="14712">
                  <c:v>3.3678756476683938</c:v>
                </c:pt>
                <c:pt idx="14713">
                  <c:v>3.3709234989332519</c:v>
                </c:pt>
                <c:pt idx="14714">
                  <c:v>3.3739713501981101</c:v>
                </c:pt>
                <c:pt idx="14715">
                  <c:v>3.3770192014629683</c:v>
                </c:pt>
                <c:pt idx="14716">
                  <c:v>3.3800670527278265</c:v>
                </c:pt>
                <c:pt idx="14717">
                  <c:v>3.3831149039926851</c:v>
                </c:pt>
                <c:pt idx="14718">
                  <c:v>3.3831149039926851</c:v>
                </c:pt>
                <c:pt idx="14719">
                  <c:v>3.3861627552575433</c:v>
                </c:pt>
                <c:pt idx="14720">
                  <c:v>3.3922584577872601</c:v>
                </c:pt>
                <c:pt idx="14721">
                  <c:v>3.3922584577872601</c:v>
                </c:pt>
                <c:pt idx="14722">
                  <c:v>3.3953063090521183</c:v>
                </c:pt>
                <c:pt idx="14723">
                  <c:v>3.3983541603169765</c:v>
                </c:pt>
                <c:pt idx="14724">
                  <c:v>3.4044498628466928</c:v>
                </c:pt>
                <c:pt idx="14725">
                  <c:v>3.4044498628466928</c:v>
                </c:pt>
                <c:pt idx="14726">
                  <c:v>3.407497714111551</c:v>
                </c:pt>
                <c:pt idx="14727">
                  <c:v>3.4105455653764092</c:v>
                </c:pt>
                <c:pt idx="14728">
                  <c:v>3.4135934166412674</c:v>
                </c:pt>
                <c:pt idx="14729">
                  <c:v>3.4166412679061264</c:v>
                </c:pt>
                <c:pt idx="14730">
                  <c:v>3.4227369704358428</c:v>
                </c:pt>
                <c:pt idx="14731">
                  <c:v>3.425784821700701</c:v>
                </c:pt>
                <c:pt idx="14732">
                  <c:v>3.4288326729655592</c:v>
                </c:pt>
                <c:pt idx="14733">
                  <c:v>3.4318805242304173</c:v>
                </c:pt>
                <c:pt idx="14734">
                  <c:v>3.4349283754952755</c:v>
                </c:pt>
                <c:pt idx="14735">
                  <c:v>3.4379762267601337</c:v>
                </c:pt>
                <c:pt idx="14736">
                  <c:v>3.4410240780249919</c:v>
                </c:pt>
                <c:pt idx="14737">
                  <c:v>3.4440719292898505</c:v>
                </c:pt>
                <c:pt idx="14738">
                  <c:v>3.4471197805547091</c:v>
                </c:pt>
                <c:pt idx="14739">
                  <c:v>3.4532154830844255</c:v>
                </c:pt>
                <c:pt idx="14740">
                  <c:v>3.4562633343492837</c:v>
                </c:pt>
                <c:pt idx="14741">
                  <c:v>3.4593111856141419</c:v>
                </c:pt>
                <c:pt idx="14742">
                  <c:v>3.462359036879</c:v>
                </c:pt>
                <c:pt idx="14743">
                  <c:v>3.4654068881438582</c:v>
                </c:pt>
                <c:pt idx="14744">
                  <c:v>3.4684547394087168</c:v>
                </c:pt>
                <c:pt idx="14745">
                  <c:v>3.471502590673575</c:v>
                </c:pt>
                <c:pt idx="14746">
                  <c:v>3.4775982932032914</c:v>
                </c:pt>
                <c:pt idx="14747">
                  <c:v>3.4806461444681496</c:v>
                </c:pt>
                <c:pt idx="14748">
                  <c:v>3.4836939957330082</c:v>
                </c:pt>
                <c:pt idx="14749">
                  <c:v>3.4897896982627246</c:v>
                </c:pt>
                <c:pt idx="14750">
                  <c:v>3.4928375495275832</c:v>
                </c:pt>
                <c:pt idx="14751">
                  <c:v>3.4958854007924414</c:v>
                </c:pt>
                <c:pt idx="14752">
                  <c:v>3.5019811033221577</c:v>
                </c:pt>
                <c:pt idx="14753">
                  <c:v>3.5050289545870159</c:v>
                </c:pt>
                <c:pt idx="14754">
                  <c:v>3.5080768058518741</c:v>
                </c:pt>
                <c:pt idx="14755">
                  <c:v>3.5141725083815905</c:v>
                </c:pt>
                <c:pt idx="14756">
                  <c:v>3.5172203596464486</c:v>
                </c:pt>
                <c:pt idx="14757">
                  <c:v>3.5202682109113077</c:v>
                </c:pt>
                <c:pt idx="14758">
                  <c:v>3.5233160621761659</c:v>
                </c:pt>
                <c:pt idx="14759">
                  <c:v>3.5294117647058822</c:v>
                </c:pt>
                <c:pt idx="14760">
                  <c:v>3.5294117647058822</c:v>
                </c:pt>
                <c:pt idx="14761">
                  <c:v>3.5355074672355986</c:v>
                </c:pt>
                <c:pt idx="14762">
                  <c:v>3.5385553185004568</c:v>
                </c:pt>
                <c:pt idx="14763">
                  <c:v>3.541603169765315</c:v>
                </c:pt>
                <c:pt idx="14764">
                  <c:v>3.5476988722950322</c:v>
                </c:pt>
                <c:pt idx="14765">
                  <c:v>3.5507467235598904</c:v>
                </c:pt>
                <c:pt idx="14766">
                  <c:v>3.5537945748247486</c:v>
                </c:pt>
                <c:pt idx="14767">
                  <c:v>3.5568424260896068</c:v>
                </c:pt>
                <c:pt idx="14768">
                  <c:v>3.5598902773544649</c:v>
                </c:pt>
                <c:pt idx="14769">
                  <c:v>3.5659859798841813</c:v>
                </c:pt>
                <c:pt idx="14770">
                  <c:v>3.5690338311490399</c:v>
                </c:pt>
                <c:pt idx="14771">
                  <c:v>3.5690338311490399</c:v>
                </c:pt>
                <c:pt idx="14772">
                  <c:v>3.5720816824138981</c:v>
                </c:pt>
                <c:pt idx="14773">
                  <c:v>3.5720816824138981</c:v>
                </c:pt>
                <c:pt idx="14774">
                  <c:v>3.5751295336787563</c:v>
                </c:pt>
                <c:pt idx="14775">
                  <c:v>3.5751295336787563</c:v>
                </c:pt>
                <c:pt idx="14776">
                  <c:v>3.5751295336787563</c:v>
                </c:pt>
                <c:pt idx="14777">
                  <c:v>3.5720816824138981</c:v>
                </c:pt>
                <c:pt idx="14778">
                  <c:v>3.5720816824138981</c:v>
                </c:pt>
                <c:pt idx="14779">
                  <c:v>3.5690338311490399</c:v>
                </c:pt>
                <c:pt idx="14780">
                  <c:v>3.5659859798841813</c:v>
                </c:pt>
                <c:pt idx="14781">
                  <c:v>3.5629381286193231</c:v>
                </c:pt>
                <c:pt idx="14782">
                  <c:v>3.5598902773544649</c:v>
                </c:pt>
                <c:pt idx="14783">
                  <c:v>3.5537945748247486</c:v>
                </c:pt>
                <c:pt idx="14784">
                  <c:v>3.5507467235598904</c:v>
                </c:pt>
                <c:pt idx="14785">
                  <c:v>3.5476988722950322</c:v>
                </c:pt>
                <c:pt idx="14786">
                  <c:v>3.541603169765315</c:v>
                </c:pt>
                <c:pt idx="14787">
                  <c:v>3.5355074672355986</c:v>
                </c:pt>
                <c:pt idx="14788">
                  <c:v>3.5324596159707404</c:v>
                </c:pt>
                <c:pt idx="14789">
                  <c:v>3.5263639134410241</c:v>
                </c:pt>
                <c:pt idx="14790">
                  <c:v>3.5202682109113077</c:v>
                </c:pt>
                <c:pt idx="14791">
                  <c:v>3.5172203596464486</c:v>
                </c:pt>
                <c:pt idx="14792">
                  <c:v>3.5111246571167323</c:v>
                </c:pt>
                <c:pt idx="14793">
                  <c:v>3.5050289545870159</c:v>
                </c:pt>
                <c:pt idx="14794">
                  <c:v>3.4958854007924414</c:v>
                </c:pt>
                <c:pt idx="14795">
                  <c:v>3.4928375495275832</c:v>
                </c:pt>
                <c:pt idx="14796">
                  <c:v>3.4867418469978664</c:v>
                </c:pt>
                <c:pt idx="14797">
                  <c:v>3.4806461444681496</c:v>
                </c:pt>
                <c:pt idx="14798">
                  <c:v>3.4745504419384332</c:v>
                </c:pt>
                <c:pt idx="14799">
                  <c:v>3.471502590673575</c:v>
                </c:pt>
                <c:pt idx="14800">
                  <c:v>3.4654068881438582</c:v>
                </c:pt>
                <c:pt idx="14801">
                  <c:v>3.462359036879</c:v>
                </c:pt>
                <c:pt idx="14802">
                  <c:v>3.4562633343492837</c:v>
                </c:pt>
                <c:pt idx="14803">
                  <c:v>3.4532154830844255</c:v>
                </c:pt>
                <c:pt idx="14804">
                  <c:v>3.4501676318195673</c:v>
                </c:pt>
                <c:pt idx="14805">
                  <c:v>3.4440719292898505</c:v>
                </c:pt>
                <c:pt idx="14806">
                  <c:v>3.4410240780249919</c:v>
                </c:pt>
                <c:pt idx="14807">
                  <c:v>3.4349283754952755</c:v>
                </c:pt>
                <c:pt idx="14808">
                  <c:v>3.4318805242304173</c:v>
                </c:pt>
                <c:pt idx="14809">
                  <c:v>3.4288326729655592</c:v>
                </c:pt>
                <c:pt idx="14810">
                  <c:v>3.4227369704358428</c:v>
                </c:pt>
                <c:pt idx="14811">
                  <c:v>3.4196891191709846</c:v>
                </c:pt>
                <c:pt idx="14812">
                  <c:v>3.4166412679061264</c:v>
                </c:pt>
                <c:pt idx="14813">
                  <c:v>3.4135934166412674</c:v>
                </c:pt>
                <c:pt idx="14814">
                  <c:v>3.4105455653764092</c:v>
                </c:pt>
                <c:pt idx="14815">
                  <c:v>3.407497714111551</c:v>
                </c:pt>
                <c:pt idx="14816">
                  <c:v>3.4014020115818346</c:v>
                </c:pt>
                <c:pt idx="14817">
                  <c:v>3.3983541603169765</c:v>
                </c:pt>
                <c:pt idx="14818">
                  <c:v>3.3953063090521183</c:v>
                </c:pt>
                <c:pt idx="14819">
                  <c:v>3.3922584577872601</c:v>
                </c:pt>
                <c:pt idx="14820">
                  <c:v>3.3892106065224015</c:v>
                </c:pt>
                <c:pt idx="14821">
                  <c:v>3.3861627552575433</c:v>
                </c:pt>
                <c:pt idx="14822">
                  <c:v>3.3831149039926851</c:v>
                </c:pt>
                <c:pt idx="14823">
                  <c:v>3.3800670527278265</c:v>
                </c:pt>
                <c:pt idx="14824">
                  <c:v>3.3770192014629683</c:v>
                </c:pt>
                <c:pt idx="14825">
                  <c:v>3.3770192014629683</c:v>
                </c:pt>
                <c:pt idx="14826">
                  <c:v>3.3739713501981101</c:v>
                </c:pt>
                <c:pt idx="14827">
                  <c:v>3.3709234989332519</c:v>
                </c:pt>
                <c:pt idx="14828">
                  <c:v>3.3678756476683938</c:v>
                </c:pt>
                <c:pt idx="14829">
                  <c:v>3.3678756476683938</c:v>
                </c:pt>
                <c:pt idx="14830">
                  <c:v>3.3648277964035351</c:v>
                </c:pt>
                <c:pt idx="14831">
                  <c:v>3.3648277964035351</c:v>
                </c:pt>
                <c:pt idx="14832">
                  <c:v>3.361779945138677</c:v>
                </c:pt>
                <c:pt idx="14833">
                  <c:v>3.3587320938738188</c:v>
                </c:pt>
                <c:pt idx="14834">
                  <c:v>3.3587320938738188</c:v>
                </c:pt>
                <c:pt idx="14835">
                  <c:v>3.3556842426089606</c:v>
                </c:pt>
                <c:pt idx="14836">
                  <c:v>3.3556842426089606</c:v>
                </c:pt>
                <c:pt idx="14837">
                  <c:v>3.3556842426089606</c:v>
                </c:pt>
                <c:pt idx="14838">
                  <c:v>3.3556842426089606</c:v>
                </c:pt>
                <c:pt idx="14839">
                  <c:v>3.3556842426089606</c:v>
                </c:pt>
                <c:pt idx="14840">
                  <c:v>3.3556842426089606</c:v>
                </c:pt>
                <c:pt idx="14841">
                  <c:v>3.3587320938738188</c:v>
                </c:pt>
                <c:pt idx="14842">
                  <c:v>3.3587320938738188</c:v>
                </c:pt>
                <c:pt idx="14843">
                  <c:v>3.361779945138677</c:v>
                </c:pt>
                <c:pt idx="14844">
                  <c:v>3.3648277964035351</c:v>
                </c:pt>
                <c:pt idx="14845">
                  <c:v>3.3678756476683938</c:v>
                </c:pt>
                <c:pt idx="14846">
                  <c:v>3.3709234989332519</c:v>
                </c:pt>
                <c:pt idx="14847">
                  <c:v>3.3770192014629683</c:v>
                </c:pt>
                <c:pt idx="14848">
                  <c:v>3.3831149039926851</c:v>
                </c:pt>
                <c:pt idx="14849">
                  <c:v>3.3922584577872601</c:v>
                </c:pt>
                <c:pt idx="14850">
                  <c:v>3.4014020115818346</c:v>
                </c:pt>
                <c:pt idx="14851">
                  <c:v>3.4135934166412674</c:v>
                </c:pt>
                <c:pt idx="14852">
                  <c:v>3.4227369704358428</c:v>
                </c:pt>
                <c:pt idx="14853">
                  <c:v>3.4379762267601337</c:v>
                </c:pt>
                <c:pt idx="14854">
                  <c:v>3.4501676318195673</c:v>
                </c:pt>
                <c:pt idx="14855">
                  <c:v>3.4654068881438582</c:v>
                </c:pt>
                <c:pt idx="14856">
                  <c:v>3.4806461444681496</c:v>
                </c:pt>
                <c:pt idx="14857">
                  <c:v>3.5050289545870159</c:v>
                </c:pt>
                <c:pt idx="14858">
                  <c:v>3.5263639134410241</c:v>
                </c:pt>
                <c:pt idx="14859">
                  <c:v>3.5476988722950322</c:v>
                </c:pt>
                <c:pt idx="14860">
                  <c:v>3.5720816824138981</c:v>
                </c:pt>
                <c:pt idx="14861">
                  <c:v>3.5995123437976226</c:v>
                </c:pt>
                <c:pt idx="14862">
                  <c:v>3.623895153916489</c:v>
                </c:pt>
                <c:pt idx="14863">
                  <c:v>3.6543736665650717</c:v>
                </c:pt>
                <c:pt idx="14864">
                  <c:v>3.6848521792136544</c:v>
                </c:pt>
                <c:pt idx="14865">
                  <c:v>3.7153306918622366</c:v>
                </c:pt>
                <c:pt idx="14866">
                  <c:v>3.7427613532459612</c:v>
                </c:pt>
                <c:pt idx="14867">
                  <c:v>3.7762877171594025</c:v>
                </c:pt>
                <c:pt idx="14868">
                  <c:v>3.8067662298079852</c:v>
                </c:pt>
                <c:pt idx="14869">
                  <c:v>3.8341968911917097</c:v>
                </c:pt>
                <c:pt idx="14870">
                  <c:v>3.8616275525754342</c:v>
                </c:pt>
                <c:pt idx="14871">
                  <c:v>3.8921060652240169</c:v>
                </c:pt>
                <c:pt idx="14872">
                  <c:v>3.9134410240780246</c:v>
                </c:pt>
                <c:pt idx="14873">
                  <c:v>3.9439195367266073</c:v>
                </c:pt>
                <c:pt idx="14874">
                  <c:v>3.9652544955806155</c:v>
                </c:pt>
                <c:pt idx="14875">
                  <c:v>3.9896373056994818</c:v>
                </c:pt>
                <c:pt idx="14876">
                  <c:v>4.0170679670832063</c:v>
                </c:pt>
                <c:pt idx="14877">
                  <c:v>4.0384029259372145</c:v>
                </c:pt>
                <c:pt idx="14878">
                  <c:v>4.0597378847912218</c:v>
                </c:pt>
                <c:pt idx="14879">
                  <c:v>4.0780249923803717</c:v>
                </c:pt>
                <c:pt idx="14880">
                  <c:v>4.099359951234379</c:v>
                </c:pt>
                <c:pt idx="14881">
                  <c:v>4.1145992075586708</c:v>
                </c:pt>
                <c:pt idx="14882">
                  <c:v>4.1298384638829626</c:v>
                </c:pt>
                <c:pt idx="14883">
                  <c:v>4.1450777202072535</c:v>
                </c:pt>
                <c:pt idx="14884">
                  <c:v>4.1542212740018289</c:v>
                </c:pt>
                <c:pt idx="14885">
                  <c:v>4.1633648277964035</c:v>
                </c:pt>
                <c:pt idx="14886">
                  <c:v>4.172508381590978</c:v>
                </c:pt>
                <c:pt idx="14887">
                  <c:v>4.1786040841206953</c:v>
                </c:pt>
                <c:pt idx="14888">
                  <c:v>4.1816519353855535</c:v>
                </c:pt>
                <c:pt idx="14889">
                  <c:v>4.1846997866504116</c:v>
                </c:pt>
                <c:pt idx="14890">
                  <c:v>4.1877476379152698</c:v>
                </c:pt>
                <c:pt idx="14891">
                  <c:v>4.1877476379152698</c:v>
                </c:pt>
                <c:pt idx="14892">
                  <c:v>4.190795489180128</c:v>
                </c:pt>
                <c:pt idx="14893">
                  <c:v>4.190795489180128</c:v>
                </c:pt>
                <c:pt idx="14894">
                  <c:v>4.190795489180128</c:v>
                </c:pt>
                <c:pt idx="14895">
                  <c:v>4.1877476379152698</c:v>
                </c:pt>
                <c:pt idx="14896">
                  <c:v>4.1846997866504116</c:v>
                </c:pt>
                <c:pt idx="14897">
                  <c:v>4.1786040841206953</c:v>
                </c:pt>
                <c:pt idx="14898">
                  <c:v>4.1694605303261199</c:v>
                </c:pt>
                <c:pt idx="14899">
                  <c:v>4.1633648277964035</c:v>
                </c:pt>
                <c:pt idx="14900">
                  <c:v>4.1511734227369699</c:v>
                </c:pt>
                <c:pt idx="14901">
                  <c:v>4.1389820176775372</c:v>
                </c:pt>
                <c:pt idx="14902">
                  <c:v>4.1237427613532454</c:v>
                </c:pt>
                <c:pt idx="14903">
                  <c:v>4.1085035050289545</c:v>
                </c:pt>
                <c:pt idx="14904">
                  <c:v>4.0902163974398045</c:v>
                </c:pt>
                <c:pt idx="14905">
                  <c:v>4.0749771411155136</c:v>
                </c:pt>
                <c:pt idx="14906">
                  <c:v>4.0536421822615054</c:v>
                </c:pt>
                <c:pt idx="14907">
                  <c:v>4.0353550746723563</c:v>
                </c:pt>
                <c:pt idx="14908">
                  <c:v>4.0140201158183482</c:v>
                </c:pt>
                <c:pt idx="14909">
                  <c:v>3.9896373056994818</c:v>
                </c:pt>
                <c:pt idx="14910">
                  <c:v>3.9713501981103319</c:v>
                </c:pt>
                <c:pt idx="14911">
                  <c:v>3.9530630905211828</c:v>
                </c:pt>
                <c:pt idx="14912">
                  <c:v>3.9317281316671746</c:v>
                </c:pt>
                <c:pt idx="14913">
                  <c:v>3.9164888753428828</c:v>
                </c:pt>
                <c:pt idx="14914">
                  <c:v>3.8982017677537333</c:v>
                </c:pt>
                <c:pt idx="14915">
                  <c:v>3.8799146601645838</c:v>
                </c:pt>
                <c:pt idx="14916">
                  <c:v>3.8646754038402924</c:v>
                </c:pt>
                <c:pt idx="14917">
                  <c:v>3.8524839987808597</c:v>
                </c:pt>
                <c:pt idx="14918">
                  <c:v>3.8311490399268515</c:v>
                </c:pt>
                <c:pt idx="14919">
                  <c:v>3.8159097836025597</c:v>
                </c:pt>
                <c:pt idx="14920">
                  <c:v>3.8006705272782688</c:v>
                </c:pt>
                <c:pt idx="14921">
                  <c:v>3.7884791222188356</c:v>
                </c:pt>
                <c:pt idx="14922">
                  <c:v>3.7732398658945443</c:v>
                </c:pt>
                <c:pt idx="14923">
                  <c:v>3.7610484608351111</c:v>
                </c:pt>
                <c:pt idx="14924">
                  <c:v>3.7427613532459612</c:v>
                </c:pt>
                <c:pt idx="14925">
                  <c:v>3.7305699481865284</c:v>
                </c:pt>
                <c:pt idx="14926">
                  <c:v>3.7183785431270948</c:v>
                </c:pt>
                <c:pt idx="14927">
                  <c:v>3.7061871380676621</c:v>
                </c:pt>
                <c:pt idx="14928">
                  <c:v>3.6939957330082289</c:v>
                </c:pt>
                <c:pt idx="14929">
                  <c:v>3.6818043279487958</c:v>
                </c:pt>
                <c:pt idx="14930">
                  <c:v>3.6726607741542212</c:v>
                </c:pt>
                <c:pt idx="14931">
                  <c:v>3.660469369094788</c:v>
                </c:pt>
                <c:pt idx="14932">
                  <c:v>3.6513258153002135</c:v>
                </c:pt>
                <c:pt idx="14933">
                  <c:v>3.6421822615056381</c:v>
                </c:pt>
                <c:pt idx="14934">
                  <c:v>3.6299908564462053</c:v>
                </c:pt>
                <c:pt idx="14935">
                  <c:v>3.6208473026516308</c:v>
                </c:pt>
                <c:pt idx="14936">
                  <c:v>3.6117037488570554</c:v>
                </c:pt>
                <c:pt idx="14937">
                  <c:v>3.605608046327339</c:v>
                </c:pt>
                <c:pt idx="14938">
                  <c:v>3.5964644925327645</c:v>
                </c:pt>
                <c:pt idx="14939">
                  <c:v>3.5873209387381895</c:v>
                </c:pt>
                <c:pt idx="14940">
                  <c:v>3.5781773849436145</c:v>
                </c:pt>
                <c:pt idx="14941">
                  <c:v>3.5690338311490399</c:v>
                </c:pt>
                <c:pt idx="14942">
                  <c:v>3.5629381286193231</c:v>
                </c:pt>
                <c:pt idx="14943">
                  <c:v>3.5537945748247486</c:v>
                </c:pt>
                <c:pt idx="14944">
                  <c:v>3.5476988722950322</c:v>
                </c:pt>
                <c:pt idx="14945">
                  <c:v>3.541603169765315</c:v>
                </c:pt>
                <c:pt idx="14946">
                  <c:v>3.5324596159707404</c:v>
                </c:pt>
                <c:pt idx="14947">
                  <c:v>3.5263639134410241</c:v>
                </c:pt>
                <c:pt idx="14948">
                  <c:v>3.5202682109113077</c:v>
                </c:pt>
                <c:pt idx="14949">
                  <c:v>3.5141725083815905</c:v>
                </c:pt>
                <c:pt idx="14950">
                  <c:v>3.5080768058518741</c:v>
                </c:pt>
                <c:pt idx="14951">
                  <c:v>3.5019811033221577</c:v>
                </c:pt>
                <c:pt idx="14952">
                  <c:v>3.4928375495275832</c:v>
                </c:pt>
                <c:pt idx="14953">
                  <c:v>3.4867418469978664</c:v>
                </c:pt>
                <c:pt idx="14954">
                  <c:v>3.4806461444681496</c:v>
                </c:pt>
                <c:pt idx="14955">
                  <c:v>3.4775982932032914</c:v>
                </c:pt>
                <c:pt idx="14956">
                  <c:v>3.471502590673575</c:v>
                </c:pt>
                <c:pt idx="14957">
                  <c:v>3.4654068881438582</c:v>
                </c:pt>
                <c:pt idx="14958">
                  <c:v>3.462359036879</c:v>
                </c:pt>
                <c:pt idx="14959">
                  <c:v>3.4562633343492837</c:v>
                </c:pt>
                <c:pt idx="14960">
                  <c:v>3.4501676318195673</c:v>
                </c:pt>
                <c:pt idx="14961">
                  <c:v>3.4471197805547091</c:v>
                </c:pt>
                <c:pt idx="14962">
                  <c:v>3.4410240780249919</c:v>
                </c:pt>
                <c:pt idx="14963">
                  <c:v>3.4379762267601337</c:v>
                </c:pt>
                <c:pt idx="14964">
                  <c:v>3.4349283754952755</c:v>
                </c:pt>
                <c:pt idx="14965">
                  <c:v>3.4288326729655592</c:v>
                </c:pt>
                <c:pt idx="14966">
                  <c:v>3.425784821700701</c:v>
                </c:pt>
                <c:pt idx="14967">
                  <c:v>3.4227369704358428</c:v>
                </c:pt>
                <c:pt idx="14968">
                  <c:v>3.4166412679061264</c:v>
                </c:pt>
                <c:pt idx="14969">
                  <c:v>3.4135934166412674</c:v>
                </c:pt>
                <c:pt idx="14970">
                  <c:v>3.4105455653764092</c:v>
                </c:pt>
                <c:pt idx="14971">
                  <c:v>3.407497714111551</c:v>
                </c:pt>
                <c:pt idx="14972">
                  <c:v>3.4044498628466928</c:v>
                </c:pt>
                <c:pt idx="14973">
                  <c:v>3.4014020115818346</c:v>
                </c:pt>
                <c:pt idx="14974">
                  <c:v>3.3953063090521183</c:v>
                </c:pt>
                <c:pt idx="14975">
                  <c:v>3.3922584577872601</c:v>
                </c:pt>
                <c:pt idx="14976">
                  <c:v>3.3922584577872601</c:v>
                </c:pt>
                <c:pt idx="14977">
                  <c:v>3.3892106065224015</c:v>
                </c:pt>
                <c:pt idx="14978">
                  <c:v>3.3831149039926851</c:v>
                </c:pt>
                <c:pt idx="14979">
                  <c:v>3.3831149039926851</c:v>
                </c:pt>
                <c:pt idx="14980">
                  <c:v>3.3800670527278265</c:v>
                </c:pt>
                <c:pt idx="14981">
                  <c:v>3.3770192014629683</c:v>
                </c:pt>
                <c:pt idx="14982">
                  <c:v>3.3739713501981101</c:v>
                </c:pt>
                <c:pt idx="14983">
                  <c:v>3.3709234989332519</c:v>
                </c:pt>
                <c:pt idx="14984">
                  <c:v>3.3709234989332519</c:v>
                </c:pt>
                <c:pt idx="14985">
                  <c:v>3.3678756476683938</c:v>
                </c:pt>
                <c:pt idx="14986">
                  <c:v>3.3648277964035351</c:v>
                </c:pt>
                <c:pt idx="14987">
                  <c:v>3.361779945138677</c:v>
                </c:pt>
                <c:pt idx="14988">
                  <c:v>3.361779945138677</c:v>
                </c:pt>
                <c:pt idx="14989">
                  <c:v>3.3587320938738188</c:v>
                </c:pt>
                <c:pt idx="14990">
                  <c:v>3.3556842426089606</c:v>
                </c:pt>
                <c:pt idx="14991">
                  <c:v>3.3556842426089606</c:v>
                </c:pt>
                <c:pt idx="14992">
                  <c:v>3.3526363913441024</c:v>
                </c:pt>
                <c:pt idx="14993">
                  <c:v>3.3526363913441024</c:v>
                </c:pt>
                <c:pt idx="14994">
                  <c:v>3.3495885400792442</c:v>
                </c:pt>
                <c:pt idx="14995">
                  <c:v>3.3495885400792442</c:v>
                </c:pt>
                <c:pt idx="14996">
                  <c:v>3.3495885400792442</c:v>
                </c:pt>
                <c:pt idx="14997">
                  <c:v>3.346540688814386</c:v>
                </c:pt>
                <c:pt idx="14998">
                  <c:v>3.346540688814386</c:v>
                </c:pt>
                <c:pt idx="14999">
                  <c:v>3.3434928375495274</c:v>
                </c:pt>
                <c:pt idx="15000">
                  <c:v>3.3434928375495274</c:v>
                </c:pt>
                <c:pt idx="15001">
                  <c:v>3.3434928375495274</c:v>
                </c:pt>
                <c:pt idx="15002">
                  <c:v>3.3434928375495274</c:v>
                </c:pt>
                <c:pt idx="15003">
                  <c:v>3.3434928375495274</c:v>
                </c:pt>
                <c:pt idx="15004">
                  <c:v>3.3434928375495274</c:v>
                </c:pt>
                <c:pt idx="15005">
                  <c:v>3.3434928375495274</c:v>
                </c:pt>
                <c:pt idx="15006">
                  <c:v>3.3434928375495274</c:v>
                </c:pt>
                <c:pt idx="15007">
                  <c:v>3.346540688814386</c:v>
                </c:pt>
                <c:pt idx="15008">
                  <c:v>3.346540688814386</c:v>
                </c:pt>
                <c:pt idx="15009">
                  <c:v>3.346540688814386</c:v>
                </c:pt>
                <c:pt idx="15010">
                  <c:v>3.3495885400792442</c:v>
                </c:pt>
                <c:pt idx="15011">
                  <c:v>3.3495885400792442</c:v>
                </c:pt>
                <c:pt idx="15012">
                  <c:v>3.3526363913441024</c:v>
                </c:pt>
                <c:pt idx="15013">
                  <c:v>3.3526363913441024</c:v>
                </c:pt>
                <c:pt idx="15014">
                  <c:v>3.3556842426089606</c:v>
                </c:pt>
                <c:pt idx="15015">
                  <c:v>3.3587320938738188</c:v>
                </c:pt>
                <c:pt idx="15016">
                  <c:v>3.3587320938738188</c:v>
                </c:pt>
                <c:pt idx="15017">
                  <c:v>3.361779945138677</c:v>
                </c:pt>
                <c:pt idx="15018">
                  <c:v>3.3648277964035351</c:v>
                </c:pt>
                <c:pt idx="15019">
                  <c:v>3.3678756476683938</c:v>
                </c:pt>
                <c:pt idx="15020">
                  <c:v>3.3709234989332519</c:v>
                </c:pt>
                <c:pt idx="15021">
                  <c:v>3.3739713501981101</c:v>
                </c:pt>
                <c:pt idx="15022">
                  <c:v>3.3770192014629683</c:v>
                </c:pt>
                <c:pt idx="15023">
                  <c:v>3.3800670527278265</c:v>
                </c:pt>
                <c:pt idx="15024">
                  <c:v>3.3831149039926851</c:v>
                </c:pt>
                <c:pt idx="15025">
                  <c:v>3.3861627552575433</c:v>
                </c:pt>
                <c:pt idx="15026">
                  <c:v>3.3892106065224015</c:v>
                </c:pt>
                <c:pt idx="15027">
                  <c:v>3.3922584577872601</c:v>
                </c:pt>
                <c:pt idx="15028">
                  <c:v>3.3953063090521183</c:v>
                </c:pt>
                <c:pt idx="15029">
                  <c:v>3.3983541603169765</c:v>
                </c:pt>
                <c:pt idx="15030">
                  <c:v>3.4044498628466928</c:v>
                </c:pt>
                <c:pt idx="15031">
                  <c:v>3.407497714111551</c:v>
                </c:pt>
                <c:pt idx="15032">
                  <c:v>3.4105455653764092</c:v>
                </c:pt>
                <c:pt idx="15033">
                  <c:v>3.4135934166412674</c:v>
                </c:pt>
                <c:pt idx="15034">
                  <c:v>3.4166412679061264</c:v>
                </c:pt>
                <c:pt idx="15035">
                  <c:v>3.4196891191709846</c:v>
                </c:pt>
                <c:pt idx="15036">
                  <c:v>3.425784821700701</c:v>
                </c:pt>
                <c:pt idx="15037">
                  <c:v>3.4288326729655592</c:v>
                </c:pt>
                <c:pt idx="15038">
                  <c:v>3.4288326729655592</c:v>
                </c:pt>
                <c:pt idx="15039">
                  <c:v>3.4349283754952755</c:v>
                </c:pt>
                <c:pt idx="15040">
                  <c:v>3.4379762267601337</c:v>
                </c:pt>
                <c:pt idx="15041">
                  <c:v>3.4410240780249919</c:v>
                </c:pt>
                <c:pt idx="15042">
                  <c:v>3.4440719292898505</c:v>
                </c:pt>
                <c:pt idx="15043">
                  <c:v>3.4501676318195673</c:v>
                </c:pt>
                <c:pt idx="15044">
                  <c:v>3.4532154830844255</c:v>
                </c:pt>
                <c:pt idx="15045">
                  <c:v>3.4562633343492837</c:v>
                </c:pt>
                <c:pt idx="15046">
                  <c:v>3.4593111856141419</c:v>
                </c:pt>
                <c:pt idx="15047">
                  <c:v>3.4654068881438582</c:v>
                </c:pt>
                <c:pt idx="15048">
                  <c:v>3.4684547394087168</c:v>
                </c:pt>
                <c:pt idx="15049">
                  <c:v>3.471502590673575</c:v>
                </c:pt>
                <c:pt idx="15050">
                  <c:v>3.4775982932032914</c:v>
                </c:pt>
                <c:pt idx="15051">
                  <c:v>3.4806461444681496</c:v>
                </c:pt>
                <c:pt idx="15052">
                  <c:v>3.4867418469978664</c:v>
                </c:pt>
                <c:pt idx="15053">
                  <c:v>3.4897896982627246</c:v>
                </c:pt>
                <c:pt idx="15054">
                  <c:v>3.4928375495275832</c:v>
                </c:pt>
                <c:pt idx="15055">
                  <c:v>3.4958854007924414</c:v>
                </c:pt>
                <c:pt idx="15056">
                  <c:v>3.5050289545870159</c:v>
                </c:pt>
                <c:pt idx="15057">
                  <c:v>3.5080768058518741</c:v>
                </c:pt>
                <c:pt idx="15058">
                  <c:v>3.5111246571167323</c:v>
                </c:pt>
                <c:pt idx="15059">
                  <c:v>3.5172203596464486</c:v>
                </c:pt>
                <c:pt idx="15060">
                  <c:v>3.5202682109113077</c:v>
                </c:pt>
                <c:pt idx="15061">
                  <c:v>3.5263639134410241</c:v>
                </c:pt>
                <c:pt idx="15062">
                  <c:v>3.5294117647058822</c:v>
                </c:pt>
                <c:pt idx="15063">
                  <c:v>3.5324596159707404</c:v>
                </c:pt>
                <c:pt idx="15064">
                  <c:v>3.5355074672355986</c:v>
                </c:pt>
                <c:pt idx="15065">
                  <c:v>3.541603169765315</c:v>
                </c:pt>
                <c:pt idx="15066">
                  <c:v>3.5446510210301736</c:v>
                </c:pt>
                <c:pt idx="15067">
                  <c:v>3.5476988722950322</c:v>
                </c:pt>
                <c:pt idx="15068">
                  <c:v>3.5507467235598904</c:v>
                </c:pt>
                <c:pt idx="15069">
                  <c:v>3.5537945748247486</c:v>
                </c:pt>
                <c:pt idx="15070">
                  <c:v>3.5568424260896068</c:v>
                </c:pt>
                <c:pt idx="15071">
                  <c:v>3.5568424260896068</c:v>
                </c:pt>
                <c:pt idx="15072">
                  <c:v>3.5568424260896068</c:v>
                </c:pt>
                <c:pt idx="15073">
                  <c:v>3.5598902773544649</c:v>
                </c:pt>
                <c:pt idx="15074">
                  <c:v>3.5598902773544649</c:v>
                </c:pt>
                <c:pt idx="15075">
                  <c:v>3.5598902773544649</c:v>
                </c:pt>
                <c:pt idx="15076">
                  <c:v>3.5598902773544649</c:v>
                </c:pt>
                <c:pt idx="15077">
                  <c:v>3.5568424260896068</c:v>
                </c:pt>
                <c:pt idx="15078">
                  <c:v>3.5568424260896068</c:v>
                </c:pt>
                <c:pt idx="15079">
                  <c:v>3.5507467235598904</c:v>
                </c:pt>
                <c:pt idx="15080">
                  <c:v>3.5476988722950322</c:v>
                </c:pt>
                <c:pt idx="15081">
                  <c:v>3.5476988722950322</c:v>
                </c:pt>
                <c:pt idx="15082">
                  <c:v>3.541603169765315</c:v>
                </c:pt>
                <c:pt idx="15083">
                  <c:v>3.5385553185004568</c:v>
                </c:pt>
                <c:pt idx="15084">
                  <c:v>3.5324596159707404</c:v>
                </c:pt>
                <c:pt idx="15085">
                  <c:v>3.5294117647058822</c:v>
                </c:pt>
                <c:pt idx="15086">
                  <c:v>3.5263639134410241</c:v>
                </c:pt>
                <c:pt idx="15087">
                  <c:v>3.5202682109113077</c:v>
                </c:pt>
                <c:pt idx="15088">
                  <c:v>3.5172203596464486</c:v>
                </c:pt>
                <c:pt idx="15089">
                  <c:v>3.5111246571167323</c:v>
                </c:pt>
                <c:pt idx="15090">
                  <c:v>3.5080768058518741</c:v>
                </c:pt>
                <c:pt idx="15091">
                  <c:v>3.4958854007924414</c:v>
                </c:pt>
                <c:pt idx="15092">
                  <c:v>3.4928375495275832</c:v>
                </c:pt>
                <c:pt idx="15093">
                  <c:v>3.4928375495275832</c:v>
                </c:pt>
                <c:pt idx="15094">
                  <c:v>3.4836939957330082</c:v>
                </c:pt>
                <c:pt idx="15095">
                  <c:v>3.4775982932032914</c:v>
                </c:pt>
                <c:pt idx="15096">
                  <c:v>3.4745504419384332</c:v>
                </c:pt>
                <c:pt idx="15097">
                  <c:v>3.471502590673575</c:v>
                </c:pt>
                <c:pt idx="15098">
                  <c:v>3.4654068881438582</c:v>
                </c:pt>
                <c:pt idx="15099">
                  <c:v>3.4593111856141419</c:v>
                </c:pt>
                <c:pt idx="15100">
                  <c:v>3.4562633343492837</c:v>
                </c:pt>
                <c:pt idx="15101">
                  <c:v>3.4532154830844255</c:v>
                </c:pt>
                <c:pt idx="15102">
                  <c:v>3.4471197805547091</c:v>
                </c:pt>
                <c:pt idx="15103">
                  <c:v>3.4440719292898505</c:v>
                </c:pt>
                <c:pt idx="15104">
                  <c:v>3.4379762267601337</c:v>
                </c:pt>
                <c:pt idx="15105">
                  <c:v>3.4349283754952755</c:v>
                </c:pt>
                <c:pt idx="15106">
                  <c:v>3.4318805242304173</c:v>
                </c:pt>
                <c:pt idx="15107">
                  <c:v>3.425784821700701</c:v>
                </c:pt>
                <c:pt idx="15108">
                  <c:v>3.4227369704358428</c:v>
                </c:pt>
                <c:pt idx="15109">
                  <c:v>3.4196891191709846</c:v>
                </c:pt>
                <c:pt idx="15110">
                  <c:v>3.4166412679061264</c:v>
                </c:pt>
                <c:pt idx="15111">
                  <c:v>3.4135934166412674</c:v>
                </c:pt>
                <c:pt idx="15112">
                  <c:v>3.4105455653764092</c:v>
                </c:pt>
                <c:pt idx="15113">
                  <c:v>3.4044498628466928</c:v>
                </c:pt>
                <c:pt idx="15114">
                  <c:v>3.4014020115818346</c:v>
                </c:pt>
                <c:pt idx="15115">
                  <c:v>3.3983541603169765</c:v>
                </c:pt>
                <c:pt idx="15116">
                  <c:v>3.3953063090521183</c:v>
                </c:pt>
                <c:pt idx="15117">
                  <c:v>3.3922584577872601</c:v>
                </c:pt>
                <c:pt idx="15118">
                  <c:v>3.3892106065224015</c:v>
                </c:pt>
                <c:pt idx="15119">
                  <c:v>3.3861627552575433</c:v>
                </c:pt>
                <c:pt idx="15120">
                  <c:v>3.3831149039926851</c:v>
                </c:pt>
                <c:pt idx="15121">
                  <c:v>3.3800670527278265</c:v>
                </c:pt>
                <c:pt idx="15122">
                  <c:v>3.3800670527278265</c:v>
                </c:pt>
                <c:pt idx="15123">
                  <c:v>3.3770192014629683</c:v>
                </c:pt>
                <c:pt idx="15124">
                  <c:v>3.3739713501981101</c:v>
                </c:pt>
                <c:pt idx="15125">
                  <c:v>3.3709234989332519</c:v>
                </c:pt>
                <c:pt idx="15126">
                  <c:v>3.3678756476683938</c:v>
                </c:pt>
                <c:pt idx="15127">
                  <c:v>3.3678756476683938</c:v>
                </c:pt>
                <c:pt idx="15128">
                  <c:v>3.3648277964035351</c:v>
                </c:pt>
                <c:pt idx="15129">
                  <c:v>3.361779945138677</c:v>
                </c:pt>
                <c:pt idx="15130">
                  <c:v>3.361779945138677</c:v>
                </c:pt>
                <c:pt idx="15131">
                  <c:v>3.3587320938738188</c:v>
                </c:pt>
                <c:pt idx="15132">
                  <c:v>3.3556842426089606</c:v>
                </c:pt>
                <c:pt idx="15133">
                  <c:v>3.3526363913441024</c:v>
                </c:pt>
                <c:pt idx="15134">
                  <c:v>3.3526363913441024</c:v>
                </c:pt>
                <c:pt idx="15135">
                  <c:v>3.3495885400792442</c:v>
                </c:pt>
                <c:pt idx="15136">
                  <c:v>3.3495885400792442</c:v>
                </c:pt>
                <c:pt idx="15137">
                  <c:v>3.3495885400792442</c:v>
                </c:pt>
                <c:pt idx="15138">
                  <c:v>3.346540688814386</c:v>
                </c:pt>
                <c:pt idx="15139">
                  <c:v>3.346540688814386</c:v>
                </c:pt>
                <c:pt idx="15140">
                  <c:v>3.346540688814386</c:v>
                </c:pt>
                <c:pt idx="15141">
                  <c:v>3.346540688814386</c:v>
                </c:pt>
                <c:pt idx="15142">
                  <c:v>3.346540688814386</c:v>
                </c:pt>
                <c:pt idx="15143">
                  <c:v>3.346540688814386</c:v>
                </c:pt>
                <c:pt idx="15144">
                  <c:v>3.346540688814386</c:v>
                </c:pt>
                <c:pt idx="15145">
                  <c:v>3.3495885400792442</c:v>
                </c:pt>
                <c:pt idx="15146">
                  <c:v>3.3495885400792442</c:v>
                </c:pt>
                <c:pt idx="15147">
                  <c:v>3.3526363913441024</c:v>
                </c:pt>
                <c:pt idx="15148">
                  <c:v>3.3587320938738188</c:v>
                </c:pt>
                <c:pt idx="15149">
                  <c:v>3.361779945138677</c:v>
                </c:pt>
                <c:pt idx="15150">
                  <c:v>3.3678756476683938</c:v>
                </c:pt>
                <c:pt idx="15151">
                  <c:v>3.3739713501981101</c:v>
                </c:pt>
                <c:pt idx="15152">
                  <c:v>3.3831149039926851</c:v>
                </c:pt>
                <c:pt idx="15153">
                  <c:v>3.3922584577872601</c:v>
                </c:pt>
                <c:pt idx="15154">
                  <c:v>3.4014020115818346</c:v>
                </c:pt>
                <c:pt idx="15155">
                  <c:v>3.4135934166412674</c:v>
                </c:pt>
                <c:pt idx="15156">
                  <c:v>3.425784821700701</c:v>
                </c:pt>
                <c:pt idx="15157">
                  <c:v>3.4379762267601337</c:v>
                </c:pt>
                <c:pt idx="15158">
                  <c:v>3.4532154830844255</c:v>
                </c:pt>
                <c:pt idx="15159">
                  <c:v>3.4654068881438582</c:v>
                </c:pt>
                <c:pt idx="15160">
                  <c:v>3.4806461444681496</c:v>
                </c:pt>
                <c:pt idx="15161">
                  <c:v>3.4958854007924414</c:v>
                </c:pt>
                <c:pt idx="15162">
                  <c:v>3.5141725083815905</c:v>
                </c:pt>
                <c:pt idx="15163">
                  <c:v>3.5263639134410241</c:v>
                </c:pt>
                <c:pt idx="15164">
                  <c:v>3.541603169765315</c:v>
                </c:pt>
                <c:pt idx="15165">
                  <c:v>3.5598902773544649</c:v>
                </c:pt>
                <c:pt idx="15166">
                  <c:v>3.5781773849436145</c:v>
                </c:pt>
                <c:pt idx="15167">
                  <c:v>3.5934166412679058</c:v>
                </c:pt>
                <c:pt idx="15168">
                  <c:v>3.6117037488570554</c:v>
                </c:pt>
                <c:pt idx="15169">
                  <c:v>3.6269430051813472</c:v>
                </c:pt>
                <c:pt idx="15170">
                  <c:v>3.6452301127704967</c:v>
                </c:pt>
                <c:pt idx="15171">
                  <c:v>3.6635172203596462</c:v>
                </c:pt>
                <c:pt idx="15172">
                  <c:v>3.6818043279487958</c:v>
                </c:pt>
                <c:pt idx="15173">
                  <c:v>3.7000914355379457</c:v>
                </c:pt>
                <c:pt idx="15174">
                  <c:v>3.7153306918622366</c:v>
                </c:pt>
                <c:pt idx="15175">
                  <c:v>3.7336177994513866</c:v>
                </c:pt>
                <c:pt idx="15176">
                  <c:v>3.7488570557756784</c:v>
                </c:pt>
                <c:pt idx="15177">
                  <c:v>3.7671441633648275</c:v>
                </c:pt>
                <c:pt idx="15178">
                  <c:v>3.7854312709539775</c:v>
                </c:pt>
                <c:pt idx="15179">
                  <c:v>3.7976226760134106</c:v>
                </c:pt>
                <c:pt idx="15180">
                  <c:v>3.8128619323377015</c:v>
                </c:pt>
                <c:pt idx="15181">
                  <c:v>3.8250533373971352</c:v>
                </c:pt>
                <c:pt idx="15182">
                  <c:v>3.8341968911917097</c:v>
                </c:pt>
                <c:pt idx="15183">
                  <c:v>3.8463882962511424</c:v>
                </c:pt>
                <c:pt idx="15184">
                  <c:v>3.8555318500457179</c:v>
                </c:pt>
                <c:pt idx="15185">
                  <c:v>3.8646754038402924</c:v>
                </c:pt>
                <c:pt idx="15186">
                  <c:v>3.8707711063700088</c:v>
                </c:pt>
                <c:pt idx="15187">
                  <c:v>3.8799146601645838</c:v>
                </c:pt>
                <c:pt idx="15188">
                  <c:v>3.8860103626943006</c:v>
                </c:pt>
                <c:pt idx="15189">
                  <c:v>3.8921060652240169</c:v>
                </c:pt>
                <c:pt idx="15190">
                  <c:v>3.8951539164888751</c:v>
                </c:pt>
                <c:pt idx="15191">
                  <c:v>3.9012496190185919</c:v>
                </c:pt>
                <c:pt idx="15192">
                  <c:v>3.9073453215483083</c:v>
                </c:pt>
                <c:pt idx="15193">
                  <c:v>3.9103931728131665</c:v>
                </c:pt>
                <c:pt idx="15194">
                  <c:v>3.9134410240780246</c:v>
                </c:pt>
                <c:pt idx="15195">
                  <c:v>3.919536726607741</c:v>
                </c:pt>
                <c:pt idx="15196">
                  <c:v>3.9225845778725996</c:v>
                </c:pt>
                <c:pt idx="15197">
                  <c:v>3.9256324291374582</c:v>
                </c:pt>
                <c:pt idx="15198">
                  <c:v>3.9286802804023164</c:v>
                </c:pt>
                <c:pt idx="15199">
                  <c:v>3.9317281316671746</c:v>
                </c:pt>
                <c:pt idx="15200">
                  <c:v>3.9317281316671746</c:v>
                </c:pt>
                <c:pt idx="15201">
                  <c:v>3.9347759829320328</c:v>
                </c:pt>
                <c:pt idx="15202">
                  <c:v>3.937823834196891</c:v>
                </c:pt>
                <c:pt idx="15203">
                  <c:v>3.937823834196891</c:v>
                </c:pt>
                <c:pt idx="15204">
                  <c:v>3.9347759829320328</c:v>
                </c:pt>
                <c:pt idx="15205">
                  <c:v>3.9347759829320328</c:v>
                </c:pt>
                <c:pt idx="15206">
                  <c:v>3.9286802804023164</c:v>
                </c:pt>
                <c:pt idx="15207">
                  <c:v>3.9225845778725996</c:v>
                </c:pt>
                <c:pt idx="15208">
                  <c:v>3.9164888753428828</c:v>
                </c:pt>
                <c:pt idx="15209">
                  <c:v>3.9073453215483083</c:v>
                </c:pt>
                <c:pt idx="15210">
                  <c:v>3.8982017677537333</c:v>
                </c:pt>
                <c:pt idx="15211">
                  <c:v>3.8890582139591587</c:v>
                </c:pt>
                <c:pt idx="15212">
                  <c:v>3.8738189576348674</c:v>
                </c:pt>
                <c:pt idx="15213">
                  <c:v>3.8616275525754342</c:v>
                </c:pt>
                <c:pt idx="15214">
                  <c:v>3.8494361475160015</c:v>
                </c:pt>
                <c:pt idx="15215">
                  <c:v>3.8372447424565679</c:v>
                </c:pt>
                <c:pt idx="15216">
                  <c:v>3.8220054861322765</c:v>
                </c:pt>
                <c:pt idx="15217">
                  <c:v>3.8098140810728434</c:v>
                </c:pt>
                <c:pt idx="15218">
                  <c:v>3.7976226760134106</c:v>
                </c:pt>
                <c:pt idx="15219">
                  <c:v>3.7854312709539775</c:v>
                </c:pt>
                <c:pt idx="15220">
                  <c:v>3.7732398658945443</c:v>
                </c:pt>
                <c:pt idx="15221">
                  <c:v>3.7640963120999693</c:v>
                </c:pt>
                <c:pt idx="15222">
                  <c:v>3.7458092045108193</c:v>
                </c:pt>
                <c:pt idx="15223">
                  <c:v>3.7336177994513866</c:v>
                </c:pt>
                <c:pt idx="15224">
                  <c:v>3.7214263943919539</c:v>
                </c:pt>
                <c:pt idx="15225">
                  <c:v>3.7092349893325203</c:v>
                </c:pt>
                <c:pt idx="15226">
                  <c:v>3.7000914355379457</c:v>
                </c:pt>
                <c:pt idx="15227">
                  <c:v>3.6879000304785126</c:v>
                </c:pt>
                <c:pt idx="15228">
                  <c:v>3.6757086254190794</c:v>
                </c:pt>
                <c:pt idx="15229">
                  <c:v>3.6665650716245044</c:v>
                </c:pt>
                <c:pt idx="15230">
                  <c:v>3.6574215178299299</c:v>
                </c:pt>
                <c:pt idx="15231">
                  <c:v>3.6482779640353553</c:v>
                </c:pt>
                <c:pt idx="15232">
                  <c:v>3.6391344102407799</c:v>
                </c:pt>
                <c:pt idx="15233">
                  <c:v>3.6299908564462053</c:v>
                </c:pt>
                <c:pt idx="15234">
                  <c:v>3.6177994513867717</c:v>
                </c:pt>
                <c:pt idx="15235">
                  <c:v>3.6086558975921972</c:v>
                </c:pt>
                <c:pt idx="15236">
                  <c:v>3.6025601950624808</c:v>
                </c:pt>
                <c:pt idx="15237">
                  <c:v>3.5934166412679058</c:v>
                </c:pt>
                <c:pt idx="15238">
                  <c:v>3.5842730874733313</c:v>
                </c:pt>
                <c:pt idx="15239">
                  <c:v>3.5781773849436145</c:v>
                </c:pt>
                <c:pt idx="15240">
                  <c:v>3.5690338311490399</c:v>
                </c:pt>
                <c:pt idx="15241">
                  <c:v>3.5629381286193231</c:v>
                </c:pt>
                <c:pt idx="15242">
                  <c:v>3.5537945748247486</c:v>
                </c:pt>
                <c:pt idx="15243">
                  <c:v>3.5476988722950322</c:v>
                </c:pt>
                <c:pt idx="15244">
                  <c:v>3.541603169765315</c:v>
                </c:pt>
                <c:pt idx="15245">
                  <c:v>3.5355074672355986</c:v>
                </c:pt>
                <c:pt idx="15246">
                  <c:v>3.5294117647058822</c:v>
                </c:pt>
                <c:pt idx="15247">
                  <c:v>3.5233160621761659</c:v>
                </c:pt>
                <c:pt idx="15248">
                  <c:v>3.5172203596464486</c:v>
                </c:pt>
                <c:pt idx="15249">
                  <c:v>3.5111246571167323</c:v>
                </c:pt>
                <c:pt idx="15250">
                  <c:v>3.5050289545870159</c:v>
                </c:pt>
                <c:pt idx="15251">
                  <c:v>3.4928375495275832</c:v>
                </c:pt>
                <c:pt idx="15252">
                  <c:v>3.4897896982627246</c:v>
                </c:pt>
                <c:pt idx="15253">
                  <c:v>3.4836939957330082</c:v>
                </c:pt>
                <c:pt idx="15254">
                  <c:v>3.4775982932032914</c:v>
                </c:pt>
                <c:pt idx="15255">
                  <c:v>3.4745504419384332</c:v>
                </c:pt>
                <c:pt idx="15256">
                  <c:v>3.4684547394087168</c:v>
                </c:pt>
                <c:pt idx="15257">
                  <c:v>3.4654068881438582</c:v>
                </c:pt>
                <c:pt idx="15258">
                  <c:v>3.4593111856141419</c:v>
                </c:pt>
                <c:pt idx="15259">
                  <c:v>3.4532154830844255</c:v>
                </c:pt>
                <c:pt idx="15260">
                  <c:v>3.4501676318195673</c:v>
                </c:pt>
                <c:pt idx="15261">
                  <c:v>3.4440719292898505</c:v>
                </c:pt>
                <c:pt idx="15262">
                  <c:v>3.4410240780249919</c:v>
                </c:pt>
                <c:pt idx="15263">
                  <c:v>3.4379762267601337</c:v>
                </c:pt>
                <c:pt idx="15264">
                  <c:v>3.4318805242304173</c:v>
                </c:pt>
                <c:pt idx="15265">
                  <c:v>3.4288326729655592</c:v>
                </c:pt>
                <c:pt idx="15266">
                  <c:v>3.425784821700701</c:v>
                </c:pt>
                <c:pt idx="15267">
                  <c:v>3.4227369704358428</c:v>
                </c:pt>
                <c:pt idx="15268">
                  <c:v>3.4166412679061264</c:v>
                </c:pt>
                <c:pt idx="15269">
                  <c:v>3.4135934166412674</c:v>
                </c:pt>
                <c:pt idx="15270">
                  <c:v>3.4105455653764092</c:v>
                </c:pt>
                <c:pt idx="15271">
                  <c:v>3.407497714111551</c:v>
                </c:pt>
                <c:pt idx="15272">
                  <c:v>3.4044498628466928</c:v>
                </c:pt>
                <c:pt idx="15273">
                  <c:v>3.4014020115818346</c:v>
                </c:pt>
                <c:pt idx="15274">
                  <c:v>3.3983541603169765</c:v>
                </c:pt>
                <c:pt idx="15275">
                  <c:v>3.3953063090521183</c:v>
                </c:pt>
                <c:pt idx="15276">
                  <c:v>3.3922584577872601</c:v>
                </c:pt>
                <c:pt idx="15277">
                  <c:v>3.3892106065224015</c:v>
                </c:pt>
                <c:pt idx="15278">
                  <c:v>3.3861627552575433</c:v>
                </c:pt>
                <c:pt idx="15279">
                  <c:v>3.3831149039926851</c:v>
                </c:pt>
                <c:pt idx="15280">
                  <c:v>3.3831149039926851</c:v>
                </c:pt>
                <c:pt idx="15281">
                  <c:v>3.3800670527278265</c:v>
                </c:pt>
                <c:pt idx="15282">
                  <c:v>3.3770192014629683</c:v>
                </c:pt>
                <c:pt idx="15283">
                  <c:v>3.3739713501981101</c:v>
                </c:pt>
                <c:pt idx="15284">
                  <c:v>3.3739713501981101</c:v>
                </c:pt>
                <c:pt idx="15285">
                  <c:v>3.3709234989332519</c:v>
                </c:pt>
                <c:pt idx="15286">
                  <c:v>3.3678756476683938</c:v>
                </c:pt>
                <c:pt idx="15287">
                  <c:v>3.3678756476683938</c:v>
                </c:pt>
                <c:pt idx="15288">
                  <c:v>3.3648277964035351</c:v>
                </c:pt>
                <c:pt idx="15289">
                  <c:v>3.3648277964035351</c:v>
                </c:pt>
                <c:pt idx="15290">
                  <c:v>3.361779945138677</c:v>
                </c:pt>
                <c:pt idx="15291">
                  <c:v>3.361779945138677</c:v>
                </c:pt>
                <c:pt idx="15292">
                  <c:v>3.3587320938738188</c:v>
                </c:pt>
                <c:pt idx="15293">
                  <c:v>3.3587320938738188</c:v>
                </c:pt>
                <c:pt idx="15294">
                  <c:v>3.3587320938738188</c:v>
                </c:pt>
                <c:pt idx="15295">
                  <c:v>3.3587320938738188</c:v>
                </c:pt>
                <c:pt idx="15296">
                  <c:v>3.3587320938738188</c:v>
                </c:pt>
                <c:pt idx="15297">
                  <c:v>3.3587320938738188</c:v>
                </c:pt>
                <c:pt idx="15298">
                  <c:v>3.3587320938738188</c:v>
                </c:pt>
                <c:pt idx="15299">
                  <c:v>3.3587320938738188</c:v>
                </c:pt>
                <c:pt idx="15300">
                  <c:v>3.3587320938738188</c:v>
                </c:pt>
                <c:pt idx="15301">
                  <c:v>3.3587320938738188</c:v>
                </c:pt>
                <c:pt idx="15302">
                  <c:v>3.3587320938738188</c:v>
                </c:pt>
                <c:pt idx="15303">
                  <c:v>3.361779945138677</c:v>
                </c:pt>
                <c:pt idx="15304">
                  <c:v>3.361779945138677</c:v>
                </c:pt>
                <c:pt idx="15305">
                  <c:v>3.3648277964035351</c:v>
                </c:pt>
                <c:pt idx="15306">
                  <c:v>3.3648277964035351</c:v>
                </c:pt>
                <c:pt idx="15307">
                  <c:v>3.3678756476683938</c:v>
                </c:pt>
                <c:pt idx="15308">
                  <c:v>3.3678756476683938</c:v>
                </c:pt>
                <c:pt idx="15309">
                  <c:v>3.3709234989332519</c:v>
                </c:pt>
                <c:pt idx="15310">
                  <c:v>3.3739713501981101</c:v>
                </c:pt>
                <c:pt idx="15311">
                  <c:v>3.3770192014629683</c:v>
                </c:pt>
                <c:pt idx="15312">
                  <c:v>3.3770192014629683</c:v>
                </c:pt>
                <c:pt idx="15313">
                  <c:v>3.3800670527278265</c:v>
                </c:pt>
                <c:pt idx="15314">
                  <c:v>3.3831149039926851</c:v>
                </c:pt>
                <c:pt idx="15315">
                  <c:v>3.3861627552575433</c:v>
                </c:pt>
                <c:pt idx="15316">
                  <c:v>3.3892106065224015</c:v>
                </c:pt>
                <c:pt idx="15317">
                  <c:v>3.3922584577872601</c:v>
                </c:pt>
                <c:pt idx="15318">
                  <c:v>3.3953063090521183</c:v>
                </c:pt>
                <c:pt idx="15319">
                  <c:v>3.3983541603169765</c:v>
                </c:pt>
                <c:pt idx="15320">
                  <c:v>3.4014020115818346</c:v>
                </c:pt>
                <c:pt idx="15321">
                  <c:v>3.4044498628466928</c:v>
                </c:pt>
                <c:pt idx="15322">
                  <c:v>3.407497714111551</c:v>
                </c:pt>
                <c:pt idx="15323">
                  <c:v>3.4105455653764092</c:v>
                </c:pt>
                <c:pt idx="15324">
                  <c:v>3.4135934166412674</c:v>
                </c:pt>
                <c:pt idx="15325">
                  <c:v>3.4166412679061264</c:v>
                </c:pt>
                <c:pt idx="15326">
                  <c:v>3.4196891191709846</c:v>
                </c:pt>
                <c:pt idx="15327">
                  <c:v>3.4227369704358428</c:v>
                </c:pt>
                <c:pt idx="15328">
                  <c:v>3.4288326729655592</c:v>
                </c:pt>
                <c:pt idx="15329">
                  <c:v>3.4318805242304173</c:v>
                </c:pt>
                <c:pt idx="15330">
                  <c:v>3.4349283754952755</c:v>
                </c:pt>
                <c:pt idx="15331">
                  <c:v>3.4379762267601337</c:v>
                </c:pt>
                <c:pt idx="15332">
                  <c:v>3.4440719292898505</c:v>
                </c:pt>
                <c:pt idx="15333">
                  <c:v>3.4471197805547091</c:v>
                </c:pt>
                <c:pt idx="15334">
                  <c:v>3.4501676318195673</c:v>
                </c:pt>
                <c:pt idx="15335">
                  <c:v>3.4532154830844255</c:v>
                </c:pt>
                <c:pt idx="15336">
                  <c:v>3.4593111856141419</c:v>
                </c:pt>
                <c:pt idx="15337">
                  <c:v>3.462359036879</c:v>
                </c:pt>
                <c:pt idx="15338">
                  <c:v>3.4654068881438582</c:v>
                </c:pt>
                <c:pt idx="15339">
                  <c:v>3.4684547394087168</c:v>
                </c:pt>
                <c:pt idx="15340">
                  <c:v>3.471502590673575</c:v>
                </c:pt>
                <c:pt idx="15341">
                  <c:v>3.4775982932032914</c:v>
                </c:pt>
                <c:pt idx="15342">
                  <c:v>3.4806461444681496</c:v>
                </c:pt>
                <c:pt idx="15343">
                  <c:v>3.4836939957330082</c:v>
                </c:pt>
                <c:pt idx="15344">
                  <c:v>3.4897896982627246</c:v>
                </c:pt>
                <c:pt idx="15345">
                  <c:v>3.4928375495275832</c:v>
                </c:pt>
                <c:pt idx="15346">
                  <c:v>3.4958854007924414</c:v>
                </c:pt>
                <c:pt idx="15347">
                  <c:v>3.5050289545870159</c:v>
                </c:pt>
                <c:pt idx="15348">
                  <c:v>3.5080768058518741</c:v>
                </c:pt>
                <c:pt idx="15349">
                  <c:v>3.5111246571167323</c:v>
                </c:pt>
                <c:pt idx="15350">
                  <c:v>3.5172203596464486</c:v>
                </c:pt>
                <c:pt idx="15351">
                  <c:v>3.5202682109113077</c:v>
                </c:pt>
                <c:pt idx="15352">
                  <c:v>3.5233160621761659</c:v>
                </c:pt>
                <c:pt idx="15353">
                  <c:v>3.5294117647058822</c:v>
                </c:pt>
                <c:pt idx="15354">
                  <c:v>3.5324596159707404</c:v>
                </c:pt>
                <c:pt idx="15355">
                  <c:v>3.5355074672355986</c:v>
                </c:pt>
                <c:pt idx="15356">
                  <c:v>3.5385553185004568</c:v>
                </c:pt>
                <c:pt idx="15357">
                  <c:v>3.541603169765315</c:v>
                </c:pt>
                <c:pt idx="15358">
                  <c:v>3.5446510210301736</c:v>
                </c:pt>
                <c:pt idx="15359">
                  <c:v>3.5476988722950322</c:v>
                </c:pt>
                <c:pt idx="15360">
                  <c:v>3.5507467235598904</c:v>
                </c:pt>
                <c:pt idx="15361">
                  <c:v>3.5507467235598904</c:v>
                </c:pt>
                <c:pt idx="15362">
                  <c:v>3.5537945748247486</c:v>
                </c:pt>
                <c:pt idx="15363">
                  <c:v>3.5537945748247486</c:v>
                </c:pt>
                <c:pt idx="15364">
                  <c:v>3.5537945748247486</c:v>
                </c:pt>
                <c:pt idx="15365">
                  <c:v>3.5537945748247486</c:v>
                </c:pt>
                <c:pt idx="15366">
                  <c:v>3.5507467235598904</c:v>
                </c:pt>
                <c:pt idx="15367">
                  <c:v>3.5507467235598904</c:v>
                </c:pt>
                <c:pt idx="15368">
                  <c:v>3.5507467235598904</c:v>
                </c:pt>
                <c:pt idx="15369">
                  <c:v>3.5476988722950322</c:v>
                </c:pt>
                <c:pt idx="15370">
                  <c:v>3.5446510210301736</c:v>
                </c:pt>
                <c:pt idx="15371">
                  <c:v>3.5385553185004568</c:v>
                </c:pt>
                <c:pt idx="15372">
                  <c:v>3.5355074672355986</c:v>
                </c:pt>
                <c:pt idx="15373">
                  <c:v>3.5324596159707404</c:v>
                </c:pt>
                <c:pt idx="15374">
                  <c:v>3.5294117647058822</c:v>
                </c:pt>
                <c:pt idx="15375">
                  <c:v>3.5263639134410241</c:v>
                </c:pt>
                <c:pt idx="15376">
                  <c:v>3.5202682109113077</c:v>
                </c:pt>
                <c:pt idx="15377">
                  <c:v>3.5172203596464486</c:v>
                </c:pt>
                <c:pt idx="15378">
                  <c:v>3.5111246571167323</c:v>
                </c:pt>
                <c:pt idx="15379">
                  <c:v>3.5080768058518741</c:v>
                </c:pt>
                <c:pt idx="15380">
                  <c:v>3.5019811033221577</c:v>
                </c:pt>
                <c:pt idx="15381">
                  <c:v>3.4928375495275832</c:v>
                </c:pt>
                <c:pt idx="15382">
                  <c:v>3.4897896982627246</c:v>
                </c:pt>
                <c:pt idx="15383">
                  <c:v>3.4836939957330082</c:v>
                </c:pt>
                <c:pt idx="15384">
                  <c:v>3.4806461444681496</c:v>
                </c:pt>
                <c:pt idx="15385">
                  <c:v>3.4745504419384332</c:v>
                </c:pt>
                <c:pt idx="15386">
                  <c:v>3.471502590673575</c:v>
                </c:pt>
                <c:pt idx="15387">
                  <c:v>3.4654068881438582</c:v>
                </c:pt>
                <c:pt idx="15388">
                  <c:v>3.462359036879</c:v>
                </c:pt>
                <c:pt idx="15389">
                  <c:v>3.4562633343492837</c:v>
                </c:pt>
                <c:pt idx="15390">
                  <c:v>3.4532154830844255</c:v>
                </c:pt>
                <c:pt idx="15391">
                  <c:v>3.4471197805547091</c:v>
                </c:pt>
                <c:pt idx="15392">
                  <c:v>3.4440719292898505</c:v>
                </c:pt>
                <c:pt idx="15393">
                  <c:v>3.4410240780249919</c:v>
                </c:pt>
                <c:pt idx="15394">
                  <c:v>3.4349283754952755</c:v>
                </c:pt>
                <c:pt idx="15395">
                  <c:v>3.4318805242304173</c:v>
                </c:pt>
                <c:pt idx="15396">
                  <c:v>3.4288326729655592</c:v>
                </c:pt>
                <c:pt idx="15397">
                  <c:v>3.4227369704358428</c:v>
                </c:pt>
                <c:pt idx="15398">
                  <c:v>3.4196891191709846</c:v>
                </c:pt>
                <c:pt idx="15399">
                  <c:v>3.4166412679061264</c:v>
                </c:pt>
                <c:pt idx="15400">
                  <c:v>3.4135934166412674</c:v>
                </c:pt>
                <c:pt idx="15401">
                  <c:v>3.4105455653764092</c:v>
                </c:pt>
                <c:pt idx="15402">
                  <c:v>3.407497714111551</c:v>
                </c:pt>
                <c:pt idx="15403">
                  <c:v>3.4014020115818346</c:v>
                </c:pt>
                <c:pt idx="15404">
                  <c:v>3.3983541603169765</c:v>
                </c:pt>
                <c:pt idx="15405">
                  <c:v>3.3953063090521183</c:v>
                </c:pt>
                <c:pt idx="15406">
                  <c:v>3.3922584577872601</c:v>
                </c:pt>
                <c:pt idx="15407">
                  <c:v>3.3892106065224015</c:v>
                </c:pt>
                <c:pt idx="15408">
                  <c:v>3.3892106065224015</c:v>
                </c:pt>
                <c:pt idx="15409">
                  <c:v>3.3861627552575433</c:v>
                </c:pt>
                <c:pt idx="15410">
                  <c:v>3.3831149039926851</c:v>
                </c:pt>
                <c:pt idx="15411">
                  <c:v>3.3800670527278265</c:v>
                </c:pt>
                <c:pt idx="15412">
                  <c:v>3.3770192014629683</c:v>
                </c:pt>
                <c:pt idx="15413">
                  <c:v>3.3739713501981101</c:v>
                </c:pt>
                <c:pt idx="15414">
                  <c:v>3.3709234989332519</c:v>
                </c:pt>
                <c:pt idx="15415">
                  <c:v>3.3709234989332519</c:v>
                </c:pt>
                <c:pt idx="15416">
                  <c:v>3.3678756476683938</c:v>
                </c:pt>
                <c:pt idx="15417">
                  <c:v>3.3648277964035351</c:v>
                </c:pt>
                <c:pt idx="15418">
                  <c:v>3.3648277964035351</c:v>
                </c:pt>
                <c:pt idx="15419">
                  <c:v>3.361779945138677</c:v>
                </c:pt>
                <c:pt idx="15420">
                  <c:v>3.361779945138677</c:v>
                </c:pt>
                <c:pt idx="15421">
                  <c:v>3.3587320938738188</c:v>
                </c:pt>
                <c:pt idx="15422">
                  <c:v>3.3556842426089606</c:v>
                </c:pt>
                <c:pt idx="15423">
                  <c:v>3.3556842426089606</c:v>
                </c:pt>
                <c:pt idx="15424">
                  <c:v>3.3556842426089606</c:v>
                </c:pt>
                <c:pt idx="15425">
                  <c:v>3.3556842426089606</c:v>
                </c:pt>
                <c:pt idx="15426">
                  <c:v>3.3556842426089606</c:v>
                </c:pt>
                <c:pt idx="15427">
                  <c:v>3.3556842426089606</c:v>
                </c:pt>
                <c:pt idx="15428">
                  <c:v>3.3556842426089606</c:v>
                </c:pt>
                <c:pt idx="15429">
                  <c:v>3.3556842426089606</c:v>
                </c:pt>
                <c:pt idx="15430">
                  <c:v>3.3587320938738188</c:v>
                </c:pt>
                <c:pt idx="15431">
                  <c:v>3.361779945138677</c:v>
                </c:pt>
                <c:pt idx="15432">
                  <c:v>3.3648277964035351</c:v>
                </c:pt>
                <c:pt idx="15433">
                  <c:v>3.3678756476683938</c:v>
                </c:pt>
                <c:pt idx="15434">
                  <c:v>3.3739713501981101</c:v>
                </c:pt>
                <c:pt idx="15435">
                  <c:v>3.3800670527278265</c:v>
                </c:pt>
                <c:pt idx="15436">
                  <c:v>3.3892106065224015</c:v>
                </c:pt>
                <c:pt idx="15437">
                  <c:v>3.3983541603169765</c:v>
                </c:pt>
                <c:pt idx="15438">
                  <c:v>3.4105455653764092</c:v>
                </c:pt>
                <c:pt idx="15439">
                  <c:v>3.4227369704358428</c:v>
                </c:pt>
                <c:pt idx="15440">
                  <c:v>3.4349283754952755</c:v>
                </c:pt>
                <c:pt idx="15441">
                  <c:v>3.4501676318195673</c:v>
                </c:pt>
                <c:pt idx="15442">
                  <c:v>3.4654068881438582</c:v>
                </c:pt>
                <c:pt idx="15443">
                  <c:v>3.4806461444681496</c:v>
                </c:pt>
                <c:pt idx="15444">
                  <c:v>3.4928375495275832</c:v>
                </c:pt>
                <c:pt idx="15445">
                  <c:v>3.5141725083815905</c:v>
                </c:pt>
                <c:pt idx="15446">
                  <c:v>3.5294117647058822</c:v>
                </c:pt>
                <c:pt idx="15447">
                  <c:v>3.5446510210301736</c:v>
                </c:pt>
                <c:pt idx="15448">
                  <c:v>3.5598902773544649</c:v>
                </c:pt>
                <c:pt idx="15449">
                  <c:v>3.5781773849436145</c:v>
                </c:pt>
                <c:pt idx="15450">
                  <c:v>3.5934166412679058</c:v>
                </c:pt>
                <c:pt idx="15451">
                  <c:v>3.6117037488570554</c:v>
                </c:pt>
                <c:pt idx="15452">
                  <c:v>3.6269430051813472</c:v>
                </c:pt>
                <c:pt idx="15453">
                  <c:v>3.6452301127704967</c:v>
                </c:pt>
                <c:pt idx="15454">
                  <c:v>3.660469369094788</c:v>
                </c:pt>
                <c:pt idx="15455">
                  <c:v>3.6757086254190794</c:v>
                </c:pt>
                <c:pt idx="15456">
                  <c:v>3.6939957330082289</c:v>
                </c:pt>
                <c:pt idx="15457">
                  <c:v>3.7092349893325203</c:v>
                </c:pt>
                <c:pt idx="15458">
                  <c:v>3.7275220969216702</c:v>
                </c:pt>
                <c:pt idx="15459">
                  <c:v>3.7427613532459612</c:v>
                </c:pt>
                <c:pt idx="15460">
                  <c:v>3.7610484608351111</c:v>
                </c:pt>
                <c:pt idx="15461">
                  <c:v>3.7762877171594025</c:v>
                </c:pt>
                <c:pt idx="15462">
                  <c:v>3.7915269734836938</c:v>
                </c:pt>
                <c:pt idx="15463">
                  <c:v>3.8067662298079852</c:v>
                </c:pt>
                <c:pt idx="15464">
                  <c:v>3.8189576348674179</c:v>
                </c:pt>
                <c:pt idx="15465">
                  <c:v>3.8311490399268515</c:v>
                </c:pt>
                <c:pt idx="15466">
                  <c:v>3.8433404449862842</c:v>
                </c:pt>
                <c:pt idx="15467">
                  <c:v>3.8524839987808597</c:v>
                </c:pt>
                <c:pt idx="15468">
                  <c:v>3.8646754038402924</c:v>
                </c:pt>
                <c:pt idx="15469">
                  <c:v>3.8738189576348674</c:v>
                </c:pt>
                <c:pt idx="15470">
                  <c:v>3.8799146601645838</c:v>
                </c:pt>
                <c:pt idx="15471">
                  <c:v>3.8890582139591587</c:v>
                </c:pt>
                <c:pt idx="15472">
                  <c:v>3.8951539164888751</c:v>
                </c:pt>
                <c:pt idx="15473">
                  <c:v>3.9012496190185919</c:v>
                </c:pt>
                <c:pt idx="15474">
                  <c:v>3.9073453215483083</c:v>
                </c:pt>
                <c:pt idx="15475">
                  <c:v>3.9103931728131665</c:v>
                </c:pt>
                <c:pt idx="15476">
                  <c:v>3.9164888753428828</c:v>
                </c:pt>
                <c:pt idx="15477">
                  <c:v>3.919536726607741</c:v>
                </c:pt>
                <c:pt idx="15478">
                  <c:v>3.919536726607741</c:v>
                </c:pt>
                <c:pt idx="15479">
                  <c:v>3.9225845778725996</c:v>
                </c:pt>
                <c:pt idx="15480">
                  <c:v>3.9225845778725996</c:v>
                </c:pt>
                <c:pt idx="15481">
                  <c:v>3.9256324291374582</c:v>
                </c:pt>
                <c:pt idx="15482">
                  <c:v>3.9256324291374582</c:v>
                </c:pt>
                <c:pt idx="15483">
                  <c:v>3.9286802804023164</c:v>
                </c:pt>
                <c:pt idx="15484">
                  <c:v>3.9286802804023164</c:v>
                </c:pt>
                <c:pt idx="15485">
                  <c:v>3.9286802804023164</c:v>
                </c:pt>
                <c:pt idx="15486">
                  <c:v>3.9317281316671746</c:v>
                </c:pt>
                <c:pt idx="15487">
                  <c:v>3.9347759829320328</c:v>
                </c:pt>
                <c:pt idx="15488">
                  <c:v>3.9347759829320328</c:v>
                </c:pt>
                <c:pt idx="15489">
                  <c:v>3.9347759829320328</c:v>
                </c:pt>
                <c:pt idx="15490">
                  <c:v>3.937823834196891</c:v>
                </c:pt>
                <c:pt idx="15491">
                  <c:v>3.9347759829320328</c:v>
                </c:pt>
                <c:pt idx="15492">
                  <c:v>3.9347759829320328</c:v>
                </c:pt>
                <c:pt idx="15493">
                  <c:v>3.9317281316671746</c:v>
                </c:pt>
                <c:pt idx="15494">
                  <c:v>3.9256324291374582</c:v>
                </c:pt>
                <c:pt idx="15495">
                  <c:v>3.919536726607741</c:v>
                </c:pt>
                <c:pt idx="15496">
                  <c:v>3.9103931728131665</c:v>
                </c:pt>
                <c:pt idx="15497">
                  <c:v>3.9012496190185919</c:v>
                </c:pt>
                <c:pt idx="15498">
                  <c:v>3.8921060652240169</c:v>
                </c:pt>
                <c:pt idx="15499">
                  <c:v>3.8799146601645838</c:v>
                </c:pt>
                <c:pt idx="15500">
                  <c:v>3.8677232551051506</c:v>
                </c:pt>
                <c:pt idx="15501">
                  <c:v>3.858579701310576</c:v>
                </c:pt>
                <c:pt idx="15502">
                  <c:v>3.8433404449862842</c:v>
                </c:pt>
                <c:pt idx="15503">
                  <c:v>3.8281011886619933</c:v>
                </c:pt>
                <c:pt idx="15504">
                  <c:v>3.8159097836025597</c:v>
                </c:pt>
                <c:pt idx="15505">
                  <c:v>3.8006705272782688</c:v>
                </c:pt>
                <c:pt idx="15506">
                  <c:v>3.7884791222188356</c:v>
                </c:pt>
                <c:pt idx="15507">
                  <c:v>3.7762877171594025</c:v>
                </c:pt>
                <c:pt idx="15508">
                  <c:v>3.7640963120999693</c:v>
                </c:pt>
                <c:pt idx="15509">
                  <c:v>3.7488570557756784</c:v>
                </c:pt>
                <c:pt idx="15510">
                  <c:v>3.7366656507162448</c:v>
                </c:pt>
                <c:pt idx="15511">
                  <c:v>3.7244742456568121</c:v>
                </c:pt>
                <c:pt idx="15512">
                  <c:v>3.7122828405973785</c:v>
                </c:pt>
                <c:pt idx="15513">
                  <c:v>3.7031392868028039</c:v>
                </c:pt>
                <c:pt idx="15514">
                  <c:v>3.6909478817433707</c:v>
                </c:pt>
                <c:pt idx="15515">
                  <c:v>3.6787564766839376</c:v>
                </c:pt>
                <c:pt idx="15516">
                  <c:v>3.6696129228893626</c:v>
                </c:pt>
                <c:pt idx="15517">
                  <c:v>3.660469369094788</c:v>
                </c:pt>
                <c:pt idx="15518">
                  <c:v>3.6513258153002135</c:v>
                </c:pt>
                <c:pt idx="15519">
                  <c:v>3.6391344102407799</c:v>
                </c:pt>
                <c:pt idx="15520">
                  <c:v>3.6299908564462053</c:v>
                </c:pt>
                <c:pt idx="15521">
                  <c:v>3.6208473026516308</c:v>
                </c:pt>
                <c:pt idx="15522">
                  <c:v>3.6117037488570554</c:v>
                </c:pt>
                <c:pt idx="15523">
                  <c:v>3.605608046327339</c:v>
                </c:pt>
                <c:pt idx="15524">
                  <c:v>3.5964644925327645</c:v>
                </c:pt>
                <c:pt idx="15525">
                  <c:v>3.5873209387381895</c:v>
                </c:pt>
                <c:pt idx="15526">
                  <c:v>3.5812252362084727</c:v>
                </c:pt>
                <c:pt idx="15527">
                  <c:v>3.5720816824138981</c:v>
                </c:pt>
                <c:pt idx="15528">
                  <c:v>3.5659859798841813</c:v>
                </c:pt>
                <c:pt idx="15529">
                  <c:v>3.5568424260896068</c:v>
                </c:pt>
                <c:pt idx="15530">
                  <c:v>3.5507467235598904</c:v>
                </c:pt>
                <c:pt idx="15531">
                  <c:v>3.5446510210301736</c:v>
                </c:pt>
                <c:pt idx="15532">
                  <c:v>3.5385553185004568</c:v>
                </c:pt>
                <c:pt idx="15533">
                  <c:v>3.5324596159707404</c:v>
                </c:pt>
                <c:pt idx="15534">
                  <c:v>3.5263639134410241</c:v>
                </c:pt>
                <c:pt idx="15535">
                  <c:v>3.5202682109113077</c:v>
                </c:pt>
                <c:pt idx="15536">
                  <c:v>3.5141725083815905</c:v>
                </c:pt>
                <c:pt idx="15537">
                  <c:v>3.5080768058518741</c:v>
                </c:pt>
                <c:pt idx="15538">
                  <c:v>3.5019811033221577</c:v>
                </c:pt>
                <c:pt idx="15539">
                  <c:v>3.4928375495275832</c:v>
                </c:pt>
                <c:pt idx="15540">
                  <c:v>3.4867418469978664</c:v>
                </c:pt>
                <c:pt idx="15541">
                  <c:v>3.4806461444681496</c:v>
                </c:pt>
                <c:pt idx="15542">
                  <c:v>3.4775982932032914</c:v>
                </c:pt>
                <c:pt idx="15543">
                  <c:v>3.471502590673575</c:v>
                </c:pt>
                <c:pt idx="15544">
                  <c:v>3.4684547394087168</c:v>
                </c:pt>
                <c:pt idx="15545">
                  <c:v>3.462359036879</c:v>
                </c:pt>
                <c:pt idx="15546">
                  <c:v>3.4562633343492837</c:v>
                </c:pt>
                <c:pt idx="15547">
                  <c:v>3.4532154830844255</c:v>
                </c:pt>
                <c:pt idx="15548">
                  <c:v>3.4501676318195673</c:v>
                </c:pt>
                <c:pt idx="15549">
                  <c:v>3.4440719292898505</c:v>
                </c:pt>
                <c:pt idx="15550">
                  <c:v>3.4410240780249919</c:v>
                </c:pt>
                <c:pt idx="15551">
                  <c:v>3.4379762267601337</c:v>
                </c:pt>
                <c:pt idx="15552">
                  <c:v>3.4318805242304173</c:v>
                </c:pt>
                <c:pt idx="15553">
                  <c:v>3.4288326729655592</c:v>
                </c:pt>
                <c:pt idx="15554">
                  <c:v>3.425784821700701</c:v>
                </c:pt>
                <c:pt idx="15555">
                  <c:v>3.4227369704358428</c:v>
                </c:pt>
                <c:pt idx="15556">
                  <c:v>3.4227369704358428</c:v>
                </c:pt>
                <c:pt idx="15557">
                  <c:v>3.4135934166412674</c:v>
                </c:pt>
                <c:pt idx="15558">
                  <c:v>3.4105455653764092</c:v>
                </c:pt>
                <c:pt idx="15559">
                  <c:v>3.407497714111551</c:v>
                </c:pt>
                <c:pt idx="15560">
                  <c:v>3.4044498628466928</c:v>
                </c:pt>
                <c:pt idx="15561">
                  <c:v>3.4014020115818346</c:v>
                </c:pt>
                <c:pt idx="15562">
                  <c:v>3.3983541603169765</c:v>
                </c:pt>
                <c:pt idx="15563">
                  <c:v>3.3953063090521183</c:v>
                </c:pt>
                <c:pt idx="15564">
                  <c:v>3.3922584577872601</c:v>
                </c:pt>
                <c:pt idx="15565">
                  <c:v>3.3892106065224015</c:v>
                </c:pt>
                <c:pt idx="15566">
                  <c:v>3.3861627552575433</c:v>
                </c:pt>
                <c:pt idx="15567">
                  <c:v>3.3861627552575433</c:v>
                </c:pt>
                <c:pt idx="15568">
                  <c:v>3.3831149039926851</c:v>
                </c:pt>
                <c:pt idx="15569">
                  <c:v>3.3800670527278265</c:v>
                </c:pt>
                <c:pt idx="15570">
                  <c:v>3.3770192014629683</c:v>
                </c:pt>
                <c:pt idx="15571">
                  <c:v>3.3770192014629683</c:v>
                </c:pt>
                <c:pt idx="15572">
                  <c:v>3.3739713501981101</c:v>
                </c:pt>
                <c:pt idx="15573">
                  <c:v>3.3739713501981101</c:v>
                </c:pt>
                <c:pt idx="15574">
                  <c:v>3.3709234989332519</c:v>
                </c:pt>
                <c:pt idx="15575">
                  <c:v>3.3709234989332519</c:v>
                </c:pt>
                <c:pt idx="15576">
                  <c:v>3.3678756476683938</c:v>
                </c:pt>
                <c:pt idx="15577">
                  <c:v>3.3678756476683938</c:v>
                </c:pt>
                <c:pt idx="15578">
                  <c:v>3.3678756476683938</c:v>
                </c:pt>
                <c:pt idx="15579">
                  <c:v>3.3648277964035351</c:v>
                </c:pt>
                <c:pt idx="15580">
                  <c:v>3.3648277964035351</c:v>
                </c:pt>
                <c:pt idx="15581">
                  <c:v>3.3648277964035351</c:v>
                </c:pt>
                <c:pt idx="15582">
                  <c:v>3.3648277964035351</c:v>
                </c:pt>
                <c:pt idx="15583">
                  <c:v>3.3648277964035351</c:v>
                </c:pt>
                <c:pt idx="15584">
                  <c:v>3.3648277964035351</c:v>
                </c:pt>
                <c:pt idx="15585">
                  <c:v>3.3648277964035351</c:v>
                </c:pt>
                <c:pt idx="15586">
                  <c:v>3.3648277964035351</c:v>
                </c:pt>
                <c:pt idx="15587">
                  <c:v>3.3648277964035351</c:v>
                </c:pt>
                <c:pt idx="15588">
                  <c:v>3.3678756476683938</c:v>
                </c:pt>
                <c:pt idx="15589">
                  <c:v>3.3678756476683938</c:v>
                </c:pt>
                <c:pt idx="15590">
                  <c:v>3.3709234989332519</c:v>
                </c:pt>
                <c:pt idx="15591">
                  <c:v>3.3709234989332519</c:v>
                </c:pt>
                <c:pt idx="15592">
                  <c:v>3.3739713501981101</c:v>
                </c:pt>
                <c:pt idx="15593">
                  <c:v>3.3739713501981101</c:v>
                </c:pt>
                <c:pt idx="15594">
                  <c:v>3.3770192014629683</c:v>
                </c:pt>
                <c:pt idx="15595">
                  <c:v>3.3770192014629683</c:v>
                </c:pt>
                <c:pt idx="15596">
                  <c:v>3.3800670527278265</c:v>
                </c:pt>
                <c:pt idx="15597">
                  <c:v>3.3831149039926851</c:v>
                </c:pt>
                <c:pt idx="15598">
                  <c:v>3.3861627552575433</c:v>
                </c:pt>
                <c:pt idx="15599">
                  <c:v>3.3892106065224015</c:v>
                </c:pt>
                <c:pt idx="15600">
                  <c:v>3.3922584577872601</c:v>
                </c:pt>
                <c:pt idx="15601">
                  <c:v>3.3953063090521183</c:v>
                </c:pt>
                <c:pt idx="15602">
                  <c:v>3.3983541603169765</c:v>
                </c:pt>
                <c:pt idx="15603">
                  <c:v>3.4014020115818346</c:v>
                </c:pt>
                <c:pt idx="15604">
                  <c:v>3.4044498628466928</c:v>
                </c:pt>
                <c:pt idx="15605">
                  <c:v>3.407497714111551</c:v>
                </c:pt>
                <c:pt idx="15606">
                  <c:v>3.4105455653764092</c:v>
                </c:pt>
                <c:pt idx="15607">
                  <c:v>3.4135934166412674</c:v>
                </c:pt>
                <c:pt idx="15608">
                  <c:v>3.4166412679061264</c:v>
                </c:pt>
                <c:pt idx="15609">
                  <c:v>3.4196891191709846</c:v>
                </c:pt>
                <c:pt idx="15610">
                  <c:v>3.4227369704358428</c:v>
                </c:pt>
                <c:pt idx="15611">
                  <c:v>3.425784821700701</c:v>
                </c:pt>
                <c:pt idx="15612">
                  <c:v>3.4288326729655592</c:v>
                </c:pt>
                <c:pt idx="15613">
                  <c:v>3.4318805242304173</c:v>
                </c:pt>
                <c:pt idx="15614">
                  <c:v>3.4379762267601337</c:v>
                </c:pt>
                <c:pt idx="15615">
                  <c:v>3.4410240780249919</c:v>
                </c:pt>
                <c:pt idx="15616">
                  <c:v>3.4440719292898505</c:v>
                </c:pt>
                <c:pt idx="15617">
                  <c:v>3.4471197805547091</c:v>
                </c:pt>
                <c:pt idx="15618">
                  <c:v>3.4501676318195673</c:v>
                </c:pt>
                <c:pt idx="15619">
                  <c:v>3.4562633343492837</c:v>
                </c:pt>
                <c:pt idx="15620">
                  <c:v>3.4593111856141419</c:v>
                </c:pt>
                <c:pt idx="15621">
                  <c:v>3.462359036879</c:v>
                </c:pt>
                <c:pt idx="15622">
                  <c:v>3.4654068881438582</c:v>
                </c:pt>
                <c:pt idx="15623">
                  <c:v>3.4684547394087168</c:v>
                </c:pt>
                <c:pt idx="15624">
                  <c:v>3.4745504419384332</c:v>
                </c:pt>
                <c:pt idx="15625">
                  <c:v>3.4775982932032914</c:v>
                </c:pt>
                <c:pt idx="15626">
                  <c:v>3.4806461444681496</c:v>
                </c:pt>
                <c:pt idx="15627">
                  <c:v>3.4836939957330082</c:v>
                </c:pt>
                <c:pt idx="15628">
                  <c:v>3.4897896982627246</c:v>
                </c:pt>
                <c:pt idx="15629">
                  <c:v>3.4928375495275832</c:v>
                </c:pt>
                <c:pt idx="15630">
                  <c:v>3.4958854007924414</c:v>
                </c:pt>
                <c:pt idx="15631">
                  <c:v>3.5050289545870159</c:v>
                </c:pt>
                <c:pt idx="15632">
                  <c:v>3.5080768058518741</c:v>
                </c:pt>
                <c:pt idx="15633">
                  <c:v>3.5111246571167323</c:v>
                </c:pt>
                <c:pt idx="15634">
                  <c:v>3.5172203596464486</c:v>
                </c:pt>
                <c:pt idx="15635">
                  <c:v>3.5202682109113077</c:v>
                </c:pt>
                <c:pt idx="15636">
                  <c:v>3.5233160621761659</c:v>
                </c:pt>
                <c:pt idx="15637">
                  <c:v>3.5263639134410241</c:v>
                </c:pt>
                <c:pt idx="15638">
                  <c:v>3.5294117647058822</c:v>
                </c:pt>
                <c:pt idx="15639">
                  <c:v>3.5324596159707404</c:v>
                </c:pt>
                <c:pt idx="15640">
                  <c:v>3.5385553185004568</c:v>
                </c:pt>
                <c:pt idx="15641">
                  <c:v>3.5385553185004568</c:v>
                </c:pt>
                <c:pt idx="15642">
                  <c:v>3.541603169765315</c:v>
                </c:pt>
                <c:pt idx="15643">
                  <c:v>3.5446510210301736</c:v>
                </c:pt>
                <c:pt idx="15644">
                  <c:v>3.5446510210301736</c:v>
                </c:pt>
                <c:pt idx="15645">
                  <c:v>3.5476988722950322</c:v>
                </c:pt>
                <c:pt idx="15646">
                  <c:v>3.5476988722950322</c:v>
                </c:pt>
                <c:pt idx="15647">
                  <c:v>3.5476988722950322</c:v>
                </c:pt>
                <c:pt idx="15648">
                  <c:v>3.5476988722950322</c:v>
                </c:pt>
                <c:pt idx="15649">
                  <c:v>3.5476988722950322</c:v>
                </c:pt>
                <c:pt idx="15650">
                  <c:v>3.5446510210301736</c:v>
                </c:pt>
                <c:pt idx="15651">
                  <c:v>3.5446510210301736</c:v>
                </c:pt>
                <c:pt idx="15652">
                  <c:v>3.541603169765315</c:v>
                </c:pt>
                <c:pt idx="15653">
                  <c:v>3.5385553185004568</c:v>
                </c:pt>
                <c:pt idx="15654">
                  <c:v>3.5355074672355986</c:v>
                </c:pt>
                <c:pt idx="15655">
                  <c:v>3.5324596159707404</c:v>
                </c:pt>
                <c:pt idx="15656">
                  <c:v>3.5263639134410241</c:v>
                </c:pt>
                <c:pt idx="15657">
                  <c:v>3.5233160621761659</c:v>
                </c:pt>
                <c:pt idx="15658">
                  <c:v>3.5202682109113077</c:v>
                </c:pt>
                <c:pt idx="15659">
                  <c:v>3.5172203596464486</c:v>
                </c:pt>
                <c:pt idx="15660">
                  <c:v>3.5141725083815905</c:v>
                </c:pt>
                <c:pt idx="15661">
                  <c:v>3.5080768058518741</c:v>
                </c:pt>
                <c:pt idx="15662">
                  <c:v>3.5050289545870159</c:v>
                </c:pt>
                <c:pt idx="15663">
                  <c:v>3.4958854007924414</c:v>
                </c:pt>
                <c:pt idx="15664">
                  <c:v>3.4928375495275832</c:v>
                </c:pt>
                <c:pt idx="15665">
                  <c:v>3.4867418469978664</c:v>
                </c:pt>
                <c:pt idx="15666">
                  <c:v>3.4836939957330082</c:v>
                </c:pt>
                <c:pt idx="15667">
                  <c:v>3.4775982932032914</c:v>
                </c:pt>
                <c:pt idx="15668">
                  <c:v>3.4745504419384332</c:v>
                </c:pt>
                <c:pt idx="15669">
                  <c:v>3.4684547394087168</c:v>
                </c:pt>
                <c:pt idx="15670">
                  <c:v>3.462359036879</c:v>
                </c:pt>
                <c:pt idx="15671">
                  <c:v>3.4593111856141419</c:v>
                </c:pt>
                <c:pt idx="15672">
                  <c:v>3.4562633343492837</c:v>
                </c:pt>
                <c:pt idx="15673">
                  <c:v>3.4501676318195673</c:v>
                </c:pt>
                <c:pt idx="15674">
                  <c:v>3.4440719292898505</c:v>
                </c:pt>
                <c:pt idx="15675">
                  <c:v>3.4440719292898505</c:v>
                </c:pt>
                <c:pt idx="15676">
                  <c:v>3.4379762267601337</c:v>
                </c:pt>
                <c:pt idx="15677">
                  <c:v>3.4349283754952755</c:v>
                </c:pt>
                <c:pt idx="15678">
                  <c:v>3.4318805242304173</c:v>
                </c:pt>
                <c:pt idx="15679">
                  <c:v>3.425784821700701</c:v>
                </c:pt>
                <c:pt idx="15680">
                  <c:v>3.4227369704358428</c:v>
                </c:pt>
                <c:pt idx="15681">
                  <c:v>3.4196891191709846</c:v>
                </c:pt>
                <c:pt idx="15682">
                  <c:v>3.4166412679061264</c:v>
                </c:pt>
                <c:pt idx="15683">
                  <c:v>3.4135934166412674</c:v>
                </c:pt>
                <c:pt idx="15684">
                  <c:v>3.407497714111551</c:v>
                </c:pt>
                <c:pt idx="15685">
                  <c:v>3.4044498628466928</c:v>
                </c:pt>
                <c:pt idx="15686">
                  <c:v>3.4014020115818346</c:v>
                </c:pt>
                <c:pt idx="15687">
                  <c:v>3.3983541603169765</c:v>
                </c:pt>
                <c:pt idx="15688">
                  <c:v>3.3953063090521183</c:v>
                </c:pt>
                <c:pt idx="15689">
                  <c:v>3.3922584577872601</c:v>
                </c:pt>
                <c:pt idx="15690">
                  <c:v>3.3892106065224015</c:v>
                </c:pt>
                <c:pt idx="15691">
                  <c:v>3.3861627552575433</c:v>
                </c:pt>
                <c:pt idx="15692">
                  <c:v>3.3831149039926851</c:v>
                </c:pt>
                <c:pt idx="15693">
                  <c:v>3.3800670527278265</c:v>
                </c:pt>
                <c:pt idx="15694">
                  <c:v>3.3770192014629683</c:v>
                </c:pt>
                <c:pt idx="15695">
                  <c:v>3.3770192014629683</c:v>
                </c:pt>
                <c:pt idx="15696">
                  <c:v>3.3739713501981101</c:v>
                </c:pt>
                <c:pt idx="15697">
                  <c:v>3.3678756476683938</c:v>
                </c:pt>
                <c:pt idx="15698">
                  <c:v>3.3648277964035351</c:v>
                </c:pt>
                <c:pt idx="15699">
                  <c:v>3.3648277964035351</c:v>
                </c:pt>
                <c:pt idx="15700">
                  <c:v>3.361779945138677</c:v>
                </c:pt>
                <c:pt idx="15701">
                  <c:v>3.361779945138677</c:v>
                </c:pt>
                <c:pt idx="15702">
                  <c:v>3.3587320938738188</c:v>
                </c:pt>
                <c:pt idx="15703">
                  <c:v>3.3587320938738188</c:v>
                </c:pt>
                <c:pt idx="15704">
                  <c:v>3.3556842426089606</c:v>
                </c:pt>
                <c:pt idx="15705">
                  <c:v>3.3526363913441024</c:v>
                </c:pt>
                <c:pt idx="15706">
                  <c:v>3.3495885400792442</c:v>
                </c:pt>
                <c:pt idx="15707">
                  <c:v>3.3495885400792442</c:v>
                </c:pt>
                <c:pt idx="15708">
                  <c:v>3.3495885400792442</c:v>
                </c:pt>
                <c:pt idx="15709">
                  <c:v>3.346540688814386</c:v>
                </c:pt>
                <c:pt idx="15710">
                  <c:v>3.346540688814386</c:v>
                </c:pt>
                <c:pt idx="15711">
                  <c:v>3.346540688814386</c:v>
                </c:pt>
                <c:pt idx="15712">
                  <c:v>3.3434928375495274</c:v>
                </c:pt>
                <c:pt idx="15713">
                  <c:v>3.3434928375495274</c:v>
                </c:pt>
                <c:pt idx="15714">
                  <c:v>3.3434928375495274</c:v>
                </c:pt>
                <c:pt idx="15715">
                  <c:v>3.3434928375495274</c:v>
                </c:pt>
                <c:pt idx="15716">
                  <c:v>3.3434928375495274</c:v>
                </c:pt>
                <c:pt idx="15717">
                  <c:v>3.3434928375495274</c:v>
                </c:pt>
                <c:pt idx="15718">
                  <c:v>3.3434928375495274</c:v>
                </c:pt>
                <c:pt idx="15719">
                  <c:v>3.3434928375495274</c:v>
                </c:pt>
                <c:pt idx="15720">
                  <c:v>3.3434928375495274</c:v>
                </c:pt>
                <c:pt idx="15721">
                  <c:v>3.346540688814386</c:v>
                </c:pt>
                <c:pt idx="15722">
                  <c:v>3.346540688814386</c:v>
                </c:pt>
                <c:pt idx="15723">
                  <c:v>3.3434928375495274</c:v>
                </c:pt>
                <c:pt idx="15724">
                  <c:v>3.346540688814386</c:v>
                </c:pt>
                <c:pt idx="15725">
                  <c:v>3.3495885400792442</c:v>
                </c:pt>
                <c:pt idx="15726">
                  <c:v>3.3495885400792442</c:v>
                </c:pt>
                <c:pt idx="15727">
                  <c:v>3.3526363913441024</c:v>
                </c:pt>
                <c:pt idx="15728">
                  <c:v>3.3556842426089606</c:v>
                </c:pt>
                <c:pt idx="15729">
                  <c:v>3.3556842426089606</c:v>
                </c:pt>
                <c:pt idx="15730">
                  <c:v>3.3587320938738188</c:v>
                </c:pt>
                <c:pt idx="15731">
                  <c:v>3.3587320938738188</c:v>
                </c:pt>
                <c:pt idx="15732">
                  <c:v>3.361779945138677</c:v>
                </c:pt>
                <c:pt idx="15733">
                  <c:v>3.3648277964035351</c:v>
                </c:pt>
                <c:pt idx="15734">
                  <c:v>3.3678756476683938</c:v>
                </c:pt>
                <c:pt idx="15735">
                  <c:v>3.3709234989332519</c:v>
                </c:pt>
                <c:pt idx="15736">
                  <c:v>3.3739713501981101</c:v>
                </c:pt>
                <c:pt idx="15737">
                  <c:v>3.3770192014629683</c:v>
                </c:pt>
                <c:pt idx="15738">
                  <c:v>3.3800670527278265</c:v>
                </c:pt>
                <c:pt idx="15739">
                  <c:v>3.3831149039926851</c:v>
                </c:pt>
                <c:pt idx="15740">
                  <c:v>3.3861627552575433</c:v>
                </c:pt>
                <c:pt idx="15741">
                  <c:v>3.3892106065224015</c:v>
                </c:pt>
                <c:pt idx="15742">
                  <c:v>3.3922584577872601</c:v>
                </c:pt>
                <c:pt idx="15743">
                  <c:v>3.3953063090521183</c:v>
                </c:pt>
                <c:pt idx="15744">
                  <c:v>3.4014020115818346</c:v>
                </c:pt>
                <c:pt idx="15745">
                  <c:v>3.4044498628466928</c:v>
                </c:pt>
                <c:pt idx="15746">
                  <c:v>3.407497714111551</c:v>
                </c:pt>
                <c:pt idx="15747">
                  <c:v>3.4105455653764092</c:v>
                </c:pt>
                <c:pt idx="15748">
                  <c:v>3.4135934166412674</c:v>
                </c:pt>
                <c:pt idx="15749">
                  <c:v>3.4166412679061264</c:v>
                </c:pt>
                <c:pt idx="15750">
                  <c:v>3.4227369704358428</c:v>
                </c:pt>
                <c:pt idx="15751">
                  <c:v>3.425784821700701</c:v>
                </c:pt>
                <c:pt idx="15752">
                  <c:v>3.4288326729655592</c:v>
                </c:pt>
                <c:pt idx="15753">
                  <c:v>3.4318805242304173</c:v>
                </c:pt>
                <c:pt idx="15754">
                  <c:v>3.4379762267601337</c:v>
                </c:pt>
                <c:pt idx="15755">
                  <c:v>3.4410240780249919</c:v>
                </c:pt>
                <c:pt idx="15756">
                  <c:v>3.4440719292898505</c:v>
                </c:pt>
                <c:pt idx="15757">
                  <c:v>3.4471197805547091</c:v>
                </c:pt>
                <c:pt idx="15758">
                  <c:v>3.4501676318195673</c:v>
                </c:pt>
                <c:pt idx="15759">
                  <c:v>3.4562633343492837</c:v>
                </c:pt>
                <c:pt idx="15760">
                  <c:v>3.4593111856141419</c:v>
                </c:pt>
                <c:pt idx="15761">
                  <c:v>3.462359036879</c:v>
                </c:pt>
                <c:pt idx="15762">
                  <c:v>3.4684547394087168</c:v>
                </c:pt>
                <c:pt idx="15763">
                  <c:v>3.471502590673575</c:v>
                </c:pt>
                <c:pt idx="15764">
                  <c:v>3.4745504419384332</c:v>
                </c:pt>
                <c:pt idx="15765">
                  <c:v>3.4806461444681496</c:v>
                </c:pt>
                <c:pt idx="15766">
                  <c:v>3.4836939957330082</c:v>
                </c:pt>
                <c:pt idx="15767">
                  <c:v>3.4867418469978664</c:v>
                </c:pt>
                <c:pt idx="15768">
                  <c:v>3.4928375495275832</c:v>
                </c:pt>
                <c:pt idx="15769">
                  <c:v>3.4958854007924414</c:v>
                </c:pt>
                <c:pt idx="15770">
                  <c:v>3.5019811033221577</c:v>
                </c:pt>
                <c:pt idx="15771">
                  <c:v>3.5050289545870159</c:v>
                </c:pt>
                <c:pt idx="15772">
                  <c:v>3.5111246571167323</c:v>
                </c:pt>
                <c:pt idx="15773">
                  <c:v>3.5141725083815905</c:v>
                </c:pt>
                <c:pt idx="15774">
                  <c:v>3.5172203596464486</c:v>
                </c:pt>
                <c:pt idx="15775">
                  <c:v>3.5202682109113077</c:v>
                </c:pt>
                <c:pt idx="15776">
                  <c:v>3.5233160621761659</c:v>
                </c:pt>
                <c:pt idx="15777">
                  <c:v>3.5294117647058822</c:v>
                </c:pt>
                <c:pt idx="15778">
                  <c:v>3.5324596159707404</c:v>
                </c:pt>
                <c:pt idx="15779">
                  <c:v>3.5355074672355986</c:v>
                </c:pt>
                <c:pt idx="15780">
                  <c:v>3.5385553185004568</c:v>
                </c:pt>
                <c:pt idx="15781">
                  <c:v>3.541603169765315</c:v>
                </c:pt>
                <c:pt idx="15782">
                  <c:v>3.5446510210301736</c:v>
                </c:pt>
                <c:pt idx="15783">
                  <c:v>3.5446510210301736</c:v>
                </c:pt>
                <c:pt idx="15784">
                  <c:v>3.5476988722950322</c:v>
                </c:pt>
                <c:pt idx="15785">
                  <c:v>3.5476988722950322</c:v>
                </c:pt>
                <c:pt idx="15786">
                  <c:v>3.5446510210301736</c:v>
                </c:pt>
                <c:pt idx="15787">
                  <c:v>3.5446510210301736</c:v>
                </c:pt>
                <c:pt idx="15788">
                  <c:v>3.5446510210301736</c:v>
                </c:pt>
                <c:pt idx="15789">
                  <c:v>3.5446510210301736</c:v>
                </c:pt>
                <c:pt idx="15790">
                  <c:v>3.5446510210301736</c:v>
                </c:pt>
                <c:pt idx="15791">
                  <c:v>3.5446510210301736</c:v>
                </c:pt>
                <c:pt idx="15792">
                  <c:v>3.541603169765315</c:v>
                </c:pt>
                <c:pt idx="15793">
                  <c:v>3.5355074672355986</c:v>
                </c:pt>
                <c:pt idx="15794">
                  <c:v>3.5324596159707404</c:v>
                </c:pt>
                <c:pt idx="15795">
                  <c:v>3.5294117647058822</c:v>
                </c:pt>
                <c:pt idx="15796">
                  <c:v>3.5263639134410241</c:v>
                </c:pt>
                <c:pt idx="15797">
                  <c:v>3.5202682109113077</c:v>
                </c:pt>
                <c:pt idx="15798">
                  <c:v>3.5172203596464486</c:v>
                </c:pt>
                <c:pt idx="15799">
                  <c:v>3.5111246571167323</c:v>
                </c:pt>
                <c:pt idx="15800">
                  <c:v>3.5080768058518741</c:v>
                </c:pt>
                <c:pt idx="15801">
                  <c:v>3.5019811033221577</c:v>
                </c:pt>
                <c:pt idx="15802">
                  <c:v>3.4958854007924414</c:v>
                </c:pt>
                <c:pt idx="15803">
                  <c:v>3.4928375495275832</c:v>
                </c:pt>
                <c:pt idx="15804">
                  <c:v>3.4867418469978664</c:v>
                </c:pt>
                <c:pt idx="15805">
                  <c:v>3.4836939957330082</c:v>
                </c:pt>
                <c:pt idx="15806">
                  <c:v>3.4775982932032914</c:v>
                </c:pt>
                <c:pt idx="15807">
                  <c:v>3.4745504419384332</c:v>
                </c:pt>
                <c:pt idx="15808">
                  <c:v>3.4684547394087168</c:v>
                </c:pt>
                <c:pt idx="15809">
                  <c:v>3.4654068881438582</c:v>
                </c:pt>
                <c:pt idx="15810">
                  <c:v>3.462359036879</c:v>
                </c:pt>
                <c:pt idx="15811">
                  <c:v>3.4593111856141419</c:v>
                </c:pt>
                <c:pt idx="15812">
                  <c:v>3.4562633343492837</c:v>
                </c:pt>
                <c:pt idx="15813">
                  <c:v>3.4532154830844255</c:v>
                </c:pt>
                <c:pt idx="15814">
                  <c:v>3.4501676318195673</c:v>
                </c:pt>
                <c:pt idx="15815">
                  <c:v>3.4471197805547091</c:v>
                </c:pt>
                <c:pt idx="15816">
                  <c:v>3.4471197805547091</c:v>
                </c:pt>
                <c:pt idx="15817">
                  <c:v>3.4440719292898505</c:v>
                </c:pt>
                <c:pt idx="15818">
                  <c:v>3.4440719292898505</c:v>
                </c:pt>
                <c:pt idx="15819">
                  <c:v>3.4440719292898505</c:v>
                </c:pt>
                <c:pt idx="15820">
                  <c:v>3.4440719292898505</c:v>
                </c:pt>
                <c:pt idx="15821">
                  <c:v>3.4471197805547091</c:v>
                </c:pt>
                <c:pt idx="15822">
                  <c:v>3.4471197805547091</c:v>
                </c:pt>
                <c:pt idx="15823">
                  <c:v>3.4501676318195673</c:v>
                </c:pt>
                <c:pt idx="15824">
                  <c:v>3.4532154830844255</c:v>
                </c:pt>
                <c:pt idx="15825">
                  <c:v>3.4562633343492837</c:v>
                </c:pt>
                <c:pt idx="15826">
                  <c:v>3.462359036879</c:v>
                </c:pt>
                <c:pt idx="15827">
                  <c:v>3.4654068881438582</c:v>
                </c:pt>
                <c:pt idx="15828">
                  <c:v>3.471502590673575</c:v>
                </c:pt>
                <c:pt idx="15829">
                  <c:v>3.4775982932032914</c:v>
                </c:pt>
                <c:pt idx="15830">
                  <c:v>3.4836939957330082</c:v>
                </c:pt>
                <c:pt idx="15831">
                  <c:v>3.4897896982627246</c:v>
                </c:pt>
                <c:pt idx="15832">
                  <c:v>3.5019811033221577</c:v>
                </c:pt>
                <c:pt idx="15833">
                  <c:v>3.5080768058518741</c:v>
                </c:pt>
                <c:pt idx="15834">
                  <c:v>3.5172203596464486</c:v>
                </c:pt>
                <c:pt idx="15835">
                  <c:v>3.5233160621761659</c:v>
                </c:pt>
                <c:pt idx="15836">
                  <c:v>3.5324596159707404</c:v>
                </c:pt>
                <c:pt idx="15837">
                  <c:v>3.5385553185004568</c:v>
                </c:pt>
                <c:pt idx="15838">
                  <c:v>3.5476988722950322</c:v>
                </c:pt>
                <c:pt idx="15839">
                  <c:v>3.5568424260896068</c:v>
                </c:pt>
                <c:pt idx="15840">
                  <c:v>3.5659859798841813</c:v>
                </c:pt>
                <c:pt idx="15841">
                  <c:v>3.5751295336787563</c:v>
                </c:pt>
                <c:pt idx="15842">
                  <c:v>3.5842730874733313</c:v>
                </c:pt>
                <c:pt idx="15843">
                  <c:v>3.5934166412679058</c:v>
                </c:pt>
                <c:pt idx="15844">
                  <c:v>3.6025601950624808</c:v>
                </c:pt>
                <c:pt idx="15845">
                  <c:v>3.6086558975921972</c:v>
                </c:pt>
                <c:pt idx="15846">
                  <c:v>3.6177994513867717</c:v>
                </c:pt>
                <c:pt idx="15847">
                  <c:v>3.6269430051813472</c:v>
                </c:pt>
                <c:pt idx="15848">
                  <c:v>3.6360865589759217</c:v>
                </c:pt>
                <c:pt idx="15849">
                  <c:v>3.6482779640353553</c:v>
                </c:pt>
                <c:pt idx="15850">
                  <c:v>3.6574215178299299</c:v>
                </c:pt>
                <c:pt idx="15851">
                  <c:v>3.6665650716245044</c:v>
                </c:pt>
                <c:pt idx="15852">
                  <c:v>3.6757086254190794</c:v>
                </c:pt>
                <c:pt idx="15853">
                  <c:v>3.6848521792136544</c:v>
                </c:pt>
                <c:pt idx="15854">
                  <c:v>3.6939957330082289</c:v>
                </c:pt>
                <c:pt idx="15855">
                  <c:v>3.7031392868028039</c:v>
                </c:pt>
                <c:pt idx="15856">
                  <c:v>3.7122828405973785</c:v>
                </c:pt>
                <c:pt idx="15857">
                  <c:v>3.7214263943919539</c:v>
                </c:pt>
                <c:pt idx="15858">
                  <c:v>3.7305699481865284</c:v>
                </c:pt>
                <c:pt idx="15859">
                  <c:v>3.739713501981103</c:v>
                </c:pt>
                <c:pt idx="15860">
                  <c:v>3.7488570557756784</c:v>
                </c:pt>
                <c:pt idx="15861">
                  <c:v>3.7580006095702529</c:v>
                </c:pt>
                <c:pt idx="15862">
                  <c:v>3.7671441633648275</c:v>
                </c:pt>
                <c:pt idx="15863">
                  <c:v>3.7732398658945443</c:v>
                </c:pt>
                <c:pt idx="15864">
                  <c:v>3.7793355684242607</c:v>
                </c:pt>
                <c:pt idx="15865">
                  <c:v>3.7884791222188356</c:v>
                </c:pt>
                <c:pt idx="15866">
                  <c:v>3.794574824748552</c:v>
                </c:pt>
                <c:pt idx="15867">
                  <c:v>3.8006705272782688</c:v>
                </c:pt>
                <c:pt idx="15868">
                  <c:v>3.8067662298079852</c:v>
                </c:pt>
                <c:pt idx="15869">
                  <c:v>3.8128619323377015</c:v>
                </c:pt>
                <c:pt idx="15870">
                  <c:v>3.8189576348674179</c:v>
                </c:pt>
                <c:pt idx="15871">
                  <c:v>3.8250533373971352</c:v>
                </c:pt>
                <c:pt idx="15872">
                  <c:v>3.8281011886619933</c:v>
                </c:pt>
                <c:pt idx="15873">
                  <c:v>3.8341968911917097</c:v>
                </c:pt>
                <c:pt idx="15874">
                  <c:v>3.8402925937214261</c:v>
                </c:pt>
                <c:pt idx="15875">
                  <c:v>3.8433404449862842</c:v>
                </c:pt>
                <c:pt idx="15876">
                  <c:v>3.8463882962511424</c:v>
                </c:pt>
                <c:pt idx="15877">
                  <c:v>3.8524839987808597</c:v>
                </c:pt>
                <c:pt idx="15878">
                  <c:v>3.8555318500457179</c:v>
                </c:pt>
                <c:pt idx="15879">
                  <c:v>3.858579701310576</c:v>
                </c:pt>
                <c:pt idx="15880">
                  <c:v>3.858579701310576</c:v>
                </c:pt>
                <c:pt idx="15881">
                  <c:v>3.8616275525754342</c:v>
                </c:pt>
                <c:pt idx="15882">
                  <c:v>3.8616275525754342</c:v>
                </c:pt>
                <c:pt idx="15883">
                  <c:v>3.858579701310576</c:v>
                </c:pt>
                <c:pt idx="15884">
                  <c:v>3.8555318500457179</c:v>
                </c:pt>
                <c:pt idx="15885">
                  <c:v>3.8524839987808597</c:v>
                </c:pt>
                <c:pt idx="15886">
                  <c:v>3.8463882962511424</c:v>
                </c:pt>
                <c:pt idx="15887">
                  <c:v>3.8402925937214261</c:v>
                </c:pt>
                <c:pt idx="15888">
                  <c:v>3.8311490399268515</c:v>
                </c:pt>
                <c:pt idx="15889">
                  <c:v>3.8220054861322765</c:v>
                </c:pt>
                <c:pt idx="15890">
                  <c:v>3.8128619323377015</c:v>
                </c:pt>
                <c:pt idx="15891">
                  <c:v>3.8006705272782688</c:v>
                </c:pt>
                <c:pt idx="15892">
                  <c:v>3.7915269734836938</c:v>
                </c:pt>
                <c:pt idx="15893">
                  <c:v>3.7793355684242607</c:v>
                </c:pt>
                <c:pt idx="15894">
                  <c:v>3.7671441633648275</c:v>
                </c:pt>
                <c:pt idx="15895">
                  <c:v>3.7549527583053948</c:v>
                </c:pt>
                <c:pt idx="15896">
                  <c:v>3.739713501981103</c:v>
                </c:pt>
                <c:pt idx="15897">
                  <c:v>3.7305699481865284</c:v>
                </c:pt>
                <c:pt idx="15898">
                  <c:v>3.7183785431270948</c:v>
                </c:pt>
                <c:pt idx="15899">
                  <c:v>3.7061871380676621</c:v>
                </c:pt>
                <c:pt idx="15900">
                  <c:v>3.6970435842730875</c:v>
                </c:pt>
                <c:pt idx="15901">
                  <c:v>3.6848521792136544</c:v>
                </c:pt>
                <c:pt idx="15902">
                  <c:v>3.6757086254190794</c:v>
                </c:pt>
                <c:pt idx="15903">
                  <c:v>3.6665650716245044</c:v>
                </c:pt>
                <c:pt idx="15904">
                  <c:v>3.6574215178299299</c:v>
                </c:pt>
                <c:pt idx="15905">
                  <c:v>3.6452301127704967</c:v>
                </c:pt>
                <c:pt idx="15906">
                  <c:v>3.6360865589759217</c:v>
                </c:pt>
                <c:pt idx="15907">
                  <c:v>3.6269430051813472</c:v>
                </c:pt>
                <c:pt idx="15908">
                  <c:v>3.6177994513867717</c:v>
                </c:pt>
                <c:pt idx="15909">
                  <c:v>3.6086558975921972</c:v>
                </c:pt>
                <c:pt idx="15910">
                  <c:v>3.6025601950624808</c:v>
                </c:pt>
                <c:pt idx="15911">
                  <c:v>3.5934166412679058</c:v>
                </c:pt>
                <c:pt idx="15912">
                  <c:v>3.5842730874733313</c:v>
                </c:pt>
                <c:pt idx="15913">
                  <c:v>3.5781773849436145</c:v>
                </c:pt>
                <c:pt idx="15914">
                  <c:v>3.5690338311490399</c:v>
                </c:pt>
                <c:pt idx="15915">
                  <c:v>3.5629381286193231</c:v>
                </c:pt>
                <c:pt idx="15916">
                  <c:v>3.5537945748247486</c:v>
                </c:pt>
                <c:pt idx="15917">
                  <c:v>3.5476988722950322</c:v>
                </c:pt>
                <c:pt idx="15918">
                  <c:v>3.5385553185004568</c:v>
                </c:pt>
                <c:pt idx="15919">
                  <c:v>3.5324596159707404</c:v>
                </c:pt>
                <c:pt idx="15920">
                  <c:v>3.5263639134410241</c:v>
                </c:pt>
                <c:pt idx="15921">
                  <c:v>3.5233160621761659</c:v>
                </c:pt>
                <c:pt idx="15922">
                  <c:v>3.5141725083815905</c:v>
                </c:pt>
                <c:pt idx="15923">
                  <c:v>3.5080768058518741</c:v>
                </c:pt>
                <c:pt idx="15924">
                  <c:v>3.5019811033221577</c:v>
                </c:pt>
                <c:pt idx="15925">
                  <c:v>3.4928375495275832</c:v>
                </c:pt>
                <c:pt idx="15926">
                  <c:v>3.4897896982627246</c:v>
                </c:pt>
                <c:pt idx="15927">
                  <c:v>3.4806461444681496</c:v>
                </c:pt>
                <c:pt idx="15928">
                  <c:v>3.4775982932032914</c:v>
                </c:pt>
                <c:pt idx="15929">
                  <c:v>3.471502590673575</c:v>
                </c:pt>
                <c:pt idx="15930">
                  <c:v>3.4654068881438582</c:v>
                </c:pt>
                <c:pt idx="15931">
                  <c:v>3.462359036879</c:v>
                </c:pt>
                <c:pt idx="15932">
                  <c:v>3.4562633343492837</c:v>
                </c:pt>
                <c:pt idx="15933">
                  <c:v>3.4532154830844255</c:v>
                </c:pt>
                <c:pt idx="15934">
                  <c:v>3.4471197805547091</c:v>
                </c:pt>
                <c:pt idx="15935">
                  <c:v>3.4440719292898505</c:v>
                </c:pt>
                <c:pt idx="15936">
                  <c:v>3.4379762267601337</c:v>
                </c:pt>
                <c:pt idx="15937">
                  <c:v>3.4349283754952755</c:v>
                </c:pt>
                <c:pt idx="15938">
                  <c:v>3.4318805242304173</c:v>
                </c:pt>
                <c:pt idx="15939">
                  <c:v>3.425784821700701</c:v>
                </c:pt>
                <c:pt idx="15940">
                  <c:v>3.4227369704358428</c:v>
                </c:pt>
                <c:pt idx="15941">
                  <c:v>3.4196891191709846</c:v>
                </c:pt>
                <c:pt idx="15942">
                  <c:v>3.4135934166412674</c:v>
                </c:pt>
                <c:pt idx="15943">
                  <c:v>3.4105455653764092</c:v>
                </c:pt>
                <c:pt idx="15944">
                  <c:v>3.407497714111551</c:v>
                </c:pt>
                <c:pt idx="15945">
                  <c:v>3.4044498628466928</c:v>
                </c:pt>
                <c:pt idx="15946">
                  <c:v>3.4014020115818346</c:v>
                </c:pt>
                <c:pt idx="15947">
                  <c:v>3.3983541603169765</c:v>
                </c:pt>
                <c:pt idx="15948">
                  <c:v>3.3953063090521183</c:v>
                </c:pt>
                <c:pt idx="15949">
                  <c:v>3.3922584577872601</c:v>
                </c:pt>
                <c:pt idx="15950">
                  <c:v>3.3892106065224015</c:v>
                </c:pt>
                <c:pt idx="15951">
                  <c:v>3.3861627552575433</c:v>
                </c:pt>
                <c:pt idx="15952">
                  <c:v>3.3831149039926851</c:v>
                </c:pt>
                <c:pt idx="15953">
                  <c:v>3.3800670527278265</c:v>
                </c:pt>
                <c:pt idx="15954">
                  <c:v>3.3770192014629683</c:v>
                </c:pt>
                <c:pt idx="15955">
                  <c:v>3.3770192014629683</c:v>
                </c:pt>
                <c:pt idx="15956">
                  <c:v>3.3770192014629683</c:v>
                </c:pt>
                <c:pt idx="15957">
                  <c:v>3.3709234989332519</c:v>
                </c:pt>
                <c:pt idx="15958">
                  <c:v>3.3678756476683938</c:v>
                </c:pt>
                <c:pt idx="15959">
                  <c:v>3.3648277964035351</c:v>
                </c:pt>
                <c:pt idx="15960">
                  <c:v>3.3648277964035351</c:v>
                </c:pt>
                <c:pt idx="15961">
                  <c:v>3.361779945138677</c:v>
                </c:pt>
                <c:pt idx="15962">
                  <c:v>3.361779945138677</c:v>
                </c:pt>
                <c:pt idx="15963">
                  <c:v>3.3587320938738188</c:v>
                </c:pt>
                <c:pt idx="15964">
                  <c:v>3.3556842426089606</c:v>
                </c:pt>
                <c:pt idx="15965">
                  <c:v>3.3556842426089606</c:v>
                </c:pt>
                <c:pt idx="15966">
                  <c:v>3.3556842426089606</c:v>
                </c:pt>
                <c:pt idx="15967">
                  <c:v>3.3526363913441024</c:v>
                </c:pt>
                <c:pt idx="15968">
                  <c:v>3.3526363913441024</c:v>
                </c:pt>
                <c:pt idx="15969">
                  <c:v>3.3526363913441024</c:v>
                </c:pt>
                <c:pt idx="15970">
                  <c:v>3.3495885400792442</c:v>
                </c:pt>
                <c:pt idx="15971">
                  <c:v>3.3495885400792442</c:v>
                </c:pt>
                <c:pt idx="15972">
                  <c:v>3.3526363913441024</c:v>
                </c:pt>
                <c:pt idx="15973">
                  <c:v>3.3495885400792442</c:v>
                </c:pt>
                <c:pt idx="15974">
                  <c:v>3.3526363913441024</c:v>
                </c:pt>
                <c:pt idx="15975">
                  <c:v>3.3526363913441024</c:v>
                </c:pt>
                <c:pt idx="15976">
                  <c:v>3.3526363913441024</c:v>
                </c:pt>
                <c:pt idx="15977">
                  <c:v>3.3526363913441024</c:v>
                </c:pt>
                <c:pt idx="15978">
                  <c:v>3.3526363913441024</c:v>
                </c:pt>
                <c:pt idx="15979">
                  <c:v>3.3556842426089606</c:v>
                </c:pt>
                <c:pt idx="15980">
                  <c:v>3.3556842426089606</c:v>
                </c:pt>
                <c:pt idx="15981">
                  <c:v>3.3587320938738188</c:v>
                </c:pt>
                <c:pt idx="15982">
                  <c:v>3.361779945138677</c:v>
                </c:pt>
                <c:pt idx="15983">
                  <c:v>3.361779945138677</c:v>
                </c:pt>
                <c:pt idx="15984">
                  <c:v>3.3648277964035351</c:v>
                </c:pt>
                <c:pt idx="15985">
                  <c:v>3.3648277964035351</c:v>
                </c:pt>
                <c:pt idx="15986">
                  <c:v>3.3678756476683938</c:v>
                </c:pt>
                <c:pt idx="15987">
                  <c:v>3.3709234989332519</c:v>
                </c:pt>
                <c:pt idx="15988">
                  <c:v>3.3739713501981101</c:v>
                </c:pt>
                <c:pt idx="15989">
                  <c:v>3.3739713501981101</c:v>
                </c:pt>
                <c:pt idx="15990">
                  <c:v>3.3770192014629683</c:v>
                </c:pt>
                <c:pt idx="15991">
                  <c:v>3.3800670527278265</c:v>
                </c:pt>
                <c:pt idx="15992">
                  <c:v>3.3831149039926851</c:v>
                </c:pt>
                <c:pt idx="15993">
                  <c:v>3.3861627552575433</c:v>
                </c:pt>
                <c:pt idx="15994">
                  <c:v>3.3892106065224015</c:v>
                </c:pt>
                <c:pt idx="15995">
                  <c:v>3.3953063090521183</c:v>
                </c:pt>
                <c:pt idx="15996">
                  <c:v>3.3983541603169765</c:v>
                </c:pt>
                <c:pt idx="15997">
                  <c:v>3.4014020115818346</c:v>
                </c:pt>
                <c:pt idx="15998">
                  <c:v>3.4044498628466928</c:v>
                </c:pt>
                <c:pt idx="15999">
                  <c:v>3.407497714111551</c:v>
                </c:pt>
                <c:pt idx="16000">
                  <c:v>3.4105455653764092</c:v>
                </c:pt>
                <c:pt idx="16001">
                  <c:v>3.4135934166412674</c:v>
                </c:pt>
                <c:pt idx="16002">
                  <c:v>3.4166412679061264</c:v>
                </c:pt>
                <c:pt idx="16003">
                  <c:v>3.4196891191709846</c:v>
                </c:pt>
                <c:pt idx="16004">
                  <c:v>3.4227369704358428</c:v>
                </c:pt>
                <c:pt idx="16005">
                  <c:v>3.4288326729655592</c:v>
                </c:pt>
                <c:pt idx="16006">
                  <c:v>3.4318805242304173</c:v>
                </c:pt>
                <c:pt idx="16007">
                  <c:v>3.4349283754952755</c:v>
                </c:pt>
                <c:pt idx="16008">
                  <c:v>3.4410240780249919</c:v>
                </c:pt>
                <c:pt idx="16009">
                  <c:v>3.4440719292898505</c:v>
                </c:pt>
                <c:pt idx="16010">
                  <c:v>3.4501676318195673</c:v>
                </c:pt>
                <c:pt idx="16011">
                  <c:v>3.4501676318195673</c:v>
                </c:pt>
                <c:pt idx="16012">
                  <c:v>3.4562633343492837</c:v>
                </c:pt>
                <c:pt idx="16013">
                  <c:v>3.4593111856141419</c:v>
                </c:pt>
                <c:pt idx="16014">
                  <c:v>3.462359036879</c:v>
                </c:pt>
                <c:pt idx="16015">
                  <c:v>3.4654068881438582</c:v>
                </c:pt>
                <c:pt idx="16016">
                  <c:v>3.4684547394087168</c:v>
                </c:pt>
                <c:pt idx="16017">
                  <c:v>3.4745504419384332</c:v>
                </c:pt>
                <c:pt idx="16018">
                  <c:v>3.4775982932032914</c:v>
                </c:pt>
                <c:pt idx="16019">
                  <c:v>3.4836939957330082</c:v>
                </c:pt>
                <c:pt idx="16020">
                  <c:v>3.4867418469978664</c:v>
                </c:pt>
                <c:pt idx="16021">
                  <c:v>3.4928375495275832</c:v>
                </c:pt>
                <c:pt idx="16022">
                  <c:v>3.4958854007924414</c:v>
                </c:pt>
                <c:pt idx="16023">
                  <c:v>3.5050289545870159</c:v>
                </c:pt>
                <c:pt idx="16024">
                  <c:v>3.5080768058518741</c:v>
                </c:pt>
                <c:pt idx="16025">
                  <c:v>3.5111246571167323</c:v>
                </c:pt>
                <c:pt idx="16026">
                  <c:v>3.5141725083815905</c:v>
                </c:pt>
                <c:pt idx="16027">
                  <c:v>3.5172203596464486</c:v>
                </c:pt>
                <c:pt idx="16028">
                  <c:v>3.5202682109113077</c:v>
                </c:pt>
                <c:pt idx="16029">
                  <c:v>3.5233160621761659</c:v>
                </c:pt>
                <c:pt idx="16030">
                  <c:v>3.5263639134410241</c:v>
                </c:pt>
                <c:pt idx="16031">
                  <c:v>3.5294117647058822</c:v>
                </c:pt>
                <c:pt idx="16032">
                  <c:v>3.5355074672355986</c:v>
                </c:pt>
                <c:pt idx="16033">
                  <c:v>3.541603169765315</c:v>
                </c:pt>
                <c:pt idx="16034">
                  <c:v>3.5446510210301736</c:v>
                </c:pt>
                <c:pt idx="16035">
                  <c:v>3.5476988722950322</c:v>
                </c:pt>
                <c:pt idx="16036">
                  <c:v>3.5476988722950322</c:v>
                </c:pt>
                <c:pt idx="16037">
                  <c:v>3.5476988722950322</c:v>
                </c:pt>
                <c:pt idx="16038">
                  <c:v>3.5476988722950322</c:v>
                </c:pt>
                <c:pt idx="16039">
                  <c:v>3.5507467235598904</c:v>
                </c:pt>
                <c:pt idx="16040">
                  <c:v>3.5507467235598904</c:v>
                </c:pt>
                <c:pt idx="16041">
                  <c:v>3.5507467235598904</c:v>
                </c:pt>
                <c:pt idx="16042">
                  <c:v>3.5507467235598904</c:v>
                </c:pt>
                <c:pt idx="16043">
                  <c:v>3.5507467235598904</c:v>
                </c:pt>
                <c:pt idx="16044">
                  <c:v>3.5507467235598904</c:v>
                </c:pt>
                <c:pt idx="16045">
                  <c:v>3.5537945748247486</c:v>
                </c:pt>
                <c:pt idx="16046">
                  <c:v>3.5537945748247486</c:v>
                </c:pt>
                <c:pt idx="16047">
                  <c:v>3.5537945748247486</c:v>
                </c:pt>
                <c:pt idx="16048">
                  <c:v>3.5537945748247486</c:v>
                </c:pt>
                <c:pt idx="16049">
                  <c:v>3.5537945748247486</c:v>
                </c:pt>
                <c:pt idx="16050">
                  <c:v>3.5537945748247486</c:v>
                </c:pt>
                <c:pt idx="16051">
                  <c:v>3.5568424260896068</c:v>
                </c:pt>
                <c:pt idx="16052">
                  <c:v>3.5568424260896068</c:v>
                </c:pt>
                <c:pt idx="16053">
                  <c:v>3.5568424260896068</c:v>
                </c:pt>
                <c:pt idx="16054">
                  <c:v>3.5568424260896068</c:v>
                </c:pt>
                <c:pt idx="16055">
                  <c:v>3.5598902773544649</c:v>
                </c:pt>
                <c:pt idx="16056">
                  <c:v>3.5598902773544649</c:v>
                </c:pt>
                <c:pt idx="16057">
                  <c:v>3.5629381286193231</c:v>
                </c:pt>
                <c:pt idx="16058">
                  <c:v>3.5659859798841813</c:v>
                </c:pt>
                <c:pt idx="16059">
                  <c:v>3.5690338311490399</c:v>
                </c:pt>
                <c:pt idx="16060">
                  <c:v>3.5690338311490399</c:v>
                </c:pt>
                <c:pt idx="16061">
                  <c:v>3.5720816824138981</c:v>
                </c:pt>
                <c:pt idx="16062">
                  <c:v>3.5751295336787563</c:v>
                </c:pt>
                <c:pt idx="16063">
                  <c:v>3.5781773849436145</c:v>
                </c:pt>
                <c:pt idx="16064">
                  <c:v>3.5812252362084727</c:v>
                </c:pt>
                <c:pt idx="16065">
                  <c:v>3.5842730874733313</c:v>
                </c:pt>
                <c:pt idx="16066">
                  <c:v>3.5873209387381895</c:v>
                </c:pt>
                <c:pt idx="16067">
                  <c:v>3.5873209387381895</c:v>
                </c:pt>
                <c:pt idx="16068">
                  <c:v>3.5934166412679058</c:v>
                </c:pt>
                <c:pt idx="16069">
                  <c:v>3.5964644925327645</c:v>
                </c:pt>
                <c:pt idx="16070">
                  <c:v>3.5995123437976226</c:v>
                </c:pt>
                <c:pt idx="16071">
                  <c:v>3.6025601950624808</c:v>
                </c:pt>
                <c:pt idx="16072">
                  <c:v>3.605608046327339</c:v>
                </c:pt>
                <c:pt idx="16073">
                  <c:v>3.6086558975921972</c:v>
                </c:pt>
                <c:pt idx="16074">
                  <c:v>3.6147516001219135</c:v>
                </c:pt>
                <c:pt idx="16075">
                  <c:v>3.6177994513867717</c:v>
                </c:pt>
                <c:pt idx="16076">
                  <c:v>3.6208473026516308</c:v>
                </c:pt>
                <c:pt idx="16077">
                  <c:v>3.623895153916489</c:v>
                </c:pt>
                <c:pt idx="16078">
                  <c:v>3.6299908564462053</c:v>
                </c:pt>
                <c:pt idx="16079">
                  <c:v>3.6360865589759217</c:v>
                </c:pt>
                <c:pt idx="16080">
                  <c:v>3.6421822615056381</c:v>
                </c:pt>
                <c:pt idx="16081">
                  <c:v>3.6482779640353553</c:v>
                </c:pt>
                <c:pt idx="16082">
                  <c:v>3.6543736665650717</c:v>
                </c:pt>
                <c:pt idx="16083">
                  <c:v>3.660469369094788</c:v>
                </c:pt>
                <c:pt idx="16084">
                  <c:v>3.6665650716245044</c:v>
                </c:pt>
                <c:pt idx="16085">
                  <c:v>3.6726607741542212</c:v>
                </c:pt>
                <c:pt idx="16086">
                  <c:v>3.6818043279487958</c:v>
                </c:pt>
                <c:pt idx="16087">
                  <c:v>3.6879000304785126</c:v>
                </c:pt>
                <c:pt idx="16088">
                  <c:v>3.6939957330082289</c:v>
                </c:pt>
                <c:pt idx="16089">
                  <c:v>3.7031392868028039</c:v>
                </c:pt>
                <c:pt idx="16090">
                  <c:v>3.7092349893325203</c:v>
                </c:pt>
                <c:pt idx="16091">
                  <c:v>3.7183785431270948</c:v>
                </c:pt>
                <c:pt idx="16092">
                  <c:v>3.7275220969216702</c:v>
                </c:pt>
                <c:pt idx="16093">
                  <c:v>3.7366656507162448</c:v>
                </c:pt>
                <c:pt idx="16094">
                  <c:v>3.7458092045108193</c:v>
                </c:pt>
                <c:pt idx="16095">
                  <c:v>3.7580006095702529</c:v>
                </c:pt>
                <c:pt idx="16096">
                  <c:v>3.7671441633648275</c:v>
                </c:pt>
                <c:pt idx="16097">
                  <c:v>3.7762877171594025</c:v>
                </c:pt>
                <c:pt idx="16098">
                  <c:v>3.7854312709539775</c:v>
                </c:pt>
                <c:pt idx="16099">
                  <c:v>3.794574824748552</c:v>
                </c:pt>
                <c:pt idx="16100">
                  <c:v>3.803718378543127</c:v>
                </c:pt>
                <c:pt idx="16101">
                  <c:v>3.8159097836025597</c:v>
                </c:pt>
                <c:pt idx="16102">
                  <c:v>3.8250533373971352</c:v>
                </c:pt>
                <c:pt idx="16103">
                  <c:v>3.8341968911917097</c:v>
                </c:pt>
                <c:pt idx="16104">
                  <c:v>3.8433404449862842</c:v>
                </c:pt>
                <c:pt idx="16105">
                  <c:v>3.8524839987808597</c:v>
                </c:pt>
                <c:pt idx="16106">
                  <c:v>3.8616275525754342</c:v>
                </c:pt>
                <c:pt idx="16107">
                  <c:v>3.8677232551051506</c:v>
                </c:pt>
                <c:pt idx="16108">
                  <c:v>3.8768668088997256</c:v>
                </c:pt>
                <c:pt idx="16109">
                  <c:v>3.8829625114294419</c:v>
                </c:pt>
                <c:pt idx="16110">
                  <c:v>3.8890582139591587</c:v>
                </c:pt>
                <c:pt idx="16111">
                  <c:v>3.8982017677537333</c:v>
                </c:pt>
                <c:pt idx="16112">
                  <c:v>3.9012496190185919</c:v>
                </c:pt>
                <c:pt idx="16113">
                  <c:v>3.9103931728131665</c:v>
                </c:pt>
                <c:pt idx="16114">
                  <c:v>3.9164888753428828</c:v>
                </c:pt>
                <c:pt idx="16115">
                  <c:v>3.9225845778725996</c:v>
                </c:pt>
                <c:pt idx="16116">
                  <c:v>3.9286802804023164</c:v>
                </c:pt>
                <c:pt idx="16117">
                  <c:v>3.9347759829320328</c:v>
                </c:pt>
                <c:pt idx="16118">
                  <c:v>3.937823834196891</c:v>
                </c:pt>
                <c:pt idx="16119">
                  <c:v>3.9439195367266073</c:v>
                </c:pt>
                <c:pt idx="16120">
                  <c:v>3.9500152392563246</c:v>
                </c:pt>
                <c:pt idx="16121">
                  <c:v>3.9530630905211828</c:v>
                </c:pt>
                <c:pt idx="16122">
                  <c:v>3.9591587930508991</c:v>
                </c:pt>
                <c:pt idx="16123">
                  <c:v>3.9622066443157573</c:v>
                </c:pt>
                <c:pt idx="16124">
                  <c:v>3.9652544955806155</c:v>
                </c:pt>
                <c:pt idx="16125">
                  <c:v>3.9622066443157573</c:v>
                </c:pt>
                <c:pt idx="16126">
                  <c:v>3.9622066443157573</c:v>
                </c:pt>
                <c:pt idx="16127">
                  <c:v>3.9622066443157573</c:v>
                </c:pt>
                <c:pt idx="16128">
                  <c:v>3.9622066443157573</c:v>
                </c:pt>
                <c:pt idx="16129">
                  <c:v>3.9622066443157573</c:v>
                </c:pt>
                <c:pt idx="16130">
                  <c:v>3.9530630905211828</c:v>
                </c:pt>
                <c:pt idx="16131">
                  <c:v>3.9500152392563246</c:v>
                </c:pt>
                <c:pt idx="16132">
                  <c:v>3.9439195367266073</c:v>
                </c:pt>
                <c:pt idx="16133">
                  <c:v>3.9347759829320328</c:v>
                </c:pt>
                <c:pt idx="16134">
                  <c:v>3.9256324291374582</c:v>
                </c:pt>
                <c:pt idx="16135">
                  <c:v>3.9164888753428828</c:v>
                </c:pt>
                <c:pt idx="16136">
                  <c:v>3.9042974702834501</c:v>
                </c:pt>
                <c:pt idx="16137">
                  <c:v>3.8921060652240169</c:v>
                </c:pt>
                <c:pt idx="16138">
                  <c:v>3.8799146601645838</c:v>
                </c:pt>
                <c:pt idx="16139">
                  <c:v>3.8677232551051506</c:v>
                </c:pt>
                <c:pt idx="16140">
                  <c:v>3.8555318500457179</c:v>
                </c:pt>
                <c:pt idx="16141">
                  <c:v>3.8402925937214261</c:v>
                </c:pt>
                <c:pt idx="16142">
                  <c:v>3.8281011886619933</c:v>
                </c:pt>
                <c:pt idx="16143">
                  <c:v>3.8159097836025597</c:v>
                </c:pt>
                <c:pt idx="16144">
                  <c:v>3.803718378543127</c:v>
                </c:pt>
                <c:pt idx="16145">
                  <c:v>3.7915269734836938</c:v>
                </c:pt>
                <c:pt idx="16146">
                  <c:v>3.7793355684242607</c:v>
                </c:pt>
                <c:pt idx="16147">
                  <c:v>3.7671441633648275</c:v>
                </c:pt>
                <c:pt idx="16148">
                  <c:v>3.7549527583053948</c:v>
                </c:pt>
                <c:pt idx="16149">
                  <c:v>3.739713501981103</c:v>
                </c:pt>
                <c:pt idx="16150">
                  <c:v>3.7305699481865284</c:v>
                </c:pt>
                <c:pt idx="16151">
                  <c:v>3.7183785431270948</c:v>
                </c:pt>
                <c:pt idx="16152">
                  <c:v>3.7092349893325203</c:v>
                </c:pt>
                <c:pt idx="16153">
                  <c:v>3.7000914355379457</c:v>
                </c:pt>
                <c:pt idx="16154">
                  <c:v>3.6879000304785126</c:v>
                </c:pt>
                <c:pt idx="16155">
                  <c:v>3.6787564766839376</c:v>
                </c:pt>
                <c:pt idx="16156">
                  <c:v>3.6696129228893626</c:v>
                </c:pt>
                <c:pt idx="16157">
                  <c:v>3.660469369094788</c:v>
                </c:pt>
                <c:pt idx="16158">
                  <c:v>3.6513258153002135</c:v>
                </c:pt>
                <c:pt idx="16159">
                  <c:v>3.6421822615056381</c:v>
                </c:pt>
                <c:pt idx="16160">
                  <c:v>3.6330387077110635</c:v>
                </c:pt>
                <c:pt idx="16161">
                  <c:v>3.623895153916489</c:v>
                </c:pt>
                <c:pt idx="16162">
                  <c:v>3.6177994513867717</c:v>
                </c:pt>
                <c:pt idx="16163">
                  <c:v>3.6086558975921972</c:v>
                </c:pt>
                <c:pt idx="16164">
                  <c:v>3.5995123437976226</c:v>
                </c:pt>
                <c:pt idx="16165">
                  <c:v>3.5934166412679058</c:v>
                </c:pt>
                <c:pt idx="16166">
                  <c:v>3.5873209387381895</c:v>
                </c:pt>
                <c:pt idx="16167">
                  <c:v>3.5781773849436145</c:v>
                </c:pt>
                <c:pt idx="16168">
                  <c:v>3.5720816824138981</c:v>
                </c:pt>
                <c:pt idx="16169">
                  <c:v>3.5659859798841813</c:v>
                </c:pt>
                <c:pt idx="16170">
                  <c:v>3.5598902773544649</c:v>
                </c:pt>
                <c:pt idx="16171">
                  <c:v>3.5537945748247486</c:v>
                </c:pt>
                <c:pt idx="16172">
                  <c:v>3.5476988722950322</c:v>
                </c:pt>
                <c:pt idx="16173">
                  <c:v>3.541603169765315</c:v>
                </c:pt>
                <c:pt idx="16174">
                  <c:v>3.5324596159707404</c:v>
                </c:pt>
                <c:pt idx="16175">
                  <c:v>3.5294117647058822</c:v>
                </c:pt>
                <c:pt idx="16176">
                  <c:v>3.5233160621761659</c:v>
                </c:pt>
                <c:pt idx="16177">
                  <c:v>3.5172203596464486</c:v>
                </c:pt>
                <c:pt idx="16178">
                  <c:v>3.5111246571167323</c:v>
                </c:pt>
                <c:pt idx="16179">
                  <c:v>3.5080768058518741</c:v>
                </c:pt>
                <c:pt idx="16180">
                  <c:v>3.5019811033221577</c:v>
                </c:pt>
                <c:pt idx="16181">
                  <c:v>3.4928375495275832</c:v>
                </c:pt>
                <c:pt idx="16182">
                  <c:v>3.4897896982627246</c:v>
                </c:pt>
                <c:pt idx="16183">
                  <c:v>3.4836939957330082</c:v>
                </c:pt>
                <c:pt idx="16184">
                  <c:v>3.4775982932032914</c:v>
                </c:pt>
                <c:pt idx="16185">
                  <c:v>3.4745504419384332</c:v>
                </c:pt>
                <c:pt idx="16186">
                  <c:v>3.4684547394087168</c:v>
                </c:pt>
                <c:pt idx="16187">
                  <c:v>3.4654068881438582</c:v>
                </c:pt>
                <c:pt idx="16188">
                  <c:v>3.462359036879</c:v>
                </c:pt>
                <c:pt idx="16189">
                  <c:v>3.4562633343492837</c:v>
                </c:pt>
                <c:pt idx="16190">
                  <c:v>3.4532154830844255</c:v>
                </c:pt>
                <c:pt idx="16191">
                  <c:v>3.4501676318195673</c:v>
                </c:pt>
                <c:pt idx="16192">
                  <c:v>3.4501676318195673</c:v>
                </c:pt>
                <c:pt idx="16193">
                  <c:v>3.4471197805547091</c:v>
                </c:pt>
                <c:pt idx="16194">
                  <c:v>3.4440719292898505</c:v>
                </c:pt>
                <c:pt idx="16195">
                  <c:v>3.4440719292898505</c:v>
                </c:pt>
                <c:pt idx="16196">
                  <c:v>3.4410240780249919</c:v>
                </c:pt>
                <c:pt idx="16197">
                  <c:v>3.4379762267601337</c:v>
                </c:pt>
                <c:pt idx="16198">
                  <c:v>3.4379762267601337</c:v>
                </c:pt>
                <c:pt idx="16199">
                  <c:v>3.4349283754952755</c:v>
                </c:pt>
                <c:pt idx="16200">
                  <c:v>3.4349283754952755</c:v>
                </c:pt>
                <c:pt idx="16201">
                  <c:v>3.4318805242304173</c:v>
                </c:pt>
                <c:pt idx="16202">
                  <c:v>3.4318805242304173</c:v>
                </c:pt>
                <c:pt idx="16203">
                  <c:v>3.4318805242304173</c:v>
                </c:pt>
                <c:pt idx="16204">
                  <c:v>3.4288326729655592</c:v>
                </c:pt>
                <c:pt idx="16205">
                  <c:v>3.4288326729655592</c:v>
                </c:pt>
                <c:pt idx="16206">
                  <c:v>3.4288326729655592</c:v>
                </c:pt>
                <c:pt idx="16207">
                  <c:v>3.425784821700701</c:v>
                </c:pt>
                <c:pt idx="16208">
                  <c:v>3.425784821700701</c:v>
                </c:pt>
                <c:pt idx="16209">
                  <c:v>3.425784821700701</c:v>
                </c:pt>
                <c:pt idx="16210">
                  <c:v>3.425784821700701</c:v>
                </c:pt>
                <c:pt idx="16211">
                  <c:v>3.425784821700701</c:v>
                </c:pt>
                <c:pt idx="16212">
                  <c:v>3.425784821700701</c:v>
                </c:pt>
                <c:pt idx="16213">
                  <c:v>3.4288326729655592</c:v>
                </c:pt>
                <c:pt idx="16214">
                  <c:v>3.4288326729655592</c:v>
                </c:pt>
                <c:pt idx="16215">
                  <c:v>3.4288326729655592</c:v>
                </c:pt>
                <c:pt idx="16216">
                  <c:v>3.4318805242304173</c:v>
                </c:pt>
                <c:pt idx="16217">
                  <c:v>3.4349283754952755</c:v>
                </c:pt>
                <c:pt idx="16218">
                  <c:v>3.4349283754952755</c:v>
                </c:pt>
                <c:pt idx="16219">
                  <c:v>3.4379762267601337</c:v>
                </c:pt>
                <c:pt idx="16220">
                  <c:v>3.4410240780249919</c:v>
                </c:pt>
                <c:pt idx="16221">
                  <c:v>3.4471197805547091</c:v>
                </c:pt>
                <c:pt idx="16222">
                  <c:v>3.4501676318195673</c:v>
                </c:pt>
                <c:pt idx="16223">
                  <c:v>3.4562633343492837</c:v>
                </c:pt>
                <c:pt idx="16224">
                  <c:v>3.4593111856141419</c:v>
                </c:pt>
                <c:pt idx="16225">
                  <c:v>3.4654068881438582</c:v>
                </c:pt>
                <c:pt idx="16226">
                  <c:v>3.471502590673575</c:v>
                </c:pt>
                <c:pt idx="16227">
                  <c:v>3.4775982932032914</c:v>
                </c:pt>
                <c:pt idx="16228">
                  <c:v>3.4836939957330082</c:v>
                </c:pt>
                <c:pt idx="16229">
                  <c:v>3.4897896982627246</c:v>
                </c:pt>
                <c:pt idx="16230">
                  <c:v>3.4958854007924414</c:v>
                </c:pt>
                <c:pt idx="16231">
                  <c:v>3.5019811033221577</c:v>
                </c:pt>
                <c:pt idx="16232">
                  <c:v>3.5080768058518741</c:v>
                </c:pt>
                <c:pt idx="16233">
                  <c:v>3.5172203596464486</c:v>
                </c:pt>
                <c:pt idx="16234">
                  <c:v>3.5233160621761659</c:v>
                </c:pt>
                <c:pt idx="16235">
                  <c:v>3.5294117647058822</c:v>
                </c:pt>
                <c:pt idx="16236">
                  <c:v>3.5355074672355986</c:v>
                </c:pt>
                <c:pt idx="16237">
                  <c:v>3.541603169765315</c:v>
                </c:pt>
                <c:pt idx="16238">
                  <c:v>3.5507467235598904</c:v>
                </c:pt>
                <c:pt idx="16239">
                  <c:v>3.5568424260896068</c:v>
                </c:pt>
                <c:pt idx="16240">
                  <c:v>3.5598902773544649</c:v>
                </c:pt>
                <c:pt idx="16241">
                  <c:v>3.5659859798841813</c:v>
                </c:pt>
                <c:pt idx="16242">
                  <c:v>3.5720816824138981</c:v>
                </c:pt>
                <c:pt idx="16243">
                  <c:v>3.5781773849436145</c:v>
                </c:pt>
                <c:pt idx="16244">
                  <c:v>3.5842730874733313</c:v>
                </c:pt>
                <c:pt idx="16245">
                  <c:v>3.5903687900030476</c:v>
                </c:pt>
                <c:pt idx="16246">
                  <c:v>3.5964644925327645</c:v>
                </c:pt>
                <c:pt idx="16247">
                  <c:v>3.5964644925327645</c:v>
                </c:pt>
                <c:pt idx="16248">
                  <c:v>3.605608046327339</c:v>
                </c:pt>
                <c:pt idx="16249">
                  <c:v>3.6117037488570554</c:v>
                </c:pt>
                <c:pt idx="16250">
                  <c:v>3.6147516001219135</c:v>
                </c:pt>
                <c:pt idx="16251">
                  <c:v>3.623895153916489</c:v>
                </c:pt>
                <c:pt idx="16252">
                  <c:v>3.6269430051813472</c:v>
                </c:pt>
                <c:pt idx="16253">
                  <c:v>3.6299908564462053</c:v>
                </c:pt>
                <c:pt idx="16254">
                  <c:v>3.6330387077110635</c:v>
                </c:pt>
                <c:pt idx="16255">
                  <c:v>3.6421822615056381</c:v>
                </c:pt>
                <c:pt idx="16256">
                  <c:v>3.6452301127704967</c:v>
                </c:pt>
                <c:pt idx="16257">
                  <c:v>3.6482779640353553</c:v>
                </c:pt>
                <c:pt idx="16258">
                  <c:v>3.6513258153002135</c:v>
                </c:pt>
                <c:pt idx="16259">
                  <c:v>3.6574215178299299</c:v>
                </c:pt>
                <c:pt idx="16260">
                  <c:v>3.6635172203596462</c:v>
                </c:pt>
                <c:pt idx="16261">
                  <c:v>3.6696129228893626</c:v>
                </c:pt>
                <c:pt idx="16262">
                  <c:v>3.6726607741542212</c:v>
                </c:pt>
                <c:pt idx="16263">
                  <c:v>3.6757086254190794</c:v>
                </c:pt>
                <c:pt idx="16264">
                  <c:v>3.6818043279487958</c:v>
                </c:pt>
                <c:pt idx="16265">
                  <c:v>3.6848521792136544</c:v>
                </c:pt>
                <c:pt idx="16266">
                  <c:v>3.6939957330082289</c:v>
                </c:pt>
                <c:pt idx="16267">
                  <c:v>3.6970435842730875</c:v>
                </c:pt>
                <c:pt idx="16268">
                  <c:v>3.7000914355379457</c:v>
                </c:pt>
                <c:pt idx="16269">
                  <c:v>3.7061871380676621</c:v>
                </c:pt>
                <c:pt idx="16270">
                  <c:v>3.7122828405973785</c:v>
                </c:pt>
                <c:pt idx="16271">
                  <c:v>3.7183785431270948</c:v>
                </c:pt>
                <c:pt idx="16272">
                  <c:v>3.7244742456568121</c:v>
                </c:pt>
                <c:pt idx="16273">
                  <c:v>3.7305699481865284</c:v>
                </c:pt>
                <c:pt idx="16274">
                  <c:v>3.7366656507162448</c:v>
                </c:pt>
                <c:pt idx="16275">
                  <c:v>3.7427613532459612</c:v>
                </c:pt>
                <c:pt idx="16276">
                  <c:v>3.7549527583053948</c:v>
                </c:pt>
                <c:pt idx="16277">
                  <c:v>3.7580006095702529</c:v>
                </c:pt>
                <c:pt idx="16278">
                  <c:v>3.7640963120999693</c:v>
                </c:pt>
                <c:pt idx="16279">
                  <c:v>3.7701920146296857</c:v>
                </c:pt>
                <c:pt idx="16280">
                  <c:v>3.7793355684242607</c:v>
                </c:pt>
                <c:pt idx="16281">
                  <c:v>3.7823834196891188</c:v>
                </c:pt>
                <c:pt idx="16282">
                  <c:v>3.7884791222188356</c:v>
                </c:pt>
                <c:pt idx="16283">
                  <c:v>3.7976226760134106</c:v>
                </c:pt>
                <c:pt idx="16284">
                  <c:v>3.803718378543127</c:v>
                </c:pt>
                <c:pt idx="16285">
                  <c:v>3.8128619323377015</c:v>
                </c:pt>
                <c:pt idx="16286">
                  <c:v>3.8220054861322765</c:v>
                </c:pt>
                <c:pt idx="16287">
                  <c:v>3.8281011886619933</c:v>
                </c:pt>
                <c:pt idx="16288">
                  <c:v>3.8372447424565679</c:v>
                </c:pt>
                <c:pt idx="16289">
                  <c:v>3.8463882962511424</c:v>
                </c:pt>
                <c:pt idx="16290">
                  <c:v>3.8555318500457179</c:v>
                </c:pt>
                <c:pt idx="16291">
                  <c:v>3.8616275525754342</c:v>
                </c:pt>
                <c:pt idx="16292">
                  <c:v>3.8707711063700088</c:v>
                </c:pt>
                <c:pt idx="16293">
                  <c:v>3.8799146601645838</c:v>
                </c:pt>
                <c:pt idx="16294">
                  <c:v>3.8890582139591587</c:v>
                </c:pt>
                <c:pt idx="16295">
                  <c:v>3.8951539164888751</c:v>
                </c:pt>
                <c:pt idx="16296">
                  <c:v>3.9012496190185919</c:v>
                </c:pt>
                <c:pt idx="16297">
                  <c:v>3.9073453215483083</c:v>
                </c:pt>
                <c:pt idx="16298">
                  <c:v>3.9134410240780246</c:v>
                </c:pt>
                <c:pt idx="16299">
                  <c:v>3.9164888753428828</c:v>
                </c:pt>
                <c:pt idx="16300">
                  <c:v>3.9225845778725996</c:v>
                </c:pt>
                <c:pt idx="16301">
                  <c:v>3.9286802804023164</c:v>
                </c:pt>
                <c:pt idx="16302">
                  <c:v>3.9317281316671746</c:v>
                </c:pt>
                <c:pt idx="16303">
                  <c:v>3.937823834196891</c:v>
                </c:pt>
                <c:pt idx="16304">
                  <c:v>3.9439195367266073</c:v>
                </c:pt>
                <c:pt idx="16305">
                  <c:v>3.9439195367266073</c:v>
                </c:pt>
                <c:pt idx="16306">
                  <c:v>3.9500152392563246</c:v>
                </c:pt>
                <c:pt idx="16307">
                  <c:v>3.9530630905211828</c:v>
                </c:pt>
                <c:pt idx="16308">
                  <c:v>3.9561109417860409</c:v>
                </c:pt>
                <c:pt idx="16309">
                  <c:v>3.9591587930508991</c:v>
                </c:pt>
                <c:pt idx="16310">
                  <c:v>3.9622066443157573</c:v>
                </c:pt>
                <c:pt idx="16311">
                  <c:v>3.9652544955806155</c:v>
                </c:pt>
                <c:pt idx="16312">
                  <c:v>3.9683023468454737</c:v>
                </c:pt>
                <c:pt idx="16313">
                  <c:v>3.9713501981103319</c:v>
                </c:pt>
                <c:pt idx="16314">
                  <c:v>3.9713501981103319</c:v>
                </c:pt>
                <c:pt idx="16315">
                  <c:v>3.97439804937519</c:v>
                </c:pt>
                <c:pt idx="16316">
                  <c:v>3.9774459006400487</c:v>
                </c:pt>
                <c:pt idx="16317">
                  <c:v>3.9804937519049068</c:v>
                </c:pt>
                <c:pt idx="16318">
                  <c:v>3.9865894544346236</c:v>
                </c:pt>
                <c:pt idx="16319">
                  <c:v>3.9865894544346236</c:v>
                </c:pt>
                <c:pt idx="16320">
                  <c:v>3.9865894544346236</c:v>
                </c:pt>
                <c:pt idx="16321">
                  <c:v>3.9865894544346236</c:v>
                </c:pt>
                <c:pt idx="16322">
                  <c:v>3.9865894544346236</c:v>
                </c:pt>
                <c:pt idx="16323">
                  <c:v>3.9865894544346236</c:v>
                </c:pt>
                <c:pt idx="16324">
                  <c:v>3.983541603169765</c:v>
                </c:pt>
                <c:pt idx="16325">
                  <c:v>3.9774459006400487</c:v>
                </c:pt>
                <c:pt idx="16326">
                  <c:v>3.9713501981103319</c:v>
                </c:pt>
                <c:pt idx="16327">
                  <c:v>3.9652544955806155</c:v>
                </c:pt>
                <c:pt idx="16328">
                  <c:v>3.9530630905211828</c:v>
                </c:pt>
                <c:pt idx="16329">
                  <c:v>3.9439195367266073</c:v>
                </c:pt>
                <c:pt idx="16330">
                  <c:v>3.9317281316671746</c:v>
                </c:pt>
                <c:pt idx="16331">
                  <c:v>3.919536726607741</c:v>
                </c:pt>
                <c:pt idx="16332">
                  <c:v>3.9042974702834501</c:v>
                </c:pt>
                <c:pt idx="16333">
                  <c:v>3.8921060652240169</c:v>
                </c:pt>
                <c:pt idx="16334">
                  <c:v>3.8768668088997256</c:v>
                </c:pt>
                <c:pt idx="16335">
                  <c:v>3.858579701310576</c:v>
                </c:pt>
                <c:pt idx="16336">
                  <c:v>3.8463882962511424</c:v>
                </c:pt>
                <c:pt idx="16337">
                  <c:v>3.8341968911917097</c:v>
                </c:pt>
                <c:pt idx="16338">
                  <c:v>3.8189576348674179</c:v>
                </c:pt>
                <c:pt idx="16339">
                  <c:v>3.803718378543127</c:v>
                </c:pt>
                <c:pt idx="16340">
                  <c:v>3.7915269734836938</c:v>
                </c:pt>
                <c:pt idx="16341">
                  <c:v>3.7793355684242607</c:v>
                </c:pt>
                <c:pt idx="16342">
                  <c:v>3.7671441633648275</c:v>
                </c:pt>
                <c:pt idx="16343">
                  <c:v>3.7549527583053948</c:v>
                </c:pt>
                <c:pt idx="16344">
                  <c:v>3.739713501981103</c:v>
                </c:pt>
                <c:pt idx="16345">
                  <c:v>3.7275220969216702</c:v>
                </c:pt>
                <c:pt idx="16346">
                  <c:v>3.7153306918622366</c:v>
                </c:pt>
                <c:pt idx="16347">
                  <c:v>3.7061871380676621</c:v>
                </c:pt>
                <c:pt idx="16348">
                  <c:v>3.6939957330082289</c:v>
                </c:pt>
                <c:pt idx="16349">
                  <c:v>3.6848521792136544</c:v>
                </c:pt>
                <c:pt idx="16350">
                  <c:v>3.6726607741542212</c:v>
                </c:pt>
                <c:pt idx="16351">
                  <c:v>3.6635172203596462</c:v>
                </c:pt>
                <c:pt idx="16352">
                  <c:v>3.6543736665650717</c:v>
                </c:pt>
                <c:pt idx="16353">
                  <c:v>3.6421822615056381</c:v>
                </c:pt>
                <c:pt idx="16354">
                  <c:v>3.6360865589759217</c:v>
                </c:pt>
                <c:pt idx="16355">
                  <c:v>3.6269430051813472</c:v>
                </c:pt>
                <c:pt idx="16356">
                  <c:v>3.6177994513867717</c:v>
                </c:pt>
                <c:pt idx="16357">
                  <c:v>3.6086558975921972</c:v>
                </c:pt>
                <c:pt idx="16358">
                  <c:v>3.6025601950624808</c:v>
                </c:pt>
                <c:pt idx="16359">
                  <c:v>3.5903687900030476</c:v>
                </c:pt>
                <c:pt idx="16360">
                  <c:v>3.5842730874733313</c:v>
                </c:pt>
                <c:pt idx="16361">
                  <c:v>3.5751295336787563</c:v>
                </c:pt>
                <c:pt idx="16362">
                  <c:v>3.5690338311490399</c:v>
                </c:pt>
                <c:pt idx="16363">
                  <c:v>3.5629381286193231</c:v>
                </c:pt>
                <c:pt idx="16364">
                  <c:v>3.5568424260896068</c:v>
                </c:pt>
                <c:pt idx="16365">
                  <c:v>3.5507467235598904</c:v>
                </c:pt>
                <c:pt idx="16366">
                  <c:v>3.541603169765315</c:v>
                </c:pt>
                <c:pt idx="16367">
                  <c:v>3.5385553185004568</c:v>
                </c:pt>
                <c:pt idx="16368">
                  <c:v>3.5294117647058822</c:v>
                </c:pt>
                <c:pt idx="16369">
                  <c:v>3.5263639134410241</c:v>
                </c:pt>
                <c:pt idx="16370">
                  <c:v>3.5202682109113077</c:v>
                </c:pt>
                <c:pt idx="16371">
                  <c:v>3.5141725083815905</c:v>
                </c:pt>
                <c:pt idx="16372">
                  <c:v>3.5080768058518741</c:v>
                </c:pt>
                <c:pt idx="16373">
                  <c:v>3.5019811033221577</c:v>
                </c:pt>
                <c:pt idx="16374">
                  <c:v>3.4928375495275832</c:v>
                </c:pt>
                <c:pt idx="16375">
                  <c:v>3.4897896982627246</c:v>
                </c:pt>
                <c:pt idx="16376">
                  <c:v>3.4836939957330082</c:v>
                </c:pt>
                <c:pt idx="16377">
                  <c:v>3.4806461444681496</c:v>
                </c:pt>
                <c:pt idx="16378">
                  <c:v>3.4745504419384332</c:v>
                </c:pt>
                <c:pt idx="16379">
                  <c:v>3.471502590673575</c:v>
                </c:pt>
                <c:pt idx="16380">
                  <c:v>3.4654068881438582</c:v>
                </c:pt>
                <c:pt idx="16381">
                  <c:v>3.462359036879</c:v>
                </c:pt>
                <c:pt idx="16382">
                  <c:v>3.4562633343492837</c:v>
                </c:pt>
                <c:pt idx="16383">
                  <c:v>3.4532154830844255</c:v>
                </c:pt>
                <c:pt idx="16384">
                  <c:v>3.4532154830844255</c:v>
                </c:pt>
                <c:pt idx="16385">
                  <c:v>3.4471197805547091</c:v>
                </c:pt>
                <c:pt idx="16386">
                  <c:v>3.4440719292898505</c:v>
                </c:pt>
                <c:pt idx="16387">
                  <c:v>3.4410240780249919</c:v>
                </c:pt>
                <c:pt idx="16388">
                  <c:v>3.4379762267601337</c:v>
                </c:pt>
                <c:pt idx="16389">
                  <c:v>3.4349283754952755</c:v>
                </c:pt>
                <c:pt idx="16390">
                  <c:v>3.4318805242304173</c:v>
                </c:pt>
                <c:pt idx="16391">
                  <c:v>3.4288326729655592</c:v>
                </c:pt>
                <c:pt idx="16392">
                  <c:v>3.425784821700701</c:v>
                </c:pt>
                <c:pt idx="16393">
                  <c:v>3.4227369704358428</c:v>
                </c:pt>
                <c:pt idx="16394">
                  <c:v>3.4227369704358428</c:v>
                </c:pt>
                <c:pt idx="16395">
                  <c:v>3.4196891191709846</c:v>
                </c:pt>
                <c:pt idx="16396">
                  <c:v>3.4196891191709846</c:v>
                </c:pt>
                <c:pt idx="16397">
                  <c:v>3.4166412679061264</c:v>
                </c:pt>
                <c:pt idx="16398">
                  <c:v>3.4166412679061264</c:v>
                </c:pt>
                <c:pt idx="16399">
                  <c:v>3.4166412679061264</c:v>
                </c:pt>
                <c:pt idx="16400">
                  <c:v>3.4166412679061264</c:v>
                </c:pt>
                <c:pt idx="16401">
                  <c:v>3.4135934166412674</c:v>
                </c:pt>
                <c:pt idx="16402">
                  <c:v>3.4135934166412674</c:v>
                </c:pt>
                <c:pt idx="16403">
                  <c:v>3.4135934166412674</c:v>
                </c:pt>
                <c:pt idx="16404">
                  <c:v>3.4135934166412674</c:v>
                </c:pt>
                <c:pt idx="16405">
                  <c:v>3.4135934166412674</c:v>
                </c:pt>
                <c:pt idx="16406">
                  <c:v>3.4135934166412674</c:v>
                </c:pt>
                <c:pt idx="16407">
                  <c:v>3.4166412679061264</c:v>
                </c:pt>
                <c:pt idx="16408">
                  <c:v>3.4166412679061264</c:v>
                </c:pt>
                <c:pt idx="16409">
                  <c:v>3.4166412679061264</c:v>
                </c:pt>
                <c:pt idx="16410">
                  <c:v>3.4166412679061264</c:v>
                </c:pt>
                <c:pt idx="16411">
                  <c:v>3.4196891191709846</c:v>
                </c:pt>
                <c:pt idx="16412">
                  <c:v>3.4196891191709846</c:v>
                </c:pt>
                <c:pt idx="16413">
                  <c:v>3.4227369704358428</c:v>
                </c:pt>
                <c:pt idx="16414">
                  <c:v>3.4227369704358428</c:v>
                </c:pt>
                <c:pt idx="16415">
                  <c:v>3.425784821700701</c:v>
                </c:pt>
                <c:pt idx="16416">
                  <c:v>3.4288326729655592</c:v>
                </c:pt>
                <c:pt idx="16417">
                  <c:v>3.4318805242304173</c:v>
                </c:pt>
                <c:pt idx="16418">
                  <c:v>3.4318805242304173</c:v>
                </c:pt>
                <c:pt idx="16419">
                  <c:v>3.4349283754952755</c:v>
                </c:pt>
                <c:pt idx="16420">
                  <c:v>3.4379762267601337</c:v>
                </c:pt>
                <c:pt idx="16421">
                  <c:v>3.4410240780249919</c:v>
                </c:pt>
                <c:pt idx="16422">
                  <c:v>3.4440719292898505</c:v>
                </c:pt>
                <c:pt idx="16423">
                  <c:v>3.4440719292898505</c:v>
                </c:pt>
                <c:pt idx="16424">
                  <c:v>3.4471197805547091</c:v>
                </c:pt>
                <c:pt idx="16425">
                  <c:v>3.4501676318195673</c:v>
                </c:pt>
                <c:pt idx="16426">
                  <c:v>3.4532154830844255</c:v>
                </c:pt>
                <c:pt idx="16427">
                  <c:v>3.4562633343492837</c:v>
                </c:pt>
                <c:pt idx="16428">
                  <c:v>3.4593111856141419</c:v>
                </c:pt>
                <c:pt idx="16429">
                  <c:v>3.462359036879</c:v>
                </c:pt>
                <c:pt idx="16430">
                  <c:v>3.4654068881438582</c:v>
                </c:pt>
                <c:pt idx="16431">
                  <c:v>3.4684547394087168</c:v>
                </c:pt>
                <c:pt idx="16432">
                  <c:v>3.471502590673575</c:v>
                </c:pt>
                <c:pt idx="16433">
                  <c:v>3.4745504419384332</c:v>
                </c:pt>
                <c:pt idx="16434">
                  <c:v>3.4775982932032914</c:v>
                </c:pt>
                <c:pt idx="16435">
                  <c:v>3.4806461444681496</c:v>
                </c:pt>
                <c:pt idx="16436">
                  <c:v>3.4836939957330082</c:v>
                </c:pt>
                <c:pt idx="16437">
                  <c:v>3.4867418469978664</c:v>
                </c:pt>
                <c:pt idx="16438">
                  <c:v>3.4897896982627246</c:v>
                </c:pt>
                <c:pt idx="16439">
                  <c:v>3.4928375495275832</c:v>
                </c:pt>
                <c:pt idx="16440">
                  <c:v>3.4958854007924414</c:v>
                </c:pt>
                <c:pt idx="16441">
                  <c:v>3.5019811033221577</c:v>
                </c:pt>
                <c:pt idx="16442">
                  <c:v>3.5050289545870159</c:v>
                </c:pt>
                <c:pt idx="16443">
                  <c:v>3.5111246571167323</c:v>
                </c:pt>
                <c:pt idx="16444">
                  <c:v>3.5141725083815905</c:v>
                </c:pt>
                <c:pt idx="16445">
                  <c:v>3.5172203596464486</c:v>
                </c:pt>
                <c:pt idx="16446">
                  <c:v>3.5202682109113077</c:v>
                </c:pt>
                <c:pt idx="16447">
                  <c:v>3.5233160621761659</c:v>
                </c:pt>
                <c:pt idx="16448">
                  <c:v>3.5294117647058822</c:v>
                </c:pt>
                <c:pt idx="16449">
                  <c:v>3.5324596159707404</c:v>
                </c:pt>
                <c:pt idx="16450">
                  <c:v>3.5355074672355986</c:v>
                </c:pt>
                <c:pt idx="16451">
                  <c:v>3.5385553185004568</c:v>
                </c:pt>
                <c:pt idx="16452">
                  <c:v>3.541603169765315</c:v>
                </c:pt>
                <c:pt idx="16453">
                  <c:v>3.5476988722950322</c:v>
                </c:pt>
                <c:pt idx="16454">
                  <c:v>3.5507467235598904</c:v>
                </c:pt>
                <c:pt idx="16455">
                  <c:v>3.5537945748247486</c:v>
                </c:pt>
                <c:pt idx="16456">
                  <c:v>3.5568424260896068</c:v>
                </c:pt>
                <c:pt idx="16457">
                  <c:v>3.5629381286193231</c:v>
                </c:pt>
                <c:pt idx="16458">
                  <c:v>3.5659859798841813</c:v>
                </c:pt>
                <c:pt idx="16459">
                  <c:v>3.5690338311490399</c:v>
                </c:pt>
                <c:pt idx="16460">
                  <c:v>3.5751295336787563</c:v>
                </c:pt>
                <c:pt idx="16461">
                  <c:v>3.5781773849436145</c:v>
                </c:pt>
                <c:pt idx="16462">
                  <c:v>3.5842730874733313</c:v>
                </c:pt>
                <c:pt idx="16463">
                  <c:v>3.5873209387381895</c:v>
                </c:pt>
                <c:pt idx="16464">
                  <c:v>3.5934166412679058</c:v>
                </c:pt>
                <c:pt idx="16465">
                  <c:v>3.5964644925327645</c:v>
                </c:pt>
                <c:pt idx="16466">
                  <c:v>3.6025601950624808</c:v>
                </c:pt>
                <c:pt idx="16467">
                  <c:v>3.6086558975921972</c:v>
                </c:pt>
                <c:pt idx="16468">
                  <c:v>3.6147516001219135</c:v>
                </c:pt>
                <c:pt idx="16469">
                  <c:v>3.6208473026516308</c:v>
                </c:pt>
                <c:pt idx="16470">
                  <c:v>3.6269430051813472</c:v>
                </c:pt>
                <c:pt idx="16471">
                  <c:v>3.6330387077110635</c:v>
                </c:pt>
                <c:pt idx="16472">
                  <c:v>3.6391344102407799</c:v>
                </c:pt>
                <c:pt idx="16473">
                  <c:v>3.6421822615056381</c:v>
                </c:pt>
                <c:pt idx="16474">
                  <c:v>3.6452301127704967</c:v>
                </c:pt>
                <c:pt idx="16475">
                  <c:v>3.6513258153002135</c:v>
                </c:pt>
                <c:pt idx="16476">
                  <c:v>3.6543736665650717</c:v>
                </c:pt>
                <c:pt idx="16477">
                  <c:v>3.6574215178299299</c:v>
                </c:pt>
                <c:pt idx="16478">
                  <c:v>3.660469369094788</c:v>
                </c:pt>
                <c:pt idx="16479">
                  <c:v>3.6635172203596462</c:v>
                </c:pt>
                <c:pt idx="16480">
                  <c:v>3.6665650716245044</c:v>
                </c:pt>
                <c:pt idx="16481">
                  <c:v>3.6665650716245044</c:v>
                </c:pt>
                <c:pt idx="16482">
                  <c:v>3.6665650716245044</c:v>
                </c:pt>
                <c:pt idx="16483">
                  <c:v>3.660469369094788</c:v>
                </c:pt>
                <c:pt idx="16484">
                  <c:v>3.6574215178299299</c:v>
                </c:pt>
                <c:pt idx="16485">
                  <c:v>3.6574215178299299</c:v>
                </c:pt>
                <c:pt idx="16486">
                  <c:v>3.6513258153002135</c:v>
                </c:pt>
                <c:pt idx="16487">
                  <c:v>3.6421822615056381</c:v>
                </c:pt>
                <c:pt idx="16488">
                  <c:v>3.6360865589759217</c:v>
                </c:pt>
                <c:pt idx="16489">
                  <c:v>3.6330387077110635</c:v>
                </c:pt>
                <c:pt idx="16490">
                  <c:v>3.6269430051813472</c:v>
                </c:pt>
                <c:pt idx="16491">
                  <c:v>3.6208473026516308</c:v>
                </c:pt>
                <c:pt idx="16492">
                  <c:v>3.6117037488570554</c:v>
                </c:pt>
                <c:pt idx="16493">
                  <c:v>3.6025601950624808</c:v>
                </c:pt>
                <c:pt idx="16494">
                  <c:v>3.5964644925327645</c:v>
                </c:pt>
                <c:pt idx="16495">
                  <c:v>3.5934166412679058</c:v>
                </c:pt>
                <c:pt idx="16496">
                  <c:v>3.5842730874733313</c:v>
                </c:pt>
                <c:pt idx="16497">
                  <c:v>3.5781773849436145</c:v>
                </c:pt>
                <c:pt idx="16498">
                  <c:v>3.5690338311490399</c:v>
                </c:pt>
                <c:pt idx="16499">
                  <c:v>3.5598902773544649</c:v>
                </c:pt>
                <c:pt idx="16500">
                  <c:v>3.5537945748247486</c:v>
                </c:pt>
                <c:pt idx="16501">
                  <c:v>3.5476988722950322</c:v>
                </c:pt>
                <c:pt idx="16502">
                  <c:v>3.541603169765315</c:v>
                </c:pt>
                <c:pt idx="16503">
                  <c:v>3.5355074672355986</c:v>
                </c:pt>
                <c:pt idx="16504">
                  <c:v>3.5294117647058822</c:v>
                </c:pt>
                <c:pt idx="16505">
                  <c:v>3.5233160621761659</c:v>
                </c:pt>
                <c:pt idx="16506">
                  <c:v>3.5172203596464486</c:v>
                </c:pt>
                <c:pt idx="16507">
                  <c:v>3.5111246571167323</c:v>
                </c:pt>
                <c:pt idx="16508">
                  <c:v>3.5050289545870159</c:v>
                </c:pt>
                <c:pt idx="16509">
                  <c:v>3.4958854007924414</c:v>
                </c:pt>
                <c:pt idx="16510">
                  <c:v>3.4928375495275832</c:v>
                </c:pt>
                <c:pt idx="16511">
                  <c:v>3.4867418469978664</c:v>
                </c:pt>
                <c:pt idx="16512">
                  <c:v>3.4806461444681496</c:v>
                </c:pt>
                <c:pt idx="16513">
                  <c:v>3.4745504419384332</c:v>
                </c:pt>
                <c:pt idx="16514">
                  <c:v>3.471502590673575</c:v>
                </c:pt>
                <c:pt idx="16515">
                  <c:v>3.4654068881438582</c:v>
                </c:pt>
                <c:pt idx="16516">
                  <c:v>3.462359036879</c:v>
                </c:pt>
                <c:pt idx="16517">
                  <c:v>3.4562633343492837</c:v>
                </c:pt>
                <c:pt idx="16518">
                  <c:v>3.4532154830844255</c:v>
                </c:pt>
                <c:pt idx="16519">
                  <c:v>3.4471197805547091</c:v>
                </c:pt>
                <c:pt idx="16520">
                  <c:v>3.4440719292898505</c:v>
                </c:pt>
                <c:pt idx="16521">
                  <c:v>3.4379762267601337</c:v>
                </c:pt>
                <c:pt idx="16522">
                  <c:v>3.4349283754952755</c:v>
                </c:pt>
                <c:pt idx="16523">
                  <c:v>3.4288326729655592</c:v>
                </c:pt>
                <c:pt idx="16524">
                  <c:v>3.425784821700701</c:v>
                </c:pt>
                <c:pt idx="16525">
                  <c:v>3.4227369704358428</c:v>
                </c:pt>
                <c:pt idx="16526">
                  <c:v>3.4196891191709846</c:v>
                </c:pt>
                <c:pt idx="16527">
                  <c:v>3.4166412679061264</c:v>
                </c:pt>
                <c:pt idx="16528">
                  <c:v>3.4105455653764092</c:v>
                </c:pt>
                <c:pt idx="16529">
                  <c:v>3.4105455653764092</c:v>
                </c:pt>
                <c:pt idx="16530">
                  <c:v>3.407497714111551</c:v>
                </c:pt>
                <c:pt idx="16531">
                  <c:v>3.4044498628466928</c:v>
                </c:pt>
                <c:pt idx="16532">
                  <c:v>3.3983541603169765</c:v>
                </c:pt>
                <c:pt idx="16533">
                  <c:v>3.3953063090521183</c:v>
                </c:pt>
                <c:pt idx="16534">
                  <c:v>3.3953063090521183</c:v>
                </c:pt>
                <c:pt idx="16535">
                  <c:v>3.3922584577872601</c:v>
                </c:pt>
                <c:pt idx="16536">
                  <c:v>3.3892106065224015</c:v>
                </c:pt>
                <c:pt idx="16537">
                  <c:v>3.3861627552575433</c:v>
                </c:pt>
                <c:pt idx="16538">
                  <c:v>3.3831149039926851</c:v>
                </c:pt>
                <c:pt idx="16539">
                  <c:v>3.3800670527278265</c:v>
                </c:pt>
                <c:pt idx="16540">
                  <c:v>3.3800670527278265</c:v>
                </c:pt>
                <c:pt idx="16541">
                  <c:v>3.3770192014629683</c:v>
                </c:pt>
                <c:pt idx="16542">
                  <c:v>3.3770192014629683</c:v>
                </c:pt>
                <c:pt idx="16543">
                  <c:v>3.3739713501981101</c:v>
                </c:pt>
                <c:pt idx="16544">
                  <c:v>3.3709234989332519</c:v>
                </c:pt>
                <c:pt idx="16545">
                  <c:v>3.3709234989332519</c:v>
                </c:pt>
                <c:pt idx="16546">
                  <c:v>3.3709234989332519</c:v>
                </c:pt>
                <c:pt idx="16547">
                  <c:v>3.3709234989332519</c:v>
                </c:pt>
                <c:pt idx="16548">
                  <c:v>3.3678756476683938</c:v>
                </c:pt>
                <c:pt idx="16549">
                  <c:v>3.3678756476683938</c:v>
                </c:pt>
                <c:pt idx="16550">
                  <c:v>3.3678756476683938</c:v>
                </c:pt>
                <c:pt idx="16551">
                  <c:v>3.3678756476683938</c:v>
                </c:pt>
                <c:pt idx="16552">
                  <c:v>3.3678756476683938</c:v>
                </c:pt>
                <c:pt idx="16553">
                  <c:v>3.3678756476683938</c:v>
                </c:pt>
                <c:pt idx="16554">
                  <c:v>3.3678756476683938</c:v>
                </c:pt>
                <c:pt idx="16555">
                  <c:v>3.3709234989332519</c:v>
                </c:pt>
                <c:pt idx="16556">
                  <c:v>3.3709234989332519</c:v>
                </c:pt>
                <c:pt idx="16557">
                  <c:v>3.3709234989332519</c:v>
                </c:pt>
                <c:pt idx="16558">
                  <c:v>3.3739713501981101</c:v>
                </c:pt>
                <c:pt idx="16559">
                  <c:v>3.3739713501981101</c:v>
                </c:pt>
                <c:pt idx="16560">
                  <c:v>3.3770192014629683</c:v>
                </c:pt>
                <c:pt idx="16561">
                  <c:v>3.3770192014629683</c:v>
                </c:pt>
                <c:pt idx="16562">
                  <c:v>3.3770192014629683</c:v>
                </c:pt>
                <c:pt idx="16563">
                  <c:v>3.3831149039926851</c:v>
                </c:pt>
                <c:pt idx="16564">
                  <c:v>3.3831149039926851</c:v>
                </c:pt>
                <c:pt idx="16565">
                  <c:v>3.3861627552575433</c:v>
                </c:pt>
                <c:pt idx="16566">
                  <c:v>3.3861627552575433</c:v>
                </c:pt>
                <c:pt idx="16567">
                  <c:v>3.3922584577872601</c:v>
                </c:pt>
                <c:pt idx="16568">
                  <c:v>3.3922584577872601</c:v>
                </c:pt>
                <c:pt idx="16569">
                  <c:v>3.3953063090521183</c:v>
                </c:pt>
                <c:pt idx="16570">
                  <c:v>3.3983541603169765</c:v>
                </c:pt>
                <c:pt idx="16571">
                  <c:v>3.4014020115818346</c:v>
                </c:pt>
                <c:pt idx="16572">
                  <c:v>3.4044498628466928</c:v>
                </c:pt>
                <c:pt idx="16573">
                  <c:v>3.407497714111551</c:v>
                </c:pt>
                <c:pt idx="16574">
                  <c:v>3.4135934166412674</c:v>
                </c:pt>
                <c:pt idx="16575">
                  <c:v>3.4196891191709846</c:v>
                </c:pt>
                <c:pt idx="16576">
                  <c:v>3.4227369704358428</c:v>
                </c:pt>
                <c:pt idx="16577">
                  <c:v>3.425784821700701</c:v>
                </c:pt>
                <c:pt idx="16578">
                  <c:v>3.4318805242304173</c:v>
                </c:pt>
                <c:pt idx="16579">
                  <c:v>3.4379762267601337</c:v>
                </c:pt>
                <c:pt idx="16580">
                  <c:v>3.4440719292898505</c:v>
                </c:pt>
                <c:pt idx="16581">
                  <c:v>3.4532154830844255</c:v>
                </c:pt>
                <c:pt idx="16582">
                  <c:v>3.4593111856141419</c:v>
                </c:pt>
                <c:pt idx="16583">
                  <c:v>3.4684547394087168</c:v>
                </c:pt>
                <c:pt idx="16584">
                  <c:v>3.4745504419384332</c:v>
                </c:pt>
                <c:pt idx="16585">
                  <c:v>3.4806461444681496</c:v>
                </c:pt>
                <c:pt idx="16586">
                  <c:v>3.4897896982627246</c:v>
                </c:pt>
                <c:pt idx="16587">
                  <c:v>3.4958854007924414</c:v>
                </c:pt>
                <c:pt idx="16588">
                  <c:v>3.5050289545870159</c:v>
                </c:pt>
                <c:pt idx="16589">
                  <c:v>3.5141725083815905</c:v>
                </c:pt>
                <c:pt idx="16590">
                  <c:v>3.5202682109113077</c:v>
                </c:pt>
                <c:pt idx="16591">
                  <c:v>3.5263639134410241</c:v>
                </c:pt>
                <c:pt idx="16592">
                  <c:v>3.5355074672355986</c:v>
                </c:pt>
                <c:pt idx="16593">
                  <c:v>3.541603169765315</c:v>
                </c:pt>
                <c:pt idx="16594">
                  <c:v>3.5476988722950322</c:v>
                </c:pt>
                <c:pt idx="16595">
                  <c:v>3.5568424260896068</c:v>
                </c:pt>
                <c:pt idx="16596">
                  <c:v>3.5629381286193231</c:v>
                </c:pt>
                <c:pt idx="16597">
                  <c:v>3.5690338311490399</c:v>
                </c:pt>
                <c:pt idx="16598">
                  <c:v>3.5751295336787563</c:v>
                </c:pt>
                <c:pt idx="16599">
                  <c:v>3.5812252362084727</c:v>
                </c:pt>
                <c:pt idx="16600">
                  <c:v>3.5903687900030476</c:v>
                </c:pt>
                <c:pt idx="16601">
                  <c:v>3.5964644925327645</c:v>
                </c:pt>
                <c:pt idx="16602">
                  <c:v>3.5995123437976226</c:v>
                </c:pt>
                <c:pt idx="16603">
                  <c:v>3.605608046327339</c:v>
                </c:pt>
                <c:pt idx="16604">
                  <c:v>3.6117037488570554</c:v>
                </c:pt>
                <c:pt idx="16605">
                  <c:v>3.6177994513867717</c:v>
                </c:pt>
                <c:pt idx="16606">
                  <c:v>3.623895153916489</c:v>
                </c:pt>
                <c:pt idx="16607">
                  <c:v>3.6299908564462053</c:v>
                </c:pt>
                <c:pt idx="16608">
                  <c:v>3.6360865589759217</c:v>
                </c:pt>
                <c:pt idx="16609">
                  <c:v>3.6421822615056381</c:v>
                </c:pt>
                <c:pt idx="16610">
                  <c:v>3.6482779640353553</c:v>
                </c:pt>
                <c:pt idx="16611">
                  <c:v>3.6543736665650717</c:v>
                </c:pt>
                <c:pt idx="16612">
                  <c:v>3.660469369094788</c:v>
                </c:pt>
                <c:pt idx="16613">
                  <c:v>3.6696129228893626</c:v>
                </c:pt>
                <c:pt idx="16614">
                  <c:v>3.6757086254190794</c:v>
                </c:pt>
                <c:pt idx="16615">
                  <c:v>3.6818043279487958</c:v>
                </c:pt>
                <c:pt idx="16616">
                  <c:v>3.6879000304785126</c:v>
                </c:pt>
                <c:pt idx="16617">
                  <c:v>3.6970435842730875</c:v>
                </c:pt>
                <c:pt idx="16618">
                  <c:v>3.7031392868028039</c:v>
                </c:pt>
                <c:pt idx="16619">
                  <c:v>3.7092349893325203</c:v>
                </c:pt>
                <c:pt idx="16620">
                  <c:v>3.7153306918622366</c:v>
                </c:pt>
                <c:pt idx="16621">
                  <c:v>3.7214263943919539</c:v>
                </c:pt>
                <c:pt idx="16622">
                  <c:v>3.7305699481865284</c:v>
                </c:pt>
                <c:pt idx="16623">
                  <c:v>3.7366656507162448</c:v>
                </c:pt>
                <c:pt idx="16624">
                  <c:v>3.7427613532459612</c:v>
                </c:pt>
                <c:pt idx="16625">
                  <c:v>3.7488570557756784</c:v>
                </c:pt>
                <c:pt idx="16626">
                  <c:v>3.7580006095702529</c:v>
                </c:pt>
                <c:pt idx="16627">
                  <c:v>3.7640963120999693</c:v>
                </c:pt>
                <c:pt idx="16628">
                  <c:v>3.7701920146296857</c:v>
                </c:pt>
                <c:pt idx="16629">
                  <c:v>3.7762877171594025</c:v>
                </c:pt>
                <c:pt idx="16630">
                  <c:v>3.7793355684242607</c:v>
                </c:pt>
                <c:pt idx="16631">
                  <c:v>3.7854312709539775</c:v>
                </c:pt>
                <c:pt idx="16632">
                  <c:v>3.7915269734836938</c:v>
                </c:pt>
                <c:pt idx="16633">
                  <c:v>3.7976226760134106</c:v>
                </c:pt>
                <c:pt idx="16634">
                  <c:v>3.8006705272782688</c:v>
                </c:pt>
                <c:pt idx="16635">
                  <c:v>3.8067662298079852</c:v>
                </c:pt>
                <c:pt idx="16636">
                  <c:v>3.8098140810728434</c:v>
                </c:pt>
                <c:pt idx="16637">
                  <c:v>3.8159097836025597</c:v>
                </c:pt>
                <c:pt idx="16638">
                  <c:v>3.8189576348674179</c:v>
                </c:pt>
                <c:pt idx="16639">
                  <c:v>3.8220054861322765</c:v>
                </c:pt>
                <c:pt idx="16640">
                  <c:v>3.8250533373971352</c:v>
                </c:pt>
                <c:pt idx="16641">
                  <c:v>3.8281011886619933</c:v>
                </c:pt>
                <c:pt idx="16642">
                  <c:v>3.8311490399268515</c:v>
                </c:pt>
                <c:pt idx="16643">
                  <c:v>3.8341968911917097</c:v>
                </c:pt>
                <c:pt idx="16644">
                  <c:v>3.8341968911917097</c:v>
                </c:pt>
                <c:pt idx="16645">
                  <c:v>3.8341968911917097</c:v>
                </c:pt>
                <c:pt idx="16646">
                  <c:v>3.8341968911917097</c:v>
                </c:pt>
                <c:pt idx="16647">
                  <c:v>3.8281011886619933</c:v>
                </c:pt>
                <c:pt idx="16648">
                  <c:v>3.8281011886619933</c:v>
                </c:pt>
                <c:pt idx="16649">
                  <c:v>3.8220054861322765</c:v>
                </c:pt>
                <c:pt idx="16650">
                  <c:v>3.8189576348674179</c:v>
                </c:pt>
                <c:pt idx="16651">
                  <c:v>3.8098140810728434</c:v>
                </c:pt>
                <c:pt idx="16652">
                  <c:v>3.7976226760134106</c:v>
                </c:pt>
                <c:pt idx="16653">
                  <c:v>3.7884791222188356</c:v>
                </c:pt>
                <c:pt idx="16654">
                  <c:v>3.7793355684242607</c:v>
                </c:pt>
                <c:pt idx="16655">
                  <c:v>3.7671441633648275</c:v>
                </c:pt>
                <c:pt idx="16656">
                  <c:v>3.7580006095702529</c:v>
                </c:pt>
                <c:pt idx="16657">
                  <c:v>3.7458092045108193</c:v>
                </c:pt>
                <c:pt idx="16658">
                  <c:v>3.7336177994513866</c:v>
                </c:pt>
                <c:pt idx="16659">
                  <c:v>3.7244742456568121</c:v>
                </c:pt>
                <c:pt idx="16660">
                  <c:v>3.7122828405973785</c:v>
                </c:pt>
                <c:pt idx="16661">
                  <c:v>3.7031392868028039</c:v>
                </c:pt>
                <c:pt idx="16662">
                  <c:v>3.6909478817433707</c:v>
                </c:pt>
                <c:pt idx="16663">
                  <c:v>3.6818043279487958</c:v>
                </c:pt>
                <c:pt idx="16664">
                  <c:v>3.6726607741542212</c:v>
                </c:pt>
                <c:pt idx="16665">
                  <c:v>3.6635172203596462</c:v>
                </c:pt>
                <c:pt idx="16666">
                  <c:v>3.6513258153002135</c:v>
                </c:pt>
                <c:pt idx="16667">
                  <c:v>3.6421822615056381</c:v>
                </c:pt>
                <c:pt idx="16668">
                  <c:v>3.6330387077110635</c:v>
                </c:pt>
                <c:pt idx="16669">
                  <c:v>3.623895153916489</c:v>
                </c:pt>
                <c:pt idx="16670">
                  <c:v>3.6147516001219135</c:v>
                </c:pt>
                <c:pt idx="16671">
                  <c:v>3.605608046327339</c:v>
                </c:pt>
                <c:pt idx="16672">
                  <c:v>3.5995123437976226</c:v>
                </c:pt>
                <c:pt idx="16673">
                  <c:v>3.5903687900030476</c:v>
                </c:pt>
                <c:pt idx="16674">
                  <c:v>3.5842730874733313</c:v>
                </c:pt>
                <c:pt idx="16675">
                  <c:v>3.5751295336787563</c:v>
                </c:pt>
                <c:pt idx="16676">
                  <c:v>3.5690338311490399</c:v>
                </c:pt>
                <c:pt idx="16677">
                  <c:v>3.5598902773544649</c:v>
                </c:pt>
                <c:pt idx="16678">
                  <c:v>3.5537945748247486</c:v>
                </c:pt>
                <c:pt idx="16679">
                  <c:v>3.5476988722950322</c:v>
                </c:pt>
                <c:pt idx="16680">
                  <c:v>3.5385553185004568</c:v>
                </c:pt>
                <c:pt idx="16681">
                  <c:v>3.5324596159707404</c:v>
                </c:pt>
                <c:pt idx="16682">
                  <c:v>3.5263639134410241</c:v>
                </c:pt>
                <c:pt idx="16683">
                  <c:v>3.5202682109113077</c:v>
                </c:pt>
                <c:pt idx="16684">
                  <c:v>3.5141725083815905</c:v>
                </c:pt>
                <c:pt idx="16685">
                  <c:v>3.5080768058518741</c:v>
                </c:pt>
                <c:pt idx="16686">
                  <c:v>3.5019811033221577</c:v>
                </c:pt>
                <c:pt idx="16687">
                  <c:v>3.4928375495275832</c:v>
                </c:pt>
                <c:pt idx="16688">
                  <c:v>3.4897896982627246</c:v>
                </c:pt>
                <c:pt idx="16689">
                  <c:v>3.4836939957330082</c:v>
                </c:pt>
                <c:pt idx="16690">
                  <c:v>3.4775982932032914</c:v>
                </c:pt>
                <c:pt idx="16691">
                  <c:v>3.4745504419384332</c:v>
                </c:pt>
                <c:pt idx="16692">
                  <c:v>3.4684547394087168</c:v>
                </c:pt>
                <c:pt idx="16693">
                  <c:v>3.4654068881438582</c:v>
                </c:pt>
                <c:pt idx="16694">
                  <c:v>3.4593111856141419</c:v>
                </c:pt>
                <c:pt idx="16695">
                  <c:v>3.4532154830844255</c:v>
                </c:pt>
                <c:pt idx="16696">
                  <c:v>3.4501676318195673</c:v>
                </c:pt>
                <c:pt idx="16697">
                  <c:v>3.4471197805547091</c:v>
                </c:pt>
                <c:pt idx="16698">
                  <c:v>3.4410240780249919</c:v>
                </c:pt>
                <c:pt idx="16699">
                  <c:v>3.4379762267601337</c:v>
                </c:pt>
                <c:pt idx="16700">
                  <c:v>3.4349283754952755</c:v>
                </c:pt>
                <c:pt idx="16701">
                  <c:v>3.4318805242304173</c:v>
                </c:pt>
                <c:pt idx="16702">
                  <c:v>3.425784821700701</c:v>
                </c:pt>
                <c:pt idx="16703">
                  <c:v>3.4227369704358428</c:v>
                </c:pt>
                <c:pt idx="16704">
                  <c:v>3.4196891191709846</c:v>
                </c:pt>
                <c:pt idx="16705">
                  <c:v>3.4166412679061264</c:v>
                </c:pt>
                <c:pt idx="16706">
                  <c:v>3.4135934166412674</c:v>
                </c:pt>
                <c:pt idx="16707">
                  <c:v>3.4105455653764092</c:v>
                </c:pt>
                <c:pt idx="16708">
                  <c:v>3.407497714111551</c:v>
                </c:pt>
                <c:pt idx="16709">
                  <c:v>3.4044498628466928</c:v>
                </c:pt>
                <c:pt idx="16710">
                  <c:v>3.4014020115818346</c:v>
                </c:pt>
                <c:pt idx="16711">
                  <c:v>3.3983541603169765</c:v>
                </c:pt>
                <c:pt idx="16712">
                  <c:v>3.3983541603169765</c:v>
                </c:pt>
                <c:pt idx="16713">
                  <c:v>3.3953063090521183</c:v>
                </c:pt>
                <c:pt idx="16714">
                  <c:v>3.3922584577872601</c:v>
                </c:pt>
                <c:pt idx="16715">
                  <c:v>3.3922584577872601</c:v>
                </c:pt>
                <c:pt idx="16716">
                  <c:v>3.3892106065224015</c:v>
                </c:pt>
                <c:pt idx="16717">
                  <c:v>3.3892106065224015</c:v>
                </c:pt>
                <c:pt idx="16718">
                  <c:v>3.3861627552575433</c:v>
                </c:pt>
                <c:pt idx="16719">
                  <c:v>3.3861627552575433</c:v>
                </c:pt>
                <c:pt idx="16720">
                  <c:v>3.3861627552575433</c:v>
                </c:pt>
                <c:pt idx="16721">
                  <c:v>3.3831149039926851</c:v>
                </c:pt>
                <c:pt idx="16722">
                  <c:v>3.3831149039926851</c:v>
                </c:pt>
                <c:pt idx="16723">
                  <c:v>3.3831149039926851</c:v>
                </c:pt>
                <c:pt idx="16724">
                  <c:v>3.3831149039926851</c:v>
                </c:pt>
                <c:pt idx="16725">
                  <c:v>3.3831149039926851</c:v>
                </c:pt>
                <c:pt idx="16726">
                  <c:v>3.3831149039926851</c:v>
                </c:pt>
                <c:pt idx="16727">
                  <c:v>3.3831149039926851</c:v>
                </c:pt>
                <c:pt idx="16728">
                  <c:v>3.3831149039926851</c:v>
                </c:pt>
                <c:pt idx="16729">
                  <c:v>3.3861627552575433</c:v>
                </c:pt>
                <c:pt idx="16730">
                  <c:v>3.3861627552575433</c:v>
                </c:pt>
                <c:pt idx="16731">
                  <c:v>3.3861627552575433</c:v>
                </c:pt>
                <c:pt idx="16732">
                  <c:v>3.3861627552575433</c:v>
                </c:pt>
                <c:pt idx="16733">
                  <c:v>3.3922584577872601</c:v>
                </c:pt>
                <c:pt idx="16734">
                  <c:v>3.3892106065224015</c:v>
                </c:pt>
                <c:pt idx="16735">
                  <c:v>3.3922584577872601</c:v>
                </c:pt>
                <c:pt idx="16736">
                  <c:v>3.3922584577872601</c:v>
                </c:pt>
                <c:pt idx="16737">
                  <c:v>3.3953063090521183</c:v>
                </c:pt>
                <c:pt idx="16738">
                  <c:v>3.3983541603169765</c:v>
                </c:pt>
                <c:pt idx="16739">
                  <c:v>3.3983541603169765</c:v>
                </c:pt>
                <c:pt idx="16740">
                  <c:v>3.4014020115818346</c:v>
                </c:pt>
                <c:pt idx="16741">
                  <c:v>3.4044498628466928</c:v>
                </c:pt>
                <c:pt idx="16742">
                  <c:v>3.407497714111551</c:v>
                </c:pt>
                <c:pt idx="16743">
                  <c:v>3.407497714111551</c:v>
                </c:pt>
                <c:pt idx="16744">
                  <c:v>3.4105455653764092</c:v>
                </c:pt>
                <c:pt idx="16745">
                  <c:v>3.4135934166412674</c:v>
                </c:pt>
                <c:pt idx="16746">
                  <c:v>3.4166412679061264</c:v>
                </c:pt>
                <c:pt idx="16747">
                  <c:v>3.4196891191709846</c:v>
                </c:pt>
                <c:pt idx="16748">
                  <c:v>3.4227369704358428</c:v>
                </c:pt>
                <c:pt idx="16749">
                  <c:v>3.425784821700701</c:v>
                </c:pt>
                <c:pt idx="16750">
                  <c:v>3.4288326729655592</c:v>
                </c:pt>
                <c:pt idx="16751">
                  <c:v>3.4318805242304173</c:v>
                </c:pt>
                <c:pt idx="16752">
                  <c:v>3.4349283754952755</c:v>
                </c:pt>
                <c:pt idx="16753">
                  <c:v>3.4379762267601337</c:v>
                </c:pt>
                <c:pt idx="16754">
                  <c:v>3.4410240780249919</c:v>
                </c:pt>
                <c:pt idx="16755">
                  <c:v>3.4440719292898505</c:v>
                </c:pt>
                <c:pt idx="16756">
                  <c:v>3.4440719292898505</c:v>
                </c:pt>
                <c:pt idx="16757">
                  <c:v>3.4471197805547091</c:v>
                </c:pt>
                <c:pt idx="16758">
                  <c:v>3.4532154830844255</c:v>
                </c:pt>
                <c:pt idx="16759">
                  <c:v>3.4562633343492837</c:v>
                </c:pt>
                <c:pt idx="16760">
                  <c:v>3.4593111856141419</c:v>
                </c:pt>
                <c:pt idx="16761">
                  <c:v>3.4654068881438582</c:v>
                </c:pt>
                <c:pt idx="16762">
                  <c:v>3.4654068881438582</c:v>
                </c:pt>
                <c:pt idx="16763">
                  <c:v>3.4684547394087168</c:v>
                </c:pt>
                <c:pt idx="16764">
                  <c:v>3.471502590673575</c:v>
                </c:pt>
                <c:pt idx="16765">
                  <c:v>3.4745504419384332</c:v>
                </c:pt>
                <c:pt idx="16766">
                  <c:v>3.4775982932032914</c:v>
                </c:pt>
                <c:pt idx="16767">
                  <c:v>3.4806461444681496</c:v>
                </c:pt>
                <c:pt idx="16768">
                  <c:v>3.4836939957330082</c:v>
                </c:pt>
                <c:pt idx="16769">
                  <c:v>3.4897896982627246</c:v>
                </c:pt>
                <c:pt idx="16770">
                  <c:v>3.4928375495275832</c:v>
                </c:pt>
                <c:pt idx="16771">
                  <c:v>3.4958854007924414</c:v>
                </c:pt>
                <c:pt idx="16772">
                  <c:v>3.5019811033221577</c:v>
                </c:pt>
                <c:pt idx="16773">
                  <c:v>3.5050289545870159</c:v>
                </c:pt>
                <c:pt idx="16774">
                  <c:v>3.5080768058518741</c:v>
                </c:pt>
                <c:pt idx="16775">
                  <c:v>3.5111246571167323</c:v>
                </c:pt>
                <c:pt idx="16776">
                  <c:v>3.5141725083815905</c:v>
                </c:pt>
                <c:pt idx="16777">
                  <c:v>3.5202682109113077</c:v>
                </c:pt>
                <c:pt idx="16778">
                  <c:v>3.5233160621761659</c:v>
                </c:pt>
                <c:pt idx="16779">
                  <c:v>3.5263639134410241</c:v>
                </c:pt>
                <c:pt idx="16780">
                  <c:v>3.5294117647058822</c:v>
                </c:pt>
                <c:pt idx="16781">
                  <c:v>3.5324596159707404</c:v>
                </c:pt>
                <c:pt idx="16782">
                  <c:v>3.5355074672355986</c:v>
                </c:pt>
                <c:pt idx="16783">
                  <c:v>3.541603169765315</c:v>
                </c:pt>
                <c:pt idx="16784">
                  <c:v>3.5446510210301736</c:v>
                </c:pt>
                <c:pt idx="16785">
                  <c:v>3.5476988722950322</c:v>
                </c:pt>
                <c:pt idx="16786">
                  <c:v>3.5507467235598904</c:v>
                </c:pt>
                <c:pt idx="16787">
                  <c:v>3.5568424260896068</c:v>
                </c:pt>
                <c:pt idx="16788">
                  <c:v>3.5568424260896068</c:v>
                </c:pt>
                <c:pt idx="16789">
                  <c:v>3.5629381286193231</c:v>
                </c:pt>
                <c:pt idx="16790">
                  <c:v>3.5659859798841813</c:v>
                </c:pt>
                <c:pt idx="16791">
                  <c:v>3.5690338311490399</c:v>
                </c:pt>
                <c:pt idx="16792">
                  <c:v>3.5720816824138981</c:v>
                </c:pt>
                <c:pt idx="16793">
                  <c:v>3.5781773849436145</c:v>
                </c:pt>
                <c:pt idx="16794">
                  <c:v>3.5812252362084727</c:v>
                </c:pt>
                <c:pt idx="16795">
                  <c:v>3.5842730874733313</c:v>
                </c:pt>
                <c:pt idx="16796">
                  <c:v>3.5873209387381895</c:v>
                </c:pt>
                <c:pt idx="16797">
                  <c:v>3.5934166412679058</c:v>
                </c:pt>
                <c:pt idx="16798">
                  <c:v>3.5964644925327645</c:v>
                </c:pt>
                <c:pt idx="16799">
                  <c:v>3.5995123437976226</c:v>
                </c:pt>
                <c:pt idx="16800">
                  <c:v>3.6025601950624808</c:v>
                </c:pt>
                <c:pt idx="16801">
                  <c:v>3.6025601950624808</c:v>
                </c:pt>
                <c:pt idx="16802">
                  <c:v>3.6025601950624808</c:v>
                </c:pt>
                <c:pt idx="16803">
                  <c:v>3.605608046327339</c:v>
                </c:pt>
                <c:pt idx="16804">
                  <c:v>3.6025601950624808</c:v>
                </c:pt>
                <c:pt idx="16805">
                  <c:v>3.6025601950624808</c:v>
                </c:pt>
                <c:pt idx="16806">
                  <c:v>3.5995123437976226</c:v>
                </c:pt>
                <c:pt idx="16807">
                  <c:v>3.5995123437976226</c:v>
                </c:pt>
                <c:pt idx="16808">
                  <c:v>3.5934166412679058</c:v>
                </c:pt>
                <c:pt idx="16809">
                  <c:v>3.5903687900030476</c:v>
                </c:pt>
                <c:pt idx="16810">
                  <c:v>3.5873209387381895</c:v>
                </c:pt>
                <c:pt idx="16811">
                  <c:v>3.5812252362084727</c:v>
                </c:pt>
                <c:pt idx="16812">
                  <c:v>3.5781773849436145</c:v>
                </c:pt>
                <c:pt idx="16813">
                  <c:v>3.5720816824138981</c:v>
                </c:pt>
                <c:pt idx="16814">
                  <c:v>3.5659859798841813</c:v>
                </c:pt>
                <c:pt idx="16815">
                  <c:v>3.5598902773544649</c:v>
                </c:pt>
                <c:pt idx="16816">
                  <c:v>3.5537945748247486</c:v>
                </c:pt>
                <c:pt idx="16817">
                  <c:v>3.5507467235598904</c:v>
                </c:pt>
                <c:pt idx="16818">
                  <c:v>3.541603169765315</c:v>
                </c:pt>
                <c:pt idx="16819">
                  <c:v>3.5385553185004568</c:v>
                </c:pt>
                <c:pt idx="16820">
                  <c:v>3.5324596159707404</c:v>
                </c:pt>
                <c:pt idx="16821">
                  <c:v>3.5263639134410241</c:v>
                </c:pt>
                <c:pt idx="16822">
                  <c:v>3.5202682109113077</c:v>
                </c:pt>
                <c:pt idx="16823">
                  <c:v>3.5141725083815905</c:v>
                </c:pt>
                <c:pt idx="16824">
                  <c:v>3.5080768058518741</c:v>
                </c:pt>
                <c:pt idx="16825">
                  <c:v>3.5019811033221577</c:v>
                </c:pt>
                <c:pt idx="16826">
                  <c:v>3.4958854007924414</c:v>
                </c:pt>
                <c:pt idx="16827">
                  <c:v>3.4897896982627246</c:v>
                </c:pt>
                <c:pt idx="16828">
                  <c:v>3.4867418469978664</c:v>
                </c:pt>
                <c:pt idx="16829">
                  <c:v>3.4806461444681496</c:v>
                </c:pt>
                <c:pt idx="16830">
                  <c:v>3.4745504419384332</c:v>
                </c:pt>
                <c:pt idx="16831">
                  <c:v>3.4684547394087168</c:v>
                </c:pt>
                <c:pt idx="16832">
                  <c:v>3.4654068881438582</c:v>
                </c:pt>
                <c:pt idx="16833">
                  <c:v>3.4593111856141419</c:v>
                </c:pt>
                <c:pt idx="16834">
                  <c:v>3.4532154830844255</c:v>
                </c:pt>
                <c:pt idx="16835">
                  <c:v>3.4501676318195673</c:v>
                </c:pt>
                <c:pt idx="16836">
                  <c:v>3.4471197805547091</c:v>
                </c:pt>
                <c:pt idx="16837">
                  <c:v>3.4410240780249919</c:v>
                </c:pt>
                <c:pt idx="16838">
                  <c:v>3.4379762267601337</c:v>
                </c:pt>
                <c:pt idx="16839">
                  <c:v>3.4318805242304173</c:v>
                </c:pt>
                <c:pt idx="16840">
                  <c:v>3.4288326729655592</c:v>
                </c:pt>
                <c:pt idx="16841">
                  <c:v>3.425784821700701</c:v>
                </c:pt>
                <c:pt idx="16842">
                  <c:v>3.4227369704358428</c:v>
                </c:pt>
                <c:pt idx="16843">
                  <c:v>3.4166412679061264</c:v>
                </c:pt>
                <c:pt idx="16844">
                  <c:v>3.4135934166412674</c:v>
                </c:pt>
                <c:pt idx="16845">
                  <c:v>3.4105455653764092</c:v>
                </c:pt>
                <c:pt idx="16846">
                  <c:v>3.407497714111551</c:v>
                </c:pt>
                <c:pt idx="16847">
                  <c:v>3.4044498628466928</c:v>
                </c:pt>
                <c:pt idx="16848">
                  <c:v>3.4014020115818346</c:v>
                </c:pt>
                <c:pt idx="16849">
                  <c:v>3.3953063090521183</c:v>
                </c:pt>
                <c:pt idx="16850">
                  <c:v>3.3953063090521183</c:v>
                </c:pt>
                <c:pt idx="16851">
                  <c:v>3.3922584577872601</c:v>
                </c:pt>
                <c:pt idx="16852">
                  <c:v>3.3892106065224015</c:v>
                </c:pt>
                <c:pt idx="16853">
                  <c:v>3.3861627552575433</c:v>
                </c:pt>
                <c:pt idx="16854">
                  <c:v>3.3831149039926851</c:v>
                </c:pt>
                <c:pt idx="16855">
                  <c:v>3.3800670527278265</c:v>
                </c:pt>
                <c:pt idx="16856">
                  <c:v>3.3770192014629683</c:v>
                </c:pt>
                <c:pt idx="16857">
                  <c:v>3.3770192014629683</c:v>
                </c:pt>
                <c:pt idx="16858">
                  <c:v>3.3739713501981101</c:v>
                </c:pt>
                <c:pt idx="16859">
                  <c:v>3.3709234989332519</c:v>
                </c:pt>
                <c:pt idx="16860">
                  <c:v>3.3678756476683938</c:v>
                </c:pt>
                <c:pt idx="16861">
                  <c:v>3.3678756476683938</c:v>
                </c:pt>
                <c:pt idx="16862">
                  <c:v>3.3648277964035351</c:v>
                </c:pt>
                <c:pt idx="16863">
                  <c:v>3.3648277964035351</c:v>
                </c:pt>
                <c:pt idx="16864">
                  <c:v>3.3648277964035351</c:v>
                </c:pt>
                <c:pt idx="16865">
                  <c:v>3.361779945138677</c:v>
                </c:pt>
                <c:pt idx="16866">
                  <c:v>3.361779945138677</c:v>
                </c:pt>
                <c:pt idx="16867">
                  <c:v>3.361779945138677</c:v>
                </c:pt>
                <c:pt idx="16868">
                  <c:v>3.361779945138677</c:v>
                </c:pt>
                <c:pt idx="16869">
                  <c:v>3.3648277964035351</c:v>
                </c:pt>
                <c:pt idx="16870">
                  <c:v>3.361779945138677</c:v>
                </c:pt>
                <c:pt idx="16871">
                  <c:v>3.3648277964035351</c:v>
                </c:pt>
                <c:pt idx="16872">
                  <c:v>3.3648277964035351</c:v>
                </c:pt>
                <c:pt idx="16873">
                  <c:v>3.3648277964035351</c:v>
                </c:pt>
                <c:pt idx="16874">
                  <c:v>3.3678756476683938</c:v>
                </c:pt>
                <c:pt idx="16875">
                  <c:v>3.3709234989332519</c:v>
                </c:pt>
                <c:pt idx="16876">
                  <c:v>3.3709234989332519</c:v>
                </c:pt>
                <c:pt idx="16877">
                  <c:v>3.3739713501981101</c:v>
                </c:pt>
                <c:pt idx="16878">
                  <c:v>3.3739713501981101</c:v>
                </c:pt>
                <c:pt idx="16879">
                  <c:v>3.3770192014629683</c:v>
                </c:pt>
                <c:pt idx="16880">
                  <c:v>3.3800670527278265</c:v>
                </c:pt>
                <c:pt idx="16881">
                  <c:v>3.3800670527278265</c:v>
                </c:pt>
                <c:pt idx="16882">
                  <c:v>3.3831149039926851</c:v>
                </c:pt>
                <c:pt idx="16883">
                  <c:v>3.3831149039926851</c:v>
                </c:pt>
                <c:pt idx="16884">
                  <c:v>3.3892106065224015</c:v>
                </c:pt>
                <c:pt idx="16885">
                  <c:v>3.3892106065224015</c:v>
                </c:pt>
                <c:pt idx="16886">
                  <c:v>3.3953063090521183</c:v>
                </c:pt>
                <c:pt idx="16887">
                  <c:v>3.3983541603169765</c:v>
                </c:pt>
                <c:pt idx="16888">
                  <c:v>3.4014020115818346</c:v>
                </c:pt>
                <c:pt idx="16889">
                  <c:v>3.4044498628466928</c:v>
                </c:pt>
                <c:pt idx="16890">
                  <c:v>3.4044498628466928</c:v>
                </c:pt>
                <c:pt idx="16891">
                  <c:v>3.4105455653764092</c:v>
                </c:pt>
                <c:pt idx="16892">
                  <c:v>3.4135934166412674</c:v>
                </c:pt>
                <c:pt idx="16893">
                  <c:v>3.4166412679061264</c:v>
                </c:pt>
                <c:pt idx="16894">
                  <c:v>3.4196891191709846</c:v>
                </c:pt>
                <c:pt idx="16895">
                  <c:v>3.4227369704358428</c:v>
                </c:pt>
                <c:pt idx="16896">
                  <c:v>3.4227369704358428</c:v>
                </c:pt>
                <c:pt idx="16897">
                  <c:v>3.4288326729655592</c:v>
                </c:pt>
                <c:pt idx="16898">
                  <c:v>3.4318805242304173</c:v>
                </c:pt>
                <c:pt idx="16899">
                  <c:v>3.4349283754952755</c:v>
                </c:pt>
                <c:pt idx="16900">
                  <c:v>3.4379762267601337</c:v>
                </c:pt>
                <c:pt idx="16901">
                  <c:v>3.4410240780249919</c:v>
                </c:pt>
                <c:pt idx="16902">
                  <c:v>3.4440719292898505</c:v>
                </c:pt>
                <c:pt idx="16903">
                  <c:v>3.4471197805547091</c:v>
                </c:pt>
                <c:pt idx="16904">
                  <c:v>3.4532154830844255</c:v>
                </c:pt>
                <c:pt idx="16905">
                  <c:v>3.4562633343492837</c:v>
                </c:pt>
                <c:pt idx="16906">
                  <c:v>3.4593111856141419</c:v>
                </c:pt>
                <c:pt idx="16907">
                  <c:v>3.462359036879</c:v>
                </c:pt>
                <c:pt idx="16908">
                  <c:v>3.4654068881438582</c:v>
                </c:pt>
                <c:pt idx="16909">
                  <c:v>3.4684547394087168</c:v>
                </c:pt>
                <c:pt idx="16910">
                  <c:v>3.471502590673575</c:v>
                </c:pt>
                <c:pt idx="16911">
                  <c:v>3.4745504419384332</c:v>
                </c:pt>
                <c:pt idx="16912">
                  <c:v>3.4806461444681496</c:v>
                </c:pt>
                <c:pt idx="16913">
                  <c:v>3.4836939957330082</c:v>
                </c:pt>
                <c:pt idx="16914">
                  <c:v>3.4867418469978664</c:v>
                </c:pt>
                <c:pt idx="16915">
                  <c:v>3.4897896982627246</c:v>
                </c:pt>
                <c:pt idx="16916">
                  <c:v>3.4928375495275832</c:v>
                </c:pt>
                <c:pt idx="16917">
                  <c:v>3.4958854007924414</c:v>
                </c:pt>
                <c:pt idx="16918">
                  <c:v>3.5019811033221577</c:v>
                </c:pt>
                <c:pt idx="16919">
                  <c:v>3.5080768058518741</c:v>
                </c:pt>
                <c:pt idx="16920">
                  <c:v>3.5080768058518741</c:v>
                </c:pt>
                <c:pt idx="16921">
                  <c:v>3.5141725083815905</c:v>
                </c:pt>
                <c:pt idx="16922">
                  <c:v>3.5172203596464486</c:v>
                </c:pt>
                <c:pt idx="16923">
                  <c:v>3.5202682109113077</c:v>
                </c:pt>
                <c:pt idx="16924">
                  <c:v>3.5263639134410241</c:v>
                </c:pt>
                <c:pt idx="16925">
                  <c:v>3.5294117647058822</c:v>
                </c:pt>
                <c:pt idx="16926">
                  <c:v>3.5324596159707404</c:v>
                </c:pt>
                <c:pt idx="16927">
                  <c:v>3.5355074672355986</c:v>
                </c:pt>
                <c:pt idx="16928">
                  <c:v>3.5385553185004568</c:v>
                </c:pt>
                <c:pt idx="16929">
                  <c:v>3.5446510210301736</c:v>
                </c:pt>
                <c:pt idx="16930">
                  <c:v>3.5476988722950322</c:v>
                </c:pt>
                <c:pt idx="16931">
                  <c:v>3.5507467235598904</c:v>
                </c:pt>
                <c:pt idx="16932">
                  <c:v>3.5537945748247486</c:v>
                </c:pt>
                <c:pt idx="16933">
                  <c:v>3.5568424260896068</c:v>
                </c:pt>
                <c:pt idx="16934">
                  <c:v>3.5598902773544649</c:v>
                </c:pt>
                <c:pt idx="16935">
                  <c:v>3.5659859798841813</c:v>
                </c:pt>
                <c:pt idx="16936">
                  <c:v>3.5690338311490399</c:v>
                </c:pt>
                <c:pt idx="16937">
                  <c:v>3.5720816824138981</c:v>
                </c:pt>
                <c:pt idx="16938">
                  <c:v>3.5751295336787563</c:v>
                </c:pt>
                <c:pt idx="16939">
                  <c:v>3.5812252362084727</c:v>
                </c:pt>
                <c:pt idx="16940">
                  <c:v>3.5842730874733313</c:v>
                </c:pt>
                <c:pt idx="16941">
                  <c:v>3.5873209387381895</c:v>
                </c:pt>
                <c:pt idx="16942">
                  <c:v>3.5934166412679058</c:v>
                </c:pt>
                <c:pt idx="16943">
                  <c:v>3.5964644925327645</c:v>
                </c:pt>
                <c:pt idx="16944">
                  <c:v>3.6025601950624808</c:v>
                </c:pt>
                <c:pt idx="16945">
                  <c:v>3.605608046327339</c:v>
                </c:pt>
                <c:pt idx="16946">
                  <c:v>3.6117037488570554</c:v>
                </c:pt>
                <c:pt idx="16947">
                  <c:v>3.6177994513867717</c:v>
                </c:pt>
                <c:pt idx="16948">
                  <c:v>3.6208473026516308</c:v>
                </c:pt>
                <c:pt idx="16949">
                  <c:v>3.6269430051813472</c:v>
                </c:pt>
                <c:pt idx="16950">
                  <c:v>3.6330387077110635</c:v>
                </c:pt>
                <c:pt idx="16951">
                  <c:v>3.6360865589759217</c:v>
                </c:pt>
                <c:pt idx="16952">
                  <c:v>3.6421822615056381</c:v>
                </c:pt>
                <c:pt idx="16953">
                  <c:v>3.6482779640353553</c:v>
                </c:pt>
                <c:pt idx="16954">
                  <c:v>3.6513258153002135</c:v>
                </c:pt>
                <c:pt idx="16955">
                  <c:v>3.6543736665650717</c:v>
                </c:pt>
                <c:pt idx="16956">
                  <c:v>3.6574215178299299</c:v>
                </c:pt>
                <c:pt idx="16957">
                  <c:v>3.660469369094788</c:v>
                </c:pt>
                <c:pt idx="16958">
                  <c:v>3.660469369094788</c:v>
                </c:pt>
                <c:pt idx="16959">
                  <c:v>3.660469369094788</c:v>
                </c:pt>
                <c:pt idx="16960">
                  <c:v>3.660469369094788</c:v>
                </c:pt>
                <c:pt idx="16961">
                  <c:v>3.6574215178299299</c:v>
                </c:pt>
                <c:pt idx="16962">
                  <c:v>3.6543736665650717</c:v>
                </c:pt>
                <c:pt idx="16963">
                  <c:v>3.6513258153002135</c:v>
                </c:pt>
                <c:pt idx="16964">
                  <c:v>3.6452301127704967</c:v>
                </c:pt>
                <c:pt idx="16965">
                  <c:v>3.6421822615056381</c:v>
                </c:pt>
                <c:pt idx="16966">
                  <c:v>3.6360865589759217</c:v>
                </c:pt>
                <c:pt idx="16967">
                  <c:v>3.6299908564462053</c:v>
                </c:pt>
                <c:pt idx="16968">
                  <c:v>3.623895153916489</c:v>
                </c:pt>
                <c:pt idx="16969">
                  <c:v>3.6177994513867717</c:v>
                </c:pt>
                <c:pt idx="16970">
                  <c:v>3.6086558975921972</c:v>
                </c:pt>
                <c:pt idx="16971">
                  <c:v>3.6025601950624808</c:v>
                </c:pt>
                <c:pt idx="16972">
                  <c:v>3.5964644925327645</c:v>
                </c:pt>
                <c:pt idx="16973">
                  <c:v>3.5873209387381895</c:v>
                </c:pt>
                <c:pt idx="16974">
                  <c:v>3.5812252362084727</c:v>
                </c:pt>
                <c:pt idx="16975">
                  <c:v>3.5751295336787563</c:v>
                </c:pt>
                <c:pt idx="16976">
                  <c:v>3.5690338311490399</c:v>
                </c:pt>
                <c:pt idx="16977">
                  <c:v>3.5598902773544649</c:v>
                </c:pt>
                <c:pt idx="16978">
                  <c:v>3.5537945748247486</c:v>
                </c:pt>
                <c:pt idx="16979">
                  <c:v>3.5385553185004568</c:v>
                </c:pt>
                <c:pt idx="16980">
                  <c:v>3.5324596159707404</c:v>
                </c:pt>
                <c:pt idx="16981">
                  <c:v>3.5263639134410241</c:v>
                </c:pt>
                <c:pt idx="16982">
                  <c:v>3.5202682109113077</c:v>
                </c:pt>
                <c:pt idx="16983">
                  <c:v>3.5141725083815905</c:v>
                </c:pt>
                <c:pt idx="16984">
                  <c:v>3.5080768058518741</c:v>
                </c:pt>
                <c:pt idx="16985">
                  <c:v>3.5019811033221577</c:v>
                </c:pt>
                <c:pt idx="16986">
                  <c:v>3.4928375495275832</c:v>
                </c:pt>
                <c:pt idx="16987">
                  <c:v>3.4867418469978664</c:v>
                </c:pt>
                <c:pt idx="16988">
                  <c:v>3.4836939957330082</c:v>
                </c:pt>
                <c:pt idx="16989">
                  <c:v>3.4775982932032914</c:v>
                </c:pt>
                <c:pt idx="16990">
                  <c:v>3.471502590673575</c:v>
                </c:pt>
                <c:pt idx="16991">
                  <c:v>3.4684547394087168</c:v>
                </c:pt>
                <c:pt idx="16992">
                  <c:v>3.462359036879</c:v>
                </c:pt>
                <c:pt idx="16993">
                  <c:v>3.4593111856141419</c:v>
                </c:pt>
                <c:pt idx="16994">
                  <c:v>3.4532154830844255</c:v>
                </c:pt>
                <c:pt idx="16995">
                  <c:v>3.4501676318195673</c:v>
                </c:pt>
                <c:pt idx="16996">
                  <c:v>3.4440719292898505</c:v>
                </c:pt>
                <c:pt idx="16997">
                  <c:v>3.4410240780249919</c:v>
                </c:pt>
                <c:pt idx="16998">
                  <c:v>3.4379762267601337</c:v>
                </c:pt>
                <c:pt idx="16999">
                  <c:v>3.4318805242304173</c:v>
                </c:pt>
                <c:pt idx="17000">
                  <c:v>3.4288326729655592</c:v>
                </c:pt>
                <c:pt idx="17001">
                  <c:v>3.425784821700701</c:v>
                </c:pt>
                <c:pt idx="17002">
                  <c:v>3.4227369704358428</c:v>
                </c:pt>
                <c:pt idx="17003">
                  <c:v>3.4196891191709846</c:v>
                </c:pt>
                <c:pt idx="17004">
                  <c:v>3.4166412679061264</c:v>
                </c:pt>
                <c:pt idx="17005">
                  <c:v>3.4166412679061264</c:v>
                </c:pt>
                <c:pt idx="17006">
                  <c:v>3.4135934166412674</c:v>
                </c:pt>
                <c:pt idx="17007">
                  <c:v>3.407497714111551</c:v>
                </c:pt>
                <c:pt idx="17008">
                  <c:v>3.4044498628466928</c:v>
                </c:pt>
                <c:pt idx="17009">
                  <c:v>3.4014020115818346</c:v>
                </c:pt>
                <c:pt idx="17010">
                  <c:v>3.3953063090521183</c:v>
                </c:pt>
                <c:pt idx="17011">
                  <c:v>3.3922584577872601</c:v>
                </c:pt>
                <c:pt idx="17012">
                  <c:v>3.3892106065224015</c:v>
                </c:pt>
                <c:pt idx="17013">
                  <c:v>3.3861627552575433</c:v>
                </c:pt>
                <c:pt idx="17014">
                  <c:v>3.3831149039926851</c:v>
                </c:pt>
                <c:pt idx="17015">
                  <c:v>3.3831149039926851</c:v>
                </c:pt>
                <c:pt idx="17016">
                  <c:v>3.3800670527278265</c:v>
                </c:pt>
                <c:pt idx="17017">
                  <c:v>3.3770192014629683</c:v>
                </c:pt>
                <c:pt idx="17018">
                  <c:v>3.3739713501981101</c:v>
                </c:pt>
                <c:pt idx="17019">
                  <c:v>3.3587320938738188</c:v>
                </c:pt>
                <c:pt idx="17020">
                  <c:v>3.3587320938738188</c:v>
                </c:pt>
                <c:pt idx="17021">
                  <c:v>3.3556842426089606</c:v>
                </c:pt>
                <c:pt idx="17022">
                  <c:v>3.3526363913441024</c:v>
                </c:pt>
                <c:pt idx="17023">
                  <c:v>3.3526363913441024</c:v>
                </c:pt>
                <c:pt idx="17024">
                  <c:v>3.3495885400792442</c:v>
                </c:pt>
                <c:pt idx="17025">
                  <c:v>3.3495885400792442</c:v>
                </c:pt>
                <c:pt idx="17026">
                  <c:v>3.346540688814386</c:v>
                </c:pt>
                <c:pt idx="17027">
                  <c:v>3.346540688814386</c:v>
                </c:pt>
                <c:pt idx="17028">
                  <c:v>3.3434928375495274</c:v>
                </c:pt>
                <c:pt idx="17029">
                  <c:v>3.3434928375495274</c:v>
                </c:pt>
                <c:pt idx="17030">
                  <c:v>3.3434928375495274</c:v>
                </c:pt>
                <c:pt idx="17031">
                  <c:v>3.3434928375495274</c:v>
                </c:pt>
                <c:pt idx="17032">
                  <c:v>3.3404449862846692</c:v>
                </c:pt>
                <c:pt idx="17033">
                  <c:v>3.3404449862846692</c:v>
                </c:pt>
                <c:pt idx="17034">
                  <c:v>3.3404449862846692</c:v>
                </c:pt>
                <c:pt idx="17035">
                  <c:v>3.3404449862846692</c:v>
                </c:pt>
                <c:pt idx="17036">
                  <c:v>3.3404449862846692</c:v>
                </c:pt>
                <c:pt idx="17037">
                  <c:v>3.3404449862846692</c:v>
                </c:pt>
                <c:pt idx="17038">
                  <c:v>3.3404449862846692</c:v>
                </c:pt>
                <c:pt idx="17039">
                  <c:v>3.3434928375495274</c:v>
                </c:pt>
                <c:pt idx="17040">
                  <c:v>3.3434928375495274</c:v>
                </c:pt>
                <c:pt idx="17041">
                  <c:v>3.3434928375495274</c:v>
                </c:pt>
                <c:pt idx="17042">
                  <c:v>3.346540688814386</c:v>
                </c:pt>
                <c:pt idx="17043">
                  <c:v>3.346540688814386</c:v>
                </c:pt>
                <c:pt idx="17044">
                  <c:v>3.346540688814386</c:v>
                </c:pt>
                <c:pt idx="17045">
                  <c:v>3.3495885400792442</c:v>
                </c:pt>
                <c:pt idx="17046">
                  <c:v>3.3495885400792442</c:v>
                </c:pt>
                <c:pt idx="17047">
                  <c:v>3.3526363913441024</c:v>
                </c:pt>
                <c:pt idx="17048">
                  <c:v>3.3556842426089606</c:v>
                </c:pt>
                <c:pt idx="17049">
                  <c:v>3.3587320938738188</c:v>
                </c:pt>
                <c:pt idx="17050">
                  <c:v>3.3587320938738188</c:v>
                </c:pt>
                <c:pt idx="17051">
                  <c:v>3.361779945138677</c:v>
                </c:pt>
                <c:pt idx="17052">
                  <c:v>3.3648277964035351</c:v>
                </c:pt>
                <c:pt idx="17053">
                  <c:v>3.3648277964035351</c:v>
                </c:pt>
                <c:pt idx="17054">
                  <c:v>3.3678756476683938</c:v>
                </c:pt>
                <c:pt idx="17055">
                  <c:v>3.3709234989332519</c:v>
                </c:pt>
                <c:pt idx="17056">
                  <c:v>3.3739713501981101</c:v>
                </c:pt>
                <c:pt idx="17057">
                  <c:v>3.3770192014629683</c:v>
                </c:pt>
                <c:pt idx="17058">
                  <c:v>3.3800670527278265</c:v>
                </c:pt>
                <c:pt idx="17059">
                  <c:v>3.3831149039926851</c:v>
                </c:pt>
                <c:pt idx="17060">
                  <c:v>3.3861627552575433</c:v>
                </c:pt>
                <c:pt idx="17061">
                  <c:v>3.3892106065224015</c:v>
                </c:pt>
                <c:pt idx="17062">
                  <c:v>3.3922584577872601</c:v>
                </c:pt>
                <c:pt idx="17063">
                  <c:v>3.3953063090521183</c:v>
                </c:pt>
                <c:pt idx="17064">
                  <c:v>3.3983541603169765</c:v>
                </c:pt>
                <c:pt idx="17065">
                  <c:v>3.4014020115818346</c:v>
                </c:pt>
                <c:pt idx="17066">
                  <c:v>3.407497714111551</c:v>
                </c:pt>
                <c:pt idx="17067">
                  <c:v>3.407497714111551</c:v>
                </c:pt>
                <c:pt idx="17068">
                  <c:v>3.4135934166412674</c:v>
                </c:pt>
                <c:pt idx="17069">
                  <c:v>3.4166412679061264</c:v>
                </c:pt>
                <c:pt idx="17070">
                  <c:v>3.4196891191709846</c:v>
                </c:pt>
                <c:pt idx="17071">
                  <c:v>3.4227369704358428</c:v>
                </c:pt>
                <c:pt idx="17072">
                  <c:v>3.425784821700701</c:v>
                </c:pt>
                <c:pt idx="17073">
                  <c:v>3.4288326729655592</c:v>
                </c:pt>
                <c:pt idx="17074">
                  <c:v>3.4318805242304173</c:v>
                </c:pt>
                <c:pt idx="17075">
                  <c:v>3.4349283754952755</c:v>
                </c:pt>
                <c:pt idx="17076">
                  <c:v>3.4379762267601337</c:v>
                </c:pt>
                <c:pt idx="17077">
                  <c:v>3.4410240780249919</c:v>
                </c:pt>
                <c:pt idx="17078">
                  <c:v>3.4440719292898505</c:v>
                </c:pt>
                <c:pt idx="17079">
                  <c:v>3.4471197805547091</c:v>
                </c:pt>
                <c:pt idx="17080">
                  <c:v>3.4532154830844255</c:v>
                </c:pt>
                <c:pt idx="17081">
                  <c:v>3.4562633343492837</c:v>
                </c:pt>
                <c:pt idx="17082">
                  <c:v>3.4593111856141419</c:v>
                </c:pt>
                <c:pt idx="17083">
                  <c:v>3.462359036879</c:v>
                </c:pt>
                <c:pt idx="17084">
                  <c:v>3.4654068881438582</c:v>
                </c:pt>
                <c:pt idx="17085">
                  <c:v>3.4684547394087168</c:v>
                </c:pt>
                <c:pt idx="17086">
                  <c:v>3.4745504419384332</c:v>
                </c:pt>
                <c:pt idx="17087">
                  <c:v>3.4775982932032914</c:v>
                </c:pt>
                <c:pt idx="17088">
                  <c:v>3.4806461444681496</c:v>
                </c:pt>
                <c:pt idx="17089">
                  <c:v>3.4867418469978664</c:v>
                </c:pt>
                <c:pt idx="17090">
                  <c:v>3.4897896982627246</c:v>
                </c:pt>
                <c:pt idx="17091">
                  <c:v>3.4928375495275832</c:v>
                </c:pt>
                <c:pt idx="17092">
                  <c:v>3.4958854007924414</c:v>
                </c:pt>
                <c:pt idx="17093">
                  <c:v>3.5019811033221577</c:v>
                </c:pt>
                <c:pt idx="17094">
                  <c:v>3.5050289545870159</c:v>
                </c:pt>
                <c:pt idx="17095">
                  <c:v>3.5141725083815905</c:v>
                </c:pt>
                <c:pt idx="17096">
                  <c:v>3.5141725083815905</c:v>
                </c:pt>
                <c:pt idx="17097">
                  <c:v>3.5172203596464486</c:v>
                </c:pt>
                <c:pt idx="17098">
                  <c:v>3.5233160621761659</c:v>
                </c:pt>
                <c:pt idx="17099">
                  <c:v>3.5263639134410241</c:v>
                </c:pt>
                <c:pt idx="17100">
                  <c:v>3.5324596159707404</c:v>
                </c:pt>
                <c:pt idx="17101">
                  <c:v>3.5355074672355986</c:v>
                </c:pt>
                <c:pt idx="17102">
                  <c:v>3.541603169765315</c:v>
                </c:pt>
                <c:pt idx="17103">
                  <c:v>3.5446510210301736</c:v>
                </c:pt>
                <c:pt idx="17104">
                  <c:v>3.5476988722950322</c:v>
                </c:pt>
                <c:pt idx="17105">
                  <c:v>3.5507467235598904</c:v>
                </c:pt>
                <c:pt idx="17106">
                  <c:v>3.5507467235598904</c:v>
                </c:pt>
                <c:pt idx="17107">
                  <c:v>3.5537945748247486</c:v>
                </c:pt>
                <c:pt idx="17108">
                  <c:v>3.5568424260896068</c:v>
                </c:pt>
                <c:pt idx="17109">
                  <c:v>3.5598902773544649</c:v>
                </c:pt>
                <c:pt idx="17110">
                  <c:v>3.5629381286193231</c:v>
                </c:pt>
                <c:pt idx="17111">
                  <c:v>3.5598902773544649</c:v>
                </c:pt>
                <c:pt idx="17112">
                  <c:v>3.5629381286193231</c:v>
                </c:pt>
                <c:pt idx="17113">
                  <c:v>3.5629381286193231</c:v>
                </c:pt>
                <c:pt idx="17114">
                  <c:v>3.5629381286193231</c:v>
                </c:pt>
                <c:pt idx="17115">
                  <c:v>3.5598902773544649</c:v>
                </c:pt>
                <c:pt idx="17116">
                  <c:v>3.5598902773544649</c:v>
                </c:pt>
                <c:pt idx="17117">
                  <c:v>3.5568424260896068</c:v>
                </c:pt>
                <c:pt idx="17118">
                  <c:v>3.5568424260896068</c:v>
                </c:pt>
                <c:pt idx="17119">
                  <c:v>3.5507467235598904</c:v>
                </c:pt>
                <c:pt idx="17120">
                  <c:v>3.5476988722950322</c:v>
                </c:pt>
                <c:pt idx="17121">
                  <c:v>3.5446510210301736</c:v>
                </c:pt>
                <c:pt idx="17122">
                  <c:v>3.541603169765315</c:v>
                </c:pt>
                <c:pt idx="17123">
                  <c:v>3.5385553185004568</c:v>
                </c:pt>
                <c:pt idx="17124">
                  <c:v>3.5324596159707404</c:v>
                </c:pt>
                <c:pt idx="17125">
                  <c:v>3.5294117647058822</c:v>
                </c:pt>
                <c:pt idx="17126">
                  <c:v>3.5233160621761659</c:v>
                </c:pt>
                <c:pt idx="17127">
                  <c:v>3.5172203596464486</c:v>
                </c:pt>
                <c:pt idx="17128">
                  <c:v>3.5141725083815905</c:v>
                </c:pt>
                <c:pt idx="17129">
                  <c:v>3.5080768058518741</c:v>
                </c:pt>
                <c:pt idx="17130">
                  <c:v>3.5019811033221577</c:v>
                </c:pt>
                <c:pt idx="17131">
                  <c:v>3.4958854007924414</c:v>
                </c:pt>
                <c:pt idx="17132">
                  <c:v>3.4928375495275832</c:v>
                </c:pt>
                <c:pt idx="17133">
                  <c:v>3.4867418469978664</c:v>
                </c:pt>
                <c:pt idx="17134">
                  <c:v>3.4806461444681496</c:v>
                </c:pt>
                <c:pt idx="17135">
                  <c:v>3.4745504419384332</c:v>
                </c:pt>
                <c:pt idx="17136">
                  <c:v>3.471502590673575</c:v>
                </c:pt>
                <c:pt idx="17137">
                  <c:v>3.4684547394087168</c:v>
                </c:pt>
                <c:pt idx="17138">
                  <c:v>3.462359036879</c:v>
                </c:pt>
                <c:pt idx="17139">
                  <c:v>3.4593111856141419</c:v>
                </c:pt>
                <c:pt idx="17140">
                  <c:v>3.4501676318195673</c:v>
                </c:pt>
                <c:pt idx="17141">
                  <c:v>3.4471197805547091</c:v>
                </c:pt>
                <c:pt idx="17142">
                  <c:v>3.4440719292898505</c:v>
                </c:pt>
                <c:pt idx="17143">
                  <c:v>3.4410240780249919</c:v>
                </c:pt>
                <c:pt idx="17144">
                  <c:v>3.4379762267601337</c:v>
                </c:pt>
                <c:pt idx="17145">
                  <c:v>3.4318805242304173</c:v>
                </c:pt>
                <c:pt idx="17146">
                  <c:v>3.425784821700701</c:v>
                </c:pt>
                <c:pt idx="17147">
                  <c:v>3.4227369704358428</c:v>
                </c:pt>
                <c:pt idx="17148">
                  <c:v>3.4196891191709846</c:v>
                </c:pt>
                <c:pt idx="17149">
                  <c:v>3.4196891191709846</c:v>
                </c:pt>
                <c:pt idx="17150">
                  <c:v>3.4135934166412674</c:v>
                </c:pt>
                <c:pt idx="17151">
                  <c:v>3.4105455653764092</c:v>
                </c:pt>
                <c:pt idx="17152">
                  <c:v>3.4044498628466928</c:v>
                </c:pt>
                <c:pt idx="17153">
                  <c:v>3.4014020115818346</c:v>
                </c:pt>
                <c:pt idx="17154">
                  <c:v>3.3983541603169765</c:v>
                </c:pt>
                <c:pt idx="17155">
                  <c:v>3.3953063090521183</c:v>
                </c:pt>
                <c:pt idx="17156">
                  <c:v>3.3953063090521183</c:v>
                </c:pt>
                <c:pt idx="17157">
                  <c:v>3.3892106065224015</c:v>
                </c:pt>
                <c:pt idx="17158">
                  <c:v>3.3892106065224015</c:v>
                </c:pt>
                <c:pt idx="17159">
                  <c:v>3.3861627552575433</c:v>
                </c:pt>
                <c:pt idx="17160">
                  <c:v>3.3800670527278265</c:v>
                </c:pt>
                <c:pt idx="17161">
                  <c:v>3.3770192014629683</c:v>
                </c:pt>
                <c:pt idx="17162">
                  <c:v>3.3739713501981101</c:v>
                </c:pt>
                <c:pt idx="17163">
                  <c:v>3.3739713501981101</c:v>
                </c:pt>
                <c:pt idx="17164">
                  <c:v>3.3709234989332519</c:v>
                </c:pt>
                <c:pt idx="17165">
                  <c:v>3.3678756476683938</c:v>
                </c:pt>
                <c:pt idx="17166">
                  <c:v>3.3648277964035351</c:v>
                </c:pt>
                <c:pt idx="17167">
                  <c:v>3.361779945138677</c:v>
                </c:pt>
                <c:pt idx="17168">
                  <c:v>3.361779945138677</c:v>
                </c:pt>
                <c:pt idx="17169">
                  <c:v>3.361779945138677</c:v>
                </c:pt>
                <c:pt idx="17170">
                  <c:v>3.3587320938738188</c:v>
                </c:pt>
                <c:pt idx="17171">
                  <c:v>3.3556842426089606</c:v>
                </c:pt>
                <c:pt idx="17172">
                  <c:v>3.3587320938738188</c:v>
                </c:pt>
                <c:pt idx="17173">
                  <c:v>3.3526363913441024</c:v>
                </c:pt>
                <c:pt idx="17174">
                  <c:v>3.3526363913441024</c:v>
                </c:pt>
                <c:pt idx="17175">
                  <c:v>3.3495885400792442</c:v>
                </c:pt>
                <c:pt idx="17176">
                  <c:v>3.3526363913441024</c:v>
                </c:pt>
                <c:pt idx="17177">
                  <c:v>3.346540688814386</c:v>
                </c:pt>
                <c:pt idx="17178">
                  <c:v>3.3495885400792442</c:v>
                </c:pt>
                <c:pt idx="17179">
                  <c:v>3.3495885400792442</c:v>
                </c:pt>
                <c:pt idx="17180">
                  <c:v>3.346540688814386</c:v>
                </c:pt>
                <c:pt idx="17181">
                  <c:v>3.346540688814386</c:v>
                </c:pt>
                <c:pt idx="17182">
                  <c:v>3.3495885400792442</c:v>
                </c:pt>
                <c:pt idx="17183">
                  <c:v>3.346540688814386</c:v>
                </c:pt>
                <c:pt idx="17184">
                  <c:v>3.3495885400792442</c:v>
                </c:pt>
                <c:pt idx="17185">
                  <c:v>3.3495885400792442</c:v>
                </c:pt>
                <c:pt idx="17186">
                  <c:v>3.3495885400792442</c:v>
                </c:pt>
                <c:pt idx="17187">
                  <c:v>3.3495885400792442</c:v>
                </c:pt>
                <c:pt idx="17188">
                  <c:v>3.3526363913441024</c:v>
                </c:pt>
                <c:pt idx="17189">
                  <c:v>3.3495885400792442</c:v>
                </c:pt>
                <c:pt idx="17190">
                  <c:v>3.3526363913441024</c:v>
                </c:pt>
                <c:pt idx="17191">
                  <c:v>3.3556842426089606</c:v>
                </c:pt>
                <c:pt idx="17192">
                  <c:v>3.3556842426089606</c:v>
                </c:pt>
                <c:pt idx="17193">
                  <c:v>3.3587320938738188</c:v>
                </c:pt>
                <c:pt idx="17194">
                  <c:v>3.361779945138677</c:v>
                </c:pt>
                <c:pt idx="17195">
                  <c:v>3.3648277964035351</c:v>
                </c:pt>
                <c:pt idx="17196">
                  <c:v>3.3648277964035351</c:v>
                </c:pt>
                <c:pt idx="17197">
                  <c:v>3.3678756476683938</c:v>
                </c:pt>
                <c:pt idx="17198">
                  <c:v>3.3678756476683938</c:v>
                </c:pt>
                <c:pt idx="17199">
                  <c:v>3.3709234989332519</c:v>
                </c:pt>
                <c:pt idx="17200">
                  <c:v>3.3739713501981101</c:v>
                </c:pt>
                <c:pt idx="17201">
                  <c:v>3.3739713501981101</c:v>
                </c:pt>
                <c:pt idx="17202">
                  <c:v>3.3770192014629683</c:v>
                </c:pt>
                <c:pt idx="17203">
                  <c:v>3.3800670527278265</c:v>
                </c:pt>
                <c:pt idx="17204">
                  <c:v>3.3831149039926851</c:v>
                </c:pt>
                <c:pt idx="17205">
                  <c:v>3.3831149039926851</c:v>
                </c:pt>
                <c:pt idx="17206">
                  <c:v>3.3861627552575433</c:v>
                </c:pt>
                <c:pt idx="17207">
                  <c:v>3.3892106065224015</c:v>
                </c:pt>
                <c:pt idx="17208">
                  <c:v>3.3922584577872601</c:v>
                </c:pt>
                <c:pt idx="17209">
                  <c:v>3.3953063090521183</c:v>
                </c:pt>
                <c:pt idx="17210">
                  <c:v>3.3983541603169765</c:v>
                </c:pt>
                <c:pt idx="17211">
                  <c:v>3.4014020115818346</c:v>
                </c:pt>
                <c:pt idx="17212">
                  <c:v>3.4044498628466928</c:v>
                </c:pt>
                <c:pt idx="17213">
                  <c:v>3.407497714111551</c:v>
                </c:pt>
                <c:pt idx="17214">
                  <c:v>3.4105455653764092</c:v>
                </c:pt>
                <c:pt idx="17215">
                  <c:v>3.4135934166412674</c:v>
                </c:pt>
                <c:pt idx="17216">
                  <c:v>3.4166412679061264</c:v>
                </c:pt>
                <c:pt idx="17217">
                  <c:v>3.4196891191709846</c:v>
                </c:pt>
                <c:pt idx="17218">
                  <c:v>3.4227369704358428</c:v>
                </c:pt>
                <c:pt idx="17219">
                  <c:v>3.425784821700701</c:v>
                </c:pt>
                <c:pt idx="17220">
                  <c:v>3.4288326729655592</c:v>
                </c:pt>
                <c:pt idx="17221">
                  <c:v>3.4318805242304173</c:v>
                </c:pt>
                <c:pt idx="17222">
                  <c:v>3.4349283754952755</c:v>
                </c:pt>
                <c:pt idx="17223">
                  <c:v>3.4379762267601337</c:v>
                </c:pt>
                <c:pt idx="17224">
                  <c:v>3.4410240780249919</c:v>
                </c:pt>
                <c:pt idx="17225">
                  <c:v>3.4440719292898505</c:v>
                </c:pt>
                <c:pt idx="17226">
                  <c:v>3.4471197805547091</c:v>
                </c:pt>
                <c:pt idx="17227">
                  <c:v>3.4501676318195673</c:v>
                </c:pt>
                <c:pt idx="17228">
                  <c:v>3.4562633343492837</c:v>
                </c:pt>
                <c:pt idx="17229">
                  <c:v>3.4593111856141419</c:v>
                </c:pt>
                <c:pt idx="17230">
                  <c:v>3.4593111856141419</c:v>
                </c:pt>
                <c:pt idx="17231">
                  <c:v>3.4654068881438582</c:v>
                </c:pt>
                <c:pt idx="17232">
                  <c:v>3.4654068881438582</c:v>
                </c:pt>
                <c:pt idx="17233">
                  <c:v>3.471502590673575</c:v>
                </c:pt>
                <c:pt idx="17234">
                  <c:v>3.4745504419384332</c:v>
                </c:pt>
                <c:pt idx="17235">
                  <c:v>3.4775982932032914</c:v>
                </c:pt>
                <c:pt idx="17236">
                  <c:v>3.4806461444681496</c:v>
                </c:pt>
                <c:pt idx="17237">
                  <c:v>3.4836939957330082</c:v>
                </c:pt>
                <c:pt idx="17238">
                  <c:v>3.4867418469978664</c:v>
                </c:pt>
                <c:pt idx="17239">
                  <c:v>3.4897896982627246</c:v>
                </c:pt>
                <c:pt idx="17240">
                  <c:v>3.4928375495275832</c:v>
                </c:pt>
                <c:pt idx="17241">
                  <c:v>3.4958854007924414</c:v>
                </c:pt>
                <c:pt idx="17242">
                  <c:v>3.5019811033221577</c:v>
                </c:pt>
                <c:pt idx="17243">
                  <c:v>3.5080768058518741</c:v>
                </c:pt>
                <c:pt idx="17244">
                  <c:v>3.5111246571167323</c:v>
                </c:pt>
                <c:pt idx="17245">
                  <c:v>3.5141725083815905</c:v>
                </c:pt>
                <c:pt idx="17246">
                  <c:v>3.5172203596464486</c:v>
                </c:pt>
                <c:pt idx="17247">
                  <c:v>3.5202682109113077</c:v>
                </c:pt>
                <c:pt idx="17248">
                  <c:v>3.5233160621761659</c:v>
                </c:pt>
                <c:pt idx="17249">
                  <c:v>3.5263639134410241</c:v>
                </c:pt>
                <c:pt idx="17250">
                  <c:v>3.5294117647058822</c:v>
                </c:pt>
                <c:pt idx="17251">
                  <c:v>3.5324596159707404</c:v>
                </c:pt>
                <c:pt idx="17252">
                  <c:v>3.5355074672355986</c:v>
                </c:pt>
                <c:pt idx="17253">
                  <c:v>3.5385553185004568</c:v>
                </c:pt>
                <c:pt idx="17254">
                  <c:v>3.541603169765315</c:v>
                </c:pt>
                <c:pt idx="17255">
                  <c:v>3.5446510210301736</c:v>
                </c:pt>
                <c:pt idx="17256">
                  <c:v>3.5476988722950322</c:v>
                </c:pt>
                <c:pt idx="17257">
                  <c:v>3.5507467235598904</c:v>
                </c:pt>
                <c:pt idx="17258">
                  <c:v>3.5537945748247486</c:v>
                </c:pt>
                <c:pt idx="17259">
                  <c:v>3.5568424260896068</c:v>
                </c:pt>
                <c:pt idx="17260">
                  <c:v>3.5598902773544649</c:v>
                </c:pt>
                <c:pt idx="17261">
                  <c:v>3.5598902773544649</c:v>
                </c:pt>
                <c:pt idx="17262">
                  <c:v>3.5629381286193231</c:v>
                </c:pt>
                <c:pt idx="17263">
                  <c:v>3.5659859798841813</c:v>
                </c:pt>
                <c:pt idx="17264">
                  <c:v>3.5690338311490399</c:v>
                </c:pt>
                <c:pt idx="17265">
                  <c:v>3.5690338311490399</c:v>
                </c:pt>
                <c:pt idx="17266">
                  <c:v>3.5720816824138981</c:v>
                </c:pt>
                <c:pt idx="17267">
                  <c:v>3.5720816824138981</c:v>
                </c:pt>
                <c:pt idx="17268">
                  <c:v>3.5720816824138981</c:v>
                </c:pt>
                <c:pt idx="17269">
                  <c:v>3.5720816824138981</c:v>
                </c:pt>
                <c:pt idx="17270">
                  <c:v>3.5720816824138981</c:v>
                </c:pt>
                <c:pt idx="17271">
                  <c:v>3.5720816824138981</c:v>
                </c:pt>
                <c:pt idx="17272">
                  <c:v>3.5690338311490399</c:v>
                </c:pt>
                <c:pt idx="17273">
                  <c:v>3.5690338311490399</c:v>
                </c:pt>
                <c:pt idx="17274">
                  <c:v>3.5659859798841813</c:v>
                </c:pt>
                <c:pt idx="17275">
                  <c:v>3.5659859798841813</c:v>
                </c:pt>
                <c:pt idx="17276">
                  <c:v>3.5659859798841813</c:v>
                </c:pt>
                <c:pt idx="17277">
                  <c:v>3.5629381286193231</c:v>
                </c:pt>
                <c:pt idx="17278">
                  <c:v>3.5598902773544649</c:v>
                </c:pt>
                <c:pt idx="17279">
                  <c:v>3.5568424260896068</c:v>
                </c:pt>
                <c:pt idx="17280">
                  <c:v>3.5537945748247486</c:v>
                </c:pt>
                <c:pt idx="17281">
                  <c:v>3.5507467235598904</c:v>
                </c:pt>
                <c:pt idx="17282">
                  <c:v>3.5476988722950322</c:v>
                </c:pt>
                <c:pt idx="17283">
                  <c:v>3.5446510210301736</c:v>
                </c:pt>
                <c:pt idx="17284">
                  <c:v>3.541603169765315</c:v>
                </c:pt>
                <c:pt idx="17285">
                  <c:v>3.5385553185004568</c:v>
                </c:pt>
                <c:pt idx="17286">
                  <c:v>3.5324596159707404</c:v>
                </c:pt>
                <c:pt idx="17287">
                  <c:v>3.5294117647058822</c:v>
                </c:pt>
                <c:pt idx="17288">
                  <c:v>3.5263639134410241</c:v>
                </c:pt>
                <c:pt idx="17289">
                  <c:v>3.5202682109113077</c:v>
                </c:pt>
                <c:pt idx="17290">
                  <c:v>3.5172203596464486</c:v>
                </c:pt>
                <c:pt idx="17291">
                  <c:v>3.5111246571167323</c:v>
                </c:pt>
                <c:pt idx="17292">
                  <c:v>3.5080768058518741</c:v>
                </c:pt>
                <c:pt idx="17293">
                  <c:v>3.5050289545870159</c:v>
                </c:pt>
                <c:pt idx="17294">
                  <c:v>3.4958854007924414</c:v>
                </c:pt>
                <c:pt idx="17295">
                  <c:v>3.4928375495275832</c:v>
                </c:pt>
                <c:pt idx="17296">
                  <c:v>3.4897896982627246</c:v>
                </c:pt>
                <c:pt idx="17297">
                  <c:v>3.4836939957330082</c:v>
                </c:pt>
                <c:pt idx="17298">
                  <c:v>3.4806461444681496</c:v>
                </c:pt>
                <c:pt idx="17299">
                  <c:v>3.4775982932032914</c:v>
                </c:pt>
                <c:pt idx="17300">
                  <c:v>3.4745504419384332</c:v>
                </c:pt>
                <c:pt idx="17301">
                  <c:v>3.4684547394087168</c:v>
                </c:pt>
                <c:pt idx="17302">
                  <c:v>3.4654068881438582</c:v>
                </c:pt>
                <c:pt idx="17303">
                  <c:v>3.462359036879</c:v>
                </c:pt>
                <c:pt idx="17304">
                  <c:v>3.4593111856141419</c:v>
                </c:pt>
                <c:pt idx="17305">
                  <c:v>3.4562633343492837</c:v>
                </c:pt>
                <c:pt idx="17306">
                  <c:v>3.4532154830844255</c:v>
                </c:pt>
                <c:pt idx="17307">
                  <c:v>3.4501676318195673</c:v>
                </c:pt>
                <c:pt idx="17308">
                  <c:v>3.4471197805547091</c:v>
                </c:pt>
                <c:pt idx="17309">
                  <c:v>3.4440719292898505</c:v>
                </c:pt>
                <c:pt idx="17310">
                  <c:v>3.4410240780249919</c:v>
                </c:pt>
                <c:pt idx="17311">
                  <c:v>3.4379762267601337</c:v>
                </c:pt>
                <c:pt idx="17312">
                  <c:v>3.4349283754952755</c:v>
                </c:pt>
                <c:pt idx="17313">
                  <c:v>3.4349283754952755</c:v>
                </c:pt>
                <c:pt idx="17314">
                  <c:v>3.4318805242304173</c:v>
                </c:pt>
                <c:pt idx="17315">
                  <c:v>3.4318805242304173</c:v>
                </c:pt>
                <c:pt idx="17316">
                  <c:v>3.4288326729655592</c:v>
                </c:pt>
                <c:pt idx="17317">
                  <c:v>3.4288326729655592</c:v>
                </c:pt>
                <c:pt idx="17318">
                  <c:v>3.425784821700701</c:v>
                </c:pt>
                <c:pt idx="17319">
                  <c:v>3.425784821700701</c:v>
                </c:pt>
                <c:pt idx="17320">
                  <c:v>3.4227369704358428</c:v>
                </c:pt>
                <c:pt idx="17321">
                  <c:v>3.4227369704358428</c:v>
                </c:pt>
                <c:pt idx="17322">
                  <c:v>3.4227369704358428</c:v>
                </c:pt>
                <c:pt idx="17323">
                  <c:v>3.4227369704358428</c:v>
                </c:pt>
                <c:pt idx="17324">
                  <c:v>3.4227369704358428</c:v>
                </c:pt>
                <c:pt idx="17325">
                  <c:v>3.4227369704358428</c:v>
                </c:pt>
                <c:pt idx="17326">
                  <c:v>3.4227369704358428</c:v>
                </c:pt>
                <c:pt idx="17327">
                  <c:v>3.4227369704358428</c:v>
                </c:pt>
                <c:pt idx="17328">
                  <c:v>3.4227369704358428</c:v>
                </c:pt>
                <c:pt idx="17329">
                  <c:v>3.4227369704358428</c:v>
                </c:pt>
                <c:pt idx="17330">
                  <c:v>3.425784821700701</c:v>
                </c:pt>
                <c:pt idx="17331">
                  <c:v>3.425784821700701</c:v>
                </c:pt>
                <c:pt idx="17332">
                  <c:v>3.425784821700701</c:v>
                </c:pt>
                <c:pt idx="17333">
                  <c:v>3.4288326729655592</c:v>
                </c:pt>
                <c:pt idx="17334">
                  <c:v>3.4288326729655592</c:v>
                </c:pt>
                <c:pt idx="17335">
                  <c:v>3.4288326729655592</c:v>
                </c:pt>
                <c:pt idx="17336">
                  <c:v>3.4288326729655592</c:v>
                </c:pt>
                <c:pt idx="17337">
                  <c:v>3.4318805242304173</c:v>
                </c:pt>
                <c:pt idx="17338">
                  <c:v>3.4318805242304173</c:v>
                </c:pt>
                <c:pt idx="17339">
                  <c:v>3.4349283754952755</c:v>
                </c:pt>
                <c:pt idx="17340">
                  <c:v>3.4379762267601337</c:v>
                </c:pt>
                <c:pt idx="17341">
                  <c:v>3.4379762267601337</c:v>
                </c:pt>
                <c:pt idx="17342">
                  <c:v>3.4410240780249919</c:v>
                </c:pt>
                <c:pt idx="17343">
                  <c:v>3.4410240780249919</c:v>
                </c:pt>
                <c:pt idx="17344">
                  <c:v>3.4440719292898505</c:v>
                </c:pt>
                <c:pt idx="17345">
                  <c:v>3.4471197805547091</c:v>
                </c:pt>
                <c:pt idx="17346">
                  <c:v>3.4471197805547091</c:v>
                </c:pt>
                <c:pt idx="17347">
                  <c:v>3.4501676318195673</c:v>
                </c:pt>
                <c:pt idx="17348">
                  <c:v>3.4501676318195673</c:v>
                </c:pt>
                <c:pt idx="17349">
                  <c:v>3.4532154830844255</c:v>
                </c:pt>
                <c:pt idx="17350">
                  <c:v>3.4562633343492837</c:v>
                </c:pt>
                <c:pt idx="17351">
                  <c:v>3.4593111856141419</c:v>
                </c:pt>
                <c:pt idx="17352">
                  <c:v>3.4593111856141419</c:v>
                </c:pt>
                <c:pt idx="17353">
                  <c:v>3.462359036879</c:v>
                </c:pt>
                <c:pt idx="17354">
                  <c:v>3.4654068881438582</c:v>
                </c:pt>
                <c:pt idx="17355">
                  <c:v>3.4684547394087168</c:v>
                </c:pt>
                <c:pt idx="17356">
                  <c:v>3.4684547394087168</c:v>
                </c:pt>
                <c:pt idx="17357">
                  <c:v>3.471502590673575</c:v>
                </c:pt>
                <c:pt idx="17358">
                  <c:v>3.4745504419384332</c:v>
                </c:pt>
                <c:pt idx="17359">
                  <c:v>3.4745504419384332</c:v>
                </c:pt>
                <c:pt idx="17360">
                  <c:v>3.4775982932032914</c:v>
                </c:pt>
                <c:pt idx="17361">
                  <c:v>3.4806461444681496</c:v>
                </c:pt>
                <c:pt idx="17362">
                  <c:v>3.4836939957330082</c:v>
                </c:pt>
                <c:pt idx="17363">
                  <c:v>3.4867418469978664</c:v>
                </c:pt>
                <c:pt idx="17364">
                  <c:v>3.4867418469978664</c:v>
                </c:pt>
                <c:pt idx="17365">
                  <c:v>3.4897896982627246</c:v>
                </c:pt>
                <c:pt idx="17366">
                  <c:v>3.4928375495275832</c:v>
                </c:pt>
                <c:pt idx="17367">
                  <c:v>3.4958854007924414</c:v>
                </c:pt>
                <c:pt idx="17368">
                  <c:v>3.5019811033221577</c:v>
                </c:pt>
                <c:pt idx="17369">
                  <c:v>3.5050289545870159</c:v>
                </c:pt>
                <c:pt idx="17370">
                  <c:v>3.5080768058518741</c:v>
                </c:pt>
                <c:pt idx="17371">
                  <c:v>3.5080768058518741</c:v>
                </c:pt>
                <c:pt idx="17372">
                  <c:v>3.5111246571167323</c:v>
                </c:pt>
                <c:pt idx="17373">
                  <c:v>3.5141725083815905</c:v>
                </c:pt>
                <c:pt idx="17374">
                  <c:v>3.5172203596464486</c:v>
                </c:pt>
                <c:pt idx="17375">
                  <c:v>3.5172203596464486</c:v>
                </c:pt>
                <c:pt idx="17376">
                  <c:v>3.5202682109113077</c:v>
                </c:pt>
                <c:pt idx="17377">
                  <c:v>3.5202682109113077</c:v>
                </c:pt>
                <c:pt idx="17378">
                  <c:v>3.5233160621761659</c:v>
                </c:pt>
                <c:pt idx="17379">
                  <c:v>3.5233160621761659</c:v>
                </c:pt>
                <c:pt idx="17380">
                  <c:v>3.5233160621761659</c:v>
                </c:pt>
                <c:pt idx="17381">
                  <c:v>3.5202682109113077</c:v>
                </c:pt>
                <c:pt idx="17382">
                  <c:v>3.5202682109113077</c:v>
                </c:pt>
                <c:pt idx="17383">
                  <c:v>3.5202682109113077</c:v>
                </c:pt>
                <c:pt idx="17384">
                  <c:v>3.5202682109113077</c:v>
                </c:pt>
                <c:pt idx="17385">
                  <c:v>3.5202682109113077</c:v>
                </c:pt>
                <c:pt idx="17386">
                  <c:v>3.5172203596464486</c:v>
                </c:pt>
                <c:pt idx="17387">
                  <c:v>3.5172203596464486</c:v>
                </c:pt>
                <c:pt idx="17388">
                  <c:v>3.5141725083815905</c:v>
                </c:pt>
                <c:pt idx="17389">
                  <c:v>3.5080768058518741</c:v>
                </c:pt>
                <c:pt idx="17390">
                  <c:v>3.5050289545870159</c:v>
                </c:pt>
                <c:pt idx="17391">
                  <c:v>3.5050289545870159</c:v>
                </c:pt>
                <c:pt idx="17392">
                  <c:v>3.4958854007924414</c:v>
                </c:pt>
                <c:pt idx="17393">
                  <c:v>3.4928375495275832</c:v>
                </c:pt>
                <c:pt idx="17394">
                  <c:v>3.4897896982627246</c:v>
                </c:pt>
                <c:pt idx="17395">
                  <c:v>3.4836939957330082</c:v>
                </c:pt>
                <c:pt idx="17396">
                  <c:v>3.4806461444681496</c:v>
                </c:pt>
                <c:pt idx="17397">
                  <c:v>3.4775982932032914</c:v>
                </c:pt>
                <c:pt idx="17398">
                  <c:v>3.471502590673575</c:v>
                </c:pt>
                <c:pt idx="17399">
                  <c:v>3.4684547394087168</c:v>
                </c:pt>
                <c:pt idx="17400">
                  <c:v>3.4654068881438582</c:v>
                </c:pt>
                <c:pt idx="17401">
                  <c:v>3.4593111856141419</c:v>
                </c:pt>
                <c:pt idx="17402">
                  <c:v>3.4532154830844255</c:v>
                </c:pt>
                <c:pt idx="17403">
                  <c:v>3.4501676318195673</c:v>
                </c:pt>
                <c:pt idx="17404">
                  <c:v>3.4471197805547091</c:v>
                </c:pt>
                <c:pt idx="17405">
                  <c:v>3.4440719292898505</c:v>
                </c:pt>
                <c:pt idx="17406">
                  <c:v>3.4379762267601337</c:v>
                </c:pt>
                <c:pt idx="17407">
                  <c:v>3.4349283754952755</c:v>
                </c:pt>
                <c:pt idx="17408">
                  <c:v>3.4318805242304173</c:v>
                </c:pt>
                <c:pt idx="17409">
                  <c:v>3.4288326729655592</c:v>
                </c:pt>
                <c:pt idx="17410">
                  <c:v>3.4227369704358428</c:v>
                </c:pt>
                <c:pt idx="17411">
                  <c:v>3.4196891191709846</c:v>
                </c:pt>
                <c:pt idx="17412">
                  <c:v>3.4166412679061264</c:v>
                </c:pt>
                <c:pt idx="17413">
                  <c:v>3.4135934166412674</c:v>
                </c:pt>
                <c:pt idx="17414">
                  <c:v>3.4105455653764092</c:v>
                </c:pt>
                <c:pt idx="17415">
                  <c:v>3.4044498628466928</c:v>
                </c:pt>
                <c:pt idx="17416">
                  <c:v>3.4014020115818346</c:v>
                </c:pt>
                <c:pt idx="17417">
                  <c:v>3.3983541603169765</c:v>
                </c:pt>
                <c:pt idx="17418">
                  <c:v>3.3953063090521183</c:v>
                </c:pt>
                <c:pt idx="17419">
                  <c:v>3.3922584577872601</c:v>
                </c:pt>
                <c:pt idx="17420">
                  <c:v>3.3892106065224015</c:v>
                </c:pt>
                <c:pt idx="17421">
                  <c:v>3.3892106065224015</c:v>
                </c:pt>
                <c:pt idx="17422">
                  <c:v>3.3831149039926851</c:v>
                </c:pt>
                <c:pt idx="17423">
                  <c:v>3.3800670527278265</c:v>
                </c:pt>
                <c:pt idx="17424">
                  <c:v>3.3770192014629683</c:v>
                </c:pt>
                <c:pt idx="17425">
                  <c:v>3.3739713501981101</c:v>
                </c:pt>
                <c:pt idx="17426">
                  <c:v>3.3709234989332519</c:v>
                </c:pt>
                <c:pt idx="17427">
                  <c:v>3.3678756476683938</c:v>
                </c:pt>
                <c:pt idx="17428">
                  <c:v>3.3678756476683938</c:v>
                </c:pt>
                <c:pt idx="17429">
                  <c:v>3.361779945138677</c:v>
                </c:pt>
                <c:pt idx="17430">
                  <c:v>3.361779945138677</c:v>
                </c:pt>
                <c:pt idx="17431">
                  <c:v>3.3587320938738188</c:v>
                </c:pt>
                <c:pt idx="17432">
                  <c:v>3.3556842426089606</c:v>
                </c:pt>
                <c:pt idx="17433">
                  <c:v>3.3526363913441024</c:v>
                </c:pt>
                <c:pt idx="17434">
                  <c:v>3.3526363913441024</c:v>
                </c:pt>
                <c:pt idx="17435">
                  <c:v>3.3495885400792442</c:v>
                </c:pt>
                <c:pt idx="17436">
                  <c:v>3.3495885400792442</c:v>
                </c:pt>
                <c:pt idx="17437">
                  <c:v>3.346540688814386</c:v>
                </c:pt>
                <c:pt idx="17438">
                  <c:v>3.3434928375495274</c:v>
                </c:pt>
                <c:pt idx="17439">
                  <c:v>3.3434928375495274</c:v>
                </c:pt>
                <c:pt idx="17440">
                  <c:v>3.3404449862846692</c:v>
                </c:pt>
                <c:pt idx="17441">
                  <c:v>3.3404449862846692</c:v>
                </c:pt>
                <c:pt idx="17442">
                  <c:v>3.3373971350198106</c:v>
                </c:pt>
                <c:pt idx="17443">
                  <c:v>3.3373971350198106</c:v>
                </c:pt>
                <c:pt idx="17444">
                  <c:v>3.3373971350198106</c:v>
                </c:pt>
                <c:pt idx="17445">
                  <c:v>3.3373971350198106</c:v>
                </c:pt>
                <c:pt idx="17446">
                  <c:v>3.3373971350198106</c:v>
                </c:pt>
                <c:pt idx="17447">
                  <c:v>3.3343492837549524</c:v>
                </c:pt>
                <c:pt idx="17448">
                  <c:v>3.3343492837549524</c:v>
                </c:pt>
                <c:pt idx="17449">
                  <c:v>3.3343492837549524</c:v>
                </c:pt>
                <c:pt idx="17450">
                  <c:v>3.3343492837549524</c:v>
                </c:pt>
                <c:pt idx="17451">
                  <c:v>3.3343492837549524</c:v>
                </c:pt>
                <c:pt idx="17452">
                  <c:v>3.3343492837549524</c:v>
                </c:pt>
                <c:pt idx="17453">
                  <c:v>3.3373971350198106</c:v>
                </c:pt>
                <c:pt idx="17454">
                  <c:v>3.3373971350198106</c:v>
                </c:pt>
                <c:pt idx="17455">
                  <c:v>3.3373971350198106</c:v>
                </c:pt>
                <c:pt idx="17456">
                  <c:v>3.3373971350198106</c:v>
                </c:pt>
                <c:pt idx="17457">
                  <c:v>3.3404449862846692</c:v>
                </c:pt>
                <c:pt idx="17458">
                  <c:v>3.3373971350198106</c:v>
                </c:pt>
                <c:pt idx="17459">
                  <c:v>3.3404449862846692</c:v>
                </c:pt>
                <c:pt idx="17460">
                  <c:v>3.3434928375495274</c:v>
                </c:pt>
                <c:pt idx="17461">
                  <c:v>3.3434928375495274</c:v>
                </c:pt>
                <c:pt idx="17462">
                  <c:v>3.346540688814386</c:v>
                </c:pt>
                <c:pt idx="17463">
                  <c:v>3.346540688814386</c:v>
                </c:pt>
                <c:pt idx="17464">
                  <c:v>3.346540688814386</c:v>
                </c:pt>
                <c:pt idx="17465">
                  <c:v>3.3495885400792442</c:v>
                </c:pt>
                <c:pt idx="17466">
                  <c:v>3.3526363913441024</c:v>
                </c:pt>
                <c:pt idx="17467">
                  <c:v>3.3556842426089606</c:v>
                </c:pt>
                <c:pt idx="17468">
                  <c:v>3.3556842426089606</c:v>
                </c:pt>
                <c:pt idx="17469">
                  <c:v>3.3587320938738188</c:v>
                </c:pt>
                <c:pt idx="17470">
                  <c:v>3.3587320938738188</c:v>
                </c:pt>
                <c:pt idx="17471">
                  <c:v>3.361779945138677</c:v>
                </c:pt>
                <c:pt idx="17472">
                  <c:v>3.3648277964035351</c:v>
                </c:pt>
                <c:pt idx="17473">
                  <c:v>3.3678756476683938</c:v>
                </c:pt>
                <c:pt idx="17474">
                  <c:v>3.3709234989332519</c:v>
                </c:pt>
                <c:pt idx="17475">
                  <c:v>3.3739713501981101</c:v>
                </c:pt>
                <c:pt idx="17476">
                  <c:v>3.3770192014629683</c:v>
                </c:pt>
                <c:pt idx="17477">
                  <c:v>3.3800670527278265</c:v>
                </c:pt>
                <c:pt idx="17478">
                  <c:v>3.3831149039926851</c:v>
                </c:pt>
                <c:pt idx="17479">
                  <c:v>3.3861627552575433</c:v>
                </c:pt>
                <c:pt idx="17480">
                  <c:v>3.3892106065224015</c:v>
                </c:pt>
                <c:pt idx="17481">
                  <c:v>3.3922584577872601</c:v>
                </c:pt>
                <c:pt idx="17482">
                  <c:v>3.3953063090521183</c:v>
                </c:pt>
                <c:pt idx="17483">
                  <c:v>3.3983541603169765</c:v>
                </c:pt>
                <c:pt idx="17484">
                  <c:v>3.4014020115818346</c:v>
                </c:pt>
                <c:pt idx="17485">
                  <c:v>3.4044498628466928</c:v>
                </c:pt>
                <c:pt idx="17486">
                  <c:v>3.407497714111551</c:v>
                </c:pt>
                <c:pt idx="17487">
                  <c:v>3.4105455653764092</c:v>
                </c:pt>
                <c:pt idx="17488">
                  <c:v>3.4135934166412674</c:v>
                </c:pt>
                <c:pt idx="17489">
                  <c:v>3.4166412679061264</c:v>
                </c:pt>
                <c:pt idx="17490">
                  <c:v>3.4196891191709846</c:v>
                </c:pt>
                <c:pt idx="17491">
                  <c:v>3.4227369704358428</c:v>
                </c:pt>
                <c:pt idx="17492">
                  <c:v>3.425784821700701</c:v>
                </c:pt>
                <c:pt idx="17493">
                  <c:v>3.4288326729655592</c:v>
                </c:pt>
                <c:pt idx="17494">
                  <c:v>3.4318805242304173</c:v>
                </c:pt>
                <c:pt idx="17495">
                  <c:v>3.4349283754952755</c:v>
                </c:pt>
                <c:pt idx="17496">
                  <c:v>3.4379762267601337</c:v>
                </c:pt>
                <c:pt idx="17497">
                  <c:v>3.4410240780249919</c:v>
                </c:pt>
                <c:pt idx="17498">
                  <c:v>3.4440719292898505</c:v>
                </c:pt>
                <c:pt idx="17499">
                  <c:v>3.4471197805547091</c:v>
                </c:pt>
                <c:pt idx="17500">
                  <c:v>3.4501676318195673</c:v>
                </c:pt>
                <c:pt idx="17501">
                  <c:v>3.4532154830844255</c:v>
                </c:pt>
                <c:pt idx="17502">
                  <c:v>3.4562633343492837</c:v>
                </c:pt>
                <c:pt idx="17503">
                  <c:v>3.4593111856141419</c:v>
                </c:pt>
                <c:pt idx="17504">
                  <c:v>3.462359036879</c:v>
                </c:pt>
                <c:pt idx="17505">
                  <c:v>3.4654068881438582</c:v>
                </c:pt>
                <c:pt idx="17506">
                  <c:v>3.4684547394087168</c:v>
                </c:pt>
                <c:pt idx="17507">
                  <c:v>3.471502590673575</c:v>
                </c:pt>
                <c:pt idx="17508">
                  <c:v>3.4745504419384332</c:v>
                </c:pt>
                <c:pt idx="17509">
                  <c:v>3.4775982932032914</c:v>
                </c:pt>
                <c:pt idx="17510">
                  <c:v>3.4806461444681496</c:v>
                </c:pt>
                <c:pt idx="17511">
                  <c:v>3.4836939957330082</c:v>
                </c:pt>
                <c:pt idx="17512">
                  <c:v>3.4867418469978664</c:v>
                </c:pt>
                <c:pt idx="17513">
                  <c:v>3.4897896982627246</c:v>
                </c:pt>
                <c:pt idx="17514">
                  <c:v>3.4928375495275832</c:v>
                </c:pt>
                <c:pt idx="17515">
                  <c:v>3.4958854007924414</c:v>
                </c:pt>
                <c:pt idx="17516">
                  <c:v>3.5019811033221577</c:v>
                </c:pt>
                <c:pt idx="17517">
                  <c:v>3.5050289545870159</c:v>
                </c:pt>
                <c:pt idx="17518">
                  <c:v>3.5080768058518741</c:v>
                </c:pt>
                <c:pt idx="17519">
                  <c:v>3.5111246571167323</c:v>
                </c:pt>
                <c:pt idx="17520">
                  <c:v>3.5172203596464486</c:v>
                </c:pt>
                <c:pt idx="17521">
                  <c:v>3.5202682109113077</c:v>
                </c:pt>
                <c:pt idx="17522">
                  <c:v>3.5233160621761659</c:v>
                </c:pt>
                <c:pt idx="17523">
                  <c:v>3.5294117647058822</c:v>
                </c:pt>
                <c:pt idx="17524">
                  <c:v>3.5355074672355986</c:v>
                </c:pt>
                <c:pt idx="17525">
                  <c:v>3.541603169765315</c:v>
                </c:pt>
                <c:pt idx="17526">
                  <c:v>3.5476988722950322</c:v>
                </c:pt>
                <c:pt idx="17527">
                  <c:v>3.5537945748247486</c:v>
                </c:pt>
                <c:pt idx="17528">
                  <c:v>3.5598902773544649</c:v>
                </c:pt>
                <c:pt idx="17529">
                  <c:v>3.5690338311490399</c:v>
                </c:pt>
                <c:pt idx="17530">
                  <c:v>3.5751295336787563</c:v>
                </c:pt>
                <c:pt idx="17531">
                  <c:v>3.5842730874733313</c:v>
                </c:pt>
                <c:pt idx="17532">
                  <c:v>3.5934166412679058</c:v>
                </c:pt>
                <c:pt idx="17533">
                  <c:v>3.6025601950624808</c:v>
                </c:pt>
                <c:pt idx="17534">
                  <c:v>3.6117037488570554</c:v>
                </c:pt>
                <c:pt idx="17535">
                  <c:v>3.623895153916489</c:v>
                </c:pt>
                <c:pt idx="17536">
                  <c:v>3.6330387077110635</c:v>
                </c:pt>
                <c:pt idx="17537">
                  <c:v>3.6482779640353553</c:v>
                </c:pt>
                <c:pt idx="17538">
                  <c:v>3.660469369094788</c:v>
                </c:pt>
                <c:pt idx="17539">
                  <c:v>3.6726607741542212</c:v>
                </c:pt>
                <c:pt idx="17540">
                  <c:v>3.6879000304785126</c:v>
                </c:pt>
                <c:pt idx="17541">
                  <c:v>3.7031392868028039</c:v>
                </c:pt>
                <c:pt idx="17542">
                  <c:v>3.7183785431270948</c:v>
                </c:pt>
                <c:pt idx="17543">
                  <c:v>3.7336177994513866</c:v>
                </c:pt>
                <c:pt idx="17544">
                  <c:v>3.7488570557756784</c:v>
                </c:pt>
                <c:pt idx="17545">
                  <c:v>3.7701920146296857</c:v>
                </c:pt>
                <c:pt idx="17546">
                  <c:v>3.7854312709539775</c:v>
                </c:pt>
                <c:pt idx="17547">
                  <c:v>3.803718378543127</c:v>
                </c:pt>
                <c:pt idx="17548">
                  <c:v>3.8220054861322765</c:v>
                </c:pt>
                <c:pt idx="17549">
                  <c:v>3.8372447424565679</c:v>
                </c:pt>
                <c:pt idx="17550">
                  <c:v>3.8524839987808597</c:v>
                </c:pt>
                <c:pt idx="17551">
                  <c:v>3.8677232551051506</c:v>
                </c:pt>
                <c:pt idx="17552">
                  <c:v>3.8799146601645838</c:v>
                </c:pt>
                <c:pt idx="17553">
                  <c:v>3.8951539164888751</c:v>
                </c:pt>
                <c:pt idx="17554">
                  <c:v>3.9103931728131665</c:v>
                </c:pt>
                <c:pt idx="17555">
                  <c:v>3.9225845778725996</c:v>
                </c:pt>
                <c:pt idx="17556">
                  <c:v>3.9347759829320328</c:v>
                </c:pt>
                <c:pt idx="17557">
                  <c:v>3.9469673879914655</c:v>
                </c:pt>
                <c:pt idx="17558">
                  <c:v>3.9591587930508991</c:v>
                </c:pt>
                <c:pt idx="17559">
                  <c:v>3.9652544955806155</c:v>
                </c:pt>
                <c:pt idx="17560">
                  <c:v>3.9774459006400487</c:v>
                </c:pt>
                <c:pt idx="17561">
                  <c:v>3.9865894544346236</c:v>
                </c:pt>
                <c:pt idx="17562">
                  <c:v>3.99268515696434</c:v>
                </c:pt>
                <c:pt idx="17563">
                  <c:v>3.9987808594940564</c:v>
                </c:pt>
                <c:pt idx="17564">
                  <c:v>4.0079244132886318</c:v>
                </c:pt>
                <c:pt idx="17565">
                  <c:v>4.0140201158183482</c:v>
                </c:pt>
                <c:pt idx="17566">
                  <c:v>4.0201158183480645</c:v>
                </c:pt>
                <c:pt idx="17567">
                  <c:v>4.0231636696129227</c:v>
                </c:pt>
                <c:pt idx="17568">
                  <c:v>4.0292593721426391</c:v>
                </c:pt>
                <c:pt idx="17569">
                  <c:v>4.0323072234074973</c:v>
                </c:pt>
                <c:pt idx="17570">
                  <c:v>4.0384029259372145</c:v>
                </c:pt>
                <c:pt idx="17571">
                  <c:v>4.0414507772020727</c:v>
                </c:pt>
                <c:pt idx="17572">
                  <c:v>4.0444986284669309</c:v>
                </c:pt>
                <c:pt idx="17573">
                  <c:v>4.047546479731789</c:v>
                </c:pt>
                <c:pt idx="17574">
                  <c:v>4.0505943309966472</c:v>
                </c:pt>
                <c:pt idx="17575">
                  <c:v>4.0536421822615054</c:v>
                </c:pt>
                <c:pt idx="17576">
                  <c:v>4.0536421822615054</c:v>
                </c:pt>
                <c:pt idx="17577">
                  <c:v>4.0566900335263636</c:v>
                </c:pt>
                <c:pt idx="17578">
                  <c:v>4.0566900335263636</c:v>
                </c:pt>
                <c:pt idx="17579">
                  <c:v>4.0536421822615054</c:v>
                </c:pt>
                <c:pt idx="17580">
                  <c:v>4.0505943309966472</c:v>
                </c:pt>
                <c:pt idx="17581">
                  <c:v>4.0444986284669309</c:v>
                </c:pt>
                <c:pt idx="17582">
                  <c:v>4.0384029259372145</c:v>
                </c:pt>
                <c:pt idx="17583">
                  <c:v>4.0292593721426391</c:v>
                </c:pt>
                <c:pt idx="17584">
                  <c:v>4.0140201158183482</c:v>
                </c:pt>
                <c:pt idx="17585">
                  <c:v>4.0079244132886318</c:v>
                </c:pt>
                <c:pt idx="17586">
                  <c:v>3.9896373056994818</c:v>
                </c:pt>
                <c:pt idx="17587">
                  <c:v>3.97439804937519</c:v>
                </c:pt>
                <c:pt idx="17588">
                  <c:v>3.9591587930508991</c:v>
                </c:pt>
                <c:pt idx="17589">
                  <c:v>3.9408716854617492</c:v>
                </c:pt>
                <c:pt idx="17590">
                  <c:v>3.9256324291374582</c:v>
                </c:pt>
                <c:pt idx="17591">
                  <c:v>3.9073453215483083</c:v>
                </c:pt>
                <c:pt idx="17592">
                  <c:v>3.8921060652240169</c:v>
                </c:pt>
                <c:pt idx="17593">
                  <c:v>3.8738189576348674</c:v>
                </c:pt>
                <c:pt idx="17594">
                  <c:v>3.858579701310576</c:v>
                </c:pt>
                <c:pt idx="17595">
                  <c:v>3.8433404449862842</c:v>
                </c:pt>
                <c:pt idx="17596">
                  <c:v>3.8281011886619933</c:v>
                </c:pt>
                <c:pt idx="17597">
                  <c:v>3.8128619323377015</c:v>
                </c:pt>
                <c:pt idx="17598">
                  <c:v>3.7976226760134106</c:v>
                </c:pt>
                <c:pt idx="17599">
                  <c:v>3.7823834196891188</c:v>
                </c:pt>
                <c:pt idx="17600">
                  <c:v>3.7671441633648275</c:v>
                </c:pt>
                <c:pt idx="17601">
                  <c:v>3.7549527583053948</c:v>
                </c:pt>
                <c:pt idx="17602">
                  <c:v>3.7366656507162448</c:v>
                </c:pt>
                <c:pt idx="17603">
                  <c:v>3.7305699481865284</c:v>
                </c:pt>
                <c:pt idx="17604">
                  <c:v>3.7122828405973785</c:v>
                </c:pt>
                <c:pt idx="17605">
                  <c:v>3.7031392868028039</c:v>
                </c:pt>
                <c:pt idx="17606">
                  <c:v>3.6909478817433707</c:v>
                </c:pt>
                <c:pt idx="17607">
                  <c:v>3.6787564766839376</c:v>
                </c:pt>
                <c:pt idx="17608">
                  <c:v>3.6696129228893626</c:v>
                </c:pt>
                <c:pt idx="17609">
                  <c:v>3.6574215178299299</c:v>
                </c:pt>
                <c:pt idx="17610">
                  <c:v>3.6482779640353553</c:v>
                </c:pt>
                <c:pt idx="17611">
                  <c:v>3.6391344102407799</c:v>
                </c:pt>
                <c:pt idx="17612">
                  <c:v>3.6299908564462053</c:v>
                </c:pt>
                <c:pt idx="17613">
                  <c:v>3.6208473026516308</c:v>
                </c:pt>
                <c:pt idx="17614">
                  <c:v>3.6086558975921972</c:v>
                </c:pt>
                <c:pt idx="17615">
                  <c:v>3.6025601950624808</c:v>
                </c:pt>
                <c:pt idx="17616">
                  <c:v>3.5934166412679058</c:v>
                </c:pt>
                <c:pt idx="17617">
                  <c:v>3.5842730874733313</c:v>
                </c:pt>
                <c:pt idx="17618">
                  <c:v>3.5751295336787563</c:v>
                </c:pt>
                <c:pt idx="17619">
                  <c:v>3.5690338311490399</c:v>
                </c:pt>
                <c:pt idx="17620">
                  <c:v>3.5598902773544649</c:v>
                </c:pt>
                <c:pt idx="17621">
                  <c:v>3.5537945748247486</c:v>
                </c:pt>
                <c:pt idx="17622">
                  <c:v>3.5446510210301736</c:v>
                </c:pt>
                <c:pt idx="17623">
                  <c:v>3.5385553185004568</c:v>
                </c:pt>
                <c:pt idx="17624">
                  <c:v>3.5324596159707404</c:v>
                </c:pt>
                <c:pt idx="17625">
                  <c:v>3.5263639134410241</c:v>
                </c:pt>
                <c:pt idx="17626">
                  <c:v>3.5202682109113077</c:v>
                </c:pt>
                <c:pt idx="17627">
                  <c:v>3.5111246571167323</c:v>
                </c:pt>
                <c:pt idx="17628">
                  <c:v>3.5050289545870159</c:v>
                </c:pt>
                <c:pt idx="17629">
                  <c:v>3.4958854007924414</c:v>
                </c:pt>
                <c:pt idx="17630">
                  <c:v>3.4897896982627246</c:v>
                </c:pt>
                <c:pt idx="17631">
                  <c:v>3.4867418469978664</c:v>
                </c:pt>
                <c:pt idx="17632">
                  <c:v>3.4806461444681496</c:v>
                </c:pt>
                <c:pt idx="17633">
                  <c:v>3.4745504419384332</c:v>
                </c:pt>
                <c:pt idx="17634">
                  <c:v>3.4684547394087168</c:v>
                </c:pt>
                <c:pt idx="17635">
                  <c:v>3.4654068881438582</c:v>
                </c:pt>
                <c:pt idx="17636">
                  <c:v>3.4593111856141419</c:v>
                </c:pt>
                <c:pt idx="17637">
                  <c:v>3.4532154830844255</c:v>
                </c:pt>
                <c:pt idx="17638">
                  <c:v>3.4501676318195673</c:v>
                </c:pt>
                <c:pt idx="17639">
                  <c:v>3.4440719292898505</c:v>
                </c:pt>
                <c:pt idx="17640">
                  <c:v>3.4410240780249919</c:v>
                </c:pt>
                <c:pt idx="17641">
                  <c:v>3.4349283754952755</c:v>
                </c:pt>
                <c:pt idx="17642">
                  <c:v>3.4318805242304173</c:v>
                </c:pt>
                <c:pt idx="17643">
                  <c:v>3.4288326729655592</c:v>
                </c:pt>
                <c:pt idx="17644">
                  <c:v>3.4227369704358428</c:v>
                </c:pt>
                <c:pt idx="17645">
                  <c:v>3.4196891191709846</c:v>
                </c:pt>
                <c:pt idx="17646">
                  <c:v>3.4166412679061264</c:v>
                </c:pt>
                <c:pt idx="17647">
                  <c:v>3.4105455653764092</c:v>
                </c:pt>
                <c:pt idx="17648">
                  <c:v>3.407497714111551</c:v>
                </c:pt>
                <c:pt idx="17649">
                  <c:v>3.4044498628466928</c:v>
                </c:pt>
                <c:pt idx="17650">
                  <c:v>3.4014020115818346</c:v>
                </c:pt>
                <c:pt idx="17651">
                  <c:v>3.3983541603169765</c:v>
                </c:pt>
                <c:pt idx="17652">
                  <c:v>3.3953063090521183</c:v>
                </c:pt>
                <c:pt idx="17653">
                  <c:v>3.3892106065224015</c:v>
                </c:pt>
                <c:pt idx="17654">
                  <c:v>3.3892106065224015</c:v>
                </c:pt>
                <c:pt idx="17655">
                  <c:v>3.3861627552575433</c:v>
                </c:pt>
                <c:pt idx="17656">
                  <c:v>3.3831149039926851</c:v>
                </c:pt>
                <c:pt idx="17657">
                  <c:v>3.3800670527278265</c:v>
                </c:pt>
                <c:pt idx="17658">
                  <c:v>3.3709234989332519</c:v>
                </c:pt>
                <c:pt idx="17659">
                  <c:v>3.3678756476683938</c:v>
                </c:pt>
                <c:pt idx="17660">
                  <c:v>3.3678756476683938</c:v>
                </c:pt>
                <c:pt idx="17661">
                  <c:v>3.3648277964035351</c:v>
                </c:pt>
                <c:pt idx="17662">
                  <c:v>3.3648277964035351</c:v>
                </c:pt>
                <c:pt idx="17663">
                  <c:v>3.361779945138677</c:v>
                </c:pt>
                <c:pt idx="17664">
                  <c:v>3.3556842426089606</c:v>
                </c:pt>
                <c:pt idx="17665">
                  <c:v>3.3556842426089606</c:v>
                </c:pt>
                <c:pt idx="17666">
                  <c:v>3.3526363913441024</c:v>
                </c:pt>
                <c:pt idx="17667">
                  <c:v>3.3495885400792442</c:v>
                </c:pt>
                <c:pt idx="17668">
                  <c:v>3.3495885400792442</c:v>
                </c:pt>
                <c:pt idx="17669">
                  <c:v>3.346540688814386</c:v>
                </c:pt>
                <c:pt idx="17670">
                  <c:v>3.346540688814386</c:v>
                </c:pt>
                <c:pt idx="17671">
                  <c:v>3.346540688814386</c:v>
                </c:pt>
                <c:pt idx="17672">
                  <c:v>3.3434928375495274</c:v>
                </c:pt>
                <c:pt idx="17673">
                  <c:v>3.3434928375495274</c:v>
                </c:pt>
                <c:pt idx="17674">
                  <c:v>3.3434928375495274</c:v>
                </c:pt>
                <c:pt idx="17675">
                  <c:v>3.3434928375495274</c:v>
                </c:pt>
                <c:pt idx="17676">
                  <c:v>3.3434928375495274</c:v>
                </c:pt>
                <c:pt idx="17677">
                  <c:v>3.3434928375495274</c:v>
                </c:pt>
                <c:pt idx="17678">
                  <c:v>3.346540688814386</c:v>
                </c:pt>
                <c:pt idx="17679">
                  <c:v>3.3404449862846692</c:v>
                </c:pt>
                <c:pt idx="17680">
                  <c:v>3.3434928375495274</c:v>
                </c:pt>
                <c:pt idx="17681">
                  <c:v>3.3434928375495274</c:v>
                </c:pt>
                <c:pt idx="17682">
                  <c:v>3.3434928375495274</c:v>
                </c:pt>
                <c:pt idx="17683">
                  <c:v>3.346540688814386</c:v>
                </c:pt>
                <c:pt idx="17684">
                  <c:v>3.3404449862846692</c:v>
                </c:pt>
                <c:pt idx="17685">
                  <c:v>3.3434928375495274</c:v>
                </c:pt>
                <c:pt idx="17686">
                  <c:v>3.346540688814386</c:v>
                </c:pt>
                <c:pt idx="17687">
                  <c:v>3.346540688814386</c:v>
                </c:pt>
                <c:pt idx="17688">
                  <c:v>3.3495885400792442</c:v>
                </c:pt>
                <c:pt idx="17689">
                  <c:v>3.346540688814386</c:v>
                </c:pt>
                <c:pt idx="17690">
                  <c:v>3.3495885400792442</c:v>
                </c:pt>
                <c:pt idx="17691">
                  <c:v>3.3495885400792442</c:v>
                </c:pt>
                <c:pt idx="17692">
                  <c:v>3.3526363913441024</c:v>
                </c:pt>
                <c:pt idx="17693">
                  <c:v>3.3556842426089606</c:v>
                </c:pt>
                <c:pt idx="17694">
                  <c:v>3.3587320938738188</c:v>
                </c:pt>
                <c:pt idx="17695">
                  <c:v>3.3556842426089606</c:v>
                </c:pt>
                <c:pt idx="17696">
                  <c:v>3.3587320938738188</c:v>
                </c:pt>
                <c:pt idx="17697">
                  <c:v>3.361779945138677</c:v>
                </c:pt>
                <c:pt idx="17698">
                  <c:v>3.3648277964035351</c:v>
                </c:pt>
                <c:pt idx="17699">
                  <c:v>3.3678756476683938</c:v>
                </c:pt>
                <c:pt idx="17700">
                  <c:v>3.3739713501981101</c:v>
                </c:pt>
                <c:pt idx="17701">
                  <c:v>3.3770192014629683</c:v>
                </c:pt>
                <c:pt idx="17702">
                  <c:v>3.3800670527278265</c:v>
                </c:pt>
                <c:pt idx="17703">
                  <c:v>3.3831149039926851</c:v>
                </c:pt>
                <c:pt idx="17704">
                  <c:v>3.3831149039926851</c:v>
                </c:pt>
                <c:pt idx="17705">
                  <c:v>3.3861627552575433</c:v>
                </c:pt>
                <c:pt idx="17706">
                  <c:v>3.3922584577872601</c:v>
                </c:pt>
                <c:pt idx="17707">
                  <c:v>3.3922584577872601</c:v>
                </c:pt>
                <c:pt idx="17708">
                  <c:v>3.3953063090521183</c:v>
                </c:pt>
                <c:pt idx="17709">
                  <c:v>3.3983541603169765</c:v>
                </c:pt>
                <c:pt idx="17710">
                  <c:v>3.4044498628466928</c:v>
                </c:pt>
                <c:pt idx="17711">
                  <c:v>3.407497714111551</c:v>
                </c:pt>
                <c:pt idx="17712">
                  <c:v>3.4105455653764092</c:v>
                </c:pt>
                <c:pt idx="17713">
                  <c:v>3.4166412679061264</c:v>
                </c:pt>
                <c:pt idx="17714">
                  <c:v>3.4166412679061264</c:v>
                </c:pt>
                <c:pt idx="17715">
                  <c:v>3.4227369704358428</c:v>
                </c:pt>
                <c:pt idx="17716">
                  <c:v>3.4318805242304173</c:v>
                </c:pt>
                <c:pt idx="17717">
                  <c:v>3.4318805242304173</c:v>
                </c:pt>
                <c:pt idx="17718">
                  <c:v>3.4410240780249919</c:v>
                </c:pt>
                <c:pt idx="17719">
                  <c:v>3.4501676318195673</c:v>
                </c:pt>
                <c:pt idx="17720">
                  <c:v>3.4532154830844255</c:v>
                </c:pt>
                <c:pt idx="17721">
                  <c:v>3.4593111856141419</c:v>
                </c:pt>
                <c:pt idx="17722">
                  <c:v>3.4684547394087168</c:v>
                </c:pt>
                <c:pt idx="17723">
                  <c:v>3.4775982932032914</c:v>
                </c:pt>
                <c:pt idx="17724">
                  <c:v>3.4806461444681496</c:v>
                </c:pt>
                <c:pt idx="17725">
                  <c:v>3.4897896982627246</c:v>
                </c:pt>
                <c:pt idx="17726">
                  <c:v>3.5019811033221577</c:v>
                </c:pt>
                <c:pt idx="17727">
                  <c:v>3.5111246571167323</c:v>
                </c:pt>
                <c:pt idx="17728">
                  <c:v>3.5233160621761659</c:v>
                </c:pt>
                <c:pt idx="17729">
                  <c:v>3.5355074672355986</c:v>
                </c:pt>
                <c:pt idx="17730">
                  <c:v>3.5476988722950322</c:v>
                </c:pt>
                <c:pt idx="17731">
                  <c:v>3.5598902773544649</c:v>
                </c:pt>
                <c:pt idx="17732">
                  <c:v>3.5751295336787563</c:v>
                </c:pt>
                <c:pt idx="17733">
                  <c:v>3.5903687900030476</c:v>
                </c:pt>
                <c:pt idx="17734">
                  <c:v>3.605608046327339</c:v>
                </c:pt>
                <c:pt idx="17735">
                  <c:v>3.623895153916489</c:v>
                </c:pt>
                <c:pt idx="17736">
                  <c:v>3.6452301127704967</c:v>
                </c:pt>
                <c:pt idx="17737">
                  <c:v>3.6635172203596462</c:v>
                </c:pt>
                <c:pt idx="17738">
                  <c:v>3.6879000304785126</c:v>
                </c:pt>
                <c:pt idx="17739">
                  <c:v>3.7092349893325203</c:v>
                </c:pt>
                <c:pt idx="17740">
                  <c:v>3.7336177994513866</c:v>
                </c:pt>
                <c:pt idx="17741">
                  <c:v>3.7610484608351111</c:v>
                </c:pt>
                <c:pt idx="17742">
                  <c:v>3.7854312709539775</c:v>
                </c:pt>
                <c:pt idx="17743">
                  <c:v>3.8128619323377015</c:v>
                </c:pt>
                <c:pt idx="17744">
                  <c:v>3.8402925937214261</c:v>
                </c:pt>
                <c:pt idx="17745">
                  <c:v>3.8646754038402924</c:v>
                </c:pt>
                <c:pt idx="17746">
                  <c:v>3.8921060652240169</c:v>
                </c:pt>
                <c:pt idx="17747">
                  <c:v>3.919536726607741</c:v>
                </c:pt>
                <c:pt idx="17748">
                  <c:v>3.9439195367266073</c:v>
                </c:pt>
                <c:pt idx="17749">
                  <c:v>3.97439804937519</c:v>
                </c:pt>
                <c:pt idx="17750">
                  <c:v>3.9987808594940564</c:v>
                </c:pt>
                <c:pt idx="17751">
                  <c:v>4.0323072234074973</c:v>
                </c:pt>
                <c:pt idx="17752">
                  <c:v>4.0536421822615054</c:v>
                </c:pt>
                <c:pt idx="17753">
                  <c:v>4.0841206949100881</c:v>
                </c:pt>
                <c:pt idx="17754">
                  <c:v>4.1054556537640963</c:v>
                </c:pt>
                <c:pt idx="17755">
                  <c:v>4.1328863151478208</c:v>
                </c:pt>
                <c:pt idx="17756">
                  <c:v>4.1603169765315453</c:v>
                </c:pt>
                <c:pt idx="17757">
                  <c:v>4.1846997866504116</c:v>
                </c:pt>
                <c:pt idx="17758">
                  <c:v>4.2060347455044198</c:v>
                </c:pt>
                <c:pt idx="17759">
                  <c:v>4.2334654068881434</c:v>
                </c:pt>
                <c:pt idx="17760">
                  <c:v>4.260896068271868</c:v>
                </c:pt>
                <c:pt idx="17761">
                  <c:v>4.2761353245961597</c:v>
                </c:pt>
                <c:pt idx="17762">
                  <c:v>4.3005181347150252</c:v>
                </c:pt>
                <c:pt idx="17763">
                  <c:v>4.3218530935690334</c:v>
                </c:pt>
                <c:pt idx="17764">
                  <c:v>4.3523316062176161</c:v>
                </c:pt>
                <c:pt idx="17765">
                  <c:v>4.3675708625419079</c:v>
                </c:pt>
                <c:pt idx="17766">
                  <c:v>4.3919536726607742</c:v>
                </c:pt>
                <c:pt idx="17767">
                  <c:v>4.4132886315147823</c:v>
                </c:pt>
                <c:pt idx="17768">
                  <c:v>4.4315757391039314</c:v>
                </c:pt>
                <c:pt idx="17769">
                  <c:v>4.4468149954282232</c:v>
                </c:pt>
                <c:pt idx="17770">
                  <c:v>4.4711978055470887</c:v>
                </c:pt>
                <c:pt idx="17771">
                  <c:v>4.4894849131362387</c:v>
                </c:pt>
                <c:pt idx="17772">
                  <c:v>4.5047241694605296</c:v>
                </c:pt>
                <c:pt idx="17773">
                  <c:v>4.5230112770496795</c:v>
                </c:pt>
                <c:pt idx="17774">
                  <c:v>4.5382505333739713</c:v>
                </c:pt>
                <c:pt idx="17775">
                  <c:v>4.5534897896982622</c:v>
                </c:pt>
                <c:pt idx="17776">
                  <c:v>4.568729046022554</c:v>
                </c:pt>
                <c:pt idx="17777">
                  <c:v>4.5839683023468449</c:v>
                </c:pt>
                <c:pt idx="17778">
                  <c:v>4.5961597074062785</c:v>
                </c:pt>
                <c:pt idx="17779">
                  <c:v>4.6053032612008531</c:v>
                </c:pt>
                <c:pt idx="17780">
                  <c:v>4.6144468149954285</c:v>
                </c:pt>
                <c:pt idx="17781">
                  <c:v>4.6235903687900031</c:v>
                </c:pt>
                <c:pt idx="17782">
                  <c:v>4.6296860713197194</c:v>
                </c:pt>
                <c:pt idx="17783">
                  <c:v>4.6357817738494358</c:v>
                </c:pt>
                <c:pt idx="17784">
                  <c:v>4.641877476379153</c:v>
                </c:pt>
                <c:pt idx="17785">
                  <c:v>4.6479731789088694</c:v>
                </c:pt>
                <c:pt idx="17786">
                  <c:v>4.6510210301737276</c:v>
                </c:pt>
                <c:pt idx="17787">
                  <c:v>4.6449253276440112</c:v>
                </c:pt>
                <c:pt idx="17788">
                  <c:v>4.6449253276440112</c:v>
                </c:pt>
                <c:pt idx="17789">
                  <c:v>4.641877476379153</c:v>
                </c:pt>
                <c:pt idx="17790">
                  <c:v>4.6388296251142949</c:v>
                </c:pt>
                <c:pt idx="17791">
                  <c:v>4.6357817738494358</c:v>
                </c:pt>
                <c:pt idx="17792">
                  <c:v>4.6296860713197194</c:v>
                </c:pt>
                <c:pt idx="17793">
                  <c:v>4.6235903687900031</c:v>
                </c:pt>
                <c:pt idx="17794">
                  <c:v>4.6174946662602867</c:v>
                </c:pt>
                <c:pt idx="17795">
                  <c:v>4.6144468149954285</c:v>
                </c:pt>
                <c:pt idx="17796">
                  <c:v>4.6083511124657113</c:v>
                </c:pt>
                <c:pt idx="17797">
                  <c:v>4.6022554099359949</c:v>
                </c:pt>
                <c:pt idx="17798">
                  <c:v>4.5992075586711367</c:v>
                </c:pt>
                <c:pt idx="17799">
                  <c:v>4.5961597074062785</c:v>
                </c:pt>
                <c:pt idx="17800">
                  <c:v>4.5931118561414204</c:v>
                </c:pt>
                <c:pt idx="17801">
                  <c:v>4.5900640048765622</c:v>
                </c:pt>
                <c:pt idx="17802">
                  <c:v>4.5839683023468449</c:v>
                </c:pt>
                <c:pt idx="17803">
                  <c:v>4.5809204510819868</c:v>
                </c:pt>
                <c:pt idx="17804">
                  <c:v>4.5778725998171286</c:v>
                </c:pt>
                <c:pt idx="17805">
                  <c:v>4.568729046022554</c:v>
                </c:pt>
                <c:pt idx="17806">
                  <c:v>4.5595854922279795</c:v>
                </c:pt>
                <c:pt idx="17807">
                  <c:v>4.5473940871685459</c:v>
                </c:pt>
                <c:pt idx="17808">
                  <c:v>4.5260591283145377</c:v>
                </c:pt>
                <c:pt idx="17809">
                  <c:v>4.495580615665955</c:v>
                </c:pt>
                <c:pt idx="17810">
                  <c:v>4.4681499542822305</c:v>
                </c:pt>
                <c:pt idx="17811">
                  <c:v>4.4376714416336487</c:v>
                </c:pt>
                <c:pt idx="17812">
                  <c:v>4.4041450777202069</c:v>
                </c:pt>
                <c:pt idx="17813">
                  <c:v>4.3736665650716242</c:v>
                </c:pt>
                <c:pt idx="17814">
                  <c:v>4.3401402011581833</c:v>
                </c:pt>
                <c:pt idx="17815">
                  <c:v>4.3066138372447424</c:v>
                </c:pt>
                <c:pt idx="17816">
                  <c:v>4.2761353245961597</c:v>
                </c:pt>
                <c:pt idx="17817">
                  <c:v>4.2426089606827189</c:v>
                </c:pt>
                <c:pt idx="17818">
                  <c:v>4.2121304480341362</c:v>
                </c:pt>
                <c:pt idx="17819">
                  <c:v>4.1846997866504116</c:v>
                </c:pt>
                <c:pt idx="17820">
                  <c:v>4.1572691252666871</c:v>
                </c:pt>
                <c:pt idx="17821">
                  <c:v>4.135934166412679</c:v>
                </c:pt>
                <c:pt idx="17822">
                  <c:v>4.1054556537640963</c:v>
                </c:pt>
                <c:pt idx="17823">
                  <c:v>4.0780249923803717</c:v>
                </c:pt>
                <c:pt idx="17824">
                  <c:v>4.0566900335263636</c:v>
                </c:pt>
                <c:pt idx="17825">
                  <c:v>4.0323072234074973</c:v>
                </c:pt>
                <c:pt idx="17826">
                  <c:v>4.0018287107589154</c:v>
                </c:pt>
                <c:pt idx="17827">
                  <c:v>3.9804937519049068</c:v>
                </c:pt>
                <c:pt idx="17828">
                  <c:v>3.9591587930508991</c:v>
                </c:pt>
                <c:pt idx="17829">
                  <c:v>3.937823834196891</c:v>
                </c:pt>
                <c:pt idx="17830">
                  <c:v>3.9164888753428828</c:v>
                </c:pt>
                <c:pt idx="17831">
                  <c:v>3.8951539164888751</c:v>
                </c:pt>
                <c:pt idx="17832">
                  <c:v>3.8768668088997256</c:v>
                </c:pt>
                <c:pt idx="17833">
                  <c:v>3.858579701310576</c:v>
                </c:pt>
                <c:pt idx="17834">
                  <c:v>3.8402925937214261</c:v>
                </c:pt>
                <c:pt idx="17835">
                  <c:v>3.8250533373971352</c:v>
                </c:pt>
                <c:pt idx="17836">
                  <c:v>3.8098140810728434</c:v>
                </c:pt>
                <c:pt idx="17837">
                  <c:v>3.7915269734836938</c:v>
                </c:pt>
                <c:pt idx="17838">
                  <c:v>3.7793355684242607</c:v>
                </c:pt>
                <c:pt idx="17839">
                  <c:v>3.7640963120999693</c:v>
                </c:pt>
                <c:pt idx="17840">
                  <c:v>3.7458092045108193</c:v>
                </c:pt>
                <c:pt idx="17841">
                  <c:v>3.7336177994513866</c:v>
                </c:pt>
                <c:pt idx="17842">
                  <c:v>3.7214263943919539</c:v>
                </c:pt>
                <c:pt idx="17843">
                  <c:v>3.7092349893325203</c:v>
                </c:pt>
                <c:pt idx="17844">
                  <c:v>3.6970435842730875</c:v>
                </c:pt>
                <c:pt idx="17845">
                  <c:v>3.6848521792136544</c:v>
                </c:pt>
                <c:pt idx="17846">
                  <c:v>3.6757086254190794</c:v>
                </c:pt>
                <c:pt idx="17847">
                  <c:v>3.6635172203596462</c:v>
                </c:pt>
                <c:pt idx="17848">
                  <c:v>3.6513258153002135</c:v>
                </c:pt>
                <c:pt idx="17849">
                  <c:v>3.6421822615056381</c:v>
                </c:pt>
                <c:pt idx="17850">
                  <c:v>3.6330387077110635</c:v>
                </c:pt>
                <c:pt idx="17851">
                  <c:v>3.623895153916489</c:v>
                </c:pt>
                <c:pt idx="17852">
                  <c:v>3.6147516001219135</c:v>
                </c:pt>
                <c:pt idx="17853">
                  <c:v>3.605608046327339</c:v>
                </c:pt>
                <c:pt idx="17854">
                  <c:v>3.5964644925327645</c:v>
                </c:pt>
                <c:pt idx="17855">
                  <c:v>3.5873209387381895</c:v>
                </c:pt>
                <c:pt idx="17856">
                  <c:v>3.5781773849436145</c:v>
                </c:pt>
                <c:pt idx="17857">
                  <c:v>3.5720816824138981</c:v>
                </c:pt>
                <c:pt idx="17858">
                  <c:v>3.5629381286193231</c:v>
                </c:pt>
                <c:pt idx="17859">
                  <c:v>3.5537945748247486</c:v>
                </c:pt>
                <c:pt idx="17860">
                  <c:v>3.5476988722950322</c:v>
                </c:pt>
                <c:pt idx="17861">
                  <c:v>3.541603169765315</c:v>
                </c:pt>
                <c:pt idx="17862">
                  <c:v>3.5324596159707404</c:v>
                </c:pt>
                <c:pt idx="17863">
                  <c:v>3.5263639134410241</c:v>
                </c:pt>
                <c:pt idx="17864">
                  <c:v>3.5202682109113077</c:v>
                </c:pt>
                <c:pt idx="17865">
                  <c:v>3.5141725083815905</c:v>
                </c:pt>
                <c:pt idx="17866">
                  <c:v>3.5050289545870159</c:v>
                </c:pt>
                <c:pt idx="17867">
                  <c:v>3.5019811033221577</c:v>
                </c:pt>
                <c:pt idx="17868">
                  <c:v>3.4928375495275832</c:v>
                </c:pt>
                <c:pt idx="17869">
                  <c:v>3.4867418469978664</c:v>
                </c:pt>
                <c:pt idx="17870">
                  <c:v>3.4806461444681496</c:v>
                </c:pt>
                <c:pt idx="17871">
                  <c:v>3.4745504419384332</c:v>
                </c:pt>
                <c:pt idx="17872">
                  <c:v>3.4684547394087168</c:v>
                </c:pt>
                <c:pt idx="17873">
                  <c:v>3.4654068881438582</c:v>
                </c:pt>
                <c:pt idx="17874">
                  <c:v>3.4593111856141419</c:v>
                </c:pt>
                <c:pt idx="17875">
                  <c:v>3.4532154830844255</c:v>
                </c:pt>
                <c:pt idx="17876">
                  <c:v>3.4501676318195673</c:v>
                </c:pt>
                <c:pt idx="17877">
                  <c:v>3.4440719292898505</c:v>
                </c:pt>
                <c:pt idx="17878">
                  <c:v>3.4410240780249919</c:v>
                </c:pt>
                <c:pt idx="17879">
                  <c:v>3.4349283754952755</c:v>
                </c:pt>
                <c:pt idx="17880">
                  <c:v>3.4318805242304173</c:v>
                </c:pt>
                <c:pt idx="17881">
                  <c:v>3.425784821700701</c:v>
                </c:pt>
                <c:pt idx="17882">
                  <c:v>3.4227369704358428</c:v>
                </c:pt>
                <c:pt idx="17883">
                  <c:v>3.4196891191709846</c:v>
                </c:pt>
                <c:pt idx="17884">
                  <c:v>3.4135934166412674</c:v>
                </c:pt>
                <c:pt idx="17885">
                  <c:v>3.4105455653764092</c:v>
                </c:pt>
                <c:pt idx="17886">
                  <c:v>3.407497714111551</c:v>
                </c:pt>
                <c:pt idx="17887">
                  <c:v>3.4044498628466928</c:v>
                </c:pt>
                <c:pt idx="17888">
                  <c:v>3.3983541603169765</c:v>
                </c:pt>
                <c:pt idx="17889">
                  <c:v>3.3953063090521183</c:v>
                </c:pt>
                <c:pt idx="17890">
                  <c:v>3.3922584577872601</c:v>
                </c:pt>
                <c:pt idx="17891">
                  <c:v>3.3892106065224015</c:v>
                </c:pt>
                <c:pt idx="17892">
                  <c:v>3.3861627552575433</c:v>
                </c:pt>
                <c:pt idx="17893">
                  <c:v>3.3831149039926851</c:v>
                </c:pt>
                <c:pt idx="17894">
                  <c:v>3.3800670527278265</c:v>
                </c:pt>
                <c:pt idx="17895">
                  <c:v>3.3770192014629683</c:v>
                </c:pt>
                <c:pt idx="17896">
                  <c:v>3.3739713501981101</c:v>
                </c:pt>
                <c:pt idx="17897">
                  <c:v>3.3709234989332519</c:v>
                </c:pt>
                <c:pt idx="17898">
                  <c:v>3.3678756476683938</c:v>
                </c:pt>
                <c:pt idx="17899">
                  <c:v>3.3648277964035351</c:v>
                </c:pt>
                <c:pt idx="17900">
                  <c:v>3.361779945138677</c:v>
                </c:pt>
                <c:pt idx="17901">
                  <c:v>3.361779945138677</c:v>
                </c:pt>
                <c:pt idx="17902">
                  <c:v>3.3587320938738188</c:v>
                </c:pt>
                <c:pt idx="17903">
                  <c:v>3.3556842426089606</c:v>
                </c:pt>
                <c:pt idx="17904">
                  <c:v>3.3526363913441024</c:v>
                </c:pt>
                <c:pt idx="17905">
                  <c:v>3.3526363913441024</c:v>
                </c:pt>
                <c:pt idx="17906">
                  <c:v>3.3495885400792442</c:v>
                </c:pt>
                <c:pt idx="17907">
                  <c:v>3.346540688814386</c:v>
                </c:pt>
                <c:pt idx="17908">
                  <c:v>3.3434928375495274</c:v>
                </c:pt>
                <c:pt idx="17909">
                  <c:v>3.3434928375495274</c:v>
                </c:pt>
                <c:pt idx="17910">
                  <c:v>3.3404449862846692</c:v>
                </c:pt>
                <c:pt idx="17911">
                  <c:v>3.3404449862846692</c:v>
                </c:pt>
                <c:pt idx="17912">
                  <c:v>3.3373971350198106</c:v>
                </c:pt>
                <c:pt idx="17913">
                  <c:v>3.3343492837549524</c:v>
                </c:pt>
                <c:pt idx="17914">
                  <c:v>3.3343492837549524</c:v>
                </c:pt>
                <c:pt idx="17915">
                  <c:v>3.3313014324900942</c:v>
                </c:pt>
                <c:pt idx="17916">
                  <c:v>3.3313014324900942</c:v>
                </c:pt>
                <c:pt idx="17917">
                  <c:v>3.3282535812252361</c:v>
                </c:pt>
                <c:pt idx="17918">
                  <c:v>3.3252057299603779</c:v>
                </c:pt>
                <c:pt idx="17919">
                  <c:v>3.3252057299603779</c:v>
                </c:pt>
                <c:pt idx="17920">
                  <c:v>3.3221578786955197</c:v>
                </c:pt>
                <c:pt idx="17921">
                  <c:v>3.3221578786955197</c:v>
                </c:pt>
                <c:pt idx="17922">
                  <c:v>3.3221578786955197</c:v>
                </c:pt>
                <c:pt idx="17923">
                  <c:v>3.3191100274306615</c:v>
                </c:pt>
                <c:pt idx="17924">
                  <c:v>3.3191100274306615</c:v>
                </c:pt>
                <c:pt idx="17925">
                  <c:v>3.3160621761658033</c:v>
                </c:pt>
                <c:pt idx="17926">
                  <c:v>3.3160621761658033</c:v>
                </c:pt>
                <c:pt idx="17927">
                  <c:v>3.3160621761658033</c:v>
                </c:pt>
                <c:pt idx="17928">
                  <c:v>3.3130143249009443</c:v>
                </c:pt>
                <c:pt idx="17929">
                  <c:v>3.3130143249009443</c:v>
                </c:pt>
                <c:pt idx="17930">
                  <c:v>3.3099664736360861</c:v>
                </c:pt>
                <c:pt idx="17931">
                  <c:v>3.3099664736360861</c:v>
                </c:pt>
                <c:pt idx="17932">
                  <c:v>3.3099664736360861</c:v>
                </c:pt>
                <c:pt idx="17933">
                  <c:v>3.3069186223712279</c:v>
                </c:pt>
                <c:pt idx="17934">
                  <c:v>3.3069186223712279</c:v>
                </c:pt>
                <c:pt idx="17935">
                  <c:v>3.3069186223712279</c:v>
                </c:pt>
                <c:pt idx="17936">
                  <c:v>3.3069186223712279</c:v>
                </c:pt>
                <c:pt idx="17937">
                  <c:v>3.3038707711063697</c:v>
                </c:pt>
                <c:pt idx="17938">
                  <c:v>3.3038707711063697</c:v>
                </c:pt>
                <c:pt idx="17939">
                  <c:v>3.3038707711063697</c:v>
                </c:pt>
                <c:pt idx="17940">
                  <c:v>3.3038707711063697</c:v>
                </c:pt>
                <c:pt idx="17941">
                  <c:v>3.3038707711063697</c:v>
                </c:pt>
                <c:pt idx="17942">
                  <c:v>3.3038707711063697</c:v>
                </c:pt>
                <c:pt idx="17943">
                  <c:v>3.3038707711063697</c:v>
                </c:pt>
                <c:pt idx="17944">
                  <c:v>3.3038707711063697</c:v>
                </c:pt>
                <c:pt idx="17945">
                  <c:v>3.3038707711063697</c:v>
                </c:pt>
                <c:pt idx="17946">
                  <c:v>3.3038707711063697</c:v>
                </c:pt>
                <c:pt idx="17947">
                  <c:v>3.3038707711063697</c:v>
                </c:pt>
                <c:pt idx="17948">
                  <c:v>3.3038707711063697</c:v>
                </c:pt>
                <c:pt idx="17949">
                  <c:v>3.3038707711063697</c:v>
                </c:pt>
                <c:pt idx="17950">
                  <c:v>3.3038707711063697</c:v>
                </c:pt>
                <c:pt idx="17951">
                  <c:v>3.3069186223712279</c:v>
                </c:pt>
                <c:pt idx="17952">
                  <c:v>3.3069186223712279</c:v>
                </c:pt>
                <c:pt idx="17953">
                  <c:v>3.3069186223712279</c:v>
                </c:pt>
                <c:pt idx="17954">
                  <c:v>3.3099664736360861</c:v>
                </c:pt>
                <c:pt idx="17955">
                  <c:v>3.3130143249009443</c:v>
                </c:pt>
                <c:pt idx="17956">
                  <c:v>3.3130143249009443</c:v>
                </c:pt>
                <c:pt idx="17957">
                  <c:v>3.3160621761658033</c:v>
                </c:pt>
                <c:pt idx="17958">
                  <c:v>3.3160621761658033</c:v>
                </c:pt>
                <c:pt idx="17959">
                  <c:v>3.3191100274306615</c:v>
                </c:pt>
                <c:pt idx="17960">
                  <c:v>3.3191100274306615</c:v>
                </c:pt>
                <c:pt idx="17961">
                  <c:v>3.3221578786955197</c:v>
                </c:pt>
                <c:pt idx="17962">
                  <c:v>3.3252057299603779</c:v>
                </c:pt>
                <c:pt idx="17963">
                  <c:v>3.3282535812252361</c:v>
                </c:pt>
                <c:pt idx="17964">
                  <c:v>3.3313014324900942</c:v>
                </c:pt>
                <c:pt idx="17965">
                  <c:v>3.3343492837549524</c:v>
                </c:pt>
                <c:pt idx="17966">
                  <c:v>3.3373971350198106</c:v>
                </c:pt>
                <c:pt idx="17967">
                  <c:v>3.3404449862846692</c:v>
                </c:pt>
                <c:pt idx="17968">
                  <c:v>3.3434928375495274</c:v>
                </c:pt>
                <c:pt idx="17969">
                  <c:v>3.346540688814386</c:v>
                </c:pt>
                <c:pt idx="17970">
                  <c:v>3.3495885400792442</c:v>
                </c:pt>
                <c:pt idx="17971">
                  <c:v>3.3526363913441024</c:v>
                </c:pt>
                <c:pt idx="17972">
                  <c:v>3.3556842426089606</c:v>
                </c:pt>
                <c:pt idx="17973">
                  <c:v>3.3587320938738188</c:v>
                </c:pt>
                <c:pt idx="17974">
                  <c:v>3.361779945138677</c:v>
                </c:pt>
                <c:pt idx="17975">
                  <c:v>3.3648277964035351</c:v>
                </c:pt>
                <c:pt idx="17976">
                  <c:v>3.3709234989332519</c:v>
                </c:pt>
                <c:pt idx="17977">
                  <c:v>3.3739713501981101</c:v>
                </c:pt>
                <c:pt idx="17978">
                  <c:v>3.3770192014629683</c:v>
                </c:pt>
                <c:pt idx="17979">
                  <c:v>3.3800670527278265</c:v>
                </c:pt>
                <c:pt idx="17980">
                  <c:v>3.3831149039926851</c:v>
                </c:pt>
                <c:pt idx="17981">
                  <c:v>3.3861627552575433</c:v>
                </c:pt>
                <c:pt idx="17982">
                  <c:v>3.3922584577872601</c:v>
                </c:pt>
                <c:pt idx="17983">
                  <c:v>3.3953063090521183</c:v>
                </c:pt>
                <c:pt idx="17984">
                  <c:v>3.3983541603169765</c:v>
                </c:pt>
                <c:pt idx="17985">
                  <c:v>3.4014020115818346</c:v>
                </c:pt>
                <c:pt idx="17986">
                  <c:v>3.4044498628466928</c:v>
                </c:pt>
                <c:pt idx="17987">
                  <c:v>3.407497714111551</c:v>
                </c:pt>
                <c:pt idx="17988">
                  <c:v>3.4135934166412674</c:v>
                </c:pt>
                <c:pt idx="17989">
                  <c:v>3.4166412679061264</c:v>
                </c:pt>
                <c:pt idx="17990">
                  <c:v>3.4196891191709846</c:v>
                </c:pt>
                <c:pt idx="17991">
                  <c:v>3.425784821700701</c:v>
                </c:pt>
                <c:pt idx="17992">
                  <c:v>3.4318805242304173</c:v>
                </c:pt>
                <c:pt idx="17993">
                  <c:v>3.4379762267601337</c:v>
                </c:pt>
                <c:pt idx="17994">
                  <c:v>3.4440719292898505</c:v>
                </c:pt>
                <c:pt idx="17995">
                  <c:v>3.4501676318195673</c:v>
                </c:pt>
                <c:pt idx="17996">
                  <c:v>3.4562633343492837</c:v>
                </c:pt>
                <c:pt idx="17997">
                  <c:v>3.462359036879</c:v>
                </c:pt>
                <c:pt idx="17998">
                  <c:v>3.471502590673575</c:v>
                </c:pt>
                <c:pt idx="17999">
                  <c:v>3.4775982932032914</c:v>
                </c:pt>
                <c:pt idx="18000">
                  <c:v>3.4867418469978664</c:v>
                </c:pt>
                <c:pt idx="18001">
                  <c:v>3.4958854007924414</c:v>
                </c:pt>
                <c:pt idx="18002">
                  <c:v>3.5080768058518741</c:v>
                </c:pt>
                <c:pt idx="18003">
                  <c:v>3.5172203596464486</c:v>
                </c:pt>
                <c:pt idx="18004">
                  <c:v>3.5294117647058822</c:v>
                </c:pt>
                <c:pt idx="18005">
                  <c:v>3.541603169765315</c:v>
                </c:pt>
                <c:pt idx="18006">
                  <c:v>3.5537945748247486</c:v>
                </c:pt>
                <c:pt idx="18007">
                  <c:v>3.5659859798841813</c:v>
                </c:pt>
                <c:pt idx="18008">
                  <c:v>3.5781773849436145</c:v>
                </c:pt>
                <c:pt idx="18009">
                  <c:v>3.5934166412679058</c:v>
                </c:pt>
                <c:pt idx="18010">
                  <c:v>3.6086558975921972</c:v>
                </c:pt>
                <c:pt idx="18011">
                  <c:v>3.6269430051813472</c:v>
                </c:pt>
                <c:pt idx="18012">
                  <c:v>3.6452301127704967</c:v>
                </c:pt>
                <c:pt idx="18013">
                  <c:v>3.6635172203596462</c:v>
                </c:pt>
                <c:pt idx="18014">
                  <c:v>3.6848521792136544</c:v>
                </c:pt>
                <c:pt idx="18015">
                  <c:v>3.7061871380676621</c:v>
                </c:pt>
                <c:pt idx="18016">
                  <c:v>3.7275220969216702</c:v>
                </c:pt>
                <c:pt idx="18017">
                  <c:v>3.7549527583053948</c:v>
                </c:pt>
                <c:pt idx="18018">
                  <c:v>3.7793355684242607</c:v>
                </c:pt>
                <c:pt idx="18019">
                  <c:v>3.8006705272782688</c:v>
                </c:pt>
                <c:pt idx="18020">
                  <c:v>3.8250533373971352</c:v>
                </c:pt>
                <c:pt idx="18021">
                  <c:v>3.8494361475160015</c:v>
                </c:pt>
                <c:pt idx="18022">
                  <c:v>3.8768668088997256</c:v>
                </c:pt>
                <c:pt idx="18023">
                  <c:v>3.9012496190185919</c:v>
                </c:pt>
                <c:pt idx="18024">
                  <c:v>3.9256324291374582</c:v>
                </c:pt>
                <c:pt idx="18025">
                  <c:v>3.9561109417860409</c:v>
                </c:pt>
                <c:pt idx="18026">
                  <c:v>3.9865894544346236</c:v>
                </c:pt>
                <c:pt idx="18027">
                  <c:v>4.01097226455349</c:v>
                </c:pt>
                <c:pt idx="18028">
                  <c:v>4.0353550746723563</c:v>
                </c:pt>
                <c:pt idx="18029">
                  <c:v>4.0658335873209381</c:v>
                </c:pt>
                <c:pt idx="18030">
                  <c:v>4.0902163974398045</c:v>
                </c:pt>
                <c:pt idx="18031">
                  <c:v>4.117647058823529</c:v>
                </c:pt>
                <c:pt idx="18032">
                  <c:v>4.1420298689423953</c:v>
                </c:pt>
                <c:pt idx="18033">
                  <c:v>4.1603169765315453</c:v>
                </c:pt>
                <c:pt idx="18034">
                  <c:v>4.1877476379152698</c:v>
                </c:pt>
                <c:pt idx="18035">
                  <c:v>4.2121304480341362</c:v>
                </c:pt>
                <c:pt idx="18036">
                  <c:v>4.2395611094178607</c:v>
                </c:pt>
                <c:pt idx="18037">
                  <c:v>4.2669917708015843</c:v>
                </c:pt>
                <c:pt idx="18038">
                  <c:v>4.2883267296555925</c:v>
                </c:pt>
                <c:pt idx="18039">
                  <c:v>4.3127095397744588</c:v>
                </c:pt>
                <c:pt idx="18040">
                  <c:v>4.334044498628467</c:v>
                </c:pt>
                <c:pt idx="18041">
                  <c:v>4.3553794574824742</c:v>
                </c:pt>
                <c:pt idx="18042">
                  <c:v>4.3797622676013406</c:v>
                </c:pt>
                <c:pt idx="18043">
                  <c:v>4.4010972264553487</c:v>
                </c:pt>
                <c:pt idx="18044">
                  <c:v>4.4193843340444987</c:v>
                </c:pt>
                <c:pt idx="18045">
                  <c:v>4.4346235903687896</c:v>
                </c:pt>
                <c:pt idx="18046">
                  <c:v>4.4529106979579396</c:v>
                </c:pt>
                <c:pt idx="18047">
                  <c:v>4.4742456568119469</c:v>
                </c:pt>
                <c:pt idx="18048">
                  <c:v>4.4925327644010968</c:v>
                </c:pt>
                <c:pt idx="18049">
                  <c:v>4.5077720207253877</c:v>
                </c:pt>
                <c:pt idx="18050">
                  <c:v>4.5291069795793959</c:v>
                </c:pt>
                <c:pt idx="18051">
                  <c:v>4.5412983846388295</c:v>
                </c:pt>
                <c:pt idx="18052">
                  <c:v>4.5595854922279795</c:v>
                </c:pt>
                <c:pt idx="18053">
                  <c:v>4.5717768972874122</c:v>
                </c:pt>
                <c:pt idx="18054">
                  <c:v>4.5839683023468449</c:v>
                </c:pt>
                <c:pt idx="18055">
                  <c:v>4.5931118561414204</c:v>
                </c:pt>
                <c:pt idx="18056">
                  <c:v>4.6083511124657113</c:v>
                </c:pt>
                <c:pt idx="18057">
                  <c:v>4.6174946662602867</c:v>
                </c:pt>
                <c:pt idx="18058">
                  <c:v>4.6235903687900031</c:v>
                </c:pt>
                <c:pt idx="18059">
                  <c:v>4.6327339225845776</c:v>
                </c:pt>
                <c:pt idx="18060">
                  <c:v>4.6357817738494358</c:v>
                </c:pt>
                <c:pt idx="18061">
                  <c:v>4.641877476379153</c:v>
                </c:pt>
                <c:pt idx="18062">
                  <c:v>4.6449253276440112</c:v>
                </c:pt>
                <c:pt idx="18063">
                  <c:v>4.6449253276440112</c:v>
                </c:pt>
                <c:pt idx="18064">
                  <c:v>4.6479731789088694</c:v>
                </c:pt>
                <c:pt idx="18065">
                  <c:v>4.6388296251142949</c:v>
                </c:pt>
                <c:pt idx="18066">
                  <c:v>4.6357817738494358</c:v>
                </c:pt>
                <c:pt idx="18067">
                  <c:v>4.6266382200548613</c:v>
                </c:pt>
                <c:pt idx="18068">
                  <c:v>4.6235903687900031</c:v>
                </c:pt>
                <c:pt idx="18069">
                  <c:v>4.6144468149954285</c:v>
                </c:pt>
                <c:pt idx="18070">
                  <c:v>4.6083511124657113</c:v>
                </c:pt>
                <c:pt idx="18071">
                  <c:v>4.5992075586711367</c:v>
                </c:pt>
                <c:pt idx="18072">
                  <c:v>4.5900640048765622</c:v>
                </c:pt>
                <c:pt idx="18073">
                  <c:v>4.587016153611704</c:v>
                </c:pt>
                <c:pt idx="18074">
                  <c:v>4.5778725998171286</c:v>
                </c:pt>
                <c:pt idx="18075">
                  <c:v>4.568729046022554</c:v>
                </c:pt>
                <c:pt idx="18076">
                  <c:v>4.5595854922279795</c:v>
                </c:pt>
                <c:pt idx="18077">
                  <c:v>4.5595854922279795</c:v>
                </c:pt>
                <c:pt idx="18078">
                  <c:v>4.5534897896982622</c:v>
                </c:pt>
                <c:pt idx="18079">
                  <c:v>4.5473940871685459</c:v>
                </c:pt>
                <c:pt idx="18080">
                  <c:v>4.5443462359036877</c:v>
                </c:pt>
                <c:pt idx="18081">
                  <c:v>4.5412983846388295</c:v>
                </c:pt>
                <c:pt idx="18082">
                  <c:v>4.5352026821091131</c:v>
                </c:pt>
                <c:pt idx="18083">
                  <c:v>4.5291069795793959</c:v>
                </c:pt>
                <c:pt idx="18084">
                  <c:v>4.5260591283145377</c:v>
                </c:pt>
                <c:pt idx="18085">
                  <c:v>4.5230112770496795</c:v>
                </c:pt>
                <c:pt idx="18086">
                  <c:v>4.5199634257848214</c:v>
                </c:pt>
                <c:pt idx="18087">
                  <c:v>4.5169155745199632</c:v>
                </c:pt>
                <c:pt idx="18088">
                  <c:v>4.5077720207253877</c:v>
                </c:pt>
                <c:pt idx="18089">
                  <c:v>4.5047241694605296</c:v>
                </c:pt>
                <c:pt idx="18090">
                  <c:v>4.5016763181956714</c:v>
                </c:pt>
                <c:pt idx="18091">
                  <c:v>4.4986284669308132</c:v>
                </c:pt>
                <c:pt idx="18092">
                  <c:v>4.495580615665955</c:v>
                </c:pt>
                <c:pt idx="18093">
                  <c:v>4.4864370618713805</c:v>
                </c:pt>
                <c:pt idx="18094">
                  <c:v>4.4772935080768059</c:v>
                </c:pt>
                <c:pt idx="18095">
                  <c:v>4.459006400487656</c:v>
                </c:pt>
                <c:pt idx="18096">
                  <c:v>4.4376714416336487</c:v>
                </c:pt>
                <c:pt idx="18097">
                  <c:v>4.4163364827796405</c:v>
                </c:pt>
                <c:pt idx="18098">
                  <c:v>4.388905821395916</c:v>
                </c:pt>
                <c:pt idx="18099">
                  <c:v>4.3614751600121915</c:v>
                </c:pt>
                <c:pt idx="18100">
                  <c:v>4.334044498628467</c:v>
                </c:pt>
                <c:pt idx="18101">
                  <c:v>4.3066138372447424</c:v>
                </c:pt>
                <c:pt idx="18102">
                  <c:v>4.2791831758610179</c:v>
                </c:pt>
                <c:pt idx="18103">
                  <c:v>4.2426089606827189</c:v>
                </c:pt>
                <c:pt idx="18104">
                  <c:v>4.2151782992989943</c:v>
                </c:pt>
                <c:pt idx="18105">
                  <c:v>4.1877476379152698</c:v>
                </c:pt>
                <c:pt idx="18106">
                  <c:v>4.1542212740018289</c:v>
                </c:pt>
                <c:pt idx="18107">
                  <c:v>4.1298384638829626</c:v>
                </c:pt>
                <c:pt idx="18108">
                  <c:v>4.1024078024992381</c:v>
                </c:pt>
                <c:pt idx="18109">
                  <c:v>4.0749771411155136</c:v>
                </c:pt>
                <c:pt idx="18110">
                  <c:v>4.0505943309966472</c:v>
                </c:pt>
                <c:pt idx="18111">
                  <c:v>4.0262115208777809</c:v>
                </c:pt>
                <c:pt idx="18112">
                  <c:v>4.0018287107589154</c:v>
                </c:pt>
                <c:pt idx="18113">
                  <c:v>3.9774459006400487</c:v>
                </c:pt>
                <c:pt idx="18114">
                  <c:v>3.9561109417860409</c:v>
                </c:pt>
                <c:pt idx="18115">
                  <c:v>3.9347759829320328</c:v>
                </c:pt>
                <c:pt idx="18116">
                  <c:v>3.9164888753428828</c:v>
                </c:pt>
                <c:pt idx="18117">
                  <c:v>3.8951539164888751</c:v>
                </c:pt>
                <c:pt idx="18118">
                  <c:v>3.8768668088997256</c:v>
                </c:pt>
                <c:pt idx="18119">
                  <c:v>3.858579701310576</c:v>
                </c:pt>
                <c:pt idx="18120">
                  <c:v>3.8402925937214261</c:v>
                </c:pt>
                <c:pt idx="18121">
                  <c:v>3.8250533373971352</c:v>
                </c:pt>
                <c:pt idx="18122">
                  <c:v>3.8067662298079852</c:v>
                </c:pt>
                <c:pt idx="18123">
                  <c:v>3.794574824748552</c:v>
                </c:pt>
                <c:pt idx="18124">
                  <c:v>3.7793355684242607</c:v>
                </c:pt>
                <c:pt idx="18125">
                  <c:v>3.7640963120999693</c:v>
                </c:pt>
                <c:pt idx="18126">
                  <c:v>3.7488570557756784</c:v>
                </c:pt>
                <c:pt idx="18127">
                  <c:v>3.7336177994513866</c:v>
                </c:pt>
                <c:pt idx="18128">
                  <c:v>3.7214263943919539</c:v>
                </c:pt>
                <c:pt idx="18129">
                  <c:v>3.7092349893325203</c:v>
                </c:pt>
                <c:pt idx="18130">
                  <c:v>3.6970435842730875</c:v>
                </c:pt>
                <c:pt idx="18131">
                  <c:v>3.6848521792136544</c:v>
                </c:pt>
                <c:pt idx="18132">
                  <c:v>3.6757086254190794</c:v>
                </c:pt>
                <c:pt idx="18133">
                  <c:v>3.6635172203596462</c:v>
                </c:pt>
                <c:pt idx="18134">
                  <c:v>3.6543736665650717</c:v>
                </c:pt>
                <c:pt idx="18135">
                  <c:v>3.6421822615056381</c:v>
                </c:pt>
                <c:pt idx="18136">
                  <c:v>3.6330387077110635</c:v>
                </c:pt>
                <c:pt idx="18137">
                  <c:v>3.623895153916489</c:v>
                </c:pt>
                <c:pt idx="18138">
                  <c:v>3.6147516001219135</c:v>
                </c:pt>
                <c:pt idx="18139">
                  <c:v>3.605608046327339</c:v>
                </c:pt>
                <c:pt idx="18140">
                  <c:v>3.5964644925327645</c:v>
                </c:pt>
                <c:pt idx="18141">
                  <c:v>3.5903687900030476</c:v>
                </c:pt>
                <c:pt idx="18142">
                  <c:v>3.5812252362084727</c:v>
                </c:pt>
                <c:pt idx="18143">
                  <c:v>3.5720816824138981</c:v>
                </c:pt>
                <c:pt idx="18144">
                  <c:v>3.5629381286193231</c:v>
                </c:pt>
                <c:pt idx="18145">
                  <c:v>3.5568424260896068</c:v>
                </c:pt>
                <c:pt idx="18146">
                  <c:v>3.5476988722950322</c:v>
                </c:pt>
                <c:pt idx="18147">
                  <c:v>3.541603169765315</c:v>
                </c:pt>
                <c:pt idx="18148">
                  <c:v>3.5355074672355986</c:v>
                </c:pt>
                <c:pt idx="18149">
                  <c:v>3.5294117647058822</c:v>
                </c:pt>
                <c:pt idx="18150">
                  <c:v>3.5233160621761659</c:v>
                </c:pt>
                <c:pt idx="18151">
                  <c:v>3.5141725083815905</c:v>
                </c:pt>
                <c:pt idx="18152">
                  <c:v>3.5111246571167323</c:v>
                </c:pt>
                <c:pt idx="18153">
                  <c:v>3.5019811033221577</c:v>
                </c:pt>
                <c:pt idx="18154">
                  <c:v>3.4928375495275832</c:v>
                </c:pt>
                <c:pt idx="18155">
                  <c:v>3.4897896982627246</c:v>
                </c:pt>
                <c:pt idx="18156">
                  <c:v>3.4836939957330082</c:v>
                </c:pt>
                <c:pt idx="18157">
                  <c:v>3.4775982932032914</c:v>
                </c:pt>
                <c:pt idx="18158">
                  <c:v>3.471502590673575</c:v>
                </c:pt>
                <c:pt idx="18159">
                  <c:v>3.4654068881438582</c:v>
                </c:pt>
                <c:pt idx="18160">
                  <c:v>3.462359036879</c:v>
                </c:pt>
                <c:pt idx="18161">
                  <c:v>3.4562633343492837</c:v>
                </c:pt>
                <c:pt idx="18162">
                  <c:v>3.4532154830844255</c:v>
                </c:pt>
                <c:pt idx="18163">
                  <c:v>3.4471197805547091</c:v>
                </c:pt>
                <c:pt idx="18164">
                  <c:v>3.4440719292898505</c:v>
                </c:pt>
                <c:pt idx="18165">
                  <c:v>3.4379762267601337</c:v>
                </c:pt>
                <c:pt idx="18166">
                  <c:v>3.4318805242304173</c:v>
                </c:pt>
                <c:pt idx="18167">
                  <c:v>3.4288326729655592</c:v>
                </c:pt>
                <c:pt idx="18168">
                  <c:v>3.425784821700701</c:v>
                </c:pt>
                <c:pt idx="18169">
                  <c:v>3.4227369704358428</c:v>
                </c:pt>
                <c:pt idx="18170">
                  <c:v>3.4166412679061264</c:v>
                </c:pt>
                <c:pt idx="18171">
                  <c:v>3.4135934166412674</c:v>
                </c:pt>
                <c:pt idx="18172">
                  <c:v>3.4105455653764092</c:v>
                </c:pt>
                <c:pt idx="18173">
                  <c:v>3.4044498628466928</c:v>
                </c:pt>
                <c:pt idx="18174">
                  <c:v>3.4014020115818346</c:v>
                </c:pt>
                <c:pt idx="18175">
                  <c:v>3.3983541603169765</c:v>
                </c:pt>
                <c:pt idx="18176">
                  <c:v>3.3953063090521183</c:v>
                </c:pt>
                <c:pt idx="18177">
                  <c:v>3.3922584577872601</c:v>
                </c:pt>
                <c:pt idx="18178">
                  <c:v>3.3892106065224015</c:v>
                </c:pt>
                <c:pt idx="18179">
                  <c:v>3.3861627552575433</c:v>
                </c:pt>
                <c:pt idx="18180">
                  <c:v>3.3831149039926851</c:v>
                </c:pt>
                <c:pt idx="18181">
                  <c:v>3.3800670527278265</c:v>
                </c:pt>
                <c:pt idx="18182">
                  <c:v>3.3770192014629683</c:v>
                </c:pt>
                <c:pt idx="18183">
                  <c:v>3.3739713501981101</c:v>
                </c:pt>
                <c:pt idx="18184">
                  <c:v>3.3709234989332519</c:v>
                </c:pt>
                <c:pt idx="18185">
                  <c:v>3.3678756476683938</c:v>
                </c:pt>
                <c:pt idx="18186">
                  <c:v>3.3648277964035351</c:v>
                </c:pt>
                <c:pt idx="18187">
                  <c:v>3.3648277964035351</c:v>
                </c:pt>
                <c:pt idx="18188">
                  <c:v>3.361779945138677</c:v>
                </c:pt>
                <c:pt idx="18189">
                  <c:v>3.3587320938738188</c:v>
                </c:pt>
                <c:pt idx="18190">
                  <c:v>3.3556842426089606</c:v>
                </c:pt>
                <c:pt idx="18191">
                  <c:v>3.3526363913441024</c:v>
                </c:pt>
                <c:pt idx="18192">
                  <c:v>3.3526363913441024</c:v>
                </c:pt>
                <c:pt idx="18193">
                  <c:v>3.3495885400792442</c:v>
                </c:pt>
                <c:pt idx="18194">
                  <c:v>3.3495885400792442</c:v>
                </c:pt>
                <c:pt idx="18195">
                  <c:v>3.346540688814386</c:v>
                </c:pt>
                <c:pt idx="18196">
                  <c:v>3.3434928375495274</c:v>
                </c:pt>
                <c:pt idx="18197">
                  <c:v>3.3434928375495274</c:v>
                </c:pt>
                <c:pt idx="18198">
                  <c:v>3.3404449862846692</c:v>
                </c:pt>
                <c:pt idx="18199">
                  <c:v>3.3373971350198106</c:v>
                </c:pt>
                <c:pt idx="18200">
                  <c:v>3.3373971350198106</c:v>
                </c:pt>
                <c:pt idx="18201">
                  <c:v>3.3343492837549524</c:v>
                </c:pt>
                <c:pt idx="18202">
                  <c:v>3.3343492837549524</c:v>
                </c:pt>
                <c:pt idx="18203">
                  <c:v>3.3313014324900942</c:v>
                </c:pt>
                <c:pt idx="18204">
                  <c:v>3.3313014324900942</c:v>
                </c:pt>
                <c:pt idx="18205">
                  <c:v>3.3282535812252361</c:v>
                </c:pt>
                <c:pt idx="18206">
                  <c:v>3.3282535812252361</c:v>
                </c:pt>
                <c:pt idx="18207">
                  <c:v>3.3252057299603779</c:v>
                </c:pt>
                <c:pt idx="18208">
                  <c:v>3.3252057299603779</c:v>
                </c:pt>
                <c:pt idx="18209">
                  <c:v>3.3252057299603779</c:v>
                </c:pt>
                <c:pt idx="18210">
                  <c:v>3.3221578786955197</c:v>
                </c:pt>
                <c:pt idx="18211">
                  <c:v>3.3221578786955197</c:v>
                </c:pt>
                <c:pt idx="18212">
                  <c:v>3.3191100274306615</c:v>
                </c:pt>
                <c:pt idx="18213">
                  <c:v>3.3191100274306615</c:v>
                </c:pt>
                <c:pt idx="18214">
                  <c:v>3.3191100274306615</c:v>
                </c:pt>
                <c:pt idx="18215">
                  <c:v>3.3160621761658033</c:v>
                </c:pt>
                <c:pt idx="18216">
                  <c:v>3.3160621761658033</c:v>
                </c:pt>
                <c:pt idx="18217">
                  <c:v>3.3130143249009443</c:v>
                </c:pt>
                <c:pt idx="18218">
                  <c:v>3.3130143249009443</c:v>
                </c:pt>
                <c:pt idx="18219">
                  <c:v>3.3130143249009443</c:v>
                </c:pt>
                <c:pt idx="18220">
                  <c:v>3.3130143249009443</c:v>
                </c:pt>
                <c:pt idx="18221">
                  <c:v>3.3130143249009443</c:v>
                </c:pt>
                <c:pt idx="18222">
                  <c:v>3.3099664736360861</c:v>
                </c:pt>
                <c:pt idx="18223">
                  <c:v>3.3099664736360861</c:v>
                </c:pt>
                <c:pt idx="18224">
                  <c:v>3.3099664736360861</c:v>
                </c:pt>
                <c:pt idx="18225">
                  <c:v>3.3099664736360861</c:v>
                </c:pt>
                <c:pt idx="18226">
                  <c:v>3.3099664736360861</c:v>
                </c:pt>
                <c:pt idx="18227">
                  <c:v>3.3099664736360861</c:v>
                </c:pt>
                <c:pt idx="18228">
                  <c:v>3.3099664736360861</c:v>
                </c:pt>
                <c:pt idx="18229">
                  <c:v>3.3099664736360861</c:v>
                </c:pt>
                <c:pt idx="18230">
                  <c:v>3.3099664736360861</c:v>
                </c:pt>
                <c:pt idx="18231">
                  <c:v>3.3099664736360861</c:v>
                </c:pt>
                <c:pt idx="18232">
                  <c:v>3.3099664736360861</c:v>
                </c:pt>
                <c:pt idx="18233">
                  <c:v>3.3099664736360861</c:v>
                </c:pt>
                <c:pt idx="18234">
                  <c:v>3.3099664736360861</c:v>
                </c:pt>
                <c:pt idx="18235">
                  <c:v>3.3130143249009443</c:v>
                </c:pt>
                <c:pt idx="18236">
                  <c:v>3.3130143249009443</c:v>
                </c:pt>
                <c:pt idx="18237">
                  <c:v>3.3130143249009443</c:v>
                </c:pt>
                <c:pt idx="18238">
                  <c:v>3.3160621761658033</c:v>
                </c:pt>
                <c:pt idx="18239">
                  <c:v>3.3160621761658033</c:v>
                </c:pt>
                <c:pt idx="18240">
                  <c:v>3.3191100274306615</c:v>
                </c:pt>
                <c:pt idx="18241">
                  <c:v>3.3191100274306615</c:v>
                </c:pt>
                <c:pt idx="18242">
                  <c:v>3.3221578786955197</c:v>
                </c:pt>
                <c:pt idx="18243">
                  <c:v>3.3252057299603779</c:v>
                </c:pt>
                <c:pt idx="18244">
                  <c:v>3.3252057299603779</c:v>
                </c:pt>
                <c:pt idx="18245">
                  <c:v>3.3282535812252361</c:v>
                </c:pt>
                <c:pt idx="18246">
                  <c:v>3.3313014324900942</c:v>
                </c:pt>
                <c:pt idx="18247">
                  <c:v>3.3343492837549524</c:v>
                </c:pt>
                <c:pt idx="18248">
                  <c:v>3.3373971350198106</c:v>
                </c:pt>
                <c:pt idx="18249">
                  <c:v>3.3404449862846692</c:v>
                </c:pt>
                <c:pt idx="18250">
                  <c:v>3.3404449862846692</c:v>
                </c:pt>
                <c:pt idx="18251">
                  <c:v>3.3434928375495274</c:v>
                </c:pt>
                <c:pt idx="18252">
                  <c:v>3.346540688814386</c:v>
                </c:pt>
                <c:pt idx="18253">
                  <c:v>3.3495885400792442</c:v>
                </c:pt>
                <c:pt idx="18254">
                  <c:v>3.3556842426089606</c:v>
                </c:pt>
                <c:pt idx="18255">
                  <c:v>3.3587320938738188</c:v>
                </c:pt>
                <c:pt idx="18256">
                  <c:v>3.361779945138677</c:v>
                </c:pt>
                <c:pt idx="18257">
                  <c:v>3.3648277964035351</c:v>
                </c:pt>
                <c:pt idx="18258">
                  <c:v>3.3648277964035351</c:v>
                </c:pt>
                <c:pt idx="18259">
                  <c:v>3.3709234989332519</c:v>
                </c:pt>
                <c:pt idx="18260">
                  <c:v>3.3739713501981101</c:v>
                </c:pt>
                <c:pt idx="18261">
                  <c:v>3.3770192014629683</c:v>
                </c:pt>
                <c:pt idx="18262">
                  <c:v>3.3800670527278265</c:v>
                </c:pt>
                <c:pt idx="18263">
                  <c:v>3.3861627552575433</c:v>
                </c:pt>
                <c:pt idx="18264">
                  <c:v>3.3892106065224015</c:v>
                </c:pt>
                <c:pt idx="18265">
                  <c:v>3.3922584577872601</c:v>
                </c:pt>
                <c:pt idx="18266">
                  <c:v>3.3953063090521183</c:v>
                </c:pt>
                <c:pt idx="18267">
                  <c:v>3.3983541603169765</c:v>
                </c:pt>
                <c:pt idx="18268">
                  <c:v>3.4014020115818346</c:v>
                </c:pt>
                <c:pt idx="18269">
                  <c:v>3.4044498628466928</c:v>
                </c:pt>
                <c:pt idx="18270">
                  <c:v>3.407497714111551</c:v>
                </c:pt>
                <c:pt idx="18271">
                  <c:v>3.4105455653764092</c:v>
                </c:pt>
                <c:pt idx="18272">
                  <c:v>3.4166412679061264</c:v>
                </c:pt>
                <c:pt idx="18273">
                  <c:v>3.4196891191709846</c:v>
                </c:pt>
                <c:pt idx="18274">
                  <c:v>3.4227369704358428</c:v>
                </c:pt>
                <c:pt idx="18275">
                  <c:v>3.425784821700701</c:v>
                </c:pt>
                <c:pt idx="18276">
                  <c:v>3.4288326729655592</c:v>
                </c:pt>
                <c:pt idx="18277">
                  <c:v>3.4349283754952755</c:v>
                </c:pt>
                <c:pt idx="18278">
                  <c:v>3.4379762267601337</c:v>
                </c:pt>
                <c:pt idx="18279">
                  <c:v>3.4440719292898505</c:v>
                </c:pt>
                <c:pt idx="18280">
                  <c:v>3.4471197805547091</c:v>
                </c:pt>
                <c:pt idx="18281">
                  <c:v>3.4532154830844255</c:v>
                </c:pt>
                <c:pt idx="18282">
                  <c:v>3.4593111856141419</c:v>
                </c:pt>
                <c:pt idx="18283">
                  <c:v>3.4654068881438582</c:v>
                </c:pt>
                <c:pt idx="18284">
                  <c:v>3.471502590673575</c:v>
                </c:pt>
                <c:pt idx="18285">
                  <c:v>3.4775982932032914</c:v>
                </c:pt>
                <c:pt idx="18286">
                  <c:v>3.4836939957330082</c:v>
                </c:pt>
                <c:pt idx="18287">
                  <c:v>3.4928375495275832</c:v>
                </c:pt>
                <c:pt idx="18288">
                  <c:v>3.5019811033221577</c:v>
                </c:pt>
                <c:pt idx="18289">
                  <c:v>3.5111246571167323</c:v>
                </c:pt>
                <c:pt idx="18290">
                  <c:v>3.5202682109113077</c:v>
                </c:pt>
                <c:pt idx="18291">
                  <c:v>3.5294117647058822</c:v>
                </c:pt>
                <c:pt idx="18292">
                  <c:v>3.5385553185004568</c:v>
                </c:pt>
                <c:pt idx="18293">
                  <c:v>3.5507467235598904</c:v>
                </c:pt>
                <c:pt idx="18294">
                  <c:v>3.5598902773544649</c:v>
                </c:pt>
                <c:pt idx="18295">
                  <c:v>3.5720816824138981</c:v>
                </c:pt>
                <c:pt idx="18296">
                  <c:v>3.5842730874733313</c:v>
                </c:pt>
                <c:pt idx="18297">
                  <c:v>3.5995123437976226</c:v>
                </c:pt>
                <c:pt idx="18298">
                  <c:v>3.6117037488570554</c:v>
                </c:pt>
                <c:pt idx="18299">
                  <c:v>3.6269430051813472</c:v>
                </c:pt>
                <c:pt idx="18300">
                  <c:v>3.6452301127704967</c:v>
                </c:pt>
                <c:pt idx="18301">
                  <c:v>3.660469369094788</c:v>
                </c:pt>
                <c:pt idx="18302">
                  <c:v>3.6787564766839376</c:v>
                </c:pt>
                <c:pt idx="18303">
                  <c:v>3.6970435842730875</c:v>
                </c:pt>
                <c:pt idx="18304">
                  <c:v>3.7183785431270948</c:v>
                </c:pt>
                <c:pt idx="18305">
                  <c:v>3.739713501981103</c:v>
                </c:pt>
                <c:pt idx="18306">
                  <c:v>3.7640963120999693</c:v>
                </c:pt>
                <c:pt idx="18307">
                  <c:v>3.7854312709539775</c:v>
                </c:pt>
                <c:pt idx="18308">
                  <c:v>3.8098140810728434</c:v>
                </c:pt>
                <c:pt idx="18309">
                  <c:v>3.8311490399268515</c:v>
                </c:pt>
                <c:pt idx="18310">
                  <c:v>3.8555318500457179</c:v>
                </c:pt>
                <c:pt idx="18311">
                  <c:v>3.8829625114294419</c:v>
                </c:pt>
                <c:pt idx="18312">
                  <c:v>3.9103931728131665</c:v>
                </c:pt>
                <c:pt idx="18313">
                  <c:v>3.937823834196891</c:v>
                </c:pt>
                <c:pt idx="18314">
                  <c:v>3.9652544955806155</c:v>
                </c:pt>
                <c:pt idx="18315">
                  <c:v>3.99268515696434</c:v>
                </c:pt>
                <c:pt idx="18316">
                  <c:v>4.0231636696129227</c:v>
                </c:pt>
                <c:pt idx="18317">
                  <c:v>4.047546479731789</c:v>
                </c:pt>
                <c:pt idx="18318">
                  <c:v>4.0719292898506554</c:v>
                </c:pt>
                <c:pt idx="18319">
                  <c:v>4.1085035050289545</c:v>
                </c:pt>
                <c:pt idx="18320">
                  <c:v>4.1298384638829626</c:v>
                </c:pt>
                <c:pt idx="18321">
                  <c:v>4.1603169765315453</c:v>
                </c:pt>
                <c:pt idx="18322">
                  <c:v>4.1846997866504116</c:v>
                </c:pt>
                <c:pt idx="18323">
                  <c:v>4.209082596769278</c:v>
                </c:pt>
                <c:pt idx="18324">
                  <c:v>4.2395611094178607</c:v>
                </c:pt>
                <c:pt idx="18325">
                  <c:v>4.260896068271868</c:v>
                </c:pt>
                <c:pt idx="18326">
                  <c:v>4.2913745809204507</c:v>
                </c:pt>
                <c:pt idx="18327">
                  <c:v>4.315757391039317</c:v>
                </c:pt>
                <c:pt idx="18328">
                  <c:v>4.3370923498933251</c:v>
                </c:pt>
                <c:pt idx="18329">
                  <c:v>4.3614751600121915</c:v>
                </c:pt>
                <c:pt idx="18330">
                  <c:v>4.3858579701310578</c:v>
                </c:pt>
                <c:pt idx="18331">
                  <c:v>4.4041450777202069</c:v>
                </c:pt>
                <c:pt idx="18332">
                  <c:v>4.4285278878390733</c:v>
                </c:pt>
                <c:pt idx="18333">
                  <c:v>4.4468149954282232</c:v>
                </c:pt>
                <c:pt idx="18334">
                  <c:v>4.4620542517525141</c:v>
                </c:pt>
                <c:pt idx="18335">
                  <c:v>4.4772935080768059</c:v>
                </c:pt>
                <c:pt idx="18336">
                  <c:v>4.4925327644010968</c:v>
                </c:pt>
                <c:pt idx="18337">
                  <c:v>4.5077720207253877</c:v>
                </c:pt>
                <c:pt idx="18338">
                  <c:v>4.5199634257848214</c:v>
                </c:pt>
                <c:pt idx="18339">
                  <c:v>4.5352026821091131</c:v>
                </c:pt>
                <c:pt idx="18340">
                  <c:v>4.5443462359036877</c:v>
                </c:pt>
                <c:pt idx="18341">
                  <c:v>4.5504419384334041</c:v>
                </c:pt>
                <c:pt idx="18342">
                  <c:v>4.5595854922279795</c:v>
                </c:pt>
                <c:pt idx="18343">
                  <c:v>4.568729046022554</c:v>
                </c:pt>
                <c:pt idx="18344">
                  <c:v>4.5778725998171286</c:v>
                </c:pt>
                <c:pt idx="18345">
                  <c:v>4.5809204510819868</c:v>
                </c:pt>
                <c:pt idx="18346">
                  <c:v>4.587016153611704</c:v>
                </c:pt>
                <c:pt idx="18347">
                  <c:v>4.5900640048765622</c:v>
                </c:pt>
                <c:pt idx="18348">
                  <c:v>4.587016153611704</c:v>
                </c:pt>
                <c:pt idx="18349">
                  <c:v>4.5839683023468449</c:v>
                </c:pt>
                <c:pt idx="18350">
                  <c:v>4.5809204510819868</c:v>
                </c:pt>
                <c:pt idx="18351">
                  <c:v>4.5717768972874122</c:v>
                </c:pt>
                <c:pt idx="18352">
                  <c:v>4.5626333434928377</c:v>
                </c:pt>
                <c:pt idx="18353">
                  <c:v>4.5565376409631204</c:v>
                </c:pt>
                <c:pt idx="18354">
                  <c:v>4.5473940871685459</c:v>
                </c:pt>
                <c:pt idx="18355">
                  <c:v>4.5412983846388295</c:v>
                </c:pt>
                <c:pt idx="18356">
                  <c:v>4.5352026821091131</c:v>
                </c:pt>
                <c:pt idx="18357">
                  <c:v>4.5291069795793959</c:v>
                </c:pt>
                <c:pt idx="18358">
                  <c:v>4.5199634257848214</c:v>
                </c:pt>
                <c:pt idx="18359">
                  <c:v>4.513867723255105</c:v>
                </c:pt>
                <c:pt idx="18360">
                  <c:v>4.5047241694605296</c:v>
                </c:pt>
                <c:pt idx="18361">
                  <c:v>4.495580615665955</c:v>
                </c:pt>
                <c:pt idx="18362">
                  <c:v>4.4894849131362387</c:v>
                </c:pt>
                <c:pt idx="18363">
                  <c:v>4.4864370618713805</c:v>
                </c:pt>
                <c:pt idx="18364">
                  <c:v>4.4803413593416641</c:v>
                </c:pt>
                <c:pt idx="18365">
                  <c:v>4.4772935080768059</c:v>
                </c:pt>
                <c:pt idx="18366">
                  <c:v>4.4742456568119469</c:v>
                </c:pt>
                <c:pt idx="18367">
                  <c:v>4.4681499542822305</c:v>
                </c:pt>
                <c:pt idx="18368">
                  <c:v>4.4651021030173723</c:v>
                </c:pt>
                <c:pt idx="18369">
                  <c:v>4.459006400487656</c:v>
                </c:pt>
                <c:pt idx="18370">
                  <c:v>4.4529106979579396</c:v>
                </c:pt>
                <c:pt idx="18371">
                  <c:v>4.4498628466930814</c:v>
                </c:pt>
                <c:pt idx="18372">
                  <c:v>4.443767144163365</c:v>
                </c:pt>
                <c:pt idx="18373">
                  <c:v>4.4346235903687896</c:v>
                </c:pt>
                <c:pt idx="18374">
                  <c:v>4.4285278878390733</c:v>
                </c:pt>
                <c:pt idx="18375">
                  <c:v>4.4193843340444987</c:v>
                </c:pt>
                <c:pt idx="18376">
                  <c:v>4.4102407802499242</c:v>
                </c:pt>
                <c:pt idx="18377">
                  <c:v>4.4010972264553487</c:v>
                </c:pt>
                <c:pt idx="18378">
                  <c:v>4.388905821395916</c:v>
                </c:pt>
                <c:pt idx="18379">
                  <c:v>4.3797622676013406</c:v>
                </c:pt>
                <c:pt idx="18380">
                  <c:v>4.3675708625419079</c:v>
                </c:pt>
                <c:pt idx="18381">
                  <c:v>4.3584273087473333</c:v>
                </c:pt>
                <c:pt idx="18382">
                  <c:v>4.3431880524230415</c:v>
                </c:pt>
                <c:pt idx="18383">
                  <c:v>4.3249009448338915</c:v>
                </c:pt>
                <c:pt idx="18384">
                  <c:v>4.3066138372447424</c:v>
                </c:pt>
                <c:pt idx="18385">
                  <c:v>4.2883267296555925</c:v>
                </c:pt>
                <c:pt idx="18386">
                  <c:v>4.2669917708015843</c:v>
                </c:pt>
                <c:pt idx="18387">
                  <c:v>4.2426089606827189</c:v>
                </c:pt>
                <c:pt idx="18388">
                  <c:v>4.2121304480341362</c:v>
                </c:pt>
                <c:pt idx="18389">
                  <c:v>4.1877476379152698</c:v>
                </c:pt>
                <c:pt idx="18390">
                  <c:v>4.1603169765315453</c:v>
                </c:pt>
                <c:pt idx="18391">
                  <c:v>4.135934166412679</c:v>
                </c:pt>
                <c:pt idx="18392">
                  <c:v>4.1115513562938126</c:v>
                </c:pt>
                <c:pt idx="18393">
                  <c:v>4.0871685461749463</c:v>
                </c:pt>
                <c:pt idx="18394">
                  <c:v>4.06278573605608</c:v>
                </c:pt>
                <c:pt idx="18395">
                  <c:v>4.0414507772020727</c:v>
                </c:pt>
                <c:pt idx="18396">
                  <c:v>4.0170679670832063</c:v>
                </c:pt>
                <c:pt idx="18397">
                  <c:v>3.99268515696434</c:v>
                </c:pt>
                <c:pt idx="18398">
                  <c:v>3.9713501981103319</c:v>
                </c:pt>
                <c:pt idx="18399">
                  <c:v>3.9500152392563246</c:v>
                </c:pt>
                <c:pt idx="18400">
                  <c:v>3.9317281316671746</c:v>
                </c:pt>
                <c:pt idx="18401">
                  <c:v>3.9103931728131665</c:v>
                </c:pt>
                <c:pt idx="18402">
                  <c:v>3.8921060652240169</c:v>
                </c:pt>
                <c:pt idx="18403">
                  <c:v>3.8707711063700088</c:v>
                </c:pt>
                <c:pt idx="18404">
                  <c:v>3.8524839987808597</c:v>
                </c:pt>
                <c:pt idx="18405">
                  <c:v>3.8372447424565679</c:v>
                </c:pt>
                <c:pt idx="18406">
                  <c:v>3.8250533373971352</c:v>
                </c:pt>
                <c:pt idx="18407">
                  <c:v>3.8098140810728434</c:v>
                </c:pt>
                <c:pt idx="18408">
                  <c:v>3.7915269734836938</c:v>
                </c:pt>
                <c:pt idx="18409">
                  <c:v>3.7762877171594025</c:v>
                </c:pt>
                <c:pt idx="18410">
                  <c:v>3.7671441633648275</c:v>
                </c:pt>
                <c:pt idx="18411">
                  <c:v>3.7488570557756784</c:v>
                </c:pt>
                <c:pt idx="18412">
                  <c:v>3.7336177994513866</c:v>
                </c:pt>
                <c:pt idx="18413">
                  <c:v>3.7214263943919539</c:v>
                </c:pt>
                <c:pt idx="18414">
                  <c:v>3.7122828405973785</c:v>
                </c:pt>
                <c:pt idx="18415">
                  <c:v>3.7000914355379457</c:v>
                </c:pt>
                <c:pt idx="18416">
                  <c:v>3.6848521792136544</c:v>
                </c:pt>
                <c:pt idx="18417">
                  <c:v>3.6787564766839376</c:v>
                </c:pt>
                <c:pt idx="18418">
                  <c:v>3.6665650716245044</c:v>
                </c:pt>
                <c:pt idx="18419">
                  <c:v>3.660469369094788</c:v>
                </c:pt>
                <c:pt idx="18420">
                  <c:v>3.6482779640353553</c:v>
                </c:pt>
                <c:pt idx="18421">
                  <c:v>3.6360865589759217</c:v>
                </c:pt>
                <c:pt idx="18422">
                  <c:v>3.6299908564462053</c:v>
                </c:pt>
                <c:pt idx="18423">
                  <c:v>3.6177994513867717</c:v>
                </c:pt>
                <c:pt idx="18424">
                  <c:v>3.6117037488570554</c:v>
                </c:pt>
                <c:pt idx="18425">
                  <c:v>3.6025601950624808</c:v>
                </c:pt>
                <c:pt idx="18426">
                  <c:v>3.5964644925327645</c:v>
                </c:pt>
                <c:pt idx="18427">
                  <c:v>3.5842730874733313</c:v>
                </c:pt>
                <c:pt idx="18428">
                  <c:v>3.5781773849436145</c:v>
                </c:pt>
                <c:pt idx="18429">
                  <c:v>3.5690338311490399</c:v>
                </c:pt>
                <c:pt idx="18430">
                  <c:v>3.5629381286193231</c:v>
                </c:pt>
                <c:pt idx="18431">
                  <c:v>3.5568424260896068</c:v>
                </c:pt>
                <c:pt idx="18432">
                  <c:v>3.5476988722950322</c:v>
                </c:pt>
                <c:pt idx="18433">
                  <c:v>3.541603169765315</c:v>
                </c:pt>
                <c:pt idx="18434">
                  <c:v>3.5355074672355986</c:v>
                </c:pt>
                <c:pt idx="18435">
                  <c:v>3.5294117647058822</c:v>
                </c:pt>
                <c:pt idx="18436">
                  <c:v>3.5233160621761659</c:v>
                </c:pt>
                <c:pt idx="18437">
                  <c:v>3.5172203596464486</c:v>
                </c:pt>
                <c:pt idx="18438">
                  <c:v>3.5111246571167323</c:v>
                </c:pt>
                <c:pt idx="18439">
                  <c:v>3.5050289545870159</c:v>
                </c:pt>
                <c:pt idx="18440">
                  <c:v>3.5019811033221577</c:v>
                </c:pt>
                <c:pt idx="18441">
                  <c:v>3.4928375495275832</c:v>
                </c:pt>
                <c:pt idx="18442">
                  <c:v>3.4867418469978664</c:v>
                </c:pt>
                <c:pt idx="18443">
                  <c:v>3.4806461444681496</c:v>
                </c:pt>
                <c:pt idx="18444">
                  <c:v>3.4775982932032914</c:v>
                </c:pt>
                <c:pt idx="18445">
                  <c:v>3.471502590673575</c:v>
                </c:pt>
                <c:pt idx="18446">
                  <c:v>3.4684547394087168</c:v>
                </c:pt>
                <c:pt idx="18447">
                  <c:v>3.462359036879</c:v>
                </c:pt>
                <c:pt idx="18448">
                  <c:v>3.4593111856141419</c:v>
                </c:pt>
                <c:pt idx="18449">
                  <c:v>3.4532154830844255</c:v>
                </c:pt>
                <c:pt idx="18450">
                  <c:v>3.4501676318195673</c:v>
                </c:pt>
                <c:pt idx="18451">
                  <c:v>3.4471197805547091</c:v>
                </c:pt>
                <c:pt idx="18452">
                  <c:v>3.4410240780249919</c:v>
                </c:pt>
                <c:pt idx="18453">
                  <c:v>3.4379762267601337</c:v>
                </c:pt>
                <c:pt idx="18454">
                  <c:v>3.4349283754952755</c:v>
                </c:pt>
                <c:pt idx="18455">
                  <c:v>3.4318805242304173</c:v>
                </c:pt>
                <c:pt idx="18456">
                  <c:v>3.425784821700701</c:v>
                </c:pt>
                <c:pt idx="18457">
                  <c:v>3.4227369704358428</c:v>
                </c:pt>
                <c:pt idx="18458">
                  <c:v>3.4196891191709846</c:v>
                </c:pt>
                <c:pt idx="18459">
                  <c:v>3.4166412679061264</c:v>
                </c:pt>
                <c:pt idx="18460">
                  <c:v>3.4135934166412674</c:v>
                </c:pt>
                <c:pt idx="18461">
                  <c:v>3.4105455653764092</c:v>
                </c:pt>
                <c:pt idx="18462">
                  <c:v>3.407497714111551</c:v>
                </c:pt>
                <c:pt idx="18463">
                  <c:v>3.4044498628466928</c:v>
                </c:pt>
                <c:pt idx="18464">
                  <c:v>3.4014020115818346</c:v>
                </c:pt>
                <c:pt idx="18465">
                  <c:v>3.3983541603169765</c:v>
                </c:pt>
                <c:pt idx="18466">
                  <c:v>3.3953063090521183</c:v>
                </c:pt>
                <c:pt idx="18467">
                  <c:v>3.3922584577872601</c:v>
                </c:pt>
                <c:pt idx="18468">
                  <c:v>3.3892106065224015</c:v>
                </c:pt>
                <c:pt idx="18469">
                  <c:v>3.3892106065224015</c:v>
                </c:pt>
                <c:pt idx="18470">
                  <c:v>3.3861627552575433</c:v>
                </c:pt>
                <c:pt idx="18471">
                  <c:v>3.3831149039926851</c:v>
                </c:pt>
                <c:pt idx="18472">
                  <c:v>3.3800670527278265</c:v>
                </c:pt>
                <c:pt idx="18473">
                  <c:v>3.3770192014629683</c:v>
                </c:pt>
                <c:pt idx="18474">
                  <c:v>3.3770192014629683</c:v>
                </c:pt>
                <c:pt idx="18475">
                  <c:v>3.3739713501981101</c:v>
                </c:pt>
                <c:pt idx="18476">
                  <c:v>3.3709234989332519</c:v>
                </c:pt>
                <c:pt idx="18477">
                  <c:v>3.3709234989332519</c:v>
                </c:pt>
                <c:pt idx="18478">
                  <c:v>3.3678756476683938</c:v>
                </c:pt>
                <c:pt idx="18479">
                  <c:v>3.3648277964035351</c:v>
                </c:pt>
                <c:pt idx="18480">
                  <c:v>3.3648277964035351</c:v>
                </c:pt>
                <c:pt idx="18481">
                  <c:v>3.361779945138677</c:v>
                </c:pt>
                <c:pt idx="18482">
                  <c:v>3.361779945138677</c:v>
                </c:pt>
                <c:pt idx="18483">
                  <c:v>3.3587320938738188</c:v>
                </c:pt>
                <c:pt idx="18484">
                  <c:v>3.3556842426089606</c:v>
                </c:pt>
                <c:pt idx="18485">
                  <c:v>3.3556842426089606</c:v>
                </c:pt>
                <c:pt idx="18486">
                  <c:v>3.3526363913441024</c:v>
                </c:pt>
                <c:pt idx="18487">
                  <c:v>3.3526363913441024</c:v>
                </c:pt>
                <c:pt idx="18488">
                  <c:v>3.3495885400792442</c:v>
                </c:pt>
                <c:pt idx="18489">
                  <c:v>3.3495885400792442</c:v>
                </c:pt>
                <c:pt idx="18490">
                  <c:v>3.346540688814386</c:v>
                </c:pt>
                <c:pt idx="18491">
                  <c:v>3.346540688814386</c:v>
                </c:pt>
                <c:pt idx="18492">
                  <c:v>3.346540688814386</c:v>
                </c:pt>
                <c:pt idx="18493">
                  <c:v>3.3434928375495274</c:v>
                </c:pt>
                <c:pt idx="18494">
                  <c:v>3.3434928375495274</c:v>
                </c:pt>
                <c:pt idx="18495">
                  <c:v>3.3404449862846692</c:v>
                </c:pt>
                <c:pt idx="18496">
                  <c:v>3.3404449862846692</c:v>
                </c:pt>
                <c:pt idx="18497">
                  <c:v>3.3404449862846692</c:v>
                </c:pt>
                <c:pt idx="18498">
                  <c:v>3.3373971350198106</c:v>
                </c:pt>
                <c:pt idx="18499">
                  <c:v>3.3373971350198106</c:v>
                </c:pt>
                <c:pt idx="18500">
                  <c:v>3.3373971350198106</c:v>
                </c:pt>
                <c:pt idx="18501">
                  <c:v>3.3343492837549524</c:v>
                </c:pt>
                <c:pt idx="18502">
                  <c:v>3.3343492837549524</c:v>
                </c:pt>
                <c:pt idx="18503">
                  <c:v>3.3343492837549524</c:v>
                </c:pt>
                <c:pt idx="18504">
                  <c:v>3.3343492837549524</c:v>
                </c:pt>
                <c:pt idx="18505">
                  <c:v>3.3313014324900942</c:v>
                </c:pt>
                <c:pt idx="18506">
                  <c:v>3.3313014324900942</c:v>
                </c:pt>
                <c:pt idx="18507">
                  <c:v>3.3313014324900942</c:v>
                </c:pt>
                <c:pt idx="18508">
                  <c:v>3.3313014324900942</c:v>
                </c:pt>
                <c:pt idx="18509">
                  <c:v>3.3313014324900942</c:v>
                </c:pt>
                <c:pt idx="18510">
                  <c:v>3.3313014324900942</c:v>
                </c:pt>
                <c:pt idx="18511">
                  <c:v>3.3313014324900942</c:v>
                </c:pt>
                <c:pt idx="18512">
                  <c:v>3.3313014324900942</c:v>
                </c:pt>
                <c:pt idx="18513">
                  <c:v>3.3313014324900942</c:v>
                </c:pt>
                <c:pt idx="18514">
                  <c:v>3.3313014324900942</c:v>
                </c:pt>
                <c:pt idx="18515">
                  <c:v>3.3313014324900942</c:v>
                </c:pt>
                <c:pt idx="18516">
                  <c:v>3.3313014324900942</c:v>
                </c:pt>
                <c:pt idx="18517">
                  <c:v>3.3313014324900942</c:v>
                </c:pt>
                <c:pt idx="18518">
                  <c:v>3.3343492837549524</c:v>
                </c:pt>
                <c:pt idx="18519">
                  <c:v>3.3343492837549524</c:v>
                </c:pt>
                <c:pt idx="18520">
                  <c:v>3.3343492837549524</c:v>
                </c:pt>
                <c:pt idx="18521">
                  <c:v>3.3343492837549524</c:v>
                </c:pt>
                <c:pt idx="18522">
                  <c:v>3.3373971350198106</c:v>
                </c:pt>
                <c:pt idx="18523">
                  <c:v>3.3373971350198106</c:v>
                </c:pt>
                <c:pt idx="18524">
                  <c:v>3.3404449862846692</c:v>
                </c:pt>
                <c:pt idx="18525">
                  <c:v>3.3434928375495274</c:v>
                </c:pt>
                <c:pt idx="18526">
                  <c:v>3.3434928375495274</c:v>
                </c:pt>
                <c:pt idx="18527">
                  <c:v>3.346540688814386</c:v>
                </c:pt>
                <c:pt idx="18528">
                  <c:v>3.346540688814386</c:v>
                </c:pt>
                <c:pt idx="18529">
                  <c:v>3.3495885400792442</c:v>
                </c:pt>
                <c:pt idx="18530">
                  <c:v>3.3526363913441024</c:v>
                </c:pt>
                <c:pt idx="18531">
                  <c:v>3.3556842426089606</c:v>
                </c:pt>
                <c:pt idx="18532">
                  <c:v>3.3556842426089606</c:v>
                </c:pt>
                <c:pt idx="18533">
                  <c:v>3.3587320938738188</c:v>
                </c:pt>
                <c:pt idx="18534">
                  <c:v>3.361779945138677</c:v>
                </c:pt>
                <c:pt idx="18535">
                  <c:v>3.3648277964035351</c:v>
                </c:pt>
                <c:pt idx="18536">
                  <c:v>3.3678756476683938</c:v>
                </c:pt>
                <c:pt idx="18537">
                  <c:v>3.3709234989332519</c:v>
                </c:pt>
                <c:pt idx="18538">
                  <c:v>3.3709234989332519</c:v>
                </c:pt>
                <c:pt idx="18539">
                  <c:v>3.3739713501981101</c:v>
                </c:pt>
                <c:pt idx="18540">
                  <c:v>3.3770192014629683</c:v>
                </c:pt>
                <c:pt idx="18541">
                  <c:v>3.3800670527278265</c:v>
                </c:pt>
                <c:pt idx="18542">
                  <c:v>3.3831149039926851</c:v>
                </c:pt>
                <c:pt idx="18543">
                  <c:v>3.3861627552575433</c:v>
                </c:pt>
                <c:pt idx="18544">
                  <c:v>3.3922584577872601</c:v>
                </c:pt>
                <c:pt idx="18545">
                  <c:v>3.3953063090521183</c:v>
                </c:pt>
                <c:pt idx="18546">
                  <c:v>3.3983541603169765</c:v>
                </c:pt>
                <c:pt idx="18547">
                  <c:v>3.4014020115818346</c:v>
                </c:pt>
                <c:pt idx="18548">
                  <c:v>3.4044498628466928</c:v>
                </c:pt>
                <c:pt idx="18549">
                  <c:v>3.407497714111551</c:v>
                </c:pt>
                <c:pt idx="18550">
                  <c:v>3.4105455653764092</c:v>
                </c:pt>
                <c:pt idx="18551">
                  <c:v>3.4105455653764092</c:v>
                </c:pt>
                <c:pt idx="18552">
                  <c:v>3.4135934166412674</c:v>
                </c:pt>
                <c:pt idx="18553">
                  <c:v>3.4196891191709846</c:v>
                </c:pt>
                <c:pt idx="18554">
                  <c:v>3.4227369704358428</c:v>
                </c:pt>
                <c:pt idx="18555">
                  <c:v>3.425784821700701</c:v>
                </c:pt>
                <c:pt idx="18556">
                  <c:v>3.4288326729655592</c:v>
                </c:pt>
                <c:pt idx="18557">
                  <c:v>3.4318805242304173</c:v>
                </c:pt>
                <c:pt idx="18558">
                  <c:v>3.4349283754952755</c:v>
                </c:pt>
                <c:pt idx="18559">
                  <c:v>3.4379762267601337</c:v>
                </c:pt>
                <c:pt idx="18560">
                  <c:v>3.4410240780249919</c:v>
                </c:pt>
                <c:pt idx="18561">
                  <c:v>3.4471197805547091</c:v>
                </c:pt>
                <c:pt idx="18562">
                  <c:v>3.4501676318195673</c:v>
                </c:pt>
                <c:pt idx="18563">
                  <c:v>3.4501676318195673</c:v>
                </c:pt>
                <c:pt idx="18564">
                  <c:v>3.4562633343492837</c:v>
                </c:pt>
                <c:pt idx="18565">
                  <c:v>3.4593111856141419</c:v>
                </c:pt>
                <c:pt idx="18566">
                  <c:v>3.4654068881438582</c:v>
                </c:pt>
                <c:pt idx="18567">
                  <c:v>3.4684547394087168</c:v>
                </c:pt>
                <c:pt idx="18568">
                  <c:v>3.4745504419384332</c:v>
                </c:pt>
                <c:pt idx="18569">
                  <c:v>3.4806461444681496</c:v>
                </c:pt>
                <c:pt idx="18570">
                  <c:v>3.4836939957330082</c:v>
                </c:pt>
                <c:pt idx="18571">
                  <c:v>3.4897896982627246</c:v>
                </c:pt>
                <c:pt idx="18572">
                  <c:v>3.5019811033221577</c:v>
                </c:pt>
                <c:pt idx="18573">
                  <c:v>3.5050289545870159</c:v>
                </c:pt>
                <c:pt idx="18574">
                  <c:v>3.5141725083815905</c:v>
                </c:pt>
                <c:pt idx="18575">
                  <c:v>3.5233160621761659</c:v>
                </c:pt>
                <c:pt idx="18576">
                  <c:v>3.5294117647058822</c:v>
                </c:pt>
                <c:pt idx="18577">
                  <c:v>3.5385553185004568</c:v>
                </c:pt>
                <c:pt idx="18578">
                  <c:v>3.5476988722950322</c:v>
                </c:pt>
                <c:pt idx="18579">
                  <c:v>3.5537945748247486</c:v>
                </c:pt>
                <c:pt idx="18580">
                  <c:v>3.5629381286193231</c:v>
                </c:pt>
                <c:pt idx="18581">
                  <c:v>3.5720816824138981</c:v>
                </c:pt>
                <c:pt idx="18582">
                  <c:v>3.5842730874733313</c:v>
                </c:pt>
                <c:pt idx="18583">
                  <c:v>3.5964644925327645</c:v>
                </c:pt>
                <c:pt idx="18584">
                  <c:v>3.605608046327339</c:v>
                </c:pt>
                <c:pt idx="18585">
                  <c:v>3.6177994513867717</c:v>
                </c:pt>
                <c:pt idx="18586">
                  <c:v>3.6299908564462053</c:v>
                </c:pt>
                <c:pt idx="18587">
                  <c:v>3.6421822615056381</c:v>
                </c:pt>
                <c:pt idx="18588">
                  <c:v>3.6574215178299299</c:v>
                </c:pt>
                <c:pt idx="18589">
                  <c:v>3.6757086254190794</c:v>
                </c:pt>
                <c:pt idx="18590">
                  <c:v>3.6909478817433707</c:v>
                </c:pt>
                <c:pt idx="18591">
                  <c:v>3.7092349893325203</c:v>
                </c:pt>
                <c:pt idx="18592">
                  <c:v>3.7275220969216702</c:v>
                </c:pt>
                <c:pt idx="18593">
                  <c:v>3.7488570557756784</c:v>
                </c:pt>
                <c:pt idx="18594">
                  <c:v>3.7732398658945443</c:v>
                </c:pt>
                <c:pt idx="18595">
                  <c:v>3.794574824748552</c:v>
                </c:pt>
                <c:pt idx="18596">
                  <c:v>3.8159097836025597</c:v>
                </c:pt>
                <c:pt idx="18597">
                  <c:v>3.8402925937214261</c:v>
                </c:pt>
                <c:pt idx="18598">
                  <c:v>3.8616275525754342</c:v>
                </c:pt>
                <c:pt idx="18599">
                  <c:v>3.8860103626943006</c:v>
                </c:pt>
                <c:pt idx="18600">
                  <c:v>3.9073453215483083</c:v>
                </c:pt>
                <c:pt idx="18601">
                  <c:v>3.9347759829320328</c:v>
                </c:pt>
                <c:pt idx="18602">
                  <c:v>3.9591587930508991</c:v>
                </c:pt>
                <c:pt idx="18603">
                  <c:v>3.983541603169765</c:v>
                </c:pt>
                <c:pt idx="18604">
                  <c:v>4.01097226455349</c:v>
                </c:pt>
                <c:pt idx="18605">
                  <c:v>4.0384029259372145</c:v>
                </c:pt>
                <c:pt idx="18606">
                  <c:v>4.06278573605608</c:v>
                </c:pt>
                <c:pt idx="18607">
                  <c:v>4.0871685461749463</c:v>
                </c:pt>
                <c:pt idx="18608">
                  <c:v>4.1145992075586708</c:v>
                </c:pt>
                <c:pt idx="18609">
                  <c:v>4.135934166412679</c:v>
                </c:pt>
                <c:pt idx="18610">
                  <c:v>4.1603169765315453</c:v>
                </c:pt>
                <c:pt idx="18611">
                  <c:v>4.1816519353855535</c:v>
                </c:pt>
                <c:pt idx="18612">
                  <c:v>4.2060347455044198</c:v>
                </c:pt>
                <c:pt idx="18613">
                  <c:v>4.2273697043584271</c:v>
                </c:pt>
                <c:pt idx="18614">
                  <c:v>4.2517525144772934</c:v>
                </c:pt>
                <c:pt idx="18615">
                  <c:v>4.2730874733313007</c:v>
                </c:pt>
                <c:pt idx="18616">
                  <c:v>4.2944224321853088</c:v>
                </c:pt>
                <c:pt idx="18617">
                  <c:v>4.3188052423041752</c:v>
                </c:pt>
                <c:pt idx="18618">
                  <c:v>4.3431880524230415</c:v>
                </c:pt>
                <c:pt idx="18619">
                  <c:v>4.3614751600121915</c:v>
                </c:pt>
                <c:pt idx="18620">
                  <c:v>4.3858579701310578</c:v>
                </c:pt>
                <c:pt idx="18621">
                  <c:v>4.4010972264553487</c:v>
                </c:pt>
                <c:pt idx="18622">
                  <c:v>4.4193843340444987</c:v>
                </c:pt>
                <c:pt idx="18623">
                  <c:v>4.4346235903687896</c:v>
                </c:pt>
                <c:pt idx="18624">
                  <c:v>4.4529106979579396</c:v>
                </c:pt>
                <c:pt idx="18625">
                  <c:v>4.4681499542822305</c:v>
                </c:pt>
                <c:pt idx="18626">
                  <c:v>4.4742456568119469</c:v>
                </c:pt>
                <c:pt idx="18627">
                  <c:v>4.4986284669308132</c:v>
                </c:pt>
                <c:pt idx="18628">
                  <c:v>4.5077720207253877</c:v>
                </c:pt>
                <c:pt idx="18629">
                  <c:v>4.5199634257848214</c:v>
                </c:pt>
                <c:pt idx="18630">
                  <c:v>4.5260591283145377</c:v>
                </c:pt>
                <c:pt idx="18631">
                  <c:v>4.5412983846388295</c:v>
                </c:pt>
                <c:pt idx="18632">
                  <c:v>4.5504419384334041</c:v>
                </c:pt>
                <c:pt idx="18633">
                  <c:v>4.5595854922279795</c:v>
                </c:pt>
                <c:pt idx="18634">
                  <c:v>4.5656811947576958</c:v>
                </c:pt>
                <c:pt idx="18635">
                  <c:v>4.5717768972874122</c:v>
                </c:pt>
                <c:pt idx="18636">
                  <c:v>4.5778725998171286</c:v>
                </c:pt>
                <c:pt idx="18637">
                  <c:v>4.5809204510819868</c:v>
                </c:pt>
                <c:pt idx="18638">
                  <c:v>4.587016153611704</c:v>
                </c:pt>
                <c:pt idx="18639">
                  <c:v>4.5839683023468449</c:v>
                </c:pt>
                <c:pt idx="18640">
                  <c:v>4.5839683023468449</c:v>
                </c:pt>
                <c:pt idx="18641">
                  <c:v>4.587016153611704</c:v>
                </c:pt>
                <c:pt idx="18642">
                  <c:v>4.5778725998171286</c:v>
                </c:pt>
                <c:pt idx="18643">
                  <c:v>4.5748247485522704</c:v>
                </c:pt>
                <c:pt idx="18644">
                  <c:v>4.5626333434928377</c:v>
                </c:pt>
                <c:pt idx="18645">
                  <c:v>4.5534897896982622</c:v>
                </c:pt>
                <c:pt idx="18646">
                  <c:v>4.5443462359036877</c:v>
                </c:pt>
                <c:pt idx="18647">
                  <c:v>4.5352026821091131</c:v>
                </c:pt>
                <c:pt idx="18648">
                  <c:v>4.5260591283145377</c:v>
                </c:pt>
                <c:pt idx="18649">
                  <c:v>4.5169155745199632</c:v>
                </c:pt>
                <c:pt idx="18650">
                  <c:v>4.5077720207253877</c:v>
                </c:pt>
                <c:pt idx="18651">
                  <c:v>4.4986284669308132</c:v>
                </c:pt>
                <c:pt idx="18652">
                  <c:v>4.4894849131362387</c:v>
                </c:pt>
                <c:pt idx="18653">
                  <c:v>4.4833892106065223</c:v>
                </c:pt>
                <c:pt idx="18654">
                  <c:v>4.4772935080768059</c:v>
                </c:pt>
                <c:pt idx="18655">
                  <c:v>4.4711978055470887</c:v>
                </c:pt>
                <c:pt idx="18656">
                  <c:v>4.4651021030173723</c:v>
                </c:pt>
                <c:pt idx="18657">
                  <c:v>4.459006400487656</c:v>
                </c:pt>
                <c:pt idx="18658">
                  <c:v>4.4559585492227978</c:v>
                </c:pt>
                <c:pt idx="18659">
                  <c:v>4.4529106979579396</c:v>
                </c:pt>
                <c:pt idx="18660">
                  <c:v>4.4468149954282232</c:v>
                </c:pt>
                <c:pt idx="18661">
                  <c:v>4.443767144163365</c:v>
                </c:pt>
                <c:pt idx="18662">
                  <c:v>4.4407192928985069</c:v>
                </c:pt>
                <c:pt idx="18663">
                  <c:v>4.4376714416336487</c:v>
                </c:pt>
                <c:pt idx="18664">
                  <c:v>4.4346235903687896</c:v>
                </c:pt>
                <c:pt idx="18665">
                  <c:v>4.4285278878390733</c:v>
                </c:pt>
                <c:pt idx="18666">
                  <c:v>4.4285278878390733</c:v>
                </c:pt>
                <c:pt idx="18667">
                  <c:v>4.4254800365742151</c:v>
                </c:pt>
                <c:pt idx="18668">
                  <c:v>4.4193843340444987</c:v>
                </c:pt>
                <c:pt idx="18669">
                  <c:v>4.4163364827796405</c:v>
                </c:pt>
                <c:pt idx="18670">
                  <c:v>4.4102407802499242</c:v>
                </c:pt>
                <c:pt idx="18671">
                  <c:v>4.3980493751904906</c:v>
                </c:pt>
                <c:pt idx="18672">
                  <c:v>4.3828101188661996</c:v>
                </c:pt>
                <c:pt idx="18673">
                  <c:v>4.3614751600121915</c:v>
                </c:pt>
                <c:pt idx="18674">
                  <c:v>4.3401402011581833</c:v>
                </c:pt>
                <c:pt idx="18675">
                  <c:v>4.315757391039317</c:v>
                </c:pt>
                <c:pt idx="18676">
                  <c:v>4.2883267296555925</c:v>
                </c:pt>
                <c:pt idx="18677">
                  <c:v>4.2639439195367261</c:v>
                </c:pt>
                <c:pt idx="18678">
                  <c:v>4.2334654068881434</c:v>
                </c:pt>
                <c:pt idx="18679">
                  <c:v>4.1999390429747026</c:v>
                </c:pt>
                <c:pt idx="18680">
                  <c:v>4.1755562328558362</c:v>
                </c:pt>
                <c:pt idx="18681">
                  <c:v>4.1481255714721117</c:v>
                </c:pt>
                <c:pt idx="18682">
                  <c:v>4.1237427613532454</c:v>
                </c:pt>
                <c:pt idx="18683">
                  <c:v>4.0932642487046627</c:v>
                </c:pt>
                <c:pt idx="18684">
                  <c:v>4.0688814385857963</c:v>
                </c:pt>
                <c:pt idx="18685">
                  <c:v>4.0444986284669309</c:v>
                </c:pt>
                <c:pt idx="18686">
                  <c:v>4.0201158183480645</c:v>
                </c:pt>
                <c:pt idx="18687">
                  <c:v>3.99268515696434</c:v>
                </c:pt>
                <c:pt idx="18688">
                  <c:v>3.9713501981103319</c:v>
                </c:pt>
                <c:pt idx="18689">
                  <c:v>3.9500152392563246</c:v>
                </c:pt>
                <c:pt idx="18690">
                  <c:v>3.9317281316671746</c:v>
                </c:pt>
                <c:pt idx="18691">
                  <c:v>3.9103931728131665</c:v>
                </c:pt>
                <c:pt idx="18692">
                  <c:v>3.8921060652240169</c:v>
                </c:pt>
                <c:pt idx="18693">
                  <c:v>3.8738189576348674</c:v>
                </c:pt>
                <c:pt idx="18694">
                  <c:v>3.8555318500457179</c:v>
                </c:pt>
                <c:pt idx="18695">
                  <c:v>3.8372447424565679</c:v>
                </c:pt>
                <c:pt idx="18696">
                  <c:v>3.8220054861322765</c:v>
                </c:pt>
                <c:pt idx="18697">
                  <c:v>3.803718378543127</c:v>
                </c:pt>
                <c:pt idx="18698">
                  <c:v>3.7884791222188356</c:v>
                </c:pt>
                <c:pt idx="18699">
                  <c:v>3.7762877171594025</c:v>
                </c:pt>
                <c:pt idx="18700">
                  <c:v>3.7610484608351111</c:v>
                </c:pt>
                <c:pt idx="18701">
                  <c:v>3.7458092045108193</c:v>
                </c:pt>
                <c:pt idx="18702">
                  <c:v>3.7305699481865284</c:v>
                </c:pt>
                <c:pt idx="18703">
                  <c:v>3.7183785431270948</c:v>
                </c:pt>
                <c:pt idx="18704">
                  <c:v>3.7061871380676621</c:v>
                </c:pt>
                <c:pt idx="18705">
                  <c:v>3.6939957330082289</c:v>
                </c:pt>
                <c:pt idx="18706">
                  <c:v>3.6848521792136544</c:v>
                </c:pt>
                <c:pt idx="18707">
                  <c:v>3.6726607741542212</c:v>
                </c:pt>
                <c:pt idx="18708">
                  <c:v>3.6635172203596462</c:v>
                </c:pt>
                <c:pt idx="18709">
                  <c:v>3.6513258153002135</c:v>
                </c:pt>
                <c:pt idx="18710">
                  <c:v>3.6421822615056381</c:v>
                </c:pt>
                <c:pt idx="18711">
                  <c:v>3.6330387077110635</c:v>
                </c:pt>
                <c:pt idx="18712">
                  <c:v>3.6208473026516308</c:v>
                </c:pt>
                <c:pt idx="18713">
                  <c:v>3.6117037488570554</c:v>
                </c:pt>
                <c:pt idx="18714">
                  <c:v>3.6025601950624808</c:v>
                </c:pt>
                <c:pt idx="18715">
                  <c:v>3.5964644925327645</c:v>
                </c:pt>
                <c:pt idx="18716">
                  <c:v>3.5873209387381895</c:v>
                </c:pt>
                <c:pt idx="18717">
                  <c:v>3.5781773849436145</c:v>
                </c:pt>
                <c:pt idx="18718">
                  <c:v>3.5720816824138981</c:v>
                </c:pt>
                <c:pt idx="18719">
                  <c:v>3.5629381286193231</c:v>
                </c:pt>
                <c:pt idx="18720">
                  <c:v>3.5568424260896068</c:v>
                </c:pt>
                <c:pt idx="18721">
                  <c:v>3.5476988722950322</c:v>
                </c:pt>
                <c:pt idx="18722">
                  <c:v>3.541603169765315</c:v>
                </c:pt>
                <c:pt idx="18723">
                  <c:v>3.5355074672355986</c:v>
                </c:pt>
                <c:pt idx="18724">
                  <c:v>3.5294117647058822</c:v>
                </c:pt>
                <c:pt idx="18725">
                  <c:v>3.5202682109113077</c:v>
                </c:pt>
                <c:pt idx="18726">
                  <c:v>3.5172203596464486</c:v>
                </c:pt>
                <c:pt idx="18727">
                  <c:v>3.5111246571167323</c:v>
                </c:pt>
                <c:pt idx="18728">
                  <c:v>3.5050289545870159</c:v>
                </c:pt>
                <c:pt idx="18729">
                  <c:v>3.4958854007924414</c:v>
                </c:pt>
                <c:pt idx="18730">
                  <c:v>3.4897896982627246</c:v>
                </c:pt>
                <c:pt idx="18731">
                  <c:v>3.4836939957330082</c:v>
                </c:pt>
                <c:pt idx="18732">
                  <c:v>3.4775982932032914</c:v>
                </c:pt>
                <c:pt idx="18733">
                  <c:v>3.4745504419384332</c:v>
                </c:pt>
                <c:pt idx="18734">
                  <c:v>3.4684547394087168</c:v>
                </c:pt>
                <c:pt idx="18735">
                  <c:v>3.462359036879</c:v>
                </c:pt>
                <c:pt idx="18736">
                  <c:v>3.4593111856141419</c:v>
                </c:pt>
                <c:pt idx="18737">
                  <c:v>3.4532154830844255</c:v>
                </c:pt>
                <c:pt idx="18738">
                  <c:v>3.4471197805547091</c:v>
                </c:pt>
                <c:pt idx="18739">
                  <c:v>3.4440719292898505</c:v>
                </c:pt>
                <c:pt idx="18740">
                  <c:v>3.4410240780249919</c:v>
                </c:pt>
                <c:pt idx="18741">
                  <c:v>3.4349283754952755</c:v>
                </c:pt>
                <c:pt idx="18742">
                  <c:v>3.4318805242304173</c:v>
                </c:pt>
                <c:pt idx="18743">
                  <c:v>3.4288326729655592</c:v>
                </c:pt>
                <c:pt idx="18744">
                  <c:v>3.4227369704358428</c:v>
                </c:pt>
                <c:pt idx="18745">
                  <c:v>3.4196891191709846</c:v>
                </c:pt>
                <c:pt idx="18746">
                  <c:v>3.4166412679061264</c:v>
                </c:pt>
                <c:pt idx="18747">
                  <c:v>3.4135934166412674</c:v>
                </c:pt>
                <c:pt idx="18748">
                  <c:v>3.4105455653764092</c:v>
                </c:pt>
                <c:pt idx="18749">
                  <c:v>3.4044498628466928</c:v>
                </c:pt>
                <c:pt idx="18750">
                  <c:v>3.4014020115818346</c:v>
                </c:pt>
                <c:pt idx="18751">
                  <c:v>3.3983541603169765</c:v>
                </c:pt>
                <c:pt idx="18752">
                  <c:v>3.3953063090521183</c:v>
                </c:pt>
                <c:pt idx="18753">
                  <c:v>3.3922584577872601</c:v>
                </c:pt>
                <c:pt idx="18754">
                  <c:v>3.3892106065224015</c:v>
                </c:pt>
                <c:pt idx="18755">
                  <c:v>3.3861627552575433</c:v>
                </c:pt>
                <c:pt idx="18756">
                  <c:v>3.3831149039926851</c:v>
                </c:pt>
                <c:pt idx="18757">
                  <c:v>3.3800670527278265</c:v>
                </c:pt>
                <c:pt idx="18758">
                  <c:v>3.3800670527278265</c:v>
                </c:pt>
                <c:pt idx="18759">
                  <c:v>3.3770192014629683</c:v>
                </c:pt>
                <c:pt idx="18760">
                  <c:v>3.3739713501981101</c:v>
                </c:pt>
                <c:pt idx="18761">
                  <c:v>3.3709234989332519</c:v>
                </c:pt>
                <c:pt idx="18762">
                  <c:v>3.3678756476683938</c:v>
                </c:pt>
                <c:pt idx="18763">
                  <c:v>3.3648277964035351</c:v>
                </c:pt>
                <c:pt idx="18764">
                  <c:v>3.3648277964035351</c:v>
                </c:pt>
                <c:pt idx="18765">
                  <c:v>3.361779945138677</c:v>
                </c:pt>
                <c:pt idx="18766">
                  <c:v>3.3587320938738188</c:v>
                </c:pt>
                <c:pt idx="18767">
                  <c:v>3.3587320938738188</c:v>
                </c:pt>
                <c:pt idx="18768">
                  <c:v>3.3556842426089606</c:v>
                </c:pt>
                <c:pt idx="18769">
                  <c:v>3.3526363913441024</c:v>
                </c:pt>
                <c:pt idx="18770">
                  <c:v>3.3526363913441024</c:v>
                </c:pt>
                <c:pt idx="18771">
                  <c:v>3.3495885400792442</c:v>
                </c:pt>
                <c:pt idx="18772">
                  <c:v>3.3495885400792442</c:v>
                </c:pt>
                <c:pt idx="18773">
                  <c:v>3.346540688814386</c:v>
                </c:pt>
                <c:pt idx="18774">
                  <c:v>3.3434928375495274</c:v>
                </c:pt>
                <c:pt idx="18775">
                  <c:v>3.3434928375495274</c:v>
                </c:pt>
                <c:pt idx="18776">
                  <c:v>3.3404449862846692</c:v>
                </c:pt>
                <c:pt idx="18777">
                  <c:v>3.3404449862846692</c:v>
                </c:pt>
                <c:pt idx="18778">
                  <c:v>3.3373971350198106</c:v>
                </c:pt>
                <c:pt idx="18779">
                  <c:v>3.3373971350198106</c:v>
                </c:pt>
                <c:pt idx="18780">
                  <c:v>3.3343492837549524</c:v>
                </c:pt>
                <c:pt idx="18781">
                  <c:v>3.3343492837549524</c:v>
                </c:pt>
                <c:pt idx="18782">
                  <c:v>3.3343492837549524</c:v>
                </c:pt>
                <c:pt idx="18783">
                  <c:v>3.3313014324900942</c:v>
                </c:pt>
                <c:pt idx="18784">
                  <c:v>3.3313014324900942</c:v>
                </c:pt>
                <c:pt idx="18785">
                  <c:v>3.3282535812252361</c:v>
                </c:pt>
                <c:pt idx="18786">
                  <c:v>3.3282535812252361</c:v>
                </c:pt>
                <c:pt idx="18787">
                  <c:v>3.3252057299603779</c:v>
                </c:pt>
                <c:pt idx="18788">
                  <c:v>3.3252057299603779</c:v>
                </c:pt>
                <c:pt idx="18789">
                  <c:v>3.3252057299603779</c:v>
                </c:pt>
                <c:pt idx="18790">
                  <c:v>3.3252057299603779</c:v>
                </c:pt>
                <c:pt idx="18791">
                  <c:v>3.3221578786955197</c:v>
                </c:pt>
                <c:pt idx="18792">
                  <c:v>3.3221578786955197</c:v>
                </c:pt>
                <c:pt idx="18793">
                  <c:v>3.3221578786955197</c:v>
                </c:pt>
                <c:pt idx="18794">
                  <c:v>3.3191100274306615</c:v>
                </c:pt>
                <c:pt idx="18795">
                  <c:v>3.3191100274306615</c:v>
                </c:pt>
                <c:pt idx="18796">
                  <c:v>3.3191100274306615</c:v>
                </c:pt>
                <c:pt idx="18797">
                  <c:v>3.3160621761658033</c:v>
                </c:pt>
                <c:pt idx="18798">
                  <c:v>3.3160621761658033</c:v>
                </c:pt>
                <c:pt idx="18799">
                  <c:v>3.3160621761658033</c:v>
                </c:pt>
                <c:pt idx="18800">
                  <c:v>3.3160621761658033</c:v>
                </c:pt>
                <c:pt idx="18801">
                  <c:v>3.3160621761658033</c:v>
                </c:pt>
                <c:pt idx="18802">
                  <c:v>3.3130143249009443</c:v>
                </c:pt>
                <c:pt idx="18803">
                  <c:v>3.3130143249009443</c:v>
                </c:pt>
                <c:pt idx="18804">
                  <c:v>3.3130143249009443</c:v>
                </c:pt>
                <c:pt idx="18805">
                  <c:v>3.3130143249009443</c:v>
                </c:pt>
                <c:pt idx="18806">
                  <c:v>3.3130143249009443</c:v>
                </c:pt>
                <c:pt idx="18807">
                  <c:v>3.3130143249009443</c:v>
                </c:pt>
                <c:pt idx="18808">
                  <c:v>3.3099664736360861</c:v>
                </c:pt>
                <c:pt idx="18809">
                  <c:v>3.3099664736360861</c:v>
                </c:pt>
                <c:pt idx="18810">
                  <c:v>3.3099664736360861</c:v>
                </c:pt>
                <c:pt idx="18811">
                  <c:v>3.3099664736360861</c:v>
                </c:pt>
                <c:pt idx="18812">
                  <c:v>3.3099664736360861</c:v>
                </c:pt>
                <c:pt idx="18813">
                  <c:v>3.3099664736360861</c:v>
                </c:pt>
                <c:pt idx="18814">
                  <c:v>3.3099664736360861</c:v>
                </c:pt>
                <c:pt idx="18815">
                  <c:v>3.3099664736360861</c:v>
                </c:pt>
                <c:pt idx="18816">
                  <c:v>3.3099664736360861</c:v>
                </c:pt>
                <c:pt idx="18817">
                  <c:v>3.3069186223712279</c:v>
                </c:pt>
                <c:pt idx="18818">
                  <c:v>3.3099664736360861</c:v>
                </c:pt>
                <c:pt idx="18819">
                  <c:v>3.3099664736360861</c:v>
                </c:pt>
                <c:pt idx="18820">
                  <c:v>3.3099664736360861</c:v>
                </c:pt>
                <c:pt idx="18821">
                  <c:v>3.3099664736360861</c:v>
                </c:pt>
                <c:pt idx="18822">
                  <c:v>3.3099664736360861</c:v>
                </c:pt>
                <c:pt idx="18823">
                  <c:v>3.3099664736360861</c:v>
                </c:pt>
                <c:pt idx="18824">
                  <c:v>3.3099664736360861</c:v>
                </c:pt>
                <c:pt idx="18825">
                  <c:v>3.3099664736360861</c:v>
                </c:pt>
                <c:pt idx="18826">
                  <c:v>3.3130143249009443</c:v>
                </c:pt>
                <c:pt idx="18827">
                  <c:v>3.3130143249009443</c:v>
                </c:pt>
                <c:pt idx="18828">
                  <c:v>3.3130143249009443</c:v>
                </c:pt>
                <c:pt idx="18829">
                  <c:v>3.3130143249009443</c:v>
                </c:pt>
                <c:pt idx="18830">
                  <c:v>3.3130143249009443</c:v>
                </c:pt>
                <c:pt idx="18831">
                  <c:v>3.3160621761658033</c:v>
                </c:pt>
                <c:pt idx="18832">
                  <c:v>3.3160621761658033</c:v>
                </c:pt>
                <c:pt idx="18833">
                  <c:v>3.3191100274306615</c:v>
                </c:pt>
                <c:pt idx="18834">
                  <c:v>3.3221578786955197</c:v>
                </c:pt>
                <c:pt idx="18835">
                  <c:v>3.3221578786955197</c:v>
                </c:pt>
                <c:pt idx="18836">
                  <c:v>3.3252057299603779</c:v>
                </c:pt>
                <c:pt idx="18837">
                  <c:v>3.3252057299603779</c:v>
                </c:pt>
                <c:pt idx="18838">
                  <c:v>3.3282535812252361</c:v>
                </c:pt>
                <c:pt idx="18839">
                  <c:v>3.3313014324900942</c:v>
                </c:pt>
                <c:pt idx="18840">
                  <c:v>3.3343492837549524</c:v>
                </c:pt>
                <c:pt idx="18841">
                  <c:v>3.3373971350198106</c:v>
                </c:pt>
                <c:pt idx="18842">
                  <c:v>3.3404449862846692</c:v>
                </c:pt>
                <c:pt idx="18843">
                  <c:v>3.3434928375495274</c:v>
                </c:pt>
                <c:pt idx="18844">
                  <c:v>3.346540688814386</c:v>
                </c:pt>
                <c:pt idx="18845">
                  <c:v>3.346540688814386</c:v>
                </c:pt>
                <c:pt idx="18846">
                  <c:v>3.3495885400792442</c:v>
                </c:pt>
                <c:pt idx="18847">
                  <c:v>3.3526363913441024</c:v>
                </c:pt>
                <c:pt idx="18848">
                  <c:v>3.3556842426089606</c:v>
                </c:pt>
                <c:pt idx="18849">
                  <c:v>3.3587320938738188</c:v>
                </c:pt>
                <c:pt idx="18850">
                  <c:v>3.3648277964035351</c:v>
                </c:pt>
                <c:pt idx="18851">
                  <c:v>3.3678756476683938</c:v>
                </c:pt>
                <c:pt idx="18852">
                  <c:v>3.3709234989332519</c:v>
                </c:pt>
                <c:pt idx="18853">
                  <c:v>3.3739713501981101</c:v>
                </c:pt>
                <c:pt idx="18854">
                  <c:v>3.3800670527278265</c:v>
                </c:pt>
                <c:pt idx="18855">
                  <c:v>3.3831149039926851</c:v>
                </c:pt>
                <c:pt idx="18856">
                  <c:v>3.3892106065224015</c:v>
                </c:pt>
                <c:pt idx="18857">
                  <c:v>3.3922584577872601</c:v>
                </c:pt>
                <c:pt idx="18858">
                  <c:v>3.3983541603169765</c:v>
                </c:pt>
                <c:pt idx="18859">
                  <c:v>3.4044498628466928</c:v>
                </c:pt>
                <c:pt idx="18860">
                  <c:v>3.4105455653764092</c:v>
                </c:pt>
                <c:pt idx="18861">
                  <c:v>3.4196891191709846</c:v>
                </c:pt>
                <c:pt idx="18862">
                  <c:v>3.425784821700701</c:v>
                </c:pt>
                <c:pt idx="18863">
                  <c:v>3.4318805242304173</c:v>
                </c:pt>
                <c:pt idx="18864">
                  <c:v>3.4410240780249919</c:v>
                </c:pt>
                <c:pt idx="18865">
                  <c:v>3.4501676318195673</c:v>
                </c:pt>
                <c:pt idx="18866">
                  <c:v>3.4593111856141419</c:v>
                </c:pt>
                <c:pt idx="18867">
                  <c:v>3.4684547394087168</c:v>
                </c:pt>
                <c:pt idx="18868">
                  <c:v>3.4775982932032914</c:v>
                </c:pt>
                <c:pt idx="18869">
                  <c:v>3.4897896982627246</c:v>
                </c:pt>
                <c:pt idx="18870">
                  <c:v>3.5050289545870159</c:v>
                </c:pt>
                <c:pt idx="18871">
                  <c:v>3.5172203596464486</c:v>
                </c:pt>
                <c:pt idx="18872">
                  <c:v>3.5355074672355986</c:v>
                </c:pt>
                <c:pt idx="18873">
                  <c:v>3.5507467235598904</c:v>
                </c:pt>
                <c:pt idx="18874">
                  <c:v>3.5720816824138981</c:v>
                </c:pt>
                <c:pt idx="18875">
                  <c:v>3.5903687900030476</c:v>
                </c:pt>
                <c:pt idx="18876">
                  <c:v>3.6177994513867717</c:v>
                </c:pt>
                <c:pt idx="18877">
                  <c:v>3.6421822615056381</c:v>
                </c:pt>
                <c:pt idx="18878">
                  <c:v>3.6726607741542212</c:v>
                </c:pt>
                <c:pt idx="18879">
                  <c:v>3.7000914355379457</c:v>
                </c:pt>
                <c:pt idx="18880">
                  <c:v>3.7366656507162448</c:v>
                </c:pt>
                <c:pt idx="18881">
                  <c:v>3.7732398658945443</c:v>
                </c:pt>
                <c:pt idx="18882">
                  <c:v>3.8098140810728434</c:v>
                </c:pt>
                <c:pt idx="18883">
                  <c:v>3.8494361475160015</c:v>
                </c:pt>
                <c:pt idx="18884">
                  <c:v>3.8860103626943006</c:v>
                </c:pt>
                <c:pt idx="18885">
                  <c:v>3.9286802804023164</c:v>
                </c:pt>
                <c:pt idx="18886">
                  <c:v>3.9652544955806155</c:v>
                </c:pt>
                <c:pt idx="18887">
                  <c:v>4.0079244132886318</c:v>
                </c:pt>
                <c:pt idx="18888">
                  <c:v>4.0505943309966472</c:v>
                </c:pt>
                <c:pt idx="18889">
                  <c:v>4.0902163974398045</c:v>
                </c:pt>
                <c:pt idx="18890">
                  <c:v>4.1298384638829626</c:v>
                </c:pt>
                <c:pt idx="18891">
                  <c:v>4.172508381590978</c:v>
                </c:pt>
                <c:pt idx="18892">
                  <c:v>4.2121304480341362</c:v>
                </c:pt>
                <c:pt idx="18893">
                  <c:v>4.2517525144772934</c:v>
                </c:pt>
                <c:pt idx="18894">
                  <c:v>4.2883267296555925</c:v>
                </c:pt>
                <c:pt idx="18895">
                  <c:v>4.3218530935690334</c:v>
                </c:pt>
                <c:pt idx="18896">
                  <c:v>4.3584273087473333</c:v>
                </c:pt>
                <c:pt idx="18897">
                  <c:v>4.388905821395916</c:v>
                </c:pt>
                <c:pt idx="18898">
                  <c:v>4.4132886315147823</c:v>
                </c:pt>
                <c:pt idx="18899">
                  <c:v>4.443767144163365</c:v>
                </c:pt>
                <c:pt idx="18900">
                  <c:v>4.4651021030173723</c:v>
                </c:pt>
                <c:pt idx="18901">
                  <c:v>4.4864370618713805</c:v>
                </c:pt>
                <c:pt idx="18902">
                  <c:v>4.513867723255105</c:v>
                </c:pt>
                <c:pt idx="18903">
                  <c:v>4.5291069795793959</c:v>
                </c:pt>
                <c:pt idx="18904">
                  <c:v>4.5504419384334041</c:v>
                </c:pt>
                <c:pt idx="18905">
                  <c:v>4.5595854922279795</c:v>
                </c:pt>
                <c:pt idx="18906">
                  <c:v>4.5748247485522704</c:v>
                </c:pt>
                <c:pt idx="18907">
                  <c:v>4.5839683023468449</c:v>
                </c:pt>
                <c:pt idx="18908">
                  <c:v>4.6022554099359949</c:v>
                </c:pt>
                <c:pt idx="18909">
                  <c:v>4.6083511124657113</c:v>
                </c:pt>
                <c:pt idx="18910">
                  <c:v>4.6144468149954285</c:v>
                </c:pt>
                <c:pt idx="18911">
                  <c:v>4.6174946662602867</c:v>
                </c:pt>
                <c:pt idx="18912">
                  <c:v>4.6174946662602867</c:v>
                </c:pt>
                <c:pt idx="18913">
                  <c:v>4.6174946662602867</c:v>
                </c:pt>
                <c:pt idx="18914">
                  <c:v>4.6144468149954285</c:v>
                </c:pt>
                <c:pt idx="18915">
                  <c:v>4.6053032612008531</c:v>
                </c:pt>
                <c:pt idx="18916">
                  <c:v>4.5961597074062785</c:v>
                </c:pt>
                <c:pt idx="18917">
                  <c:v>4.5809204510819868</c:v>
                </c:pt>
                <c:pt idx="18918">
                  <c:v>4.5656811947576958</c:v>
                </c:pt>
                <c:pt idx="18919">
                  <c:v>4.5504419384334041</c:v>
                </c:pt>
                <c:pt idx="18920">
                  <c:v>4.5321548308442541</c:v>
                </c:pt>
                <c:pt idx="18921">
                  <c:v>4.5199634257848214</c:v>
                </c:pt>
                <c:pt idx="18922">
                  <c:v>4.5047241694605296</c:v>
                </c:pt>
                <c:pt idx="18923">
                  <c:v>4.4864370618713805</c:v>
                </c:pt>
                <c:pt idx="18924">
                  <c:v>4.4711978055470887</c:v>
                </c:pt>
                <c:pt idx="18925">
                  <c:v>4.459006400487656</c:v>
                </c:pt>
                <c:pt idx="18926">
                  <c:v>4.4468149954282232</c:v>
                </c:pt>
                <c:pt idx="18927">
                  <c:v>4.4346235903687896</c:v>
                </c:pt>
                <c:pt idx="18928">
                  <c:v>4.4224321853093569</c:v>
                </c:pt>
                <c:pt idx="18929">
                  <c:v>4.4132886315147823</c:v>
                </c:pt>
                <c:pt idx="18930">
                  <c:v>4.407192928985066</c:v>
                </c:pt>
                <c:pt idx="18931">
                  <c:v>4.3950015239256324</c:v>
                </c:pt>
                <c:pt idx="18932">
                  <c:v>4.3858579701310578</c:v>
                </c:pt>
                <c:pt idx="18933">
                  <c:v>4.3797622676013406</c:v>
                </c:pt>
                <c:pt idx="18934">
                  <c:v>4.370618713806766</c:v>
                </c:pt>
                <c:pt idx="18935">
                  <c:v>4.3675708625419079</c:v>
                </c:pt>
                <c:pt idx="18936">
                  <c:v>4.3645230112770497</c:v>
                </c:pt>
                <c:pt idx="18937">
                  <c:v>4.3584273087473333</c:v>
                </c:pt>
                <c:pt idx="18938">
                  <c:v>4.3523316062176161</c:v>
                </c:pt>
                <c:pt idx="18939">
                  <c:v>4.3492837549527579</c:v>
                </c:pt>
                <c:pt idx="18940">
                  <c:v>4.3462359036878997</c:v>
                </c:pt>
                <c:pt idx="18941">
                  <c:v>4.3431880524230415</c:v>
                </c:pt>
                <c:pt idx="18942">
                  <c:v>4.3401402011581833</c:v>
                </c:pt>
                <c:pt idx="18943">
                  <c:v>4.3370923498933251</c:v>
                </c:pt>
                <c:pt idx="18944">
                  <c:v>4.334044498628467</c:v>
                </c:pt>
                <c:pt idx="18945">
                  <c:v>4.334044498628467</c:v>
                </c:pt>
                <c:pt idx="18946">
                  <c:v>4.334044498628467</c:v>
                </c:pt>
                <c:pt idx="18947">
                  <c:v>4.3309966473636088</c:v>
                </c:pt>
                <c:pt idx="18948">
                  <c:v>4.3309966473636088</c:v>
                </c:pt>
                <c:pt idx="18949">
                  <c:v>4.334044498628467</c:v>
                </c:pt>
                <c:pt idx="18950">
                  <c:v>4.3309966473636088</c:v>
                </c:pt>
                <c:pt idx="18951">
                  <c:v>4.3309966473636088</c:v>
                </c:pt>
                <c:pt idx="18952">
                  <c:v>4.334044498628467</c:v>
                </c:pt>
                <c:pt idx="18953">
                  <c:v>4.334044498628467</c:v>
                </c:pt>
                <c:pt idx="18954">
                  <c:v>4.3309966473636088</c:v>
                </c:pt>
                <c:pt idx="18955">
                  <c:v>4.334044498628467</c:v>
                </c:pt>
                <c:pt idx="18956">
                  <c:v>4.334044498628467</c:v>
                </c:pt>
                <c:pt idx="18957">
                  <c:v>4.334044498628467</c:v>
                </c:pt>
                <c:pt idx="18958">
                  <c:v>4.3370923498933251</c:v>
                </c:pt>
                <c:pt idx="18959">
                  <c:v>4.3370923498933251</c:v>
                </c:pt>
                <c:pt idx="18960">
                  <c:v>4.3401402011581833</c:v>
                </c:pt>
                <c:pt idx="18961">
                  <c:v>4.3401402011581833</c:v>
                </c:pt>
                <c:pt idx="18962">
                  <c:v>4.3401402011581833</c:v>
                </c:pt>
                <c:pt idx="18963">
                  <c:v>4.3431880524230415</c:v>
                </c:pt>
                <c:pt idx="18964">
                  <c:v>4.3462359036878997</c:v>
                </c:pt>
                <c:pt idx="18965">
                  <c:v>4.3462359036878997</c:v>
                </c:pt>
                <c:pt idx="18966">
                  <c:v>4.3492837549527579</c:v>
                </c:pt>
                <c:pt idx="18967">
                  <c:v>4.3492837549527579</c:v>
                </c:pt>
                <c:pt idx="18968">
                  <c:v>4.3492837549527579</c:v>
                </c:pt>
                <c:pt idx="18969">
                  <c:v>4.3462359036878997</c:v>
                </c:pt>
                <c:pt idx="18970">
                  <c:v>4.3462359036878997</c:v>
                </c:pt>
                <c:pt idx="18971">
                  <c:v>4.3401402011581833</c:v>
                </c:pt>
                <c:pt idx="18972">
                  <c:v>4.3309966473636088</c:v>
                </c:pt>
                <c:pt idx="18973">
                  <c:v>4.315757391039317</c:v>
                </c:pt>
                <c:pt idx="18974">
                  <c:v>4.2944224321853088</c:v>
                </c:pt>
                <c:pt idx="18975">
                  <c:v>4.2730874733313007</c:v>
                </c:pt>
                <c:pt idx="18976">
                  <c:v>4.2487046632124352</c:v>
                </c:pt>
                <c:pt idx="18977">
                  <c:v>4.2243218530935689</c:v>
                </c:pt>
                <c:pt idx="18978">
                  <c:v>4.2029868942395607</c:v>
                </c:pt>
                <c:pt idx="18979">
                  <c:v>4.172508381590978</c:v>
                </c:pt>
                <c:pt idx="18980">
                  <c:v>4.1481255714721117</c:v>
                </c:pt>
                <c:pt idx="18981">
                  <c:v>4.1206949100883872</c:v>
                </c:pt>
                <c:pt idx="18982">
                  <c:v>4.0963120999695208</c:v>
                </c:pt>
                <c:pt idx="18983">
                  <c:v>4.0719292898506554</c:v>
                </c:pt>
                <c:pt idx="18984">
                  <c:v>4.047546479731789</c:v>
                </c:pt>
                <c:pt idx="18985">
                  <c:v>4.0262115208777809</c:v>
                </c:pt>
                <c:pt idx="18986">
                  <c:v>3.9987808594940564</c:v>
                </c:pt>
                <c:pt idx="18987">
                  <c:v>3.9774459006400487</c:v>
                </c:pt>
                <c:pt idx="18988">
                  <c:v>3.9561109417860409</c:v>
                </c:pt>
                <c:pt idx="18989">
                  <c:v>3.9347759829320328</c:v>
                </c:pt>
                <c:pt idx="18990">
                  <c:v>3.9164888753428828</c:v>
                </c:pt>
                <c:pt idx="18991">
                  <c:v>3.8951539164888751</c:v>
                </c:pt>
                <c:pt idx="18992">
                  <c:v>3.8768668088997256</c:v>
                </c:pt>
                <c:pt idx="18993">
                  <c:v>3.858579701310576</c:v>
                </c:pt>
                <c:pt idx="18994">
                  <c:v>3.8433404449862842</c:v>
                </c:pt>
                <c:pt idx="18995">
                  <c:v>3.8281011886619933</c:v>
                </c:pt>
                <c:pt idx="18996">
                  <c:v>3.8098140810728434</c:v>
                </c:pt>
                <c:pt idx="18997">
                  <c:v>3.794574824748552</c:v>
                </c:pt>
                <c:pt idx="18998">
                  <c:v>3.7793355684242607</c:v>
                </c:pt>
                <c:pt idx="18999">
                  <c:v>3.7671441633648275</c:v>
                </c:pt>
                <c:pt idx="19000">
                  <c:v>3.7488570557756784</c:v>
                </c:pt>
                <c:pt idx="19001">
                  <c:v>3.7366656507162448</c:v>
                </c:pt>
                <c:pt idx="19002">
                  <c:v>3.7244742456568121</c:v>
                </c:pt>
                <c:pt idx="19003">
                  <c:v>3.7122828405973785</c:v>
                </c:pt>
                <c:pt idx="19004">
                  <c:v>3.7000914355379457</c:v>
                </c:pt>
                <c:pt idx="19005">
                  <c:v>3.6879000304785126</c:v>
                </c:pt>
                <c:pt idx="19006">
                  <c:v>3.6757086254190794</c:v>
                </c:pt>
                <c:pt idx="19007">
                  <c:v>3.6665650716245044</c:v>
                </c:pt>
                <c:pt idx="19008">
                  <c:v>3.6574215178299299</c:v>
                </c:pt>
                <c:pt idx="19009">
                  <c:v>3.6452301127704967</c:v>
                </c:pt>
                <c:pt idx="19010">
                  <c:v>3.6360865589759217</c:v>
                </c:pt>
                <c:pt idx="19011">
                  <c:v>3.6269430051813472</c:v>
                </c:pt>
                <c:pt idx="19012">
                  <c:v>3.6177994513867717</c:v>
                </c:pt>
                <c:pt idx="19013">
                  <c:v>3.6086558975921972</c:v>
                </c:pt>
                <c:pt idx="19014">
                  <c:v>3.5995123437976226</c:v>
                </c:pt>
                <c:pt idx="19015">
                  <c:v>3.5903687900030476</c:v>
                </c:pt>
                <c:pt idx="19016">
                  <c:v>3.5842730874733313</c:v>
                </c:pt>
                <c:pt idx="19017">
                  <c:v>3.5751295336787563</c:v>
                </c:pt>
                <c:pt idx="19018">
                  <c:v>3.5659859798841813</c:v>
                </c:pt>
                <c:pt idx="19019">
                  <c:v>3.5598902773544649</c:v>
                </c:pt>
                <c:pt idx="19020">
                  <c:v>3.5537945748247486</c:v>
                </c:pt>
                <c:pt idx="19021">
                  <c:v>3.5446510210301736</c:v>
                </c:pt>
                <c:pt idx="19022">
                  <c:v>3.5385553185004568</c:v>
                </c:pt>
                <c:pt idx="19023">
                  <c:v>3.5324596159707404</c:v>
                </c:pt>
                <c:pt idx="19024">
                  <c:v>3.5263639134410241</c:v>
                </c:pt>
                <c:pt idx="19025">
                  <c:v>3.5202682109113077</c:v>
                </c:pt>
                <c:pt idx="19026">
                  <c:v>3.5111246571167323</c:v>
                </c:pt>
                <c:pt idx="19027">
                  <c:v>3.5050289545870159</c:v>
                </c:pt>
                <c:pt idx="19028">
                  <c:v>3.4958854007924414</c:v>
                </c:pt>
                <c:pt idx="19029">
                  <c:v>3.4928375495275832</c:v>
                </c:pt>
                <c:pt idx="19030">
                  <c:v>3.4867418469978664</c:v>
                </c:pt>
                <c:pt idx="19031">
                  <c:v>3.4806461444681496</c:v>
                </c:pt>
                <c:pt idx="19032">
                  <c:v>3.4775982932032914</c:v>
                </c:pt>
                <c:pt idx="19033">
                  <c:v>3.471502590673575</c:v>
                </c:pt>
                <c:pt idx="19034">
                  <c:v>3.4654068881438582</c:v>
                </c:pt>
                <c:pt idx="19035">
                  <c:v>3.4593111856141419</c:v>
                </c:pt>
                <c:pt idx="19036">
                  <c:v>3.4562633343492837</c:v>
                </c:pt>
                <c:pt idx="19037">
                  <c:v>3.4501676318195673</c:v>
                </c:pt>
                <c:pt idx="19038">
                  <c:v>3.4471197805547091</c:v>
                </c:pt>
                <c:pt idx="19039">
                  <c:v>3.4410240780249919</c:v>
                </c:pt>
                <c:pt idx="19040">
                  <c:v>3.4379762267601337</c:v>
                </c:pt>
                <c:pt idx="19041">
                  <c:v>3.4349283754952755</c:v>
                </c:pt>
                <c:pt idx="19042">
                  <c:v>3.4288326729655592</c:v>
                </c:pt>
                <c:pt idx="19043">
                  <c:v>3.425784821700701</c:v>
                </c:pt>
                <c:pt idx="19044">
                  <c:v>3.4227369704358428</c:v>
                </c:pt>
                <c:pt idx="19045">
                  <c:v>3.4166412679061264</c:v>
                </c:pt>
                <c:pt idx="19046">
                  <c:v>3.4135934166412674</c:v>
                </c:pt>
                <c:pt idx="19047">
                  <c:v>3.4105455653764092</c:v>
                </c:pt>
                <c:pt idx="19048">
                  <c:v>3.407497714111551</c:v>
                </c:pt>
                <c:pt idx="19049">
                  <c:v>3.4044498628466928</c:v>
                </c:pt>
                <c:pt idx="19050">
                  <c:v>3.4014020115818346</c:v>
                </c:pt>
                <c:pt idx="19051">
                  <c:v>3.3983541603169765</c:v>
                </c:pt>
                <c:pt idx="19052">
                  <c:v>3.3953063090521183</c:v>
                </c:pt>
                <c:pt idx="19053">
                  <c:v>3.3922584577872601</c:v>
                </c:pt>
                <c:pt idx="19054">
                  <c:v>3.3892106065224015</c:v>
                </c:pt>
                <c:pt idx="19055">
                  <c:v>3.3861627552575433</c:v>
                </c:pt>
                <c:pt idx="19056">
                  <c:v>3.3831149039926851</c:v>
                </c:pt>
                <c:pt idx="19057">
                  <c:v>3.3800670527278265</c:v>
                </c:pt>
                <c:pt idx="19058">
                  <c:v>3.3770192014629683</c:v>
                </c:pt>
                <c:pt idx="19059">
                  <c:v>3.3739713501981101</c:v>
                </c:pt>
                <c:pt idx="19060">
                  <c:v>3.3709234989332519</c:v>
                </c:pt>
                <c:pt idx="19061">
                  <c:v>3.3678756476683938</c:v>
                </c:pt>
                <c:pt idx="19062">
                  <c:v>3.3678756476683938</c:v>
                </c:pt>
                <c:pt idx="19063">
                  <c:v>3.3648277964035351</c:v>
                </c:pt>
                <c:pt idx="19064">
                  <c:v>3.361779945138677</c:v>
                </c:pt>
                <c:pt idx="19065">
                  <c:v>3.3587320938738188</c:v>
                </c:pt>
                <c:pt idx="19066">
                  <c:v>3.3587320938738188</c:v>
                </c:pt>
                <c:pt idx="19067">
                  <c:v>3.3556842426089606</c:v>
                </c:pt>
                <c:pt idx="19068">
                  <c:v>3.3526363913441024</c:v>
                </c:pt>
                <c:pt idx="19069">
                  <c:v>3.3526363913441024</c:v>
                </c:pt>
                <c:pt idx="19070">
                  <c:v>3.3495885400792442</c:v>
                </c:pt>
                <c:pt idx="19071">
                  <c:v>3.3495885400792442</c:v>
                </c:pt>
                <c:pt idx="19072">
                  <c:v>3.346540688814386</c:v>
                </c:pt>
                <c:pt idx="19073">
                  <c:v>3.3434928375495274</c:v>
                </c:pt>
                <c:pt idx="19074">
                  <c:v>3.3434928375495274</c:v>
                </c:pt>
                <c:pt idx="19075">
                  <c:v>3.3404449862846692</c:v>
                </c:pt>
                <c:pt idx="19076">
                  <c:v>3.3404449862846692</c:v>
                </c:pt>
                <c:pt idx="19077">
                  <c:v>3.3373971350198106</c:v>
                </c:pt>
                <c:pt idx="19078">
                  <c:v>3.3373971350198106</c:v>
                </c:pt>
                <c:pt idx="19079">
                  <c:v>3.3343492837549524</c:v>
                </c:pt>
                <c:pt idx="19080">
                  <c:v>3.3343492837549524</c:v>
                </c:pt>
                <c:pt idx="19081">
                  <c:v>3.3313014324900942</c:v>
                </c:pt>
                <c:pt idx="19082">
                  <c:v>3.3313014324900942</c:v>
                </c:pt>
                <c:pt idx="19083">
                  <c:v>3.3282535812252361</c:v>
                </c:pt>
                <c:pt idx="19084">
                  <c:v>3.3282535812252361</c:v>
                </c:pt>
                <c:pt idx="19085">
                  <c:v>3.3252057299603779</c:v>
                </c:pt>
                <c:pt idx="19086">
                  <c:v>3.3252057299603779</c:v>
                </c:pt>
                <c:pt idx="19087">
                  <c:v>3.3252057299603779</c:v>
                </c:pt>
                <c:pt idx="19088">
                  <c:v>3.3221578786955197</c:v>
                </c:pt>
                <c:pt idx="19089">
                  <c:v>3.3221578786955197</c:v>
                </c:pt>
                <c:pt idx="19090">
                  <c:v>3.3221578786955197</c:v>
                </c:pt>
                <c:pt idx="19091">
                  <c:v>3.3191100274306615</c:v>
                </c:pt>
                <c:pt idx="19092">
                  <c:v>3.3191100274306615</c:v>
                </c:pt>
                <c:pt idx="19093">
                  <c:v>3.3191100274306615</c:v>
                </c:pt>
                <c:pt idx="19094">
                  <c:v>3.3160621761658033</c:v>
                </c:pt>
                <c:pt idx="19095">
                  <c:v>3.3160621761658033</c:v>
                </c:pt>
                <c:pt idx="19096">
                  <c:v>3.3160621761658033</c:v>
                </c:pt>
                <c:pt idx="19097">
                  <c:v>3.3160621761658033</c:v>
                </c:pt>
                <c:pt idx="19098">
                  <c:v>3.3130143249009443</c:v>
                </c:pt>
                <c:pt idx="19099">
                  <c:v>3.3130143249009443</c:v>
                </c:pt>
                <c:pt idx="19100">
                  <c:v>3.3099664736360861</c:v>
                </c:pt>
                <c:pt idx="19101">
                  <c:v>3.3099664736360861</c:v>
                </c:pt>
                <c:pt idx="19102">
                  <c:v>3.3099664736360861</c:v>
                </c:pt>
                <c:pt idx="19103">
                  <c:v>3.3099664736360861</c:v>
                </c:pt>
                <c:pt idx="19104">
                  <c:v>3.3099664736360861</c:v>
                </c:pt>
                <c:pt idx="19105">
                  <c:v>3.3069186223712279</c:v>
                </c:pt>
                <c:pt idx="19106">
                  <c:v>3.3069186223712279</c:v>
                </c:pt>
                <c:pt idx="19107">
                  <c:v>3.3069186223712279</c:v>
                </c:pt>
                <c:pt idx="19108">
                  <c:v>3.3069186223712279</c:v>
                </c:pt>
                <c:pt idx="19109">
                  <c:v>3.3069186223712279</c:v>
                </c:pt>
                <c:pt idx="19110">
                  <c:v>3.3069186223712279</c:v>
                </c:pt>
                <c:pt idx="19111">
                  <c:v>3.3038707711063697</c:v>
                </c:pt>
                <c:pt idx="19112">
                  <c:v>3.3069186223712279</c:v>
                </c:pt>
                <c:pt idx="19113">
                  <c:v>3.3038707711063697</c:v>
                </c:pt>
                <c:pt idx="19114">
                  <c:v>3.3038707711063697</c:v>
                </c:pt>
                <c:pt idx="19115">
                  <c:v>3.3038707711063697</c:v>
                </c:pt>
                <c:pt idx="19116">
                  <c:v>3.3038707711063697</c:v>
                </c:pt>
                <c:pt idx="19117">
                  <c:v>3.3038707711063697</c:v>
                </c:pt>
                <c:pt idx="19118">
                  <c:v>3.3038707711063697</c:v>
                </c:pt>
                <c:pt idx="19119">
                  <c:v>3.3038707711063697</c:v>
                </c:pt>
                <c:pt idx="19120">
                  <c:v>3.3038707711063697</c:v>
                </c:pt>
                <c:pt idx="19121">
                  <c:v>3.3038707711063697</c:v>
                </c:pt>
                <c:pt idx="19122">
                  <c:v>3.3038707711063697</c:v>
                </c:pt>
                <c:pt idx="19123">
                  <c:v>3.3038707711063697</c:v>
                </c:pt>
                <c:pt idx="19124">
                  <c:v>3.3038707711063697</c:v>
                </c:pt>
                <c:pt idx="19125">
                  <c:v>3.3038707711063697</c:v>
                </c:pt>
                <c:pt idx="19126">
                  <c:v>3.3038707711063697</c:v>
                </c:pt>
                <c:pt idx="19127">
                  <c:v>3.3038707711063697</c:v>
                </c:pt>
                <c:pt idx="19128">
                  <c:v>3.2977750685766534</c:v>
                </c:pt>
                <c:pt idx="19129">
                  <c:v>3.2977750685766534</c:v>
                </c:pt>
                <c:pt idx="19130">
                  <c:v>3.2977750685766534</c:v>
                </c:pt>
                <c:pt idx="19131">
                  <c:v>3.2977750685766534</c:v>
                </c:pt>
                <c:pt idx="19132">
                  <c:v>3.2977750685766534</c:v>
                </c:pt>
                <c:pt idx="19133">
                  <c:v>3.3008229198415115</c:v>
                </c:pt>
                <c:pt idx="19134">
                  <c:v>3.3038707711063697</c:v>
                </c:pt>
                <c:pt idx="19135">
                  <c:v>3.3038707711063697</c:v>
                </c:pt>
                <c:pt idx="19136">
                  <c:v>3.3069186223712279</c:v>
                </c:pt>
                <c:pt idx="19137">
                  <c:v>3.3069186223712279</c:v>
                </c:pt>
                <c:pt idx="19138">
                  <c:v>3.3099664736360861</c:v>
                </c:pt>
                <c:pt idx="19139">
                  <c:v>3.3130143249009443</c:v>
                </c:pt>
                <c:pt idx="19140">
                  <c:v>3.3160621761658033</c:v>
                </c:pt>
                <c:pt idx="19141">
                  <c:v>3.3191100274306615</c:v>
                </c:pt>
                <c:pt idx="19142">
                  <c:v>3.3221578786955197</c:v>
                </c:pt>
                <c:pt idx="19143">
                  <c:v>3.3252057299603779</c:v>
                </c:pt>
                <c:pt idx="19144">
                  <c:v>3.3313014324900942</c:v>
                </c:pt>
                <c:pt idx="19145">
                  <c:v>3.3373971350198106</c:v>
                </c:pt>
                <c:pt idx="19146">
                  <c:v>3.3434928375495274</c:v>
                </c:pt>
                <c:pt idx="19147">
                  <c:v>3.3526363913441024</c:v>
                </c:pt>
                <c:pt idx="19148">
                  <c:v>3.3587320938738188</c:v>
                </c:pt>
                <c:pt idx="19149">
                  <c:v>3.3587320938738188</c:v>
                </c:pt>
                <c:pt idx="19150">
                  <c:v>3.3678756476683938</c:v>
                </c:pt>
                <c:pt idx="19151">
                  <c:v>3.3739713501981101</c:v>
                </c:pt>
                <c:pt idx="19152">
                  <c:v>3.3831149039926851</c:v>
                </c:pt>
                <c:pt idx="19153">
                  <c:v>3.3892106065224015</c:v>
                </c:pt>
                <c:pt idx="19154">
                  <c:v>3.3983541603169765</c:v>
                </c:pt>
                <c:pt idx="19155">
                  <c:v>3.407497714111551</c:v>
                </c:pt>
                <c:pt idx="19156">
                  <c:v>3.4166412679061264</c:v>
                </c:pt>
                <c:pt idx="19157">
                  <c:v>3.4288326729655592</c:v>
                </c:pt>
                <c:pt idx="19158">
                  <c:v>3.4410240780249919</c:v>
                </c:pt>
                <c:pt idx="19159">
                  <c:v>3.4532154830844255</c:v>
                </c:pt>
                <c:pt idx="19160">
                  <c:v>3.4684547394087168</c:v>
                </c:pt>
                <c:pt idx="19161">
                  <c:v>3.4836939957330082</c:v>
                </c:pt>
                <c:pt idx="19162">
                  <c:v>3.5019811033221577</c:v>
                </c:pt>
                <c:pt idx="19163">
                  <c:v>3.5172203596464486</c:v>
                </c:pt>
                <c:pt idx="19164">
                  <c:v>3.5355074672355986</c:v>
                </c:pt>
                <c:pt idx="19165">
                  <c:v>3.5537945748247486</c:v>
                </c:pt>
                <c:pt idx="19166">
                  <c:v>3.5720816824138981</c:v>
                </c:pt>
                <c:pt idx="19167">
                  <c:v>3.5934166412679058</c:v>
                </c:pt>
                <c:pt idx="19168">
                  <c:v>3.6147516001219135</c:v>
                </c:pt>
                <c:pt idx="19169">
                  <c:v>3.6391344102407799</c:v>
                </c:pt>
                <c:pt idx="19170">
                  <c:v>3.6635172203596462</c:v>
                </c:pt>
                <c:pt idx="19171">
                  <c:v>3.6909478817433707</c:v>
                </c:pt>
                <c:pt idx="19172">
                  <c:v>3.7153306918622366</c:v>
                </c:pt>
                <c:pt idx="19173">
                  <c:v>3.7458092045108193</c:v>
                </c:pt>
                <c:pt idx="19174">
                  <c:v>3.7762877171594025</c:v>
                </c:pt>
                <c:pt idx="19175">
                  <c:v>3.803718378543127</c:v>
                </c:pt>
                <c:pt idx="19176">
                  <c:v>3.8341968911917097</c:v>
                </c:pt>
                <c:pt idx="19177">
                  <c:v>3.8646754038402924</c:v>
                </c:pt>
                <c:pt idx="19178">
                  <c:v>3.8921060652240169</c:v>
                </c:pt>
                <c:pt idx="19179">
                  <c:v>3.9225845778725996</c:v>
                </c:pt>
                <c:pt idx="19180">
                  <c:v>3.9500152392563246</c:v>
                </c:pt>
                <c:pt idx="19181">
                  <c:v>3.9774459006400487</c:v>
                </c:pt>
                <c:pt idx="19182">
                  <c:v>4.01097226455349</c:v>
                </c:pt>
                <c:pt idx="19183">
                  <c:v>4.0384029259372145</c:v>
                </c:pt>
                <c:pt idx="19184">
                  <c:v>4.06278573605608</c:v>
                </c:pt>
                <c:pt idx="19185">
                  <c:v>4.0902163974398045</c:v>
                </c:pt>
                <c:pt idx="19186">
                  <c:v>4.1115513562938126</c:v>
                </c:pt>
                <c:pt idx="19187">
                  <c:v>4.1389820176775372</c:v>
                </c:pt>
                <c:pt idx="19188">
                  <c:v>4.1633648277964035</c:v>
                </c:pt>
                <c:pt idx="19189">
                  <c:v>4.1816519353855535</c:v>
                </c:pt>
                <c:pt idx="19190">
                  <c:v>4.2060347455044198</c:v>
                </c:pt>
                <c:pt idx="19191">
                  <c:v>4.2243218530935689</c:v>
                </c:pt>
                <c:pt idx="19192">
                  <c:v>4.2517525144772934</c:v>
                </c:pt>
                <c:pt idx="19193">
                  <c:v>4.2730874733313007</c:v>
                </c:pt>
                <c:pt idx="19194">
                  <c:v>4.2944224321853088</c:v>
                </c:pt>
                <c:pt idx="19195">
                  <c:v>4.3188052423041752</c:v>
                </c:pt>
                <c:pt idx="19196">
                  <c:v>4.3370923498933251</c:v>
                </c:pt>
                <c:pt idx="19197">
                  <c:v>4.3553794574824742</c:v>
                </c:pt>
                <c:pt idx="19198">
                  <c:v>4.3797622676013406</c:v>
                </c:pt>
                <c:pt idx="19199">
                  <c:v>4.3950015239256324</c:v>
                </c:pt>
                <c:pt idx="19200">
                  <c:v>4.4163364827796405</c:v>
                </c:pt>
                <c:pt idx="19201">
                  <c:v>4.4346235903687896</c:v>
                </c:pt>
                <c:pt idx="19202">
                  <c:v>4.4498628466930814</c:v>
                </c:pt>
                <c:pt idx="19203">
                  <c:v>4.4711978055470887</c:v>
                </c:pt>
                <c:pt idx="19204">
                  <c:v>4.4894849131362387</c:v>
                </c:pt>
                <c:pt idx="19205">
                  <c:v>4.4986284669308132</c:v>
                </c:pt>
                <c:pt idx="19206">
                  <c:v>4.5169155745199632</c:v>
                </c:pt>
                <c:pt idx="19207">
                  <c:v>4.5321548308442541</c:v>
                </c:pt>
                <c:pt idx="19208">
                  <c:v>4.5473940871685459</c:v>
                </c:pt>
                <c:pt idx="19209">
                  <c:v>4.5595854922279795</c:v>
                </c:pt>
                <c:pt idx="19210">
                  <c:v>4.5717768972874122</c:v>
                </c:pt>
                <c:pt idx="19211">
                  <c:v>4.5809204510819868</c:v>
                </c:pt>
                <c:pt idx="19212">
                  <c:v>4.5931118561414204</c:v>
                </c:pt>
                <c:pt idx="19213">
                  <c:v>4.5992075586711367</c:v>
                </c:pt>
                <c:pt idx="19214">
                  <c:v>4.6053032612008531</c:v>
                </c:pt>
                <c:pt idx="19215">
                  <c:v>4.6144468149954285</c:v>
                </c:pt>
                <c:pt idx="19216">
                  <c:v>4.6174946662602867</c:v>
                </c:pt>
                <c:pt idx="19217">
                  <c:v>4.6266382200548613</c:v>
                </c:pt>
                <c:pt idx="19218">
                  <c:v>4.6327339225845776</c:v>
                </c:pt>
                <c:pt idx="19219">
                  <c:v>4.6357817738494358</c:v>
                </c:pt>
                <c:pt idx="19220">
                  <c:v>4.6388296251142949</c:v>
                </c:pt>
                <c:pt idx="19221">
                  <c:v>4.641877476379153</c:v>
                </c:pt>
                <c:pt idx="19222">
                  <c:v>4.641877476379153</c:v>
                </c:pt>
                <c:pt idx="19223">
                  <c:v>4.6388296251142949</c:v>
                </c:pt>
                <c:pt idx="19224">
                  <c:v>4.6327339225845776</c:v>
                </c:pt>
                <c:pt idx="19225">
                  <c:v>4.6266382200548613</c:v>
                </c:pt>
                <c:pt idx="19226">
                  <c:v>4.6174946662602867</c:v>
                </c:pt>
                <c:pt idx="19227">
                  <c:v>4.6083511124657113</c:v>
                </c:pt>
                <c:pt idx="19228">
                  <c:v>4.5961597074062785</c:v>
                </c:pt>
                <c:pt idx="19229">
                  <c:v>4.5839683023468449</c:v>
                </c:pt>
                <c:pt idx="19230">
                  <c:v>4.5717768972874122</c:v>
                </c:pt>
                <c:pt idx="19231">
                  <c:v>4.5626333434928377</c:v>
                </c:pt>
                <c:pt idx="19232">
                  <c:v>4.5504419384334041</c:v>
                </c:pt>
                <c:pt idx="19233">
                  <c:v>4.5412983846388295</c:v>
                </c:pt>
                <c:pt idx="19234">
                  <c:v>4.5291069795793959</c:v>
                </c:pt>
                <c:pt idx="19235">
                  <c:v>4.5199634257848214</c:v>
                </c:pt>
                <c:pt idx="19236">
                  <c:v>4.5047241694605296</c:v>
                </c:pt>
                <c:pt idx="19237">
                  <c:v>4.4986284669308132</c:v>
                </c:pt>
                <c:pt idx="19238">
                  <c:v>4.4864370618713805</c:v>
                </c:pt>
                <c:pt idx="19239">
                  <c:v>4.4772935080768059</c:v>
                </c:pt>
                <c:pt idx="19240">
                  <c:v>4.4651021030173723</c:v>
                </c:pt>
                <c:pt idx="19241">
                  <c:v>4.4559585492227978</c:v>
                </c:pt>
                <c:pt idx="19242">
                  <c:v>4.4468149954282232</c:v>
                </c:pt>
                <c:pt idx="19243">
                  <c:v>4.4407192928985069</c:v>
                </c:pt>
                <c:pt idx="19244">
                  <c:v>4.4315757391039314</c:v>
                </c:pt>
                <c:pt idx="19245">
                  <c:v>4.4224321853093569</c:v>
                </c:pt>
                <c:pt idx="19246">
                  <c:v>4.4132886315147823</c:v>
                </c:pt>
                <c:pt idx="19247">
                  <c:v>4.4041450777202069</c:v>
                </c:pt>
                <c:pt idx="19248">
                  <c:v>4.388905821395916</c:v>
                </c:pt>
                <c:pt idx="19249">
                  <c:v>4.3675708625419079</c:v>
                </c:pt>
                <c:pt idx="19250">
                  <c:v>4.3492837549527579</c:v>
                </c:pt>
                <c:pt idx="19251">
                  <c:v>4.3218530935690334</c:v>
                </c:pt>
                <c:pt idx="19252">
                  <c:v>4.2944224321853088</c:v>
                </c:pt>
                <c:pt idx="19253">
                  <c:v>4.2669917708015843</c:v>
                </c:pt>
                <c:pt idx="19254">
                  <c:v>4.2365132581530025</c:v>
                </c:pt>
                <c:pt idx="19255">
                  <c:v>4.209082596769278</c:v>
                </c:pt>
                <c:pt idx="19256">
                  <c:v>4.1846997866504116</c:v>
                </c:pt>
                <c:pt idx="19257">
                  <c:v>4.1572691252666871</c:v>
                </c:pt>
                <c:pt idx="19258">
                  <c:v>4.135934166412679</c:v>
                </c:pt>
                <c:pt idx="19259">
                  <c:v>4.1145992075586708</c:v>
                </c:pt>
                <c:pt idx="19260">
                  <c:v>4.0841206949100881</c:v>
                </c:pt>
                <c:pt idx="19261">
                  <c:v>4.0597378847912218</c:v>
                </c:pt>
                <c:pt idx="19262">
                  <c:v>4.0353550746723563</c:v>
                </c:pt>
                <c:pt idx="19263">
                  <c:v>4.01097226455349</c:v>
                </c:pt>
                <c:pt idx="19264">
                  <c:v>3.9865894544346236</c:v>
                </c:pt>
                <c:pt idx="19265">
                  <c:v>3.9652544955806155</c:v>
                </c:pt>
                <c:pt idx="19266">
                  <c:v>3.9439195367266073</c:v>
                </c:pt>
                <c:pt idx="19267">
                  <c:v>3.9256324291374582</c:v>
                </c:pt>
                <c:pt idx="19268">
                  <c:v>3.9042974702834501</c:v>
                </c:pt>
                <c:pt idx="19269">
                  <c:v>3.8860103626943006</c:v>
                </c:pt>
                <c:pt idx="19270">
                  <c:v>3.8677232551051506</c:v>
                </c:pt>
                <c:pt idx="19271">
                  <c:v>3.8494361475160015</c:v>
                </c:pt>
                <c:pt idx="19272">
                  <c:v>3.8341968911917097</c:v>
                </c:pt>
                <c:pt idx="19273">
                  <c:v>3.8189576348674179</c:v>
                </c:pt>
                <c:pt idx="19274">
                  <c:v>3.8006705272782688</c:v>
                </c:pt>
                <c:pt idx="19275">
                  <c:v>3.7854312709539775</c:v>
                </c:pt>
                <c:pt idx="19276">
                  <c:v>3.7732398658945443</c:v>
                </c:pt>
                <c:pt idx="19277">
                  <c:v>3.7580006095702529</c:v>
                </c:pt>
                <c:pt idx="19278">
                  <c:v>3.7427613532459612</c:v>
                </c:pt>
                <c:pt idx="19279">
                  <c:v>3.7305699481865284</c:v>
                </c:pt>
                <c:pt idx="19280">
                  <c:v>3.7183785431270948</c:v>
                </c:pt>
                <c:pt idx="19281">
                  <c:v>3.7061871380676621</c:v>
                </c:pt>
                <c:pt idx="19282">
                  <c:v>3.6939957330082289</c:v>
                </c:pt>
                <c:pt idx="19283">
                  <c:v>3.6818043279487958</c:v>
                </c:pt>
                <c:pt idx="19284">
                  <c:v>3.6726607741542212</c:v>
                </c:pt>
                <c:pt idx="19285">
                  <c:v>3.660469369094788</c:v>
                </c:pt>
                <c:pt idx="19286">
                  <c:v>3.6513258153002135</c:v>
                </c:pt>
                <c:pt idx="19287">
                  <c:v>3.6421822615056381</c:v>
                </c:pt>
                <c:pt idx="19288">
                  <c:v>3.6330387077110635</c:v>
                </c:pt>
                <c:pt idx="19289">
                  <c:v>3.6208473026516308</c:v>
                </c:pt>
                <c:pt idx="19290">
                  <c:v>3.6117037488570554</c:v>
                </c:pt>
                <c:pt idx="19291">
                  <c:v>3.605608046327339</c:v>
                </c:pt>
                <c:pt idx="19292">
                  <c:v>3.5964644925327645</c:v>
                </c:pt>
                <c:pt idx="19293">
                  <c:v>3.5873209387381895</c:v>
                </c:pt>
                <c:pt idx="19294">
                  <c:v>3.5781773849436145</c:v>
                </c:pt>
                <c:pt idx="19295">
                  <c:v>3.5720816824138981</c:v>
                </c:pt>
                <c:pt idx="19296">
                  <c:v>3.5629381286193231</c:v>
                </c:pt>
                <c:pt idx="19297">
                  <c:v>3.5568424260896068</c:v>
                </c:pt>
                <c:pt idx="19298">
                  <c:v>3.5507467235598904</c:v>
                </c:pt>
                <c:pt idx="19299">
                  <c:v>3.541603169765315</c:v>
                </c:pt>
                <c:pt idx="19300">
                  <c:v>3.5355074672355986</c:v>
                </c:pt>
                <c:pt idx="19301">
                  <c:v>3.5294117647058822</c:v>
                </c:pt>
                <c:pt idx="19302">
                  <c:v>3.5233160621761659</c:v>
                </c:pt>
                <c:pt idx="19303">
                  <c:v>3.5172203596464486</c:v>
                </c:pt>
                <c:pt idx="19304">
                  <c:v>3.5111246571167323</c:v>
                </c:pt>
                <c:pt idx="19305">
                  <c:v>3.5050289545870159</c:v>
                </c:pt>
                <c:pt idx="19306">
                  <c:v>3.4958854007924414</c:v>
                </c:pt>
                <c:pt idx="19307">
                  <c:v>3.4897896982627246</c:v>
                </c:pt>
                <c:pt idx="19308">
                  <c:v>3.4867418469978664</c:v>
                </c:pt>
                <c:pt idx="19309">
                  <c:v>3.4806461444681496</c:v>
                </c:pt>
                <c:pt idx="19310">
                  <c:v>3.4745504419384332</c:v>
                </c:pt>
                <c:pt idx="19311">
                  <c:v>3.471502590673575</c:v>
                </c:pt>
                <c:pt idx="19312">
                  <c:v>3.4654068881438582</c:v>
                </c:pt>
                <c:pt idx="19313">
                  <c:v>3.462359036879</c:v>
                </c:pt>
                <c:pt idx="19314">
                  <c:v>3.4562633343492837</c:v>
                </c:pt>
                <c:pt idx="19315">
                  <c:v>3.4532154830844255</c:v>
                </c:pt>
                <c:pt idx="19316">
                  <c:v>3.4471197805547091</c:v>
                </c:pt>
                <c:pt idx="19317">
                  <c:v>3.4440719292898505</c:v>
                </c:pt>
                <c:pt idx="19318">
                  <c:v>3.4379762267601337</c:v>
                </c:pt>
                <c:pt idx="19319">
                  <c:v>3.4349283754952755</c:v>
                </c:pt>
                <c:pt idx="19320">
                  <c:v>3.4318805242304173</c:v>
                </c:pt>
                <c:pt idx="19321">
                  <c:v>3.4288326729655592</c:v>
                </c:pt>
                <c:pt idx="19322">
                  <c:v>3.4227369704358428</c:v>
                </c:pt>
                <c:pt idx="19323">
                  <c:v>3.4196891191709846</c:v>
                </c:pt>
                <c:pt idx="19324">
                  <c:v>3.4166412679061264</c:v>
                </c:pt>
                <c:pt idx="19325">
                  <c:v>3.4135934166412674</c:v>
                </c:pt>
                <c:pt idx="19326">
                  <c:v>3.4105455653764092</c:v>
                </c:pt>
                <c:pt idx="19327">
                  <c:v>3.407497714111551</c:v>
                </c:pt>
                <c:pt idx="19328">
                  <c:v>3.4044498628466928</c:v>
                </c:pt>
                <c:pt idx="19329">
                  <c:v>3.4014020115818346</c:v>
                </c:pt>
                <c:pt idx="19330">
                  <c:v>3.3983541603169765</c:v>
                </c:pt>
                <c:pt idx="19331">
                  <c:v>3.3922584577872601</c:v>
                </c:pt>
                <c:pt idx="19332">
                  <c:v>3.3922584577872601</c:v>
                </c:pt>
                <c:pt idx="19333">
                  <c:v>3.3892106065224015</c:v>
                </c:pt>
                <c:pt idx="19334">
                  <c:v>3.3861627552575433</c:v>
                </c:pt>
                <c:pt idx="19335">
                  <c:v>3.3831149039926851</c:v>
                </c:pt>
                <c:pt idx="19336">
                  <c:v>3.3800670527278265</c:v>
                </c:pt>
                <c:pt idx="19337">
                  <c:v>3.3770192014629683</c:v>
                </c:pt>
                <c:pt idx="19338">
                  <c:v>3.3770192014629683</c:v>
                </c:pt>
                <c:pt idx="19339">
                  <c:v>3.3739713501981101</c:v>
                </c:pt>
                <c:pt idx="19340">
                  <c:v>3.3709234989332519</c:v>
                </c:pt>
                <c:pt idx="19341">
                  <c:v>3.3678756476683938</c:v>
                </c:pt>
                <c:pt idx="19342">
                  <c:v>3.3648277964035351</c:v>
                </c:pt>
                <c:pt idx="19343">
                  <c:v>3.3648277964035351</c:v>
                </c:pt>
                <c:pt idx="19344">
                  <c:v>3.361779945138677</c:v>
                </c:pt>
                <c:pt idx="19345">
                  <c:v>3.3587320938738188</c:v>
                </c:pt>
                <c:pt idx="19346">
                  <c:v>3.3587320938738188</c:v>
                </c:pt>
                <c:pt idx="19347">
                  <c:v>3.3556842426089606</c:v>
                </c:pt>
                <c:pt idx="19348">
                  <c:v>3.3556842426089606</c:v>
                </c:pt>
                <c:pt idx="19349">
                  <c:v>3.3526363913441024</c:v>
                </c:pt>
                <c:pt idx="19350">
                  <c:v>3.3495885400792442</c:v>
                </c:pt>
                <c:pt idx="19351">
                  <c:v>3.3495885400792442</c:v>
                </c:pt>
                <c:pt idx="19352">
                  <c:v>3.346540688814386</c:v>
                </c:pt>
                <c:pt idx="19353">
                  <c:v>3.346540688814386</c:v>
                </c:pt>
                <c:pt idx="19354">
                  <c:v>3.3434928375495274</c:v>
                </c:pt>
                <c:pt idx="19355">
                  <c:v>3.3434928375495274</c:v>
                </c:pt>
                <c:pt idx="19356">
                  <c:v>3.3404449862846692</c:v>
                </c:pt>
                <c:pt idx="19357">
                  <c:v>3.3404449862846692</c:v>
                </c:pt>
                <c:pt idx="19358">
                  <c:v>3.3373971350198106</c:v>
                </c:pt>
                <c:pt idx="19359">
                  <c:v>3.3373971350198106</c:v>
                </c:pt>
                <c:pt idx="19360">
                  <c:v>3.3373971350198106</c:v>
                </c:pt>
                <c:pt idx="19361">
                  <c:v>3.3343492837549524</c:v>
                </c:pt>
                <c:pt idx="19362">
                  <c:v>3.3343492837549524</c:v>
                </c:pt>
                <c:pt idx="19363">
                  <c:v>3.3343492837549524</c:v>
                </c:pt>
                <c:pt idx="19364">
                  <c:v>3.3313014324900942</c:v>
                </c:pt>
                <c:pt idx="19365">
                  <c:v>3.3282535812252361</c:v>
                </c:pt>
                <c:pt idx="19366">
                  <c:v>3.3282535812252361</c:v>
                </c:pt>
                <c:pt idx="19367">
                  <c:v>3.3282535812252361</c:v>
                </c:pt>
                <c:pt idx="19368">
                  <c:v>3.3252057299603779</c:v>
                </c:pt>
                <c:pt idx="19369">
                  <c:v>3.3252057299603779</c:v>
                </c:pt>
                <c:pt idx="19370">
                  <c:v>3.3252057299603779</c:v>
                </c:pt>
                <c:pt idx="19371">
                  <c:v>3.3252057299603779</c:v>
                </c:pt>
                <c:pt idx="19372">
                  <c:v>3.3221578786955197</c:v>
                </c:pt>
                <c:pt idx="19373">
                  <c:v>3.3221578786955197</c:v>
                </c:pt>
                <c:pt idx="19374">
                  <c:v>3.3221578786955197</c:v>
                </c:pt>
                <c:pt idx="19375">
                  <c:v>3.3221578786955197</c:v>
                </c:pt>
                <c:pt idx="19376">
                  <c:v>3.3191100274306615</c:v>
                </c:pt>
                <c:pt idx="19377">
                  <c:v>3.3191100274306615</c:v>
                </c:pt>
                <c:pt idx="19378">
                  <c:v>3.3191100274306615</c:v>
                </c:pt>
                <c:pt idx="19379">
                  <c:v>3.3191100274306615</c:v>
                </c:pt>
                <c:pt idx="19380">
                  <c:v>3.3191100274306615</c:v>
                </c:pt>
                <c:pt idx="19381">
                  <c:v>3.3160621761658033</c:v>
                </c:pt>
                <c:pt idx="19382">
                  <c:v>3.3160621761658033</c:v>
                </c:pt>
                <c:pt idx="19383">
                  <c:v>3.3160621761658033</c:v>
                </c:pt>
                <c:pt idx="19384">
                  <c:v>3.3160621761658033</c:v>
                </c:pt>
                <c:pt idx="19385">
                  <c:v>3.3160621761658033</c:v>
                </c:pt>
                <c:pt idx="19386">
                  <c:v>3.3160621761658033</c:v>
                </c:pt>
                <c:pt idx="19387">
                  <c:v>3.3160621761658033</c:v>
                </c:pt>
                <c:pt idx="19388">
                  <c:v>3.3160621761658033</c:v>
                </c:pt>
                <c:pt idx="19389">
                  <c:v>3.3160621761658033</c:v>
                </c:pt>
                <c:pt idx="19390">
                  <c:v>3.3160621761658033</c:v>
                </c:pt>
                <c:pt idx="19391">
                  <c:v>3.3160621761658033</c:v>
                </c:pt>
                <c:pt idx="19392">
                  <c:v>3.3160621761658033</c:v>
                </c:pt>
                <c:pt idx="19393">
                  <c:v>3.3191100274306615</c:v>
                </c:pt>
                <c:pt idx="19394">
                  <c:v>3.3160621761658033</c:v>
                </c:pt>
                <c:pt idx="19395">
                  <c:v>3.3191100274306615</c:v>
                </c:pt>
                <c:pt idx="19396">
                  <c:v>3.3191100274306615</c:v>
                </c:pt>
                <c:pt idx="19397">
                  <c:v>3.3191100274306615</c:v>
                </c:pt>
                <c:pt idx="19398">
                  <c:v>3.3221578786955197</c:v>
                </c:pt>
                <c:pt idx="19399">
                  <c:v>3.3221578786955197</c:v>
                </c:pt>
                <c:pt idx="19400">
                  <c:v>3.3221578786955197</c:v>
                </c:pt>
                <c:pt idx="19401">
                  <c:v>3.3221578786955197</c:v>
                </c:pt>
                <c:pt idx="19402">
                  <c:v>3.3221578786955197</c:v>
                </c:pt>
                <c:pt idx="19403">
                  <c:v>3.3252057299603779</c:v>
                </c:pt>
                <c:pt idx="19404">
                  <c:v>3.3252057299603779</c:v>
                </c:pt>
                <c:pt idx="19405">
                  <c:v>3.3282535812252361</c:v>
                </c:pt>
                <c:pt idx="19406">
                  <c:v>3.3313014324900942</c:v>
                </c:pt>
                <c:pt idx="19407">
                  <c:v>3.3313014324900942</c:v>
                </c:pt>
                <c:pt idx="19408">
                  <c:v>3.3343492837549524</c:v>
                </c:pt>
                <c:pt idx="19409">
                  <c:v>3.3373971350198106</c:v>
                </c:pt>
                <c:pt idx="19410">
                  <c:v>3.3373971350198106</c:v>
                </c:pt>
                <c:pt idx="19411">
                  <c:v>3.3404449862846692</c:v>
                </c:pt>
                <c:pt idx="19412">
                  <c:v>3.3434928375495274</c:v>
                </c:pt>
                <c:pt idx="19413">
                  <c:v>3.346540688814386</c:v>
                </c:pt>
                <c:pt idx="19414">
                  <c:v>3.3495885400792442</c:v>
                </c:pt>
                <c:pt idx="19415">
                  <c:v>3.3526363913441024</c:v>
                </c:pt>
                <c:pt idx="19416">
                  <c:v>3.3556842426089606</c:v>
                </c:pt>
                <c:pt idx="19417">
                  <c:v>3.3587320938738188</c:v>
                </c:pt>
                <c:pt idx="19418">
                  <c:v>3.361779945138677</c:v>
                </c:pt>
                <c:pt idx="19419">
                  <c:v>3.3648277964035351</c:v>
                </c:pt>
                <c:pt idx="19420">
                  <c:v>3.3678756476683938</c:v>
                </c:pt>
                <c:pt idx="19421">
                  <c:v>3.3709234989332519</c:v>
                </c:pt>
                <c:pt idx="19422">
                  <c:v>3.3739713501981101</c:v>
                </c:pt>
                <c:pt idx="19423">
                  <c:v>3.3800670527278265</c:v>
                </c:pt>
                <c:pt idx="19424">
                  <c:v>3.3861627552575433</c:v>
                </c:pt>
                <c:pt idx="19425">
                  <c:v>3.3892106065224015</c:v>
                </c:pt>
                <c:pt idx="19426">
                  <c:v>3.3922584577872601</c:v>
                </c:pt>
                <c:pt idx="19427">
                  <c:v>3.3953063090521183</c:v>
                </c:pt>
                <c:pt idx="19428">
                  <c:v>3.3983541603169765</c:v>
                </c:pt>
                <c:pt idx="19429">
                  <c:v>3.407497714111551</c:v>
                </c:pt>
                <c:pt idx="19430">
                  <c:v>3.4105455653764092</c:v>
                </c:pt>
                <c:pt idx="19431">
                  <c:v>3.4166412679061264</c:v>
                </c:pt>
                <c:pt idx="19432">
                  <c:v>3.4227369704358428</c:v>
                </c:pt>
                <c:pt idx="19433">
                  <c:v>3.425784821700701</c:v>
                </c:pt>
                <c:pt idx="19434">
                  <c:v>3.4318805242304173</c:v>
                </c:pt>
                <c:pt idx="19435">
                  <c:v>3.4379762267601337</c:v>
                </c:pt>
                <c:pt idx="19436">
                  <c:v>3.4440719292898505</c:v>
                </c:pt>
                <c:pt idx="19437">
                  <c:v>3.4532154830844255</c:v>
                </c:pt>
                <c:pt idx="19438">
                  <c:v>3.462359036879</c:v>
                </c:pt>
                <c:pt idx="19439">
                  <c:v>3.471502590673575</c:v>
                </c:pt>
                <c:pt idx="19440">
                  <c:v>3.4745504419384332</c:v>
                </c:pt>
                <c:pt idx="19441">
                  <c:v>3.4867418469978664</c:v>
                </c:pt>
                <c:pt idx="19442">
                  <c:v>3.4958854007924414</c:v>
                </c:pt>
                <c:pt idx="19443">
                  <c:v>3.5080768058518741</c:v>
                </c:pt>
                <c:pt idx="19444">
                  <c:v>3.5172203596464486</c:v>
                </c:pt>
                <c:pt idx="19445">
                  <c:v>3.5324596159707404</c:v>
                </c:pt>
                <c:pt idx="19446">
                  <c:v>3.541603169765315</c:v>
                </c:pt>
                <c:pt idx="19447">
                  <c:v>3.5568424260896068</c:v>
                </c:pt>
                <c:pt idx="19448">
                  <c:v>3.5690338311490399</c:v>
                </c:pt>
                <c:pt idx="19449">
                  <c:v>3.5842730874733313</c:v>
                </c:pt>
                <c:pt idx="19450">
                  <c:v>3.6025601950624808</c:v>
                </c:pt>
                <c:pt idx="19451">
                  <c:v>3.6208473026516308</c:v>
                </c:pt>
                <c:pt idx="19452">
                  <c:v>3.6421822615056381</c:v>
                </c:pt>
                <c:pt idx="19453">
                  <c:v>3.660469369094788</c:v>
                </c:pt>
                <c:pt idx="19454">
                  <c:v>3.6848521792136544</c:v>
                </c:pt>
                <c:pt idx="19455">
                  <c:v>3.7092349893325203</c:v>
                </c:pt>
                <c:pt idx="19456">
                  <c:v>3.7336177994513866</c:v>
                </c:pt>
                <c:pt idx="19457">
                  <c:v>3.7610484608351111</c:v>
                </c:pt>
                <c:pt idx="19458">
                  <c:v>3.7884791222188356</c:v>
                </c:pt>
                <c:pt idx="19459">
                  <c:v>3.8189576348674179</c:v>
                </c:pt>
                <c:pt idx="19460">
                  <c:v>3.8463882962511424</c:v>
                </c:pt>
                <c:pt idx="19461">
                  <c:v>3.8738189576348674</c:v>
                </c:pt>
                <c:pt idx="19462">
                  <c:v>3.9042974702834501</c:v>
                </c:pt>
                <c:pt idx="19463">
                  <c:v>3.9317281316671746</c:v>
                </c:pt>
                <c:pt idx="19464">
                  <c:v>3.9622066443157573</c:v>
                </c:pt>
                <c:pt idx="19465">
                  <c:v>3.99268515696434</c:v>
                </c:pt>
                <c:pt idx="19466">
                  <c:v>4.0201158183480645</c:v>
                </c:pt>
                <c:pt idx="19467">
                  <c:v>4.047546479731789</c:v>
                </c:pt>
                <c:pt idx="19468">
                  <c:v>4.0780249923803717</c:v>
                </c:pt>
                <c:pt idx="19469">
                  <c:v>4.1024078024992381</c:v>
                </c:pt>
                <c:pt idx="19470">
                  <c:v>4.1298384638829626</c:v>
                </c:pt>
                <c:pt idx="19471">
                  <c:v>4.1572691252666871</c:v>
                </c:pt>
                <c:pt idx="19472">
                  <c:v>4.1786040841206953</c:v>
                </c:pt>
                <c:pt idx="19473">
                  <c:v>4.2029868942395607</c:v>
                </c:pt>
                <c:pt idx="19474">
                  <c:v>4.2334654068881434</c:v>
                </c:pt>
                <c:pt idx="19475">
                  <c:v>4.2487046632124352</c:v>
                </c:pt>
                <c:pt idx="19476">
                  <c:v>4.2822310271258761</c:v>
                </c:pt>
                <c:pt idx="19477">
                  <c:v>4.3127095397744588</c:v>
                </c:pt>
                <c:pt idx="19478">
                  <c:v>4.3279487960987497</c:v>
                </c:pt>
                <c:pt idx="19479">
                  <c:v>4.3492837549527579</c:v>
                </c:pt>
                <c:pt idx="19480">
                  <c:v>4.3736665650716242</c:v>
                </c:pt>
                <c:pt idx="19481">
                  <c:v>4.3980493751904906</c:v>
                </c:pt>
                <c:pt idx="19482">
                  <c:v>4.4132886315147823</c:v>
                </c:pt>
                <c:pt idx="19483">
                  <c:v>4.4346235903687896</c:v>
                </c:pt>
                <c:pt idx="19484">
                  <c:v>4.4529106979579396</c:v>
                </c:pt>
                <c:pt idx="19485">
                  <c:v>4.4711978055470887</c:v>
                </c:pt>
                <c:pt idx="19486">
                  <c:v>4.4833892106065223</c:v>
                </c:pt>
                <c:pt idx="19487">
                  <c:v>4.5047241694605296</c:v>
                </c:pt>
                <c:pt idx="19488">
                  <c:v>4.513867723255105</c:v>
                </c:pt>
                <c:pt idx="19489">
                  <c:v>4.5352026821091131</c:v>
                </c:pt>
                <c:pt idx="19490">
                  <c:v>4.5473940871685459</c:v>
                </c:pt>
                <c:pt idx="19491">
                  <c:v>4.5595854922279795</c:v>
                </c:pt>
                <c:pt idx="19492">
                  <c:v>4.5717768972874122</c:v>
                </c:pt>
                <c:pt idx="19493">
                  <c:v>4.5748247485522704</c:v>
                </c:pt>
                <c:pt idx="19494">
                  <c:v>4.5839683023468449</c:v>
                </c:pt>
                <c:pt idx="19495">
                  <c:v>4.5931118561414204</c:v>
                </c:pt>
                <c:pt idx="19496">
                  <c:v>4.5992075586711367</c:v>
                </c:pt>
                <c:pt idx="19497">
                  <c:v>4.6083511124657113</c:v>
                </c:pt>
                <c:pt idx="19498">
                  <c:v>4.6113989637305703</c:v>
                </c:pt>
                <c:pt idx="19499">
                  <c:v>4.6144468149954285</c:v>
                </c:pt>
                <c:pt idx="19500">
                  <c:v>4.6144468149954285</c:v>
                </c:pt>
                <c:pt idx="19501">
                  <c:v>4.6144468149954285</c:v>
                </c:pt>
                <c:pt idx="19502">
                  <c:v>4.6144468149954285</c:v>
                </c:pt>
                <c:pt idx="19503">
                  <c:v>4.6113989637305703</c:v>
                </c:pt>
                <c:pt idx="19504">
                  <c:v>4.6022554099359949</c:v>
                </c:pt>
                <c:pt idx="19505">
                  <c:v>4.5961597074062785</c:v>
                </c:pt>
                <c:pt idx="19506">
                  <c:v>4.5900640048765622</c:v>
                </c:pt>
                <c:pt idx="19507">
                  <c:v>4.5809204510819868</c:v>
                </c:pt>
                <c:pt idx="19508">
                  <c:v>4.5717768972874122</c:v>
                </c:pt>
                <c:pt idx="19509">
                  <c:v>4.5595854922279795</c:v>
                </c:pt>
                <c:pt idx="19510">
                  <c:v>4.5504419384334041</c:v>
                </c:pt>
                <c:pt idx="19511">
                  <c:v>4.5412983846388295</c:v>
                </c:pt>
                <c:pt idx="19512">
                  <c:v>4.5321548308442541</c:v>
                </c:pt>
                <c:pt idx="19513">
                  <c:v>4.5230112770496795</c:v>
                </c:pt>
                <c:pt idx="19514">
                  <c:v>4.513867723255105</c:v>
                </c:pt>
                <c:pt idx="19515">
                  <c:v>4.5016763181956714</c:v>
                </c:pt>
                <c:pt idx="19516">
                  <c:v>4.4925327644010968</c:v>
                </c:pt>
                <c:pt idx="19517">
                  <c:v>4.4833892106065223</c:v>
                </c:pt>
                <c:pt idx="19518">
                  <c:v>4.4742456568119469</c:v>
                </c:pt>
                <c:pt idx="19519">
                  <c:v>4.4620542517525141</c:v>
                </c:pt>
                <c:pt idx="19520">
                  <c:v>4.4529106979579396</c:v>
                </c:pt>
                <c:pt idx="19521">
                  <c:v>4.443767144163365</c:v>
                </c:pt>
                <c:pt idx="19522">
                  <c:v>4.4315757391039314</c:v>
                </c:pt>
                <c:pt idx="19523">
                  <c:v>4.4224321853093569</c:v>
                </c:pt>
                <c:pt idx="19524">
                  <c:v>4.4163364827796405</c:v>
                </c:pt>
                <c:pt idx="19525">
                  <c:v>4.407192928985066</c:v>
                </c:pt>
                <c:pt idx="19526">
                  <c:v>4.3950015239256324</c:v>
                </c:pt>
                <c:pt idx="19527">
                  <c:v>4.3828101188661996</c:v>
                </c:pt>
                <c:pt idx="19528">
                  <c:v>4.3736665650716242</c:v>
                </c:pt>
                <c:pt idx="19529">
                  <c:v>4.3614751600121915</c:v>
                </c:pt>
                <c:pt idx="19530">
                  <c:v>4.3492837549527579</c:v>
                </c:pt>
                <c:pt idx="19531">
                  <c:v>4.3401402011581833</c:v>
                </c:pt>
                <c:pt idx="19532">
                  <c:v>4.3279487960987497</c:v>
                </c:pt>
                <c:pt idx="19533">
                  <c:v>4.3188052423041752</c:v>
                </c:pt>
                <c:pt idx="19534">
                  <c:v>4.3066138372447424</c:v>
                </c:pt>
                <c:pt idx="19535">
                  <c:v>4.2944224321853088</c:v>
                </c:pt>
                <c:pt idx="19536">
                  <c:v>4.2761353245961597</c:v>
                </c:pt>
                <c:pt idx="19537">
                  <c:v>4.2548003657421516</c:v>
                </c:pt>
                <c:pt idx="19538">
                  <c:v>4.2395611094178607</c:v>
                </c:pt>
                <c:pt idx="19539">
                  <c:v>4.2121304480341362</c:v>
                </c:pt>
                <c:pt idx="19540">
                  <c:v>4.190795489180128</c:v>
                </c:pt>
                <c:pt idx="19541">
                  <c:v>4.1664126790612617</c:v>
                </c:pt>
                <c:pt idx="19542">
                  <c:v>4.1420298689423953</c:v>
                </c:pt>
                <c:pt idx="19543">
                  <c:v>4.1237427613532454</c:v>
                </c:pt>
                <c:pt idx="19544">
                  <c:v>4.099359951234379</c:v>
                </c:pt>
                <c:pt idx="19545">
                  <c:v>4.0719292898506554</c:v>
                </c:pt>
                <c:pt idx="19546">
                  <c:v>4.0505943309966472</c:v>
                </c:pt>
                <c:pt idx="19547">
                  <c:v>4.0262115208777809</c:v>
                </c:pt>
                <c:pt idx="19548">
                  <c:v>4.0018287107589154</c:v>
                </c:pt>
                <c:pt idx="19549">
                  <c:v>3.983541603169765</c:v>
                </c:pt>
                <c:pt idx="19550">
                  <c:v>3.9622066443157573</c:v>
                </c:pt>
                <c:pt idx="19551">
                  <c:v>3.9408716854617492</c:v>
                </c:pt>
                <c:pt idx="19552">
                  <c:v>3.919536726607741</c:v>
                </c:pt>
                <c:pt idx="19553">
                  <c:v>3.9012496190185919</c:v>
                </c:pt>
                <c:pt idx="19554">
                  <c:v>3.8829625114294419</c:v>
                </c:pt>
                <c:pt idx="19555">
                  <c:v>3.8646754038402924</c:v>
                </c:pt>
                <c:pt idx="19556">
                  <c:v>3.8494361475160015</c:v>
                </c:pt>
                <c:pt idx="19557">
                  <c:v>3.8341968911917097</c:v>
                </c:pt>
                <c:pt idx="19558">
                  <c:v>3.8159097836025597</c:v>
                </c:pt>
                <c:pt idx="19559">
                  <c:v>3.8006705272782688</c:v>
                </c:pt>
                <c:pt idx="19560">
                  <c:v>3.7884791222188356</c:v>
                </c:pt>
                <c:pt idx="19561">
                  <c:v>3.7732398658945443</c:v>
                </c:pt>
                <c:pt idx="19562">
                  <c:v>3.7610484608351111</c:v>
                </c:pt>
                <c:pt idx="19563">
                  <c:v>3.7458092045108193</c:v>
                </c:pt>
                <c:pt idx="19564">
                  <c:v>3.7305699481865284</c:v>
                </c:pt>
                <c:pt idx="19565">
                  <c:v>3.7183785431270948</c:v>
                </c:pt>
                <c:pt idx="19566">
                  <c:v>3.7061871380676621</c:v>
                </c:pt>
                <c:pt idx="19567">
                  <c:v>3.6970435842730875</c:v>
                </c:pt>
                <c:pt idx="19568">
                  <c:v>3.6848521792136544</c:v>
                </c:pt>
                <c:pt idx="19569">
                  <c:v>3.6757086254190794</c:v>
                </c:pt>
                <c:pt idx="19570">
                  <c:v>3.6665650716245044</c:v>
                </c:pt>
                <c:pt idx="19571">
                  <c:v>3.6543736665650717</c:v>
                </c:pt>
                <c:pt idx="19572">
                  <c:v>3.6452301127704967</c:v>
                </c:pt>
                <c:pt idx="19573">
                  <c:v>3.6330387077110635</c:v>
                </c:pt>
                <c:pt idx="19574">
                  <c:v>3.6269430051813472</c:v>
                </c:pt>
                <c:pt idx="19575">
                  <c:v>3.6177994513867717</c:v>
                </c:pt>
                <c:pt idx="19576">
                  <c:v>3.6086558975921972</c:v>
                </c:pt>
                <c:pt idx="19577">
                  <c:v>3.6025601950624808</c:v>
                </c:pt>
                <c:pt idx="19578">
                  <c:v>3.5934166412679058</c:v>
                </c:pt>
                <c:pt idx="19579">
                  <c:v>3.5842730874733313</c:v>
                </c:pt>
                <c:pt idx="19580">
                  <c:v>3.5781773849436145</c:v>
                </c:pt>
                <c:pt idx="19581">
                  <c:v>3.5690338311490399</c:v>
                </c:pt>
                <c:pt idx="19582">
                  <c:v>3.5629381286193231</c:v>
                </c:pt>
                <c:pt idx="19583">
                  <c:v>3.5568424260896068</c:v>
                </c:pt>
                <c:pt idx="19584">
                  <c:v>3.5507467235598904</c:v>
                </c:pt>
                <c:pt idx="19585">
                  <c:v>3.541603169765315</c:v>
                </c:pt>
                <c:pt idx="19586">
                  <c:v>3.5355074672355986</c:v>
                </c:pt>
                <c:pt idx="19587">
                  <c:v>3.5294117647058822</c:v>
                </c:pt>
                <c:pt idx="19588">
                  <c:v>3.5233160621761659</c:v>
                </c:pt>
                <c:pt idx="19589">
                  <c:v>3.5172203596464486</c:v>
                </c:pt>
                <c:pt idx="19590">
                  <c:v>3.5111246571167323</c:v>
                </c:pt>
                <c:pt idx="19591">
                  <c:v>3.5050289545870159</c:v>
                </c:pt>
                <c:pt idx="19592">
                  <c:v>3.5019811033221577</c:v>
                </c:pt>
                <c:pt idx="19593">
                  <c:v>3.4897896982627246</c:v>
                </c:pt>
                <c:pt idx="19594">
                  <c:v>3.4867418469978664</c:v>
                </c:pt>
                <c:pt idx="19595">
                  <c:v>3.4836939957330082</c:v>
                </c:pt>
                <c:pt idx="19596">
                  <c:v>3.4775982932032914</c:v>
                </c:pt>
                <c:pt idx="19597">
                  <c:v>3.471502590673575</c:v>
                </c:pt>
                <c:pt idx="19598">
                  <c:v>3.4684547394087168</c:v>
                </c:pt>
                <c:pt idx="19599">
                  <c:v>3.462359036879</c:v>
                </c:pt>
                <c:pt idx="19600">
                  <c:v>3.4593111856141419</c:v>
                </c:pt>
                <c:pt idx="19601">
                  <c:v>3.4532154830844255</c:v>
                </c:pt>
                <c:pt idx="19602">
                  <c:v>3.4501676318195673</c:v>
                </c:pt>
                <c:pt idx="19603">
                  <c:v>3.4471197805547091</c:v>
                </c:pt>
                <c:pt idx="19604">
                  <c:v>3.4410240780249919</c:v>
                </c:pt>
                <c:pt idx="19605">
                  <c:v>3.4379762267601337</c:v>
                </c:pt>
                <c:pt idx="19606">
                  <c:v>3.4349283754952755</c:v>
                </c:pt>
                <c:pt idx="19607">
                  <c:v>3.4318805242304173</c:v>
                </c:pt>
                <c:pt idx="19608">
                  <c:v>3.4288326729655592</c:v>
                </c:pt>
                <c:pt idx="19609">
                  <c:v>3.4227369704358428</c:v>
                </c:pt>
                <c:pt idx="19610">
                  <c:v>3.4196891191709846</c:v>
                </c:pt>
                <c:pt idx="19611">
                  <c:v>3.4166412679061264</c:v>
                </c:pt>
                <c:pt idx="19612">
                  <c:v>3.4135934166412674</c:v>
                </c:pt>
                <c:pt idx="19613">
                  <c:v>3.4105455653764092</c:v>
                </c:pt>
                <c:pt idx="19614">
                  <c:v>3.407497714111551</c:v>
                </c:pt>
                <c:pt idx="19615">
                  <c:v>3.4044498628466928</c:v>
                </c:pt>
                <c:pt idx="19616">
                  <c:v>3.4014020115818346</c:v>
                </c:pt>
                <c:pt idx="19617">
                  <c:v>3.3983541603169765</c:v>
                </c:pt>
                <c:pt idx="19618">
                  <c:v>3.3953063090521183</c:v>
                </c:pt>
                <c:pt idx="19619">
                  <c:v>3.3953063090521183</c:v>
                </c:pt>
                <c:pt idx="19620">
                  <c:v>3.3922584577872601</c:v>
                </c:pt>
                <c:pt idx="19621">
                  <c:v>3.3892106065224015</c:v>
                </c:pt>
                <c:pt idx="19622">
                  <c:v>3.3861627552575433</c:v>
                </c:pt>
                <c:pt idx="19623">
                  <c:v>3.3831149039926851</c:v>
                </c:pt>
                <c:pt idx="19624">
                  <c:v>3.3800670527278265</c:v>
                </c:pt>
                <c:pt idx="19625">
                  <c:v>3.3800670527278265</c:v>
                </c:pt>
                <c:pt idx="19626">
                  <c:v>3.3770192014629683</c:v>
                </c:pt>
                <c:pt idx="19627">
                  <c:v>3.3739713501981101</c:v>
                </c:pt>
                <c:pt idx="19628">
                  <c:v>3.3739713501981101</c:v>
                </c:pt>
                <c:pt idx="19629">
                  <c:v>3.3709234989332519</c:v>
                </c:pt>
                <c:pt idx="19630">
                  <c:v>3.3678756476683938</c:v>
                </c:pt>
                <c:pt idx="19631">
                  <c:v>3.3678756476683938</c:v>
                </c:pt>
                <c:pt idx="19632">
                  <c:v>3.3648277964035351</c:v>
                </c:pt>
                <c:pt idx="19633">
                  <c:v>3.3648277964035351</c:v>
                </c:pt>
                <c:pt idx="19634">
                  <c:v>3.361779945138677</c:v>
                </c:pt>
                <c:pt idx="19635">
                  <c:v>3.361779945138677</c:v>
                </c:pt>
                <c:pt idx="19636">
                  <c:v>3.3587320938738188</c:v>
                </c:pt>
                <c:pt idx="19637">
                  <c:v>3.3556842426089606</c:v>
                </c:pt>
                <c:pt idx="19638">
                  <c:v>3.3556842426089606</c:v>
                </c:pt>
                <c:pt idx="19639">
                  <c:v>3.3556842426089606</c:v>
                </c:pt>
                <c:pt idx="19640">
                  <c:v>3.3526363913441024</c:v>
                </c:pt>
                <c:pt idx="19641">
                  <c:v>3.3495885400792442</c:v>
                </c:pt>
                <c:pt idx="19642">
                  <c:v>3.3495885400792442</c:v>
                </c:pt>
                <c:pt idx="19643">
                  <c:v>3.346540688814386</c:v>
                </c:pt>
                <c:pt idx="19644">
                  <c:v>3.346540688814386</c:v>
                </c:pt>
                <c:pt idx="19645">
                  <c:v>3.346540688814386</c:v>
                </c:pt>
                <c:pt idx="19646">
                  <c:v>3.3434928375495274</c:v>
                </c:pt>
                <c:pt idx="19647">
                  <c:v>3.3434928375495274</c:v>
                </c:pt>
                <c:pt idx="19648">
                  <c:v>3.3404449862846692</c:v>
                </c:pt>
                <c:pt idx="19649">
                  <c:v>3.3404449862846692</c:v>
                </c:pt>
                <c:pt idx="19650">
                  <c:v>3.3404449862846692</c:v>
                </c:pt>
                <c:pt idx="19651">
                  <c:v>3.3373971350198106</c:v>
                </c:pt>
                <c:pt idx="19652">
                  <c:v>3.3373971350198106</c:v>
                </c:pt>
                <c:pt idx="19653">
                  <c:v>3.3373971350198106</c:v>
                </c:pt>
                <c:pt idx="19654">
                  <c:v>3.3343492837549524</c:v>
                </c:pt>
                <c:pt idx="19655">
                  <c:v>3.3343492837549524</c:v>
                </c:pt>
                <c:pt idx="19656">
                  <c:v>3.3343492837549524</c:v>
                </c:pt>
                <c:pt idx="19657">
                  <c:v>3.3343492837549524</c:v>
                </c:pt>
                <c:pt idx="19658">
                  <c:v>3.3313014324900942</c:v>
                </c:pt>
                <c:pt idx="19659">
                  <c:v>3.3313014324900942</c:v>
                </c:pt>
                <c:pt idx="19660">
                  <c:v>3.3313014324900942</c:v>
                </c:pt>
                <c:pt idx="19661">
                  <c:v>3.3313014324900942</c:v>
                </c:pt>
                <c:pt idx="19662">
                  <c:v>3.3282535812252361</c:v>
                </c:pt>
                <c:pt idx="19663">
                  <c:v>3.3282535812252361</c:v>
                </c:pt>
                <c:pt idx="19664">
                  <c:v>3.3282535812252361</c:v>
                </c:pt>
                <c:pt idx="19665">
                  <c:v>3.3282535812252361</c:v>
                </c:pt>
                <c:pt idx="19666">
                  <c:v>3.3282535812252361</c:v>
                </c:pt>
                <c:pt idx="19667">
                  <c:v>3.3282535812252361</c:v>
                </c:pt>
                <c:pt idx="19668">
                  <c:v>3.3282535812252361</c:v>
                </c:pt>
                <c:pt idx="19669">
                  <c:v>3.3282535812252361</c:v>
                </c:pt>
                <c:pt idx="19670">
                  <c:v>3.3282535812252361</c:v>
                </c:pt>
                <c:pt idx="19671">
                  <c:v>3.3282535812252361</c:v>
                </c:pt>
                <c:pt idx="19672">
                  <c:v>3.3282535812252361</c:v>
                </c:pt>
                <c:pt idx="19673">
                  <c:v>3.3313014324900942</c:v>
                </c:pt>
                <c:pt idx="19674">
                  <c:v>3.3313014324900942</c:v>
                </c:pt>
                <c:pt idx="19675">
                  <c:v>3.3313014324900942</c:v>
                </c:pt>
                <c:pt idx="19676">
                  <c:v>3.3313014324900942</c:v>
                </c:pt>
                <c:pt idx="19677">
                  <c:v>3.3343492837549524</c:v>
                </c:pt>
                <c:pt idx="19678">
                  <c:v>3.3343492837549524</c:v>
                </c:pt>
                <c:pt idx="19679">
                  <c:v>3.3373971350198106</c:v>
                </c:pt>
                <c:pt idx="19680">
                  <c:v>3.3404449862846692</c:v>
                </c:pt>
                <c:pt idx="19681">
                  <c:v>3.3404449862846692</c:v>
                </c:pt>
                <c:pt idx="19682">
                  <c:v>3.3434928375495274</c:v>
                </c:pt>
                <c:pt idx="19683">
                  <c:v>3.3434928375495274</c:v>
                </c:pt>
                <c:pt idx="19684">
                  <c:v>3.346540688814386</c:v>
                </c:pt>
                <c:pt idx="19685">
                  <c:v>3.3495885400792442</c:v>
                </c:pt>
                <c:pt idx="19686">
                  <c:v>3.3526363913441024</c:v>
                </c:pt>
                <c:pt idx="19687">
                  <c:v>3.3556842426089606</c:v>
                </c:pt>
                <c:pt idx="19688">
                  <c:v>3.3556842426089606</c:v>
                </c:pt>
                <c:pt idx="19689">
                  <c:v>3.3587320938738188</c:v>
                </c:pt>
                <c:pt idx="19690">
                  <c:v>3.3587320938738188</c:v>
                </c:pt>
                <c:pt idx="19691">
                  <c:v>3.361779945138677</c:v>
                </c:pt>
                <c:pt idx="19692">
                  <c:v>3.3678756476683938</c:v>
                </c:pt>
                <c:pt idx="19693">
                  <c:v>3.3709234989332519</c:v>
                </c:pt>
                <c:pt idx="19694">
                  <c:v>3.3709234989332519</c:v>
                </c:pt>
                <c:pt idx="19695">
                  <c:v>3.3770192014629683</c:v>
                </c:pt>
                <c:pt idx="19696">
                  <c:v>3.3800670527278265</c:v>
                </c:pt>
                <c:pt idx="19697">
                  <c:v>3.3831149039926851</c:v>
                </c:pt>
                <c:pt idx="19698">
                  <c:v>3.3861627552575433</c:v>
                </c:pt>
                <c:pt idx="19699">
                  <c:v>3.3892106065224015</c:v>
                </c:pt>
                <c:pt idx="19700">
                  <c:v>3.3922584577872601</c:v>
                </c:pt>
                <c:pt idx="19701">
                  <c:v>3.3953063090521183</c:v>
                </c:pt>
                <c:pt idx="19702">
                  <c:v>3.3983541603169765</c:v>
                </c:pt>
                <c:pt idx="19703">
                  <c:v>3.4014020115818346</c:v>
                </c:pt>
                <c:pt idx="19704">
                  <c:v>3.407497714111551</c:v>
                </c:pt>
                <c:pt idx="19705">
                  <c:v>3.4105455653764092</c:v>
                </c:pt>
                <c:pt idx="19706">
                  <c:v>3.4105455653764092</c:v>
                </c:pt>
                <c:pt idx="19707">
                  <c:v>3.4166412679061264</c:v>
                </c:pt>
                <c:pt idx="19708">
                  <c:v>3.4166412679061264</c:v>
                </c:pt>
                <c:pt idx="19709">
                  <c:v>3.4227369704358428</c:v>
                </c:pt>
                <c:pt idx="19710">
                  <c:v>3.4227369704358428</c:v>
                </c:pt>
                <c:pt idx="19711">
                  <c:v>3.4288326729655592</c:v>
                </c:pt>
                <c:pt idx="19712">
                  <c:v>3.4318805242304173</c:v>
                </c:pt>
                <c:pt idx="19713">
                  <c:v>3.4349283754952755</c:v>
                </c:pt>
                <c:pt idx="19714">
                  <c:v>3.4410240780249919</c:v>
                </c:pt>
                <c:pt idx="19715">
                  <c:v>3.4440719292898505</c:v>
                </c:pt>
                <c:pt idx="19716">
                  <c:v>3.4440719292898505</c:v>
                </c:pt>
                <c:pt idx="19717">
                  <c:v>3.4501676318195673</c:v>
                </c:pt>
                <c:pt idx="19718">
                  <c:v>3.4532154830844255</c:v>
                </c:pt>
                <c:pt idx="19719">
                  <c:v>3.4562633343492837</c:v>
                </c:pt>
                <c:pt idx="19720">
                  <c:v>3.462359036879</c:v>
                </c:pt>
                <c:pt idx="19721">
                  <c:v>3.4684547394087168</c:v>
                </c:pt>
                <c:pt idx="19722">
                  <c:v>3.4775982932032914</c:v>
                </c:pt>
                <c:pt idx="19723">
                  <c:v>3.4806461444681496</c:v>
                </c:pt>
                <c:pt idx="19724">
                  <c:v>3.4867418469978664</c:v>
                </c:pt>
                <c:pt idx="19725">
                  <c:v>3.4958854007924414</c:v>
                </c:pt>
                <c:pt idx="19726">
                  <c:v>3.5019811033221577</c:v>
                </c:pt>
                <c:pt idx="19727">
                  <c:v>3.5141725083815905</c:v>
                </c:pt>
                <c:pt idx="19728">
                  <c:v>3.5172203596464486</c:v>
                </c:pt>
                <c:pt idx="19729">
                  <c:v>3.5294117647058822</c:v>
                </c:pt>
                <c:pt idx="19730">
                  <c:v>3.5355074672355986</c:v>
                </c:pt>
                <c:pt idx="19731">
                  <c:v>3.5446510210301736</c:v>
                </c:pt>
                <c:pt idx="19732">
                  <c:v>3.5537945748247486</c:v>
                </c:pt>
                <c:pt idx="19733">
                  <c:v>3.5629381286193231</c:v>
                </c:pt>
                <c:pt idx="19734">
                  <c:v>3.5781773849436145</c:v>
                </c:pt>
                <c:pt idx="19735">
                  <c:v>3.5842730874733313</c:v>
                </c:pt>
                <c:pt idx="19736">
                  <c:v>3.5995123437976226</c:v>
                </c:pt>
                <c:pt idx="19737">
                  <c:v>3.6086558975921972</c:v>
                </c:pt>
                <c:pt idx="19738">
                  <c:v>3.623895153916489</c:v>
                </c:pt>
                <c:pt idx="19739">
                  <c:v>3.6391344102407799</c:v>
                </c:pt>
                <c:pt idx="19740">
                  <c:v>3.6543736665650717</c:v>
                </c:pt>
                <c:pt idx="19741">
                  <c:v>3.6726607741542212</c:v>
                </c:pt>
                <c:pt idx="19742">
                  <c:v>3.6879000304785126</c:v>
                </c:pt>
                <c:pt idx="19743">
                  <c:v>3.7061871380676621</c:v>
                </c:pt>
                <c:pt idx="19744">
                  <c:v>3.7275220969216702</c:v>
                </c:pt>
                <c:pt idx="19745">
                  <c:v>3.7488570557756784</c:v>
                </c:pt>
                <c:pt idx="19746">
                  <c:v>3.7701920146296857</c:v>
                </c:pt>
                <c:pt idx="19747">
                  <c:v>3.7884791222188356</c:v>
                </c:pt>
                <c:pt idx="19748">
                  <c:v>3.8098140810728434</c:v>
                </c:pt>
                <c:pt idx="19749">
                  <c:v>3.8341968911917097</c:v>
                </c:pt>
                <c:pt idx="19750">
                  <c:v>3.8555318500457179</c:v>
                </c:pt>
                <c:pt idx="19751">
                  <c:v>3.8768668088997256</c:v>
                </c:pt>
                <c:pt idx="19752">
                  <c:v>3.9042974702834501</c:v>
                </c:pt>
                <c:pt idx="19753">
                  <c:v>3.9286802804023164</c:v>
                </c:pt>
                <c:pt idx="19754">
                  <c:v>3.9500152392563246</c:v>
                </c:pt>
                <c:pt idx="19755">
                  <c:v>3.9774459006400487</c:v>
                </c:pt>
                <c:pt idx="19756">
                  <c:v>3.9987808594940564</c:v>
                </c:pt>
                <c:pt idx="19757">
                  <c:v>4.0262115208777809</c:v>
                </c:pt>
                <c:pt idx="19758">
                  <c:v>4.0505943309966472</c:v>
                </c:pt>
                <c:pt idx="19759">
                  <c:v>4.0719292898506554</c:v>
                </c:pt>
                <c:pt idx="19760">
                  <c:v>4.0963120999695208</c:v>
                </c:pt>
                <c:pt idx="19761">
                  <c:v>4.1206949100883872</c:v>
                </c:pt>
                <c:pt idx="19762">
                  <c:v>4.1389820176775372</c:v>
                </c:pt>
                <c:pt idx="19763">
                  <c:v>4.1664126790612617</c:v>
                </c:pt>
                <c:pt idx="19764">
                  <c:v>4.1846997866504116</c:v>
                </c:pt>
                <c:pt idx="19765">
                  <c:v>4.2060347455044198</c:v>
                </c:pt>
                <c:pt idx="19766">
                  <c:v>4.2243218530935689</c:v>
                </c:pt>
                <c:pt idx="19767">
                  <c:v>4.2517525144772934</c:v>
                </c:pt>
                <c:pt idx="19768">
                  <c:v>4.2761353245961597</c:v>
                </c:pt>
                <c:pt idx="19769">
                  <c:v>4.2913745809204507</c:v>
                </c:pt>
                <c:pt idx="19770">
                  <c:v>4.315757391039317</c:v>
                </c:pt>
                <c:pt idx="19771">
                  <c:v>4.3370923498933251</c:v>
                </c:pt>
                <c:pt idx="19772">
                  <c:v>4.3553794574824742</c:v>
                </c:pt>
                <c:pt idx="19773">
                  <c:v>4.3736665650716242</c:v>
                </c:pt>
                <c:pt idx="19774">
                  <c:v>4.3950015239256324</c:v>
                </c:pt>
                <c:pt idx="19775">
                  <c:v>4.4102407802499242</c:v>
                </c:pt>
                <c:pt idx="19776">
                  <c:v>4.4254800365742151</c:v>
                </c:pt>
                <c:pt idx="19777">
                  <c:v>4.443767144163365</c:v>
                </c:pt>
                <c:pt idx="19778">
                  <c:v>4.4559585492227978</c:v>
                </c:pt>
                <c:pt idx="19779">
                  <c:v>4.4742456568119469</c:v>
                </c:pt>
                <c:pt idx="19780">
                  <c:v>4.4864370618713805</c:v>
                </c:pt>
                <c:pt idx="19781">
                  <c:v>4.495580615665955</c:v>
                </c:pt>
                <c:pt idx="19782">
                  <c:v>4.5077720207253877</c:v>
                </c:pt>
                <c:pt idx="19783">
                  <c:v>4.5291069795793959</c:v>
                </c:pt>
                <c:pt idx="19784">
                  <c:v>4.5352026821091131</c:v>
                </c:pt>
                <c:pt idx="19785">
                  <c:v>4.5473940871685459</c:v>
                </c:pt>
                <c:pt idx="19786">
                  <c:v>4.5534897896982622</c:v>
                </c:pt>
                <c:pt idx="19787">
                  <c:v>4.5595854922279795</c:v>
                </c:pt>
                <c:pt idx="19788">
                  <c:v>4.568729046022554</c:v>
                </c:pt>
                <c:pt idx="19789">
                  <c:v>4.5748247485522704</c:v>
                </c:pt>
                <c:pt idx="19790">
                  <c:v>4.5809204510819868</c:v>
                </c:pt>
                <c:pt idx="19791">
                  <c:v>4.5900640048765622</c:v>
                </c:pt>
                <c:pt idx="19792">
                  <c:v>4.5931118561414204</c:v>
                </c:pt>
                <c:pt idx="19793">
                  <c:v>4.5961597074062785</c:v>
                </c:pt>
                <c:pt idx="19794">
                  <c:v>4.5931118561414204</c:v>
                </c:pt>
                <c:pt idx="19795">
                  <c:v>4.5992075586711367</c:v>
                </c:pt>
                <c:pt idx="19796">
                  <c:v>4.5992075586711367</c:v>
                </c:pt>
                <c:pt idx="19797">
                  <c:v>4.5961597074062785</c:v>
                </c:pt>
                <c:pt idx="19798">
                  <c:v>4.5931118561414204</c:v>
                </c:pt>
                <c:pt idx="19799">
                  <c:v>4.587016153611704</c:v>
                </c:pt>
                <c:pt idx="19800">
                  <c:v>4.5839683023468449</c:v>
                </c:pt>
                <c:pt idx="19801">
                  <c:v>4.5748247485522704</c:v>
                </c:pt>
                <c:pt idx="19802">
                  <c:v>4.568729046022554</c:v>
                </c:pt>
                <c:pt idx="19803">
                  <c:v>4.5626333434928377</c:v>
                </c:pt>
                <c:pt idx="19804">
                  <c:v>4.5595854922279795</c:v>
                </c:pt>
                <c:pt idx="19805">
                  <c:v>4.5504419384334041</c:v>
                </c:pt>
                <c:pt idx="19806">
                  <c:v>4.5443462359036877</c:v>
                </c:pt>
                <c:pt idx="19807">
                  <c:v>4.5352026821091131</c:v>
                </c:pt>
                <c:pt idx="19808">
                  <c:v>4.5291069795793959</c:v>
                </c:pt>
                <c:pt idx="19809">
                  <c:v>4.5199634257848214</c:v>
                </c:pt>
                <c:pt idx="19810">
                  <c:v>4.5077720207253877</c:v>
                </c:pt>
                <c:pt idx="19811">
                  <c:v>4.4986284669308132</c:v>
                </c:pt>
                <c:pt idx="19812">
                  <c:v>4.4864370618713805</c:v>
                </c:pt>
                <c:pt idx="19813">
                  <c:v>4.4742456568119469</c:v>
                </c:pt>
                <c:pt idx="19814">
                  <c:v>4.4620542517525141</c:v>
                </c:pt>
                <c:pt idx="19815">
                  <c:v>4.4529106979579396</c:v>
                </c:pt>
                <c:pt idx="19816">
                  <c:v>4.4376714416336487</c:v>
                </c:pt>
                <c:pt idx="19817">
                  <c:v>4.4285278878390733</c:v>
                </c:pt>
                <c:pt idx="19818">
                  <c:v>4.4102407802499242</c:v>
                </c:pt>
                <c:pt idx="19819">
                  <c:v>4.3980493751904906</c:v>
                </c:pt>
                <c:pt idx="19820">
                  <c:v>4.3828101188661996</c:v>
                </c:pt>
                <c:pt idx="19821">
                  <c:v>4.3675708625419079</c:v>
                </c:pt>
                <c:pt idx="19822">
                  <c:v>4.3523316062176161</c:v>
                </c:pt>
                <c:pt idx="19823">
                  <c:v>4.3370923498933251</c:v>
                </c:pt>
                <c:pt idx="19824">
                  <c:v>4.3218530935690334</c:v>
                </c:pt>
                <c:pt idx="19825">
                  <c:v>4.3096616885096006</c:v>
                </c:pt>
                <c:pt idx="19826">
                  <c:v>4.2944224321853088</c:v>
                </c:pt>
                <c:pt idx="19827">
                  <c:v>4.2791831758610179</c:v>
                </c:pt>
                <c:pt idx="19828">
                  <c:v>4.2669917708015843</c:v>
                </c:pt>
                <c:pt idx="19829">
                  <c:v>4.2517525144772934</c:v>
                </c:pt>
                <c:pt idx="19830">
                  <c:v>4.2395611094178607</c:v>
                </c:pt>
                <c:pt idx="19831">
                  <c:v>4.2304175556232853</c:v>
                </c:pt>
                <c:pt idx="19832">
                  <c:v>4.2182261505638525</c:v>
                </c:pt>
                <c:pt idx="19833">
                  <c:v>4.2121304480341362</c:v>
                </c:pt>
                <c:pt idx="19834">
                  <c:v>4.2029868942395607</c:v>
                </c:pt>
                <c:pt idx="19835">
                  <c:v>4.1968911917098444</c:v>
                </c:pt>
                <c:pt idx="19836">
                  <c:v>4.190795489180128</c:v>
                </c:pt>
                <c:pt idx="19837">
                  <c:v>4.1846997866504116</c:v>
                </c:pt>
                <c:pt idx="19838">
                  <c:v>4.1786040841206953</c:v>
                </c:pt>
                <c:pt idx="19839">
                  <c:v>4.172508381590978</c:v>
                </c:pt>
                <c:pt idx="19840">
                  <c:v>4.1694605303261199</c:v>
                </c:pt>
                <c:pt idx="19841">
                  <c:v>4.1664126790612617</c:v>
                </c:pt>
                <c:pt idx="19842">
                  <c:v>4.1633648277964035</c:v>
                </c:pt>
                <c:pt idx="19843">
                  <c:v>4.1633648277964035</c:v>
                </c:pt>
                <c:pt idx="19844">
                  <c:v>4.1603169765315453</c:v>
                </c:pt>
                <c:pt idx="19845">
                  <c:v>4.1603169765315453</c:v>
                </c:pt>
                <c:pt idx="19846">
                  <c:v>4.1572691252666871</c:v>
                </c:pt>
                <c:pt idx="19847">
                  <c:v>4.1572691252666871</c:v>
                </c:pt>
                <c:pt idx="19848">
                  <c:v>4.1542212740018289</c:v>
                </c:pt>
                <c:pt idx="19849">
                  <c:v>4.1511734227369699</c:v>
                </c:pt>
                <c:pt idx="19850">
                  <c:v>4.1481255714721117</c:v>
                </c:pt>
                <c:pt idx="19851">
                  <c:v>4.1450777202072535</c:v>
                </c:pt>
                <c:pt idx="19852">
                  <c:v>4.1420298689423953</c:v>
                </c:pt>
                <c:pt idx="19853">
                  <c:v>4.1389820176775372</c:v>
                </c:pt>
                <c:pt idx="19854">
                  <c:v>4.135934166412679</c:v>
                </c:pt>
                <c:pt idx="19855">
                  <c:v>4.1267906126181035</c:v>
                </c:pt>
                <c:pt idx="19856">
                  <c:v>4.1206949100883872</c:v>
                </c:pt>
                <c:pt idx="19857">
                  <c:v>4.1145992075586708</c:v>
                </c:pt>
                <c:pt idx="19858">
                  <c:v>4.1085035050289545</c:v>
                </c:pt>
                <c:pt idx="19859">
                  <c:v>4.099359951234379</c:v>
                </c:pt>
                <c:pt idx="19860">
                  <c:v>4.0871685461749463</c:v>
                </c:pt>
                <c:pt idx="19861">
                  <c:v>4.0719292898506554</c:v>
                </c:pt>
                <c:pt idx="19862">
                  <c:v>4.0597378847912218</c:v>
                </c:pt>
                <c:pt idx="19863">
                  <c:v>4.0414507772020727</c:v>
                </c:pt>
                <c:pt idx="19864">
                  <c:v>4.0262115208777809</c:v>
                </c:pt>
                <c:pt idx="19865">
                  <c:v>4.0079244132886318</c:v>
                </c:pt>
                <c:pt idx="19866">
                  <c:v>3.9865894544346236</c:v>
                </c:pt>
                <c:pt idx="19867">
                  <c:v>3.9683023468454737</c:v>
                </c:pt>
                <c:pt idx="19868">
                  <c:v>3.9500152392563246</c:v>
                </c:pt>
                <c:pt idx="19869">
                  <c:v>3.9317281316671746</c:v>
                </c:pt>
                <c:pt idx="19870">
                  <c:v>3.9134410240780246</c:v>
                </c:pt>
                <c:pt idx="19871">
                  <c:v>3.8951539164888751</c:v>
                </c:pt>
                <c:pt idx="19872">
                  <c:v>3.8799146601645838</c:v>
                </c:pt>
                <c:pt idx="19873">
                  <c:v>3.8616275525754342</c:v>
                </c:pt>
                <c:pt idx="19874">
                  <c:v>3.8463882962511424</c:v>
                </c:pt>
                <c:pt idx="19875">
                  <c:v>3.8311490399268515</c:v>
                </c:pt>
                <c:pt idx="19876">
                  <c:v>3.8159097836025597</c:v>
                </c:pt>
                <c:pt idx="19877">
                  <c:v>3.8006705272782688</c:v>
                </c:pt>
                <c:pt idx="19878">
                  <c:v>3.7884791222188356</c:v>
                </c:pt>
                <c:pt idx="19879">
                  <c:v>3.7732398658945443</c:v>
                </c:pt>
                <c:pt idx="19880">
                  <c:v>3.7610484608351111</c:v>
                </c:pt>
                <c:pt idx="19881">
                  <c:v>3.7458092045108193</c:v>
                </c:pt>
                <c:pt idx="19882">
                  <c:v>3.7336177994513866</c:v>
                </c:pt>
                <c:pt idx="19883">
                  <c:v>3.7214263943919539</c:v>
                </c:pt>
                <c:pt idx="19884">
                  <c:v>3.7092349893325203</c:v>
                </c:pt>
                <c:pt idx="19885">
                  <c:v>3.6970435842730875</c:v>
                </c:pt>
                <c:pt idx="19886">
                  <c:v>3.6879000304785126</c:v>
                </c:pt>
                <c:pt idx="19887">
                  <c:v>3.6757086254190794</c:v>
                </c:pt>
                <c:pt idx="19888">
                  <c:v>3.6665650716245044</c:v>
                </c:pt>
                <c:pt idx="19889">
                  <c:v>3.6574215178299299</c:v>
                </c:pt>
                <c:pt idx="19890">
                  <c:v>3.6482779640353553</c:v>
                </c:pt>
                <c:pt idx="19891">
                  <c:v>3.6391344102407799</c:v>
                </c:pt>
                <c:pt idx="19892">
                  <c:v>3.6299908564462053</c:v>
                </c:pt>
                <c:pt idx="19893">
                  <c:v>3.6208473026516308</c:v>
                </c:pt>
                <c:pt idx="19894">
                  <c:v>3.6117037488570554</c:v>
                </c:pt>
                <c:pt idx="19895">
                  <c:v>3.6025601950624808</c:v>
                </c:pt>
                <c:pt idx="19896">
                  <c:v>3.5964644925327645</c:v>
                </c:pt>
                <c:pt idx="19897">
                  <c:v>3.5873209387381895</c:v>
                </c:pt>
                <c:pt idx="19898">
                  <c:v>3.5781773849436145</c:v>
                </c:pt>
                <c:pt idx="19899">
                  <c:v>3.5720816824138981</c:v>
                </c:pt>
                <c:pt idx="19900">
                  <c:v>3.5659859798841813</c:v>
                </c:pt>
                <c:pt idx="19901">
                  <c:v>3.5568424260896068</c:v>
                </c:pt>
                <c:pt idx="19902">
                  <c:v>3.5507467235598904</c:v>
                </c:pt>
                <c:pt idx="19903">
                  <c:v>3.5446510210301736</c:v>
                </c:pt>
                <c:pt idx="19904">
                  <c:v>3.5385553185004568</c:v>
                </c:pt>
                <c:pt idx="19905">
                  <c:v>3.5324596159707404</c:v>
                </c:pt>
                <c:pt idx="19906">
                  <c:v>3.5263639134410241</c:v>
                </c:pt>
                <c:pt idx="19907">
                  <c:v>3.5202682109113077</c:v>
                </c:pt>
                <c:pt idx="19908">
                  <c:v>3.5141725083815905</c:v>
                </c:pt>
                <c:pt idx="19909">
                  <c:v>3.5080768058518741</c:v>
                </c:pt>
                <c:pt idx="19910">
                  <c:v>3.5019811033221577</c:v>
                </c:pt>
                <c:pt idx="19911">
                  <c:v>3.4958854007924414</c:v>
                </c:pt>
                <c:pt idx="19912">
                  <c:v>3.4897896982627246</c:v>
                </c:pt>
                <c:pt idx="19913">
                  <c:v>3.4836939957330082</c:v>
                </c:pt>
                <c:pt idx="19914">
                  <c:v>3.4806461444681496</c:v>
                </c:pt>
                <c:pt idx="19915">
                  <c:v>3.4745504419384332</c:v>
                </c:pt>
                <c:pt idx="19916">
                  <c:v>3.471502590673575</c:v>
                </c:pt>
                <c:pt idx="19917">
                  <c:v>3.4654068881438582</c:v>
                </c:pt>
                <c:pt idx="19918">
                  <c:v>3.462359036879</c:v>
                </c:pt>
                <c:pt idx="19919">
                  <c:v>3.4562633343492837</c:v>
                </c:pt>
                <c:pt idx="19920">
                  <c:v>3.4532154830844255</c:v>
                </c:pt>
                <c:pt idx="19921">
                  <c:v>3.4471197805547091</c:v>
                </c:pt>
                <c:pt idx="19922">
                  <c:v>3.4440719292898505</c:v>
                </c:pt>
                <c:pt idx="19923">
                  <c:v>3.4410240780249919</c:v>
                </c:pt>
                <c:pt idx="19924">
                  <c:v>3.4379762267601337</c:v>
                </c:pt>
                <c:pt idx="19925">
                  <c:v>3.4318805242304173</c:v>
                </c:pt>
                <c:pt idx="19926">
                  <c:v>3.4288326729655592</c:v>
                </c:pt>
                <c:pt idx="19927">
                  <c:v>3.425784821700701</c:v>
                </c:pt>
                <c:pt idx="19928">
                  <c:v>3.4227369704358428</c:v>
                </c:pt>
                <c:pt idx="19929">
                  <c:v>3.4196891191709846</c:v>
                </c:pt>
                <c:pt idx="19930">
                  <c:v>3.4166412679061264</c:v>
                </c:pt>
                <c:pt idx="19931">
                  <c:v>3.4135934166412674</c:v>
                </c:pt>
                <c:pt idx="19932">
                  <c:v>3.4105455653764092</c:v>
                </c:pt>
                <c:pt idx="19933">
                  <c:v>3.407497714111551</c:v>
                </c:pt>
                <c:pt idx="19934">
                  <c:v>3.4044498628466928</c:v>
                </c:pt>
                <c:pt idx="19935">
                  <c:v>3.4014020115818346</c:v>
                </c:pt>
                <c:pt idx="19936">
                  <c:v>3.3983541603169765</c:v>
                </c:pt>
                <c:pt idx="19937">
                  <c:v>3.3953063090521183</c:v>
                </c:pt>
                <c:pt idx="19938">
                  <c:v>3.3922584577872601</c:v>
                </c:pt>
                <c:pt idx="19939">
                  <c:v>3.3892106065224015</c:v>
                </c:pt>
                <c:pt idx="19940">
                  <c:v>3.3892106065224015</c:v>
                </c:pt>
                <c:pt idx="19941">
                  <c:v>3.3861627552575433</c:v>
                </c:pt>
                <c:pt idx="19942">
                  <c:v>3.3831149039926851</c:v>
                </c:pt>
                <c:pt idx="19943">
                  <c:v>3.3800670527278265</c:v>
                </c:pt>
                <c:pt idx="19944">
                  <c:v>3.3770192014629683</c:v>
                </c:pt>
                <c:pt idx="19945">
                  <c:v>3.3770192014629683</c:v>
                </c:pt>
                <c:pt idx="19946">
                  <c:v>3.3739713501981101</c:v>
                </c:pt>
                <c:pt idx="19947">
                  <c:v>3.3709234989332519</c:v>
                </c:pt>
                <c:pt idx="19948">
                  <c:v>3.3678756476683938</c:v>
                </c:pt>
                <c:pt idx="19949">
                  <c:v>3.3678756476683938</c:v>
                </c:pt>
                <c:pt idx="19950">
                  <c:v>3.3648277964035351</c:v>
                </c:pt>
                <c:pt idx="19951">
                  <c:v>3.3648277964035351</c:v>
                </c:pt>
                <c:pt idx="19952">
                  <c:v>3.361779945138677</c:v>
                </c:pt>
                <c:pt idx="19953">
                  <c:v>3.361779945138677</c:v>
                </c:pt>
                <c:pt idx="19954">
                  <c:v>3.3587320938738188</c:v>
                </c:pt>
                <c:pt idx="19955">
                  <c:v>3.3587320938738188</c:v>
                </c:pt>
                <c:pt idx="19956">
                  <c:v>3.3556842426089606</c:v>
                </c:pt>
                <c:pt idx="19957">
                  <c:v>3.3556842426089606</c:v>
                </c:pt>
                <c:pt idx="19958">
                  <c:v>3.3526363913441024</c:v>
                </c:pt>
                <c:pt idx="19959">
                  <c:v>3.3526363913441024</c:v>
                </c:pt>
                <c:pt idx="19960">
                  <c:v>3.3495885400792442</c:v>
                </c:pt>
                <c:pt idx="19961">
                  <c:v>3.3495885400792442</c:v>
                </c:pt>
                <c:pt idx="19962">
                  <c:v>3.3495885400792442</c:v>
                </c:pt>
                <c:pt idx="19963">
                  <c:v>3.346540688814386</c:v>
                </c:pt>
                <c:pt idx="19964">
                  <c:v>3.346540688814386</c:v>
                </c:pt>
                <c:pt idx="19965">
                  <c:v>3.346540688814386</c:v>
                </c:pt>
                <c:pt idx="19966">
                  <c:v>3.3434928375495274</c:v>
                </c:pt>
                <c:pt idx="19967">
                  <c:v>3.3434928375495274</c:v>
                </c:pt>
                <c:pt idx="19968">
                  <c:v>3.3434928375495274</c:v>
                </c:pt>
                <c:pt idx="19969">
                  <c:v>3.3404449862846692</c:v>
                </c:pt>
                <c:pt idx="19970">
                  <c:v>3.3404449862846692</c:v>
                </c:pt>
                <c:pt idx="19971">
                  <c:v>3.3404449862846692</c:v>
                </c:pt>
                <c:pt idx="19972">
                  <c:v>3.3404449862846692</c:v>
                </c:pt>
                <c:pt idx="19973">
                  <c:v>3.3404449862846692</c:v>
                </c:pt>
                <c:pt idx="19974">
                  <c:v>3.3404449862846692</c:v>
                </c:pt>
                <c:pt idx="19975">
                  <c:v>3.3373971350198106</c:v>
                </c:pt>
                <c:pt idx="19976">
                  <c:v>3.3404449862846692</c:v>
                </c:pt>
                <c:pt idx="19977">
                  <c:v>3.3404449862846692</c:v>
                </c:pt>
                <c:pt idx="19978">
                  <c:v>3.3404449862846692</c:v>
                </c:pt>
                <c:pt idx="19979">
                  <c:v>3.3404449862846692</c:v>
                </c:pt>
                <c:pt idx="19980">
                  <c:v>3.3404449862846692</c:v>
                </c:pt>
                <c:pt idx="19981">
                  <c:v>3.3404449862846692</c:v>
                </c:pt>
                <c:pt idx="19982">
                  <c:v>3.3404449862846692</c:v>
                </c:pt>
                <c:pt idx="19983">
                  <c:v>3.3404449862846692</c:v>
                </c:pt>
                <c:pt idx="19984">
                  <c:v>3.3434928375495274</c:v>
                </c:pt>
                <c:pt idx="19985">
                  <c:v>3.3434928375495274</c:v>
                </c:pt>
                <c:pt idx="19986">
                  <c:v>3.3434928375495274</c:v>
                </c:pt>
                <c:pt idx="19987">
                  <c:v>3.346540688814386</c:v>
                </c:pt>
                <c:pt idx="19988">
                  <c:v>3.346540688814386</c:v>
                </c:pt>
                <c:pt idx="19989">
                  <c:v>3.3495885400792442</c:v>
                </c:pt>
                <c:pt idx="19990">
                  <c:v>3.3495885400792442</c:v>
                </c:pt>
                <c:pt idx="19991">
                  <c:v>3.3526363913441024</c:v>
                </c:pt>
                <c:pt idx="19992">
                  <c:v>3.3526363913441024</c:v>
                </c:pt>
                <c:pt idx="19993">
                  <c:v>3.3556842426089606</c:v>
                </c:pt>
                <c:pt idx="19994">
                  <c:v>3.3587320938738188</c:v>
                </c:pt>
                <c:pt idx="19995">
                  <c:v>3.361779945138677</c:v>
                </c:pt>
                <c:pt idx="19996">
                  <c:v>3.3648277964035351</c:v>
                </c:pt>
                <c:pt idx="19997">
                  <c:v>3.3678756476683938</c:v>
                </c:pt>
                <c:pt idx="19998">
                  <c:v>3.3739713501981101</c:v>
                </c:pt>
                <c:pt idx="19999">
                  <c:v>3.3800670527278265</c:v>
                </c:pt>
                <c:pt idx="20000">
                  <c:v>3.3831149039926851</c:v>
                </c:pt>
                <c:pt idx="20001">
                  <c:v>3.3892106065224015</c:v>
                </c:pt>
                <c:pt idx="20002">
                  <c:v>3.3953063090521183</c:v>
                </c:pt>
                <c:pt idx="20003">
                  <c:v>3.4014020115818346</c:v>
                </c:pt>
                <c:pt idx="20004">
                  <c:v>3.407497714111551</c:v>
                </c:pt>
                <c:pt idx="20005">
                  <c:v>3.4166412679061264</c:v>
                </c:pt>
                <c:pt idx="20006">
                  <c:v>3.425784821700701</c:v>
                </c:pt>
                <c:pt idx="20007">
                  <c:v>3.4318805242304173</c:v>
                </c:pt>
                <c:pt idx="20008">
                  <c:v>3.4410240780249919</c:v>
                </c:pt>
                <c:pt idx="20009">
                  <c:v>3.4501676318195673</c:v>
                </c:pt>
                <c:pt idx="20010">
                  <c:v>3.462359036879</c:v>
                </c:pt>
                <c:pt idx="20011">
                  <c:v>3.471502590673575</c:v>
                </c:pt>
                <c:pt idx="20012">
                  <c:v>3.4836939957330082</c:v>
                </c:pt>
                <c:pt idx="20013">
                  <c:v>3.4958854007924414</c:v>
                </c:pt>
                <c:pt idx="20014">
                  <c:v>3.5111246571167323</c:v>
                </c:pt>
                <c:pt idx="20015">
                  <c:v>3.5263639134410241</c:v>
                </c:pt>
                <c:pt idx="20016">
                  <c:v>3.5385553185004568</c:v>
                </c:pt>
                <c:pt idx="20017">
                  <c:v>3.5568424260896068</c:v>
                </c:pt>
                <c:pt idx="20018">
                  <c:v>3.5720816824138981</c:v>
                </c:pt>
                <c:pt idx="20019">
                  <c:v>3.5903687900030476</c:v>
                </c:pt>
                <c:pt idx="20020">
                  <c:v>3.6086558975921972</c:v>
                </c:pt>
                <c:pt idx="20021">
                  <c:v>3.6269430051813472</c:v>
                </c:pt>
                <c:pt idx="20022">
                  <c:v>3.6482779640353553</c:v>
                </c:pt>
                <c:pt idx="20023">
                  <c:v>3.6696129228893626</c:v>
                </c:pt>
                <c:pt idx="20024">
                  <c:v>3.6909478817433707</c:v>
                </c:pt>
                <c:pt idx="20025">
                  <c:v>3.7122828405973785</c:v>
                </c:pt>
                <c:pt idx="20026">
                  <c:v>3.7336177994513866</c:v>
                </c:pt>
                <c:pt idx="20027">
                  <c:v>3.7610484608351111</c:v>
                </c:pt>
                <c:pt idx="20028">
                  <c:v>3.7854312709539775</c:v>
                </c:pt>
                <c:pt idx="20029">
                  <c:v>3.8067662298079852</c:v>
                </c:pt>
                <c:pt idx="20030">
                  <c:v>3.8372447424565679</c:v>
                </c:pt>
                <c:pt idx="20031">
                  <c:v>3.858579701310576</c:v>
                </c:pt>
                <c:pt idx="20032">
                  <c:v>3.8829625114294419</c:v>
                </c:pt>
                <c:pt idx="20033">
                  <c:v>3.9042974702834501</c:v>
                </c:pt>
                <c:pt idx="20034">
                  <c:v>3.9286802804023164</c:v>
                </c:pt>
                <c:pt idx="20035">
                  <c:v>3.9530630905211828</c:v>
                </c:pt>
                <c:pt idx="20036">
                  <c:v>3.97439804937519</c:v>
                </c:pt>
                <c:pt idx="20037">
                  <c:v>4.0018287107589154</c:v>
                </c:pt>
                <c:pt idx="20038">
                  <c:v>4.0262115208777809</c:v>
                </c:pt>
                <c:pt idx="20039">
                  <c:v>4.047546479731789</c:v>
                </c:pt>
                <c:pt idx="20040">
                  <c:v>4.0719292898506554</c:v>
                </c:pt>
                <c:pt idx="20041">
                  <c:v>4.0902163974398045</c:v>
                </c:pt>
                <c:pt idx="20042">
                  <c:v>4.1115513562938126</c:v>
                </c:pt>
                <c:pt idx="20043">
                  <c:v>4.1328863151478208</c:v>
                </c:pt>
                <c:pt idx="20044">
                  <c:v>4.1481255714721117</c:v>
                </c:pt>
                <c:pt idx="20045">
                  <c:v>4.1694605303261199</c:v>
                </c:pt>
                <c:pt idx="20046">
                  <c:v>4.1877476379152698</c:v>
                </c:pt>
                <c:pt idx="20047">
                  <c:v>4.2060347455044198</c:v>
                </c:pt>
                <c:pt idx="20048">
                  <c:v>4.2243218530935689</c:v>
                </c:pt>
                <c:pt idx="20049">
                  <c:v>4.245656811947577</c:v>
                </c:pt>
                <c:pt idx="20050">
                  <c:v>4.2639439195367261</c:v>
                </c:pt>
                <c:pt idx="20051">
                  <c:v>4.2822310271258761</c:v>
                </c:pt>
                <c:pt idx="20052">
                  <c:v>4.297470283450167</c:v>
                </c:pt>
                <c:pt idx="20053">
                  <c:v>4.3127095397744588</c:v>
                </c:pt>
                <c:pt idx="20054">
                  <c:v>4.3279487960987497</c:v>
                </c:pt>
                <c:pt idx="20055">
                  <c:v>4.3462359036878997</c:v>
                </c:pt>
                <c:pt idx="20056">
                  <c:v>4.3553794574824742</c:v>
                </c:pt>
                <c:pt idx="20057">
                  <c:v>4.3767144163364824</c:v>
                </c:pt>
                <c:pt idx="20058">
                  <c:v>4.388905821395916</c:v>
                </c:pt>
                <c:pt idx="20059">
                  <c:v>4.407192928985066</c:v>
                </c:pt>
                <c:pt idx="20060">
                  <c:v>4.4193843340444987</c:v>
                </c:pt>
                <c:pt idx="20061">
                  <c:v>4.4315757391039314</c:v>
                </c:pt>
                <c:pt idx="20062">
                  <c:v>4.4529106979579396</c:v>
                </c:pt>
                <c:pt idx="20063">
                  <c:v>4.4620542517525141</c:v>
                </c:pt>
                <c:pt idx="20064">
                  <c:v>4.4742456568119469</c:v>
                </c:pt>
                <c:pt idx="20065">
                  <c:v>4.4894849131362387</c:v>
                </c:pt>
                <c:pt idx="20066">
                  <c:v>4.5016763181956714</c:v>
                </c:pt>
                <c:pt idx="20067">
                  <c:v>4.5077720207253877</c:v>
                </c:pt>
                <c:pt idx="20068">
                  <c:v>4.5291069795793959</c:v>
                </c:pt>
                <c:pt idx="20069">
                  <c:v>4.5382505333739713</c:v>
                </c:pt>
                <c:pt idx="20070">
                  <c:v>4.5443462359036877</c:v>
                </c:pt>
                <c:pt idx="20071">
                  <c:v>4.5565376409631204</c:v>
                </c:pt>
                <c:pt idx="20072">
                  <c:v>4.5656811947576958</c:v>
                </c:pt>
                <c:pt idx="20073">
                  <c:v>4.5748247485522704</c:v>
                </c:pt>
                <c:pt idx="20074">
                  <c:v>4.5809204510819868</c:v>
                </c:pt>
                <c:pt idx="20075">
                  <c:v>4.5900640048765622</c:v>
                </c:pt>
                <c:pt idx="20076">
                  <c:v>4.5961597074062785</c:v>
                </c:pt>
                <c:pt idx="20077">
                  <c:v>4.6022554099359949</c:v>
                </c:pt>
                <c:pt idx="20078">
                  <c:v>4.6053032612008531</c:v>
                </c:pt>
                <c:pt idx="20079">
                  <c:v>4.6113989637305703</c:v>
                </c:pt>
                <c:pt idx="20080">
                  <c:v>4.6144468149954285</c:v>
                </c:pt>
                <c:pt idx="20081">
                  <c:v>4.6205425175251449</c:v>
                </c:pt>
                <c:pt idx="20082">
                  <c:v>4.6235903687900031</c:v>
                </c:pt>
                <c:pt idx="20083">
                  <c:v>4.6296860713197194</c:v>
                </c:pt>
                <c:pt idx="20084">
                  <c:v>4.6296860713197194</c:v>
                </c:pt>
                <c:pt idx="20085">
                  <c:v>4.6296860713197194</c:v>
                </c:pt>
                <c:pt idx="20086">
                  <c:v>4.6327339225845776</c:v>
                </c:pt>
                <c:pt idx="20087">
                  <c:v>4.6266382200548613</c:v>
                </c:pt>
                <c:pt idx="20088">
                  <c:v>4.6266382200548613</c:v>
                </c:pt>
                <c:pt idx="20089">
                  <c:v>4.6235903687900031</c:v>
                </c:pt>
                <c:pt idx="20090">
                  <c:v>4.6113989637305703</c:v>
                </c:pt>
                <c:pt idx="20091">
                  <c:v>4.6022554099359949</c:v>
                </c:pt>
                <c:pt idx="20092">
                  <c:v>4.5961597074062785</c:v>
                </c:pt>
                <c:pt idx="20093">
                  <c:v>4.5809204510819868</c:v>
                </c:pt>
                <c:pt idx="20094">
                  <c:v>4.5717768972874122</c:v>
                </c:pt>
                <c:pt idx="20095">
                  <c:v>4.5595854922279795</c:v>
                </c:pt>
                <c:pt idx="20096">
                  <c:v>4.5473940871685459</c:v>
                </c:pt>
                <c:pt idx="20097">
                  <c:v>4.5382505333739713</c:v>
                </c:pt>
                <c:pt idx="20098">
                  <c:v>4.5260591283145377</c:v>
                </c:pt>
                <c:pt idx="20099">
                  <c:v>4.513867723255105</c:v>
                </c:pt>
                <c:pt idx="20100">
                  <c:v>4.5016763181956714</c:v>
                </c:pt>
                <c:pt idx="20101">
                  <c:v>4.495580615665955</c:v>
                </c:pt>
                <c:pt idx="20102">
                  <c:v>4.4894849131362387</c:v>
                </c:pt>
                <c:pt idx="20103">
                  <c:v>4.4772935080768059</c:v>
                </c:pt>
                <c:pt idx="20104">
                  <c:v>4.4711978055470887</c:v>
                </c:pt>
                <c:pt idx="20105">
                  <c:v>4.4651021030173723</c:v>
                </c:pt>
                <c:pt idx="20106">
                  <c:v>4.4559585492227978</c:v>
                </c:pt>
                <c:pt idx="20107">
                  <c:v>4.4529106979579396</c:v>
                </c:pt>
                <c:pt idx="20108">
                  <c:v>4.443767144163365</c:v>
                </c:pt>
                <c:pt idx="20109">
                  <c:v>4.4407192928985069</c:v>
                </c:pt>
                <c:pt idx="20110">
                  <c:v>4.4285278878390733</c:v>
                </c:pt>
                <c:pt idx="20111">
                  <c:v>4.4193843340444987</c:v>
                </c:pt>
                <c:pt idx="20112">
                  <c:v>4.4010972264553487</c:v>
                </c:pt>
                <c:pt idx="20113">
                  <c:v>4.3828101188661996</c:v>
                </c:pt>
                <c:pt idx="20114">
                  <c:v>4.3584273087473333</c:v>
                </c:pt>
                <c:pt idx="20115">
                  <c:v>4.3370923498933251</c:v>
                </c:pt>
                <c:pt idx="20116">
                  <c:v>4.3096616885096006</c:v>
                </c:pt>
                <c:pt idx="20117">
                  <c:v>4.2791831758610179</c:v>
                </c:pt>
                <c:pt idx="20118">
                  <c:v>4.2487046632124352</c:v>
                </c:pt>
                <c:pt idx="20119">
                  <c:v>4.2212740018287107</c:v>
                </c:pt>
                <c:pt idx="20120">
                  <c:v>4.1938433404449862</c:v>
                </c:pt>
                <c:pt idx="20121">
                  <c:v>4.1664126790612617</c:v>
                </c:pt>
                <c:pt idx="20122">
                  <c:v>4.1389820176775372</c:v>
                </c:pt>
                <c:pt idx="20123">
                  <c:v>4.1115513562938126</c:v>
                </c:pt>
                <c:pt idx="20124">
                  <c:v>4.0871685461749463</c:v>
                </c:pt>
                <c:pt idx="20125">
                  <c:v>4.06278573605608</c:v>
                </c:pt>
                <c:pt idx="20126">
                  <c:v>4.0384029259372145</c:v>
                </c:pt>
                <c:pt idx="20127">
                  <c:v>4.0140201158183482</c:v>
                </c:pt>
                <c:pt idx="20128">
                  <c:v>3.9896373056994818</c:v>
                </c:pt>
                <c:pt idx="20129">
                  <c:v>3.9683023468454737</c:v>
                </c:pt>
                <c:pt idx="20130">
                  <c:v>3.9469673879914655</c:v>
                </c:pt>
                <c:pt idx="20131">
                  <c:v>3.9256324291374582</c:v>
                </c:pt>
                <c:pt idx="20132">
                  <c:v>3.9073453215483083</c:v>
                </c:pt>
                <c:pt idx="20133">
                  <c:v>3.8890582139591587</c:v>
                </c:pt>
                <c:pt idx="20134">
                  <c:v>3.8707711063700088</c:v>
                </c:pt>
                <c:pt idx="20135">
                  <c:v>3.8524839987808597</c:v>
                </c:pt>
                <c:pt idx="20136">
                  <c:v>3.8341968911917097</c:v>
                </c:pt>
                <c:pt idx="20137">
                  <c:v>3.8189576348674179</c:v>
                </c:pt>
                <c:pt idx="20138">
                  <c:v>3.803718378543127</c:v>
                </c:pt>
                <c:pt idx="20139">
                  <c:v>3.7884791222188356</c:v>
                </c:pt>
                <c:pt idx="20140">
                  <c:v>3.7732398658945443</c:v>
                </c:pt>
                <c:pt idx="20141">
                  <c:v>3.7610484608351111</c:v>
                </c:pt>
                <c:pt idx="20142">
                  <c:v>3.7427613532459612</c:v>
                </c:pt>
                <c:pt idx="20143">
                  <c:v>3.7305699481865284</c:v>
                </c:pt>
                <c:pt idx="20144">
                  <c:v>3.7183785431270948</c:v>
                </c:pt>
                <c:pt idx="20145">
                  <c:v>3.7061871380676621</c:v>
                </c:pt>
                <c:pt idx="20146">
                  <c:v>3.6970435842730875</c:v>
                </c:pt>
                <c:pt idx="20147">
                  <c:v>3.6848521792136544</c:v>
                </c:pt>
                <c:pt idx="20148">
                  <c:v>3.6726607741542212</c:v>
                </c:pt>
                <c:pt idx="20149">
                  <c:v>3.6635172203596462</c:v>
                </c:pt>
                <c:pt idx="20150">
                  <c:v>3.6543736665650717</c:v>
                </c:pt>
                <c:pt idx="20151">
                  <c:v>3.6421822615056381</c:v>
                </c:pt>
                <c:pt idx="20152">
                  <c:v>3.6330387077110635</c:v>
                </c:pt>
                <c:pt idx="20153">
                  <c:v>3.623895153916489</c:v>
                </c:pt>
                <c:pt idx="20154">
                  <c:v>3.6147516001219135</c:v>
                </c:pt>
                <c:pt idx="20155">
                  <c:v>3.605608046327339</c:v>
                </c:pt>
                <c:pt idx="20156">
                  <c:v>3.5995123437976226</c:v>
                </c:pt>
                <c:pt idx="20157">
                  <c:v>3.5903687900030476</c:v>
                </c:pt>
                <c:pt idx="20158">
                  <c:v>3.5812252362084727</c:v>
                </c:pt>
                <c:pt idx="20159">
                  <c:v>3.5751295336787563</c:v>
                </c:pt>
                <c:pt idx="20160">
                  <c:v>3.5659859798841813</c:v>
                </c:pt>
                <c:pt idx="20161">
                  <c:v>3.5598902773544649</c:v>
                </c:pt>
                <c:pt idx="20162">
                  <c:v>3.5507467235598904</c:v>
                </c:pt>
                <c:pt idx="20163">
                  <c:v>3.5446510210301736</c:v>
                </c:pt>
                <c:pt idx="20164">
                  <c:v>3.5385553185004568</c:v>
                </c:pt>
                <c:pt idx="20165">
                  <c:v>3.5324596159707404</c:v>
                </c:pt>
                <c:pt idx="20166">
                  <c:v>3.5263639134410241</c:v>
                </c:pt>
                <c:pt idx="20167">
                  <c:v>3.5202682109113077</c:v>
                </c:pt>
                <c:pt idx="20168">
                  <c:v>3.5141725083815905</c:v>
                </c:pt>
                <c:pt idx="20169">
                  <c:v>3.5111246571167323</c:v>
                </c:pt>
                <c:pt idx="20170">
                  <c:v>3.5050289545870159</c:v>
                </c:pt>
                <c:pt idx="20171">
                  <c:v>3.5019811033221577</c:v>
                </c:pt>
                <c:pt idx="20172">
                  <c:v>3.4928375495275832</c:v>
                </c:pt>
                <c:pt idx="20173">
                  <c:v>3.4897896982627246</c:v>
                </c:pt>
                <c:pt idx="20174">
                  <c:v>3.4867418469978664</c:v>
                </c:pt>
                <c:pt idx="20175">
                  <c:v>3.4836939957330082</c:v>
                </c:pt>
                <c:pt idx="20176">
                  <c:v>3.4836939957330082</c:v>
                </c:pt>
                <c:pt idx="20177">
                  <c:v>3.4806461444681496</c:v>
                </c:pt>
                <c:pt idx="20178">
                  <c:v>3.4806461444681496</c:v>
                </c:pt>
                <c:pt idx="20179">
                  <c:v>3.4806461444681496</c:v>
                </c:pt>
                <c:pt idx="20180">
                  <c:v>3.4806461444681496</c:v>
                </c:pt>
                <c:pt idx="20181">
                  <c:v>3.4836939957330082</c:v>
                </c:pt>
                <c:pt idx="20182">
                  <c:v>3.4867418469978664</c:v>
                </c:pt>
                <c:pt idx="20183">
                  <c:v>3.4897896982627246</c:v>
                </c:pt>
                <c:pt idx="20184">
                  <c:v>3.4958854007924414</c:v>
                </c:pt>
                <c:pt idx="20185">
                  <c:v>3.5080768058518741</c:v>
                </c:pt>
                <c:pt idx="20186">
                  <c:v>3.5141725083815905</c:v>
                </c:pt>
                <c:pt idx="20187">
                  <c:v>3.5263639134410241</c:v>
                </c:pt>
                <c:pt idx="20188">
                  <c:v>3.5355074672355986</c:v>
                </c:pt>
                <c:pt idx="20189">
                  <c:v>3.5476988722950322</c:v>
                </c:pt>
                <c:pt idx="20190">
                  <c:v>3.5629381286193231</c:v>
                </c:pt>
                <c:pt idx="20191">
                  <c:v>3.5781773849436145</c:v>
                </c:pt>
                <c:pt idx="20192">
                  <c:v>3.5964644925327645</c:v>
                </c:pt>
                <c:pt idx="20193">
                  <c:v>3.6147516001219135</c:v>
                </c:pt>
                <c:pt idx="20194">
                  <c:v>3.6360865589759217</c:v>
                </c:pt>
                <c:pt idx="20195">
                  <c:v>3.6574215178299299</c:v>
                </c:pt>
                <c:pt idx="20196">
                  <c:v>3.6818043279487958</c:v>
                </c:pt>
                <c:pt idx="20197">
                  <c:v>3.7061871380676621</c:v>
                </c:pt>
                <c:pt idx="20198">
                  <c:v>3.7336177994513866</c:v>
                </c:pt>
                <c:pt idx="20199">
                  <c:v>3.7640963120999693</c:v>
                </c:pt>
                <c:pt idx="20200">
                  <c:v>3.794574824748552</c:v>
                </c:pt>
                <c:pt idx="20201">
                  <c:v>3.8220054861322765</c:v>
                </c:pt>
                <c:pt idx="20202">
                  <c:v>3.8524839987808597</c:v>
                </c:pt>
                <c:pt idx="20203">
                  <c:v>3.8799146601645838</c:v>
                </c:pt>
                <c:pt idx="20204">
                  <c:v>3.9103931728131665</c:v>
                </c:pt>
                <c:pt idx="20205">
                  <c:v>3.9408716854617492</c:v>
                </c:pt>
                <c:pt idx="20206">
                  <c:v>3.9713501981103319</c:v>
                </c:pt>
                <c:pt idx="20207">
                  <c:v>3.9987808594940564</c:v>
                </c:pt>
                <c:pt idx="20208">
                  <c:v>4.0323072234074973</c:v>
                </c:pt>
                <c:pt idx="20209">
                  <c:v>4.0597378847912218</c:v>
                </c:pt>
                <c:pt idx="20210">
                  <c:v>4.0902163974398045</c:v>
                </c:pt>
                <c:pt idx="20211">
                  <c:v>4.1145992075586708</c:v>
                </c:pt>
                <c:pt idx="20212">
                  <c:v>4.1389820176775372</c:v>
                </c:pt>
                <c:pt idx="20213">
                  <c:v>4.172508381590978</c:v>
                </c:pt>
                <c:pt idx="20214">
                  <c:v>4.1938433404449862</c:v>
                </c:pt>
                <c:pt idx="20215">
                  <c:v>4.2182261505638525</c:v>
                </c:pt>
                <c:pt idx="20216">
                  <c:v>4.2426089606827189</c:v>
                </c:pt>
                <c:pt idx="20217">
                  <c:v>4.2700396220664425</c:v>
                </c:pt>
                <c:pt idx="20218">
                  <c:v>4.2944224321853088</c:v>
                </c:pt>
                <c:pt idx="20219">
                  <c:v>4.315757391039317</c:v>
                </c:pt>
                <c:pt idx="20220">
                  <c:v>4.3401402011581833</c:v>
                </c:pt>
                <c:pt idx="20221">
                  <c:v>4.3614751600121915</c:v>
                </c:pt>
                <c:pt idx="20222">
                  <c:v>4.3828101188661996</c:v>
                </c:pt>
                <c:pt idx="20223">
                  <c:v>4.407192928985066</c:v>
                </c:pt>
                <c:pt idx="20224">
                  <c:v>4.4254800365742151</c:v>
                </c:pt>
                <c:pt idx="20225">
                  <c:v>4.4468149954282232</c:v>
                </c:pt>
                <c:pt idx="20226">
                  <c:v>4.4681499542822305</c:v>
                </c:pt>
                <c:pt idx="20227">
                  <c:v>4.4894849131362387</c:v>
                </c:pt>
                <c:pt idx="20228">
                  <c:v>4.5047241694605296</c:v>
                </c:pt>
                <c:pt idx="20229">
                  <c:v>4.5260591283145377</c:v>
                </c:pt>
                <c:pt idx="20230">
                  <c:v>4.5443462359036877</c:v>
                </c:pt>
                <c:pt idx="20231">
                  <c:v>4.5595854922279795</c:v>
                </c:pt>
                <c:pt idx="20232">
                  <c:v>4.5717768972874122</c:v>
                </c:pt>
                <c:pt idx="20233">
                  <c:v>4.5900640048765622</c:v>
                </c:pt>
                <c:pt idx="20234">
                  <c:v>4.6022554099359949</c:v>
                </c:pt>
                <c:pt idx="20235">
                  <c:v>4.6083511124657113</c:v>
                </c:pt>
                <c:pt idx="20236">
                  <c:v>4.6205425175251449</c:v>
                </c:pt>
                <c:pt idx="20237">
                  <c:v>4.6296860713197194</c:v>
                </c:pt>
                <c:pt idx="20238">
                  <c:v>4.641877476379153</c:v>
                </c:pt>
                <c:pt idx="20239">
                  <c:v>4.6479731789088694</c:v>
                </c:pt>
                <c:pt idx="20240">
                  <c:v>4.6540688814385858</c:v>
                </c:pt>
                <c:pt idx="20241">
                  <c:v>4.6540688814385858</c:v>
                </c:pt>
                <c:pt idx="20242">
                  <c:v>4.6601645839683021</c:v>
                </c:pt>
                <c:pt idx="20243">
                  <c:v>4.6510210301737276</c:v>
                </c:pt>
                <c:pt idx="20244">
                  <c:v>4.6449253276440112</c:v>
                </c:pt>
                <c:pt idx="20245">
                  <c:v>4.6296860713197194</c:v>
                </c:pt>
                <c:pt idx="20246">
                  <c:v>4.6083511124657113</c:v>
                </c:pt>
                <c:pt idx="20247">
                  <c:v>4.587016153611704</c:v>
                </c:pt>
                <c:pt idx="20248">
                  <c:v>4.5595854922279795</c:v>
                </c:pt>
                <c:pt idx="20249">
                  <c:v>4.5260591283145377</c:v>
                </c:pt>
                <c:pt idx="20250">
                  <c:v>4.4864370618713805</c:v>
                </c:pt>
                <c:pt idx="20251">
                  <c:v>4.4529106979579396</c:v>
                </c:pt>
                <c:pt idx="20252">
                  <c:v>4.4163364827796405</c:v>
                </c:pt>
                <c:pt idx="20253">
                  <c:v>4.3828101188661996</c:v>
                </c:pt>
                <c:pt idx="20254">
                  <c:v>4.3492837549527579</c:v>
                </c:pt>
                <c:pt idx="20255">
                  <c:v>4.3127095397744588</c:v>
                </c:pt>
                <c:pt idx="20256">
                  <c:v>4.2822310271258761</c:v>
                </c:pt>
                <c:pt idx="20257">
                  <c:v>4.2487046632124352</c:v>
                </c:pt>
                <c:pt idx="20258">
                  <c:v>4.2182261505638525</c:v>
                </c:pt>
                <c:pt idx="20259">
                  <c:v>4.1877476379152698</c:v>
                </c:pt>
                <c:pt idx="20260">
                  <c:v>4.1633648277964035</c:v>
                </c:pt>
                <c:pt idx="20261">
                  <c:v>4.1328863151478208</c:v>
                </c:pt>
                <c:pt idx="20262">
                  <c:v>4.1054556537640963</c:v>
                </c:pt>
                <c:pt idx="20263">
                  <c:v>4.0810728436452299</c:v>
                </c:pt>
                <c:pt idx="20264">
                  <c:v>4.0536421822615054</c:v>
                </c:pt>
                <c:pt idx="20265">
                  <c:v>4.0292593721426391</c:v>
                </c:pt>
                <c:pt idx="20266">
                  <c:v>4.0018287107589154</c:v>
                </c:pt>
                <c:pt idx="20267">
                  <c:v>3.9774459006400487</c:v>
                </c:pt>
                <c:pt idx="20268">
                  <c:v>3.9561109417860409</c:v>
                </c:pt>
                <c:pt idx="20269">
                  <c:v>3.9347759829320328</c:v>
                </c:pt>
                <c:pt idx="20270">
                  <c:v>3.9134410240780246</c:v>
                </c:pt>
                <c:pt idx="20271">
                  <c:v>3.8951539164888751</c:v>
                </c:pt>
                <c:pt idx="20272">
                  <c:v>3.8738189576348674</c:v>
                </c:pt>
                <c:pt idx="20273">
                  <c:v>3.858579701310576</c:v>
                </c:pt>
                <c:pt idx="20274">
                  <c:v>3.8402925937214261</c:v>
                </c:pt>
                <c:pt idx="20275">
                  <c:v>3.8250533373971352</c:v>
                </c:pt>
                <c:pt idx="20276">
                  <c:v>3.8098140810728434</c:v>
                </c:pt>
                <c:pt idx="20277">
                  <c:v>3.794574824748552</c:v>
                </c:pt>
                <c:pt idx="20278">
                  <c:v>3.7793355684242607</c:v>
                </c:pt>
                <c:pt idx="20279">
                  <c:v>3.7671441633648275</c:v>
                </c:pt>
                <c:pt idx="20280">
                  <c:v>3.7549527583053948</c:v>
                </c:pt>
                <c:pt idx="20281">
                  <c:v>3.739713501981103</c:v>
                </c:pt>
                <c:pt idx="20282">
                  <c:v>3.7275220969216702</c:v>
                </c:pt>
                <c:pt idx="20283">
                  <c:v>3.7183785431270948</c:v>
                </c:pt>
                <c:pt idx="20284">
                  <c:v>3.7061871380676621</c:v>
                </c:pt>
                <c:pt idx="20285">
                  <c:v>3.7000914355379457</c:v>
                </c:pt>
                <c:pt idx="20286">
                  <c:v>3.6909478817433707</c:v>
                </c:pt>
                <c:pt idx="20287">
                  <c:v>3.6818043279487958</c:v>
                </c:pt>
                <c:pt idx="20288">
                  <c:v>3.6726607741542212</c:v>
                </c:pt>
                <c:pt idx="20289">
                  <c:v>3.6665650716245044</c:v>
                </c:pt>
                <c:pt idx="20290">
                  <c:v>3.6635172203596462</c:v>
                </c:pt>
                <c:pt idx="20291">
                  <c:v>3.6574215178299299</c:v>
                </c:pt>
                <c:pt idx="20292">
                  <c:v>3.6513258153002135</c:v>
                </c:pt>
                <c:pt idx="20293">
                  <c:v>3.6482779640353553</c:v>
                </c:pt>
                <c:pt idx="20294">
                  <c:v>3.6452301127704967</c:v>
                </c:pt>
                <c:pt idx="20295">
                  <c:v>3.6421822615056381</c:v>
                </c:pt>
                <c:pt idx="20296">
                  <c:v>3.6391344102407799</c:v>
                </c:pt>
                <c:pt idx="20297">
                  <c:v>3.6391344102407799</c:v>
                </c:pt>
                <c:pt idx="20298">
                  <c:v>3.6391344102407799</c:v>
                </c:pt>
                <c:pt idx="20299">
                  <c:v>3.6421822615056381</c:v>
                </c:pt>
                <c:pt idx="20300">
                  <c:v>3.6421822615056381</c:v>
                </c:pt>
                <c:pt idx="20301">
                  <c:v>3.6452301127704967</c:v>
                </c:pt>
                <c:pt idx="20302">
                  <c:v>3.6482779640353553</c:v>
                </c:pt>
                <c:pt idx="20303">
                  <c:v>3.6543736665650717</c:v>
                </c:pt>
                <c:pt idx="20304">
                  <c:v>3.660469369094788</c:v>
                </c:pt>
                <c:pt idx="20305">
                  <c:v>3.6696129228893626</c:v>
                </c:pt>
                <c:pt idx="20306">
                  <c:v>3.6787564766839376</c:v>
                </c:pt>
                <c:pt idx="20307">
                  <c:v>3.6879000304785126</c:v>
                </c:pt>
                <c:pt idx="20308">
                  <c:v>3.7000914355379457</c:v>
                </c:pt>
                <c:pt idx="20309">
                  <c:v>3.7061871380676621</c:v>
                </c:pt>
                <c:pt idx="20310">
                  <c:v>3.7244742456568121</c:v>
                </c:pt>
                <c:pt idx="20311">
                  <c:v>3.739713501981103</c:v>
                </c:pt>
                <c:pt idx="20312">
                  <c:v>3.7580006095702529</c:v>
                </c:pt>
                <c:pt idx="20313">
                  <c:v>3.7762877171594025</c:v>
                </c:pt>
                <c:pt idx="20314">
                  <c:v>3.794574824748552</c:v>
                </c:pt>
                <c:pt idx="20315">
                  <c:v>3.8128619323377015</c:v>
                </c:pt>
                <c:pt idx="20316">
                  <c:v>3.8281011886619933</c:v>
                </c:pt>
                <c:pt idx="20317">
                  <c:v>3.8463882962511424</c:v>
                </c:pt>
                <c:pt idx="20318">
                  <c:v>3.8616275525754342</c:v>
                </c:pt>
                <c:pt idx="20319">
                  <c:v>3.8799146601645838</c:v>
                </c:pt>
                <c:pt idx="20320">
                  <c:v>3.8982017677537333</c:v>
                </c:pt>
                <c:pt idx="20321">
                  <c:v>3.9134410240780246</c:v>
                </c:pt>
                <c:pt idx="20322">
                  <c:v>3.9286802804023164</c:v>
                </c:pt>
                <c:pt idx="20323">
                  <c:v>3.9439195367266073</c:v>
                </c:pt>
                <c:pt idx="20324">
                  <c:v>3.9622066443157573</c:v>
                </c:pt>
                <c:pt idx="20325">
                  <c:v>3.9774459006400487</c:v>
                </c:pt>
                <c:pt idx="20326">
                  <c:v>3.9865894544346236</c:v>
                </c:pt>
                <c:pt idx="20327">
                  <c:v>4.0079244132886318</c:v>
                </c:pt>
                <c:pt idx="20328">
                  <c:v>4.0231636696129227</c:v>
                </c:pt>
                <c:pt idx="20329">
                  <c:v>4.0323072234074973</c:v>
                </c:pt>
                <c:pt idx="20330">
                  <c:v>4.0414507772020727</c:v>
                </c:pt>
                <c:pt idx="20331">
                  <c:v>4.0536421822615054</c:v>
                </c:pt>
                <c:pt idx="20332">
                  <c:v>4.0597378847912218</c:v>
                </c:pt>
                <c:pt idx="20333">
                  <c:v>4.0688814385857963</c:v>
                </c:pt>
                <c:pt idx="20334">
                  <c:v>4.0780249923803717</c:v>
                </c:pt>
                <c:pt idx="20335">
                  <c:v>4.0841206949100881</c:v>
                </c:pt>
                <c:pt idx="20336">
                  <c:v>4.0932642487046627</c:v>
                </c:pt>
                <c:pt idx="20337">
                  <c:v>4.099359951234379</c:v>
                </c:pt>
                <c:pt idx="20338">
                  <c:v>4.1024078024992381</c:v>
                </c:pt>
                <c:pt idx="20339">
                  <c:v>4.1054556537640963</c:v>
                </c:pt>
                <c:pt idx="20340">
                  <c:v>4.1115513562938126</c:v>
                </c:pt>
                <c:pt idx="20341">
                  <c:v>4.1085035050289545</c:v>
                </c:pt>
                <c:pt idx="20342">
                  <c:v>4.1115513562938126</c:v>
                </c:pt>
                <c:pt idx="20343">
                  <c:v>4.1085035050289545</c:v>
                </c:pt>
                <c:pt idx="20344">
                  <c:v>4.1054556537640963</c:v>
                </c:pt>
                <c:pt idx="20345">
                  <c:v>4.1024078024992381</c:v>
                </c:pt>
                <c:pt idx="20346">
                  <c:v>4.0963120999695208</c:v>
                </c:pt>
                <c:pt idx="20347">
                  <c:v>4.0871685461749463</c:v>
                </c:pt>
                <c:pt idx="20348">
                  <c:v>4.0749771411155136</c:v>
                </c:pt>
                <c:pt idx="20349">
                  <c:v>4.0658335873209381</c:v>
                </c:pt>
                <c:pt idx="20350">
                  <c:v>4.0536421822615054</c:v>
                </c:pt>
                <c:pt idx="20351">
                  <c:v>4.0384029259372145</c:v>
                </c:pt>
                <c:pt idx="20352">
                  <c:v>4.0231636696129227</c:v>
                </c:pt>
                <c:pt idx="20353">
                  <c:v>4.01097226455349</c:v>
                </c:pt>
                <c:pt idx="20354">
                  <c:v>3.9865894544346236</c:v>
                </c:pt>
                <c:pt idx="20355">
                  <c:v>3.9683023468454737</c:v>
                </c:pt>
                <c:pt idx="20356">
                  <c:v>3.9500152392563246</c:v>
                </c:pt>
                <c:pt idx="20357">
                  <c:v>3.9317281316671746</c:v>
                </c:pt>
                <c:pt idx="20358">
                  <c:v>3.9134410240780246</c:v>
                </c:pt>
                <c:pt idx="20359">
                  <c:v>3.8951539164888751</c:v>
                </c:pt>
                <c:pt idx="20360">
                  <c:v>3.8799146601645838</c:v>
                </c:pt>
                <c:pt idx="20361">
                  <c:v>3.8616275525754342</c:v>
                </c:pt>
                <c:pt idx="20362">
                  <c:v>3.8463882962511424</c:v>
                </c:pt>
                <c:pt idx="20363">
                  <c:v>3.8311490399268515</c:v>
                </c:pt>
                <c:pt idx="20364">
                  <c:v>3.8159097836025597</c:v>
                </c:pt>
                <c:pt idx="20365">
                  <c:v>3.803718378543127</c:v>
                </c:pt>
                <c:pt idx="20366">
                  <c:v>3.7884791222188356</c:v>
                </c:pt>
                <c:pt idx="20367">
                  <c:v>3.7732398658945443</c:v>
                </c:pt>
                <c:pt idx="20368">
                  <c:v>3.7610484608351111</c:v>
                </c:pt>
                <c:pt idx="20369">
                  <c:v>3.7458092045108193</c:v>
                </c:pt>
                <c:pt idx="20370">
                  <c:v>3.7336177994513866</c:v>
                </c:pt>
                <c:pt idx="20371">
                  <c:v>3.7214263943919539</c:v>
                </c:pt>
                <c:pt idx="20372">
                  <c:v>3.7122828405973785</c:v>
                </c:pt>
                <c:pt idx="20373">
                  <c:v>3.7000914355379457</c:v>
                </c:pt>
                <c:pt idx="20374">
                  <c:v>3.6909478817433707</c:v>
                </c:pt>
                <c:pt idx="20375">
                  <c:v>3.6787564766839376</c:v>
                </c:pt>
                <c:pt idx="20376">
                  <c:v>3.6696129228893626</c:v>
                </c:pt>
                <c:pt idx="20377">
                  <c:v>3.660469369094788</c:v>
                </c:pt>
                <c:pt idx="20378">
                  <c:v>3.6482779640353553</c:v>
                </c:pt>
                <c:pt idx="20379">
                  <c:v>3.6391344102407799</c:v>
                </c:pt>
                <c:pt idx="20380">
                  <c:v>3.6299908564462053</c:v>
                </c:pt>
                <c:pt idx="20381">
                  <c:v>3.623895153916489</c:v>
                </c:pt>
                <c:pt idx="20382">
                  <c:v>3.6147516001219135</c:v>
                </c:pt>
                <c:pt idx="20383">
                  <c:v>3.605608046327339</c:v>
                </c:pt>
                <c:pt idx="20384">
                  <c:v>3.5964644925327645</c:v>
                </c:pt>
                <c:pt idx="20385">
                  <c:v>3.5903687900030476</c:v>
                </c:pt>
                <c:pt idx="20386">
                  <c:v>3.5812252362084727</c:v>
                </c:pt>
                <c:pt idx="20387">
                  <c:v>3.5751295336787563</c:v>
                </c:pt>
                <c:pt idx="20388">
                  <c:v>3.5690338311490399</c:v>
                </c:pt>
                <c:pt idx="20389">
                  <c:v>3.5598902773544649</c:v>
                </c:pt>
                <c:pt idx="20390">
                  <c:v>3.5537945748247486</c:v>
                </c:pt>
                <c:pt idx="20391">
                  <c:v>3.5476988722950322</c:v>
                </c:pt>
                <c:pt idx="20392">
                  <c:v>3.541603169765315</c:v>
                </c:pt>
                <c:pt idx="20393">
                  <c:v>3.5355074672355986</c:v>
                </c:pt>
                <c:pt idx="20394">
                  <c:v>3.5294117647058822</c:v>
                </c:pt>
                <c:pt idx="20395">
                  <c:v>3.5202682109113077</c:v>
                </c:pt>
                <c:pt idx="20396">
                  <c:v>3.5172203596464486</c:v>
                </c:pt>
                <c:pt idx="20397">
                  <c:v>3.5111246571167323</c:v>
                </c:pt>
                <c:pt idx="20398">
                  <c:v>3.5050289545870159</c:v>
                </c:pt>
                <c:pt idx="20399">
                  <c:v>3.4958854007924414</c:v>
                </c:pt>
                <c:pt idx="20400">
                  <c:v>3.4928375495275832</c:v>
                </c:pt>
                <c:pt idx="20401">
                  <c:v>3.4867418469978664</c:v>
                </c:pt>
                <c:pt idx="20402">
                  <c:v>3.4806461444681496</c:v>
                </c:pt>
                <c:pt idx="20403">
                  <c:v>3.4775982932032914</c:v>
                </c:pt>
                <c:pt idx="20404">
                  <c:v>3.471502590673575</c:v>
                </c:pt>
                <c:pt idx="20405">
                  <c:v>3.4684547394087168</c:v>
                </c:pt>
                <c:pt idx="20406">
                  <c:v>3.462359036879</c:v>
                </c:pt>
                <c:pt idx="20407">
                  <c:v>3.4593111856141419</c:v>
                </c:pt>
                <c:pt idx="20408">
                  <c:v>3.4532154830844255</c:v>
                </c:pt>
                <c:pt idx="20409">
                  <c:v>3.4501676318195673</c:v>
                </c:pt>
                <c:pt idx="20410">
                  <c:v>3.4471197805547091</c:v>
                </c:pt>
                <c:pt idx="20411">
                  <c:v>3.4410240780249919</c:v>
                </c:pt>
                <c:pt idx="20412">
                  <c:v>3.4379762267601337</c:v>
                </c:pt>
                <c:pt idx="20413">
                  <c:v>3.4349283754952755</c:v>
                </c:pt>
                <c:pt idx="20414">
                  <c:v>3.4318805242304173</c:v>
                </c:pt>
                <c:pt idx="20415">
                  <c:v>3.425784821700701</c:v>
                </c:pt>
                <c:pt idx="20416">
                  <c:v>3.4227369704358428</c:v>
                </c:pt>
                <c:pt idx="20417">
                  <c:v>3.4196891191709846</c:v>
                </c:pt>
                <c:pt idx="20418">
                  <c:v>3.4166412679061264</c:v>
                </c:pt>
                <c:pt idx="20419">
                  <c:v>3.4135934166412674</c:v>
                </c:pt>
                <c:pt idx="20420">
                  <c:v>3.4105455653764092</c:v>
                </c:pt>
                <c:pt idx="20421">
                  <c:v>3.407497714111551</c:v>
                </c:pt>
                <c:pt idx="20422">
                  <c:v>3.4044498628466928</c:v>
                </c:pt>
                <c:pt idx="20423">
                  <c:v>3.4014020115818346</c:v>
                </c:pt>
                <c:pt idx="20424">
                  <c:v>3.3983541603169765</c:v>
                </c:pt>
                <c:pt idx="20425">
                  <c:v>3.3953063090521183</c:v>
                </c:pt>
                <c:pt idx="20426">
                  <c:v>3.3953063090521183</c:v>
                </c:pt>
                <c:pt idx="20427">
                  <c:v>3.3922584577872601</c:v>
                </c:pt>
                <c:pt idx="20428">
                  <c:v>3.3892106065224015</c:v>
                </c:pt>
                <c:pt idx="20429">
                  <c:v>3.3861627552575433</c:v>
                </c:pt>
                <c:pt idx="20430">
                  <c:v>3.3831149039926851</c:v>
                </c:pt>
                <c:pt idx="20431">
                  <c:v>3.3831149039926851</c:v>
                </c:pt>
                <c:pt idx="20432">
                  <c:v>3.3800670527278265</c:v>
                </c:pt>
                <c:pt idx="20433">
                  <c:v>3.3770192014629683</c:v>
                </c:pt>
                <c:pt idx="20434">
                  <c:v>3.3770192014629683</c:v>
                </c:pt>
                <c:pt idx="20435">
                  <c:v>3.3739713501981101</c:v>
                </c:pt>
                <c:pt idx="20436">
                  <c:v>3.3709234989332519</c:v>
                </c:pt>
                <c:pt idx="20437">
                  <c:v>3.3678756476683938</c:v>
                </c:pt>
                <c:pt idx="20438">
                  <c:v>3.3678756476683938</c:v>
                </c:pt>
                <c:pt idx="20439">
                  <c:v>3.3648277964035351</c:v>
                </c:pt>
                <c:pt idx="20440">
                  <c:v>3.3648277964035351</c:v>
                </c:pt>
                <c:pt idx="20441">
                  <c:v>3.361779945138677</c:v>
                </c:pt>
                <c:pt idx="20442">
                  <c:v>3.361779945138677</c:v>
                </c:pt>
                <c:pt idx="20443">
                  <c:v>3.3587320938738188</c:v>
                </c:pt>
                <c:pt idx="20444">
                  <c:v>3.3587320938738188</c:v>
                </c:pt>
                <c:pt idx="20445">
                  <c:v>3.3556842426089606</c:v>
                </c:pt>
                <c:pt idx="20446">
                  <c:v>3.3556842426089606</c:v>
                </c:pt>
                <c:pt idx="20447">
                  <c:v>3.3526363913441024</c:v>
                </c:pt>
                <c:pt idx="20448">
                  <c:v>3.3526363913441024</c:v>
                </c:pt>
                <c:pt idx="20449">
                  <c:v>3.3495885400792442</c:v>
                </c:pt>
                <c:pt idx="20450">
                  <c:v>3.3495885400792442</c:v>
                </c:pt>
                <c:pt idx="20451">
                  <c:v>3.3495885400792442</c:v>
                </c:pt>
                <c:pt idx="20452">
                  <c:v>3.346540688814386</c:v>
                </c:pt>
                <c:pt idx="20453">
                  <c:v>3.346540688814386</c:v>
                </c:pt>
                <c:pt idx="20454">
                  <c:v>3.3434928375495274</c:v>
                </c:pt>
                <c:pt idx="20455">
                  <c:v>3.3434928375495274</c:v>
                </c:pt>
                <c:pt idx="20456">
                  <c:v>3.3404449862846692</c:v>
                </c:pt>
                <c:pt idx="20457">
                  <c:v>3.3404449862846692</c:v>
                </c:pt>
                <c:pt idx="20458">
                  <c:v>3.3404449862846692</c:v>
                </c:pt>
                <c:pt idx="20459">
                  <c:v>3.3404449862846692</c:v>
                </c:pt>
                <c:pt idx="20460">
                  <c:v>3.3373971350198106</c:v>
                </c:pt>
                <c:pt idx="20461">
                  <c:v>3.3373971350198106</c:v>
                </c:pt>
                <c:pt idx="20462">
                  <c:v>3.3373971350198106</c:v>
                </c:pt>
                <c:pt idx="20463">
                  <c:v>3.3343492837549524</c:v>
                </c:pt>
                <c:pt idx="20464">
                  <c:v>3.3343492837549524</c:v>
                </c:pt>
                <c:pt idx="20465">
                  <c:v>3.3343492837549524</c:v>
                </c:pt>
                <c:pt idx="20466">
                  <c:v>3.3343492837549524</c:v>
                </c:pt>
                <c:pt idx="20467">
                  <c:v>3.3343492837549524</c:v>
                </c:pt>
                <c:pt idx="20468">
                  <c:v>3.3313014324900942</c:v>
                </c:pt>
                <c:pt idx="20469">
                  <c:v>3.3313014324900942</c:v>
                </c:pt>
                <c:pt idx="20470">
                  <c:v>3.3313014324900942</c:v>
                </c:pt>
                <c:pt idx="20471">
                  <c:v>3.3313014324900942</c:v>
                </c:pt>
                <c:pt idx="20472">
                  <c:v>3.3313014324900942</c:v>
                </c:pt>
                <c:pt idx="20473">
                  <c:v>3.3313014324900942</c:v>
                </c:pt>
                <c:pt idx="20474">
                  <c:v>3.3313014324900942</c:v>
                </c:pt>
                <c:pt idx="20475">
                  <c:v>3.3313014324900942</c:v>
                </c:pt>
                <c:pt idx="20476">
                  <c:v>3.3313014324900942</c:v>
                </c:pt>
                <c:pt idx="20477">
                  <c:v>3.3313014324900942</c:v>
                </c:pt>
                <c:pt idx="20478">
                  <c:v>3.3313014324900942</c:v>
                </c:pt>
                <c:pt idx="20479">
                  <c:v>3.3343492837549524</c:v>
                </c:pt>
                <c:pt idx="20480">
                  <c:v>3.3343492837549524</c:v>
                </c:pt>
                <c:pt idx="20481">
                  <c:v>3.3343492837549524</c:v>
                </c:pt>
                <c:pt idx="20482">
                  <c:v>3.3343492837549524</c:v>
                </c:pt>
                <c:pt idx="20483">
                  <c:v>3.3373971350198106</c:v>
                </c:pt>
                <c:pt idx="20484">
                  <c:v>3.3373971350198106</c:v>
                </c:pt>
                <c:pt idx="20485">
                  <c:v>3.3404449862846692</c:v>
                </c:pt>
                <c:pt idx="20486">
                  <c:v>3.3404449862846692</c:v>
                </c:pt>
                <c:pt idx="20487">
                  <c:v>3.3434928375495274</c:v>
                </c:pt>
                <c:pt idx="20488">
                  <c:v>3.3434928375495274</c:v>
                </c:pt>
                <c:pt idx="20489">
                  <c:v>3.346540688814386</c:v>
                </c:pt>
                <c:pt idx="20490">
                  <c:v>3.3495885400792442</c:v>
                </c:pt>
                <c:pt idx="20491">
                  <c:v>3.3495885400792442</c:v>
                </c:pt>
                <c:pt idx="20492">
                  <c:v>3.3526363913441024</c:v>
                </c:pt>
                <c:pt idx="20493">
                  <c:v>3.3526363913441024</c:v>
                </c:pt>
                <c:pt idx="20494">
                  <c:v>3.3556842426089606</c:v>
                </c:pt>
                <c:pt idx="20495">
                  <c:v>3.3587320938738188</c:v>
                </c:pt>
                <c:pt idx="20496">
                  <c:v>3.361779945138677</c:v>
                </c:pt>
                <c:pt idx="20497">
                  <c:v>3.3648277964035351</c:v>
                </c:pt>
                <c:pt idx="20498">
                  <c:v>3.3678756476683938</c:v>
                </c:pt>
                <c:pt idx="20499">
                  <c:v>3.3709234989332519</c:v>
                </c:pt>
                <c:pt idx="20500">
                  <c:v>3.3739713501981101</c:v>
                </c:pt>
                <c:pt idx="20501">
                  <c:v>3.3770192014629683</c:v>
                </c:pt>
                <c:pt idx="20502">
                  <c:v>3.3800670527278265</c:v>
                </c:pt>
                <c:pt idx="20503">
                  <c:v>3.3831149039926851</c:v>
                </c:pt>
                <c:pt idx="20504">
                  <c:v>3.3861627552575433</c:v>
                </c:pt>
                <c:pt idx="20505">
                  <c:v>3.3892106065224015</c:v>
                </c:pt>
                <c:pt idx="20506">
                  <c:v>3.3922584577872601</c:v>
                </c:pt>
                <c:pt idx="20507">
                  <c:v>3.3953063090521183</c:v>
                </c:pt>
                <c:pt idx="20508">
                  <c:v>3.3983541603169765</c:v>
                </c:pt>
                <c:pt idx="20509">
                  <c:v>3.4014020115818346</c:v>
                </c:pt>
                <c:pt idx="20510">
                  <c:v>3.4044498628466928</c:v>
                </c:pt>
                <c:pt idx="20511">
                  <c:v>3.407497714111551</c:v>
                </c:pt>
                <c:pt idx="20512">
                  <c:v>3.4105455653764092</c:v>
                </c:pt>
                <c:pt idx="20513">
                  <c:v>3.4166412679061264</c:v>
                </c:pt>
                <c:pt idx="20514">
                  <c:v>3.4196891191709846</c:v>
                </c:pt>
                <c:pt idx="20515">
                  <c:v>3.4227369704358428</c:v>
                </c:pt>
                <c:pt idx="20516">
                  <c:v>3.425784821700701</c:v>
                </c:pt>
                <c:pt idx="20517">
                  <c:v>3.4288326729655592</c:v>
                </c:pt>
                <c:pt idx="20518">
                  <c:v>3.4318805242304173</c:v>
                </c:pt>
                <c:pt idx="20519">
                  <c:v>3.4318805242304173</c:v>
                </c:pt>
                <c:pt idx="20520">
                  <c:v>3.4379762267601337</c:v>
                </c:pt>
                <c:pt idx="20521">
                  <c:v>3.4410240780249919</c:v>
                </c:pt>
                <c:pt idx="20522">
                  <c:v>3.4440719292898505</c:v>
                </c:pt>
                <c:pt idx="20523">
                  <c:v>3.4471197805547091</c:v>
                </c:pt>
                <c:pt idx="20524">
                  <c:v>3.4501676318195673</c:v>
                </c:pt>
                <c:pt idx="20525">
                  <c:v>3.4532154830844255</c:v>
                </c:pt>
                <c:pt idx="20526">
                  <c:v>3.4562633343492837</c:v>
                </c:pt>
                <c:pt idx="20527">
                  <c:v>3.4593111856141419</c:v>
                </c:pt>
                <c:pt idx="20528">
                  <c:v>3.462359036879</c:v>
                </c:pt>
                <c:pt idx="20529">
                  <c:v>3.4654068881438582</c:v>
                </c:pt>
                <c:pt idx="20530">
                  <c:v>3.4684547394087168</c:v>
                </c:pt>
                <c:pt idx="20531">
                  <c:v>3.471502590673575</c:v>
                </c:pt>
                <c:pt idx="20532">
                  <c:v>3.4745504419384332</c:v>
                </c:pt>
                <c:pt idx="20533">
                  <c:v>3.4745504419384332</c:v>
                </c:pt>
                <c:pt idx="20534">
                  <c:v>3.4775982932032914</c:v>
                </c:pt>
                <c:pt idx="20535">
                  <c:v>3.4806461444681496</c:v>
                </c:pt>
                <c:pt idx="20536">
                  <c:v>3.4836939957330082</c:v>
                </c:pt>
                <c:pt idx="20537">
                  <c:v>3.4836939957330082</c:v>
                </c:pt>
                <c:pt idx="20538">
                  <c:v>3.4867418469978664</c:v>
                </c:pt>
                <c:pt idx="20539">
                  <c:v>3.4867418469978664</c:v>
                </c:pt>
                <c:pt idx="20540">
                  <c:v>3.4867418469978664</c:v>
                </c:pt>
                <c:pt idx="20541">
                  <c:v>3.4867418469978664</c:v>
                </c:pt>
                <c:pt idx="20542">
                  <c:v>3.4867418469978664</c:v>
                </c:pt>
                <c:pt idx="20543">
                  <c:v>3.4836939957330082</c:v>
                </c:pt>
                <c:pt idx="20544">
                  <c:v>3.4836939957330082</c:v>
                </c:pt>
                <c:pt idx="20545">
                  <c:v>3.4836939957330082</c:v>
                </c:pt>
                <c:pt idx="20546">
                  <c:v>3.4806461444681496</c:v>
                </c:pt>
                <c:pt idx="20547">
                  <c:v>3.4806461444681496</c:v>
                </c:pt>
                <c:pt idx="20548">
                  <c:v>3.4775982932032914</c:v>
                </c:pt>
                <c:pt idx="20549">
                  <c:v>3.4775982932032914</c:v>
                </c:pt>
                <c:pt idx="20550">
                  <c:v>3.4745504419384332</c:v>
                </c:pt>
                <c:pt idx="20551">
                  <c:v>3.471502590673575</c:v>
                </c:pt>
                <c:pt idx="20552">
                  <c:v>3.471502590673575</c:v>
                </c:pt>
                <c:pt idx="20553">
                  <c:v>3.4684547394087168</c:v>
                </c:pt>
                <c:pt idx="20554">
                  <c:v>3.4745504419384332</c:v>
                </c:pt>
                <c:pt idx="20555">
                  <c:v>3.4775982932032914</c:v>
                </c:pt>
                <c:pt idx="20556">
                  <c:v>3.4806461444681496</c:v>
                </c:pt>
                <c:pt idx="20557">
                  <c:v>3.4867418469978664</c:v>
                </c:pt>
                <c:pt idx="20558">
                  <c:v>3.4928375495275832</c:v>
                </c:pt>
                <c:pt idx="20559">
                  <c:v>3.5019811033221577</c:v>
                </c:pt>
                <c:pt idx="20560">
                  <c:v>3.5080768058518741</c:v>
                </c:pt>
                <c:pt idx="20561">
                  <c:v>3.5172203596464486</c:v>
                </c:pt>
                <c:pt idx="20562">
                  <c:v>3.5263639134410241</c:v>
                </c:pt>
                <c:pt idx="20563">
                  <c:v>3.5355074672355986</c:v>
                </c:pt>
                <c:pt idx="20564">
                  <c:v>3.5446510210301736</c:v>
                </c:pt>
                <c:pt idx="20565">
                  <c:v>3.5568424260896068</c:v>
                </c:pt>
                <c:pt idx="20566">
                  <c:v>3.5690338311490399</c:v>
                </c:pt>
                <c:pt idx="20567">
                  <c:v>3.5842730874733313</c:v>
                </c:pt>
                <c:pt idx="20568">
                  <c:v>3.5995123437976226</c:v>
                </c:pt>
                <c:pt idx="20569">
                  <c:v>3.6147516001219135</c:v>
                </c:pt>
                <c:pt idx="20570">
                  <c:v>3.6299908564462053</c:v>
                </c:pt>
                <c:pt idx="20571">
                  <c:v>3.6482779640353553</c:v>
                </c:pt>
                <c:pt idx="20572">
                  <c:v>3.6665650716245044</c:v>
                </c:pt>
                <c:pt idx="20573">
                  <c:v>3.6848521792136544</c:v>
                </c:pt>
                <c:pt idx="20574">
                  <c:v>3.7061871380676621</c:v>
                </c:pt>
                <c:pt idx="20575">
                  <c:v>3.7275220969216702</c:v>
                </c:pt>
                <c:pt idx="20576">
                  <c:v>3.7488570557756784</c:v>
                </c:pt>
                <c:pt idx="20577">
                  <c:v>3.7732398658945443</c:v>
                </c:pt>
                <c:pt idx="20578">
                  <c:v>3.7976226760134106</c:v>
                </c:pt>
                <c:pt idx="20579">
                  <c:v>3.8189576348674179</c:v>
                </c:pt>
                <c:pt idx="20580">
                  <c:v>3.8402925937214261</c:v>
                </c:pt>
                <c:pt idx="20581">
                  <c:v>3.8616275525754342</c:v>
                </c:pt>
                <c:pt idx="20582">
                  <c:v>3.8860103626943006</c:v>
                </c:pt>
                <c:pt idx="20583">
                  <c:v>3.9073453215483083</c:v>
                </c:pt>
                <c:pt idx="20584">
                  <c:v>3.9317281316671746</c:v>
                </c:pt>
                <c:pt idx="20585">
                  <c:v>3.9530630905211828</c:v>
                </c:pt>
                <c:pt idx="20586">
                  <c:v>3.9774459006400487</c:v>
                </c:pt>
                <c:pt idx="20587">
                  <c:v>3.9987808594940564</c:v>
                </c:pt>
                <c:pt idx="20588">
                  <c:v>4.0231636696129227</c:v>
                </c:pt>
                <c:pt idx="20589">
                  <c:v>4.0444986284669309</c:v>
                </c:pt>
                <c:pt idx="20590">
                  <c:v>4.0658335873209381</c:v>
                </c:pt>
                <c:pt idx="20591">
                  <c:v>4.0841206949100881</c:v>
                </c:pt>
                <c:pt idx="20592">
                  <c:v>4.1054556537640963</c:v>
                </c:pt>
                <c:pt idx="20593">
                  <c:v>4.1237427613532454</c:v>
                </c:pt>
                <c:pt idx="20594">
                  <c:v>4.1450777202072535</c:v>
                </c:pt>
                <c:pt idx="20595">
                  <c:v>4.1664126790612617</c:v>
                </c:pt>
                <c:pt idx="20596">
                  <c:v>4.1846997866504116</c:v>
                </c:pt>
                <c:pt idx="20597">
                  <c:v>4.1999390429747026</c:v>
                </c:pt>
                <c:pt idx="20598">
                  <c:v>4.2151782992989943</c:v>
                </c:pt>
                <c:pt idx="20599">
                  <c:v>4.2365132581530025</c:v>
                </c:pt>
                <c:pt idx="20600">
                  <c:v>4.2517525144772934</c:v>
                </c:pt>
                <c:pt idx="20601">
                  <c:v>4.2700396220664425</c:v>
                </c:pt>
                <c:pt idx="20602">
                  <c:v>4.2883267296555925</c:v>
                </c:pt>
                <c:pt idx="20603">
                  <c:v>4.3066138372447424</c:v>
                </c:pt>
                <c:pt idx="20604">
                  <c:v>4.3218530935690334</c:v>
                </c:pt>
                <c:pt idx="20605">
                  <c:v>4.334044498628467</c:v>
                </c:pt>
                <c:pt idx="20606">
                  <c:v>4.3492837549527579</c:v>
                </c:pt>
                <c:pt idx="20607">
                  <c:v>4.3584273087473333</c:v>
                </c:pt>
                <c:pt idx="20608">
                  <c:v>4.3736665650716242</c:v>
                </c:pt>
                <c:pt idx="20609">
                  <c:v>4.3858579701310578</c:v>
                </c:pt>
                <c:pt idx="20610">
                  <c:v>4.3980493751904906</c:v>
                </c:pt>
                <c:pt idx="20611">
                  <c:v>4.407192928985066</c:v>
                </c:pt>
                <c:pt idx="20612">
                  <c:v>4.4132886315147823</c:v>
                </c:pt>
                <c:pt idx="20613">
                  <c:v>4.4254800365742151</c:v>
                </c:pt>
                <c:pt idx="20614">
                  <c:v>4.4346235903687896</c:v>
                </c:pt>
                <c:pt idx="20615">
                  <c:v>4.4407192928985069</c:v>
                </c:pt>
                <c:pt idx="20616">
                  <c:v>4.4468149954282232</c:v>
                </c:pt>
                <c:pt idx="20617">
                  <c:v>4.4529106979579396</c:v>
                </c:pt>
                <c:pt idx="20618">
                  <c:v>4.459006400487656</c:v>
                </c:pt>
                <c:pt idx="20619">
                  <c:v>4.4651021030173723</c:v>
                </c:pt>
                <c:pt idx="20620">
                  <c:v>4.4681499542822305</c:v>
                </c:pt>
                <c:pt idx="20621">
                  <c:v>4.4742456568119469</c:v>
                </c:pt>
                <c:pt idx="20622">
                  <c:v>4.4772935080768059</c:v>
                </c:pt>
                <c:pt idx="20623">
                  <c:v>4.4803413593416641</c:v>
                </c:pt>
                <c:pt idx="20624">
                  <c:v>4.4803413593416641</c:v>
                </c:pt>
                <c:pt idx="20625">
                  <c:v>4.4833892106065223</c:v>
                </c:pt>
                <c:pt idx="20626">
                  <c:v>4.4772935080768059</c:v>
                </c:pt>
                <c:pt idx="20627">
                  <c:v>4.4742456568119469</c:v>
                </c:pt>
                <c:pt idx="20628">
                  <c:v>4.4681499542822305</c:v>
                </c:pt>
                <c:pt idx="20629">
                  <c:v>4.4620542517525141</c:v>
                </c:pt>
                <c:pt idx="20630">
                  <c:v>4.459006400487656</c:v>
                </c:pt>
                <c:pt idx="20631">
                  <c:v>4.4529106979579396</c:v>
                </c:pt>
                <c:pt idx="20632">
                  <c:v>4.4468149954282232</c:v>
                </c:pt>
                <c:pt idx="20633">
                  <c:v>4.4376714416336487</c:v>
                </c:pt>
                <c:pt idx="20634">
                  <c:v>4.4315757391039314</c:v>
                </c:pt>
                <c:pt idx="20635">
                  <c:v>4.4224321853093569</c:v>
                </c:pt>
                <c:pt idx="20636">
                  <c:v>4.4132886315147823</c:v>
                </c:pt>
                <c:pt idx="20637">
                  <c:v>4.4010972264553487</c:v>
                </c:pt>
                <c:pt idx="20638">
                  <c:v>4.388905821395916</c:v>
                </c:pt>
                <c:pt idx="20639">
                  <c:v>4.370618713806766</c:v>
                </c:pt>
                <c:pt idx="20640">
                  <c:v>4.3492837549527579</c:v>
                </c:pt>
                <c:pt idx="20641">
                  <c:v>4.3249009448338915</c:v>
                </c:pt>
                <c:pt idx="20642">
                  <c:v>4.297470283450167</c:v>
                </c:pt>
                <c:pt idx="20643">
                  <c:v>4.2730874733313007</c:v>
                </c:pt>
                <c:pt idx="20644">
                  <c:v>4.245656811947577</c:v>
                </c:pt>
                <c:pt idx="20645">
                  <c:v>4.2151782992989943</c:v>
                </c:pt>
                <c:pt idx="20646">
                  <c:v>4.1877476379152698</c:v>
                </c:pt>
                <c:pt idx="20647">
                  <c:v>4.1603169765315453</c:v>
                </c:pt>
                <c:pt idx="20648">
                  <c:v>4.1328863151478208</c:v>
                </c:pt>
                <c:pt idx="20649">
                  <c:v>4.1085035050289545</c:v>
                </c:pt>
                <c:pt idx="20650">
                  <c:v>4.0810728436452299</c:v>
                </c:pt>
                <c:pt idx="20651">
                  <c:v>4.0566900335263636</c:v>
                </c:pt>
                <c:pt idx="20652">
                  <c:v>4.0323072234074973</c:v>
                </c:pt>
                <c:pt idx="20653">
                  <c:v>4.01097226455349</c:v>
                </c:pt>
                <c:pt idx="20654">
                  <c:v>3.9865894544346236</c:v>
                </c:pt>
                <c:pt idx="20655">
                  <c:v>3.9622066443157573</c:v>
                </c:pt>
                <c:pt idx="20656">
                  <c:v>3.9439195367266073</c:v>
                </c:pt>
                <c:pt idx="20657">
                  <c:v>3.9225845778725996</c:v>
                </c:pt>
                <c:pt idx="20658">
                  <c:v>3.9012496190185919</c:v>
                </c:pt>
                <c:pt idx="20659">
                  <c:v>3.8829625114294419</c:v>
                </c:pt>
                <c:pt idx="20660">
                  <c:v>3.8646754038402924</c:v>
                </c:pt>
                <c:pt idx="20661">
                  <c:v>3.8463882962511424</c:v>
                </c:pt>
                <c:pt idx="20662">
                  <c:v>3.8311490399268515</c:v>
                </c:pt>
                <c:pt idx="20663">
                  <c:v>3.8128619323377015</c:v>
                </c:pt>
                <c:pt idx="20664">
                  <c:v>3.7976226760134106</c:v>
                </c:pt>
                <c:pt idx="20665">
                  <c:v>3.7823834196891188</c:v>
                </c:pt>
                <c:pt idx="20666">
                  <c:v>3.7671441633648275</c:v>
                </c:pt>
                <c:pt idx="20667">
                  <c:v>3.7549527583053948</c:v>
                </c:pt>
                <c:pt idx="20668">
                  <c:v>3.739713501981103</c:v>
                </c:pt>
                <c:pt idx="20669">
                  <c:v>3.7244742456568121</c:v>
                </c:pt>
                <c:pt idx="20670">
                  <c:v>3.7122828405973785</c:v>
                </c:pt>
                <c:pt idx="20671">
                  <c:v>3.7000914355379457</c:v>
                </c:pt>
                <c:pt idx="20672">
                  <c:v>3.6909478817433707</c:v>
                </c:pt>
                <c:pt idx="20673">
                  <c:v>3.6787564766839376</c:v>
                </c:pt>
                <c:pt idx="20674">
                  <c:v>3.6665650716245044</c:v>
                </c:pt>
                <c:pt idx="20675">
                  <c:v>3.6574215178299299</c:v>
                </c:pt>
                <c:pt idx="20676">
                  <c:v>3.6482779640353553</c:v>
                </c:pt>
                <c:pt idx="20677">
                  <c:v>3.6391344102407799</c:v>
                </c:pt>
                <c:pt idx="20678">
                  <c:v>3.6299908564462053</c:v>
                </c:pt>
                <c:pt idx="20679">
                  <c:v>3.6177994513867717</c:v>
                </c:pt>
                <c:pt idx="20680">
                  <c:v>3.6086558975921972</c:v>
                </c:pt>
                <c:pt idx="20681">
                  <c:v>3.6025601950624808</c:v>
                </c:pt>
                <c:pt idx="20682">
                  <c:v>3.5934166412679058</c:v>
                </c:pt>
                <c:pt idx="20683">
                  <c:v>3.5842730874733313</c:v>
                </c:pt>
                <c:pt idx="20684">
                  <c:v>3.5781773849436145</c:v>
                </c:pt>
                <c:pt idx="20685">
                  <c:v>3.5690338311490399</c:v>
                </c:pt>
                <c:pt idx="20686">
                  <c:v>3.5598902773544649</c:v>
                </c:pt>
                <c:pt idx="20687">
                  <c:v>3.5537945748247486</c:v>
                </c:pt>
                <c:pt idx="20688">
                  <c:v>3.5476988722950322</c:v>
                </c:pt>
                <c:pt idx="20689">
                  <c:v>3.5385553185004568</c:v>
                </c:pt>
                <c:pt idx="20690">
                  <c:v>3.5324596159707404</c:v>
                </c:pt>
                <c:pt idx="20691">
                  <c:v>3.5263639134410241</c:v>
                </c:pt>
                <c:pt idx="20692">
                  <c:v>3.5202682109113077</c:v>
                </c:pt>
                <c:pt idx="20693">
                  <c:v>3.5141725083815905</c:v>
                </c:pt>
                <c:pt idx="20694">
                  <c:v>3.5080768058518741</c:v>
                </c:pt>
                <c:pt idx="20695">
                  <c:v>3.5019811033221577</c:v>
                </c:pt>
                <c:pt idx="20696">
                  <c:v>3.4928375495275832</c:v>
                </c:pt>
                <c:pt idx="20697">
                  <c:v>3.4867418469978664</c:v>
                </c:pt>
                <c:pt idx="20698">
                  <c:v>3.4806461444681496</c:v>
                </c:pt>
                <c:pt idx="20699">
                  <c:v>3.4775982932032914</c:v>
                </c:pt>
                <c:pt idx="20700">
                  <c:v>3.471502590673575</c:v>
                </c:pt>
                <c:pt idx="20701">
                  <c:v>3.4654068881438582</c:v>
                </c:pt>
                <c:pt idx="20702">
                  <c:v>3.462359036879</c:v>
                </c:pt>
                <c:pt idx="20703">
                  <c:v>3.4562633343492837</c:v>
                </c:pt>
                <c:pt idx="20704">
                  <c:v>3.4532154830844255</c:v>
                </c:pt>
                <c:pt idx="20705">
                  <c:v>3.4471197805547091</c:v>
                </c:pt>
                <c:pt idx="20706">
                  <c:v>3.4440719292898505</c:v>
                </c:pt>
                <c:pt idx="20707">
                  <c:v>3.4379762267601337</c:v>
                </c:pt>
                <c:pt idx="20708">
                  <c:v>3.4349283754952755</c:v>
                </c:pt>
                <c:pt idx="20709">
                  <c:v>3.4318805242304173</c:v>
                </c:pt>
                <c:pt idx="20710">
                  <c:v>3.425784821700701</c:v>
                </c:pt>
                <c:pt idx="20711">
                  <c:v>3.4227369704358428</c:v>
                </c:pt>
                <c:pt idx="20712">
                  <c:v>3.4196891191709846</c:v>
                </c:pt>
                <c:pt idx="20713">
                  <c:v>3.4166412679061264</c:v>
                </c:pt>
                <c:pt idx="20714">
                  <c:v>3.4105455653764092</c:v>
                </c:pt>
                <c:pt idx="20715">
                  <c:v>3.407497714111551</c:v>
                </c:pt>
                <c:pt idx="20716">
                  <c:v>3.4044498628466928</c:v>
                </c:pt>
                <c:pt idx="20717">
                  <c:v>3.4014020115818346</c:v>
                </c:pt>
                <c:pt idx="20718">
                  <c:v>3.3983541603169765</c:v>
                </c:pt>
                <c:pt idx="20719">
                  <c:v>3.3953063090521183</c:v>
                </c:pt>
                <c:pt idx="20720">
                  <c:v>3.3922584577872601</c:v>
                </c:pt>
                <c:pt idx="20721">
                  <c:v>3.3892106065224015</c:v>
                </c:pt>
                <c:pt idx="20722">
                  <c:v>3.3861627552575433</c:v>
                </c:pt>
                <c:pt idx="20723">
                  <c:v>3.3831149039926851</c:v>
                </c:pt>
                <c:pt idx="20724">
                  <c:v>3.3800670527278265</c:v>
                </c:pt>
                <c:pt idx="20725">
                  <c:v>3.3770192014629683</c:v>
                </c:pt>
                <c:pt idx="20726">
                  <c:v>3.3739713501981101</c:v>
                </c:pt>
                <c:pt idx="20727">
                  <c:v>3.3739713501981101</c:v>
                </c:pt>
                <c:pt idx="20728">
                  <c:v>3.3709234989332519</c:v>
                </c:pt>
                <c:pt idx="20729">
                  <c:v>3.3678756476683938</c:v>
                </c:pt>
                <c:pt idx="20730">
                  <c:v>3.3648277964035351</c:v>
                </c:pt>
                <c:pt idx="20731">
                  <c:v>3.361779945138677</c:v>
                </c:pt>
                <c:pt idx="20732">
                  <c:v>3.361779945138677</c:v>
                </c:pt>
                <c:pt idx="20733">
                  <c:v>3.3587320938738188</c:v>
                </c:pt>
                <c:pt idx="20734">
                  <c:v>3.3556842426089606</c:v>
                </c:pt>
                <c:pt idx="20735">
                  <c:v>3.3556842426089606</c:v>
                </c:pt>
                <c:pt idx="20736">
                  <c:v>3.3526363913441024</c:v>
                </c:pt>
                <c:pt idx="20737">
                  <c:v>3.3495885400792442</c:v>
                </c:pt>
                <c:pt idx="20738">
                  <c:v>3.3495885400792442</c:v>
                </c:pt>
                <c:pt idx="20739">
                  <c:v>3.346540688814386</c:v>
                </c:pt>
                <c:pt idx="20740">
                  <c:v>3.3434928375495274</c:v>
                </c:pt>
                <c:pt idx="20741">
                  <c:v>3.3434928375495274</c:v>
                </c:pt>
                <c:pt idx="20742">
                  <c:v>3.3404449862846692</c:v>
                </c:pt>
                <c:pt idx="20743">
                  <c:v>3.3404449862846692</c:v>
                </c:pt>
                <c:pt idx="20744">
                  <c:v>3.3373971350198106</c:v>
                </c:pt>
                <c:pt idx="20745">
                  <c:v>3.3373971350198106</c:v>
                </c:pt>
                <c:pt idx="20746">
                  <c:v>3.3343492837549524</c:v>
                </c:pt>
                <c:pt idx="20747">
                  <c:v>3.3343492837549524</c:v>
                </c:pt>
                <c:pt idx="20748">
                  <c:v>3.3313014324900942</c:v>
                </c:pt>
                <c:pt idx="20749">
                  <c:v>3.3282535812252361</c:v>
                </c:pt>
                <c:pt idx="20750">
                  <c:v>3.3282535812252361</c:v>
                </c:pt>
                <c:pt idx="20751">
                  <c:v>3.3282535812252361</c:v>
                </c:pt>
                <c:pt idx="20752">
                  <c:v>3.3252057299603779</c:v>
                </c:pt>
                <c:pt idx="20753">
                  <c:v>3.3252057299603779</c:v>
                </c:pt>
                <c:pt idx="20754">
                  <c:v>3.3221578786955197</c:v>
                </c:pt>
                <c:pt idx="20755">
                  <c:v>3.3221578786955197</c:v>
                </c:pt>
                <c:pt idx="20756">
                  <c:v>3.3221578786955197</c:v>
                </c:pt>
                <c:pt idx="20757">
                  <c:v>3.3191100274306615</c:v>
                </c:pt>
                <c:pt idx="20758">
                  <c:v>3.3191100274306615</c:v>
                </c:pt>
                <c:pt idx="20759">
                  <c:v>3.3191100274306615</c:v>
                </c:pt>
                <c:pt idx="20760">
                  <c:v>3.3160621761658033</c:v>
                </c:pt>
                <c:pt idx="20761">
                  <c:v>3.3160621761658033</c:v>
                </c:pt>
                <c:pt idx="20762">
                  <c:v>3.3160621761658033</c:v>
                </c:pt>
                <c:pt idx="20763">
                  <c:v>3.3130143249009443</c:v>
                </c:pt>
                <c:pt idx="20764">
                  <c:v>3.3130143249009443</c:v>
                </c:pt>
                <c:pt idx="20765">
                  <c:v>3.3130143249009443</c:v>
                </c:pt>
                <c:pt idx="20766">
                  <c:v>3.3099664736360861</c:v>
                </c:pt>
                <c:pt idx="20767">
                  <c:v>3.3099664736360861</c:v>
                </c:pt>
                <c:pt idx="20768">
                  <c:v>3.3099664736360861</c:v>
                </c:pt>
                <c:pt idx="20769">
                  <c:v>3.3099664736360861</c:v>
                </c:pt>
                <c:pt idx="20770">
                  <c:v>3.3069186223712279</c:v>
                </c:pt>
                <c:pt idx="20771">
                  <c:v>3.3069186223712279</c:v>
                </c:pt>
                <c:pt idx="20772">
                  <c:v>3.3069186223712279</c:v>
                </c:pt>
                <c:pt idx="20773">
                  <c:v>3.3069186223712279</c:v>
                </c:pt>
                <c:pt idx="20774">
                  <c:v>3.3038707711063697</c:v>
                </c:pt>
                <c:pt idx="20775">
                  <c:v>3.3038707711063697</c:v>
                </c:pt>
                <c:pt idx="20776">
                  <c:v>3.3038707711063697</c:v>
                </c:pt>
                <c:pt idx="20777">
                  <c:v>3.3038707711063697</c:v>
                </c:pt>
                <c:pt idx="20778">
                  <c:v>3.3038707711063697</c:v>
                </c:pt>
                <c:pt idx="20779">
                  <c:v>3.3038707711063697</c:v>
                </c:pt>
                <c:pt idx="20780">
                  <c:v>3.3008229198415115</c:v>
                </c:pt>
                <c:pt idx="20781">
                  <c:v>3.3008229198415115</c:v>
                </c:pt>
                <c:pt idx="20782">
                  <c:v>3.3008229198415115</c:v>
                </c:pt>
                <c:pt idx="20783">
                  <c:v>3.3008229198415115</c:v>
                </c:pt>
                <c:pt idx="20784">
                  <c:v>3.3008229198415115</c:v>
                </c:pt>
                <c:pt idx="20785">
                  <c:v>3.3008229198415115</c:v>
                </c:pt>
                <c:pt idx="20786">
                  <c:v>3.2977750685766534</c:v>
                </c:pt>
                <c:pt idx="20787">
                  <c:v>3.2977750685766534</c:v>
                </c:pt>
                <c:pt idx="20788">
                  <c:v>3.2977750685766534</c:v>
                </c:pt>
                <c:pt idx="20789">
                  <c:v>3.2977750685766534</c:v>
                </c:pt>
                <c:pt idx="20790">
                  <c:v>3.2977750685766534</c:v>
                </c:pt>
                <c:pt idx="20791">
                  <c:v>3.2977750685766534</c:v>
                </c:pt>
                <c:pt idx="20792">
                  <c:v>3.2977750685766534</c:v>
                </c:pt>
                <c:pt idx="20793">
                  <c:v>3.2977750685766534</c:v>
                </c:pt>
                <c:pt idx="20794">
                  <c:v>3.2977750685766534</c:v>
                </c:pt>
                <c:pt idx="20795">
                  <c:v>3.2977750685766534</c:v>
                </c:pt>
                <c:pt idx="20796">
                  <c:v>3.2977750685766534</c:v>
                </c:pt>
                <c:pt idx="20797">
                  <c:v>3.2977750685766534</c:v>
                </c:pt>
                <c:pt idx="20798">
                  <c:v>3.2977750685766534</c:v>
                </c:pt>
                <c:pt idx="20799">
                  <c:v>3.2977750685766534</c:v>
                </c:pt>
                <c:pt idx="20800">
                  <c:v>3.2977750685766534</c:v>
                </c:pt>
                <c:pt idx="20801">
                  <c:v>3.2977750685766534</c:v>
                </c:pt>
                <c:pt idx="20802">
                  <c:v>3.2977750685766534</c:v>
                </c:pt>
                <c:pt idx="20803">
                  <c:v>3.3008229198415115</c:v>
                </c:pt>
                <c:pt idx="20804">
                  <c:v>3.3008229198415115</c:v>
                </c:pt>
                <c:pt idx="20805">
                  <c:v>3.3008229198415115</c:v>
                </c:pt>
                <c:pt idx="20806">
                  <c:v>3.3008229198415115</c:v>
                </c:pt>
                <c:pt idx="20807">
                  <c:v>3.3038707711063697</c:v>
                </c:pt>
                <c:pt idx="20808">
                  <c:v>3.3038707711063697</c:v>
                </c:pt>
                <c:pt idx="20809">
                  <c:v>3.3069186223712279</c:v>
                </c:pt>
                <c:pt idx="20810">
                  <c:v>3.3069186223712279</c:v>
                </c:pt>
                <c:pt idx="20811">
                  <c:v>3.3069186223712279</c:v>
                </c:pt>
                <c:pt idx="20812">
                  <c:v>3.3099664736360861</c:v>
                </c:pt>
                <c:pt idx="20813">
                  <c:v>3.3099664736360861</c:v>
                </c:pt>
                <c:pt idx="20814">
                  <c:v>3.3130143249009443</c:v>
                </c:pt>
                <c:pt idx="20815">
                  <c:v>3.3130143249009443</c:v>
                </c:pt>
                <c:pt idx="20816">
                  <c:v>3.3160621761658033</c:v>
                </c:pt>
                <c:pt idx="20817">
                  <c:v>3.3191100274306615</c:v>
                </c:pt>
                <c:pt idx="20818">
                  <c:v>3.3191100274306615</c:v>
                </c:pt>
                <c:pt idx="20819">
                  <c:v>3.3221578786955197</c:v>
                </c:pt>
                <c:pt idx="20820">
                  <c:v>3.3252057299603779</c:v>
                </c:pt>
                <c:pt idx="20821">
                  <c:v>3.3282535812252361</c:v>
                </c:pt>
                <c:pt idx="20822">
                  <c:v>3.3313014324900942</c:v>
                </c:pt>
                <c:pt idx="20823">
                  <c:v>3.3343492837549524</c:v>
                </c:pt>
                <c:pt idx="20824">
                  <c:v>3.3373971350198106</c:v>
                </c:pt>
                <c:pt idx="20825">
                  <c:v>3.3404449862846692</c:v>
                </c:pt>
                <c:pt idx="20826">
                  <c:v>3.346540688814386</c:v>
                </c:pt>
                <c:pt idx="20827">
                  <c:v>3.3495885400792442</c:v>
                </c:pt>
                <c:pt idx="20828">
                  <c:v>3.3556842426089606</c:v>
                </c:pt>
                <c:pt idx="20829">
                  <c:v>3.361779945138677</c:v>
                </c:pt>
                <c:pt idx="20830">
                  <c:v>3.3648277964035351</c:v>
                </c:pt>
                <c:pt idx="20831">
                  <c:v>3.3709234989332519</c:v>
                </c:pt>
                <c:pt idx="20832">
                  <c:v>3.3770192014629683</c:v>
                </c:pt>
                <c:pt idx="20833">
                  <c:v>3.3831149039926851</c:v>
                </c:pt>
                <c:pt idx="20834">
                  <c:v>3.3892106065224015</c:v>
                </c:pt>
                <c:pt idx="20835">
                  <c:v>3.3983541603169765</c:v>
                </c:pt>
                <c:pt idx="20836">
                  <c:v>3.4044498628466928</c:v>
                </c:pt>
                <c:pt idx="20837">
                  <c:v>3.4105455653764092</c:v>
                </c:pt>
                <c:pt idx="20838">
                  <c:v>3.4196891191709846</c:v>
                </c:pt>
                <c:pt idx="20839">
                  <c:v>3.4288326729655592</c:v>
                </c:pt>
                <c:pt idx="20840">
                  <c:v>3.4349283754952755</c:v>
                </c:pt>
                <c:pt idx="20841">
                  <c:v>3.4410240780249919</c:v>
                </c:pt>
                <c:pt idx="20842">
                  <c:v>3.4501676318195673</c:v>
                </c:pt>
                <c:pt idx="20843">
                  <c:v>3.4593111856141419</c:v>
                </c:pt>
                <c:pt idx="20844">
                  <c:v>3.4684547394087168</c:v>
                </c:pt>
                <c:pt idx="20845">
                  <c:v>3.4775982932032914</c:v>
                </c:pt>
                <c:pt idx="20846">
                  <c:v>3.4897896982627246</c:v>
                </c:pt>
                <c:pt idx="20847">
                  <c:v>3.5050289545870159</c:v>
                </c:pt>
                <c:pt idx="20848">
                  <c:v>3.5141725083815905</c:v>
                </c:pt>
                <c:pt idx="20849">
                  <c:v>3.5263639134410241</c:v>
                </c:pt>
                <c:pt idx="20850">
                  <c:v>3.5385553185004568</c:v>
                </c:pt>
                <c:pt idx="20851">
                  <c:v>3.5507467235598904</c:v>
                </c:pt>
                <c:pt idx="20852">
                  <c:v>3.5659859798841813</c:v>
                </c:pt>
                <c:pt idx="20853">
                  <c:v>3.5812252362084727</c:v>
                </c:pt>
                <c:pt idx="20854">
                  <c:v>3.5934166412679058</c:v>
                </c:pt>
                <c:pt idx="20855">
                  <c:v>3.6117037488570554</c:v>
                </c:pt>
                <c:pt idx="20856">
                  <c:v>3.6269430051813472</c:v>
                </c:pt>
                <c:pt idx="20857">
                  <c:v>3.6421822615056381</c:v>
                </c:pt>
                <c:pt idx="20858">
                  <c:v>3.660469369094788</c:v>
                </c:pt>
                <c:pt idx="20859">
                  <c:v>3.6787564766839376</c:v>
                </c:pt>
                <c:pt idx="20860">
                  <c:v>3.6939957330082289</c:v>
                </c:pt>
                <c:pt idx="20861">
                  <c:v>3.7153306918622366</c:v>
                </c:pt>
                <c:pt idx="20862">
                  <c:v>3.7366656507162448</c:v>
                </c:pt>
                <c:pt idx="20863">
                  <c:v>3.7580006095702529</c:v>
                </c:pt>
                <c:pt idx="20864">
                  <c:v>3.7793355684242607</c:v>
                </c:pt>
                <c:pt idx="20865">
                  <c:v>3.7976226760134106</c:v>
                </c:pt>
                <c:pt idx="20866">
                  <c:v>3.8189576348674179</c:v>
                </c:pt>
                <c:pt idx="20867">
                  <c:v>3.8372447424565679</c:v>
                </c:pt>
                <c:pt idx="20868">
                  <c:v>3.858579701310576</c:v>
                </c:pt>
                <c:pt idx="20869">
                  <c:v>3.8768668088997256</c:v>
                </c:pt>
                <c:pt idx="20870">
                  <c:v>3.8951539164888751</c:v>
                </c:pt>
                <c:pt idx="20871">
                  <c:v>3.9164888753428828</c:v>
                </c:pt>
                <c:pt idx="20872">
                  <c:v>3.9347759829320328</c:v>
                </c:pt>
                <c:pt idx="20873">
                  <c:v>3.9530630905211828</c:v>
                </c:pt>
                <c:pt idx="20874">
                  <c:v>3.9713501981103319</c:v>
                </c:pt>
                <c:pt idx="20875">
                  <c:v>3.9865894544346236</c:v>
                </c:pt>
                <c:pt idx="20876">
                  <c:v>4.0079244132886318</c:v>
                </c:pt>
                <c:pt idx="20877">
                  <c:v>4.0231636696129227</c:v>
                </c:pt>
                <c:pt idx="20878">
                  <c:v>4.0384029259372145</c:v>
                </c:pt>
                <c:pt idx="20879">
                  <c:v>4.0505943309966472</c:v>
                </c:pt>
                <c:pt idx="20880">
                  <c:v>4.0658335873209381</c:v>
                </c:pt>
                <c:pt idx="20881">
                  <c:v>4.0780249923803717</c:v>
                </c:pt>
                <c:pt idx="20882">
                  <c:v>4.0902163974398045</c:v>
                </c:pt>
                <c:pt idx="20883">
                  <c:v>4.1024078024992381</c:v>
                </c:pt>
                <c:pt idx="20884">
                  <c:v>4.1085035050289545</c:v>
                </c:pt>
                <c:pt idx="20885">
                  <c:v>4.1206949100883872</c:v>
                </c:pt>
                <c:pt idx="20886">
                  <c:v>4.1298384638829626</c:v>
                </c:pt>
                <c:pt idx="20887">
                  <c:v>4.1389820176775372</c:v>
                </c:pt>
                <c:pt idx="20888">
                  <c:v>4.1481255714721117</c:v>
                </c:pt>
                <c:pt idx="20889">
                  <c:v>4.1542212740018289</c:v>
                </c:pt>
                <c:pt idx="20890">
                  <c:v>4.1603169765315453</c:v>
                </c:pt>
                <c:pt idx="20891">
                  <c:v>4.1633648277964035</c:v>
                </c:pt>
                <c:pt idx="20892">
                  <c:v>4.1694605303261199</c:v>
                </c:pt>
                <c:pt idx="20893">
                  <c:v>4.172508381590978</c:v>
                </c:pt>
                <c:pt idx="20894">
                  <c:v>4.1755562328558362</c:v>
                </c:pt>
                <c:pt idx="20895">
                  <c:v>4.1755562328558362</c:v>
                </c:pt>
                <c:pt idx="20896">
                  <c:v>4.172508381590978</c:v>
                </c:pt>
                <c:pt idx="20897">
                  <c:v>4.172508381590978</c:v>
                </c:pt>
                <c:pt idx="20898">
                  <c:v>4.1694605303261199</c:v>
                </c:pt>
                <c:pt idx="20899">
                  <c:v>4.1633648277964035</c:v>
                </c:pt>
                <c:pt idx="20900">
                  <c:v>4.1633648277964035</c:v>
                </c:pt>
                <c:pt idx="20901">
                  <c:v>4.1603169765315453</c:v>
                </c:pt>
                <c:pt idx="20902">
                  <c:v>4.1542212740018289</c:v>
                </c:pt>
                <c:pt idx="20903">
                  <c:v>4.1450777202072535</c:v>
                </c:pt>
                <c:pt idx="20904">
                  <c:v>4.135934166412679</c:v>
                </c:pt>
                <c:pt idx="20905">
                  <c:v>4.1267906126181035</c:v>
                </c:pt>
                <c:pt idx="20906">
                  <c:v>4.1115513562938126</c:v>
                </c:pt>
                <c:pt idx="20907">
                  <c:v>4.0932642487046627</c:v>
                </c:pt>
                <c:pt idx="20908">
                  <c:v>4.0780249923803717</c:v>
                </c:pt>
                <c:pt idx="20909">
                  <c:v>4.0566900335263636</c:v>
                </c:pt>
                <c:pt idx="20910">
                  <c:v>4.0384029259372145</c:v>
                </c:pt>
                <c:pt idx="20911">
                  <c:v>4.0170679670832063</c:v>
                </c:pt>
                <c:pt idx="20912">
                  <c:v>3.9957330082291982</c:v>
                </c:pt>
                <c:pt idx="20913">
                  <c:v>3.97439804937519</c:v>
                </c:pt>
                <c:pt idx="20914">
                  <c:v>3.9530630905211828</c:v>
                </c:pt>
                <c:pt idx="20915">
                  <c:v>3.9317281316671746</c:v>
                </c:pt>
                <c:pt idx="20916">
                  <c:v>3.9134410240780246</c:v>
                </c:pt>
                <c:pt idx="20917">
                  <c:v>3.8982017677537333</c:v>
                </c:pt>
                <c:pt idx="20918">
                  <c:v>3.8768668088997256</c:v>
                </c:pt>
                <c:pt idx="20919">
                  <c:v>3.858579701310576</c:v>
                </c:pt>
                <c:pt idx="20920">
                  <c:v>3.8433404449862842</c:v>
                </c:pt>
                <c:pt idx="20921">
                  <c:v>3.8281011886619933</c:v>
                </c:pt>
                <c:pt idx="20922">
                  <c:v>3.8098140810728434</c:v>
                </c:pt>
                <c:pt idx="20923">
                  <c:v>3.794574824748552</c:v>
                </c:pt>
                <c:pt idx="20924">
                  <c:v>3.7823834196891188</c:v>
                </c:pt>
                <c:pt idx="20925">
                  <c:v>3.7671441633648275</c:v>
                </c:pt>
                <c:pt idx="20926">
                  <c:v>3.7549527583053948</c:v>
                </c:pt>
                <c:pt idx="20927">
                  <c:v>3.7366656507162448</c:v>
                </c:pt>
                <c:pt idx="20928">
                  <c:v>3.7244742456568121</c:v>
                </c:pt>
                <c:pt idx="20929">
                  <c:v>3.7122828405973785</c:v>
                </c:pt>
                <c:pt idx="20930">
                  <c:v>3.7000914355379457</c:v>
                </c:pt>
                <c:pt idx="20931">
                  <c:v>3.6909478817433707</c:v>
                </c:pt>
                <c:pt idx="20932">
                  <c:v>3.6787564766839376</c:v>
                </c:pt>
                <c:pt idx="20933">
                  <c:v>3.6665650716245044</c:v>
                </c:pt>
                <c:pt idx="20934">
                  <c:v>3.6574215178299299</c:v>
                </c:pt>
                <c:pt idx="20935">
                  <c:v>3.6482779640353553</c:v>
                </c:pt>
                <c:pt idx="20936">
                  <c:v>3.6360865589759217</c:v>
                </c:pt>
                <c:pt idx="20937">
                  <c:v>3.6269430051813472</c:v>
                </c:pt>
                <c:pt idx="20938">
                  <c:v>3.6177994513867717</c:v>
                </c:pt>
                <c:pt idx="20939">
                  <c:v>3.6086558975921972</c:v>
                </c:pt>
                <c:pt idx="20940">
                  <c:v>3.6025601950624808</c:v>
                </c:pt>
                <c:pt idx="20941">
                  <c:v>3.5934166412679058</c:v>
                </c:pt>
                <c:pt idx="20942">
                  <c:v>3.5842730874733313</c:v>
                </c:pt>
                <c:pt idx="20943">
                  <c:v>3.5751295336787563</c:v>
                </c:pt>
                <c:pt idx="20944">
                  <c:v>3.5690338311490399</c:v>
                </c:pt>
                <c:pt idx="20945">
                  <c:v>3.5629381286193231</c:v>
                </c:pt>
                <c:pt idx="20946">
                  <c:v>3.5537945748247486</c:v>
                </c:pt>
                <c:pt idx="20947">
                  <c:v>3.5476988722950322</c:v>
                </c:pt>
                <c:pt idx="20948">
                  <c:v>3.5385553185004568</c:v>
                </c:pt>
                <c:pt idx="20949">
                  <c:v>3.5324596159707404</c:v>
                </c:pt>
                <c:pt idx="20950">
                  <c:v>3.5263639134410241</c:v>
                </c:pt>
                <c:pt idx="20951">
                  <c:v>3.5202682109113077</c:v>
                </c:pt>
                <c:pt idx="20952">
                  <c:v>3.5141725083815905</c:v>
                </c:pt>
                <c:pt idx="20953">
                  <c:v>3.5080768058518741</c:v>
                </c:pt>
                <c:pt idx="20954">
                  <c:v>3.5019811033221577</c:v>
                </c:pt>
                <c:pt idx="20955">
                  <c:v>3.4928375495275832</c:v>
                </c:pt>
                <c:pt idx="20956">
                  <c:v>3.4897896982627246</c:v>
                </c:pt>
                <c:pt idx="20957">
                  <c:v>3.4836939957330082</c:v>
                </c:pt>
                <c:pt idx="20958">
                  <c:v>3.4775982932032914</c:v>
                </c:pt>
                <c:pt idx="20959">
                  <c:v>3.4745504419384332</c:v>
                </c:pt>
                <c:pt idx="20960">
                  <c:v>3.4684547394087168</c:v>
                </c:pt>
                <c:pt idx="20961">
                  <c:v>3.462359036879</c:v>
                </c:pt>
                <c:pt idx="20962">
                  <c:v>3.4593111856141419</c:v>
                </c:pt>
                <c:pt idx="20963">
                  <c:v>3.4532154830844255</c:v>
                </c:pt>
                <c:pt idx="20964">
                  <c:v>3.4501676318195673</c:v>
                </c:pt>
                <c:pt idx="20965">
                  <c:v>3.4440719292898505</c:v>
                </c:pt>
                <c:pt idx="20966">
                  <c:v>3.4410240780249919</c:v>
                </c:pt>
                <c:pt idx="20967">
                  <c:v>3.4379762267601337</c:v>
                </c:pt>
                <c:pt idx="20968">
                  <c:v>3.4318805242304173</c:v>
                </c:pt>
                <c:pt idx="20969">
                  <c:v>3.4288326729655592</c:v>
                </c:pt>
                <c:pt idx="20970">
                  <c:v>3.425784821700701</c:v>
                </c:pt>
                <c:pt idx="20971">
                  <c:v>3.4196891191709846</c:v>
                </c:pt>
                <c:pt idx="20972">
                  <c:v>3.4166412679061264</c:v>
                </c:pt>
                <c:pt idx="20973">
                  <c:v>3.4135934166412674</c:v>
                </c:pt>
                <c:pt idx="20974">
                  <c:v>3.4105455653764092</c:v>
                </c:pt>
                <c:pt idx="20975">
                  <c:v>3.407497714111551</c:v>
                </c:pt>
                <c:pt idx="20976">
                  <c:v>3.4044498628466928</c:v>
                </c:pt>
                <c:pt idx="20977">
                  <c:v>3.4014020115818346</c:v>
                </c:pt>
                <c:pt idx="20978">
                  <c:v>3.3983541603169765</c:v>
                </c:pt>
                <c:pt idx="20979">
                  <c:v>3.3953063090521183</c:v>
                </c:pt>
                <c:pt idx="20980">
                  <c:v>3.3922584577872601</c:v>
                </c:pt>
                <c:pt idx="20981">
                  <c:v>3.3892106065224015</c:v>
                </c:pt>
                <c:pt idx="20982">
                  <c:v>3.3861627552575433</c:v>
                </c:pt>
                <c:pt idx="20983">
                  <c:v>3.3831149039926851</c:v>
                </c:pt>
                <c:pt idx="20984">
                  <c:v>3.3800670527278265</c:v>
                </c:pt>
                <c:pt idx="20985">
                  <c:v>3.3770192014629683</c:v>
                </c:pt>
                <c:pt idx="20986">
                  <c:v>3.3739713501981101</c:v>
                </c:pt>
                <c:pt idx="20987">
                  <c:v>3.3739713501981101</c:v>
                </c:pt>
                <c:pt idx="20988">
                  <c:v>3.3709234989332519</c:v>
                </c:pt>
                <c:pt idx="20989">
                  <c:v>3.3678756476683938</c:v>
                </c:pt>
                <c:pt idx="20990">
                  <c:v>3.3648277964035351</c:v>
                </c:pt>
                <c:pt idx="20991">
                  <c:v>3.3648277964035351</c:v>
                </c:pt>
                <c:pt idx="20992">
                  <c:v>3.361779945138677</c:v>
                </c:pt>
                <c:pt idx="20993">
                  <c:v>3.361779945138677</c:v>
                </c:pt>
                <c:pt idx="20994">
                  <c:v>3.3587320938738188</c:v>
                </c:pt>
                <c:pt idx="20995">
                  <c:v>3.3556842426089606</c:v>
                </c:pt>
                <c:pt idx="20996">
                  <c:v>3.3556842426089606</c:v>
                </c:pt>
                <c:pt idx="20997">
                  <c:v>3.3526363913441024</c:v>
                </c:pt>
                <c:pt idx="20998">
                  <c:v>3.3526363913441024</c:v>
                </c:pt>
                <c:pt idx="20999">
                  <c:v>3.3495885400792442</c:v>
                </c:pt>
                <c:pt idx="21000">
                  <c:v>3.346540688814386</c:v>
                </c:pt>
                <c:pt idx="21001">
                  <c:v>3.346540688814386</c:v>
                </c:pt>
                <c:pt idx="21002">
                  <c:v>3.3434928375495274</c:v>
                </c:pt>
                <c:pt idx="21003">
                  <c:v>3.3434928375495274</c:v>
                </c:pt>
                <c:pt idx="21004">
                  <c:v>3.3404449862846692</c:v>
                </c:pt>
                <c:pt idx="21005">
                  <c:v>3.3404449862846692</c:v>
                </c:pt>
                <c:pt idx="21006">
                  <c:v>3.3373971350198106</c:v>
                </c:pt>
                <c:pt idx="21007">
                  <c:v>3.3373971350198106</c:v>
                </c:pt>
                <c:pt idx="21008">
                  <c:v>3.3343492837549524</c:v>
                </c:pt>
                <c:pt idx="21009">
                  <c:v>3.3343492837549524</c:v>
                </c:pt>
                <c:pt idx="21010">
                  <c:v>3.3343492837549524</c:v>
                </c:pt>
                <c:pt idx="21011">
                  <c:v>3.3313014324900942</c:v>
                </c:pt>
                <c:pt idx="21012">
                  <c:v>3.3313014324900942</c:v>
                </c:pt>
                <c:pt idx="21013">
                  <c:v>3.3313014324900942</c:v>
                </c:pt>
                <c:pt idx="21014">
                  <c:v>3.3282535812252361</c:v>
                </c:pt>
                <c:pt idx="21015">
                  <c:v>3.3282535812252361</c:v>
                </c:pt>
                <c:pt idx="21016">
                  <c:v>3.3282535812252361</c:v>
                </c:pt>
                <c:pt idx="21017">
                  <c:v>3.3252057299603779</c:v>
                </c:pt>
                <c:pt idx="21018">
                  <c:v>3.3252057299603779</c:v>
                </c:pt>
                <c:pt idx="21019">
                  <c:v>3.3252057299603779</c:v>
                </c:pt>
                <c:pt idx="21020">
                  <c:v>3.3221578786955197</c:v>
                </c:pt>
                <c:pt idx="21021">
                  <c:v>3.3221578786955197</c:v>
                </c:pt>
                <c:pt idx="21022">
                  <c:v>3.3221578786955197</c:v>
                </c:pt>
                <c:pt idx="21023">
                  <c:v>3.3191100274306615</c:v>
                </c:pt>
                <c:pt idx="21024">
                  <c:v>3.3191100274306615</c:v>
                </c:pt>
                <c:pt idx="21025">
                  <c:v>3.3191100274306615</c:v>
                </c:pt>
                <c:pt idx="21026">
                  <c:v>3.3191100274306615</c:v>
                </c:pt>
                <c:pt idx="21027">
                  <c:v>3.3191100274306615</c:v>
                </c:pt>
                <c:pt idx="21028">
                  <c:v>3.3160621761658033</c:v>
                </c:pt>
                <c:pt idx="21029">
                  <c:v>3.3160621761658033</c:v>
                </c:pt>
                <c:pt idx="21030">
                  <c:v>3.3160621761658033</c:v>
                </c:pt>
                <c:pt idx="21031">
                  <c:v>3.3160621761658033</c:v>
                </c:pt>
                <c:pt idx="21032">
                  <c:v>3.3130143249009443</c:v>
                </c:pt>
                <c:pt idx="21033">
                  <c:v>3.3130143249009443</c:v>
                </c:pt>
                <c:pt idx="21034">
                  <c:v>3.3130143249009443</c:v>
                </c:pt>
                <c:pt idx="21035">
                  <c:v>3.3130143249009443</c:v>
                </c:pt>
                <c:pt idx="21036">
                  <c:v>3.3130143249009443</c:v>
                </c:pt>
                <c:pt idx="21037">
                  <c:v>3.3130143249009443</c:v>
                </c:pt>
                <c:pt idx="21038">
                  <c:v>3.3130143249009443</c:v>
                </c:pt>
                <c:pt idx="21039">
                  <c:v>3.3130143249009443</c:v>
                </c:pt>
                <c:pt idx="21040">
                  <c:v>3.3130143249009443</c:v>
                </c:pt>
                <c:pt idx="21041">
                  <c:v>3.3130143249009443</c:v>
                </c:pt>
                <c:pt idx="21042">
                  <c:v>3.3160621761658033</c:v>
                </c:pt>
                <c:pt idx="21043">
                  <c:v>3.3160621761658033</c:v>
                </c:pt>
                <c:pt idx="21044">
                  <c:v>3.3160621761658033</c:v>
                </c:pt>
                <c:pt idx="21045">
                  <c:v>3.3160621761658033</c:v>
                </c:pt>
                <c:pt idx="21046">
                  <c:v>3.3191100274306615</c:v>
                </c:pt>
                <c:pt idx="21047">
                  <c:v>3.3191100274306615</c:v>
                </c:pt>
                <c:pt idx="21048">
                  <c:v>3.3191100274306615</c:v>
                </c:pt>
                <c:pt idx="21049">
                  <c:v>3.3221578786955197</c:v>
                </c:pt>
                <c:pt idx="21050">
                  <c:v>3.3221578786955197</c:v>
                </c:pt>
                <c:pt idx="21051">
                  <c:v>3.3221578786955197</c:v>
                </c:pt>
                <c:pt idx="21052">
                  <c:v>3.3252057299603779</c:v>
                </c:pt>
                <c:pt idx="21053">
                  <c:v>3.3252057299603779</c:v>
                </c:pt>
                <c:pt idx="21054">
                  <c:v>3.3282535812252361</c:v>
                </c:pt>
                <c:pt idx="21055">
                  <c:v>3.3313014324900942</c:v>
                </c:pt>
                <c:pt idx="21056">
                  <c:v>3.3313014324900942</c:v>
                </c:pt>
                <c:pt idx="21057">
                  <c:v>3.3343492837549524</c:v>
                </c:pt>
                <c:pt idx="21058">
                  <c:v>3.3373971350198106</c:v>
                </c:pt>
                <c:pt idx="21059">
                  <c:v>3.3373971350198106</c:v>
                </c:pt>
                <c:pt idx="21060">
                  <c:v>3.3404449862846692</c:v>
                </c:pt>
                <c:pt idx="21061">
                  <c:v>3.3434928375495274</c:v>
                </c:pt>
                <c:pt idx="21062">
                  <c:v>3.346540688814386</c:v>
                </c:pt>
                <c:pt idx="21063">
                  <c:v>3.3495885400792442</c:v>
                </c:pt>
                <c:pt idx="21064">
                  <c:v>3.3495885400792442</c:v>
                </c:pt>
                <c:pt idx="21065">
                  <c:v>3.3526363913441024</c:v>
                </c:pt>
                <c:pt idx="21066">
                  <c:v>3.3556842426089606</c:v>
                </c:pt>
                <c:pt idx="21067">
                  <c:v>3.3587320938738188</c:v>
                </c:pt>
                <c:pt idx="21068">
                  <c:v>3.361779945138677</c:v>
                </c:pt>
                <c:pt idx="21069">
                  <c:v>3.3648277964035351</c:v>
                </c:pt>
                <c:pt idx="21070">
                  <c:v>3.3678756476683938</c:v>
                </c:pt>
                <c:pt idx="21071">
                  <c:v>3.3709234989332519</c:v>
                </c:pt>
                <c:pt idx="21072">
                  <c:v>3.3739713501981101</c:v>
                </c:pt>
                <c:pt idx="21073">
                  <c:v>3.3770192014629683</c:v>
                </c:pt>
                <c:pt idx="21074">
                  <c:v>3.3800670527278265</c:v>
                </c:pt>
                <c:pt idx="21075">
                  <c:v>3.3831149039926851</c:v>
                </c:pt>
                <c:pt idx="21076">
                  <c:v>3.3861627552575433</c:v>
                </c:pt>
                <c:pt idx="21077">
                  <c:v>3.3892106065224015</c:v>
                </c:pt>
                <c:pt idx="21078">
                  <c:v>3.3922584577872601</c:v>
                </c:pt>
                <c:pt idx="21079">
                  <c:v>3.3953063090521183</c:v>
                </c:pt>
                <c:pt idx="21080">
                  <c:v>3.3983541603169765</c:v>
                </c:pt>
                <c:pt idx="21081">
                  <c:v>3.4014020115818346</c:v>
                </c:pt>
                <c:pt idx="21082">
                  <c:v>3.4044498628466928</c:v>
                </c:pt>
                <c:pt idx="21083">
                  <c:v>3.4105455653764092</c:v>
                </c:pt>
                <c:pt idx="21084">
                  <c:v>3.4135934166412674</c:v>
                </c:pt>
                <c:pt idx="21085">
                  <c:v>3.4166412679061264</c:v>
                </c:pt>
                <c:pt idx="21086">
                  <c:v>3.4196891191709846</c:v>
                </c:pt>
                <c:pt idx="21087">
                  <c:v>3.4227369704358428</c:v>
                </c:pt>
                <c:pt idx="21088">
                  <c:v>3.425784821700701</c:v>
                </c:pt>
                <c:pt idx="21089">
                  <c:v>3.4288326729655592</c:v>
                </c:pt>
                <c:pt idx="21090">
                  <c:v>3.4318805242304173</c:v>
                </c:pt>
                <c:pt idx="21091">
                  <c:v>3.4349283754952755</c:v>
                </c:pt>
                <c:pt idx="21092">
                  <c:v>3.4379762267601337</c:v>
                </c:pt>
                <c:pt idx="21093">
                  <c:v>3.4410240780249919</c:v>
                </c:pt>
                <c:pt idx="21094">
                  <c:v>3.4440719292898505</c:v>
                </c:pt>
                <c:pt idx="21095">
                  <c:v>3.4471197805547091</c:v>
                </c:pt>
                <c:pt idx="21096">
                  <c:v>3.4501676318195673</c:v>
                </c:pt>
                <c:pt idx="21097">
                  <c:v>3.4532154830844255</c:v>
                </c:pt>
                <c:pt idx="21098">
                  <c:v>3.4562633343492837</c:v>
                </c:pt>
                <c:pt idx="21099">
                  <c:v>3.4593111856141419</c:v>
                </c:pt>
                <c:pt idx="21100">
                  <c:v>3.4471197805547091</c:v>
                </c:pt>
                <c:pt idx="21101">
                  <c:v>3.4501676318195673</c:v>
                </c:pt>
                <c:pt idx="21102">
                  <c:v>3.4532154830844255</c:v>
                </c:pt>
                <c:pt idx="21103">
                  <c:v>3.4562633343492837</c:v>
                </c:pt>
                <c:pt idx="21104">
                  <c:v>3.4562633343492837</c:v>
                </c:pt>
                <c:pt idx="21105">
                  <c:v>3.4593111856141419</c:v>
                </c:pt>
                <c:pt idx="21106">
                  <c:v>3.462359036879</c:v>
                </c:pt>
                <c:pt idx="21107">
                  <c:v>3.462359036879</c:v>
                </c:pt>
                <c:pt idx="21108">
                  <c:v>3.4654068881438582</c:v>
                </c:pt>
                <c:pt idx="21109">
                  <c:v>3.4684547394087168</c:v>
                </c:pt>
                <c:pt idx="21110">
                  <c:v>3.471502590673575</c:v>
                </c:pt>
                <c:pt idx="21111">
                  <c:v>3.471502590673575</c:v>
                </c:pt>
                <c:pt idx="21112">
                  <c:v>3.4745504419384332</c:v>
                </c:pt>
                <c:pt idx="21113">
                  <c:v>3.4775982932032914</c:v>
                </c:pt>
                <c:pt idx="21114">
                  <c:v>3.4806461444681496</c:v>
                </c:pt>
                <c:pt idx="21115">
                  <c:v>3.4806461444681496</c:v>
                </c:pt>
                <c:pt idx="21116">
                  <c:v>3.4836939957330082</c:v>
                </c:pt>
                <c:pt idx="21117">
                  <c:v>3.4867418469978664</c:v>
                </c:pt>
                <c:pt idx="21118">
                  <c:v>3.4897896982627246</c:v>
                </c:pt>
                <c:pt idx="21119">
                  <c:v>3.4928375495275832</c:v>
                </c:pt>
                <c:pt idx="21120">
                  <c:v>3.4958854007924414</c:v>
                </c:pt>
                <c:pt idx="21121">
                  <c:v>3.5050289545870159</c:v>
                </c:pt>
                <c:pt idx="21122">
                  <c:v>3.5080768058518741</c:v>
                </c:pt>
                <c:pt idx="21123">
                  <c:v>3.5111246571167323</c:v>
                </c:pt>
                <c:pt idx="21124">
                  <c:v>3.5172203596464486</c:v>
                </c:pt>
                <c:pt idx="21125">
                  <c:v>3.5202682109113077</c:v>
                </c:pt>
                <c:pt idx="21126">
                  <c:v>3.5263639134410241</c:v>
                </c:pt>
                <c:pt idx="21127">
                  <c:v>3.5324596159707404</c:v>
                </c:pt>
                <c:pt idx="21128">
                  <c:v>3.5385553185004568</c:v>
                </c:pt>
                <c:pt idx="21129">
                  <c:v>3.5446510210301736</c:v>
                </c:pt>
                <c:pt idx="21130">
                  <c:v>3.5507467235598904</c:v>
                </c:pt>
                <c:pt idx="21131">
                  <c:v>3.5568424260896068</c:v>
                </c:pt>
                <c:pt idx="21132">
                  <c:v>3.5629381286193231</c:v>
                </c:pt>
                <c:pt idx="21133">
                  <c:v>3.5720816824138981</c:v>
                </c:pt>
                <c:pt idx="21134">
                  <c:v>3.5781773849436145</c:v>
                </c:pt>
                <c:pt idx="21135">
                  <c:v>3.5873209387381895</c:v>
                </c:pt>
                <c:pt idx="21136">
                  <c:v>3.5964644925327645</c:v>
                </c:pt>
                <c:pt idx="21137">
                  <c:v>3.605608046327339</c:v>
                </c:pt>
                <c:pt idx="21138">
                  <c:v>3.6177994513867717</c:v>
                </c:pt>
                <c:pt idx="21139">
                  <c:v>3.6299908564462053</c:v>
                </c:pt>
                <c:pt idx="21140">
                  <c:v>3.6391344102407799</c:v>
                </c:pt>
                <c:pt idx="21141">
                  <c:v>3.6543736665650717</c:v>
                </c:pt>
                <c:pt idx="21142">
                  <c:v>3.6665650716245044</c:v>
                </c:pt>
                <c:pt idx="21143">
                  <c:v>3.6818043279487958</c:v>
                </c:pt>
                <c:pt idx="21144">
                  <c:v>3.6970435842730875</c:v>
                </c:pt>
                <c:pt idx="21145">
                  <c:v>3.7153306918622366</c:v>
                </c:pt>
                <c:pt idx="21146">
                  <c:v>3.7305699481865284</c:v>
                </c:pt>
                <c:pt idx="21147">
                  <c:v>3.7488570557756784</c:v>
                </c:pt>
                <c:pt idx="21148">
                  <c:v>3.7701920146296857</c:v>
                </c:pt>
                <c:pt idx="21149">
                  <c:v>3.7884791222188356</c:v>
                </c:pt>
                <c:pt idx="21150">
                  <c:v>3.8098140810728434</c:v>
                </c:pt>
                <c:pt idx="21151">
                  <c:v>3.8281011886619933</c:v>
                </c:pt>
                <c:pt idx="21152">
                  <c:v>3.8494361475160015</c:v>
                </c:pt>
                <c:pt idx="21153">
                  <c:v>3.8707711063700088</c:v>
                </c:pt>
                <c:pt idx="21154">
                  <c:v>3.8921060652240169</c:v>
                </c:pt>
                <c:pt idx="21155">
                  <c:v>3.9134410240780246</c:v>
                </c:pt>
                <c:pt idx="21156">
                  <c:v>3.9347759829320328</c:v>
                </c:pt>
                <c:pt idx="21157">
                  <c:v>3.9530630905211828</c:v>
                </c:pt>
                <c:pt idx="21158">
                  <c:v>3.9774459006400487</c:v>
                </c:pt>
                <c:pt idx="21159">
                  <c:v>3.9987808594940564</c:v>
                </c:pt>
                <c:pt idx="21160">
                  <c:v>4.0262115208777809</c:v>
                </c:pt>
                <c:pt idx="21161">
                  <c:v>4.047546479731789</c:v>
                </c:pt>
                <c:pt idx="21162">
                  <c:v>4.0719292898506554</c:v>
                </c:pt>
                <c:pt idx="21163">
                  <c:v>4.0932642487046627</c:v>
                </c:pt>
                <c:pt idx="21164">
                  <c:v>4.1115513562938126</c:v>
                </c:pt>
                <c:pt idx="21165">
                  <c:v>4.1267906126181035</c:v>
                </c:pt>
                <c:pt idx="21166">
                  <c:v>4.1450777202072535</c:v>
                </c:pt>
                <c:pt idx="21167">
                  <c:v>4.1633648277964035</c:v>
                </c:pt>
                <c:pt idx="21168">
                  <c:v>4.1755562328558362</c:v>
                </c:pt>
                <c:pt idx="21169">
                  <c:v>4.1938433404449862</c:v>
                </c:pt>
                <c:pt idx="21170">
                  <c:v>4.2060347455044198</c:v>
                </c:pt>
                <c:pt idx="21171">
                  <c:v>4.2182261505638525</c:v>
                </c:pt>
                <c:pt idx="21172">
                  <c:v>4.2273697043584271</c:v>
                </c:pt>
                <c:pt idx="21173">
                  <c:v>4.2365132581530025</c:v>
                </c:pt>
                <c:pt idx="21174">
                  <c:v>4.245656811947577</c:v>
                </c:pt>
                <c:pt idx="21175">
                  <c:v>4.2548003657421516</c:v>
                </c:pt>
                <c:pt idx="21176">
                  <c:v>4.2639439195367261</c:v>
                </c:pt>
                <c:pt idx="21177">
                  <c:v>4.2700396220664425</c:v>
                </c:pt>
                <c:pt idx="21178">
                  <c:v>4.2730874733313007</c:v>
                </c:pt>
                <c:pt idx="21179">
                  <c:v>4.2700396220664425</c:v>
                </c:pt>
                <c:pt idx="21180">
                  <c:v>4.2700396220664425</c:v>
                </c:pt>
                <c:pt idx="21181">
                  <c:v>4.2669917708015843</c:v>
                </c:pt>
                <c:pt idx="21182">
                  <c:v>4.2548003657421516</c:v>
                </c:pt>
                <c:pt idx="21183">
                  <c:v>4.245656811947577</c:v>
                </c:pt>
                <c:pt idx="21184">
                  <c:v>4.2334654068881434</c:v>
                </c:pt>
                <c:pt idx="21185">
                  <c:v>4.2121304480341362</c:v>
                </c:pt>
                <c:pt idx="21186">
                  <c:v>4.1968911917098444</c:v>
                </c:pt>
                <c:pt idx="21187">
                  <c:v>4.1755562328558362</c:v>
                </c:pt>
                <c:pt idx="21188">
                  <c:v>4.1542212740018289</c:v>
                </c:pt>
                <c:pt idx="21189">
                  <c:v>4.1328863151478208</c:v>
                </c:pt>
                <c:pt idx="21190">
                  <c:v>4.1085035050289545</c:v>
                </c:pt>
                <c:pt idx="21191">
                  <c:v>4.0841206949100881</c:v>
                </c:pt>
                <c:pt idx="21192">
                  <c:v>4.06278573605608</c:v>
                </c:pt>
                <c:pt idx="21193">
                  <c:v>4.0384029259372145</c:v>
                </c:pt>
                <c:pt idx="21194">
                  <c:v>4.0170679670832063</c:v>
                </c:pt>
                <c:pt idx="21195">
                  <c:v>3.99268515696434</c:v>
                </c:pt>
                <c:pt idx="21196">
                  <c:v>3.9713501981103319</c:v>
                </c:pt>
                <c:pt idx="21197">
                  <c:v>3.9530630905211828</c:v>
                </c:pt>
                <c:pt idx="21198">
                  <c:v>3.937823834196891</c:v>
                </c:pt>
                <c:pt idx="21199">
                  <c:v>3.9134410240780246</c:v>
                </c:pt>
                <c:pt idx="21200">
                  <c:v>3.8951539164888751</c:v>
                </c:pt>
                <c:pt idx="21201">
                  <c:v>3.8768668088997256</c:v>
                </c:pt>
                <c:pt idx="21202">
                  <c:v>3.8616275525754342</c:v>
                </c:pt>
                <c:pt idx="21203">
                  <c:v>3.8433404449862842</c:v>
                </c:pt>
                <c:pt idx="21204">
                  <c:v>3.8281011886619933</c:v>
                </c:pt>
                <c:pt idx="21205">
                  <c:v>3.8098140810728434</c:v>
                </c:pt>
                <c:pt idx="21206">
                  <c:v>3.794574824748552</c:v>
                </c:pt>
                <c:pt idx="21207">
                  <c:v>3.7823834196891188</c:v>
                </c:pt>
                <c:pt idx="21208">
                  <c:v>3.7671441633648275</c:v>
                </c:pt>
                <c:pt idx="21209">
                  <c:v>3.7488570557756784</c:v>
                </c:pt>
                <c:pt idx="21210">
                  <c:v>3.7366656507162448</c:v>
                </c:pt>
                <c:pt idx="21211">
                  <c:v>3.7214263943919539</c:v>
                </c:pt>
                <c:pt idx="21212">
                  <c:v>3.7092349893325203</c:v>
                </c:pt>
                <c:pt idx="21213">
                  <c:v>3.7000914355379457</c:v>
                </c:pt>
                <c:pt idx="21214">
                  <c:v>3.6879000304785126</c:v>
                </c:pt>
                <c:pt idx="21215">
                  <c:v>3.6757086254190794</c:v>
                </c:pt>
                <c:pt idx="21216">
                  <c:v>3.6665650716245044</c:v>
                </c:pt>
                <c:pt idx="21217">
                  <c:v>3.6543736665650717</c:v>
                </c:pt>
                <c:pt idx="21218">
                  <c:v>3.6452301127704967</c:v>
                </c:pt>
                <c:pt idx="21219">
                  <c:v>3.6360865589759217</c:v>
                </c:pt>
                <c:pt idx="21220">
                  <c:v>3.623895153916489</c:v>
                </c:pt>
                <c:pt idx="21221">
                  <c:v>3.6147516001219135</c:v>
                </c:pt>
                <c:pt idx="21222">
                  <c:v>3.605608046327339</c:v>
                </c:pt>
                <c:pt idx="21223">
                  <c:v>3.5964644925327645</c:v>
                </c:pt>
                <c:pt idx="21224">
                  <c:v>3.5903687900030476</c:v>
                </c:pt>
                <c:pt idx="21225">
                  <c:v>3.5812252362084727</c:v>
                </c:pt>
                <c:pt idx="21226">
                  <c:v>3.5751295336787563</c:v>
                </c:pt>
                <c:pt idx="21227">
                  <c:v>3.5720816824138981</c:v>
                </c:pt>
                <c:pt idx="21228">
                  <c:v>3.5629381286193231</c:v>
                </c:pt>
                <c:pt idx="21229">
                  <c:v>3.5537945748247486</c:v>
                </c:pt>
                <c:pt idx="21230">
                  <c:v>3.5476988722950322</c:v>
                </c:pt>
                <c:pt idx="21231">
                  <c:v>3.5385553185004568</c:v>
                </c:pt>
                <c:pt idx="21232">
                  <c:v>3.5324596159707404</c:v>
                </c:pt>
                <c:pt idx="21233">
                  <c:v>3.5263639134410241</c:v>
                </c:pt>
                <c:pt idx="21234">
                  <c:v>3.5202682109113077</c:v>
                </c:pt>
                <c:pt idx="21235">
                  <c:v>3.5141725083815905</c:v>
                </c:pt>
                <c:pt idx="21236">
                  <c:v>3.5080768058518741</c:v>
                </c:pt>
                <c:pt idx="21237">
                  <c:v>3.5019811033221577</c:v>
                </c:pt>
                <c:pt idx="21238">
                  <c:v>3.4928375495275832</c:v>
                </c:pt>
                <c:pt idx="21239">
                  <c:v>3.4867418469978664</c:v>
                </c:pt>
                <c:pt idx="21240">
                  <c:v>3.4806461444681496</c:v>
                </c:pt>
                <c:pt idx="21241">
                  <c:v>3.4775982932032914</c:v>
                </c:pt>
                <c:pt idx="21242">
                  <c:v>3.471502590673575</c:v>
                </c:pt>
                <c:pt idx="21243">
                  <c:v>3.4654068881438582</c:v>
                </c:pt>
                <c:pt idx="21244">
                  <c:v>3.462359036879</c:v>
                </c:pt>
                <c:pt idx="21245">
                  <c:v>3.4562633343492837</c:v>
                </c:pt>
                <c:pt idx="21246">
                  <c:v>3.4532154830844255</c:v>
                </c:pt>
                <c:pt idx="21247">
                  <c:v>3.4471197805547091</c:v>
                </c:pt>
                <c:pt idx="21248">
                  <c:v>3.4440719292898505</c:v>
                </c:pt>
                <c:pt idx="21249">
                  <c:v>3.4379762267601337</c:v>
                </c:pt>
                <c:pt idx="21250">
                  <c:v>3.4349283754952755</c:v>
                </c:pt>
                <c:pt idx="21251">
                  <c:v>3.4288326729655592</c:v>
                </c:pt>
                <c:pt idx="21252">
                  <c:v>3.425784821700701</c:v>
                </c:pt>
                <c:pt idx="21253">
                  <c:v>3.4227369704358428</c:v>
                </c:pt>
                <c:pt idx="21254">
                  <c:v>3.4196891191709846</c:v>
                </c:pt>
                <c:pt idx="21255">
                  <c:v>3.4166412679061264</c:v>
                </c:pt>
                <c:pt idx="21256">
                  <c:v>3.4105455653764092</c:v>
                </c:pt>
                <c:pt idx="21257">
                  <c:v>3.407497714111551</c:v>
                </c:pt>
                <c:pt idx="21258">
                  <c:v>3.4044498628466928</c:v>
                </c:pt>
                <c:pt idx="21259">
                  <c:v>3.4014020115818346</c:v>
                </c:pt>
                <c:pt idx="21260">
                  <c:v>3.3983541603169765</c:v>
                </c:pt>
                <c:pt idx="21261">
                  <c:v>3.3953063090521183</c:v>
                </c:pt>
                <c:pt idx="21262">
                  <c:v>3.3922584577872601</c:v>
                </c:pt>
                <c:pt idx="21263">
                  <c:v>3.3892106065224015</c:v>
                </c:pt>
                <c:pt idx="21264">
                  <c:v>3.3861627552575433</c:v>
                </c:pt>
                <c:pt idx="21265">
                  <c:v>3.3831149039926851</c:v>
                </c:pt>
                <c:pt idx="21266">
                  <c:v>3.3800670527278265</c:v>
                </c:pt>
                <c:pt idx="21267">
                  <c:v>3.3800670527278265</c:v>
                </c:pt>
                <c:pt idx="21268">
                  <c:v>3.3770192014629683</c:v>
                </c:pt>
                <c:pt idx="21269">
                  <c:v>3.3739713501981101</c:v>
                </c:pt>
                <c:pt idx="21270">
                  <c:v>3.3709234989332519</c:v>
                </c:pt>
                <c:pt idx="21271">
                  <c:v>3.3709234989332519</c:v>
                </c:pt>
                <c:pt idx="21272">
                  <c:v>3.3678756476683938</c:v>
                </c:pt>
                <c:pt idx="21273">
                  <c:v>3.3678756476683938</c:v>
                </c:pt>
                <c:pt idx="21274">
                  <c:v>3.3678756476683938</c:v>
                </c:pt>
                <c:pt idx="21275">
                  <c:v>3.3678756476683938</c:v>
                </c:pt>
                <c:pt idx="21276">
                  <c:v>3.3678756476683938</c:v>
                </c:pt>
                <c:pt idx="21277">
                  <c:v>3.3709234989332519</c:v>
                </c:pt>
                <c:pt idx="21278">
                  <c:v>3.3678756476683938</c:v>
                </c:pt>
                <c:pt idx="21279">
                  <c:v>3.3678756476683938</c:v>
                </c:pt>
                <c:pt idx="21280">
                  <c:v>3.3709234989332519</c:v>
                </c:pt>
                <c:pt idx="21281">
                  <c:v>3.3648277964035351</c:v>
                </c:pt>
                <c:pt idx="21282">
                  <c:v>3.3648277964035351</c:v>
                </c:pt>
                <c:pt idx="21283">
                  <c:v>3.3648277964035351</c:v>
                </c:pt>
                <c:pt idx="21284">
                  <c:v>3.361779945138677</c:v>
                </c:pt>
                <c:pt idx="21285">
                  <c:v>3.361779945138677</c:v>
                </c:pt>
                <c:pt idx="21286">
                  <c:v>3.361779945138677</c:v>
                </c:pt>
                <c:pt idx="21287">
                  <c:v>3.3587320938738188</c:v>
                </c:pt>
                <c:pt idx="21288">
                  <c:v>3.3587320938738188</c:v>
                </c:pt>
                <c:pt idx="21289">
                  <c:v>3.3587320938738188</c:v>
                </c:pt>
                <c:pt idx="21290">
                  <c:v>3.3556842426089606</c:v>
                </c:pt>
                <c:pt idx="21291">
                  <c:v>3.3526363913441024</c:v>
                </c:pt>
                <c:pt idx="21292">
                  <c:v>3.3526363913441024</c:v>
                </c:pt>
                <c:pt idx="21293">
                  <c:v>3.3526363913441024</c:v>
                </c:pt>
                <c:pt idx="21294">
                  <c:v>3.3526363913441024</c:v>
                </c:pt>
                <c:pt idx="21295">
                  <c:v>3.3495885400792442</c:v>
                </c:pt>
                <c:pt idx="21296">
                  <c:v>3.3495885400792442</c:v>
                </c:pt>
                <c:pt idx="21297">
                  <c:v>3.3495885400792442</c:v>
                </c:pt>
                <c:pt idx="21298">
                  <c:v>3.346540688814386</c:v>
                </c:pt>
                <c:pt idx="21299">
                  <c:v>3.346540688814386</c:v>
                </c:pt>
                <c:pt idx="21300">
                  <c:v>3.346540688814386</c:v>
                </c:pt>
                <c:pt idx="21301">
                  <c:v>3.346540688814386</c:v>
                </c:pt>
                <c:pt idx="21302">
                  <c:v>3.346540688814386</c:v>
                </c:pt>
                <c:pt idx="21303">
                  <c:v>3.346540688814386</c:v>
                </c:pt>
                <c:pt idx="21304">
                  <c:v>3.346540688814386</c:v>
                </c:pt>
                <c:pt idx="21305">
                  <c:v>3.346540688814386</c:v>
                </c:pt>
                <c:pt idx="21306">
                  <c:v>3.346540688814386</c:v>
                </c:pt>
                <c:pt idx="21307">
                  <c:v>3.346540688814386</c:v>
                </c:pt>
                <c:pt idx="21308">
                  <c:v>3.346540688814386</c:v>
                </c:pt>
                <c:pt idx="21309">
                  <c:v>3.346540688814386</c:v>
                </c:pt>
                <c:pt idx="21310">
                  <c:v>3.3495885400792442</c:v>
                </c:pt>
                <c:pt idx="21311">
                  <c:v>3.346540688814386</c:v>
                </c:pt>
                <c:pt idx="21312">
                  <c:v>3.3495885400792442</c:v>
                </c:pt>
                <c:pt idx="21313">
                  <c:v>3.3495885400792442</c:v>
                </c:pt>
                <c:pt idx="21314">
                  <c:v>3.3526363913441024</c:v>
                </c:pt>
                <c:pt idx="21315">
                  <c:v>3.3556842426089606</c:v>
                </c:pt>
                <c:pt idx="21316">
                  <c:v>3.3556842426089606</c:v>
                </c:pt>
                <c:pt idx="21317">
                  <c:v>3.3587320938738188</c:v>
                </c:pt>
                <c:pt idx="21318">
                  <c:v>3.3587320938738188</c:v>
                </c:pt>
                <c:pt idx="21319">
                  <c:v>3.361779945138677</c:v>
                </c:pt>
                <c:pt idx="21320">
                  <c:v>3.3648277964035351</c:v>
                </c:pt>
                <c:pt idx="21321">
                  <c:v>3.3678756476683938</c:v>
                </c:pt>
                <c:pt idx="21322">
                  <c:v>3.3678756476683938</c:v>
                </c:pt>
                <c:pt idx="21323">
                  <c:v>3.3709234989332519</c:v>
                </c:pt>
                <c:pt idx="21324">
                  <c:v>3.3739713501981101</c:v>
                </c:pt>
                <c:pt idx="21325">
                  <c:v>3.3770192014629683</c:v>
                </c:pt>
                <c:pt idx="21326">
                  <c:v>3.3800670527278265</c:v>
                </c:pt>
                <c:pt idx="21327">
                  <c:v>3.3831149039926851</c:v>
                </c:pt>
                <c:pt idx="21328">
                  <c:v>3.3861627552575433</c:v>
                </c:pt>
                <c:pt idx="21329">
                  <c:v>3.3892106065224015</c:v>
                </c:pt>
                <c:pt idx="21330">
                  <c:v>3.3922584577872601</c:v>
                </c:pt>
                <c:pt idx="21331">
                  <c:v>3.3953063090521183</c:v>
                </c:pt>
                <c:pt idx="21332">
                  <c:v>3.3983541603169765</c:v>
                </c:pt>
                <c:pt idx="21333">
                  <c:v>3.4044498628466928</c:v>
                </c:pt>
                <c:pt idx="21334">
                  <c:v>3.407497714111551</c:v>
                </c:pt>
                <c:pt idx="21335">
                  <c:v>3.4105455653764092</c:v>
                </c:pt>
                <c:pt idx="21336">
                  <c:v>3.4135934166412674</c:v>
                </c:pt>
                <c:pt idx="21337">
                  <c:v>3.4166412679061264</c:v>
                </c:pt>
                <c:pt idx="21338">
                  <c:v>3.4196891191709846</c:v>
                </c:pt>
                <c:pt idx="21339">
                  <c:v>3.4227369704358428</c:v>
                </c:pt>
                <c:pt idx="21340">
                  <c:v>3.425784821700701</c:v>
                </c:pt>
                <c:pt idx="21341">
                  <c:v>3.4318805242304173</c:v>
                </c:pt>
                <c:pt idx="21342">
                  <c:v>3.4349283754952755</c:v>
                </c:pt>
                <c:pt idx="21343">
                  <c:v>3.4379762267601337</c:v>
                </c:pt>
                <c:pt idx="21344">
                  <c:v>3.4410240780249919</c:v>
                </c:pt>
                <c:pt idx="21345">
                  <c:v>3.4440719292898505</c:v>
                </c:pt>
                <c:pt idx="21346">
                  <c:v>3.4471197805547091</c:v>
                </c:pt>
                <c:pt idx="21347">
                  <c:v>3.4501676318195673</c:v>
                </c:pt>
                <c:pt idx="21348">
                  <c:v>3.4532154830844255</c:v>
                </c:pt>
                <c:pt idx="21349">
                  <c:v>3.4562633343492837</c:v>
                </c:pt>
                <c:pt idx="21350">
                  <c:v>3.4593111856141419</c:v>
                </c:pt>
                <c:pt idx="21351">
                  <c:v>3.462359036879</c:v>
                </c:pt>
                <c:pt idx="21352">
                  <c:v>3.4684547394087168</c:v>
                </c:pt>
                <c:pt idx="21353">
                  <c:v>3.471502590673575</c:v>
                </c:pt>
                <c:pt idx="21354">
                  <c:v>3.4745504419384332</c:v>
                </c:pt>
                <c:pt idx="21355">
                  <c:v>3.4775982932032914</c:v>
                </c:pt>
                <c:pt idx="21356">
                  <c:v>3.4806461444681496</c:v>
                </c:pt>
                <c:pt idx="21357">
                  <c:v>3.4836939957330082</c:v>
                </c:pt>
                <c:pt idx="21358">
                  <c:v>3.4867418469978664</c:v>
                </c:pt>
                <c:pt idx="21359">
                  <c:v>3.4897896982627246</c:v>
                </c:pt>
                <c:pt idx="21360">
                  <c:v>3.4928375495275832</c:v>
                </c:pt>
                <c:pt idx="21361">
                  <c:v>3.4958854007924414</c:v>
                </c:pt>
                <c:pt idx="21362">
                  <c:v>3.5019811033221577</c:v>
                </c:pt>
                <c:pt idx="21363">
                  <c:v>3.5080768058518741</c:v>
                </c:pt>
                <c:pt idx="21364">
                  <c:v>3.5111246571167323</c:v>
                </c:pt>
                <c:pt idx="21365">
                  <c:v>3.5141725083815905</c:v>
                </c:pt>
                <c:pt idx="21366">
                  <c:v>3.5172203596464486</c:v>
                </c:pt>
                <c:pt idx="21367">
                  <c:v>3.5202682109113077</c:v>
                </c:pt>
                <c:pt idx="21368">
                  <c:v>3.5233160621761659</c:v>
                </c:pt>
                <c:pt idx="21369">
                  <c:v>3.5263639134410241</c:v>
                </c:pt>
                <c:pt idx="21370">
                  <c:v>3.5294117647058822</c:v>
                </c:pt>
                <c:pt idx="21371">
                  <c:v>3.5324596159707404</c:v>
                </c:pt>
                <c:pt idx="21372">
                  <c:v>3.5355074672355986</c:v>
                </c:pt>
                <c:pt idx="21373">
                  <c:v>3.5385553185004568</c:v>
                </c:pt>
                <c:pt idx="21374">
                  <c:v>3.541603169765315</c:v>
                </c:pt>
                <c:pt idx="21375">
                  <c:v>3.5446510210301736</c:v>
                </c:pt>
                <c:pt idx="21376">
                  <c:v>3.5476988722950322</c:v>
                </c:pt>
                <c:pt idx="21377">
                  <c:v>3.5507467235598904</c:v>
                </c:pt>
                <c:pt idx="21378">
                  <c:v>3.5537945748247486</c:v>
                </c:pt>
                <c:pt idx="21379">
                  <c:v>3.5568424260896068</c:v>
                </c:pt>
                <c:pt idx="21380">
                  <c:v>3.5568424260896068</c:v>
                </c:pt>
                <c:pt idx="21381">
                  <c:v>3.5598902773544649</c:v>
                </c:pt>
                <c:pt idx="21382">
                  <c:v>3.5629381286193231</c:v>
                </c:pt>
                <c:pt idx="21383">
                  <c:v>3.5629381286193231</c:v>
                </c:pt>
                <c:pt idx="21384">
                  <c:v>3.5659859798841813</c:v>
                </c:pt>
                <c:pt idx="21385">
                  <c:v>3.5659859798841813</c:v>
                </c:pt>
                <c:pt idx="21386">
                  <c:v>3.5659859798841813</c:v>
                </c:pt>
                <c:pt idx="21387">
                  <c:v>3.5659859798841813</c:v>
                </c:pt>
                <c:pt idx="21388">
                  <c:v>3.5629381286193231</c:v>
                </c:pt>
                <c:pt idx="21389">
                  <c:v>3.5629381286193231</c:v>
                </c:pt>
                <c:pt idx="21390">
                  <c:v>3.5598902773544649</c:v>
                </c:pt>
                <c:pt idx="21391">
                  <c:v>3.5568424260896068</c:v>
                </c:pt>
                <c:pt idx="21392">
                  <c:v>3.5537945748247486</c:v>
                </c:pt>
                <c:pt idx="21393">
                  <c:v>3.5507467235598904</c:v>
                </c:pt>
                <c:pt idx="21394">
                  <c:v>3.5446510210301736</c:v>
                </c:pt>
                <c:pt idx="21395">
                  <c:v>3.541603169765315</c:v>
                </c:pt>
                <c:pt idx="21396">
                  <c:v>3.5385553185004568</c:v>
                </c:pt>
                <c:pt idx="21397">
                  <c:v>3.5324596159707404</c:v>
                </c:pt>
                <c:pt idx="21398">
                  <c:v>3.5263639134410241</c:v>
                </c:pt>
                <c:pt idx="21399">
                  <c:v>3.5233160621761659</c:v>
                </c:pt>
                <c:pt idx="21400">
                  <c:v>3.5172203596464486</c:v>
                </c:pt>
                <c:pt idx="21401">
                  <c:v>3.5141725083815905</c:v>
                </c:pt>
                <c:pt idx="21402">
                  <c:v>3.5080768058518741</c:v>
                </c:pt>
                <c:pt idx="21403">
                  <c:v>3.5050289545870159</c:v>
                </c:pt>
                <c:pt idx="21404">
                  <c:v>3.4958854007924414</c:v>
                </c:pt>
                <c:pt idx="21405">
                  <c:v>3.4897896982627246</c:v>
                </c:pt>
                <c:pt idx="21406">
                  <c:v>3.4867418469978664</c:v>
                </c:pt>
                <c:pt idx="21407">
                  <c:v>3.4806461444681496</c:v>
                </c:pt>
                <c:pt idx="21408">
                  <c:v>3.4775982932032914</c:v>
                </c:pt>
                <c:pt idx="21409">
                  <c:v>3.471502590673575</c:v>
                </c:pt>
                <c:pt idx="21410">
                  <c:v>3.4684547394087168</c:v>
                </c:pt>
                <c:pt idx="21411">
                  <c:v>3.462359036879</c:v>
                </c:pt>
                <c:pt idx="21412">
                  <c:v>3.4593111856141419</c:v>
                </c:pt>
                <c:pt idx="21413">
                  <c:v>3.4562633343492837</c:v>
                </c:pt>
                <c:pt idx="21414">
                  <c:v>3.4501676318195673</c:v>
                </c:pt>
                <c:pt idx="21415">
                  <c:v>3.4471197805547091</c:v>
                </c:pt>
                <c:pt idx="21416">
                  <c:v>3.4501676318195673</c:v>
                </c:pt>
                <c:pt idx="21417">
                  <c:v>3.4440719292898505</c:v>
                </c:pt>
                <c:pt idx="21418">
                  <c:v>3.4379762267601337</c:v>
                </c:pt>
                <c:pt idx="21419">
                  <c:v>3.4318805242304173</c:v>
                </c:pt>
                <c:pt idx="21420">
                  <c:v>3.4288326729655592</c:v>
                </c:pt>
                <c:pt idx="21421">
                  <c:v>3.425784821700701</c:v>
                </c:pt>
                <c:pt idx="21422">
                  <c:v>3.4196891191709846</c:v>
                </c:pt>
                <c:pt idx="21423">
                  <c:v>3.4196891191709846</c:v>
                </c:pt>
                <c:pt idx="21424">
                  <c:v>3.4135934166412674</c:v>
                </c:pt>
                <c:pt idx="21425">
                  <c:v>3.4105455653764092</c:v>
                </c:pt>
                <c:pt idx="21426">
                  <c:v>3.407497714111551</c:v>
                </c:pt>
                <c:pt idx="21427">
                  <c:v>3.4044498628466928</c:v>
                </c:pt>
                <c:pt idx="21428">
                  <c:v>3.4014020115818346</c:v>
                </c:pt>
                <c:pt idx="21429">
                  <c:v>3.3953063090521183</c:v>
                </c:pt>
                <c:pt idx="21430">
                  <c:v>3.3983541603169765</c:v>
                </c:pt>
                <c:pt idx="21431">
                  <c:v>3.3953063090521183</c:v>
                </c:pt>
                <c:pt idx="21432">
                  <c:v>3.3922584577872601</c:v>
                </c:pt>
                <c:pt idx="21433">
                  <c:v>3.3861627552575433</c:v>
                </c:pt>
                <c:pt idx="21434">
                  <c:v>3.3831149039926851</c:v>
                </c:pt>
                <c:pt idx="21435">
                  <c:v>3.3831149039926851</c:v>
                </c:pt>
                <c:pt idx="21436">
                  <c:v>3.3800670527278265</c:v>
                </c:pt>
                <c:pt idx="21437">
                  <c:v>3.3770192014629683</c:v>
                </c:pt>
                <c:pt idx="21438">
                  <c:v>3.3770192014629683</c:v>
                </c:pt>
                <c:pt idx="21439">
                  <c:v>3.3739713501981101</c:v>
                </c:pt>
                <c:pt idx="21440">
                  <c:v>3.3709234989332519</c:v>
                </c:pt>
                <c:pt idx="21441">
                  <c:v>3.3678756476683938</c:v>
                </c:pt>
                <c:pt idx="21442">
                  <c:v>3.3648277964035351</c:v>
                </c:pt>
                <c:pt idx="21443">
                  <c:v>3.3648277964035351</c:v>
                </c:pt>
                <c:pt idx="21444">
                  <c:v>3.361779945138677</c:v>
                </c:pt>
                <c:pt idx="21445">
                  <c:v>3.3587320938738188</c:v>
                </c:pt>
                <c:pt idx="21446">
                  <c:v>3.3587320938738188</c:v>
                </c:pt>
                <c:pt idx="21447">
                  <c:v>3.3587320938738188</c:v>
                </c:pt>
                <c:pt idx="21448">
                  <c:v>3.3556842426089606</c:v>
                </c:pt>
                <c:pt idx="21449">
                  <c:v>3.3556842426089606</c:v>
                </c:pt>
                <c:pt idx="21450">
                  <c:v>3.3526363913441024</c:v>
                </c:pt>
                <c:pt idx="21451">
                  <c:v>3.3526363913441024</c:v>
                </c:pt>
                <c:pt idx="21452">
                  <c:v>3.3526363913441024</c:v>
                </c:pt>
                <c:pt idx="21453">
                  <c:v>3.3495885400792442</c:v>
                </c:pt>
                <c:pt idx="21454">
                  <c:v>3.3495885400792442</c:v>
                </c:pt>
                <c:pt idx="21455">
                  <c:v>3.3495885400792442</c:v>
                </c:pt>
                <c:pt idx="21456">
                  <c:v>3.3495885400792442</c:v>
                </c:pt>
                <c:pt idx="21457">
                  <c:v>3.346540688814386</c:v>
                </c:pt>
                <c:pt idx="21458">
                  <c:v>3.346540688814386</c:v>
                </c:pt>
                <c:pt idx="21459">
                  <c:v>3.346540688814386</c:v>
                </c:pt>
                <c:pt idx="21460">
                  <c:v>3.346540688814386</c:v>
                </c:pt>
                <c:pt idx="21461">
                  <c:v>3.346540688814386</c:v>
                </c:pt>
                <c:pt idx="21462">
                  <c:v>3.346540688814386</c:v>
                </c:pt>
                <c:pt idx="21463">
                  <c:v>3.346540688814386</c:v>
                </c:pt>
                <c:pt idx="21464">
                  <c:v>3.346540688814386</c:v>
                </c:pt>
                <c:pt idx="21465">
                  <c:v>3.3495885400792442</c:v>
                </c:pt>
                <c:pt idx="21466">
                  <c:v>3.3495885400792442</c:v>
                </c:pt>
                <c:pt idx="21467">
                  <c:v>3.3495885400792442</c:v>
                </c:pt>
                <c:pt idx="21468">
                  <c:v>3.3495885400792442</c:v>
                </c:pt>
                <c:pt idx="21469">
                  <c:v>3.3526363913441024</c:v>
                </c:pt>
                <c:pt idx="21470">
                  <c:v>3.3526363913441024</c:v>
                </c:pt>
                <c:pt idx="21471">
                  <c:v>3.3556842426089606</c:v>
                </c:pt>
                <c:pt idx="21472">
                  <c:v>3.3556842426089606</c:v>
                </c:pt>
                <c:pt idx="21473">
                  <c:v>3.3556842426089606</c:v>
                </c:pt>
                <c:pt idx="21474">
                  <c:v>3.3587320938738188</c:v>
                </c:pt>
                <c:pt idx="21475">
                  <c:v>3.3587320938738188</c:v>
                </c:pt>
                <c:pt idx="21476">
                  <c:v>3.361779945138677</c:v>
                </c:pt>
                <c:pt idx="21477">
                  <c:v>3.3648277964035351</c:v>
                </c:pt>
                <c:pt idx="21478">
                  <c:v>3.3648277964035351</c:v>
                </c:pt>
                <c:pt idx="21479">
                  <c:v>3.3678756476683938</c:v>
                </c:pt>
                <c:pt idx="21480">
                  <c:v>3.3709234989332519</c:v>
                </c:pt>
                <c:pt idx="21481">
                  <c:v>3.3739713501981101</c:v>
                </c:pt>
                <c:pt idx="21482">
                  <c:v>3.3739713501981101</c:v>
                </c:pt>
                <c:pt idx="21483">
                  <c:v>3.3770192014629683</c:v>
                </c:pt>
                <c:pt idx="21484">
                  <c:v>3.3800670527278265</c:v>
                </c:pt>
                <c:pt idx="21485">
                  <c:v>3.3831149039926851</c:v>
                </c:pt>
                <c:pt idx="21486">
                  <c:v>3.3861627552575433</c:v>
                </c:pt>
                <c:pt idx="21487">
                  <c:v>3.3892106065224015</c:v>
                </c:pt>
                <c:pt idx="21488">
                  <c:v>3.3922584577872601</c:v>
                </c:pt>
                <c:pt idx="21489">
                  <c:v>3.3953063090521183</c:v>
                </c:pt>
                <c:pt idx="21490">
                  <c:v>3.3983541603169765</c:v>
                </c:pt>
                <c:pt idx="21491">
                  <c:v>3.4014020115818346</c:v>
                </c:pt>
                <c:pt idx="21492">
                  <c:v>3.4044498628466928</c:v>
                </c:pt>
                <c:pt idx="21493">
                  <c:v>3.407497714111551</c:v>
                </c:pt>
                <c:pt idx="21494">
                  <c:v>3.4105455653764092</c:v>
                </c:pt>
                <c:pt idx="21495">
                  <c:v>3.4135934166412674</c:v>
                </c:pt>
                <c:pt idx="21496">
                  <c:v>3.4166412679061264</c:v>
                </c:pt>
                <c:pt idx="21497">
                  <c:v>3.4196891191709846</c:v>
                </c:pt>
                <c:pt idx="21498">
                  <c:v>3.4227369704358428</c:v>
                </c:pt>
                <c:pt idx="21499">
                  <c:v>3.425784821700701</c:v>
                </c:pt>
                <c:pt idx="21500">
                  <c:v>3.4288326729655592</c:v>
                </c:pt>
                <c:pt idx="21501">
                  <c:v>3.4318805242304173</c:v>
                </c:pt>
                <c:pt idx="21502">
                  <c:v>3.4349283754952755</c:v>
                </c:pt>
                <c:pt idx="21503">
                  <c:v>3.4379762267601337</c:v>
                </c:pt>
                <c:pt idx="21504">
                  <c:v>3.4440719292898505</c:v>
                </c:pt>
                <c:pt idx="21505">
                  <c:v>3.4471197805547091</c:v>
                </c:pt>
                <c:pt idx="21506">
                  <c:v>3.4501676318195673</c:v>
                </c:pt>
                <c:pt idx="21507">
                  <c:v>3.4532154830844255</c:v>
                </c:pt>
                <c:pt idx="21508">
                  <c:v>3.4562633343492837</c:v>
                </c:pt>
                <c:pt idx="21509">
                  <c:v>3.4593111856141419</c:v>
                </c:pt>
                <c:pt idx="21510">
                  <c:v>3.462359036879</c:v>
                </c:pt>
                <c:pt idx="21511">
                  <c:v>3.4654068881438582</c:v>
                </c:pt>
                <c:pt idx="21512">
                  <c:v>3.4684547394087168</c:v>
                </c:pt>
                <c:pt idx="21513">
                  <c:v>3.471502590673575</c:v>
                </c:pt>
                <c:pt idx="21514">
                  <c:v>3.4775982932032914</c:v>
                </c:pt>
                <c:pt idx="21515">
                  <c:v>3.4806461444681496</c:v>
                </c:pt>
                <c:pt idx="21516">
                  <c:v>3.4836939957330082</c:v>
                </c:pt>
                <c:pt idx="21517">
                  <c:v>3.4867418469978664</c:v>
                </c:pt>
                <c:pt idx="21518">
                  <c:v>3.4897896982627246</c:v>
                </c:pt>
                <c:pt idx="21519">
                  <c:v>3.4928375495275832</c:v>
                </c:pt>
                <c:pt idx="21520">
                  <c:v>3.4958854007924414</c:v>
                </c:pt>
                <c:pt idx="21521">
                  <c:v>3.5019811033221577</c:v>
                </c:pt>
                <c:pt idx="21522">
                  <c:v>3.5080768058518741</c:v>
                </c:pt>
                <c:pt idx="21523">
                  <c:v>3.5111246571167323</c:v>
                </c:pt>
                <c:pt idx="21524">
                  <c:v>3.5141725083815905</c:v>
                </c:pt>
                <c:pt idx="21525">
                  <c:v>3.5172203596464486</c:v>
                </c:pt>
                <c:pt idx="21526">
                  <c:v>3.5202682109113077</c:v>
                </c:pt>
                <c:pt idx="21527">
                  <c:v>3.5233160621761659</c:v>
                </c:pt>
                <c:pt idx="21528">
                  <c:v>3.5294117647058822</c:v>
                </c:pt>
                <c:pt idx="21529">
                  <c:v>3.5324596159707404</c:v>
                </c:pt>
                <c:pt idx="21530">
                  <c:v>3.5385553185004568</c:v>
                </c:pt>
                <c:pt idx="21531">
                  <c:v>3.5446510210301736</c:v>
                </c:pt>
                <c:pt idx="21532">
                  <c:v>3.5507467235598904</c:v>
                </c:pt>
                <c:pt idx="21533">
                  <c:v>3.5568424260896068</c:v>
                </c:pt>
                <c:pt idx="21534">
                  <c:v>3.5629381286193231</c:v>
                </c:pt>
                <c:pt idx="21535">
                  <c:v>3.5690338311490399</c:v>
                </c:pt>
                <c:pt idx="21536">
                  <c:v>3.5781773849436145</c:v>
                </c:pt>
                <c:pt idx="21537">
                  <c:v>3.5842730874733313</c:v>
                </c:pt>
                <c:pt idx="21538">
                  <c:v>3.5934166412679058</c:v>
                </c:pt>
                <c:pt idx="21539">
                  <c:v>3.5995123437976226</c:v>
                </c:pt>
                <c:pt idx="21540">
                  <c:v>3.6086558975921972</c:v>
                </c:pt>
                <c:pt idx="21541">
                  <c:v>3.6177994513867717</c:v>
                </c:pt>
                <c:pt idx="21542">
                  <c:v>3.6269430051813472</c:v>
                </c:pt>
                <c:pt idx="21543">
                  <c:v>3.6360865589759217</c:v>
                </c:pt>
                <c:pt idx="21544">
                  <c:v>3.6482779640353553</c:v>
                </c:pt>
                <c:pt idx="21545">
                  <c:v>3.6574215178299299</c:v>
                </c:pt>
                <c:pt idx="21546">
                  <c:v>3.6696129228893626</c:v>
                </c:pt>
                <c:pt idx="21547">
                  <c:v>3.6818043279487958</c:v>
                </c:pt>
                <c:pt idx="21548">
                  <c:v>3.6970435842730875</c:v>
                </c:pt>
                <c:pt idx="21549">
                  <c:v>3.7092349893325203</c:v>
                </c:pt>
                <c:pt idx="21550">
                  <c:v>3.7244742456568121</c:v>
                </c:pt>
                <c:pt idx="21551">
                  <c:v>3.739713501981103</c:v>
                </c:pt>
                <c:pt idx="21552">
                  <c:v>3.7580006095702529</c:v>
                </c:pt>
                <c:pt idx="21553">
                  <c:v>3.7732398658945443</c:v>
                </c:pt>
                <c:pt idx="21554">
                  <c:v>3.7884791222188356</c:v>
                </c:pt>
                <c:pt idx="21555">
                  <c:v>3.8067662298079852</c:v>
                </c:pt>
                <c:pt idx="21556">
                  <c:v>3.8250533373971352</c:v>
                </c:pt>
                <c:pt idx="21557">
                  <c:v>3.8433404449862842</c:v>
                </c:pt>
                <c:pt idx="21558">
                  <c:v>3.8616275525754342</c:v>
                </c:pt>
                <c:pt idx="21559">
                  <c:v>3.8799146601645838</c:v>
                </c:pt>
                <c:pt idx="21560">
                  <c:v>3.8982017677537333</c:v>
                </c:pt>
                <c:pt idx="21561">
                  <c:v>3.9164888753428828</c:v>
                </c:pt>
                <c:pt idx="21562">
                  <c:v>3.9347759829320328</c:v>
                </c:pt>
                <c:pt idx="21563">
                  <c:v>3.9561109417860409</c:v>
                </c:pt>
                <c:pt idx="21564">
                  <c:v>3.97439804937519</c:v>
                </c:pt>
                <c:pt idx="21565">
                  <c:v>3.9957330082291982</c:v>
                </c:pt>
                <c:pt idx="21566">
                  <c:v>4.0170679670832063</c:v>
                </c:pt>
                <c:pt idx="21567">
                  <c:v>4.0384029259372145</c:v>
                </c:pt>
                <c:pt idx="21568">
                  <c:v>4.0566900335263636</c:v>
                </c:pt>
                <c:pt idx="21569">
                  <c:v>4.0749771411155136</c:v>
                </c:pt>
                <c:pt idx="21570">
                  <c:v>4.0902163974398045</c:v>
                </c:pt>
                <c:pt idx="21571">
                  <c:v>4.1115513562938126</c:v>
                </c:pt>
                <c:pt idx="21572">
                  <c:v>4.1298384638829626</c:v>
                </c:pt>
                <c:pt idx="21573">
                  <c:v>4.1481255714721117</c:v>
                </c:pt>
                <c:pt idx="21574">
                  <c:v>4.1664126790612617</c:v>
                </c:pt>
                <c:pt idx="21575">
                  <c:v>4.1846997866504116</c:v>
                </c:pt>
                <c:pt idx="21576">
                  <c:v>4.2060347455044198</c:v>
                </c:pt>
                <c:pt idx="21577">
                  <c:v>4.2243218530935689</c:v>
                </c:pt>
                <c:pt idx="21578">
                  <c:v>4.2365132581530025</c:v>
                </c:pt>
                <c:pt idx="21579">
                  <c:v>4.2517525144772934</c:v>
                </c:pt>
                <c:pt idx="21580">
                  <c:v>4.2700396220664425</c:v>
                </c:pt>
                <c:pt idx="21581">
                  <c:v>4.2822310271258761</c:v>
                </c:pt>
                <c:pt idx="21582">
                  <c:v>4.2913745809204507</c:v>
                </c:pt>
                <c:pt idx="21583">
                  <c:v>4.3005181347150252</c:v>
                </c:pt>
                <c:pt idx="21584">
                  <c:v>4.315757391039317</c:v>
                </c:pt>
                <c:pt idx="21585">
                  <c:v>4.3218530935690334</c:v>
                </c:pt>
                <c:pt idx="21586">
                  <c:v>4.334044498628467</c:v>
                </c:pt>
                <c:pt idx="21587">
                  <c:v>4.3370923498933251</c:v>
                </c:pt>
                <c:pt idx="21588">
                  <c:v>4.3462359036878997</c:v>
                </c:pt>
                <c:pt idx="21589">
                  <c:v>4.3492837549527579</c:v>
                </c:pt>
                <c:pt idx="21590">
                  <c:v>4.3553794574824742</c:v>
                </c:pt>
                <c:pt idx="21591">
                  <c:v>4.3553794574824742</c:v>
                </c:pt>
                <c:pt idx="21592">
                  <c:v>4.3553794574824742</c:v>
                </c:pt>
                <c:pt idx="21593">
                  <c:v>4.3523316062176161</c:v>
                </c:pt>
                <c:pt idx="21594">
                  <c:v>4.3492837549527579</c:v>
                </c:pt>
                <c:pt idx="21595">
                  <c:v>4.3462359036878997</c:v>
                </c:pt>
                <c:pt idx="21596">
                  <c:v>4.334044498628467</c:v>
                </c:pt>
                <c:pt idx="21597">
                  <c:v>4.3218530935690334</c:v>
                </c:pt>
                <c:pt idx="21598">
                  <c:v>4.3066138372447424</c:v>
                </c:pt>
                <c:pt idx="21599">
                  <c:v>4.2852788783907343</c:v>
                </c:pt>
                <c:pt idx="21600">
                  <c:v>4.2639439195367261</c:v>
                </c:pt>
                <c:pt idx="21601">
                  <c:v>4.2395611094178607</c:v>
                </c:pt>
                <c:pt idx="21602">
                  <c:v>4.2121304480341362</c:v>
                </c:pt>
                <c:pt idx="21603">
                  <c:v>4.1877476379152698</c:v>
                </c:pt>
                <c:pt idx="21604">
                  <c:v>4.1633648277964035</c:v>
                </c:pt>
                <c:pt idx="21605">
                  <c:v>4.1389820176775372</c:v>
                </c:pt>
                <c:pt idx="21606">
                  <c:v>4.1145992075586708</c:v>
                </c:pt>
                <c:pt idx="21607">
                  <c:v>4.0932642487046627</c:v>
                </c:pt>
                <c:pt idx="21608">
                  <c:v>4.0688814385857963</c:v>
                </c:pt>
                <c:pt idx="21609">
                  <c:v>4.0444986284669309</c:v>
                </c:pt>
                <c:pt idx="21610">
                  <c:v>4.0170679670832063</c:v>
                </c:pt>
                <c:pt idx="21611">
                  <c:v>3.99268515696434</c:v>
                </c:pt>
                <c:pt idx="21612">
                  <c:v>3.9713501981103319</c:v>
                </c:pt>
                <c:pt idx="21613">
                  <c:v>3.9500152392563246</c:v>
                </c:pt>
                <c:pt idx="21614">
                  <c:v>3.9286802804023164</c:v>
                </c:pt>
                <c:pt idx="21615">
                  <c:v>3.9073453215483083</c:v>
                </c:pt>
                <c:pt idx="21616">
                  <c:v>3.8890582139591587</c:v>
                </c:pt>
                <c:pt idx="21617">
                  <c:v>3.8707711063700088</c:v>
                </c:pt>
                <c:pt idx="21618">
                  <c:v>3.8524839987808597</c:v>
                </c:pt>
                <c:pt idx="21619">
                  <c:v>3.8372447424565679</c:v>
                </c:pt>
                <c:pt idx="21620">
                  <c:v>3.8189576348674179</c:v>
                </c:pt>
                <c:pt idx="21621">
                  <c:v>3.803718378543127</c:v>
                </c:pt>
                <c:pt idx="21622">
                  <c:v>3.7884791222188356</c:v>
                </c:pt>
                <c:pt idx="21623">
                  <c:v>3.7732398658945443</c:v>
                </c:pt>
                <c:pt idx="21624">
                  <c:v>3.7580006095702529</c:v>
                </c:pt>
                <c:pt idx="21625">
                  <c:v>3.7427613532459612</c:v>
                </c:pt>
                <c:pt idx="21626">
                  <c:v>3.7305699481865284</c:v>
                </c:pt>
                <c:pt idx="21627">
                  <c:v>3.7183785431270948</c:v>
                </c:pt>
                <c:pt idx="21628">
                  <c:v>3.7031392868028039</c:v>
                </c:pt>
                <c:pt idx="21629">
                  <c:v>3.6909478817433707</c:v>
                </c:pt>
                <c:pt idx="21630">
                  <c:v>3.6787564766839376</c:v>
                </c:pt>
                <c:pt idx="21631">
                  <c:v>3.6696129228893626</c:v>
                </c:pt>
                <c:pt idx="21632">
                  <c:v>3.6574215178299299</c:v>
                </c:pt>
                <c:pt idx="21633">
                  <c:v>3.6482779640353553</c:v>
                </c:pt>
                <c:pt idx="21634">
                  <c:v>3.6391344102407799</c:v>
                </c:pt>
                <c:pt idx="21635">
                  <c:v>3.6299908564462053</c:v>
                </c:pt>
                <c:pt idx="21636">
                  <c:v>3.6208473026516308</c:v>
                </c:pt>
                <c:pt idx="21637">
                  <c:v>3.6117037488570554</c:v>
                </c:pt>
                <c:pt idx="21638">
                  <c:v>3.6025601950624808</c:v>
                </c:pt>
                <c:pt idx="21639">
                  <c:v>3.5934166412679058</c:v>
                </c:pt>
                <c:pt idx="21640">
                  <c:v>3.5842730874733313</c:v>
                </c:pt>
                <c:pt idx="21641">
                  <c:v>3.5751295336787563</c:v>
                </c:pt>
                <c:pt idx="21642">
                  <c:v>3.5690338311490399</c:v>
                </c:pt>
                <c:pt idx="21643">
                  <c:v>3.5598902773544649</c:v>
                </c:pt>
                <c:pt idx="21644">
                  <c:v>3.5537945748247486</c:v>
                </c:pt>
                <c:pt idx="21645">
                  <c:v>3.5476988722950322</c:v>
                </c:pt>
                <c:pt idx="21646">
                  <c:v>3.5385553185004568</c:v>
                </c:pt>
                <c:pt idx="21647">
                  <c:v>3.5324596159707404</c:v>
                </c:pt>
                <c:pt idx="21648">
                  <c:v>3.5263639134410241</c:v>
                </c:pt>
                <c:pt idx="21649">
                  <c:v>3.5202682109113077</c:v>
                </c:pt>
                <c:pt idx="21650">
                  <c:v>3.5141725083815905</c:v>
                </c:pt>
                <c:pt idx="21651">
                  <c:v>3.5080768058518741</c:v>
                </c:pt>
                <c:pt idx="21652">
                  <c:v>3.5019811033221577</c:v>
                </c:pt>
                <c:pt idx="21653">
                  <c:v>3.4928375495275832</c:v>
                </c:pt>
                <c:pt idx="21654">
                  <c:v>3.4867418469978664</c:v>
                </c:pt>
                <c:pt idx="21655">
                  <c:v>3.4806461444681496</c:v>
                </c:pt>
                <c:pt idx="21656">
                  <c:v>3.4775982932032914</c:v>
                </c:pt>
                <c:pt idx="21657">
                  <c:v>3.471502590673575</c:v>
                </c:pt>
                <c:pt idx="21658">
                  <c:v>3.4684547394087168</c:v>
                </c:pt>
                <c:pt idx="21659">
                  <c:v>3.462359036879</c:v>
                </c:pt>
                <c:pt idx="21660">
                  <c:v>3.4562633343492837</c:v>
                </c:pt>
                <c:pt idx="21661">
                  <c:v>3.4532154830844255</c:v>
                </c:pt>
                <c:pt idx="21662">
                  <c:v>3.4471197805547091</c:v>
                </c:pt>
                <c:pt idx="21663">
                  <c:v>3.4440719292898505</c:v>
                </c:pt>
                <c:pt idx="21664">
                  <c:v>3.4379762267601337</c:v>
                </c:pt>
                <c:pt idx="21665">
                  <c:v>3.4349283754952755</c:v>
                </c:pt>
                <c:pt idx="21666">
                  <c:v>3.4318805242304173</c:v>
                </c:pt>
                <c:pt idx="21667">
                  <c:v>3.4288326729655592</c:v>
                </c:pt>
                <c:pt idx="21668">
                  <c:v>3.4227369704358428</c:v>
                </c:pt>
                <c:pt idx="21669">
                  <c:v>3.4196891191709846</c:v>
                </c:pt>
                <c:pt idx="21670">
                  <c:v>3.4166412679061264</c:v>
                </c:pt>
                <c:pt idx="21671">
                  <c:v>3.4135934166412674</c:v>
                </c:pt>
                <c:pt idx="21672">
                  <c:v>3.4105455653764092</c:v>
                </c:pt>
                <c:pt idx="21673">
                  <c:v>3.4044498628466928</c:v>
                </c:pt>
                <c:pt idx="21674">
                  <c:v>3.4014020115818346</c:v>
                </c:pt>
                <c:pt idx="21675">
                  <c:v>3.3983541603169765</c:v>
                </c:pt>
                <c:pt idx="21676">
                  <c:v>3.3953063090521183</c:v>
                </c:pt>
                <c:pt idx="21677">
                  <c:v>3.3922584577872601</c:v>
                </c:pt>
                <c:pt idx="21678">
                  <c:v>3.3892106065224015</c:v>
                </c:pt>
                <c:pt idx="21679">
                  <c:v>3.3861627552575433</c:v>
                </c:pt>
                <c:pt idx="21680">
                  <c:v>3.3831149039926851</c:v>
                </c:pt>
                <c:pt idx="21681">
                  <c:v>3.3800670527278265</c:v>
                </c:pt>
                <c:pt idx="21682">
                  <c:v>3.3770192014629683</c:v>
                </c:pt>
                <c:pt idx="21683">
                  <c:v>3.3770192014629683</c:v>
                </c:pt>
                <c:pt idx="21684">
                  <c:v>3.3739713501981101</c:v>
                </c:pt>
                <c:pt idx="21685">
                  <c:v>3.3709234989332519</c:v>
                </c:pt>
                <c:pt idx="21686">
                  <c:v>3.3678756476683938</c:v>
                </c:pt>
                <c:pt idx="21687">
                  <c:v>3.3648277964035351</c:v>
                </c:pt>
                <c:pt idx="21688">
                  <c:v>3.3648277964035351</c:v>
                </c:pt>
                <c:pt idx="21689">
                  <c:v>3.361779945138677</c:v>
                </c:pt>
                <c:pt idx="21690">
                  <c:v>3.3587320938738188</c:v>
                </c:pt>
                <c:pt idx="21691">
                  <c:v>3.3556842426089606</c:v>
                </c:pt>
                <c:pt idx="21692">
                  <c:v>3.3556842426089606</c:v>
                </c:pt>
                <c:pt idx="21693">
                  <c:v>3.3526363913441024</c:v>
                </c:pt>
                <c:pt idx="21694">
                  <c:v>3.3526363913441024</c:v>
                </c:pt>
                <c:pt idx="21695">
                  <c:v>3.3495885400792442</c:v>
                </c:pt>
                <c:pt idx="21696">
                  <c:v>3.346540688814386</c:v>
                </c:pt>
                <c:pt idx="21697">
                  <c:v>3.346540688814386</c:v>
                </c:pt>
                <c:pt idx="21698">
                  <c:v>3.3434928375495274</c:v>
                </c:pt>
                <c:pt idx="21699">
                  <c:v>3.3434928375495274</c:v>
                </c:pt>
                <c:pt idx="21700">
                  <c:v>3.3404449862846692</c:v>
                </c:pt>
                <c:pt idx="21701">
                  <c:v>3.3404449862846692</c:v>
                </c:pt>
                <c:pt idx="21702">
                  <c:v>3.3373971350198106</c:v>
                </c:pt>
                <c:pt idx="21703">
                  <c:v>3.3373971350198106</c:v>
                </c:pt>
                <c:pt idx="21704">
                  <c:v>3.3343492837549524</c:v>
                </c:pt>
                <c:pt idx="21705">
                  <c:v>3.3313014324900942</c:v>
                </c:pt>
                <c:pt idx="21706">
                  <c:v>3.3313014324900942</c:v>
                </c:pt>
                <c:pt idx="21707">
                  <c:v>3.3313014324900942</c:v>
                </c:pt>
                <c:pt idx="21708">
                  <c:v>3.3282535812252361</c:v>
                </c:pt>
                <c:pt idx="21709">
                  <c:v>3.3282535812252361</c:v>
                </c:pt>
                <c:pt idx="21710">
                  <c:v>3.3282535812252361</c:v>
                </c:pt>
                <c:pt idx="21711">
                  <c:v>3.3252057299603779</c:v>
                </c:pt>
                <c:pt idx="21712">
                  <c:v>3.3252057299603779</c:v>
                </c:pt>
                <c:pt idx="21713">
                  <c:v>3.3221578786955197</c:v>
                </c:pt>
                <c:pt idx="21714">
                  <c:v>3.3221578786955197</c:v>
                </c:pt>
                <c:pt idx="21715">
                  <c:v>3.3191100274306615</c:v>
                </c:pt>
                <c:pt idx="21716">
                  <c:v>3.3221578786955197</c:v>
                </c:pt>
                <c:pt idx="21717">
                  <c:v>3.3191100274306615</c:v>
                </c:pt>
                <c:pt idx="21718">
                  <c:v>3.3191100274306615</c:v>
                </c:pt>
                <c:pt idx="21719">
                  <c:v>3.3191100274306615</c:v>
                </c:pt>
                <c:pt idx="21720">
                  <c:v>3.3191100274306615</c:v>
                </c:pt>
                <c:pt idx="21721">
                  <c:v>3.3160621761658033</c:v>
                </c:pt>
                <c:pt idx="21722">
                  <c:v>3.3191100274306615</c:v>
                </c:pt>
                <c:pt idx="21723">
                  <c:v>3.3160621761658033</c:v>
                </c:pt>
                <c:pt idx="21724">
                  <c:v>3.3191100274306615</c:v>
                </c:pt>
                <c:pt idx="21725">
                  <c:v>3.3191100274306615</c:v>
                </c:pt>
                <c:pt idx="21726">
                  <c:v>3.3221578786955197</c:v>
                </c:pt>
                <c:pt idx="21727">
                  <c:v>3.3221578786955197</c:v>
                </c:pt>
                <c:pt idx="21728">
                  <c:v>3.3221578786955197</c:v>
                </c:pt>
                <c:pt idx="21729">
                  <c:v>3.3252057299603779</c:v>
                </c:pt>
                <c:pt idx="21730">
                  <c:v>3.3313014324900942</c:v>
                </c:pt>
                <c:pt idx="21731">
                  <c:v>3.3343492837549524</c:v>
                </c:pt>
                <c:pt idx="21732">
                  <c:v>3.3373971350198106</c:v>
                </c:pt>
                <c:pt idx="21733">
                  <c:v>3.3434928375495274</c:v>
                </c:pt>
                <c:pt idx="21734">
                  <c:v>3.3495885400792442</c:v>
                </c:pt>
                <c:pt idx="21735">
                  <c:v>3.3587320938738188</c:v>
                </c:pt>
                <c:pt idx="21736">
                  <c:v>3.3678756476683938</c:v>
                </c:pt>
                <c:pt idx="21737">
                  <c:v>3.3770192014629683</c:v>
                </c:pt>
                <c:pt idx="21738">
                  <c:v>3.3861627552575433</c:v>
                </c:pt>
                <c:pt idx="21739">
                  <c:v>3.4014020115818346</c:v>
                </c:pt>
                <c:pt idx="21740">
                  <c:v>3.4105455653764092</c:v>
                </c:pt>
                <c:pt idx="21741">
                  <c:v>3.4288326729655592</c:v>
                </c:pt>
                <c:pt idx="21742">
                  <c:v>3.4440719292898505</c:v>
                </c:pt>
                <c:pt idx="21743">
                  <c:v>3.462359036879</c:v>
                </c:pt>
                <c:pt idx="21744">
                  <c:v>3.4836939957330082</c:v>
                </c:pt>
                <c:pt idx="21745">
                  <c:v>3.5050289545870159</c:v>
                </c:pt>
                <c:pt idx="21746">
                  <c:v>3.5294117647058822</c:v>
                </c:pt>
                <c:pt idx="21747">
                  <c:v>3.5537945748247486</c:v>
                </c:pt>
                <c:pt idx="21748">
                  <c:v>3.5781773849436145</c:v>
                </c:pt>
                <c:pt idx="21749">
                  <c:v>3.605608046327339</c:v>
                </c:pt>
                <c:pt idx="21750">
                  <c:v>3.6299908564462053</c:v>
                </c:pt>
                <c:pt idx="21751">
                  <c:v>3.6574215178299299</c:v>
                </c:pt>
                <c:pt idx="21752">
                  <c:v>3.6879000304785126</c:v>
                </c:pt>
                <c:pt idx="21753">
                  <c:v>3.7153306918622366</c:v>
                </c:pt>
                <c:pt idx="21754">
                  <c:v>3.7427613532459612</c:v>
                </c:pt>
                <c:pt idx="21755">
                  <c:v>3.7793355684242607</c:v>
                </c:pt>
                <c:pt idx="21756">
                  <c:v>3.8098140810728434</c:v>
                </c:pt>
                <c:pt idx="21757">
                  <c:v>3.8402925937214261</c:v>
                </c:pt>
                <c:pt idx="21758">
                  <c:v>3.8738189576348674</c:v>
                </c:pt>
                <c:pt idx="21759">
                  <c:v>3.9012496190185919</c:v>
                </c:pt>
                <c:pt idx="21760">
                  <c:v>3.9347759829320328</c:v>
                </c:pt>
                <c:pt idx="21761">
                  <c:v>3.9622066443157573</c:v>
                </c:pt>
                <c:pt idx="21762">
                  <c:v>3.99268515696434</c:v>
                </c:pt>
                <c:pt idx="21763">
                  <c:v>4.0262115208777809</c:v>
                </c:pt>
                <c:pt idx="21764">
                  <c:v>4.0536421822615054</c:v>
                </c:pt>
                <c:pt idx="21765">
                  <c:v>4.0749771411155136</c:v>
                </c:pt>
                <c:pt idx="21766">
                  <c:v>4.1024078024992381</c:v>
                </c:pt>
                <c:pt idx="21767">
                  <c:v>4.1237427613532454</c:v>
                </c:pt>
                <c:pt idx="21768">
                  <c:v>4.1450777202072535</c:v>
                </c:pt>
                <c:pt idx="21769">
                  <c:v>4.1633648277964035</c:v>
                </c:pt>
                <c:pt idx="21770">
                  <c:v>4.1846997866504116</c:v>
                </c:pt>
                <c:pt idx="21771">
                  <c:v>4.2060347455044198</c:v>
                </c:pt>
                <c:pt idx="21772">
                  <c:v>4.2182261505638525</c:v>
                </c:pt>
                <c:pt idx="21773">
                  <c:v>4.2365132581530025</c:v>
                </c:pt>
                <c:pt idx="21774">
                  <c:v>4.2517525144772934</c:v>
                </c:pt>
                <c:pt idx="21775">
                  <c:v>4.2730874733313007</c:v>
                </c:pt>
                <c:pt idx="21776">
                  <c:v>4.2852788783907343</c:v>
                </c:pt>
                <c:pt idx="21777">
                  <c:v>4.3005181347150252</c:v>
                </c:pt>
                <c:pt idx="21778">
                  <c:v>4.3096616885096006</c:v>
                </c:pt>
                <c:pt idx="21779">
                  <c:v>4.3218530935690334</c:v>
                </c:pt>
                <c:pt idx="21780">
                  <c:v>4.3279487960987497</c:v>
                </c:pt>
                <c:pt idx="21781">
                  <c:v>4.3279487960987497</c:v>
                </c:pt>
                <c:pt idx="21782">
                  <c:v>4.3370923498933251</c:v>
                </c:pt>
                <c:pt idx="21783">
                  <c:v>4.3401402011581833</c:v>
                </c:pt>
                <c:pt idx="21784">
                  <c:v>4.3370923498933251</c:v>
                </c:pt>
                <c:pt idx="21785">
                  <c:v>4.3370923498933251</c:v>
                </c:pt>
                <c:pt idx="21786">
                  <c:v>4.334044498628467</c:v>
                </c:pt>
                <c:pt idx="21787">
                  <c:v>4.3309966473636088</c:v>
                </c:pt>
                <c:pt idx="21788">
                  <c:v>4.3218530935690334</c:v>
                </c:pt>
                <c:pt idx="21789">
                  <c:v>4.315757391039317</c:v>
                </c:pt>
                <c:pt idx="21790">
                  <c:v>4.3035659859798834</c:v>
                </c:pt>
                <c:pt idx="21791">
                  <c:v>4.2883267296555925</c:v>
                </c:pt>
                <c:pt idx="21792">
                  <c:v>4.2700396220664425</c:v>
                </c:pt>
                <c:pt idx="21793">
                  <c:v>4.2487046632124352</c:v>
                </c:pt>
                <c:pt idx="21794">
                  <c:v>4.2243218530935689</c:v>
                </c:pt>
                <c:pt idx="21795">
                  <c:v>4.1999390429747026</c:v>
                </c:pt>
                <c:pt idx="21796">
                  <c:v>4.1755562328558362</c:v>
                </c:pt>
                <c:pt idx="21797">
                  <c:v>4.1511734227369699</c:v>
                </c:pt>
                <c:pt idx="21798">
                  <c:v>4.1267906126181035</c:v>
                </c:pt>
                <c:pt idx="21799">
                  <c:v>4.1024078024992381</c:v>
                </c:pt>
                <c:pt idx="21800">
                  <c:v>4.0780249923803717</c:v>
                </c:pt>
                <c:pt idx="21801">
                  <c:v>4.0536421822615054</c:v>
                </c:pt>
                <c:pt idx="21802">
                  <c:v>4.0323072234074973</c:v>
                </c:pt>
                <c:pt idx="21803">
                  <c:v>4.01097226455349</c:v>
                </c:pt>
                <c:pt idx="21804">
                  <c:v>3.9865894544346236</c:v>
                </c:pt>
                <c:pt idx="21805">
                  <c:v>3.9652544955806155</c:v>
                </c:pt>
                <c:pt idx="21806">
                  <c:v>3.9439195367266073</c:v>
                </c:pt>
                <c:pt idx="21807">
                  <c:v>3.9256324291374582</c:v>
                </c:pt>
                <c:pt idx="21808">
                  <c:v>3.9042974702834501</c:v>
                </c:pt>
                <c:pt idx="21809">
                  <c:v>3.8860103626943006</c:v>
                </c:pt>
                <c:pt idx="21810">
                  <c:v>3.8677232551051506</c:v>
                </c:pt>
                <c:pt idx="21811">
                  <c:v>3.8494361475160015</c:v>
                </c:pt>
                <c:pt idx="21812">
                  <c:v>3.8341968911917097</c:v>
                </c:pt>
                <c:pt idx="21813">
                  <c:v>3.8189576348674179</c:v>
                </c:pt>
                <c:pt idx="21814">
                  <c:v>3.8006705272782688</c:v>
                </c:pt>
                <c:pt idx="21815">
                  <c:v>3.7884791222188356</c:v>
                </c:pt>
                <c:pt idx="21816">
                  <c:v>3.7732398658945443</c:v>
                </c:pt>
                <c:pt idx="21817">
                  <c:v>3.7580006095702529</c:v>
                </c:pt>
                <c:pt idx="21818">
                  <c:v>3.7427613532459612</c:v>
                </c:pt>
                <c:pt idx="21819">
                  <c:v>3.7305699481865284</c:v>
                </c:pt>
                <c:pt idx="21820">
                  <c:v>3.7153306918622366</c:v>
                </c:pt>
                <c:pt idx="21821">
                  <c:v>3.7000914355379457</c:v>
                </c:pt>
                <c:pt idx="21822">
                  <c:v>3.6939957330082289</c:v>
                </c:pt>
                <c:pt idx="21823">
                  <c:v>3.6818043279487958</c:v>
                </c:pt>
                <c:pt idx="21824">
                  <c:v>3.6696129228893626</c:v>
                </c:pt>
                <c:pt idx="21825">
                  <c:v>3.660469369094788</c:v>
                </c:pt>
                <c:pt idx="21826">
                  <c:v>3.6482779640353553</c:v>
                </c:pt>
                <c:pt idx="21827">
                  <c:v>3.6391344102407799</c:v>
                </c:pt>
                <c:pt idx="21828">
                  <c:v>3.6299908564462053</c:v>
                </c:pt>
                <c:pt idx="21829">
                  <c:v>3.6208473026516308</c:v>
                </c:pt>
                <c:pt idx="21830">
                  <c:v>3.6117037488570554</c:v>
                </c:pt>
                <c:pt idx="21831">
                  <c:v>3.6025601950624808</c:v>
                </c:pt>
                <c:pt idx="21832">
                  <c:v>3.5934166412679058</c:v>
                </c:pt>
                <c:pt idx="21833">
                  <c:v>3.5873209387381895</c:v>
                </c:pt>
                <c:pt idx="21834">
                  <c:v>3.5781773849436145</c:v>
                </c:pt>
                <c:pt idx="21835">
                  <c:v>3.5690338311490399</c:v>
                </c:pt>
                <c:pt idx="21836">
                  <c:v>3.5629381286193231</c:v>
                </c:pt>
                <c:pt idx="21837">
                  <c:v>3.5537945748247486</c:v>
                </c:pt>
                <c:pt idx="21838">
                  <c:v>3.5476988722950322</c:v>
                </c:pt>
                <c:pt idx="21839">
                  <c:v>3.541603169765315</c:v>
                </c:pt>
                <c:pt idx="21840">
                  <c:v>3.5355074672355986</c:v>
                </c:pt>
                <c:pt idx="21841">
                  <c:v>3.5294117647058822</c:v>
                </c:pt>
                <c:pt idx="21842">
                  <c:v>3.5202682109113077</c:v>
                </c:pt>
                <c:pt idx="21843">
                  <c:v>3.5141725083815905</c:v>
                </c:pt>
                <c:pt idx="21844">
                  <c:v>3.5080768058518741</c:v>
                </c:pt>
                <c:pt idx="21845">
                  <c:v>3.5050289545870159</c:v>
                </c:pt>
                <c:pt idx="21846">
                  <c:v>3.4958854007924414</c:v>
                </c:pt>
                <c:pt idx="21847">
                  <c:v>3.4897896982627246</c:v>
                </c:pt>
                <c:pt idx="21848">
                  <c:v>3.4836939957330082</c:v>
                </c:pt>
                <c:pt idx="21849">
                  <c:v>3.4775982932032914</c:v>
                </c:pt>
                <c:pt idx="21850">
                  <c:v>3.4745504419384332</c:v>
                </c:pt>
                <c:pt idx="21851">
                  <c:v>3.4684547394087168</c:v>
                </c:pt>
                <c:pt idx="21852">
                  <c:v>3.4654068881438582</c:v>
                </c:pt>
                <c:pt idx="21853">
                  <c:v>3.4593111856141419</c:v>
                </c:pt>
                <c:pt idx="21854">
                  <c:v>3.4532154830844255</c:v>
                </c:pt>
                <c:pt idx="21855">
                  <c:v>3.4501676318195673</c:v>
                </c:pt>
                <c:pt idx="21856">
                  <c:v>3.4471197805547091</c:v>
                </c:pt>
                <c:pt idx="21857">
                  <c:v>3.4410240780249919</c:v>
                </c:pt>
                <c:pt idx="21858">
                  <c:v>3.4379762267601337</c:v>
                </c:pt>
                <c:pt idx="21859">
                  <c:v>3.4349283754952755</c:v>
                </c:pt>
                <c:pt idx="21860">
                  <c:v>3.4288326729655592</c:v>
                </c:pt>
                <c:pt idx="21861">
                  <c:v>3.425784821700701</c:v>
                </c:pt>
                <c:pt idx="21862">
                  <c:v>3.4227369704358428</c:v>
                </c:pt>
                <c:pt idx="21863">
                  <c:v>3.4166412679061264</c:v>
                </c:pt>
                <c:pt idx="21864">
                  <c:v>3.4135934166412674</c:v>
                </c:pt>
                <c:pt idx="21865">
                  <c:v>3.4105455653764092</c:v>
                </c:pt>
                <c:pt idx="21866">
                  <c:v>3.407497714111551</c:v>
                </c:pt>
                <c:pt idx="21867">
                  <c:v>3.4044498628466928</c:v>
                </c:pt>
                <c:pt idx="21868">
                  <c:v>3.4014020115818346</c:v>
                </c:pt>
                <c:pt idx="21869">
                  <c:v>3.3983541603169765</c:v>
                </c:pt>
                <c:pt idx="21870">
                  <c:v>3.3953063090521183</c:v>
                </c:pt>
                <c:pt idx="21871">
                  <c:v>3.3922584577872601</c:v>
                </c:pt>
                <c:pt idx="21872">
                  <c:v>3.3892106065224015</c:v>
                </c:pt>
                <c:pt idx="21873">
                  <c:v>3.3861627552575433</c:v>
                </c:pt>
                <c:pt idx="21874">
                  <c:v>3.3831149039926851</c:v>
                </c:pt>
                <c:pt idx="21875">
                  <c:v>3.3800670527278265</c:v>
                </c:pt>
                <c:pt idx="21876">
                  <c:v>3.3770192014629683</c:v>
                </c:pt>
                <c:pt idx="21877">
                  <c:v>3.3739713501981101</c:v>
                </c:pt>
                <c:pt idx="21878">
                  <c:v>3.3739713501981101</c:v>
                </c:pt>
                <c:pt idx="21879">
                  <c:v>3.3709234989332519</c:v>
                </c:pt>
                <c:pt idx="21880">
                  <c:v>3.3678756476683938</c:v>
                </c:pt>
                <c:pt idx="21881">
                  <c:v>3.3648277964035351</c:v>
                </c:pt>
                <c:pt idx="21882">
                  <c:v>3.3648277964035351</c:v>
                </c:pt>
                <c:pt idx="21883">
                  <c:v>3.361779945138677</c:v>
                </c:pt>
                <c:pt idx="21884">
                  <c:v>3.3587320938738188</c:v>
                </c:pt>
                <c:pt idx="21885">
                  <c:v>3.3587320938738188</c:v>
                </c:pt>
                <c:pt idx="21886">
                  <c:v>3.3556842426089606</c:v>
                </c:pt>
                <c:pt idx="21887">
                  <c:v>3.3526363913441024</c:v>
                </c:pt>
                <c:pt idx="21888">
                  <c:v>3.3526363913441024</c:v>
                </c:pt>
                <c:pt idx="21889">
                  <c:v>3.3495885400792442</c:v>
                </c:pt>
                <c:pt idx="21890">
                  <c:v>3.3495885400792442</c:v>
                </c:pt>
                <c:pt idx="21891">
                  <c:v>3.346540688814386</c:v>
                </c:pt>
                <c:pt idx="21892">
                  <c:v>3.346540688814386</c:v>
                </c:pt>
                <c:pt idx="21893">
                  <c:v>3.3434928375495274</c:v>
                </c:pt>
                <c:pt idx="21894">
                  <c:v>3.3434928375495274</c:v>
                </c:pt>
                <c:pt idx="21895">
                  <c:v>3.3404449862846692</c:v>
                </c:pt>
                <c:pt idx="21896">
                  <c:v>3.3404449862846692</c:v>
                </c:pt>
                <c:pt idx="21897">
                  <c:v>3.3373971350198106</c:v>
                </c:pt>
                <c:pt idx="21898">
                  <c:v>3.3373971350198106</c:v>
                </c:pt>
                <c:pt idx="21899">
                  <c:v>3.3373971350198106</c:v>
                </c:pt>
                <c:pt idx="21900">
                  <c:v>3.3343492837549524</c:v>
                </c:pt>
                <c:pt idx="21901">
                  <c:v>3.3343492837549524</c:v>
                </c:pt>
                <c:pt idx="21902">
                  <c:v>3.3313014324900942</c:v>
                </c:pt>
                <c:pt idx="21903">
                  <c:v>3.3313014324900942</c:v>
                </c:pt>
                <c:pt idx="21904">
                  <c:v>3.3313014324900942</c:v>
                </c:pt>
                <c:pt idx="21905">
                  <c:v>3.3282535812252361</c:v>
                </c:pt>
                <c:pt idx="21906">
                  <c:v>3.3282535812252361</c:v>
                </c:pt>
                <c:pt idx="21907">
                  <c:v>3.3282535812252361</c:v>
                </c:pt>
                <c:pt idx="21908">
                  <c:v>3.3252057299603779</c:v>
                </c:pt>
                <c:pt idx="21909">
                  <c:v>3.3252057299603779</c:v>
                </c:pt>
                <c:pt idx="21910">
                  <c:v>3.3252057299603779</c:v>
                </c:pt>
                <c:pt idx="21911">
                  <c:v>3.3221578786955197</c:v>
                </c:pt>
                <c:pt idx="21912">
                  <c:v>3.3221578786955197</c:v>
                </c:pt>
                <c:pt idx="21913">
                  <c:v>3.3191100274306615</c:v>
                </c:pt>
                <c:pt idx="21914">
                  <c:v>3.3221578786955197</c:v>
                </c:pt>
                <c:pt idx="21915">
                  <c:v>3.3191100274306615</c:v>
                </c:pt>
                <c:pt idx="21916">
                  <c:v>3.3191100274306615</c:v>
                </c:pt>
                <c:pt idx="21917">
                  <c:v>3.3191100274306615</c:v>
                </c:pt>
                <c:pt idx="21918">
                  <c:v>3.3191100274306615</c:v>
                </c:pt>
                <c:pt idx="21919">
                  <c:v>3.3191100274306615</c:v>
                </c:pt>
                <c:pt idx="21920">
                  <c:v>3.3191100274306615</c:v>
                </c:pt>
                <c:pt idx="21921">
                  <c:v>3.3160621761658033</c:v>
                </c:pt>
                <c:pt idx="21922">
                  <c:v>3.3160621761658033</c:v>
                </c:pt>
                <c:pt idx="21923">
                  <c:v>3.3160621761658033</c:v>
                </c:pt>
                <c:pt idx="21924">
                  <c:v>3.3191100274306615</c:v>
                </c:pt>
                <c:pt idx="21925">
                  <c:v>3.3191100274306615</c:v>
                </c:pt>
                <c:pt idx="21926">
                  <c:v>3.3191100274306615</c:v>
                </c:pt>
                <c:pt idx="21927">
                  <c:v>3.3191100274306615</c:v>
                </c:pt>
                <c:pt idx="21928">
                  <c:v>3.3191100274306615</c:v>
                </c:pt>
                <c:pt idx="21929">
                  <c:v>3.3191100274306615</c:v>
                </c:pt>
                <c:pt idx="21930">
                  <c:v>3.3191100274306615</c:v>
                </c:pt>
                <c:pt idx="21931">
                  <c:v>3.3191100274306615</c:v>
                </c:pt>
                <c:pt idx="21932">
                  <c:v>3.3221578786955197</c:v>
                </c:pt>
                <c:pt idx="21933">
                  <c:v>3.3221578786955197</c:v>
                </c:pt>
                <c:pt idx="21934">
                  <c:v>3.3252057299603779</c:v>
                </c:pt>
                <c:pt idx="21935">
                  <c:v>3.3282535812252361</c:v>
                </c:pt>
                <c:pt idx="21936">
                  <c:v>3.3282535812252361</c:v>
                </c:pt>
                <c:pt idx="21937">
                  <c:v>3.3313014324900942</c:v>
                </c:pt>
                <c:pt idx="21938">
                  <c:v>3.3313014324900942</c:v>
                </c:pt>
                <c:pt idx="21939">
                  <c:v>3.3343492837549524</c:v>
                </c:pt>
                <c:pt idx="21940">
                  <c:v>3.3373971350198106</c:v>
                </c:pt>
                <c:pt idx="21941">
                  <c:v>3.3404449862846692</c:v>
                </c:pt>
                <c:pt idx="21942">
                  <c:v>3.3404449862846692</c:v>
                </c:pt>
                <c:pt idx="21943">
                  <c:v>3.3434928375495274</c:v>
                </c:pt>
                <c:pt idx="21944">
                  <c:v>3.346540688814386</c:v>
                </c:pt>
                <c:pt idx="21945">
                  <c:v>3.3495885400792442</c:v>
                </c:pt>
                <c:pt idx="21946">
                  <c:v>3.3495885400792442</c:v>
                </c:pt>
                <c:pt idx="21947">
                  <c:v>3.3556842426089606</c:v>
                </c:pt>
                <c:pt idx="21948">
                  <c:v>3.3587320938738188</c:v>
                </c:pt>
                <c:pt idx="21949">
                  <c:v>3.361779945138677</c:v>
                </c:pt>
                <c:pt idx="21950">
                  <c:v>3.3648277964035351</c:v>
                </c:pt>
                <c:pt idx="21951">
                  <c:v>3.3678756476683938</c:v>
                </c:pt>
                <c:pt idx="21952">
                  <c:v>3.3709234989332519</c:v>
                </c:pt>
                <c:pt idx="21953">
                  <c:v>3.3739713501981101</c:v>
                </c:pt>
                <c:pt idx="21954">
                  <c:v>3.3770192014629683</c:v>
                </c:pt>
                <c:pt idx="21955">
                  <c:v>3.3800670527278265</c:v>
                </c:pt>
                <c:pt idx="21956">
                  <c:v>3.3831149039926851</c:v>
                </c:pt>
                <c:pt idx="21957">
                  <c:v>3.3861627552575433</c:v>
                </c:pt>
                <c:pt idx="21958">
                  <c:v>3.3892106065224015</c:v>
                </c:pt>
                <c:pt idx="21959">
                  <c:v>3.3953063090521183</c:v>
                </c:pt>
                <c:pt idx="21960">
                  <c:v>3.3983541603169765</c:v>
                </c:pt>
                <c:pt idx="21961">
                  <c:v>3.4014020115818346</c:v>
                </c:pt>
                <c:pt idx="21962">
                  <c:v>3.4044498628466928</c:v>
                </c:pt>
                <c:pt idx="21963">
                  <c:v>3.407497714111551</c:v>
                </c:pt>
                <c:pt idx="21964">
                  <c:v>3.4105455653764092</c:v>
                </c:pt>
                <c:pt idx="21965">
                  <c:v>3.4135934166412674</c:v>
                </c:pt>
                <c:pt idx="21966">
                  <c:v>3.4166412679061264</c:v>
                </c:pt>
                <c:pt idx="21967">
                  <c:v>3.4227369704358428</c:v>
                </c:pt>
                <c:pt idx="21968">
                  <c:v>3.425784821700701</c:v>
                </c:pt>
                <c:pt idx="21969">
                  <c:v>3.4288326729655592</c:v>
                </c:pt>
                <c:pt idx="21970">
                  <c:v>3.4318805242304173</c:v>
                </c:pt>
                <c:pt idx="21971">
                  <c:v>3.4349283754952755</c:v>
                </c:pt>
                <c:pt idx="21972">
                  <c:v>3.4379762267601337</c:v>
                </c:pt>
                <c:pt idx="21973">
                  <c:v>3.4410240780249919</c:v>
                </c:pt>
                <c:pt idx="21974">
                  <c:v>3.4440719292898505</c:v>
                </c:pt>
                <c:pt idx="21975">
                  <c:v>3.4501676318195673</c:v>
                </c:pt>
                <c:pt idx="21976">
                  <c:v>3.4532154830844255</c:v>
                </c:pt>
                <c:pt idx="21977">
                  <c:v>3.4562633343492837</c:v>
                </c:pt>
                <c:pt idx="21978">
                  <c:v>3.4562633343492837</c:v>
                </c:pt>
                <c:pt idx="21979">
                  <c:v>3.462359036879</c:v>
                </c:pt>
                <c:pt idx="21980">
                  <c:v>3.4654068881438582</c:v>
                </c:pt>
                <c:pt idx="21981">
                  <c:v>3.4684547394087168</c:v>
                </c:pt>
                <c:pt idx="21982">
                  <c:v>3.471502590673575</c:v>
                </c:pt>
                <c:pt idx="21983">
                  <c:v>3.4745504419384332</c:v>
                </c:pt>
                <c:pt idx="21984">
                  <c:v>3.4775982932032914</c:v>
                </c:pt>
                <c:pt idx="21985">
                  <c:v>3.4806461444681496</c:v>
                </c:pt>
                <c:pt idx="21986">
                  <c:v>3.4836939957330082</c:v>
                </c:pt>
                <c:pt idx="21987">
                  <c:v>3.4867418469978664</c:v>
                </c:pt>
                <c:pt idx="21988">
                  <c:v>3.4867418469978664</c:v>
                </c:pt>
                <c:pt idx="21989">
                  <c:v>3.4897896982627246</c:v>
                </c:pt>
                <c:pt idx="21990">
                  <c:v>3.4928375495275832</c:v>
                </c:pt>
                <c:pt idx="21991">
                  <c:v>3.4958854007924414</c:v>
                </c:pt>
                <c:pt idx="21992">
                  <c:v>3.4958854007924414</c:v>
                </c:pt>
                <c:pt idx="21993">
                  <c:v>3.5019811033221577</c:v>
                </c:pt>
                <c:pt idx="21994">
                  <c:v>3.5080768058518741</c:v>
                </c:pt>
                <c:pt idx="21995">
                  <c:v>3.5080768058518741</c:v>
                </c:pt>
                <c:pt idx="21996">
                  <c:v>3.5080768058518741</c:v>
                </c:pt>
                <c:pt idx="21997">
                  <c:v>3.5080768058518741</c:v>
                </c:pt>
                <c:pt idx="21998">
                  <c:v>3.5080768058518741</c:v>
                </c:pt>
                <c:pt idx="21999">
                  <c:v>3.5080768058518741</c:v>
                </c:pt>
                <c:pt idx="22000">
                  <c:v>3.5050289545870159</c:v>
                </c:pt>
                <c:pt idx="22001">
                  <c:v>3.5019811033221577</c:v>
                </c:pt>
                <c:pt idx="22002">
                  <c:v>3.5019811033221577</c:v>
                </c:pt>
                <c:pt idx="22003">
                  <c:v>3.5019811033221577</c:v>
                </c:pt>
                <c:pt idx="22004">
                  <c:v>3.4958854007924414</c:v>
                </c:pt>
                <c:pt idx="22005">
                  <c:v>3.4897896982627246</c:v>
                </c:pt>
                <c:pt idx="22006">
                  <c:v>3.4897896982627246</c:v>
                </c:pt>
                <c:pt idx="22007">
                  <c:v>3.4836939957330082</c:v>
                </c:pt>
                <c:pt idx="22008">
                  <c:v>3.4836939957330082</c:v>
                </c:pt>
                <c:pt idx="22009">
                  <c:v>3.4806461444681496</c:v>
                </c:pt>
                <c:pt idx="22010">
                  <c:v>3.4745504419384332</c:v>
                </c:pt>
                <c:pt idx="22011">
                  <c:v>3.4745504419384332</c:v>
                </c:pt>
                <c:pt idx="22012">
                  <c:v>3.4684547394087168</c:v>
                </c:pt>
                <c:pt idx="22013">
                  <c:v>3.4684547394087168</c:v>
                </c:pt>
                <c:pt idx="22014">
                  <c:v>3.462359036879</c:v>
                </c:pt>
                <c:pt idx="22015">
                  <c:v>3.4593111856141419</c:v>
                </c:pt>
                <c:pt idx="22016">
                  <c:v>3.4562633343492837</c:v>
                </c:pt>
                <c:pt idx="22017">
                  <c:v>3.4562633343492837</c:v>
                </c:pt>
                <c:pt idx="22018">
                  <c:v>3.4532154830844255</c:v>
                </c:pt>
                <c:pt idx="22019">
                  <c:v>3.4501676318195673</c:v>
                </c:pt>
                <c:pt idx="22020">
                  <c:v>3.4501676318195673</c:v>
                </c:pt>
                <c:pt idx="22021">
                  <c:v>3.4501676318195673</c:v>
                </c:pt>
                <c:pt idx="22022">
                  <c:v>3.4501676318195673</c:v>
                </c:pt>
                <c:pt idx="22023">
                  <c:v>3.4501676318195673</c:v>
                </c:pt>
                <c:pt idx="22024">
                  <c:v>3.4501676318195673</c:v>
                </c:pt>
                <c:pt idx="22025">
                  <c:v>3.4501676318195673</c:v>
                </c:pt>
                <c:pt idx="22026">
                  <c:v>3.4532154830844255</c:v>
                </c:pt>
                <c:pt idx="22027">
                  <c:v>3.4562633343492837</c:v>
                </c:pt>
                <c:pt idx="22028">
                  <c:v>3.462359036879</c:v>
                </c:pt>
                <c:pt idx="22029">
                  <c:v>3.4654068881438582</c:v>
                </c:pt>
                <c:pt idx="22030">
                  <c:v>3.471502590673575</c:v>
                </c:pt>
                <c:pt idx="22031">
                  <c:v>3.4806461444681496</c:v>
                </c:pt>
                <c:pt idx="22032">
                  <c:v>3.4897896982627246</c:v>
                </c:pt>
                <c:pt idx="22033">
                  <c:v>3.5019811033221577</c:v>
                </c:pt>
                <c:pt idx="22034">
                  <c:v>3.5141725083815905</c:v>
                </c:pt>
                <c:pt idx="22035">
                  <c:v>3.5294117647058822</c:v>
                </c:pt>
                <c:pt idx="22036">
                  <c:v>3.541603169765315</c:v>
                </c:pt>
                <c:pt idx="22037">
                  <c:v>3.5568424260896068</c:v>
                </c:pt>
                <c:pt idx="22038">
                  <c:v>3.5751295336787563</c:v>
                </c:pt>
                <c:pt idx="22039">
                  <c:v>3.5934166412679058</c:v>
                </c:pt>
                <c:pt idx="22040">
                  <c:v>3.6117037488570554</c:v>
                </c:pt>
                <c:pt idx="22041">
                  <c:v>3.6299908564462053</c:v>
                </c:pt>
                <c:pt idx="22042">
                  <c:v>3.6513258153002135</c:v>
                </c:pt>
                <c:pt idx="22043">
                  <c:v>3.6726607741542212</c:v>
                </c:pt>
                <c:pt idx="22044">
                  <c:v>3.6970435842730875</c:v>
                </c:pt>
                <c:pt idx="22045">
                  <c:v>3.7214263943919539</c:v>
                </c:pt>
                <c:pt idx="22046">
                  <c:v>3.7427613532459612</c:v>
                </c:pt>
                <c:pt idx="22047">
                  <c:v>3.7762877171594025</c:v>
                </c:pt>
                <c:pt idx="22048">
                  <c:v>3.7976226760134106</c:v>
                </c:pt>
                <c:pt idx="22049">
                  <c:v>3.8281011886619933</c:v>
                </c:pt>
                <c:pt idx="22050">
                  <c:v>3.8494361475160015</c:v>
                </c:pt>
                <c:pt idx="22051">
                  <c:v>3.8768668088997256</c:v>
                </c:pt>
                <c:pt idx="22052">
                  <c:v>3.9042974702834501</c:v>
                </c:pt>
                <c:pt idx="22053">
                  <c:v>3.9256324291374582</c:v>
                </c:pt>
                <c:pt idx="22054">
                  <c:v>3.9469673879914655</c:v>
                </c:pt>
                <c:pt idx="22055">
                  <c:v>3.9683023468454737</c:v>
                </c:pt>
                <c:pt idx="22056">
                  <c:v>3.9865894544346236</c:v>
                </c:pt>
                <c:pt idx="22057">
                  <c:v>4.01097226455349</c:v>
                </c:pt>
                <c:pt idx="22058">
                  <c:v>4.0292593721426391</c:v>
                </c:pt>
                <c:pt idx="22059">
                  <c:v>4.047546479731789</c:v>
                </c:pt>
                <c:pt idx="22060">
                  <c:v>4.06278573605608</c:v>
                </c:pt>
                <c:pt idx="22061">
                  <c:v>4.0810728436452299</c:v>
                </c:pt>
                <c:pt idx="22062">
                  <c:v>4.099359951234379</c:v>
                </c:pt>
                <c:pt idx="22063">
                  <c:v>4.117647058823529</c:v>
                </c:pt>
                <c:pt idx="22064">
                  <c:v>4.1328863151478208</c:v>
                </c:pt>
                <c:pt idx="22065">
                  <c:v>4.1511734227369699</c:v>
                </c:pt>
                <c:pt idx="22066">
                  <c:v>4.1664126790612617</c:v>
                </c:pt>
                <c:pt idx="22067">
                  <c:v>4.1816519353855535</c:v>
                </c:pt>
                <c:pt idx="22068">
                  <c:v>4.1938433404449862</c:v>
                </c:pt>
                <c:pt idx="22069">
                  <c:v>4.2060347455044198</c:v>
                </c:pt>
                <c:pt idx="22070">
                  <c:v>4.2151782992989943</c:v>
                </c:pt>
                <c:pt idx="22071">
                  <c:v>4.2243218530935689</c:v>
                </c:pt>
                <c:pt idx="22072">
                  <c:v>4.2365132581530025</c:v>
                </c:pt>
                <c:pt idx="22073">
                  <c:v>4.2426089606827189</c:v>
                </c:pt>
                <c:pt idx="22074">
                  <c:v>4.2487046632124352</c:v>
                </c:pt>
                <c:pt idx="22075">
                  <c:v>4.2548003657421516</c:v>
                </c:pt>
                <c:pt idx="22076">
                  <c:v>4.2669917708015843</c:v>
                </c:pt>
                <c:pt idx="22077">
                  <c:v>4.2669917708015843</c:v>
                </c:pt>
                <c:pt idx="22078">
                  <c:v>4.2669917708015843</c:v>
                </c:pt>
                <c:pt idx="22079">
                  <c:v>4.2669917708015843</c:v>
                </c:pt>
                <c:pt idx="22080">
                  <c:v>4.2639439195367261</c:v>
                </c:pt>
                <c:pt idx="22081">
                  <c:v>4.2548003657421516</c:v>
                </c:pt>
                <c:pt idx="22082">
                  <c:v>4.2548003657421516</c:v>
                </c:pt>
                <c:pt idx="22083">
                  <c:v>4.245656811947577</c:v>
                </c:pt>
                <c:pt idx="22084">
                  <c:v>4.2365132581530025</c:v>
                </c:pt>
                <c:pt idx="22085">
                  <c:v>4.2212740018287107</c:v>
                </c:pt>
                <c:pt idx="22086">
                  <c:v>4.2060347455044198</c:v>
                </c:pt>
                <c:pt idx="22087">
                  <c:v>4.190795489180128</c:v>
                </c:pt>
                <c:pt idx="22088">
                  <c:v>4.172508381590978</c:v>
                </c:pt>
                <c:pt idx="22089">
                  <c:v>4.1511734227369699</c:v>
                </c:pt>
                <c:pt idx="22090">
                  <c:v>4.1328863151478208</c:v>
                </c:pt>
                <c:pt idx="22091">
                  <c:v>4.1085035050289545</c:v>
                </c:pt>
                <c:pt idx="22092">
                  <c:v>4.0871685461749463</c:v>
                </c:pt>
                <c:pt idx="22093">
                  <c:v>4.0658335873209381</c:v>
                </c:pt>
                <c:pt idx="22094">
                  <c:v>4.0444986284669309</c:v>
                </c:pt>
                <c:pt idx="22095">
                  <c:v>4.0262115208777809</c:v>
                </c:pt>
                <c:pt idx="22096">
                  <c:v>4.0079244132886318</c:v>
                </c:pt>
                <c:pt idx="22097">
                  <c:v>3.9804937519049068</c:v>
                </c:pt>
                <c:pt idx="22098">
                  <c:v>3.9591587930508991</c:v>
                </c:pt>
                <c:pt idx="22099">
                  <c:v>3.937823834196891</c:v>
                </c:pt>
                <c:pt idx="22100">
                  <c:v>3.919536726607741</c:v>
                </c:pt>
                <c:pt idx="22101">
                  <c:v>3.9012496190185919</c:v>
                </c:pt>
                <c:pt idx="22102">
                  <c:v>3.8829625114294419</c:v>
                </c:pt>
                <c:pt idx="22103">
                  <c:v>3.8646754038402924</c:v>
                </c:pt>
                <c:pt idx="22104">
                  <c:v>3.8463882962511424</c:v>
                </c:pt>
                <c:pt idx="22105">
                  <c:v>3.8311490399268515</c:v>
                </c:pt>
                <c:pt idx="22106">
                  <c:v>3.8159097836025597</c:v>
                </c:pt>
                <c:pt idx="22107">
                  <c:v>3.7976226760134106</c:v>
                </c:pt>
                <c:pt idx="22108">
                  <c:v>3.7854312709539775</c:v>
                </c:pt>
                <c:pt idx="22109">
                  <c:v>3.7701920146296857</c:v>
                </c:pt>
                <c:pt idx="22110">
                  <c:v>3.7580006095702529</c:v>
                </c:pt>
                <c:pt idx="22111">
                  <c:v>3.739713501981103</c:v>
                </c:pt>
                <c:pt idx="22112">
                  <c:v>3.7275220969216702</c:v>
                </c:pt>
                <c:pt idx="22113">
                  <c:v>3.7153306918622366</c:v>
                </c:pt>
                <c:pt idx="22114">
                  <c:v>3.7031392868028039</c:v>
                </c:pt>
                <c:pt idx="22115">
                  <c:v>3.6909478817433707</c:v>
                </c:pt>
                <c:pt idx="22116">
                  <c:v>3.6818043279487958</c:v>
                </c:pt>
                <c:pt idx="22117">
                  <c:v>3.6696129228893626</c:v>
                </c:pt>
                <c:pt idx="22118">
                  <c:v>3.660469369094788</c:v>
                </c:pt>
                <c:pt idx="22119">
                  <c:v>3.6513258153002135</c:v>
                </c:pt>
                <c:pt idx="22120">
                  <c:v>3.6391344102407799</c:v>
                </c:pt>
                <c:pt idx="22121">
                  <c:v>3.6299908564462053</c:v>
                </c:pt>
                <c:pt idx="22122">
                  <c:v>3.6208473026516308</c:v>
                </c:pt>
                <c:pt idx="22123">
                  <c:v>3.6117037488570554</c:v>
                </c:pt>
                <c:pt idx="22124">
                  <c:v>3.6025601950624808</c:v>
                </c:pt>
                <c:pt idx="22125">
                  <c:v>3.5964644925327645</c:v>
                </c:pt>
                <c:pt idx="22126">
                  <c:v>3.5873209387381895</c:v>
                </c:pt>
                <c:pt idx="22127">
                  <c:v>3.5781773849436145</c:v>
                </c:pt>
                <c:pt idx="22128">
                  <c:v>3.5720816824138981</c:v>
                </c:pt>
                <c:pt idx="22129">
                  <c:v>3.5629381286193231</c:v>
                </c:pt>
                <c:pt idx="22130">
                  <c:v>3.5568424260896068</c:v>
                </c:pt>
                <c:pt idx="22131">
                  <c:v>3.5476988722950322</c:v>
                </c:pt>
                <c:pt idx="22132">
                  <c:v>3.541603169765315</c:v>
                </c:pt>
                <c:pt idx="22133">
                  <c:v>3.5355074672355986</c:v>
                </c:pt>
                <c:pt idx="22134">
                  <c:v>3.5294117647058822</c:v>
                </c:pt>
                <c:pt idx="22135">
                  <c:v>3.5233160621761659</c:v>
                </c:pt>
                <c:pt idx="22136">
                  <c:v>3.5172203596464486</c:v>
                </c:pt>
                <c:pt idx="22137">
                  <c:v>3.5111246571167323</c:v>
                </c:pt>
                <c:pt idx="22138">
                  <c:v>3.5050289545870159</c:v>
                </c:pt>
                <c:pt idx="22139">
                  <c:v>3.4958854007924414</c:v>
                </c:pt>
                <c:pt idx="22140">
                  <c:v>3.4897896982627246</c:v>
                </c:pt>
                <c:pt idx="22141">
                  <c:v>3.4836939957330082</c:v>
                </c:pt>
                <c:pt idx="22142">
                  <c:v>3.4806461444681496</c:v>
                </c:pt>
                <c:pt idx="22143">
                  <c:v>3.4745504419384332</c:v>
                </c:pt>
                <c:pt idx="22144">
                  <c:v>3.4684547394087168</c:v>
                </c:pt>
                <c:pt idx="22145">
                  <c:v>3.462359036879</c:v>
                </c:pt>
                <c:pt idx="22146">
                  <c:v>3.4593111856141419</c:v>
                </c:pt>
                <c:pt idx="22147">
                  <c:v>3.4532154830844255</c:v>
                </c:pt>
                <c:pt idx="22148">
                  <c:v>3.4501676318195673</c:v>
                </c:pt>
                <c:pt idx="22149">
                  <c:v>3.4471197805547091</c:v>
                </c:pt>
                <c:pt idx="22150">
                  <c:v>3.4410240780249919</c:v>
                </c:pt>
                <c:pt idx="22151">
                  <c:v>3.4379762267601337</c:v>
                </c:pt>
                <c:pt idx="22152">
                  <c:v>3.4318805242304173</c:v>
                </c:pt>
                <c:pt idx="22153">
                  <c:v>3.4288326729655592</c:v>
                </c:pt>
                <c:pt idx="22154">
                  <c:v>3.425784821700701</c:v>
                </c:pt>
                <c:pt idx="22155">
                  <c:v>3.4227369704358428</c:v>
                </c:pt>
                <c:pt idx="22156">
                  <c:v>3.4196891191709846</c:v>
                </c:pt>
                <c:pt idx="22157">
                  <c:v>3.4135934166412674</c:v>
                </c:pt>
                <c:pt idx="22158">
                  <c:v>3.4135934166412674</c:v>
                </c:pt>
                <c:pt idx="22159">
                  <c:v>3.4105455653764092</c:v>
                </c:pt>
                <c:pt idx="22160">
                  <c:v>3.4044498628466928</c:v>
                </c:pt>
                <c:pt idx="22161">
                  <c:v>3.4014020115818346</c:v>
                </c:pt>
                <c:pt idx="22162">
                  <c:v>3.3983541603169765</c:v>
                </c:pt>
                <c:pt idx="22163">
                  <c:v>3.3953063090521183</c:v>
                </c:pt>
                <c:pt idx="22164">
                  <c:v>3.3922584577872601</c:v>
                </c:pt>
                <c:pt idx="22165">
                  <c:v>3.3922584577872601</c:v>
                </c:pt>
                <c:pt idx="22166">
                  <c:v>3.3892106065224015</c:v>
                </c:pt>
                <c:pt idx="22167">
                  <c:v>3.3861627552575433</c:v>
                </c:pt>
                <c:pt idx="22168">
                  <c:v>3.3831149039926851</c:v>
                </c:pt>
                <c:pt idx="22169">
                  <c:v>3.3800670527278265</c:v>
                </c:pt>
                <c:pt idx="22170">
                  <c:v>3.3770192014629683</c:v>
                </c:pt>
                <c:pt idx="22171">
                  <c:v>3.3770192014629683</c:v>
                </c:pt>
                <c:pt idx="22172">
                  <c:v>3.3739713501981101</c:v>
                </c:pt>
                <c:pt idx="22173">
                  <c:v>3.3709234989332519</c:v>
                </c:pt>
                <c:pt idx="22174">
                  <c:v>3.3678756476683938</c:v>
                </c:pt>
                <c:pt idx="22175">
                  <c:v>3.3678756476683938</c:v>
                </c:pt>
                <c:pt idx="22176">
                  <c:v>3.3648277964035351</c:v>
                </c:pt>
                <c:pt idx="22177">
                  <c:v>3.3648277964035351</c:v>
                </c:pt>
                <c:pt idx="22178">
                  <c:v>3.361779945138677</c:v>
                </c:pt>
                <c:pt idx="22179">
                  <c:v>3.3587320938738188</c:v>
                </c:pt>
                <c:pt idx="22180">
                  <c:v>3.3587320938738188</c:v>
                </c:pt>
                <c:pt idx="22181">
                  <c:v>3.3556842426089606</c:v>
                </c:pt>
                <c:pt idx="22182">
                  <c:v>3.3556842426089606</c:v>
                </c:pt>
                <c:pt idx="22183">
                  <c:v>3.3526363913441024</c:v>
                </c:pt>
                <c:pt idx="22184">
                  <c:v>3.3526363913441024</c:v>
                </c:pt>
                <c:pt idx="22185">
                  <c:v>3.3495885400792442</c:v>
                </c:pt>
                <c:pt idx="22186">
                  <c:v>3.3495885400792442</c:v>
                </c:pt>
                <c:pt idx="22187">
                  <c:v>3.346540688814386</c:v>
                </c:pt>
                <c:pt idx="22188">
                  <c:v>3.346540688814386</c:v>
                </c:pt>
                <c:pt idx="22189">
                  <c:v>3.3434928375495274</c:v>
                </c:pt>
                <c:pt idx="22190">
                  <c:v>3.3434928375495274</c:v>
                </c:pt>
                <c:pt idx="22191">
                  <c:v>3.3404449862846692</c:v>
                </c:pt>
                <c:pt idx="22192">
                  <c:v>3.3404449862846692</c:v>
                </c:pt>
                <c:pt idx="22193">
                  <c:v>3.3404449862846692</c:v>
                </c:pt>
                <c:pt idx="22194">
                  <c:v>3.3373971350198106</c:v>
                </c:pt>
                <c:pt idx="22195">
                  <c:v>3.3373971350198106</c:v>
                </c:pt>
                <c:pt idx="22196">
                  <c:v>3.3373971350198106</c:v>
                </c:pt>
                <c:pt idx="22197">
                  <c:v>3.3343492837549524</c:v>
                </c:pt>
                <c:pt idx="22198">
                  <c:v>3.3343492837549524</c:v>
                </c:pt>
                <c:pt idx="22199">
                  <c:v>3.3343492837549524</c:v>
                </c:pt>
                <c:pt idx="22200">
                  <c:v>3.3313014324900942</c:v>
                </c:pt>
                <c:pt idx="22201">
                  <c:v>3.3313014324900942</c:v>
                </c:pt>
                <c:pt idx="22202">
                  <c:v>3.3313014324900942</c:v>
                </c:pt>
                <c:pt idx="22203">
                  <c:v>3.3313014324900942</c:v>
                </c:pt>
                <c:pt idx="22204">
                  <c:v>3.3313014324900942</c:v>
                </c:pt>
                <c:pt idx="22205">
                  <c:v>3.3313014324900942</c:v>
                </c:pt>
                <c:pt idx="22206">
                  <c:v>3.3282535812252361</c:v>
                </c:pt>
                <c:pt idx="22207">
                  <c:v>3.3282535812252361</c:v>
                </c:pt>
                <c:pt idx="22208">
                  <c:v>3.3282535812252361</c:v>
                </c:pt>
                <c:pt idx="22209">
                  <c:v>3.3282535812252361</c:v>
                </c:pt>
                <c:pt idx="22210">
                  <c:v>3.3282535812252361</c:v>
                </c:pt>
                <c:pt idx="22211">
                  <c:v>3.3282535812252361</c:v>
                </c:pt>
                <c:pt idx="22212">
                  <c:v>3.3313014324900942</c:v>
                </c:pt>
                <c:pt idx="22213">
                  <c:v>3.3313014324900942</c:v>
                </c:pt>
                <c:pt idx="22214">
                  <c:v>3.3313014324900942</c:v>
                </c:pt>
                <c:pt idx="22215">
                  <c:v>3.3343492837549524</c:v>
                </c:pt>
                <c:pt idx="22216">
                  <c:v>3.3343492837549524</c:v>
                </c:pt>
                <c:pt idx="22217">
                  <c:v>3.3343492837549524</c:v>
                </c:pt>
                <c:pt idx="22218">
                  <c:v>3.3373971350198106</c:v>
                </c:pt>
                <c:pt idx="22219">
                  <c:v>3.3373971350198106</c:v>
                </c:pt>
                <c:pt idx="22220">
                  <c:v>3.3404449862846692</c:v>
                </c:pt>
                <c:pt idx="22221">
                  <c:v>3.3404449862846692</c:v>
                </c:pt>
                <c:pt idx="22222">
                  <c:v>3.3434928375495274</c:v>
                </c:pt>
                <c:pt idx="22223">
                  <c:v>3.3434928375495274</c:v>
                </c:pt>
                <c:pt idx="22224">
                  <c:v>3.346540688814386</c:v>
                </c:pt>
                <c:pt idx="22225">
                  <c:v>3.3495885400792442</c:v>
                </c:pt>
                <c:pt idx="22226">
                  <c:v>3.3526363913441024</c:v>
                </c:pt>
                <c:pt idx="22227">
                  <c:v>3.3556842426089606</c:v>
                </c:pt>
                <c:pt idx="22228">
                  <c:v>3.3587320938738188</c:v>
                </c:pt>
                <c:pt idx="22229">
                  <c:v>3.3587320938738188</c:v>
                </c:pt>
                <c:pt idx="22230">
                  <c:v>3.361779945138677</c:v>
                </c:pt>
                <c:pt idx="22231">
                  <c:v>3.3648277964035351</c:v>
                </c:pt>
                <c:pt idx="22232">
                  <c:v>3.3678756476683938</c:v>
                </c:pt>
                <c:pt idx="22233">
                  <c:v>3.3709234989332519</c:v>
                </c:pt>
                <c:pt idx="22234">
                  <c:v>3.3739713501981101</c:v>
                </c:pt>
                <c:pt idx="22235">
                  <c:v>3.3770192014629683</c:v>
                </c:pt>
                <c:pt idx="22236">
                  <c:v>3.3831149039926851</c:v>
                </c:pt>
                <c:pt idx="22237">
                  <c:v>3.3831149039926851</c:v>
                </c:pt>
                <c:pt idx="22238">
                  <c:v>3.3861627552575433</c:v>
                </c:pt>
                <c:pt idx="22239">
                  <c:v>3.3892106065224015</c:v>
                </c:pt>
                <c:pt idx="22240">
                  <c:v>3.3922584577872601</c:v>
                </c:pt>
                <c:pt idx="22241">
                  <c:v>3.3953063090521183</c:v>
                </c:pt>
                <c:pt idx="22242">
                  <c:v>3.3983541603169765</c:v>
                </c:pt>
                <c:pt idx="22243">
                  <c:v>3.4044498628466928</c:v>
                </c:pt>
                <c:pt idx="22244">
                  <c:v>3.407497714111551</c:v>
                </c:pt>
                <c:pt idx="22245">
                  <c:v>3.4105455653764092</c:v>
                </c:pt>
                <c:pt idx="22246">
                  <c:v>3.4135934166412674</c:v>
                </c:pt>
                <c:pt idx="22247">
                  <c:v>3.4166412679061264</c:v>
                </c:pt>
                <c:pt idx="22248">
                  <c:v>3.4196891191709846</c:v>
                </c:pt>
                <c:pt idx="22249">
                  <c:v>3.4227369704358428</c:v>
                </c:pt>
                <c:pt idx="22250">
                  <c:v>3.425784821700701</c:v>
                </c:pt>
                <c:pt idx="22251">
                  <c:v>3.4288326729655592</c:v>
                </c:pt>
                <c:pt idx="22252">
                  <c:v>3.4318805242304173</c:v>
                </c:pt>
                <c:pt idx="22253">
                  <c:v>3.4379762267601337</c:v>
                </c:pt>
                <c:pt idx="22254">
                  <c:v>3.4410240780249919</c:v>
                </c:pt>
                <c:pt idx="22255">
                  <c:v>3.4440719292898505</c:v>
                </c:pt>
                <c:pt idx="22256">
                  <c:v>3.4471197805547091</c:v>
                </c:pt>
                <c:pt idx="22257">
                  <c:v>3.4501676318195673</c:v>
                </c:pt>
                <c:pt idx="22258">
                  <c:v>3.4532154830844255</c:v>
                </c:pt>
                <c:pt idx="22259">
                  <c:v>3.4562633343492837</c:v>
                </c:pt>
                <c:pt idx="22260">
                  <c:v>3.4593111856141419</c:v>
                </c:pt>
                <c:pt idx="22261">
                  <c:v>3.4654068881438582</c:v>
                </c:pt>
                <c:pt idx="22262">
                  <c:v>3.4684547394087168</c:v>
                </c:pt>
                <c:pt idx="22263">
                  <c:v>3.471502590673575</c:v>
                </c:pt>
                <c:pt idx="22264">
                  <c:v>3.471502590673575</c:v>
                </c:pt>
                <c:pt idx="22265">
                  <c:v>3.4775982932032914</c:v>
                </c:pt>
                <c:pt idx="22266">
                  <c:v>3.4806461444681496</c:v>
                </c:pt>
                <c:pt idx="22267">
                  <c:v>3.4806461444681496</c:v>
                </c:pt>
                <c:pt idx="22268">
                  <c:v>3.4836939957330082</c:v>
                </c:pt>
                <c:pt idx="22269">
                  <c:v>3.4867418469978664</c:v>
                </c:pt>
                <c:pt idx="22270">
                  <c:v>3.4897896982627246</c:v>
                </c:pt>
                <c:pt idx="22271">
                  <c:v>3.4897896982627246</c:v>
                </c:pt>
                <c:pt idx="22272">
                  <c:v>3.4897896982627246</c:v>
                </c:pt>
                <c:pt idx="22273">
                  <c:v>3.4958854007924414</c:v>
                </c:pt>
                <c:pt idx="22274">
                  <c:v>3.4958854007924414</c:v>
                </c:pt>
                <c:pt idx="22275">
                  <c:v>3.4958854007924414</c:v>
                </c:pt>
                <c:pt idx="22276">
                  <c:v>3.4958854007924414</c:v>
                </c:pt>
                <c:pt idx="22277">
                  <c:v>3.4958854007924414</c:v>
                </c:pt>
                <c:pt idx="22278">
                  <c:v>3.4958854007924414</c:v>
                </c:pt>
                <c:pt idx="22279">
                  <c:v>3.4958854007924414</c:v>
                </c:pt>
                <c:pt idx="22280">
                  <c:v>3.4928375495275832</c:v>
                </c:pt>
                <c:pt idx="22281">
                  <c:v>3.4928375495275832</c:v>
                </c:pt>
                <c:pt idx="22282">
                  <c:v>3.4928375495275832</c:v>
                </c:pt>
                <c:pt idx="22283">
                  <c:v>3.4928375495275832</c:v>
                </c:pt>
                <c:pt idx="22284">
                  <c:v>3.4867418469978664</c:v>
                </c:pt>
                <c:pt idx="22285">
                  <c:v>3.4867418469978664</c:v>
                </c:pt>
                <c:pt idx="22286">
                  <c:v>3.4806461444681496</c:v>
                </c:pt>
                <c:pt idx="22287">
                  <c:v>3.4775982932032914</c:v>
                </c:pt>
                <c:pt idx="22288">
                  <c:v>3.4745504419384332</c:v>
                </c:pt>
                <c:pt idx="22289">
                  <c:v>3.471502590673575</c:v>
                </c:pt>
                <c:pt idx="22290">
                  <c:v>3.4654068881438582</c:v>
                </c:pt>
                <c:pt idx="22291">
                  <c:v>3.4654068881438582</c:v>
                </c:pt>
                <c:pt idx="22292">
                  <c:v>3.462359036879</c:v>
                </c:pt>
                <c:pt idx="22293">
                  <c:v>3.4593111856141419</c:v>
                </c:pt>
                <c:pt idx="22294">
                  <c:v>3.4532154830844255</c:v>
                </c:pt>
                <c:pt idx="22295">
                  <c:v>3.4501676318195673</c:v>
                </c:pt>
                <c:pt idx="22296">
                  <c:v>3.4471197805547091</c:v>
                </c:pt>
                <c:pt idx="22297">
                  <c:v>3.4410240780249919</c:v>
                </c:pt>
                <c:pt idx="22298">
                  <c:v>3.4410240780249919</c:v>
                </c:pt>
                <c:pt idx="22299">
                  <c:v>3.4349283754952755</c:v>
                </c:pt>
                <c:pt idx="22300">
                  <c:v>3.4349283754952755</c:v>
                </c:pt>
                <c:pt idx="22301">
                  <c:v>3.4318805242304173</c:v>
                </c:pt>
                <c:pt idx="22302">
                  <c:v>3.425784821700701</c:v>
                </c:pt>
                <c:pt idx="22303">
                  <c:v>3.425784821700701</c:v>
                </c:pt>
                <c:pt idx="22304">
                  <c:v>3.4227369704358428</c:v>
                </c:pt>
                <c:pt idx="22305">
                  <c:v>3.4196891191709846</c:v>
                </c:pt>
                <c:pt idx="22306">
                  <c:v>3.4196891191709846</c:v>
                </c:pt>
                <c:pt idx="22307">
                  <c:v>3.4166412679061264</c:v>
                </c:pt>
                <c:pt idx="22308">
                  <c:v>3.4166412679061264</c:v>
                </c:pt>
                <c:pt idx="22309">
                  <c:v>3.4135934166412674</c:v>
                </c:pt>
                <c:pt idx="22310">
                  <c:v>3.4196891191709846</c:v>
                </c:pt>
                <c:pt idx="22311">
                  <c:v>3.4166412679061264</c:v>
                </c:pt>
                <c:pt idx="22312">
                  <c:v>3.4196891191709846</c:v>
                </c:pt>
                <c:pt idx="22313">
                  <c:v>3.4196891191709846</c:v>
                </c:pt>
                <c:pt idx="22314">
                  <c:v>3.425784821700701</c:v>
                </c:pt>
                <c:pt idx="22315">
                  <c:v>3.4318805242304173</c:v>
                </c:pt>
                <c:pt idx="22316">
                  <c:v>3.4379762267601337</c:v>
                </c:pt>
                <c:pt idx="22317">
                  <c:v>3.4440719292898505</c:v>
                </c:pt>
                <c:pt idx="22318">
                  <c:v>3.4501676318195673</c:v>
                </c:pt>
                <c:pt idx="22319">
                  <c:v>3.462359036879</c:v>
                </c:pt>
                <c:pt idx="22320">
                  <c:v>3.471502590673575</c:v>
                </c:pt>
                <c:pt idx="22321">
                  <c:v>3.4836939957330082</c:v>
                </c:pt>
                <c:pt idx="22322">
                  <c:v>3.5019811033221577</c:v>
                </c:pt>
                <c:pt idx="22323">
                  <c:v>3.5172203596464486</c:v>
                </c:pt>
                <c:pt idx="22324">
                  <c:v>3.5324596159707404</c:v>
                </c:pt>
                <c:pt idx="22325">
                  <c:v>3.5507467235598904</c:v>
                </c:pt>
                <c:pt idx="22326">
                  <c:v>3.5690338311490399</c:v>
                </c:pt>
                <c:pt idx="22327">
                  <c:v>3.5903687900030476</c:v>
                </c:pt>
                <c:pt idx="22328">
                  <c:v>3.6117037488570554</c:v>
                </c:pt>
                <c:pt idx="22329">
                  <c:v>3.6330387077110635</c:v>
                </c:pt>
                <c:pt idx="22330">
                  <c:v>3.6543736665650717</c:v>
                </c:pt>
                <c:pt idx="22331">
                  <c:v>3.6787564766839376</c:v>
                </c:pt>
                <c:pt idx="22332">
                  <c:v>3.7031392868028039</c:v>
                </c:pt>
                <c:pt idx="22333">
                  <c:v>3.7305699481865284</c:v>
                </c:pt>
                <c:pt idx="22334">
                  <c:v>3.7610484608351111</c:v>
                </c:pt>
                <c:pt idx="22335">
                  <c:v>3.7854312709539775</c:v>
                </c:pt>
                <c:pt idx="22336">
                  <c:v>3.8098140810728434</c:v>
                </c:pt>
                <c:pt idx="22337">
                  <c:v>3.8372447424565679</c:v>
                </c:pt>
                <c:pt idx="22338">
                  <c:v>3.8677232551051506</c:v>
                </c:pt>
                <c:pt idx="22339">
                  <c:v>3.8921060652240169</c:v>
                </c:pt>
                <c:pt idx="22340">
                  <c:v>3.919536726607741</c:v>
                </c:pt>
                <c:pt idx="22341">
                  <c:v>3.9408716854617492</c:v>
                </c:pt>
                <c:pt idx="22342">
                  <c:v>3.9683023468454737</c:v>
                </c:pt>
                <c:pt idx="22343">
                  <c:v>3.9896373056994818</c:v>
                </c:pt>
                <c:pt idx="22344">
                  <c:v>4.01097226455349</c:v>
                </c:pt>
                <c:pt idx="22345">
                  <c:v>4.0323072234074973</c:v>
                </c:pt>
                <c:pt idx="22346">
                  <c:v>4.0566900335263636</c:v>
                </c:pt>
                <c:pt idx="22347">
                  <c:v>4.0719292898506554</c:v>
                </c:pt>
                <c:pt idx="22348">
                  <c:v>4.0932642487046627</c:v>
                </c:pt>
                <c:pt idx="22349">
                  <c:v>4.1085035050289545</c:v>
                </c:pt>
                <c:pt idx="22350">
                  <c:v>4.1267906126181035</c:v>
                </c:pt>
                <c:pt idx="22351">
                  <c:v>4.1450777202072535</c:v>
                </c:pt>
                <c:pt idx="22352">
                  <c:v>4.1633648277964035</c:v>
                </c:pt>
                <c:pt idx="22353">
                  <c:v>4.172508381590978</c:v>
                </c:pt>
                <c:pt idx="22354">
                  <c:v>4.1938433404449862</c:v>
                </c:pt>
                <c:pt idx="22355">
                  <c:v>4.2060347455044198</c:v>
                </c:pt>
                <c:pt idx="22356">
                  <c:v>4.2212740018287107</c:v>
                </c:pt>
                <c:pt idx="22357">
                  <c:v>4.2243218530935689</c:v>
                </c:pt>
                <c:pt idx="22358">
                  <c:v>4.2395611094178607</c:v>
                </c:pt>
                <c:pt idx="22359">
                  <c:v>4.2487046632124352</c:v>
                </c:pt>
                <c:pt idx="22360">
                  <c:v>4.2548003657421516</c:v>
                </c:pt>
                <c:pt idx="22361">
                  <c:v>4.2669917708015843</c:v>
                </c:pt>
                <c:pt idx="22362">
                  <c:v>4.2730874733313007</c:v>
                </c:pt>
                <c:pt idx="22363">
                  <c:v>4.2791831758610179</c:v>
                </c:pt>
                <c:pt idx="22364">
                  <c:v>4.2852788783907343</c:v>
                </c:pt>
                <c:pt idx="22365">
                  <c:v>4.2852788783907343</c:v>
                </c:pt>
                <c:pt idx="22366">
                  <c:v>4.2852788783907343</c:v>
                </c:pt>
                <c:pt idx="22367">
                  <c:v>4.2822310271258761</c:v>
                </c:pt>
                <c:pt idx="22368">
                  <c:v>4.2791831758610179</c:v>
                </c:pt>
                <c:pt idx="22369">
                  <c:v>4.2730874733313007</c:v>
                </c:pt>
                <c:pt idx="22370">
                  <c:v>4.2639439195367261</c:v>
                </c:pt>
                <c:pt idx="22371">
                  <c:v>4.2517525144772934</c:v>
                </c:pt>
                <c:pt idx="22372">
                  <c:v>4.2365132581530025</c:v>
                </c:pt>
                <c:pt idx="22373">
                  <c:v>4.2212740018287107</c:v>
                </c:pt>
                <c:pt idx="22374">
                  <c:v>4.2029868942395607</c:v>
                </c:pt>
                <c:pt idx="22375">
                  <c:v>4.1816519353855535</c:v>
                </c:pt>
                <c:pt idx="22376">
                  <c:v>4.1603169765315453</c:v>
                </c:pt>
                <c:pt idx="22377">
                  <c:v>4.135934166412679</c:v>
                </c:pt>
                <c:pt idx="22378">
                  <c:v>4.1145992075586708</c:v>
                </c:pt>
                <c:pt idx="22379">
                  <c:v>4.0932642487046627</c:v>
                </c:pt>
                <c:pt idx="22380">
                  <c:v>4.0688814385857963</c:v>
                </c:pt>
                <c:pt idx="22381">
                  <c:v>4.047546479731789</c:v>
                </c:pt>
                <c:pt idx="22382">
                  <c:v>4.0262115208777809</c:v>
                </c:pt>
                <c:pt idx="22383">
                  <c:v>4.0079244132886318</c:v>
                </c:pt>
                <c:pt idx="22384">
                  <c:v>3.983541603169765</c:v>
                </c:pt>
                <c:pt idx="22385">
                  <c:v>3.9622066443157573</c:v>
                </c:pt>
                <c:pt idx="22386">
                  <c:v>3.9408716854617492</c:v>
                </c:pt>
                <c:pt idx="22387">
                  <c:v>3.9225845778725996</c:v>
                </c:pt>
                <c:pt idx="22388">
                  <c:v>3.9012496190185919</c:v>
                </c:pt>
                <c:pt idx="22389">
                  <c:v>3.8829625114294419</c:v>
                </c:pt>
                <c:pt idx="22390">
                  <c:v>3.8677232551051506</c:v>
                </c:pt>
                <c:pt idx="22391">
                  <c:v>3.8494361475160015</c:v>
                </c:pt>
                <c:pt idx="22392">
                  <c:v>3.8341968911917097</c:v>
                </c:pt>
                <c:pt idx="22393">
                  <c:v>3.8159097836025597</c:v>
                </c:pt>
                <c:pt idx="22394">
                  <c:v>3.8006705272782688</c:v>
                </c:pt>
                <c:pt idx="22395">
                  <c:v>3.7854312709539775</c:v>
                </c:pt>
                <c:pt idx="22396">
                  <c:v>3.7732398658945443</c:v>
                </c:pt>
                <c:pt idx="22397">
                  <c:v>3.7580006095702529</c:v>
                </c:pt>
                <c:pt idx="22398">
                  <c:v>3.7427613532459612</c:v>
                </c:pt>
                <c:pt idx="22399">
                  <c:v>3.7305699481865284</c:v>
                </c:pt>
                <c:pt idx="22400">
                  <c:v>3.7183785431270948</c:v>
                </c:pt>
                <c:pt idx="22401">
                  <c:v>3.7061871380676621</c:v>
                </c:pt>
                <c:pt idx="22402">
                  <c:v>3.6939957330082289</c:v>
                </c:pt>
                <c:pt idx="22403">
                  <c:v>3.6818043279487958</c:v>
                </c:pt>
                <c:pt idx="22404">
                  <c:v>3.6696129228893626</c:v>
                </c:pt>
                <c:pt idx="22405">
                  <c:v>3.660469369094788</c:v>
                </c:pt>
                <c:pt idx="22406">
                  <c:v>3.6513258153002135</c:v>
                </c:pt>
                <c:pt idx="22407">
                  <c:v>3.6391344102407799</c:v>
                </c:pt>
                <c:pt idx="22408">
                  <c:v>3.6330387077110635</c:v>
                </c:pt>
                <c:pt idx="22409">
                  <c:v>3.6208473026516308</c:v>
                </c:pt>
                <c:pt idx="22410">
                  <c:v>3.6117037488570554</c:v>
                </c:pt>
                <c:pt idx="22411">
                  <c:v>3.605608046327339</c:v>
                </c:pt>
                <c:pt idx="22412">
                  <c:v>3.5964644925327645</c:v>
                </c:pt>
                <c:pt idx="22413">
                  <c:v>3.5873209387381895</c:v>
                </c:pt>
                <c:pt idx="22414">
                  <c:v>3.5781773849436145</c:v>
                </c:pt>
                <c:pt idx="22415">
                  <c:v>3.5720816824138981</c:v>
                </c:pt>
                <c:pt idx="22416">
                  <c:v>3.5629381286193231</c:v>
                </c:pt>
                <c:pt idx="22417">
                  <c:v>3.5568424260896068</c:v>
                </c:pt>
                <c:pt idx="22418">
                  <c:v>3.5507467235598904</c:v>
                </c:pt>
                <c:pt idx="22419">
                  <c:v>3.541603169765315</c:v>
                </c:pt>
                <c:pt idx="22420">
                  <c:v>3.5355074672355986</c:v>
                </c:pt>
                <c:pt idx="22421">
                  <c:v>3.5294117647058822</c:v>
                </c:pt>
                <c:pt idx="22422">
                  <c:v>3.5233160621761659</c:v>
                </c:pt>
                <c:pt idx="22423">
                  <c:v>3.5172203596464486</c:v>
                </c:pt>
                <c:pt idx="22424">
                  <c:v>3.5111246571167323</c:v>
                </c:pt>
                <c:pt idx="22425">
                  <c:v>3.5050289545870159</c:v>
                </c:pt>
                <c:pt idx="22426">
                  <c:v>3.4958854007924414</c:v>
                </c:pt>
                <c:pt idx="22427">
                  <c:v>3.4897896982627246</c:v>
                </c:pt>
                <c:pt idx="22428">
                  <c:v>3.4836939957330082</c:v>
                </c:pt>
                <c:pt idx="22429">
                  <c:v>3.4775982932032914</c:v>
                </c:pt>
                <c:pt idx="22430">
                  <c:v>3.4745504419384332</c:v>
                </c:pt>
                <c:pt idx="22431">
                  <c:v>3.4684547394087168</c:v>
                </c:pt>
                <c:pt idx="22432">
                  <c:v>3.462359036879</c:v>
                </c:pt>
                <c:pt idx="22433">
                  <c:v>3.4593111856141419</c:v>
                </c:pt>
                <c:pt idx="22434">
                  <c:v>3.4532154830844255</c:v>
                </c:pt>
                <c:pt idx="22435">
                  <c:v>3.4501676318195673</c:v>
                </c:pt>
                <c:pt idx="22436">
                  <c:v>3.4440719292898505</c:v>
                </c:pt>
                <c:pt idx="22437">
                  <c:v>3.4410240780249919</c:v>
                </c:pt>
                <c:pt idx="22438">
                  <c:v>3.4349283754952755</c:v>
                </c:pt>
                <c:pt idx="22439">
                  <c:v>3.4318805242304173</c:v>
                </c:pt>
                <c:pt idx="22440">
                  <c:v>3.4288326729655592</c:v>
                </c:pt>
                <c:pt idx="22441">
                  <c:v>3.425784821700701</c:v>
                </c:pt>
                <c:pt idx="22442">
                  <c:v>3.4196891191709846</c:v>
                </c:pt>
                <c:pt idx="22443">
                  <c:v>3.4166412679061264</c:v>
                </c:pt>
                <c:pt idx="22444">
                  <c:v>3.4135934166412674</c:v>
                </c:pt>
                <c:pt idx="22445">
                  <c:v>3.4105455653764092</c:v>
                </c:pt>
                <c:pt idx="22446">
                  <c:v>3.407497714111551</c:v>
                </c:pt>
                <c:pt idx="22447">
                  <c:v>3.4044498628466928</c:v>
                </c:pt>
                <c:pt idx="22448">
                  <c:v>3.3983541603169765</c:v>
                </c:pt>
                <c:pt idx="22449">
                  <c:v>3.3983541603169765</c:v>
                </c:pt>
                <c:pt idx="22450">
                  <c:v>3.3922584577872601</c:v>
                </c:pt>
                <c:pt idx="22451">
                  <c:v>3.3892106065224015</c:v>
                </c:pt>
                <c:pt idx="22452">
                  <c:v>3.3861627552575433</c:v>
                </c:pt>
                <c:pt idx="22453">
                  <c:v>3.3831149039926851</c:v>
                </c:pt>
                <c:pt idx="22454">
                  <c:v>3.3831149039926851</c:v>
                </c:pt>
                <c:pt idx="22455">
                  <c:v>3.3800670527278265</c:v>
                </c:pt>
                <c:pt idx="22456">
                  <c:v>3.3770192014629683</c:v>
                </c:pt>
                <c:pt idx="22457">
                  <c:v>3.3739713501981101</c:v>
                </c:pt>
                <c:pt idx="22458">
                  <c:v>3.3739713501981101</c:v>
                </c:pt>
                <c:pt idx="22459">
                  <c:v>3.3709234989332519</c:v>
                </c:pt>
                <c:pt idx="22460">
                  <c:v>3.3678756476683938</c:v>
                </c:pt>
                <c:pt idx="22461">
                  <c:v>3.3648277964035351</c:v>
                </c:pt>
                <c:pt idx="22462">
                  <c:v>3.361779945138677</c:v>
                </c:pt>
                <c:pt idx="22463">
                  <c:v>3.361779945138677</c:v>
                </c:pt>
                <c:pt idx="22464">
                  <c:v>3.3587320938738188</c:v>
                </c:pt>
                <c:pt idx="22465">
                  <c:v>3.3587320938738188</c:v>
                </c:pt>
                <c:pt idx="22466">
                  <c:v>3.3556842426089606</c:v>
                </c:pt>
                <c:pt idx="22467">
                  <c:v>3.3526363913441024</c:v>
                </c:pt>
                <c:pt idx="22468">
                  <c:v>3.3526363913441024</c:v>
                </c:pt>
                <c:pt idx="22469">
                  <c:v>3.3495885400792442</c:v>
                </c:pt>
                <c:pt idx="22470">
                  <c:v>3.3495885400792442</c:v>
                </c:pt>
                <c:pt idx="22471">
                  <c:v>3.346540688814386</c:v>
                </c:pt>
                <c:pt idx="22472">
                  <c:v>3.346540688814386</c:v>
                </c:pt>
                <c:pt idx="22473">
                  <c:v>3.3434928375495274</c:v>
                </c:pt>
                <c:pt idx="22474">
                  <c:v>3.3434928375495274</c:v>
                </c:pt>
                <c:pt idx="22475">
                  <c:v>3.3404449862846692</c:v>
                </c:pt>
                <c:pt idx="22476">
                  <c:v>3.3373971350198106</c:v>
                </c:pt>
                <c:pt idx="22477">
                  <c:v>3.3373971350198106</c:v>
                </c:pt>
                <c:pt idx="22478">
                  <c:v>3.3343492837549524</c:v>
                </c:pt>
                <c:pt idx="22479">
                  <c:v>3.3343492837549524</c:v>
                </c:pt>
                <c:pt idx="22480">
                  <c:v>3.3343492837549524</c:v>
                </c:pt>
                <c:pt idx="22481">
                  <c:v>3.3313014324900942</c:v>
                </c:pt>
                <c:pt idx="22482">
                  <c:v>3.3313014324900942</c:v>
                </c:pt>
                <c:pt idx="22483">
                  <c:v>3.3282535812252361</c:v>
                </c:pt>
                <c:pt idx="22484">
                  <c:v>3.3282535812252361</c:v>
                </c:pt>
                <c:pt idx="22485">
                  <c:v>3.3282535812252361</c:v>
                </c:pt>
                <c:pt idx="22486">
                  <c:v>3.3282535812252361</c:v>
                </c:pt>
                <c:pt idx="22487">
                  <c:v>3.3252057299603779</c:v>
                </c:pt>
                <c:pt idx="22488">
                  <c:v>3.3252057299603779</c:v>
                </c:pt>
                <c:pt idx="22489">
                  <c:v>3.3252057299603779</c:v>
                </c:pt>
                <c:pt idx="22490">
                  <c:v>3.3221578786955197</c:v>
                </c:pt>
                <c:pt idx="22491">
                  <c:v>3.3221578786955197</c:v>
                </c:pt>
                <c:pt idx="22492">
                  <c:v>3.3221578786955197</c:v>
                </c:pt>
                <c:pt idx="22493">
                  <c:v>3.3221578786955197</c:v>
                </c:pt>
                <c:pt idx="22494">
                  <c:v>3.3221578786955197</c:v>
                </c:pt>
                <c:pt idx="22495">
                  <c:v>3.3191100274306615</c:v>
                </c:pt>
                <c:pt idx="22496">
                  <c:v>3.3191100274306615</c:v>
                </c:pt>
                <c:pt idx="22497">
                  <c:v>3.3191100274306615</c:v>
                </c:pt>
                <c:pt idx="22498">
                  <c:v>3.3191100274306615</c:v>
                </c:pt>
                <c:pt idx="22499">
                  <c:v>3.3191100274306615</c:v>
                </c:pt>
                <c:pt idx="22500">
                  <c:v>3.3191100274306615</c:v>
                </c:pt>
                <c:pt idx="22501">
                  <c:v>3.3191100274306615</c:v>
                </c:pt>
                <c:pt idx="22502">
                  <c:v>3.3191100274306615</c:v>
                </c:pt>
                <c:pt idx="22503">
                  <c:v>3.3191100274306615</c:v>
                </c:pt>
                <c:pt idx="22504">
                  <c:v>3.3221578786955197</c:v>
                </c:pt>
                <c:pt idx="22505">
                  <c:v>3.3221578786955197</c:v>
                </c:pt>
                <c:pt idx="22506">
                  <c:v>3.3221578786955197</c:v>
                </c:pt>
                <c:pt idx="22507">
                  <c:v>3.3221578786955197</c:v>
                </c:pt>
                <c:pt idx="22508">
                  <c:v>3.3252057299603779</c:v>
                </c:pt>
                <c:pt idx="22509">
                  <c:v>3.3252057299603779</c:v>
                </c:pt>
                <c:pt idx="22510">
                  <c:v>3.3282535812252361</c:v>
                </c:pt>
                <c:pt idx="22511">
                  <c:v>3.3282535812252361</c:v>
                </c:pt>
                <c:pt idx="22512">
                  <c:v>3.3313014324900942</c:v>
                </c:pt>
                <c:pt idx="22513">
                  <c:v>3.3313014324900942</c:v>
                </c:pt>
                <c:pt idx="22514">
                  <c:v>3.3343492837549524</c:v>
                </c:pt>
                <c:pt idx="22515">
                  <c:v>3.3373971350198106</c:v>
                </c:pt>
                <c:pt idx="22516">
                  <c:v>3.3404449862846692</c:v>
                </c:pt>
                <c:pt idx="22517">
                  <c:v>3.3404449862846692</c:v>
                </c:pt>
                <c:pt idx="22518">
                  <c:v>3.3434928375495274</c:v>
                </c:pt>
                <c:pt idx="22519">
                  <c:v>3.346540688814386</c:v>
                </c:pt>
                <c:pt idx="22520">
                  <c:v>3.346540688814386</c:v>
                </c:pt>
                <c:pt idx="22521">
                  <c:v>3.3495885400792442</c:v>
                </c:pt>
                <c:pt idx="22522">
                  <c:v>3.3526363913441024</c:v>
                </c:pt>
                <c:pt idx="22523">
                  <c:v>3.3556842426089606</c:v>
                </c:pt>
                <c:pt idx="22524">
                  <c:v>3.361779945138677</c:v>
                </c:pt>
                <c:pt idx="22525">
                  <c:v>3.361779945138677</c:v>
                </c:pt>
                <c:pt idx="22526">
                  <c:v>3.3648277964035351</c:v>
                </c:pt>
                <c:pt idx="22527">
                  <c:v>3.3678756476683938</c:v>
                </c:pt>
                <c:pt idx="22528">
                  <c:v>3.3739713501981101</c:v>
                </c:pt>
                <c:pt idx="22529">
                  <c:v>3.3770192014629683</c:v>
                </c:pt>
                <c:pt idx="22530">
                  <c:v>3.3800670527278265</c:v>
                </c:pt>
                <c:pt idx="22531">
                  <c:v>3.3831149039926851</c:v>
                </c:pt>
                <c:pt idx="22532">
                  <c:v>3.3861627552575433</c:v>
                </c:pt>
                <c:pt idx="22533">
                  <c:v>3.3892106065224015</c:v>
                </c:pt>
                <c:pt idx="22534">
                  <c:v>3.3953063090521183</c:v>
                </c:pt>
                <c:pt idx="22535">
                  <c:v>3.3983541603169765</c:v>
                </c:pt>
                <c:pt idx="22536">
                  <c:v>3.4014020115818346</c:v>
                </c:pt>
                <c:pt idx="22537">
                  <c:v>3.4044498628466928</c:v>
                </c:pt>
                <c:pt idx="22538">
                  <c:v>3.407497714111551</c:v>
                </c:pt>
                <c:pt idx="22539">
                  <c:v>3.4105455653764092</c:v>
                </c:pt>
                <c:pt idx="22540">
                  <c:v>3.4166412679061264</c:v>
                </c:pt>
                <c:pt idx="22541">
                  <c:v>3.4196891191709846</c:v>
                </c:pt>
                <c:pt idx="22542">
                  <c:v>3.4227369704358428</c:v>
                </c:pt>
                <c:pt idx="22543">
                  <c:v>3.425784821700701</c:v>
                </c:pt>
                <c:pt idx="22544">
                  <c:v>3.4288326729655592</c:v>
                </c:pt>
                <c:pt idx="22545">
                  <c:v>3.4318805242304173</c:v>
                </c:pt>
                <c:pt idx="22546">
                  <c:v>3.4349283754952755</c:v>
                </c:pt>
                <c:pt idx="22547">
                  <c:v>3.4379762267601337</c:v>
                </c:pt>
                <c:pt idx="22548">
                  <c:v>3.4410240780249919</c:v>
                </c:pt>
                <c:pt idx="22549">
                  <c:v>3.4471197805547091</c:v>
                </c:pt>
                <c:pt idx="22550">
                  <c:v>3.4501676318195673</c:v>
                </c:pt>
                <c:pt idx="22551">
                  <c:v>3.4532154830844255</c:v>
                </c:pt>
                <c:pt idx="22552">
                  <c:v>3.4562633343492837</c:v>
                </c:pt>
                <c:pt idx="22553">
                  <c:v>3.4593111856141419</c:v>
                </c:pt>
                <c:pt idx="22554">
                  <c:v>3.462359036879</c:v>
                </c:pt>
                <c:pt idx="22555">
                  <c:v>3.4654068881438582</c:v>
                </c:pt>
                <c:pt idx="22556">
                  <c:v>3.4684547394087168</c:v>
                </c:pt>
                <c:pt idx="22557">
                  <c:v>3.471502590673575</c:v>
                </c:pt>
                <c:pt idx="22558">
                  <c:v>3.4775982932032914</c:v>
                </c:pt>
                <c:pt idx="22559">
                  <c:v>3.4775982932032914</c:v>
                </c:pt>
                <c:pt idx="22560">
                  <c:v>3.4806461444681496</c:v>
                </c:pt>
                <c:pt idx="22561">
                  <c:v>3.4836939957330082</c:v>
                </c:pt>
                <c:pt idx="22562">
                  <c:v>3.4897896982627246</c:v>
                </c:pt>
                <c:pt idx="22563">
                  <c:v>3.4897896982627246</c:v>
                </c:pt>
                <c:pt idx="22564">
                  <c:v>3.4928375495275832</c:v>
                </c:pt>
                <c:pt idx="22565">
                  <c:v>3.4958854007924414</c:v>
                </c:pt>
                <c:pt idx="22566">
                  <c:v>3.4958854007924414</c:v>
                </c:pt>
                <c:pt idx="22567">
                  <c:v>3.5019811033221577</c:v>
                </c:pt>
                <c:pt idx="22568">
                  <c:v>3.5019811033221577</c:v>
                </c:pt>
                <c:pt idx="22569">
                  <c:v>3.5050289545870159</c:v>
                </c:pt>
                <c:pt idx="22570">
                  <c:v>3.5050289545870159</c:v>
                </c:pt>
                <c:pt idx="22571">
                  <c:v>3.5050289545870159</c:v>
                </c:pt>
                <c:pt idx="22572">
                  <c:v>3.5050289545870159</c:v>
                </c:pt>
                <c:pt idx="22573">
                  <c:v>3.5050289545870159</c:v>
                </c:pt>
                <c:pt idx="22574">
                  <c:v>3.5050289545870159</c:v>
                </c:pt>
                <c:pt idx="22575">
                  <c:v>3.5019811033221577</c:v>
                </c:pt>
                <c:pt idx="22576">
                  <c:v>3.4958854007924414</c:v>
                </c:pt>
                <c:pt idx="22577">
                  <c:v>3.4958854007924414</c:v>
                </c:pt>
                <c:pt idx="22578">
                  <c:v>3.4897896982627246</c:v>
                </c:pt>
                <c:pt idx="22579">
                  <c:v>3.4897896982627246</c:v>
                </c:pt>
                <c:pt idx="22580">
                  <c:v>3.4867418469978664</c:v>
                </c:pt>
                <c:pt idx="22581">
                  <c:v>3.4836939957330082</c:v>
                </c:pt>
                <c:pt idx="22582">
                  <c:v>3.4806461444681496</c:v>
                </c:pt>
                <c:pt idx="22583">
                  <c:v>3.4745504419384332</c:v>
                </c:pt>
                <c:pt idx="22584">
                  <c:v>3.4745504419384332</c:v>
                </c:pt>
                <c:pt idx="22585">
                  <c:v>3.4684547394087168</c:v>
                </c:pt>
                <c:pt idx="22586">
                  <c:v>3.4654068881438582</c:v>
                </c:pt>
                <c:pt idx="22587">
                  <c:v>3.462359036879</c:v>
                </c:pt>
                <c:pt idx="22588">
                  <c:v>3.4593111856141419</c:v>
                </c:pt>
                <c:pt idx="22589">
                  <c:v>3.4562633343492837</c:v>
                </c:pt>
                <c:pt idx="22590">
                  <c:v>3.4532154830844255</c:v>
                </c:pt>
                <c:pt idx="22591">
                  <c:v>3.4501676318195673</c:v>
                </c:pt>
                <c:pt idx="22592">
                  <c:v>3.4471197805547091</c:v>
                </c:pt>
                <c:pt idx="22593">
                  <c:v>3.4440719292898505</c:v>
                </c:pt>
                <c:pt idx="22594">
                  <c:v>3.4410240780249919</c:v>
                </c:pt>
                <c:pt idx="22595">
                  <c:v>3.4410240780249919</c:v>
                </c:pt>
                <c:pt idx="22596">
                  <c:v>3.4410240780249919</c:v>
                </c:pt>
                <c:pt idx="22597">
                  <c:v>3.4379762267601337</c:v>
                </c:pt>
                <c:pt idx="22598">
                  <c:v>3.4379762267601337</c:v>
                </c:pt>
                <c:pt idx="22599">
                  <c:v>3.4410240780249919</c:v>
                </c:pt>
                <c:pt idx="22600">
                  <c:v>3.4410240780249919</c:v>
                </c:pt>
                <c:pt idx="22601">
                  <c:v>3.4440719292898505</c:v>
                </c:pt>
                <c:pt idx="22602">
                  <c:v>3.4440719292898505</c:v>
                </c:pt>
                <c:pt idx="22603">
                  <c:v>3.4501676318195673</c:v>
                </c:pt>
                <c:pt idx="22604">
                  <c:v>3.4562633343492837</c:v>
                </c:pt>
                <c:pt idx="22605">
                  <c:v>3.462359036879</c:v>
                </c:pt>
                <c:pt idx="22606">
                  <c:v>3.4775982932032914</c:v>
                </c:pt>
                <c:pt idx="22607">
                  <c:v>3.5019811033221577</c:v>
                </c:pt>
                <c:pt idx="22608">
                  <c:v>3.5355074672355986</c:v>
                </c:pt>
                <c:pt idx="22609">
                  <c:v>3.5781773849436145</c:v>
                </c:pt>
                <c:pt idx="22610">
                  <c:v>3.6330387077110635</c:v>
                </c:pt>
                <c:pt idx="22611">
                  <c:v>3.7031392868028039</c:v>
                </c:pt>
                <c:pt idx="22612">
                  <c:v>3.7793355684242607</c:v>
                </c:pt>
                <c:pt idx="22613">
                  <c:v>3.858579701310576</c:v>
                </c:pt>
                <c:pt idx="22614">
                  <c:v>3.9439195367266073</c:v>
                </c:pt>
                <c:pt idx="22615">
                  <c:v>4.0292593721426391</c:v>
                </c:pt>
                <c:pt idx="22616">
                  <c:v>4.1054556537640963</c:v>
                </c:pt>
                <c:pt idx="22617">
                  <c:v>4.1846997866504116</c:v>
                </c:pt>
                <c:pt idx="22618">
                  <c:v>4.2487046632124352</c:v>
                </c:pt>
                <c:pt idx="22619">
                  <c:v>4.3127095397744588</c:v>
                </c:pt>
                <c:pt idx="22620">
                  <c:v>4.3645230112770497</c:v>
                </c:pt>
                <c:pt idx="22621">
                  <c:v>4.3950015239256324</c:v>
                </c:pt>
                <c:pt idx="22622">
                  <c:v>4.4193843340444987</c:v>
                </c:pt>
                <c:pt idx="22623">
                  <c:v>4.4346235903687896</c:v>
                </c:pt>
                <c:pt idx="22624">
                  <c:v>4.4346235903687896</c:v>
                </c:pt>
                <c:pt idx="22625">
                  <c:v>4.4346235903687896</c:v>
                </c:pt>
                <c:pt idx="22626">
                  <c:v>4.4285278878390733</c:v>
                </c:pt>
                <c:pt idx="22627">
                  <c:v>4.4163364827796405</c:v>
                </c:pt>
                <c:pt idx="22628">
                  <c:v>4.4010972264553487</c:v>
                </c:pt>
                <c:pt idx="22629">
                  <c:v>4.3858579701310578</c:v>
                </c:pt>
                <c:pt idx="22630">
                  <c:v>4.3645230112770497</c:v>
                </c:pt>
                <c:pt idx="22631">
                  <c:v>4.3431880524230415</c:v>
                </c:pt>
                <c:pt idx="22632">
                  <c:v>4.315757391039317</c:v>
                </c:pt>
                <c:pt idx="22633">
                  <c:v>4.2913745809204507</c:v>
                </c:pt>
                <c:pt idx="22634">
                  <c:v>4.2639439195367261</c:v>
                </c:pt>
                <c:pt idx="22635">
                  <c:v>4.2334654068881434</c:v>
                </c:pt>
                <c:pt idx="22636">
                  <c:v>4.2060347455044198</c:v>
                </c:pt>
                <c:pt idx="22637">
                  <c:v>4.1786040841206953</c:v>
                </c:pt>
                <c:pt idx="22638">
                  <c:v>4.1511734227369699</c:v>
                </c:pt>
                <c:pt idx="22639">
                  <c:v>4.1267906126181035</c:v>
                </c:pt>
                <c:pt idx="22640">
                  <c:v>4.1024078024992381</c:v>
                </c:pt>
                <c:pt idx="22641">
                  <c:v>4.0780249923803717</c:v>
                </c:pt>
                <c:pt idx="22642">
                  <c:v>4.0536421822615054</c:v>
                </c:pt>
                <c:pt idx="22643">
                  <c:v>4.0292593721426391</c:v>
                </c:pt>
                <c:pt idx="22644">
                  <c:v>4.0079244132886318</c:v>
                </c:pt>
                <c:pt idx="22645">
                  <c:v>3.983541603169765</c:v>
                </c:pt>
                <c:pt idx="22646">
                  <c:v>3.9622066443157573</c:v>
                </c:pt>
                <c:pt idx="22647">
                  <c:v>3.9439195367266073</c:v>
                </c:pt>
                <c:pt idx="22648">
                  <c:v>3.9225845778725996</c:v>
                </c:pt>
                <c:pt idx="22649">
                  <c:v>3.9042974702834501</c:v>
                </c:pt>
                <c:pt idx="22650">
                  <c:v>3.8890582139591587</c:v>
                </c:pt>
                <c:pt idx="22651">
                  <c:v>3.8768668088997256</c:v>
                </c:pt>
                <c:pt idx="22652">
                  <c:v>3.858579701310576</c:v>
                </c:pt>
                <c:pt idx="22653">
                  <c:v>3.8402925937214261</c:v>
                </c:pt>
                <c:pt idx="22654">
                  <c:v>3.8250533373971352</c:v>
                </c:pt>
                <c:pt idx="22655">
                  <c:v>3.8098140810728434</c:v>
                </c:pt>
                <c:pt idx="22656">
                  <c:v>3.794574824748552</c:v>
                </c:pt>
                <c:pt idx="22657">
                  <c:v>3.7793355684242607</c:v>
                </c:pt>
                <c:pt idx="22658">
                  <c:v>3.7671441633648275</c:v>
                </c:pt>
                <c:pt idx="22659">
                  <c:v>3.7549527583053948</c:v>
                </c:pt>
                <c:pt idx="22660">
                  <c:v>3.739713501981103</c:v>
                </c:pt>
                <c:pt idx="22661">
                  <c:v>3.7275220969216702</c:v>
                </c:pt>
                <c:pt idx="22662">
                  <c:v>3.7153306918622366</c:v>
                </c:pt>
                <c:pt idx="22663">
                  <c:v>3.7061871380676621</c:v>
                </c:pt>
                <c:pt idx="22664">
                  <c:v>3.6939957330082289</c:v>
                </c:pt>
                <c:pt idx="22665">
                  <c:v>3.6848521792136544</c:v>
                </c:pt>
                <c:pt idx="22666">
                  <c:v>3.6757086254190794</c:v>
                </c:pt>
                <c:pt idx="22667">
                  <c:v>3.6665650716245044</c:v>
                </c:pt>
                <c:pt idx="22668">
                  <c:v>3.6543736665650717</c:v>
                </c:pt>
                <c:pt idx="22669">
                  <c:v>3.6452301127704967</c:v>
                </c:pt>
                <c:pt idx="22670">
                  <c:v>3.6391344102407799</c:v>
                </c:pt>
                <c:pt idx="22671">
                  <c:v>3.6299908564462053</c:v>
                </c:pt>
                <c:pt idx="22672">
                  <c:v>3.623895153916489</c:v>
                </c:pt>
                <c:pt idx="22673">
                  <c:v>3.6147516001219135</c:v>
                </c:pt>
                <c:pt idx="22674">
                  <c:v>3.605608046327339</c:v>
                </c:pt>
                <c:pt idx="22675">
                  <c:v>3.5995123437976226</c:v>
                </c:pt>
                <c:pt idx="22676">
                  <c:v>3.5903687900030476</c:v>
                </c:pt>
                <c:pt idx="22677">
                  <c:v>3.5842730874733313</c:v>
                </c:pt>
                <c:pt idx="22678">
                  <c:v>3.5781773849436145</c:v>
                </c:pt>
                <c:pt idx="22679">
                  <c:v>3.5720816824138981</c:v>
                </c:pt>
                <c:pt idx="22680">
                  <c:v>3.5659859798841813</c:v>
                </c:pt>
                <c:pt idx="22681">
                  <c:v>3.5598902773544649</c:v>
                </c:pt>
                <c:pt idx="22682">
                  <c:v>3.5537945748247486</c:v>
                </c:pt>
                <c:pt idx="22683">
                  <c:v>3.5476988722950322</c:v>
                </c:pt>
                <c:pt idx="22684">
                  <c:v>3.541603169765315</c:v>
                </c:pt>
                <c:pt idx="22685">
                  <c:v>3.5355074672355986</c:v>
                </c:pt>
                <c:pt idx="22686">
                  <c:v>3.5324596159707404</c:v>
                </c:pt>
                <c:pt idx="22687">
                  <c:v>3.5263639134410241</c:v>
                </c:pt>
                <c:pt idx="22688">
                  <c:v>3.5202682109113077</c:v>
                </c:pt>
                <c:pt idx="22689">
                  <c:v>3.5172203596464486</c:v>
                </c:pt>
                <c:pt idx="22690">
                  <c:v>3.5111246571167323</c:v>
                </c:pt>
                <c:pt idx="22691">
                  <c:v>3.5080768058518741</c:v>
                </c:pt>
                <c:pt idx="22692">
                  <c:v>3.5019811033221577</c:v>
                </c:pt>
                <c:pt idx="22693">
                  <c:v>3.4958854007924414</c:v>
                </c:pt>
                <c:pt idx="22694">
                  <c:v>3.4928375495275832</c:v>
                </c:pt>
                <c:pt idx="22695">
                  <c:v>3.4867418469978664</c:v>
                </c:pt>
                <c:pt idx="22696">
                  <c:v>3.4836939957330082</c:v>
                </c:pt>
                <c:pt idx="22697">
                  <c:v>3.4806461444681496</c:v>
                </c:pt>
                <c:pt idx="22698">
                  <c:v>3.4775982932032914</c:v>
                </c:pt>
                <c:pt idx="22699">
                  <c:v>3.471502590673575</c:v>
                </c:pt>
                <c:pt idx="22700">
                  <c:v>3.4684547394087168</c:v>
                </c:pt>
                <c:pt idx="22701">
                  <c:v>3.4684547394087168</c:v>
                </c:pt>
                <c:pt idx="22702">
                  <c:v>3.462359036879</c:v>
                </c:pt>
                <c:pt idx="22703">
                  <c:v>3.4593111856141419</c:v>
                </c:pt>
                <c:pt idx="22704">
                  <c:v>3.4562633343492837</c:v>
                </c:pt>
                <c:pt idx="22705">
                  <c:v>3.4562633343492837</c:v>
                </c:pt>
                <c:pt idx="22706">
                  <c:v>3.4532154830844255</c:v>
                </c:pt>
                <c:pt idx="22707">
                  <c:v>3.4471197805547091</c:v>
                </c:pt>
                <c:pt idx="22708">
                  <c:v>3.4471197805547091</c:v>
                </c:pt>
                <c:pt idx="22709">
                  <c:v>3.4440719292898505</c:v>
                </c:pt>
                <c:pt idx="22710">
                  <c:v>3.4410240780249919</c:v>
                </c:pt>
                <c:pt idx="22711">
                  <c:v>3.4379762267601337</c:v>
                </c:pt>
                <c:pt idx="22712">
                  <c:v>3.4349283754952755</c:v>
                </c:pt>
                <c:pt idx="22713">
                  <c:v>3.4318805242304173</c:v>
                </c:pt>
                <c:pt idx="22714">
                  <c:v>3.4318805242304173</c:v>
                </c:pt>
                <c:pt idx="22715">
                  <c:v>3.4288326729655592</c:v>
                </c:pt>
                <c:pt idx="22716">
                  <c:v>3.425784821700701</c:v>
                </c:pt>
                <c:pt idx="22717">
                  <c:v>3.425784821700701</c:v>
                </c:pt>
                <c:pt idx="22718">
                  <c:v>3.4227369704358428</c:v>
                </c:pt>
                <c:pt idx="22719">
                  <c:v>3.4227369704358428</c:v>
                </c:pt>
                <c:pt idx="22720">
                  <c:v>3.4196891191709846</c:v>
                </c:pt>
                <c:pt idx="22721">
                  <c:v>3.4166412679061264</c:v>
                </c:pt>
                <c:pt idx="22722">
                  <c:v>3.4166412679061264</c:v>
                </c:pt>
                <c:pt idx="22723">
                  <c:v>3.4135934166412674</c:v>
                </c:pt>
                <c:pt idx="22724">
                  <c:v>3.4135934166412674</c:v>
                </c:pt>
                <c:pt idx="22725">
                  <c:v>3.4105455653764092</c:v>
                </c:pt>
                <c:pt idx="22726">
                  <c:v>3.4105455653764092</c:v>
                </c:pt>
                <c:pt idx="22727">
                  <c:v>3.407497714111551</c:v>
                </c:pt>
                <c:pt idx="22728">
                  <c:v>3.407497714111551</c:v>
                </c:pt>
                <c:pt idx="22729">
                  <c:v>3.4044498628466928</c:v>
                </c:pt>
                <c:pt idx="22730">
                  <c:v>3.4044498628466928</c:v>
                </c:pt>
                <c:pt idx="22731">
                  <c:v>3.4044498628466928</c:v>
                </c:pt>
                <c:pt idx="22732">
                  <c:v>3.4014020115818346</c:v>
                </c:pt>
                <c:pt idx="22733">
                  <c:v>3.4014020115818346</c:v>
                </c:pt>
                <c:pt idx="22734">
                  <c:v>3.3983541603169765</c:v>
                </c:pt>
                <c:pt idx="22735">
                  <c:v>3.3983541603169765</c:v>
                </c:pt>
                <c:pt idx="22736">
                  <c:v>3.3983541603169765</c:v>
                </c:pt>
                <c:pt idx="22737">
                  <c:v>3.3983541603169765</c:v>
                </c:pt>
                <c:pt idx="22738">
                  <c:v>3.3953063090521183</c:v>
                </c:pt>
                <c:pt idx="22739">
                  <c:v>3.3953063090521183</c:v>
                </c:pt>
                <c:pt idx="22740">
                  <c:v>3.3953063090521183</c:v>
                </c:pt>
                <c:pt idx="22741">
                  <c:v>3.3922584577872601</c:v>
                </c:pt>
                <c:pt idx="22742">
                  <c:v>3.3922584577872601</c:v>
                </c:pt>
                <c:pt idx="22743">
                  <c:v>3.3922584577872601</c:v>
                </c:pt>
                <c:pt idx="22744">
                  <c:v>3.3922584577872601</c:v>
                </c:pt>
                <c:pt idx="22745">
                  <c:v>3.3892106065224015</c:v>
                </c:pt>
                <c:pt idx="22746">
                  <c:v>3.3892106065224015</c:v>
                </c:pt>
                <c:pt idx="22747">
                  <c:v>3.3892106065224015</c:v>
                </c:pt>
                <c:pt idx="22748">
                  <c:v>3.3892106065224015</c:v>
                </c:pt>
                <c:pt idx="22749">
                  <c:v>3.3892106065224015</c:v>
                </c:pt>
                <c:pt idx="22750">
                  <c:v>3.3861627552575433</c:v>
                </c:pt>
                <c:pt idx="22751">
                  <c:v>3.3861627552575433</c:v>
                </c:pt>
                <c:pt idx="22752">
                  <c:v>3.3861627552575433</c:v>
                </c:pt>
                <c:pt idx="22753">
                  <c:v>3.3861627552575433</c:v>
                </c:pt>
                <c:pt idx="22754">
                  <c:v>3.3861627552575433</c:v>
                </c:pt>
                <c:pt idx="22755">
                  <c:v>3.3861627552575433</c:v>
                </c:pt>
                <c:pt idx="22756">
                  <c:v>3.3831149039926851</c:v>
                </c:pt>
                <c:pt idx="22757">
                  <c:v>3.3831149039926851</c:v>
                </c:pt>
                <c:pt idx="22758">
                  <c:v>3.3831149039926851</c:v>
                </c:pt>
                <c:pt idx="22759">
                  <c:v>3.3831149039926851</c:v>
                </c:pt>
                <c:pt idx="22760">
                  <c:v>3.3831149039926851</c:v>
                </c:pt>
                <c:pt idx="22761">
                  <c:v>3.3831149039926851</c:v>
                </c:pt>
                <c:pt idx="22762">
                  <c:v>3.3831149039926851</c:v>
                </c:pt>
                <c:pt idx="22763">
                  <c:v>3.3831149039926851</c:v>
                </c:pt>
                <c:pt idx="22764">
                  <c:v>3.3831149039926851</c:v>
                </c:pt>
                <c:pt idx="22765">
                  <c:v>3.3831149039926851</c:v>
                </c:pt>
                <c:pt idx="22766">
                  <c:v>3.3831149039926851</c:v>
                </c:pt>
                <c:pt idx="22767">
                  <c:v>3.3831149039926851</c:v>
                </c:pt>
                <c:pt idx="22768">
                  <c:v>3.3800670527278265</c:v>
                </c:pt>
                <c:pt idx="22769">
                  <c:v>3.3800670527278265</c:v>
                </c:pt>
                <c:pt idx="22770">
                  <c:v>3.3831149039926851</c:v>
                </c:pt>
                <c:pt idx="22771">
                  <c:v>3.3831149039926851</c:v>
                </c:pt>
                <c:pt idx="22772">
                  <c:v>3.3800670527278265</c:v>
                </c:pt>
                <c:pt idx="22773">
                  <c:v>3.3800670527278265</c:v>
                </c:pt>
                <c:pt idx="22774">
                  <c:v>3.3800670527278265</c:v>
                </c:pt>
                <c:pt idx="22775">
                  <c:v>3.3800670527278265</c:v>
                </c:pt>
                <c:pt idx="22776">
                  <c:v>3.3800670527278265</c:v>
                </c:pt>
                <c:pt idx="22777">
                  <c:v>3.3800670527278265</c:v>
                </c:pt>
                <c:pt idx="22778">
                  <c:v>3.3800670527278265</c:v>
                </c:pt>
                <c:pt idx="22779">
                  <c:v>3.3831149039926851</c:v>
                </c:pt>
                <c:pt idx="22780">
                  <c:v>3.3800670527278265</c:v>
                </c:pt>
                <c:pt idx="22781">
                  <c:v>3.3831149039926851</c:v>
                </c:pt>
                <c:pt idx="22782">
                  <c:v>3.3800670527278265</c:v>
                </c:pt>
                <c:pt idx="22783">
                  <c:v>3.3831149039926851</c:v>
                </c:pt>
                <c:pt idx="22784">
                  <c:v>3.3800670527278265</c:v>
                </c:pt>
                <c:pt idx="22785">
                  <c:v>3.3831149039926851</c:v>
                </c:pt>
                <c:pt idx="22786">
                  <c:v>3.3831149039926851</c:v>
                </c:pt>
                <c:pt idx="22787">
                  <c:v>3.3831149039926851</c:v>
                </c:pt>
                <c:pt idx="22788">
                  <c:v>3.3831149039926851</c:v>
                </c:pt>
                <c:pt idx="22789">
                  <c:v>3.3831149039926851</c:v>
                </c:pt>
                <c:pt idx="22790">
                  <c:v>3.3831149039926851</c:v>
                </c:pt>
                <c:pt idx="22791">
                  <c:v>3.3831149039926851</c:v>
                </c:pt>
                <c:pt idx="22792">
                  <c:v>3.3831149039926851</c:v>
                </c:pt>
                <c:pt idx="22793">
                  <c:v>3.3831149039926851</c:v>
                </c:pt>
                <c:pt idx="22794">
                  <c:v>3.3831149039926851</c:v>
                </c:pt>
                <c:pt idx="22795">
                  <c:v>3.3831149039926851</c:v>
                </c:pt>
                <c:pt idx="22796">
                  <c:v>3.3831149039926851</c:v>
                </c:pt>
                <c:pt idx="22797">
                  <c:v>3.3861627552575433</c:v>
                </c:pt>
                <c:pt idx="22798">
                  <c:v>3.3861627552575433</c:v>
                </c:pt>
                <c:pt idx="22799">
                  <c:v>3.3831149039926851</c:v>
                </c:pt>
                <c:pt idx="22800">
                  <c:v>3.3831149039926851</c:v>
                </c:pt>
                <c:pt idx="22801">
                  <c:v>3.3861627552575433</c:v>
                </c:pt>
                <c:pt idx="22802">
                  <c:v>3.3861627552575433</c:v>
                </c:pt>
                <c:pt idx="22803">
                  <c:v>3.3861627552575433</c:v>
                </c:pt>
                <c:pt idx="22804">
                  <c:v>3.3861627552575433</c:v>
                </c:pt>
                <c:pt idx="22805">
                  <c:v>3.3861627552575433</c:v>
                </c:pt>
                <c:pt idx="22806">
                  <c:v>3.3861627552575433</c:v>
                </c:pt>
                <c:pt idx="22807">
                  <c:v>3.3861627552575433</c:v>
                </c:pt>
                <c:pt idx="22808">
                  <c:v>3.3861627552575433</c:v>
                </c:pt>
                <c:pt idx="22809">
                  <c:v>3.3892106065224015</c:v>
                </c:pt>
                <c:pt idx="22810">
                  <c:v>3.3892106065224015</c:v>
                </c:pt>
                <c:pt idx="22811">
                  <c:v>3.3892106065224015</c:v>
                </c:pt>
                <c:pt idx="22812">
                  <c:v>3.3892106065224015</c:v>
                </c:pt>
                <c:pt idx="22813">
                  <c:v>3.3892106065224015</c:v>
                </c:pt>
                <c:pt idx="22814">
                  <c:v>3.3892106065224015</c:v>
                </c:pt>
                <c:pt idx="22815">
                  <c:v>3.3892106065224015</c:v>
                </c:pt>
                <c:pt idx="22816">
                  <c:v>3.3892106065224015</c:v>
                </c:pt>
                <c:pt idx="22817">
                  <c:v>3.3922584577872601</c:v>
                </c:pt>
                <c:pt idx="22818">
                  <c:v>3.3892106065224015</c:v>
                </c:pt>
                <c:pt idx="22819">
                  <c:v>3.3922584577872601</c:v>
                </c:pt>
                <c:pt idx="22820">
                  <c:v>3.3922584577872601</c:v>
                </c:pt>
                <c:pt idx="22821">
                  <c:v>3.3922584577872601</c:v>
                </c:pt>
                <c:pt idx="22822">
                  <c:v>3.3922584577872601</c:v>
                </c:pt>
                <c:pt idx="22823">
                  <c:v>3.3922584577872601</c:v>
                </c:pt>
                <c:pt idx="22824">
                  <c:v>3.3922584577872601</c:v>
                </c:pt>
                <c:pt idx="22825">
                  <c:v>3.3922584577872601</c:v>
                </c:pt>
                <c:pt idx="22826">
                  <c:v>3.3922584577872601</c:v>
                </c:pt>
                <c:pt idx="22827">
                  <c:v>3.3953063090521183</c:v>
                </c:pt>
                <c:pt idx="22828">
                  <c:v>3.3953063090521183</c:v>
                </c:pt>
                <c:pt idx="22829">
                  <c:v>3.3953063090521183</c:v>
                </c:pt>
                <c:pt idx="22830">
                  <c:v>3.3953063090521183</c:v>
                </c:pt>
                <c:pt idx="22831">
                  <c:v>3.3953063090521183</c:v>
                </c:pt>
                <c:pt idx="22832">
                  <c:v>3.3953063090521183</c:v>
                </c:pt>
                <c:pt idx="22833">
                  <c:v>3.3953063090521183</c:v>
                </c:pt>
                <c:pt idx="22834">
                  <c:v>3.3953063090521183</c:v>
                </c:pt>
                <c:pt idx="22835">
                  <c:v>3.3983541603169765</c:v>
                </c:pt>
                <c:pt idx="22836">
                  <c:v>3.3983541603169765</c:v>
                </c:pt>
                <c:pt idx="22837">
                  <c:v>3.3983541603169765</c:v>
                </c:pt>
                <c:pt idx="22838">
                  <c:v>3.3983541603169765</c:v>
                </c:pt>
                <c:pt idx="22839">
                  <c:v>3.3983541603169765</c:v>
                </c:pt>
                <c:pt idx="22840">
                  <c:v>3.3983541603169765</c:v>
                </c:pt>
                <c:pt idx="22841">
                  <c:v>3.4014020115818346</c:v>
                </c:pt>
                <c:pt idx="22842">
                  <c:v>3.4014020115818346</c:v>
                </c:pt>
                <c:pt idx="22843">
                  <c:v>3.4014020115818346</c:v>
                </c:pt>
                <c:pt idx="22844">
                  <c:v>3.4014020115818346</c:v>
                </c:pt>
                <c:pt idx="22845">
                  <c:v>3.4044498628466928</c:v>
                </c:pt>
                <c:pt idx="22846">
                  <c:v>3.4044498628466928</c:v>
                </c:pt>
                <c:pt idx="22847">
                  <c:v>3.407497714111551</c:v>
                </c:pt>
                <c:pt idx="22848">
                  <c:v>3.407497714111551</c:v>
                </c:pt>
                <c:pt idx="22849">
                  <c:v>3.407497714111551</c:v>
                </c:pt>
                <c:pt idx="22850">
                  <c:v>3.4105455653764092</c:v>
                </c:pt>
                <c:pt idx="22851">
                  <c:v>3.4105455653764092</c:v>
                </c:pt>
                <c:pt idx="22852">
                  <c:v>3.4166412679061264</c:v>
                </c:pt>
                <c:pt idx="22853">
                  <c:v>3.4166412679061264</c:v>
                </c:pt>
                <c:pt idx="22854">
                  <c:v>3.4166412679061264</c:v>
                </c:pt>
                <c:pt idx="22855">
                  <c:v>3.4196891191709846</c:v>
                </c:pt>
                <c:pt idx="22856">
                  <c:v>3.4196891191709846</c:v>
                </c:pt>
                <c:pt idx="22857">
                  <c:v>3.4227369704358428</c:v>
                </c:pt>
                <c:pt idx="22858">
                  <c:v>3.4227369704358428</c:v>
                </c:pt>
                <c:pt idx="22859">
                  <c:v>3.425784821700701</c:v>
                </c:pt>
                <c:pt idx="22860">
                  <c:v>3.4288326729655592</c:v>
                </c:pt>
                <c:pt idx="22861">
                  <c:v>3.4288326729655592</c:v>
                </c:pt>
                <c:pt idx="22862">
                  <c:v>3.4318805242304173</c:v>
                </c:pt>
                <c:pt idx="22863">
                  <c:v>3.4349283754952755</c:v>
                </c:pt>
                <c:pt idx="22864">
                  <c:v>3.4379762267601337</c:v>
                </c:pt>
                <c:pt idx="22865">
                  <c:v>3.4379762267601337</c:v>
                </c:pt>
                <c:pt idx="22866">
                  <c:v>3.4410240780249919</c:v>
                </c:pt>
                <c:pt idx="22867">
                  <c:v>3.4440719292898505</c:v>
                </c:pt>
                <c:pt idx="22868">
                  <c:v>3.4440719292898505</c:v>
                </c:pt>
                <c:pt idx="22869">
                  <c:v>3.4471197805547091</c:v>
                </c:pt>
                <c:pt idx="22870">
                  <c:v>3.4501676318195673</c:v>
                </c:pt>
                <c:pt idx="22871">
                  <c:v>3.4532154830844255</c:v>
                </c:pt>
                <c:pt idx="22872">
                  <c:v>3.4562633343492837</c:v>
                </c:pt>
                <c:pt idx="22873">
                  <c:v>3.4593111856141419</c:v>
                </c:pt>
                <c:pt idx="22874">
                  <c:v>3.462359036879</c:v>
                </c:pt>
                <c:pt idx="22875">
                  <c:v>3.4654068881438582</c:v>
                </c:pt>
                <c:pt idx="22876">
                  <c:v>3.471502590673575</c:v>
                </c:pt>
                <c:pt idx="22877">
                  <c:v>3.4775982932032914</c:v>
                </c:pt>
                <c:pt idx="22878">
                  <c:v>3.4836939957330082</c:v>
                </c:pt>
                <c:pt idx="22879">
                  <c:v>3.4867418469978664</c:v>
                </c:pt>
                <c:pt idx="22880">
                  <c:v>3.4897896982627246</c:v>
                </c:pt>
                <c:pt idx="22881">
                  <c:v>3.5019811033221577</c:v>
                </c:pt>
                <c:pt idx="22882">
                  <c:v>3.5080768058518741</c:v>
                </c:pt>
                <c:pt idx="22883">
                  <c:v>3.5111246571167323</c:v>
                </c:pt>
                <c:pt idx="22884">
                  <c:v>3.5172203596464486</c:v>
                </c:pt>
                <c:pt idx="22885">
                  <c:v>3.5263639134410241</c:v>
                </c:pt>
                <c:pt idx="22886">
                  <c:v>3.5355074672355986</c:v>
                </c:pt>
                <c:pt idx="22887">
                  <c:v>3.5446510210301736</c:v>
                </c:pt>
                <c:pt idx="22888">
                  <c:v>3.5537945748247486</c:v>
                </c:pt>
                <c:pt idx="22889">
                  <c:v>3.5659859798841813</c:v>
                </c:pt>
                <c:pt idx="22890">
                  <c:v>3.5781773849436145</c:v>
                </c:pt>
                <c:pt idx="22891">
                  <c:v>3.5873209387381895</c:v>
                </c:pt>
                <c:pt idx="22892">
                  <c:v>3.6025601950624808</c:v>
                </c:pt>
                <c:pt idx="22893">
                  <c:v>3.6147516001219135</c:v>
                </c:pt>
                <c:pt idx="22894">
                  <c:v>3.6269430051813472</c:v>
                </c:pt>
                <c:pt idx="22895">
                  <c:v>3.6421822615056381</c:v>
                </c:pt>
                <c:pt idx="22896">
                  <c:v>3.6635172203596462</c:v>
                </c:pt>
                <c:pt idx="22897">
                  <c:v>3.6879000304785126</c:v>
                </c:pt>
                <c:pt idx="22898">
                  <c:v>3.7153306918622366</c:v>
                </c:pt>
                <c:pt idx="22899">
                  <c:v>3.7458092045108193</c:v>
                </c:pt>
                <c:pt idx="22900">
                  <c:v>3.7884791222188356</c:v>
                </c:pt>
                <c:pt idx="22901">
                  <c:v>3.8311490399268515</c:v>
                </c:pt>
                <c:pt idx="22902">
                  <c:v>3.8799146601645838</c:v>
                </c:pt>
                <c:pt idx="22903">
                  <c:v>3.9317281316671746</c:v>
                </c:pt>
                <c:pt idx="22904">
                  <c:v>3.9865894544346236</c:v>
                </c:pt>
                <c:pt idx="22905">
                  <c:v>4.0505943309966472</c:v>
                </c:pt>
                <c:pt idx="22906">
                  <c:v>4.1145992075586708</c:v>
                </c:pt>
                <c:pt idx="22907">
                  <c:v>4.172508381590978</c:v>
                </c:pt>
                <c:pt idx="22908">
                  <c:v>4.2426089606827189</c:v>
                </c:pt>
                <c:pt idx="22909">
                  <c:v>4.3096616885096006</c:v>
                </c:pt>
                <c:pt idx="22910">
                  <c:v>4.370618713806766</c:v>
                </c:pt>
                <c:pt idx="22911">
                  <c:v>4.4224321853093569</c:v>
                </c:pt>
                <c:pt idx="22912">
                  <c:v>4.4681499542822305</c:v>
                </c:pt>
                <c:pt idx="22913">
                  <c:v>4.5047241694605296</c:v>
                </c:pt>
                <c:pt idx="22914">
                  <c:v>4.5382505333739713</c:v>
                </c:pt>
                <c:pt idx="22915">
                  <c:v>4.5473940871685459</c:v>
                </c:pt>
                <c:pt idx="22916">
                  <c:v>4.5656811947576958</c:v>
                </c:pt>
                <c:pt idx="22917">
                  <c:v>4.5595854922279795</c:v>
                </c:pt>
                <c:pt idx="22918">
                  <c:v>4.5473940871685459</c:v>
                </c:pt>
                <c:pt idx="22919">
                  <c:v>4.5321548308442541</c:v>
                </c:pt>
                <c:pt idx="22920">
                  <c:v>4.513867723255105</c:v>
                </c:pt>
                <c:pt idx="22921">
                  <c:v>4.4894849131362387</c:v>
                </c:pt>
                <c:pt idx="22922">
                  <c:v>4.4620542517525141</c:v>
                </c:pt>
                <c:pt idx="22923">
                  <c:v>4.4346235903687896</c:v>
                </c:pt>
                <c:pt idx="22924">
                  <c:v>4.4010972264553487</c:v>
                </c:pt>
                <c:pt idx="22925">
                  <c:v>4.370618713806766</c:v>
                </c:pt>
                <c:pt idx="22926">
                  <c:v>4.3370923498933251</c:v>
                </c:pt>
                <c:pt idx="22927">
                  <c:v>4.3035659859798834</c:v>
                </c:pt>
                <c:pt idx="22928">
                  <c:v>4.2730874733313007</c:v>
                </c:pt>
                <c:pt idx="22929">
                  <c:v>4.2365132581530025</c:v>
                </c:pt>
                <c:pt idx="22930">
                  <c:v>4.209082596769278</c:v>
                </c:pt>
                <c:pt idx="22931">
                  <c:v>4.1786040841206953</c:v>
                </c:pt>
                <c:pt idx="22932">
                  <c:v>4.1511734227369699</c:v>
                </c:pt>
                <c:pt idx="22933">
                  <c:v>4.1237427613532454</c:v>
                </c:pt>
                <c:pt idx="22934">
                  <c:v>4.0963120999695208</c:v>
                </c:pt>
                <c:pt idx="22935">
                  <c:v>4.0719292898506554</c:v>
                </c:pt>
                <c:pt idx="22936">
                  <c:v>4.047546479731789</c:v>
                </c:pt>
                <c:pt idx="22937">
                  <c:v>4.0231636696129227</c:v>
                </c:pt>
                <c:pt idx="22938">
                  <c:v>3.9987808594940564</c:v>
                </c:pt>
                <c:pt idx="22939">
                  <c:v>3.97439804937519</c:v>
                </c:pt>
                <c:pt idx="22940">
                  <c:v>3.9561109417860409</c:v>
                </c:pt>
                <c:pt idx="22941">
                  <c:v>3.937823834196891</c:v>
                </c:pt>
                <c:pt idx="22942">
                  <c:v>3.919536726607741</c:v>
                </c:pt>
                <c:pt idx="22943">
                  <c:v>3.9012496190185919</c:v>
                </c:pt>
                <c:pt idx="22944">
                  <c:v>3.8829625114294419</c:v>
                </c:pt>
                <c:pt idx="22945">
                  <c:v>3.8646754038402924</c:v>
                </c:pt>
                <c:pt idx="22946">
                  <c:v>3.8494361475160015</c:v>
                </c:pt>
                <c:pt idx="22947">
                  <c:v>3.8341968911917097</c:v>
                </c:pt>
                <c:pt idx="22948">
                  <c:v>3.8189576348674179</c:v>
                </c:pt>
                <c:pt idx="22949">
                  <c:v>3.803718378543127</c:v>
                </c:pt>
                <c:pt idx="22950">
                  <c:v>3.7884791222188356</c:v>
                </c:pt>
                <c:pt idx="22951">
                  <c:v>3.7762877171594025</c:v>
                </c:pt>
                <c:pt idx="22952">
                  <c:v>3.7610484608351111</c:v>
                </c:pt>
                <c:pt idx="22953">
                  <c:v>3.7458092045108193</c:v>
                </c:pt>
                <c:pt idx="22954">
                  <c:v>3.7336177994513866</c:v>
                </c:pt>
                <c:pt idx="22955">
                  <c:v>3.7183785431270948</c:v>
                </c:pt>
                <c:pt idx="22956">
                  <c:v>3.7061871380676621</c:v>
                </c:pt>
                <c:pt idx="22957">
                  <c:v>3.6939957330082289</c:v>
                </c:pt>
                <c:pt idx="22958">
                  <c:v>3.6879000304785126</c:v>
                </c:pt>
                <c:pt idx="22959">
                  <c:v>3.6787564766839376</c:v>
                </c:pt>
                <c:pt idx="22960">
                  <c:v>3.6665650716245044</c:v>
                </c:pt>
                <c:pt idx="22961">
                  <c:v>3.6543736665650717</c:v>
                </c:pt>
                <c:pt idx="22962">
                  <c:v>3.6513258153002135</c:v>
                </c:pt>
                <c:pt idx="22963">
                  <c:v>3.6391344102407799</c:v>
                </c:pt>
                <c:pt idx="22964">
                  <c:v>3.6299908564462053</c:v>
                </c:pt>
                <c:pt idx="22965">
                  <c:v>3.6208473026516308</c:v>
                </c:pt>
                <c:pt idx="22966">
                  <c:v>3.6147516001219135</c:v>
                </c:pt>
                <c:pt idx="22967">
                  <c:v>3.605608046327339</c:v>
                </c:pt>
                <c:pt idx="22968">
                  <c:v>3.5964644925327645</c:v>
                </c:pt>
                <c:pt idx="22969">
                  <c:v>3.5903687900030476</c:v>
                </c:pt>
                <c:pt idx="22970">
                  <c:v>3.5812252362084727</c:v>
                </c:pt>
                <c:pt idx="22971">
                  <c:v>3.5720816824138981</c:v>
                </c:pt>
                <c:pt idx="22972">
                  <c:v>3.5690338311490399</c:v>
                </c:pt>
                <c:pt idx="22973">
                  <c:v>3.5598902773544649</c:v>
                </c:pt>
                <c:pt idx="22974">
                  <c:v>3.5568424260896068</c:v>
                </c:pt>
                <c:pt idx="22975">
                  <c:v>3.5476988722950322</c:v>
                </c:pt>
                <c:pt idx="22976">
                  <c:v>3.541603169765315</c:v>
                </c:pt>
                <c:pt idx="22977">
                  <c:v>3.5385553185004568</c:v>
                </c:pt>
                <c:pt idx="22978">
                  <c:v>3.5294117647058822</c:v>
                </c:pt>
                <c:pt idx="22979">
                  <c:v>3.5294117647058822</c:v>
                </c:pt>
                <c:pt idx="22980">
                  <c:v>3.5202682109113077</c:v>
                </c:pt>
                <c:pt idx="22981">
                  <c:v>3.5172203596464486</c:v>
                </c:pt>
                <c:pt idx="22982">
                  <c:v>3.5111246571167323</c:v>
                </c:pt>
                <c:pt idx="22983">
                  <c:v>3.5080768058518741</c:v>
                </c:pt>
                <c:pt idx="22984">
                  <c:v>3.5019811033221577</c:v>
                </c:pt>
                <c:pt idx="22985">
                  <c:v>3.4958854007924414</c:v>
                </c:pt>
                <c:pt idx="22986">
                  <c:v>3.4897896982627246</c:v>
                </c:pt>
                <c:pt idx="22987">
                  <c:v>3.4867418469978664</c:v>
                </c:pt>
                <c:pt idx="22988">
                  <c:v>3.4806461444681496</c:v>
                </c:pt>
                <c:pt idx="22989">
                  <c:v>3.4775982932032914</c:v>
                </c:pt>
                <c:pt idx="22990">
                  <c:v>3.471502590673575</c:v>
                </c:pt>
                <c:pt idx="22991">
                  <c:v>3.4684547394087168</c:v>
                </c:pt>
                <c:pt idx="22992">
                  <c:v>3.4684547394087168</c:v>
                </c:pt>
                <c:pt idx="22993">
                  <c:v>3.462359036879</c:v>
                </c:pt>
                <c:pt idx="22994">
                  <c:v>3.4593111856141419</c:v>
                </c:pt>
                <c:pt idx="22995">
                  <c:v>3.4532154830844255</c:v>
                </c:pt>
                <c:pt idx="22996">
                  <c:v>3.4501676318195673</c:v>
                </c:pt>
                <c:pt idx="22997">
                  <c:v>3.4501676318195673</c:v>
                </c:pt>
                <c:pt idx="22998">
                  <c:v>3.4440719292898505</c:v>
                </c:pt>
                <c:pt idx="22999">
                  <c:v>3.4410240780249919</c:v>
                </c:pt>
                <c:pt idx="23000">
                  <c:v>3.4410240780249919</c:v>
                </c:pt>
                <c:pt idx="23001">
                  <c:v>3.4349283754952755</c:v>
                </c:pt>
                <c:pt idx="23002">
                  <c:v>3.4349283754952755</c:v>
                </c:pt>
                <c:pt idx="23003">
                  <c:v>3.4288326729655592</c:v>
                </c:pt>
                <c:pt idx="23004">
                  <c:v>3.425784821700701</c:v>
                </c:pt>
                <c:pt idx="23005">
                  <c:v>3.425784821700701</c:v>
                </c:pt>
                <c:pt idx="23006">
                  <c:v>3.4196891191709846</c:v>
                </c:pt>
                <c:pt idx="23007">
                  <c:v>3.4196891191709846</c:v>
                </c:pt>
                <c:pt idx="23008">
                  <c:v>3.4166412679061264</c:v>
                </c:pt>
                <c:pt idx="23009">
                  <c:v>3.4135934166412674</c:v>
                </c:pt>
                <c:pt idx="23010">
                  <c:v>3.4105455653764092</c:v>
                </c:pt>
                <c:pt idx="23011">
                  <c:v>3.4105455653764092</c:v>
                </c:pt>
                <c:pt idx="23012">
                  <c:v>3.407497714111551</c:v>
                </c:pt>
                <c:pt idx="23013">
                  <c:v>3.4044498628466928</c:v>
                </c:pt>
                <c:pt idx="23014">
                  <c:v>3.4044498628466928</c:v>
                </c:pt>
                <c:pt idx="23015">
                  <c:v>3.4014020115818346</c:v>
                </c:pt>
                <c:pt idx="23016">
                  <c:v>3.4014020115818346</c:v>
                </c:pt>
                <c:pt idx="23017">
                  <c:v>3.3983541603169765</c:v>
                </c:pt>
                <c:pt idx="23018">
                  <c:v>3.3983541603169765</c:v>
                </c:pt>
                <c:pt idx="23019">
                  <c:v>3.3953063090521183</c:v>
                </c:pt>
                <c:pt idx="23020">
                  <c:v>3.3953063090521183</c:v>
                </c:pt>
                <c:pt idx="23021">
                  <c:v>3.3922584577872601</c:v>
                </c:pt>
                <c:pt idx="23022">
                  <c:v>3.3892106065224015</c:v>
                </c:pt>
                <c:pt idx="23023">
                  <c:v>3.3892106065224015</c:v>
                </c:pt>
                <c:pt idx="23024">
                  <c:v>3.3892106065224015</c:v>
                </c:pt>
                <c:pt idx="23025">
                  <c:v>3.3861627552575433</c:v>
                </c:pt>
                <c:pt idx="23026">
                  <c:v>3.3861627552575433</c:v>
                </c:pt>
                <c:pt idx="23027">
                  <c:v>3.3831149039926851</c:v>
                </c:pt>
                <c:pt idx="23028">
                  <c:v>3.3831149039926851</c:v>
                </c:pt>
                <c:pt idx="23029">
                  <c:v>3.3800670527278265</c:v>
                </c:pt>
                <c:pt idx="23030">
                  <c:v>3.3800670527278265</c:v>
                </c:pt>
                <c:pt idx="23031">
                  <c:v>3.3800670527278265</c:v>
                </c:pt>
                <c:pt idx="23032">
                  <c:v>3.3770192014629683</c:v>
                </c:pt>
                <c:pt idx="23033">
                  <c:v>3.3770192014629683</c:v>
                </c:pt>
                <c:pt idx="23034">
                  <c:v>3.3770192014629683</c:v>
                </c:pt>
                <c:pt idx="23035">
                  <c:v>3.3739713501981101</c:v>
                </c:pt>
                <c:pt idx="23036">
                  <c:v>3.3739713501981101</c:v>
                </c:pt>
                <c:pt idx="23037">
                  <c:v>3.3739713501981101</c:v>
                </c:pt>
                <c:pt idx="23038">
                  <c:v>3.3709234989332519</c:v>
                </c:pt>
                <c:pt idx="23039">
                  <c:v>3.3709234989332519</c:v>
                </c:pt>
                <c:pt idx="23040">
                  <c:v>3.3709234989332519</c:v>
                </c:pt>
                <c:pt idx="23041">
                  <c:v>3.3678756476683938</c:v>
                </c:pt>
                <c:pt idx="23042">
                  <c:v>3.3678756476683938</c:v>
                </c:pt>
                <c:pt idx="23043">
                  <c:v>3.3678756476683938</c:v>
                </c:pt>
                <c:pt idx="23044">
                  <c:v>3.3678756476683938</c:v>
                </c:pt>
                <c:pt idx="23045">
                  <c:v>3.3678756476683938</c:v>
                </c:pt>
                <c:pt idx="23046">
                  <c:v>3.3648277964035351</c:v>
                </c:pt>
                <c:pt idx="23047">
                  <c:v>3.3648277964035351</c:v>
                </c:pt>
                <c:pt idx="23048">
                  <c:v>3.3648277964035351</c:v>
                </c:pt>
                <c:pt idx="23049">
                  <c:v>3.3648277964035351</c:v>
                </c:pt>
                <c:pt idx="23050">
                  <c:v>3.3648277964035351</c:v>
                </c:pt>
                <c:pt idx="23051">
                  <c:v>3.361779945138677</c:v>
                </c:pt>
                <c:pt idx="23052">
                  <c:v>3.361779945138677</c:v>
                </c:pt>
                <c:pt idx="23053">
                  <c:v>3.361779945138677</c:v>
                </c:pt>
                <c:pt idx="23054">
                  <c:v>3.361779945138677</c:v>
                </c:pt>
                <c:pt idx="23055">
                  <c:v>3.361779945138677</c:v>
                </c:pt>
                <c:pt idx="23056">
                  <c:v>3.361779945138677</c:v>
                </c:pt>
                <c:pt idx="23057">
                  <c:v>3.361779945138677</c:v>
                </c:pt>
                <c:pt idx="23058">
                  <c:v>3.361779945138677</c:v>
                </c:pt>
                <c:pt idx="23059">
                  <c:v>3.361779945138677</c:v>
                </c:pt>
                <c:pt idx="23060">
                  <c:v>3.361779945138677</c:v>
                </c:pt>
                <c:pt idx="23061">
                  <c:v>3.361779945138677</c:v>
                </c:pt>
                <c:pt idx="23062">
                  <c:v>3.3648277964035351</c:v>
                </c:pt>
                <c:pt idx="23063">
                  <c:v>3.3648277964035351</c:v>
                </c:pt>
                <c:pt idx="23064">
                  <c:v>3.3648277964035351</c:v>
                </c:pt>
                <c:pt idx="23065">
                  <c:v>3.3648277964035351</c:v>
                </c:pt>
                <c:pt idx="23066">
                  <c:v>3.3648277964035351</c:v>
                </c:pt>
                <c:pt idx="23067">
                  <c:v>3.3648277964035351</c:v>
                </c:pt>
                <c:pt idx="23068">
                  <c:v>3.3678756476683938</c:v>
                </c:pt>
                <c:pt idx="23069">
                  <c:v>3.3678756476683938</c:v>
                </c:pt>
                <c:pt idx="23070">
                  <c:v>3.3678756476683938</c:v>
                </c:pt>
                <c:pt idx="23071">
                  <c:v>3.3709234989332519</c:v>
                </c:pt>
                <c:pt idx="23072">
                  <c:v>3.3709234989332519</c:v>
                </c:pt>
                <c:pt idx="23073">
                  <c:v>3.3739713501981101</c:v>
                </c:pt>
                <c:pt idx="23074">
                  <c:v>3.3739713501981101</c:v>
                </c:pt>
                <c:pt idx="23075">
                  <c:v>3.3770192014629683</c:v>
                </c:pt>
                <c:pt idx="23076">
                  <c:v>3.3770192014629683</c:v>
                </c:pt>
                <c:pt idx="23077">
                  <c:v>3.3800670527278265</c:v>
                </c:pt>
                <c:pt idx="23078">
                  <c:v>3.3800670527278265</c:v>
                </c:pt>
                <c:pt idx="23079">
                  <c:v>3.3831149039926851</c:v>
                </c:pt>
                <c:pt idx="23080">
                  <c:v>3.3861627552575433</c:v>
                </c:pt>
                <c:pt idx="23081">
                  <c:v>3.3861627552575433</c:v>
                </c:pt>
                <c:pt idx="23082">
                  <c:v>3.3892106065224015</c:v>
                </c:pt>
                <c:pt idx="23083">
                  <c:v>3.3922584577872601</c:v>
                </c:pt>
                <c:pt idx="23084">
                  <c:v>3.3922584577872601</c:v>
                </c:pt>
                <c:pt idx="23085">
                  <c:v>3.3953063090521183</c:v>
                </c:pt>
                <c:pt idx="23086">
                  <c:v>3.3983541603169765</c:v>
                </c:pt>
                <c:pt idx="23087">
                  <c:v>3.4014020115818346</c:v>
                </c:pt>
                <c:pt idx="23088">
                  <c:v>3.4014020115818346</c:v>
                </c:pt>
                <c:pt idx="23089">
                  <c:v>3.4044498628466928</c:v>
                </c:pt>
                <c:pt idx="23090">
                  <c:v>3.407497714111551</c:v>
                </c:pt>
                <c:pt idx="23091">
                  <c:v>3.4105455653764092</c:v>
                </c:pt>
                <c:pt idx="23092">
                  <c:v>3.4135934166412674</c:v>
                </c:pt>
                <c:pt idx="23093">
                  <c:v>3.4166412679061264</c:v>
                </c:pt>
                <c:pt idx="23094">
                  <c:v>3.4166412679061264</c:v>
                </c:pt>
                <c:pt idx="23095">
                  <c:v>3.4196891191709846</c:v>
                </c:pt>
                <c:pt idx="23096">
                  <c:v>3.4227369704358428</c:v>
                </c:pt>
                <c:pt idx="23097">
                  <c:v>3.425784821700701</c:v>
                </c:pt>
                <c:pt idx="23098">
                  <c:v>3.4288326729655592</c:v>
                </c:pt>
                <c:pt idx="23099">
                  <c:v>3.4318805242304173</c:v>
                </c:pt>
                <c:pt idx="23100">
                  <c:v>3.4349283754952755</c:v>
                </c:pt>
                <c:pt idx="23101">
                  <c:v>3.4379762267601337</c:v>
                </c:pt>
                <c:pt idx="23102">
                  <c:v>3.4410240780249919</c:v>
                </c:pt>
                <c:pt idx="23103">
                  <c:v>3.4410240780249919</c:v>
                </c:pt>
                <c:pt idx="23104">
                  <c:v>3.4440719292898505</c:v>
                </c:pt>
                <c:pt idx="23105">
                  <c:v>3.4471197805547091</c:v>
                </c:pt>
                <c:pt idx="23106">
                  <c:v>3.4501676318195673</c:v>
                </c:pt>
                <c:pt idx="23107">
                  <c:v>3.4532154830844255</c:v>
                </c:pt>
                <c:pt idx="23108">
                  <c:v>3.4562633343492837</c:v>
                </c:pt>
                <c:pt idx="23109">
                  <c:v>3.4593111856141419</c:v>
                </c:pt>
                <c:pt idx="23110">
                  <c:v>3.4593111856141419</c:v>
                </c:pt>
                <c:pt idx="23111">
                  <c:v>3.462359036879</c:v>
                </c:pt>
                <c:pt idx="23112">
                  <c:v>3.4654068881438582</c:v>
                </c:pt>
                <c:pt idx="23113">
                  <c:v>3.4684547394087168</c:v>
                </c:pt>
                <c:pt idx="23114">
                  <c:v>3.4684547394087168</c:v>
                </c:pt>
                <c:pt idx="23115">
                  <c:v>3.471502590673575</c:v>
                </c:pt>
                <c:pt idx="23116">
                  <c:v>3.4745504419384332</c:v>
                </c:pt>
                <c:pt idx="23117">
                  <c:v>3.4775982932032914</c:v>
                </c:pt>
                <c:pt idx="23118">
                  <c:v>3.4806461444681496</c:v>
                </c:pt>
                <c:pt idx="23119">
                  <c:v>3.4806461444681496</c:v>
                </c:pt>
                <c:pt idx="23120">
                  <c:v>3.4836939957330082</c:v>
                </c:pt>
                <c:pt idx="23121">
                  <c:v>3.4836939957330082</c:v>
                </c:pt>
                <c:pt idx="23122">
                  <c:v>3.4867418469978664</c:v>
                </c:pt>
                <c:pt idx="23123">
                  <c:v>3.4867418469978664</c:v>
                </c:pt>
                <c:pt idx="23124">
                  <c:v>3.4897896982627246</c:v>
                </c:pt>
                <c:pt idx="23125">
                  <c:v>3.4897896982627246</c:v>
                </c:pt>
                <c:pt idx="23126">
                  <c:v>3.4928375495275832</c:v>
                </c:pt>
                <c:pt idx="23127">
                  <c:v>3.4928375495275832</c:v>
                </c:pt>
                <c:pt idx="23128">
                  <c:v>3.4928375495275832</c:v>
                </c:pt>
                <c:pt idx="23129">
                  <c:v>3.4928375495275832</c:v>
                </c:pt>
                <c:pt idx="23130">
                  <c:v>3.4897896982627246</c:v>
                </c:pt>
                <c:pt idx="23131">
                  <c:v>3.4897896982627246</c:v>
                </c:pt>
                <c:pt idx="23132">
                  <c:v>3.4897896982627246</c:v>
                </c:pt>
                <c:pt idx="23133">
                  <c:v>3.4867418469978664</c:v>
                </c:pt>
                <c:pt idx="23134">
                  <c:v>3.4867418469978664</c:v>
                </c:pt>
                <c:pt idx="23135">
                  <c:v>3.4806461444681496</c:v>
                </c:pt>
                <c:pt idx="23136">
                  <c:v>3.4806461444681496</c:v>
                </c:pt>
                <c:pt idx="23137">
                  <c:v>3.4775982932032914</c:v>
                </c:pt>
                <c:pt idx="23138">
                  <c:v>3.4745504419384332</c:v>
                </c:pt>
                <c:pt idx="23139">
                  <c:v>3.4745504419384332</c:v>
                </c:pt>
                <c:pt idx="23140">
                  <c:v>3.4684547394087168</c:v>
                </c:pt>
                <c:pt idx="23141">
                  <c:v>3.4654068881438582</c:v>
                </c:pt>
                <c:pt idx="23142">
                  <c:v>3.462359036879</c:v>
                </c:pt>
                <c:pt idx="23143">
                  <c:v>3.462359036879</c:v>
                </c:pt>
                <c:pt idx="23144">
                  <c:v>3.4593111856141419</c:v>
                </c:pt>
                <c:pt idx="23145">
                  <c:v>3.4562633343492837</c:v>
                </c:pt>
                <c:pt idx="23146">
                  <c:v>3.4501676318195673</c:v>
                </c:pt>
                <c:pt idx="23147">
                  <c:v>3.4501676318195673</c:v>
                </c:pt>
                <c:pt idx="23148">
                  <c:v>3.4440719292898505</c:v>
                </c:pt>
                <c:pt idx="23149">
                  <c:v>3.4440719292898505</c:v>
                </c:pt>
                <c:pt idx="23150">
                  <c:v>3.4410240780249919</c:v>
                </c:pt>
                <c:pt idx="23151">
                  <c:v>3.4349283754952755</c:v>
                </c:pt>
                <c:pt idx="23152">
                  <c:v>3.4379762267601337</c:v>
                </c:pt>
                <c:pt idx="23153">
                  <c:v>3.4349283754952755</c:v>
                </c:pt>
                <c:pt idx="23154">
                  <c:v>3.4318805242304173</c:v>
                </c:pt>
                <c:pt idx="23155">
                  <c:v>3.4288326729655592</c:v>
                </c:pt>
                <c:pt idx="23156">
                  <c:v>3.4227369704358428</c:v>
                </c:pt>
                <c:pt idx="23157">
                  <c:v>3.4196891191709846</c:v>
                </c:pt>
                <c:pt idx="23158">
                  <c:v>3.4166412679061264</c:v>
                </c:pt>
                <c:pt idx="23159">
                  <c:v>3.4166412679061264</c:v>
                </c:pt>
                <c:pt idx="23160">
                  <c:v>3.4166412679061264</c:v>
                </c:pt>
                <c:pt idx="23161">
                  <c:v>3.4135934166412674</c:v>
                </c:pt>
                <c:pt idx="23162">
                  <c:v>3.4135934166412674</c:v>
                </c:pt>
                <c:pt idx="23163">
                  <c:v>3.407497714111551</c:v>
                </c:pt>
                <c:pt idx="23164">
                  <c:v>3.407497714111551</c:v>
                </c:pt>
                <c:pt idx="23165">
                  <c:v>3.4044498628466928</c:v>
                </c:pt>
                <c:pt idx="23166">
                  <c:v>3.407497714111551</c:v>
                </c:pt>
                <c:pt idx="23167">
                  <c:v>3.4044498628466928</c:v>
                </c:pt>
                <c:pt idx="23168">
                  <c:v>3.407497714111551</c:v>
                </c:pt>
                <c:pt idx="23169">
                  <c:v>3.4014020115818346</c:v>
                </c:pt>
                <c:pt idx="23170">
                  <c:v>3.4044498628466928</c:v>
                </c:pt>
                <c:pt idx="23171">
                  <c:v>3.4135934166412674</c:v>
                </c:pt>
                <c:pt idx="23172">
                  <c:v>3.4014020115818346</c:v>
                </c:pt>
                <c:pt idx="23173">
                  <c:v>3.4105455653764092</c:v>
                </c:pt>
                <c:pt idx="23174">
                  <c:v>3.4135934166412674</c:v>
                </c:pt>
                <c:pt idx="23175">
                  <c:v>3.4166412679061264</c:v>
                </c:pt>
                <c:pt idx="23176">
                  <c:v>3.4196891191709846</c:v>
                </c:pt>
                <c:pt idx="23177">
                  <c:v>3.425784821700701</c:v>
                </c:pt>
                <c:pt idx="23178">
                  <c:v>3.4349283754952755</c:v>
                </c:pt>
                <c:pt idx="23179">
                  <c:v>3.4379762267601337</c:v>
                </c:pt>
                <c:pt idx="23180">
                  <c:v>3.4501676318195673</c:v>
                </c:pt>
                <c:pt idx="23181">
                  <c:v>3.4593111856141419</c:v>
                </c:pt>
                <c:pt idx="23182">
                  <c:v>3.4745504419384332</c:v>
                </c:pt>
                <c:pt idx="23183">
                  <c:v>3.4958854007924414</c:v>
                </c:pt>
                <c:pt idx="23184">
                  <c:v>3.5233160621761659</c:v>
                </c:pt>
                <c:pt idx="23185">
                  <c:v>3.5537945748247486</c:v>
                </c:pt>
                <c:pt idx="23186">
                  <c:v>3.5964644925327645</c:v>
                </c:pt>
                <c:pt idx="23187">
                  <c:v>3.6452301127704967</c:v>
                </c:pt>
                <c:pt idx="23188">
                  <c:v>3.7000914355379457</c:v>
                </c:pt>
                <c:pt idx="23189">
                  <c:v>3.7610484608351111</c:v>
                </c:pt>
                <c:pt idx="23190">
                  <c:v>3.8159097836025597</c:v>
                </c:pt>
                <c:pt idx="23191">
                  <c:v>3.8829625114294419</c:v>
                </c:pt>
                <c:pt idx="23192">
                  <c:v>3.9469673879914655</c:v>
                </c:pt>
                <c:pt idx="23193">
                  <c:v>4.0201158183480645</c:v>
                </c:pt>
                <c:pt idx="23194">
                  <c:v>4.0810728436452299</c:v>
                </c:pt>
                <c:pt idx="23195">
                  <c:v>4.1572691252666871</c:v>
                </c:pt>
                <c:pt idx="23196">
                  <c:v>4.2304175556232853</c:v>
                </c:pt>
                <c:pt idx="23197">
                  <c:v>4.297470283450167</c:v>
                </c:pt>
                <c:pt idx="23198">
                  <c:v>4.3584273087473333</c:v>
                </c:pt>
                <c:pt idx="23199">
                  <c:v>4.4132886315147823</c:v>
                </c:pt>
                <c:pt idx="23200">
                  <c:v>4.4651021030173723</c:v>
                </c:pt>
                <c:pt idx="23201">
                  <c:v>4.5047241694605296</c:v>
                </c:pt>
                <c:pt idx="23202">
                  <c:v>4.5504419384334041</c:v>
                </c:pt>
                <c:pt idx="23203">
                  <c:v>4.5839683023468449</c:v>
                </c:pt>
                <c:pt idx="23204">
                  <c:v>4.6022554099359949</c:v>
                </c:pt>
                <c:pt idx="23205">
                  <c:v>4.6205425175251449</c:v>
                </c:pt>
                <c:pt idx="23206">
                  <c:v>4.6235903687900031</c:v>
                </c:pt>
                <c:pt idx="23207">
                  <c:v>4.6235903687900031</c:v>
                </c:pt>
                <c:pt idx="23208">
                  <c:v>4.6053032612008531</c:v>
                </c:pt>
                <c:pt idx="23209">
                  <c:v>4.5839683023468449</c:v>
                </c:pt>
                <c:pt idx="23210">
                  <c:v>4.5656811947576958</c:v>
                </c:pt>
                <c:pt idx="23211">
                  <c:v>4.5321548308442541</c:v>
                </c:pt>
                <c:pt idx="23212">
                  <c:v>4.4925327644010968</c:v>
                </c:pt>
                <c:pt idx="23213">
                  <c:v>4.459006400487656</c:v>
                </c:pt>
                <c:pt idx="23214">
                  <c:v>4.4254800365742151</c:v>
                </c:pt>
                <c:pt idx="23215">
                  <c:v>4.388905821395916</c:v>
                </c:pt>
                <c:pt idx="23216">
                  <c:v>4.3523316062176161</c:v>
                </c:pt>
                <c:pt idx="23217">
                  <c:v>4.315757391039317</c:v>
                </c:pt>
                <c:pt idx="23218">
                  <c:v>4.2852788783907343</c:v>
                </c:pt>
                <c:pt idx="23219">
                  <c:v>4.245656811947577</c:v>
                </c:pt>
                <c:pt idx="23220">
                  <c:v>4.2151782992989943</c:v>
                </c:pt>
                <c:pt idx="23221">
                  <c:v>4.1846997866504116</c:v>
                </c:pt>
                <c:pt idx="23222">
                  <c:v>4.1572691252666871</c:v>
                </c:pt>
                <c:pt idx="23223">
                  <c:v>4.1267906126181035</c:v>
                </c:pt>
                <c:pt idx="23224">
                  <c:v>4.1024078024992381</c:v>
                </c:pt>
                <c:pt idx="23225">
                  <c:v>4.0749771411155136</c:v>
                </c:pt>
                <c:pt idx="23226">
                  <c:v>4.0505943309966472</c:v>
                </c:pt>
                <c:pt idx="23227">
                  <c:v>4.0262115208777809</c:v>
                </c:pt>
                <c:pt idx="23228">
                  <c:v>4.0018287107589154</c:v>
                </c:pt>
                <c:pt idx="23229">
                  <c:v>3.9804937519049068</c:v>
                </c:pt>
                <c:pt idx="23230">
                  <c:v>3.9591587930508991</c:v>
                </c:pt>
                <c:pt idx="23231">
                  <c:v>3.9408716854617492</c:v>
                </c:pt>
                <c:pt idx="23232">
                  <c:v>3.9164888753428828</c:v>
                </c:pt>
                <c:pt idx="23233">
                  <c:v>3.9012496190185919</c:v>
                </c:pt>
                <c:pt idx="23234">
                  <c:v>3.8829625114294419</c:v>
                </c:pt>
                <c:pt idx="23235">
                  <c:v>3.8646754038402924</c:v>
                </c:pt>
                <c:pt idx="23236">
                  <c:v>3.8463882962511424</c:v>
                </c:pt>
                <c:pt idx="23237">
                  <c:v>3.8281011886619933</c:v>
                </c:pt>
                <c:pt idx="23238">
                  <c:v>3.8098140810728434</c:v>
                </c:pt>
                <c:pt idx="23239">
                  <c:v>3.7976226760134106</c:v>
                </c:pt>
                <c:pt idx="23240">
                  <c:v>3.7823834196891188</c:v>
                </c:pt>
                <c:pt idx="23241">
                  <c:v>3.7580006095702529</c:v>
                </c:pt>
                <c:pt idx="23242">
                  <c:v>3.7427613532459612</c:v>
                </c:pt>
                <c:pt idx="23243">
                  <c:v>3.7305699481865284</c:v>
                </c:pt>
                <c:pt idx="23244">
                  <c:v>3.7214263943919539</c:v>
                </c:pt>
                <c:pt idx="23245">
                  <c:v>3.7092349893325203</c:v>
                </c:pt>
                <c:pt idx="23246">
                  <c:v>3.6970435842730875</c:v>
                </c:pt>
                <c:pt idx="23247">
                  <c:v>3.6848521792136544</c:v>
                </c:pt>
                <c:pt idx="23248">
                  <c:v>3.6757086254190794</c:v>
                </c:pt>
                <c:pt idx="23249">
                  <c:v>3.6635172203596462</c:v>
                </c:pt>
                <c:pt idx="23250">
                  <c:v>3.6513258153002135</c:v>
                </c:pt>
                <c:pt idx="23251">
                  <c:v>3.6391344102407799</c:v>
                </c:pt>
                <c:pt idx="23252">
                  <c:v>3.6360865589759217</c:v>
                </c:pt>
                <c:pt idx="23253">
                  <c:v>3.623895153916489</c:v>
                </c:pt>
                <c:pt idx="23254">
                  <c:v>3.6147516001219135</c:v>
                </c:pt>
                <c:pt idx="23255">
                  <c:v>3.605608046327339</c:v>
                </c:pt>
                <c:pt idx="23256">
                  <c:v>3.5964644925327645</c:v>
                </c:pt>
                <c:pt idx="23257">
                  <c:v>3.5842730874733313</c:v>
                </c:pt>
                <c:pt idx="23258">
                  <c:v>3.5751295336787563</c:v>
                </c:pt>
                <c:pt idx="23259">
                  <c:v>3.5720816824138981</c:v>
                </c:pt>
                <c:pt idx="23260">
                  <c:v>3.5629381286193231</c:v>
                </c:pt>
                <c:pt idx="23261">
                  <c:v>3.5537945748247486</c:v>
                </c:pt>
                <c:pt idx="23262">
                  <c:v>3.5446510210301736</c:v>
                </c:pt>
                <c:pt idx="23263">
                  <c:v>3.5385553185004568</c:v>
                </c:pt>
                <c:pt idx="23264">
                  <c:v>3.5324596159707404</c:v>
                </c:pt>
                <c:pt idx="23265">
                  <c:v>3.5233160621761659</c:v>
                </c:pt>
                <c:pt idx="23266">
                  <c:v>3.5202682109113077</c:v>
                </c:pt>
                <c:pt idx="23267">
                  <c:v>3.5111246571167323</c:v>
                </c:pt>
                <c:pt idx="23268">
                  <c:v>3.5050289545870159</c:v>
                </c:pt>
                <c:pt idx="23269">
                  <c:v>3.4958854007924414</c:v>
                </c:pt>
                <c:pt idx="23270">
                  <c:v>3.4897896982627246</c:v>
                </c:pt>
                <c:pt idx="23271">
                  <c:v>3.4867418469978664</c:v>
                </c:pt>
                <c:pt idx="23272">
                  <c:v>3.4806461444681496</c:v>
                </c:pt>
                <c:pt idx="23273">
                  <c:v>3.471502590673575</c:v>
                </c:pt>
                <c:pt idx="23274">
                  <c:v>3.4684547394087168</c:v>
                </c:pt>
                <c:pt idx="23275">
                  <c:v>3.462359036879</c:v>
                </c:pt>
                <c:pt idx="23276">
                  <c:v>3.4593111856141419</c:v>
                </c:pt>
                <c:pt idx="23277">
                  <c:v>3.4501676318195673</c:v>
                </c:pt>
                <c:pt idx="23278">
                  <c:v>3.4501676318195673</c:v>
                </c:pt>
                <c:pt idx="23279">
                  <c:v>3.4410240780249919</c:v>
                </c:pt>
                <c:pt idx="23280">
                  <c:v>3.4410240780249919</c:v>
                </c:pt>
                <c:pt idx="23281">
                  <c:v>3.4318805242304173</c:v>
                </c:pt>
                <c:pt idx="23282">
                  <c:v>3.4288326729655592</c:v>
                </c:pt>
                <c:pt idx="23283">
                  <c:v>3.425784821700701</c:v>
                </c:pt>
                <c:pt idx="23284">
                  <c:v>3.4196891191709846</c:v>
                </c:pt>
                <c:pt idx="23285">
                  <c:v>3.4196891191709846</c:v>
                </c:pt>
                <c:pt idx="23286">
                  <c:v>3.4105455653764092</c:v>
                </c:pt>
                <c:pt idx="23287">
                  <c:v>3.4105455653764092</c:v>
                </c:pt>
                <c:pt idx="23288">
                  <c:v>3.4014020115818346</c:v>
                </c:pt>
                <c:pt idx="23289">
                  <c:v>3.4014020115818346</c:v>
                </c:pt>
                <c:pt idx="23290">
                  <c:v>3.3983541603169765</c:v>
                </c:pt>
                <c:pt idx="23291">
                  <c:v>3.3922584577872601</c:v>
                </c:pt>
                <c:pt idx="23292">
                  <c:v>3.3892106065224015</c:v>
                </c:pt>
                <c:pt idx="23293">
                  <c:v>3.3892106065224015</c:v>
                </c:pt>
                <c:pt idx="23294">
                  <c:v>3.3831149039926851</c:v>
                </c:pt>
                <c:pt idx="23295">
                  <c:v>3.3800670527278265</c:v>
                </c:pt>
                <c:pt idx="23296">
                  <c:v>3.3770192014629683</c:v>
                </c:pt>
                <c:pt idx="23297">
                  <c:v>3.3709234989332519</c:v>
                </c:pt>
                <c:pt idx="23298">
                  <c:v>3.3709234989332519</c:v>
                </c:pt>
                <c:pt idx="23299">
                  <c:v>3.3709234989332519</c:v>
                </c:pt>
                <c:pt idx="23300">
                  <c:v>3.3648277964035351</c:v>
                </c:pt>
                <c:pt idx="23301">
                  <c:v>3.3648277964035351</c:v>
                </c:pt>
                <c:pt idx="23302">
                  <c:v>3.3587320938738188</c:v>
                </c:pt>
                <c:pt idx="23303">
                  <c:v>3.3556842426089606</c:v>
                </c:pt>
                <c:pt idx="23304">
                  <c:v>3.3556842426089606</c:v>
                </c:pt>
                <c:pt idx="23305">
                  <c:v>3.3495885400792442</c:v>
                </c:pt>
                <c:pt idx="23306">
                  <c:v>3.3495885400792442</c:v>
                </c:pt>
                <c:pt idx="23307">
                  <c:v>3.346540688814386</c:v>
                </c:pt>
                <c:pt idx="23308">
                  <c:v>3.346540688814386</c:v>
                </c:pt>
                <c:pt idx="23309">
                  <c:v>3.3404449862846692</c:v>
                </c:pt>
                <c:pt idx="23310">
                  <c:v>3.3404449862846692</c:v>
                </c:pt>
                <c:pt idx="23311">
                  <c:v>3.3373971350198106</c:v>
                </c:pt>
                <c:pt idx="23312">
                  <c:v>3.3373971350198106</c:v>
                </c:pt>
                <c:pt idx="23313">
                  <c:v>3.3373971350198106</c:v>
                </c:pt>
                <c:pt idx="23314">
                  <c:v>3.3313014324900942</c:v>
                </c:pt>
                <c:pt idx="23315">
                  <c:v>3.3313014324900942</c:v>
                </c:pt>
                <c:pt idx="23316">
                  <c:v>3.3282535812252361</c:v>
                </c:pt>
                <c:pt idx="23317">
                  <c:v>3.3282535812252361</c:v>
                </c:pt>
                <c:pt idx="23318">
                  <c:v>3.3221578786955197</c:v>
                </c:pt>
                <c:pt idx="23319">
                  <c:v>3.3221578786955197</c:v>
                </c:pt>
                <c:pt idx="23320">
                  <c:v>3.3221578786955197</c:v>
                </c:pt>
                <c:pt idx="23321">
                  <c:v>3.3221578786955197</c:v>
                </c:pt>
                <c:pt idx="23322">
                  <c:v>3.3191100274306615</c:v>
                </c:pt>
                <c:pt idx="23323">
                  <c:v>3.3160621761658033</c:v>
                </c:pt>
                <c:pt idx="23324">
                  <c:v>3.3191100274306615</c:v>
                </c:pt>
                <c:pt idx="23325">
                  <c:v>3.3130143249009443</c:v>
                </c:pt>
                <c:pt idx="23326">
                  <c:v>3.3099664736360861</c:v>
                </c:pt>
                <c:pt idx="23327">
                  <c:v>3.3130143249009443</c:v>
                </c:pt>
                <c:pt idx="23328">
                  <c:v>3.3099664736360861</c:v>
                </c:pt>
                <c:pt idx="23329">
                  <c:v>3.3099664736360861</c:v>
                </c:pt>
                <c:pt idx="23330">
                  <c:v>3.3099664736360861</c:v>
                </c:pt>
                <c:pt idx="23331">
                  <c:v>3.3069186223712279</c:v>
                </c:pt>
                <c:pt idx="23332">
                  <c:v>3.3038707711063697</c:v>
                </c:pt>
                <c:pt idx="23333">
                  <c:v>3.3038707711063697</c:v>
                </c:pt>
                <c:pt idx="23334">
                  <c:v>3.3008229198415115</c:v>
                </c:pt>
                <c:pt idx="23335">
                  <c:v>3.3038707711063697</c:v>
                </c:pt>
                <c:pt idx="23336">
                  <c:v>3.3038707711063697</c:v>
                </c:pt>
                <c:pt idx="23337">
                  <c:v>3.3008229198415115</c:v>
                </c:pt>
                <c:pt idx="23338">
                  <c:v>3.2977750685766534</c:v>
                </c:pt>
                <c:pt idx="23339">
                  <c:v>3.2977750685766534</c:v>
                </c:pt>
                <c:pt idx="23340">
                  <c:v>3.3008229198415115</c:v>
                </c:pt>
                <c:pt idx="23341">
                  <c:v>3.2977750685766534</c:v>
                </c:pt>
                <c:pt idx="23342">
                  <c:v>3.2977750685766534</c:v>
                </c:pt>
                <c:pt idx="23343">
                  <c:v>3.2947272173117952</c:v>
                </c:pt>
                <c:pt idx="23344">
                  <c:v>3.2977750685766534</c:v>
                </c:pt>
                <c:pt idx="23345">
                  <c:v>3.291679366046937</c:v>
                </c:pt>
                <c:pt idx="23346">
                  <c:v>3.2947272173117952</c:v>
                </c:pt>
                <c:pt idx="23347">
                  <c:v>3.291679366046937</c:v>
                </c:pt>
                <c:pt idx="23348">
                  <c:v>3.291679366046937</c:v>
                </c:pt>
                <c:pt idx="23349">
                  <c:v>3.2947272173117952</c:v>
                </c:pt>
                <c:pt idx="23350">
                  <c:v>3.291679366046937</c:v>
                </c:pt>
                <c:pt idx="23351">
                  <c:v>3.2947272173117952</c:v>
                </c:pt>
                <c:pt idx="23352">
                  <c:v>3.2886315147820784</c:v>
                </c:pt>
                <c:pt idx="23353">
                  <c:v>3.2886315147820784</c:v>
                </c:pt>
                <c:pt idx="23354">
                  <c:v>3.291679366046937</c:v>
                </c:pt>
                <c:pt idx="23355">
                  <c:v>3.2886315147820784</c:v>
                </c:pt>
                <c:pt idx="23356">
                  <c:v>3.2886315147820784</c:v>
                </c:pt>
                <c:pt idx="23357">
                  <c:v>3.291679366046937</c:v>
                </c:pt>
                <c:pt idx="23358">
                  <c:v>3.2886315147820784</c:v>
                </c:pt>
                <c:pt idx="23359">
                  <c:v>3.2886315147820784</c:v>
                </c:pt>
                <c:pt idx="23360">
                  <c:v>3.2886315147820784</c:v>
                </c:pt>
                <c:pt idx="23361">
                  <c:v>3.2855836635172202</c:v>
                </c:pt>
                <c:pt idx="23362">
                  <c:v>3.2886315147820784</c:v>
                </c:pt>
                <c:pt idx="23363">
                  <c:v>3.2886315147820784</c:v>
                </c:pt>
                <c:pt idx="23364">
                  <c:v>3.2855836635172202</c:v>
                </c:pt>
                <c:pt idx="23365">
                  <c:v>3.2855836635172202</c:v>
                </c:pt>
                <c:pt idx="23366">
                  <c:v>3.2886315147820784</c:v>
                </c:pt>
                <c:pt idx="23367">
                  <c:v>3.282535812252362</c:v>
                </c:pt>
                <c:pt idx="23368">
                  <c:v>3.2855836635172202</c:v>
                </c:pt>
                <c:pt idx="23369">
                  <c:v>3.2855836635172202</c:v>
                </c:pt>
                <c:pt idx="23370">
                  <c:v>3.2886315147820784</c:v>
                </c:pt>
                <c:pt idx="23371">
                  <c:v>3.2855836635172202</c:v>
                </c:pt>
                <c:pt idx="23372">
                  <c:v>3.2855836635172202</c:v>
                </c:pt>
                <c:pt idx="23373">
                  <c:v>3.2886315147820784</c:v>
                </c:pt>
                <c:pt idx="23374">
                  <c:v>3.282535812252362</c:v>
                </c:pt>
                <c:pt idx="23375">
                  <c:v>3.2855836635172202</c:v>
                </c:pt>
                <c:pt idx="23376">
                  <c:v>3.2855836635172202</c:v>
                </c:pt>
                <c:pt idx="23377">
                  <c:v>3.282535812252362</c:v>
                </c:pt>
                <c:pt idx="23378">
                  <c:v>3.282535812252362</c:v>
                </c:pt>
                <c:pt idx="23379">
                  <c:v>3.2855836635172202</c:v>
                </c:pt>
                <c:pt idx="23380">
                  <c:v>3.282535812252362</c:v>
                </c:pt>
                <c:pt idx="23381">
                  <c:v>3.282535812252362</c:v>
                </c:pt>
                <c:pt idx="23382">
                  <c:v>3.2855836635172202</c:v>
                </c:pt>
                <c:pt idx="23383">
                  <c:v>3.2855836635172202</c:v>
                </c:pt>
                <c:pt idx="23384">
                  <c:v>3.282535812252362</c:v>
                </c:pt>
                <c:pt idx="23385">
                  <c:v>3.2855836635172202</c:v>
                </c:pt>
                <c:pt idx="23386">
                  <c:v>3.2855836635172202</c:v>
                </c:pt>
                <c:pt idx="23387">
                  <c:v>3.2886315147820784</c:v>
                </c:pt>
                <c:pt idx="23388">
                  <c:v>3.282535812252362</c:v>
                </c:pt>
                <c:pt idx="23389">
                  <c:v>3.2855836635172202</c:v>
                </c:pt>
                <c:pt idx="23390">
                  <c:v>3.2855836635172202</c:v>
                </c:pt>
                <c:pt idx="23391">
                  <c:v>3.2886315147820784</c:v>
                </c:pt>
                <c:pt idx="23392">
                  <c:v>3.282535812252362</c:v>
                </c:pt>
                <c:pt idx="23393">
                  <c:v>3.2855836635172202</c:v>
                </c:pt>
                <c:pt idx="23394">
                  <c:v>3.2855836635172202</c:v>
                </c:pt>
                <c:pt idx="23395">
                  <c:v>3.2886315147820784</c:v>
                </c:pt>
                <c:pt idx="23396">
                  <c:v>3.2886315147820784</c:v>
                </c:pt>
                <c:pt idx="23397">
                  <c:v>3.2855836635172202</c:v>
                </c:pt>
                <c:pt idx="23398">
                  <c:v>3.2855836635172202</c:v>
                </c:pt>
                <c:pt idx="23399">
                  <c:v>3.2855836635172202</c:v>
                </c:pt>
                <c:pt idx="23400">
                  <c:v>3.2855836635172202</c:v>
                </c:pt>
                <c:pt idx="23401">
                  <c:v>3.2855836635172202</c:v>
                </c:pt>
                <c:pt idx="23402">
                  <c:v>3.2855836635172202</c:v>
                </c:pt>
                <c:pt idx="23403">
                  <c:v>3.2886315147820784</c:v>
                </c:pt>
                <c:pt idx="23404">
                  <c:v>3.2886315147820784</c:v>
                </c:pt>
                <c:pt idx="23405">
                  <c:v>3.2886315147820784</c:v>
                </c:pt>
                <c:pt idx="23406">
                  <c:v>3.2886315147820784</c:v>
                </c:pt>
                <c:pt idx="23407">
                  <c:v>3.2886315147820784</c:v>
                </c:pt>
                <c:pt idx="23408">
                  <c:v>3.2886315147820784</c:v>
                </c:pt>
                <c:pt idx="23409">
                  <c:v>3.291679366046937</c:v>
                </c:pt>
                <c:pt idx="23410">
                  <c:v>3.2886315147820784</c:v>
                </c:pt>
                <c:pt idx="23411">
                  <c:v>3.2886315147820784</c:v>
                </c:pt>
                <c:pt idx="23412">
                  <c:v>3.2886315147820784</c:v>
                </c:pt>
                <c:pt idx="23413">
                  <c:v>3.2886315147820784</c:v>
                </c:pt>
                <c:pt idx="23414">
                  <c:v>3.2886315147820784</c:v>
                </c:pt>
                <c:pt idx="23415">
                  <c:v>3.291679366046937</c:v>
                </c:pt>
                <c:pt idx="23416">
                  <c:v>3.291679366046937</c:v>
                </c:pt>
                <c:pt idx="23417">
                  <c:v>3.291679366046937</c:v>
                </c:pt>
                <c:pt idx="23418">
                  <c:v>3.291679366046937</c:v>
                </c:pt>
                <c:pt idx="23419">
                  <c:v>3.291679366046937</c:v>
                </c:pt>
                <c:pt idx="23420">
                  <c:v>3.2947272173117952</c:v>
                </c:pt>
                <c:pt idx="23421">
                  <c:v>3.291679366046937</c:v>
                </c:pt>
                <c:pt idx="23422">
                  <c:v>3.2947272173117952</c:v>
                </c:pt>
                <c:pt idx="23423">
                  <c:v>3.2947272173117952</c:v>
                </c:pt>
                <c:pt idx="23424">
                  <c:v>3.2977750685766534</c:v>
                </c:pt>
                <c:pt idx="23425">
                  <c:v>3.2947272173117952</c:v>
                </c:pt>
                <c:pt idx="23426">
                  <c:v>3.2947272173117952</c:v>
                </c:pt>
                <c:pt idx="23427">
                  <c:v>3.2947272173117952</c:v>
                </c:pt>
                <c:pt idx="23428">
                  <c:v>3.2977750685766534</c:v>
                </c:pt>
                <c:pt idx="23429">
                  <c:v>3.2977750685766534</c:v>
                </c:pt>
                <c:pt idx="23430">
                  <c:v>3.2947272173117952</c:v>
                </c:pt>
                <c:pt idx="23431">
                  <c:v>3.2977750685766534</c:v>
                </c:pt>
                <c:pt idx="23432">
                  <c:v>3.2977750685766534</c:v>
                </c:pt>
                <c:pt idx="23433">
                  <c:v>3.2977750685766534</c:v>
                </c:pt>
                <c:pt idx="23434">
                  <c:v>3.3008229198415115</c:v>
                </c:pt>
                <c:pt idx="23435">
                  <c:v>3.2977750685766534</c:v>
                </c:pt>
                <c:pt idx="23436">
                  <c:v>3.3008229198415115</c:v>
                </c:pt>
                <c:pt idx="23437">
                  <c:v>3.3038707711063697</c:v>
                </c:pt>
                <c:pt idx="23438">
                  <c:v>3.3008229198415115</c:v>
                </c:pt>
                <c:pt idx="23439">
                  <c:v>3.3038707711063697</c:v>
                </c:pt>
                <c:pt idx="23440">
                  <c:v>3.3038707711063697</c:v>
                </c:pt>
                <c:pt idx="23441">
                  <c:v>3.3038707711063697</c:v>
                </c:pt>
                <c:pt idx="23442">
                  <c:v>3.3069186223712279</c:v>
                </c:pt>
                <c:pt idx="23443">
                  <c:v>3.3069186223712279</c:v>
                </c:pt>
                <c:pt idx="23444">
                  <c:v>3.3069186223712279</c:v>
                </c:pt>
                <c:pt idx="23445">
                  <c:v>3.3069186223712279</c:v>
                </c:pt>
                <c:pt idx="23446">
                  <c:v>3.3130143249009443</c:v>
                </c:pt>
                <c:pt idx="23447">
                  <c:v>3.3099664736360861</c:v>
                </c:pt>
                <c:pt idx="23448">
                  <c:v>3.3160621761658033</c:v>
                </c:pt>
                <c:pt idx="23449">
                  <c:v>3.3130143249009443</c:v>
                </c:pt>
                <c:pt idx="23450">
                  <c:v>3.3160621761658033</c:v>
                </c:pt>
                <c:pt idx="23451">
                  <c:v>3.3221578786955197</c:v>
                </c:pt>
                <c:pt idx="23452">
                  <c:v>3.3221578786955197</c:v>
                </c:pt>
                <c:pt idx="23453">
                  <c:v>3.3252057299603779</c:v>
                </c:pt>
                <c:pt idx="23454">
                  <c:v>3.3282535812252361</c:v>
                </c:pt>
                <c:pt idx="23455">
                  <c:v>3.3343492837549524</c:v>
                </c:pt>
                <c:pt idx="23456">
                  <c:v>3.3404449862846692</c:v>
                </c:pt>
                <c:pt idx="23457">
                  <c:v>3.3434928375495274</c:v>
                </c:pt>
                <c:pt idx="23458">
                  <c:v>3.3495885400792442</c:v>
                </c:pt>
                <c:pt idx="23459">
                  <c:v>3.3556842426089606</c:v>
                </c:pt>
                <c:pt idx="23460">
                  <c:v>3.361779945138677</c:v>
                </c:pt>
                <c:pt idx="23461">
                  <c:v>3.3709234989332519</c:v>
                </c:pt>
                <c:pt idx="23462">
                  <c:v>3.3861627552575433</c:v>
                </c:pt>
                <c:pt idx="23463">
                  <c:v>3.3953063090521183</c:v>
                </c:pt>
                <c:pt idx="23464">
                  <c:v>3.4135934166412674</c:v>
                </c:pt>
                <c:pt idx="23465">
                  <c:v>3.4318805242304173</c:v>
                </c:pt>
                <c:pt idx="23466">
                  <c:v>3.4593111856141419</c:v>
                </c:pt>
                <c:pt idx="23467">
                  <c:v>3.4836939957330082</c:v>
                </c:pt>
                <c:pt idx="23468">
                  <c:v>3.5202682109113077</c:v>
                </c:pt>
                <c:pt idx="23469">
                  <c:v>3.5537945748247486</c:v>
                </c:pt>
                <c:pt idx="23470">
                  <c:v>3.5903687900030476</c:v>
                </c:pt>
                <c:pt idx="23471">
                  <c:v>3.6330387077110635</c:v>
                </c:pt>
                <c:pt idx="23472">
                  <c:v>3.6757086254190794</c:v>
                </c:pt>
                <c:pt idx="23473">
                  <c:v>3.7183785431270948</c:v>
                </c:pt>
                <c:pt idx="23474">
                  <c:v>3.7701920146296857</c:v>
                </c:pt>
                <c:pt idx="23475">
                  <c:v>3.8159097836025597</c:v>
                </c:pt>
                <c:pt idx="23476">
                  <c:v>3.8646754038402924</c:v>
                </c:pt>
                <c:pt idx="23477">
                  <c:v>3.919536726607741</c:v>
                </c:pt>
                <c:pt idx="23478">
                  <c:v>3.9713501981103319</c:v>
                </c:pt>
                <c:pt idx="23479">
                  <c:v>4.0262115208777809</c:v>
                </c:pt>
                <c:pt idx="23480">
                  <c:v>4.0780249923803717</c:v>
                </c:pt>
                <c:pt idx="23481">
                  <c:v>4.1267906126181035</c:v>
                </c:pt>
                <c:pt idx="23482">
                  <c:v>4.1755562328558362</c:v>
                </c:pt>
                <c:pt idx="23483">
                  <c:v>4.2212740018287107</c:v>
                </c:pt>
                <c:pt idx="23484">
                  <c:v>4.2700396220664425</c:v>
                </c:pt>
                <c:pt idx="23485">
                  <c:v>4.315757391039317</c:v>
                </c:pt>
                <c:pt idx="23486">
                  <c:v>4.3553794574824742</c:v>
                </c:pt>
                <c:pt idx="23487">
                  <c:v>4.388905821395916</c:v>
                </c:pt>
                <c:pt idx="23488">
                  <c:v>4.4224321853093569</c:v>
                </c:pt>
                <c:pt idx="23489">
                  <c:v>4.443767144163365</c:v>
                </c:pt>
                <c:pt idx="23490">
                  <c:v>4.4651021030173723</c:v>
                </c:pt>
                <c:pt idx="23491">
                  <c:v>4.4925327644010968</c:v>
                </c:pt>
                <c:pt idx="23492">
                  <c:v>4.4986284669308132</c:v>
                </c:pt>
                <c:pt idx="23493">
                  <c:v>4.513867723255105</c:v>
                </c:pt>
                <c:pt idx="23494">
                  <c:v>4.5199634257848214</c:v>
                </c:pt>
                <c:pt idx="23495">
                  <c:v>4.5077720207253877</c:v>
                </c:pt>
                <c:pt idx="23496">
                  <c:v>4.495580615665955</c:v>
                </c:pt>
                <c:pt idx="23497">
                  <c:v>4.4772935080768059</c:v>
                </c:pt>
                <c:pt idx="23498">
                  <c:v>4.4559585492227978</c:v>
                </c:pt>
                <c:pt idx="23499">
                  <c:v>4.4285278878390733</c:v>
                </c:pt>
                <c:pt idx="23500">
                  <c:v>4.3980493751904906</c:v>
                </c:pt>
                <c:pt idx="23501">
                  <c:v>4.3675708625419079</c:v>
                </c:pt>
                <c:pt idx="23502">
                  <c:v>4.334044498628467</c:v>
                </c:pt>
                <c:pt idx="23503">
                  <c:v>4.3005181347150252</c:v>
                </c:pt>
                <c:pt idx="23504">
                  <c:v>4.2700396220664425</c:v>
                </c:pt>
                <c:pt idx="23505">
                  <c:v>4.2334654068881434</c:v>
                </c:pt>
                <c:pt idx="23506">
                  <c:v>4.2029868942395607</c:v>
                </c:pt>
                <c:pt idx="23507">
                  <c:v>4.1755562328558362</c:v>
                </c:pt>
                <c:pt idx="23508">
                  <c:v>4.1450777202072535</c:v>
                </c:pt>
                <c:pt idx="23509">
                  <c:v>4.117647058823529</c:v>
                </c:pt>
                <c:pt idx="23510">
                  <c:v>4.0902163974398045</c:v>
                </c:pt>
                <c:pt idx="23511">
                  <c:v>4.0658335873209381</c:v>
                </c:pt>
                <c:pt idx="23512">
                  <c:v>4.0414507772020727</c:v>
                </c:pt>
                <c:pt idx="23513">
                  <c:v>4.0170679670832063</c:v>
                </c:pt>
                <c:pt idx="23514">
                  <c:v>3.9896373056994818</c:v>
                </c:pt>
                <c:pt idx="23515">
                  <c:v>3.9683023468454737</c:v>
                </c:pt>
                <c:pt idx="23516">
                  <c:v>3.9500152392563246</c:v>
                </c:pt>
                <c:pt idx="23517">
                  <c:v>3.9347759829320328</c:v>
                </c:pt>
                <c:pt idx="23518">
                  <c:v>3.9134410240780246</c:v>
                </c:pt>
                <c:pt idx="23519">
                  <c:v>3.8921060652240169</c:v>
                </c:pt>
                <c:pt idx="23520">
                  <c:v>3.8738189576348674</c:v>
                </c:pt>
                <c:pt idx="23521">
                  <c:v>3.8555318500457179</c:v>
                </c:pt>
                <c:pt idx="23522">
                  <c:v>3.8402925937214261</c:v>
                </c:pt>
                <c:pt idx="23523">
                  <c:v>3.8189576348674179</c:v>
                </c:pt>
                <c:pt idx="23524">
                  <c:v>3.803718378543127</c:v>
                </c:pt>
                <c:pt idx="23525">
                  <c:v>3.7884791222188356</c:v>
                </c:pt>
                <c:pt idx="23526">
                  <c:v>3.7732398658945443</c:v>
                </c:pt>
                <c:pt idx="23527">
                  <c:v>3.7610484608351111</c:v>
                </c:pt>
                <c:pt idx="23528">
                  <c:v>3.7427613532459612</c:v>
                </c:pt>
                <c:pt idx="23529">
                  <c:v>3.7275220969216702</c:v>
                </c:pt>
                <c:pt idx="23530">
                  <c:v>3.7153306918622366</c:v>
                </c:pt>
                <c:pt idx="23531">
                  <c:v>3.7031392868028039</c:v>
                </c:pt>
                <c:pt idx="23532">
                  <c:v>3.6909478817433707</c:v>
                </c:pt>
                <c:pt idx="23533">
                  <c:v>3.6787564766839376</c:v>
                </c:pt>
                <c:pt idx="23534">
                  <c:v>3.6665650716245044</c:v>
                </c:pt>
                <c:pt idx="23535">
                  <c:v>3.660469369094788</c:v>
                </c:pt>
                <c:pt idx="23536">
                  <c:v>3.6513258153002135</c:v>
                </c:pt>
                <c:pt idx="23537">
                  <c:v>3.6391344102407799</c:v>
                </c:pt>
                <c:pt idx="23538">
                  <c:v>3.6269430051813472</c:v>
                </c:pt>
                <c:pt idx="23539">
                  <c:v>3.6177994513867717</c:v>
                </c:pt>
                <c:pt idx="23540">
                  <c:v>3.6117037488570554</c:v>
                </c:pt>
                <c:pt idx="23541">
                  <c:v>3.6025601950624808</c:v>
                </c:pt>
                <c:pt idx="23542">
                  <c:v>3.5903687900030476</c:v>
                </c:pt>
                <c:pt idx="23543">
                  <c:v>3.5812252362084727</c:v>
                </c:pt>
                <c:pt idx="23544">
                  <c:v>3.5781773849436145</c:v>
                </c:pt>
                <c:pt idx="23545">
                  <c:v>3.5690338311490399</c:v>
                </c:pt>
                <c:pt idx="23546">
                  <c:v>3.5568424260896068</c:v>
                </c:pt>
                <c:pt idx="23547">
                  <c:v>3.5537945748247486</c:v>
                </c:pt>
                <c:pt idx="23548">
                  <c:v>3.5446510210301736</c:v>
                </c:pt>
                <c:pt idx="23549">
                  <c:v>3.5355074672355986</c:v>
                </c:pt>
                <c:pt idx="23550">
                  <c:v>3.5324596159707404</c:v>
                </c:pt>
                <c:pt idx="23551">
                  <c:v>3.5233160621761659</c:v>
                </c:pt>
                <c:pt idx="23552">
                  <c:v>3.5202682109113077</c:v>
                </c:pt>
                <c:pt idx="23553">
                  <c:v>3.5111246571167323</c:v>
                </c:pt>
                <c:pt idx="23554">
                  <c:v>3.5019811033221577</c:v>
                </c:pt>
                <c:pt idx="23555">
                  <c:v>3.4958854007924414</c:v>
                </c:pt>
                <c:pt idx="23556">
                  <c:v>3.4867418469978664</c:v>
                </c:pt>
                <c:pt idx="23557">
                  <c:v>3.4867418469978664</c:v>
                </c:pt>
                <c:pt idx="23558">
                  <c:v>3.4775982932032914</c:v>
                </c:pt>
                <c:pt idx="23559">
                  <c:v>3.4745504419384332</c:v>
                </c:pt>
                <c:pt idx="23560">
                  <c:v>3.4684547394087168</c:v>
                </c:pt>
                <c:pt idx="23561">
                  <c:v>3.4654068881438582</c:v>
                </c:pt>
                <c:pt idx="23562">
                  <c:v>3.4562633343492837</c:v>
                </c:pt>
                <c:pt idx="23563">
                  <c:v>3.4562633343492837</c:v>
                </c:pt>
                <c:pt idx="23564">
                  <c:v>3.4471197805547091</c:v>
                </c:pt>
                <c:pt idx="23565">
                  <c:v>3.4440719292898505</c:v>
                </c:pt>
                <c:pt idx="23566">
                  <c:v>3.4379762267601337</c:v>
                </c:pt>
                <c:pt idx="23567">
                  <c:v>3.4349283754952755</c:v>
                </c:pt>
                <c:pt idx="23568">
                  <c:v>3.4288326729655592</c:v>
                </c:pt>
                <c:pt idx="23569">
                  <c:v>3.425784821700701</c:v>
                </c:pt>
                <c:pt idx="23570">
                  <c:v>3.425784821700701</c:v>
                </c:pt>
                <c:pt idx="23571">
                  <c:v>3.4166412679061264</c:v>
                </c:pt>
                <c:pt idx="23572">
                  <c:v>3.4166412679061264</c:v>
                </c:pt>
                <c:pt idx="23573">
                  <c:v>3.4105455653764092</c:v>
                </c:pt>
                <c:pt idx="23574">
                  <c:v>3.407497714111551</c:v>
                </c:pt>
                <c:pt idx="23575">
                  <c:v>3.4014020115818346</c:v>
                </c:pt>
                <c:pt idx="23576">
                  <c:v>3.3983541603169765</c:v>
                </c:pt>
                <c:pt idx="23577">
                  <c:v>3.3983541603169765</c:v>
                </c:pt>
                <c:pt idx="23578">
                  <c:v>3.3922584577872601</c:v>
                </c:pt>
                <c:pt idx="23579">
                  <c:v>3.3892106065224015</c:v>
                </c:pt>
                <c:pt idx="23580">
                  <c:v>3.3892106065224015</c:v>
                </c:pt>
                <c:pt idx="23581">
                  <c:v>3.3831149039926851</c:v>
                </c:pt>
                <c:pt idx="23582">
                  <c:v>3.3800670527278265</c:v>
                </c:pt>
                <c:pt idx="23583">
                  <c:v>3.3800670527278265</c:v>
                </c:pt>
                <c:pt idx="23584">
                  <c:v>3.3739713501981101</c:v>
                </c:pt>
                <c:pt idx="23585">
                  <c:v>3.3739713501981101</c:v>
                </c:pt>
                <c:pt idx="23586">
                  <c:v>3.3709234989332519</c:v>
                </c:pt>
                <c:pt idx="23587">
                  <c:v>3.3648277964035351</c:v>
                </c:pt>
                <c:pt idx="23588">
                  <c:v>3.3648277964035351</c:v>
                </c:pt>
                <c:pt idx="23589">
                  <c:v>3.3648277964035351</c:v>
                </c:pt>
                <c:pt idx="23590">
                  <c:v>3.3648277964035351</c:v>
                </c:pt>
                <c:pt idx="23591">
                  <c:v>3.3556842426089606</c:v>
                </c:pt>
                <c:pt idx="23592">
                  <c:v>3.3556842426089606</c:v>
                </c:pt>
                <c:pt idx="23593">
                  <c:v>3.3556842426089606</c:v>
                </c:pt>
                <c:pt idx="23594">
                  <c:v>3.3495885400792442</c:v>
                </c:pt>
                <c:pt idx="23595">
                  <c:v>3.3495885400792442</c:v>
                </c:pt>
                <c:pt idx="23596">
                  <c:v>3.3495885400792442</c:v>
                </c:pt>
                <c:pt idx="23597">
                  <c:v>3.3495885400792442</c:v>
                </c:pt>
                <c:pt idx="23598">
                  <c:v>3.3434928375495274</c:v>
                </c:pt>
                <c:pt idx="23599">
                  <c:v>3.3434928375495274</c:v>
                </c:pt>
                <c:pt idx="23600">
                  <c:v>3.3404449862846692</c:v>
                </c:pt>
                <c:pt idx="23601">
                  <c:v>3.3404449862846692</c:v>
                </c:pt>
                <c:pt idx="23602">
                  <c:v>3.3404449862846692</c:v>
                </c:pt>
                <c:pt idx="23603">
                  <c:v>3.3343492837549524</c:v>
                </c:pt>
                <c:pt idx="23604">
                  <c:v>3.3343492837549524</c:v>
                </c:pt>
                <c:pt idx="23605">
                  <c:v>3.3343492837549524</c:v>
                </c:pt>
                <c:pt idx="23606">
                  <c:v>3.3343492837549524</c:v>
                </c:pt>
                <c:pt idx="23607">
                  <c:v>3.3282535812252361</c:v>
                </c:pt>
                <c:pt idx="23608">
                  <c:v>3.3282535812252361</c:v>
                </c:pt>
                <c:pt idx="23609">
                  <c:v>3.3282535812252361</c:v>
                </c:pt>
                <c:pt idx="23610">
                  <c:v>3.3252057299603779</c:v>
                </c:pt>
                <c:pt idx="23611">
                  <c:v>3.3252057299603779</c:v>
                </c:pt>
                <c:pt idx="23612">
                  <c:v>3.3252057299603779</c:v>
                </c:pt>
                <c:pt idx="23613">
                  <c:v>3.3221578786955197</c:v>
                </c:pt>
                <c:pt idx="23614">
                  <c:v>3.3252057299603779</c:v>
                </c:pt>
                <c:pt idx="23615">
                  <c:v>3.3191100274306615</c:v>
                </c:pt>
                <c:pt idx="23616">
                  <c:v>3.3221578786955197</c:v>
                </c:pt>
                <c:pt idx="23617">
                  <c:v>3.3191100274306615</c:v>
                </c:pt>
                <c:pt idx="23618">
                  <c:v>3.3191100274306615</c:v>
                </c:pt>
                <c:pt idx="23619">
                  <c:v>3.3160621761658033</c:v>
                </c:pt>
                <c:pt idx="23620">
                  <c:v>3.3191100274306615</c:v>
                </c:pt>
                <c:pt idx="23621">
                  <c:v>3.3130143249009443</c:v>
                </c:pt>
                <c:pt idx="23622">
                  <c:v>3.3160621761658033</c:v>
                </c:pt>
                <c:pt idx="23623">
                  <c:v>3.3130143249009443</c:v>
                </c:pt>
                <c:pt idx="23624">
                  <c:v>3.3130143249009443</c:v>
                </c:pt>
                <c:pt idx="23625">
                  <c:v>3.3099664736360861</c:v>
                </c:pt>
                <c:pt idx="23626">
                  <c:v>3.3130143249009443</c:v>
                </c:pt>
                <c:pt idx="23627">
                  <c:v>3.3069186223712279</c:v>
                </c:pt>
                <c:pt idx="23628">
                  <c:v>3.3099664736360861</c:v>
                </c:pt>
                <c:pt idx="23629">
                  <c:v>3.3069186223712279</c:v>
                </c:pt>
                <c:pt idx="23630">
                  <c:v>3.3069186223712279</c:v>
                </c:pt>
                <c:pt idx="23631">
                  <c:v>3.3099664736360861</c:v>
                </c:pt>
                <c:pt idx="23632">
                  <c:v>3.3069186223712279</c:v>
                </c:pt>
                <c:pt idx="23633">
                  <c:v>3.3069186223712279</c:v>
                </c:pt>
                <c:pt idx="23634">
                  <c:v>3.3038707711063697</c:v>
                </c:pt>
                <c:pt idx="23635">
                  <c:v>3.3069186223712279</c:v>
                </c:pt>
                <c:pt idx="23636">
                  <c:v>3.3069186223712279</c:v>
                </c:pt>
                <c:pt idx="23637">
                  <c:v>3.3038707711063697</c:v>
                </c:pt>
                <c:pt idx="23638">
                  <c:v>3.3069186223712279</c:v>
                </c:pt>
                <c:pt idx="23639">
                  <c:v>3.3008229198415115</c:v>
                </c:pt>
                <c:pt idx="23640">
                  <c:v>3.3038707711063697</c:v>
                </c:pt>
                <c:pt idx="23641">
                  <c:v>3.3038707711063697</c:v>
                </c:pt>
                <c:pt idx="23642">
                  <c:v>3.3008229198415115</c:v>
                </c:pt>
                <c:pt idx="23643">
                  <c:v>3.3008229198415115</c:v>
                </c:pt>
                <c:pt idx="23644">
                  <c:v>3.3038707711063697</c:v>
                </c:pt>
                <c:pt idx="23645">
                  <c:v>3.3008229198415115</c:v>
                </c:pt>
                <c:pt idx="23646">
                  <c:v>3.3008229198415115</c:v>
                </c:pt>
                <c:pt idx="23647">
                  <c:v>3.3038707711063697</c:v>
                </c:pt>
                <c:pt idx="23648">
                  <c:v>3.3008229198415115</c:v>
                </c:pt>
                <c:pt idx="23649">
                  <c:v>3.3008229198415115</c:v>
                </c:pt>
                <c:pt idx="23650">
                  <c:v>3.3038707711063697</c:v>
                </c:pt>
                <c:pt idx="23651">
                  <c:v>3.3008229198415115</c:v>
                </c:pt>
                <c:pt idx="23652">
                  <c:v>3.3008229198415115</c:v>
                </c:pt>
                <c:pt idx="23653">
                  <c:v>3.3038707711063697</c:v>
                </c:pt>
                <c:pt idx="23654">
                  <c:v>3.3008229198415115</c:v>
                </c:pt>
                <c:pt idx="23655">
                  <c:v>3.3008229198415115</c:v>
                </c:pt>
                <c:pt idx="23656">
                  <c:v>3.3008229198415115</c:v>
                </c:pt>
                <c:pt idx="23657">
                  <c:v>3.3038707711063697</c:v>
                </c:pt>
                <c:pt idx="23658">
                  <c:v>3.2977750685766534</c:v>
                </c:pt>
                <c:pt idx="23659">
                  <c:v>3.3008229198415115</c:v>
                </c:pt>
                <c:pt idx="23660">
                  <c:v>3.3008229198415115</c:v>
                </c:pt>
                <c:pt idx="23661">
                  <c:v>3.3038707711063697</c:v>
                </c:pt>
                <c:pt idx="23662">
                  <c:v>3.3008229198415115</c:v>
                </c:pt>
                <c:pt idx="23663">
                  <c:v>3.3008229198415115</c:v>
                </c:pt>
                <c:pt idx="23664">
                  <c:v>3.3038707711063697</c:v>
                </c:pt>
                <c:pt idx="23665">
                  <c:v>3.2977750685766534</c:v>
                </c:pt>
                <c:pt idx="23666">
                  <c:v>3.3008229198415115</c:v>
                </c:pt>
                <c:pt idx="23667">
                  <c:v>3.3038707711063697</c:v>
                </c:pt>
                <c:pt idx="23668">
                  <c:v>3.3038707711063697</c:v>
                </c:pt>
                <c:pt idx="23669">
                  <c:v>3.3008229198415115</c:v>
                </c:pt>
                <c:pt idx="23670">
                  <c:v>3.3008229198415115</c:v>
                </c:pt>
                <c:pt idx="23671">
                  <c:v>3.3008229198415115</c:v>
                </c:pt>
                <c:pt idx="23672">
                  <c:v>3.3038707711063697</c:v>
                </c:pt>
                <c:pt idx="23673">
                  <c:v>3.3008229198415115</c:v>
                </c:pt>
                <c:pt idx="23674">
                  <c:v>3.3008229198415115</c:v>
                </c:pt>
                <c:pt idx="23675">
                  <c:v>3.3038707711063697</c:v>
                </c:pt>
                <c:pt idx="23676">
                  <c:v>3.3038707711063697</c:v>
                </c:pt>
                <c:pt idx="23677">
                  <c:v>3.3008229198415115</c:v>
                </c:pt>
                <c:pt idx="23678">
                  <c:v>3.3008229198415115</c:v>
                </c:pt>
                <c:pt idx="23679">
                  <c:v>3.3038707711063697</c:v>
                </c:pt>
                <c:pt idx="23680">
                  <c:v>3.3038707711063697</c:v>
                </c:pt>
                <c:pt idx="23681">
                  <c:v>3.3008229198415115</c:v>
                </c:pt>
                <c:pt idx="23682">
                  <c:v>3.3008229198415115</c:v>
                </c:pt>
                <c:pt idx="23683">
                  <c:v>3.3038707711063697</c:v>
                </c:pt>
                <c:pt idx="23684">
                  <c:v>3.3069186223712279</c:v>
                </c:pt>
                <c:pt idx="23685">
                  <c:v>3.3069186223712279</c:v>
                </c:pt>
                <c:pt idx="23686">
                  <c:v>3.3099664736360861</c:v>
                </c:pt>
                <c:pt idx="23687">
                  <c:v>3.3069186223712279</c:v>
                </c:pt>
                <c:pt idx="23688">
                  <c:v>3.3069186223712279</c:v>
                </c:pt>
                <c:pt idx="23689">
                  <c:v>3.3069186223712279</c:v>
                </c:pt>
                <c:pt idx="23690">
                  <c:v>3.3099664736360861</c:v>
                </c:pt>
                <c:pt idx="23691">
                  <c:v>3.3130143249009443</c:v>
                </c:pt>
                <c:pt idx="23692">
                  <c:v>3.3130143249009443</c:v>
                </c:pt>
                <c:pt idx="23693">
                  <c:v>3.3099664736360861</c:v>
                </c:pt>
                <c:pt idx="23694">
                  <c:v>3.3130143249009443</c:v>
                </c:pt>
                <c:pt idx="23695">
                  <c:v>3.3160621761658033</c:v>
                </c:pt>
                <c:pt idx="23696">
                  <c:v>3.3191100274306615</c:v>
                </c:pt>
                <c:pt idx="23697">
                  <c:v>3.3221578786955197</c:v>
                </c:pt>
                <c:pt idx="23698">
                  <c:v>3.3191100274306615</c:v>
                </c:pt>
                <c:pt idx="23699">
                  <c:v>3.3221578786955197</c:v>
                </c:pt>
                <c:pt idx="23700">
                  <c:v>3.3221578786955197</c:v>
                </c:pt>
                <c:pt idx="23701">
                  <c:v>3.3252057299603779</c:v>
                </c:pt>
                <c:pt idx="23702">
                  <c:v>3.3282535812252361</c:v>
                </c:pt>
                <c:pt idx="23703">
                  <c:v>3.3313014324900942</c:v>
                </c:pt>
                <c:pt idx="23704">
                  <c:v>3.3343492837549524</c:v>
                </c:pt>
                <c:pt idx="23705">
                  <c:v>3.3313014324900942</c:v>
                </c:pt>
                <c:pt idx="23706">
                  <c:v>3.3343492837549524</c:v>
                </c:pt>
                <c:pt idx="23707">
                  <c:v>3.3373971350198106</c:v>
                </c:pt>
                <c:pt idx="23708">
                  <c:v>3.3434928375495274</c:v>
                </c:pt>
                <c:pt idx="23709">
                  <c:v>3.3434928375495274</c:v>
                </c:pt>
                <c:pt idx="23710">
                  <c:v>3.3434928375495274</c:v>
                </c:pt>
                <c:pt idx="23711">
                  <c:v>3.3495885400792442</c:v>
                </c:pt>
                <c:pt idx="23712">
                  <c:v>3.3495885400792442</c:v>
                </c:pt>
                <c:pt idx="23713">
                  <c:v>3.3526363913441024</c:v>
                </c:pt>
                <c:pt idx="23714">
                  <c:v>3.3526363913441024</c:v>
                </c:pt>
                <c:pt idx="23715">
                  <c:v>3.3587320938738188</c:v>
                </c:pt>
                <c:pt idx="23716">
                  <c:v>3.361779945138677</c:v>
                </c:pt>
                <c:pt idx="23717">
                  <c:v>3.361779945138677</c:v>
                </c:pt>
                <c:pt idx="23718">
                  <c:v>3.3678756476683938</c:v>
                </c:pt>
                <c:pt idx="23719">
                  <c:v>3.3678756476683938</c:v>
                </c:pt>
                <c:pt idx="23720">
                  <c:v>3.3678756476683938</c:v>
                </c:pt>
                <c:pt idx="23721">
                  <c:v>3.3739713501981101</c:v>
                </c:pt>
                <c:pt idx="23722">
                  <c:v>3.3770192014629683</c:v>
                </c:pt>
                <c:pt idx="23723">
                  <c:v>3.3770192014629683</c:v>
                </c:pt>
                <c:pt idx="23724">
                  <c:v>3.3831149039926851</c:v>
                </c:pt>
                <c:pt idx="23725">
                  <c:v>3.3831149039926851</c:v>
                </c:pt>
                <c:pt idx="23726">
                  <c:v>3.3861627552575433</c:v>
                </c:pt>
                <c:pt idx="23727">
                  <c:v>3.3922584577872601</c:v>
                </c:pt>
                <c:pt idx="23728">
                  <c:v>3.3922584577872601</c:v>
                </c:pt>
                <c:pt idx="23729">
                  <c:v>3.3922584577872601</c:v>
                </c:pt>
                <c:pt idx="23730">
                  <c:v>3.3922584577872601</c:v>
                </c:pt>
                <c:pt idx="23731">
                  <c:v>3.4014020115818346</c:v>
                </c:pt>
                <c:pt idx="23732">
                  <c:v>3.4014020115818346</c:v>
                </c:pt>
                <c:pt idx="23733">
                  <c:v>3.4014020115818346</c:v>
                </c:pt>
                <c:pt idx="23734">
                  <c:v>3.407497714111551</c:v>
                </c:pt>
                <c:pt idx="23735">
                  <c:v>3.4105455653764092</c:v>
                </c:pt>
                <c:pt idx="23736">
                  <c:v>3.4166412679061264</c:v>
                </c:pt>
                <c:pt idx="23737">
                  <c:v>3.4166412679061264</c:v>
                </c:pt>
                <c:pt idx="23738">
                  <c:v>3.4196891191709846</c:v>
                </c:pt>
                <c:pt idx="23739">
                  <c:v>3.425784821700701</c:v>
                </c:pt>
                <c:pt idx="23740">
                  <c:v>3.4288326729655592</c:v>
                </c:pt>
                <c:pt idx="23741">
                  <c:v>3.4349283754952755</c:v>
                </c:pt>
                <c:pt idx="23742">
                  <c:v>3.4410240780249919</c:v>
                </c:pt>
                <c:pt idx="23743">
                  <c:v>3.4471197805547091</c:v>
                </c:pt>
                <c:pt idx="23744">
                  <c:v>3.4501676318195673</c:v>
                </c:pt>
                <c:pt idx="23745">
                  <c:v>3.4562633343492837</c:v>
                </c:pt>
                <c:pt idx="23746">
                  <c:v>3.4654068881438582</c:v>
                </c:pt>
                <c:pt idx="23747">
                  <c:v>3.4684547394087168</c:v>
                </c:pt>
                <c:pt idx="23748">
                  <c:v>3.4775982932032914</c:v>
                </c:pt>
                <c:pt idx="23749">
                  <c:v>3.4867418469978664</c:v>
                </c:pt>
                <c:pt idx="23750">
                  <c:v>3.4958854007924414</c:v>
                </c:pt>
                <c:pt idx="23751">
                  <c:v>3.5019811033221577</c:v>
                </c:pt>
                <c:pt idx="23752">
                  <c:v>3.5141725083815905</c:v>
                </c:pt>
                <c:pt idx="23753">
                  <c:v>3.5263639134410241</c:v>
                </c:pt>
                <c:pt idx="23754">
                  <c:v>3.5355074672355986</c:v>
                </c:pt>
                <c:pt idx="23755">
                  <c:v>3.5507467235598904</c:v>
                </c:pt>
                <c:pt idx="23756">
                  <c:v>3.5629381286193231</c:v>
                </c:pt>
                <c:pt idx="23757">
                  <c:v>3.5781773849436145</c:v>
                </c:pt>
                <c:pt idx="23758">
                  <c:v>3.5964644925327645</c:v>
                </c:pt>
                <c:pt idx="23759">
                  <c:v>3.6177994513867717</c:v>
                </c:pt>
                <c:pt idx="23760">
                  <c:v>3.6360865589759217</c:v>
                </c:pt>
                <c:pt idx="23761">
                  <c:v>3.660469369094788</c:v>
                </c:pt>
                <c:pt idx="23762">
                  <c:v>3.6848521792136544</c:v>
                </c:pt>
                <c:pt idx="23763">
                  <c:v>3.7092349893325203</c:v>
                </c:pt>
                <c:pt idx="23764">
                  <c:v>3.7366656507162448</c:v>
                </c:pt>
                <c:pt idx="23765">
                  <c:v>3.7671441633648275</c:v>
                </c:pt>
                <c:pt idx="23766">
                  <c:v>3.794574824748552</c:v>
                </c:pt>
                <c:pt idx="23767">
                  <c:v>3.8250533373971352</c:v>
                </c:pt>
                <c:pt idx="23768">
                  <c:v>3.8524839987808597</c:v>
                </c:pt>
                <c:pt idx="23769">
                  <c:v>3.8829625114294419</c:v>
                </c:pt>
                <c:pt idx="23770">
                  <c:v>3.9134410240780246</c:v>
                </c:pt>
                <c:pt idx="23771">
                  <c:v>3.9439195367266073</c:v>
                </c:pt>
                <c:pt idx="23772">
                  <c:v>3.9713501981103319</c:v>
                </c:pt>
                <c:pt idx="23773">
                  <c:v>4.0018287107589154</c:v>
                </c:pt>
                <c:pt idx="23774">
                  <c:v>4.0323072234074973</c:v>
                </c:pt>
                <c:pt idx="23775">
                  <c:v>4.0597378847912218</c:v>
                </c:pt>
                <c:pt idx="23776">
                  <c:v>4.0841206949100881</c:v>
                </c:pt>
                <c:pt idx="23777">
                  <c:v>4.1085035050289545</c:v>
                </c:pt>
                <c:pt idx="23778">
                  <c:v>4.1267906126181035</c:v>
                </c:pt>
                <c:pt idx="23779">
                  <c:v>4.1481255714721117</c:v>
                </c:pt>
                <c:pt idx="23780">
                  <c:v>4.1664126790612617</c:v>
                </c:pt>
                <c:pt idx="23781">
                  <c:v>4.1846997866504116</c:v>
                </c:pt>
                <c:pt idx="23782">
                  <c:v>4.1968911917098444</c:v>
                </c:pt>
                <c:pt idx="23783">
                  <c:v>4.2151782992989943</c:v>
                </c:pt>
                <c:pt idx="23784">
                  <c:v>4.2273697043584271</c:v>
                </c:pt>
                <c:pt idx="23785">
                  <c:v>4.2426089606827189</c:v>
                </c:pt>
                <c:pt idx="23786">
                  <c:v>4.2517525144772934</c:v>
                </c:pt>
                <c:pt idx="23787">
                  <c:v>4.260896068271868</c:v>
                </c:pt>
                <c:pt idx="23788">
                  <c:v>4.2700396220664425</c:v>
                </c:pt>
                <c:pt idx="23789">
                  <c:v>4.2761353245961597</c:v>
                </c:pt>
                <c:pt idx="23790">
                  <c:v>4.2791831758610179</c:v>
                </c:pt>
                <c:pt idx="23791">
                  <c:v>4.2822310271258761</c:v>
                </c:pt>
                <c:pt idx="23792">
                  <c:v>4.2852788783907343</c:v>
                </c:pt>
                <c:pt idx="23793">
                  <c:v>4.2791831758610179</c:v>
                </c:pt>
                <c:pt idx="23794">
                  <c:v>4.2730874733313007</c:v>
                </c:pt>
                <c:pt idx="23795">
                  <c:v>4.260896068271868</c:v>
                </c:pt>
                <c:pt idx="23796">
                  <c:v>4.245656811947577</c:v>
                </c:pt>
                <c:pt idx="23797">
                  <c:v>4.2304175556232853</c:v>
                </c:pt>
                <c:pt idx="23798">
                  <c:v>4.2121304480341362</c:v>
                </c:pt>
                <c:pt idx="23799">
                  <c:v>4.1938433404449862</c:v>
                </c:pt>
                <c:pt idx="23800">
                  <c:v>4.172508381590978</c:v>
                </c:pt>
                <c:pt idx="23801">
                  <c:v>4.1511734227369699</c:v>
                </c:pt>
                <c:pt idx="23802">
                  <c:v>4.1298384638829626</c:v>
                </c:pt>
                <c:pt idx="23803">
                  <c:v>4.1054556537640963</c:v>
                </c:pt>
                <c:pt idx="23804">
                  <c:v>4.0841206949100881</c:v>
                </c:pt>
                <c:pt idx="23805">
                  <c:v>4.0597378847912218</c:v>
                </c:pt>
                <c:pt idx="23806">
                  <c:v>4.0384029259372145</c:v>
                </c:pt>
                <c:pt idx="23807">
                  <c:v>4.0170679670832063</c:v>
                </c:pt>
                <c:pt idx="23808">
                  <c:v>3.99268515696434</c:v>
                </c:pt>
                <c:pt idx="23809">
                  <c:v>3.97439804937519</c:v>
                </c:pt>
                <c:pt idx="23810">
                  <c:v>3.9591587930508991</c:v>
                </c:pt>
                <c:pt idx="23811">
                  <c:v>3.9347759829320328</c:v>
                </c:pt>
                <c:pt idx="23812">
                  <c:v>3.9164888753428828</c:v>
                </c:pt>
                <c:pt idx="23813">
                  <c:v>3.8982017677537333</c:v>
                </c:pt>
                <c:pt idx="23814">
                  <c:v>3.8799146601645838</c:v>
                </c:pt>
                <c:pt idx="23815">
                  <c:v>3.8616275525754342</c:v>
                </c:pt>
                <c:pt idx="23816">
                  <c:v>3.8463882962511424</c:v>
                </c:pt>
                <c:pt idx="23817">
                  <c:v>3.8311490399268515</c:v>
                </c:pt>
                <c:pt idx="23818">
                  <c:v>3.8159097836025597</c:v>
                </c:pt>
                <c:pt idx="23819">
                  <c:v>3.8006705272782688</c:v>
                </c:pt>
                <c:pt idx="23820">
                  <c:v>3.7854312709539775</c:v>
                </c:pt>
                <c:pt idx="23821">
                  <c:v>3.7701920146296857</c:v>
                </c:pt>
                <c:pt idx="23822">
                  <c:v>3.7580006095702529</c:v>
                </c:pt>
                <c:pt idx="23823">
                  <c:v>3.739713501981103</c:v>
                </c:pt>
                <c:pt idx="23824">
                  <c:v>3.7275220969216702</c:v>
                </c:pt>
                <c:pt idx="23825">
                  <c:v>3.7122828405973785</c:v>
                </c:pt>
                <c:pt idx="23826">
                  <c:v>3.7000914355379457</c:v>
                </c:pt>
                <c:pt idx="23827">
                  <c:v>3.6939957330082289</c:v>
                </c:pt>
                <c:pt idx="23828">
                  <c:v>3.6818043279487958</c:v>
                </c:pt>
                <c:pt idx="23829">
                  <c:v>3.6696129228893626</c:v>
                </c:pt>
                <c:pt idx="23830">
                  <c:v>3.6574215178299299</c:v>
                </c:pt>
                <c:pt idx="23831">
                  <c:v>3.6482779640353553</c:v>
                </c:pt>
                <c:pt idx="23832">
                  <c:v>3.6421822615056381</c:v>
                </c:pt>
                <c:pt idx="23833">
                  <c:v>3.6299908564462053</c:v>
                </c:pt>
                <c:pt idx="23834">
                  <c:v>3.6208473026516308</c:v>
                </c:pt>
                <c:pt idx="23835">
                  <c:v>3.6147516001219135</c:v>
                </c:pt>
                <c:pt idx="23836">
                  <c:v>3.605608046327339</c:v>
                </c:pt>
                <c:pt idx="23837">
                  <c:v>3.5934166412679058</c:v>
                </c:pt>
                <c:pt idx="23838">
                  <c:v>3.5842730874733313</c:v>
                </c:pt>
                <c:pt idx="23839">
                  <c:v>3.5812252362084727</c:v>
                </c:pt>
                <c:pt idx="23840">
                  <c:v>3.5720816824138981</c:v>
                </c:pt>
                <c:pt idx="23841">
                  <c:v>3.5659859798841813</c:v>
                </c:pt>
                <c:pt idx="23842">
                  <c:v>3.5568424260896068</c:v>
                </c:pt>
                <c:pt idx="23843">
                  <c:v>3.5476988722950322</c:v>
                </c:pt>
                <c:pt idx="23844">
                  <c:v>3.5446510210301736</c:v>
                </c:pt>
                <c:pt idx="23845">
                  <c:v>3.5355074672355986</c:v>
                </c:pt>
                <c:pt idx="23846">
                  <c:v>3.5324596159707404</c:v>
                </c:pt>
                <c:pt idx="23847">
                  <c:v>3.5233160621761659</c:v>
                </c:pt>
                <c:pt idx="23848">
                  <c:v>3.5172203596464486</c:v>
                </c:pt>
                <c:pt idx="23849">
                  <c:v>3.5141725083815905</c:v>
                </c:pt>
                <c:pt idx="23850">
                  <c:v>3.5050289545870159</c:v>
                </c:pt>
                <c:pt idx="23851">
                  <c:v>3.5019811033221577</c:v>
                </c:pt>
                <c:pt idx="23852">
                  <c:v>3.4928375495275832</c:v>
                </c:pt>
                <c:pt idx="23853">
                  <c:v>3.4897896982627246</c:v>
                </c:pt>
                <c:pt idx="23854">
                  <c:v>3.4806461444681496</c:v>
                </c:pt>
                <c:pt idx="23855">
                  <c:v>3.4806461444681496</c:v>
                </c:pt>
                <c:pt idx="23856">
                  <c:v>3.471502590673575</c:v>
                </c:pt>
                <c:pt idx="23857">
                  <c:v>3.4684547394087168</c:v>
                </c:pt>
                <c:pt idx="23858">
                  <c:v>3.462359036879</c:v>
                </c:pt>
                <c:pt idx="23859">
                  <c:v>3.4593111856141419</c:v>
                </c:pt>
                <c:pt idx="23860">
                  <c:v>3.4532154830844255</c:v>
                </c:pt>
                <c:pt idx="23861">
                  <c:v>3.4501676318195673</c:v>
                </c:pt>
                <c:pt idx="23862">
                  <c:v>3.4471197805547091</c:v>
                </c:pt>
                <c:pt idx="23863">
                  <c:v>3.4410240780249919</c:v>
                </c:pt>
                <c:pt idx="23864">
                  <c:v>3.4379762267601337</c:v>
                </c:pt>
                <c:pt idx="23865">
                  <c:v>3.4318805242304173</c:v>
                </c:pt>
                <c:pt idx="23866">
                  <c:v>3.4288326729655592</c:v>
                </c:pt>
                <c:pt idx="23867">
                  <c:v>3.4288326729655592</c:v>
                </c:pt>
                <c:pt idx="23868">
                  <c:v>3.4227369704358428</c:v>
                </c:pt>
                <c:pt idx="23869">
                  <c:v>3.4196891191709846</c:v>
                </c:pt>
                <c:pt idx="23870">
                  <c:v>3.4196891191709846</c:v>
                </c:pt>
                <c:pt idx="23871">
                  <c:v>3.4135934166412674</c:v>
                </c:pt>
                <c:pt idx="23872">
                  <c:v>3.4105455653764092</c:v>
                </c:pt>
                <c:pt idx="23873">
                  <c:v>3.4044498628466928</c:v>
                </c:pt>
                <c:pt idx="23874">
                  <c:v>3.4044498628466928</c:v>
                </c:pt>
                <c:pt idx="23875">
                  <c:v>3.4014020115818346</c:v>
                </c:pt>
                <c:pt idx="23876">
                  <c:v>3.3953063090521183</c:v>
                </c:pt>
                <c:pt idx="23877">
                  <c:v>3.3953063090521183</c:v>
                </c:pt>
                <c:pt idx="23878">
                  <c:v>3.3953063090521183</c:v>
                </c:pt>
                <c:pt idx="23879">
                  <c:v>3.3892106065224015</c:v>
                </c:pt>
                <c:pt idx="23880">
                  <c:v>3.3861627552575433</c:v>
                </c:pt>
                <c:pt idx="23881">
                  <c:v>3.3861627552575433</c:v>
                </c:pt>
                <c:pt idx="23882">
                  <c:v>3.3800670527278265</c:v>
                </c:pt>
                <c:pt idx="23883">
                  <c:v>3.3800670527278265</c:v>
                </c:pt>
                <c:pt idx="23884">
                  <c:v>3.3800670527278265</c:v>
                </c:pt>
                <c:pt idx="23885">
                  <c:v>3.3770192014629683</c:v>
                </c:pt>
                <c:pt idx="23886">
                  <c:v>3.3709234989332519</c:v>
                </c:pt>
                <c:pt idx="23887">
                  <c:v>3.3709234989332519</c:v>
                </c:pt>
                <c:pt idx="23888">
                  <c:v>3.3678756476683938</c:v>
                </c:pt>
                <c:pt idx="23889">
                  <c:v>3.3648277964035351</c:v>
                </c:pt>
                <c:pt idx="23890">
                  <c:v>3.3648277964035351</c:v>
                </c:pt>
                <c:pt idx="23891">
                  <c:v>3.361779945138677</c:v>
                </c:pt>
                <c:pt idx="23892">
                  <c:v>3.361779945138677</c:v>
                </c:pt>
                <c:pt idx="23893">
                  <c:v>3.3587320938738188</c:v>
                </c:pt>
                <c:pt idx="23894">
                  <c:v>3.3556842426089606</c:v>
                </c:pt>
                <c:pt idx="23895">
                  <c:v>3.3556842426089606</c:v>
                </c:pt>
                <c:pt idx="23896">
                  <c:v>3.3526363913441024</c:v>
                </c:pt>
                <c:pt idx="23897">
                  <c:v>3.3526363913441024</c:v>
                </c:pt>
                <c:pt idx="23898">
                  <c:v>3.3495885400792442</c:v>
                </c:pt>
                <c:pt idx="23899">
                  <c:v>3.3495885400792442</c:v>
                </c:pt>
                <c:pt idx="23900">
                  <c:v>3.3495885400792442</c:v>
                </c:pt>
                <c:pt idx="23901">
                  <c:v>3.346540688814386</c:v>
                </c:pt>
                <c:pt idx="23902">
                  <c:v>3.346540688814386</c:v>
                </c:pt>
                <c:pt idx="23903">
                  <c:v>3.3434928375495274</c:v>
                </c:pt>
                <c:pt idx="23904">
                  <c:v>3.3434928375495274</c:v>
                </c:pt>
                <c:pt idx="23905">
                  <c:v>3.3434928375495274</c:v>
                </c:pt>
                <c:pt idx="23906">
                  <c:v>3.3404449862846692</c:v>
                </c:pt>
                <c:pt idx="23907">
                  <c:v>3.3404449862846692</c:v>
                </c:pt>
                <c:pt idx="23908">
                  <c:v>3.3404449862846692</c:v>
                </c:pt>
                <c:pt idx="23909">
                  <c:v>3.3373971350198106</c:v>
                </c:pt>
                <c:pt idx="23910">
                  <c:v>3.3373971350198106</c:v>
                </c:pt>
                <c:pt idx="23911">
                  <c:v>3.3373971350198106</c:v>
                </c:pt>
                <c:pt idx="23912">
                  <c:v>3.3373971350198106</c:v>
                </c:pt>
                <c:pt idx="23913">
                  <c:v>3.3343492837549524</c:v>
                </c:pt>
                <c:pt idx="23914">
                  <c:v>3.3343492837549524</c:v>
                </c:pt>
                <c:pt idx="23915">
                  <c:v>3.3343492837549524</c:v>
                </c:pt>
                <c:pt idx="23916">
                  <c:v>3.3343492837549524</c:v>
                </c:pt>
                <c:pt idx="23917">
                  <c:v>3.3313014324900942</c:v>
                </c:pt>
                <c:pt idx="23918">
                  <c:v>3.3313014324900942</c:v>
                </c:pt>
                <c:pt idx="23919">
                  <c:v>3.3313014324900942</c:v>
                </c:pt>
                <c:pt idx="23920">
                  <c:v>3.3313014324900942</c:v>
                </c:pt>
                <c:pt idx="23921">
                  <c:v>3.3282535812252361</c:v>
                </c:pt>
                <c:pt idx="23922">
                  <c:v>3.3282535812252361</c:v>
                </c:pt>
                <c:pt idx="23923">
                  <c:v>3.3282535812252361</c:v>
                </c:pt>
                <c:pt idx="23924">
                  <c:v>3.3282535812252361</c:v>
                </c:pt>
                <c:pt idx="23925">
                  <c:v>3.3282535812252361</c:v>
                </c:pt>
                <c:pt idx="23926">
                  <c:v>3.3282535812252361</c:v>
                </c:pt>
                <c:pt idx="23927">
                  <c:v>3.3252057299603779</c:v>
                </c:pt>
                <c:pt idx="23928">
                  <c:v>3.3252057299603779</c:v>
                </c:pt>
                <c:pt idx="23929">
                  <c:v>3.3252057299603779</c:v>
                </c:pt>
                <c:pt idx="23930">
                  <c:v>3.3252057299603779</c:v>
                </c:pt>
                <c:pt idx="23931">
                  <c:v>3.3252057299603779</c:v>
                </c:pt>
                <c:pt idx="23932">
                  <c:v>3.3252057299603779</c:v>
                </c:pt>
                <c:pt idx="23933">
                  <c:v>3.3252057299603779</c:v>
                </c:pt>
                <c:pt idx="23934">
                  <c:v>3.3252057299603779</c:v>
                </c:pt>
                <c:pt idx="23935">
                  <c:v>3.3221578786955197</c:v>
                </c:pt>
                <c:pt idx="23936">
                  <c:v>3.3221578786955197</c:v>
                </c:pt>
                <c:pt idx="23937">
                  <c:v>3.3221578786955197</c:v>
                </c:pt>
                <c:pt idx="23938">
                  <c:v>3.3221578786955197</c:v>
                </c:pt>
                <c:pt idx="23939">
                  <c:v>3.3221578786955197</c:v>
                </c:pt>
                <c:pt idx="23940">
                  <c:v>3.3221578786955197</c:v>
                </c:pt>
                <c:pt idx="23941">
                  <c:v>3.3221578786955197</c:v>
                </c:pt>
                <c:pt idx="23942">
                  <c:v>3.3221578786955197</c:v>
                </c:pt>
                <c:pt idx="23943">
                  <c:v>3.3221578786955197</c:v>
                </c:pt>
                <c:pt idx="23944">
                  <c:v>3.3221578786955197</c:v>
                </c:pt>
                <c:pt idx="23945">
                  <c:v>3.3252057299603779</c:v>
                </c:pt>
                <c:pt idx="23946">
                  <c:v>3.3252057299603779</c:v>
                </c:pt>
                <c:pt idx="23947">
                  <c:v>3.3252057299603779</c:v>
                </c:pt>
                <c:pt idx="23948">
                  <c:v>3.3252057299603779</c:v>
                </c:pt>
                <c:pt idx="23949">
                  <c:v>3.3252057299603779</c:v>
                </c:pt>
                <c:pt idx="23950">
                  <c:v>3.3252057299603779</c:v>
                </c:pt>
                <c:pt idx="23951">
                  <c:v>3.3282535812252361</c:v>
                </c:pt>
                <c:pt idx="23952">
                  <c:v>3.3282535812252361</c:v>
                </c:pt>
                <c:pt idx="23953">
                  <c:v>3.3282535812252361</c:v>
                </c:pt>
                <c:pt idx="23954">
                  <c:v>3.3282535812252361</c:v>
                </c:pt>
                <c:pt idx="23955">
                  <c:v>3.3313014324900942</c:v>
                </c:pt>
                <c:pt idx="23956">
                  <c:v>3.3313014324900942</c:v>
                </c:pt>
                <c:pt idx="23957">
                  <c:v>3.3343492837549524</c:v>
                </c:pt>
                <c:pt idx="23958">
                  <c:v>3.3343492837549524</c:v>
                </c:pt>
                <c:pt idx="23959">
                  <c:v>3.3373971350198106</c:v>
                </c:pt>
                <c:pt idx="23960">
                  <c:v>3.3373971350198106</c:v>
                </c:pt>
                <c:pt idx="23961">
                  <c:v>3.3404449862846692</c:v>
                </c:pt>
                <c:pt idx="23962">
                  <c:v>3.3404449862846692</c:v>
                </c:pt>
                <c:pt idx="23963">
                  <c:v>3.3434928375495274</c:v>
                </c:pt>
                <c:pt idx="23964">
                  <c:v>3.3434928375495274</c:v>
                </c:pt>
                <c:pt idx="23965">
                  <c:v>3.346540688814386</c:v>
                </c:pt>
                <c:pt idx="23966">
                  <c:v>3.3495885400792442</c:v>
                </c:pt>
                <c:pt idx="23967">
                  <c:v>3.3495885400792442</c:v>
                </c:pt>
                <c:pt idx="23968">
                  <c:v>3.3526363913441024</c:v>
                </c:pt>
                <c:pt idx="23969">
                  <c:v>3.3556842426089606</c:v>
                </c:pt>
                <c:pt idx="23970">
                  <c:v>3.3587320938738188</c:v>
                </c:pt>
                <c:pt idx="23971">
                  <c:v>3.3587320938738188</c:v>
                </c:pt>
                <c:pt idx="23972">
                  <c:v>3.361779945138677</c:v>
                </c:pt>
                <c:pt idx="23973">
                  <c:v>3.3648277964035351</c:v>
                </c:pt>
                <c:pt idx="23974">
                  <c:v>3.3678756476683938</c:v>
                </c:pt>
                <c:pt idx="23975">
                  <c:v>3.3678756476683938</c:v>
                </c:pt>
                <c:pt idx="23976">
                  <c:v>3.3709234989332519</c:v>
                </c:pt>
                <c:pt idx="23977">
                  <c:v>3.3739713501981101</c:v>
                </c:pt>
                <c:pt idx="23978">
                  <c:v>3.3770192014629683</c:v>
                </c:pt>
                <c:pt idx="23979">
                  <c:v>3.3800670527278265</c:v>
                </c:pt>
                <c:pt idx="23980">
                  <c:v>3.3831149039926851</c:v>
                </c:pt>
                <c:pt idx="23981">
                  <c:v>3.3861627552575433</c:v>
                </c:pt>
                <c:pt idx="23982">
                  <c:v>3.3861627552575433</c:v>
                </c:pt>
                <c:pt idx="23983">
                  <c:v>3.3892106065224015</c:v>
                </c:pt>
                <c:pt idx="23984">
                  <c:v>3.3922584577872601</c:v>
                </c:pt>
                <c:pt idx="23985">
                  <c:v>3.3953063090521183</c:v>
                </c:pt>
                <c:pt idx="23986">
                  <c:v>3.3983541603169765</c:v>
                </c:pt>
                <c:pt idx="23987">
                  <c:v>3.4014020115818346</c:v>
                </c:pt>
                <c:pt idx="23988">
                  <c:v>3.4044498628466928</c:v>
                </c:pt>
                <c:pt idx="23989">
                  <c:v>3.407497714111551</c:v>
                </c:pt>
                <c:pt idx="23990">
                  <c:v>3.4105455653764092</c:v>
                </c:pt>
                <c:pt idx="23991">
                  <c:v>3.4135934166412674</c:v>
                </c:pt>
                <c:pt idx="23992">
                  <c:v>3.4135934166412674</c:v>
                </c:pt>
                <c:pt idx="23993">
                  <c:v>3.4166412679061264</c:v>
                </c:pt>
                <c:pt idx="23994">
                  <c:v>3.4196891191709846</c:v>
                </c:pt>
                <c:pt idx="23995">
                  <c:v>3.4227369704358428</c:v>
                </c:pt>
                <c:pt idx="23996">
                  <c:v>3.425784821700701</c:v>
                </c:pt>
                <c:pt idx="23997">
                  <c:v>3.4288326729655592</c:v>
                </c:pt>
                <c:pt idx="23998">
                  <c:v>3.4318805242304173</c:v>
                </c:pt>
                <c:pt idx="23999">
                  <c:v>3.4349283754952755</c:v>
                </c:pt>
                <c:pt idx="24000">
                  <c:v>3.4379762267601337</c:v>
                </c:pt>
                <c:pt idx="24001">
                  <c:v>3.4379762267601337</c:v>
                </c:pt>
                <c:pt idx="24002">
                  <c:v>3.4410240780249919</c:v>
                </c:pt>
                <c:pt idx="24003">
                  <c:v>3.4440719292898505</c:v>
                </c:pt>
                <c:pt idx="24004">
                  <c:v>3.4471197805547091</c:v>
                </c:pt>
                <c:pt idx="24005">
                  <c:v>3.4501676318195673</c:v>
                </c:pt>
                <c:pt idx="24006">
                  <c:v>3.4532154830844255</c:v>
                </c:pt>
                <c:pt idx="24007">
                  <c:v>3.4532154830844255</c:v>
                </c:pt>
                <c:pt idx="24008">
                  <c:v>3.4562633343492837</c:v>
                </c:pt>
                <c:pt idx="24009">
                  <c:v>3.4593111856141419</c:v>
                </c:pt>
                <c:pt idx="24010">
                  <c:v>3.4593111856141419</c:v>
                </c:pt>
                <c:pt idx="24011">
                  <c:v>3.462359036879</c:v>
                </c:pt>
                <c:pt idx="24012">
                  <c:v>3.4654068881438582</c:v>
                </c:pt>
                <c:pt idx="24013">
                  <c:v>3.4654068881438582</c:v>
                </c:pt>
                <c:pt idx="24014">
                  <c:v>3.4684547394087168</c:v>
                </c:pt>
                <c:pt idx="24015">
                  <c:v>3.471502590673575</c:v>
                </c:pt>
                <c:pt idx="24016">
                  <c:v>3.471502590673575</c:v>
                </c:pt>
                <c:pt idx="24017">
                  <c:v>3.4745504419384332</c:v>
                </c:pt>
                <c:pt idx="24018">
                  <c:v>3.4745504419384332</c:v>
                </c:pt>
                <c:pt idx="24019">
                  <c:v>3.4775982932032914</c:v>
                </c:pt>
                <c:pt idx="24020">
                  <c:v>3.4775982932032914</c:v>
                </c:pt>
                <c:pt idx="24021">
                  <c:v>3.4775982932032914</c:v>
                </c:pt>
                <c:pt idx="24022">
                  <c:v>3.4806461444681496</c:v>
                </c:pt>
                <c:pt idx="24023">
                  <c:v>3.4806461444681496</c:v>
                </c:pt>
                <c:pt idx="24024">
                  <c:v>3.4806461444681496</c:v>
                </c:pt>
                <c:pt idx="24025">
                  <c:v>3.4806461444681496</c:v>
                </c:pt>
                <c:pt idx="24026">
                  <c:v>3.4806461444681496</c:v>
                </c:pt>
                <c:pt idx="24027">
                  <c:v>3.4836939957330082</c:v>
                </c:pt>
                <c:pt idx="24028">
                  <c:v>3.4806461444681496</c:v>
                </c:pt>
                <c:pt idx="24029">
                  <c:v>3.4836939957330082</c:v>
                </c:pt>
                <c:pt idx="24030">
                  <c:v>3.4836939957330082</c:v>
                </c:pt>
                <c:pt idx="24031">
                  <c:v>3.4836939957330082</c:v>
                </c:pt>
                <c:pt idx="24032">
                  <c:v>3.4867418469978664</c:v>
                </c:pt>
                <c:pt idx="24033">
                  <c:v>3.4867418469978664</c:v>
                </c:pt>
                <c:pt idx="24034">
                  <c:v>3.4897896982627246</c:v>
                </c:pt>
                <c:pt idx="24035">
                  <c:v>3.4897896982627246</c:v>
                </c:pt>
                <c:pt idx="24036">
                  <c:v>3.4928375495275832</c:v>
                </c:pt>
                <c:pt idx="24037">
                  <c:v>3.4928375495275832</c:v>
                </c:pt>
                <c:pt idx="24038">
                  <c:v>3.5019811033221577</c:v>
                </c:pt>
                <c:pt idx="24039">
                  <c:v>3.5050289545870159</c:v>
                </c:pt>
                <c:pt idx="24040">
                  <c:v>3.5111246571167323</c:v>
                </c:pt>
                <c:pt idx="24041">
                  <c:v>3.5141725083815905</c:v>
                </c:pt>
                <c:pt idx="24042">
                  <c:v>3.5233160621761659</c:v>
                </c:pt>
                <c:pt idx="24043">
                  <c:v>3.5294117647058822</c:v>
                </c:pt>
                <c:pt idx="24044">
                  <c:v>3.541603169765315</c:v>
                </c:pt>
                <c:pt idx="24045">
                  <c:v>3.5507467235598904</c:v>
                </c:pt>
                <c:pt idx="24046">
                  <c:v>3.5629381286193231</c:v>
                </c:pt>
                <c:pt idx="24047">
                  <c:v>3.5751295336787563</c:v>
                </c:pt>
                <c:pt idx="24048">
                  <c:v>3.5903687900030476</c:v>
                </c:pt>
                <c:pt idx="24049">
                  <c:v>3.6086558975921972</c:v>
                </c:pt>
                <c:pt idx="24050">
                  <c:v>3.6269430051813472</c:v>
                </c:pt>
                <c:pt idx="24051">
                  <c:v>3.6452301127704967</c:v>
                </c:pt>
                <c:pt idx="24052">
                  <c:v>3.6665650716245044</c:v>
                </c:pt>
                <c:pt idx="24053">
                  <c:v>3.6909478817433707</c:v>
                </c:pt>
                <c:pt idx="24054">
                  <c:v>3.7122828405973785</c:v>
                </c:pt>
                <c:pt idx="24055">
                  <c:v>3.739713501981103</c:v>
                </c:pt>
                <c:pt idx="24056">
                  <c:v>3.7671441633648275</c:v>
                </c:pt>
                <c:pt idx="24057">
                  <c:v>3.794574824748552</c:v>
                </c:pt>
                <c:pt idx="24058">
                  <c:v>3.8220054861322765</c:v>
                </c:pt>
                <c:pt idx="24059">
                  <c:v>3.8494361475160015</c:v>
                </c:pt>
                <c:pt idx="24060">
                  <c:v>3.8738189576348674</c:v>
                </c:pt>
                <c:pt idx="24061">
                  <c:v>3.9012496190185919</c:v>
                </c:pt>
                <c:pt idx="24062">
                  <c:v>3.9256324291374582</c:v>
                </c:pt>
                <c:pt idx="24063">
                  <c:v>3.9530630905211828</c:v>
                </c:pt>
                <c:pt idx="24064">
                  <c:v>3.9713501981103319</c:v>
                </c:pt>
                <c:pt idx="24065">
                  <c:v>3.9957330082291982</c:v>
                </c:pt>
                <c:pt idx="24066">
                  <c:v>4.0201158183480645</c:v>
                </c:pt>
                <c:pt idx="24067">
                  <c:v>4.0414507772020727</c:v>
                </c:pt>
                <c:pt idx="24068">
                  <c:v>4.0597378847912218</c:v>
                </c:pt>
                <c:pt idx="24069">
                  <c:v>4.0810728436452299</c:v>
                </c:pt>
                <c:pt idx="24070">
                  <c:v>4.099359951234379</c:v>
                </c:pt>
                <c:pt idx="24071">
                  <c:v>4.1145992075586708</c:v>
                </c:pt>
                <c:pt idx="24072">
                  <c:v>4.1267906126181035</c:v>
                </c:pt>
                <c:pt idx="24073">
                  <c:v>4.1389820176775372</c:v>
                </c:pt>
                <c:pt idx="24074">
                  <c:v>4.1542212740018289</c:v>
                </c:pt>
                <c:pt idx="24075">
                  <c:v>4.1633648277964035</c:v>
                </c:pt>
                <c:pt idx="24076">
                  <c:v>4.172508381590978</c:v>
                </c:pt>
                <c:pt idx="24077">
                  <c:v>4.1786040841206953</c:v>
                </c:pt>
                <c:pt idx="24078">
                  <c:v>4.1846997866504116</c:v>
                </c:pt>
                <c:pt idx="24079">
                  <c:v>4.190795489180128</c:v>
                </c:pt>
                <c:pt idx="24080">
                  <c:v>4.1968911917098444</c:v>
                </c:pt>
                <c:pt idx="24081">
                  <c:v>4.2029868942395607</c:v>
                </c:pt>
                <c:pt idx="24082">
                  <c:v>4.209082596769278</c:v>
                </c:pt>
                <c:pt idx="24083">
                  <c:v>4.2121304480341362</c:v>
                </c:pt>
                <c:pt idx="24084">
                  <c:v>4.209082596769278</c:v>
                </c:pt>
                <c:pt idx="24085">
                  <c:v>4.2060347455044198</c:v>
                </c:pt>
                <c:pt idx="24086">
                  <c:v>4.1968911917098444</c:v>
                </c:pt>
                <c:pt idx="24087">
                  <c:v>4.190795489180128</c:v>
                </c:pt>
                <c:pt idx="24088">
                  <c:v>4.172508381590978</c:v>
                </c:pt>
                <c:pt idx="24089">
                  <c:v>4.1572691252666871</c:v>
                </c:pt>
                <c:pt idx="24090">
                  <c:v>4.135934166412679</c:v>
                </c:pt>
                <c:pt idx="24091">
                  <c:v>4.117647058823529</c:v>
                </c:pt>
                <c:pt idx="24092">
                  <c:v>4.0963120999695208</c:v>
                </c:pt>
                <c:pt idx="24093">
                  <c:v>4.0749771411155136</c:v>
                </c:pt>
                <c:pt idx="24094">
                  <c:v>4.0536421822615054</c:v>
                </c:pt>
                <c:pt idx="24095">
                  <c:v>4.0353550746723563</c:v>
                </c:pt>
                <c:pt idx="24096">
                  <c:v>4.0140201158183482</c:v>
                </c:pt>
                <c:pt idx="24097">
                  <c:v>3.9896373056994818</c:v>
                </c:pt>
                <c:pt idx="24098">
                  <c:v>3.9713501981103319</c:v>
                </c:pt>
                <c:pt idx="24099">
                  <c:v>3.9530630905211828</c:v>
                </c:pt>
                <c:pt idx="24100">
                  <c:v>3.9286802804023164</c:v>
                </c:pt>
                <c:pt idx="24101">
                  <c:v>3.9103931728131665</c:v>
                </c:pt>
                <c:pt idx="24102">
                  <c:v>3.8921060652240169</c:v>
                </c:pt>
                <c:pt idx="24103">
                  <c:v>3.8738189576348674</c:v>
                </c:pt>
                <c:pt idx="24104">
                  <c:v>3.8555318500457179</c:v>
                </c:pt>
                <c:pt idx="24105">
                  <c:v>3.8402925937214261</c:v>
                </c:pt>
                <c:pt idx="24106">
                  <c:v>3.8250533373971352</c:v>
                </c:pt>
                <c:pt idx="24107">
                  <c:v>3.8098140810728434</c:v>
                </c:pt>
                <c:pt idx="24108">
                  <c:v>3.794574824748552</c:v>
                </c:pt>
                <c:pt idx="24109">
                  <c:v>3.7762877171594025</c:v>
                </c:pt>
                <c:pt idx="24110">
                  <c:v>3.7610484608351111</c:v>
                </c:pt>
                <c:pt idx="24111">
                  <c:v>3.7458092045108193</c:v>
                </c:pt>
                <c:pt idx="24112">
                  <c:v>3.7336177994513866</c:v>
                </c:pt>
                <c:pt idx="24113">
                  <c:v>3.7214263943919539</c:v>
                </c:pt>
                <c:pt idx="24114">
                  <c:v>3.7092349893325203</c:v>
                </c:pt>
                <c:pt idx="24115">
                  <c:v>3.6970435842730875</c:v>
                </c:pt>
                <c:pt idx="24116">
                  <c:v>3.6879000304785126</c:v>
                </c:pt>
                <c:pt idx="24117">
                  <c:v>3.6757086254190794</c:v>
                </c:pt>
                <c:pt idx="24118">
                  <c:v>3.6635172203596462</c:v>
                </c:pt>
                <c:pt idx="24119">
                  <c:v>3.6543736665650717</c:v>
                </c:pt>
                <c:pt idx="24120">
                  <c:v>3.6452301127704967</c:v>
                </c:pt>
                <c:pt idx="24121">
                  <c:v>3.6360865589759217</c:v>
                </c:pt>
                <c:pt idx="24122">
                  <c:v>3.6269430051813472</c:v>
                </c:pt>
                <c:pt idx="24123">
                  <c:v>3.6177994513867717</c:v>
                </c:pt>
                <c:pt idx="24124">
                  <c:v>3.6086558975921972</c:v>
                </c:pt>
                <c:pt idx="24125">
                  <c:v>3.5995123437976226</c:v>
                </c:pt>
                <c:pt idx="24126">
                  <c:v>3.5903687900030476</c:v>
                </c:pt>
                <c:pt idx="24127">
                  <c:v>3.5842730874733313</c:v>
                </c:pt>
                <c:pt idx="24128">
                  <c:v>3.5751295336787563</c:v>
                </c:pt>
                <c:pt idx="24129">
                  <c:v>3.5690338311490399</c:v>
                </c:pt>
                <c:pt idx="24130">
                  <c:v>3.5598902773544649</c:v>
                </c:pt>
                <c:pt idx="24131">
                  <c:v>3.5537945748247486</c:v>
                </c:pt>
                <c:pt idx="24132">
                  <c:v>3.5476988722950322</c:v>
                </c:pt>
                <c:pt idx="24133">
                  <c:v>3.5385553185004568</c:v>
                </c:pt>
                <c:pt idx="24134">
                  <c:v>3.5324596159707404</c:v>
                </c:pt>
                <c:pt idx="24135">
                  <c:v>3.5263639134410241</c:v>
                </c:pt>
                <c:pt idx="24136">
                  <c:v>3.5202682109113077</c:v>
                </c:pt>
                <c:pt idx="24137">
                  <c:v>3.5141725083815905</c:v>
                </c:pt>
                <c:pt idx="24138">
                  <c:v>3.5080768058518741</c:v>
                </c:pt>
                <c:pt idx="24139">
                  <c:v>3.5050289545870159</c:v>
                </c:pt>
                <c:pt idx="24140">
                  <c:v>3.4958854007924414</c:v>
                </c:pt>
                <c:pt idx="24141">
                  <c:v>3.4897896982627246</c:v>
                </c:pt>
                <c:pt idx="24142">
                  <c:v>3.4867418469978664</c:v>
                </c:pt>
                <c:pt idx="24143">
                  <c:v>3.4806461444681496</c:v>
                </c:pt>
                <c:pt idx="24144">
                  <c:v>3.4745504419384332</c:v>
                </c:pt>
                <c:pt idx="24145">
                  <c:v>3.471502590673575</c:v>
                </c:pt>
                <c:pt idx="24146">
                  <c:v>3.4654068881438582</c:v>
                </c:pt>
                <c:pt idx="24147">
                  <c:v>3.462359036879</c:v>
                </c:pt>
                <c:pt idx="24148">
                  <c:v>3.4562633343492837</c:v>
                </c:pt>
                <c:pt idx="24149">
                  <c:v>3.4532154830844255</c:v>
                </c:pt>
                <c:pt idx="24150">
                  <c:v>3.4501676318195673</c:v>
                </c:pt>
                <c:pt idx="24151">
                  <c:v>3.4471197805547091</c:v>
                </c:pt>
                <c:pt idx="24152">
                  <c:v>3.4410240780249919</c:v>
                </c:pt>
                <c:pt idx="24153">
                  <c:v>3.4379762267601337</c:v>
                </c:pt>
                <c:pt idx="24154">
                  <c:v>3.4318805242304173</c:v>
                </c:pt>
                <c:pt idx="24155">
                  <c:v>3.4288326729655592</c:v>
                </c:pt>
                <c:pt idx="24156">
                  <c:v>3.425784821700701</c:v>
                </c:pt>
                <c:pt idx="24157">
                  <c:v>3.4227369704358428</c:v>
                </c:pt>
                <c:pt idx="24158">
                  <c:v>3.4196891191709846</c:v>
                </c:pt>
                <c:pt idx="24159">
                  <c:v>3.4166412679061264</c:v>
                </c:pt>
                <c:pt idx="24160">
                  <c:v>3.4135934166412674</c:v>
                </c:pt>
                <c:pt idx="24161">
                  <c:v>3.4105455653764092</c:v>
                </c:pt>
                <c:pt idx="24162">
                  <c:v>3.407497714111551</c:v>
                </c:pt>
                <c:pt idx="24163">
                  <c:v>3.4044498628466928</c:v>
                </c:pt>
                <c:pt idx="24164">
                  <c:v>3.4014020115818346</c:v>
                </c:pt>
                <c:pt idx="24165">
                  <c:v>3.4014020115818346</c:v>
                </c:pt>
                <c:pt idx="24166">
                  <c:v>3.3953063090521183</c:v>
                </c:pt>
                <c:pt idx="24167">
                  <c:v>3.3922584577872601</c:v>
                </c:pt>
                <c:pt idx="24168">
                  <c:v>3.3892106065224015</c:v>
                </c:pt>
                <c:pt idx="24169">
                  <c:v>3.3861627552575433</c:v>
                </c:pt>
                <c:pt idx="24170">
                  <c:v>3.3861627552575433</c:v>
                </c:pt>
                <c:pt idx="24171">
                  <c:v>3.3831149039926851</c:v>
                </c:pt>
                <c:pt idx="24172">
                  <c:v>3.3800670527278265</c:v>
                </c:pt>
                <c:pt idx="24173">
                  <c:v>3.3770192014629683</c:v>
                </c:pt>
                <c:pt idx="24174">
                  <c:v>3.3770192014629683</c:v>
                </c:pt>
                <c:pt idx="24175">
                  <c:v>3.3739713501981101</c:v>
                </c:pt>
                <c:pt idx="24176">
                  <c:v>3.3739713501981101</c:v>
                </c:pt>
                <c:pt idx="24177">
                  <c:v>3.3709234989332519</c:v>
                </c:pt>
                <c:pt idx="24178">
                  <c:v>3.3678756476683938</c:v>
                </c:pt>
                <c:pt idx="24179">
                  <c:v>3.3678756476683938</c:v>
                </c:pt>
                <c:pt idx="24180">
                  <c:v>3.3648277964035351</c:v>
                </c:pt>
                <c:pt idx="24181">
                  <c:v>3.3648277964035351</c:v>
                </c:pt>
                <c:pt idx="24182">
                  <c:v>3.361779945138677</c:v>
                </c:pt>
                <c:pt idx="24183">
                  <c:v>3.3587320938738188</c:v>
                </c:pt>
                <c:pt idx="24184">
                  <c:v>3.3587320938738188</c:v>
                </c:pt>
                <c:pt idx="24185">
                  <c:v>3.3556842426089606</c:v>
                </c:pt>
                <c:pt idx="24186">
                  <c:v>3.3556842426089606</c:v>
                </c:pt>
                <c:pt idx="24187">
                  <c:v>3.3526363913441024</c:v>
                </c:pt>
                <c:pt idx="24188">
                  <c:v>3.3526363913441024</c:v>
                </c:pt>
                <c:pt idx="24189">
                  <c:v>3.3526363913441024</c:v>
                </c:pt>
                <c:pt idx="24190">
                  <c:v>3.3495885400792442</c:v>
                </c:pt>
                <c:pt idx="24191">
                  <c:v>3.346540688814386</c:v>
                </c:pt>
                <c:pt idx="24192">
                  <c:v>3.346540688814386</c:v>
                </c:pt>
                <c:pt idx="24193">
                  <c:v>3.346540688814386</c:v>
                </c:pt>
                <c:pt idx="24194">
                  <c:v>3.3434928375495274</c:v>
                </c:pt>
                <c:pt idx="24195">
                  <c:v>3.3434928375495274</c:v>
                </c:pt>
                <c:pt idx="24196">
                  <c:v>3.3434928375495274</c:v>
                </c:pt>
                <c:pt idx="24197">
                  <c:v>3.3404449862846692</c:v>
                </c:pt>
                <c:pt idx="24198">
                  <c:v>3.3404449862846692</c:v>
                </c:pt>
                <c:pt idx="24199">
                  <c:v>3.3404449862846692</c:v>
                </c:pt>
                <c:pt idx="24200">
                  <c:v>3.3373971350198106</c:v>
                </c:pt>
                <c:pt idx="24201">
                  <c:v>3.3373971350198106</c:v>
                </c:pt>
                <c:pt idx="24202">
                  <c:v>3.3373971350198106</c:v>
                </c:pt>
                <c:pt idx="24203">
                  <c:v>3.3343492837549524</c:v>
                </c:pt>
                <c:pt idx="24204">
                  <c:v>3.3343492837549524</c:v>
                </c:pt>
                <c:pt idx="24205">
                  <c:v>3.3343492837549524</c:v>
                </c:pt>
                <c:pt idx="24206">
                  <c:v>3.3343492837549524</c:v>
                </c:pt>
                <c:pt idx="24207">
                  <c:v>3.3313014324900942</c:v>
                </c:pt>
                <c:pt idx="24208">
                  <c:v>3.3313014324900942</c:v>
                </c:pt>
                <c:pt idx="24209">
                  <c:v>3.3313014324900942</c:v>
                </c:pt>
                <c:pt idx="24210">
                  <c:v>3.3313014324900942</c:v>
                </c:pt>
                <c:pt idx="24211">
                  <c:v>3.3282535812252361</c:v>
                </c:pt>
                <c:pt idx="24212">
                  <c:v>3.3282535812252361</c:v>
                </c:pt>
                <c:pt idx="24213">
                  <c:v>3.3282535812252361</c:v>
                </c:pt>
                <c:pt idx="24214">
                  <c:v>3.3282535812252361</c:v>
                </c:pt>
                <c:pt idx="24215">
                  <c:v>3.3282535812252361</c:v>
                </c:pt>
                <c:pt idx="24216">
                  <c:v>3.3282535812252361</c:v>
                </c:pt>
                <c:pt idx="24217">
                  <c:v>3.3252057299603779</c:v>
                </c:pt>
                <c:pt idx="24218">
                  <c:v>3.3252057299603779</c:v>
                </c:pt>
                <c:pt idx="24219">
                  <c:v>3.3252057299603779</c:v>
                </c:pt>
                <c:pt idx="24220">
                  <c:v>3.3252057299603779</c:v>
                </c:pt>
                <c:pt idx="24221">
                  <c:v>3.3252057299603779</c:v>
                </c:pt>
                <c:pt idx="24222">
                  <c:v>3.3252057299603779</c:v>
                </c:pt>
                <c:pt idx="24223">
                  <c:v>3.3252057299603779</c:v>
                </c:pt>
                <c:pt idx="24224">
                  <c:v>3.3252057299603779</c:v>
                </c:pt>
                <c:pt idx="24225">
                  <c:v>3.3252057299603779</c:v>
                </c:pt>
                <c:pt idx="24226">
                  <c:v>3.3252057299603779</c:v>
                </c:pt>
                <c:pt idx="24227">
                  <c:v>3.3252057299603779</c:v>
                </c:pt>
                <c:pt idx="24228">
                  <c:v>3.3252057299603779</c:v>
                </c:pt>
                <c:pt idx="24229">
                  <c:v>3.3252057299603779</c:v>
                </c:pt>
                <c:pt idx="24230">
                  <c:v>3.3221578786955197</c:v>
                </c:pt>
                <c:pt idx="24231">
                  <c:v>3.3221578786955197</c:v>
                </c:pt>
                <c:pt idx="24232">
                  <c:v>3.3252057299603779</c:v>
                </c:pt>
                <c:pt idx="24233">
                  <c:v>3.3252057299603779</c:v>
                </c:pt>
                <c:pt idx="24234">
                  <c:v>3.3252057299603779</c:v>
                </c:pt>
                <c:pt idx="24235">
                  <c:v>3.3252057299603779</c:v>
                </c:pt>
                <c:pt idx="24236">
                  <c:v>3.3252057299603779</c:v>
                </c:pt>
                <c:pt idx="24237">
                  <c:v>3.3252057299603779</c:v>
                </c:pt>
                <c:pt idx="24238">
                  <c:v>3.3252057299603779</c:v>
                </c:pt>
                <c:pt idx="24239">
                  <c:v>3.3252057299603779</c:v>
                </c:pt>
                <c:pt idx="24240">
                  <c:v>3.3282535812252361</c:v>
                </c:pt>
                <c:pt idx="24241">
                  <c:v>3.3282535812252361</c:v>
                </c:pt>
                <c:pt idx="24242">
                  <c:v>3.3282535812252361</c:v>
                </c:pt>
                <c:pt idx="24243">
                  <c:v>3.3313014324900942</c:v>
                </c:pt>
                <c:pt idx="24244">
                  <c:v>3.3313014324900942</c:v>
                </c:pt>
                <c:pt idx="24245">
                  <c:v>3.3313014324900942</c:v>
                </c:pt>
                <c:pt idx="24246">
                  <c:v>3.3343492837549524</c:v>
                </c:pt>
                <c:pt idx="24247">
                  <c:v>3.3343492837549524</c:v>
                </c:pt>
                <c:pt idx="24248">
                  <c:v>3.3373971350198106</c:v>
                </c:pt>
                <c:pt idx="24249">
                  <c:v>3.3373971350198106</c:v>
                </c:pt>
                <c:pt idx="24250">
                  <c:v>3.3404449862846692</c:v>
                </c:pt>
                <c:pt idx="24251">
                  <c:v>3.3404449862846692</c:v>
                </c:pt>
                <c:pt idx="24252">
                  <c:v>3.3434928375495274</c:v>
                </c:pt>
                <c:pt idx="24253">
                  <c:v>3.346540688814386</c:v>
                </c:pt>
                <c:pt idx="24254">
                  <c:v>3.346540688814386</c:v>
                </c:pt>
                <c:pt idx="24255">
                  <c:v>3.3495885400792442</c:v>
                </c:pt>
                <c:pt idx="24256">
                  <c:v>3.3526363913441024</c:v>
                </c:pt>
                <c:pt idx="24257">
                  <c:v>3.3526363913441024</c:v>
                </c:pt>
                <c:pt idx="24258">
                  <c:v>3.3556842426089606</c:v>
                </c:pt>
                <c:pt idx="24259">
                  <c:v>3.3587320938738188</c:v>
                </c:pt>
                <c:pt idx="24260">
                  <c:v>3.361779945138677</c:v>
                </c:pt>
                <c:pt idx="24261">
                  <c:v>3.3648277964035351</c:v>
                </c:pt>
                <c:pt idx="24262">
                  <c:v>3.3648277964035351</c:v>
                </c:pt>
                <c:pt idx="24263">
                  <c:v>3.3678756476683938</c:v>
                </c:pt>
                <c:pt idx="24264">
                  <c:v>3.3709234989332519</c:v>
                </c:pt>
                <c:pt idx="24265">
                  <c:v>3.3739713501981101</c:v>
                </c:pt>
                <c:pt idx="24266">
                  <c:v>3.3770192014629683</c:v>
                </c:pt>
                <c:pt idx="24267">
                  <c:v>3.3800670527278265</c:v>
                </c:pt>
                <c:pt idx="24268">
                  <c:v>3.3800670527278265</c:v>
                </c:pt>
                <c:pt idx="24269">
                  <c:v>3.3831149039926851</c:v>
                </c:pt>
                <c:pt idx="24270">
                  <c:v>3.3861627552575433</c:v>
                </c:pt>
                <c:pt idx="24271">
                  <c:v>3.3892106065224015</c:v>
                </c:pt>
                <c:pt idx="24272">
                  <c:v>3.3922584577872601</c:v>
                </c:pt>
                <c:pt idx="24273">
                  <c:v>3.3953063090521183</c:v>
                </c:pt>
                <c:pt idx="24274">
                  <c:v>3.3983541603169765</c:v>
                </c:pt>
                <c:pt idx="24275">
                  <c:v>3.4014020115818346</c:v>
                </c:pt>
                <c:pt idx="24276">
                  <c:v>3.4044498628466928</c:v>
                </c:pt>
                <c:pt idx="24277">
                  <c:v>3.407497714111551</c:v>
                </c:pt>
                <c:pt idx="24278">
                  <c:v>3.407497714111551</c:v>
                </c:pt>
                <c:pt idx="24279">
                  <c:v>3.4105455653764092</c:v>
                </c:pt>
                <c:pt idx="24280">
                  <c:v>3.4135934166412674</c:v>
                </c:pt>
                <c:pt idx="24281">
                  <c:v>3.4166412679061264</c:v>
                </c:pt>
                <c:pt idx="24282">
                  <c:v>3.4196891191709846</c:v>
                </c:pt>
                <c:pt idx="24283">
                  <c:v>3.4227369704358428</c:v>
                </c:pt>
                <c:pt idx="24284">
                  <c:v>3.425784821700701</c:v>
                </c:pt>
                <c:pt idx="24285">
                  <c:v>3.4288326729655592</c:v>
                </c:pt>
                <c:pt idx="24286">
                  <c:v>3.4318805242304173</c:v>
                </c:pt>
                <c:pt idx="24287">
                  <c:v>3.4349283754952755</c:v>
                </c:pt>
                <c:pt idx="24288">
                  <c:v>3.4379762267601337</c:v>
                </c:pt>
                <c:pt idx="24289">
                  <c:v>3.4410240780249919</c:v>
                </c:pt>
                <c:pt idx="24290">
                  <c:v>3.4440719292898505</c:v>
                </c:pt>
                <c:pt idx="24291">
                  <c:v>3.4471197805547091</c:v>
                </c:pt>
                <c:pt idx="24292">
                  <c:v>3.4501676318195673</c:v>
                </c:pt>
                <c:pt idx="24293">
                  <c:v>3.4501676318195673</c:v>
                </c:pt>
                <c:pt idx="24294">
                  <c:v>3.4532154830844255</c:v>
                </c:pt>
                <c:pt idx="24295">
                  <c:v>3.4562633343492837</c:v>
                </c:pt>
                <c:pt idx="24296">
                  <c:v>3.4593111856141419</c:v>
                </c:pt>
                <c:pt idx="24297">
                  <c:v>3.462359036879</c:v>
                </c:pt>
                <c:pt idx="24298">
                  <c:v>3.462359036879</c:v>
                </c:pt>
                <c:pt idx="24299">
                  <c:v>3.4654068881438582</c:v>
                </c:pt>
                <c:pt idx="24300">
                  <c:v>3.4684547394087168</c:v>
                </c:pt>
                <c:pt idx="24301">
                  <c:v>3.471502590673575</c:v>
                </c:pt>
                <c:pt idx="24302">
                  <c:v>3.471502590673575</c:v>
                </c:pt>
                <c:pt idx="24303">
                  <c:v>3.4745504419384332</c:v>
                </c:pt>
                <c:pt idx="24304">
                  <c:v>3.4745504419384332</c:v>
                </c:pt>
                <c:pt idx="24305">
                  <c:v>3.4775982932032914</c:v>
                </c:pt>
                <c:pt idx="24306">
                  <c:v>3.4775982932032914</c:v>
                </c:pt>
                <c:pt idx="24307">
                  <c:v>3.4806461444681496</c:v>
                </c:pt>
                <c:pt idx="24308">
                  <c:v>3.4806461444681496</c:v>
                </c:pt>
                <c:pt idx="24309">
                  <c:v>3.4806461444681496</c:v>
                </c:pt>
                <c:pt idx="24310">
                  <c:v>3.4836939957330082</c:v>
                </c:pt>
                <c:pt idx="24311">
                  <c:v>3.4836939957330082</c:v>
                </c:pt>
                <c:pt idx="24312">
                  <c:v>3.4836939957330082</c:v>
                </c:pt>
                <c:pt idx="24313">
                  <c:v>3.4836939957330082</c:v>
                </c:pt>
                <c:pt idx="24314">
                  <c:v>3.4836939957330082</c:v>
                </c:pt>
                <c:pt idx="24315">
                  <c:v>3.4867418469978664</c:v>
                </c:pt>
                <c:pt idx="24316">
                  <c:v>3.4867418469978664</c:v>
                </c:pt>
                <c:pt idx="24317">
                  <c:v>3.4867418469978664</c:v>
                </c:pt>
                <c:pt idx="24318">
                  <c:v>3.4897896982627246</c:v>
                </c:pt>
                <c:pt idx="24319">
                  <c:v>3.4897896982627246</c:v>
                </c:pt>
                <c:pt idx="24320">
                  <c:v>3.4928375495275832</c:v>
                </c:pt>
                <c:pt idx="24321">
                  <c:v>3.4928375495275832</c:v>
                </c:pt>
                <c:pt idx="24322">
                  <c:v>3.4958854007924414</c:v>
                </c:pt>
                <c:pt idx="24323">
                  <c:v>3.5019811033221577</c:v>
                </c:pt>
                <c:pt idx="24324">
                  <c:v>3.5050289545870159</c:v>
                </c:pt>
                <c:pt idx="24325">
                  <c:v>3.5080768058518741</c:v>
                </c:pt>
                <c:pt idx="24326">
                  <c:v>3.5111246571167323</c:v>
                </c:pt>
                <c:pt idx="24327">
                  <c:v>3.5141725083815905</c:v>
                </c:pt>
                <c:pt idx="24328">
                  <c:v>3.5202682109113077</c:v>
                </c:pt>
                <c:pt idx="24329">
                  <c:v>3.5263639134410241</c:v>
                </c:pt>
                <c:pt idx="24330">
                  <c:v>3.5324596159707404</c:v>
                </c:pt>
                <c:pt idx="24331">
                  <c:v>3.5385553185004568</c:v>
                </c:pt>
                <c:pt idx="24332">
                  <c:v>3.5476988722950322</c:v>
                </c:pt>
                <c:pt idx="24333">
                  <c:v>3.5568424260896068</c:v>
                </c:pt>
                <c:pt idx="24334">
                  <c:v>3.5690338311490399</c:v>
                </c:pt>
                <c:pt idx="24335">
                  <c:v>3.5812252362084727</c:v>
                </c:pt>
                <c:pt idx="24336">
                  <c:v>3.5964644925327645</c:v>
                </c:pt>
                <c:pt idx="24337">
                  <c:v>3.6117037488570554</c:v>
                </c:pt>
                <c:pt idx="24338">
                  <c:v>3.6269430051813472</c:v>
                </c:pt>
                <c:pt idx="24339">
                  <c:v>3.6482779640353553</c:v>
                </c:pt>
                <c:pt idx="24340">
                  <c:v>3.6665650716245044</c:v>
                </c:pt>
                <c:pt idx="24341">
                  <c:v>3.6879000304785126</c:v>
                </c:pt>
                <c:pt idx="24342">
                  <c:v>3.7122828405973785</c:v>
                </c:pt>
                <c:pt idx="24343">
                  <c:v>3.7366656507162448</c:v>
                </c:pt>
                <c:pt idx="24344">
                  <c:v>3.7640963120999693</c:v>
                </c:pt>
                <c:pt idx="24345">
                  <c:v>3.7854312709539775</c:v>
                </c:pt>
                <c:pt idx="24346">
                  <c:v>3.8098140810728434</c:v>
                </c:pt>
                <c:pt idx="24347">
                  <c:v>3.8311490399268515</c:v>
                </c:pt>
                <c:pt idx="24348">
                  <c:v>3.8524839987808597</c:v>
                </c:pt>
                <c:pt idx="24349">
                  <c:v>3.8768668088997256</c:v>
                </c:pt>
                <c:pt idx="24350">
                  <c:v>3.8951539164888751</c:v>
                </c:pt>
                <c:pt idx="24351">
                  <c:v>3.919536726607741</c:v>
                </c:pt>
                <c:pt idx="24352">
                  <c:v>3.9408716854617492</c:v>
                </c:pt>
                <c:pt idx="24353">
                  <c:v>3.9652544955806155</c:v>
                </c:pt>
                <c:pt idx="24354">
                  <c:v>3.9865894544346236</c:v>
                </c:pt>
                <c:pt idx="24355">
                  <c:v>4.01097226455349</c:v>
                </c:pt>
                <c:pt idx="24356">
                  <c:v>4.0292593721426391</c:v>
                </c:pt>
                <c:pt idx="24357">
                  <c:v>4.047546479731789</c:v>
                </c:pt>
                <c:pt idx="24358">
                  <c:v>4.0658335873209381</c:v>
                </c:pt>
                <c:pt idx="24359">
                  <c:v>4.0780249923803717</c:v>
                </c:pt>
                <c:pt idx="24360">
                  <c:v>4.0963120999695208</c:v>
                </c:pt>
                <c:pt idx="24361">
                  <c:v>4.1085035050289545</c:v>
                </c:pt>
                <c:pt idx="24362">
                  <c:v>4.1237427613532454</c:v>
                </c:pt>
                <c:pt idx="24363">
                  <c:v>4.1328863151478208</c:v>
                </c:pt>
                <c:pt idx="24364">
                  <c:v>4.1420298689423953</c:v>
                </c:pt>
                <c:pt idx="24365">
                  <c:v>4.1511734227369699</c:v>
                </c:pt>
                <c:pt idx="24366">
                  <c:v>4.1603169765315453</c:v>
                </c:pt>
                <c:pt idx="24367">
                  <c:v>4.1664126790612617</c:v>
                </c:pt>
                <c:pt idx="24368">
                  <c:v>4.1755562328558362</c:v>
                </c:pt>
                <c:pt idx="24369">
                  <c:v>4.1786040841206953</c:v>
                </c:pt>
                <c:pt idx="24370">
                  <c:v>4.1786040841206953</c:v>
                </c:pt>
                <c:pt idx="24371">
                  <c:v>4.1786040841206953</c:v>
                </c:pt>
                <c:pt idx="24372">
                  <c:v>4.1755562328558362</c:v>
                </c:pt>
                <c:pt idx="24373">
                  <c:v>4.1694605303261199</c:v>
                </c:pt>
                <c:pt idx="24374">
                  <c:v>4.1603169765315453</c:v>
                </c:pt>
                <c:pt idx="24375">
                  <c:v>4.1481255714721117</c:v>
                </c:pt>
                <c:pt idx="24376">
                  <c:v>4.1328863151478208</c:v>
                </c:pt>
                <c:pt idx="24377">
                  <c:v>4.117647058823529</c:v>
                </c:pt>
                <c:pt idx="24378">
                  <c:v>4.0963120999695208</c:v>
                </c:pt>
                <c:pt idx="24379">
                  <c:v>4.0780249923803717</c:v>
                </c:pt>
                <c:pt idx="24380">
                  <c:v>4.0566900335263636</c:v>
                </c:pt>
                <c:pt idx="24381">
                  <c:v>4.0384029259372145</c:v>
                </c:pt>
                <c:pt idx="24382">
                  <c:v>4.0170679670832063</c:v>
                </c:pt>
                <c:pt idx="24383">
                  <c:v>3.9957330082291982</c:v>
                </c:pt>
                <c:pt idx="24384">
                  <c:v>3.9774459006400487</c:v>
                </c:pt>
                <c:pt idx="24385">
                  <c:v>3.9561109417860409</c:v>
                </c:pt>
                <c:pt idx="24386">
                  <c:v>3.9347759829320328</c:v>
                </c:pt>
                <c:pt idx="24387">
                  <c:v>3.9164888753428828</c:v>
                </c:pt>
                <c:pt idx="24388">
                  <c:v>3.8982017677537333</c:v>
                </c:pt>
                <c:pt idx="24389">
                  <c:v>3.8799146601645838</c:v>
                </c:pt>
                <c:pt idx="24390">
                  <c:v>3.8616275525754342</c:v>
                </c:pt>
                <c:pt idx="24391">
                  <c:v>3.8463882962511424</c:v>
                </c:pt>
                <c:pt idx="24392">
                  <c:v>3.8281011886619933</c:v>
                </c:pt>
                <c:pt idx="24393">
                  <c:v>3.8128619323377015</c:v>
                </c:pt>
                <c:pt idx="24394">
                  <c:v>3.7976226760134106</c:v>
                </c:pt>
                <c:pt idx="24395">
                  <c:v>3.7823834196891188</c:v>
                </c:pt>
                <c:pt idx="24396">
                  <c:v>3.7671441633648275</c:v>
                </c:pt>
                <c:pt idx="24397">
                  <c:v>3.7549527583053948</c:v>
                </c:pt>
                <c:pt idx="24398">
                  <c:v>3.739713501981103</c:v>
                </c:pt>
                <c:pt idx="24399">
                  <c:v>3.7244742456568121</c:v>
                </c:pt>
                <c:pt idx="24400">
                  <c:v>3.7122828405973785</c:v>
                </c:pt>
                <c:pt idx="24401">
                  <c:v>3.7000914355379457</c:v>
                </c:pt>
                <c:pt idx="24402">
                  <c:v>3.6879000304785126</c:v>
                </c:pt>
                <c:pt idx="24403">
                  <c:v>3.6787564766839376</c:v>
                </c:pt>
                <c:pt idx="24404">
                  <c:v>3.6696129228893626</c:v>
                </c:pt>
                <c:pt idx="24405">
                  <c:v>3.6574215178299299</c:v>
                </c:pt>
                <c:pt idx="24406">
                  <c:v>3.6482779640353553</c:v>
                </c:pt>
                <c:pt idx="24407">
                  <c:v>3.6360865589759217</c:v>
                </c:pt>
                <c:pt idx="24408">
                  <c:v>3.6269430051813472</c:v>
                </c:pt>
                <c:pt idx="24409">
                  <c:v>3.6177994513867717</c:v>
                </c:pt>
                <c:pt idx="24410">
                  <c:v>3.6086558975921972</c:v>
                </c:pt>
                <c:pt idx="24411">
                  <c:v>3.5995123437976226</c:v>
                </c:pt>
                <c:pt idx="24412">
                  <c:v>3.5934166412679058</c:v>
                </c:pt>
                <c:pt idx="24413">
                  <c:v>3.5842730874733313</c:v>
                </c:pt>
                <c:pt idx="24414">
                  <c:v>3.5751295336787563</c:v>
                </c:pt>
                <c:pt idx="24415">
                  <c:v>3.5690338311490399</c:v>
                </c:pt>
                <c:pt idx="24416">
                  <c:v>3.5598902773544649</c:v>
                </c:pt>
                <c:pt idx="24417">
                  <c:v>3.5537945748247486</c:v>
                </c:pt>
                <c:pt idx="24418">
                  <c:v>3.5446510210301736</c:v>
                </c:pt>
                <c:pt idx="24419">
                  <c:v>3.5385553185004568</c:v>
                </c:pt>
                <c:pt idx="24420">
                  <c:v>3.5324596159707404</c:v>
                </c:pt>
                <c:pt idx="24421">
                  <c:v>3.5263639134410241</c:v>
                </c:pt>
                <c:pt idx="24422">
                  <c:v>3.5202682109113077</c:v>
                </c:pt>
                <c:pt idx="24423">
                  <c:v>3.5141725083815905</c:v>
                </c:pt>
                <c:pt idx="24424">
                  <c:v>3.5080768058518741</c:v>
                </c:pt>
                <c:pt idx="24425">
                  <c:v>3.5019811033221577</c:v>
                </c:pt>
                <c:pt idx="24426">
                  <c:v>3.4928375495275832</c:v>
                </c:pt>
                <c:pt idx="24427">
                  <c:v>3.4867418469978664</c:v>
                </c:pt>
                <c:pt idx="24428">
                  <c:v>3.4836939957330082</c:v>
                </c:pt>
                <c:pt idx="24429">
                  <c:v>3.4775982932032914</c:v>
                </c:pt>
                <c:pt idx="24430">
                  <c:v>3.471502590673575</c:v>
                </c:pt>
                <c:pt idx="24431">
                  <c:v>3.4684547394087168</c:v>
                </c:pt>
                <c:pt idx="24432">
                  <c:v>3.462359036879</c:v>
                </c:pt>
                <c:pt idx="24433">
                  <c:v>3.4593111856141419</c:v>
                </c:pt>
                <c:pt idx="24434">
                  <c:v>3.4532154830844255</c:v>
                </c:pt>
                <c:pt idx="24435">
                  <c:v>3.4501676318195673</c:v>
                </c:pt>
                <c:pt idx="24436">
                  <c:v>3.4440719292898505</c:v>
                </c:pt>
                <c:pt idx="24437">
                  <c:v>3.4410240780249919</c:v>
                </c:pt>
                <c:pt idx="24438">
                  <c:v>3.4379762267601337</c:v>
                </c:pt>
                <c:pt idx="24439">
                  <c:v>3.4349283754952755</c:v>
                </c:pt>
                <c:pt idx="24440">
                  <c:v>3.4288326729655592</c:v>
                </c:pt>
                <c:pt idx="24441">
                  <c:v>3.425784821700701</c:v>
                </c:pt>
                <c:pt idx="24442">
                  <c:v>3.4227369704358428</c:v>
                </c:pt>
                <c:pt idx="24443">
                  <c:v>3.4196891191709846</c:v>
                </c:pt>
                <c:pt idx="24444">
                  <c:v>3.4135934166412674</c:v>
                </c:pt>
                <c:pt idx="24445">
                  <c:v>3.4105455653764092</c:v>
                </c:pt>
                <c:pt idx="24446">
                  <c:v>3.407497714111551</c:v>
                </c:pt>
                <c:pt idx="24447">
                  <c:v>3.4044498628466928</c:v>
                </c:pt>
                <c:pt idx="24448">
                  <c:v>3.4014020115818346</c:v>
                </c:pt>
                <c:pt idx="24449">
                  <c:v>3.3983541603169765</c:v>
                </c:pt>
                <c:pt idx="24450">
                  <c:v>3.3953063090521183</c:v>
                </c:pt>
                <c:pt idx="24451">
                  <c:v>3.3922584577872601</c:v>
                </c:pt>
                <c:pt idx="24452">
                  <c:v>3.3892106065224015</c:v>
                </c:pt>
                <c:pt idx="24453">
                  <c:v>3.3892106065224015</c:v>
                </c:pt>
                <c:pt idx="24454">
                  <c:v>3.3861627552575433</c:v>
                </c:pt>
                <c:pt idx="24455">
                  <c:v>3.3831149039926851</c:v>
                </c:pt>
                <c:pt idx="24456">
                  <c:v>3.3800670527278265</c:v>
                </c:pt>
                <c:pt idx="24457">
                  <c:v>3.3770192014629683</c:v>
                </c:pt>
                <c:pt idx="24458">
                  <c:v>3.3739713501981101</c:v>
                </c:pt>
                <c:pt idx="24459">
                  <c:v>3.3770192014629683</c:v>
                </c:pt>
                <c:pt idx="24460">
                  <c:v>3.3709234989332519</c:v>
                </c:pt>
                <c:pt idx="24461">
                  <c:v>3.3709234989332519</c:v>
                </c:pt>
                <c:pt idx="24462">
                  <c:v>3.3678756476683938</c:v>
                </c:pt>
                <c:pt idx="24463">
                  <c:v>3.3648277964035351</c:v>
                </c:pt>
                <c:pt idx="24464">
                  <c:v>3.361779945138677</c:v>
                </c:pt>
                <c:pt idx="24465">
                  <c:v>3.361779945138677</c:v>
                </c:pt>
                <c:pt idx="24466">
                  <c:v>3.3587320938738188</c:v>
                </c:pt>
                <c:pt idx="24467">
                  <c:v>3.3587320938738188</c:v>
                </c:pt>
                <c:pt idx="24468">
                  <c:v>3.3556842426089606</c:v>
                </c:pt>
                <c:pt idx="24469">
                  <c:v>3.3556842426089606</c:v>
                </c:pt>
                <c:pt idx="24470">
                  <c:v>3.3526363913441024</c:v>
                </c:pt>
                <c:pt idx="24471">
                  <c:v>3.3526363913441024</c:v>
                </c:pt>
                <c:pt idx="24472">
                  <c:v>3.3495885400792442</c:v>
                </c:pt>
                <c:pt idx="24473">
                  <c:v>3.3495885400792442</c:v>
                </c:pt>
                <c:pt idx="24474">
                  <c:v>3.346540688814386</c:v>
                </c:pt>
                <c:pt idx="24475">
                  <c:v>3.346540688814386</c:v>
                </c:pt>
                <c:pt idx="24476">
                  <c:v>3.346540688814386</c:v>
                </c:pt>
                <c:pt idx="24477">
                  <c:v>3.3434928375495274</c:v>
                </c:pt>
                <c:pt idx="24478">
                  <c:v>3.3434928375495274</c:v>
                </c:pt>
                <c:pt idx="24479">
                  <c:v>3.3434928375495274</c:v>
                </c:pt>
                <c:pt idx="24480">
                  <c:v>3.3404449862846692</c:v>
                </c:pt>
                <c:pt idx="24481">
                  <c:v>3.3404449862846692</c:v>
                </c:pt>
                <c:pt idx="24482">
                  <c:v>3.3373971350198106</c:v>
                </c:pt>
                <c:pt idx="24483">
                  <c:v>3.3373971350198106</c:v>
                </c:pt>
                <c:pt idx="24484">
                  <c:v>3.3373971350198106</c:v>
                </c:pt>
                <c:pt idx="24485">
                  <c:v>3.3373971350198106</c:v>
                </c:pt>
                <c:pt idx="24486">
                  <c:v>3.3343492837549524</c:v>
                </c:pt>
                <c:pt idx="24487">
                  <c:v>3.3343492837549524</c:v>
                </c:pt>
                <c:pt idx="24488">
                  <c:v>3.3343492837549524</c:v>
                </c:pt>
                <c:pt idx="24489">
                  <c:v>3.3343492837549524</c:v>
                </c:pt>
                <c:pt idx="24490">
                  <c:v>3.3313014324900942</c:v>
                </c:pt>
                <c:pt idx="24491">
                  <c:v>3.3313014324900942</c:v>
                </c:pt>
                <c:pt idx="24492">
                  <c:v>3.3313014324900942</c:v>
                </c:pt>
                <c:pt idx="24493">
                  <c:v>3.3282535812252361</c:v>
                </c:pt>
                <c:pt idx="24494">
                  <c:v>3.3282535812252361</c:v>
                </c:pt>
                <c:pt idx="24495">
                  <c:v>3.3282535812252361</c:v>
                </c:pt>
                <c:pt idx="24496">
                  <c:v>3.3282535812252361</c:v>
                </c:pt>
                <c:pt idx="24497">
                  <c:v>3.3282535812252361</c:v>
                </c:pt>
                <c:pt idx="24498">
                  <c:v>3.3282535812252361</c:v>
                </c:pt>
                <c:pt idx="24499">
                  <c:v>3.3252057299603779</c:v>
                </c:pt>
                <c:pt idx="24500">
                  <c:v>3.3252057299603779</c:v>
                </c:pt>
                <c:pt idx="24501">
                  <c:v>3.3252057299603779</c:v>
                </c:pt>
                <c:pt idx="24502">
                  <c:v>3.3252057299603779</c:v>
                </c:pt>
                <c:pt idx="24503">
                  <c:v>3.3252057299603779</c:v>
                </c:pt>
                <c:pt idx="24504">
                  <c:v>3.3252057299603779</c:v>
                </c:pt>
                <c:pt idx="24505">
                  <c:v>3.3252057299603779</c:v>
                </c:pt>
                <c:pt idx="24506">
                  <c:v>3.3252057299603779</c:v>
                </c:pt>
                <c:pt idx="24507">
                  <c:v>3.3252057299603779</c:v>
                </c:pt>
                <c:pt idx="24508">
                  <c:v>3.3252057299603779</c:v>
                </c:pt>
                <c:pt idx="24509">
                  <c:v>3.3252057299603779</c:v>
                </c:pt>
                <c:pt idx="24510">
                  <c:v>3.3252057299603779</c:v>
                </c:pt>
                <c:pt idx="24511">
                  <c:v>3.3252057299603779</c:v>
                </c:pt>
                <c:pt idx="24512">
                  <c:v>3.3252057299603779</c:v>
                </c:pt>
                <c:pt idx="24513">
                  <c:v>3.3282535812252361</c:v>
                </c:pt>
                <c:pt idx="24514">
                  <c:v>3.3282535812252361</c:v>
                </c:pt>
                <c:pt idx="24515">
                  <c:v>3.3282535812252361</c:v>
                </c:pt>
                <c:pt idx="24516">
                  <c:v>3.3313014324900942</c:v>
                </c:pt>
                <c:pt idx="24517">
                  <c:v>3.3313014324900942</c:v>
                </c:pt>
                <c:pt idx="24518">
                  <c:v>3.3313014324900942</c:v>
                </c:pt>
                <c:pt idx="24519">
                  <c:v>3.3343492837549524</c:v>
                </c:pt>
                <c:pt idx="24520">
                  <c:v>3.3343492837549524</c:v>
                </c:pt>
                <c:pt idx="24521">
                  <c:v>3.3373971350198106</c:v>
                </c:pt>
                <c:pt idx="24522">
                  <c:v>3.3373971350198106</c:v>
                </c:pt>
                <c:pt idx="24523">
                  <c:v>3.3404449862846692</c:v>
                </c:pt>
                <c:pt idx="24524">
                  <c:v>3.3404449862846692</c:v>
                </c:pt>
                <c:pt idx="24525">
                  <c:v>3.3434928375495274</c:v>
                </c:pt>
                <c:pt idx="24526">
                  <c:v>3.346540688814386</c:v>
                </c:pt>
                <c:pt idx="24527">
                  <c:v>3.346540688814386</c:v>
                </c:pt>
                <c:pt idx="24528">
                  <c:v>3.3495885400792442</c:v>
                </c:pt>
                <c:pt idx="24529">
                  <c:v>3.3495885400792442</c:v>
                </c:pt>
                <c:pt idx="24530">
                  <c:v>3.3526363913441024</c:v>
                </c:pt>
                <c:pt idx="24531">
                  <c:v>3.3556842426089606</c:v>
                </c:pt>
                <c:pt idx="24532">
                  <c:v>3.3587320938738188</c:v>
                </c:pt>
                <c:pt idx="24533">
                  <c:v>3.3587320938738188</c:v>
                </c:pt>
                <c:pt idx="24534">
                  <c:v>3.361779945138677</c:v>
                </c:pt>
                <c:pt idx="24535">
                  <c:v>3.3648277964035351</c:v>
                </c:pt>
                <c:pt idx="24536">
                  <c:v>3.3678756476683938</c:v>
                </c:pt>
                <c:pt idx="24537">
                  <c:v>3.3709234989332519</c:v>
                </c:pt>
                <c:pt idx="24538">
                  <c:v>3.3709234989332519</c:v>
                </c:pt>
                <c:pt idx="24539">
                  <c:v>3.3739713501981101</c:v>
                </c:pt>
                <c:pt idx="24540">
                  <c:v>3.3770192014629683</c:v>
                </c:pt>
                <c:pt idx="24541">
                  <c:v>3.3800670527278265</c:v>
                </c:pt>
                <c:pt idx="24542">
                  <c:v>3.3831149039926851</c:v>
                </c:pt>
                <c:pt idx="24543">
                  <c:v>3.3861627552575433</c:v>
                </c:pt>
                <c:pt idx="24544">
                  <c:v>3.3892106065224015</c:v>
                </c:pt>
                <c:pt idx="24545">
                  <c:v>3.3922584577872601</c:v>
                </c:pt>
                <c:pt idx="24546">
                  <c:v>3.3953063090521183</c:v>
                </c:pt>
                <c:pt idx="24547">
                  <c:v>3.3983541603169765</c:v>
                </c:pt>
                <c:pt idx="24548">
                  <c:v>3.3983541603169765</c:v>
                </c:pt>
                <c:pt idx="24549">
                  <c:v>3.4044498628466928</c:v>
                </c:pt>
                <c:pt idx="24550">
                  <c:v>3.4044498628466928</c:v>
                </c:pt>
                <c:pt idx="24551">
                  <c:v>3.407497714111551</c:v>
                </c:pt>
                <c:pt idx="24552">
                  <c:v>3.4105455653764092</c:v>
                </c:pt>
                <c:pt idx="24553">
                  <c:v>3.4135934166412674</c:v>
                </c:pt>
                <c:pt idx="24554">
                  <c:v>3.4166412679061264</c:v>
                </c:pt>
                <c:pt idx="24555">
                  <c:v>3.4196891191709846</c:v>
                </c:pt>
                <c:pt idx="24556">
                  <c:v>3.4227369704358428</c:v>
                </c:pt>
                <c:pt idx="24557">
                  <c:v>3.425784821700701</c:v>
                </c:pt>
                <c:pt idx="24558">
                  <c:v>3.4288326729655592</c:v>
                </c:pt>
                <c:pt idx="24559">
                  <c:v>3.4318805242304173</c:v>
                </c:pt>
                <c:pt idx="24560">
                  <c:v>3.4349283754952755</c:v>
                </c:pt>
                <c:pt idx="24561">
                  <c:v>3.4379762267601337</c:v>
                </c:pt>
                <c:pt idx="24562">
                  <c:v>3.4410240780249919</c:v>
                </c:pt>
                <c:pt idx="24563">
                  <c:v>3.4410240780249919</c:v>
                </c:pt>
                <c:pt idx="24564">
                  <c:v>3.4440719292898505</c:v>
                </c:pt>
                <c:pt idx="24565">
                  <c:v>3.4471197805547091</c:v>
                </c:pt>
                <c:pt idx="24566">
                  <c:v>3.4410240780249919</c:v>
                </c:pt>
                <c:pt idx="24567">
                  <c:v>3.4440719292898505</c:v>
                </c:pt>
                <c:pt idx="24568">
                  <c:v>3.4471197805547091</c:v>
                </c:pt>
                <c:pt idx="24569">
                  <c:v>3.4501676318195673</c:v>
                </c:pt>
                <c:pt idx="24570">
                  <c:v>3.4532154830844255</c:v>
                </c:pt>
                <c:pt idx="24571">
                  <c:v>3.4562633343492837</c:v>
                </c:pt>
                <c:pt idx="24572">
                  <c:v>3.4593111856141419</c:v>
                </c:pt>
                <c:pt idx="24573">
                  <c:v>3.462359036879</c:v>
                </c:pt>
                <c:pt idx="24574">
                  <c:v>3.462359036879</c:v>
                </c:pt>
                <c:pt idx="24575">
                  <c:v>3.4654068881438582</c:v>
                </c:pt>
                <c:pt idx="24576">
                  <c:v>3.4684547394087168</c:v>
                </c:pt>
                <c:pt idx="24577">
                  <c:v>3.471502590673575</c:v>
                </c:pt>
                <c:pt idx="24578">
                  <c:v>3.471502590673575</c:v>
                </c:pt>
                <c:pt idx="24579">
                  <c:v>3.4745504419384332</c:v>
                </c:pt>
                <c:pt idx="24580">
                  <c:v>3.4775982932032914</c:v>
                </c:pt>
                <c:pt idx="24581">
                  <c:v>3.4775982932032914</c:v>
                </c:pt>
                <c:pt idx="24582">
                  <c:v>3.4806461444681496</c:v>
                </c:pt>
                <c:pt idx="24583">
                  <c:v>3.4836939957330082</c:v>
                </c:pt>
                <c:pt idx="24584">
                  <c:v>3.4836939957330082</c:v>
                </c:pt>
                <c:pt idx="24585">
                  <c:v>3.4867418469978664</c:v>
                </c:pt>
                <c:pt idx="24586">
                  <c:v>3.4867418469978664</c:v>
                </c:pt>
                <c:pt idx="24587">
                  <c:v>3.4836939957330082</c:v>
                </c:pt>
                <c:pt idx="24588">
                  <c:v>3.4836939957330082</c:v>
                </c:pt>
                <c:pt idx="24589">
                  <c:v>3.4836939957330082</c:v>
                </c:pt>
                <c:pt idx="24590">
                  <c:v>3.4806461444681496</c:v>
                </c:pt>
                <c:pt idx="24591">
                  <c:v>3.4806461444681496</c:v>
                </c:pt>
                <c:pt idx="24592">
                  <c:v>3.4775982932032914</c:v>
                </c:pt>
                <c:pt idx="24593">
                  <c:v>3.4745504419384332</c:v>
                </c:pt>
                <c:pt idx="24594">
                  <c:v>3.471502590673575</c:v>
                </c:pt>
                <c:pt idx="24595">
                  <c:v>3.471502590673575</c:v>
                </c:pt>
                <c:pt idx="24596">
                  <c:v>3.4684547394087168</c:v>
                </c:pt>
                <c:pt idx="24597">
                  <c:v>3.4654068881438582</c:v>
                </c:pt>
                <c:pt idx="24598">
                  <c:v>3.4593111856141419</c:v>
                </c:pt>
                <c:pt idx="24599">
                  <c:v>3.4593111856141419</c:v>
                </c:pt>
                <c:pt idx="24600">
                  <c:v>3.4532154830844255</c:v>
                </c:pt>
                <c:pt idx="24601">
                  <c:v>3.4532154830844255</c:v>
                </c:pt>
                <c:pt idx="24602">
                  <c:v>3.4471197805547091</c:v>
                </c:pt>
                <c:pt idx="24603">
                  <c:v>3.4440719292898505</c:v>
                </c:pt>
                <c:pt idx="24604">
                  <c:v>3.4440719292898505</c:v>
                </c:pt>
                <c:pt idx="24605">
                  <c:v>3.4410240780249919</c:v>
                </c:pt>
                <c:pt idx="24606">
                  <c:v>3.4379762267601337</c:v>
                </c:pt>
                <c:pt idx="24607">
                  <c:v>3.4349283754952755</c:v>
                </c:pt>
                <c:pt idx="24608">
                  <c:v>3.4318805242304173</c:v>
                </c:pt>
                <c:pt idx="24609">
                  <c:v>3.4318805242304173</c:v>
                </c:pt>
                <c:pt idx="24610">
                  <c:v>3.4288326729655592</c:v>
                </c:pt>
                <c:pt idx="24611">
                  <c:v>3.4288326729655592</c:v>
                </c:pt>
                <c:pt idx="24612">
                  <c:v>3.4288326729655592</c:v>
                </c:pt>
                <c:pt idx="24613">
                  <c:v>3.425784821700701</c:v>
                </c:pt>
                <c:pt idx="24614">
                  <c:v>3.4288326729655592</c:v>
                </c:pt>
                <c:pt idx="24615">
                  <c:v>3.4288326729655592</c:v>
                </c:pt>
                <c:pt idx="24616">
                  <c:v>3.4288326729655592</c:v>
                </c:pt>
                <c:pt idx="24617">
                  <c:v>3.4318805242304173</c:v>
                </c:pt>
                <c:pt idx="24618">
                  <c:v>3.4349283754952755</c:v>
                </c:pt>
                <c:pt idx="24619">
                  <c:v>3.4410240780249919</c:v>
                </c:pt>
                <c:pt idx="24620">
                  <c:v>3.4501676318195673</c:v>
                </c:pt>
                <c:pt idx="24621">
                  <c:v>3.4593111856141419</c:v>
                </c:pt>
                <c:pt idx="24622">
                  <c:v>3.471502590673575</c:v>
                </c:pt>
                <c:pt idx="24623">
                  <c:v>3.4836939957330082</c:v>
                </c:pt>
                <c:pt idx="24624">
                  <c:v>3.5019811033221577</c:v>
                </c:pt>
                <c:pt idx="24625">
                  <c:v>3.5172203596464486</c:v>
                </c:pt>
                <c:pt idx="24626">
                  <c:v>3.5385553185004568</c:v>
                </c:pt>
                <c:pt idx="24627">
                  <c:v>3.5568424260896068</c:v>
                </c:pt>
                <c:pt idx="24628">
                  <c:v>3.5812252362084727</c:v>
                </c:pt>
                <c:pt idx="24629">
                  <c:v>3.6025601950624808</c:v>
                </c:pt>
                <c:pt idx="24630">
                  <c:v>3.6269430051813472</c:v>
                </c:pt>
                <c:pt idx="24631">
                  <c:v>3.6513258153002135</c:v>
                </c:pt>
                <c:pt idx="24632">
                  <c:v>3.6787564766839376</c:v>
                </c:pt>
                <c:pt idx="24633">
                  <c:v>3.7061871380676621</c:v>
                </c:pt>
                <c:pt idx="24634">
                  <c:v>3.7336177994513866</c:v>
                </c:pt>
                <c:pt idx="24635">
                  <c:v>3.7640963120999693</c:v>
                </c:pt>
                <c:pt idx="24636">
                  <c:v>3.7915269734836938</c:v>
                </c:pt>
                <c:pt idx="24637">
                  <c:v>3.8159097836025597</c:v>
                </c:pt>
                <c:pt idx="24638">
                  <c:v>3.8402925937214261</c:v>
                </c:pt>
                <c:pt idx="24639">
                  <c:v>3.8829625114294419</c:v>
                </c:pt>
                <c:pt idx="24640">
                  <c:v>3.8982017677537333</c:v>
                </c:pt>
                <c:pt idx="24641">
                  <c:v>3.9225845778725996</c:v>
                </c:pt>
                <c:pt idx="24642">
                  <c:v>3.9500152392563246</c:v>
                </c:pt>
                <c:pt idx="24643">
                  <c:v>3.97439804937519</c:v>
                </c:pt>
                <c:pt idx="24644">
                  <c:v>3.9987808594940564</c:v>
                </c:pt>
                <c:pt idx="24645">
                  <c:v>4.0231636696129227</c:v>
                </c:pt>
                <c:pt idx="24646">
                  <c:v>4.0444986284669309</c:v>
                </c:pt>
                <c:pt idx="24647">
                  <c:v>4.0658335873209381</c:v>
                </c:pt>
                <c:pt idx="24648">
                  <c:v>4.0841206949100881</c:v>
                </c:pt>
                <c:pt idx="24649">
                  <c:v>4.099359951234379</c:v>
                </c:pt>
                <c:pt idx="24650">
                  <c:v>4.1145992075586708</c:v>
                </c:pt>
                <c:pt idx="24651">
                  <c:v>4.1267906126181035</c:v>
                </c:pt>
                <c:pt idx="24652">
                  <c:v>4.135934166412679</c:v>
                </c:pt>
                <c:pt idx="24653">
                  <c:v>4.1511734227369699</c:v>
                </c:pt>
                <c:pt idx="24654">
                  <c:v>4.1603169765315453</c:v>
                </c:pt>
                <c:pt idx="24655">
                  <c:v>4.1694605303261199</c:v>
                </c:pt>
                <c:pt idx="24656">
                  <c:v>4.1755562328558362</c:v>
                </c:pt>
                <c:pt idx="24657">
                  <c:v>4.1816519353855535</c:v>
                </c:pt>
                <c:pt idx="24658">
                  <c:v>4.1846997866504116</c:v>
                </c:pt>
                <c:pt idx="24659">
                  <c:v>4.190795489180128</c:v>
                </c:pt>
                <c:pt idx="24660">
                  <c:v>4.1877476379152698</c:v>
                </c:pt>
                <c:pt idx="24661">
                  <c:v>4.1816519353855535</c:v>
                </c:pt>
                <c:pt idx="24662">
                  <c:v>4.172508381590978</c:v>
                </c:pt>
                <c:pt idx="24663">
                  <c:v>4.1633648277964035</c:v>
                </c:pt>
                <c:pt idx="24664">
                  <c:v>4.1481255714721117</c:v>
                </c:pt>
                <c:pt idx="24665">
                  <c:v>4.1328863151478208</c:v>
                </c:pt>
                <c:pt idx="24666">
                  <c:v>4.1145992075586708</c:v>
                </c:pt>
                <c:pt idx="24667">
                  <c:v>4.0932642487046627</c:v>
                </c:pt>
                <c:pt idx="24668">
                  <c:v>4.0749771411155136</c:v>
                </c:pt>
                <c:pt idx="24669">
                  <c:v>4.0566900335263636</c:v>
                </c:pt>
                <c:pt idx="24670">
                  <c:v>4.0353550746723563</c:v>
                </c:pt>
                <c:pt idx="24671">
                  <c:v>4.0140201158183482</c:v>
                </c:pt>
                <c:pt idx="24672">
                  <c:v>3.9896373056994818</c:v>
                </c:pt>
                <c:pt idx="24673">
                  <c:v>3.9713501981103319</c:v>
                </c:pt>
                <c:pt idx="24674">
                  <c:v>3.9530630905211828</c:v>
                </c:pt>
                <c:pt idx="24675">
                  <c:v>3.937823834196891</c:v>
                </c:pt>
                <c:pt idx="24676">
                  <c:v>3.9134410240780246</c:v>
                </c:pt>
                <c:pt idx="24677">
                  <c:v>3.8982017677537333</c:v>
                </c:pt>
                <c:pt idx="24678">
                  <c:v>3.8768668088997256</c:v>
                </c:pt>
                <c:pt idx="24679">
                  <c:v>3.8616275525754342</c:v>
                </c:pt>
                <c:pt idx="24680">
                  <c:v>3.8433404449862842</c:v>
                </c:pt>
                <c:pt idx="24681">
                  <c:v>3.8281011886619933</c:v>
                </c:pt>
                <c:pt idx="24682">
                  <c:v>3.8128619323377015</c:v>
                </c:pt>
                <c:pt idx="24683">
                  <c:v>3.7976226760134106</c:v>
                </c:pt>
                <c:pt idx="24684">
                  <c:v>3.7823834196891188</c:v>
                </c:pt>
                <c:pt idx="24685">
                  <c:v>3.7671441633648275</c:v>
                </c:pt>
                <c:pt idx="24686">
                  <c:v>3.7549527583053948</c:v>
                </c:pt>
                <c:pt idx="24687">
                  <c:v>3.7427613532459612</c:v>
                </c:pt>
                <c:pt idx="24688">
                  <c:v>3.7305699481865284</c:v>
                </c:pt>
                <c:pt idx="24689">
                  <c:v>3.7183785431270948</c:v>
                </c:pt>
                <c:pt idx="24690">
                  <c:v>3.7061871380676621</c:v>
                </c:pt>
                <c:pt idx="24691">
                  <c:v>3.6909478817433707</c:v>
                </c:pt>
                <c:pt idx="24692">
                  <c:v>3.6787564766839376</c:v>
                </c:pt>
                <c:pt idx="24693">
                  <c:v>3.6726607741542212</c:v>
                </c:pt>
                <c:pt idx="24694">
                  <c:v>3.660469369094788</c:v>
                </c:pt>
                <c:pt idx="24695">
                  <c:v>3.6513258153002135</c:v>
                </c:pt>
                <c:pt idx="24696">
                  <c:v>3.6391344102407799</c:v>
                </c:pt>
                <c:pt idx="24697">
                  <c:v>3.6330387077110635</c:v>
                </c:pt>
                <c:pt idx="24698">
                  <c:v>3.6208473026516308</c:v>
                </c:pt>
                <c:pt idx="24699">
                  <c:v>3.6147516001219135</c:v>
                </c:pt>
                <c:pt idx="24700">
                  <c:v>3.6025601950624808</c:v>
                </c:pt>
                <c:pt idx="24701">
                  <c:v>3.5934166412679058</c:v>
                </c:pt>
                <c:pt idx="24702">
                  <c:v>3.5873209387381895</c:v>
                </c:pt>
                <c:pt idx="24703">
                  <c:v>3.5781773849436145</c:v>
                </c:pt>
                <c:pt idx="24704">
                  <c:v>3.5690338311490399</c:v>
                </c:pt>
                <c:pt idx="24705">
                  <c:v>3.5629381286193231</c:v>
                </c:pt>
                <c:pt idx="24706">
                  <c:v>3.5537945748247486</c:v>
                </c:pt>
                <c:pt idx="24707">
                  <c:v>3.5476988722950322</c:v>
                </c:pt>
                <c:pt idx="24708">
                  <c:v>3.541603169765315</c:v>
                </c:pt>
                <c:pt idx="24709">
                  <c:v>3.5355074672355986</c:v>
                </c:pt>
                <c:pt idx="24710">
                  <c:v>3.5294117647058822</c:v>
                </c:pt>
                <c:pt idx="24711">
                  <c:v>3.5233160621761659</c:v>
                </c:pt>
                <c:pt idx="24712">
                  <c:v>3.5141725083815905</c:v>
                </c:pt>
                <c:pt idx="24713">
                  <c:v>3.5080768058518741</c:v>
                </c:pt>
                <c:pt idx="24714">
                  <c:v>3.5019811033221577</c:v>
                </c:pt>
                <c:pt idx="24715">
                  <c:v>3.4958854007924414</c:v>
                </c:pt>
                <c:pt idx="24716">
                  <c:v>3.4897896982627246</c:v>
                </c:pt>
                <c:pt idx="24717">
                  <c:v>3.4897896982627246</c:v>
                </c:pt>
                <c:pt idx="24718">
                  <c:v>3.4775982932032914</c:v>
                </c:pt>
                <c:pt idx="24719">
                  <c:v>3.4745504419384332</c:v>
                </c:pt>
                <c:pt idx="24720">
                  <c:v>3.4684547394087168</c:v>
                </c:pt>
                <c:pt idx="24721">
                  <c:v>3.4654068881438582</c:v>
                </c:pt>
                <c:pt idx="24722">
                  <c:v>3.4593111856141419</c:v>
                </c:pt>
                <c:pt idx="24723">
                  <c:v>3.4532154830844255</c:v>
                </c:pt>
                <c:pt idx="24724">
                  <c:v>3.4501676318195673</c:v>
                </c:pt>
                <c:pt idx="24725">
                  <c:v>3.4471197805547091</c:v>
                </c:pt>
                <c:pt idx="24726">
                  <c:v>3.4410240780249919</c:v>
                </c:pt>
                <c:pt idx="24727">
                  <c:v>3.4379762267601337</c:v>
                </c:pt>
                <c:pt idx="24728">
                  <c:v>3.4349283754952755</c:v>
                </c:pt>
                <c:pt idx="24729">
                  <c:v>3.4318805242304173</c:v>
                </c:pt>
                <c:pt idx="24730">
                  <c:v>3.425784821700701</c:v>
                </c:pt>
                <c:pt idx="24731">
                  <c:v>3.4227369704358428</c:v>
                </c:pt>
                <c:pt idx="24732">
                  <c:v>3.4196891191709846</c:v>
                </c:pt>
                <c:pt idx="24733">
                  <c:v>3.4166412679061264</c:v>
                </c:pt>
                <c:pt idx="24734">
                  <c:v>3.4135934166412674</c:v>
                </c:pt>
                <c:pt idx="24735">
                  <c:v>3.4105455653764092</c:v>
                </c:pt>
                <c:pt idx="24736">
                  <c:v>3.407497714111551</c:v>
                </c:pt>
                <c:pt idx="24737">
                  <c:v>3.4044498628466928</c:v>
                </c:pt>
                <c:pt idx="24738">
                  <c:v>3.4014020115818346</c:v>
                </c:pt>
                <c:pt idx="24739">
                  <c:v>3.3983541603169765</c:v>
                </c:pt>
                <c:pt idx="24740">
                  <c:v>3.3953063090521183</c:v>
                </c:pt>
                <c:pt idx="24741">
                  <c:v>3.3953063090521183</c:v>
                </c:pt>
                <c:pt idx="24742">
                  <c:v>3.3892106065224015</c:v>
                </c:pt>
                <c:pt idx="24743">
                  <c:v>3.3861627552575433</c:v>
                </c:pt>
                <c:pt idx="24744">
                  <c:v>3.3831149039926851</c:v>
                </c:pt>
                <c:pt idx="24745">
                  <c:v>3.3800670527278265</c:v>
                </c:pt>
                <c:pt idx="24746">
                  <c:v>3.3800670527278265</c:v>
                </c:pt>
                <c:pt idx="24747">
                  <c:v>3.3770192014629683</c:v>
                </c:pt>
                <c:pt idx="24748">
                  <c:v>3.3739713501981101</c:v>
                </c:pt>
                <c:pt idx="24749">
                  <c:v>3.3739713501981101</c:v>
                </c:pt>
                <c:pt idx="24750">
                  <c:v>3.3709234989332519</c:v>
                </c:pt>
                <c:pt idx="24751">
                  <c:v>3.3678756476683938</c:v>
                </c:pt>
                <c:pt idx="24752">
                  <c:v>3.3678756476683938</c:v>
                </c:pt>
                <c:pt idx="24753">
                  <c:v>3.3648277964035351</c:v>
                </c:pt>
                <c:pt idx="24754">
                  <c:v>3.361779945138677</c:v>
                </c:pt>
                <c:pt idx="24755">
                  <c:v>3.361779945138677</c:v>
                </c:pt>
                <c:pt idx="24756">
                  <c:v>3.3587320938738188</c:v>
                </c:pt>
                <c:pt idx="24757">
                  <c:v>3.3587320938738188</c:v>
                </c:pt>
                <c:pt idx="24758">
                  <c:v>3.3556842426089606</c:v>
                </c:pt>
                <c:pt idx="24759">
                  <c:v>3.3556842426089606</c:v>
                </c:pt>
                <c:pt idx="24760">
                  <c:v>3.3526363913441024</c:v>
                </c:pt>
                <c:pt idx="24761">
                  <c:v>3.3526363913441024</c:v>
                </c:pt>
                <c:pt idx="24762">
                  <c:v>3.3495885400792442</c:v>
                </c:pt>
                <c:pt idx="24763">
                  <c:v>3.3495885400792442</c:v>
                </c:pt>
                <c:pt idx="24764">
                  <c:v>3.346540688814386</c:v>
                </c:pt>
                <c:pt idx="24765">
                  <c:v>3.346540688814386</c:v>
                </c:pt>
                <c:pt idx="24766">
                  <c:v>3.346540688814386</c:v>
                </c:pt>
                <c:pt idx="24767">
                  <c:v>3.3434928375495274</c:v>
                </c:pt>
                <c:pt idx="24768">
                  <c:v>3.3434928375495274</c:v>
                </c:pt>
                <c:pt idx="24769">
                  <c:v>3.3404449862846692</c:v>
                </c:pt>
                <c:pt idx="24770">
                  <c:v>3.3404449862846692</c:v>
                </c:pt>
                <c:pt idx="24771">
                  <c:v>3.3404449862846692</c:v>
                </c:pt>
                <c:pt idx="24772">
                  <c:v>3.3373971350198106</c:v>
                </c:pt>
                <c:pt idx="24773">
                  <c:v>3.3373971350198106</c:v>
                </c:pt>
                <c:pt idx="24774">
                  <c:v>3.3373971350198106</c:v>
                </c:pt>
                <c:pt idx="24775">
                  <c:v>3.3373971350198106</c:v>
                </c:pt>
                <c:pt idx="24776">
                  <c:v>3.3343492837549524</c:v>
                </c:pt>
                <c:pt idx="24777">
                  <c:v>3.3343492837549524</c:v>
                </c:pt>
                <c:pt idx="24778">
                  <c:v>3.3343492837549524</c:v>
                </c:pt>
                <c:pt idx="24779">
                  <c:v>3.3313014324900942</c:v>
                </c:pt>
                <c:pt idx="24780">
                  <c:v>3.3313014324900942</c:v>
                </c:pt>
                <c:pt idx="24781">
                  <c:v>3.3313014324900942</c:v>
                </c:pt>
                <c:pt idx="24782">
                  <c:v>3.3313014324900942</c:v>
                </c:pt>
                <c:pt idx="24783">
                  <c:v>3.3313014324900942</c:v>
                </c:pt>
                <c:pt idx="24784">
                  <c:v>3.3282535812252361</c:v>
                </c:pt>
                <c:pt idx="24785">
                  <c:v>3.3282535812252361</c:v>
                </c:pt>
                <c:pt idx="24786">
                  <c:v>3.3282535812252361</c:v>
                </c:pt>
                <c:pt idx="24787">
                  <c:v>3.3282535812252361</c:v>
                </c:pt>
                <c:pt idx="24788">
                  <c:v>3.3282535812252361</c:v>
                </c:pt>
                <c:pt idx="24789">
                  <c:v>3.3282535812252361</c:v>
                </c:pt>
                <c:pt idx="24790">
                  <c:v>3.3252057299603779</c:v>
                </c:pt>
                <c:pt idx="24791">
                  <c:v>3.3252057299603779</c:v>
                </c:pt>
                <c:pt idx="24792">
                  <c:v>3.3252057299603779</c:v>
                </c:pt>
                <c:pt idx="24793">
                  <c:v>3.3252057299603779</c:v>
                </c:pt>
                <c:pt idx="24794">
                  <c:v>3.3252057299603779</c:v>
                </c:pt>
                <c:pt idx="24795">
                  <c:v>3.3252057299603779</c:v>
                </c:pt>
                <c:pt idx="24796">
                  <c:v>3.3252057299603779</c:v>
                </c:pt>
                <c:pt idx="24797">
                  <c:v>3.3252057299603779</c:v>
                </c:pt>
                <c:pt idx="24798">
                  <c:v>3.3282535812252361</c:v>
                </c:pt>
                <c:pt idx="24799">
                  <c:v>3.3282535812252361</c:v>
                </c:pt>
                <c:pt idx="24800">
                  <c:v>3.3282535812252361</c:v>
                </c:pt>
                <c:pt idx="24801">
                  <c:v>3.3282535812252361</c:v>
                </c:pt>
                <c:pt idx="24802">
                  <c:v>3.3282535812252361</c:v>
                </c:pt>
                <c:pt idx="24803">
                  <c:v>3.3313014324900942</c:v>
                </c:pt>
                <c:pt idx="24804">
                  <c:v>3.3313014324900942</c:v>
                </c:pt>
                <c:pt idx="24805">
                  <c:v>3.3313014324900942</c:v>
                </c:pt>
                <c:pt idx="24806">
                  <c:v>3.3343492837549524</c:v>
                </c:pt>
                <c:pt idx="24807">
                  <c:v>3.3343492837549524</c:v>
                </c:pt>
                <c:pt idx="24808">
                  <c:v>3.3373971350198106</c:v>
                </c:pt>
                <c:pt idx="24809">
                  <c:v>3.3373971350198106</c:v>
                </c:pt>
                <c:pt idx="24810">
                  <c:v>3.3404449862846692</c:v>
                </c:pt>
                <c:pt idx="24811">
                  <c:v>3.3404449862846692</c:v>
                </c:pt>
                <c:pt idx="24812">
                  <c:v>3.3434928375495274</c:v>
                </c:pt>
                <c:pt idx="24813">
                  <c:v>3.3434928375495274</c:v>
                </c:pt>
                <c:pt idx="24814">
                  <c:v>3.346540688814386</c:v>
                </c:pt>
                <c:pt idx="24815">
                  <c:v>3.3495885400792442</c:v>
                </c:pt>
                <c:pt idx="24816">
                  <c:v>3.3526363913441024</c:v>
                </c:pt>
                <c:pt idx="24817">
                  <c:v>3.3526363913441024</c:v>
                </c:pt>
                <c:pt idx="24818">
                  <c:v>3.3556842426089606</c:v>
                </c:pt>
                <c:pt idx="24819">
                  <c:v>3.361779945138677</c:v>
                </c:pt>
                <c:pt idx="24820">
                  <c:v>3.361779945138677</c:v>
                </c:pt>
                <c:pt idx="24821">
                  <c:v>3.361779945138677</c:v>
                </c:pt>
                <c:pt idx="24822">
                  <c:v>3.3648277964035351</c:v>
                </c:pt>
                <c:pt idx="24823">
                  <c:v>3.3678756476683938</c:v>
                </c:pt>
                <c:pt idx="24824">
                  <c:v>3.3709234989332519</c:v>
                </c:pt>
                <c:pt idx="24825">
                  <c:v>3.3739713501981101</c:v>
                </c:pt>
                <c:pt idx="24826">
                  <c:v>3.3770192014629683</c:v>
                </c:pt>
                <c:pt idx="24827">
                  <c:v>3.3800670527278265</c:v>
                </c:pt>
                <c:pt idx="24828">
                  <c:v>3.3831149039926851</c:v>
                </c:pt>
                <c:pt idx="24829">
                  <c:v>3.3861627552575433</c:v>
                </c:pt>
                <c:pt idx="24830">
                  <c:v>3.3892106065224015</c:v>
                </c:pt>
                <c:pt idx="24831">
                  <c:v>3.3892106065224015</c:v>
                </c:pt>
                <c:pt idx="24832">
                  <c:v>3.3922584577872601</c:v>
                </c:pt>
                <c:pt idx="24833">
                  <c:v>3.3953063090521183</c:v>
                </c:pt>
                <c:pt idx="24834">
                  <c:v>3.3983541603169765</c:v>
                </c:pt>
                <c:pt idx="24835">
                  <c:v>3.4014020115818346</c:v>
                </c:pt>
                <c:pt idx="24836">
                  <c:v>3.4044498628466928</c:v>
                </c:pt>
                <c:pt idx="24837">
                  <c:v>3.407497714111551</c:v>
                </c:pt>
                <c:pt idx="24838">
                  <c:v>3.4105455653764092</c:v>
                </c:pt>
                <c:pt idx="24839">
                  <c:v>3.4135934166412674</c:v>
                </c:pt>
                <c:pt idx="24840">
                  <c:v>3.4166412679061264</c:v>
                </c:pt>
                <c:pt idx="24841">
                  <c:v>3.4196891191709846</c:v>
                </c:pt>
                <c:pt idx="24842">
                  <c:v>3.4227369704358428</c:v>
                </c:pt>
                <c:pt idx="24843">
                  <c:v>3.425784821700701</c:v>
                </c:pt>
                <c:pt idx="24844">
                  <c:v>3.4288326729655592</c:v>
                </c:pt>
                <c:pt idx="24845">
                  <c:v>3.4318805242304173</c:v>
                </c:pt>
                <c:pt idx="24846">
                  <c:v>3.4349283754952755</c:v>
                </c:pt>
                <c:pt idx="24847">
                  <c:v>3.4379762267601337</c:v>
                </c:pt>
                <c:pt idx="24848">
                  <c:v>3.4379762267601337</c:v>
                </c:pt>
                <c:pt idx="24849">
                  <c:v>3.4410240780249919</c:v>
                </c:pt>
                <c:pt idx="24850">
                  <c:v>3.4440719292898505</c:v>
                </c:pt>
                <c:pt idx="24851">
                  <c:v>3.4471197805547091</c:v>
                </c:pt>
                <c:pt idx="24852">
                  <c:v>3.4501676318195673</c:v>
                </c:pt>
                <c:pt idx="24853">
                  <c:v>3.4532154830844255</c:v>
                </c:pt>
                <c:pt idx="24854">
                  <c:v>3.4562633343492837</c:v>
                </c:pt>
                <c:pt idx="24855">
                  <c:v>3.4593111856141419</c:v>
                </c:pt>
                <c:pt idx="24856">
                  <c:v>3.4593111856141419</c:v>
                </c:pt>
                <c:pt idx="24857">
                  <c:v>3.462359036879</c:v>
                </c:pt>
                <c:pt idx="24858">
                  <c:v>3.462359036879</c:v>
                </c:pt>
                <c:pt idx="24859">
                  <c:v>3.462359036879</c:v>
                </c:pt>
                <c:pt idx="24860">
                  <c:v>3.462359036879</c:v>
                </c:pt>
                <c:pt idx="24861">
                  <c:v>3.462359036879</c:v>
                </c:pt>
                <c:pt idx="24862">
                  <c:v>3.462359036879</c:v>
                </c:pt>
                <c:pt idx="24863">
                  <c:v>3.4593111856141419</c:v>
                </c:pt>
                <c:pt idx="24864">
                  <c:v>3.4593111856141419</c:v>
                </c:pt>
                <c:pt idx="24865">
                  <c:v>3.4532154830844255</c:v>
                </c:pt>
                <c:pt idx="24866">
                  <c:v>3.4562633343492837</c:v>
                </c:pt>
                <c:pt idx="24867">
                  <c:v>3.4562633343492837</c:v>
                </c:pt>
                <c:pt idx="24868">
                  <c:v>3.4501676318195673</c:v>
                </c:pt>
                <c:pt idx="24869">
                  <c:v>3.4471197805547091</c:v>
                </c:pt>
                <c:pt idx="24870">
                  <c:v>3.4440719292898505</c:v>
                </c:pt>
                <c:pt idx="24871">
                  <c:v>3.4410240780249919</c:v>
                </c:pt>
                <c:pt idx="24872">
                  <c:v>3.4379762267601337</c:v>
                </c:pt>
                <c:pt idx="24873">
                  <c:v>3.4349283754952755</c:v>
                </c:pt>
                <c:pt idx="24874">
                  <c:v>3.4318805242304173</c:v>
                </c:pt>
                <c:pt idx="24875">
                  <c:v>3.4288326729655592</c:v>
                </c:pt>
                <c:pt idx="24876">
                  <c:v>3.425784821700701</c:v>
                </c:pt>
                <c:pt idx="24877">
                  <c:v>3.4227369704358428</c:v>
                </c:pt>
                <c:pt idx="24878">
                  <c:v>3.4196891191709846</c:v>
                </c:pt>
                <c:pt idx="24879">
                  <c:v>3.4166412679061264</c:v>
                </c:pt>
                <c:pt idx="24880">
                  <c:v>3.4135934166412674</c:v>
                </c:pt>
                <c:pt idx="24881">
                  <c:v>3.4135934166412674</c:v>
                </c:pt>
                <c:pt idx="24882">
                  <c:v>3.407497714111551</c:v>
                </c:pt>
                <c:pt idx="24883">
                  <c:v>3.4044498628466928</c:v>
                </c:pt>
                <c:pt idx="24884">
                  <c:v>3.4014020115818346</c:v>
                </c:pt>
                <c:pt idx="24885">
                  <c:v>3.3983541603169765</c:v>
                </c:pt>
                <c:pt idx="24886">
                  <c:v>3.3953063090521183</c:v>
                </c:pt>
                <c:pt idx="24887">
                  <c:v>3.3953063090521183</c:v>
                </c:pt>
                <c:pt idx="24888">
                  <c:v>3.3922584577872601</c:v>
                </c:pt>
                <c:pt idx="24889">
                  <c:v>3.3861627552575433</c:v>
                </c:pt>
                <c:pt idx="24890">
                  <c:v>3.3831149039926851</c:v>
                </c:pt>
                <c:pt idx="24891">
                  <c:v>3.3831149039926851</c:v>
                </c:pt>
                <c:pt idx="24892">
                  <c:v>3.3831149039926851</c:v>
                </c:pt>
                <c:pt idx="24893">
                  <c:v>3.3800670527278265</c:v>
                </c:pt>
                <c:pt idx="24894">
                  <c:v>3.3770192014629683</c:v>
                </c:pt>
                <c:pt idx="24895">
                  <c:v>3.3739713501981101</c:v>
                </c:pt>
                <c:pt idx="24896">
                  <c:v>3.3739713501981101</c:v>
                </c:pt>
                <c:pt idx="24897">
                  <c:v>3.3709234989332519</c:v>
                </c:pt>
                <c:pt idx="24898">
                  <c:v>3.3678756476683938</c:v>
                </c:pt>
                <c:pt idx="24899">
                  <c:v>3.3678756476683938</c:v>
                </c:pt>
                <c:pt idx="24900">
                  <c:v>3.3648277964035351</c:v>
                </c:pt>
                <c:pt idx="24901">
                  <c:v>3.3648277964035351</c:v>
                </c:pt>
                <c:pt idx="24902">
                  <c:v>3.3648277964035351</c:v>
                </c:pt>
                <c:pt idx="24903">
                  <c:v>3.361779945138677</c:v>
                </c:pt>
                <c:pt idx="24904">
                  <c:v>3.3587320938738188</c:v>
                </c:pt>
                <c:pt idx="24905">
                  <c:v>3.3587320938738188</c:v>
                </c:pt>
                <c:pt idx="24906">
                  <c:v>3.3587320938738188</c:v>
                </c:pt>
                <c:pt idx="24907">
                  <c:v>3.3587320938738188</c:v>
                </c:pt>
                <c:pt idx="24908">
                  <c:v>3.3587320938738188</c:v>
                </c:pt>
                <c:pt idx="24909">
                  <c:v>3.361779945138677</c:v>
                </c:pt>
                <c:pt idx="24910">
                  <c:v>3.361779945138677</c:v>
                </c:pt>
                <c:pt idx="24911">
                  <c:v>3.361779945138677</c:v>
                </c:pt>
                <c:pt idx="24912">
                  <c:v>3.3648277964035351</c:v>
                </c:pt>
                <c:pt idx="24913">
                  <c:v>3.3678756476683938</c:v>
                </c:pt>
                <c:pt idx="24914">
                  <c:v>3.3709234989332519</c:v>
                </c:pt>
                <c:pt idx="24915">
                  <c:v>3.3770192014629683</c:v>
                </c:pt>
                <c:pt idx="24916">
                  <c:v>3.3861627552575433</c:v>
                </c:pt>
                <c:pt idx="24917">
                  <c:v>3.3953063090521183</c:v>
                </c:pt>
                <c:pt idx="24918">
                  <c:v>3.4044498628466928</c:v>
                </c:pt>
                <c:pt idx="24919">
                  <c:v>3.4196891191709846</c:v>
                </c:pt>
                <c:pt idx="24920">
                  <c:v>3.4349283754952755</c:v>
                </c:pt>
                <c:pt idx="24921">
                  <c:v>3.4532154830844255</c:v>
                </c:pt>
                <c:pt idx="24922">
                  <c:v>3.471502590673575</c:v>
                </c:pt>
                <c:pt idx="24923">
                  <c:v>3.4928375495275832</c:v>
                </c:pt>
                <c:pt idx="24924">
                  <c:v>3.5172203596464486</c:v>
                </c:pt>
                <c:pt idx="24925">
                  <c:v>3.5446510210301736</c:v>
                </c:pt>
                <c:pt idx="24926">
                  <c:v>3.5720816824138981</c:v>
                </c:pt>
                <c:pt idx="24927">
                  <c:v>3.5964644925327645</c:v>
                </c:pt>
                <c:pt idx="24928">
                  <c:v>3.6269430051813472</c:v>
                </c:pt>
                <c:pt idx="24929">
                  <c:v>3.6543736665650717</c:v>
                </c:pt>
                <c:pt idx="24930">
                  <c:v>3.6848521792136544</c:v>
                </c:pt>
                <c:pt idx="24931">
                  <c:v>3.7153306918622366</c:v>
                </c:pt>
                <c:pt idx="24932">
                  <c:v>3.7458092045108193</c:v>
                </c:pt>
                <c:pt idx="24933">
                  <c:v>3.7793355684242607</c:v>
                </c:pt>
                <c:pt idx="24934">
                  <c:v>3.8098140810728434</c:v>
                </c:pt>
                <c:pt idx="24935">
                  <c:v>3.8402925937214261</c:v>
                </c:pt>
                <c:pt idx="24936">
                  <c:v>3.8677232551051506</c:v>
                </c:pt>
                <c:pt idx="24937">
                  <c:v>3.8951539164888751</c:v>
                </c:pt>
                <c:pt idx="24938">
                  <c:v>3.9286802804023164</c:v>
                </c:pt>
                <c:pt idx="24939">
                  <c:v>3.9530630905211828</c:v>
                </c:pt>
                <c:pt idx="24940">
                  <c:v>3.983541603169765</c:v>
                </c:pt>
                <c:pt idx="24941">
                  <c:v>4.01097226455349</c:v>
                </c:pt>
                <c:pt idx="24942">
                  <c:v>4.0384029259372145</c:v>
                </c:pt>
                <c:pt idx="24943">
                  <c:v>4.06278573605608</c:v>
                </c:pt>
                <c:pt idx="24944">
                  <c:v>4.0810728436452299</c:v>
                </c:pt>
                <c:pt idx="24945">
                  <c:v>4.1024078024992381</c:v>
                </c:pt>
                <c:pt idx="24946">
                  <c:v>4.1145992075586708</c:v>
                </c:pt>
                <c:pt idx="24947">
                  <c:v>4.1298384638829626</c:v>
                </c:pt>
                <c:pt idx="24948">
                  <c:v>4.1420298689423953</c:v>
                </c:pt>
                <c:pt idx="24949">
                  <c:v>4.1542212740018289</c:v>
                </c:pt>
                <c:pt idx="24950">
                  <c:v>4.1664126790612617</c:v>
                </c:pt>
                <c:pt idx="24951">
                  <c:v>4.1786040841206953</c:v>
                </c:pt>
                <c:pt idx="24952">
                  <c:v>4.1846997866504116</c:v>
                </c:pt>
                <c:pt idx="24953">
                  <c:v>4.1938433404449862</c:v>
                </c:pt>
                <c:pt idx="24954">
                  <c:v>4.1968911917098444</c:v>
                </c:pt>
                <c:pt idx="24955">
                  <c:v>4.1999390429747026</c:v>
                </c:pt>
                <c:pt idx="24956">
                  <c:v>4.1938433404449862</c:v>
                </c:pt>
                <c:pt idx="24957">
                  <c:v>4.1877476379152698</c:v>
                </c:pt>
                <c:pt idx="24958">
                  <c:v>4.1755562328558362</c:v>
                </c:pt>
                <c:pt idx="24959">
                  <c:v>4.1572691252666871</c:v>
                </c:pt>
                <c:pt idx="24960">
                  <c:v>4.1389820176775372</c:v>
                </c:pt>
                <c:pt idx="24961">
                  <c:v>4.1206949100883872</c:v>
                </c:pt>
                <c:pt idx="24962">
                  <c:v>4.099359951234379</c:v>
                </c:pt>
                <c:pt idx="24963">
                  <c:v>4.0780249923803717</c:v>
                </c:pt>
                <c:pt idx="24964">
                  <c:v>4.0566900335263636</c:v>
                </c:pt>
                <c:pt idx="24965">
                  <c:v>4.0353550746723563</c:v>
                </c:pt>
                <c:pt idx="24966">
                  <c:v>4.0140201158183482</c:v>
                </c:pt>
                <c:pt idx="24967">
                  <c:v>3.9896373056994818</c:v>
                </c:pt>
                <c:pt idx="24968">
                  <c:v>3.9683023468454737</c:v>
                </c:pt>
                <c:pt idx="24969">
                  <c:v>3.9469673879914655</c:v>
                </c:pt>
                <c:pt idx="24970">
                  <c:v>3.9286802804023164</c:v>
                </c:pt>
                <c:pt idx="24971">
                  <c:v>3.9103931728131665</c:v>
                </c:pt>
                <c:pt idx="24972">
                  <c:v>3.8951539164888751</c:v>
                </c:pt>
                <c:pt idx="24973">
                  <c:v>3.8768668088997256</c:v>
                </c:pt>
                <c:pt idx="24974">
                  <c:v>3.858579701310576</c:v>
                </c:pt>
                <c:pt idx="24975">
                  <c:v>3.8402925937214261</c:v>
                </c:pt>
                <c:pt idx="24976">
                  <c:v>3.8250533373971352</c:v>
                </c:pt>
                <c:pt idx="24977">
                  <c:v>3.8098140810728434</c:v>
                </c:pt>
                <c:pt idx="24978">
                  <c:v>3.794574824748552</c:v>
                </c:pt>
                <c:pt idx="24979">
                  <c:v>3.7793355684242607</c:v>
                </c:pt>
                <c:pt idx="24980">
                  <c:v>3.7640963120999693</c:v>
                </c:pt>
                <c:pt idx="24981">
                  <c:v>3.7488570557756784</c:v>
                </c:pt>
                <c:pt idx="24982">
                  <c:v>3.7366656507162448</c:v>
                </c:pt>
                <c:pt idx="24983">
                  <c:v>3.7214263943919539</c:v>
                </c:pt>
                <c:pt idx="24984">
                  <c:v>3.7122828405973785</c:v>
                </c:pt>
                <c:pt idx="24985">
                  <c:v>3.7000914355379457</c:v>
                </c:pt>
                <c:pt idx="24986">
                  <c:v>3.6879000304785126</c:v>
                </c:pt>
                <c:pt idx="24987">
                  <c:v>3.6757086254190794</c:v>
                </c:pt>
                <c:pt idx="24988">
                  <c:v>3.6665650716245044</c:v>
                </c:pt>
                <c:pt idx="24989">
                  <c:v>3.6543736665650717</c:v>
                </c:pt>
                <c:pt idx="24990">
                  <c:v>3.6452301127704967</c:v>
                </c:pt>
                <c:pt idx="24991">
                  <c:v>3.6360865589759217</c:v>
                </c:pt>
                <c:pt idx="24992">
                  <c:v>3.6269430051813472</c:v>
                </c:pt>
                <c:pt idx="24993">
                  <c:v>3.6177994513867717</c:v>
                </c:pt>
                <c:pt idx="24994">
                  <c:v>3.6086558975921972</c:v>
                </c:pt>
                <c:pt idx="24995">
                  <c:v>3.5995123437976226</c:v>
                </c:pt>
                <c:pt idx="24996">
                  <c:v>3.5903687900030476</c:v>
                </c:pt>
                <c:pt idx="24997">
                  <c:v>3.5842730874733313</c:v>
                </c:pt>
                <c:pt idx="24998">
                  <c:v>3.5751295336787563</c:v>
                </c:pt>
                <c:pt idx="24999">
                  <c:v>3.5720816824138981</c:v>
                </c:pt>
                <c:pt idx="25000">
                  <c:v>3.5598902773544649</c:v>
                </c:pt>
                <c:pt idx="25001">
                  <c:v>3.5537945748247486</c:v>
                </c:pt>
                <c:pt idx="25002">
                  <c:v>3.5476988722950322</c:v>
                </c:pt>
                <c:pt idx="25003">
                  <c:v>3.5385553185004568</c:v>
                </c:pt>
                <c:pt idx="25004">
                  <c:v>3.5324596159707404</c:v>
                </c:pt>
                <c:pt idx="25005">
                  <c:v>3.5263639134410241</c:v>
                </c:pt>
                <c:pt idx="25006">
                  <c:v>3.5202682109113077</c:v>
                </c:pt>
                <c:pt idx="25007">
                  <c:v>3.5141725083815905</c:v>
                </c:pt>
                <c:pt idx="25008">
                  <c:v>3.5080768058518741</c:v>
                </c:pt>
                <c:pt idx="25009">
                  <c:v>3.5019811033221577</c:v>
                </c:pt>
                <c:pt idx="25010">
                  <c:v>3.4928375495275832</c:v>
                </c:pt>
                <c:pt idx="25011">
                  <c:v>3.4897896982627246</c:v>
                </c:pt>
                <c:pt idx="25012">
                  <c:v>3.4836939957330082</c:v>
                </c:pt>
                <c:pt idx="25013">
                  <c:v>3.4775982932032914</c:v>
                </c:pt>
                <c:pt idx="25014">
                  <c:v>3.4745504419384332</c:v>
                </c:pt>
                <c:pt idx="25015">
                  <c:v>3.4684547394087168</c:v>
                </c:pt>
                <c:pt idx="25016">
                  <c:v>3.4654068881438582</c:v>
                </c:pt>
                <c:pt idx="25017">
                  <c:v>3.4593111856141419</c:v>
                </c:pt>
                <c:pt idx="25018">
                  <c:v>3.4562633343492837</c:v>
                </c:pt>
                <c:pt idx="25019">
                  <c:v>3.4501676318195673</c:v>
                </c:pt>
                <c:pt idx="25020">
                  <c:v>3.4471197805547091</c:v>
                </c:pt>
                <c:pt idx="25021">
                  <c:v>3.4440719292898505</c:v>
                </c:pt>
                <c:pt idx="25022">
                  <c:v>3.4379762267601337</c:v>
                </c:pt>
                <c:pt idx="25023">
                  <c:v>3.4349283754952755</c:v>
                </c:pt>
                <c:pt idx="25024">
                  <c:v>3.4318805242304173</c:v>
                </c:pt>
                <c:pt idx="25025">
                  <c:v>3.425784821700701</c:v>
                </c:pt>
                <c:pt idx="25026">
                  <c:v>3.4227369704358428</c:v>
                </c:pt>
                <c:pt idx="25027">
                  <c:v>3.4196891191709846</c:v>
                </c:pt>
                <c:pt idx="25028">
                  <c:v>3.4166412679061264</c:v>
                </c:pt>
                <c:pt idx="25029">
                  <c:v>3.4135934166412674</c:v>
                </c:pt>
                <c:pt idx="25030">
                  <c:v>3.4105455653764092</c:v>
                </c:pt>
                <c:pt idx="25031">
                  <c:v>3.407497714111551</c:v>
                </c:pt>
                <c:pt idx="25032">
                  <c:v>3.4044498628466928</c:v>
                </c:pt>
                <c:pt idx="25033">
                  <c:v>3.4014020115818346</c:v>
                </c:pt>
                <c:pt idx="25034">
                  <c:v>3.3983541603169765</c:v>
                </c:pt>
                <c:pt idx="25035">
                  <c:v>3.3953063090521183</c:v>
                </c:pt>
                <c:pt idx="25036">
                  <c:v>3.3922584577872601</c:v>
                </c:pt>
                <c:pt idx="25037">
                  <c:v>3.3922584577872601</c:v>
                </c:pt>
                <c:pt idx="25038">
                  <c:v>3.3892106065224015</c:v>
                </c:pt>
                <c:pt idx="25039">
                  <c:v>3.3861627552575433</c:v>
                </c:pt>
                <c:pt idx="25040">
                  <c:v>3.3831149039926851</c:v>
                </c:pt>
                <c:pt idx="25041">
                  <c:v>3.3800670527278265</c:v>
                </c:pt>
                <c:pt idx="25042">
                  <c:v>3.3770192014629683</c:v>
                </c:pt>
                <c:pt idx="25043">
                  <c:v>3.3770192014629683</c:v>
                </c:pt>
                <c:pt idx="25044">
                  <c:v>3.3739713501981101</c:v>
                </c:pt>
                <c:pt idx="25045">
                  <c:v>3.3739713501981101</c:v>
                </c:pt>
                <c:pt idx="25046">
                  <c:v>3.3709234989332519</c:v>
                </c:pt>
                <c:pt idx="25047">
                  <c:v>3.3678756476683938</c:v>
                </c:pt>
                <c:pt idx="25048">
                  <c:v>3.3678756476683938</c:v>
                </c:pt>
                <c:pt idx="25049">
                  <c:v>3.3648277964035351</c:v>
                </c:pt>
                <c:pt idx="25050">
                  <c:v>3.361779945138677</c:v>
                </c:pt>
                <c:pt idx="25051">
                  <c:v>3.361779945138677</c:v>
                </c:pt>
                <c:pt idx="25052">
                  <c:v>3.3587320938738188</c:v>
                </c:pt>
                <c:pt idx="25053">
                  <c:v>3.3587320938738188</c:v>
                </c:pt>
                <c:pt idx="25054">
                  <c:v>3.3556842426089606</c:v>
                </c:pt>
                <c:pt idx="25055">
                  <c:v>3.3556842426089606</c:v>
                </c:pt>
                <c:pt idx="25056">
                  <c:v>3.3526363913441024</c:v>
                </c:pt>
                <c:pt idx="25057">
                  <c:v>3.3526363913441024</c:v>
                </c:pt>
                <c:pt idx="25058">
                  <c:v>3.3495885400792442</c:v>
                </c:pt>
                <c:pt idx="25059">
                  <c:v>3.3495885400792442</c:v>
                </c:pt>
                <c:pt idx="25060">
                  <c:v>3.346540688814386</c:v>
                </c:pt>
                <c:pt idx="25061">
                  <c:v>3.346540688814386</c:v>
                </c:pt>
                <c:pt idx="25062">
                  <c:v>3.346540688814386</c:v>
                </c:pt>
                <c:pt idx="25063">
                  <c:v>3.3434928375495274</c:v>
                </c:pt>
                <c:pt idx="25064">
                  <c:v>3.3434928375495274</c:v>
                </c:pt>
                <c:pt idx="25065">
                  <c:v>3.3434928375495274</c:v>
                </c:pt>
                <c:pt idx="25066">
                  <c:v>3.3404449862846692</c:v>
                </c:pt>
                <c:pt idx="25067">
                  <c:v>3.3404449862846692</c:v>
                </c:pt>
                <c:pt idx="25068">
                  <c:v>3.3404449862846692</c:v>
                </c:pt>
                <c:pt idx="25069">
                  <c:v>3.3373971350198106</c:v>
                </c:pt>
                <c:pt idx="25070">
                  <c:v>3.3373971350198106</c:v>
                </c:pt>
                <c:pt idx="25071">
                  <c:v>3.3373971350198106</c:v>
                </c:pt>
                <c:pt idx="25072">
                  <c:v>3.3343492837549524</c:v>
                </c:pt>
                <c:pt idx="25073">
                  <c:v>3.3343492837549524</c:v>
                </c:pt>
                <c:pt idx="25074">
                  <c:v>3.3343492837549524</c:v>
                </c:pt>
                <c:pt idx="25075">
                  <c:v>3.3343492837549524</c:v>
                </c:pt>
                <c:pt idx="25076">
                  <c:v>3.3313014324900942</c:v>
                </c:pt>
                <c:pt idx="25077">
                  <c:v>3.3313014324900942</c:v>
                </c:pt>
                <c:pt idx="25078">
                  <c:v>3.3313014324900942</c:v>
                </c:pt>
                <c:pt idx="25079">
                  <c:v>3.3313014324900942</c:v>
                </c:pt>
                <c:pt idx="25080">
                  <c:v>3.3282535812252361</c:v>
                </c:pt>
                <c:pt idx="25081">
                  <c:v>3.3282535812252361</c:v>
                </c:pt>
                <c:pt idx="25082">
                  <c:v>3.3282535812252361</c:v>
                </c:pt>
                <c:pt idx="25083">
                  <c:v>3.3282535812252361</c:v>
                </c:pt>
                <c:pt idx="25084">
                  <c:v>3.3282535812252361</c:v>
                </c:pt>
                <c:pt idx="25085">
                  <c:v>3.3282535812252361</c:v>
                </c:pt>
                <c:pt idx="25086">
                  <c:v>3.3282535812252361</c:v>
                </c:pt>
                <c:pt idx="25087">
                  <c:v>3.3282535812252361</c:v>
                </c:pt>
                <c:pt idx="25088">
                  <c:v>3.3282535812252361</c:v>
                </c:pt>
                <c:pt idx="25089">
                  <c:v>3.3282535812252361</c:v>
                </c:pt>
                <c:pt idx="25090">
                  <c:v>3.3282535812252361</c:v>
                </c:pt>
                <c:pt idx="25091">
                  <c:v>3.3282535812252361</c:v>
                </c:pt>
                <c:pt idx="25092">
                  <c:v>3.3282535812252361</c:v>
                </c:pt>
                <c:pt idx="25093">
                  <c:v>3.3313014324900942</c:v>
                </c:pt>
                <c:pt idx="25094">
                  <c:v>3.3313014324900942</c:v>
                </c:pt>
                <c:pt idx="25095">
                  <c:v>3.3313014324900942</c:v>
                </c:pt>
                <c:pt idx="25096">
                  <c:v>3.3313014324900942</c:v>
                </c:pt>
                <c:pt idx="25097">
                  <c:v>3.3343492837549524</c:v>
                </c:pt>
                <c:pt idx="25098">
                  <c:v>3.3343492837549524</c:v>
                </c:pt>
                <c:pt idx="25099">
                  <c:v>3.3343492837549524</c:v>
                </c:pt>
                <c:pt idx="25100">
                  <c:v>3.3373971350198106</c:v>
                </c:pt>
                <c:pt idx="25101">
                  <c:v>3.3404449862846692</c:v>
                </c:pt>
                <c:pt idx="25102">
                  <c:v>3.3404449862846692</c:v>
                </c:pt>
                <c:pt idx="25103">
                  <c:v>3.3404449862846692</c:v>
                </c:pt>
                <c:pt idx="25104">
                  <c:v>3.3434928375495274</c:v>
                </c:pt>
                <c:pt idx="25105">
                  <c:v>3.3434928375495274</c:v>
                </c:pt>
                <c:pt idx="25106">
                  <c:v>3.346540688814386</c:v>
                </c:pt>
                <c:pt idx="25107">
                  <c:v>3.346540688814386</c:v>
                </c:pt>
                <c:pt idx="25108">
                  <c:v>3.3495885400792442</c:v>
                </c:pt>
                <c:pt idx="25109">
                  <c:v>3.3526363913441024</c:v>
                </c:pt>
                <c:pt idx="25110">
                  <c:v>3.3556842426089606</c:v>
                </c:pt>
                <c:pt idx="25111">
                  <c:v>3.3556842426089606</c:v>
                </c:pt>
                <c:pt idx="25112">
                  <c:v>3.3587320938738188</c:v>
                </c:pt>
                <c:pt idx="25113">
                  <c:v>3.361779945138677</c:v>
                </c:pt>
                <c:pt idx="25114">
                  <c:v>3.3648277964035351</c:v>
                </c:pt>
                <c:pt idx="25115">
                  <c:v>3.3678756476683938</c:v>
                </c:pt>
                <c:pt idx="25116">
                  <c:v>3.3678756476683938</c:v>
                </c:pt>
                <c:pt idx="25117">
                  <c:v>3.3709234989332519</c:v>
                </c:pt>
                <c:pt idx="25118">
                  <c:v>3.3739713501981101</c:v>
                </c:pt>
                <c:pt idx="25119">
                  <c:v>3.3770192014629683</c:v>
                </c:pt>
                <c:pt idx="25120">
                  <c:v>3.3800670527278265</c:v>
                </c:pt>
                <c:pt idx="25121">
                  <c:v>3.3831149039926851</c:v>
                </c:pt>
                <c:pt idx="25122">
                  <c:v>3.3861627552575433</c:v>
                </c:pt>
                <c:pt idx="25123">
                  <c:v>3.3892106065224015</c:v>
                </c:pt>
                <c:pt idx="25124">
                  <c:v>3.3922584577872601</c:v>
                </c:pt>
                <c:pt idx="25125">
                  <c:v>3.3953063090521183</c:v>
                </c:pt>
                <c:pt idx="25126">
                  <c:v>3.3983541603169765</c:v>
                </c:pt>
                <c:pt idx="25127">
                  <c:v>3.4014020115818346</c:v>
                </c:pt>
                <c:pt idx="25128">
                  <c:v>3.4014020115818346</c:v>
                </c:pt>
                <c:pt idx="25129">
                  <c:v>3.4044498628466928</c:v>
                </c:pt>
                <c:pt idx="25130">
                  <c:v>3.407497714111551</c:v>
                </c:pt>
                <c:pt idx="25131">
                  <c:v>3.4105455653764092</c:v>
                </c:pt>
                <c:pt idx="25132">
                  <c:v>3.4135934166412674</c:v>
                </c:pt>
                <c:pt idx="25133">
                  <c:v>3.4166412679061264</c:v>
                </c:pt>
                <c:pt idx="25134">
                  <c:v>3.4196891191709846</c:v>
                </c:pt>
                <c:pt idx="25135">
                  <c:v>3.4227369704358428</c:v>
                </c:pt>
                <c:pt idx="25136">
                  <c:v>3.425784821700701</c:v>
                </c:pt>
                <c:pt idx="25137">
                  <c:v>3.4288326729655592</c:v>
                </c:pt>
                <c:pt idx="25138">
                  <c:v>3.4318805242304173</c:v>
                </c:pt>
                <c:pt idx="25139">
                  <c:v>3.4349283754952755</c:v>
                </c:pt>
                <c:pt idx="25140">
                  <c:v>3.4379762267601337</c:v>
                </c:pt>
                <c:pt idx="25141">
                  <c:v>3.4410240780249919</c:v>
                </c:pt>
                <c:pt idx="25142">
                  <c:v>3.4440719292898505</c:v>
                </c:pt>
                <c:pt idx="25143">
                  <c:v>3.4471197805547091</c:v>
                </c:pt>
                <c:pt idx="25144">
                  <c:v>3.4501676318195673</c:v>
                </c:pt>
                <c:pt idx="25145">
                  <c:v>3.4501676318195673</c:v>
                </c:pt>
                <c:pt idx="25146">
                  <c:v>3.4562633343492837</c:v>
                </c:pt>
                <c:pt idx="25147">
                  <c:v>3.4562633343492837</c:v>
                </c:pt>
                <c:pt idx="25148">
                  <c:v>3.4593111856141419</c:v>
                </c:pt>
                <c:pt idx="25149">
                  <c:v>3.462359036879</c:v>
                </c:pt>
                <c:pt idx="25150">
                  <c:v>3.4654068881438582</c:v>
                </c:pt>
                <c:pt idx="25151">
                  <c:v>3.4684547394087168</c:v>
                </c:pt>
                <c:pt idx="25152">
                  <c:v>3.471502590673575</c:v>
                </c:pt>
                <c:pt idx="25153">
                  <c:v>3.471502590673575</c:v>
                </c:pt>
                <c:pt idx="25154">
                  <c:v>3.4745504419384332</c:v>
                </c:pt>
                <c:pt idx="25155">
                  <c:v>3.4745504419384332</c:v>
                </c:pt>
                <c:pt idx="25156">
                  <c:v>3.4775982932032914</c:v>
                </c:pt>
                <c:pt idx="25157">
                  <c:v>3.4806461444681496</c:v>
                </c:pt>
                <c:pt idx="25158">
                  <c:v>3.4806461444681496</c:v>
                </c:pt>
                <c:pt idx="25159">
                  <c:v>3.4836939957330082</c:v>
                </c:pt>
                <c:pt idx="25160">
                  <c:v>3.4836939957330082</c:v>
                </c:pt>
                <c:pt idx="25161">
                  <c:v>3.4867418469978664</c:v>
                </c:pt>
                <c:pt idx="25162">
                  <c:v>3.4867418469978664</c:v>
                </c:pt>
                <c:pt idx="25163">
                  <c:v>3.4867418469978664</c:v>
                </c:pt>
                <c:pt idx="25164">
                  <c:v>3.4836939957330082</c:v>
                </c:pt>
                <c:pt idx="25165">
                  <c:v>3.4836939957330082</c:v>
                </c:pt>
                <c:pt idx="25166">
                  <c:v>3.4836939957330082</c:v>
                </c:pt>
                <c:pt idx="25167">
                  <c:v>3.4836939957330082</c:v>
                </c:pt>
                <c:pt idx="25168">
                  <c:v>3.4836939957330082</c:v>
                </c:pt>
                <c:pt idx="25169">
                  <c:v>3.4806461444681496</c:v>
                </c:pt>
                <c:pt idx="25170">
                  <c:v>3.4806461444681496</c:v>
                </c:pt>
                <c:pt idx="25171">
                  <c:v>3.4775982932032914</c:v>
                </c:pt>
                <c:pt idx="25172">
                  <c:v>3.4745504419384332</c:v>
                </c:pt>
                <c:pt idx="25173">
                  <c:v>3.471502590673575</c:v>
                </c:pt>
                <c:pt idx="25174">
                  <c:v>3.4684547394087168</c:v>
                </c:pt>
                <c:pt idx="25175">
                  <c:v>3.4654068881438582</c:v>
                </c:pt>
                <c:pt idx="25176">
                  <c:v>3.462359036879</c:v>
                </c:pt>
                <c:pt idx="25177">
                  <c:v>3.4593111856141419</c:v>
                </c:pt>
                <c:pt idx="25178">
                  <c:v>3.4562633343492837</c:v>
                </c:pt>
                <c:pt idx="25179">
                  <c:v>3.4593111856141419</c:v>
                </c:pt>
                <c:pt idx="25180">
                  <c:v>3.4501676318195673</c:v>
                </c:pt>
                <c:pt idx="25181">
                  <c:v>3.4471197805547091</c:v>
                </c:pt>
                <c:pt idx="25182">
                  <c:v>3.4440719292898505</c:v>
                </c:pt>
                <c:pt idx="25183">
                  <c:v>3.4379762267601337</c:v>
                </c:pt>
                <c:pt idx="25184">
                  <c:v>3.4349283754952755</c:v>
                </c:pt>
                <c:pt idx="25185">
                  <c:v>3.4318805242304173</c:v>
                </c:pt>
                <c:pt idx="25186">
                  <c:v>3.4288326729655592</c:v>
                </c:pt>
                <c:pt idx="25187">
                  <c:v>3.425784821700701</c:v>
                </c:pt>
                <c:pt idx="25188">
                  <c:v>3.4227369704358428</c:v>
                </c:pt>
                <c:pt idx="25189">
                  <c:v>3.4196891191709846</c:v>
                </c:pt>
                <c:pt idx="25190">
                  <c:v>3.4166412679061264</c:v>
                </c:pt>
                <c:pt idx="25191">
                  <c:v>3.4135934166412674</c:v>
                </c:pt>
                <c:pt idx="25192">
                  <c:v>3.4105455653764092</c:v>
                </c:pt>
                <c:pt idx="25193">
                  <c:v>3.407497714111551</c:v>
                </c:pt>
                <c:pt idx="25194">
                  <c:v>3.407497714111551</c:v>
                </c:pt>
                <c:pt idx="25195">
                  <c:v>3.4044498628466928</c:v>
                </c:pt>
                <c:pt idx="25196">
                  <c:v>3.4044498628466928</c:v>
                </c:pt>
                <c:pt idx="25197">
                  <c:v>3.4044498628466928</c:v>
                </c:pt>
                <c:pt idx="25198">
                  <c:v>3.4014020115818346</c:v>
                </c:pt>
                <c:pt idx="25199">
                  <c:v>3.4014020115818346</c:v>
                </c:pt>
                <c:pt idx="25200">
                  <c:v>3.4014020115818346</c:v>
                </c:pt>
                <c:pt idx="25201">
                  <c:v>3.4014020115818346</c:v>
                </c:pt>
                <c:pt idx="25202">
                  <c:v>3.4044498628466928</c:v>
                </c:pt>
                <c:pt idx="25203">
                  <c:v>3.407497714111551</c:v>
                </c:pt>
                <c:pt idx="25204">
                  <c:v>3.407497714111551</c:v>
                </c:pt>
                <c:pt idx="25205">
                  <c:v>3.4135934166412674</c:v>
                </c:pt>
                <c:pt idx="25206">
                  <c:v>3.4196891191709846</c:v>
                </c:pt>
                <c:pt idx="25207">
                  <c:v>3.425784821700701</c:v>
                </c:pt>
                <c:pt idx="25208">
                  <c:v>3.4349283754952755</c:v>
                </c:pt>
                <c:pt idx="25209">
                  <c:v>3.4471197805547091</c:v>
                </c:pt>
                <c:pt idx="25210">
                  <c:v>3.4593111856141419</c:v>
                </c:pt>
                <c:pt idx="25211">
                  <c:v>3.4745504419384332</c:v>
                </c:pt>
                <c:pt idx="25212">
                  <c:v>3.4928375495275832</c:v>
                </c:pt>
                <c:pt idx="25213">
                  <c:v>3.5141725083815905</c:v>
                </c:pt>
                <c:pt idx="25214">
                  <c:v>3.5385553185004568</c:v>
                </c:pt>
                <c:pt idx="25215">
                  <c:v>3.5598902773544649</c:v>
                </c:pt>
                <c:pt idx="25216">
                  <c:v>3.5842730874733313</c:v>
                </c:pt>
                <c:pt idx="25217">
                  <c:v>3.6086558975921972</c:v>
                </c:pt>
                <c:pt idx="25218">
                  <c:v>3.6330387077110635</c:v>
                </c:pt>
                <c:pt idx="25219">
                  <c:v>3.6574215178299299</c:v>
                </c:pt>
                <c:pt idx="25220">
                  <c:v>3.6818043279487958</c:v>
                </c:pt>
                <c:pt idx="25221">
                  <c:v>3.7092349893325203</c:v>
                </c:pt>
                <c:pt idx="25222">
                  <c:v>3.7366656507162448</c:v>
                </c:pt>
                <c:pt idx="25223">
                  <c:v>3.7640963120999693</c:v>
                </c:pt>
                <c:pt idx="25224">
                  <c:v>3.7915269734836938</c:v>
                </c:pt>
                <c:pt idx="25225">
                  <c:v>3.8220054861322765</c:v>
                </c:pt>
                <c:pt idx="25226">
                  <c:v>3.8494361475160015</c:v>
                </c:pt>
                <c:pt idx="25227">
                  <c:v>3.8768668088997256</c:v>
                </c:pt>
                <c:pt idx="25228">
                  <c:v>3.9042974702834501</c:v>
                </c:pt>
                <c:pt idx="25229">
                  <c:v>3.9317281316671746</c:v>
                </c:pt>
                <c:pt idx="25230">
                  <c:v>3.9591587930508991</c:v>
                </c:pt>
                <c:pt idx="25231">
                  <c:v>3.9804937519049068</c:v>
                </c:pt>
                <c:pt idx="25232">
                  <c:v>4.0018287107589154</c:v>
                </c:pt>
                <c:pt idx="25233">
                  <c:v>4.0262115208777809</c:v>
                </c:pt>
                <c:pt idx="25234">
                  <c:v>4.0414507772020727</c:v>
                </c:pt>
                <c:pt idx="25235">
                  <c:v>4.0597378847912218</c:v>
                </c:pt>
                <c:pt idx="25236">
                  <c:v>4.0749771411155136</c:v>
                </c:pt>
                <c:pt idx="25237">
                  <c:v>4.0841206949100881</c:v>
                </c:pt>
                <c:pt idx="25238">
                  <c:v>4.099359951234379</c:v>
                </c:pt>
                <c:pt idx="25239">
                  <c:v>4.1145992075586708</c:v>
                </c:pt>
                <c:pt idx="25240">
                  <c:v>4.1206949100883872</c:v>
                </c:pt>
                <c:pt idx="25241">
                  <c:v>4.1328863151478208</c:v>
                </c:pt>
                <c:pt idx="25242">
                  <c:v>4.1389820176775372</c:v>
                </c:pt>
                <c:pt idx="25243">
                  <c:v>4.1450777202072535</c:v>
                </c:pt>
                <c:pt idx="25244">
                  <c:v>4.1481255714721117</c:v>
                </c:pt>
                <c:pt idx="25245">
                  <c:v>4.1481255714721117</c:v>
                </c:pt>
                <c:pt idx="25246">
                  <c:v>4.1420298689423953</c:v>
                </c:pt>
                <c:pt idx="25247">
                  <c:v>4.1389820176775372</c:v>
                </c:pt>
                <c:pt idx="25248">
                  <c:v>4.1298384638829626</c:v>
                </c:pt>
                <c:pt idx="25249">
                  <c:v>4.1145992075586708</c:v>
                </c:pt>
                <c:pt idx="25250">
                  <c:v>4.0963120999695208</c:v>
                </c:pt>
                <c:pt idx="25251">
                  <c:v>4.0780249923803717</c:v>
                </c:pt>
                <c:pt idx="25252">
                  <c:v>4.0566900335263636</c:v>
                </c:pt>
                <c:pt idx="25253">
                  <c:v>4.0384029259372145</c:v>
                </c:pt>
                <c:pt idx="25254">
                  <c:v>4.0170679670832063</c:v>
                </c:pt>
                <c:pt idx="25255">
                  <c:v>3.99268515696434</c:v>
                </c:pt>
                <c:pt idx="25256">
                  <c:v>3.97439804937519</c:v>
                </c:pt>
                <c:pt idx="25257">
                  <c:v>3.9530630905211828</c:v>
                </c:pt>
                <c:pt idx="25258">
                  <c:v>3.9347759829320328</c:v>
                </c:pt>
                <c:pt idx="25259">
                  <c:v>3.9134410240780246</c:v>
                </c:pt>
                <c:pt idx="25260">
                  <c:v>3.8982017677537333</c:v>
                </c:pt>
                <c:pt idx="25261">
                  <c:v>3.8799146601645838</c:v>
                </c:pt>
                <c:pt idx="25262">
                  <c:v>3.8616275525754342</c:v>
                </c:pt>
                <c:pt idx="25263">
                  <c:v>3.8463882962511424</c:v>
                </c:pt>
                <c:pt idx="25264">
                  <c:v>3.8341968911917097</c:v>
                </c:pt>
                <c:pt idx="25265">
                  <c:v>3.8159097836025597</c:v>
                </c:pt>
                <c:pt idx="25266">
                  <c:v>3.8006705272782688</c:v>
                </c:pt>
                <c:pt idx="25267">
                  <c:v>3.7854312709539775</c:v>
                </c:pt>
                <c:pt idx="25268">
                  <c:v>3.7701920146296857</c:v>
                </c:pt>
                <c:pt idx="25269">
                  <c:v>3.7610484608351111</c:v>
                </c:pt>
                <c:pt idx="25270">
                  <c:v>3.7458092045108193</c:v>
                </c:pt>
                <c:pt idx="25271">
                  <c:v>3.7336177994513866</c:v>
                </c:pt>
                <c:pt idx="25272">
                  <c:v>3.7183785431270948</c:v>
                </c:pt>
                <c:pt idx="25273">
                  <c:v>3.7061871380676621</c:v>
                </c:pt>
                <c:pt idx="25274">
                  <c:v>3.6939957330082289</c:v>
                </c:pt>
                <c:pt idx="25275">
                  <c:v>3.6818043279487958</c:v>
                </c:pt>
                <c:pt idx="25276">
                  <c:v>3.6696129228893626</c:v>
                </c:pt>
                <c:pt idx="25277">
                  <c:v>3.6635172203596462</c:v>
                </c:pt>
                <c:pt idx="25278">
                  <c:v>3.6513258153002135</c:v>
                </c:pt>
                <c:pt idx="25279">
                  <c:v>3.6421822615056381</c:v>
                </c:pt>
                <c:pt idx="25280">
                  <c:v>3.6299908564462053</c:v>
                </c:pt>
                <c:pt idx="25281">
                  <c:v>3.6269430051813472</c:v>
                </c:pt>
                <c:pt idx="25282">
                  <c:v>3.6147516001219135</c:v>
                </c:pt>
                <c:pt idx="25283">
                  <c:v>3.6025601950624808</c:v>
                </c:pt>
                <c:pt idx="25284">
                  <c:v>3.5995123437976226</c:v>
                </c:pt>
                <c:pt idx="25285">
                  <c:v>3.5903687900030476</c:v>
                </c:pt>
                <c:pt idx="25286">
                  <c:v>3.5781773849436145</c:v>
                </c:pt>
                <c:pt idx="25287">
                  <c:v>3.5751295336787563</c:v>
                </c:pt>
                <c:pt idx="25288">
                  <c:v>3.5659859798841813</c:v>
                </c:pt>
                <c:pt idx="25289">
                  <c:v>3.5568424260896068</c:v>
                </c:pt>
                <c:pt idx="25290">
                  <c:v>3.5537945748247486</c:v>
                </c:pt>
                <c:pt idx="25291">
                  <c:v>3.5446510210301736</c:v>
                </c:pt>
                <c:pt idx="25292">
                  <c:v>3.541603169765315</c:v>
                </c:pt>
                <c:pt idx="25293">
                  <c:v>3.5324596159707404</c:v>
                </c:pt>
                <c:pt idx="25294">
                  <c:v>3.5233160621761659</c:v>
                </c:pt>
                <c:pt idx="25295">
                  <c:v>3.5202682109113077</c:v>
                </c:pt>
                <c:pt idx="25296">
                  <c:v>3.5111246571167323</c:v>
                </c:pt>
                <c:pt idx="25297">
                  <c:v>3.5080768058518741</c:v>
                </c:pt>
                <c:pt idx="25298">
                  <c:v>3.4958854007924414</c:v>
                </c:pt>
                <c:pt idx="25299">
                  <c:v>3.4928375495275832</c:v>
                </c:pt>
                <c:pt idx="25300">
                  <c:v>3.4867418469978664</c:v>
                </c:pt>
                <c:pt idx="25301">
                  <c:v>3.4836939957330082</c:v>
                </c:pt>
                <c:pt idx="25302">
                  <c:v>3.4806461444681496</c:v>
                </c:pt>
                <c:pt idx="25303">
                  <c:v>3.4745504419384332</c:v>
                </c:pt>
                <c:pt idx="25304">
                  <c:v>3.471502590673575</c:v>
                </c:pt>
                <c:pt idx="25305">
                  <c:v>3.462359036879</c:v>
                </c:pt>
                <c:pt idx="25306">
                  <c:v>3.462359036879</c:v>
                </c:pt>
                <c:pt idx="25307">
                  <c:v>3.4532154830844255</c:v>
                </c:pt>
                <c:pt idx="25308">
                  <c:v>3.4501676318195673</c:v>
                </c:pt>
                <c:pt idx="25309">
                  <c:v>3.4440719292898505</c:v>
                </c:pt>
                <c:pt idx="25310">
                  <c:v>3.4410240780249919</c:v>
                </c:pt>
                <c:pt idx="25311">
                  <c:v>3.4410240780249919</c:v>
                </c:pt>
                <c:pt idx="25312">
                  <c:v>3.4349283754952755</c:v>
                </c:pt>
                <c:pt idx="25313">
                  <c:v>3.4318805242304173</c:v>
                </c:pt>
                <c:pt idx="25314">
                  <c:v>3.4318805242304173</c:v>
                </c:pt>
                <c:pt idx="25315">
                  <c:v>3.425784821700701</c:v>
                </c:pt>
                <c:pt idx="25316">
                  <c:v>3.4227369704358428</c:v>
                </c:pt>
                <c:pt idx="25317">
                  <c:v>3.4166412679061264</c:v>
                </c:pt>
                <c:pt idx="25318">
                  <c:v>3.4135934166412674</c:v>
                </c:pt>
                <c:pt idx="25319">
                  <c:v>3.4135934166412674</c:v>
                </c:pt>
                <c:pt idx="25320">
                  <c:v>3.4105455653764092</c:v>
                </c:pt>
                <c:pt idx="25321">
                  <c:v>3.4044498628466928</c:v>
                </c:pt>
                <c:pt idx="25322">
                  <c:v>3.4014020115818346</c:v>
                </c:pt>
                <c:pt idx="25323">
                  <c:v>3.4014020115818346</c:v>
                </c:pt>
                <c:pt idx="25324">
                  <c:v>3.3983541603169765</c:v>
                </c:pt>
                <c:pt idx="25325">
                  <c:v>3.3922584577872601</c:v>
                </c:pt>
                <c:pt idx="25326">
                  <c:v>3.3953063090521183</c:v>
                </c:pt>
                <c:pt idx="25327">
                  <c:v>3.3892106065224015</c:v>
                </c:pt>
                <c:pt idx="25328">
                  <c:v>3.3922584577872601</c:v>
                </c:pt>
                <c:pt idx="25329">
                  <c:v>3.3861627552575433</c:v>
                </c:pt>
                <c:pt idx="25330">
                  <c:v>3.3831149039926851</c:v>
                </c:pt>
                <c:pt idx="25331">
                  <c:v>3.3831149039926851</c:v>
                </c:pt>
                <c:pt idx="25332">
                  <c:v>3.3800670527278265</c:v>
                </c:pt>
                <c:pt idx="25333">
                  <c:v>3.3739713501981101</c:v>
                </c:pt>
                <c:pt idx="25334">
                  <c:v>3.3739713501981101</c:v>
                </c:pt>
                <c:pt idx="25335">
                  <c:v>3.3709234989332519</c:v>
                </c:pt>
                <c:pt idx="25336">
                  <c:v>3.3709234989332519</c:v>
                </c:pt>
                <c:pt idx="25337">
                  <c:v>3.3678756476683938</c:v>
                </c:pt>
                <c:pt idx="25338">
                  <c:v>3.3678756476683938</c:v>
                </c:pt>
                <c:pt idx="25339">
                  <c:v>3.3648277964035351</c:v>
                </c:pt>
                <c:pt idx="25340">
                  <c:v>3.3648277964035351</c:v>
                </c:pt>
                <c:pt idx="25341">
                  <c:v>3.361779945138677</c:v>
                </c:pt>
                <c:pt idx="25342">
                  <c:v>3.361779945138677</c:v>
                </c:pt>
                <c:pt idx="25343">
                  <c:v>3.3587320938738188</c:v>
                </c:pt>
                <c:pt idx="25344">
                  <c:v>3.3587320938738188</c:v>
                </c:pt>
                <c:pt idx="25345">
                  <c:v>3.3556842426089606</c:v>
                </c:pt>
                <c:pt idx="25346">
                  <c:v>3.3556842426089606</c:v>
                </c:pt>
                <c:pt idx="25347">
                  <c:v>3.3526363913441024</c:v>
                </c:pt>
                <c:pt idx="25348">
                  <c:v>3.3526363913441024</c:v>
                </c:pt>
                <c:pt idx="25349">
                  <c:v>3.3495885400792442</c:v>
                </c:pt>
                <c:pt idx="25350">
                  <c:v>3.3495885400792442</c:v>
                </c:pt>
                <c:pt idx="25351">
                  <c:v>3.346540688814386</c:v>
                </c:pt>
                <c:pt idx="25352">
                  <c:v>3.346540688814386</c:v>
                </c:pt>
                <c:pt idx="25353">
                  <c:v>3.3434928375495274</c:v>
                </c:pt>
                <c:pt idx="25354">
                  <c:v>3.3434928375495274</c:v>
                </c:pt>
                <c:pt idx="25355">
                  <c:v>3.346540688814386</c:v>
                </c:pt>
                <c:pt idx="25356">
                  <c:v>3.3434928375495274</c:v>
                </c:pt>
                <c:pt idx="25357">
                  <c:v>3.3434928375495274</c:v>
                </c:pt>
                <c:pt idx="25358">
                  <c:v>3.3373971350198106</c:v>
                </c:pt>
                <c:pt idx="25359">
                  <c:v>3.346540688814386</c:v>
                </c:pt>
                <c:pt idx="25360">
                  <c:v>3.3404449862846692</c:v>
                </c:pt>
                <c:pt idx="25361">
                  <c:v>3.3373971350198106</c:v>
                </c:pt>
                <c:pt idx="25362">
                  <c:v>3.3404449862846692</c:v>
                </c:pt>
                <c:pt idx="25363">
                  <c:v>3.3404449862846692</c:v>
                </c:pt>
                <c:pt idx="25364">
                  <c:v>3.3373971350198106</c:v>
                </c:pt>
                <c:pt idx="25365">
                  <c:v>3.3404449862846692</c:v>
                </c:pt>
                <c:pt idx="25366">
                  <c:v>3.3404449862846692</c:v>
                </c:pt>
                <c:pt idx="25367">
                  <c:v>3.3373971350198106</c:v>
                </c:pt>
                <c:pt idx="25368">
                  <c:v>3.3404449862846692</c:v>
                </c:pt>
                <c:pt idx="25369">
                  <c:v>3.3434928375495274</c:v>
                </c:pt>
                <c:pt idx="25370">
                  <c:v>3.3373971350198106</c:v>
                </c:pt>
                <c:pt idx="25371">
                  <c:v>3.3404449862846692</c:v>
                </c:pt>
                <c:pt idx="25372">
                  <c:v>3.3434928375495274</c:v>
                </c:pt>
                <c:pt idx="25373">
                  <c:v>3.3404449862846692</c:v>
                </c:pt>
                <c:pt idx="25374">
                  <c:v>3.3434928375495274</c:v>
                </c:pt>
                <c:pt idx="25375">
                  <c:v>3.3434928375495274</c:v>
                </c:pt>
                <c:pt idx="25376">
                  <c:v>3.346540688814386</c:v>
                </c:pt>
                <c:pt idx="25377">
                  <c:v>3.3434928375495274</c:v>
                </c:pt>
                <c:pt idx="25378">
                  <c:v>3.346540688814386</c:v>
                </c:pt>
                <c:pt idx="25379">
                  <c:v>3.3495885400792442</c:v>
                </c:pt>
                <c:pt idx="25380">
                  <c:v>3.3495885400792442</c:v>
                </c:pt>
                <c:pt idx="25381">
                  <c:v>3.3526363913441024</c:v>
                </c:pt>
                <c:pt idx="25382">
                  <c:v>3.3556842426089606</c:v>
                </c:pt>
                <c:pt idx="25383">
                  <c:v>3.3556842426089606</c:v>
                </c:pt>
                <c:pt idx="25384">
                  <c:v>3.3556842426089606</c:v>
                </c:pt>
                <c:pt idx="25385">
                  <c:v>3.3587320938738188</c:v>
                </c:pt>
                <c:pt idx="25386">
                  <c:v>3.361779945138677</c:v>
                </c:pt>
                <c:pt idx="25387">
                  <c:v>3.3648277964035351</c:v>
                </c:pt>
                <c:pt idx="25388">
                  <c:v>3.3678756476683938</c:v>
                </c:pt>
                <c:pt idx="25389">
                  <c:v>3.3709234989332519</c:v>
                </c:pt>
                <c:pt idx="25390">
                  <c:v>3.3678756476683938</c:v>
                </c:pt>
                <c:pt idx="25391">
                  <c:v>3.3709234989332519</c:v>
                </c:pt>
                <c:pt idx="25392">
                  <c:v>3.3739713501981101</c:v>
                </c:pt>
                <c:pt idx="25393">
                  <c:v>3.3770192014629683</c:v>
                </c:pt>
                <c:pt idx="25394">
                  <c:v>3.3800670527278265</c:v>
                </c:pt>
                <c:pt idx="25395">
                  <c:v>3.3831149039926851</c:v>
                </c:pt>
                <c:pt idx="25396">
                  <c:v>3.3861627552575433</c:v>
                </c:pt>
                <c:pt idx="25397">
                  <c:v>3.3892106065224015</c:v>
                </c:pt>
                <c:pt idx="25398">
                  <c:v>3.3922584577872601</c:v>
                </c:pt>
                <c:pt idx="25399">
                  <c:v>3.3922584577872601</c:v>
                </c:pt>
                <c:pt idx="25400">
                  <c:v>3.3983541603169765</c:v>
                </c:pt>
                <c:pt idx="25401">
                  <c:v>3.4014020115818346</c:v>
                </c:pt>
                <c:pt idx="25402">
                  <c:v>3.4044498628466928</c:v>
                </c:pt>
                <c:pt idx="25403">
                  <c:v>3.407497714111551</c:v>
                </c:pt>
                <c:pt idx="25404">
                  <c:v>3.407497714111551</c:v>
                </c:pt>
                <c:pt idx="25405">
                  <c:v>3.4135934166412674</c:v>
                </c:pt>
                <c:pt idx="25406">
                  <c:v>3.4105455653764092</c:v>
                </c:pt>
                <c:pt idx="25407">
                  <c:v>3.4135934166412674</c:v>
                </c:pt>
                <c:pt idx="25408">
                  <c:v>3.4166412679061264</c:v>
                </c:pt>
                <c:pt idx="25409">
                  <c:v>3.4196891191709846</c:v>
                </c:pt>
                <c:pt idx="25410">
                  <c:v>3.4227369704358428</c:v>
                </c:pt>
                <c:pt idx="25411">
                  <c:v>3.425784821700701</c:v>
                </c:pt>
                <c:pt idx="25412">
                  <c:v>3.4288326729655592</c:v>
                </c:pt>
                <c:pt idx="25413">
                  <c:v>3.4318805242304173</c:v>
                </c:pt>
                <c:pt idx="25414">
                  <c:v>3.4349283754952755</c:v>
                </c:pt>
                <c:pt idx="25415">
                  <c:v>3.4379762267601337</c:v>
                </c:pt>
                <c:pt idx="25416">
                  <c:v>3.4410240780249919</c:v>
                </c:pt>
                <c:pt idx="25417">
                  <c:v>3.4440719292898505</c:v>
                </c:pt>
                <c:pt idx="25418">
                  <c:v>3.4471197805547091</c:v>
                </c:pt>
                <c:pt idx="25419">
                  <c:v>3.4501676318195673</c:v>
                </c:pt>
                <c:pt idx="25420">
                  <c:v>3.4532154830844255</c:v>
                </c:pt>
                <c:pt idx="25421">
                  <c:v>3.4562633343492837</c:v>
                </c:pt>
                <c:pt idx="25422">
                  <c:v>3.4562633343492837</c:v>
                </c:pt>
                <c:pt idx="25423">
                  <c:v>3.4593111856141419</c:v>
                </c:pt>
                <c:pt idx="25424">
                  <c:v>3.462359036879</c:v>
                </c:pt>
                <c:pt idx="25425">
                  <c:v>3.4654068881438582</c:v>
                </c:pt>
                <c:pt idx="25426">
                  <c:v>3.4684547394087168</c:v>
                </c:pt>
                <c:pt idx="25427">
                  <c:v>3.4684547394087168</c:v>
                </c:pt>
                <c:pt idx="25428">
                  <c:v>3.471502590673575</c:v>
                </c:pt>
                <c:pt idx="25429">
                  <c:v>3.4745504419384332</c:v>
                </c:pt>
                <c:pt idx="25430">
                  <c:v>3.4745504419384332</c:v>
                </c:pt>
                <c:pt idx="25431">
                  <c:v>3.4775982932032914</c:v>
                </c:pt>
                <c:pt idx="25432">
                  <c:v>3.4806461444681496</c:v>
                </c:pt>
                <c:pt idx="25433">
                  <c:v>3.4806461444681496</c:v>
                </c:pt>
                <c:pt idx="25434">
                  <c:v>3.4836939957330082</c:v>
                </c:pt>
                <c:pt idx="25435">
                  <c:v>3.4836939957330082</c:v>
                </c:pt>
                <c:pt idx="25436">
                  <c:v>3.4836939957330082</c:v>
                </c:pt>
                <c:pt idx="25437">
                  <c:v>3.4836939957330082</c:v>
                </c:pt>
                <c:pt idx="25438">
                  <c:v>3.4867418469978664</c:v>
                </c:pt>
                <c:pt idx="25439">
                  <c:v>3.4867418469978664</c:v>
                </c:pt>
                <c:pt idx="25440">
                  <c:v>3.4867418469978664</c:v>
                </c:pt>
                <c:pt idx="25441">
                  <c:v>3.4836939957330082</c:v>
                </c:pt>
                <c:pt idx="25442">
                  <c:v>3.4836939957330082</c:v>
                </c:pt>
                <c:pt idx="25443">
                  <c:v>3.4806461444681496</c:v>
                </c:pt>
                <c:pt idx="25444">
                  <c:v>3.4806461444681496</c:v>
                </c:pt>
                <c:pt idx="25445">
                  <c:v>3.4775982932032914</c:v>
                </c:pt>
                <c:pt idx="25446">
                  <c:v>3.4775982932032914</c:v>
                </c:pt>
                <c:pt idx="25447">
                  <c:v>3.4745504419384332</c:v>
                </c:pt>
                <c:pt idx="25448">
                  <c:v>3.471502590673575</c:v>
                </c:pt>
                <c:pt idx="25449">
                  <c:v>3.4684547394087168</c:v>
                </c:pt>
                <c:pt idx="25450">
                  <c:v>3.4654068881438582</c:v>
                </c:pt>
                <c:pt idx="25451">
                  <c:v>3.4654068881438582</c:v>
                </c:pt>
                <c:pt idx="25452">
                  <c:v>3.4593111856141419</c:v>
                </c:pt>
                <c:pt idx="25453">
                  <c:v>3.4562633343492837</c:v>
                </c:pt>
                <c:pt idx="25454">
                  <c:v>3.4532154830844255</c:v>
                </c:pt>
                <c:pt idx="25455">
                  <c:v>3.4501676318195673</c:v>
                </c:pt>
                <c:pt idx="25456">
                  <c:v>3.4471197805547091</c:v>
                </c:pt>
                <c:pt idx="25457">
                  <c:v>3.4440719292898505</c:v>
                </c:pt>
                <c:pt idx="25458">
                  <c:v>3.4379762267601337</c:v>
                </c:pt>
                <c:pt idx="25459">
                  <c:v>3.4349283754952755</c:v>
                </c:pt>
                <c:pt idx="25460">
                  <c:v>3.4349283754952755</c:v>
                </c:pt>
                <c:pt idx="25461">
                  <c:v>3.4318805242304173</c:v>
                </c:pt>
                <c:pt idx="25462">
                  <c:v>3.425784821700701</c:v>
                </c:pt>
                <c:pt idx="25463">
                  <c:v>3.4227369704358428</c:v>
                </c:pt>
                <c:pt idx="25464">
                  <c:v>3.4196891191709846</c:v>
                </c:pt>
                <c:pt idx="25465">
                  <c:v>3.4166412679061264</c:v>
                </c:pt>
                <c:pt idx="25466">
                  <c:v>3.4135934166412674</c:v>
                </c:pt>
                <c:pt idx="25467">
                  <c:v>3.4105455653764092</c:v>
                </c:pt>
                <c:pt idx="25468">
                  <c:v>3.407497714111551</c:v>
                </c:pt>
                <c:pt idx="25469">
                  <c:v>3.4044498628466928</c:v>
                </c:pt>
                <c:pt idx="25470">
                  <c:v>3.4014020115818346</c:v>
                </c:pt>
                <c:pt idx="25471">
                  <c:v>3.3983541603169765</c:v>
                </c:pt>
                <c:pt idx="25472">
                  <c:v>3.3953063090521183</c:v>
                </c:pt>
                <c:pt idx="25473">
                  <c:v>3.3922584577872601</c:v>
                </c:pt>
                <c:pt idx="25474">
                  <c:v>3.3892106065224015</c:v>
                </c:pt>
                <c:pt idx="25475">
                  <c:v>3.3861627552575433</c:v>
                </c:pt>
                <c:pt idx="25476">
                  <c:v>3.3831149039926851</c:v>
                </c:pt>
                <c:pt idx="25477">
                  <c:v>3.3800670527278265</c:v>
                </c:pt>
                <c:pt idx="25478">
                  <c:v>3.3800670527278265</c:v>
                </c:pt>
                <c:pt idx="25479">
                  <c:v>3.3770192014629683</c:v>
                </c:pt>
                <c:pt idx="25480">
                  <c:v>3.3739713501981101</c:v>
                </c:pt>
                <c:pt idx="25481">
                  <c:v>3.3739713501981101</c:v>
                </c:pt>
                <c:pt idx="25482">
                  <c:v>3.3709234989332519</c:v>
                </c:pt>
                <c:pt idx="25483">
                  <c:v>3.3709234989332519</c:v>
                </c:pt>
                <c:pt idx="25484">
                  <c:v>3.3709234989332519</c:v>
                </c:pt>
                <c:pt idx="25485">
                  <c:v>3.3709234989332519</c:v>
                </c:pt>
                <c:pt idx="25486">
                  <c:v>3.3709234989332519</c:v>
                </c:pt>
                <c:pt idx="25487">
                  <c:v>3.3709234989332519</c:v>
                </c:pt>
                <c:pt idx="25488">
                  <c:v>3.3739713501981101</c:v>
                </c:pt>
                <c:pt idx="25489">
                  <c:v>3.3739713501981101</c:v>
                </c:pt>
                <c:pt idx="25490">
                  <c:v>3.3739713501981101</c:v>
                </c:pt>
                <c:pt idx="25491">
                  <c:v>3.3800670527278265</c:v>
                </c:pt>
                <c:pt idx="25492">
                  <c:v>3.3831149039926851</c:v>
                </c:pt>
                <c:pt idx="25493">
                  <c:v>3.3892106065224015</c:v>
                </c:pt>
                <c:pt idx="25494">
                  <c:v>3.3953063090521183</c:v>
                </c:pt>
                <c:pt idx="25495">
                  <c:v>3.4044498628466928</c:v>
                </c:pt>
                <c:pt idx="25496">
                  <c:v>3.4166412679061264</c:v>
                </c:pt>
                <c:pt idx="25497">
                  <c:v>3.4288326729655592</c:v>
                </c:pt>
                <c:pt idx="25498">
                  <c:v>3.4440719292898505</c:v>
                </c:pt>
                <c:pt idx="25499">
                  <c:v>3.462359036879</c:v>
                </c:pt>
                <c:pt idx="25500">
                  <c:v>3.4806461444681496</c:v>
                </c:pt>
                <c:pt idx="25501">
                  <c:v>3.5050289545870159</c:v>
                </c:pt>
                <c:pt idx="25502">
                  <c:v>3.5263639134410241</c:v>
                </c:pt>
                <c:pt idx="25503">
                  <c:v>3.5507467235598904</c:v>
                </c:pt>
                <c:pt idx="25504">
                  <c:v>3.5751295336787563</c:v>
                </c:pt>
                <c:pt idx="25505">
                  <c:v>3.5995123437976226</c:v>
                </c:pt>
                <c:pt idx="25506">
                  <c:v>3.6269430051813472</c:v>
                </c:pt>
                <c:pt idx="25507">
                  <c:v>3.6513258153002135</c:v>
                </c:pt>
                <c:pt idx="25508">
                  <c:v>3.6757086254190794</c:v>
                </c:pt>
                <c:pt idx="25509">
                  <c:v>3.7031392868028039</c:v>
                </c:pt>
                <c:pt idx="25510">
                  <c:v>3.7275220969216702</c:v>
                </c:pt>
                <c:pt idx="25511">
                  <c:v>3.7580006095702529</c:v>
                </c:pt>
                <c:pt idx="25512">
                  <c:v>3.7854312709539775</c:v>
                </c:pt>
                <c:pt idx="25513">
                  <c:v>3.8159097836025597</c:v>
                </c:pt>
                <c:pt idx="25514">
                  <c:v>3.8402925937214261</c:v>
                </c:pt>
                <c:pt idx="25515">
                  <c:v>3.8707711063700088</c:v>
                </c:pt>
                <c:pt idx="25516">
                  <c:v>3.8982017677537333</c:v>
                </c:pt>
                <c:pt idx="25517">
                  <c:v>3.9256324291374582</c:v>
                </c:pt>
                <c:pt idx="25518">
                  <c:v>3.9500152392563246</c:v>
                </c:pt>
                <c:pt idx="25519">
                  <c:v>3.9713501981103319</c:v>
                </c:pt>
                <c:pt idx="25520">
                  <c:v>3.9957330082291982</c:v>
                </c:pt>
                <c:pt idx="25521">
                  <c:v>4.0201158183480645</c:v>
                </c:pt>
                <c:pt idx="25522">
                  <c:v>4.0353550746723563</c:v>
                </c:pt>
                <c:pt idx="25523">
                  <c:v>4.0536421822615054</c:v>
                </c:pt>
                <c:pt idx="25524">
                  <c:v>4.0688814385857963</c:v>
                </c:pt>
                <c:pt idx="25525">
                  <c:v>4.0810728436452299</c:v>
                </c:pt>
                <c:pt idx="25526">
                  <c:v>4.0902163974398045</c:v>
                </c:pt>
                <c:pt idx="25527">
                  <c:v>4.1054556537640963</c:v>
                </c:pt>
                <c:pt idx="25528">
                  <c:v>4.1145992075586708</c:v>
                </c:pt>
                <c:pt idx="25529">
                  <c:v>4.1237427613532454</c:v>
                </c:pt>
                <c:pt idx="25530">
                  <c:v>4.1298384638829626</c:v>
                </c:pt>
                <c:pt idx="25531">
                  <c:v>4.1389820176775372</c:v>
                </c:pt>
                <c:pt idx="25532">
                  <c:v>4.1420298689423953</c:v>
                </c:pt>
                <c:pt idx="25533">
                  <c:v>4.1450777202072535</c:v>
                </c:pt>
                <c:pt idx="25534">
                  <c:v>4.1450777202072535</c:v>
                </c:pt>
                <c:pt idx="25535">
                  <c:v>4.1389820176775372</c:v>
                </c:pt>
                <c:pt idx="25536">
                  <c:v>4.1328863151478208</c:v>
                </c:pt>
                <c:pt idx="25537">
                  <c:v>4.1206949100883872</c:v>
                </c:pt>
                <c:pt idx="25538">
                  <c:v>4.1054556537640963</c:v>
                </c:pt>
                <c:pt idx="25539">
                  <c:v>4.0902163974398045</c:v>
                </c:pt>
                <c:pt idx="25540">
                  <c:v>4.0719292898506554</c:v>
                </c:pt>
                <c:pt idx="25541">
                  <c:v>4.0505943309966472</c:v>
                </c:pt>
                <c:pt idx="25542">
                  <c:v>4.0323072234074973</c:v>
                </c:pt>
                <c:pt idx="25543">
                  <c:v>4.0140201158183482</c:v>
                </c:pt>
                <c:pt idx="25544">
                  <c:v>3.9896373056994818</c:v>
                </c:pt>
                <c:pt idx="25545">
                  <c:v>3.9683023468454737</c:v>
                </c:pt>
                <c:pt idx="25546">
                  <c:v>3.9500152392563246</c:v>
                </c:pt>
                <c:pt idx="25547">
                  <c:v>3.9317281316671746</c:v>
                </c:pt>
                <c:pt idx="25548">
                  <c:v>3.9103931728131665</c:v>
                </c:pt>
                <c:pt idx="25549">
                  <c:v>3.8951539164888751</c:v>
                </c:pt>
                <c:pt idx="25550">
                  <c:v>3.8768668088997256</c:v>
                </c:pt>
                <c:pt idx="25551">
                  <c:v>3.8616275525754342</c:v>
                </c:pt>
                <c:pt idx="25552">
                  <c:v>3.8494361475160015</c:v>
                </c:pt>
                <c:pt idx="25553">
                  <c:v>3.8311490399268515</c:v>
                </c:pt>
                <c:pt idx="25554">
                  <c:v>3.8159097836025597</c:v>
                </c:pt>
                <c:pt idx="25555">
                  <c:v>3.8006705272782688</c:v>
                </c:pt>
                <c:pt idx="25556">
                  <c:v>3.7854312709539775</c:v>
                </c:pt>
                <c:pt idx="25557">
                  <c:v>3.7701920146296857</c:v>
                </c:pt>
                <c:pt idx="25558">
                  <c:v>3.7549527583053948</c:v>
                </c:pt>
                <c:pt idx="25559">
                  <c:v>3.739713501981103</c:v>
                </c:pt>
                <c:pt idx="25560">
                  <c:v>3.7305699481865284</c:v>
                </c:pt>
                <c:pt idx="25561">
                  <c:v>3.7183785431270948</c:v>
                </c:pt>
                <c:pt idx="25562">
                  <c:v>3.7061871380676621</c:v>
                </c:pt>
                <c:pt idx="25563">
                  <c:v>3.6939957330082289</c:v>
                </c:pt>
                <c:pt idx="25564">
                  <c:v>3.6818043279487958</c:v>
                </c:pt>
                <c:pt idx="25565">
                  <c:v>3.6757086254190794</c:v>
                </c:pt>
                <c:pt idx="25566">
                  <c:v>3.6635172203596462</c:v>
                </c:pt>
                <c:pt idx="25567">
                  <c:v>3.6513258153002135</c:v>
                </c:pt>
                <c:pt idx="25568">
                  <c:v>3.6391344102407799</c:v>
                </c:pt>
                <c:pt idx="25569">
                  <c:v>3.6360865589759217</c:v>
                </c:pt>
                <c:pt idx="25570">
                  <c:v>3.623895153916489</c:v>
                </c:pt>
                <c:pt idx="25571">
                  <c:v>3.6147516001219135</c:v>
                </c:pt>
                <c:pt idx="25572">
                  <c:v>3.6086558975921972</c:v>
                </c:pt>
                <c:pt idx="25573">
                  <c:v>3.5995123437976226</c:v>
                </c:pt>
                <c:pt idx="25574">
                  <c:v>3.5903687900030476</c:v>
                </c:pt>
                <c:pt idx="25575">
                  <c:v>3.5842730874733313</c:v>
                </c:pt>
                <c:pt idx="25576">
                  <c:v>3.5751295336787563</c:v>
                </c:pt>
                <c:pt idx="25577">
                  <c:v>3.5659859798841813</c:v>
                </c:pt>
                <c:pt idx="25578">
                  <c:v>3.5629381286193231</c:v>
                </c:pt>
                <c:pt idx="25579">
                  <c:v>3.5537945748247486</c:v>
                </c:pt>
                <c:pt idx="25580">
                  <c:v>3.5446510210301736</c:v>
                </c:pt>
                <c:pt idx="25581">
                  <c:v>3.541603169765315</c:v>
                </c:pt>
                <c:pt idx="25582">
                  <c:v>3.5324596159707404</c:v>
                </c:pt>
                <c:pt idx="25583">
                  <c:v>3.5294117647058822</c:v>
                </c:pt>
                <c:pt idx="25584">
                  <c:v>3.5202682109113077</c:v>
                </c:pt>
                <c:pt idx="25585">
                  <c:v>3.5172203596464486</c:v>
                </c:pt>
                <c:pt idx="25586">
                  <c:v>3.5080768058518741</c:v>
                </c:pt>
                <c:pt idx="25587">
                  <c:v>3.5050289545870159</c:v>
                </c:pt>
                <c:pt idx="25588">
                  <c:v>3.4928375495275832</c:v>
                </c:pt>
                <c:pt idx="25589">
                  <c:v>3.4897896982627246</c:v>
                </c:pt>
                <c:pt idx="25590">
                  <c:v>3.4836939957330082</c:v>
                </c:pt>
                <c:pt idx="25591">
                  <c:v>3.4806461444681496</c:v>
                </c:pt>
                <c:pt idx="25592">
                  <c:v>3.471502590673575</c:v>
                </c:pt>
                <c:pt idx="25593">
                  <c:v>3.471502590673575</c:v>
                </c:pt>
                <c:pt idx="25594">
                  <c:v>3.462359036879</c:v>
                </c:pt>
                <c:pt idx="25595">
                  <c:v>3.462359036879</c:v>
                </c:pt>
                <c:pt idx="25596">
                  <c:v>3.4593111856141419</c:v>
                </c:pt>
                <c:pt idx="25597">
                  <c:v>3.4532154830844255</c:v>
                </c:pt>
                <c:pt idx="25598">
                  <c:v>3.4501676318195673</c:v>
                </c:pt>
                <c:pt idx="25599">
                  <c:v>3.4440719292898505</c:v>
                </c:pt>
                <c:pt idx="25600">
                  <c:v>3.4410240780249919</c:v>
                </c:pt>
                <c:pt idx="25601">
                  <c:v>3.4349283754952755</c:v>
                </c:pt>
                <c:pt idx="25602">
                  <c:v>3.4318805242304173</c:v>
                </c:pt>
                <c:pt idx="25603">
                  <c:v>3.4318805242304173</c:v>
                </c:pt>
                <c:pt idx="25604">
                  <c:v>3.425784821700701</c:v>
                </c:pt>
                <c:pt idx="25605">
                  <c:v>3.425784821700701</c:v>
                </c:pt>
                <c:pt idx="25606">
                  <c:v>3.4166412679061264</c:v>
                </c:pt>
                <c:pt idx="25607">
                  <c:v>3.4166412679061264</c:v>
                </c:pt>
                <c:pt idx="25608">
                  <c:v>3.4135934166412674</c:v>
                </c:pt>
                <c:pt idx="25609">
                  <c:v>3.407497714111551</c:v>
                </c:pt>
                <c:pt idx="25610">
                  <c:v>3.407497714111551</c:v>
                </c:pt>
                <c:pt idx="25611">
                  <c:v>3.4044498628466928</c:v>
                </c:pt>
                <c:pt idx="25612">
                  <c:v>3.3983541603169765</c:v>
                </c:pt>
                <c:pt idx="25613">
                  <c:v>3.3983541603169765</c:v>
                </c:pt>
                <c:pt idx="25614">
                  <c:v>3.3953063090521183</c:v>
                </c:pt>
                <c:pt idx="25615">
                  <c:v>3.3953063090521183</c:v>
                </c:pt>
                <c:pt idx="25616">
                  <c:v>3.3922584577872601</c:v>
                </c:pt>
                <c:pt idx="25617">
                  <c:v>3.3861627552575433</c:v>
                </c:pt>
                <c:pt idx="25618">
                  <c:v>3.3892106065224015</c:v>
                </c:pt>
                <c:pt idx="25619">
                  <c:v>3.3831149039926851</c:v>
                </c:pt>
                <c:pt idx="25620">
                  <c:v>3.3800670527278265</c:v>
                </c:pt>
                <c:pt idx="25621">
                  <c:v>3.3800670527278265</c:v>
                </c:pt>
                <c:pt idx="25622">
                  <c:v>3.3770192014629683</c:v>
                </c:pt>
                <c:pt idx="25623">
                  <c:v>3.3770192014629683</c:v>
                </c:pt>
                <c:pt idx="25624">
                  <c:v>3.3739713501981101</c:v>
                </c:pt>
                <c:pt idx="25625">
                  <c:v>3.3678756476683938</c:v>
                </c:pt>
                <c:pt idx="25626">
                  <c:v>3.3709234989332519</c:v>
                </c:pt>
                <c:pt idx="25627">
                  <c:v>3.3648277964035351</c:v>
                </c:pt>
                <c:pt idx="25628">
                  <c:v>3.3678756476683938</c:v>
                </c:pt>
                <c:pt idx="25629">
                  <c:v>3.361779945138677</c:v>
                </c:pt>
                <c:pt idx="25630">
                  <c:v>3.3648277964035351</c:v>
                </c:pt>
                <c:pt idx="25631">
                  <c:v>3.3587320938738188</c:v>
                </c:pt>
                <c:pt idx="25632">
                  <c:v>3.361779945138677</c:v>
                </c:pt>
                <c:pt idx="25633">
                  <c:v>3.3556842426089606</c:v>
                </c:pt>
                <c:pt idx="25634">
                  <c:v>3.3587320938738188</c:v>
                </c:pt>
                <c:pt idx="25635">
                  <c:v>3.3556842426089606</c:v>
                </c:pt>
                <c:pt idx="25636">
                  <c:v>3.3556842426089606</c:v>
                </c:pt>
                <c:pt idx="25637">
                  <c:v>3.3526363913441024</c:v>
                </c:pt>
                <c:pt idx="25638">
                  <c:v>3.3526363913441024</c:v>
                </c:pt>
                <c:pt idx="25639">
                  <c:v>3.3495885400792442</c:v>
                </c:pt>
                <c:pt idx="25640">
                  <c:v>3.3495885400792442</c:v>
                </c:pt>
                <c:pt idx="25641">
                  <c:v>3.3495885400792442</c:v>
                </c:pt>
                <c:pt idx="25642">
                  <c:v>3.346540688814386</c:v>
                </c:pt>
                <c:pt idx="25643">
                  <c:v>3.3434928375495274</c:v>
                </c:pt>
                <c:pt idx="25644">
                  <c:v>3.3434928375495274</c:v>
                </c:pt>
                <c:pt idx="25645">
                  <c:v>3.3404449862846692</c:v>
                </c:pt>
                <c:pt idx="25646">
                  <c:v>3.3434928375495274</c:v>
                </c:pt>
                <c:pt idx="25647">
                  <c:v>3.3434928375495274</c:v>
                </c:pt>
                <c:pt idx="25648">
                  <c:v>3.3404449862846692</c:v>
                </c:pt>
                <c:pt idx="25649">
                  <c:v>3.3404449862846692</c:v>
                </c:pt>
                <c:pt idx="25650">
                  <c:v>3.3434928375495274</c:v>
                </c:pt>
                <c:pt idx="25651">
                  <c:v>3.3373971350198106</c:v>
                </c:pt>
                <c:pt idx="25652">
                  <c:v>3.3404449862846692</c:v>
                </c:pt>
                <c:pt idx="25653">
                  <c:v>3.3343492837549524</c:v>
                </c:pt>
                <c:pt idx="25654">
                  <c:v>3.3343492837549524</c:v>
                </c:pt>
                <c:pt idx="25655">
                  <c:v>3.3373971350198106</c:v>
                </c:pt>
                <c:pt idx="25656">
                  <c:v>3.3373971350198106</c:v>
                </c:pt>
                <c:pt idx="25657">
                  <c:v>3.3373971350198106</c:v>
                </c:pt>
                <c:pt idx="25658">
                  <c:v>3.3373971350198106</c:v>
                </c:pt>
                <c:pt idx="25659">
                  <c:v>3.3373971350198106</c:v>
                </c:pt>
                <c:pt idx="25660">
                  <c:v>3.3373971350198106</c:v>
                </c:pt>
                <c:pt idx="25661">
                  <c:v>3.3373971350198106</c:v>
                </c:pt>
                <c:pt idx="25662">
                  <c:v>3.3373971350198106</c:v>
                </c:pt>
                <c:pt idx="25663">
                  <c:v>3.3404449862846692</c:v>
                </c:pt>
                <c:pt idx="25664">
                  <c:v>3.3404449862846692</c:v>
                </c:pt>
                <c:pt idx="25665">
                  <c:v>3.3434928375495274</c:v>
                </c:pt>
                <c:pt idx="25666">
                  <c:v>3.3434928375495274</c:v>
                </c:pt>
                <c:pt idx="25667">
                  <c:v>3.3434928375495274</c:v>
                </c:pt>
                <c:pt idx="25668">
                  <c:v>3.346540688814386</c:v>
                </c:pt>
                <c:pt idx="25669">
                  <c:v>3.346540688814386</c:v>
                </c:pt>
                <c:pt idx="25670">
                  <c:v>3.3495885400792442</c:v>
                </c:pt>
                <c:pt idx="25671">
                  <c:v>3.3495885400792442</c:v>
                </c:pt>
                <c:pt idx="25672">
                  <c:v>3.3526363913441024</c:v>
                </c:pt>
                <c:pt idx="25673">
                  <c:v>3.3526363913441024</c:v>
                </c:pt>
                <c:pt idx="25674">
                  <c:v>3.3556842426089606</c:v>
                </c:pt>
                <c:pt idx="25675">
                  <c:v>3.3587320938738188</c:v>
                </c:pt>
                <c:pt idx="25676">
                  <c:v>3.3587320938738188</c:v>
                </c:pt>
                <c:pt idx="25677">
                  <c:v>3.361779945138677</c:v>
                </c:pt>
                <c:pt idx="25678">
                  <c:v>3.3648277964035351</c:v>
                </c:pt>
                <c:pt idx="25679">
                  <c:v>3.3648277964035351</c:v>
                </c:pt>
                <c:pt idx="25680">
                  <c:v>3.3678756476683938</c:v>
                </c:pt>
                <c:pt idx="25681">
                  <c:v>3.3709234989332519</c:v>
                </c:pt>
                <c:pt idx="25682">
                  <c:v>3.3739713501981101</c:v>
                </c:pt>
                <c:pt idx="25683">
                  <c:v>3.3770192014629683</c:v>
                </c:pt>
                <c:pt idx="25684">
                  <c:v>3.3800670527278265</c:v>
                </c:pt>
                <c:pt idx="25685">
                  <c:v>3.3800670527278265</c:v>
                </c:pt>
                <c:pt idx="25686">
                  <c:v>3.3831149039926851</c:v>
                </c:pt>
                <c:pt idx="25687">
                  <c:v>3.3861627552575433</c:v>
                </c:pt>
                <c:pt idx="25688">
                  <c:v>3.3892106065224015</c:v>
                </c:pt>
                <c:pt idx="25689">
                  <c:v>3.3922584577872601</c:v>
                </c:pt>
                <c:pt idx="25690">
                  <c:v>3.3953063090521183</c:v>
                </c:pt>
                <c:pt idx="25691">
                  <c:v>3.3983541603169765</c:v>
                </c:pt>
                <c:pt idx="25692">
                  <c:v>3.4014020115818346</c:v>
                </c:pt>
                <c:pt idx="25693">
                  <c:v>3.4044498628466928</c:v>
                </c:pt>
                <c:pt idx="25694">
                  <c:v>3.407497714111551</c:v>
                </c:pt>
                <c:pt idx="25695">
                  <c:v>3.4105455653764092</c:v>
                </c:pt>
                <c:pt idx="25696">
                  <c:v>3.4135934166412674</c:v>
                </c:pt>
                <c:pt idx="25697">
                  <c:v>3.4135934166412674</c:v>
                </c:pt>
                <c:pt idx="25698">
                  <c:v>3.4166412679061264</c:v>
                </c:pt>
                <c:pt idx="25699">
                  <c:v>3.4196891191709846</c:v>
                </c:pt>
                <c:pt idx="25700">
                  <c:v>3.4227369704358428</c:v>
                </c:pt>
                <c:pt idx="25701">
                  <c:v>3.425784821700701</c:v>
                </c:pt>
                <c:pt idx="25702">
                  <c:v>3.4288326729655592</c:v>
                </c:pt>
                <c:pt idx="25703">
                  <c:v>3.4318805242304173</c:v>
                </c:pt>
                <c:pt idx="25704">
                  <c:v>3.4349283754952755</c:v>
                </c:pt>
                <c:pt idx="25705">
                  <c:v>3.4379762267601337</c:v>
                </c:pt>
                <c:pt idx="25706">
                  <c:v>3.4410240780249919</c:v>
                </c:pt>
                <c:pt idx="25707">
                  <c:v>3.4440719292898505</c:v>
                </c:pt>
                <c:pt idx="25708">
                  <c:v>3.4471197805547091</c:v>
                </c:pt>
                <c:pt idx="25709">
                  <c:v>3.4501676318195673</c:v>
                </c:pt>
                <c:pt idx="25710">
                  <c:v>3.4501676318195673</c:v>
                </c:pt>
                <c:pt idx="25711">
                  <c:v>3.4532154830844255</c:v>
                </c:pt>
                <c:pt idx="25712">
                  <c:v>3.4562633343492837</c:v>
                </c:pt>
                <c:pt idx="25713">
                  <c:v>3.4593111856141419</c:v>
                </c:pt>
                <c:pt idx="25714">
                  <c:v>3.462359036879</c:v>
                </c:pt>
                <c:pt idx="25715">
                  <c:v>3.4654068881438582</c:v>
                </c:pt>
                <c:pt idx="25716">
                  <c:v>3.4654068881438582</c:v>
                </c:pt>
                <c:pt idx="25717">
                  <c:v>3.4684547394087168</c:v>
                </c:pt>
                <c:pt idx="25718">
                  <c:v>3.471502590673575</c:v>
                </c:pt>
                <c:pt idx="25719">
                  <c:v>3.471502590673575</c:v>
                </c:pt>
                <c:pt idx="25720">
                  <c:v>3.4745504419384332</c:v>
                </c:pt>
                <c:pt idx="25721">
                  <c:v>3.4775982932032914</c:v>
                </c:pt>
                <c:pt idx="25722">
                  <c:v>3.4775982932032914</c:v>
                </c:pt>
                <c:pt idx="25723">
                  <c:v>3.4775982932032914</c:v>
                </c:pt>
                <c:pt idx="25724">
                  <c:v>3.4806461444681496</c:v>
                </c:pt>
                <c:pt idx="25725">
                  <c:v>3.4806461444681496</c:v>
                </c:pt>
                <c:pt idx="25726">
                  <c:v>3.4806461444681496</c:v>
                </c:pt>
                <c:pt idx="25727">
                  <c:v>3.4836939957330082</c:v>
                </c:pt>
                <c:pt idx="25728">
                  <c:v>3.4836939957330082</c:v>
                </c:pt>
                <c:pt idx="25729">
                  <c:v>3.4836939957330082</c:v>
                </c:pt>
                <c:pt idx="25730">
                  <c:v>3.4836939957330082</c:v>
                </c:pt>
                <c:pt idx="25731">
                  <c:v>3.4836939957330082</c:v>
                </c:pt>
                <c:pt idx="25732">
                  <c:v>3.4806461444681496</c:v>
                </c:pt>
                <c:pt idx="25733">
                  <c:v>3.4806461444681496</c:v>
                </c:pt>
                <c:pt idx="25734">
                  <c:v>3.4775982932032914</c:v>
                </c:pt>
                <c:pt idx="25735">
                  <c:v>3.4775982932032914</c:v>
                </c:pt>
                <c:pt idx="25736">
                  <c:v>3.4745504419384332</c:v>
                </c:pt>
                <c:pt idx="25737">
                  <c:v>3.471502590673575</c:v>
                </c:pt>
                <c:pt idx="25738">
                  <c:v>3.4684547394087168</c:v>
                </c:pt>
                <c:pt idx="25739">
                  <c:v>3.4654068881438582</c:v>
                </c:pt>
                <c:pt idx="25740">
                  <c:v>3.462359036879</c:v>
                </c:pt>
                <c:pt idx="25741">
                  <c:v>3.4593111856141419</c:v>
                </c:pt>
                <c:pt idx="25742">
                  <c:v>3.4562633343492837</c:v>
                </c:pt>
                <c:pt idx="25743">
                  <c:v>3.4562633343492837</c:v>
                </c:pt>
                <c:pt idx="25744">
                  <c:v>3.4501676318195673</c:v>
                </c:pt>
                <c:pt idx="25745">
                  <c:v>3.4471197805547091</c:v>
                </c:pt>
                <c:pt idx="25746">
                  <c:v>3.4440719292898505</c:v>
                </c:pt>
                <c:pt idx="25747">
                  <c:v>3.4410240780249919</c:v>
                </c:pt>
                <c:pt idx="25748">
                  <c:v>3.4379762267601337</c:v>
                </c:pt>
                <c:pt idx="25749">
                  <c:v>3.4318805242304173</c:v>
                </c:pt>
                <c:pt idx="25750">
                  <c:v>3.4288326729655592</c:v>
                </c:pt>
                <c:pt idx="25751">
                  <c:v>3.425784821700701</c:v>
                </c:pt>
                <c:pt idx="25752">
                  <c:v>3.4227369704358428</c:v>
                </c:pt>
                <c:pt idx="25753">
                  <c:v>3.4196891191709846</c:v>
                </c:pt>
                <c:pt idx="25754">
                  <c:v>3.4166412679061264</c:v>
                </c:pt>
                <c:pt idx="25755">
                  <c:v>3.4135934166412674</c:v>
                </c:pt>
                <c:pt idx="25756">
                  <c:v>3.4105455653764092</c:v>
                </c:pt>
                <c:pt idx="25757">
                  <c:v>3.407497714111551</c:v>
                </c:pt>
                <c:pt idx="25758">
                  <c:v>3.4044498628466928</c:v>
                </c:pt>
                <c:pt idx="25759">
                  <c:v>3.3983541603169765</c:v>
                </c:pt>
                <c:pt idx="25760">
                  <c:v>3.3983541603169765</c:v>
                </c:pt>
                <c:pt idx="25761">
                  <c:v>3.3953063090521183</c:v>
                </c:pt>
                <c:pt idx="25762">
                  <c:v>3.3922584577872601</c:v>
                </c:pt>
                <c:pt idx="25763">
                  <c:v>3.3892106065224015</c:v>
                </c:pt>
                <c:pt idx="25764">
                  <c:v>3.3861627552575433</c:v>
                </c:pt>
                <c:pt idx="25765">
                  <c:v>3.3831149039926851</c:v>
                </c:pt>
                <c:pt idx="25766">
                  <c:v>3.3800670527278265</c:v>
                </c:pt>
                <c:pt idx="25767">
                  <c:v>3.3800670527278265</c:v>
                </c:pt>
                <c:pt idx="25768">
                  <c:v>3.3770192014629683</c:v>
                </c:pt>
                <c:pt idx="25769">
                  <c:v>3.3739713501981101</c:v>
                </c:pt>
                <c:pt idx="25770">
                  <c:v>3.3739713501981101</c:v>
                </c:pt>
                <c:pt idx="25771">
                  <c:v>3.3709234989332519</c:v>
                </c:pt>
                <c:pt idx="25772">
                  <c:v>3.3739713501981101</c:v>
                </c:pt>
                <c:pt idx="25773">
                  <c:v>3.3709234989332519</c:v>
                </c:pt>
                <c:pt idx="25774">
                  <c:v>3.3709234989332519</c:v>
                </c:pt>
                <c:pt idx="25775">
                  <c:v>3.3739713501981101</c:v>
                </c:pt>
                <c:pt idx="25776">
                  <c:v>3.3739713501981101</c:v>
                </c:pt>
                <c:pt idx="25777">
                  <c:v>3.3770192014629683</c:v>
                </c:pt>
                <c:pt idx="25778">
                  <c:v>3.3770192014629683</c:v>
                </c:pt>
                <c:pt idx="25779">
                  <c:v>3.3770192014629683</c:v>
                </c:pt>
                <c:pt idx="25780">
                  <c:v>3.3831149039926851</c:v>
                </c:pt>
                <c:pt idx="25781">
                  <c:v>3.3892106065224015</c:v>
                </c:pt>
                <c:pt idx="25782">
                  <c:v>3.3983541603169765</c:v>
                </c:pt>
                <c:pt idx="25783">
                  <c:v>3.4044498628466928</c:v>
                </c:pt>
                <c:pt idx="25784">
                  <c:v>3.4166412679061264</c:v>
                </c:pt>
                <c:pt idx="25785">
                  <c:v>3.4288326729655592</c:v>
                </c:pt>
                <c:pt idx="25786">
                  <c:v>3.4410240780249919</c:v>
                </c:pt>
                <c:pt idx="25787">
                  <c:v>3.4593111856141419</c:v>
                </c:pt>
                <c:pt idx="25788">
                  <c:v>3.4745504419384332</c:v>
                </c:pt>
                <c:pt idx="25789">
                  <c:v>3.4958854007924414</c:v>
                </c:pt>
                <c:pt idx="25790">
                  <c:v>3.5172203596464486</c:v>
                </c:pt>
                <c:pt idx="25791">
                  <c:v>3.541603169765315</c:v>
                </c:pt>
                <c:pt idx="25792">
                  <c:v>3.5659859798841813</c:v>
                </c:pt>
                <c:pt idx="25793">
                  <c:v>3.5873209387381895</c:v>
                </c:pt>
                <c:pt idx="25794">
                  <c:v>3.6117037488570554</c:v>
                </c:pt>
                <c:pt idx="25795">
                  <c:v>3.6391344102407799</c:v>
                </c:pt>
                <c:pt idx="25796">
                  <c:v>3.6665650716245044</c:v>
                </c:pt>
                <c:pt idx="25797">
                  <c:v>3.6909478817433707</c:v>
                </c:pt>
                <c:pt idx="25798">
                  <c:v>3.7183785431270948</c:v>
                </c:pt>
                <c:pt idx="25799">
                  <c:v>3.7427613532459612</c:v>
                </c:pt>
                <c:pt idx="25800">
                  <c:v>3.7701920146296857</c:v>
                </c:pt>
                <c:pt idx="25801">
                  <c:v>3.8006705272782688</c:v>
                </c:pt>
                <c:pt idx="25802">
                  <c:v>3.8250533373971352</c:v>
                </c:pt>
                <c:pt idx="25803">
                  <c:v>3.8524839987808597</c:v>
                </c:pt>
                <c:pt idx="25804">
                  <c:v>3.8768668088997256</c:v>
                </c:pt>
                <c:pt idx="25805">
                  <c:v>3.9042974702834501</c:v>
                </c:pt>
                <c:pt idx="25806">
                  <c:v>3.9286802804023164</c:v>
                </c:pt>
                <c:pt idx="25807">
                  <c:v>3.9561109417860409</c:v>
                </c:pt>
                <c:pt idx="25808">
                  <c:v>3.9774459006400487</c:v>
                </c:pt>
                <c:pt idx="25809">
                  <c:v>3.9957330082291982</c:v>
                </c:pt>
                <c:pt idx="25810">
                  <c:v>4.0231636696129227</c:v>
                </c:pt>
                <c:pt idx="25811">
                  <c:v>4.0384029259372145</c:v>
                </c:pt>
                <c:pt idx="25812">
                  <c:v>4.0536421822615054</c:v>
                </c:pt>
                <c:pt idx="25813">
                  <c:v>4.0688814385857963</c:v>
                </c:pt>
                <c:pt idx="25814">
                  <c:v>4.0841206949100881</c:v>
                </c:pt>
                <c:pt idx="25815">
                  <c:v>4.0902163974398045</c:v>
                </c:pt>
                <c:pt idx="25816">
                  <c:v>4.1024078024992381</c:v>
                </c:pt>
                <c:pt idx="25817">
                  <c:v>4.1145992075586708</c:v>
                </c:pt>
                <c:pt idx="25818">
                  <c:v>4.1237427613532454</c:v>
                </c:pt>
                <c:pt idx="25819">
                  <c:v>4.135934166412679</c:v>
                </c:pt>
                <c:pt idx="25820">
                  <c:v>4.1389820176775372</c:v>
                </c:pt>
                <c:pt idx="25821">
                  <c:v>4.1511734227369699</c:v>
                </c:pt>
                <c:pt idx="25822">
                  <c:v>4.1450777202072535</c:v>
                </c:pt>
                <c:pt idx="25823">
                  <c:v>4.1450777202072535</c:v>
                </c:pt>
                <c:pt idx="25824">
                  <c:v>4.1389820176775372</c:v>
                </c:pt>
                <c:pt idx="25825">
                  <c:v>4.1328863151478208</c:v>
                </c:pt>
                <c:pt idx="25826">
                  <c:v>4.117647058823529</c:v>
                </c:pt>
                <c:pt idx="25827">
                  <c:v>4.1054556537640963</c:v>
                </c:pt>
                <c:pt idx="25828">
                  <c:v>4.0902163974398045</c:v>
                </c:pt>
                <c:pt idx="25829">
                  <c:v>4.0688814385857963</c:v>
                </c:pt>
                <c:pt idx="25830">
                  <c:v>4.0505943309966472</c:v>
                </c:pt>
                <c:pt idx="25831">
                  <c:v>4.0292593721426391</c:v>
                </c:pt>
                <c:pt idx="25832">
                  <c:v>4.01097226455349</c:v>
                </c:pt>
                <c:pt idx="25833">
                  <c:v>3.9896373056994818</c:v>
                </c:pt>
                <c:pt idx="25834">
                  <c:v>3.9683023468454737</c:v>
                </c:pt>
                <c:pt idx="25835">
                  <c:v>3.9469673879914655</c:v>
                </c:pt>
                <c:pt idx="25836">
                  <c:v>3.9286802804023164</c:v>
                </c:pt>
                <c:pt idx="25837">
                  <c:v>3.9103931728131665</c:v>
                </c:pt>
                <c:pt idx="25838">
                  <c:v>3.8921060652240169</c:v>
                </c:pt>
                <c:pt idx="25839">
                  <c:v>3.8768668088997256</c:v>
                </c:pt>
                <c:pt idx="25840">
                  <c:v>3.8616275525754342</c:v>
                </c:pt>
                <c:pt idx="25841">
                  <c:v>3.8463882962511424</c:v>
                </c:pt>
                <c:pt idx="25842">
                  <c:v>3.8311490399268515</c:v>
                </c:pt>
                <c:pt idx="25843">
                  <c:v>3.8159097836025597</c:v>
                </c:pt>
                <c:pt idx="25844">
                  <c:v>3.7976226760134106</c:v>
                </c:pt>
                <c:pt idx="25845">
                  <c:v>3.7854312709539775</c:v>
                </c:pt>
                <c:pt idx="25846">
                  <c:v>3.7701920146296857</c:v>
                </c:pt>
                <c:pt idx="25847">
                  <c:v>3.7549527583053948</c:v>
                </c:pt>
                <c:pt idx="25848">
                  <c:v>3.739713501981103</c:v>
                </c:pt>
                <c:pt idx="25849">
                  <c:v>3.7305699481865284</c:v>
                </c:pt>
                <c:pt idx="25850">
                  <c:v>3.7183785431270948</c:v>
                </c:pt>
                <c:pt idx="25851">
                  <c:v>3.7061871380676621</c:v>
                </c:pt>
                <c:pt idx="25852">
                  <c:v>3.6909478817433707</c:v>
                </c:pt>
                <c:pt idx="25853">
                  <c:v>3.6787564766839376</c:v>
                </c:pt>
                <c:pt idx="25854">
                  <c:v>3.6665650716245044</c:v>
                </c:pt>
                <c:pt idx="25855">
                  <c:v>3.660469369094788</c:v>
                </c:pt>
                <c:pt idx="25856">
                  <c:v>3.6513258153002135</c:v>
                </c:pt>
                <c:pt idx="25857">
                  <c:v>3.6391344102407799</c:v>
                </c:pt>
                <c:pt idx="25858">
                  <c:v>3.6269430051813472</c:v>
                </c:pt>
                <c:pt idx="25859">
                  <c:v>3.6177994513867717</c:v>
                </c:pt>
                <c:pt idx="25860">
                  <c:v>3.6086558975921972</c:v>
                </c:pt>
                <c:pt idx="25861">
                  <c:v>3.6025601950624808</c:v>
                </c:pt>
                <c:pt idx="25862">
                  <c:v>3.5934166412679058</c:v>
                </c:pt>
                <c:pt idx="25863">
                  <c:v>3.5842730874733313</c:v>
                </c:pt>
                <c:pt idx="25864">
                  <c:v>3.5781773849436145</c:v>
                </c:pt>
                <c:pt idx="25865">
                  <c:v>3.5690338311490399</c:v>
                </c:pt>
                <c:pt idx="25866">
                  <c:v>3.5629381286193231</c:v>
                </c:pt>
                <c:pt idx="25867">
                  <c:v>3.5568424260896068</c:v>
                </c:pt>
                <c:pt idx="25868">
                  <c:v>3.5476988722950322</c:v>
                </c:pt>
                <c:pt idx="25869">
                  <c:v>3.541603169765315</c:v>
                </c:pt>
                <c:pt idx="25870">
                  <c:v>3.5355074672355986</c:v>
                </c:pt>
                <c:pt idx="25871">
                  <c:v>3.5294117647058822</c:v>
                </c:pt>
                <c:pt idx="25872">
                  <c:v>3.5233160621761659</c:v>
                </c:pt>
                <c:pt idx="25873">
                  <c:v>3.5172203596464486</c:v>
                </c:pt>
                <c:pt idx="25874">
                  <c:v>3.5111246571167323</c:v>
                </c:pt>
                <c:pt idx="25875">
                  <c:v>3.5050289545870159</c:v>
                </c:pt>
                <c:pt idx="25876">
                  <c:v>3.5019811033221577</c:v>
                </c:pt>
                <c:pt idx="25877">
                  <c:v>3.4928375495275832</c:v>
                </c:pt>
                <c:pt idx="25878">
                  <c:v>3.4867418469978664</c:v>
                </c:pt>
                <c:pt idx="25879">
                  <c:v>3.4836939957330082</c:v>
                </c:pt>
                <c:pt idx="25880">
                  <c:v>3.4775982932032914</c:v>
                </c:pt>
                <c:pt idx="25881">
                  <c:v>3.471502590673575</c:v>
                </c:pt>
                <c:pt idx="25882">
                  <c:v>3.4684547394087168</c:v>
                </c:pt>
                <c:pt idx="25883">
                  <c:v>3.4654068881438582</c:v>
                </c:pt>
                <c:pt idx="25884">
                  <c:v>3.4593111856141419</c:v>
                </c:pt>
                <c:pt idx="25885">
                  <c:v>3.4562633343492837</c:v>
                </c:pt>
                <c:pt idx="25886">
                  <c:v>3.4532154830844255</c:v>
                </c:pt>
                <c:pt idx="25887">
                  <c:v>3.4471197805547091</c:v>
                </c:pt>
                <c:pt idx="25888">
                  <c:v>3.4440719292898505</c:v>
                </c:pt>
                <c:pt idx="25889">
                  <c:v>3.4410240780249919</c:v>
                </c:pt>
                <c:pt idx="25890">
                  <c:v>3.4349283754952755</c:v>
                </c:pt>
                <c:pt idx="25891">
                  <c:v>3.4318805242304173</c:v>
                </c:pt>
                <c:pt idx="25892">
                  <c:v>3.4288326729655592</c:v>
                </c:pt>
                <c:pt idx="25893">
                  <c:v>3.425784821700701</c:v>
                </c:pt>
                <c:pt idx="25894">
                  <c:v>3.4227369704358428</c:v>
                </c:pt>
                <c:pt idx="25895">
                  <c:v>3.4196891191709846</c:v>
                </c:pt>
                <c:pt idx="25896">
                  <c:v>3.4166412679061264</c:v>
                </c:pt>
                <c:pt idx="25897">
                  <c:v>3.4135934166412674</c:v>
                </c:pt>
                <c:pt idx="25898">
                  <c:v>3.4105455653764092</c:v>
                </c:pt>
                <c:pt idx="25899">
                  <c:v>3.4105455653764092</c:v>
                </c:pt>
                <c:pt idx="25900">
                  <c:v>3.4044498628466928</c:v>
                </c:pt>
                <c:pt idx="25901">
                  <c:v>3.4014020115818346</c:v>
                </c:pt>
                <c:pt idx="25902">
                  <c:v>3.3983541603169765</c:v>
                </c:pt>
                <c:pt idx="25903">
                  <c:v>3.3953063090521183</c:v>
                </c:pt>
                <c:pt idx="25904">
                  <c:v>3.3922584577872601</c:v>
                </c:pt>
                <c:pt idx="25905">
                  <c:v>3.3892106065224015</c:v>
                </c:pt>
                <c:pt idx="25906">
                  <c:v>3.3892106065224015</c:v>
                </c:pt>
                <c:pt idx="25907">
                  <c:v>3.3861627552575433</c:v>
                </c:pt>
                <c:pt idx="25908">
                  <c:v>3.3831149039926851</c:v>
                </c:pt>
                <c:pt idx="25909">
                  <c:v>3.3800670527278265</c:v>
                </c:pt>
                <c:pt idx="25910">
                  <c:v>3.3800670527278265</c:v>
                </c:pt>
                <c:pt idx="25911">
                  <c:v>3.3770192014629683</c:v>
                </c:pt>
                <c:pt idx="25912">
                  <c:v>3.3739713501981101</c:v>
                </c:pt>
                <c:pt idx="25913">
                  <c:v>3.3739713501981101</c:v>
                </c:pt>
                <c:pt idx="25914">
                  <c:v>3.3709234989332519</c:v>
                </c:pt>
                <c:pt idx="25915">
                  <c:v>3.3678756476683938</c:v>
                </c:pt>
                <c:pt idx="25916">
                  <c:v>3.3678756476683938</c:v>
                </c:pt>
                <c:pt idx="25917">
                  <c:v>3.3648277964035351</c:v>
                </c:pt>
                <c:pt idx="25918">
                  <c:v>3.361779945138677</c:v>
                </c:pt>
                <c:pt idx="25919">
                  <c:v>3.361779945138677</c:v>
                </c:pt>
                <c:pt idx="25920">
                  <c:v>3.3587320938738188</c:v>
                </c:pt>
                <c:pt idx="25921">
                  <c:v>3.3587320938738188</c:v>
                </c:pt>
                <c:pt idx="25922">
                  <c:v>3.3556842426089606</c:v>
                </c:pt>
                <c:pt idx="25923">
                  <c:v>3.3556842426089606</c:v>
                </c:pt>
                <c:pt idx="25924">
                  <c:v>3.3556842426089606</c:v>
                </c:pt>
                <c:pt idx="25925">
                  <c:v>3.3526363913441024</c:v>
                </c:pt>
                <c:pt idx="25926">
                  <c:v>3.3495885400792442</c:v>
                </c:pt>
                <c:pt idx="25927">
                  <c:v>3.3495885400792442</c:v>
                </c:pt>
                <c:pt idx="25928">
                  <c:v>3.3495885400792442</c:v>
                </c:pt>
                <c:pt idx="25929">
                  <c:v>3.346540688814386</c:v>
                </c:pt>
                <c:pt idx="25930">
                  <c:v>3.346540688814386</c:v>
                </c:pt>
                <c:pt idx="25931">
                  <c:v>3.346540688814386</c:v>
                </c:pt>
                <c:pt idx="25932">
                  <c:v>3.3434928375495274</c:v>
                </c:pt>
                <c:pt idx="25933">
                  <c:v>3.3434928375495274</c:v>
                </c:pt>
                <c:pt idx="25934">
                  <c:v>3.3434928375495274</c:v>
                </c:pt>
                <c:pt idx="25935">
                  <c:v>3.3404449862846692</c:v>
                </c:pt>
                <c:pt idx="25936">
                  <c:v>3.3404449862846692</c:v>
                </c:pt>
                <c:pt idx="25937">
                  <c:v>3.3404449862846692</c:v>
                </c:pt>
                <c:pt idx="25938">
                  <c:v>3.3404449862846692</c:v>
                </c:pt>
                <c:pt idx="25939">
                  <c:v>3.3373971350198106</c:v>
                </c:pt>
                <c:pt idx="25940">
                  <c:v>3.3373971350198106</c:v>
                </c:pt>
                <c:pt idx="25941">
                  <c:v>3.3373971350198106</c:v>
                </c:pt>
                <c:pt idx="25942">
                  <c:v>3.3373971350198106</c:v>
                </c:pt>
                <c:pt idx="25943">
                  <c:v>3.3373971350198106</c:v>
                </c:pt>
                <c:pt idx="25944">
                  <c:v>3.3373971350198106</c:v>
                </c:pt>
                <c:pt idx="25945">
                  <c:v>3.3343492837549524</c:v>
                </c:pt>
                <c:pt idx="25946">
                  <c:v>3.3343492837549524</c:v>
                </c:pt>
                <c:pt idx="25947">
                  <c:v>3.3343492837549524</c:v>
                </c:pt>
                <c:pt idx="25948">
                  <c:v>3.3343492837549524</c:v>
                </c:pt>
                <c:pt idx="25949">
                  <c:v>3.3343492837549524</c:v>
                </c:pt>
                <c:pt idx="25950">
                  <c:v>3.3373971350198106</c:v>
                </c:pt>
                <c:pt idx="25951">
                  <c:v>3.3373971350198106</c:v>
                </c:pt>
                <c:pt idx="25952">
                  <c:v>3.3373971350198106</c:v>
                </c:pt>
                <c:pt idx="25953">
                  <c:v>3.3373971350198106</c:v>
                </c:pt>
                <c:pt idx="25954">
                  <c:v>3.3373971350198106</c:v>
                </c:pt>
                <c:pt idx="25955">
                  <c:v>3.3404449862846692</c:v>
                </c:pt>
                <c:pt idx="25956">
                  <c:v>3.3404449862846692</c:v>
                </c:pt>
                <c:pt idx="25957">
                  <c:v>3.3404449862846692</c:v>
                </c:pt>
                <c:pt idx="25958">
                  <c:v>3.3434928375495274</c:v>
                </c:pt>
                <c:pt idx="25959">
                  <c:v>3.3434928375495274</c:v>
                </c:pt>
                <c:pt idx="25960">
                  <c:v>3.346540688814386</c:v>
                </c:pt>
                <c:pt idx="25961">
                  <c:v>3.346540688814386</c:v>
                </c:pt>
                <c:pt idx="25962">
                  <c:v>3.3495885400792442</c:v>
                </c:pt>
                <c:pt idx="25963">
                  <c:v>3.3495885400792442</c:v>
                </c:pt>
                <c:pt idx="25964">
                  <c:v>3.3526363913441024</c:v>
                </c:pt>
                <c:pt idx="25965">
                  <c:v>3.3526363913441024</c:v>
                </c:pt>
                <c:pt idx="25966">
                  <c:v>3.3556842426089606</c:v>
                </c:pt>
                <c:pt idx="25967">
                  <c:v>3.3587320938738188</c:v>
                </c:pt>
                <c:pt idx="25968">
                  <c:v>3.361779945138677</c:v>
                </c:pt>
                <c:pt idx="25969">
                  <c:v>3.361779945138677</c:v>
                </c:pt>
                <c:pt idx="25970">
                  <c:v>3.3648277964035351</c:v>
                </c:pt>
                <c:pt idx="25971">
                  <c:v>3.3678756476683938</c:v>
                </c:pt>
                <c:pt idx="25972">
                  <c:v>3.3709234989332519</c:v>
                </c:pt>
                <c:pt idx="25973">
                  <c:v>3.3739713501981101</c:v>
                </c:pt>
                <c:pt idx="25974">
                  <c:v>3.3739713501981101</c:v>
                </c:pt>
                <c:pt idx="25975">
                  <c:v>3.3770192014629683</c:v>
                </c:pt>
                <c:pt idx="25976">
                  <c:v>3.3800670527278265</c:v>
                </c:pt>
                <c:pt idx="25977">
                  <c:v>3.3861627552575433</c:v>
                </c:pt>
                <c:pt idx="25978">
                  <c:v>3.3861627552575433</c:v>
                </c:pt>
                <c:pt idx="25979">
                  <c:v>3.3892106065224015</c:v>
                </c:pt>
                <c:pt idx="25980">
                  <c:v>3.3922584577872601</c:v>
                </c:pt>
                <c:pt idx="25981">
                  <c:v>3.3953063090521183</c:v>
                </c:pt>
                <c:pt idx="25982">
                  <c:v>3.3983541603169765</c:v>
                </c:pt>
                <c:pt idx="25983">
                  <c:v>3.4014020115818346</c:v>
                </c:pt>
                <c:pt idx="25984">
                  <c:v>3.4044498628466928</c:v>
                </c:pt>
                <c:pt idx="25985">
                  <c:v>3.407497714111551</c:v>
                </c:pt>
                <c:pt idx="25986">
                  <c:v>3.4105455653764092</c:v>
                </c:pt>
                <c:pt idx="25987">
                  <c:v>3.4135934166412674</c:v>
                </c:pt>
                <c:pt idx="25988">
                  <c:v>3.4166412679061264</c:v>
                </c:pt>
                <c:pt idx="25989">
                  <c:v>3.4196891191709846</c:v>
                </c:pt>
                <c:pt idx="25990">
                  <c:v>3.4227369704358428</c:v>
                </c:pt>
                <c:pt idx="25991">
                  <c:v>3.425784821700701</c:v>
                </c:pt>
                <c:pt idx="25992">
                  <c:v>3.4288326729655592</c:v>
                </c:pt>
                <c:pt idx="25993">
                  <c:v>3.4318805242304173</c:v>
                </c:pt>
                <c:pt idx="25994">
                  <c:v>3.4349283754952755</c:v>
                </c:pt>
                <c:pt idx="25995">
                  <c:v>3.4379762267601337</c:v>
                </c:pt>
                <c:pt idx="25996">
                  <c:v>3.4410240780249919</c:v>
                </c:pt>
                <c:pt idx="25997">
                  <c:v>3.4410240780249919</c:v>
                </c:pt>
                <c:pt idx="25998">
                  <c:v>3.4440719292898505</c:v>
                </c:pt>
                <c:pt idx="25999">
                  <c:v>3.4471197805547091</c:v>
                </c:pt>
                <c:pt idx="26000">
                  <c:v>3.4501676318195673</c:v>
                </c:pt>
                <c:pt idx="26001">
                  <c:v>3.4562633343492837</c:v>
                </c:pt>
                <c:pt idx="26002">
                  <c:v>3.4562633343492837</c:v>
                </c:pt>
                <c:pt idx="26003">
                  <c:v>3.4562633343492837</c:v>
                </c:pt>
                <c:pt idx="26004">
                  <c:v>3.4593111856141419</c:v>
                </c:pt>
                <c:pt idx="26005">
                  <c:v>3.462359036879</c:v>
                </c:pt>
                <c:pt idx="26006">
                  <c:v>3.4654068881438582</c:v>
                </c:pt>
                <c:pt idx="26007">
                  <c:v>3.462359036879</c:v>
                </c:pt>
                <c:pt idx="26008">
                  <c:v>3.4654068881438582</c:v>
                </c:pt>
                <c:pt idx="26009">
                  <c:v>3.4684547394087168</c:v>
                </c:pt>
                <c:pt idx="26010">
                  <c:v>3.4745504419384332</c:v>
                </c:pt>
                <c:pt idx="26011">
                  <c:v>3.4775982932032914</c:v>
                </c:pt>
                <c:pt idx="26012">
                  <c:v>3.4775982932032914</c:v>
                </c:pt>
                <c:pt idx="26013">
                  <c:v>3.4806461444681496</c:v>
                </c:pt>
                <c:pt idx="26014">
                  <c:v>3.4806461444681496</c:v>
                </c:pt>
                <c:pt idx="26015">
                  <c:v>3.4806461444681496</c:v>
                </c:pt>
                <c:pt idx="26016">
                  <c:v>3.4836939957330082</c:v>
                </c:pt>
                <c:pt idx="26017">
                  <c:v>3.4836939957330082</c:v>
                </c:pt>
                <c:pt idx="26018">
                  <c:v>3.4836939957330082</c:v>
                </c:pt>
                <c:pt idx="26019">
                  <c:v>3.4836939957330082</c:v>
                </c:pt>
                <c:pt idx="26020">
                  <c:v>3.4806461444681496</c:v>
                </c:pt>
                <c:pt idx="26021">
                  <c:v>3.4806461444681496</c:v>
                </c:pt>
                <c:pt idx="26022">
                  <c:v>3.4806461444681496</c:v>
                </c:pt>
                <c:pt idx="26023">
                  <c:v>3.4775982932032914</c:v>
                </c:pt>
                <c:pt idx="26024">
                  <c:v>3.4775982932032914</c:v>
                </c:pt>
                <c:pt idx="26025">
                  <c:v>3.4745504419384332</c:v>
                </c:pt>
                <c:pt idx="26026">
                  <c:v>3.471502590673575</c:v>
                </c:pt>
                <c:pt idx="26027">
                  <c:v>3.4684547394087168</c:v>
                </c:pt>
                <c:pt idx="26028">
                  <c:v>3.4654068881438582</c:v>
                </c:pt>
                <c:pt idx="26029">
                  <c:v>3.462359036879</c:v>
                </c:pt>
                <c:pt idx="26030">
                  <c:v>3.4593111856141419</c:v>
                </c:pt>
                <c:pt idx="26031">
                  <c:v>3.4532154830844255</c:v>
                </c:pt>
                <c:pt idx="26032">
                  <c:v>3.4532154830844255</c:v>
                </c:pt>
                <c:pt idx="26033">
                  <c:v>3.4501676318195673</c:v>
                </c:pt>
                <c:pt idx="26034">
                  <c:v>3.4471197805547091</c:v>
                </c:pt>
                <c:pt idx="26035">
                  <c:v>3.4410240780249919</c:v>
                </c:pt>
                <c:pt idx="26036">
                  <c:v>3.4379762267601337</c:v>
                </c:pt>
                <c:pt idx="26037">
                  <c:v>3.4349283754952755</c:v>
                </c:pt>
                <c:pt idx="26038">
                  <c:v>3.4318805242304173</c:v>
                </c:pt>
                <c:pt idx="26039">
                  <c:v>3.4288326729655592</c:v>
                </c:pt>
                <c:pt idx="26040">
                  <c:v>3.425784821700701</c:v>
                </c:pt>
                <c:pt idx="26041">
                  <c:v>3.4227369704358428</c:v>
                </c:pt>
                <c:pt idx="26042">
                  <c:v>3.4166412679061264</c:v>
                </c:pt>
                <c:pt idx="26043">
                  <c:v>3.4166412679061264</c:v>
                </c:pt>
                <c:pt idx="26044">
                  <c:v>3.4105455653764092</c:v>
                </c:pt>
                <c:pt idx="26045">
                  <c:v>3.407497714111551</c:v>
                </c:pt>
                <c:pt idx="26046">
                  <c:v>3.4044498628466928</c:v>
                </c:pt>
                <c:pt idx="26047">
                  <c:v>3.4014020115818346</c:v>
                </c:pt>
                <c:pt idx="26048">
                  <c:v>3.3983541603169765</c:v>
                </c:pt>
                <c:pt idx="26049">
                  <c:v>3.3953063090521183</c:v>
                </c:pt>
                <c:pt idx="26050">
                  <c:v>3.3953063090521183</c:v>
                </c:pt>
                <c:pt idx="26051">
                  <c:v>3.3922584577872601</c:v>
                </c:pt>
                <c:pt idx="26052">
                  <c:v>3.3892106065224015</c:v>
                </c:pt>
                <c:pt idx="26053">
                  <c:v>3.3861627552575433</c:v>
                </c:pt>
                <c:pt idx="26054">
                  <c:v>3.3831149039926851</c:v>
                </c:pt>
                <c:pt idx="26055">
                  <c:v>3.3800670527278265</c:v>
                </c:pt>
                <c:pt idx="26056">
                  <c:v>3.3800670527278265</c:v>
                </c:pt>
                <c:pt idx="26057">
                  <c:v>3.3770192014629683</c:v>
                </c:pt>
                <c:pt idx="26058">
                  <c:v>3.3770192014629683</c:v>
                </c:pt>
                <c:pt idx="26059">
                  <c:v>3.3770192014629683</c:v>
                </c:pt>
                <c:pt idx="26060">
                  <c:v>3.3739713501981101</c:v>
                </c:pt>
                <c:pt idx="26061">
                  <c:v>3.3739713501981101</c:v>
                </c:pt>
                <c:pt idx="26062">
                  <c:v>3.3739713501981101</c:v>
                </c:pt>
                <c:pt idx="26063">
                  <c:v>3.3739713501981101</c:v>
                </c:pt>
                <c:pt idx="26064">
                  <c:v>3.3770192014629683</c:v>
                </c:pt>
                <c:pt idx="26065">
                  <c:v>3.3770192014629683</c:v>
                </c:pt>
                <c:pt idx="26066">
                  <c:v>3.3800670527278265</c:v>
                </c:pt>
                <c:pt idx="26067">
                  <c:v>3.3831149039926851</c:v>
                </c:pt>
                <c:pt idx="26068">
                  <c:v>3.3861627552575433</c:v>
                </c:pt>
                <c:pt idx="26069">
                  <c:v>3.3922584577872601</c:v>
                </c:pt>
                <c:pt idx="26070">
                  <c:v>3.4014020115818346</c:v>
                </c:pt>
                <c:pt idx="26071">
                  <c:v>3.4105455653764092</c:v>
                </c:pt>
                <c:pt idx="26072">
                  <c:v>3.4227369704358428</c:v>
                </c:pt>
                <c:pt idx="26073">
                  <c:v>3.4349283754952755</c:v>
                </c:pt>
                <c:pt idx="26074">
                  <c:v>3.4501676318195673</c:v>
                </c:pt>
                <c:pt idx="26075">
                  <c:v>3.4654068881438582</c:v>
                </c:pt>
                <c:pt idx="26076">
                  <c:v>3.4836939957330082</c:v>
                </c:pt>
                <c:pt idx="26077">
                  <c:v>3.5050289545870159</c:v>
                </c:pt>
                <c:pt idx="26078">
                  <c:v>3.5294117647058822</c:v>
                </c:pt>
                <c:pt idx="26079">
                  <c:v>3.5537945748247486</c:v>
                </c:pt>
                <c:pt idx="26080">
                  <c:v>3.5751295336787563</c:v>
                </c:pt>
                <c:pt idx="26081">
                  <c:v>3.5995123437976226</c:v>
                </c:pt>
                <c:pt idx="26082">
                  <c:v>3.623895153916489</c:v>
                </c:pt>
                <c:pt idx="26083">
                  <c:v>3.6513258153002135</c:v>
                </c:pt>
                <c:pt idx="26084">
                  <c:v>3.6757086254190794</c:v>
                </c:pt>
                <c:pt idx="26085">
                  <c:v>3.7000914355379457</c:v>
                </c:pt>
                <c:pt idx="26086">
                  <c:v>3.7244742456568121</c:v>
                </c:pt>
                <c:pt idx="26087">
                  <c:v>3.7549527583053948</c:v>
                </c:pt>
                <c:pt idx="26088">
                  <c:v>3.7793355684242607</c:v>
                </c:pt>
                <c:pt idx="26089">
                  <c:v>3.8067662298079852</c:v>
                </c:pt>
                <c:pt idx="26090">
                  <c:v>3.8341968911917097</c:v>
                </c:pt>
                <c:pt idx="26091">
                  <c:v>3.8646754038402924</c:v>
                </c:pt>
                <c:pt idx="26092">
                  <c:v>3.8890582139591587</c:v>
                </c:pt>
                <c:pt idx="26093">
                  <c:v>3.9134410240780246</c:v>
                </c:pt>
                <c:pt idx="26094">
                  <c:v>3.937823834196891</c:v>
                </c:pt>
                <c:pt idx="26095">
                  <c:v>3.9622066443157573</c:v>
                </c:pt>
                <c:pt idx="26096">
                  <c:v>3.9774459006400487</c:v>
                </c:pt>
                <c:pt idx="26097">
                  <c:v>3.9987808594940564</c:v>
                </c:pt>
                <c:pt idx="26098">
                  <c:v>4.0231636696129227</c:v>
                </c:pt>
                <c:pt idx="26099">
                  <c:v>4.0384029259372145</c:v>
                </c:pt>
                <c:pt idx="26100">
                  <c:v>4.0536421822615054</c:v>
                </c:pt>
                <c:pt idx="26101">
                  <c:v>4.0658335873209381</c:v>
                </c:pt>
                <c:pt idx="26102">
                  <c:v>4.0780249923803717</c:v>
                </c:pt>
                <c:pt idx="26103">
                  <c:v>4.0902163974398045</c:v>
                </c:pt>
                <c:pt idx="26104">
                  <c:v>4.099359951234379</c:v>
                </c:pt>
                <c:pt idx="26105">
                  <c:v>4.1115513562938126</c:v>
                </c:pt>
                <c:pt idx="26106">
                  <c:v>4.1145992075586708</c:v>
                </c:pt>
                <c:pt idx="26107">
                  <c:v>4.1206949100883872</c:v>
                </c:pt>
                <c:pt idx="26108">
                  <c:v>4.1267906126181035</c:v>
                </c:pt>
                <c:pt idx="26109">
                  <c:v>4.1328863151478208</c:v>
                </c:pt>
                <c:pt idx="26110">
                  <c:v>4.1328863151478208</c:v>
                </c:pt>
                <c:pt idx="26111">
                  <c:v>4.1298384638829626</c:v>
                </c:pt>
                <c:pt idx="26112">
                  <c:v>4.1267906126181035</c:v>
                </c:pt>
                <c:pt idx="26113">
                  <c:v>4.117647058823529</c:v>
                </c:pt>
                <c:pt idx="26114">
                  <c:v>4.1085035050289545</c:v>
                </c:pt>
                <c:pt idx="26115">
                  <c:v>4.0932642487046627</c:v>
                </c:pt>
                <c:pt idx="26116">
                  <c:v>4.0780249923803717</c:v>
                </c:pt>
                <c:pt idx="26117">
                  <c:v>4.0597378847912218</c:v>
                </c:pt>
                <c:pt idx="26118">
                  <c:v>4.0414507772020727</c:v>
                </c:pt>
                <c:pt idx="26119">
                  <c:v>4.0231636696129227</c:v>
                </c:pt>
                <c:pt idx="26120">
                  <c:v>4.0018287107589154</c:v>
                </c:pt>
                <c:pt idx="26121">
                  <c:v>3.9804937519049068</c:v>
                </c:pt>
                <c:pt idx="26122">
                  <c:v>3.9622066443157573</c:v>
                </c:pt>
                <c:pt idx="26123">
                  <c:v>3.9439195367266073</c:v>
                </c:pt>
                <c:pt idx="26124">
                  <c:v>3.9256324291374582</c:v>
                </c:pt>
                <c:pt idx="26125">
                  <c:v>3.9073453215483083</c:v>
                </c:pt>
                <c:pt idx="26126">
                  <c:v>3.8890582139591587</c:v>
                </c:pt>
                <c:pt idx="26127">
                  <c:v>3.8738189576348674</c:v>
                </c:pt>
                <c:pt idx="26128">
                  <c:v>3.858579701310576</c:v>
                </c:pt>
                <c:pt idx="26129">
                  <c:v>3.8463882962511424</c:v>
                </c:pt>
                <c:pt idx="26130">
                  <c:v>3.8311490399268515</c:v>
                </c:pt>
                <c:pt idx="26131">
                  <c:v>3.8159097836025597</c:v>
                </c:pt>
                <c:pt idx="26132">
                  <c:v>3.8006705272782688</c:v>
                </c:pt>
                <c:pt idx="26133">
                  <c:v>3.7854312709539775</c:v>
                </c:pt>
                <c:pt idx="26134">
                  <c:v>3.7701920146296857</c:v>
                </c:pt>
                <c:pt idx="26135">
                  <c:v>3.7580006095702529</c:v>
                </c:pt>
                <c:pt idx="26136">
                  <c:v>3.739713501981103</c:v>
                </c:pt>
                <c:pt idx="26137">
                  <c:v>3.7275220969216702</c:v>
                </c:pt>
                <c:pt idx="26138">
                  <c:v>3.7153306918622366</c:v>
                </c:pt>
                <c:pt idx="26139">
                  <c:v>3.7031392868028039</c:v>
                </c:pt>
                <c:pt idx="26140">
                  <c:v>3.6970435842730875</c:v>
                </c:pt>
                <c:pt idx="26141">
                  <c:v>3.6848521792136544</c:v>
                </c:pt>
                <c:pt idx="26142">
                  <c:v>3.6726607741542212</c:v>
                </c:pt>
                <c:pt idx="26143">
                  <c:v>3.660469369094788</c:v>
                </c:pt>
                <c:pt idx="26144">
                  <c:v>3.6543736665650717</c:v>
                </c:pt>
                <c:pt idx="26145">
                  <c:v>3.6421822615056381</c:v>
                </c:pt>
                <c:pt idx="26146">
                  <c:v>3.6330387077110635</c:v>
                </c:pt>
                <c:pt idx="26147">
                  <c:v>3.6208473026516308</c:v>
                </c:pt>
                <c:pt idx="26148">
                  <c:v>3.6177994513867717</c:v>
                </c:pt>
                <c:pt idx="26149">
                  <c:v>3.605608046327339</c:v>
                </c:pt>
                <c:pt idx="26150">
                  <c:v>3.5964644925327645</c:v>
                </c:pt>
                <c:pt idx="26151">
                  <c:v>3.5903687900030476</c:v>
                </c:pt>
                <c:pt idx="26152">
                  <c:v>3.5812252362084727</c:v>
                </c:pt>
                <c:pt idx="26153">
                  <c:v>3.5720816824138981</c:v>
                </c:pt>
                <c:pt idx="26154">
                  <c:v>3.5690338311490399</c:v>
                </c:pt>
                <c:pt idx="26155">
                  <c:v>3.5598902773544649</c:v>
                </c:pt>
                <c:pt idx="26156">
                  <c:v>3.5476988722950322</c:v>
                </c:pt>
                <c:pt idx="26157">
                  <c:v>3.5446510210301736</c:v>
                </c:pt>
                <c:pt idx="26158">
                  <c:v>3.5355074672355986</c:v>
                </c:pt>
                <c:pt idx="26159">
                  <c:v>3.5324596159707404</c:v>
                </c:pt>
                <c:pt idx="26160">
                  <c:v>3.5233160621761659</c:v>
                </c:pt>
                <c:pt idx="26161">
                  <c:v>3.5202682109113077</c:v>
                </c:pt>
                <c:pt idx="26162">
                  <c:v>3.5141725083815905</c:v>
                </c:pt>
                <c:pt idx="26163">
                  <c:v>3.5111246571167323</c:v>
                </c:pt>
                <c:pt idx="26164">
                  <c:v>3.5019811033221577</c:v>
                </c:pt>
                <c:pt idx="26165">
                  <c:v>3.4958854007924414</c:v>
                </c:pt>
                <c:pt idx="26166">
                  <c:v>3.4897896982627246</c:v>
                </c:pt>
                <c:pt idx="26167">
                  <c:v>3.4867418469978664</c:v>
                </c:pt>
                <c:pt idx="26168">
                  <c:v>3.4775982932032914</c:v>
                </c:pt>
              </c:numCache>
            </c:numRef>
          </c:yVal>
          <c:smooth val="0"/>
        </c:ser>
        <c:ser>
          <c:idx val="1"/>
          <c:order val="1"/>
          <c:tx>
            <c:v>Bastrop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Bastrop_HP_P!$E$3:$E$26491</c:f>
              <c:numCache>
                <c:formatCode>m/d/yyyy\ h:mm</c:formatCode>
                <c:ptCount val="26489"/>
                <c:pt idx="0">
                  <c:v>42583</c:v>
                </c:pt>
                <c:pt idx="1">
                  <c:v>42583.003472222219</c:v>
                </c:pt>
                <c:pt idx="2">
                  <c:v>42583.006944444445</c:v>
                </c:pt>
                <c:pt idx="3">
                  <c:v>42583.010416666664</c:v>
                </c:pt>
                <c:pt idx="4">
                  <c:v>42583.013888888891</c:v>
                </c:pt>
                <c:pt idx="5">
                  <c:v>42583.017361111109</c:v>
                </c:pt>
                <c:pt idx="6">
                  <c:v>42583.020833333336</c:v>
                </c:pt>
                <c:pt idx="7">
                  <c:v>42583.024305555555</c:v>
                </c:pt>
                <c:pt idx="8">
                  <c:v>42583.027777777781</c:v>
                </c:pt>
                <c:pt idx="9">
                  <c:v>42583.03125</c:v>
                </c:pt>
                <c:pt idx="10">
                  <c:v>42583.034722222219</c:v>
                </c:pt>
                <c:pt idx="11">
                  <c:v>42583.038194444445</c:v>
                </c:pt>
                <c:pt idx="12">
                  <c:v>42583.041666666664</c:v>
                </c:pt>
                <c:pt idx="13">
                  <c:v>42583.045138888891</c:v>
                </c:pt>
                <c:pt idx="14">
                  <c:v>42583.048611111109</c:v>
                </c:pt>
                <c:pt idx="15">
                  <c:v>42583.052083333336</c:v>
                </c:pt>
                <c:pt idx="16">
                  <c:v>42583.055555555555</c:v>
                </c:pt>
                <c:pt idx="17">
                  <c:v>42583.059027777781</c:v>
                </c:pt>
                <c:pt idx="18">
                  <c:v>42583.0625</c:v>
                </c:pt>
                <c:pt idx="19">
                  <c:v>42583.065972222219</c:v>
                </c:pt>
                <c:pt idx="20">
                  <c:v>42583.069444444445</c:v>
                </c:pt>
                <c:pt idx="21">
                  <c:v>42583.072916666664</c:v>
                </c:pt>
                <c:pt idx="22">
                  <c:v>42583.076388888891</c:v>
                </c:pt>
                <c:pt idx="23">
                  <c:v>42583.079861111109</c:v>
                </c:pt>
                <c:pt idx="24">
                  <c:v>42583.083333333336</c:v>
                </c:pt>
                <c:pt idx="25">
                  <c:v>42583.086805555555</c:v>
                </c:pt>
                <c:pt idx="26">
                  <c:v>42583.090277777781</c:v>
                </c:pt>
                <c:pt idx="27">
                  <c:v>42583.09375</c:v>
                </c:pt>
                <c:pt idx="28">
                  <c:v>42583.097222222219</c:v>
                </c:pt>
                <c:pt idx="29">
                  <c:v>42583.100694444445</c:v>
                </c:pt>
                <c:pt idx="30">
                  <c:v>42583.104166666664</c:v>
                </c:pt>
                <c:pt idx="31">
                  <c:v>42583.107638888891</c:v>
                </c:pt>
                <c:pt idx="32">
                  <c:v>42583.111111111109</c:v>
                </c:pt>
                <c:pt idx="33">
                  <c:v>42583.114583333336</c:v>
                </c:pt>
                <c:pt idx="34">
                  <c:v>42583.118055555555</c:v>
                </c:pt>
                <c:pt idx="35">
                  <c:v>42583.121527777781</c:v>
                </c:pt>
                <c:pt idx="36">
                  <c:v>42583.125</c:v>
                </c:pt>
                <c:pt idx="37">
                  <c:v>42583.128472222219</c:v>
                </c:pt>
                <c:pt idx="38">
                  <c:v>42583.131944444445</c:v>
                </c:pt>
                <c:pt idx="39">
                  <c:v>42583.135416666664</c:v>
                </c:pt>
                <c:pt idx="40">
                  <c:v>42583.138888888891</c:v>
                </c:pt>
                <c:pt idx="41">
                  <c:v>42583.142361111109</c:v>
                </c:pt>
                <c:pt idx="42">
                  <c:v>42583.145833333336</c:v>
                </c:pt>
                <c:pt idx="43">
                  <c:v>42583.149305555555</c:v>
                </c:pt>
                <c:pt idx="44">
                  <c:v>42583.152777777781</c:v>
                </c:pt>
                <c:pt idx="45">
                  <c:v>42583.15625</c:v>
                </c:pt>
                <c:pt idx="46">
                  <c:v>42583.159722222219</c:v>
                </c:pt>
                <c:pt idx="47">
                  <c:v>42583.163194444445</c:v>
                </c:pt>
                <c:pt idx="48">
                  <c:v>42583.166666666664</c:v>
                </c:pt>
                <c:pt idx="49">
                  <c:v>42583.170138888891</c:v>
                </c:pt>
                <c:pt idx="50">
                  <c:v>42583.173611111109</c:v>
                </c:pt>
                <c:pt idx="51">
                  <c:v>42583.177083333336</c:v>
                </c:pt>
                <c:pt idx="52">
                  <c:v>42583.180555555555</c:v>
                </c:pt>
                <c:pt idx="53">
                  <c:v>42583.184027777781</c:v>
                </c:pt>
                <c:pt idx="54">
                  <c:v>42583.1875</c:v>
                </c:pt>
                <c:pt idx="55">
                  <c:v>42583.190972222219</c:v>
                </c:pt>
                <c:pt idx="56">
                  <c:v>42583.194444444445</c:v>
                </c:pt>
                <c:pt idx="57">
                  <c:v>42583.197916666664</c:v>
                </c:pt>
                <c:pt idx="58">
                  <c:v>42583.201388888891</c:v>
                </c:pt>
                <c:pt idx="59">
                  <c:v>42583.204861111109</c:v>
                </c:pt>
                <c:pt idx="60">
                  <c:v>42583.208333333336</c:v>
                </c:pt>
                <c:pt idx="61">
                  <c:v>42583.211805555555</c:v>
                </c:pt>
                <c:pt idx="62">
                  <c:v>42583.215277777781</c:v>
                </c:pt>
                <c:pt idx="63">
                  <c:v>42583.21875</c:v>
                </c:pt>
                <c:pt idx="64">
                  <c:v>42583.222222222219</c:v>
                </c:pt>
                <c:pt idx="65">
                  <c:v>42583.225694444445</c:v>
                </c:pt>
                <c:pt idx="66">
                  <c:v>42583.229166666664</c:v>
                </c:pt>
                <c:pt idx="67">
                  <c:v>42583.232638888891</c:v>
                </c:pt>
                <c:pt idx="68">
                  <c:v>42583.236111111109</c:v>
                </c:pt>
                <c:pt idx="69">
                  <c:v>42583.239583333336</c:v>
                </c:pt>
                <c:pt idx="70">
                  <c:v>42583.243055555555</c:v>
                </c:pt>
                <c:pt idx="71">
                  <c:v>42583.246527777781</c:v>
                </c:pt>
                <c:pt idx="72">
                  <c:v>42583.25</c:v>
                </c:pt>
                <c:pt idx="73">
                  <c:v>42583.253472222219</c:v>
                </c:pt>
                <c:pt idx="74">
                  <c:v>42583.256944444445</c:v>
                </c:pt>
                <c:pt idx="75">
                  <c:v>42583.260416666664</c:v>
                </c:pt>
                <c:pt idx="76">
                  <c:v>42583.263888888891</c:v>
                </c:pt>
                <c:pt idx="77">
                  <c:v>42583.267361111109</c:v>
                </c:pt>
                <c:pt idx="78">
                  <c:v>42583.270833333336</c:v>
                </c:pt>
                <c:pt idx="79">
                  <c:v>42583.274305555555</c:v>
                </c:pt>
                <c:pt idx="80">
                  <c:v>42583.277777777781</c:v>
                </c:pt>
                <c:pt idx="81">
                  <c:v>42583.28125</c:v>
                </c:pt>
                <c:pt idx="82">
                  <c:v>42583.284722222219</c:v>
                </c:pt>
                <c:pt idx="83">
                  <c:v>42583.288194444445</c:v>
                </c:pt>
                <c:pt idx="84">
                  <c:v>42583.291666666664</c:v>
                </c:pt>
                <c:pt idx="85">
                  <c:v>42583.295138888891</c:v>
                </c:pt>
                <c:pt idx="86">
                  <c:v>42583.298611111109</c:v>
                </c:pt>
                <c:pt idx="87">
                  <c:v>42583.302083333336</c:v>
                </c:pt>
                <c:pt idx="88">
                  <c:v>42583.305555555555</c:v>
                </c:pt>
                <c:pt idx="89">
                  <c:v>42583.309027777781</c:v>
                </c:pt>
                <c:pt idx="90">
                  <c:v>42583.3125</c:v>
                </c:pt>
                <c:pt idx="91">
                  <c:v>42583.315972222219</c:v>
                </c:pt>
                <c:pt idx="92">
                  <c:v>42583.319444444445</c:v>
                </c:pt>
                <c:pt idx="93">
                  <c:v>42583.322916666664</c:v>
                </c:pt>
                <c:pt idx="94">
                  <c:v>42583.326388888891</c:v>
                </c:pt>
                <c:pt idx="95">
                  <c:v>42583.329861111109</c:v>
                </c:pt>
                <c:pt idx="96">
                  <c:v>42583.333333333336</c:v>
                </c:pt>
                <c:pt idx="97">
                  <c:v>42583.336805555555</c:v>
                </c:pt>
                <c:pt idx="98">
                  <c:v>42583.340277777781</c:v>
                </c:pt>
                <c:pt idx="99">
                  <c:v>42583.34375</c:v>
                </c:pt>
                <c:pt idx="100">
                  <c:v>42583.347222222219</c:v>
                </c:pt>
                <c:pt idx="101">
                  <c:v>42583.350694444445</c:v>
                </c:pt>
                <c:pt idx="102">
                  <c:v>42583.354166666664</c:v>
                </c:pt>
                <c:pt idx="103">
                  <c:v>42583.357638888891</c:v>
                </c:pt>
                <c:pt idx="104">
                  <c:v>42583.361111111109</c:v>
                </c:pt>
                <c:pt idx="105">
                  <c:v>42583.364583333336</c:v>
                </c:pt>
                <c:pt idx="106">
                  <c:v>42583.368055555555</c:v>
                </c:pt>
                <c:pt idx="107">
                  <c:v>42583.371527777781</c:v>
                </c:pt>
                <c:pt idx="108">
                  <c:v>42583.375</c:v>
                </c:pt>
                <c:pt idx="109">
                  <c:v>42583.378472222219</c:v>
                </c:pt>
                <c:pt idx="110">
                  <c:v>42583.381944444445</c:v>
                </c:pt>
                <c:pt idx="111">
                  <c:v>42583.385416666664</c:v>
                </c:pt>
                <c:pt idx="112">
                  <c:v>42583.388888888891</c:v>
                </c:pt>
                <c:pt idx="113">
                  <c:v>42583.392361111109</c:v>
                </c:pt>
                <c:pt idx="114">
                  <c:v>42583.395833333336</c:v>
                </c:pt>
                <c:pt idx="115">
                  <c:v>42583.399305555555</c:v>
                </c:pt>
                <c:pt idx="116">
                  <c:v>42583.402777777781</c:v>
                </c:pt>
                <c:pt idx="117">
                  <c:v>42583.40625</c:v>
                </c:pt>
                <c:pt idx="118">
                  <c:v>42583.409722222219</c:v>
                </c:pt>
                <c:pt idx="119">
                  <c:v>42583.413194444445</c:v>
                </c:pt>
                <c:pt idx="120">
                  <c:v>42583.416666666664</c:v>
                </c:pt>
                <c:pt idx="121">
                  <c:v>42583.420138888891</c:v>
                </c:pt>
                <c:pt idx="122">
                  <c:v>42583.423611111109</c:v>
                </c:pt>
                <c:pt idx="123">
                  <c:v>42583.427083333336</c:v>
                </c:pt>
                <c:pt idx="124">
                  <c:v>42583.430555555555</c:v>
                </c:pt>
                <c:pt idx="125">
                  <c:v>42583.434027777781</c:v>
                </c:pt>
                <c:pt idx="126">
                  <c:v>42583.4375</c:v>
                </c:pt>
                <c:pt idx="127">
                  <c:v>42583.440972222219</c:v>
                </c:pt>
                <c:pt idx="128">
                  <c:v>42583.444444444445</c:v>
                </c:pt>
                <c:pt idx="129">
                  <c:v>42583.447916666664</c:v>
                </c:pt>
                <c:pt idx="130">
                  <c:v>42583.451388888891</c:v>
                </c:pt>
                <c:pt idx="131">
                  <c:v>42583.454861111109</c:v>
                </c:pt>
                <c:pt idx="132">
                  <c:v>42583.458333333336</c:v>
                </c:pt>
                <c:pt idx="133">
                  <c:v>42583.461805555555</c:v>
                </c:pt>
                <c:pt idx="134">
                  <c:v>42583.465277777781</c:v>
                </c:pt>
                <c:pt idx="135">
                  <c:v>42583.46875</c:v>
                </c:pt>
                <c:pt idx="136">
                  <c:v>42583.472222222219</c:v>
                </c:pt>
                <c:pt idx="137">
                  <c:v>42583.475694444445</c:v>
                </c:pt>
                <c:pt idx="138">
                  <c:v>42583.479166666664</c:v>
                </c:pt>
                <c:pt idx="139">
                  <c:v>42583.482638888891</c:v>
                </c:pt>
                <c:pt idx="140">
                  <c:v>42583.486111111109</c:v>
                </c:pt>
                <c:pt idx="141">
                  <c:v>42583.489583333336</c:v>
                </c:pt>
                <c:pt idx="142">
                  <c:v>42583.493055555555</c:v>
                </c:pt>
                <c:pt idx="143">
                  <c:v>42583.496527777781</c:v>
                </c:pt>
                <c:pt idx="144">
                  <c:v>42583.5</c:v>
                </c:pt>
                <c:pt idx="145">
                  <c:v>42583.503472222219</c:v>
                </c:pt>
                <c:pt idx="146">
                  <c:v>42583.506944444445</c:v>
                </c:pt>
                <c:pt idx="147">
                  <c:v>42583.510416666664</c:v>
                </c:pt>
                <c:pt idx="148">
                  <c:v>42583.513888888891</c:v>
                </c:pt>
                <c:pt idx="149">
                  <c:v>42583.517361111109</c:v>
                </c:pt>
                <c:pt idx="150">
                  <c:v>42583.520833333336</c:v>
                </c:pt>
                <c:pt idx="151">
                  <c:v>42583.524305555555</c:v>
                </c:pt>
                <c:pt idx="152">
                  <c:v>42583.527777777781</c:v>
                </c:pt>
                <c:pt idx="153">
                  <c:v>42583.53125</c:v>
                </c:pt>
                <c:pt idx="154">
                  <c:v>42583.534722222219</c:v>
                </c:pt>
                <c:pt idx="155">
                  <c:v>42583.538194444445</c:v>
                </c:pt>
                <c:pt idx="156">
                  <c:v>42583.541666666664</c:v>
                </c:pt>
                <c:pt idx="157">
                  <c:v>42583.545138888891</c:v>
                </c:pt>
                <c:pt idx="158">
                  <c:v>42583.548611111109</c:v>
                </c:pt>
                <c:pt idx="159">
                  <c:v>42583.552083333336</c:v>
                </c:pt>
                <c:pt idx="160">
                  <c:v>42583.555555555555</c:v>
                </c:pt>
                <c:pt idx="161">
                  <c:v>42583.559027777781</c:v>
                </c:pt>
                <c:pt idx="162">
                  <c:v>42583.5625</c:v>
                </c:pt>
                <c:pt idx="163">
                  <c:v>42583.565972222219</c:v>
                </c:pt>
                <c:pt idx="164">
                  <c:v>42583.569444444445</c:v>
                </c:pt>
                <c:pt idx="165">
                  <c:v>42583.572916666664</c:v>
                </c:pt>
                <c:pt idx="166">
                  <c:v>42583.576388888891</c:v>
                </c:pt>
                <c:pt idx="167">
                  <c:v>42583.579861111109</c:v>
                </c:pt>
                <c:pt idx="168">
                  <c:v>42583.583333333336</c:v>
                </c:pt>
                <c:pt idx="169">
                  <c:v>42583.586805555555</c:v>
                </c:pt>
                <c:pt idx="170">
                  <c:v>42583.590277777781</c:v>
                </c:pt>
                <c:pt idx="171">
                  <c:v>42583.59375</c:v>
                </c:pt>
                <c:pt idx="172">
                  <c:v>42583.597222222219</c:v>
                </c:pt>
                <c:pt idx="173">
                  <c:v>42583.600694444445</c:v>
                </c:pt>
                <c:pt idx="174">
                  <c:v>42583.604166666664</c:v>
                </c:pt>
                <c:pt idx="175">
                  <c:v>42583.607638888891</c:v>
                </c:pt>
                <c:pt idx="176">
                  <c:v>42583.611111111109</c:v>
                </c:pt>
                <c:pt idx="177">
                  <c:v>42583.614583333336</c:v>
                </c:pt>
                <c:pt idx="178">
                  <c:v>42583.618055555555</c:v>
                </c:pt>
                <c:pt idx="179">
                  <c:v>42583.621527777781</c:v>
                </c:pt>
                <c:pt idx="180">
                  <c:v>42583.625</c:v>
                </c:pt>
                <c:pt idx="181">
                  <c:v>42583.628472222219</c:v>
                </c:pt>
                <c:pt idx="182">
                  <c:v>42583.631944444445</c:v>
                </c:pt>
                <c:pt idx="183">
                  <c:v>42583.635416666664</c:v>
                </c:pt>
                <c:pt idx="184">
                  <c:v>42583.638888888891</c:v>
                </c:pt>
                <c:pt idx="185">
                  <c:v>42583.642361111109</c:v>
                </c:pt>
                <c:pt idx="186">
                  <c:v>42583.645833333336</c:v>
                </c:pt>
                <c:pt idx="187">
                  <c:v>42583.649305555555</c:v>
                </c:pt>
                <c:pt idx="188">
                  <c:v>42583.652777777781</c:v>
                </c:pt>
                <c:pt idx="189">
                  <c:v>42583.65625</c:v>
                </c:pt>
                <c:pt idx="190">
                  <c:v>42583.659722222219</c:v>
                </c:pt>
                <c:pt idx="191">
                  <c:v>42583.663194444445</c:v>
                </c:pt>
                <c:pt idx="192">
                  <c:v>42583.666666666664</c:v>
                </c:pt>
                <c:pt idx="193">
                  <c:v>42583.670138888891</c:v>
                </c:pt>
                <c:pt idx="194">
                  <c:v>42583.673611111109</c:v>
                </c:pt>
                <c:pt idx="195">
                  <c:v>42583.677083333336</c:v>
                </c:pt>
                <c:pt idx="196">
                  <c:v>42583.680555555555</c:v>
                </c:pt>
                <c:pt idx="197">
                  <c:v>42583.684027777781</c:v>
                </c:pt>
                <c:pt idx="198">
                  <c:v>42583.6875</c:v>
                </c:pt>
                <c:pt idx="199">
                  <c:v>42583.690972222219</c:v>
                </c:pt>
                <c:pt idx="200">
                  <c:v>42583.694444444445</c:v>
                </c:pt>
                <c:pt idx="201">
                  <c:v>42583.697916666664</c:v>
                </c:pt>
                <c:pt idx="202">
                  <c:v>42583.701388888891</c:v>
                </c:pt>
                <c:pt idx="203">
                  <c:v>42583.704861111109</c:v>
                </c:pt>
                <c:pt idx="204">
                  <c:v>42583.708333333336</c:v>
                </c:pt>
                <c:pt idx="205">
                  <c:v>42583.711805555555</c:v>
                </c:pt>
                <c:pt idx="206">
                  <c:v>42583.715277777781</c:v>
                </c:pt>
                <c:pt idx="207">
                  <c:v>42583.71875</c:v>
                </c:pt>
                <c:pt idx="208">
                  <c:v>42583.722222222219</c:v>
                </c:pt>
                <c:pt idx="209">
                  <c:v>42583.725694444445</c:v>
                </c:pt>
                <c:pt idx="210">
                  <c:v>42583.729166666664</c:v>
                </c:pt>
                <c:pt idx="211">
                  <c:v>42583.732638888891</c:v>
                </c:pt>
                <c:pt idx="212">
                  <c:v>42583.736111111109</c:v>
                </c:pt>
                <c:pt idx="213">
                  <c:v>42583.739583333336</c:v>
                </c:pt>
                <c:pt idx="214">
                  <c:v>42583.743055555555</c:v>
                </c:pt>
                <c:pt idx="215">
                  <c:v>42583.746527777781</c:v>
                </c:pt>
                <c:pt idx="216">
                  <c:v>42583.75</c:v>
                </c:pt>
                <c:pt idx="217">
                  <c:v>42583.753472222219</c:v>
                </c:pt>
                <c:pt idx="218">
                  <c:v>42583.756944444445</c:v>
                </c:pt>
                <c:pt idx="219">
                  <c:v>42583.760416666664</c:v>
                </c:pt>
                <c:pt idx="220">
                  <c:v>42583.763888888891</c:v>
                </c:pt>
                <c:pt idx="221">
                  <c:v>42583.767361111109</c:v>
                </c:pt>
                <c:pt idx="222">
                  <c:v>42583.770833333336</c:v>
                </c:pt>
                <c:pt idx="223">
                  <c:v>42583.774305555555</c:v>
                </c:pt>
                <c:pt idx="224">
                  <c:v>42583.777777777781</c:v>
                </c:pt>
                <c:pt idx="225">
                  <c:v>42583.78125</c:v>
                </c:pt>
                <c:pt idx="226">
                  <c:v>42583.784722222219</c:v>
                </c:pt>
                <c:pt idx="227">
                  <c:v>42583.788194444445</c:v>
                </c:pt>
                <c:pt idx="228">
                  <c:v>42583.791666666664</c:v>
                </c:pt>
                <c:pt idx="229">
                  <c:v>42583.795138888891</c:v>
                </c:pt>
                <c:pt idx="230">
                  <c:v>42583.798611111109</c:v>
                </c:pt>
                <c:pt idx="231">
                  <c:v>42583.802083333336</c:v>
                </c:pt>
                <c:pt idx="232">
                  <c:v>42583.805555555555</c:v>
                </c:pt>
                <c:pt idx="233">
                  <c:v>42583.809027777781</c:v>
                </c:pt>
                <c:pt idx="234">
                  <c:v>42583.8125</c:v>
                </c:pt>
                <c:pt idx="235">
                  <c:v>42583.815972222219</c:v>
                </c:pt>
                <c:pt idx="236">
                  <c:v>42583.819444444445</c:v>
                </c:pt>
                <c:pt idx="237">
                  <c:v>42583.822916666664</c:v>
                </c:pt>
                <c:pt idx="238">
                  <c:v>42583.826388888891</c:v>
                </c:pt>
                <c:pt idx="239">
                  <c:v>42583.829861111109</c:v>
                </c:pt>
                <c:pt idx="240">
                  <c:v>42583.833333333336</c:v>
                </c:pt>
                <c:pt idx="241">
                  <c:v>42583.836805555555</c:v>
                </c:pt>
                <c:pt idx="242">
                  <c:v>42583.840277777781</c:v>
                </c:pt>
                <c:pt idx="243">
                  <c:v>42583.84375</c:v>
                </c:pt>
                <c:pt idx="244">
                  <c:v>42583.847222222219</c:v>
                </c:pt>
                <c:pt idx="245">
                  <c:v>42583.850694444445</c:v>
                </c:pt>
                <c:pt idx="246">
                  <c:v>42583.854166666664</c:v>
                </c:pt>
                <c:pt idx="247">
                  <c:v>42583.857638888891</c:v>
                </c:pt>
                <c:pt idx="248">
                  <c:v>42583.861111111109</c:v>
                </c:pt>
                <c:pt idx="249">
                  <c:v>42583.864583333336</c:v>
                </c:pt>
                <c:pt idx="250">
                  <c:v>42583.868055555555</c:v>
                </c:pt>
                <c:pt idx="251">
                  <c:v>42583.871527777781</c:v>
                </c:pt>
                <c:pt idx="252">
                  <c:v>42583.875</c:v>
                </c:pt>
                <c:pt idx="253">
                  <c:v>42583.878472222219</c:v>
                </c:pt>
                <c:pt idx="254">
                  <c:v>42583.881944444445</c:v>
                </c:pt>
                <c:pt idx="255">
                  <c:v>42583.885416666664</c:v>
                </c:pt>
                <c:pt idx="256">
                  <c:v>42583.888888888891</c:v>
                </c:pt>
                <c:pt idx="257">
                  <c:v>42583.892361111109</c:v>
                </c:pt>
                <c:pt idx="258">
                  <c:v>42583.895833333336</c:v>
                </c:pt>
                <c:pt idx="259">
                  <c:v>42583.899305555555</c:v>
                </c:pt>
                <c:pt idx="260">
                  <c:v>42583.902777777781</c:v>
                </c:pt>
                <c:pt idx="261">
                  <c:v>42583.90625</c:v>
                </c:pt>
                <c:pt idx="262">
                  <c:v>42583.909722222219</c:v>
                </c:pt>
                <c:pt idx="263">
                  <c:v>42583.913194444445</c:v>
                </c:pt>
                <c:pt idx="264">
                  <c:v>42583.916666666664</c:v>
                </c:pt>
                <c:pt idx="265">
                  <c:v>42583.920138888891</c:v>
                </c:pt>
                <c:pt idx="266">
                  <c:v>42583.923611111109</c:v>
                </c:pt>
                <c:pt idx="267">
                  <c:v>42583.927083333336</c:v>
                </c:pt>
                <c:pt idx="268">
                  <c:v>42583.930555555555</c:v>
                </c:pt>
                <c:pt idx="269">
                  <c:v>42583.934027777781</c:v>
                </c:pt>
                <c:pt idx="270">
                  <c:v>42583.9375</c:v>
                </c:pt>
                <c:pt idx="271">
                  <c:v>42583.940972222219</c:v>
                </c:pt>
                <c:pt idx="272">
                  <c:v>42583.944444444445</c:v>
                </c:pt>
                <c:pt idx="273">
                  <c:v>42583.947916666664</c:v>
                </c:pt>
                <c:pt idx="274">
                  <c:v>42583.951388888891</c:v>
                </c:pt>
                <c:pt idx="275">
                  <c:v>42583.954861111109</c:v>
                </c:pt>
                <c:pt idx="276">
                  <c:v>42583.958333333336</c:v>
                </c:pt>
                <c:pt idx="277">
                  <c:v>42583.961805555555</c:v>
                </c:pt>
                <c:pt idx="278">
                  <c:v>42583.965277777781</c:v>
                </c:pt>
                <c:pt idx="279">
                  <c:v>42583.96875</c:v>
                </c:pt>
                <c:pt idx="280">
                  <c:v>42583.972222222219</c:v>
                </c:pt>
                <c:pt idx="281">
                  <c:v>42583.975694444445</c:v>
                </c:pt>
                <c:pt idx="282">
                  <c:v>42583.979166666664</c:v>
                </c:pt>
                <c:pt idx="283">
                  <c:v>42583.982638888891</c:v>
                </c:pt>
                <c:pt idx="284">
                  <c:v>42583.986111111109</c:v>
                </c:pt>
                <c:pt idx="285">
                  <c:v>42583.989583333336</c:v>
                </c:pt>
                <c:pt idx="286">
                  <c:v>42583.993055555555</c:v>
                </c:pt>
                <c:pt idx="287">
                  <c:v>42583.996527777781</c:v>
                </c:pt>
                <c:pt idx="288">
                  <c:v>42584</c:v>
                </c:pt>
                <c:pt idx="289">
                  <c:v>42584.003472222219</c:v>
                </c:pt>
                <c:pt idx="290">
                  <c:v>42584.006944444445</c:v>
                </c:pt>
                <c:pt idx="291">
                  <c:v>42584.010416666664</c:v>
                </c:pt>
                <c:pt idx="292">
                  <c:v>42584.013888888891</c:v>
                </c:pt>
                <c:pt idx="293">
                  <c:v>42584.017361111109</c:v>
                </c:pt>
                <c:pt idx="294">
                  <c:v>42584.020833333336</c:v>
                </c:pt>
                <c:pt idx="295">
                  <c:v>42584.024305555555</c:v>
                </c:pt>
                <c:pt idx="296">
                  <c:v>42584.027777777781</c:v>
                </c:pt>
                <c:pt idx="297">
                  <c:v>42584.03125</c:v>
                </c:pt>
                <c:pt idx="298">
                  <c:v>42584.034722222219</c:v>
                </c:pt>
                <c:pt idx="299">
                  <c:v>42584.038194444445</c:v>
                </c:pt>
                <c:pt idx="300">
                  <c:v>42584.041666666664</c:v>
                </c:pt>
                <c:pt idx="301">
                  <c:v>42584.045138888891</c:v>
                </c:pt>
                <c:pt idx="302">
                  <c:v>42584.048611111109</c:v>
                </c:pt>
                <c:pt idx="303">
                  <c:v>42584.052083333336</c:v>
                </c:pt>
                <c:pt idx="304">
                  <c:v>42584.055555555555</c:v>
                </c:pt>
                <c:pt idx="305">
                  <c:v>42584.059027777781</c:v>
                </c:pt>
                <c:pt idx="306">
                  <c:v>42584.0625</c:v>
                </c:pt>
                <c:pt idx="307">
                  <c:v>42584.065972222219</c:v>
                </c:pt>
                <c:pt idx="308">
                  <c:v>42584.069444444445</c:v>
                </c:pt>
                <c:pt idx="309">
                  <c:v>42584.072916666664</c:v>
                </c:pt>
                <c:pt idx="310">
                  <c:v>42584.076388888891</c:v>
                </c:pt>
                <c:pt idx="311">
                  <c:v>42584.079861111109</c:v>
                </c:pt>
                <c:pt idx="312">
                  <c:v>42584.083333333336</c:v>
                </c:pt>
                <c:pt idx="313">
                  <c:v>42584.086805555555</c:v>
                </c:pt>
                <c:pt idx="314">
                  <c:v>42584.090277777781</c:v>
                </c:pt>
                <c:pt idx="315">
                  <c:v>42584.09375</c:v>
                </c:pt>
                <c:pt idx="316">
                  <c:v>42584.097222222219</c:v>
                </c:pt>
                <c:pt idx="317">
                  <c:v>42584.100694444445</c:v>
                </c:pt>
                <c:pt idx="318">
                  <c:v>42584.104166666664</c:v>
                </c:pt>
                <c:pt idx="319">
                  <c:v>42584.107638888891</c:v>
                </c:pt>
                <c:pt idx="320">
                  <c:v>42584.111111111109</c:v>
                </c:pt>
                <c:pt idx="321">
                  <c:v>42584.114583333336</c:v>
                </c:pt>
                <c:pt idx="322">
                  <c:v>42584.118055555555</c:v>
                </c:pt>
                <c:pt idx="323">
                  <c:v>42584.121527777781</c:v>
                </c:pt>
                <c:pt idx="324">
                  <c:v>42584.125</c:v>
                </c:pt>
                <c:pt idx="325">
                  <c:v>42584.128472222219</c:v>
                </c:pt>
                <c:pt idx="326">
                  <c:v>42584.131944444445</c:v>
                </c:pt>
                <c:pt idx="327">
                  <c:v>42584.135416666664</c:v>
                </c:pt>
                <c:pt idx="328">
                  <c:v>42584.138888888891</c:v>
                </c:pt>
                <c:pt idx="329">
                  <c:v>42584.142361111109</c:v>
                </c:pt>
                <c:pt idx="330">
                  <c:v>42584.145833333336</c:v>
                </c:pt>
                <c:pt idx="331">
                  <c:v>42584.149305555555</c:v>
                </c:pt>
                <c:pt idx="332">
                  <c:v>42584.152777777781</c:v>
                </c:pt>
                <c:pt idx="333">
                  <c:v>42584.15625</c:v>
                </c:pt>
                <c:pt idx="334">
                  <c:v>42584.159722222219</c:v>
                </c:pt>
                <c:pt idx="335">
                  <c:v>42584.163194444445</c:v>
                </c:pt>
                <c:pt idx="336">
                  <c:v>42584.166666666664</c:v>
                </c:pt>
                <c:pt idx="337">
                  <c:v>42584.170138888891</c:v>
                </c:pt>
                <c:pt idx="338">
                  <c:v>42584.173611111109</c:v>
                </c:pt>
                <c:pt idx="339">
                  <c:v>42584.177083333336</c:v>
                </c:pt>
                <c:pt idx="340">
                  <c:v>42584.180555555555</c:v>
                </c:pt>
                <c:pt idx="341">
                  <c:v>42584.184027777781</c:v>
                </c:pt>
                <c:pt idx="342">
                  <c:v>42584.1875</c:v>
                </c:pt>
                <c:pt idx="343">
                  <c:v>42584.190972222219</c:v>
                </c:pt>
                <c:pt idx="344">
                  <c:v>42584.194444444445</c:v>
                </c:pt>
                <c:pt idx="345">
                  <c:v>42584.197916666664</c:v>
                </c:pt>
                <c:pt idx="346">
                  <c:v>42584.201388888891</c:v>
                </c:pt>
                <c:pt idx="347">
                  <c:v>42584.204861111109</c:v>
                </c:pt>
                <c:pt idx="348">
                  <c:v>42584.208333333336</c:v>
                </c:pt>
                <c:pt idx="349">
                  <c:v>42584.211805555555</c:v>
                </c:pt>
                <c:pt idx="350">
                  <c:v>42584.215277777781</c:v>
                </c:pt>
                <c:pt idx="351">
                  <c:v>42584.21875</c:v>
                </c:pt>
                <c:pt idx="352">
                  <c:v>42584.222222222219</c:v>
                </c:pt>
                <c:pt idx="353">
                  <c:v>42584.225694444445</c:v>
                </c:pt>
                <c:pt idx="354">
                  <c:v>42584.229166666664</c:v>
                </c:pt>
                <c:pt idx="355">
                  <c:v>42584.232638888891</c:v>
                </c:pt>
                <c:pt idx="356">
                  <c:v>42584.236111111109</c:v>
                </c:pt>
                <c:pt idx="357">
                  <c:v>42584.239583333336</c:v>
                </c:pt>
                <c:pt idx="358">
                  <c:v>42584.243055555555</c:v>
                </c:pt>
                <c:pt idx="359">
                  <c:v>42584.246527777781</c:v>
                </c:pt>
                <c:pt idx="360">
                  <c:v>42584.25</c:v>
                </c:pt>
                <c:pt idx="361">
                  <c:v>42584.253472222219</c:v>
                </c:pt>
                <c:pt idx="362">
                  <c:v>42584.256944444445</c:v>
                </c:pt>
                <c:pt idx="363">
                  <c:v>42584.260416666664</c:v>
                </c:pt>
                <c:pt idx="364">
                  <c:v>42584.263888888891</c:v>
                </c:pt>
                <c:pt idx="365">
                  <c:v>42584.267361111109</c:v>
                </c:pt>
                <c:pt idx="366">
                  <c:v>42584.270833333336</c:v>
                </c:pt>
                <c:pt idx="367">
                  <c:v>42584.274305555555</c:v>
                </c:pt>
                <c:pt idx="368">
                  <c:v>42584.277777777781</c:v>
                </c:pt>
                <c:pt idx="369">
                  <c:v>42584.28125</c:v>
                </c:pt>
                <c:pt idx="370">
                  <c:v>42584.284722222219</c:v>
                </c:pt>
                <c:pt idx="371">
                  <c:v>42584.288194444445</c:v>
                </c:pt>
                <c:pt idx="372">
                  <c:v>42584.291666666664</c:v>
                </c:pt>
                <c:pt idx="373">
                  <c:v>42584.295138888891</c:v>
                </c:pt>
                <c:pt idx="374">
                  <c:v>42584.298611111109</c:v>
                </c:pt>
                <c:pt idx="375">
                  <c:v>42584.302083333336</c:v>
                </c:pt>
                <c:pt idx="376">
                  <c:v>42584.305555555555</c:v>
                </c:pt>
                <c:pt idx="377">
                  <c:v>42584.309027777781</c:v>
                </c:pt>
                <c:pt idx="378">
                  <c:v>42584.3125</c:v>
                </c:pt>
                <c:pt idx="379">
                  <c:v>42584.315972222219</c:v>
                </c:pt>
                <c:pt idx="380">
                  <c:v>42584.319444444445</c:v>
                </c:pt>
                <c:pt idx="381">
                  <c:v>42584.322916666664</c:v>
                </c:pt>
                <c:pt idx="382">
                  <c:v>42584.326388888891</c:v>
                </c:pt>
                <c:pt idx="383">
                  <c:v>42584.329861111109</c:v>
                </c:pt>
                <c:pt idx="384">
                  <c:v>42584.333333333336</c:v>
                </c:pt>
                <c:pt idx="385">
                  <c:v>42584.336805555555</c:v>
                </c:pt>
                <c:pt idx="386">
                  <c:v>42584.340277777781</c:v>
                </c:pt>
                <c:pt idx="387">
                  <c:v>42584.34375</c:v>
                </c:pt>
                <c:pt idx="388">
                  <c:v>42584.347222222219</c:v>
                </c:pt>
                <c:pt idx="389">
                  <c:v>42584.350694444445</c:v>
                </c:pt>
                <c:pt idx="390">
                  <c:v>42584.354166666664</c:v>
                </c:pt>
                <c:pt idx="391">
                  <c:v>42584.357638888891</c:v>
                </c:pt>
                <c:pt idx="392">
                  <c:v>42584.361111111109</c:v>
                </c:pt>
                <c:pt idx="393">
                  <c:v>42584.364583333336</c:v>
                </c:pt>
                <c:pt idx="394">
                  <c:v>42584.368055555555</c:v>
                </c:pt>
                <c:pt idx="395">
                  <c:v>42584.371527777781</c:v>
                </c:pt>
                <c:pt idx="396">
                  <c:v>42584.375</c:v>
                </c:pt>
                <c:pt idx="397">
                  <c:v>42584.378472222219</c:v>
                </c:pt>
                <c:pt idx="398">
                  <c:v>42584.381944444445</c:v>
                </c:pt>
                <c:pt idx="399">
                  <c:v>42584.385416666664</c:v>
                </c:pt>
                <c:pt idx="400">
                  <c:v>42584.388888888891</c:v>
                </c:pt>
                <c:pt idx="401">
                  <c:v>42584.392361111109</c:v>
                </c:pt>
                <c:pt idx="402">
                  <c:v>42584.395833333336</c:v>
                </c:pt>
                <c:pt idx="403">
                  <c:v>42584.399305555555</c:v>
                </c:pt>
                <c:pt idx="404">
                  <c:v>42584.402777777781</c:v>
                </c:pt>
                <c:pt idx="405">
                  <c:v>42584.40625</c:v>
                </c:pt>
                <c:pt idx="406">
                  <c:v>42584.409722222219</c:v>
                </c:pt>
                <c:pt idx="407">
                  <c:v>42584.413194444445</c:v>
                </c:pt>
                <c:pt idx="408">
                  <c:v>42584.416666666664</c:v>
                </c:pt>
                <c:pt idx="409">
                  <c:v>42584.420138888891</c:v>
                </c:pt>
                <c:pt idx="410">
                  <c:v>42584.423611111109</c:v>
                </c:pt>
                <c:pt idx="411">
                  <c:v>42584.427083333336</c:v>
                </c:pt>
                <c:pt idx="412">
                  <c:v>42584.430555555555</c:v>
                </c:pt>
                <c:pt idx="413">
                  <c:v>42584.434027777781</c:v>
                </c:pt>
                <c:pt idx="414">
                  <c:v>42584.4375</c:v>
                </c:pt>
                <c:pt idx="415">
                  <c:v>42584.440972222219</c:v>
                </c:pt>
                <c:pt idx="416">
                  <c:v>42584.444444444445</c:v>
                </c:pt>
                <c:pt idx="417">
                  <c:v>42584.447916666664</c:v>
                </c:pt>
                <c:pt idx="418">
                  <c:v>42584.451388888891</c:v>
                </c:pt>
                <c:pt idx="419">
                  <c:v>42584.454861111109</c:v>
                </c:pt>
                <c:pt idx="420">
                  <c:v>42584.458333333336</c:v>
                </c:pt>
                <c:pt idx="421">
                  <c:v>42584.461805555555</c:v>
                </c:pt>
                <c:pt idx="422">
                  <c:v>42584.465277777781</c:v>
                </c:pt>
                <c:pt idx="423">
                  <c:v>42584.46875</c:v>
                </c:pt>
                <c:pt idx="424">
                  <c:v>42584.472222222219</c:v>
                </c:pt>
                <c:pt idx="425">
                  <c:v>42584.475694444445</c:v>
                </c:pt>
                <c:pt idx="426">
                  <c:v>42584.479166666664</c:v>
                </c:pt>
                <c:pt idx="427">
                  <c:v>42584.482638888891</c:v>
                </c:pt>
                <c:pt idx="428">
                  <c:v>42584.486111111109</c:v>
                </c:pt>
                <c:pt idx="429">
                  <c:v>42584.489583333336</c:v>
                </c:pt>
                <c:pt idx="430">
                  <c:v>42584.493055555555</c:v>
                </c:pt>
                <c:pt idx="431">
                  <c:v>42584.496527777781</c:v>
                </c:pt>
                <c:pt idx="432">
                  <c:v>42584.5</c:v>
                </c:pt>
                <c:pt idx="433">
                  <c:v>42584.503472222219</c:v>
                </c:pt>
                <c:pt idx="434">
                  <c:v>42584.506944444445</c:v>
                </c:pt>
                <c:pt idx="435">
                  <c:v>42584.510416666664</c:v>
                </c:pt>
                <c:pt idx="436">
                  <c:v>42584.513888888891</c:v>
                </c:pt>
                <c:pt idx="437">
                  <c:v>42584.517361111109</c:v>
                </c:pt>
                <c:pt idx="438">
                  <c:v>42584.520833333336</c:v>
                </c:pt>
                <c:pt idx="439">
                  <c:v>42584.524305555555</c:v>
                </c:pt>
                <c:pt idx="440">
                  <c:v>42584.527777777781</c:v>
                </c:pt>
                <c:pt idx="441">
                  <c:v>42584.53125</c:v>
                </c:pt>
                <c:pt idx="442">
                  <c:v>42584.534722222219</c:v>
                </c:pt>
                <c:pt idx="443">
                  <c:v>42584.538194444445</c:v>
                </c:pt>
                <c:pt idx="444">
                  <c:v>42584.541666666664</c:v>
                </c:pt>
                <c:pt idx="445">
                  <c:v>42584.545138888891</c:v>
                </c:pt>
                <c:pt idx="446">
                  <c:v>42584.548611111109</c:v>
                </c:pt>
                <c:pt idx="447">
                  <c:v>42584.552083333336</c:v>
                </c:pt>
                <c:pt idx="448">
                  <c:v>42584.555555555555</c:v>
                </c:pt>
                <c:pt idx="449">
                  <c:v>42584.559027777781</c:v>
                </c:pt>
                <c:pt idx="450">
                  <c:v>42584.5625</c:v>
                </c:pt>
                <c:pt idx="451">
                  <c:v>42584.565972222219</c:v>
                </c:pt>
                <c:pt idx="452">
                  <c:v>42584.569444444445</c:v>
                </c:pt>
                <c:pt idx="453">
                  <c:v>42584.572916666664</c:v>
                </c:pt>
                <c:pt idx="454">
                  <c:v>42584.576388888891</c:v>
                </c:pt>
                <c:pt idx="455">
                  <c:v>42584.579861111109</c:v>
                </c:pt>
                <c:pt idx="456">
                  <c:v>42584.583333333336</c:v>
                </c:pt>
                <c:pt idx="457">
                  <c:v>42584.586805555555</c:v>
                </c:pt>
                <c:pt idx="458">
                  <c:v>42584.590277777781</c:v>
                </c:pt>
                <c:pt idx="459">
                  <c:v>42584.59375</c:v>
                </c:pt>
                <c:pt idx="460">
                  <c:v>42584.597222222219</c:v>
                </c:pt>
                <c:pt idx="461">
                  <c:v>42584.600694444445</c:v>
                </c:pt>
                <c:pt idx="462">
                  <c:v>42584.604166666664</c:v>
                </c:pt>
                <c:pt idx="463">
                  <c:v>42584.607638888891</c:v>
                </c:pt>
                <c:pt idx="464">
                  <c:v>42584.611111111109</c:v>
                </c:pt>
                <c:pt idx="465">
                  <c:v>42584.614583333336</c:v>
                </c:pt>
                <c:pt idx="466">
                  <c:v>42584.618055555555</c:v>
                </c:pt>
                <c:pt idx="467">
                  <c:v>42584.621527777781</c:v>
                </c:pt>
                <c:pt idx="468">
                  <c:v>42584.625</c:v>
                </c:pt>
                <c:pt idx="469">
                  <c:v>42584.628472222219</c:v>
                </c:pt>
                <c:pt idx="470">
                  <c:v>42584.631944444445</c:v>
                </c:pt>
                <c:pt idx="471">
                  <c:v>42584.635416666664</c:v>
                </c:pt>
                <c:pt idx="472">
                  <c:v>42584.638888888891</c:v>
                </c:pt>
                <c:pt idx="473">
                  <c:v>42584.642361111109</c:v>
                </c:pt>
                <c:pt idx="474">
                  <c:v>42584.645833333336</c:v>
                </c:pt>
                <c:pt idx="475">
                  <c:v>42584.649305555555</c:v>
                </c:pt>
                <c:pt idx="476">
                  <c:v>42584.652777777781</c:v>
                </c:pt>
                <c:pt idx="477">
                  <c:v>42584.65625</c:v>
                </c:pt>
                <c:pt idx="478">
                  <c:v>42584.659722222219</c:v>
                </c:pt>
                <c:pt idx="479">
                  <c:v>42584.663194444445</c:v>
                </c:pt>
                <c:pt idx="480">
                  <c:v>42584.666666666664</c:v>
                </c:pt>
                <c:pt idx="481">
                  <c:v>42584.670138888891</c:v>
                </c:pt>
                <c:pt idx="482">
                  <c:v>42584.673611111109</c:v>
                </c:pt>
                <c:pt idx="483">
                  <c:v>42584.677083333336</c:v>
                </c:pt>
                <c:pt idx="484">
                  <c:v>42584.680555555555</c:v>
                </c:pt>
                <c:pt idx="485">
                  <c:v>42584.684027777781</c:v>
                </c:pt>
                <c:pt idx="486">
                  <c:v>42584.6875</c:v>
                </c:pt>
                <c:pt idx="487">
                  <c:v>42584.690972222219</c:v>
                </c:pt>
                <c:pt idx="488">
                  <c:v>42584.694444444445</c:v>
                </c:pt>
                <c:pt idx="489">
                  <c:v>42584.697916666664</c:v>
                </c:pt>
                <c:pt idx="490">
                  <c:v>42584.701388888891</c:v>
                </c:pt>
                <c:pt idx="491">
                  <c:v>42584.704861111109</c:v>
                </c:pt>
                <c:pt idx="492">
                  <c:v>42584.708333333336</c:v>
                </c:pt>
                <c:pt idx="493">
                  <c:v>42584.711805555555</c:v>
                </c:pt>
                <c:pt idx="494">
                  <c:v>42584.715277777781</c:v>
                </c:pt>
                <c:pt idx="495">
                  <c:v>42584.71875</c:v>
                </c:pt>
                <c:pt idx="496">
                  <c:v>42584.722222222219</c:v>
                </c:pt>
                <c:pt idx="497">
                  <c:v>42584.725694444445</c:v>
                </c:pt>
                <c:pt idx="498">
                  <c:v>42584.729166666664</c:v>
                </c:pt>
                <c:pt idx="499">
                  <c:v>42584.732638888891</c:v>
                </c:pt>
                <c:pt idx="500">
                  <c:v>42584.736111111109</c:v>
                </c:pt>
                <c:pt idx="501">
                  <c:v>42584.739583333336</c:v>
                </c:pt>
                <c:pt idx="502">
                  <c:v>42584.743055555555</c:v>
                </c:pt>
                <c:pt idx="503">
                  <c:v>42584.746527777781</c:v>
                </c:pt>
                <c:pt idx="504">
                  <c:v>42584.75</c:v>
                </c:pt>
                <c:pt idx="505">
                  <c:v>42584.753472222219</c:v>
                </c:pt>
                <c:pt idx="506">
                  <c:v>42584.756944444445</c:v>
                </c:pt>
                <c:pt idx="507">
                  <c:v>42584.760416666664</c:v>
                </c:pt>
                <c:pt idx="508">
                  <c:v>42584.763888888891</c:v>
                </c:pt>
                <c:pt idx="509">
                  <c:v>42584.767361111109</c:v>
                </c:pt>
                <c:pt idx="510">
                  <c:v>42584.770833333336</c:v>
                </c:pt>
                <c:pt idx="511">
                  <c:v>42584.774305555555</c:v>
                </c:pt>
                <c:pt idx="512">
                  <c:v>42584.777777777781</c:v>
                </c:pt>
                <c:pt idx="513">
                  <c:v>42584.78125</c:v>
                </c:pt>
                <c:pt idx="514">
                  <c:v>42584.784722222219</c:v>
                </c:pt>
                <c:pt idx="515">
                  <c:v>42584.788194444445</c:v>
                </c:pt>
                <c:pt idx="516">
                  <c:v>42584.791666666664</c:v>
                </c:pt>
                <c:pt idx="517">
                  <c:v>42584.795138888891</c:v>
                </c:pt>
                <c:pt idx="518">
                  <c:v>42584.798611111109</c:v>
                </c:pt>
                <c:pt idx="519">
                  <c:v>42584.802083333336</c:v>
                </c:pt>
                <c:pt idx="520">
                  <c:v>42584.805555555555</c:v>
                </c:pt>
                <c:pt idx="521">
                  <c:v>42584.809027777781</c:v>
                </c:pt>
                <c:pt idx="522">
                  <c:v>42584.8125</c:v>
                </c:pt>
                <c:pt idx="523">
                  <c:v>42584.815972222219</c:v>
                </c:pt>
                <c:pt idx="524">
                  <c:v>42584.819444444445</c:v>
                </c:pt>
                <c:pt idx="525">
                  <c:v>42584.822916666664</c:v>
                </c:pt>
                <c:pt idx="526">
                  <c:v>42584.826388888891</c:v>
                </c:pt>
                <c:pt idx="527">
                  <c:v>42584.829861111109</c:v>
                </c:pt>
                <c:pt idx="528">
                  <c:v>42584.833333333336</c:v>
                </c:pt>
                <c:pt idx="529">
                  <c:v>42584.836805555555</c:v>
                </c:pt>
                <c:pt idx="530">
                  <c:v>42584.840277777781</c:v>
                </c:pt>
                <c:pt idx="531">
                  <c:v>42584.84375</c:v>
                </c:pt>
                <c:pt idx="532">
                  <c:v>42584.847222222219</c:v>
                </c:pt>
                <c:pt idx="533">
                  <c:v>42584.850694444445</c:v>
                </c:pt>
                <c:pt idx="534">
                  <c:v>42584.854166666664</c:v>
                </c:pt>
                <c:pt idx="535">
                  <c:v>42584.857638888891</c:v>
                </c:pt>
                <c:pt idx="536">
                  <c:v>42584.861111111109</c:v>
                </c:pt>
                <c:pt idx="537">
                  <c:v>42584.864583333336</c:v>
                </c:pt>
                <c:pt idx="538">
                  <c:v>42584.868055555555</c:v>
                </c:pt>
                <c:pt idx="539">
                  <c:v>42584.871527777781</c:v>
                </c:pt>
                <c:pt idx="540">
                  <c:v>42584.875</c:v>
                </c:pt>
                <c:pt idx="541">
                  <c:v>42584.878472222219</c:v>
                </c:pt>
                <c:pt idx="542">
                  <c:v>42584.881944444445</c:v>
                </c:pt>
                <c:pt idx="543">
                  <c:v>42584.885416666664</c:v>
                </c:pt>
                <c:pt idx="544">
                  <c:v>42584.888888888891</c:v>
                </c:pt>
                <c:pt idx="545">
                  <c:v>42584.892361111109</c:v>
                </c:pt>
                <c:pt idx="546">
                  <c:v>42584.895833333336</c:v>
                </c:pt>
                <c:pt idx="547">
                  <c:v>42584.899305555555</c:v>
                </c:pt>
                <c:pt idx="548">
                  <c:v>42584.902777777781</c:v>
                </c:pt>
                <c:pt idx="549">
                  <c:v>42584.90625</c:v>
                </c:pt>
                <c:pt idx="550">
                  <c:v>42584.909722222219</c:v>
                </c:pt>
                <c:pt idx="551">
                  <c:v>42584.913194444445</c:v>
                </c:pt>
                <c:pt idx="552">
                  <c:v>42584.916666666664</c:v>
                </c:pt>
                <c:pt idx="553">
                  <c:v>42584.920138888891</c:v>
                </c:pt>
                <c:pt idx="554">
                  <c:v>42584.923611111109</c:v>
                </c:pt>
                <c:pt idx="555">
                  <c:v>42584.927083333336</c:v>
                </c:pt>
                <c:pt idx="556">
                  <c:v>42584.930555555555</c:v>
                </c:pt>
                <c:pt idx="557">
                  <c:v>42584.934027777781</c:v>
                </c:pt>
                <c:pt idx="558">
                  <c:v>42584.9375</c:v>
                </c:pt>
                <c:pt idx="559">
                  <c:v>42584.940972222219</c:v>
                </c:pt>
                <c:pt idx="560">
                  <c:v>42584.944444444445</c:v>
                </c:pt>
                <c:pt idx="561">
                  <c:v>42584.947916666664</c:v>
                </c:pt>
                <c:pt idx="562">
                  <c:v>42584.951388888891</c:v>
                </c:pt>
                <c:pt idx="563">
                  <c:v>42584.954861111109</c:v>
                </c:pt>
                <c:pt idx="564">
                  <c:v>42584.958333333336</c:v>
                </c:pt>
                <c:pt idx="565">
                  <c:v>42584.961805555555</c:v>
                </c:pt>
                <c:pt idx="566">
                  <c:v>42584.965277777781</c:v>
                </c:pt>
                <c:pt idx="567">
                  <c:v>42584.96875</c:v>
                </c:pt>
                <c:pt idx="568">
                  <c:v>42584.972222222219</c:v>
                </c:pt>
                <c:pt idx="569">
                  <c:v>42584.975694444445</c:v>
                </c:pt>
                <c:pt idx="570">
                  <c:v>42584.979166666664</c:v>
                </c:pt>
                <c:pt idx="571">
                  <c:v>42584.982638888891</c:v>
                </c:pt>
                <c:pt idx="572">
                  <c:v>42584.986111111109</c:v>
                </c:pt>
                <c:pt idx="573">
                  <c:v>42584.989583333336</c:v>
                </c:pt>
                <c:pt idx="574">
                  <c:v>42584.993055555555</c:v>
                </c:pt>
                <c:pt idx="575">
                  <c:v>42584.996527777781</c:v>
                </c:pt>
                <c:pt idx="576">
                  <c:v>42585</c:v>
                </c:pt>
                <c:pt idx="577">
                  <c:v>42585.003472222219</c:v>
                </c:pt>
                <c:pt idx="578">
                  <c:v>42585.006944444445</c:v>
                </c:pt>
                <c:pt idx="579">
                  <c:v>42585.010416666664</c:v>
                </c:pt>
                <c:pt idx="580">
                  <c:v>42585.013888888891</c:v>
                </c:pt>
                <c:pt idx="581">
                  <c:v>42585.017361111109</c:v>
                </c:pt>
                <c:pt idx="582">
                  <c:v>42585.020833333336</c:v>
                </c:pt>
                <c:pt idx="583">
                  <c:v>42585.024305555555</c:v>
                </c:pt>
                <c:pt idx="584">
                  <c:v>42585.027777777781</c:v>
                </c:pt>
                <c:pt idx="585">
                  <c:v>42585.03125</c:v>
                </c:pt>
                <c:pt idx="586">
                  <c:v>42585.034722222219</c:v>
                </c:pt>
                <c:pt idx="587">
                  <c:v>42585.038194444445</c:v>
                </c:pt>
                <c:pt idx="588">
                  <c:v>42585.041666666664</c:v>
                </c:pt>
                <c:pt idx="589">
                  <c:v>42585.045138888891</c:v>
                </c:pt>
                <c:pt idx="590">
                  <c:v>42585.048611111109</c:v>
                </c:pt>
                <c:pt idx="591">
                  <c:v>42585.052083333336</c:v>
                </c:pt>
                <c:pt idx="592">
                  <c:v>42585.055555555555</c:v>
                </c:pt>
                <c:pt idx="593">
                  <c:v>42585.059027777781</c:v>
                </c:pt>
                <c:pt idx="594">
                  <c:v>42585.0625</c:v>
                </c:pt>
                <c:pt idx="595">
                  <c:v>42585.065972222219</c:v>
                </c:pt>
                <c:pt idx="596">
                  <c:v>42585.069444444445</c:v>
                </c:pt>
                <c:pt idx="597">
                  <c:v>42585.072916666664</c:v>
                </c:pt>
                <c:pt idx="598">
                  <c:v>42585.076388888891</c:v>
                </c:pt>
                <c:pt idx="599">
                  <c:v>42585.079861111109</c:v>
                </c:pt>
                <c:pt idx="600">
                  <c:v>42585.083333333336</c:v>
                </c:pt>
                <c:pt idx="601">
                  <c:v>42585.086805555555</c:v>
                </c:pt>
                <c:pt idx="602">
                  <c:v>42585.090277777781</c:v>
                </c:pt>
                <c:pt idx="603">
                  <c:v>42585.09375</c:v>
                </c:pt>
                <c:pt idx="604">
                  <c:v>42585.097222222219</c:v>
                </c:pt>
                <c:pt idx="605">
                  <c:v>42585.100694444445</c:v>
                </c:pt>
                <c:pt idx="606">
                  <c:v>42585.104166666664</c:v>
                </c:pt>
                <c:pt idx="607">
                  <c:v>42585.107638888891</c:v>
                </c:pt>
                <c:pt idx="608">
                  <c:v>42585.111111111109</c:v>
                </c:pt>
                <c:pt idx="609">
                  <c:v>42585.114583333336</c:v>
                </c:pt>
                <c:pt idx="610">
                  <c:v>42585.118055555555</c:v>
                </c:pt>
                <c:pt idx="611">
                  <c:v>42585.121527777781</c:v>
                </c:pt>
                <c:pt idx="612">
                  <c:v>42585.125</c:v>
                </c:pt>
                <c:pt idx="613">
                  <c:v>42585.128472222219</c:v>
                </c:pt>
                <c:pt idx="614">
                  <c:v>42585.131944444445</c:v>
                </c:pt>
                <c:pt idx="615">
                  <c:v>42585.135416666664</c:v>
                </c:pt>
                <c:pt idx="616">
                  <c:v>42585.138888888891</c:v>
                </c:pt>
                <c:pt idx="617">
                  <c:v>42585.142361111109</c:v>
                </c:pt>
                <c:pt idx="618">
                  <c:v>42585.145833333336</c:v>
                </c:pt>
                <c:pt idx="619">
                  <c:v>42585.149305555555</c:v>
                </c:pt>
                <c:pt idx="620">
                  <c:v>42585.152777777781</c:v>
                </c:pt>
                <c:pt idx="621">
                  <c:v>42585.15625</c:v>
                </c:pt>
                <c:pt idx="622">
                  <c:v>42585.159722222219</c:v>
                </c:pt>
                <c:pt idx="623">
                  <c:v>42585.163194444445</c:v>
                </c:pt>
                <c:pt idx="624">
                  <c:v>42585.166666666664</c:v>
                </c:pt>
                <c:pt idx="625">
                  <c:v>42585.170138888891</c:v>
                </c:pt>
                <c:pt idx="626">
                  <c:v>42585.173611111109</c:v>
                </c:pt>
                <c:pt idx="627">
                  <c:v>42585.177083333336</c:v>
                </c:pt>
                <c:pt idx="628">
                  <c:v>42585.180555555555</c:v>
                </c:pt>
                <c:pt idx="629">
                  <c:v>42585.184027777781</c:v>
                </c:pt>
                <c:pt idx="630">
                  <c:v>42585.1875</c:v>
                </c:pt>
                <c:pt idx="631">
                  <c:v>42585.190972222219</c:v>
                </c:pt>
                <c:pt idx="632">
                  <c:v>42585.194444444445</c:v>
                </c:pt>
                <c:pt idx="633">
                  <c:v>42585.197916666664</c:v>
                </c:pt>
                <c:pt idx="634">
                  <c:v>42585.201388888891</c:v>
                </c:pt>
                <c:pt idx="635">
                  <c:v>42585.204861111109</c:v>
                </c:pt>
                <c:pt idx="636">
                  <c:v>42585.208333333336</c:v>
                </c:pt>
                <c:pt idx="637">
                  <c:v>42585.211805555555</c:v>
                </c:pt>
                <c:pt idx="638">
                  <c:v>42585.215277777781</c:v>
                </c:pt>
                <c:pt idx="639">
                  <c:v>42585.21875</c:v>
                </c:pt>
                <c:pt idx="640">
                  <c:v>42585.222222222219</c:v>
                </c:pt>
                <c:pt idx="641">
                  <c:v>42585.225694444445</c:v>
                </c:pt>
                <c:pt idx="642">
                  <c:v>42585.229166666664</c:v>
                </c:pt>
                <c:pt idx="643">
                  <c:v>42585.232638888891</c:v>
                </c:pt>
                <c:pt idx="644">
                  <c:v>42585.236111111109</c:v>
                </c:pt>
                <c:pt idx="645">
                  <c:v>42585.239583333336</c:v>
                </c:pt>
                <c:pt idx="646">
                  <c:v>42585.243055555555</c:v>
                </c:pt>
                <c:pt idx="647">
                  <c:v>42585.246527777781</c:v>
                </c:pt>
                <c:pt idx="648">
                  <c:v>42585.25</c:v>
                </c:pt>
                <c:pt idx="649">
                  <c:v>42585.253472222219</c:v>
                </c:pt>
                <c:pt idx="650">
                  <c:v>42585.256944444445</c:v>
                </c:pt>
                <c:pt idx="651">
                  <c:v>42585.260416666664</c:v>
                </c:pt>
                <c:pt idx="652">
                  <c:v>42585.263888888891</c:v>
                </c:pt>
                <c:pt idx="653">
                  <c:v>42585.267361111109</c:v>
                </c:pt>
                <c:pt idx="654">
                  <c:v>42585.270833333336</c:v>
                </c:pt>
                <c:pt idx="655">
                  <c:v>42585.274305555555</c:v>
                </c:pt>
                <c:pt idx="656">
                  <c:v>42585.277777777781</c:v>
                </c:pt>
                <c:pt idx="657">
                  <c:v>42585.28125</c:v>
                </c:pt>
                <c:pt idx="658">
                  <c:v>42585.284722222219</c:v>
                </c:pt>
                <c:pt idx="659">
                  <c:v>42585.288194444445</c:v>
                </c:pt>
                <c:pt idx="660">
                  <c:v>42585.291666666664</c:v>
                </c:pt>
                <c:pt idx="661">
                  <c:v>42585.295138888891</c:v>
                </c:pt>
                <c:pt idx="662">
                  <c:v>42585.298611111109</c:v>
                </c:pt>
                <c:pt idx="663">
                  <c:v>42585.302083333336</c:v>
                </c:pt>
                <c:pt idx="664">
                  <c:v>42585.305555555555</c:v>
                </c:pt>
                <c:pt idx="665">
                  <c:v>42585.309027777781</c:v>
                </c:pt>
                <c:pt idx="666">
                  <c:v>42585.3125</c:v>
                </c:pt>
                <c:pt idx="667">
                  <c:v>42585.315972222219</c:v>
                </c:pt>
                <c:pt idx="668">
                  <c:v>42585.319444444445</c:v>
                </c:pt>
                <c:pt idx="669">
                  <c:v>42585.322916666664</c:v>
                </c:pt>
                <c:pt idx="670">
                  <c:v>42585.326388888891</c:v>
                </c:pt>
                <c:pt idx="671">
                  <c:v>42585.329861111109</c:v>
                </c:pt>
                <c:pt idx="672">
                  <c:v>42585.333333333336</c:v>
                </c:pt>
                <c:pt idx="673">
                  <c:v>42585.336805555555</c:v>
                </c:pt>
                <c:pt idx="674">
                  <c:v>42585.340277777781</c:v>
                </c:pt>
                <c:pt idx="675">
                  <c:v>42585.34375</c:v>
                </c:pt>
                <c:pt idx="676">
                  <c:v>42585.347222222219</c:v>
                </c:pt>
                <c:pt idx="677">
                  <c:v>42585.350694444445</c:v>
                </c:pt>
                <c:pt idx="678">
                  <c:v>42585.354166666664</c:v>
                </c:pt>
                <c:pt idx="679">
                  <c:v>42585.357638888891</c:v>
                </c:pt>
                <c:pt idx="680">
                  <c:v>42585.361111111109</c:v>
                </c:pt>
                <c:pt idx="681">
                  <c:v>42585.364583333336</c:v>
                </c:pt>
                <c:pt idx="682">
                  <c:v>42585.368055555555</c:v>
                </c:pt>
                <c:pt idx="683">
                  <c:v>42585.371527777781</c:v>
                </c:pt>
                <c:pt idx="684">
                  <c:v>42585.375</c:v>
                </c:pt>
                <c:pt idx="685">
                  <c:v>42585.378472222219</c:v>
                </c:pt>
                <c:pt idx="686">
                  <c:v>42585.381944444445</c:v>
                </c:pt>
                <c:pt idx="687">
                  <c:v>42585.385416666664</c:v>
                </c:pt>
                <c:pt idx="688">
                  <c:v>42585.388888888891</c:v>
                </c:pt>
                <c:pt idx="689">
                  <c:v>42585.392361111109</c:v>
                </c:pt>
                <c:pt idx="690">
                  <c:v>42585.395833333336</c:v>
                </c:pt>
                <c:pt idx="691">
                  <c:v>42585.399305555555</c:v>
                </c:pt>
                <c:pt idx="692">
                  <c:v>42585.402777777781</c:v>
                </c:pt>
                <c:pt idx="693">
                  <c:v>42585.40625</c:v>
                </c:pt>
                <c:pt idx="694">
                  <c:v>42585.409722222219</c:v>
                </c:pt>
                <c:pt idx="695">
                  <c:v>42585.413194444445</c:v>
                </c:pt>
                <c:pt idx="696">
                  <c:v>42585.416666666664</c:v>
                </c:pt>
                <c:pt idx="697">
                  <c:v>42585.420138888891</c:v>
                </c:pt>
                <c:pt idx="698">
                  <c:v>42585.423611111109</c:v>
                </c:pt>
                <c:pt idx="699">
                  <c:v>42585.427083333336</c:v>
                </c:pt>
                <c:pt idx="700">
                  <c:v>42585.430555555555</c:v>
                </c:pt>
                <c:pt idx="701">
                  <c:v>42585.434027777781</c:v>
                </c:pt>
                <c:pt idx="702">
                  <c:v>42585.4375</c:v>
                </c:pt>
                <c:pt idx="703">
                  <c:v>42585.440972222219</c:v>
                </c:pt>
                <c:pt idx="704">
                  <c:v>42585.444444444445</c:v>
                </c:pt>
                <c:pt idx="705">
                  <c:v>42585.447916666664</c:v>
                </c:pt>
                <c:pt idx="706">
                  <c:v>42585.451388888891</c:v>
                </c:pt>
                <c:pt idx="707">
                  <c:v>42585.454861111109</c:v>
                </c:pt>
                <c:pt idx="708">
                  <c:v>42585.458333333336</c:v>
                </c:pt>
                <c:pt idx="709">
                  <c:v>42585.461805555555</c:v>
                </c:pt>
                <c:pt idx="710">
                  <c:v>42585.465277777781</c:v>
                </c:pt>
                <c:pt idx="711">
                  <c:v>42585.46875</c:v>
                </c:pt>
                <c:pt idx="712">
                  <c:v>42585.472222222219</c:v>
                </c:pt>
                <c:pt idx="713">
                  <c:v>42585.475694444445</c:v>
                </c:pt>
                <c:pt idx="714">
                  <c:v>42585.479166666664</c:v>
                </c:pt>
                <c:pt idx="715">
                  <c:v>42585.482638888891</c:v>
                </c:pt>
                <c:pt idx="716">
                  <c:v>42585.486111111109</c:v>
                </c:pt>
                <c:pt idx="717">
                  <c:v>42585.489583333336</c:v>
                </c:pt>
                <c:pt idx="718">
                  <c:v>42585.493055555555</c:v>
                </c:pt>
                <c:pt idx="719">
                  <c:v>42585.496527777781</c:v>
                </c:pt>
                <c:pt idx="720">
                  <c:v>42585.5</c:v>
                </c:pt>
                <c:pt idx="721">
                  <c:v>42585.503472222219</c:v>
                </c:pt>
                <c:pt idx="722">
                  <c:v>42585.506944444445</c:v>
                </c:pt>
                <c:pt idx="723">
                  <c:v>42585.510416666664</c:v>
                </c:pt>
                <c:pt idx="724">
                  <c:v>42585.513888888891</c:v>
                </c:pt>
                <c:pt idx="725">
                  <c:v>42585.517361111109</c:v>
                </c:pt>
                <c:pt idx="726">
                  <c:v>42585.520833333336</c:v>
                </c:pt>
                <c:pt idx="727">
                  <c:v>42585.524305555555</c:v>
                </c:pt>
                <c:pt idx="728">
                  <c:v>42585.527777777781</c:v>
                </c:pt>
                <c:pt idx="729">
                  <c:v>42585.53125</c:v>
                </c:pt>
                <c:pt idx="730">
                  <c:v>42585.534722222219</c:v>
                </c:pt>
                <c:pt idx="731">
                  <c:v>42585.538194444445</c:v>
                </c:pt>
                <c:pt idx="732">
                  <c:v>42585.541666666664</c:v>
                </c:pt>
                <c:pt idx="733">
                  <c:v>42585.545138888891</c:v>
                </c:pt>
                <c:pt idx="734">
                  <c:v>42585.548611111109</c:v>
                </c:pt>
                <c:pt idx="735">
                  <c:v>42585.552083333336</c:v>
                </c:pt>
                <c:pt idx="736">
                  <c:v>42585.555555555555</c:v>
                </c:pt>
                <c:pt idx="737">
                  <c:v>42585.559027777781</c:v>
                </c:pt>
                <c:pt idx="738">
                  <c:v>42585.5625</c:v>
                </c:pt>
                <c:pt idx="739">
                  <c:v>42585.565972222219</c:v>
                </c:pt>
                <c:pt idx="740">
                  <c:v>42585.569444444445</c:v>
                </c:pt>
                <c:pt idx="741">
                  <c:v>42585.572916666664</c:v>
                </c:pt>
                <c:pt idx="742">
                  <c:v>42585.576388888891</c:v>
                </c:pt>
                <c:pt idx="743">
                  <c:v>42585.579861111109</c:v>
                </c:pt>
                <c:pt idx="744">
                  <c:v>42585.583333333336</c:v>
                </c:pt>
                <c:pt idx="745">
                  <c:v>42585.586805555555</c:v>
                </c:pt>
                <c:pt idx="746">
                  <c:v>42585.590277777781</c:v>
                </c:pt>
                <c:pt idx="747">
                  <c:v>42585.59375</c:v>
                </c:pt>
                <c:pt idx="748">
                  <c:v>42585.597222222219</c:v>
                </c:pt>
                <c:pt idx="749">
                  <c:v>42585.600694444445</c:v>
                </c:pt>
                <c:pt idx="750">
                  <c:v>42585.604166666664</c:v>
                </c:pt>
                <c:pt idx="751">
                  <c:v>42585.607638888891</c:v>
                </c:pt>
                <c:pt idx="752">
                  <c:v>42585.611111111109</c:v>
                </c:pt>
                <c:pt idx="753">
                  <c:v>42585.614583333336</c:v>
                </c:pt>
                <c:pt idx="754">
                  <c:v>42585.618055555555</c:v>
                </c:pt>
                <c:pt idx="755">
                  <c:v>42585.621527777781</c:v>
                </c:pt>
                <c:pt idx="756">
                  <c:v>42585.625</c:v>
                </c:pt>
                <c:pt idx="757">
                  <c:v>42585.628472222219</c:v>
                </c:pt>
                <c:pt idx="758">
                  <c:v>42585.631944444445</c:v>
                </c:pt>
                <c:pt idx="759">
                  <c:v>42585.635416666664</c:v>
                </c:pt>
                <c:pt idx="760">
                  <c:v>42585.638888888891</c:v>
                </c:pt>
                <c:pt idx="761">
                  <c:v>42585.642361111109</c:v>
                </c:pt>
                <c:pt idx="762">
                  <c:v>42585.645833333336</c:v>
                </c:pt>
                <c:pt idx="763">
                  <c:v>42585.649305555555</c:v>
                </c:pt>
                <c:pt idx="764">
                  <c:v>42585.652777777781</c:v>
                </c:pt>
                <c:pt idx="765">
                  <c:v>42585.65625</c:v>
                </c:pt>
                <c:pt idx="766">
                  <c:v>42585.659722222219</c:v>
                </c:pt>
                <c:pt idx="767">
                  <c:v>42585.663194444445</c:v>
                </c:pt>
                <c:pt idx="768">
                  <c:v>42585.666666666664</c:v>
                </c:pt>
                <c:pt idx="769">
                  <c:v>42585.670138888891</c:v>
                </c:pt>
                <c:pt idx="770">
                  <c:v>42585.673611111109</c:v>
                </c:pt>
                <c:pt idx="771">
                  <c:v>42585.677083333336</c:v>
                </c:pt>
                <c:pt idx="772">
                  <c:v>42585.680555555555</c:v>
                </c:pt>
                <c:pt idx="773">
                  <c:v>42585.684027777781</c:v>
                </c:pt>
                <c:pt idx="774">
                  <c:v>42585.6875</c:v>
                </c:pt>
                <c:pt idx="775">
                  <c:v>42585.690972222219</c:v>
                </c:pt>
                <c:pt idx="776">
                  <c:v>42585.694444444445</c:v>
                </c:pt>
                <c:pt idx="777">
                  <c:v>42585.697916666664</c:v>
                </c:pt>
                <c:pt idx="778">
                  <c:v>42585.701388888891</c:v>
                </c:pt>
                <c:pt idx="779">
                  <c:v>42585.704861111109</c:v>
                </c:pt>
                <c:pt idx="780">
                  <c:v>42585.708333333336</c:v>
                </c:pt>
                <c:pt idx="781">
                  <c:v>42585.711805555555</c:v>
                </c:pt>
                <c:pt idx="782">
                  <c:v>42585.715277777781</c:v>
                </c:pt>
                <c:pt idx="783">
                  <c:v>42585.71875</c:v>
                </c:pt>
                <c:pt idx="784">
                  <c:v>42585.722222222219</c:v>
                </c:pt>
                <c:pt idx="785">
                  <c:v>42585.725694444445</c:v>
                </c:pt>
                <c:pt idx="786">
                  <c:v>42585.729166666664</c:v>
                </c:pt>
                <c:pt idx="787">
                  <c:v>42585.732638888891</c:v>
                </c:pt>
                <c:pt idx="788">
                  <c:v>42585.736111111109</c:v>
                </c:pt>
                <c:pt idx="789">
                  <c:v>42585.739583333336</c:v>
                </c:pt>
                <c:pt idx="790">
                  <c:v>42585.743055555555</c:v>
                </c:pt>
                <c:pt idx="791">
                  <c:v>42585.746527777781</c:v>
                </c:pt>
                <c:pt idx="792">
                  <c:v>42585.75</c:v>
                </c:pt>
                <c:pt idx="793">
                  <c:v>42585.753472222219</c:v>
                </c:pt>
                <c:pt idx="794">
                  <c:v>42585.756944444445</c:v>
                </c:pt>
                <c:pt idx="795">
                  <c:v>42585.760416666664</c:v>
                </c:pt>
                <c:pt idx="796">
                  <c:v>42585.763888888891</c:v>
                </c:pt>
                <c:pt idx="797">
                  <c:v>42585.767361111109</c:v>
                </c:pt>
                <c:pt idx="798">
                  <c:v>42585.770833333336</c:v>
                </c:pt>
                <c:pt idx="799">
                  <c:v>42585.774305555555</c:v>
                </c:pt>
                <c:pt idx="800">
                  <c:v>42585.777777777781</c:v>
                </c:pt>
                <c:pt idx="801">
                  <c:v>42585.78125</c:v>
                </c:pt>
                <c:pt idx="802">
                  <c:v>42585.784722222219</c:v>
                </c:pt>
                <c:pt idx="803">
                  <c:v>42585.788194444445</c:v>
                </c:pt>
                <c:pt idx="804">
                  <c:v>42585.791666666664</c:v>
                </c:pt>
                <c:pt idx="805">
                  <c:v>42585.795138888891</c:v>
                </c:pt>
                <c:pt idx="806">
                  <c:v>42585.798611111109</c:v>
                </c:pt>
                <c:pt idx="807">
                  <c:v>42585.802083333336</c:v>
                </c:pt>
                <c:pt idx="808">
                  <c:v>42585.805555555555</c:v>
                </c:pt>
                <c:pt idx="809">
                  <c:v>42585.809027777781</c:v>
                </c:pt>
                <c:pt idx="810">
                  <c:v>42585.8125</c:v>
                </c:pt>
                <c:pt idx="811">
                  <c:v>42585.815972222219</c:v>
                </c:pt>
                <c:pt idx="812">
                  <c:v>42585.819444444445</c:v>
                </c:pt>
                <c:pt idx="813">
                  <c:v>42585.822916666664</c:v>
                </c:pt>
                <c:pt idx="814">
                  <c:v>42585.826388888891</c:v>
                </c:pt>
                <c:pt idx="815">
                  <c:v>42585.829861111109</c:v>
                </c:pt>
                <c:pt idx="816">
                  <c:v>42585.833333333336</c:v>
                </c:pt>
                <c:pt idx="817">
                  <c:v>42585.836805555555</c:v>
                </c:pt>
                <c:pt idx="818">
                  <c:v>42585.840277777781</c:v>
                </c:pt>
                <c:pt idx="819">
                  <c:v>42585.84375</c:v>
                </c:pt>
                <c:pt idx="820">
                  <c:v>42585.847222222219</c:v>
                </c:pt>
                <c:pt idx="821">
                  <c:v>42585.850694444445</c:v>
                </c:pt>
                <c:pt idx="822">
                  <c:v>42585.854166666664</c:v>
                </c:pt>
                <c:pt idx="823">
                  <c:v>42585.857638888891</c:v>
                </c:pt>
                <c:pt idx="824">
                  <c:v>42585.861111111109</c:v>
                </c:pt>
                <c:pt idx="825">
                  <c:v>42585.864583333336</c:v>
                </c:pt>
                <c:pt idx="826">
                  <c:v>42585.868055555555</c:v>
                </c:pt>
                <c:pt idx="827">
                  <c:v>42585.871527777781</c:v>
                </c:pt>
                <c:pt idx="828">
                  <c:v>42585.875</c:v>
                </c:pt>
                <c:pt idx="829">
                  <c:v>42585.878472222219</c:v>
                </c:pt>
                <c:pt idx="830">
                  <c:v>42585.881944444445</c:v>
                </c:pt>
                <c:pt idx="831">
                  <c:v>42585.885416666664</c:v>
                </c:pt>
                <c:pt idx="832">
                  <c:v>42585.888888888891</c:v>
                </c:pt>
                <c:pt idx="833">
                  <c:v>42585.892361111109</c:v>
                </c:pt>
                <c:pt idx="834">
                  <c:v>42585.895833333336</c:v>
                </c:pt>
                <c:pt idx="835">
                  <c:v>42585.899305555555</c:v>
                </c:pt>
                <c:pt idx="836">
                  <c:v>42585.902777777781</c:v>
                </c:pt>
                <c:pt idx="837">
                  <c:v>42585.90625</c:v>
                </c:pt>
                <c:pt idx="838">
                  <c:v>42585.909722222219</c:v>
                </c:pt>
                <c:pt idx="839">
                  <c:v>42585.913194444445</c:v>
                </c:pt>
                <c:pt idx="840">
                  <c:v>42585.916666666664</c:v>
                </c:pt>
                <c:pt idx="841">
                  <c:v>42585.920138888891</c:v>
                </c:pt>
                <c:pt idx="842">
                  <c:v>42585.923611111109</c:v>
                </c:pt>
                <c:pt idx="843">
                  <c:v>42585.927083333336</c:v>
                </c:pt>
                <c:pt idx="844">
                  <c:v>42585.930555555555</c:v>
                </c:pt>
                <c:pt idx="845">
                  <c:v>42585.934027777781</c:v>
                </c:pt>
                <c:pt idx="846">
                  <c:v>42585.9375</c:v>
                </c:pt>
                <c:pt idx="847">
                  <c:v>42585.940972222219</c:v>
                </c:pt>
                <c:pt idx="848">
                  <c:v>42585.944444444445</c:v>
                </c:pt>
                <c:pt idx="849">
                  <c:v>42585.947916666664</c:v>
                </c:pt>
                <c:pt idx="850">
                  <c:v>42585.951388888891</c:v>
                </c:pt>
                <c:pt idx="851">
                  <c:v>42585.954861111109</c:v>
                </c:pt>
                <c:pt idx="852">
                  <c:v>42585.958333333336</c:v>
                </c:pt>
                <c:pt idx="853">
                  <c:v>42585.961805555555</c:v>
                </c:pt>
                <c:pt idx="854">
                  <c:v>42585.965277777781</c:v>
                </c:pt>
                <c:pt idx="855">
                  <c:v>42585.96875</c:v>
                </c:pt>
                <c:pt idx="856">
                  <c:v>42585.972222222219</c:v>
                </c:pt>
                <c:pt idx="857">
                  <c:v>42585.975694444445</c:v>
                </c:pt>
                <c:pt idx="858">
                  <c:v>42585.979166666664</c:v>
                </c:pt>
                <c:pt idx="859">
                  <c:v>42585.982638888891</c:v>
                </c:pt>
                <c:pt idx="860">
                  <c:v>42585.986111111109</c:v>
                </c:pt>
                <c:pt idx="861">
                  <c:v>42585.989583333336</c:v>
                </c:pt>
                <c:pt idx="862">
                  <c:v>42585.993055555555</c:v>
                </c:pt>
                <c:pt idx="863">
                  <c:v>42585.996527777781</c:v>
                </c:pt>
                <c:pt idx="864">
                  <c:v>42586</c:v>
                </c:pt>
                <c:pt idx="865">
                  <c:v>42586.003472222219</c:v>
                </c:pt>
                <c:pt idx="866">
                  <c:v>42586.006944444445</c:v>
                </c:pt>
                <c:pt idx="867">
                  <c:v>42586.010416666664</c:v>
                </c:pt>
                <c:pt idx="868">
                  <c:v>42586.013888888891</c:v>
                </c:pt>
                <c:pt idx="869">
                  <c:v>42586.017361111109</c:v>
                </c:pt>
                <c:pt idx="870">
                  <c:v>42586.020833333336</c:v>
                </c:pt>
                <c:pt idx="871">
                  <c:v>42586.024305555555</c:v>
                </c:pt>
                <c:pt idx="872">
                  <c:v>42586.027777777781</c:v>
                </c:pt>
                <c:pt idx="873">
                  <c:v>42586.03125</c:v>
                </c:pt>
                <c:pt idx="874">
                  <c:v>42586.034722222219</c:v>
                </c:pt>
                <c:pt idx="875">
                  <c:v>42586.038194444445</c:v>
                </c:pt>
                <c:pt idx="876">
                  <c:v>42586.041666666664</c:v>
                </c:pt>
                <c:pt idx="877">
                  <c:v>42586.045138888891</c:v>
                </c:pt>
                <c:pt idx="878">
                  <c:v>42586.048611111109</c:v>
                </c:pt>
                <c:pt idx="879">
                  <c:v>42586.052083333336</c:v>
                </c:pt>
                <c:pt idx="880">
                  <c:v>42586.055555555555</c:v>
                </c:pt>
                <c:pt idx="881">
                  <c:v>42586.059027777781</c:v>
                </c:pt>
                <c:pt idx="882">
                  <c:v>42586.0625</c:v>
                </c:pt>
                <c:pt idx="883">
                  <c:v>42586.065972222219</c:v>
                </c:pt>
                <c:pt idx="884">
                  <c:v>42586.069444444445</c:v>
                </c:pt>
                <c:pt idx="885">
                  <c:v>42586.072916666664</c:v>
                </c:pt>
                <c:pt idx="886">
                  <c:v>42586.076388888891</c:v>
                </c:pt>
                <c:pt idx="887">
                  <c:v>42586.079861111109</c:v>
                </c:pt>
                <c:pt idx="888">
                  <c:v>42586.083333333336</c:v>
                </c:pt>
                <c:pt idx="889">
                  <c:v>42586.086805555555</c:v>
                </c:pt>
                <c:pt idx="890">
                  <c:v>42586.090277777781</c:v>
                </c:pt>
                <c:pt idx="891">
                  <c:v>42586.09375</c:v>
                </c:pt>
                <c:pt idx="892">
                  <c:v>42586.097222222219</c:v>
                </c:pt>
                <c:pt idx="893">
                  <c:v>42586.100694444445</c:v>
                </c:pt>
                <c:pt idx="894">
                  <c:v>42586.104166666664</c:v>
                </c:pt>
                <c:pt idx="895">
                  <c:v>42586.107638888891</c:v>
                </c:pt>
                <c:pt idx="896">
                  <c:v>42586.111111111109</c:v>
                </c:pt>
                <c:pt idx="897">
                  <c:v>42586.114583333336</c:v>
                </c:pt>
                <c:pt idx="898">
                  <c:v>42586.118055555555</c:v>
                </c:pt>
                <c:pt idx="899">
                  <c:v>42586.121527777781</c:v>
                </c:pt>
                <c:pt idx="900">
                  <c:v>42586.125</c:v>
                </c:pt>
                <c:pt idx="901">
                  <c:v>42586.128472222219</c:v>
                </c:pt>
                <c:pt idx="902">
                  <c:v>42586.131944444445</c:v>
                </c:pt>
                <c:pt idx="903">
                  <c:v>42586.135416666664</c:v>
                </c:pt>
                <c:pt idx="904">
                  <c:v>42586.138888888891</c:v>
                </c:pt>
                <c:pt idx="905">
                  <c:v>42586.142361111109</c:v>
                </c:pt>
                <c:pt idx="906">
                  <c:v>42586.145833333336</c:v>
                </c:pt>
                <c:pt idx="907">
                  <c:v>42586.149305555555</c:v>
                </c:pt>
                <c:pt idx="908">
                  <c:v>42586.152777777781</c:v>
                </c:pt>
                <c:pt idx="909">
                  <c:v>42586.15625</c:v>
                </c:pt>
                <c:pt idx="910">
                  <c:v>42586.159722222219</c:v>
                </c:pt>
                <c:pt idx="911">
                  <c:v>42586.163194444445</c:v>
                </c:pt>
                <c:pt idx="912">
                  <c:v>42586.166666666664</c:v>
                </c:pt>
                <c:pt idx="913">
                  <c:v>42586.170138888891</c:v>
                </c:pt>
                <c:pt idx="914">
                  <c:v>42586.173611111109</c:v>
                </c:pt>
                <c:pt idx="915">
                  <c:v>42586.177083333336</c:v>
                </c:pt>
                <c:pt idx="916">
                  <c:v>42586.180555555555</c:v>
                </c:pt>
                <c:pt idx="917">
                  <c:v>42586.184027777781</c:v>
                </c:pt>
                <c:pt idx="918">
                  <c:v>42586.1875</c:v>
                </c:pt>
                <c:pt idx="919">
                  <c:v>42586.190972222219</c:v>
                </c:pt>
                <c:pt idx="920">
                  <c:v>42586.194444444445</c:v>
                </c:pt>
                <c:pt idx="921">
                  <c:v>42586.197916666664</c:v>
                </c:pt>
                <c:pt idx="922">
                  <c:v>42586.201388888891</c:v>
                </c:pt>
                <c:pt idx="923">
                  <c:v>42586.204861111109</c:v>
                </c:pt>
                <c:pt idx="924">
                  <c:v>42586.208333333336</c:v>
                </c:pt>
                <c:pt idx="925">
                  <c:v>42586.211805555555</c:v>
                </c:pt>
                <c:pt idx="926">
                  <c:v>42586.215277777781</c:v>
                </c:pt>
                <c:pt idx="927">
                  <c:v>42586.21875</c:v>
                </c:pt>
                <c:pt idx="928">
                  <c:v>42586.222222222219</c:v>
                </c:pt>
                <c:pt idx="929">
                  <c:v>42586.225694444445</c:v>
                </c:pt>
                <c:pt idx="930">
                  <c:v>42586.229166666664</c:v>
                </c:pt>
                <c:pt idx="931">
                  <c:v>42586.232638888891</c:v>
                </c:pt>
                <c:pt idx="932">
                  <c:v>42586.236111111109</c:v>
                </c:pt>
                <c:pt idx="933">
                  <c:v>42586.239583333336</c:v>
                </c:pt>
                <c:pt idx="934">
                  <c:v>42586.243055555555</c:v>
                </c:pt>
                <c:pt idx="935">
                  <c:v>42586.246527777781</c:v>
                </c:pt>
                <c:pt idx="936">
                  <c:v>42586.25</c:v>
                </c:pt>
                <c:pt idx="937">
                  <c:v>42586.253472222219</c:v>
                </c:pt>
                <c:pt idx="938">
                  <c:v>42586.256944444445</c:v>
                </c:pt>
                <c:pt idx="939">
                  <c:v>42586.260416666664</c:v>
                </c:pt>
                <c:pt idx="940">
                  <c:v>42586.263888888891</c:v>
                </c:pt>
                <c:pt idx="941">
                  <c:v>42586.267361111109</c:v>
                </c:pt>
                <c:pt idx="942">
                  <c:v>42586.270833333336</c:v>
                </c:pt>
                <c:pt idx="943">
                  <c:v>42586.274305555555</c:v>
                </c:pt>
                <c:pt idx="944">
                  <c:v>42586.277777777781</c:v>
                </c:pt>
                <c:pt idx="945">
                  <c:v>42586.28125</c:v>
                </c:pt>
                <c:pt idx="946">
                  <c:v>42586.284722222219</c:v>
                </c:pt>
                <c:pt idx="947">
                  <c:v>42586.288194444445</c:v>
                </c:pt>
                <c:pt idx="948">
                  <c:v>42586.291666666664</c:v>
                </c:pt>
                <c:pt idx="949">
                  <c:v>42586.295138888891</c:v>
                </c:pt>
                <c:pt idx="950">
                  <c:v>42586.298611111109</c:v>
                </c:pt>
                <c:pt idx="951">
                  <c:v>42586.302083333336</c:v>
                </c:pt>
                <c:pt idx="952">
                  <c:v>42586.305555555555</c:v>
                </c:pt>
                <c:pt idx="953">
                  <c:v>42586.309027777781</c:v>
                </c:pt>
                <c:pt idx="954">
                  <c:v>42586.3125</c:v>
                </c:pt>
                <c:pt idx="955">
                  <c:v>42586.315972222219</c:v>
                </c:pt>
                <c:pt idx="956">
                  <c:v>42586.319444444445</c:v>
                </c:pt>
                <c:pt idx="957">
                  <c:v>42586.322916666664</c:v>
                </c:pt>
                <c:pt idx="958">
                  <c:v>42586.326388888891</c:v>
                </c:pt>
                <c:pt idx="959">
                  <c:v>42586.329861111109</c:v>
                </c:pt>
                <c:pt idx="960">
                  <c:v>42586.333333333336</c:v>
                </c:pt>
                <c:pt idx="961">
                  <c:v>42586.336805555555</c:v>
                </c:pt>
                <c:pt idx="962">
                  <c:v>42586.340277777781</c:v>
                </c:pt>
                <c:pt idx="963">
                  <c:v>42586.34375</c:v>
                </c:pt>
                <c:pt idx="964">
                  <c:v>42586.347222222219</c:v>
                </c:pt>
                <c:pt idx="965">
                  <c:v>42586.350694444445</c:v>
                </c:pt>
                <c:pt idx="966">
                  <c:v>42586.354166666664</c:v>
                </c:pt>
                <c:pt idx="967">
                  <c:v>42586.357638888891</c:v>
                </c:pt>
                <c:pt idx="968">
                  <c:v>42586.361111111109</c:v>
                </c:pt>
                <c:pt idx="969">
                  <c:v>42586.364583333336</c:v>
                </c:pt>
                <c:pt idx="970">
                  <c:v>42586.368055555555</c:v>
                </c:pt>
                <c:pt idx="971">
                  <c:v>42586.371527777781</c:v>
                </c:pt>
                <c:pt idx="972">
                  <c:v>42586.375</c:v>
                </c:pt>
                <c:pt idx="973">
                  <c:v>42586.378472222219</c:v>
                </c:pt>
                <c:pt idx="974">
                  <c:v>42586.381944444445</c:v>
                </c:pt>
                <c:pt idx="975">
                  <c:v>42586.385416666664</c:v>
                </c:pt>
                <c:pt idx="976">
                  <c:v>42586.388888888891</c:v>
                </c:pt>
                <c:pt idx="977">
                  <c:v>42586.392361111109</c:v>
                </c:pt>
                <c:pt idx="978">
                  <c:v>42586.395833333336</c:v>
                </c:pt>
                <c:pt idx="979">
                  <c:v>42586.399305555555</c:v>
                </c:pt>
                <c:pt idx="980">
                  <c:v>42586.402777777781</c:v>
                </c:pt>
                <c:pt idx="981">
                  <c:v>42586.40625</c:v>
                </c:pt>
                <c:pt idx="982">
                  <c:v>42586.409722222219</c:v>
                </c:pt>
                <c:pt idx="983">
                  <c:v>42586.413194444445</c:v>
                </c:pt>
                <c:pt idx="984">
                  <c:v>42586.416666666664</c:v>
                </c:pt>
                <c:pt idx="985">
                  <c:v>42586.420138888891</c:v>
                </c:pt>
                <c:pt idx="986">
                  <c:v>42586.423611111109</c:v>
                </c:pt>
                <c:pt idx="987">
                  <c:v>42586.427083333336</c:v>
                </c:pt>
                <c:pt idx="988">
                  <c:v>42586.430555555555</c:v>
                </c:pt>
                <c:pt idx="989">
                  <c:v>42586.434027777781</c:v>
                </c:pt>
                <c:pt idx="990">
                  <c:v>42586.4375</c:v>
                </c:pt>
                <c:pt idx="991">
                  <c:v>42586.440972222219</c:v>
                </c:pt>
                <c:pt idx="992">
                  <c:v>42586.444444444445</c:v>
                </c:pt>
                <c:pt idx="993">
                  <c:v>42586.447916666664</c:v>
                </c:pt>
                <c:pt idx="994">
                  <c:v>42586.451388888891</c:v>
                </c:pt>
                <c:pt idx="995">
                  <c:v>42586.454861111109</c:v>
                </c:pt>
                <c:pt idx="996">
                  <c:v>42586.458333333336</c:v>
                </c:pt>
                <c:pt idx="997">
                  <c:v>42586.461805555555</c:v>
                </c:pt>
                <c:pt idx="998">
                  <c:v>42586.465277777781</c:v>
                </c:pt>
                <c:pt idx="999">
                  <c:v>42586.46875</c:v>
                </c:pt>
                <c:pt idx="1000">
                  <c:v>42586.472222222219</c:v>
                </c:pt>
                <c:pt idx="1001">
                  <c:v>42586.475694444445</c:v>
                </c:pt>
                <c:pt idx="1002">
                  <c:v>42586.479166666664</c:v>
                </c:pt>
                <c:pt idx="1003">
                  <c:v>42586.482638888891</c:v>
                </c:pt>
                <c:pt idx="1004">
                  <c:v>42586.486111111109</c:v>
                </c:pt>
                <c:pt idx="1005">
                  <c:v>42586.489583333336</c:v>
                </c:pt>
                <c:pt idx="1006">
                  <c:v>42586.493055555555</c:v>
                </c:pt>
                <c:pt idx="1007">
                  <c:v>42586.496527777781</c:v>
                </c:pt>
                <c:pt idx="1008">
                  <c:v>42586.5</c:v>
                </c:pt>
                <c:pt idx="1009">
                  <c:v>42586.503472222219</c:v>
                </c:pt>
                <c:pt idx="1010">
                  <c:v>42586.506944444445</c:v>
                </c:pt>
                <c:pt idx="1011">
                  <c:v>42586.510416666664</c:v>
                </c:pt>
                <c:pt idx="1012">
                  <c:v>42586.513888888891</c:v>
                </c:pt>
                <c:pt idx="1013">
                  <c:v>42586.517361111109</c:v>
                </c:pt>
                <c:pt idx="1014">
                  <c:v>42586.520833333336</c:v>
                </c:pt>
                <c:pt idx="1015">
                  <c:v>42586.524305555555</c:v>
                </c:pt>
                <c:pt idx="1016">
                  <c:v>42586.527777777781</c:v>
                </c:pt>
                <c:pt idx="1017">
                  <c:v>42586.53125</c:v>
                </c:pt>
                <c:pt idx="1018">
                  <c:v>42586.534722222219</c:v>
                </c:pt>
                <c:pt idx="1019">
                  <c:v>42586.538194444445</c:v>
                </c:pt>
                <c:pt idx="1020">
                  <c:v>42586.541666666664</c:v>
                </c:pt>
                <c:pt idx="1021">
                  <c:v>42586.545138888891</c:v>
                </c:pt>
                <c:pt idx="1022">
                  <c:v>42586.548611111109</c:v>
                </c:pt>
                <c:pt idx="1023">
                  <c:v>42586.552083333336</c:v>
                </c:pt>
                <c:pt idx="1024">
                  <c:v>42586.555555555555</c:v>
                </c:pt>
                <c:pt idx="1025">
                  <c:v>42586.559027777781</c:v>
                </c:pt>
                <c:pt idx="1026">
                  <c:v>42586.5625</c:v>
                </c:pt>
                <c:pt idx="1027">
                  <c:v>42586.565972222219</c:v>
                </c:pt>
                <c:pt idx="1028">
                  <c:v>42586.569444444445</c:v>
                </c:pt>
                <c:pt idx="1029">
                  <c:v>42586.572916666664</c:v>
                </c:pt>
                <c:pt idx="1030">
                  <c:v>42586.576388888891</c:v>
                </c:pt>
                <c:pt idx="1031">
                  <c:v>42586.579861111109</c:v>
                </c:pt>
                <c:pt idx="1032">
                  <c:v>42586.583333333336</c:v>
                </c:pt>
                <c:pt idx="1033">
                  <c:v>42586.586805555555</c:v>
                </c:pt>
                <c:pt idx="1034">
                  <c:v>42586.590277777781</c:v>
                </c:pt>
                <c:pt idx="1035">
                  <c:v>42586.59375</c:v>
                </c:pt>
                <c:pt idx="1036">
                  <c:v>42586.597222222219</c:v>
                </c:pt>
                <c:pt idx="1037">
                  <c:v>42586.600694444445</c:v>
                </c:pt>
                <c:pt idx="1038">
                  <c:v>42586.604166666664</c:v>
                </c:pt>
                <c:pt idx="1039">
                  <c:v>42586.607638888891</c:v>
                </c:pt>
                <c:pt idx="1040">
                  <c:v>42586.611111111109</c:v>
                </c:pt>
                <c:pt idx="1041">
                  <c:v>42586.614583333336</c:v>
                </c:pt>
                <c:pt idx="1042">
                  <c:v>42586.618055555555</c:v>
                </c:pt>
                <c:pt idx="1043">
                  <c:v>42586.621527777781</c:v>
                </c:pt>
                <c:pt idx="1044">
                  <c:v>42586.625</c:v>
                </c:pt>
                <c:pt idx="1045">
                  <c:v>42586.628472222219</c:v>
                </c:pt>
                <c:pt idx="1046">
                  <c:v>42586.631944444445</c:v>
                </c:pt>
                <c:pt idx="1047">
                  <c:v>42586.635416666664</c:v>
                </c:pt>
                <c:pt idx="1048">
                  <c:v>42586.638888888891</c:v>
                </c:pt>
                <c:pt idx="1049">
                  <c:v>42586.642361111109</c:v>
                </c:pt>
                <c:pt idx="1050">
                  <c:v>42586.645833333336</c:v>
                </c:pt>
                <c:pt idx="1051">
                  <c:v>42586.649305555555</c:v>
                </c:pt>
                <c:pt idx="1052">
                  <c:v>42586.652777777781</c:v>
                </c:pt>
                <c:pt idx="1053">
                  <c:v>42586.65625</c:v>
                </c:pt>
                <c:pt idx="1054">
                  <c:v>42586.659722222219</c:v>
                </c:pt>
                <c:pt idx="1055">
                  <c:v>42586.663194444445</c:v>
                </c:pt>
                <c:pt idx="1056">
                  <c:v>42586.666666666664</c:v>
                </c:pt>
                <c:pt idx="1057">
                  <c:v>42586.670138888891</c:v>
                </c:pt>
                <c:pt idx="1058">
                  <c:v>42586.673611111109</c:v>
                </c:pt>
                <c:pt idx="1059">
                  <c:v>42586.677083333336</c:v>
                </c:pt>
                <c:pt idx="1060">
                  <c:v>42586.680555555555</c:v>
                </c:pt>
                <c:pt idx="1061">
                  <c:v>42586.684027777781</c:v>
                </c:pt>
                <c:pt idx="1062">
                  <c:v>42586.6875</c:v>
                </c:pt>
                <c:pt idx="1063">
                  <c:v>42586.690972222219</c:v>
                </c:pt>
                <c:pt idx="1064">
                  <c:v>42586.694444444445</c:v>
                </c:pt>
                <c:pt idx="1065">
                  <c:v>42586.697916666664</c:v>
                </c:pt>
                <c:pt idx="1066">
                  <c:v>42586.701388888891</c:v>
                </c:pt>
                <c:pt idx="1067">
                  <c:v>42586.704861111109</c:v>
                </c:pt>
                <c:pt idx="1068">
                  <c:v>42586.708333333336</c:v>
                </c:pt>
                <c:pt idx="1069">
                  <c:v>42586.711805555555</c:v>
                </c:pt>
                <c:pt idx="1070">
                  <c:v>42586.715277777781</c:v>
                </c:pt>
                <c:pt idx="1071">
                  <c:v>42586.71875</c:v>
                </c:pt>
                <c:pt idx="1072">
                  <c:v>42586.722222222219</c:v>
                </c:pt>
                <c:pt idx="1073">
                  <c:v>42586.725694444445</c:v>
                </c:pt>
                <c:pt idx="1074">
                  <c:v>42586.729166666664</c:v>
                </c:pt>
                <c:pt idx="1075">
                  <c:v>42586.732638888891</c:v>
                </c:pt>
                <c:pt idx="1076">
                  <c:v>42586.736111111109</c:v>
                </c:pt>
                <c:pt idx="1077">
                  <c:v>42586.739583333336</c:v>
                </c:pt>
                <c:pt idx="1078">
                  <c:v>42586.743055555555</c:v>
                </c:pt>
                <c:pt idx="1079">
                  <c:v>42586.746527777781</c:v>
                </c:pt>
                <c:pt idx="1080">
                  <c:v>42586.75</c:v>
                </c:pt>
                <c:pt idx="1081">
                  <c:v>42586.753472222219</c:v>
                </c:pt>
                <c:pt idx="1082">
                  <c:v>42586.756944444445</c:v>
                </c:pt>
                <c:pt idx="1083">
                  <c:v>42586.760416666664</c:v>
                </c:pt>
                <c:pt idx="1084">
                  <c:v>42586.763888888891</c:v>
                </c:pt>
                <c:pt idx="1085">
                  <c:v>42586.767361111109</c:v>
                </c:pt>
                <c:pt idx="1086">
                  <c:v>42586.770833333336</c:v>
                </c:pt>
                <c:pt idx="1087">
                  <c:v>42586.774305555555</c:v>
                </c:pt>
                <c:pt idx="1088">
                  <c:v>42586.777777777781</c:v>
                </c:pt>
                <c:pt idx="1089">
                  <c:v>42586.78125</c:v>
                </c:pt>
                <c:pt idx="1090">
                  <c:v>42586.784722222219</c:v>
                </c:pt>
                <c:pt idx="1091">
                  <c:v>42586.788194444445</c:v>
                </c:pt>
                <c:pt idx="1092">
                  <c:v>42586.791666666664</c:v>
                </c:pt>
                <c:pt idx="1093">
                  <c:v>42586.795138888891</c:v>
                </c:pt>
                <c:pt idx="1094">
                  <c:v>42586.798611111109</c:v>
                </c:pt>
                <c:pt idx="1095">
                  <c:v>42586.802083333336</c:v>
                </c:pt>
                <c:pt idx="1096">
                  <c:v>42586.805555555555</c:v>
                </c:pt>
                <c:pt idx="1097">
                  <c:v>42586.809027777781</c:v>
                </c:pt>
                <c:pt idx="1098">
                  <c:v>42586.8125</c:v>
                </c:pt>
                <c:pt idx="1099">
                  <c:v>42586.815972222219</c:v>
                </c:pt>
                <c:pt idx="1100">
                  <c:v>42586.819444444445</c:v>
                </c:pt>
                <c:pt idx="1101">
                  <c:v>42586.822916666664</c:v>
                </c:pt>
                <c:pt idx="1102">
                  <c:v>42586.826388888891</c:v>
                </c:pt>
                <c:pt idx="1103">
                  <c:v>42586.829861111109</c:v>
                </c:pt>
                <c:pt idx="1104">
                  <c:v>42586.833333333336</c:v>
                </c:pt>
                <c:pt idx="1105">
                  <c:v>42586.836805555555</c:v>
                </c:pt>
                <c:pt idx="1106">
                  <c:v>42586.840277777781</c:v>
                </c:pt>
                <c:pt idx="1107">
                  <c:v>42586.84375</c:v>
                </c:pt>
                <c:pt idx="1108">
                  <c:v>42586.847222222219</c:v>
                </c:pt>
                <c:pt idx="1109">
                  <c:v>42586.850694444445</c:v>
                </c:pt>
                <c:pt idx="1110">
                  <c:v>42586.854166666664</c:v>
                </c:pt>
                <c:pt idx="1111">
                  <c:v>42586.857638888891</c:v>
                </c:pt>
                <c:pt idx="1112">
                  <c:v>42586.861111111109</c:v>
                </c:pt>
                <c:pt idx="1113">
                  <c:v>42586.864583333336</c:v>
                </c:pt>
                <c:pt idx="1114">
                  <c:v>42586.868055555555</c:v>
                </c:pt>
                <c:pt idx="1115">
                  <c:v>42586.871527777781</c:v>
                </c:pt>
                <c:pt idx="1116">
                  <c:v>42586.875</c:v>
                </c:pt>
                <c:pt idx="1117">
                  <c:v>42586.878472222219</c:v>
                </c:pt>
                <c:pt idx="1118">
                  <c:v>42586.881944444445</c:v>
                </c:pt>
                <c:pt idx="1119">
                  <c:v>42586.885416666664</c:v>
                </c:pt>
                <c:pt idx="1120">
                  <c:v>42586.888888888891</c:v>
                </c:pt>
                <c:pt idx="1121">
                  <c:v>42586.892361111109</c:v>
                </c:pt>
                <c:pt idx="1122">
                  <c:v>42586.895833333336</c:v>
                </c:pt>
                <c:pt idx="1123">
                  <c:v>42586.899305555555</c:v>
                </c:pt>
                <c:pt idx="1124">
                  <c:v>42586.902777777781</c:v>
                </c:pt>
                <c:pt idx="1125">
                  <c:v>42586.90625</c:v>
                </c:pt>
                <c:pt idx="1126">
                  <c:v>42586.909722222219</c:v>
                </c:pt>
                <c:pt idx="1127">
                  <c:v>42586.913194444445</c:v>
                </c:pt>
                <c:pt idx="1128">
                  <c:v>42586.916666666664</c:v>
                </c:pt>
                <c:pt idx="1129">
                  <c:v>42586.920138888891</c:v>
                </c:pt>
                <c:pt idx="1130">
                  <c:v>42586.923611111109</c:v>
                </c:pt>
                <c:pt idx="1131">
                  <c:v>42586.927083333336</c:v>
                </c:pt>
                <c:pt idx="1132">
                  <c:v>42586.930555555555</c:v>
                </c:pt>
                <c:pt idx="1133">
                  <c:v>42586.934027777781</c:v>
                </c:pt>
                <c:pt idx="1134">
                  <c:v>42586.9375</c:v>
                </c:pt>
                <c:pt idx="1135">
                  <c:v>42586.940972222219</c:v>
                </c:pt>
                <c:pt idx="1136">
                  <c:v>42586.944444444445</c:v>
                </c:pt>
                <c:pt idx="1137">
                  <c:v>42586.947916666664</c:v>
                </c:pt>
                <c:pt idx="1138">
                  <c:v>42586.951388888891</c:v>
                </c:pt>
                <c:pt idx="1139">
                  <c:v>42586.954861111109</c:v>
                </c:pt>
                <c:pt idx="1140">
                  <c:v>42586.958333333336</c:v>
                </c:pt>
                <c:pt idx="1141">
                  <c:v>42586.961805555555</c:v>
                </c:pt>
                <c:pt idx="1142">
                  <c:v>42586.965277777781</c:v>
                </c:pt>
                <c:pt idx="1143">
                  <c:v>42586.96875</c:v>
                </c:pt>
                <c:pt idx="1144">
                  <c:v>42586.972222222219</c:v>
                </c:pt>
                <c:pt idx="1145">
                  <c:v>42586.975694444445</c:v>
                </c:pt>
                <c:pt idx="1146">
                  <c:v>42586.979166666664</c:v>
                </c:pt>
                <c:pt idx="1147">
                  <c:v>42586.982638888891</c:v>
                </c:pt>
                <c:pt idx="1148">
                  <c:v>42586.986111111109</c:v>
                </c:pt>
                <c:pt idx="1149">
                  <c:v>42586.989583333336</c:v>
                </c:pt>
                <c:pt idx="1150">
                  <c:v>42586.993055555555</c:v>
                </c:pt>
                <c:pt idx="1151">
                  <c:v>42586.996527777781</c:v>
                </c:pt>
                <c:pt idx="1152">
                  <c:v>42587</c:v>
                </c:pt>
                <c:pt idx="1153">
                  <c:v>42587.003472222219</c:v>
                </c:pt>
                <c:pt idx="1154">
                  <c:v>42587.006944444445</c:v>
                </c:pt>
                <c:pt idx="1155">
                  <c:v>42587.010416666664</c:v>
                </c:pt>
                <c:pt idx="1156">
                  <c:v>42587.013888888891</c:v>
                </c:pt>
                <c:pt idx="1157">
                  <c:v>42587.017361111109</c:v>
                </c:pt>
                <c:pt idx="1158">
                  <c:v>42587.020833333336</c:v>
                </c:pt>
                <c:pt idx="1159">
                  <c:v>42587.024305555555</c:v>
                </c:pt>
                <c:pt idx="1160">
                  <c:v>42587.027777777781</c:v>
                </c:pt>
                <c:pt idx="1161">
                  <c:v>42587.03125</c:v>
                </c:pt>
                <c:pt idx="1162">
                  <c:v>42587.034722222219</c:v>
                </c:pt>
                <c:pt idx="1163">
                  <c:v>42587.038194444445</c:v>
                </c:pt>
                <c:pt idx="1164">
                  <c:v>42587.041666666664</c:v>
                </c:pt>
                <c:pt idx="1165">
                  <c:v>42587.045138888891</c:v>
                </c:pt>
                <c:pt idx="1166">
                  <c:v>42587.048611111109</c:v>
                </c:pt>
                <c:pt idx="1167">
                  <c:v>42587.052083333336</c:v>
                </c:pt>
                <c:pt idx="1168">
                  <c:v>42587.055555555555</c:v>
                </c:pt>
                <c:pt idx="1169">
                  <c:v>42587.059027777781</c:v>
                </c:pt>
                <c:pt idx="1170">
                  <c:v>42587.0625</c:v>
                </c:pt>
                <c:pt idx="1171">
                  <c:v>42587.065972222219</c:v>
                </c:pt>
                <c:pt idx="1172">
                  <c:v>42587.069444444445</c:v>
                </c:pt>
                <c:pt idx="1173">
                  <c:v>42587.072916666664</c:v>
                </c:pt>
                <c:pt idx="1174">
                  <c:v>42587.076388888891</c:v>
                </c:pt>
                <c:pt idx="1175">
                  <c:v>42587.079861111109</c:v>
                </c:pt>
                <c:pt idx="1176">
                  <c:v>42587.083333333336</c:v>
                </c:pt>
                <c:pt idx="1177">
                  <c:v>42587.086805555555</c:v>
                </c:pt>
                <c:pt idx="1178">
                  <c:v>42587.090277777781</c:v>
                </c:pt>
                <c:pt idx="1179">
                  <c:v>42587.09375</c:v>
                </c:pt>
                <c:pt idx="1180">
                  <c:v>42587.097222222219</c:v>
                </c:pt>
                <c:pt idx="1181">
                  <c:v>42587.100694444445</c:v>
                </c:pt>
                <c:pt idx="1182">
                  <c:v>42587.104166666664</c:v>
                </c:pt>
                <c:pt idx="1183">
                  <c:v>42587.107638888891</c:v>
                </c:pt>
                <c:pt idx="1184">
                  <c:v>42587.111111111109</c:v>
                </c:pt>
                <c:pt idx="1185">
                  <c:v>42587.114583333336</c:v>
                </c:pt>
                <c:pt idx="1186">
                  <c:v>42587.118055555555</c:v>
                </c:pt>
                <c:pt idx="1187">
                  <c:v>42587.121527777781</c:v>
                </c:pt>
                <c:pt idx="1188">
                  <c:v>42587.125</c:v>
                </c:pt>
                <c:pt idx="1189">
                  <c:v>42587.128472222219</c:v>
                </c:pt>
                <c:pt idx="1190">
                  <c:v>42587.131944444445</c:v>
                </c:pt>
                <c:pt idx="1191">
                  <c:v>42587.135416666664</c:v>
                </c:pt>
                <c:pt idx="1192">
                  <c:v>42587.138888888891</c:v>
                </c:pt>
                <c:pt idx="1193">
                  <c:v>42587.142361111109</c:v>
                </c:pt>
                <c:pt idx="1194">
                  <c:v>42587.145833333336</c:v>
                </c:pt>
                <c:pt idx="1195">
                  <c:v>42587.149305555555</c:v>
                </c:pt>
                <c:pt idx="1196">
                  <c:v>42587.152777777781</c:v>
                </c:pt>
                <c:pt idx="1197">
                  <c:v>42587.15625</c:v>
                </c:pt>
                <c:pt idx="1198">
                  <c:v>42587.159722222219</c:v>
                </c:pt>
                <c:pt idx="1199">
                  <c:v>42587.163194444445</c:v>
                </c:pt>
                <c:pt idx="1200">
                  <c:v>42587.166666666664</c:v>
                </c:pt>
                <c:pt idx="1201">
                  <c:v>42587.170138888891</c:v>
                </c:pt>
                <c:pt idx="1202">
                  <c:v>42587.173611111109</c:v>
                </c:pt>
                <c:pt idx="1203">
                  <c:v>42587.177083333336</c:v>
                </c:pt>
                <c:pt idx="1204">
                  <c:v>42587.180555555555</c:v>
                </c:pt>
                <c:pt idx="1205">
                  <c:v>42587.184027777781</c:v>
                </c:pt>
                <c:pt idx="1206">
                  <c:v>42587.1875</c:v>
                </c:pt>
                <c:pt idx="1207">
                  <c:v>42587.190972222219</c:v>
                </c:pt>
                <c:pt idx="1208">
                  <c:v>42587.194444444445</c:v>
                </c:pt>
                <c:pt idx="1209">
                  <c:v>42587.197916666664</c:v>
                </c:pt>
                <c:pt idx="1210">
                  <c:v>42587.201388888891</c:v>
                </c:pt>
                <c:pt idx="1211">
                  <c:v>42587.204861111109</c:v>
                </c:pt>
                <c:pt idx="1212">
                  <c:v>42587.208333333336</c:v>
                </c:pt>
                <c:pt idx="1213">
                  <c:v>42587.211805555555</c:v>
                </c:pt>
                <c:pt idx="1214">
                  <c:v>42587.215277777781</c:v>
                </c:pt>
                <c:pt idx="1215">
                  <c:v>42587.21875</c:v>
                </c:pt>
                <c:pt idx="1216">
                  <c:v>42587.222222222219</c:v>
                </c:pt>
                <c:pt idx="1217">
                  <c:v>42587.225694444445</c:v>
                </c:pt>
                <c:pt idx="1218">
                  <c:v>42587.229166666664</c:v>
                </c:pt>
                <c:pt idx="1219">
                  <c:v>42587.232638888891</c:v>
                </c:pt>
                <c:pt idx="1220">
                  <c:v>42587.236111111109</c:v>
                </c:pt>
                <c:pt idx="1221">
                  <c:v>42587.239583333336</c:v>
                </c:pt>
                <c:pt idx="1222">
                  <c:v>42587.243055555555</c:v>
                </c:pt>
                <c:pt idx="1223">
                  <c:v>42587.246527777781</c:v>
                </c:pt>
                <c:pt idx="1224">
                  <c:v>42587.25</c:v>
                </c:pt>
                <c:pt idx="1225">
                  <c:v>42587.253472222219</c:v>
                </c:pt>
                <c:pt idx="1226">
                  <c:v>42587.256944444445</c:v>
                </c:pt>
                <c:pt idx="1227">
                  <c:v>42587.260416666664</c:v>
                </c:pt>
                <c:pt idx="1228">
                  <c:v>42587.263888888891</c:v>
                </c:pt>
                <c:pt idx="1229">
                  <c:v>42587.267361111109</c:v>
                </c:pt>
                <c:pt idx="1230">
                  <c:v>42587.270833333336</c:v>
                </c:pt>
                <c:pt idx="1231">
                  <c:v>42587.274305555555</c:v>
                </c:pt>
                <c:pt idx="1232">
                  <c:v>42587.277777777781</c:v>
                </c:pt>
                <c:pt idx="1233">
                  <c:v>42587.28125</c:v>
                </c:pt>
                <c:pt idx="1234">
                  <c:v>42587.284722222219</c:v>
                </c:pt>
                <c:pt idx="1235">
                  <c:v>42587.288194444445</c:v>
                </c:pt>
                <c:pt idx="1236">
                  <c:v>42587.291666666664</c:v>
                </c:pt>
                <c:pt idx="1237">
                  <c:v>42587.295138888891</c:v>
                </c:pt>
                <c:pt idx="1238">
                  <c:v>42587.298611111109</c:v>
                </c:pt>
                <c:pt idx="1239">
                  <c:v>42587.302083333336</c:v>
                </c:pt>
                <c:pt idx="1240">
                  <c:v>42587.305555555555</c:v>
                </c:pt>
                <c:pt idx="1241">
                  <c:v>42587.309027777781</c:v>
                </c:pt>
                <c:pt idx="1242">
                  <c:v>42587.3125</c:v>
                </c:pt>
                <c:pt idx="1243">
                  <c:v>42587.315972222219</c:v>
                </c:pt>
                <c:pt idx="1244">
                  <c:v>42587.319444444445</c:v>
                </c:pt>
                <c:pt idx="1245">
                  <c:v>42587.322916666664</c:v>
                </c:pt>
                <c:pt idx="1246">
                  <c:v>42587.326388888891</c:v>
                </c:pt>
                <c:pt idx="1247">
                  <c:v>42587.329861111109</c:v>
                </c:pt>
                <c:pt idx="1248">
                  <c:v>42587.333333333336</c:v>
                </c:pt>
                <c:pt idx="1249">
                  <c:v>42587.336805555555</c:v>
                </c:pt>
                <c:pt idx="1250">
                  <c:v>42587.340277777781</c:v>
                </c:pt>
                <c:pt idx="1251">
                  <c:v>42587.34375</c:v>
                </c:pt>
                <c:pt idx="1252">
                  <c:v>42587.347222222219</c:v>
                </c:pt>
                <c:pt idx="1253">
                  <c:v>42587.350694444445</c:v>
                </c:pt>
                <c:pt idx="1254">
                  <c:v>42587.354166666664</c:v>
                </c:pt>
                <c:pt idx="1255">
                  <c:v>42587.357638888891</c:v>
                </c:pt>
                <c:pt idx="1256">
                  <c:v>42587.361111111109</c:v>
                </c:pt>
                <c:pt idx="1257">
                  <c:v>42587.364583333336</c:v>
                </c:pt>
                <c:pt idx="1258">
                  <c:v>42587.368055555555</c:v>
                </c:pt>
                <c:pt idx="1259">
                  <c:v>42587.371527777781</c:v>
                </c:pt>
                <c:pt idx="1260">
                  <c:v>42587.375</c:v>
                </c:pt>
                <c:pt idx="1261">
                  <c:v>42587.378472222219</c:v>
                </c:pt>
                <c:pt idx="1262">
                  <c:v>42587.381944444445</c:v>
                </c:pt>
                <c:pt idx="1263">
                  <c:v>42587.385416666664</c:v>
                </c:pt>
                <c:pt idx="1264">
                  <c:v>42587.388888888891</c:v>
                </c:pt>
                <c:pt idx="1265">
                  <c:v>42587.392361111109</c:v>
                </c:pt>
                <c:pt idx="1266">
                  <c:v>42587.395833333336</c:v>
                </c:pt>
                <c:pt idx="1267">
                  <c:v>42587.399305555555</c:v>
                </c:pt>
                <c:pt idx="1268">
                  <c:v>42587.402777777781</c:v>
                </c:pt>
                <c:pt idx="1269">
                  <c:v>42587.40625</c:v>
                </c:pt>
                <c:pt idx="1270">
                  <c:v>42587.409722222219</c:v>
                </c:pt>
                <c:pt idx="1271">
                  <c:v>42587.413194444445</c:v>
                </c:pt>
                <c:pt idx="1272">
                  <c:v>42587.416666666664</c:v>
                </c:pt>
                <c:pt idx="1273">
                  <c:v>42587.420138888891</c:v>
                </c:pt>
                <c:pt idx="1274">
                  <c:v>42587.423611111109</c:v>
                </c:pt>
                <c:pt idx="1275">
                  <c:v>42587.427083333336</c:v>
                </c:pt>
                <c:pt idx="1276">
                  <c:v>42587.430555555555</c:v>
                </c:pt>
                <c:pt idx="1277">
                  <c:v>42587.434027777781</c:v>
                </c:pt>
                <c:pt idx="1278">
                  <c:v>42587.4375</c:v>
                </c:pt>
                <c:pt idx="1279">
                  <c:v>42587.440972222219</c:v>
                </c:pt>
                <c:pt idx="1280">
                  <c:v>42587.444444444445</c:v>
                </c:pt>
                <c:pt idx="1281">
                  <c:v>42587.447916666664</c:v>
                </c:pt>
                <c:pt idx="1282">
                  <c:v>42587.451388888891</c:v>
                </c:pt>
                <c:pt idx="1283">
                  <c:v>42587.454861111109</c:v>
                </c:pt>
                <c:pt idx="1284">
                  <c:v>42587.458333333336</c:v>
                </c:pt>
                <c:pt idx="1285">
                  <c:v>42587.461805555555</c:v>
                </c:pt>
                <c:pt idx="1286">
                  <c:v>42587.465277777781</c:v>
                </c:pt>
                <c:pt idx="1287">
                  <c:v>42587.46875</c:v>
                </c:pt>
                <c:pt idx="1288">
                  <c:v>42587.472222222219</c:v>
                </c:pt>
                <c:pt idx="1289">
                  <c:v>42587.475694444445</c:v>
                </c:pt>
                <c:pt idx="1290">
                  <c:v>42587.479166666664</c:v>
                </c:pt>
                <c:pt idx="1291">
                  <c:v>42587.482638888891</c:v>
                </c:pt>
                <c:pt idx="1292">
                  <c:v>42587.486111111109</c:v>
                </c:pt>
                <c:pt idx="1293">
                  <c:v>42587.489583333336</c:v>
                </c:pt>
                <c:pt idx="1294">
                  <c:v>42587.493055555555</c:v>
                </c:pt>
                <c:pt idx="1295">
                  <c:v>42587.496527777781</c:v>
                </c:pt>
                <c:pt idx="1296">
                  <c:v>42587.5</c:v>
                </c:pt>
                <c:pt idx="1297">
                  <c:v>42587.503472222219</c:v>
                </c:pt>
                <c:pt idx="1298">
                  <c:v>42587.506944444445</c:v>
                </c:pt>
                <c:pt idx="1299">
                  <c:v>42587.510416666664</c:v>
                </c:pt>
                <c:pt idx="1300">
                  <c:v>42587.513888888891</c:v>
                </c:pt>
                <c:pt idx="1301">
                  <c:v>42587.517361111109</c:v>
                </c:pt>
                <c:pt idx="1302">
                  <c:v>42587.520833333336</c:v>
                </c:pt>
                <c:pt idx="1303">
                  <c:v>42587.524305555555</c:v>
                </c:pt>
                <c:pt idx="1304">
                  <c:v>42587.527777777781</c:v>
                </c:pt>
                <c:pt idx="1305">
                  <c:v>42587.53125</c:v>
                </c:pt>
                <c:pt idx="1306">
                  <c:v>42587.534722222219</c:v>
                </c:pt>
                <c:pt idx="1307">
                  <c:v>42587.538194444445</c:v>
                </c:pt>
                <c:pt idx="1308">
                  <c:v>42587.541666666664</c:v>
                </c:pt>
                <c:pt idx="1309">
                  <c:v>42587.545138888891</c:v>
                </c:pt>
                <c:pt idx="1310">
                  <c:v>42587.548611111109</c:v>
                </c:pt>
                <c:pt idx="1311">
                  <c:v>42587.552083333336</c:v>
                </c:pt>
                <c:pt idx="1312">
                  <c:v>42587.555555555555</c:v>
                </c:pt>
                <c:pt idx="1313">
                  <c:v>42587.559027777781</c:v>
                </c:pt>
                <c:pt idx="1314">
                  <c:v>42587.5625</c:v>
                </c:pt>
                <c:pt idx="1315">
                  <c:v>42587.565972222219</c:v>
                </c:pt>
                <c:pt idx="1316">
                  <c:v>42587.569444444445</c:v>
                </c:pt>
                <c:pt idx="1317">
                  <c:v>42587.572916666664</c:v>
                </c:pt>
                <c:pt idx="1318">
                  <c:v>42587.576388888891</c:v>
                </c:pt>
                <c:pt idx="1319">
                  <c:v>42587.579861111109</c:v>
                </c:pt>
                <c:pt idx="1320">
                  <c:v>42587.583333333336</c:v>
                </c:pt>
                <c:pt idx="1321">
                  <c:v>42587.586805555555</c:v>
                </c:pt>
                <c:pt idx="1322">
                  <c:v>42587.590277777781</c:v>
                </c:pt>
                <c:pt idx="1323">
                  <c:v>42587.59375</c:v>
                </c:pt>
                <c:pt idx="1324">
                  <c:v>42587.597222222219</c:v>
                </c:pt>
                <c:pt idx="1325">
                  <c:v>42587.600694444445</c:v>
                </c:pt>
                <c:pt idx="1326">
                  <c:v>42587.604166666664</c:v>
                </c:pt>
                <c:pt idx="1327">
                  <c:v>42587.607638888891</c:v>
                </c:pt>
                <c:pt idx="1328">
                  <c:v>42587.611111111109</c:v>
                </c:pt>
                <c:pt idx="1329">
                  <c:v>42587.614583333336</c:v>
                </c:pt>
                <c:pt idx="1330">
                  <c:v>42587.618055555555</c:v>
                </c:pt>
                <c:pt idx="1331">
                  <c:v>42587.621527777781</c:v>
                </c:pt>
                <c:pt idx="1332">
                  <c:v>42587.625</c:v>
                </c:pt>
                <c:pt idx="1333">
                  <c:v>42587.628472222219</c:v>
                </c:pt>
                <c:pt idx="1334">
                  <c:v>42587.631944444445</c:v>
                </c:pt>
                <c:pt idx="1335">
                  <c:v>42587.635416666664</c:v>
                </c:pt>
                <c:pt idx="1336">
                  <c:v>42587.638888888891</c:v>
                </c:pt>
                <c:pt idx="1337">
                  <c:v>42587.642361111109</c:v>
                </c:pt>
                <c:pt idx="1338">
                  <c:v>42587.645833333336</c:v>
                </c:pt>
                <c:pt idx="1339">
                  <c:v>42587.649305555555</c:v>
                </c:pt>
                <c:pt idx="1340">
                  <c:v>42587.652777777781</c:v>
                </c:pt>
                <c:pt idx="1341">
                  <c:v>42587.65625</c:v>
                </c:pt>
                <c:pt idx="1342">
                  <c:v>42587.659722222219</c:v>
                </c:pt>
                <c:pt idx="1343">
                  <c:v>42587.663194444445</c:v>
                </c:pt>
                <c:pt idx="1344">
                  <c:v>42587.666666666664</c:v>
                </c:pt>
                <c:pt idx="1345">
                  <c:v>42587.670138888891</c:v>
                </c:pt>
                <c:pt idx="1346">
                  <c:v>42587.673611111109</c:v>
                </c:pt>
                <c:pt idx="1347">
                  <c:v>42587.677083333336</c:v>
                </c:pt>
                <c:pt idx="1348">
                  <c:v>42587.680555555555</c:v>
                </c:pt>
                <c:pt idx="1349">
                  <c:v>42587.684027777781</c:v>
                </c:pt>
                <c:pt idx="1350">
                  <c:v>42587.6875</c:v>
                </c:pt>
                <c:pt idx="1351">
                  <c:v>42587.690972222219</c:v>
                </c:pt>
                <c:pt idx="1352">
                  <c:v>42587.694444444445</c:v>
                </c:pt>
                <c:pt idx="1353">
                  <c:v>42587.697916666664</c:v>
                </c:pt>
                <c:pt idx="1354">
                  <c:v>42587.701388888891</c:v>
                </c:pt>
                <c:pt idx="1355">
                  <c:v>42587.704861111109</c:v>
                </c:pt>
                <c:pt idx="1356">
                  <c:v>42587.708333333336</c:v>
                </c:pt>
                <c:pt idx="1357">
                  <c:v>42587.711805555555</c:v>
                </c:pt>
                <c:pt idx="1358">
                  <c:v>42587.715277777781</c:v>
                </c:pt>
                <c:pt idx="1359">
                  <c:v>42587.71875</c:v>
                </c:pt>
                <c:pt idx="1360">
                  <c:v>42587.722222222219</c:v>
                </c:pt>
                <c:pt idx="1361">
                  <c:v>42587.725694444445</c:v>
                </c:pt>
                <c:pt idx="1362">
                  <c:v>42587.729166666664</c:v>
                </c:pt>
                <c:pt idx="1363">
                  <c:v>42587.732638888891</c:v>
                </c:pt>
                <c:pt idx="1364">
                  <c:v>42587.736111111109</c:v>
                </c:pt>
                <c:pt idx="1365">
                  <c:v>42587.739583333336</c:v>
                </c:pt>
                <c:pt idx="1366">
                  <c:v>42587.743055555555</c:v>
                </c:pt>
                <c:pt idx="1367">
                  <c:v>42587.746527777781</c:v>
                </c:pt>
                <c:pt idx="1368">
                  <c:v>42587.75</c:v>
                </c:pt>
                <c:pt idx="1369">
                  <c:v>42587.753472222219</c:v>
                </c:pt>
                <c:pt idx="1370">
                  <c:v>42587.756944444445</c:v>
                </c:pt>
                <c:pt idx="1371">
                  <c:v>42587.760416666664</c:v>
                </c:pt>
                <c:pt idx="1372">
                  <c:v>42587.763888888891</c:v>
                </c:pt>
                <c:pt idx="1373">
                  <c:v>42587.767361111109</c:v>
                </c:pt>
                <c:pt idx="1374">
                  <c:v>42587.770833333336</c:v>
                </c:pt>
                <c:pt idx="1375">
                  <c:v>42587.774305555555</c:v>
                </c:pt>
                <c:pt idx="1376">
                  <c:v>42587.777777777781</c:v>
                </c:pt>
                <c:pt idx="1377">
                  <c:v>42587.78125</c:v>
                </c:pt>
                <c:pt idx="1378">
                  <c:v>42587.784722222219</c:v>
                </c:pt>
                <c:pt idx="1379">
                  <c:v>42587.788194444445</c:v>
                </c:pt>
                <c:pt idx="1380">
                  <c:v>42587.791666666664</c:v>
                </c:pt>
                <c:pt idx="1381">
                  <c:v>42587.795138888891</c:v>
                </c:pt>
                <c:pt idx="1382">
                  <c:v>42587.798611111109</c:v>
                </c:pt>
                <c:pt idx="1383">
                  <c:v>42587.802083333336</c:v>
                </c:pt>
                <c:pt idx="1384">
                  <c:v>42587.805555555555</c:v>
                </c:pt>
                <c:pt idx="1385">
                  <c:v>42587.809027777781</c:v>
                </c:pt>
                <c:pt idx="1386">
                  <c:v>42587.8125</c:v>
                </c:pt>
                <c:pt idx="1387">
                  <c:v>42587.815972222219</c:v>
                </c:pt>
                <c:pt idx="1388">
                  <c:v>42587.819444444445</c:v>
                </c:pt>
                <c:pt idx="1389">
                  <c:v>42587.822916666664</c:v>
                </c:pt>
                <c:pt idx="1390">
                  <c:v>42587.826388888891</c:v>
                </c:pt>
                <c:pt idx="1391">
                  <c:v>42587.829861111109</c:v>
                </c:pt>
                <c:pt idx="1392">
                  <c:v>42587.833333333336</c:v>
                </c:pt>
                <c:pt idx="1393">
                  <c:v>42587.836805555555</c:v>
                </c:pt>
                <c:pt idx="1394">
                  <c:v>42587.840277777781</c:v>
                </c:pt>
                <c:pt idx="1395">
                  <c:v>42587.84375</c:v>
                </c:pt>
                <c:pt idx="1396">
                  <c:v>42587.847222222219</c:v>
                </c:pt>
                <c:pt idx="1397">
                  <c:v>42587.850694444445</c:v>
                </c:pt>
                <c:pt idx="1398">
                  <c:v>42587.854166666664</c:v>
                </c:pt>
                <c:pt idx="1399">
                  <c:v>42587.857638888891</c:v>
                </c:pt>
                <c:pt idx="1400">
                  <c:v>42587.861111111109</c:v>
                </c:pt>
                <c:pt idx="1401">
                  <c:v>42587.864583333336</c:v>
                </c:pt>
                <c:pt idx="1402">
                  <c:v>42587.868055555555</c:v>
                </c:pt>
                <c:pt idx="1403">
                  <c:v>42587.871527777781</c:v>
                </c:pt>
                <c:pt idx="1404">
                  <c:v>42587.875</c:v>
                </c:pt>
                <c:pt idx="1405">
                  <c:v>42587.878472222219</c:v>
                </c:pt>
                <c:pt idx="1406">
                  <c:v>42587.881944444445</c:v>
                </c:pt>
                <c:pt idx="1407">
                  <c:v>42587.885416666664</c:v>
                </c:pt>
                <c:pt idx="1408">
                  <c:v>42587.888888888891</c:v>
                </c:pt>
                <c:pt idx="1409">
                  <c:v>42587.892361111109</c:v>
                </c:pt>
                <c:pt idx="1410">
                  <c:v>42587.895833333336</c:v>
                </c:pt>
                <c:pt idx="1411">
                  <c:v>42587.899305555555</c:v>
                </c:pt>
                <c:pt idx="1412">
                  <c:v>42587.902777777781</c:v>
                </c:pt>
                <c:pt idx="1413">
                  <c:v>42587.90625</c:v>
                </c:pt>
                <c:pt idx="1414">
                  <c:v>42587.909722222219</c:v>
                </c:pt>
                <c:pt idx="1415">
                  <c:v>42587.913194444445</c:v>
                </c:pt>
                <c:pt idx="1416">
                  <c:v>42587.916666666664</c:v>
                </c:pt>
                <c:pt idx="1417">
                  <c:v>42587.920138888891</c:v>
                </c:pt>
                <c:pt idx="1418">
                  <c:v>42587.923611111109</c:v>
                </c:pt>
                <c:pt idx="1419">
                  <c:v>42587.927083333336</c:v>
                </c:pt>
                <c:pt idx="1420">
                  <c:v>42587.930555555555</c:v>
                </c:pt>
                <c:pt idx="1421">
                  <c:v>42587.934027777781</c:v>
                </c:pt>
                <c:pt idx="1422">
                  <c:v>42587.9375</c:v>
                </c:pt>
                <c:pt idx="1423">
                  <c:v>42587.940972222219</c:v>
                </c:pt>
                <c:pt idx="1424">
                  <c:v>42587.944444444445</c:v>
                </c:pt>
                <c:pt idx="1425">
                  <c:v>42587.947916666664</c:v>
                </c:pt>
                <c:pt idx="1426">
                  <c:v>42587.951388888891</c:v>
                </c:pt>
                <c:pt idx="1427">
                  <c:v>42587.954861111109</c:v>
                </c:pt>
                <c:pt idx="1428">
                  <c:v>42587.958333333336</c:v>
                </c:pt>
                <c:pt idx="1429">
                  <c:v>42587.961805555555</c:v>
                </c:pt>
                <c:pt idx="1430">
                  <c:v>42587.965277777781</c:v>
                </c:pt>
                <c:pt idx="1431">
                  <c:v>42587.96875</c:v>
                </c:pt>
                <c:pt idx="1432">
                  <c:v>42587.972222222219</c:v>
                </c:pt>
                <c:pt idx="1433">
                  <c:v>42587.975694444445</c:v>
                </c:pt>
                <c:pt idx="1434">
                  <c:v>42587.979166666664</c:v>
                </c:pt>
                <c:pt idx="1435">
                  <c:v>42587.982638888891</c:v>
                </c:pt>
                <c:pt idx="1436">
                  <c:v>42587.986111111109</c:v>
                </c:pt>
                <c:pt idx="1437">
                  <c:v>42587.989583333336</c:v>
                </c:pt>
                <c:pt idx="1438">
                  <c:v>42587.993055555555</c:v>
                </c:pt>
                <c:pt idx="1439">
                  <c:v>42587.996527777781</c:v>
                </c:pt>
                <c:pt idx="1440">
                  <c:v>42588</c:v>
                </c:pt>
                <c:pt idx="1441">
                  <c:v>42588.003472222219</c:v>
                </c:pt>
                <c:pt idx="1442">
                  <c:v>42588.006944444445</c:v>
                </c:pt>
                <c:pt idx="1443">
                  <c:v>42588.010416666664</c:v>
                </c:pt>
                <c:pt idx="1444">
                  <c:v>42588.013888888891</c:v>
                </c:pt>
                <c:pt idx="1445">
                  <c:v>42588.017361111109</c:v>
                </c:pt>
                <c:pt idx="1446">
                  <c:v>42588.020833333336</c:v>
                </c:pt>
                <c:pt idx="1447">
                  <c:v>42588.024305555555</c:v>
                </c:pt>
                <c:pt idx="1448">
                  <c:v>42588.027777777781</c:v>
                </c:pt>
                <c:pt idx="1449">
                  <c:v>42588.03125</c:v>
                </c:pt>
                <c:pt idx="1450">
                  <c:v>42588.034722222219</c:v>
                </c:pt>
                <c:pt idx="1451">
                  <c:v>42588.038194444445</c:v>
                </c:pt>
                <c:pt idx="1452">
                  <c:v>42588.041666666664</c:v>
                </c:pt>
                <c:pt idx="1453">
                  <c:v>42588.045138888891</c:v>
                </c:pt>
                <c:pt idx="1454">
                  <c:v>42588.048611111109</c:v>
                </c:pt>
                <c:pt idx="1455">
                  <c:v>42588.052083333336</c:v>
                </c:pt>
                <c:pt idx="1456">
                  <c:v>42588.055555555555</c:v>
                </c:pt>
                <c:pt idx="1457">
                  <c:v>42588.059027777781</c:v>
                </c:pt>
                <c:pt idx="1458">
                  <c:v>42588.0625</c:v>
                </c:pt>
                <c:pt idx="1459">
                  <c:v>42588.065972222219</c:v>
                </c:pt>
                <c:pt idx="1460">
                  <c:v>42588.069444444445</c:v>
                </c:pt>
                <c:pt idx="1461">
                  <c:v>42588.072916666664</c:v>
                </c:pt>
                <c:pt idx="1462">
                  <c:v>42588.076388888891</c:v>
                </c:pt>
                <c:pt idx="1463">
                  <c:v>42588.079861111109</c:v>
                </c:pt>
                <c:pt idx="1464">
                  <c:v>42588.083333333336</c:v>
                </c:pt>
                <c:pt idx="1465">
                  <c:v>42588.086805555555</c:v>
                </c:pt>
                <c:pt idx="1466">
                  <c:v>42588.090277777781</c:v>
                </c:pt>
                <c:pt idx="1467">
                  <c:v>42588.09375</c:v>
                </c:pt>
                <c:pt idx="1468">
                  <c:v>42588.097222222219</c:v>
                </c:pt>
                <c:pt idx="1469">
                  <c:v>42588.100694444445</c:v>
                </c:pt>
                <c:pt idx="1470">
                  <c:v>42588.104166666664</c:v>
                </c:pt>
                <c:pt idx="1471">
                  <c:v>42588.107638888891</c:v>
                </c:pt>
                <c:pt idx="1472">
                  <c:v>42588.111111111109</c:v>
                </c:pt>
                <c:pt idx="1473">
                  <c:v>42588.114583333336</c:v>
                </c:pt>
                <c:pt idx="1474">
                  <c:v>42588.118055555555</c:v>
                </c:pt>
                <c:pt idx="1475">
                  <c:v>42588.121527777781</c:v>
                </c:pt>
                <c:pt idx="1476">
                  <c:v>42588.125</c:v>
                </c:pt>
                <c:pt idx="1477">
                  <c:v>42588.128472222219</c:v>
                </c:pt>
                <c:pt idx="1478">
                  <c:v>42588.131944444445</c:v>
                </c:pt>
                <c:pt idx="1479">
                  <c:v>42588.135416666664</c:v>
                </c:pt>
                <c:pt idx="1480">
                  <c:v>42588.138888888891</c:v>
                </c:pt>
                <c:pt idx="1481">
                  <c:v>42588.142361111109</c:v>
                </c:pt>
                <c:pt idx="1482">
                  <c:v>42588.145833333336</c:v>
                </c:pt>
                <c:pt idx="1483">
                  <c:v>42588.149305555555</c:v>
                </c:pt>
                <c:pt idx="1484">
                  <c:v>42588.152777777781</c:v>
                </c:pt>
                <c:pt idx="1485">
                  <c:v>42588.15625</c:v>
                </c:pt>
                <c:pt idx="1486">
                  <c:v>42588.159722222219</c:v>
                </c:pt>
                <c:pt idx="1487">
                  <c:v>42588.163194444445</c:v>
                </c:pt>
                <c:pt idx="1488">
                  <c:v>42588.166666666664</c:v>
                </c:pt>
                <c:pt idx="1489">
                  <c:v>42588.170138888891</c:v>
                </c:pt>
                <c:pt idx="1490">
                  <c:v>42588.173611111109</c:v>
                </c:pt>
                <c:pt idx="1491">
                  <c:v>42588.177083333336</c:v>
                </c:pt>
                <c:pt idx="1492">
                  <c:v>42588.180555555555</c:v>
                </c:pt>
                <c:pt idx="1493">
                  <c:v>42588.184027777781</c:v>
                </c:pt>
                <c:pt idx="1494">
                  <c:v>42588.1875</c:v>
                </c:pt>
                <c:pt idx="1495">
                  <c:v>42588.190972222219</c:v>
                </c:pt>
                <c:pt idx="1496">
                  <c:v>42588.194444444445</c:v>
                </c:pt>
                <c:pt idx="1497">
                  <c:v>42588.197916666664</c:v>
                </c:pt>
                <c:pt idx="1498">
                  <c:v>42588.201388888891</c:v>
                </c:pt>
                <c:pt idx="1499">
                  <c:v>42588.204861111109</c:v>
                </c:pt>
                <c:pt idx="1500">
                  <c:v>42588.208333333336</c:v>
                </c:pt>
                <c:pt idx="1501">
                  <c:v>42588.211805555555</c:v>
                </c:pt>
                <c:pt idx="1502">
                  <c:v>42588.215277777781</c:v>
                </c:pt>
                <c:pt idx="1503">
                  <c:v>42588.21875</c:v>
                </c:pt>
                <c:pt idx="1504">
                  <c:v>42588.222222222219</c:v>
                </c:pt>
                <c:pt idx="1505">
                  <c:v>42588.225694444445</c:v>
                </c:pt>
                <c:pt idx="1506">
                  <c:v>42588.229166666664</c:v>
                </c:pt>
                <c:pt idx="1507">
                  <c:v>42588.232638888891</c:v>
                </c:pt>
                <c:pt idx="1508">
                  <c:v>42588.236111111109</c:v>
                </c:pt>
                <c:pt idx="1509">
                  <c:v>42588.239583333336</c:v>
                </c:pt>
                <c:pt idx="1510">
                  <c:v>42588.243055555555</c:v>
                </c:pt>
                <c:pt idx="1511">
                  <c:v>42588.246527777781</c:v>
                </c:pt>
                <c:pt idx="1512">
                  <c:v>42588.25</c:v>
                </c:pt>
                <c:pt idx="1513">
                  <c:v>42588.253472222219</c:v>
                </c:pt>
                <c:pt idx="1514">
                  <c:v>42588.256944444445</c:v>
                </c:pt>
                <c:pt idx="1515">
                  <c:v>42588.260416666664</c:v>
                </c:pt>
                <c:pt idx="1516">
                  <c:v>42588.263888888891</c:v>
                </c:pt>
                <c:pt idx="1517">
                  <c:v>42588.267361111109</c:v>
                </c:pt>
                <c:pt idx="1518">
                  <c:v>42588.270833333336</c:v>
                </c:pt>
                <c:pt idx="1519">
                  <c:v>42588.274305555555</c:v>
                </c:pt>
                <c:pt idx="1520">
                  <c:v>42588.277777777781</c:v>
                </c:pt>
                <c:pt idx="1521">
                  <c:v>42588.28125</c:v>
                </c:pt>
                <c:pt idx="1522">
                  <c:v>42588.284722222219</c:v>
                </c:pt>
                <c:pt idx="1523">
                  <c:v>42588.288194444445</c:v>
                </c:pt>
                <c:pt idx="1524">
                  <c:v>42588.291666666664</c:v>
                </c:pt>
                <c:pt idx="1525">
                  <c:v>42588.295138888891</c:v>
                </c:pt>
                <c:pt idx="1526">
                  <c:v>42588.298611111109</c:v>
                </c:pt>
                <c:pt idx="1527">
                  <c:v>42588.302083333336</c:v>
                </c:pt>
                <c:pt idx="1528">
                  <c:v>42588.305555555555</c:v>
                </c:pt>
                <c:pt idx="1529">
                  <c:v>42588.309027777781</c:v>
                </c:pt>
                <c:pt idx="1530">
                  <c:v>42588.3125</c:v>
                </c:pt>
                <c:pt idx="1531">
                  <c:v>42588.315972222219</c:v>
                </c:pt>
                <c:pt idx="1532">
                  <c:v>42588.319444444445</c:v>
                </c:pt>
                <c:pt idx="1533">
                  <c:v>42588.322916666664</c:v>
                </c:pt>
                <c:pt idx="1534">
                  <c:v>42588.326388888891</c:v>
                </c:pt>
                <c:pt idx="1535">
                  <c:v>42588.329861111109</c:v>
                </c:pt>
                <c:pt idx="1536">
                  <c:v>42588.333333333336</c:v>
                </c:pt>
                <c:pt idx="1537">
                  <c:v>42588.336805555555</c:v>
                </c:pt>
                <c:pt idx="1538">
                  <c:v>42588.340277777781</c:v>
                </c:pt>
                <c:pt idx="1539">
                  <c:v>42588.34375</c:v>
                </c:pt>
                <c:pt idx="1540">
                  <c:v>42588.347222222219</c:v>
                </c:pt>
                <c:pt idx="1541">
                  <c:v>42588.350694444445</c:v>
                </c:pt>
                <c:pt idx="1542">
                  <c:v>42588.354166666664</c:v>
                </c:pt>
                <c:pt idx="1543">
                  <c:v>42588.357638888891</c:v>
                </c:pt>
                <c:pt idx="1544">
                  <c:v>42588.361111111109</c:v>
                </c:pt>
                <c:pt idx="1545">
                  <c:v>42588.364583333336</c:v>
                </c:pt>
                <c:pt idx="1546">
                  <c:v>42588.368055555555</c:v>
                </c:pt>
                <c:pt idx="1547">
                  <c:v>42588.371527777781</c:v>
                </c:pt>
                <c:pt idx="1548">
                  <c:v>42588.375</c:v>
                </c:pt>
                <c:pt idx="1549">
                  <c:v>42588.378472222219</c:v>
                </c:pt>
                <c:pt idx="1550">
                  <c:v>42588.381944444445</c:v>
                </c:pt>
                <c:pt idx="1551">
                  <c:v>42588.385416666664</c:v>
                </c:pt>
                <c:pt idx="1552">
                  <c:v>42588.388888888891</c:v>
                </c:pt>
                <c:pt idx="1553">
                  <c:v>42588.392361111109</c:v>
                </c:pt>
                <c:pt idx="1554">
                  <c:v>42588.395833333336</c:v>
                </c:pt>
                <c:pt idx="1555">
                  <c:v>42588.399305555555</c:v>
                </c:pt>
                <c:pt idx="1556">
                  <c:v>42588.402777777781</c:v>
                </c:pt>
                <c:pt idx="1557">
                  <c:v>42588.40625</c:v>
                </c:pt>
                <c:pt idx="1558">
                  <c:v>42588.409722222219</c:v>
                </c:pt>
                <c:pt idx="1559">
                  <c:v>42588.413194444445</c:v>
                </c:pt>
                <c:pt idx="1560">
                  <c:v>42588.416666666664</c:v>
                </c:pt>
                <c:pt idx="1561">
                  <c:v>42588.420138888891</c:v>
                </c:pt>
                <c:pt idx="1562">
                  <c:v>42588.423611111109</c:v>
                </c:pt>
                <c:pt idx="1563">
                  <c:v>42588.427083333336</c:v>
                </c:pt>
                <c:pt idx="1564">
                  <c:v>42588.430555555555</c:v>
                </c:pt>
                <c:pt idx="1565">
                  <c:v>42588.434027777781</c:v>
                </c:pt>
                <c:pt idx="1566">
                  <c:v>42588.4375</c:v>
                </c:pt>
                <c:pt idx="1567">
                  <c:v>42588.440972222219</c:v>
                </c:pt>
                <c:pt idx="1568">
                  <c:v>42588.444444444445</c:v>
                </c:pt>
                <c:pt idx="1569">
                  <c:v>42588.447916666664</c:v>
                </c:pt>
                <c:pt idx="1570">
                  <c:v>42588.451388888891</c:v>
                </c:pt>
                <c:pt idx="1571">
                  <c:v>42588.454861111109</c:v>
                </c:pt>
                <c:pt idx="1572">
                  <c:v>42588.458333333336</c:v>
                </c:pt>
                <c:pt idx="1573">
                  <c:v>42588.461805555555</c:v>
                </c:pt>
                <c:pt idx="1574">
                  <c:v>42588.465277777781</c:v>
                </c:pt>
                <c:pt idx="1575">
                  <c:v>42588.46875</c:v>
                </c:pt>
                <c:pt idx="1576">
                  <c:v>42588.472222222219</c:v>
                </c:pt>
                <c:pt idx="1577">
                  <c:v>42588.475694444445</c:v>
                </c:pt>
                <c:pt idx="1578">
                  <c:v>42588.479166666664</c:v>
                </c:pt>
                <c:pt idx="1579">
                  <c:v>42588.482638888891</c:v>
                </c:pt>
                <c:pt idx="1580">
                  <c:v>42588.486111111109</c:v>
                </c:pt>
                <c:pt idx="1581">
                  <c:v>42588.489583333336</c:v>
                </c:pt>
                <c:pt idx="1582">
                  <c:v>42588.493055555555</c:v>
                </c:pt>
                <c:pt idx="1583">
                  <c:v>42588.496527777781</c:v>
                </c:pt>
                <c:pt idx="1584">
                  <c:v>42588.5</c:v>
                </c:pt>
                <c:pt idx="1585">
                  <c:v>42588.503472222219</c:v>
                </c:pt>
                <c:pt idx="1586">
                  <c:v>42588.506944444445</c:v>
                </c:pt>
                <c:pt idx="1587">
                  <c:v>42588.510416666664</c:v>
                </c:pt>
                <c:pt idx="1588">
                  <c:v>42588.513888888891</c:v>
                </c:pt>
                <c:pt idx="1589">
                  <c:v>42588.517361111109</c:v>
                </c:pt>
                <c:pt idx="1590">
                  <c:v>42588.520833333336</c:v>
                </c:pt>
                <c:pt idx="1591">
                  <c:v>42588.524305555555</c:v>
                </c:pt>
                <c:pt idx="1592">
                  <c:v>42588.527777777781</c:v>
                </c:pt>
                <c:pt idx="1593">
                  <c:v>42588.53125</c:v>
                </c:pt>
                <c:pt idx="1594">
                  <c:v>42588.534722222219</c:v>
                </c:pt>
                <c:pt idx="1595">
                  <c:v>42588.538194444445</c:v>
                </c:pt>
                <c:pt idx="1596">
                  <c:v>42588.541666666664</c:v>
                </c:pt>
                <c:pt idx="1597">
                  <c:v>42588.545138888891</c:v>
                </c:pt>
                <c:pt idx="1598">
                  <c:v>42588.548611111109</c:v>
                </c:pt>
                <c:pt idx="1599">
                  <c:v>42588.552083333336</c:v>
                </c:pt>
                <c:pt idx="1600">
                  <c:v>42588.555555555555</c:v>
                </c:pt>
                <c:pt idx="1601">
                  <c:v>42588.559027777781</c:v>
                </c:pt>
                <c:pt idx="1602">
                  <c:v>42588.5625</c:v>
                </c:pt>
                <c:pt idx="1603">
                  <c:v>42588.565972222219</c:v>
                </c:pt>
                <c:pt idx="1604">
                  <c:v>42588.569444444445</c:v>
                </c:pt>
                <c:pt idx="1605">
                  <c:v>42588.572916666664</c:v>
                </c:pt>
                <c:pt idx="1606">
                  <c:v>42588.576388888891</c:v>
                </c:pt>
                <c:pt idx="1607">
                  <c:v>42588.579861111109</c:v>
                </c:pt>
                <c:pt idx="1608">
                  <c:v>42588.583333333336</c:v>
                </c:pt>
                <c:pt idx="1609">
                  <c:v>42588.586805555555</c:v>
                </c:pt>
                <c:pt idx="1610">
                  <c:v>42588.590277777781</c:v>
                </c:pt>
                <c:pt idx="1611">
                  <c:v>42588.59375</c:v>
                </c:pt>
                <c:pt idx="1612">
                  <c:v>42588.597222222219</c:v>
                </c:pt>
                <c:pt idx="1613">
                  <c:v>42588.600694444445</c:v>
                </c:pt>
                <c:pt idx="1614">
                  <c:v>42588.604166666664</c:v>
                </c:pt>
                <c:pt idx="1615">
                  <c:v>42588.607638888891</c:v>
                </c:pt>
                <c:pt idx="1616">
                  <c:v>42588.611111111109</c:v>
                </c:pt>
                <c:pt idx="1617">
                  <c:v>42588.614583333336</c:v>
                </c:pt>
                <c:pt idx="1618">
                  <c:v>42588.618055555555</c:v>
                </c:pt>
                <c:pt idx="1619">
                  <c:v>42588.621527777781</c:v>
                </c:pt>
                <c:pt idx="1620">
                  <c:v>42588.625</c:v>
                </c:pt>
                <c:pt idx="1621">
                  <c:v>42588.628472222219</c:v>
                </c:pt>
                <c:pt idx="1622">
                  <c:v>42588.631944444445</c:v>
                </c:pt>
                <c:pt idx="1623">
                  <c:v>42588.635416666664</c:v>
                </c:pt>
                <c:pt idx="1624">
                  <c:v>42588.638888888891</c:v>
                </c:pt>
                <c:pt idx="1625">
                  <c:v>42588.642361111109</c:v>
                </c:pt>
                <c:pt idx="1626">
                  <c:v>42588.645833333336</c:v>
                </c:pt>
                <c:pt idx="1627">
                  <c:v>42588.649305555555</c:v>
                </c:pt>
                <c:pt idx="1628">
                  <c:v>42588.652777777781</c:v>
                </c:pt>
                <c:pt idx="1629">
                  <c:v>42588.65625</c:v>
                </c:pt>
                <c:pt idx="1630">
                  <c:v>42588.659722222219</c:v>
                </c:pt>
                <c:pt idx="1631">
                  <c:v>42588.663194444445</c:v>
                </c:pt>
                <c:pt idx="1632">
                  <c:v>42588.666666666664</c:v>
                </c:pt>
                <c:pt idx="1633">
                  <c:v>42588.670138888891</c:v>
                </c:pt>
                <c:pt idx="1634">
                  <c:v>42588.673611111109</c:v>
                </c:pt>
                <c:pt idx="1635">
                  <c:v>42588.677083333336</c:v>
                </c:pt>
                <c:pt idx="1636">
                  <c:v>42588.680555555555</c:v>
                </c:pt>
                <c:pt idx="1637">
                  <c:v>42588.684027777781</c:v>
                </c:pt>
                <c:pt idx="1638">
                  <c:v>42588.6875</c:v>
                </c:pt>
                <c:pt idx="1639">
                  <c:v>42588.690972222219</c:v>
                </c:pt>
                <c:pt idx="1640">
                  <c:v>42588.694444444445</c:v>
                </c:pt>
                <c:pt idx="1641">
                  <c:v>42588.697916666664</c:v>
                </c:pt>
                <c:pt idx="1642">
                  <c:v>42588.701388888891</c:v>
                </c:pt>
                <c:pt idx="1643">
                  <c:v>42588.704861111109</c:v>
                </c:pt>
                <c:pt idx="1644">
                  <c:v>42588.708333333336</c:v>
                </c:pt>
                <c:pt idx="1645">
                  <c:v>42588.711805555555</c:v>
                </c:pt>
                <c:pt idx="1646">
                  <c:v>42588.715277777781</c:v>
                </c:pt>
                <c:pt idx="1647">
                  <c:v>42588.71875</c:v>
                </c:pt>
                <c:pt idx="1648">
                  <c:v>42588.722222222219</c:v>
                </c:pt>
                <c:pt idx="1649">
                  <c:v>42588.725694444445</c:v>
                </c:pt>
                <c:pt idx="1650">
                  <c:v>42588.729166666664</c:v>
                </c:pt>
                <c:pt idx="1651">
                  <c:v>42588.732638888891</c:v>
                </c:pt>
                <c:pt idx="1652">
                  <c:v>42588.736111111109</c:v>
                </c:pt>
                <c:pt idx="1653">
                  <c:v>42588.739583333336</c:v>
                </c:pt>
                <c:pt idx="1654">
                  <c:v>42588.743055555555</c:v>
                </c:pt>
                <c:pt idx="1655">
                  <c:v>42588.746527777781</c:v>
                </c:pt>
                <c:pt idx="1656">
                  <c:v>42588.75</c:v>
                </c:pt>
                <c:pt idx="1657">
                  <c:v>42588.753472222219</c:v>
                </c:pt>
                <c:pt idx="1658">
                  <c:v>42588.756944444445</c:v>
                </c:pt>
                <c:pt idx="1659">
                  <c:v>42588.760416666664</c:v>
                </c:pt>
                <c:pt idx="1660">
                  <c:v>42588.763888888891</c:v>
                </c:pt>
                <c:pt idx="1661">
                  <c:v>42588.767361111109</c:v>
                </c:pt>
                <c:pt idx="1662">
                  <c:v>42588.770833333336</c:v>
                </c:pt>
                <c:pt idx="1663">
                  <c:v>42588.774305555555</c:v>
                </c:pt>
                <c:pt idx="1664">
                  <c:v>42588.777777777781</c:v>
                </c:pt>
                <c:pt idx="1665">
                  <c:v>42588.78125</c:v>
                </c:pt>
                <c:pt idx="1666">
                  <c:v>42588.784722222219</c:v>
                </c:pt>
                <c:pt idx="1667">
                  <c:v>42588.788194444445</c:v>
                </c:pt>
                <c:pt idx="1668">
                  <c:v>42588.791666666664</c:v>
                </c:pt>
                <c:pt idx="1669">
                  <c:v>42588.795138888891</c:v>
                </c:pt>
                <c:pt idx="1670">
                  <c:v>42588.798611111109</c:v>
                </c:pt>
                <c:pt idx="1671">
                  <c:v>42588.802083333336</c:v>
                </c:pt>
                <c:pt idx="1672">
                  <c:v>42588.805555555555</c:v>
                </c:pt>
                <c:pt idx="1673">
                  <c:v>42588.809027777781</c:v>
                </c:pt>
                <c:pt idx="1674">
                  <c:v>42588.8125</c:v>
                </c:pt>
                <c:pt idx="1675">
                  <c:v>42588.815972222219</c:v>
                </c:pt>
                <c:pt idx="1676">
                  <c:v>42588.819444444445</c:v>
                </c:pt>
                <c:pt idx="1677">
                  <c:v>42588.822916666664</c:v>
                </c:pt>
                <c:pt idx="1678">
                  <c:v>42588.826388888891</c:v>
                </c:pt>
                <c:pt idx="1679">
                  <c:v>42588.829861111109</c:v>
                </c:pt>
                <c:pt idx="1680">
                  <c:v>42588.833333333336</c:v>
                </c:pt>
                <c:pt idx="1681">
                  <c:v>42588.836805555555</c:v>
                </c:pt>
                <c:pt idx="1682">
                  <c:v>42588.840277777781</c:v>
                </c:pt>
                <c:pt idx="1683">
                  <c:v>42588.84375</c:v>
                </c:pt>
                <c:pt idx="1684">
                  <c:v>42588.847222222219</c:v>
                </c:pt>
                <c:pt idx="1685">
                  <c:v>42588.850694444445</c:v>
                </c:pt>
                <c:pt idx="1686">
                  <c:v>42588.854166666664</c:v>
                </c:pt>
                <c:pt idx="1687">
                  <c:v>42588.857638888891</c:v>
                </c:pt>
                <c:pt idx="1688">
                  <c:v>42588.861111111109</c:v>
                </c:pt>
                <c:pt idx="1689">
                  <c:v>42588.864583333336</c:v>
                </c:pt>
                <c:pt idx="1690">
                  <c:v>42588.868055555555</c:v>
                </c:pt>
                <c:pt idx="1691">
                  <c:v>42588.871527777781</c:v>
                </c:pt>
                <c:pt idx="1692">
                  <c:v>42588.875</c:v>
                </c:pt>
                <c:pt idx="1693">
                  <c:v>42588.878472222219</c:v>
                </c:pt>
                <c:pt idx="1694">
                  <c:v>42588.881944444445</c:v>
                </c:pt>
                <c:pt idx="1695">
                  <c:v>42588.885416666664</c:v>
                </c:pt>
                <c:pt idx="1696">
                  <c:v>42588.888888888891</c:v>
                </c:pt>
                <c:pt idx="1697">
                  <c:v>42588.892361111109</c:v>
                </c:pt>
                <c:pt idx="1698">
                  <c:v>42588.895833333336</c:v>
                </c:pt>
                <c:pt idx="1699">
                  <c:v>42588.899305555555</c:v>
                </c:pt>
                <c:pt idx="1700">
                  <c:v>42588.902777777781</c:v>
                </c:pt>
                <c:pt idx="1701">
                  <c:v>42588.90625</c:v>
                </c:pt>
                <c:pt idx="1702">
                  <c:v>42588.909722222219</c:v>
                </c:pt>
                <c:pt idx="1703">
                  <c:v>42588.913194444445</c:v>
                </c:pt>
                <c:pt idx="1704">
                  <c:v>42588.916666666664</c:v>
                </c:pt>
                <c:pt idx="1705">
                  <c:v>42588.920138888891</c:v>
                </c:pt>
                <c:pt idx="1706">
                  <c:v>42588.923611111109</c:v>
                </c:pt>
                <c:pt idx="1707">
                  <c:v>42588.927083333336</c:v>
                </c:pt>
                <c:pt idx="1708">
                  <c:v>42588.930555555555</c:v>
                </c:pt>
                <c:pt idx="1709">
                  <c:v>42588.934027777781</c:v>
                </c:pt>
                <c:pt idx="1710">
                  <c:v>42588.9375</c:v>
                </c:pt>
                <c:pt idx="1711">
                  <c:v>42588.940972222219</c:v>
                </c:pt>
                <c:pt idx="1712">
                  <c:v>42588.944444444445</c:v>
                </c:pt>
                <c:pt idx="1713">
                  <c:v>42588.947916666664</c:v>
                </c:pt>
                <c:pt idx="1714">
                  <c:v>42588.951388888891</c:v>
                </c:pt>
                <c:pt idx="1715">
                  <c:v>42588.954861111109</c:v>
                </c:pt>
                <c:pt idx="1716">
                  <c:v>42588.958333333336</c:v>
                </c:pt>
                <c:pt idx="1717">
                  <c:v>42588.961805555555</c:v>
                </c:pt>
                <c:pt idx="1718">
                  <c:v>42588.965277777781</c:v>
                </c:pt>
                <c:pt idx="1719">
                  <c:v>42588.96875</c:v>
                </c:pt>
                <c:pt idx="1720">
                  <c:v>42588.972222222219</c:v>
                </c:pt>
                <c:pt idx="1721">
                  <c:v>42588.975694444445</c:v>
                </c:pt>
                <c:pt idx="1722">
                  <c:v>42588.979166666664</c:v>
                </c:pt>
                <c:pt idx="1723">
                  <c:v>42588.982638888891</c:v>
                </c:pt>
                <c:pt idx="1724">
                  <c:v>42588.986111111109</c:v>
                </c:pt>
                <c:pt idx="1725">
                  <c:v>42588.989583333336</c:v>
                </c:pt>
                <c:pt idx="1726">
                  <c:v>42588.993055555555</c:v>
                </c:pt>
                <c:pt idx="1727">
                  <c:v>42588.996527777781</c:v>
                </c:pt>
                <c:pt idx="1728">
                  <c:v>42589</c:v>
                </c:pt>
                <c:pt idx="1729">
                  <c:v>42589.003472222219</c:v>
                </c:pt>
                <c:pt idx="1730">
                  <c:v>42589.006944444445</c:v>
                </c:pt>
                <c:pt idx="1731">
                  <c:v>42589.010416666664</c:v>
                </c:pt>
                <c:pt idx="1732">
                  <c:v>42589.013888888891</c:v>
                </c:pt>
                <c:pt idx="1733">
                  <c:v>42589.017361111109</c:v>
                </c:pt>
                <c:pt idx="1734">
                  <c:v>42589.020833333336</c:v>
                </c:pt>
                <c:pt idx="1735">
                  <c:v>42589.024305555555</c:v>
                </c:pt>
                <c:pt idx="1736">
                  <c:v>42589.027777777781</c:v>
                </c:pt>
                <c:pt idx="1737">
                  <c:v>42589.03125</c:v>
                </c:pt>
                <c:pt idx="1738">
                  <c:v>42589.034722222219</c:v>
                </c:pt>
                <c:pt idx="1739">
                  <c:v>42589.038194444445</c:v>
                </c:pt>
                <c:pt idx="1740">
                  <c:v>42589.041666666664</c:v>
                </c:pt>
                <c:pt idx="1741">
                  <c:v>42589.045138888891</c:v>
                </c:pt>
                <c:pt idx="1742">
                  <c:v>42589.048611111109</c:v>
                </c:pt>
                <c:pt idx="1743">
                  <c:v>42589.052083333336</c:v>
                </c:pt>
                <c:pt idx="1744">
                  <c:v>42589.055555555555</c:v>
                </c:pt>
                <c:pt idx="1745">
                  <c:v>42589.059027777781</c:v>
                </c:pt>
                <c:pt idx="1746">
                  <c:v>42589.0625</c:v>
                </c:pt>
                <c:pt idx="1747">
                  <c:v>42589.065972222219</c:v>
                </c:pt>
                <c:pt idx="1748">
                  <c:v>42589.069444444445</c:v>
                </c:pt>
                <c:pt idx="1749">
                  <c:v>42589.072916666664</c:v>
                </c:pt>
                <c:pt idx="1750">
                  <c:v>42589.076388888891</c:v>
                </c:pt>
                <c:pt idx="1751">
                  <c:v>42589.079861111109</c:v>
                </c:pt>
                <c:pt idx="1752">
                  <c:v>42589.083333333336</c:v>
                </c:pt>
                <c:pt idx="1753">
                  <c:v>42589.086805555555</c:v>
                </c:pt>
                <c:pt idx="1754">
                  <c:v>42589.090277777781</c:v>
                </c:pt>
                <c:pt idx="1755">
                  <c:v>42589.09375</c:v>
                </c:pt>
                <c:pt idx="1756">
                  <c:v>42589.097222222219</c:v>
                </c:pt>
                <c:pt idx="1757">
                  <c:v>42589.100694444445</c:v>
                </c:pt>
                <c:pt idx="1758">
                  <c:v>42589.104166666664</c:v>
                </c:pt>
                <c:pt idx="1759">
                  <c:v>42589.107638888891</c:v>
                </c:pt>
                <c:pt idx="1760">
                  <c:v>42589.111111111109</c:v>
                </c:pt>
                <c:pt idx="1761">
                  <c:v>42589.114583333336</c:v>
                </c:pt>
                <c:pt idx="1762">
                  <c:v>42589.118055555555</c:v>
                </c:pt>
                <c:pt idx="1763">
                  <c:v>42589.121527777781</c:v>
                </c:pt>
                <c:pt idx="1764">
                  <c:v>42589.125</c:v>
                </c:pt>
                <c:pt idx="1765">
                  <c:v>42589.128472222219</c:v>
                </c:pt>
                <c:pt idx="1766">
                  <c:v>42589.131944444445</c:v>
                </c:pt>
                <c:pt idx="1767">
                  <c:v>42589.135416666664</c:v>
                </c:pt>
                <c:pt idx="1768">
                  <c:v>42589.138888888891</c:v>
                </c:pt>
                <c:pt idx="1769">
                  <c:v>42589.142361111109</c:v>
                </c:pt>
                <c:pt idx="1770">
                  <c:v>42589.145833333336</c:v>
                </c:pt>
                <c:pt idx="1771">
                  <c:v>42589.149305555555</c:v>
                </c:pt>
                <c:pt idx="1772">
                  <c:v>42589.152777777781</c:v>
                </c:pt>
                <c:pt idx="1773">
                  <c:v>42589.15625</c:v>
                </c:pt>
                <c:pt idx="1774">
                  <c:v>42589.159722222219</c:v>
                </c:pt>
                <c:pt idx="1775">
                  <c:v>42589.163194444445</c:v>
                </c:pt>
                <c:pt idx="1776">
                  <c:v>42589.166666666664</c:v>
                </c:pt>
                <c:pt idx="1777">
                  <c:v>42589.170138888891</c:v>
                </c:pt>
                <c:pt idx="1778">
                  <c:v>42589.173611111109</c:v>
                </c:pt>
                <c:pt idx="1779">
                  <c:v>42589.177083333336</c:v>
                </c:pt>
                <c:pt idx="1780">
                  <c:v>42589.180555555555</c:v>
                </c:pt>
                <c:pt idx="1781">
                  <c:v>42589.184027777781</c:v>
                </c:pt>
                <c:pt idx="1782">
                  <c:v>42589.1875</c:v>
                </c:pt>
                <c:pt idx="1783">
                  <c:v>42589.190972222219</c:v>
                </c:pt>
                <c:pt idx="1784">
                  <c:v>42589.194444444445</c:v>
                </c:pt>
                <c:pt idx="1785">
                  <c:v>42589.197916666664</c:v>
                </c:pt>
                <c:pt idx="1786">
                  <c:v>42589.201388888891</c:v>
                </c:pt>
                <c:pt idx="1787">
                  <c:v>42589.204861111109</c:v>
                </c:pt>
                <c:pt idx="1788">
                  <c:v>42589.208333333336</c:v>
                </c:pt>
                <c:pt idx="1789">
                  <c:v>42589.211805555555</c:v>
                </c:pt>
                <c:pt idx="1790">
                  <c:v>42589.215277777781</c:v>
                </c:pt>
                <c:pt idx="1791">
                  <c:v>42589.21875</c:v>
                </c:pt>
                <c:pt idx="1792">
                  <c:v>42589.222222222219</c:v>
                </c:pt>
                <c:pt idx="1793">
                  <c:v>42589.225694444445</c:v>
                </c:pt>
                <c:pt idx="1794">
                  <c:v>42589.229166666664</c:v>
                </c:pt>
                <c:pt idx="1795">
                  <c:v>42589.232638888891</c:v>
                </c:pt>
                <c:pt idx="1796">
                  <c:v>42589.236111111109</c:v>
                </c:pt>
                <c:pt idx="1797">
                  <c:v>42589.239583333336</c:v>
                </c:pt>
                <c:pt idx="1798">
                  <c:v>42589.243055555555</c:v>
                </c:pt>
                <c:pt idx="1799">
                  <c:v>42589.246527777781</c:v>
                </c:pt>
                <c:pt idx="1800">
                  <c:v>42589.25</c:v>
                </c:pt>
                <c:pt idx="1801">
                  <c:v>42589.253472222219</c:v>
                </c:pt>
                <c:pt idx="1802">
                  <c:v>42589.256944444445</c:v>
                </c:pt>
                <c:pt idx="1803">
                  <c:v>42589.260416666664</c:v>
                </c:pt>
                <c:pt idx="1804">
                  <c:v>42589.263888888891</c:v>
                </c:pt>
                <c:pt idx="1805">
                  <c:v>42589.267361111109</c:v>
                </c:pt>
                <c:pt idx="1806">
                  <c:v>42589.270833333336</c:v>
                </c:pt>
                <c:pt idx="1807">
                  <c:v>42589.274305555555</c:v>
                </c:pt>
                <c:pt idx="1808">
                  <c:v>42589.277777777781</c:v>
                </c:pt>
                <c:pt idx="1809">
                  <c:v>42589.28125</c:v>
                </c:pt>
                <c:pt idx="1810">
                  <c:v>42589.284722222219</c:v>
                </c:pt>
                <c:pt idx="1811">
                  <c:v>42589.288194444445</c:v>
                </c:pt>
                <c:pt idx="1812">
                  <c:v>42589.291666666664</c:v>
                </c:pt>
                <c:pt idx="1813">
                  <c:v>42589.295138888891</c:v>
                </c:pt>
                <c:pt idx="1814">
                  <c:v>42589.298611111109</c:v>
                </c:pt>
                <c:pt idx="1815">
                  <c:v>42589.302083333336</c:v>
                </c:pt>
                <c:pt idx="1816">
                  <c:v>42589.305555555555</c:v>
                </c:pt>
                <c:pt idx="1817">
                  <c:v>42589.309027777781</c:v>
                </c:pt>
                <c:pt idx="1818">
                  <c:v>42589.3125</c:v>
                </c:pt>
                <c:pt idx="1819">
                  <c:v>42589.315972222219</c:v>
                </c:pt>
                <c:pt idx="1820">
                  <c:v>42589.319444444445</c:v>
                </c:pt>
                <c:pt idx="1821">
                  <c:v>42589.322916666664</c:v>
                </c:pt>
                <c:pt idx="1822">
                  <c:v>42589.326388888891</c:v>
                </c:pt>
                <c:pt idx="1823">
                  <c:v>42589.329861111109</c:v>
                </c:pt>
                <c:pt idx="1824">
                  <c:v>42589.333333333336</c:v>
                </c:pt>
                <c:pt idx="1825">
                  <c:v>42589.336805555555</c:v>
                </c:pt>
                <c:pt idx="1826">
                  <c:v>42589.340277777781</c:v>
                </c:pt>
                <c:pt idx="1827">
                  <c:v>42589.34375</c:v>
                </c:pt>
                <c:pt idx="1828">
                  <c:v>42589.347222222219</c:v>
                </c:pt>
                <c:pt idx="1829">
                  <c:v>42589.350694444445</c:v>
                </c:pt>
                <c:pt idx="1830">
                  <c:v>42589.354166666664</c:v>
                </c:pt>
                <c:pt idx="1831">
                  <c:v>42589.357638888891</c:v>
                </c:pt>
                <c:pt idx="1832">
                  <c:v>42589.361111111109</c:v>
                </c:pt>
                <c:pt idx="1833">
                  <c:v>42589.364583333336</c:v>
                </c:pt>
                <c:pt idx="1834">
                  <c:v>42589.368055555555</c:v>
                </c:pt>
                <c:pt idx="1835">
                  <c:v>42589.371527777781</c:v>
                </c:pt>
                <c:pt idx="1836">
                  <c:v>42589.375</c:v>
                </c:pt>
                <c:pt idx="1837">
                  <c:v>42589.378472222219</c:v>
                </c:pt>
                <c:pt idx="1838">
                  <c:v>42589.381944444445</c:v>
                </c:pt>
                <c:pt idx="1839">
                  <c:v>42589.385416666664</c:v>
                </c:pt>
                <c:pt idx="1840">
                  <c:v>42589.388888888891</c:v>
                </c:pt>
                <c:pt idx="1841">
                  <c:v>42589.392361111109</c:v>
                </c:pt>
                <c:pt idx="1842">
                  <c:v>42589.395833333336</c:v>
                </c:pt>
                <c:pt idx="1843">
                  <c:v>42589.399305555555</c:v>
                </c:pt>
                <c:pt idx="1844">
                  <c:v>42589.402777777781</c:v>
                </c:pt>
                <c:pt idx="1845">
                  <c:v>42589.40625</c:v>
                </c:pt>
                <c:pt idx="1846">
                  <c:v>42589.409722222219</c:v>
                </c:pt>
                <c:pt idx="1847">
                  <c:v>42589.413194444445</c:v>
                </c:pt>
                <c:pt idx="1848">
                  <c:v>42589.416666666664</c:v>
                </c:pt>
                <c:pt idx="1849">
                  <c:v>42589.420138888891</c:v>
                </c:pt>
                <c:pt idx="1850">
                  <c:v>42589.423611111109</c:v>
                </c:pt>
                <c:pt idx="1851">
                  <c:v>42589.427083333336</c:v>
                </c:pt>
                <c:pt idx="1852">
                  <c:v>42589.430555555555</c:v>
                </c:pt>
                <c:pt idx="1853">
                  <c:v>42589.434027777781</c:v>
                </c:pt>
                <c:pt idx="1854">
                  <c:v>42589.4375</c:v>
                </c:pt>
                <c:pt idx="1855">
                  <c:v>42589.440972222219</c:v>
                </c:pt>
                <c:pt idx="1856">
                  <c:v>42589.444444444445</c:v>
                </c:pt>
                <c:pt idx="1857">
                  <c:v>42589.447916666664</c:v>
                </c:pt>
                <c:pt idx="1858">
                  <c:v>42589.451388888891</c:v>
                </c:pt>
                <c:pt idx="1859">
                  <c:v>42589.454861111109</c:v>
                </c:pt>
                <c:pt idx="1860">
                  <c:v>42589.458333333336</c:v>
                </c:pt>
                <c:pt idx="1861">
                  <c:v>42589.461805555555</c:v>
                </c:pt>
                <c:pt idx="1862">
                  <c:v>42589.465277777781</c:v>
                </c:pt>
                <c:pt idx="1863">
                  <c:v>42589.46875</c:v>
                </c:pt>
                <c:pt idx="1864">
                  <c:v>42589.472222222219</c:v>
                </c:pt>
                <c:pt idx="1865">
                  <c:v>42589.475694444445</c:v>
                </c:pt>
                <c:pt idx="1866">
                  <c:v>42589.479166666664</c:v>
                </c:pt>
                <c:pt idx="1867">
                  <c:v>42589.482638888891</c:v>
                </c:pt>
                <c:pt idx="1868">
                  <c:v>42589.486111111109</c:v>
                </c:pt>
                <c:pt idx="1869">
                  <c:v>42589.489583333336</c:v>
                </c:pt>
                <c:pt idx="1870">
                  <c:v>42589.493055555555</c:v>
                </c:pt>
                <c:pt idx="1871">
                  <c:v>42589.496527777781</c:v>
                </c:pt>
                <c:pt idx="1872">
                  <c:v>42589.5</c:v>
                </c:pt>
                <c:pt idx="1873">
                  <c:v>42589.503472222219</c:v>
                </c:pt>
                <c:pt idx="1874">
                  <c:v>42589.506944444445</c:v>
                </c:pt>
                <c:pt idx="1875">
                  <c:v>42589.510416666664</c:v>
                </c:pt>
                <c:pt idx="1876">
                  <c:v>42589.513888888891</c:v>
                </c:pt>
                <c:pt idx="1877">
                  <c:v>42589.517361111109</c:v>
                </c:pt>
                <c:pt idx="1878">
                  <c:v>42589.520833333336</c:v>
                </c:pt>
                <c:pt idx="1879">
                  <c:v>42589.524305555555</c:v>
                </c:pt>
                <c:pt idx="1880">
                  <c:v>42589.527777777781</c:v>
                </c:pt>
                <c:pt idx="1881">
                  <c:v>42589.53125</c:v>
                </c:pt>
                <c:pt idx="1882">
                  <c:v>42589.534722222219</c:v>
                </c:pt>
                <c:pt idx="1883">
                  <c:v>42589.538194444445</c:v>
                </c:pt>
                <c:pt idx="1884">
                  <c:v>42589.541666666664</c:v>
                </c:pt>
                <c:pt idx="1885">
                  <c:v>42589.545138888891</c:v>
                </c:pt>
                <c:pt idx="1886">
                  <c:v>42589.548611111109</c:v>
                </c:pt>
                <c:pt idx="1887">
                  <c:v>42589.552083333336</c:v>
                </c:pt>
                <c:pt idx="1888">
                  <c:v>42589.555555555555</c:v>
                </c:pt>
                <c:pt idx="1889">
                  <c:v>42589.559027777781</c:v>
                </c:pt>
                <c:pt idx="1890">
                  <c:v>42589.5625</c:v>
                </c:pt>
                <c:pt idx="1891">
                  <c:v>42589.565972222219</c:v>
                </c:pt>
                <c:pt idx="1892">
                  <c:v>42589.569444444445</c:v>
                </c:pt>
                <c:pt idx="1893">
                  <c:v>42589.572916666664</c:v>
                </c:pt>
                <c:pt idx="1894">
                  <c:v>42589.576388888891</c:v>
                </c:pt>
                <c:pt idx="1895">
                  <c:v>42589.579861111109</c:v>
                </c:pt>
                <c:pt idx="1896">
                  <c:v>42589.583333333336</c:v>
                </c:pt>
                <c:pt idx="1897">
                  <c:v>42589.586805555555</c:v>
                </c:pt>
                <c:pt idx="1898">
                  <c:v>42589.590277777781</c:v>
                </c:pt>
                <c:pt idx="1899">
                  <c:v>42589.59375</c:v>
                </c:pt>
                <c:pt idx="1900">
                  <c:v>42589.597222222219</c:v>
                </c:pt>
                <c:pt idx="1901">
                  <c:v>42589.600694444445</c:v>
                </c:pt>
                <c:pt idx="1902">
                  <c:v>42589.604166666664</c:v>
                </c:pt>
                <c:pt idx="1903">
                  <c:v>42589.607638888891</c:v>
                </c:pt>
                <c:pt idx="1904">
                  <c:v>42589.611111111109</c:v>
                </c:pt>
                <c:pt idx="1905">
                  <c:v>42589.614583333336</c:v>
                </c:pt>
                <c:pt idx="1906">
                  <c:v>42589.618055555555</c:v>
                </c:pt>
                <c:pt idx="1907">
                  <c:v>42589.621527777781</c:v>
                </c:pt>
                <c:pt idx="1908">
                  <c:v>42589.625</c:v>
                </c:pt>
                <c:pt idx="1909">
                  <c:v>42589.628472222219</c:v>
                </c:pt>
                <c:pt idx="1910">
                  <c:v>42589.631944444445</c:v>
                </c:pt>
                <c:pt idx="1911">
                  <c:v>42589.635416666664</c:v>
                </c:pt>
                <c:pt idx="1912">
                  <c:v>42589.638888888891</c:v>
                </c:pt>
                <c:pt idx="1913">
                  <c:v>42589.642361111109</c:v>
                </c:pt>
                <c:pt idx="1914">
                  <c:v>42589.645833333336</c:v>
                </c:pt>
                <c:pt idx="1915">
                  <c:v>42589.649305555555</c:v>
                </c:pt>
                <c:pt idx="1916">
                  <c:v>42589.652777777781</c:v>
                </c:pt>
                <c:pt idx="1917">
                  <c:v>42589.65625</c:v>
                </c:pt>
                <c:pt idx="1918">
                  <c:v>42589.659722222219</c:v>
                </c:pt>
                <c:pt idx="1919">
                  <c:v>42589.663194444445</c:v>
                </c:pt>
                <c:pt idx="1920">
                  <c:v>42589.666666666664</c:v>
                </c:pt>
                <c:pt idx="1921">
                  <c:v>42589.670138888891</c:v>
                </c:pt>
                <c:pt idx="1922">
                  <c:v>42589.673611111109</c:v>
                </c:pt>
                <c:pt idx="1923">
                  <c:v>42589.677083333336</c:v>
                </c:pt>
                <c:pt idx="1924">
                  <c:v>42589.680555555555</c:v>
                </c:pt>
                <c:pt idx="1925">
                  <c:v>42589.684027777781</c:v>
                </c:pt>
                <c:pt idx="1926">
                  <c:v>42589.6875</c:v>
                </c:pt>
                <c:pt idx="1927">
                  <c:v>42589.690972222219</c:v>
                </c:pt>
                <c:pt idx="1928">
                  <c:v>42589.694444444445</c:v>
                </c:pt>
                <c:pt idx="1929">
                  <c:v>42589.697916666664</c:v>
                </c:pt>
                <c:pt idx="1930">
                  <c:v>42589.701388888891</c:v>
                </c:pt>
                <c:pt idx="1931">
                  <c:v>42589.704861111109</c:v>
                </c:pt>
                <c:pt idx="1932">
                  <c:v>42589.708333333336</c:v>
                </c:pt>
                <c:pt idx="1933">
                  <c:v>42589.711805555555</c:v>
                </c:pt>
                <c:pt idx="1934">
                  <c:v>42589.715277777781</c:v>
                </c:pt>
                <c:pt idx="1935">
                  <c:v>42589.71875</c:v>
                </c:pt>
                <c:pt idx="1936">
                  <c:v>42589.722222222219</c:v>
                </c:pt>
                <c:pt idx="1937">
                  <c:v>42589.725694444445</c:v>
                </c:pt>
                <c:pt idx="1938">
                  <c:v>42589.729166666664</c:v>
                </c:pt>
                <c:pt idx="1939">
                  <c:v>42589.732638888891</c:v>
                </c:pt>
                <c:pt idx="1940">
                  <c:v>42589.736111111109</c:v>
                </c:pt>
                <c:pt idx="1941">
                  <c:v>42589.739583333336</c:v>
                </c:pt>
                <c:pt idx="1942">
                  <c:v>42589.743055555555</c:v>
                </c:pt>
                <c:pt idx="1943">
                  <c:v>42589.746527777781</c:v>
                </c:pt>
                <c:pt idx="1944">
                  <c:v>42589.75</c:v>
                </c:pt>
                <c:pt idx="1945">
                  <c:v>42589.753472222219</c:v>
                </c:pt>
                <c:pt idx="1946">
                  <c:v>42589.756944444445</c:v>
                </c:pt>
                <c:pt idx="1947">
                  <c:v>42589.760416666664</c:v>
                </c:pt>
                <c:pt idx="1948">
                  <c:v>42589.763888888891</c:v>
                </c:pt>
                <c:pt idx="1949">
                  <c:v>42589.767361111109</c:v>
                </c:pt>
                <c:pt idx="1950">
                  <c:v>42589.770833333336</c:v>
                </c:pt>
                <c:pt idx="1951">
                  <c:v>42589.774305555555</c:v>
                </c:pt>
                <c:pt idx="1952">
                  <c:v>42589.777777777781</c:v>
                </c:pt>
                <c:pt idx="1953">
                  <c:v>42589.78125</c:v>
                </c:pt>
                <c:pt idx="1954">
                  <c:v>42589.784722222219</c:v>
                </c:pt>
                <c:pt idx="1955">
                  <c:v>42589.788194444445</c:v>
                </c:pt>
                <c:pt idx="1956">
                  <c:v>42589.791666666664</c:v>
                </c:pt>
                <c:pt idx="1957">
                  <c:v>42589.795138888891</c:v>
                </c:pt>
                <c:pt idx="1958">
                  <c:v>42589.798611111109</c:v>
                </c:pt>
                <c:pt idx="1959">
                  <c:v>42589.802083333336</c:v>
                </c:pt>
                <c:pt idx="1960">
                  <c:v>42589.805555555555</c:v>
                </c:pt>
                <c:pt idx="1961">
                  <c:v>42589.809027777781</c:v>
                </c:pt>
                <c:pt idx="1962">
                  <c:v>42589.8125</c:v>
                </c:pt>
                <c:pt idx="1963">
                  <c:v>42589.815972222219</c:v>
                </c:pt>
                <c:pt idx="1964">
                  <c:v>42589.819444444445</c:v>
                </c:pt>
                <c:pt idx="1965">
                  <c:v>42589.822916666664</c:v>
                </c:pt>
                <c:pt idx="1966">
                  <c:v>42589.826388888891</c:v>
                </c:pt>
                <c:pt idx="1967">
                  <c:v>42589.829861111109</c:v>
                </c:pt>
                <c:pt idx="1968">
                  <c:v>42589.833333333336</c:v>
                </c:pt>
                <c:pt idx="1969">
                  <c:v>42589.836805555555</c:v>
                </c:pt>
                <c:pt idx="1970">
                  <c:v>42589.840277777781</c:v>
                </c:pt>
                <c:pt idx="1971">
                  <c:v>42589.84375</c:v>
                </c:pt>
                <c:pt idx="1972">
                  <c:v>42589.847222222219</c:v>
                </c:pt>
                <c:pt idx="1973">
                  <c:v>42589.850694444445</c:v>
                </c:pt>
                <c:pt idx="1974">
                  <c:v>42589.854166666664</c:v>
                </c:pt>
                <c:pt idx="1975">
                  <c:v>42589.857638888891</c:v>
                </c:pt>
                <c:pt idx="1976">
                  <c:v>42589.861111111109</c:v>
                </c:pt>
                <c:pt idx="1977">
                  <c:v>42589.864583333336</c:v>
                </c:pt>
                <c:pt idx="1978">
                  <c:v>42589.868055555555</c:v>
                </c:pt>
                <c:pt idx="1979">
                  <c:v>42589.871527777781</c:v>
                </c:pt>
                <c:pt idx="1980">
                  <c:v>42589.875</c:v>
                </c:pt>
                <c:pt idx="1981">
                  <c:v>42589.878472222219</c:v>
                </c:pt>
                <c:pt idx="1982">
                  <c:v>42589.881944444445</c:v>
                </c:pt>
                <c:pt idx="1983">
                  <c:v>42589.885416666664</c:v>
                </c:pt>
                <c:pt idx="1984">
                  <c:v>42589.888888888891</c:v>
                </c:pt>
                <c:pt idx="1985">
                  <c:v>42589.892361111109</c:v>
                </c:pt>
                <c:pt idx="1986">
                  <c:v>42589.895833333336</c:v>
                </c:pt>
                <c:pt idx="1987">
                  <c:v>42589.899305555555</c:v>
                </c:pt>
                <c:pt idx="1988">
                  <c:v>42589.902777777781</c:v>
                </c:pt>
                <c:pt idx="1989">
                  <c:v>42589.90625</c:v>
                </c:pt>
                <c:pt idx="1990">
                  <c:v>42589.909722222219</c:v>
                </c:pt>
                <c:pt idx="1991">
                  <c:v>42589.913194444445</c:v>
                </c:pt>
                <c:pt idx="1992">
                  <c:v>42589.916666666664</c:v>
                </c:pt>
                <c:pt idx="1993">
                  <c:v>42589.920138888891</c:v>
                </c:pt>
                <c:pt idx="1994">
                  <c:v>42589.923611111109</c:v>
                </c:pt>
                <c:pt idx="1995">
                  <c:v>42589.927083333336</c:v>
                </c:pt>
                <c:pt idx="1996">
                  <c:v>42589.930555555555</c:v>
                </c:pt>
                <c:pt idx="1997">
                  <c:v>42589.934027777781</c:v>
                </c:pt>
                <c:pt idx="1998">
                  <c:v>42589.9375</c:v>
                </c:pt>
                <c:pt idx="1999">
                  <c:v>42589.940972222219</c:v>
                </c:pt>
                <c:pt idx="2000">
                  <c:v>42589.944444444445</c:v>
                </c:pt>
                <c:pt idx="2001">
                  <c:v>42589.947916666664</c:v>
                </c:pt>
                <c:pt idx="2002">
                  <c:v>42589.951388888891</c:v>
                </c:pt>
                <c:pt idx="2003">
                  <c:v>42589.954861111109</c:v>
                </c:pt>
                <c:pt idx="2004">
                  <c:v>42589.958333333336</c:v>
                </c:pt>
                <c:pt idx="2005">
                  <c:v>42589.961805555555</c:v>
                </c:pt>
                <c:pt idx="2006">
                  <c:v>42589.965277777781</c:v>
                </c:pt>
                <c:pt idx="2007">
                  <c:v>42589.96875</c:v>
                </c:pt>
                <c:pt idx="2008">
                  <c:v>42589.972222222219</c:v>
                </c:pt>
                <c:pt idx="2009">
                  <c:v>42589.975694444445</c:v>
                </c:pt>
                <c:pt idx="2010">
                  <c:v>42589.979166666664</c:v>
                </c:pt>
                <c:pt idx="2011">
                  <c:v>42589.982638888891</c:v>
                </c:pt>
                <c:pt idx="2012">
                  <c:v>42589.986111111109</c:v>
                </c:pt>
                <c:pt idx="2013">
                  <c:v>42589.989583333336</c:v>
                </c:pt>
                <c:pt idx="2014">
                  <c:v>42589.993055555555</c:v>
                </c:pt>
                <c:pt idx="2015">
                  <c:v>42589.996527777781</c:v>
                </c:pt>
                <c:pt idx="2016">
                  <c:v>42590</c:v>
                </c:pt>
                <c:pt idx="2017">
                  <c:v>42590.003472222219</c:v>
                </c:pt>
                <c:pt idx="2018">
                  <c:v>42590.006944444445</c:v>
                </c:pt>
                <c:pt idx="2019">
                  <c:v>42590.010416666664</c:v>
                </c:pt>
                <c:pt idx="2020">
                  <c:v>42590.013888888891</c:v>
                </c:pt>
                <c:pt idx="2021">
                  <c:v>42590.017361111109</c:v>
                </c:pt>
                <c:pt idx="2022">
                  <c:v>42590.020833333336</c:v>
                </c:pt>
                <c:pt idx="2023">
                  <c:v>42590.024305555555</c:v>
                </c:pt>
                <c:pt idx="2024">
                  <c:v>42590.027777777781</c:v>
                </c:pt>
                <c:pt idx="2025">
                  <c:v>42590.03125</c:v>
                </c:pt>
                <c:pt idx="2026">
                  <c:v>42590.034722222219</c:v>
                </c:pt>
                <c:pt idx="2027">
                  <c:v>42590.038194444445</c:v>
                </c:pt>
                <c:pt idx="2028">
                  <c:v>42590.041666666664</c:v>
                </c:pt>
                <c:pt idx="2029">
                  <c:v>42590.045138888891</c:v>
                </c:pt>
                <c:pt idx="2030">
                  <c:v>42590.048611111109</c:v>
                </c:pt>
                <c:pt idx="2031">
                  <c:v>42590.052083333336</c:v>
                </c:pt>
                <c:pt idx="2032">
                  <c:v>42590.055555555555</c:v>
                </c:pt>
                <c:pt idx="2033">
                  <c:v>42590.059027777781</c:v>
                </c:pt>
                <c:pt idx="2034">
                  <c:v>42590.0625</c:v>
                </c:pt>
                <c:pt idx="2035">
                  <c:v>42590.065972222219</c:v>
                </c:pt>
                <c:pt idx="2036">
                  <c:v>42590.069444444445</c:v>
                </c:pt>
                <c:pt idx="2037">
                  <c:v>42590.072916666664</c:v>
                </c:pt>
                <c:pt idx="2038">
                  <c:v>42590.076388888891</c:v>
                </c:pt>
                <c:pt idx="2039">
                  <c:v>42590.079861111109</c:v>
                </c:pt>
                <c:pt idx="2040">
                  <c:v>42590.083333333336</c:v>
                </c:pt>
                <c:pt idx="2041">
                  <c:v>42590.086805555555</c:v>
                </c:pt>
                <c:pt idx="2042">
                  <c:v>42590.090277777781</c:v>
                </c:pt>
                <c:pt idx="2043">
                  <c:v>42590.09375</c:v>
                </c:pt>
                <c:pt idx="2044">
                  <c:v>42590.097222222219</c:v>
                </c:pt>
                <c:pt idx="2045">
                  <c:v>42590.100694444445</c:v>
                </c:pt>
                <c:pt idx="2046">
                  <c:v>42590.104166666664</c:v>
                </c:pt>
                <c:pt idx="2047">
                  <c:v>42590.107638888891</c:v>
                </c:pt>
                <c:pt idx="2048">
                  <c:v>42590.111111111109</c:v>
                </c:pt>
                <c:pt idx="2049">
                  <c:v>42590.114583333336</c:v>
                </c:pt>
                <c:pt idx="2050">
                  <c:v>42590.118055555555</c:v>
                </c:pt>
                <c:pt idx="2051">
                  <c:v>42590.121527777781</c:v>
                </c:pt>
                <c:pt idx="2052">
                  <c:v>42590.125</c:v>
                </c:pt>
                <c:pt idx="2053">
                  <c:v>42590.128472222219</c:v>
                </c:pt>
                <c:pt idx="2054">
                  <c:v>42590.131944444445</c:v>
                </c:pt>
                <c:pt idx="2055">
                  <c:v>42590.135416666664</c:v>
                </c:pt>
                <c:pt idx="2056">
                  <c:v>42590.138888888891</c:v>
                </c:pt>
                <c:pt idx="2057">
                  <c:v>42590.142361111109</c:v>
                </c:pt>
                <c:pt idx="2058">
                  <c:v>42590.145833333336</c:v>
                </c:pt>
                <c:pt idx="2059">
                  <c:v>42590.149305555555</c:v>
                </c:pt>
                <c:pt idx="2060">
                  <c:v>42590.152777777781</c:v>
                </c:pt>
                <c:pt idx="2061">
                  <c:v>42590.15625</c:v>
                </c:pt>
                <c:pt idx="2062">
                  <c:v>42590.159722222219</c:v>
                </c:pt>
                <c:pt idx="2063">
                  <c:v>42590.163194444445</c:v>
                </c:pt>
                <c:pt idx="2064">
                  <c:v>42590.166666666664</c:v>
                </c:pt>
                <c:pt idx="2065">
                  <c:v>42590.170138888891</c:v>
                </c:pt>
                <c:pt idx="2066">
                  <c:v>42590.173611111109</c:v>
                </c:pt>
                <c:pt idx="2067">
                  <c:v>42590.177083333336</c:v>
                </c:pt>
                <c:pt idx="2068">
                  <c:v>42590.180555555555</c:v>
                </c:pt>
                <c:pt idx="2069">
                  <c:v>42590.184027777781</c:v>
                </c:pt>
                <c:pt idx="2070">
                  <c:v>42590.1875</c:v>
                </c:pt>
                <c:pt idx="2071">
                  <c:v>42590.190972222219</c:v>
                </c:pt>
                <c:pt idx="2072">
                  <c:v>42590.194444444445</c:v>
                </c:pt>
                <c:pt idx="2073">
                  <c:v>42590.197916666664</c:v>
                </c:pt>
                <c:pt idx="2074">
                  <c:v>42590.201388888891</c:v>
                </c:pt>
                <c:pt idx="2075">
                  <c:v>42590.204861111109</c:v>
                </c:pt>
                <c:pt idx="2076">
                  <c:v>42590.208333333336</c:v>
                </c:pt>
                <c:pt idx="2077">
                  <c:v>42590.211805555555</c:v>
                </c:pt>
                <c:pt idx="2078">
                  <c:v>42590.215277777781</c:v>
                </c:pt>
                <c:pt idx="2079">
                  <c:v>42590.21875</c:v>
                </c:pt>
                <c:pt idx="2080">
                  <c:v>42590.222222222219</c:v>
                </c:pt>
                <c:pt idx="2081">
                  <c:v>42590.225694444445</c:v>
                </c:pt>
                <c:pt idx="2082">
                  <c:v>42590.229166666664</c:v>
                </c:pt>
                <c:pt idx="2083">
                  <c:v>42590.232638888891</c:v>
                </c:pt>
                <c:pt idx="2084">
                  <c:v>42590.236111111109</c:v>
                </c:pt>
                <c:pt idx="2085">
                  <c:v>42590.239583333336</c:v>
                </c:pt>
                <c:pt idx="2086">
                  <c:v>42590.243055555555</c:v>
                </c:pt>
                <c:pt idx="2087">
                  <c:v>42590.246527777781</c:v>
                </c:pt>
                <c:pt idx="2088">
                  <c:v>42590.25</c:v>
                </c:pt>
                <c:pt idx="2089">
                  <c:v>42590.253472222219</c:v>
                </c:pt>
                <c:pt idx="2090">
                  <c:v>42590.256944444445</c:v>
                </c:pt>
                <c:pt idx="2091">
                  <c:v>42590.260416666664</c:v>
                </c:pt>
                <c:pt idx="2092">
                  <c:v>42590.263888888891</c:v>
                </c:pt>
                <c:pt idx="2093">
                  <c:v>42590.267361111109</c:v>
                </c:pt>
                <c:pt idx="2094">
                  <c:v>42590.270833333336</c:v>
                </c:pt>
                <c:pt idx="2095">
                  <c:v>42590.274305555555</c:v>
                </c:pt>
                <c:pt idx="2096">
                  <c:v>42590.277777777781</c:v>
                </c:pt>
                <c:pt idx="2097">
                  <c:v>42590.28125</c:v>
                </c:pt>
                <c:pt idx="2098">
                  <c:v>42590.284722222219</c:v>
                </c:pt>
                <c:pt idx="2099">
                  <c:v>42590.288194444445</c:v>
                </c:pt>
                <c:pt idx="2100">
                  <c:v>42590.291666666664</c:v>
                </c:pt>
                <c:pt idx="2101">
                  <c:v>42590.295138888891</c:v>
                </c:pt>
                <c:pt idx="2102">
                  <c:v>42590.298611111109</c:v>
                </c:pt>
                <c:pt idx="2103">
                  <c:v>42590.302083333336</c:v>
                </c:pt>
                <c:pt idx="2104">
                  <c:v>42590.305555555555</c:v>
                </c:pt>
                <c:pt idx="2105">
                  <c:v>42590.309027777781</c:v>
                </c:pt>
                <c:pt idx="2106">
                  <c:v>42590.3125</c:v>
                </c:pt>
                <c:pt idx="2107">
                  <c:v>42590.315972222219</c:v>
                </c:pt>
                <c:pt idx="2108">
                  <c:v>42590.319444444445</c:v>
                </c:pt>
                <c:pt idx="2109">
                  <c:v>42590.322916666664</c:v>
                </c:pt>
                <c:pt idx="2110">
                  <c:v>42590.326388888891</c:v>
                </c:pt>
                <c:pt idx="2111">
                  <c:v>42590.329861111109</c:v>
                </c:pt>
                <c:pt idx="2112">
                  <c:v>42590.333333333336</c:v>
                </c:pt>
                <c:pt idx="2113">
                  <c:v>42590.336805555555</c:v>
                </c:pt>
                <c:pt idx="2114">
                  <c:v>42590.340277777781</c:v>
                </c:pt>
                <c:pt idx="2115">
                  <c:v>42590.34375</c:v>
                </c:pt>
                <c:pt idx="2116">
                  <c:v>42590.347222222219</c:v>
                </c:pt>
                <c:pt idx="2117">
                  <c:v>42590.350694444445</c:v>
                </c:pt>
                <c:pt idx="2118">
                  <c:v>42590.354166666664</c:v>
                </c:pt>
                <c:pt idx="2119">
                  <c:v>42590.357638888891</c:v>
                </c:pt>
                <c:pt idx="2120">
                  <c:v>42590.361111111109</c:v>
                </c:pt>
                <c:pt idx="2121">
                  <c:v>42590.364583333336</c:v>
                </c:pt>
                <c:pt idx="2122">
                  <c:v>42590.368055555555</c:v>
                </c:pt>
                <c:pt idx="2123">
                  <c:v>42590.371527777781</c:v>
                </c:pt>
                <c:pt idx="2124">
                  <c:v>42590.375</c:v>
                </c:pt>
                <c:pt idx="2125">
                  <c:v>42590.378472222219</c:v>
                </c:pt>
                <c:pt idx="2126">
                  <c:v>42590.381944444445</c:v>
                </c:pt>
                <c:pt idx="2127">
                  <c:v>42590.385416666664</c:v>
                </c:pt>
                <c:pt idx="2128">
                  <c:v>42590.388888888891</c:v>
                </c:pt>
                <c:pt idx="2129">
                  <c:v>42590.392361111109</c:v>
                </c:pt>
                <c:pt idx="2130">
                  <c:v>42590.395833333336</c:v>
                </c:pt>
                <c:pt idx="2131">
                  <c:v>42590.399305555555</c:v>
                </c:pt>
                <c:pt idx="2132">
                  <c:v>42590.402777777781</c:v>
                </c:pt>
                <c:pt idx="2133">
                  <c:v>42590.40625</c:v>
                </c:pt>
                <c:pt idx="2134">
                  <c:v>42590.409722222219</c:v>
                </c:pt>
                <c:pt idx="2135">
                  <c:v>42590.413194444445</c:v>
                </c:pt>
                <c:pt idx="2136">
                  <c:v>42590.416666666664</c:v>
                </c:pt>
                <c:pt idx="2137">
                  <c:v>42590.420138888891</c:v>
                </c:pt>
                <c:pt idx="2138">
                  <c:v>42590.423611111109</c:v>
                </c:pt>
                <c:pt idx="2139">
                  <c:v>42590.427083333336</c:v>
                </c:pt>
                <c:pt idx="2140">
                  <c:v>42590.430555555555</c:v>
                </c:pt>
                <c:pt idx="2141">
                  <c:v>42590.434027777781</c:v>
                </c:pt>
                <c:pt idx="2142">
                  <c:v>42590.4375</c:v>
                </c:pt>
                <c:pt idx="2143">
                  <c:v>42590.440972222219</c:v>
                </c:pt>
                <c:pt idx="2144">
                  <c:v>42590.444444444445</c:v>
                </c:pt>
                <c:pt idx="2145">
                  <c:v>42590.447916666664</c:v>
                </c:pt>
                <c:pt idx="2146">
                  <c:v>42590.451388888891</c:v>
                </c:pt>
                <c:pt idx="2147">
                  <c:v>42590.454861111109</c:v>
                </c:pt>
                <c:pt idx="2148">
                  <c:v>42590.458333333336</c:v>
                </c:pt>
                <c:pt idx="2149">
                  <c:v>42590.461805555555</c:v>
                </c:pt>
                <c:pt idx="2150">
                  <c:v>42590.465277777781</c:v>
                </c:pt>
                <c:pt idx="2151">
                  <c:v>42590.46875</c:v>
                </c:pt>
                <c:pt idx="2152">
                  <c:v>42590.472222222219</c:v>
                </c:pt>
                <c:pt idx="2153">
                  <c:v>42590.475694444445</c:v>
                </c:pt>
                <c:pt idx="2154">
                  <c:v>42590.479166666664</c:v>
                </c:pt>
                <c:pt idx="2155">
                  <c:v>42590.482638888891</c:v>
                </c:pt>
                <c:pt idx="2156">
                  <c:v>42590.486111111109</c:v>
                </c:pt>
                <c:pt idx="2157">
                  <c:v>42590.489583333336</c:v>
                </c:pt>
                <c:pt idx="2158">
                  <c:v>42590.493055555555</c:v>
                </c:pt>
                <c:pt idx="2159">
                  <c:v>42590.496527777781</c:v>
                </c:pt>
                <c:pt idx="2160">
                  <c:v>42590.5</c:v>
                </c:pt>
                <c:pt idx="2161">
                  <c:v>42590.503472222219</c:v>
                </c:pt>
                <c:pt idx="2162">
                  <c:v>42590.506944444445</c:v>
                </c:pt>
                <c:pt idx="2163">
                  <c:v>42590.510416666664</c:v>
                </c:pt>
                <c:pt idx="2164">
                  <c:v>42590.513888888891</c:v>
                </c:pt>
                <c:pt idx="2165">
                  <c:v>42590.517361111109</c:v>
                </c:pt>
                <c:pt idx="2166">
                  <c:v>42590.520833333336</c:v>
                </c:pt>
                <c:pt idx="2167">
                  <c:v>42590.524305555555</c:v>
                </c:pt>
                <c:pt idx="2168">
                  <c:v>42590.527777777781</c:v>
                </c:pt>
                <c:pt idx="2169">
                  <c:v>42590.53125</c:v>
                </c:pt>
                <c:pt idx="2170">
                  <c:v>42590.534722222219</c:v>
                </c:pt>
                <c:pt idx="2171">
                  <c:v>42590.538194444445</c:v>
                </c:pt>
                <c:pt idx="2172">
                  <c:v>42590.541666666664</c:v>
                </c:pt>
                <c:pt idx="2173">
                  <c:v>42590.545138888891</c:v>
                </c:pt>
                <c:pt idx="2174">
                  <c:v>42590.548611111109</c:v>
                </c:pt>
                <c:pt idx="2175">
                  <c:v>42590.552083333336</c:v>
                </c:pt>
                <c:pt idx="2176">
                  <c:v>42590.555555555555</c:v>
                </c:pt>
                <c:pt idx="2177">
                  <c:v>42590.559027777781</c:v>
                </c:pt>
                <c:pt idx="2178">
                  <c:v>42590.5625</c:v>
                </c:pt>
                <c:pt idx="2179">
                  <c:v>42590.565972222219</c:v>
                </c:pt>
                <c:pt idx="2180">
                  <c:v>42590.569444444445</c:v>
                </c:pt>
                <c:pt idx="2181">
                  <c:v>42590.572916666664</c:v>
                </c:pt>
                <c:pt idx="2182">
                  <c:v>42590.576388888891</c:v>
                </c:pt>
                <c:pt idx="2183">
                  <c:v>42590.579861111109</c:v>
                </c:pt>
                <c:pt idx="2184">
                  <c:v>42590.583333333336</c:v>
                </c:pt>
                <c:pt idx="2185">
                  <c:v>42590.586805555555</c:v>
                </c:pt>
                <c:pt idx="2186">
                  <c:v>42590.590277777781</c:v>
                </c:pt>
                <c:pt idx="2187">
                  <c:v>42590.59375</c:v>
                </c:pt>
                <c:pt idx="2188">
                  <c:v>42590.597222222219</c:v>
                </c:pt>
                <c:pt idx="2189">
                  <c:v>42590.600694444445</c:v>
                </c:pt>
                <c:pt idx="2190">
                  <c:v>42590.604166666664</c:v>
                </c:pt>
                <c:pt idx="2191">
                  <c:v>42590.607638888891</c:v>
                </c:pt>
                <c:pt idx="2192">
                  <c:v>42590.611111111109</c:v>
                </c:pt>
                <c:pt idx="2193">
                  <c:v>42590.614583333336</c:v>
                </c:pt>
                <c:pt idx="2194">
                  <c:v>42590.618055555555</c:v>
                </c:pt>
                <c:pt idx="2195">
                  <c:v>42590.621527777781</c:v>
                </c:pt>
                <c:pt idx="2196">
                  <c:v>42590.625</c:v>
                </c:pt>
                <c:pt idx="2197">
                  <c:v>42590.628472222219</c:v>
                </c:pt>
                <c:pt idx="2198">
                  <c:v>42590.631944444445</c:v>
                </c:pt>
                <c:pt idx="2199">
                  <c:v>42590.635416666664</c:v>
                </c:pt>
                <c:pt idx="2200">
                  <c:v>42590.638888888891</c:v>
                </c:pt>
                <c:pt idx="2201">
                  <c:v>42590.642361111109</c:v>
                </c:pt>
                <c:pt idx="2202">
                  <c:v>42590.645833333336</c:v>
                </c:pt>
                <c:pt idx="2203">
                  <c:v>42590.649305555555</c:v>
                </c:pt>
                <c:pt idx="2204">
                  <c:v>42590.652777777781</c:v>
                </c:pt>
                <c:pt idx="2205">
                  <c:v>42590.65625</c:v>
                </c:pt>
                <c:pt idx="2206">
                  <c:v>42590.659722222219</c:v>
                </c:pt>
                <c:pt idx="2207">
                  <c:v>42590.663194444445</c:v>
                </c:pt>
                <c:pt idx="2208">
                  <c:v>42590.666666666664</c:v>
                </c:pt>
                <c:pt idx="2209">
                  <c:v>42590.670138888891</c:v>
                </c:pt>
                <c:pt idx="2210">
                  <c:v>42590.673611111109</c:v>
                </c:pt>
                <c:pt idx="2211">
                  <c:v>42590.677083333336</c:v>
                </c:pt>
                <c:pt idx="2212">
                  <c:v>42590.680555555555</c:v>
                </c:pt>
                <c:pt idx="2213">
                  <c:v>42590.684027777781</c:v>
                </c:pt>
                <c:pt idx="2214">
                  <c:v>42590.6875</c:v>
                </c:pt>
                <c:pt idx="2215">
                  <c:v>42590.690972222219</c:v>
                </c:pt>
                <c:pt idx="2216">
                  <c:v>42590.694444444445</c:v>
                </c:pt>
                <c:pt idx="2217">
                  <c:v>42590.697916666664</c:v>
                </c:pt>
                <c:pt idx="2218">
                  <c:v>42590.701388888891</c:v>
                </c:pt>
                <c:pt idx="2219">
                  <c:v>42590.704861111109</c:v>
                </c:pt>
                <c:pt idx="2220">
                  <c:v>42590.708333333336</c:v>
                </c:pt>
                <c:pt idx="2221">
                  <c:v>42590.711805555555</c:v>
                </c:pt>
                <c:pt idx="2222">
                  <c:v>42590.715277777781</c:v>
                </c:pt>
                <c:pt idx="2223">
                  <c:v>42590.71875</c:v>
                </c:pt>
                <c:pt idx="2224">
                  <c:v>42590.722222222219</c:v>
                </c:pt>
                <c:pt idx="2225">
                  <c:v>42590.725694444445</c:v>
                </c:pt>
                <c:pt idx="2226">
                  <c:v>42590.729166666664</c:v>
                </c:pt>
                <c:pt idx="2227">
                  <c:v>42590.732638888891</c:v>
                </c:pt>
                <c:pt idx="2228">
                  <c:v>42590.736111111109</c:v>
                </c:pt>
                <c:pt idx="2229">
                  <c:v>42590.739583333336</c:v>
                </c:pt>
                <c:pt idx="2230">
                  <c:v>42590.743055555555</c:v>
                </c:pt>
                <c:pt idx="2231">
                  <c:v>42590.746527777781</c:v>
                </c:pt>
                <c:pt idx="2232">
                  <c:v>42590.75</c:v>
                </c:pt>
                <c:pt idx="2233">
                  <c:v>42590.753472222219</c:v>
                </c:pt>
                <c:pt idx="2234">
                  <c:v>42590.756944444445</c:v>
                </c:pt>
                <c:pt idx="2235">
                  <c:v>42590.760416666664</c:v>
                </c:pt>
                <c:pt idx="2236">
                  <c:v>42590.763888888891</c:v>
                </c:pt>
                <c:pt idx="2237">
                  <c:v>42590.767361111109</c:v>
                </c:pt>
                <c:pt idx="2238">
                  <c:v>42590.770833333336</c:v>
                </c:pt>
                <c:pt idx="2239">
                  <c:v>42590.774305555555</c:v>
                </c:pt>
                <c:pt idx="2240">
                  <c:v>42590.777777777781</c:v>
                </c:pt>
                <c:pt idx="2241">
                  <c:v>42590.78125</c:v>
                </c:pt>
                <c:pt idx="2242">
                  <c:v>42590.784722222219</c:v>
                </c:pt>
                <c:pt idx="2243">
                  <c:v>42590.788194444445</c:v>
                </c:pt>
                <c:pt idx="2244">
                  <c:v>42590.791666666664</c:v>
                </c:pt>
                <c:pt idx="2245">
                  <c:v>42590.795138888891</c:v>
                </c:pt>
                <c:pt idx="2246">
                  <c:v>42590.798611111109</c:v>
                </c:pt>
                <c:pt idx="2247">
                  <c:v>42590.802083333336</c:v>
                </c:pt>
                <c:pt idx="2248">
                  <c:v>42590.805555555555</c:v>
                </c:pt>
                <c:pt idx="2249">
                  <c:v>42590.809027777781</c:v>
                </c:pt>
                <c:pt idx="2250">
                  <c:v>42590.8125</c:v>
                </c:pt>
                <c:pt idx="2251">
                  <c:v>42590.815972222219</c:v>
                </c:pt>
                <c:pt idx="2252">
                  <c:v>42590.819444444445</c:v>
                </c:pt>
                <c:pt idx="2253">
                  <c:v>42590.822916666664</c:v>
                </c:pt>
                <c:pt idx="2254">
                  <c:v>42590.826388888891</c:v>
                </c:pt>
                <c:pt idx="2255">
                  <c:v>42590.829861111109</c:v>
                </c:pt>
                <c:pt idx="2256">
                  <c:v>42590.833333333336</c:v>
                </c:pt>
                <c:pt idx="2257">
                  <c:v>42590.836805555555</c:v>
                </c:pt>
                <c:pt idx="2258">
                  <c:v>42590.840277777781</c:v>
                </c:pt>
                <c:pt idx="2259">
                  <c:v>42590.84375</c:v>
                </c:pt>
                <c:pt idx="2260">
                  <c:v>42590.847222222219</c:v>
                </c:pt>
                <c:pt idx="2261">
                  <c:v>42590.850694444445</c:v>
                </c:pt>
                <c:pt idx="2262">
                  <c:v>42590.854166666664</c:v>
                </c:pt>
                <c:pt idx="2263">
                  <c:v>42590.857638888891</c:v>
                </c:pt>
                <c:pt idx="2264">
                  <c:v>42590.861111111109</c:v>
                </c:pt>
                <c:pt idx="2265">
                  <c:v>42590.864583333336</c:v>
                </c:pt>
                <c:pt idx="2266">
                  <c:v>42590.868055555555</c:v>
                </c:pt>
                <c:pt idx="2267">
                  <c:v>42590.871527777781</c:v>
                </c:pt>
                <c:pt idx="2268">
                  <c:v>42590.875</c:v>
                </c:pt>
                <c:pt idx="2269">
                  <c:v>42590.878472222219</c:v>
                </c:pt>
                <c:pt idx="2270">
                  <c:v>42590.881944444445</c:v>
                </c:pt>
                <c:pt idx="2271">
                  <c:v>42590.885416666664</c:v>
                </c:pt>
                <c:pt idx="2272">
                  <c:v>42590.888888888891</c:v>
                </c:pt>
                <c:pt idx="2273">
                  <c:v>42590.892361111109</c:v>
                </c:pt>
                <c:pt idx="2274">
                  <c:v>42590.895833333336</c:v>
                </c:pt>
                <c:pt idx="2275">
                  <c:v>42590.899305555555</c:v>
                </c:pt>
                <c:pt idx="2276">
                  <c:v>42590.902777777781</c:v>
                </c:pt>
                <c:pt idx="2277">
                  <c:v>42590.90625</c:v>
                </c:pt>
                <c:pt idx="2278">
                  <c:v>42590.909722222219</c:v>
                </c:pt>
                <c:pt idx="2279">
                  <c:v>42590.913194444445</c:v>
                </c:pt>
                <c:pt idx="2280">
                  <c:v>42590.916666666664</c:v>
                </c:pt>
                <c:pt idx="2281">
                  <c:v>42590.920138888891</c:v>
                </c:pt>
                <c:pt idx="2282">
                  <c:v>42590.923611111109</c:v>
                </c:pt>
                <c:pt idx="2283">
                  <c:v>42590.927083333336</c:v>
                </c:pt>
                <c:pt idx="2284">
                  <c:v>42590.930555555555</c:v>
                </c:pt>
                <c:pt idx="2285">
                  <c:v>42590.934027777781</c:v>
                </c:pt>
                <c:pt idx="2286">
                  <c:v>42590.9375</c:v>
                </c:pt>
                <c:pt idx="2287">
                  <c:v>42590.940972222219</c:v>
                </c:pt>
                <c:pt idx="2288">
                  <c:v>42590.944444444445</c:v>
                </c:pt>
                <c:pt idx="2289">
                  <c:v>42590.947916666664</c:v>
                </c:pt>
                <c:pt idx="2290">
                  <c:v>42590.951388888891</c:v>
                </c:pt>
                <c:pt idx="2291">
                  <c:v>42590.954861111109</c:v>
                </c:pt>
                <c:pt idx="2292">
                  <c:v>42590.958333333336</c:v>
                </c:pt>
                <c:pt idx="2293">
                  <c:v>42590.961805555555</c:v>
                </c:pt>
                <c:pt idx="2294">
                  <c:v>42590.965277777781</c:v>
                </c:pt>
                <c:pt idx="2295">
                  <c:v>42590.96875</c:v>
                </c:pt>
                <c:pt idx="2296">
                  <c:v>42590.972222222219</c:v>
                </c:pt>
                <c:pt idx="2297">
                  <c:v>42590.975694444445</c:v>
                </c:pt>
                <c:pt idx="2298">
                  <c:v>42590.979166666664</c:v>
                </c:pt>
                <c:pt idx="2299">
                  <c:v>42590.982638888891</c:v>
                </c:pt>
                <c:pt idx="2300">
                  <c:v>42590.986111111109</c:v>
                </c:pt>
                <c:pt idx="2301">
                  <c:v>42590.989583333336</c:v>
                </c:pt>
                <c:pt idx="2302">
                  <c:v>42590.993055555555</c:v>
                </c:pt>
                <c:pt idx="2303">
                  <c:v>42590.996527777781</c:v>
                </c:pt>
                <c:pt idx="2304">
                  <c:v>42591</c:v>
                </c:pt>
                <c:pt idx="2305">
                  <c:v>42591.003472222219</c:v>
                </c:pt>
                <c:pt idx="2306">
                  <c:v>42591.006944444445</c:v>
                </c:pt>
                <c:pt idx="2307">
                  <c:v>42591.010416666664</c:v>
                </c:pt>
                <c:pt idx="2308">
                  <c:v>42591.013888888891</c:v>
                </c:pt>
                <c:pt idx="2309">
                  <c:v>42591.017361111109</c:v>
                </c:pt>
                <c:pt idx="2310">
                  <c:v>42591.020833333336</c:v>
                </c:pt>
                <c:pt idx="2311">
                  <c:v>42591.024305555555</c:v>
                </c:pt>
                <c:pt idx="2312">
                  <c:v>42591.027777777781</c:v>
                </c:pt>
                <c:pt idx="2313">
                  <c:v>42591.03125</c:v>
                </c:pt>
                <c:pt idx="2314">
                  <c:v>42591.034722222219</c:v>
                </c:pt>
                <c:pt idx="2315">
                  <c:v>42591.038194444445</c:v>
                </c:pt>
                <c:pt idx="2316">
                  <c:v>42591.041666666664</c:v>
                </c:pt>
                <c:pt idx="2317">
                  <c:v>42591.045138888891</c:v>
                </c:pt>
                <c:pt idx="2318">
                  <c:v>42591.048611111109</c:v>
                </c:pt>
                <c:pt idx="2319">
                  <c:v>42591.052083333336</c:v>
                </c:pt>
                <c:pt idx="2320">
                  <c:v>42591.055555555555</c:v>
                </c:pt>
                <c:pt idx="2321">
                  <c:v>42591.059027777781</c:v>
                </c:pt>
                <c:pt idx="2322">
                  <c:v>42591.0625</c:v>
                </c:pt>
                <c:pt idx="2323">
                  <c:v>42591.065972222219</c:v>
                </c:pt>
                <c:pt idx="2324">
                  <c:v>42591.069444444445</c:v>
                </c:pt>
                <c:pt idx="2325">
                  <c:v>42591.072916666664</c:v>
                </c:pt>
                <c:pt idx="2326">
                  <c:v>42591.076388888891</c:v>
                </c:pt>
                <c:pt idx="2327">
                  <c:v>42591.079861111109</c:v>
                </c:pt>
                <c:pt idx="2328">
                  <c:v>42591.083333333336</c:v>
                </c:pt>
                <c:pt idx="2329">
                  <c:v>42591.086805555555</c:v>
                </c:pt>
                <c:pt idx="2330">
                  <c:v>42591.090277777781</c:v>
                </c:pt>
                <c:pt idx="2331">
                  <c:v>42591.09375</c:v>
                </c:pt>
                <c:pt idx="2332">
                  <c:v>42591.097222222219</c:v>
                </c:pt>
                <c:pt idx="2333">
                  <c:v>42591.100694444445</c:v>
                </c:pt>
                <c:pt idx="2334">
                  <c:v>42591.104166666664</c:v>
                </c:pt>
                <c:pt idx="2335">
                  <c:v>42591.107638888891</c:v>
                </c:pt>
                <c:pt idx="2336">
                  <c:v>42591.111111111109</c:v>
                </c:pt>
                <c:pt idx="2337">
                  <c:v>42591.114583333336</c:v>
                </c:pt>
                <c:pt idx="2338">
                  <c:v>42591.118055555555</c:v>
                </c:pt>
                <c:pt idx="2339">
                  <c:v>42591.121527777781</c:v>
                </c:pt>
                <c:pt idx="2340">
                  <c:v>42591.125</c:v>
                </c:pt>
                <c:pt idx="2341">
                  <c:v>42591.128472222219</c:v>
                </c:pt>
                <c:pt idx="2342">
                  <c:v>42591.131944444445</c:v>
                </c:pt>
                <c:pt idx="2343">
                  <c:v>42591.135416666664</c:v>
                </c:pt>
                <c:pt idx="2344">
                  <c:v>42591.138888888891</c:v>
                </c:pt>
                <c:pt idx="2345">
                  <c:v>42591.142361111109</c:v>
                </c:pt>
                <c:pt idx="2346">
                  <c:v>42591.145833333336</c:v>
                </c:pt>
                <c:pt idx="2347">
                  <c:v>42591.149305555555</c:v>
                </c:pt>
                <c:pt idx="2348">
                  <c:v>42591.152777777781</c:v>
                </c:pt>
                <c:pt idx="2349">
                  <c:v>42591.15625</c:v>
                </c:pt>
                <c:pt idx="2350">
                  <c:v>42591.159722222219</c:v>
                </c:pt>
                <c:pt idx="2351">
                  <c:v>42591.163194444445</c:v>
                </c:pt>
                <c:pt idx="2352">
                  <c:v>42591.166666666664</c:v>
                </c:pt>
                <c:pt idx="2353">
                  <c:v>42591.170138888891</c:v>
                </c:pt>
                <c:pt idx="2354">
                  <c:v>42591.173611111109</c:v>
                </c:pt>
                <c:pt idx="2355">
                  <c:v>42591.177083333336</c:v>
                </c:pt>
                <c:pt idx="2356">
                  <c:v>42591.180555555555</c:v>
                </c:pt>
                <c:pt idx="2357">
                  <c:v>42591.184027777781</c:v>
                </c:pt>
                <c:pt idx="2358">
                  <c:v>42591.1875</c:v>
                </c:pt>
                <c:pt idx="2359">
                  <c:v>42591.190972222219</c:v>
                </c:pt>
                <c:pt idx="2360">
                  <c:v>42591.194444444445</c:v>
                </c:pt>
                <c:pt idx="2361">
                  <c:v>42591.197916666664</c:v>
                </c:pt>
                <c:pt idx="2362">
                  <c:v>42591.201388888891</c:v>
                </c:pt>
                <c:pt idx="2363">
                  <c:v>42591.204861111109</c:v>
                </c:pt>
                <c:pt idx="2364">
                  <c:v>42591.208333333336</c:v>
                </c:pt>
                <c:pt idx="2365">
                  <c:v>42591.211805555555</c:v>
                </c:pt>
                <c:pt idx="2366">
                  <c:v>42591.215277777781</c:v>
                </c:pt>
                <c:pt idx="2367">
                  <c:v>42591.21875</c:v>
                </c:pt>
                <c:pt idx="2368">
                  <c:v>42591.222222222219</c:v>
                </c:pt>
                <c:pt idx="2369">
                  <c:v>42591.225694444445</c:v>
                </c:pt>
                <c:pt idx="2370">
                  <c:v>42591.229166666664</c:v>
                </c:pt>
                <c:pt idx="2371">
                  <c:v>42591.232638888891</c:v>
                </c:pt>
                <c:pt idx="2372">
                  <c:v>42591.236111111109</c:v>
                </c:pt>
                <c:pt idx="2373">
                  <c:v>42591.239583333336</c:v>
                </c:pt>
                <c:pt idx="2374">
                  <c:v>42591.243055555555</c:v>
                </c:pt>
                <c:pt idx="2375">
                  <c:v>42591.246527777781</c:v>
                </c:pt>
                <c:pt idx="2376">
                  <c:v>42591.25</c:v>
                </c:pt>
                <c:pt idx="2377">
                  <c:v>42591.253472222219</c:v>
                </c:pt>
                <c:pt idx="2378">
                  <c:v>42591.256944444445</c:v>
                </c:pt>
                <c:pt idx="2379">
                  <c:v>42591.260416666664</c:v>
                </c:pt>
                <c:pt idx="2380">
                  <c:v>42591.263888888891</c:v>
                </c:pt>
                <c:pt idx="2381">
                  <c:v>42591.267361111109</c:v>
                </c:pt>
                <c:pt idx="2382">
                  <c:v>42591.270833333336</c:v>
                </c:pt>
                <c:pt idx="2383">
                  <c:v>42591.274305555555</c:v>
                </c:pt>
                <c:pt idx="2384">
                  <c:v>42591.277777777781</c:v>
                </c:pt>
                <c:pt idx="2385">
                  <c:v>42591.28125</c:v>
                </c:pt>
                <c:pt idx="2386">
                  <c:v>42591.284722222219</c:v>
                </c:pt>
                <c:pt idx="2387">
                  <c:v>42591.288194444445</c:v>
                </c:pt>
                <c:pt idx="2388">
                  <c:v>42591.291666666664</c:v>
                </c:pt>
                <c:pt idx="2389">
                  <c:v>42591.295138888891</c:v>
                </c:pt>
                <c:pt idx="2390">
                  <c:v>42591.298611111109</c:v>
                </c:pt>
                <c:pt idx="2391">
                  <c:v>42591.302083333336</c:v>
                </c:pt>
                <c:pt idx="2392">
                  <c:v>42591.305555555555</c:v>
                </c:pt>
                <c:pt idx="2393">
                  <c:v>42591.309027777781</c:v>
                </c:pt>
                <c:pt idx="2394">
                  <c:v>42591.3125</c:v>
                </c:pt>
                <c:pt idx="2395">
                  <c:v>42591.315972222219</c:v>
                </c:pt>
                <c:pt idx="2396">
                  <c:v>42591.319444444445</c:v>
                </c:pt>
                <c:pt idx="2397">
                  <c:v>42591.322916666664</c:v>
                </c:pt>
                <c:pt idx="2398">
                  <c:v>42591.326388888891</c:v>
                </c:pt>
                <c:pt idx="2399">
                  <c:v>42591.329861111109</c:v>
                </c:pt>
                <c:pt idx="2400">
                  <c:v>42591.333333333336</c:v>
                </c:pt>
                <c:pt idx="2401">
                  <c:v>42591.336805555555</c:v>
                </c:pt>
                <c:pt idx="2402">
                  <c:v>42591.340277777781</c:v>
                </c:pt>
                <c:pt idx="2403">
                  <c:v>42591.34375</c:v>
                </c:pt>
                <c:pt idx="2404">
                  <c:v>42591.347222222219</c:v>
                </c:pt>
                <c:pt idx="2405">
                  <c:v>42591.350694444445</c:v>
                </c:pt>
                <c:pt idx="2406">
                  <c:v>42591.354166666664</c:v>
                </c:pt>
                <c:pt idx="2407">
                  <c:v>42591.357638888891</c:v>
                </c:pt>
                <c:pt idx="2408">
                  <c:v>42591.361111111109</c:v>
                </c:pt>
                <c:pt idx="2409">
                  <c:v>42591.364583333336</c:v>
                </c:pt>
                <c:pt idx="2410">
                  <c:v>42591.368055555555</c:v>
                </c:pt>
                <c:pt idx="2411">
                  <c:v>42591.371527777781</c:v>
                </c:pt>
                <c:pt idx="2412">
                  <c:v>42591.375</c:v>
                </c:pt>
                <c:pt idx="2413">
                  <c:v>42591.378472222219</c:v>
                </c:pt>
                <c:pt idx="2414">
                  <c:v>42591.381944444445</c:v>
                </c:pt>
                <c:pt idx="2415">
                  <c:v>42591.385416666664</c:v>
                </c:pt>
                <c:pt idx="2416">
                  <c:v>42591.388888888891</c:v>
                </c:pt>
                <c:pt idx="2417">
                  <c:v>42591.392361111109</c:v>
                </c:pt>
                <c:pt idx="2418">
                  <c:v>42591.395833333336</c:v>
                </c:pt>
                <c:pt idx="2419">
                  <c:v>42591.399305555555</c:v>
                </c:pt>
                <c:pt idx="2420">
                  <c:v>42591.402777777781</c:v>
                </c:pt>
                <c:pt idx="2421">
                  <c:v>42591.40625</c:v>
                </c:pt>
                <c:pt idx="2422">
                  <c:v>42591.409722222219</c:v>
                </c:pt>
                <c:pt idx="2423">
                  <c:v>42591.413194444445</c:v>
                </c:pt>
                <c:pt idx="2424">
                  <c:v>42591.416666666664</c:v>
                </c:pt>
                <c:pt idx="2425">
                  <c:v>42591.420138888891</c:v>
                </c:pt>
                <c:pt idx="2426">
                  <c:v>42591.423611111109</c:v>
                </c:pt>
                <c:pt idx="2427">
                  <c:v>42591.427083333336</c:v>
                </c:pt>
                <c:pt idx="2428">
                  <c:v>42591.430555555555</c:v>
                </c:pt>
                <c:pt idx="2429">
                  <c:v>42591.434027777781</c:v>
                </c:pt>
                <c:pt idx="2430">
                  <c:v>42591.4375</c:v>
                </c:pt>
                <c:pt idx="2431">
                  <c:v>42591.440972222219</c:v>
                </c:pt>
                <c:pt idx="2432">
                  <c:v>42591.444444444445</c:v>
                </c:pt>
                <c:pt idx="2433">
                  <c:v>42591.447916666664</c:v>
                </c:pt>
                <c:pt idx="2434">
                  <c:v>42591.451388888891</c:v>
                </c:pt>
                <c:pt idx="2435">
                  <c:v>42591.454861111109</c:v>
                </c:pt>
                <c:pt idx="2436">
                  <c:v>42591.458333333336</c:v>
                </c:pt>
                <c:pt idx="2437">
                  <c:v>42591.461805555555</c:v>
                </c:pt>
                <c:pt idx="2438">
                  <c:v>42591.465277777781</c:v>
                </c:pt>
                <c:pt idx="2439">
                  <c:v>42591.46875</c:v>
                </c:pt>
                <c:pt idx="2440">
                  <c:v>42591.472222222219</c:v>
                </c:pt>
                <c:pt idx="2441">
                  <c:v>42591.475694444445</c:v>
                </c:pt>
                <c:pt idx="2442">
                  <c:v>42591.479166666664</c:v>
                </c:pt>
                <c:pt idx="2443">
                  <c:v>42591.482638888891</c:v>
                </c:pt>
                <c:pt idx="2444">
                  <c:v>42591.486111111109</c:v>
                </c:pt>
                <c:pt idx="2445">
                  <c:v>42591.489583333336</c:v>
                </c:pt>
                <c:pt idx="2446">
                  <c:v>42591.493055555555</c:v>
                </c:pt>
                <c:pt idx="2447">
                  <c:v>42591.496527777781</c:v>
                </c:pt>
                <c:pt idx="2448">
                  <c:v>42591.5</c:v>
                </c:pt>
                <c:pt idx="2449">
                  <c:v>42591.503472222219</c:v>
                </c:pt>
                <c:pt idx="2450">
                  <c:v>42591.506944444445</c:v>
                </c:pt>
                <c:pt idx="2451">
                  <c:v>42591.510416666664</c:v>
                </c:pt>
                <c:pt idx="2452">
                  <c:v>42591.513888888891</c:v>
                </c:pt>
                <c:pt idx="2453">
                  <c:v>42591.517361111109</c:v>
                </c:pt>
                <c:pt idx="2454">
                  <c:v>42591.520833333336</c:v>
                </c:pt>
                <c:pt idx="2455">
                  <c:v>42591.524305555555</c:v>
                </c:pt>
                <c:pt idx="2456">
                  <c:v>42591.527777777781</c:v>
                </c:pt>
                <c:pt idx="2457">
                  <c:v>42591.53125</c:v>
                </c:pt>
                <c:pt idx="2458">
                  <c:v>42591.534722222219</c:v>
                </c:pt>
                <c:pt idx="2459">
                  <c:v>42591.538194444445</c:v>
                </c:pt>
                <c:pt idx="2460">
                  <c:v>42591.541666666664</c:v>
                </c:pt>
                <c:pt idx="2461">
                  <c:v>42591.545138888891</c:v>
                </c:pt>
                <c:pt idx="2462">
                  <c:v>42591.548611111109</c:v>
                </c:pt>
                <c:pt idx="2463">
                  <c:v>42591.552083333336</c:v>
                </c:pt>
                <c:pt idx="2464">
                  <c:v>42591.555555555555</c:v>
                </c:pt>
                <c:pt idx="2465">
                  <c:v>42591.559027777781</c:v>
                </c:pt>
                <c:pt idx="2466">
                  <c:v>42591.5625</c:v>
                </c:pt>
                <c:pt idx="2467">
                  <c:v>42591.565972222219</c:v>
                </c:pt>
                <c:pt idx="2468">
                  <c:v>42591.569444444445</c:v>
                </c:pt>
                <c:pt idx="2469">
                  <c:v>42591.572916666664</c:v>
                </c:pt>
                <c:pt idx="2470">
                  <c:v>42591.576388888891</c:v>
                </c:pt>
                <c:pt idx="2471">
                  <c:v>42591.579861111109</c:v>
                </c:pt>
                <c:pt idx="2472">
                  <c:v>42591.583333333336</c:v>
                </c:pt>
                <c:pt idx="2473">
                  <c:v>42591.586805555555</c:v>
                </c:pt>
                <c:pt idx="2474">
                  <c:v>42591.590277777781</c:v>
                </c:pt>
                <c:pt idx="2475">
                  <c:v>42591.59375</c:v>
                </c:pt>
                <c:pt idx="2476">
                  <c:v>42591.597222222219</c:v>
                </c:pt>
                <c:pt idx="2477">
                  <c:v>42591.600694444445</c:v>
                </c:pt>
                <c:pt idx="2478">
                  <c:v>42591.604166666664</c:v>
                </c:pt>
                <c:pt idx="2479">
                  <c:v>42591.607638888891</c:v>
                </c:pt>
                <c:pt idx="2480">
                  <c:v>42591.611111111109</c:v>
                </c:pt>
                <c:pt idx="2481">
                  <c:v>42591.614583333336</c:v>
                </c:pt>
                <c:pt idx="2482">
                  <c:v>42591.618055555555</c:v>
                </c:pt>
                <c:pt idx="2483">
                  <c:v>42591.621527777781</c:v>
                </c:pt>
                <c:pt idx="2484">
                  <c:v>42591.625</c:v>
                </c:pt>
                <c:pt idx="2485">
                  <c:v>42591.628472222219</c:v>
                </c:pt>
                <c:pt idx="2486">
                  <c:v>42591.631944444445</c:v>
                </c:pt>
                <c:pt idx="2487">
                  <c:v>42591.635416666664</c:v>
                </c:pt>
                <c:pt idx="2488">
                  <c:v>42591.638888888891</c:v>
                </c:pt>
                <c:pt idx="2489">
                  <c:v>42591.642361111109</c:v>
                </c:pt>
                <c:pt idx="2490">
                  <c:v>42591.645833333336</c:v>
                </c:pt>
                <c:pt idx="2491">
                  <c:v>42591.649305555555</c:v>
                </c:pt>
                <c:pt idx="2492">
                  <c:v>42591.652777777781</c:v>
                </c:pt>
                <c:pt idx="2493">
                  <c:v>42591.65625</c:v>
                </c:pt>
                <c:pt idx="2494">
                  <c:v>42591.659722222219</c:v>
                </c:pt>
                <c:pt idx="2495">
                  <c:v>42591.663194444445</c:v>
                </c:pt>
                <c:pt idx="2496">
                  <c:v>42591.666666666664</c:v>
                </c:pt>
                <c:pt idx="2497">
                  <c:v>42591.670138888891</c:v>
                </c:pt>
                <c:pt idx="2498">
                  <c:v>42591.673611111109</c:v>
                </c:pt>
                <c:pt idx="2499">
                  <c:v>42591.677083333336</c:v>
                </c:pt>
                <c:pt idx="2500">
                  <c:v>42591.680555555555</c:v>
                </c:pt>
                <c:pt idx="2501">
                  <c:v>42591.684027777781</c:v>
                </c:pt>
                <c:pt idx="2502">
                  <c:v>42591.6875</c:v>
                </c:pt>
                <c:pt idx="2503">
                  <c:v>42591.690972222219</c:v>
                </c:pt>
                <c:pt idx="2504">
                  <c:v>42591.694444444445</c:v>
                </c:pt>
                <c:pt idx="2505">
                  <c:v>42591.697916666664</c:v>
                </c:pt>
                <c:pt idx="2506">
                  <c:v>42591.701388888891</c:v>
                </c:pt>
                <c:pt idx="2507">
                  <c:v>42591.704861111109</c:v>
                </c:pt>
                <c:pt idx="2508">
                  <c:v>42591.708333333336</c:v>
                </c:pt>
                <c:pt idx="2509">
                  <c:v>42591.711805555555</c:v>
                </c:pt>
                <c:pt idx="2510">
                  <c:v>42591.715277777781</c:v>
                </c:pt>
                <c:pt idx="2511">
                  <c:v>42591.71875</c:v>
                </c:pt>
                <c:pt idx="2512">
                  <c:v>42591.722222222219</c:v>
                </c:pt>
                <c:pt idx="2513">
                  <c:v>42591.725694444445</c:v>
                </c:pt>
                <c:pt idx="2514">
                  <c:v>42591.729166666664</c:v>
                </c:pt>
                <c:pt idx="2515">
                  <c:v>42591.732638888891</c:v>
                </c:pt>
                <c:pt idx="2516">
                  <c:v>42591.736111111109</c:v>
                </c:pt>
                <c:pt idx="2517">
                  <c:v>42591.739583333336</c:v>
                </c:pt>
                <c:pt idx="2518">
                  <c:v>42591.743055555555</c:v>
                </c:pt>
                <c:pt idx="2519">
                  <c:v>42591.746527777781</c:v>
                </c:pt>
                <c:pt idx="2520">
                  <c:v>42591.75</c:v>
                </c:pt>
                <c:pt idx="2521">
                  <c:v>42591.753472222219</c:v>
                </c:pt>
                <c:pt idx="2522">
                  <c:v>42591.756944444445</c:v>
                </c:pt>
                <c:pt idx="2523">
                  <c:v>42591.760416666664</c:v>
                </c:pt>
                <c:pt idx="2524">
                  <c:v>42591.763888888891</c:v>
                </c:pt>
                <c:pt idx="2525">
                  <c:v>42591.767361111109</c:v>
                </c:pt>
                <c:pt idx="2526">
                  <c:v>42591.770833333336</c:v>
                </c:pt>
                <c:pt idx="2527">
                  <c:v>42591.774305555555</c:v>
                </c:pt>
                <c:pt idx="2528">
                  <c:v>42591.777777777781</c:v>
                </c:pt>
                <c:pt idx="2529">
                  <c:v>42591.78125</c:v>
                </c:pt>
                <c:pt idx="2530">
                  <c:v>42591.784722222219</c:v>
                </c:pt>
                <c:pt idx="2531">
                  <c:v>42591.788194444445</c:v>
                </c:pt>
                <c:pt idx="2532">
                  <c:v>42591.791666666664</c:v>
                </c:pt>
                <c:pt idx="2533">
                  <c:v>42591.795138888891</c:v>
                </c:pt>
                <c:pt idx="2534">
                  <c:v>42591.798611111109</c:v>
                </c:pt>
                <c:pt idx="2535">
                  <c:v>42591.802083333336</c:v>
                </c:pt>
                <c:pt idx="2536">
                  <c:v>42591.805555555555</c:v>
                </c:pt>
                <c:pt idx="2537">
                  <c:v>42591.809027777781</c:v>
                </c:pt>
                <c:pt idx="2538">
                  <c:v>42591.8125</c:v>
                </c:pt>
                <c:pt idx="2539">
                  <c:v>42591.815972222219</c:v>
                </c:pt>
                <c:pt idx="2540">
                  <c:v>42591.819444444445</c:v>
                </c:pt>
                <c:pt idx="2541">
                  <c:v>42591.822916666664</c:v>
                </c:pt>
                <c:pt idx="2542">
                  <c:v>42591.826388888891</c:v>
                </c:pt>
                <c:pt idx="2543">
                  <c:v>42591.829861111109</c:v>
                </c:pt>
                <c:pt idx="2544">
                  <c:v>42591.833333333336</c:v>
                </c:pt>
                <c:pt idx="2545">
                  <c:v>42591.836805555555</c:v>
                </c:pt>
                <c:pt idx="2546">
                  <c:v>42591.840277777781</c:v>
                </c:pt>
                <c:pt idx="2547">
                  <c:v>42591.84375</c:v>
                </c:pt>
                <c:pt idx="2548">
                  <c:v>42591.847222222219</c:v>
                </c:pt>
                <c:pt idx="2549">
                  <c:v>42591.850694444445</c:v>
                </c:pt>
                <c:pt idx="2550">
                  <c:v>42591.854166666664</c:v>
                </c:pt>
                <c:pt idx="2551">
                  <c:v>42591.857638888891</c:v>
                </c:pt>
                <c:pt idx="2552">
                  <c:v>42591.861111111109</c:v>
                </c:pt>
                <c:pt idx="2553">
                  <c:v>42591.864583333336</c:v>
                </c:pt>
                <c:pt idx="2554">
                  <c:v>42591.868055555555</c:v>
                </c:pt>
                <c:pt idx="2555">
                  <c:v>42591.871527777781</c:v>
                </c:pt>
                <c:pt idx="2556">
                  <c:v>42591.875</c:v>
                </c:pt>
                <c:pt idx="2557">
                  <c:v>42591.878472222219</c:v>
                </c:pt>
                <c:pt idx="2558">
                  <c:v>42591.881944444445</c:v>
                </c:pt>
                <c:pt idx="2559">
                  <c:v>42591.885416666664</c:v>
                </c:pt>
                <c:pt idx="2560">
                  <c:v>42591.888888888891</c:v>
                </c:pt>
                <c:pt idx="2561">
                  <c:v>42591.892361111109</c:v>
                </c:pt>
                <c:pt idx="2562">
                  <c:v>42591.895833333336</c:v>
                </c:pt>
                <c:pt idx="2563">
                  <c:v>42591.899305555555</c:v>
                </c:pt>
                <c:pt idx="2564">
                  <c:v>42591.902777777781</c:v>
                </c:pt>
                <c:pt idx="2565">
                  <c:v>42591.90625</c:v>
                </c:pt>
                <c:pt idx="2566">
                  <c:v>42591.909722222219</c:v>
                </c:pt>
                <c:pt idx="2567">
                  <c:v>42591.913194444445</c:v>
                </c:pt>
                <c:pt idx="2568">
                  <c:v>42591.916666666664</c:v>
                </c:pt>
                <c:pt idx="2569">
                  <c:v>42591.920138888891</c:v>
                </c:pt>
                <c:pt idx="2570">
                  <c:v>42591.923611111109</c:v>
                </c:pt>
                <c:pt idx="2571">
                  <c:v>42591.927083333336</c:v>
                </c:pt>
                <c:pt idx="2572">
                  <c:v>42591.930555555555</c:v>
                </c:pt>
                <c:pt idx="2573">
                  <c:v>42591.934027777781</c:v>
                </c:pt>
                <c:pt idx="2574">
                  <c:v>42591.9375</c:v>
                </c:pt>
                <c:pt idx="2575">
                  <c:v>42591.940972222219</c:v>
                </c:pt>
                <c:pt idx="2576">
                  <c:v>42591.944444444445</c:v>
                </c:pt>
                <c:pt idx="2577">
                  <c:v>42591.947916666664</c:v>
                </c:pt>
                <c:pt idx="2578">
                  <c:v>42591.951388888891</c:v>
                </c:pt>
                <c:pt idx="2579">
                  <c:v>42591.954861111109</c:v>
                </c:pt>
                <c:pt idx="2580">
                  <c:v>42591.958333333336</c:v>
                </c:pt>
                <c:pt idx="2581">
                  <c:v>42591.961805555555</c:v>
                </c:pt>
                <c:pt idx="2582">
                  <c:v>42591.965277777781</c:v>
                </c:pt>
                <c:pt idx="2583">
                  <c:v>42591.96875</c:v>
                </c:pt>
                <c:pt idx="2584">
                  <c:v>42591.972222222219</c:v>
                </c:pt>
                <c:pt idx="2585">
                  <c:v>42591.975694444445</c:v>
                </c:pt>
                <c:pt idx="2586">
                  <c:v>42591.979166666664</c:v>
                </c:pt>
                <c:pt idx="2587">
                  <c:v>42591.982638888891</c:v>
                </c:pt>
                <c:pt idx="2588">
                  <c:v>42591.986111111109</c:v>
                </c:pt>
                <c:pt idx="2589">
                  <c:v>42591.989583333336</c:v>
                </c:pt>
                <c:pt idx="2590">
                  <c:v>42591.993055555555</c:v>
                </c:pt>
                <c:pt idx="2591">
                  <c:v>42591.996527777781</c:v>
                </c:pt>
                <c:pt idx="2592">
                  <c:v>42592</c:v>
                </c:pt>
                <c:pt idx="2593">
                  <c:v>42592.003472222219</c:v>
                </c:pt>
                <c:pt idx="2594">
                  <c:v>42592.006944444445</c:v>
                </c:pt>
                <c:pt idx="2595">
                  <c:v>42592.010416666664</c:v>
                </c:pt>
                <c:pt idx="2596">
                  <c:v>42592.013888888891</c:v>
                </c:pt>
                <c:pt idx="2597">
                  <c:v>42592.017361111109</c:v>
                </c:pt>
                <c:pt idx="2598">
                  <c:v>42592.020833333336</c:v>
                </c:pt>
                <c:pt idx="2599">
                  <c:v>42592.024305555555</c:v>
                </c:pt>
                <c:pt idx="2600">
                  <c:v>42592.027777777781</c:v>
                </c:pt>
                <c:pt idx="2601">
                  <c:v>42592.03125</c:v>
                </c:pt>
                <c:pt idx="2602">
                  <c:v>42592.034722222219</c:v>
                </c:pt>
                <c:pt idx="2603">
                  <c:v>42592.038194444445</c:v>
                </c:pt>
                <c:pt idx="2604">
                  <c:v>42592.041666666664</c:v>
                </c:pt>
                <c:pt idx="2605">
                  <c:v>42592.045138888891</c:v>
                </c:pt>
                <c:pt idx="2606">
                  <c:v>42592.048611111109</c:v>
                </c:pt>
                <c:pt idx="2607">
                  <c:v>42592.052083333336</c:v>
                </c:pt>
                <c:pt idx="2608">
                  <c:v>42592.055555555555</c:v>
                </c:pt>
                <c:pt idx="2609">
                  <c:v>42592.059027777781</c:v>
                </c:pt>
                <c:pt idx="2610">
                  <c:v>42592.0625</c:v>
                </c:pt>
                <c:pt idx="2611">
                  <c:v>42592.065972222219</c:v>
                </c:pt>
                <c:pt idx="2612">
                  <c:v>42592.069444444445</c:v>
                </c:pt>
                <c:pt idx="2613">
                  <c:v>42592.072916666664</c:v>
                </c:pt>
                <c:pt idx="2614">
                  <c:v>42592.076388888891</c:v>
                </c:pt>
                <c:pt idx="2615">
                  <c:v>42592.079861111109</c:v>
                </c:pt>
                <c:pt idx="2616">
                  <c:v>42592.083333333336</c:v>
                </c:pt>
                <c:pt idx="2617">
                  <c:v>42592.086805555555</c:v>
                </c:pt>
                <c:pt idx="2618">
                  <c:v>42592.090277777781</c:v>
                </c:pt>
                <c:pt idx="2619">
                  <c:v>42592.09375</c:v>
                </c:pt>
                <c:pt idx="2620">
                  <c:v>42592.097222222219</c:v>
                </c:pt>
                <c:pt idx="2621">
                  <c:v>42592.100694444445</c:v>
                </c:pt>
                <c:pt idx="2622">
                  <c:v>42592.104166666664</c:v>
                </c:pt>
                <c:pt idx="2623">
                  <c:v>42592.107638888891</c:v>
                </c:pt>
                <c:pt idx="2624">
                  <c:v>42592.111111111109</c:v>
                </c:pt>
                <c:pt idx="2625">
                  <c:v>42592.114583333336</c:v>
                </c:pt>
                <c:pt idx="2626">
                  <c:v>42592.118055555555</c:v>
                </c:pt>
                <c:pt idx="2627">
                  <c:v>42592.121527777781</c:v>
                </c:pt>
                <c:pt idx="2628">
                  <c:v>42592.125</c:v>
                </c:pt>
                <c:pt idx="2629">
                  <c:v>42592.128472222219</c:v>
                </c:pt>
                <c:pt idx="2630">
                  <c:v>42592.131944444445</c:v>
                </c:pt>
                <c:pt idx="2631">
                  <c:v>42592.135416666664</c:v>
                </c:pt>
                <c:pt idx="2632">
                  <c:v>42592.138888888891</c:v>
                </c:pt>
                <c:pt idx="2633">
                  <c:v>42592.142361111109</c:v>
                </c:pt>
                <c:pt idx="2634">
                  <c:v>42592.145833333336</c:v>
                </c:pt>
                <c:pt idx="2635">
                  <c:v>42592.149305555555</c:v>
                </c:pt>
                <c:pt idx="2636">
                  <c:v>42592.152777777781</c:v>
                </c:pt>
                <c:pt idx="2637">
                  <c:v>42592.15625</c:v>
                </c:pt>
                <c:pt idx="2638">
                  <c:v>42592.159722222219</c:v>
                </c:pt>
                <c:pt idx="2639">
                  <c:v>42592.163194444445</c:v>
                </c:pt>
                <c:pt idx="2640">
                  <c:v>42592.166666666664</c:v>
                </c:pt>
                <c:pt idx="2641">
                  <c:v>42592.170138888891</c:v>
                </c:pt>
                <c:pt idx="2642">
                  <c:v>42592.173611111109</c:v>
                </c:pt>
                <c:pt idx="2643">
                  <c:v>42592.177083333336</c:v>
                </c:pt>
                <c:pt idx="2644">
                  <c:v>42592.180555555555</c:v>
                </c:pt>
                <c:pt idx="2645">
                  <c:v>42592.184027777781</c:v>
                </c:pt>
                <c:pt idx="2646">
                  <c:v>42592.1875</c:v>
                </c:pt>
                <c:pt idx="2647">
                  <c:v>42592.190972222219</c:v>
                </c:pt>
                <c:pt idx="2648">
                  <c:v>42592.194444444445</c:v>
                </c:pt>
                <c:pt idx="2649">
                  <c:v>42592.197916666664</c:v>
                </c:pt>
                <c:pt idx="2650">
                  <c:v>42592.201388888891</c:v>
                </c:pt>
                <c:pt idx="2651">
                  <c:v>42592.204861111109</c:v>
                </c:pt>
                <c:pt idx="2652">
                  <c:v>42592.208333333336</c:v>
                </c:pt>
                <c:pt idx="2653">
                  <c:v>42592.211805555555</c:v>
                </c:pt>
                <c:pt idx="2654">
                  <c:v>42592.215277777781</c:v>
                </c:pt>
                <c:pt idx="2655">
                  <c:v>42592.21875</c:v>
                </c:pt>
                <c:pt idx="2656">
                  <c:v>42592.222222222219</c:v>
                </c:pt>
                <c:pt idx="2657">
                  <c:v>42592.225694444445</c:v>
                </c:pt>
                <c:pt idx="2658">
                  <c:v>42592.229166666664</c:v>
                </c:pt>
                <c:pt idx="2659">
                  <c:v>42592.232638888891</c:v>
                </c:pt>
                <c:pt idx="2660">
                  <c:v>42592.236111111109</c:v>
                </c:pt>
                <c:pt idx="2661">
                  <c:v>42592.239583333336</c:v>
                </c:pt>
                <c:pt idx="2662">
                  <c:v>42592.243055555555</c:v>
                </c:pt>
                <c:pt idx="2663">
                  <c:v>42592.246527777781</c:v>
                </c:pt>
                <c:pt idx="2664">
                  <c:v>42592.25</c:v>
                </c:pt>
                <c:pt idx="2665">
                  <c:v>42592.253472222219</c:v>
                </c:pt>
                <c:pt idx="2666">
                  <c:v>42592.256944444445</c:v>
                </c:pt>
                <c:pt idx="2667">
                  <c:v>42592.260416666664</c:v>
                </c:pt>
                <c:pt idx="2668">
                  <c:v>42592.263888888891</c:v>
                </c:pt>
                <c:pt idx="2669">
                  <c:v>42592.267361111109</c:v>
                </c:pt>
                <c:pt idx="2670">
                  <c:v>42592.270833333336</c:v>
                </c:pt>
                <c:pt idx="2671">
                  <c:v>42592.274305555555</c:v>
                </c:pt>
                <c:pt idx="2672">
                  <c:v>42592.277777777781</c:v>
                </c:pt>
                <c:pt idx="2673">
                  <c:v>42592.28125</c:v>
                </c:pt>
                <c:pt idx="2674">
                  <c:v>42592.284722222219</c:v>
                </c:pt>
                <c:pt idx="2675">
                  <c:v>42592.288194444445</c:v>
                </c:pt>
                <c:pt idx="2676">
                  <c:v>42592.291666666664</c:v>
                </c:pt>
                <c:pt idx="2677">
                  <c:v>42592.295138888891</c:v>
                </c:pt>
                <c:pt idx="2678">
                  <c:v>42592.298611111109</c:v>
                </c:pt>
                <c:pt idx="2679">
                  <c:v>42592.302083333336</c:v>
                </c:pt>
                <c:pt idx="2680">
                  <c:v>42592.305555555555</c:v>
                </c:pt>
                <c:pt idx="2681">
                  <c:v>42592.309027777781</c:v>
                </c:pt>
                <c:pt idx="2682">
                  <c:v>42592.3125</c:v>
                </c:pt>
                <c:pt idx="2683">
                  <c:v>42592.315972222219</c:v>
                </c:pt>
                <c:pt idx="2684">
                  <c:v>42592.319444444445</c:v>
                </c:pt>
                <c:pt idx="2685">
                  <c:v>42592.322916666664</c:v>
                </c:pt>
                <c:pt idx="2686">
                  <c:v>42592.326388888891</c:v>
                </c:pt>
                <c:pt idx="2687">
                  <c:v>42592.329861111109</c:v>
                </c:pt>
                <c:pt idx="2688">
                  <c:v>42592.333333333336</c:v>
                </c:pt>
                <c:pt idx="2689">
                  <c:v>42592.336805555555</c:v>
                </c:pt>
                <c:pt idx="2690">
                  <c:v>42592.340277777781</c:v>
                </c:pt>
                <c:pt idx="2691">
                  <c:v>42592.34375</c:v>
                </c:pt>
                <c:pt idx="2692">
                  <c:v>42592.347222222219</c:v>
                </c:pt>
                <c:pt idx="2693">
                  <c:v>42592.350694444445</c:v>
                </c:pt>
                <c:pt idx="2694">
                  <c:v>42592.354166666664</c:v>
                </c:pt>
                <c:pt idx="2695">
                  <c:v>42592.357638888891</c:v>
                </c:pt>
                <c:pt idx="2696">
                  <c:v>42592.361111111109</c:v>
                </c:pt>
                <c:pt idx="2697">
                  <c:v>42592.364583333336</c:v>
                </c:pt>
                <c:pt idx="2698">
                  <c:v>42592.368055555555</c:v>
                </c:pt>
                <c:pt idx="2699">
                  <c:v>42592.371527777781</c:v>
                </c:pt>
                <c:pt idx="2700">
                  <c:v>42592.375</c:v>
                </c:pt>
                <c:pt idx="2701">
                  <c:v>42592.378472222219</c:v>
                </c:pt>
                <c:pt idx="2702">
                  <c:v>42592.381944444445</c:v>
                </c:pt>
                <c:pt idx="2703">
                  <c:v>42592.385416666664</c:v>
                </c:pt>
                <c:pt idx="2704">
                  <c:v>42592.388888888891</c:v>
                </c:pt>
                <c:pt idx="2705">
                  <c:v>42592.392361111109</c:v>
                </c:pt>
                <c:pt idx="2706">
                  <c:v>42592.395833333336</c:v>
                </c:pt>
                <c:pt idx="2707">
                  <c:v>42592.399305555555</c:v>
                </c:pt>
                <c:pt idx="2708">
                  <c:v>42592.402777777781</c:v>
                </c:pt>
                <c:pt idx="2709">
                  <c:v>42592.40625</c:v>
                </c:pt>
                <c:pt idx="2710">
                  <c:v>42592.409722222219</c:v>
                </c:pt>
                <c:pt idx="2711">
                  <c:v>42592.413194444445</c:v>
                </c:pt>
                <c:pt idx="2712">
                  <c:v>42592.416666666664</c:v>
                </c:pt>
                <c:pt idx="2713">
                  <c:v>42592.420138888891</c:v>
                </c:pt>
                <c:pt idx="2714">
                  <c:v>42592.423611111109</c:v>
                </c:pt>
                <c:pt idx="2715">
                  <c:v>42592.427083333336</c:v>
                </c:pt>
                <c:pt idx="2716">
                  <c:v>42592.430555555555</c:v>
                </c:pt>
                <c:pt idx="2717">
                  <c:v>42592.434027777781</c:v>
                </c:pt>
                <c:pt idx="2718">
                  <c:v>42592.4375</c:v>
                </c:pt>
                <c:pt idx="2719">
                  <c:v>42592.440972222219</c:v>
                </c:pt>
                <c:pt idx="2720">
                  <c:v>42592.444444444445</c:v>
                </c:pt>
                <c:pt idx="2721">
                  <c:v>42592.447916666664</c:v>
                </c:pt>
                <c:pt idx="2722">
                  <c:v>42592.451388888891</c:v>
                </c:pt>
                <c:pt idx="2723">
                  <c:v>42592.454861111109</c:v>
                </c:pt>
                <c:pt idx="2724">
                  <c:v>42592.458333333336</c:v>
                </c:pt>
                <c:pt idx="2725">
                  <c:v>42592.461805555555</c:v>
                </c:pt>
                <c:pt idx="2726">
                  <c:v>42592.465277777781</c:v>
                </c:pt>
                <c:pt idx="2727">
                  <c:v>42592.46875</c:v>
                </c:pt>
                <c:pt idx="2728">
                  <c:v>42592.472222222219</c:v>
                </c:pt>
                <c:pt idx="2729">
                  <c:v>42592.475694444445</c:v>
                </c:pt>
                <c:pt idx="2730">
                  <c:v>42592.479166666664</c:v>
                </c:pt>
                <c:pt idx="2731">
                  <c:v>42592.482638888891</c:v>
                </c:pt>
                <c:pt idx="2732">
                  <c:v>42592.486111111109</c:v>
                </c:pt>
                <c:pt idx="2733">
                  <c:v>42592.489583333336</c:v>
                </c:pt>
                <c:pt idx="2734">
                  <c:v>42592.493055555555</c:v>
                </c:pt>
                <c:pt idx="2735">
                  <c:v>42592.496527777781</c:v>
                </c:pt>
                <c:pt idx="2736">
                  <c:v>42592.5</c:v>
                </c:pt>
                <c:pt idx="2737">
                  <c:v>42592.503472222219</c:v>
                </c:pt>
                <c:pt idx="2738">
                  <c:v>42592.506944444445</c:v>
                </c:pt>
                <c:pt idx="2739">
                  <c:v>42592.510416666664</c:v>
                </c:pt>
                <c:pt idx="2740">
                  <c:v>42592.513888888891</c:v>
                </c:pt>
                <c:pt idx="2741">
                  <c:v>42592.517361111109</c:v>
                </c:pt>
                <c:pt idx="2742">
                  <c:v>42592.520833333336</c:v>
                </c:pt>
                <c:pt idx="2743">
                  <c:v>42592.524305555555</c:v>
                </c:pt>
                <c:pt idx="2744">
                  <c:v>42592.527777777781</c:v>
                </c:pt>
                <c:pt idx="2745">
                  <c:v>42592.53125</c:v>
                </c:pt>
                <c:pt idx="2746">
                  <c:v>42592.534722222219</c:v>
                </c:pt>
                <c:pt idx="2747">
                  <c:v>42592.538194444445</c:v>
                </c:pt>
                <c:pt idx="2748">
                  <c:v>42592.541666666664</c:v>
                </c:pt>
                <c:pt idx="2749">
                  <c:v>42592.545138888891</c:v>
                </c:pt>
                <c:pt idx="2750">
                  <c:v>42592.548611111109</c:v>
                </c:pt>
                <c:pt idx="2751">
                  <c:v>42592.552083333336</c:v>
                </c:pt>
                <c:pt idx="2752">
                  <c:v>42592.555555555555</c:v>
                </c:pt>
                <c:pt idx="2753">
                  <c:v>42592.559027777781</c:v>
                </c:pt>
                <c:pt idx="2754">
                  <c:v>42592.5625</c:v>
                </c:pt>
                <c:pt idx="2755">
                  <c:v>42592.565972222219</c:v>
                </c:pt>
                <c:pt idx="2756">
                  <c:v>42592.569444444445</c:v>
                </c:pt>
                <c:pt idx="2757">
                  <c:v>42592.572916666664</c:v>
                </c:pt>
                <c:pt idx="2758">
                  <c:v>42592.576388888891</c:v>
                </c:pt>
                <c:pt idx="2759">
                  <c:v>42592.579861111109</c:v>
                </c:pt>
                <c:pt idx="2760">
                  <c:v>42592.583333333336</c:v>
                </c:pt>
                <c:pt idx="2761">
                  <c:v>42592.586805555555</c:v>
                </c:pt>
                <c:pt idx="2762">
                  <c:v>42592.590277777781</c:v>
                </c:pt>
                <c:pt idx="2763">
                  <c:v>42592.59375</c:v>
                </c:pt>
                <c:pt idx="2764">
                  <c:v>42592.597222222219</c:v>
                </c:pt>
                <c:pt idx="2765">
                  <c:v>42592.600694444445</c:v>
                </c:pt>
                <c:pt idx="2766">
                  <c:v>42592.604166666664</c:v>
                </c:pt>
                <c:pt idx="2767">
                  <c:v>42592.607638888891</c:v>
                </c:pt>
                <c:pt idx="2768">
                  <c:v>42592.611111111109</c:v>
                </c:pt>
                <c:pt idx="2769">
                  <c:v>42592.614583333336</c:v>
                </c:pt>
                <c:pt idx="2770">
                  <c:v>42592.631944444445</c:v>
                </c:pt>
                <c:pt idx="2771">
                  <c:v>42592.635416666664</c:v>
                </c:pt>
                <c:pt idx="2772">
                  <c:v>42592.638888888891</c:v>
                </c:pt>
                <c:pt idx="2773">
                  <c:v>42592.642361111109</c:v>
                </c:pt>
                <c:pt idx="2774">
                  <c:v>42592.645833333336</c:v>
                </c:pt>
                <c:pt idx="2775">
                  <c:v>42592.649305555555</c:v>
                </c:pt>
                <c:pt idx="2776">
                  <c:v>42592.652777777781</c:v>
                </c:pt>
                <c:pt idx="2777">
                  <c:v>42592.65625</c:v>
                </c:pt>
                <c:pt idx="2778">
                  <c:v>42592.659722222219</c:v>
                </c:pt>
                <c:pt idx="2779">
                  <c:v>42592.663194444445</c:v>
                </c:pt>
                <c:pt idx="2780">
                  <c:v>42592.666666666664</c:v>
                </c:pt>
                <c:pt idx="2781">
                  <c:v>42592.670138888891</c:v>
                </c:pt>
                <c:pt idx="2782">
                  <c:v>42592.673611111109</c:v>
                </c:pt>
                <c:pt idx="2783">
                  <c:v>42592.677083333336</c:v>
                </c:pt>
                <c:pt idx="2784">
                  <c:v>42592.680555555555</c:v>
                </c:pt>
                <c:pt idx="2785">
                  <c:v>42592.684027777781</c:v>
                </c:pt>
                <c:pt idx="2786">
                  <c:v>42592.6875</c:v>
                </c:pt>
                <c:pt idx="2787">
                  <c:v>42592.690972222219</c:v>
                </c:pt>
                <c:pt idx="2788">
                  <c:v>42592.694444444445</c:v>
                </c:pt>
                <c:pt idx="2789">
                  <c:v>42592.697916666664</c:v>
                </c:pt>
                <c:pt idx="2790">
                  <c:v>42592.701388888891</c:v>
                </c:pt>
                <c:pt idx="2791">
                  <c:v>42592.704861111109</c:v>
                </c:pt>
                <c:pt idx="2792">
                  <c:v>42592.708333333336</c:v>
                </c:pt>
                <c:pt idx="2793">
                  <c:v>42592.711805555555</c:v>
                </c:pt>
                <c:pt idx="2794">
                  <c:v>42592.715277777781</c:v>
                </c:pt>
                <c:pt idx="2795">
                  <c:v>42592.71875</c:v>
                </c:pt>
                <c:pt idx="2796">
                  <c:v>42592.722222222219</c:v>
                </c:pt>
                <c:pt idx="2797">
                  <c:v>42592.725694444445</c:v>
                </c:pt>
                <c:pt idx="2798">
                  <c:v>42592.729166666664</c:v>
                </c:pt>
                <c:pt idx="2799">
                  <c:v>42592.732638888891</c:v>
                </c:pt>
                <c:pt idx="2800">
                  <c:v>42592.736111111109</c:v>
                </c:pt>
                <c:pt idx="2801">
                  <c:v>42592.739583333336</c:v>
                </c:pt>
                <c:pt idx="2802">
                  <c:v>42592.743055555555</c:v>
                </c:pt>
                <c:pt idx="2803">
                  <c:v>42592.746527777781</c:v>
                </c:pt>
                <c:pt idx="2804">
                  <c:v>42592.75</c:v>
                </c:pt>
                <c:pt idx="2805">
                  <c:v>42592.753472222219</c:v>
                </c:pt>
                <c:pt idx="2806">
                  <c:v>42592.756944444445</c:v>
                </c:pt>
                <c:pt idx="2807">
                  <c:v>42592.760416666664</c:v>
                </c:pt>
                <c:pt idx="2808">
                  <c:v>42592.763888888891</c:v>
                </c:pt>
                <c:pt idx="2809">
                  <c:v>42592.767361111109</c:v>
                </c:pt>
                <c:pt idx="2810">
                  <c:v>42592.770833333336</c:v>
                </c:pt>
                <c:pt idx="2811">
                  <c:v>42592.774305555555</c:v>
                </c:pt>
                <c:pt idx="2812">
                  <c:v>42592.777777777781</c:v>
                </c:pt>
                <c:pt idx="2813">
                  <c:v>42592.78125</c:v>
                </c:pt>
                <c:pt idx="2814">
                  <c:v>42592.784722222219</c:v>
                </c:pt>
                <c:pt idx="2815">
                  <c:v>42592.788194444445</c:v>
                </c:pt>
                <c:pt idx="2816">
                  <c:v>42592.791666666664</c:v>
                </c:pt>
                <c:pt idx="2817">
                  <c:v>42592.795138888891</c:v>
                </c:pt>
                <c:pt idx="2818">
                  <c:v>42592.798611111109</c:v>
                </c:pt>
                <c:pt idx="2819">
                  <c:v>42592.802083333336</c:v>
                </c:pt>
                <c:pt idx="2820">
                  <c:v>42592.805555555555</c:v>
                </c:pt>
                <c:pt idx="2821">
                  <c:v>42592.809027777781</c:v>
                </c:pt>
                <c:pt idx="2822">
                  <c:v>42592.8125</c:v>
                </c:pt>
                <c:pt idx="2823">
                  <c:v>42592.815972222219</c:v>
                </c:pt>
                <c:pt idx="2824">
                  <c:v>42592.819444444445</c:v>
                </c:pt>
                <c:pt idx="2825">
                  <c:v>42592.822916666664</c:v>
                </c:pt>
                <c:pt idx="2826">
                  <c:v>42592.826388888891</c:v>
                </c:pt>
                <c:pt idx="2827">
                  <c:v>42592.829861111109</c:v>
                </c:pt>
                <c:pt idx="2828">
                  <c:v>42592.833333333336</c:v>
                </c:pt>
                <c:pt idx="2829">
                  <c:v>42592.836805555555</c:v>
                </c:pt>
                <c:pt idx="2830">
                  <c:v>42592.840277777781</c:v>
                </c:pt>
                <c:pt idx="2831">
                  <c:v>42592.84375</c:v>
                </c:pt>
                <c:pt idx="2832">
                  <c:v>42592.847222222219</c:v>
                </c:pt>
                <c:pt idx="2833">
                  <c:v>42592.850694444445</c:v>
                </c:pt>
                <c:pt idx="2834">
                  <c:v>42592.854166666664</c:v>
                </c:pt>
                <c:pt idx="2835">
                  <c:v>42592.857638888891</c:v>
                </c:pt>
                <c:pt idx="2836">
                  <c:v>42592.861111111109</c:v>
                </c:pt>
                <c:pt idx="2837">
                  <c:v>42592.864583333336</c:v>
                </c:pt>
                <c:pt idx="2838">
                  <c:v>42592.868055555555</c:v>
                </c:pt>
                <c:pt idx="2839">
                  <c:v>42592.871527777781</c:v>
                </c:pt>
                <c:pt idx="2840">
                  <c:v>42592.875</c:v>
                </c:pt>
                <c:pt idx="2841">
                  <c:v>42592.878472222219</c:v>
                </c:pt>
                <c:pt idx="2842">
                  <c:v>42592.881944444445</c:v>
                </c:pt>
                <c:pt idx="2843">
                  <c:v>42592.885416666664</c:v>
                </c:pt>
                <c:pt idx="2844">
                  <c:v>42592.888888888891</c:v>
                </c:pt>
                <c:pt idx="2845">
                  <c:v>42592.892361111109</c:v>
                </c:pt>
                <c:pt idx="2846">
                  <c:v>42592.895833333336</c:v>
                </c:pt>
                <c:pt idx="2847">
                  <c:v>42592.899305555555</c:v>
                </c:pt>
                <c:pt idx="2848">
                  <c:v>42592.902777777781</c:v>
                </c:pt>
                <c:pt idx="2849">
                  <c:v>42592.90625</c:v>
                </c:pt>
                <c:pt idx="2850">
                  <c:v>42592.909722222219</c:v>
                </c:pt>
                <c:pt idx="2851">
                  <c:v>42592.913194444445</c:v>
                </c:pt>
                <c:pt idx="2852">
                  <c:v>42592.916666666664</c:v>
                </c:pt>
                <c:pt idx="2853">
                  <c:v>42592.920138888891</c:v>
                </c:pt>
                <c:pt idx="2854">
                  <c:v>42592.923611111109</c:v>
                </c:pt>
                <c:pt idx="2855">
                  <c:v>42592.927083333336</c:v>
                </c:pt>
                <c:pt idx="2856">
                  <c:v>42592.930555555555</c:v>
                </c:pt>
                <c:pt idx="2857">
                  <c:v>42592.934027777781</c:v>
                </c:pt>
                <c:pt idx="2858">
                  <c:v>42592.9375</c:v>
                </c:pt>
                <c:pt idx="2859">
                  <c:v>42592.940972222219</c:v>
                </c:pt>
                <c:pt idx="2860">
                  <c:v>42592.944444444445</c:v>
                </c:pt>
                <c:pt idx="2861">
                  <c:v>42592.947916666664</c:v>
                </c:pt>
                <c:pt idx="2862">
                  <c:v>42592.951388888891</c:v>
                </c:pt>
                <c:pt idx="2863">
                  <c:v>42592.954861111109</c:v>
                </c:pt>
                <c:pt idx="2864">
                  <c:v>42592.958333333336</c:v>
                </c:pt>
                <c:pt idx="2865">
                  <c:v>42592.961805555555</c:v>
                </c:pt>
                <c:pt idx="2866">
                  <c:v>42592.965277777781</c:v>
                </c:pt>
                <c:pt idx="2867">
                  <c:v>42592.96875</c:v>
                </c:pt>
                <c:pt idx="2868">
                  <c:v>42592.972222222219</c:v>
                </c:pt>
                <c:pt idx="2869">
                  <c:v>42592.975694444445</c:v>
                </c:pt>
                <c:pt idx="2870">
                  <c:v>42592.979166666664</c:v>
                </c:pt>
                <c:pt idx="2871">
                  <c:v>42592.982638888891</c:v>
                </c:pt>
                <c:pt idx="2872">
                  <c:v>42592.986111111109</c:v>
                </c:pt>
                <c:pt idx="2873">
                  <c:v>42592.989583333336</c:v>
                </c:pt>
                <c:pt idx="2874">
                  <c:v>42592.993055555555</c:v>
                </c:pt>
                <c:pt idx="2875">
                  <c:v>42592.996527777781</c:v>
                </c:pt>
                <c:pt idx="2876">
                  <c:v>42593</c:v>
                </c:pt>
                <c:pt idx="2877">
                  <c:v>42593.003472222219</c:v>
                </c:pt>
                <c:pt idx="2878">
                  <c:v>42593.006944444445</c:v>
                </c:pt>
                <c:pt idx="2879">
                  <c:v>42593.010416666664</c:v>
                </c:pt>
                <c:pt idx="2880">
                  <c:v>42593.013888888891</c:v>
                </c:pt>
                <c:pt idx="2881">
                  <c:v>42593.017361111109</c:v>
                </c:pt>
                <c:pt idx="2882">
                  <c:v>42593.020833333336</c:v>
                </c:pt>
                <c:pt idx="2883">
                  <c:v>42593.024305555555</c:v>
                </c:pt>
                <c:pt idx="2884">
                  <c:v>42593.027777777781</c:v>
                </c:pt>
                <c:pt idx="2885">
                  <c:v>42593.03125</c:v>
                </c:pt>
                <c:pt idx="2886">
                  <c:v>42593.034722222219</c:v>
                </c:pt>
                <c:pt idx="2887">
                  <c:v>42593.038194444445</c:v>
                </c:pt>
                <c:pt idx="2888">
                  <c:v>42593.041666666664</c:v>
                </c:pt>
                <c:pt idx="2889">
                  <c:v>42593.045138888891</c:v>
                </c:pt>
                <c:pt idx="2890">
                  <c:v>42593.048611111109</c:v>
                </c:pt>
                <c:pt idx="2891">
                  <c:v>42593.052083333336</c:v>
                </c:pt>
                <c:pt idx="2892">
                  <c:v>42593.055555555555</c:v>
                </c:pt>
                <c:pt idx="2893">
                  <c:v>42593.059027777781</c:v>
                </c:pt>
                <c:pt idx="2894">
                  <c:v>42593.0625</c:v>
                </c:pt>
                <c:pt idx="2895">
                  <c:v>42593.065972222219</c:v>
                </c:pt>
                <c:pt idx="2896">
                  <c:v>42593.069444444445</c:v>
                </c:pt>
                <c:pt idx="2897">
                  <c:v>42593.072916666664</c:v>
                </c:pt>
                <c:pt idx="2898">
                  <c:v>42593.076388888891</c:v>
                </c:pt>
                <c:pt idx="2899">
                  <c:v>42593.079861111109</c:v>
                </c:pt>
                <c:pt idx="2900">
                  <c:v>42593.083333333336</c:v>
                </c:pt>
                <c:pt idx="2901">
                  <c:v>42593.086805555555</c:v>
                </c:pt>
                <c:pt idx="2902">
                  <c:v>42593.090277777781</c:v>
                </c:pt>
                <c:pt idx="2903">
                  <c:v>42593.09375</c:v>
                </c:pt>
                <c:pt idx="2904">
                  <c:v>42593.097222222219</c:v>
                </c:pt>
                <c:pt idx="2905">
                  <c:v>42593.100694444445</c:v>
                </c:pt>
                <c:pt idx="2906">
                  <c:v>42593.104166666664</c:v>
                </c:pt>
                <c:pt idx="2907">
                  <c:v>42593.107638888891</c:v>
                </c:pt>
                <c:pt idx="2908">
                  <c:v>42593.111111111109</c:v>
                </c:pt>
                <c:pt idx="2909">
                  <c:v>42593.114583333336</c:v>
                </c:pt>
                <c:pt idx="2910">
                  <c:v>42593.118055555555</c:v>
                </c:pt>
                <c:pt idx="2911">
                  <c:v>42593.121527777781</c:v>
                </c:pt>
                <c:pt idx="2912">
                  <c:v>42593.125</c:v>
                </c:pt>
                <c:pt idx="2913">
                  <c:v>42593.128472222219</c:v>
                </c:pt>
                <c:pt idx="2914">
                  <c:v>42593.131944444445</c:v>
                </c:pt>
                <c:pt idx="2915">
                  <c:v>42593.135416666664</c:v>
                </c:pt>
                <c:pt idx="2916">
                  <c:v>42593.138888888891</c:v>
                </c:pt>
                <c:pt idx="2917">
                  <c:v>42593.142361111109</c:v>
                </c:pt>
                <c:pt idx="2918">
                  <c:v>42593.145833333336</c:v>
                </c:pt>
                <c:pt idx="2919">
                  <c:v>42593.149305555555</c:v>
                </c:pt>
                <c:pt idx="2920">
                  <c:v>42593.152777777781</c:v>
                </c:pt>
                <c:pt idx="2921">
                  <c:v>42593.15625</c:v>
                </c:pt>
                <c:pt idx="2922">
                  <c:v>42593.159722222219</c:v>
                </c:pt>
                <c:pt idx="2923">
                  <c:v>42593.163194444445</c:v>
                </c:pt>
                <c:pt idx="2924">
                  <c:v>42593.166666666664</c:v>
                </c:pt>
                <c:pt idx="2925">
                  <c:v>42593.170138888891</c:v>
                </c:pt>
                <c:pt idx="2926">
                  <c:v>42593.173611111109</c:v>
                </c:pt>
                <c:pt idx="2927">
                  <c:v>42593.177083333336</c:v>
                </c:pt>
                <c:pt idx="2928">
                  <c:v>42593.180555555555</c:v>
                </c:pt>
                <c:pt idx="2929">
                  <c:v>42593.184027777781</c:v>
                </c:pt>
                <c:pt idx="2930">
                  <c:v>42593.1875</c:v>
                </c:pt>
                <c:pt idx="2931">
                  <c:v>42593.190972222219</c:v>
                </c:pt>
                <c:pt idx="2932">
                  <c:v>42593.194444444445</c:v>
                </c:pt>
                <c:pt idx="2933">
                  <c:v>42593.197916666664</c:v>
                </c:pt>
                <c:pt idx="2934">
                  <c:v>42593.201388888891</c:v>
                </c:pt>
                <c:pt idx="2935">
                  <c:v>42593.204861111109</c:v>
                </c:pt>
                <c:pt idx="2936">
                  <c:v>42593.208333333336</c:v>
                </c:pt>
                <c:pt idx="2937">
                  <c:v>42593.211805555555</c:v>
                </c:pt>
                <c:pt idx="2938">
                  <c:v>42593.215277777781</c:v>
                </c:pt>
                <c:pt idx="2939">
                  <c:v>42593.21875</c:v>
                </c:pt>
                <c:pt idx="2940">
                  <c:v>42593.222222222219</c:v>
                </c:pt>
                <c:pt idx="2941">
                  <c:v>42593.225694444445</c:v>
                </c:pt>
                <c:pt idx="2942">
                  <c:v>42593.229166666664</c:v>
                </c:pt>
                <c:pt idx="2943">
                  <c:v>42593.232638888891</c:v>
                </c:pt>
                <c:pt idx="2944">
                  <c:v>42593.236111111109</c:v>
                </c:pt>
                <c:pt idx="2945">
                  <c:v>42593.239583333336</c:v>
                </c:pt>
                <c:pt idx="2946">
                  <c:v>42593.243055555555</c:v>
                </c:pt>
                <c:pt idx="2947">
                  <c:v>42593.246527777781</c:v>
                </c:pt>
                <c:pt idx="2948">
                  <c:v>42593.25</c:v>
                </c:pt>
                <c:pt idx="2949">
                  <c:v>42593.253472222219</c:v>
                </c:pt>
                <c:pt idx="2950">
                  <c:v>42593.256944444445</c:v>
                </c:pt>
                <c:pt idx="2951">
                  <c:v>42593.260416666664</c:v>
                </c:pt>
                <c:pt idx="2952">
                  <c:v>42593.263888888891</c:v>
                </c:pt>
                <c:pt idx="2953">
                  <c:v>42593.267361111109</c:v>
                </c:pt>
                <c:pt idx="2954">
                  <c:v>42593.270833333336</c:v>
                </c:pt>
                <c:pt idx="2955">
                  <c:v>42593.274305555555</c:v>
                </c:pt>
                <c:pt idx="2956">
                  <c:v>42593.277777777781</c:v>
                </c:pt>
                <c:pt idx="2957">
                  <c:v>42593.28125</c:v>
                </c:pt>
                <c:pt idx="2958">
                  <c:v>42593.284722222219</c:v>
                </c:pt>
                <c:pt idx="2959">
                  <c:v>42593.288194444445</c:v>
                </c:pt>
                <c:pt idx="2960">
                  <c:v>42593.291666666664</c:v>
                </c:pt>
                <c:pt idx="2961">
                  <c:v>42593.295138888891</c:v>
                </c:pt>
                <c:pt idx="2962">
                  <c:v>42593.298611111109</c:v>
                </c:pt>
                <c:pt idx="2963">
                  <c:v>42593.302083333336</c:v>
                </c:pt>
                <c:pt idx="2964">
                  <c:v>42593.305555555555</c:v>
                </c:pt>
                <c:pt idx="2965">
                  <c:v>42593.309027777781</c:v>
                </c:pt>
                <c:pt idx="2966">
                  <c:v>42593.3125</c:v>
                </c:pt>
                <c:pt idx="2967">
                  <c:v>42593.315972222219</c:v>
                </c:pt>
                <c:pt idx="2968">
                  <c:v>42593.319444444445</c:v>
                </c:pt>
                <c:pt idx="2969">
                  <c:v>42593.322916666664</c:v>
                </c:pt>
                <c:pt idx="2970">
                  <c:v>42593.326388888891</c:v>
                </c:pt>
                <c:pt idx="2971">
                  <c:v>42593.329861111109</c:v>
                </c:pt>
                <c:pt idx="2972">
                  <c:v>42593.333333333336</c:v>
                </c:pt>
                <c:pt idx="2973">
                  <c:v>42593.336805555555</c:v>
                </c:pt>
                <c:pt idx="2974">
                  <c:v>42593.340277777781</c:v>
                </c:pt>
                <c:pt idx="2975">
                  <c:v>42593.34375</c:v>
                </c:pt>
                <c:pt idx="2976">
                  <c:v>42593.347222222219</c:v>
                </c:pt>
                <c:pt idx="2977">
                  <c:v>42593.350694444445</c:v>
                </c:pt>
                <c:pt idx="2978">
                  <c:v>42593.354166666664</c:v>
                </c:pt>
                <c:pt idx="2979">
                  <c:v>42593.357638888891</c:v>
                </c:pt>
                <c:pt idx="2980">
                  <c:v>42593.361111111109</c:v>
                </c:pt>
                <c:pt idx="2981">
                  <c:v>42593.364583333336</c:v>
                </c:pt>
                <c:pt idx="2982">
                  <c:v>42593.368055555555</c:v>
                </c:pt>
                <c:pt idx="2983">
                  <c:v>42593.371527777781</c:v>
                </c:pt>
                <c:pt idx="2984">
                  <c:v>42593.375</c:v>
                </c:pt>
                <c:pt idx="2985">
                  <c:v>42593.378472222219</c:v>
                </c:pt>
                <c:pt idx="2986">
                  <c:v>42593.381944444445</c:v>
                </c:pt>
                <c:pt idx="2987">
                  <c:v>42593.385416666664</c:v>
                </c:pt>
                <c:pt idx="2988">
                  <c:v>42593.388888888891</c:v>
                </c:pt>
                <c:pt idx="2989">
                  <c:v>42593.392361111109</c:v>
                </c:pt>
                <c:pt idx="2990">
                  <c:v>42593.395833333336</c:v>
                </c:pt>
                <c:pt idx="2991">
                  <c:v>42593.399305555555</c:v>
                </c:pt>
                <c:pt idx="2992">
                  <c:v>42593.402777777781</c:v>
                </c:pt>
                <c:pt idx="2993">
                  <c:v>42593.40625</c:v>
                </c:pt>
                <c:pt idx="2994">
                  <c:v>42593.409722222219</c:v>
                </c:pt>
                <c:pt idx="2995">
                  <c:v>42593.413194444445</c:v>
                </c:pt>
                <c:pt idx="2996">
                  <c:v>42593.416666666664</c:v>
                </c:pt>
                <c:pt idx="2997">
                  <c:v>42593.420138888891</c:v>
                </c:pt>
                <c:pt idx="2998">
                  <c:v>42593.423611111109</c:v>
                </c:pt>
                <c:pt idx="2999">
                  <c:v>42593.427083333336</c:v>
                </c:pt>
                <c:pt idx="3000">
                  <c:v>42593.430555555555</c:v>
                </c:pt>
                <c:pt idx="3001">
                  <c:v>42593.434027777781</c:v>
                </c:pt>
                <c:pt idx="3002">
                  <c:v>42593.4375</c:v>
                </c:pt>
                <c:pt idx="3003">
                  <c:v>42593.440972222219</c:v>
                </c:pt>
                <c:pt idx="3004">
                  <c:v>42593.444444444445</c:v>
                </c:pt>
                <c:pt idx="3005">
                  <c:v>42593.447916666664</c:v>
                </c:pt>
                <c:pt idx="3006">
                  <c:v>42593.451388888891</c:v>
                </c:pt>
                <c:pt idx="3007">
                  <c:v>42593.454861111109</c:v>
                </c:pt>
                <c:pt idx="3008">
                  <c:v>42593.458333333336</c:v>
                </c:pt>
                <c:pt idx="3009">
                  <c:v>42593.461805555555</c:v>
                </c:pt>
                <c:pt idx="3010">
                  <c:v>42593.465277777781</c:v>
                </c:pt>
                <c:pt idx="3011">
                  <c:v>42593.46875</c:v>
                </c:pt>
                <c:pt idx="3012">
                  <c:v>42593.472222222219</c:v>
                </c:pt>
                <c:pt idx="3013">
                  <c:v>42593.475694444445</c:v>
                </c:pt>
                <c:pt idx="3014">
                  <c:v>42593.479166666664</c:v>
                </c:pt>
                <c:pt idx="3015">
                  <c:v>42593.482638888891</c:v>
                </c:pt>
                <c:pt idx="3016">
                  <c:v>42593.486111111109</c:v>
                </c:pt>
                <c:pt idx="3017">
                  <c:v>42593.489583333336</c:v>
                </c:pt>
                <c:pt idx="3018">
                  <c:v>42593.493055555555</c:v>
                </c:pt>
                <c:pt idx="3019">
                  <c:v>42593.496527777781</c:v>
                </c:pt>
                <c:pt idx="3020">
                  <c:v>42593.5</c:v>
                </c:pt>
                <c:pt idx="3021">
                  <c:v>42593.503472222219</c:v>
                </c:pt>
                <c:pt idx="3022">
                  <c:v>42593.506944444445</c:v>
                </c:pt>
                <c:pt idx="3023">
                  <c:v>42593.510416666664</c:v>
                </c:pt>
                <c:pt idx="3024">
                  <c:v>42593.513888888891</c:v>
                </c:pt>
                <c:pt idx="3025">
                  <c:v>42593.517361111109</c:v>
                </c:pt>
                <c:pt idx="3026">
                  <c:v>42593.520833333336</c:v>
                </c:pt>
                <c:pt idx="3027">
                  <c:v>42593.524305555555</c:v>
                </c:pt>
                <c:pt idx="3028">
                  <c:v>42593.527777777781</c:v>
                </c:pt>
                <c:pt idx="3029">
                  <c:v>42593.53125</c:v>
                </c:pt>
                <c:pt idx="3030">
                  <c:v>42593.534722222219</c:v>
                </c:pt>
                <c:pt idx="3031">
                  <c:v>42593.538194444445</c:v>
                </c:pt>
                <c:pt idx="3032">
                  <c:v>42593.541666666664</c:v>
                </c:pt>
                <c:pt idx="3033">
                  <c:v>42593.545138888891</c:v>
                </c:pt>
                <c:pt idx="3034">
                  <c:v>42593.548611111109</c:v>
                </c:pt>
                <c:pt idx="3035">
                  <c:v>42593.552083333336</c:v>
                </c:pt>
                <c:pt idx="3036">
                  <c:v>42593.555555555555</c:v>
                </c:pt>
                <c:pt idx="3037">
                  <c:v>42593.559027777781</c:v>
                </c:pt>
                <c:pt idx="3038">
                  <c:v>42593.5625</c:v>
                </c:pt>
                <c:pt idx="3039">
                  <c:v>42593.565972222219</c:v>
                </c:pt>
                <c:pt idx="3040">
                  <c:v>42593.569444444445</c:v>
                </c:pt>
                <c:pt idx="3041">
                  <c:v>42593.572916666664</c:v>
                </c:pt>
                <c:pt idx="3042">
                  <c:v>42593.576388888891</c:v>
                </c:pt>
                <c:pt idx="3043">
                  <c:v>42593.579861111109</c:v>
                </c:pt>
                <c:pt idx="3044">
                  <c:v>42593.583333333336</c:v>
                </c:pt>
                <c:pt idx="3045">
                  <c:v>42593.586805555555</c:v>
                </c:pt>
                <c:pt idx="3046">
                  <c:v>42593.590277777781</c:v>
                </c:pt>
                <c:pt idx="3047">
                  <c:v>42593.59375</c:v>
                </c:pt>
                <c:pt idx="3048">
                  <c:v>42593.597222222219</c:v>
                </c:pt>
                <c:pt idx="3049">
                  <c:v>42593.600694444445</c:v>
                </c:pt>
                <c:pt idx="3050">
                  <c:v>42593.604166666664</c:v>
                </c:pt>
                <c:pt idx="3051">
                  <c:v>42593.607638888891</c:v>
                </c:pt>
                <c:pt idx="3052">
                  <c:v>42593.611111111109</c:v>
                </c:pt>
                <c:pt idx="3053">
                  <c:v>42593.614583333336</c:v>
                </c:pt>
                <c:pt idx="3054">
                  <c:v>42593.618055555555</c:v>
                </c:pt>
                <c:pt idx="3055">
                  <c:v>42593.621527777781</c:v>
                </c:pt>
                <c:pt idx="3056">
                  <c:v>42593.625</c:v>
                </c:pt>
                <c:pt idx="3057">
                  <c:v>42593.628472222219</c:v>
                </c:pt>
                <c:pt idx="3058">
                  <c:v>42593.631944444445</c:v>
                </c:pt>
                <c:pt idx="3059">
                  <c:v>42593.635416666664</c:v>
                </c:pt>
                <c:pt idx="3060">
                  <c:v>42593.638888888891</c:v>
                </c:pt>
                <c:pt idx="3061">
                  <c:v>42593.642361111109</c:v>
                </c:pt>
                <c:pt idx="3062">
                  <c:v>42593.645833333336</c:v>
                </c:pt>
                <c:pt idx="3063">
                  <c:v>42593.649305555555</c:v>
                </c:pt>
                <c:pt idx="3064">
                  <c:v>42593.652777777781</c:v>
                </c:pt>
                <c:pt idx="3065">
                  <c:v>42593.65625</c:v>
                </c:pt>
                <c:pt idx="3066">
                  <c:v>42593.659722222219</c:v>
                </c:pt>
                <c:pt idx="3067">
                  <c:v>42593.663194444445</c:v>
                </c:pt>
                <c:pt idx="3068">
                  <c:v>42593.666666666664</c:v>
                </c:pt>
                <c:pt idx="3069">
                  <c:v>42593.670138888891</c:v>
                </c:pt>
                <c:pt idx="3070">
                  <c:v>42593.673611111109</c:v>
                </c:pt>
                <c:pt idx="3071">
                  <c:v>42593.677083333336</c:v>
                </c:pt>
                <c:pt idx="3072">
                  <c:v>42593.680555555555</c:v>
                </c:pt>
                <c:pt idx="3073">
                  <c:v>42593.684027777781</c:v>
                </c:pt>
                <c:pt idx="3074">
                  <c:v>42593.6875</c:v>
                </c:pt>
                <c:pt idx="3075">
                  <c:v>42593.690972222219</c:v>
                </c:pt>
                <c:pt idx="3076">
                  <c:v>42593.694444444445</c:v>
                </c:pt>
                <c:pt idx="3077">
                  <c:v>42593.697916666664</c:v>
                </c:pt>
                <c:pt idx="3078">
                  <c:v>42593.701388888891</c:v>
                </c:pt>
                <c:pt idx="3079">
                  <c:v>42593.704861111109</c:v>
                </c:pt>
                <c:pt idx="3080">
                  <c:v>42593.708333333336</c:v>
                </c:pt>
                <c:pt idx="3081">
                  <c:v>42593.711805555555</c:v>
                </c:pt>
                <c:pt idx="3082">
                  <c:v>42593.715277777781</c:v>
                </c:pt>
                <c:pt idx="3083">
                  <c:v>42593.71875</c:v>
                </c:pt>
                <c:pt idx="3084">
                  <c:v>42593.722222222219</c:v>
                </c:pt>
                <c:pt idx="3085">
                  <c:v>42593.725694444445</c:v>
                </c:pt>
                <c:pt idx="3086">
                  <c:v>42593.729166666664</c:v>
                </c:pt>
                <c:pt idx="3087">
                  <c:v>42593.732638888891</c:v>
                </c:pt>
                <c:pt idx="3088">
                  <c:v>42593.736111111109</c:v>
                </c:pt>
                <c:pt idx="3089">
                  <c:v>42593.739583333336</c:v>
                </c:pt>
                <c:pt idx="3090">
                  <c:v>42593.743055555555</c:v>
                </c:pt>
                <c:pt idx="3091">
                  <c:v>42593.746527777781</c:v>
                </c:pt>
                <c:pt idx="3092">
                  <c:v>42593.75</c:v>
                </c:pt>
                <c:pt idx="3093">
                  <c:v>42593.753472222219</c:v>
                </c:pt>
                <c:pt idx="3094">
                  <c:v>42593.756944444445</c:v>
                </c:pt>
                <c:pt idx="3095">
                  <c:v>42593.760416666664</c:v>
                </c:pt>
                <c:pt idx="3096">
                  <c:v>42593.763888888891</c:v>
                </c:pt>
                <c:pt idx="3097">
                  <c:v>42593.767361111109</c:v>
                </c:pt>
                <c:pt idx="3098">
                  <c:v>42593.770833333336</c:v>
                </c:pt>
                <c:pt idx="3099">
                  <c:v>42593.774305555555</c:v>
                </c:pt>
                <c:pt idx="3100">
                  <c:v>42593.777777777781</c:v>
                </c:pt>
                <c:pt idx="3101">
                  <c:v>42593.78125</c:v>
                </c:pt>
                <c:pt idx="3102">
                  <c:v>42593.784722222219</c:v>
                </c:pt>
                <c:pt idx="3103">
                  <c:v>42593.788194444445</c:v>
                </c:pt>
                <c:pt idx="3104">
                  <c:v>42593.791666666664</c:v>
                </c:pt>
                <c:pt idx="3105">
                  <c:v>42593.795138888891</c:v>
                </c:pt>
                <c:pt idx="3106">
                  <c:v>42593.798611111109</c:v>
                </c:pt>
                <c:pt idx="3107">
                  <c:v>42593.802083333336</c:v>
                </c:pt>
                <c:pt idx="3108">
                  <c:v>42593.805555555555</c:v>
                </c:pt>
                <c:pt idx="3109">
                  <c:v>42593.809027777781</c:v>
                </c:pt>
                <c:pt idx="3110">
                  <c:v>42593.8125</c:v>
                </c:pt>
                <c:pt idx="3111">
                  <c:v>42593.815972222219</c:v>
                </c:pt>
                <c:pt idx="3112">
                  <c:v>42593.819444444445</c:v>
                </c:pt>
                <c:pt idx="3113">
                  <c:v>42593.822916666664</c:v>
                </c:pt>
                <c:pt idx="3114">
                  <c:v>42593.826388888891</c:v>
                </c:pt>
                <c:pt idx="3115">
                  <c:v>42593.829861111109</c:v>
                </c:pt>
                <c:pt idx="3116">
                  <c:v>42593.833333333336</c:v>
                </c:pt>
                <c:pt idx="3117">
                  <c:v>42593.836805555555</c:v>
                </c:pt>
                <c:pt idx="3118">
                  <c:v>42593.840277777781</c:v>
                </c:pt>
                <c:pt idx="3119">
                  <c:v>42593.84375</c:v>
                </c:pt>
                <c:pt idx="3120">
                  <c:v>42593.847222222219</c:v>
                </c:pt>
                <c:pt idx="3121">
                  <c:v>42593.850694444445</c:v>
                </c:pt>
                <c:pt idx="3122">
                  <c:v>42593.854166666664</c:v>
                </c:pt>
                <c:pt idx="3123">
                  <c:v>42593.857638888891</c:v>
                </c:pt>
                <c:pt idx="3124">
                  <c:v>42593.861111111109</c:v>
                </c:pt>
                <c:pt idx="3125">
                  <c:v>42593.864583333336</c:v>
                </c:pt>
                <c:pt idx="3126">
                  <c:v>42593.868055555555</c:v>
                </c:pt>
                <c:pt idx="3127">
                  <c:v>42593.871527777781</c:v>
                </c:pt>
                <c:pt idx="3128">
                  <c:v>42593.875</c:v>
                </c:pt>
                <c:pt idx="3129">
                  <c:v>42593.878472222219</c:v>
                </c:pt>
                <c:pt idx="3130">
                  <c:v>42593.881944444445</c:v>
                </c:pt>
                <c:pt idx="3131">
                  <c:v>42593.885416666664</c:v>
                </c:pt>
                <c:pt idx="3132">
                  <c:v>42593.888888888891</c:v>
                </c:pt>
                <c:pt idx="3133">
                  <c:v>42593.892361111109</c:v>
                </c:pt>
                <c:pt idx="3134">
                  <c:v>42593.895833333336</c:v>
                </c:pt>
                <c:pt idx="3135">
                  <c:v>42593.899305555555</c:v>
                </c:pt>
                <c:pt idx="3136">
                  <c:v>42593.902777777781</c:v>
                </c:pt>
                <c:pt idx="3137">
                  <c:v>42593.90625</c:v>
                </c:pt>
                <c:pt idx="3138">
                  <c:v>42593.909722222219</c:v>
                </c:pt>
                <c:pt idx="3139">
                  <c:v>42593.913194444445</c:v>
                </c:pt>
                <c:pt idx="3140">
                  <c:v>42593.916666666664</c:v>
                </c:pt>
                <c:pt idx="3141">
                  <c:v>42593.920138888891</c:v>
                </c:pt>
                <c:pt idx="3142">
                  <c:v>42593.923611111109</c:v>
                </c:pt>
                <c:pt idx="3143">
                  <c:v>42593.927083333336</c:v>
                </c:pt>
                <c:pt idx="3144">
                  <c:v>42593.930555555555</c:v>
                </c:pt>
                <c:pt idx="3145">
                  <c:v>42593.934027777781</c:v>
                </c:pt>
                <c:pt idx="3146">
                  <c:v>42593.9375</c:v>
                </c:pt>
                <c:pt idx="3147">
                  <c:v>42593.940972222219</c:v>
                </c:pt>
                <c:pt idx="3148">
                  <c:v>42593.944444444445</c:v>
                </c:pt>
                <c:pt idx="3149">
                  <c:v>42593.947916666664</c:v>
                </c:pt>
                <c:pt idx="3150">
                  <c:v>42593.951388888891</c:v>
                </c:pt>
                <c:pt idx="3151">
                  <c:v>42593.954861111109</c:v>
                </c:pt>
                <c:pt idx="3152">
                  <c:v>42593.958333333336</c:v>
                </c:pt>
                <c:pt idx="3153">
                  <c:v>42593.961805555555</c:v>
                </c:pt>
                <c:pt idx="3154">
                  <c:v>42593.965277777781</c:v>
                </c:pt>
                <c:pt idx="3155">
                  <c:v>42593.96875</c:v>
                </c:pt>
                <c:pt idx="3156">
                  <c:v>42593.972222222219</c:v>
                </c:pt>
                <c:pt idx="3157">
                  <c:v>42593.975694444445</c:v>
                </c:pt>
                <c:pt idx="3158">
                  <c:v>42593.979166666664</c:v>
                </c:pt>
                <c:pt idx="3159">
                  <c:v>42593.982638888891</c:v>
                </c:pt>
                <c:pt idx="3160">
                  <c:v>42593.986111111109</c:v>
                </c:pt>
                <c:pt idx="3161">
                  <c:v>42593.989583333336</c:v>
                </c:pt>
                <c:pt idx="3162">
                  <c:v>42593.993055555555</c:v>
                </c:pt>
                <c:pt idx="3163">
                  <c:v>42593.996527777781</c:v>
                </c:pt>
                <c:pt idx="3164">
                  <c:v>42594</c:v>
                </c:pt>
                <c:pt idx="3165">
                  <c:v>42594.003472222219</c:v>
                </c:pt>
                <c:pt idx="3166">
                  <c:v>42594.006944444445</c:v>
                </c:pt>
                <c:pt idx="3167">
                  <c:v>42594.010416666664</c:v>
                </c:pt>
                <c:pt idx="3168">
                  <c:v>42594.013888888891</c:v>
                </c:pt>
                <c:pt idx="3169">
                  <c:v>42594.017361111109</c:v>
                </c:pt>
                <c:pt idx="3170">
                  <c:v>42594.020833333336</c:v>
                </c:pt>
                <c:pt idx="3171">
                  <c:v>42594.024305555555</c:v>
                </c:pt>
                <c:pt idx="3172">
                  <c:v>42594.027777777781</c:v>
                </c:pt>
                <c:pt idx="3173">
                  <c:v>42594.03125</c:v>
                </c:pt>
                <c:pt idx="3174">
                  <c:v>42594.034722222219</c:v>
                </c:pt>
                <c:pt idx="3175">
                  <c:v>42594.038194444445</c:v>
                </c:pt>
                <c:pt idx="3176">
                  <c:v>42594.041666666664</c:v>
                </c:pt>
                <c:pt idx="3177">
                  <c:v>42594.045138888891</c:v>
                </c:pt>
                <c:pt idx="3178">
                  <c:v>42594.048611111109</c:v>
                </c:pt>
                <c:pt idx="3179">
                  <c:v>42594.052083333336</c:v>
                </c:pt>
                <c:pt idx="3180">
                  <c:v>42594.055555555555</c:v>
                </c:pt>
                <c:pt idx="3181">
                  <c:v>42594.059027777781</c:v>
                </c:pt>
                <c:pt idx="3182">
                  <c:v>42594.0625</c:v>
                </c:pt>
                <c:pt idx="3183">
                  <c:v>42594.065972222219</c:v>
                </c:pt>
                <c:pt idx="3184">
                  <c:v>42594.069444444445</c:v>
                </c:pt>
                <c:pt idx="3185">
                  <c:v>42594.072916666664</c:v>
                </c:pt>
                <c:pt idx="3186">
                  <c:v>42594.076388888891</c:v>
                </c:pt>
                <c:pt idx="3187">
                  <c:v>42594.079861111109</c:v>
                </c:pt>
                <c:pt idx="3188">
                  <c:v>42594.083333333336</c:v>
                </c:pt>
                <c:pt idx="3189">
                  <c:v>42594.086805555555</c:v>
                </c:pt>
                <c:pt idx="3190">
                  <c:v>42594.090277777781</c:v>
                </c:pt>
                <c:pt idx="3191">
                  <c:v>42594.09375</c:v>
                </c:pt>
                <c:pt idx="3192">
                  <c:v>42594.097222222219</c:v>
                </c:pt>
                <c:pt idx="3193">
                  <c:v>42594.100694444445</c:v>
                </c:pt>
                <c:pt idx="3194">
                  <c:v>42594.104166666664</c:v>
                </c:pt>
                <c:pt idx="3195">
                  <c:v>42594.107638888891</c:v>
                </c:pt>
                <c:pt idx="3196">
                  <c:v>42594.111111111109</c:v>
                </c:pt>
                <c:pt idx="3197">
                  <c:v>42594.114583333336</c:v>
                </c:pt>
                <c:pt idx="3198">
                  <c:v>42594.118055555555</c:v>
                </c:pt>
                <c:pt idx="3199">
                  <c:v>42594.121527777781</c:v>
                </c:pt>
                <c:pt idx="3200">
                  <c:v>42594.125</c:v>
                </c:pt>
                <c:pt idx="3201">
                  <c:v>42594.128472222219</c:v>
                </c:pt>
                <c:pt idx="3202">
                  <c:v>42594.131944444445</c:v>
                </c:pt>
                <c:pt idx="3203">
                  <c:v>42594.135416666664</c:v>
                </c:pt>
                <c:pt idx="3204">
                  <c:v>42594.138888888891</c:v>
                </c:pt>
                <c:pt idx="3205">
                  <c:v>42594.142361111109</c:v>
                </c:pt>
                <c:pt idx="3206">
                  <c:v>42594.145833333336</c:v>
                </c:pt>
                <c:pt idx="3207">
                  <c:v>42594.149305555555</c:v>
                </c:pt>
                <c:pt idx="3208">
                  <c:v>42594.152777777781</c:v>
                </c:pt>
                <c:pt idx="3209">
                  <c:v>42594.15625</c:v>
                </c:pt>
                <c:pt idx="3210">
                  <c:v>42594.159722222219</c:v>
                </c:pt>
                <c:pt idx="3211">
                  <c:v>42594.163194444445</c:v>
                </c:pt>
                <c:pt idx="3212">
                  <c:v>42594.166666666664</c:v>
                </c:pt>
                <c:pt idx="3213">
                  <c:v>42594.170138888891</c:v>
                </c:pt>
                <c:pt idx="3214">
                  <c:v>42594.173611111109</c:v>
                </c:pt>
                <c:pt idx="3215">
                  <c:v>42594.177083333336</c:v>
                </c:pt>
                <c:pt idx="3216">
                  <c:v>42594.180555555555</c:v>
                </c:pt>
                <c:pt idx="3217">
                  <c:v>42594.184027777781</c:v>
                </c:pt>
                <c:pt idx="3218">
                  <c:v>42594.1875</c:v>
                </c:pt>
                <c:pt idx="3219">
                  <c:v>42594.190972222219</c:v>
                </c:pt>
                <c:pt idx="3220">
                  <c:v>42594.194444444445</c:v>
                </c:pt>
                <c:pt idx="3221">
                  <c:v>42594.197916666664</c:v>
                </c:pt>
                <c:pt idx="3222">
                  <c:v>42594.201388888891</c:v>
                </c:pt>
                <c:pt idx="3223">
                  <c:v>42594.204861111109</c:v>
                </c:pt>
                <c:pt idx="3224">
                  <c:v>42594.208333333336</c:v>
                </c:pt>
                <c:pt idx="3225">
                  <c:v>42594.211805555555</c:v>
                </c:pt>
                <c:pt idx="3226">
                  <c:v>42594.215277777781</c:v>
                </c:pt>
                <c:pt idx="3227">
                  <c:v>42594.21875</c:v>
                </c:pt>
                <c:pt idx="3228">
                  <c:v>42594.222222222219</c:v>
                </c:pt>
                <c:pt idx="3229">
                  <c:v>42594.225694444445</c:v>
                </c:pt>
                <c:pt idx="3230">
                  <c:v>42594.229166666664</c:v>
                </c:pt>
                <c:pt idx="3231">
                  <c:v>42594.232638888891</c:v>
                </c:pt>
                <c:pt idx="3232">
                  <c:v>42594.236111111109</c:v>
                </c:pt>
                <c:pt idx="3233">
                  <c:v>42594.239583333336</c:v>
                </c:pt>
                <c:pt idx="3234">
                  <c:v>42594.243055555555</c:v>
                </c:pt>
                <c:pt idx="3235">
                  <c:v>42594.246527777781</c:v>
                </c:pt>
                <c:pt idx="3236">
                  <c:v>42594.25</c:v>
                </c:pt>
                <c:pt idx="3237">
                  <c:v>42594.253472222219</c:v>
                </c:pt>
                <c:pt idx="3238">
                  <c:v>42594.256944444445</c:v>
                </c:pt>
                <c:pt idx="3239">
                  <c:v>42594.260416666664</c:v>
                </c:pt>
                <c:pt idx="3240">
                  <c:v>42594.263888888891</c:v>
                </c:pt>
                <c:pt idx="3241">
                  <c:v>42594.267361111109</c:v>
                </c:pt>
                <c:pt idx="3242">
                  <c:v>42594.270833333336</c:v>
                </c:pt>
                <c:pt idx="3243">
                  <c:v>42594.274305555555</c:v>
                </c:pt>
                <c:pt idx="3244">
                  <c:v>42594.277777777781</c:v>
                </c:pt>
                <c:pt idx="3245">
                  <c:v>42594.28125</c:v>
                </c:pt>
                <c:pt idx="3246">
                  <c:v>42594.284722222219</c:v>
                </c:pt>
                <c:pt idx="3247">
                  <c:v>42594.288194444445</c:v>
                </c:pt>
                <c:pt idx="3248">
                  <c:v>42594.291666666664</c:v>
                </c:pt>
                <c:pt idx="3249">
                  <c:v>42594.295138888891</c:v>
                </c:pt>
                <c:pt idx="3250">
                  <c:v>42594.298611111109</c:v>
                </c:pt>
                <c:pt idx="3251">
                  <c:v>42594.302083333336</c:v>
                </c:pt>
                <c:pt idx="3252">
                  <c:v>42594.305555555555</c:v>
                </c:pt>
                <c:pt idx="3253">
                  <c:v>42594.309027777781</c:v>
                </c:pt>
                <c:pt idx="3254">
                  <c:v>42594.3125</c:v>
                </c:pt>
                <c:pt idx="3255">
                  <c:v>42594.315972222219</c:v>
                </c:pt>
                <c:pt idx="3256">
                  <c:v>42594.319444444445</c:v>
                </c:pt>
                <c:pt idx="3257">
                  <c:v>42594.322916666664</c:v>
                </c:pt>
                <c:pt idx="3258">
                  <c:v>42594.326388888891</c:v>
                </c:pt>
                <c:pt idx="3259">
                  <c:v>42594.329861111109</c:v>
                </c:pt>
                <c:pt idx="3260">
                  <c:v>42594.333333333336</c:v>
                </c:pt>
                <c:pt idx="3261">
                  <c:v>42594.336805555555</c:v>
                </c:pt>
                <c:pt idx="3262">
                  <c:v>42594.340277777781</c:v>
                </c:pt>
                <c:pt idx="3263">
                  <c:v>42594.34375</c:v>
                </c:pt>
                <c:pt idx="3264">
                  <c:v>42594.347222222219</c:v>
                </c:pt>
                <c:pt idx="3265">
                  <c:v>42594.350694444445</c:v>
                </c:pt>
                <c:pt idx="3266">
                  <c:v>42594.354166666664</c:v>
                </c:pt>
                <c:pt idx="3267">
                  <c:v>42594.357638888891</c:v>
                </c:pt>
                <c:pt idx="3268">
                  <c:v>42594.361111111109</c:v>
                </c:pt>
                <c:pt idx="3269">
                  <c:v>42594.364583333336</c:v>
                </c:pt>
                <c:pt idx="3270">
                  <c:v>42594.368055555555</c:v>
                </c:pt>
                <c:pt idx="3271">
                  <c:v>42594.371527777781</c:v>
                </c:pt>
                <c:pt idx="3272">
                  <c:v>42594.375</c:v>
                </c:pt>
                <c:pt idx="3273">
                  <c:v>42594.378472222219</c:v>
                </c:pt>
                <c:pt idx="3274">
                  <c:v>42594.381944444445</c:v>
                </c:pt>
                <c:pt idx="3275">
                  <c:v>42594.385416666664</c:v>
                </c:pt>
                <c:pt idx="3276">
                  <c:v>42594.388888888891</c:v>
                </c:pt>
                <c:pt idx="3277">
                  <c:v>42594.392361111109</c:v>
                </c:pt>
                <c:pt idx="3278">
                  <c:v>42594.395833333336</c:v>
                </c:pt>
                <c:pt idx="3279">
                  <c:v>42594.399305555555</c:v>
                </c:pt>
                <c:pt idx="3280">
                  <c:v>42594.402777777781</c:v>
                </c:pt>
                <c:pt idx="3281">
                  <c:v>42594.40625</c:v>
                </c:pt>
                <c:pt idx="3282">
                  <c:v>42594.409722222219</c:v>
                </c:pt>
                <c:pt idx="3283">
                  <c:v>42594.413194444445</c:v>
                </c:pt>
                <c:pt idx="3284">
                  <c:v>42594.416666666664</c:v>
                </c:pt>
                <c:pt idx="3285">
                  <c:v>42594.420138888891</c:v>
                </c:pt>
                <c:pt idx="3286">
                  <c:v>42594.423611111109</c:v>
                </c:pt>
                <c:pt idx="3287">
                  <c:v>42594.427083333336</c:v>
                </c:pt>
                <c:pt idx="3288">
                  <c:v>42594.430555555555</c:v>
                </c:pt>
                <c:pt idx="3289">
                  <c:v>42594.434027777781</c:v>
                </c:pt>
                <c:pt idx="3290">
                  <c:v>42594.4375</c:v>
                </c:pt>
                <c:pt idx="3291">
                  <c:v>42594.440972222219</c:v>
                </c:pt>
                <c:pt idx="3292">
                  <c:v>42594.444444444445</c:v>
                </c:pt>
                <c:pt idx="3293">
                  <c:v>42594.447916666664</c:v>
                </c:pt>
                <c:pt idx="3294">
                  <c:v>42594.451388888891</c:v>
                </c:pt>
                <c:pt idx="3295">
                  <c:v>42594.454861111109</c:v>
                </c:pt>
                <c:pt idx="3296">
                  <c:v>42594.458333333336</c:v>
                </c:pt>
                <c:pt idx="3297">
                  <c:v>42594.461805555555</c:v>
                </c:pt>
                <c:pt idx="3298">
                  <c:v>42594.465277777781</c:v>
                </c:pt>
                <c:pt idx="3299">
                  <c:v>42594.46875</c:v>
                </c:pt>
                <c:pt idx="3300">
                  <c:v>42594.472222222219</c:v>
                </c:pt>
                <c:pt idx="3301">
                  <c:v>42594.475694444445</c:v>
                </c:pt>
                <c:pt idx="3302">
                  <c:v>42594.479166666664</c:v>
                </c:pt>
                <c:pt idx="3303">
                  <c:v>42594.482638888891</c:v>
                </c:pt>
                <c:pt idx="3304">
                  <c:v>42594.486111111109</c:v>
                </c:pt>
                <c:pt idx="3305">
                  <c:v>42594.489583333336</c:v>
                </c:pt>
                <c:pt idx="3306">
                  <c:v>42594.493055555555</c:v>
                </c:pt>
                <c:pt idx="3307">
                  <c:v>42594.496527777781</c:v>
                </c:pt>
                <c:pt idx="3308">
                  <c:v>42594.5</c:v>
                </c:pt>
                <c:pt idx="3309">
                  <c:v>42594.503472222219</c:v>
                </c:pt>
                <c:pt idx="3310">
                  <c:v>42594.506944444445</c:v>
                </c:pt>
                <c:pt idx="3311">
                  <c:v>42594.510416666664</c:v>
                </c:pt>
                <c:pt idx="3312">
                  <c:v>42594.513888888891</c:v>
                </c:pt>
                <c:pt idx="3313">
                  <c:v>42594.517361111109</c:v>
                </c:pt>
                <c:pt idx="3314">
                  <c:v>42594.520833333336</c:v>
                </c:pt>
                <c:pt idx="3315">
                  <c:v>42594.524305555555</c:v>
                </c:pt>
                <c:pt idx="3316">
                  <c:v>42594.527777777781</c:v>
                </c:pt>
                <c:pt idx="3317">
                  <c:v>42594.53125</c:v>
                </c:pt>
                <c:pt idx="3318">
                  <c:v>42594.534722222219</c:v>
                </c:pt>
                <c:pt idx="3319">
                  <c:v>42594.538194444445</c:v>
                </c:pt>
                <c:pt idx="3320">
                  <c:v>42594.541666666664</c:v>
                </c:pt>
                <c:pt idx="3321">
                  <c:v>42594.545138888891</c:v>
                </c:pt>
                <c:pt idx="3322">
                  <c:v>42594.548611111109</c:v>
                </c:pt>
                <c:pt idx="3323">
                  <c:v>42594.552083333336</c:v>
                </c:pt>
                <c:pt idx="3324">
                  <c:v>42594.555555555555</c:v>
                </c:pt>
                <c:pt idx="3325">
                  <c:v>42594.559027777781</c:v>
                </c:pt>
                <c:pt idx="3326">
                  <c:v>42594.5625</c:v>
                </c:pt>
                <c:pt idx="3327">
                  <c:v>42594.565972222219</c:v>
                </c:pt>
                <c:pt idx="3328">
                  <c:v>42594.569444444445</c:v>
                </c:pt>
                <c:pt idx="3329">
                  <c:v>42594.572916666664</c:v>
                </c:pt>
                <c:pt idx="3330">
                  <c:v>42594.576388888891</c:v>
                </c:pt>
                <c:pt idx="3331">
                  <c:v>42594.579861111109</c:v>
                </c:pt>
                <c:pt idx="3332">
                  <c:v>42594.583333333336</c:v>
                </c:pt>
                <c:pt idx="3333">
                  <c:v>42594.586805555555</c:v>
                </c:pt>
                <c:pt idx="3334">
                  <c:v>42594.590277777781</c:v>
                </c:pt>
                <c:pt idx="3335">
                  <c:v>42594.59375</c:v>
                </c:pt>
                <c:pt idx="3336">
                  <c:v>42594.597222222219</c:v>
                </c:pt>
                <c:pt idx="3337">
                  <c:v>42594.600694444445</c:v>
                </c:pt>
                <c:pt idx="3338">
                  <c:v>42594.604166666664</c:v>
                </c:pt>
                <c:pt idx="3339">
                  <c:v>42594.607638888891</c:v>
                </c:pt>
                <c:pt idx="3340">
                  <c:v>42594.611111111109</c:v>
                </c:pt>
                <c:pt idx="3341">
                  <c:v>42594.614583333336</c:v>
                </c:pt>
                <c:pt idx="3342">
                  <c:v>42594.618055555555</c:v>
                </c:pt>
                <c:pt idx="3343">
                  <c:v>42594.621527777781</c:v>
                </c:pt>
                <c:pt idx="3344">
                  <c:v>42594.625</c:v>
                </c:pt>
                <c:pt idx="3345">
                  <c:v>42594.628472222219</c:v>
                </c:pt>
                <c:pt idx="3346">
                  <c:v>42594.631944444445</c:v>
                </c:pt>
                <c:pt idx="3347">
                  <c:v>42594.635416666664</c:v>
                </c:pt>
                <c:pt idx="3348">
                  <c:v>42594.638888888891</c:v>
                </c:pt>
                <c:pt idx="3349">
                  <c:v>42594.642361111109</c:v>
                </c:pt>
                <c:pt idx="3350">
                  <c:v>42594.645833333336</c:v>
                </c:pt>
                <c:pt idx="3351">
                  <c:v>42594.649305555555</c:v>
                </c:pt>
                <c:pt idx="3352">
                  <c:v>42594.652777777781</c:v>
                </c:pt>
                <c:pt idx="3353">
                  <c:v>42594.65625</c:v>
                </c:pt>
                <c:pt idx="3354">
                  <c:v>42594.659722222219</c:v>
                </c:pt>
                <c:pt idx="3355">
                  <c:v>42594.663194444445</c:v>
                </c:pt>
                <c:pt idx="3356">
                  <c:v>42594.666666666664</c:v>
                </c:pt>
                <c:pt idx="3357">
                  <c:v>42594.670138888891</c:v>
                </c:pt>
                <c:pt idx="3358">
                  <c:v>42594.673611111109</c:v>
                </c:pt>
                <c:pt idx="3359">
                  <c:v>42594.677083333336</c:v>
                </c:pt>
                <c:pt idx="3360">
                  <c:v>42594.680555555555</c:v>
                </c:pt>
                <c:pt idx="3361">
                  <c:v>42594.684027777781</c:v>
                </c:pt>
                <c:pt idx="3362">
                  <c:v>42594.6875</c:v>
                </c:pt>
                <c:pt idx="3363">
                  <c:v>42594.690972222219</c:v>
                </c:pt>
                <c:pt idx="3364">
                  <c:v>42594.694444444445</c:v>
                </c:pt>
                <c:pt idx="3365">
                  <c:v>42594.697916666664</c:v>
                </c:pt>
                <c:pt idx="3366">
                  <c:v>42594.701388888891</c:v>
                </c:pt>
                <c:pt idx="3367">
                  <c:v>42594.704861111109</c:v>
                </c:pt>
                <c:pt idx="3368">
                  <c:v>42594.708333333336</c:v>
                </c:pt>
                <c:pt idx="3369">
                  <c:v>42594.711805555555</c:v>
                </c:pt>
                <c:pt idx="3370">
                  <c:v>42594.715277777781</c:v>
                </c:pt>
                <c:pt idx="3371">
                  <c:v>42594.71875</c:v>
                </c:pt>
                <c:pt idx="3372">
                  <c:v>42594.722222222219</c:v>
                </c:pt>
                <c:pt idx="3373">
                  <c:v>42594.725694444445</c:v>
                </c:pt>
                <c:pt idx="3374">
                  <c:v>42594.729166666664</c:v>
                </c:pt>
                <c:pt idx="3375">
                  <c:v>42594.732638888891</c:v>
                </c:pt>
                <c:pt idx="3376">
                  <c:v>42594.736111111109</c:v>
                </c:pt>
                <c:pt idx="3377">
                  <c:v>42594.739583333336</c:v>
                </c:pt>
                <c:pt idx="3378">
                  <c:v>42594.743055555555</c:v>
                </c:pt>
                <c:pt idx="3379">
                  <c:v>42594.746527777781</c:v>
                </c:pt>
                <c:pt idx="3380">
                  <c:v>42594.75</c:v>
                </c:pt>
                <c:pt idx="3381">
                  <c:v>42594.753472222219</c:v>
                </c:pt>
                <c:pt idx="3382">
                  <c:v>42594.756944444445</c:v>
                </c:pt>
                <c:pt idx="3383">
                  <c:v>42594.760416666664</c:v>
                </c:pt>
                <c:pt idx="3384">
                  <c:v>42594.763888888891</c:v>
                </c:pt>
                <c:pt idx="3385">
                  <c:v>42594.767361111109</c:v>
                </c:pt>
                <c:pt idx="3386">
                  <c:v>42594.770833333336</c:v>
                </c:pt>
                <c:pt idx="3387">
                  <c:v>42594.774305555555</c:v>
                </c:pt>
                <c:pt idx="3388">
                  <c:v>42594.777777777781</c:v>
                </c:pt>
                <c:pt idx="3389">
                  <c:v>42594.78125</c:v>
                </c:pt>
                <c:pt idx="3390">
                  <c:v>42594.784722222219</c:v>
                </c:pt>
                <c:pt idx="3391">
                  <c:v>42594.788194444445</c:v>
                </c:pt>
                <c:pt idx="3392">
                  <c:v>42594.791666666664</c:v>
                </c:pt>
                <c:pt idx="3393">
                  <c:v>42594.795138888891</c:v>
                </c:pt>
                <c:pt idx="3394">
                  <c:v>42594.798611111109</c:v>
                </c:pt>
                <c:pt idx="3395">
                  <c:v>42594.802083333336</c:v>
                </c:pt>
                <c:pt idx="3396">
                  <c:v>42594.805555555555</c:v>
                </c:pt>
                <c:pt idx="3397">
                  <c:v>42594.809027777781</c:v>
                </c:pt>
                <c:pt idx="3398">
                  <c:v>42594.8125</c:v>
                </c:pt>
                <c:pt idx="3399">
                  <c:v>42594.815972222219</c:v>
                </c:pt>
                <c:pt idx="3400">
                  <c:v>42594.819444444445</c:v>
                </c:pt>
                <c:pt idx="3401">
                  <c:v>42594.822916666664</c:v>
                </c:pt>
                <c:pt idx="3402">
                  <c:v>42594.826388888891</c:v>
                </c:pt>
                <c:pt idx="3403">
                  <c:v>42594.829861111109</c:v>
                </c:pt>
                <c:pt idx="3404">
                  <c:v>42594.833333333336</c:v>
                </c:pt>
                <c:pt idx="3405">
                  <c:v>42594.836805555555</c:v>
                </c:pt>
                <c:pt idx="3406">
                  <c:v>42594.840277777781</c:v>
                </c:pt>
                <c:pt idx="3407">
                  <c:v>42594.84375</c:v>
                </c:pt>
                <c:pt idx="3408">
                  <c:v>42594.847222222219</c:v>
                </c:pt>
                <c:pt idx="3409">
                  <c:v>42594.850694444445</c:v>
                </c:pt>
                <c:pt idx="3410">
                  <c:v>42594.854166666664</c:v>
                </c:pt>
                <c:pt idx="3411">
                  <c:v>42594.857638888891</c:v>
                </c:pt>
                <c:pt idx="3412">
                  <c:v>42594.861111111109</c:v>
                </c:pt>
                <c:pt idx="3413">
                  <c:v>42594.864583333336</c:v>
                </c:pt>
                <c:pt idx="3414">
                  <c:v>42594.868055555555</c:v>
                </c:pt>
                <c:pt idx="3415">
                  <c:v>42594.871527777781</c:v>
                </c:pt>
                <c:pt idx="3416">
                  <c:v>42594.875</c:v>
                </c:pt>
                <c:pt idx="3417">
                  <c:v>42594.878472222219</c:v>
                </c:pt>
                <c:pt idx="3418">
                  <c:v>42594.881944444445</c:v>
                </c:pt>
                <c:pt idx="3419">
                  <c:v>42594.885416666664</c:v>
                </c:pt>
                <c:pt idx="3420">
                  <c:v>42594.888888888891</c:v>
                </c:pt>
                <c:pt idx="3421">
                  <c:v>42594.892361111109</c:v>
                </c:pt>
                <c:pt idx="3422">
                  <c:v>42594.895833333336</c:v>
                </c:pt>
                <c:pt idx="3423">
                  <c:v>42594.899305555555</c:v>
                </c:pt>
                <c:pt idx="3424">
                  <c:v>42594.902777777781</c:v>
                </c:pt>
                <c:pt idx="3425">
                  <c:v>42594.90625</c:v>
                </c:pt>
                <c:pt idx="3426">
                  <c:v>42594.909722222219</c:v>
                </c:pt>
                <c:pt idx="3427">
                  <c:v>42594.913194444445</c:v>
                </c:pt>
                <c:pt idx="3428">
                  <c:v>42594.916666666664</c:v>
                </c:pt>
                <c:pt idx="3429">
                  <c:v>42594.920138888891</c:v>
                </c:pt>
                <c:pt idx="3430">
                  <c:v>42594.923611111109</c:v>
                </c:pt>
                <c:pt idx="3431">
                  <c:v>42594.927083333336</c:v>
                </c:pt>
                <c:pt idx="3432">
                  <c:v>42594.930555555555</c:v>
                </c:pt>
                <c:pt idx="3433">
                  <c:v>42594.934027777781</c:v>
                </c:pt>
                <c:pt idx="3434">
                  <c:v>42594.9375</c:v>
                </c:pt>
                <c:pt idx="3435">
                  <c:v>42594.940972222219</c:v>
                </c:pt>
                <c:pt idx="3436">
                  <c:v>42594.944444444445</c:v>
                </c:pt>
                <c:pt idx="3437">
                  <c:v>42594.947916666664</c:v>
                </c:pt>
                <c:pt idx="3438">
                  <c:v>42594.951388888891</c:v>
                </c:pt>
                <c:pt idx="3439">
                  <c:v>42594.954861111109</c:v>
                </c:pt>
                <c:pt idx="3440">
                  <c:v>42594.958333333336</c:v>
                </c:pt>
                <c:pt idx="3441">
                  <c:v>42594.961805555555</c:v>
                </c:pt>
                <c:pt idx="3442">
                  <c:v>42594.965277777781</c:v>
                </c:pt>
                <c:pt idx="3443">
                  <c:v>42594.96875</c:v>
                </c:pt>
                <c:pt idx="3444">
                  <c:v>42594.972222222219</c:v>
                </c:pt>
                <c:pt idx="3445">
                  <c:v>42594.975694444445</c:v>
                </c:pt>
                <c:pt idx="3446">
                  <c:v>42594.979166666664</c:v>
                </c:pt>
                <c:pt idx="3447">
                  <c:v>42594.982638888891</c:v>
                </c:pt>
                <c:pt idx="3448">
                  <c:v>42594.986111111109</c:v>
                </c:pt>
                <c:pt idx="3449">
                  <c:v>42594.989583333336</c:v>
                </c:pt>
                <c:pt idx="3450">
                  <c:v>42594.993055555555</c:v>
                </c:pt>
                <c:pt idx="3451">
                  <c:v>42594.996527777781</c:v>
                </c:pt>
                <c:pt idx="3452">
                  <c:v>42595</c:v>
                </c:pt>
                <c:pt idx="3453">
                  <c:v>42595.003472222219</c:v>
                </c:pt>
                <c:pt idx="3454">
                  <c:v>42595.006944444445</c:v>
                </c:pt>
                <c:pt idx="3455">
                  <c:v>42595.010416666664</c:v>
                </c:pt>
                <c:pt idx="3456">
                  <c:v>42595.013888888891</c:v>
                </c:pt>
                <c:pt idx="3457">
                  <c:v>42595.017361111109</c:v>
                </c:pt>
                <c:pt idx="3458">
                  <c:v>42595.020833333336</c:v>
                </c:pt>
                <c:pt idx="3459">
                  <c:v>42595.024305555555</c:v>
                </c:pt>
                <c:pt idx="3460">
                  <c:v>42595.027777777781</c:v>
                </c:pt>
                <c:pt idx="3461">
                  <c:v>42595.03125</c:v>
                </c:pt>
                <c:pt idx="3462">
                  <c:v>42595.034722222219</c:v>
                </c:pt>
                <c:pt idx="3463">
                  <c:v>42595.038194444445</c:v>
                </c:pt>
                <c:pt idx="3464">
                  <c:v>42595.041666666664</c:v>
                </c:pt>
                <c:pt idx="3465">
                  <c:v>42595.045138888891</c:v>
                </c:pt>
                <c:pt idx="3466">
                  <c:v>42595.048611111109</c:v>
                </c:pt>
                <c:pt idx="3467">
                  <c:v>42595.052083333336</c:v>
                </c:pt>
                <c:pt idx="3468">
                  <c:v>42595.055555555555</c:v>
                </c:pt>
                <c:pt idx="3469">
                  <c:v>42595.059027777781</c:v>
                </c:pt>
                <c:pt idx="3470">
                  <c:v>42595.0625</c:v>
                </c:pt>
                <c:pt idx="3471">
                  <c:v>42595.065972222219</c:v>
                </c:pt>
                <c:pt idx="3472">
                  <c:v>42595.069444444445</c:v>
                </c:pt>
                <c:pt idx="3473">
                  <c:v>42595.072916666664</c:v>
                </c:pt>
                <c:pt idx="3474">
                  <c:v>42595.076388888891</c:v>
                </c:pt>
                <c:pt idx="3475">
                  <c:v>42595.079861111109</c:v>
                </c:pt>
                <c:pt idx="3476">
                  <c:v>42595.083333333336</c:v>
                </c:pt>
                <c:pt idx="3477">
                  <c:v>42595.086805555555</c:v>
                </c:pt>
                <c:pt idx="3478">
                  <c:v>42595.090277777781</c:v>
                </c:pt>
                <c:pt idx="3479">
                  <c:v>42595.09375</c:v>
                </c:pt>
                <c:pt idx="3480">
                  <c:v>42595.097222222219</c:v>
                </c:pt>
                <c:pt idx="3481">
                  <c:v>42595.100694444445</c:v>
                </c:pt>
                <c:pt idx="3482">
                  <c:v>42595.104166666664</c:v>
                </c:pt>
                <c:pt idx="3483">
                  <c:v>42595.107638888891</c:v>
                </c:pt>
                <c:pt idx="3484">
                  <c:v>42595.111111111109</c:v>
                </c:pt>
                <c:pt idx="3485">
                  <c:v>42595.114583333336</c:v>
                </c:pt>
                <c:pt idx="3486">
                  <c:v>42595.118055555555</c:v>
                </c:pt>
                <c:pt idx="3487">
                  <c:v>42595.121527777781</c:v>
                </c:pt>
                <c:pt idx="3488">
                  <c:v>42595.125</c:v>
                </c:pt>
                <c:pt idx="3489">
                  <c:v>42595.128472222219</c:v>
                </c:pt>
                <c:pt idx="3490">
                  <c:v>42595.131944444445</c:v>
                </c:pt>
                <c:pt idx="3491">
                  <c:v>42595.135416666664</c:v>
                </c:pt>
                <c:pt idx="3492">
                  <c:v>42595.138888888891</c:v>
                </c:pt>
                <c:pt idx="3493">
                  <c:v>42595.142361111109</c:v>
                </c:pt>
                <c:pt idx="3494">
                  <c:v>42595.145833333336</c:v>
                </c:pt>
                <c:pt idx="3495">
                  <c:v>42595.149305555555</c:v>
                </c:pt>
                <c:pt idx="3496">
                  <c:v>42595.152777777781</c:v>
                </c:pt>
                <c:pt idx="3497">
                  <c:v>42595.15625</c:v>
                </c:pt>
                <c:pt idx="3498">
                  <c:v>42595.159722222219</c:v>
                </c:pt>
                <c:pt idx="3499">
                  <c:v>42595.163194444445</c:v>
                </c:pt>
                <c:pt idx="3500">
                  <c:v>42595.166666666664</c:v>
                </c:pt>
                <c:pt idx="3501">
                  <c:v>42595.170138888891</c:v>
                </c:pt>
                <c:pt idx="3502">
                  <c:v>42595.173611111109</c:v>
                </c:pt>
                <c:pt idx="3503">
                  <c:v>42595.177083333336</c:v>
                </c:pt>
                <c:pt idx="3504">
                  <c:v>42595.180555555555</c:v>
                </c:pt>
                <c:pt idx="3505">
                  <c:v>42595.184027777781</c:v>
                </c:pt>
                <c:pt idx="3506">
                  <c:v>42595.1875</c:v>
                </c:pt>
                <c:pt idx="3507">
                  <c:v>42595.190972222219</c:v>
                </c:pt>
                <c:pt idx="3508">
                  <c:v>42595.194444444445</c:v>
                </c:pt>
                <c:pt idx="3509">
                  <c:v>42595.197916666664</c:v>
                </c:pt>
                <c:pt idx="3510">
                  <c:v>42595.201388888891</c:v>
                </c:pt>
                <c:pt idx="3511">
                  <c:v>42595.204861111109</c:v>
                </c:pt>
                <c:pt idx="3512">
                  <c:v>42595.208333333336</c:v>
                </c:pt>
                <c:pt idx="3513">
                  <c:v>42595.211805555555</c:v>
                </c:pt>
                <c:pt idx="3514">
                  <c:v>42595.215277777781</c:v>
                </c:pt>
                <c:pt idx="3515">
                  <c:v>42595.21875</c:v>
                </c:pt>
                <c:pt idx="3516">
                  <c:v>42595.222222222219</c:v>
                </c:pt>
                <c:pt idx="3517">
                  <c:v>42595.225694444445</c:v>
                </c:pt>
                <c:pt idx="3518">
                  <c:v>42595.229166666664</c:v>
                </c:pt>
                <c:pt idx="3519">
                  <c:v>42595.232638888891</c:v>
                </c:pt>
                <c:pt idx="3520">
                  <c:v>42595.236111111109</c:v>
                </c:pt>
                <c:pt idx="3521">
                  <c:v>42595.239583333336</c:v>
                </c:pt>
                <c:pt idx="3522">
                  <c:v>42595.243055555555</c:v>
                </c:pt>
                <c:pt idx="3523">
                  <c:v>42595.246527777781</c:v>
                </c:pt>
                <c:pt idx="3524">
                  <c:v>42595.25</c:v>
                </c:pt>
                <c:pt idx="3525">
                  <c:v>42595.253472222219</c:v>
                </c:pt>
                <c:pt idx="3526">
                  <c:v>42595.256944444445</c:v>
                </c:pt>
                <c:pt idx="3527">
                  <c:v>42595.260416666664</c:v>
                </c:pt>
                <c:pt idx="3528">
                  <c:v>42595.263888888891</c:v>
                </c:pt>
                <c:pt idx="3529">
                  <c:v>42595.267361111109</c:v>
                </c:pt>
                <c:pt idx="3530">
                  <c:v>42595.270833333336</c:v>
                </c:pt>
                <c:pt idx="3531">
                  <c:v>42595.274305555555</c:v>
                </c:pt>
                <c:pt idx="3532">
                  <c:v>42595.277777777781</c:v>
                </c:pt>
                <c:pt idx="3533">
                  <c:v>42595.28125</c:v>
                </c:pt>
                <c:pt idx="3534">
                  <c:v>42595.284722222219</c:v>
                </c:pt>
                <c:pt idx="3535">
                  <c:v>42595.288194444445</c:v>
                </c:pt>
                <c:pt idx="3536">
                  <c:v>42595.291666666664</c:v>
                </c:pt>
                <c:pt idx="3537">
                  <c:v>42595.295138888891</c:v>
                </c:pt>
                <c:pt idx="3538">
                  <c:v>42595.298611111109</c:v>
                </c:pt>
                <c:pt idx="3539">
                  <c:v>42595.302083333336</c:v>
                </c:pt>
                <c:pt idx="3540">
                  <c:v>42595.305555555555</c:v>
                </c:pt>
                <c:pt idx="3541">
                  <c:v>42595.309027777781</c:v>
                </c:pt>
                <c:pt idx="3542">
                  <c:v>42595.3125</c:v>
                </c:pt>
                <c:pt idx="3543">
                  <c:v>42595.315972222219</c:v>
                </c:pt>
                <c:pt idx="3544">
                  <c:v>42595.319444444445</c:v>
                </c:pt>
                <c:pt idx="3545">
                  <c:v>42595.322916666664</c:v>
                </c:pt>
                <c:pt idx="3546">
                  <c:v>42595.326388888891</c:v>
                </c:pt>
                <c:pt idx="3547">
                  <c:v>42595.329861111109</c:v>
                </c:pt>
                <c:pt idx="3548">
                  <c:v>42595.333333333336</c:v>
                </c:pt>
                <c:pt idx="3549">
                  <c:v>42595.336805555555</c:v>
                </c:pt>
                <c:pt idx="3550">
                  <c:v>42595.340277777781</c:v>
                </c:pt>
                <c:pt idx="3551">
                  <c:v>42595.34375</c:v>
                </c:pt>
                <c:pt idx="3552">
                  <c:v>42595.347222222219</c:v>
                </c:pt>
                <c:pt idx="3553">
                  <c:v>42595.350694444445</c:v>
                </c:pt>
                <c:pt idx="3554">
                  <c:v>42595.354166666664</c:v>
                </c:pt>
                <c:pt idx="3555">
                  <c:v>42595.357638888891</c:v>
                </c:pt>
                <c:pt idx="3556">
                  <c:v>42595.361111111109</c:v>
                </c:pt>
                <c:pt idx="3557">
                  <c:v>42595.364583333336</c:v>
                </c:pt>
                <c:pt idx="3558">
                  <c:v>42595.368055555555</c:v>
                </c:pt>
                <c:pt idx="3559">
                  <c:v>42595.371527777781</c:v>
                </c:pt>
                <c:pt idx="3560">
                  <c:v>42595.375</c:v>
                </c:pt>
                <c:pt idx="3561">
                  <c:v>42595.378472222219</c:v>
                </c:pt>
                <c:pt idx="3562">
                  <c:v>42595.381944444445</c:v>
                </c:pt>
                <c:pt idx="3563">
                  <c:v>42595.385416666664</c:v>
                </c:pt>
                <c:pt idx="3564">
                  <c:v>42595.388888888891</c:v>
                </c:pt>
                <c:pt idx="3565">
                  <c:v>42595.392361111109</c:v>
                </c:pt>
                <c:pt idx="3566">
                  <c:v>42595.395833333336</c:v>
                </c:pt>
                <c:pt idx="3567">
                  <c:v>42595.399305555555</c:v>
                </c:pt>
                <c:pt idx="3568">
                  <c:v>42595.402777777781</c:v>
                </c:pt>
                <c:pt idx="3569">
                  <c:v>42595.40625</c:v>
                </c:pt>
                <c:pt idx="3570">
                  <c:v>42595.409722222219</c:v>
                </c:pt>
                <c:pt idx="3571">
                  <c:v>42595.413194444445</c:v>
                </c:pt>
                <c:pt idx="3572">
                  <c:v>42595.416666666664</c:v>
                </c:pt>
                <c:pt idx="3573">
                  <c:v>42595.420138888891</c:v>
                </c:pt>
                <c:pt idx="3574">
                  <c:v>42595.423611111109</c:v>
                </c:pt>
                <c:pt idx="3575">
                  <c:v>42595.427083333336</c:v>
                </c:pt>
                <c:pt idx="3576">
                  <c:v>42595.430555555555</c:v>
                </c:pt>
                <c:pt idx="3577">
                  <c:v>42595.434027777781</c:v>
                </c:pt>
                <c:pt idx="3578">
                  <c:v>42595.4375</c:v>
                </c:pt>
                <c:pt idx="3579">
                  <c:v>42595.440972222219</c:v>
                </c:pt>
                <c:pt idx="3580">
                  <c:v>42595.444444444445</c:v>
                </c:pt>
                <c:pt idx="3581">
                  <c:v>42595.447916666664</c:v>
                </c:pt>
                <c:pt idx="3582">
                  <c:v>42595.451388888891</c:v>
                </c:pt>
                <c:pt idx="3583">
                  <c:v>42595.454861111109</c:v>
                </c:pt>
                <c:pt idx="3584">
                  <c:v>42595.458333333336</c:v>
                </c:pt>
                <c:pt idx="3585">
                  <c:v>42595.461805555555</c:v>
                </c:pt>
                <c:pt idx="3586">
                  <c:v>42595.465277777781</c:v>
                </c:pt>
                <c:pt idx="3587">
                  <c:v>42595.46875</c:v>
                </c:pt>
                <c:pt idx="3588">
                  <c:v>42595.472222222219</c:v>
                </c:pt>
                <c:pt idx="3589">
                  <c:v>42595.475694444445</c:v>
                </c:pt>
                <c:pt idx="3590">
                  <c:v>42595.479166666664</c:v>
                </c:pt>
                <c:pt idx="3591">
                  <c:v>42595.482638888891</c:v>
                </c:pt>
                <c:pt idx="3592">
                  <c:v>42595.486111111109</c:v>
                </c:pt>
                <c:pt idx="3593">
                  <c:v>42595.489583333336</c:v>
                </c:pt>
                <c:pt idx="3594">
                  <c:v>42595.493055555555</c:v>
                </c:pt>
                <c:pt idx="3595">
                  <c:v>42595.496527777781</c:v>
                </c:pt>
                <c:pt idx="3596">
                  <c:v>42595.5</c:v>
                </c:pt>
                <c:pt idx="3597">
                  <c:v>42595.503472222219</c:v>
                </c:pt>
                <c:pt idx="3598">
                  <c:v>42595.506944444445</c:v>
                </c:pt>
                <c:pt idx="3599">
                  <c:v>42595.510416666664</c:v>
                </c:pt>
                <c:pt idx="3600">
                  <c:v>42595.513888888891</c:v>
                </c:pt>
                <c:pt idx="3601">
                  <c:v>42595.517361111109</c:v>
                </c:pt>
                <c:pt idx="3602">
                  <c:v>42595.520833333336</c:v>
                </c:pt>
                <c:pt idx="3603">
                  <c:v>42595.524305555555</c:v>
                </c:pt>
                <c:pt idx="3604">
                  <c:v>42595.527777777781</c:v>
                </c:pt>
                <c:pt idx="3605">
                  <c:v>42595.53125</c:v>
                </c:pt>
                <c:pt idx="3606">
                  <c:v>42595.534722222219</c:v>
                </c:pt>
                <c:pt idx="3607">
                  <c:v>42595.538194444445</c:v>
                </c:pt>
                <c:pt idx="3608">
                  <c:v>42595.541666666664</c:v>
                </c:pt>
                <c:pt idx="3609">
                  <c:v>42595.545138888891</c:v>
                </c:pt>
                <c:pt idx="3610">
                  <c:v>42595.548611111109</c:v>
                </c:pt>
                <c:pt idx="3611">
                  <c:v>42595.552083333336</c:v>
                </c:pt>
                <c:pt idx="3612">
                  <c:v>42595.555555555555</c:v>
                </c:pt>
                <c:pt idx="3613">
                  <c:v>42595.559027777781</c:v>
                </c:pt>
                <c:pt idx="3614">
                  <c:v>42595.5625</c:v>
                </c:pt>
                <c:pt idx="3615">
                  <c:v>42595.565972222219</c:v>
                </c:pt>
                <c:pt idx="3616">
                  <c:v>42595.569444444445</c:v>
                </c:pt>
                <c:pt idx="3617">
                  <c:v>42595.572916666664</c:v>
                </c:pt>
                <c:pt idx="3618">
                  <c:v>42595.576388888891</c:v>
                </c:pt>
                <c:pt idx="3619">
                  <c:v>42595.579861111109</c:v>
                </c:pt>
                <c:pt idx="3620">
                  <c:v>42595.583333333336</c:v>
                </c:pt>
                <c:pt idx="3621">
                  <c:v>42595.586805555555</c:v>
                </c:pt>
                <c:pt idx="3622">
                  <c:v>42595.590277777781</c:v>
                </c:pt>
                <c:pt idx="3623">
                  <c:v>42595.59375</c:v>
                </c:pt>
                <c:pt idx="3624">
                  <c:v>42595.597222222219</c:v>
                </c:pt>
                <c:pt idx="3625">
                  <c:v>42595.600694444445</c:v>
                </c:pt>
                <c:pt idx="3626">
                  <c:v>42595.604166666664</c:v>
                </c:pt>
                <c:pt idx="3627">
                  <c:v>42595.607638888891</c:v>
                </c:pt>
                <c:pt idx="3628">
                  <c:v>42595.611111111109</c:v>
                </c:pt>
                <c:pt idx="3629">
                  <c:v>42595.614583333336</c:v>
                </c:pt>
                <c:pt idx="3630">
                  <c:v>42595.618055555555</c:v>
                </c:pt>
                <c:pt idx="3631">
                  <c:v>42595.621527777781</c:v>
                </c:pt>
                <c:pt idx="3632">
                  <c:v>42595.625</c:v>
                </c:pt>
                <c:pt idx="3633">
                  <c:v>42595.628472222219</c:v>
                </c:pt>
                <c:pt idx="3634">
                  <c:v>42595.631944444445</c:v>
                </c:pt>
                <c:pt idx="3635">
                  <c:v>42595.635416666664</c:v>
                </c:pt>
                <c:pt idx="3636">
                  <c:v>42595.638888888891</c:v>
                </c:pt>
                <c:pt idx="3637">
                  <c:v>42595.642361111109</c:v>
                </c:pt>
                <c:pt idx="3638">
                  <c:v>42595.645833333336</c:v>
                </c:pt>
                <c:pt idx="3639">
                  <c:v>42595.649305555555</c:v>
                </c:pt>
                <c:pt idx="3640">
                  <c:v>42595.652777777781</c:v>
                </c:pt>
                <c:pt idx="3641">
                  <c:v>42595.65625</c:v>
                </c:pt>
                <c:pt idx="3642">
                  <c:v>42595.659722222219</c:v>
                </c:pt>
                <c:pt idx="3643">
                  <c:v>42595.663194444445</c:v>
                </c:pt>
                <c:pt idx="3644">
                  <c:v>42595.666666666664</c:v>
                </c:pt>
                <c:pt idx="3645">
                  <c:v>42595.670138888891</c:v>
                </c:pt>
                <c:pt idx="3646">
                  <c:v>42595.673611111109</c:v>
                </c:pt>
                <c:pt idx="3647">
                  <c:v>42595.677083333336</c:v>
                </c:pt>
                <c:pt idx="3648">
                  <c:v>42595.680555555555</c:v>
                </c:pt>
                <c:pt idx="3649">
                  <c:v>42595.684027777781</c:v>
                </c:pt>
                <c:pt idx="3650">
                  <c:v>42595.6875</c:v>
                </c:pt>
                <c:pt idx="3651">
                  <c:v>42595.690972222219</c:v>
                </c:pt>
                <c:pt idx="3652">
                  <c:v>42595.694444444445</c:v>
                </c:pt>
                <c:pt idx="3653">
                  <c:v>42595.697916666664</c:v>
                </c:pt>
                <c:pt idx="3654">
                  <c:v>42595.701388888891</c:v>
                </c:pt>
                <c:pt idx="3655">
                  <c:v>42595.704861111109</c:v>
                </c:pt>
                <c:pt idx="3656">
                  <c:v>42595.708333333336</c:v>
                </c:pt>
                <c:pt idx="3657">
                  <c:v>42595.711805555555</c:v>
                </c:pt>
                <c:pt idx="3658">
                  <c:v>42595.715277777781</c:v>
                </c:pt>
                <c:pt idx="3659">
                  <c:v>42595.71875</c:v>
                </c:pt>
                <c:pt idx="3660">
                  <c:v>42595.722222222219</c:v>
                </c:pt>
                <c:pt idx="3661">
                  <c:v>42595.725694444445</c:v>
                </c:pt>
                <c:pt idx="3662">
                  <c:v>42595.729166666664</c:v>
                </c:pt>
                <c:pt idx="3663">
                  <c:v>42595.732638888891</c:v>
                </c:pt>
                <c:pt idx="3664">
                  <c:v>42595.736111111109</c:v>
                </c:pt>
                <c:pt idx="3665">
                  <c:v>42595.739583333336</c:v>
                </c:pt>
                <c:pt idx="3666">
                  <c:v>42595.743055555555</c:v>
                </c:pt>
                <c:pt idx="3667">
                  <c:v>42595.746527777781</c:v>
                </c:pt>
                <c:pt idx="3668">
                  <c:v>42595.75</c:v>
                </c:pt>
                <c:pt idx="3669">
                  <c:v>42595.753472222219</c:v>
                </c:pt>
                <c:pt idx="3670">
                  <c:v>42595.756944444445</c:v>
                </c:pt>
                <c:pt idx="3671">
                  <c:v>42595.760416666664</c:v>
                </c:pt>
                <c:pt idx="3672">
                  <c:v>42595.763888888891</c:v>
                </c:pt>
                <c:pt idx="3673">
                  <c:v>42595.767361111109</c:v>
                </c:pt>
                <c:pt idx="3674">
                  <c:v>42595.770833333336</c:v>
                </c:pt>
                <c:pt idx="3675">
                  <c:v>42595.774305555555</c:v>
                </c:pt>
                <c:pt idx="3676">
                  <c:v>42595.777777777781</c:v>
                </c:pt>
                <c:pt idx="3677">
                  <c:v>42595.78125</c:v>
                </c:pt>
                <c:pt idx="3678">
                  <c:v>42595.784722222219</c:v>
                </c:pt>
                <c:pt idx="3679">
                  <c:v>42595.788194444445</c:v>
                </c:pt>
                <c:pt idx="3680">
                  <c:v>42595.791666666664</c:v>
                </c:pt>
                <c:pt idx="3681">
                  <c:v>42595.795138888891</c:v>
                </c:pt>
                <c:pt idx="3682">
                  <c:v>42595.798611111109</c:v>
                </c:pt>
                <c:pt idx="3683">
                  <c:v>42595.802083333336</c:v>
                </c:pt>
                <c:pt idx="3684">
                  <c:v>42595.805555555555</c:v>
                </c:pt>
                <c:pt idx="3685">
                  <c:v>42595.809027777781</c:v>
                </c:pt>
                <c:pt idx="3686">
                  <c:v>42595.8125</c:v>
                </c:pt>
                <c:pt idx="3687">
                  <c:v>42595.815972222219</c:v>
                </c:pt>
                <c:pt idx="3688">
                  <c:v>42595.819444444445</c:v>
                </c:pt>
                <c:pt idx="3689">
                  <c:v>42595.822916666664</c:v>
                </c:pt>
                <c:pt idx="3690">
                  <c:v>42595.826388888891</c:v>
                </c:pt>
                <c:pt idx="3691">
                  <c:v>42595.829861111109</c:v>
                </c:pt>
                <c:pt idx="3692">
                  <c:v>42595.833333333336</c:v>
                </c:pt>
                <c:pt idx="3693">
                  <c:v>42595.836805555555</c:v>
                </c:pt>
                <c:pt idx="3694">
                  <c:v>42595.840277777781</c:v>
                </c:pt>
                <c:pt idx="3695">
                  <c:v>42595.84375</c:v>
                </c:pt>
                <c:pt idx="3696">
                  <c:v>42595.847222222219</c:v>
                </c:pt>
                <c:pt idx="3697">
                  <c:v>42595.850694444445</c:v>
                </c:pt>
                <c:pt idx="3698">
                  <c:v>42595.854166666664</c:v>
                </c:pt>
                <c:pt idx="3699">
                  <c:v>42595.857638888891</c:v>
                </c:pt>
                <c:pt idx="3700">
                  <c:v>42595.861111111109</c:v>
                </c:pt>
                <c:pt idx="3701">
                  <c:v>42595.864583333336</c:v>
                </c:pt>
                <c:pt idx="3702">
                  <c:v>42595.868055555555</c:v>
                </c:pt>
                <c:pt idx="3703">
                  <c:v>42595.871527777781</c:v>
                </c:pt>
                <c:pt idx="3704">
                  <c:v>42595.875</c:v>
                </c:pt>
                <c:pt idx="3705">
                  <c:v>42595.878472222219</c:v>
                </c:pt>
                <c:pt idx="3706">
                  <c:v>42595.881944444445</c:v>
                </c:pt>
                <c:pt idx="3707">
                  <c:v>42595.885416666664</c:v>
                </c:pt>
                <c:pt idx="3708">
                  <c:v>42595.888888888891</c:v>
                </c:pt>
                <c:pt idx="3709">
                  <c:v>42595.892361111109</c:v>
                </c:pt>
                <c:pt idx="3710">
                  <c:v>42595.895833333336</c:v>
                </c:pt>
                <c:pt idx="3711">
                  <c:v>42595.899305555555</c:v>
                </c:pt>
                <c:pt idx="3712">
                  <c:v>42595.902777777781</c:v>
                </c:pt>
                <c:pt idx="3713">
                  <c:v>42595.90625</c:v>
                </c:pt>
                <c:pt idx="3714">
                  <c:v>42595.909722222219</c:v>
                </c:pt>
                <c:pt idx="3715">
                  <c:v>42595.913194444445</c:v>
                </c:pt>
                <c:pt idx="3716">
                  <c:v>42595.916666666664</c:v>
                </c:pt>
                <c:pt idx="3717">
                  <c:v>42595.920138888891</c:v>
                </c:pt>
                <c:pt idx="3718">
                  <c:v>42595.923611111109</c:v>
                </c:pt>
                <c:pt idx="3719">
                  <c:v>42595.927083333336</c:v>
                </c:pt>
                <c:pt idx="3720">
                  <c:v>42595.930555555555</c:v>
                </c:pt>
                <c:pt idx="3721">
                  <c:v>42595.934027777781</c:v>
                </c:pt>
                <c:pt idx="3722">
                  <c:v>42595.9375</c:v>
                </c:pt>
                <c:pt idx="3723">
                  <c:v>42595.940972222219</c:v>
                </c:pt>
                <c:pt idx="3724">
                  <c:v>42595.944444444445</c:v>
                </c:pt>
                <c:pt idx="3725">
                  <c:v>42595.947916666664</c:v>
                </c:pt>
                <c:pt idx="3726">
                  <c:v>42595.951388888891</c:v>
                </c:pt>
                <c:pt idx="3727">
                  <c:v>42595.954861111109</c:v>
                </c:pt>
                <c:pt idx="3728">
                  <c:v>42595.958333333336</c:v>
                </c:pt>
                <c:pt idx="3729">
                  <c:v>42595.961805555555</c:v>
                </c:pt>
                <c:pt idx="3730">
                  <c:v>42595.965277777781</c:v>
                </c:pt>
                <c:pt idx="3731">
                  <c:v>42595.96875</c:v>
                </c:pt>
                <c:pt idx="3732">
                  <c:v>42595.972222222219</c:v>
                </c:pt>
                <c:pt idx="3733">
                  <c:v>42595.975694444445</c:v>
                </c:pt>
                <c:pt idx="3734">
                  <c:v>42595.979166666664</c:v>
                </c:pt>
                <c:pt idx="3735">
                  <c:v>42595.982638888891</c:v>
                </c:pt>
                <c:pt idx="3736">
                  <c:v>42595.986111111109</c:v>
                </c:pt>
                <c:pt idx="3737">
                  <c:v>42595.989583333336</c:v>
                </c:pt>
                <c:pt idx="3738">
                  <c:v>42595.993055555555</c:v>
                </c:pt>
                <c:pt idx="3739">
                  <c:v>42595.996527777781</c:v>
                </c:pt>
                <c:pt idx="3740">
                  <c:v>42596</c:v>
                </c:pt>
                <c:pt idx="3741">
                  <c:v>42596.003472222219</c:v>
                </c:pt>
                <c:pt idx="3742">
                  <c:v>42596.006944444445</c:v>
                </c:pt>
                <c:pt idx="3743">
                  <c:v>42596.010416666664</c:v>
                </c:pt>
                <c:pt idx="3744">
                  <c:v>42596.013888888891</c:v>
                </c:pt>
                <c:pt idx="3745">
                  <c:v>42596.017361111109</c:v>
                </c:pt>
                <c:pt idx="3746">
                  <c:v>42596.020833333336</c:v>
                </c:pt>
                <c:pt idx="3747">
                  <c:v>42596.024305555555</c:v>
                </c:pt>
                <c:pt idx="3748">
                  <c:v>42596.027777777781</c:v>
                </c:pt>
                <c:pt idx="3749">
                  <c:v>42596.03125</c:v>
                </c:pt>
                <c:pt idx="3750">
                  <c:v>42596.034722222219</c:v>
                </c:pt>
                <c:pt idx="3751">
                  <c:v>42596.038194444445</c:v>
                </c:pt>
                <c:pt idx="3752">
                  <c:v>42596.041666666664</c:v>
                </c:pt>
                <c:pt idx="3753">
                  <c:v>42596.045138888891</c:v>
                </c:pt>
                <c:pt idx="3754">
                  <c:v>42596.048611111109</c:v>
                </c:pt>
                <c:pt idx="3755">
                  <c:v>42596.052083333336</c:v>
                </c:pt>
                <c:pt idx="3756">
                  <c:v>42596.055555555555</c:v>
                </c:pt>
                <c:pt idx="3757">
                  <c:v>42596.059027777781</c:v>
                </c:pt>
                <c:pt idx="3758">
                  <c:v>42596.0625</c:v>
                </c:pt>
                <c:pt idx="3759">
                  <c:v>42596.065972222219</c:v>
                </c:pt>
                <c:pt idx="3760">
                  <c:v>42596.069444444445</c:v>
                </c:pt>
                <c:pt idx="3761">
                  <c:v>42596.072916666664</c:v>
                </c:pt>
                <c:pt idx="3762">
                  <c:v>42596.076388888891</c:v>
                </c:pt>
                <c:pt idx="3763">
                  <c:v>42596.079861111109</c:v>
                </c:pt>
                <c:pt idx="3764">
                  <c:v>42596.083333333336</c:v>
                </c:pt>
                <c:pt idx="3765">
                  <c:v>42596.086805555555</c:v>
                </c:pt>
                <c:pt idx="3766">
                  <c:v>42596.090277777781</c:v>
                </c:pt>
                <c:pt idx="3767">
                  <c:v>42596.09375</c:v>
                </c:pt>
                <c:pt idx="3768">
                  <c:v>42596.097222222219</c:v>
                </c:pt>
                <c:pt idx="3769">
                  <c:v>42596.100694444445</c:v>
                </c:pt>
                <c:pt idx="3770">
                  <c:v>42596.104166666664</c:v>
                </c:pt>
                <c:pt idx="3771">
                  <c:v>42596.107638888891</c:v>
                </c:pt>
                <c:pt idx="3772">
                  <c:v>42596.111111111109</c:v>
                </c:pt>
                <c:pt idx="3773">
                  <c:v>42596.114583333336</c:v>
                </c:pt>
                <c:pt idx="3774">
                  <c:v>42596.118055555555</c:v>
                </c:pt>
                <c:pt idx="3775">
                  <c:v>42596.121527777781</c:v>
                </c:pt>
                <c:pt idx="3776">
                  <c:v>42596.125</c:v>
                </c:pt>
                <c:pt idx="3777">
                  <c:v>42596.128472222219</c:v>
                </c:pt>
                <c:pt idx="3778">
                  <c:v>42596.131944444445</c:v>
                </c:pt>
                <c:pt idx="3779">
                  <c:v>42596.135416666664</c:v>
                </c:pt>
                <c:pt idx="3780">
                  <c:v>42596.138888888891</c:v>
                </c:pt>
                <c:pt idx="3781">
                  <c:v>42596.142361111109</c:v>
                </c:pt>
                <c:pt idx="3782">
                  <c:v>42596.145833333336</c:v>
                </c:pt>
                <c:pt idx="3783">
                  <c:v>42596.149305555555</c:v>
                </c:pt>
                <c:pt idx="3784">
                  <c:v>42596.152777777781</c:v>
                </c:pt>
                <c:pt idx="3785">
                  <c:v>42596.15625</c:v>
                </c:pt>
                <c:pt idx="3786">
                  <c:v>42596.159722222219</c:v>
                </c:pt>
                <c:pt idx="3787">
                  <c:v>42596.163194444445</c:v>
                </c:pt>
                <c:pt idx="3788">
                  <c:v>42596.166666666664</c:v>
                </c:pt>
                <c:pt idx="3789">
                  <c:v>42596.170138888891</c:v>
                </c:pt>
                <c:pt idx="3790">
                  <c:v>42596.173611111109</c:v>
                </c:pt>
                <c:pt idx="3791">
                  <c:v>42596.177083333336</c:v>
                </c:pt>
                <c:pt idx="3792">
                  <c:v>42596.180555555555</c:v>
                </c:pt>
                <c:pt idx="3793">
                  <c:v>42596.184027777781</c:v>
                </c:pt>
                <c:pt idx="3794">
                  <c:v>42596.1875</c:v>
                </c:pt>
                <c:pt idx="3795">
                  <c:v>42596.190972222219</c:v>
                </c:pt>
                <c:pt idx="3796">
                  <c:v>42596.194444444445</c:v>
                </c:pt>
                <c:pt idx="3797">
                  <c:v>42596.197916666664</c:v>
                </c:pt>
                <c:pt idx="3798">
                  <c:v>42596.409722222219</c:v>
                </c:pt>
                <c:pt idx="3799">
                  <c:v>42596.413194444445</c:v>
                </c:pt>
                <c:pt idx="3800">
                  <c:v>42596.416666666664</c:v>
                </c:pt>
                <c:pt idx="3801">
                  <c:v>42596.420138888891</c:v>
                </c:pt>
                <c:pt idx="3802">
                  <c:v>42596.423611111109</c:v>
                </c:pt>
                <c:pt idx="3803">
                  <c:v>42596.427083333336</c:v>
                </c:pt>
                <c:pt idx="3804">
                  <c:v>42596.430555555555</c:v>
                </c:pt>
                <c:pt idx="3805">
                  <c:v>42596.434027777781</c:v>
                </c:pt>
                <c:pt idx="3806">
                  <c:v>42596.4375</c:v>
                </c:pt>
                <c:pt idx="3807">
                  <c:v>42596.440972222219</c:v>
                </c:pt>
                <c:pt idx="3808">
                  <c:v>42596.444444444445</c:v>
                </c:pt>
                <c:pt idx="3809">
                  <c:v>42596.447916666664</c:v>
                </c:pt>
                <c:pt idx="3810">
                  <c:v>42596.451388888891</c:v>
                </c:pt>
                <c:pt idx="3811">
                  <c:v>42596.454861111109</c:v>
                </c:pt>
                <c:pt idx="3812">
                  <c:v>42596.458333333336</c:v>
                </c:pt>
                <c:pt idx="3813">
                  <c:v>42596.461805555555</c:v>
                </c:pt>
                <c:pt idx="3814">
                  <c:v>42596.465277777781</c:v>
                </c:pt>
                <c:pt idx="3815">
                  <c:v>42596.46875</c:v>
                </c:pt>
                <c:pt idx="3816">
                  <c:v>42596.472222222219</c:v>
                </c:pt>
                <c:pt idx="3817">
                  <c:v>42596.475694444445</c:v>
                </c:pt>
                <c:pt idx="3818">
                  <c:v>42596.479166666664</c:v>
                </c:pt>
                <c:pt idx="3819">
                  <c:v>42596.482638888891</c:v>
                </c:pt>
                <c:pt idx="3820">
                  <c:v>42596.486111111109</c:v>
                </c:pt>
                <c:pt idx="3821">
                  <c:v>42596.489583333336</c:v>
                </c:pt>
                <c:pt idx="3822">
                  <c:v>42596.493055555555</c:v>
                </c:pt>
                <c:pt idx="3823">
                  <c:v>42596.496527777781</c:v>
                </c:pt>
                <c:pt idx="3824">
                  <c:v>42596.5</c:v>
                </c:pt>
                <c:pt idx="3825">
                  <c:v>42596.503472222219</c:v>
                </c:pt>
                <c:pt idx="3826">
                  <c:v>42596.506944444445</c:v>
                </c:pt>
                <c:pt idx="3827">
                  <c:v>42596.510416666664</c:v>
                </c:pt>
                <c:pt idx="3828">
                  <c:v>42596.513888888891</c:v>
                </c:pt>
                <c:pt idx="3829">
                  <c:v>42596.517361111109</c:v>
                </c:pt>
                <c:pt idx="3830">
                  <c:v>42596.520833333336</c:v>
                </c:pt>
                <c:pt idx="3831">
                  <c:v>42596.524305555555</c:v>
                </c:pt>
                <c:pt idx="3832">
                  <c:v>42596.527777777781</c:v>
                </c:pt>
                <c:pt idx="3833">
                  <c:v>42596.53125</c:v>
                </c:pt>
                <c:pt idx="3834">
                  <c:v>42596.534722222219</c:v>
                </c:pt>
                <c:pt idx="3835">
                  <c:v>42596.538194444445</c:v>
                </c:pt>
                <c:pt idx="3836">
                  <c:v>42596.541666666664</c:v>
                </c:pt>
                <c:pt idx="3837">
                  <c:v>42596.545138888891</c:v>
                </c:pt>
                <c:pt idx="3838">
                  <c:v>42596.548611111109</c:v>
                </c:pt>
                <c:pt idx="3839">
                  <c:v>42596.552083333336</c:v>
                </c:pt>
                <c:pt idx="3840">
                  <c:v>42596.555555555555</c:v>
                </c:pt>
                <c:pt idx="3841">
                  <c:v>42596.559027777781</c:v>
                </c:pt>
                <c:pt idx="3842">
                  <c:v>42596.5625</c:v>
                </c:pt>
                <c:pt idx="3843">
                  <c:v>42596.565972222219</c:v>
                </c:pt>
                <c:pt idx="3844">
                  <c:v>42596.569444444445</c:v>
                </c:pt>
                <c:pt idx="3845">
                  <c:v>42596.572916666664</c:v>
                </c:pt>
                <c:pt idx="3846">
                  <c:v>42596.576388888891</c:v>
                </c:pt>
                <c:pt idx="3847">
                  <c:v>42596.579861111109</c:v>
                </c:pt>
                <c:pt idx="3848">
                  <c:v>42596.583333333336</c:v>
                </c:pt>
                <c:pt idx="3849">
                  <c:v>42596.586805555555</c:v>
                </c:pt>
                <c:pt idx="3850">
                  <c:v>42596.590277777781</c:v>
                </c:pt>
                <c:pt idx="3851">
                  <c:v>42596.59375</c:v>
                </c:pt>
                <c:pt idx="3852">
                  <c:v>42596.597222222219</c:v>
                </c:pt>
                <c:pt idx="3853">
                  <c:v>42596.600694444445</c:v>
                </c:pt>
                <c:pt idx="3854">
                  <c:v>42596.604166666664</c:v>
                </c:pt>
                <c:pt idx="3855">
                  <c:v>42596.607638888891</c:v>
                </c:pt>
                <c:pt idx="3856">
                  <c:v>42596.611111111109</c:v>
                </c:pt>
                <c:pt idx="3857">
                  <c:v>42596.614583333336</c:v>
                </c:pt>
                <c:pt idx="3858">
                  <c:v>42596.618055555555</c:v>
                </c:pt>
                <c:pt idx="3859">
                  <c:v>42596.621527777781</c:v>
                </c:pt>
                <c:pt idx="3860">
                  <c:v>42596.625</c:v>
                </c:pt>
                <c:pt idx="3861">
                  <c:v>42596.628472222219</c:v>
                </c:pt>
                <c:pt idx="3862">
                  <c:v>42596.631944444445</c:v>
                </c:pt>
                <c:pt idx="3863">
                  <c:v>42596.635416666664</c:v>
                </c:pt>
                <c:pt idx="3864">
                  <c:v>42596.638888888891</c:v>
                </c:pt>
                <c:pt idx="3865">
                  <c:v>42596.642361111109</c:v>
                </c:pt>
                <c:pt idx="3866">
                  <c:v>42596.645833333336</c:v>
                </c:pt>
                <c:pt idx="3867">
                  <c:v>42596.649305555555</c:v>
                </c:pt>
                <c:pt idx="3868">
                  <c:v>42596.652777777781</c:v>
                </c:pt>
                <c:pt idx="3869">
                  <c:v>42596.65625</c:v>
                </c:pt>
                <c:pt idx="3870">
                  <c:v>42596.659722222219</c:v>
                </c:pt>
                <c:pt idx="3871">
                  <c:v>42596.663194444445</c:v>
                </c:pt>
                <c:pt idx="3872">
                  <c:v>42596.666666666664</c:v>
                </c:pt>
                <c:pt idx="3873">
                  <c:v>42596.670138888891</c:v>
                </c:pt>
                <c:pt idx="3874">
                  <c:v>42596.673611111109</c:v>
                </c:pt>
                <c:pt idx="3875">
                  <c:v>42596.677083333336</c:v>
                </c:pt>
                <c:pt idx="3876">
                  <c:v>42596.680555555555</c:v>
                </c:pt>
                <c:pt idx="3877">
                  <c:v>42596.684027777781</c:v>
                </c:pt>
                <c:pt idx="3878">
                  <c:v>42596.6875</c:v>
                </c:pt>
                <c:pt idx="3879">
                  <c:v>42596.690972222219</c:v>
                </c:pt>
                <c:pt idx="3880">
                  <c:v>42596.694444444445</c:v>
                </c:pt>
                <c:pt idx="3881">
                  <c:v>42596.697916666664</c:v>
                </c:pt>
                <c:pt idx="3882">
                  <c:v>42596.701388888891</c:v>
                </c:pt>
                <c:pt idx="3883">
                  <c:v>42596.704861111109</c:v>
                </c:pt>
                <c:pt idx="3884">
                  <c:v>42596.708333333336</c:v>
                </c:pt>
                <c:pt idx="3885">
                  <c:v>42596.711805555555</c:v>
                </c:pt>
                <c:pt idx="3886">
                  <c:v>42596.715277777781</c:v>
                </c:pt>
                <c:pt idx="3887">
                  <c:v>42596.71875</c:v>
                </c:pt>
                <c:pt idx="3888">
                  <c:v>42596.722222222219</c:v>
                </c:pt>
                <c:pt idx="3889">
                  <c:v>42596.725694444445</c:v>
                </c:pt>
                <c:pt idx="3890">
                  <c:v>42596.729166666664</c:v>
                </c:pt>
                <c:pt idx="3891">
                  <c:v>42596.732638888891</c:v>
                </c:pt>
                <c:pt idx="3892">
                  <c:v>42596.736111111109</c:v>
                </c:pt>
                <c:pt idx="3893">
                  <c:v>42596.739583333336</c:v>
                </c:pt>
                <c:pt idx="3894">
                  <c:v>42596.743055555555</c:v>
                </c:pt>
                <c:pt idx="3895">
                  <c:v>42596.746527777781</c:v>
                </c:pt>
                <c:pt idx="3896">
                  <c:v>42596.75</c:v>
                </c:pt>
                <c:pt idx="3897">
                  <c:v>42596.753472222219</c:v>
                </c:pt>
                <c:pt idx="3898">
                  <c:v>42596.756944444445</c:v>
                </c:pt>
                <c:pt idx="3899">
                  <c:v>42596.760416666664</c:v>
                </c:pt>
                <c:pt idx="3900">
                  <c:v>42596.763888888891</c:v>
                </c:pt>
                <c:pt idx="3901">
                  <c:v>42596.767361111109</c:v>
                </c:pt>
                <c:pt idx="3902">
                  <c:v>42596.770833333336</c:v>
                </c:pt>
                <c:pt idx="3903">
                  <c:v>42596.774305555555</c:v>
                </c:pt>
                <c:pt idx="3904">
                  <c:v>42596.777777777781</c:v>
                </c:pt>
                <c:pt idx="3905">
                  <c:v>42596.78125</c:v>
                </c:pt>
                <c:pt idx="3906">
                  <c:v>42596.784722222219</c:v>
                </c:pt>
                <c:pt idx="3907">
                  <c:v>42596.788194444445</c:v>
                </c:pt>
                <c:pt idx="3908">
                  <c:v>42596.791666666664</c:v>
                </c:pt>
                <c:pt idx="3909">
                  <c:v>42596.795138888891</c:v>
                </c:pt>
                <c:pt idx="3910">
                  <c:v>42596.798611111109</c:v>
                </c:pt>
                <c:pt idx="3911">
                  <c:v>42596.802083333336</c:v>
                </c:pt>
                <c:pt idx="3912">
                  <c:v>42596.805555555555</c:v>
                </c:pt>
                <c:pt idx="3913">
                  <c:v>42596.809027777781</c:v>
                </c:pt>
                <c:pt idx="3914">
                  <c:v>42596.8125</c:v>
                </c:pt>
                <c:pt idx="3915">
                  <c:v>42596.815972222219</c:v>
                </c:pt>
                <c:pt idx="3916">
                  <c:v>42596.819444444445</c:v>
                </c:pt>
                <c:pt idx="3917">
                  <c:v>42596.822916666664</c:v>
                </c:pt>
                <c:pt idx="3918">
                  <c:v>42596.826388888891</c:v>
                </c:pt>
                <c:pt idx="3919">
                  <c:v>42596.829861111109</c:v>
                </c:pt>
                <c:pt idx="3920">
                  <c:v>42596.833333333336</c:v>
                </c:pt>
                <c:pt idx="3921">
                  <c:v>42596.836805555555</c:v>
                </c:pt>
                <c:pt idx="3922">
                  <c:v>42596.840277777781</c:v>
                </c:pt>
                <c:pt idx="3923">
                  <c:v>42596.84375</c:v>
                </c:pt>
                <c:pt idx="3924">
                  <c:v>42596.847222222219</c:v>
                </c:pt>
                <c:pt idx="3925">
                  <c:v>42596.850694444445</c:v>
                </c:pt>
                <c:pt idx="3926">
                  <c:v>42596.854166666664</c:v>
                </c:pt>
                <c:pt idx="3927">
                  <c:v>42596.857638888891</c:v>
                </c:pt>
                <c:pt idx="3928">
                  <c:v>42596.861111111109</c:v>
                </c:pt>
                <c:pt idx="3929">
                  <c:v>42596.864583333336</c:v>
                </c:pt>
                <c:pt idx="3930">
                  <c:v>42596.868055555555</c:v>
                </c:pt>
                <c:pt idx="3931">
                  <c:v>42596.871527777781</c:v>
                </c:pt>
                <c:pt idx="3932">
                  <c:v>42596.875</c:v>
                </c:pt>
                <c:pt idx="3933">
                  <c:v>42596.878472222219</c:v>
                </c:pt>
                <c:pt idx="3934">
                  <c:v>42596.881944444445</c:v>
                </c:pt>
                <c:pt idx="3935">
                  <c:v>42596.885416666664</c:v>
                </c:pt>
                <c:pt idx="3936">
                  <c:v>42596.888888888891</c:v>
                </c:pt>
                <c:pt idx="3937">
                  <c:v>42596.892361111109</c:v>
                </c:pt>
                <c:pt idx="3938">
                  <c:v>42596.895833333336</c:v>
                </c:pt>
                <c:pt idx="3939">
                  <c:v>42596.899305555555</c:v>
                </c:pt>
                <c:pt idx="3940">
                  <c:v>42596.902777777781</c:v>
                </c:pt>
                <c:pt idx="3941">
                  <c:v>42596.90625</c:v>
                </c:pt>
                <c:pt idx="3942">
                  <c:v>42596.909722222219</c:v>
                </c:pt>
                <c:pt idx="3943">
                  <c:v>42596.913194444445</c:v>
                </c:pt>
                <c:pt idx="3944">
                  <c:v>42596.916666666664</c:v>
                </c:pt>
                <c:pt idx="3945">
                  <c:v>42596.920138888891</c:v>
                </c:pt>
                <c:pt idx="3946">
                  <c:v>42596.923611111109</c:v>
                </c:pt>
                <c:pt idx="3947">
                  <c:v>42596.927083333336</c:v>
                </c:pt>
                <c:pt idx="3948">
                  <c:v>42596.930555555555</c:v>
                </c:pt>
                <c:pt idx="3949">
                  <c:v>42596.934027777781</c:v>
                </c:pt>
                <c:pt idx="3950">
                  <c:v>42596.9375</c:v>
                </c:pt>
                <c:pt idx="3951">
                  <c:v>42596.940972222219</c:v>
                </c:pt>
                <c:pt idx="3952">
                  <c:v>42596.944444444445</c:v>
                </c:pt>
                <c:pt idx="3953">
                  <c:v>42596.947916666664</c:v>
                </c:pt>
                <c:pt idx="3954">
                  <c:v>42596.951388888891</c:v>
                </c:pt>
                <c:pt idx="3955">
                  <c:v>42596.954861111109</c:v>
                </c:pt>
                <c:pt idx="3956">
                  <c:v>42596.958333333336</c:v>
                </c:pt>
                <c:pt idx="3957">
                  <c:v>42596.961805555555</c:v>
                </c:pt>
                <c:pt idx="3958">
                  <c:v>42596.965277777781</c:v>
                </c:pt>
                <c:pt idx="3959">
                  <c:v>42596.96875</c:v>
                </c:pt>
                <c:pt idx="3960">
                  <c:v>42596.972222222219</c:v>
                </c:pt>
                <c:pt idx="3961">
                  <c:v>42596.975694444445</c:v>
                </c:pt>
                <c:pt idx="3962">
                  <c:v>42596.979166666664</c:v>
                </c:pt>
                <c:pt idx="3963">
                  <c:v>42596.982638888891</c:v>
                </c:pt>
                <c:pt idx="3964">
                  <c:v>42596.986111111109</c:v>
                </c:pt>
                <c:pt idx="3965">
                  <c:v>42596.989583333336</c:v>
                </c:pt>
                <c:pt idx="3966">
                  <c:v>42596.993055555555</c:v>
                </c:pt>
                <c:pt idx="3967">
                  <c:v>42596.996527777781</c:v>
                </c:pt>
                <c:pt idx="3968">
                  <c:v>42597</c:v>
                </c:pt>
                <c:pt idx="3969">
                  <c:v>42597.003472222219</c:v>
                </c:pt>
                <c:pt idx="3970">
                  <c:v>42597.006944444445</c:v>
                </c:pt>
                <c:pt idx="3971">
                  <c:v>42597.010416666664</c:v>
                </c:pt>
                <c:pt idx="3972">
                  <c:v>42597.013888888891</c:v>
                </c:pt>
                <c:pt idx="3973">
                  <c:v>42597.017361111109</c:v>
                </c:pt>
                <c:pt idx="3974">
                  <c:v>42597.020833333336</c:v>
                </c:pt>
                <c:pt idx="3975">
                  <c:v>42597.024305555555</c:v>
                </c:pt>
                <c:pt idx="3976">
                  <c:v>42597.027777777781</c:v>
                </c:pt>
                <c:pt idx="3977">
                  <c:v>42597.03125</c:v>
                </c:pt>
                <c:pt idx="3978">
                  <c:v>42597.034722222219</c:v>
                </c:pt>
                <c:pt idx="3979">
                  <c:v>42597.038194444445</c:v>
                </c:pt>
                <c:pt idx="3980">
                  <c:v>42597.041666666664</c:v>
                </c:pt>
                <c:pt idx="3981">
                  <c:v>42597.045138888891</c:v>
                </c:pt>
                <c:pt idx="3982">
                  <c:v>42597.048611111109</c:v>
                </c:pt>
                <c:pt idx="3983">
                  <c:v>42597.052083333336</c:v>
                </c:pt>
                <c:pt idx="3984">
                  <c:v>42597.055555555555</c:v>
                </c:pt>
                <c:pt idx="3985">
                  <c:v>42597.059027777781</c:v>
                </c:pt>
                <c:pt idx="3986">
                  <c:v>42597.0625</c:v>
                </c:pt>
                <c:pt idx="3987">
                  <c:v>42597.065972222219</c:v>
                </c:pt>
                <c:pt idx="3988">
                  <c:v>42597.069444444445</c:v>
                </c:pt>
                <c:pt idx="3989">
                  <c:v>42597.072916666664</c:v>
                </c:pt>
                <c:pt idx="3990">
                  <c:v>42597.076388888891</c:v>
                </c:pt>
                <c:pt idx="3991">
                  <c:v>42597.079861111109</c:v>
                </c:pt>
                <c:pt idx="3992">
                  <c:v>42597.083333333336</c:v>
                </c:pt>
                <c:pt idx="3993">
                  <c:v>42597.086805555555</c:v>
                </c:pt>
                <c:pt idx="3994">
                  <c:v>42597.090277777781</c:v>
                </c:pt>
                <c:pt idx="3995">
                  <c:v>42597.09375</c:v>
                </c:pt>
                <c:pt idx="3996">
                  <c:v>42597.097222222219</c:v>
                </c:pt>
                <c:pt idx="3997">
                  <c:v>42597.100694444445</c:v>
                </c:pt>
                <c:pt idx="3998">
                  <c:v>42597.104166666664</c:v>
                </c:pt>
                <c:pt idx="3999">
                  <c:v>42597.107638888891</c:v>
                </c:pt>
                <c:pt idx="4000">
                  <c:v>42597.111111111109</c:v>
                </c:pt>
                <c:pt idx="4001">
                  <c:v>42597.114583333336</c:v>
                </c:pt>
                <c:pt idx="4002">
                  <c:v>42597.118055555555</c:v>
                </c:pt>
                <c:pt idx="4003">
                  <c:v>42597.121527777781</c:v>
                </c:pt>
                <c:pt idx="4004">
                  <c:v>42597.125</c:v>
                </c:pt>
                <c:pt idx="4005">
                  <c:v>42597.128472222219</c:v>
                </c:pt>
                <c:pt idx="4006">
                  <c:v>42597.131944444445</c:v>
                </c:pt>
                <c:pt idx="4007">
                  <c:v>42597.135416666664</c:v>
                </c:pt>
                <c:pt idx="4008">
                  <c:v>42597.138888888891</c:v>
                </c:pt>
                <c:pt idx="4009">
                  <c:v>42597.142361111109</c:v>
                </c:pt>
                <c:pt idx="4010">
                  <c:v>42597.145833333336</c:v>
                </c:pt>
                <c:pt idx="4011">
                  <c:v>42597.149305555555</c:v>
                </c:pt>
                <c:pt idx="4012">
                  <c:v>42597.152777777781</c:v>
                </c:pt>
                <c:pt idx="4013">
                  <c:v>42597.15625</c:v>
                </c:pt>
                <c:pt idx="4014">
                  <c:v>42597.159722222219</c:v>
                </c:pt>
                <c:pt idx="4015">
                  <c:v>42597.163194444445</c:v>
                </c:pt>
                <c:pt idx="4016">
                  <c:v>42597.166666666664</c:v>
                </c:pt>
                <c:pt idx="4017">
                  <c:v>42597.170138888891</c:v>
                </c:pt>
                <c:pt idx="4018">
                  <c:v>42597.173611111109</c:v>
                </c:pt>
                <c:pt idx="4019">
                  <c:v>42597.177083333336</c:v>
                </c:pt>
                <c:pt idx="4020">
                  <c:v>42597.180555555555</c:v>
                </c:pt>
                <c:pt idx="4021">
                  <c:v>42597.184027777781</c:v>
                </c:pt>
                <c:pt idx="4022">
                  <c:v>42597.1875</c:v>
                </c:pt>
                <c:pt idx="4023">
                  <c:v>42597.190972222219</c:v>
                </c:pt>
                <c:pt idx="4024">
                  <c:v>42597.194444444445</c:v>
                </c:pt>
                <c:pt idx="4025">
                  <c:v>42597.197916666664</c:v>
                </c:pt>
                <c:pt idx="4026">
                  <c:v>42597.201388888891</c:v>
                </c:pt>
                <c:pt idx="4027">
                  <c:v>42597.204861111109</c:v>
                </c:pt>
                <c:pt idx="4028">
                  <c:v>42597.208333333336</c:v>
                </c:pt>
                <c:pt idx="4029">
                  <c:v>42597.211805555555</c:v>
                </c:pt>
                <c:pt idx="4030">
                  <c:v>42597.215277777781</c:v>
                </c:pt>
                <c:pt idx="4031">
                  <c:v>42597.21875</c:v>
                </c:pt>
                <c:pt idx="4032">
                  <c:v>42597.222222222219</c:v>
                </c:pt>
                <c:pt idx="4033">
                  <c:v>42597.225694444445</c:v>
                </c:pt>
                <c:pt idx="4034">
                  <c:v>42597.229166666664</c:v>
                </c:pt>
                <c:pt idx="4035">
                  <c:v>42597.232638888891</c:v>
                </c:pt>
                <c:pt idx="4036">
                  <c:v>42597.236111111109</c:v>
                </c:pt>
                <c:pt idx="4037">
                  <c:v>42597.239583333336</c:v>
                </c:pt>
                <c:pt idx="4038">
                  <c:v>42597.243055555555</c:v>
                </c:pt>
                <c:pt idx="4039">
                  <c:v>42597.246527777781</c:v>
                </c:pt>
                <c:pt idx="4040">
                  <c:v>42597.25</c:v>
                </c:pt>
                <c:pt idx="4041">
                  <c:v>42597.253472222219</c:v>
                </c:pt>
                <c:pt idx="4042">
                  <c:v>42597.256944444445</c:v>
                </c:pt>
                <c:pt idx="4043">
                  <c:v>42597.260416666664</c:v>
                </c:pt>
                <c:pt idx="4044">
                  <c:v>42597.263888888891</c:v>
                </c:pt>
                <c:pt idx="4045">
                  <c:v>42597.267361111109</c:v>
                </c:pt>
                <c:pt idx="4046">
                  <c:v>42597.270833333336</c:v>
                </c:pt>
                <c:pt idx="4047">
                  <c:v>42597.274305555555</c:v>
                </c:pt>
                <c:pt idx="4048">
                  <c:v>42597.277777777781</c:v>
                </c:pt>
                <c:pt idx="4049">
                  <c:v>42597.28125</c:v>
                </c:pt>
                <c:pt idx="4050">
                  <c:v>42597.284722222219</c:v>
                </c:pt>
                <c:pt idx="4051">
                  <c:v>42597.288194444445</c:v>
                </c:pt>
                <c:pt idx="4052">
                  <c:v>42597.291666666664</c:v>
                </c:pt>
                <c:pt idx="4053">
                  <c:v>42597.295138888891</c:v>
                </c:pt>
                <c:pt idx="4054">
                  <c:v>42597.298611111109</c:v>
                </c:pt>
                <c:pt idx="4055">
                  <c:v>42597.302083333336</c:v>
                </c:pt>
                <c:pt idx="4056">
                  <c:v>42597.305555555555</c:v>
                </c:pt>
                <c:pt idx="4057">
                  <c:v>42597.309027777781</c:v>
                </c:pt>
                <c:pt idx="4058">
                  <c:v>42597.3125</c:v>
                </c:pt>
                <c:pt idx="4059">
                  <c:v>42597.315972222219</c:v>
                </c:pt>
                <c:pt idx="4060">
                  <c:v>42597.319444444445</c:v>
                </c:pt>
                <c:pt idx="4061">
                  <c:v>42597.322916666664</c:v>
                </c:pt>
                <c:pt idx="4062">
                  <c:v>42597.326388888891</c:v>
                </c:pt>
                <c:pt idx="4063">
                  <c:v>42597.329861111109</c:v>
                </c:pt>
                <c:pt idx="4064">
                  <c:v>42597.333333333336</c:v>
                </c:pt>
                <c:pt idx="4065">
                  <c:v>42597.336805555555</c:v>
                </c:pt>
                <c:pt idx="4066">
                  <c:v>42597.340277777781</c:v>
                </c:pt>
                <c:pt idx="4067">
                  <c:v>42597.34375</c:v>
                </c:pt>
                <c:pt idx="4068">
                  <c:v>42597.347222222219</c:v>
                </c:pt>
                <c:pt idx="4069">
                  <c:v>42597.350694444445</c:v>
                </c:pt>
                <c:pt idx="4070">
                  <c:v>42597.354166666664</c:v>
                </c:pt>
                <c:pt idx="4071">
                  <c:v>42597.357638888891</c:v>
                </c:pt>
                <c:pt idx="4072">
                  <c:v>42597.361111111109</c:v>
                </c:pt>
                <c:pt idx="4073">
                  <c:v>42597.364583333336</c:v>
                </c:pt>
                <c:pt idx="4074">
                  <c:v>42597.368055555555</c:v>
                </c:pt>
                <c:pt idx="4075">
                  <c:v>42597.371527777781</c:v>
                </c:pt>
                <c:pt idx="4076">
                  <c:v>42597.375</c:v>
                </c:pt>
                <c:pt idx="4077">
                  <c:v>42597.378472222219</c:v>
                </c:pt>
                <c:pt idx="4078">
                  <c:v>42597.381944444445</c:v>
                </c:pt>
                <c:pt idx="4079">
                  <c:v>42597.385416666664</c:v>
                </c:pt>
                <c:pt idx="4080">
                  <c:v>42597.388888888891</c:v>
                </c:pt>
                <c:pt idx="4081">
                  <c:v>42597.392361111109</c:v>
                </c:pt>
                <c:pt idx="4082">
                  <c:v>42597.395833333336</c:v>
                </c:pt>
                <c:pt idx="4083">
                  <c:v>42597.399305555555</c:v>
                </c:pt>
                <c:pt idx="4084">
                  <c:v>42597.402777777781</c:v>
                </c:pt>
                <c:pt idx="4085">
                  <c:v>42597.40625</c:v>
                </c:pt>
                <c:pt idx="4086">
                  <c:v>42597.409722222219</c:v>
                </c:pt>
                <c:pt idx="4087">
                  <c:v>42597.413194444445</c:v>
                </c:pt>
                <c:pt idx="4088">
                  <c:v>42597.416666666664</c:v>
                </c:pt>
                <c:pt idx="4089">
                  <c:v>42597.420138888891</c:v>
                </c:pt>
                <c:pt idx="4090">
                  <c:v>42597.423611111109</c:v>
                </c:pt>
                <c:pt idx="4091">
                  <c:v>42597.427083333336</c:v>
                </c:pt>
                <c:pt idx="4092">
                  <c:v>42597.430555555555</c:v>
                </c:pt>
                <c:pt idx="4093">
                  <c:v>42597.434027777781</c:v>
                </c:pt>
                <c:pt idx="4094">
                  <c:v>42597.4375</c:v>
                </c:pt>
                <c:pt idx="4095">
                  <c:v>42597.440972222219</c:v>
                </c:pt>
                <c:pt idx="4096">
                  <c:v>42597.444444444445</c:v>
                </c:pt>
                <c:pt idx="4097">
                  <c:v>42597.447916666664</c:v>
                </c:pt>
                <c:pt idx="4098">
                  <c:v>42597.451388888891</c:v>
                </c:pt>
                <c:pt idx="4099">
                  <c:v>42597.454861111109</c:v>
                </c:pt>
                <c:pt idx="4100">
                  <c:v>42597.458333333336</c:v>
                </c:pt>
                <c:pt idx="4101">
                  <c:v>42597.461805555555</c:v>
                </c:pt>
                <c:pt idx="4102">
                  <c:v>42597.465277777781</c:v>
                </c:pt>
                <c:pt idx="4103">
                  <c:v>42597.46875</c:v>
                </c:pt>
                <c:pt idx="4104">
                  <c:v>42597.472222222219</c:v>
                </c:pt>
                <c:pt idx="4105">
                  <c:v>42597.475694444445</c:v>
                </c:pt>
                <c:pt idx="4106">
                  <c:v>42597.479166666664</c:v>
                </c:pt>
                <c:pt idx="4107">
                  <c:v>42597.482638888891</c:v>
                </c:pt>
                <c:pt idx="4108">
                  <c:v>42597.486111111109</c:v>
                </c:pt>
                <c:pt idx="4109">
                  <c:v>42597.489583333336</c:v>
                </c:pt>
                <c:pt idx="4110">
                  <c:v>42597.493055555555</c:v>
                </c:pt>
                <c:pt idx="4111">
                  <c:v>42597.496527777781</c:v>
                </c:pt>
                <c:pt idx="4112">
                  <c:v>42597.5</c:v>
                </c:pt>
                <c:pt idx="4113">
                  <c:v>42597.503472222219</c:v>
                </c:pt>
                <c:pt idx="4114">
                  <c:v>42597.506944444445</c:v>
                </c:pt>
                <c:pt idx="4115">
                  <c:v>42597.510416666664</c:v>
                </c:pt>
                <c:pt idx="4116">
                  <c:v>42597.513888888891</c:v>
                </c:pt>
                <c:pt idx="4117">
                  <c:v>42597.517361111109</c:v>
                </c:pt>
                <c:pt idx="4118">
                  <c:v>42597.520833333336</c:v>
                </c:pt>
                <c:pt idx="4119">
                  <c:v>42597.524305555555</c:v>
                </c:pt>
                <c:pt idx="4120">
                  <c:v>42597.527777777781</c:v>
                </c:pt>
                <c:pt idx="4121">
                  <c:v>42597.53125</c:v>
                </c:pt>
                <c:pt idx="4122">
                  <c:v>42597.534722222219</c:v>
                </c:pt>
                <c:pt idx="4123">
                  <c:v>42597.538194444445</c:v>
                </c:pt>
                <c:pt idx="4124">
                  <c:v>42597.541666666664</c:v>
                </c:pt>
                <c:pt idx="4125">
                  <c:v>42597.545138888891</c:v>
                </c:pt>
                <c:pt idx="4126">
                  <c:v>42597.548611111109</c:v>
                </c:pt>
                <c:pt idx="4127">
                  <c:v>42597.552083333336</c:v>
                </c:pt>
                <c:pt idx="4128">
                  <c:v>42597.555555555555</c:v>
                </c:pt>
                <c:pt idx="4129">
                  <c:v>42597.559027777781</c:v>
                </c:pt>
                <c:pt idx="4130">
                  <c:v>42597.5625</c:v>
                </c:pt>
                <c:pt idx="4131">
                  <c:v>42597.565972222219</c:v>
                </c:pt>
                <c:pt idx="4132">
                  <c:v>42597.569444444445</c:v>
                </c:pt>
                <c:pt idx="4133">
                  <c:v>42597.572916666664</c:v>
                </c:pt>
                <c:pt idx="4134">
                  <c:v>42597.576388888891</c:v>
                </c:pt>
                <c:pt idx="4135">
                  <c:v>42597.579861111109</c:v>
                </c:pt>
                <c:pt idx="4136">
                  <c:v>42597.583333333336</c:v>
                </c:pt>
                <c:pt idx="4137">
                  <c:v>42597.586805555555</c:v>
                </c:pt>
                <c:pt idx="4138">
                  <c:v>42597.590277777781</c:v>
                </c:pt>
                <c:pt idx="4139">
                  <c:v>42597.59375</c:v>
                </c:pt>
                <c:pt idx="4140">
                  <c:v>42597.597222222219</c:v>
                </c:pt>
                <c:pt idx="4141">
                  <c:v>42597.600694444445</c:v>
                </c:pt>
                <c:pt idx="4142">
                  <c:v>42597.604166666664</c:v>
                </c:pt>
                <c:pt idx="4143">
                  <c:v>42597.607638888891</c:v>
                </c:pt>
                <c:pt idx="4144">
                  <c:v>42597.611111111109</c:v>
                </c:pt>
                <c:pt idx="4145">
                  <c:v>42597.614583333336</c:v>
                </c:pt>
                <c:pt idx="4146">
                  <c:v>42597.618055555555</c:v>
                </c:pt>
                <c:pt idx="4147">
                  <c:v>42597.621527777781</c:v>
                </c:pt>
                <c:pt idx="4148">
                  <c:v>42597.625</c:v>
                </c:pt>
                <c:pt idx="4149">
                  <c:v>42597.628472222219</c:v>
                </c:pt>
                <c:pt idx="4150">
                  <c:v>42597.631944444445</c:v>
                </c:pt>
                <c:pt idx="4151">
                  <c:v>42597.635416666664</c:v>
                </c:pt>
                <c:pt idx="4152">
                  <c:v>42597.638888888891</c:v>
                </c:pt>
                <c:pt idx="4153">
                  <c:v>42597.642361111109</c:v>
                </c:pt>
                <c:pt idx="4154">
                  <c:v>42597.645833333336</c:v>
                </c:pt>
                <c:pt idx="4155">
                  <c:v>42597.649305555555</c:v>
                </c:pt>
                <c:pt idx="4156">
                  <c:v>42597.652777777781</c:v>
                </c:pt>
                <c:pt idx="4157">
                  <c:v>42597.65625</c:v>
                </c:pt>
                <c:pt idx="4158">
                  <c:v>42597.659722222219</c:v>
                </c:pt>
                <c:pt idx="4159">
                  <c:v>42597.663194444445</c:v>
                </c:pt>
                <c:pt idx="4160">
                  <c:v>42597.666666666664</c:v>
                </c:pt>
                <c:pt idx="4161">
                  <c:v>42597.670138888891</c:v>
                </c:pt>
                <c:pt idx="4162">
                  <c:v>42597.673611111109</c:v>
                </c:pt>
                <c:pt idx="4163">
                  <c:v>42597.677083333336</c:v>
                </c:pt>
                <c:pt idx="4164">
                  <c:v>42597.680555555555</c:v>
                </c:pt>
                <c:pt idx="4165">
                  <c:v>42597.684027777781</c:v>
                </c:pt>
                <c:pt idx="4166">
                  <c:v>42597.6875</c:v>
                </c:pt>
                <c:pt idx="4167">
                  <c:v>42597.690972222219</c:v>
                </c:pt>
                <c:pt idx="4168">
                  <c:v>42597.694444444445</c:v>
                </c:pt>
                <c:pt idx="4169">
                  <c:v>42597.697916666664</c:v>
                </c:pt>
                <c:pt idx="4170">
                  <c:v>42597.701388888891</c:v>
                </c:pt>
                <c:pt idx="4171">
                  <c:v>42597.704861111109</c:v>
                </c:pt>
                <c:pt idx="4172">
                  <c:v>42597.708333333336</c:v>
                </c:pt>
                <c:pt idx="4173">
                  <c:v>42597.711805555555</c:v>
                </c:pt>
                <c:pt idx="4174">
                  <c:v>42597.715277777781</c:v>
                </c:pt>
                <c:pt idx="4175">
                  <c:v>42597.71875</c:v>
                </c:pt>
                <c:pt idx="4176">
                  <c:v>42597.722222222219</c:v>
                </c:pt>
                <c:pt idx="4177">
                  <c:v>42597.725694444445</c:v>
                </c:pt>
                <c:pt idx="4178">
                  <c:v>42597.729166666664</c:v>
                </c:pt>
                <c:pt idx="4179">
                  <c:v>42597.732638888891</c:v>
                </c:pt>
                <c:pt idx="4180">
                  <c:v>42597.736111111109</c:v>
                </c:pt>
                <c:pt idx="4181">
                  <c:v>42597.739583333336</c:v>
                </c:pt>
                <c:pt idx="4182">
                  <c:v>42597.743055555555</c:v>
                </c:pt>
                <c:pt idx="4183">
                  <c:v>42597.746527777781</c:v>
                </c:pt>
                <c:pt idx="4184">
                  <c:v>42597.75</c:v>
                </c:pt>
                <c:pt idx="4185">
                  <c:v>42597.753472222219</c:v>
                </c:pt>
                <c:pt idx="4186">
                  <c:v>42597.756944444445</c:v>
                </c:pt>
                <c:pt idx="4187">
                  <c:v>42597.760416666664</c:v>
                </c:pt>
                <c:pt idx="4188">
                  <c:v>42597.763888888891</c:v>
                </c:pt>
                <c:pt idx="4189">
                  <c:v>42597.767361111109</c:v>
                </c:pt>
                <c:pt idx="4190">
                  <c:v>42597.770833333336</c:v>
                </c:pt>
                <c:pt idx="4191">
                  <c:v>42597.774305555555</c:v>
                </c:pt>
                <c:pt idx="4192">
                  <c:v>42597.777777777781</c:v>
                </c:pt>
                <c:pt idx="4193">
                  <c:v>42597.78125</c:v>
                </c:pt>
                <c:pt idx="4194">
                  <c:v>42597.784722222219</c:v>
                </c:pt>
                <c:pt idx="4195">
                  <c:v>42597.788194444445</c:v>
                </c:pt>
                <c:pt idx="4196">
                  <c:v>42597.791666666664</c:v>
                </c:pt>
                <c:pt idx="4197">
                  <c:v>42597.795138888891</c:v>
                </c:pt>
                <c:pt idx="4198">
                  <c:v>42597.798611111109</c:v>
                </c:pt>
                <c:pt idx="4199">
                  <c:v>42597.802083333336</c:v>
                </c:pt>
                <c:pt idx="4200">
                  <c:v>42597.805555555555</c:v>
                </c:pt>
                <c:pt idx="4201">
                  <c:v>42597.809027777781</c:v>
                </c:pt>
                <c:pt idx="4202">
                  <c:v>42597.8125</c:v>
                </c:pt>
                <c:pt idx="4203">
                  <c:v>42597.815972222219</c:v>
                </c:pt>
                <c:pt idx="4204">
                  <c:v>42597.819444444445</c:v>
                </c:pt>
                <c:pt idx="4205">
                  <c:v>42597.822916666664</c:v>
                </c:pt>
                <c:pt idx="4206">
                  <c:v>42597.826388888891</c:v>
                </c:pt>
                <c:pt idx="4207">
                  <c:v>42597.829861111109</c:v>
                </c:pt>
                <c:pt idx="4208">
                  <c:v>42597.833333333336</c:v>
                </c:pt>
                <c:pt idx="4209">
                  <c:v>42597.836805555555</c:v>
                </c:pt>
                <c:pt idx="4210">
                  <c:v>42597.840277777781</c:v>
                </c:pt>
                <c:pt idx="4211">
                  <c:v>42597.84375</c:v>
                </c:pt>
                <c:pt idx="4212">
                  <c:v>42597.847222222219</c:v>
                </c:pt>
                <c:pt idx="4213">
                  <c:v>42597.850694444445</c:v>
                </c:pt>
                <c:pt idx="4214">
                  <c:v>42597.854166666664</c:v>
                </c:pt>
                <c:pt idx="4215">
                  <c:v>42597.857638888891</c:v>
                </c:pt>
                <c:pt idx="4216">
                  <c:v>42597.861111111109</c:v>
                </c:pt>
                <c:pt idx="4217">
                  <c:v>42597.864583333336</c:v>
                </c:pt>
                <c:pt idx="4218">
                  <c:v>42597.868055555555</c:v>
                </c:pt>
                <c:pt idx="4219">
                  <c:v>42597.871527777781</c:v>
                </c:pt>
                <c:pt idx="4220">
                  <c:v>42597.875</c:v>
                </c:pt>
                <c:pt idx="4221">
                  <c:v>42597.878472222219</c:v>
                </c:pt>
                <c:pt idx="4222">
                  <c:v>42597.881944444445</c:v>
                </c:pt>
                <c:pt idx="4223">
                  <c:v>42597.885416666664</c:v>
                </c:pt>
                <c:pt idx="4224">
                  <c:v>42597.888888888891</c:v>
                </c:pt>
                <c:pt idx="4225">
                  <c:v>42597.892361111109</c:v>
                </c:pt>
                <c:pt idx="4226">
                  <c:v>42597.895833333336</c:v>
                </c:pt>
                <c:pt idx="4227">
                  <c:v>42597.899305555555</c:v>
                </c:pt>
                <c:pt idx="4228">
                  <c:v>42597.902777777781</c:v>
                </c:pt>
                <c:pt idx="4229">
                  <c:v>42597.90625</c:v>
                </c:pt>
                <c:pt idx="4230">
                  <c:v>42597.909722222219</c:v>
                </c:pt>
                <c:pt idx="4231">
                  <c:v>42597.913194444445</c:v>
                </c:pt>
                <c:pt idx="4232">
                  <c:v>42597.916666666664</c:v>
                </c:pt>
                <c:pt idx="4233">
                  <c:v>42597.920138888891</c:v>
                </c:pt>
                <c:pt idx="4234">
                  <c:v>42597.923611111109</c:v>
                </c:pt>
                <c:pt idx="4235">
                  <c:v>42597.927083333336</c:v>
                </c:pt>
                <c:pt idx="4236">
                  <c:v>42597.930555555555</c:v>
                </c:pt>
                <c:pt idx="4237">
                  <c:v>42597.934027777781</c:v>
                </c:pt>
                <c:pt idx="4238">
                  <c:v>42597.9375</c:v>
                </c:pt>
                <c:pt idx="4239">
                  <c:v>42597.940972222219</c:v>
                </c:pt>
                <c:pt idx="4240">
                  <c:v>42597.944444444445</c:v>
                </c:pt>
                <c:pt idx="4241">
                  <c:v>42597.947916666664</c:v>
                </c:pt>
                <c:pt idx="4242">
                  <c:v>42597.951388888891</c:v>
                </c:pt>
                <c:pt idx="4243">
                  <c:v>42597.954861111109</c:v>
                </c:pt>
                <c:pt idx="4244">
                  <c:v>42597.958333333336</c:v>
                </c:pt>
                <c:pt idx="4245">
                  <c:v>42597.961805555555</c:v>
                </c:pt>
                <c:pt idx="4246">
                  <c:v>42597.965277777781</c:v>
                </c:pt>
                <c:pt idx="4247">
                  <c:v>42597.96875</c:v>
                </c:pt>
                <c:pt idx="4248">
                  <c:v>42597.972222222219</c:v>
                </c:pt>
                <c:pt idx="4249">
                  <c:v>42597.975694444445</c:v>
                </c:pt>
                <c:pt idx="4250">
                  <c:v>42597.979166666664</c:v>
                </c:pt>
                <c:pt idx="4251">
                  <c:v>42597.982638888891</c:v>
                </c:pt>
                <c:pt idx="4252">
                  <c:v>42597.986111111109</c:v>
                </c:pt>
                <c:pt idx="4253">
                  <c:v>42597.989583333336</c:v>
                </c:pt>
                <c:pt idx="4254">
                  <c:v>42597.993055555555</c:v>
                </c:pt>
                <c:pt idx="4255">
                  <c:v>42597.996527777781</c:v>
                </c:pt>
                <c:pt idx="4256">
                  <c:v>42598</c:v>
                </c:pt>
                <c:pt idx="4257">
                  <c:v>42598.003472222219</c:v>
                </c:pt>
                <c:pt idx="4258">
                  <c:v>42598.006944444445</c:v>
                </c:pt>
                <c:pt idx="4259">
                  <c:v>42598.010416666664</c:v>
                </c:pt>
                <c:pt idx="4260">
                  <c:v>42598.013888888891</c:v>
                </c:pt>
                <c:pt idx="4261">
                  <c:v>42598.017361111109</c:v>
                </c:pt>
                <c:pt idx="4262">
                  <c:v>42598.020833333336</c:v>
                </c:pt>
                <c:pt idx="4263">
                  <c:v>42598.024305555555</c:v>
                </c:pt>
                <c:pt idx="4264">
                  <c:v>42598.027777777781</c:v>
                </c:pt>
                <c:pt idx="4265">
                  <c:v>42598.03125</c:v>
                </c:pt>
                <c:pt idx="4266">
                  <c:v>42598.034722222219</c:v>
                </c:pt>
                <c:pt idx="4267">
                  <c:v>42598.038194444445</c:v>
                </c:pt>
                <c:pt idx="4268">
                  <c:v>42598.041666666664</c:v>
                </c:pt>
                <c:pt idx="4269">
                  <c:v>42598.045138888891</c:v>
                </c:pt>
                <c:pt idx="4270">
                  <c:v>42598.048611111109</c:v>
                </c:pt>
                <c:pt idx="4271">
                  <c:v>42598.052083333336</c:v>
                </c:pt>
                <c:pt idx="4272">
                  <c:v>42598.055555555555</c:v>
                </c:pt>
                <c:pt idx="4273">
                  <c:v>42598.059027777781</c:v>
                </c:pt>
                <c:pt idx="4274">
                  <c:v>42598.0625</c:v>
                </c:pt>
                <c:pt idx="4275">
                  <c:v>42598.065972222219</c:v>
                </c:pt>
                <c:pt idx="4276">
                  <c:v>42598.069444444445</c:v>
                </c:pt>
                <c:pt idx="4277">
                  <c:v>42598.072916666664</c:v>
                </c:pt>
                <c:pt idx="4278">
                  <c:v>42598.076388888891</c:v>
                </c:pt>
                <c:pt idx="4279">
                  <c:v>42598.079861111109</c:v>
                </c:pt>
                <c:pt idx="4280">
                  <c:v>42598.083333333336</c:v>
                </c:pt>
                <c:pt idx="4281">
                  <c:v>42598.086805555555</c:v>
                </c:pt>
                <c:pt idx="4282">
                  <c:v>42598.090277777781</c:v>
                </c:pt>
                <c:pt idx="4283">
                  <c:v>42598.09375</c:v>
                </c:pt>
                <c:pt idx="4284">
                  <c:v>42598.097222222219</c:v>
                </c:pt>
                <c:pt idx="4285">
                  <c:v>42598.100694444445</c:v>
                </c:pt>
                <c:pt idx="4286">
                  <c:v>42598.104166666664</c:v>
                </c:pt>
                <c:pt idx="4287">
                  <c:v>42598.107638888891</c:v>
                </c:pt>
                <c:pt idx="4288">
                  <c:v>42598.111111111109</c:v>
                </c:pt>
                <c:pt idx="4289">
                  <c:v>42598.114583333336</c:v>
                </c:pt>
                <c:pt idx="4290">
                  <c:v>42598.118055555555</c:v>
                </c:pt>
                <c:pt idx="4291">
                  <c:v>42598.121527777781</c:v>
                </c:pt>
                <c:pt idx="4292">
                  <c:v>42598.125</c:v>
                </c:pt>
                <c:pt idx="4293">
                  <c:v>42598.128472222219</c:v>
                </c:pt>
                <c:pt idx="4294">
                  <c:v>42598.131944444445</c:v>
                </c:pt>
                <c:pt idx="4295">
                  <c:v>42598.135416666664</c:v>
                </c:pt>
                <c:pt idx="4296">
                  <c:v>42598.138888888891</c:v>
                </c:pt>
                <c:pt idx="4297">
                  <c:v>42598.142361111109</c:v>
                </c:pt>
                <c:pt idx="4298">
                  <c:v>42598.145833333336</c:v>
                </c:pt>
                <c:pt idx="4299">
                  <c:v>42598.149305555555</c:v>
                </c:pt>
                <c:pt idx="4300">
                  <c:v>42598.152777777781</c:v>
                </c:pt>
                <c:pt idx="4301">
                  <c:v>42598.15625</c:v>
                </c:pt>
                <c:pt idx="4302">
                  <c:v>42598.159722222219</c:v>
                </c:pt>
                <c:pt idx="4303">
                  <c:v>42598.163194444445</c:v>
                </c:pt>
                <c:pt idx="4304">
                  <c:v>42598.166666666664</c:v>
                </c:pt>
                <c:pt idx="4305">
                  <c:v>42598.170138888891</c:v>
                </c:pt>
                <c:pt idx="4306">
                  <c:v>42598.173611111109</c:v>
                </c:pt>
                <c:pt idx="4307">
                  <c:v>42598.177083333336</c:v>
                </c:pt>
                <c:pt idx="4308">
                  <c:v>42598.180555555555</c:v>
                </c:pt>
                <c:pt idx="4309">
                  <c:v>42598.184027777781</c:v>
                </c:pt>
                <c:pt idx="4310">
                  <c:v>42598.1875</c:v>
                </c:pt>
                <c:pt idx="4311">
                  <c:v>42598.190972222219</c:v>
                </c:pt>
                <c:pt idx="4312">
                  <c:v>42598.194444444445</c:v>
                </c:pt>
                <c:pt idx="4313">
                  <c:v>42598.197916666664</c:v>
                </c:pt>
                <c:pt idx="4314">
                  <c:v>42598.201388888891</c:v>
                </c:pt>
                <c:pt idx="4315">
                  <c:v>42598.204861111109</c:v>
                </c:pt>
                <c:pt idx="4316">
                  <c:v>42598.208333333336</c:v>
                </c:pt>
                <c:pt idx="4317">
                  <c:v>42598.211805555555</c:v>
                </c:pt>
                <c:pt idx="4318">
                  <c:v>42598.215277777781</c:v>
                </c:pt>
                <c:pt idx="4319">
                  <c:v>42598.21875</c:v>
                </c:pt>
                <c:pt idx="4320">
                  <c:v>42598.222222222219</c:v>
                </c:pt>
                <c:pt idx="4321">
                  <c:v>42598.225694444445</c:v>
                </c:pt>
                <c:pt idx="4322">
                  <c:v>42598.229166666664</c:v>
                </c:pt>
                <c:pt idx="4323">
                  <c:v>42598.232638888891</c:v>
                </c:pt>
                <c:pt idx="4324">
                  <c:v>42598.236111111109</c:v>
                </c:pt>
                <c:pt idx="4325">
                  <c:v>42598.239583333336</c:v>
                </c:pt>
                <c:pt idx="4326">
                  <c:v>42598.243055555555</c:v>
                </c:pt>
                <c:pt idx="4327">
                  <c:v>42598.246527777781</c:v>
                </c:pt>
                <c:pt idx="4328">
                  <c:v>42598.25</c:v>
                </c:pt>
                <c:pt idx="4329">
                  <c:v>42598.253472222219</c:v>
                </c:pt>
                <c:pt idx="4330">
                  <c:v>42598.256944444445</c:v>
                </c:pt>
                <c:pt idx="4331">
                  <c:v>42598.260416666664</c:v>
                </c:pt>
                <c:pt idx="4332">
                  <c:v>42598.263888888891</c:v>
                </c:pt>
                <c:pt idx="4333">
                  <c:v>42598.267361111109</c:v>
                </c:pt>
                <c:pt idx="4334">
                  <c:v>42598.270833333336</c:v>
                </c:pt>
                <c:pt idx="4335">
                  <c:v>42598.274305555555</c:v>
                </c:pt>
                <c:pt idx="4336">
                  <c:v>42598.277777777781</c:v>
                </c:pt>
                <c:pt idx="4337">
                  <c:v>42598.28125</c:v>
                </c:pt>
                <c:pt idx="4338">
                  <c:v>42598.284722222219</c:v>
                </c:pt>
                <c:pt idx="4339">
                  <c:v>42598.288194444445</c:v>
                </c:pt>
                <c:pt idx="4340">
                  <c:v>42598.291666666664</c:v>
                </c:pt>
                <c:pt idx="4341">
                  <c:v>42598.295138888891</c:v>
                </c:pt>
                <c:pt idx="4342">
                  <c:v>42598.298611111109</c:v>
                </c:pt>
                <c:pt idx="4343">
                  <c:v>42598.302083333336</c:v>
                </c:pt>
                <c:pt idx="4344">
                  <c:v>42598.305555555555</c:v>
                </c:pt>
                <c:pt idx="4345">
                  <c:v>42598.309027777781</c:v>
                </c:pt>
                <c:pt idx="4346">
                  <c:v>42598.3125</c:v>
                </c:pt>
                <c:pt idx="4347">
                  <c:v>42598.315972222219</c:v>
                </c:pt>
                <c:pt idx="4348">
                  <c:v>42598.319444444445</c:v>
                </c:pt>
                <c:pt idx="4349">
                  <c:v>42598.322916666664</c:v>
                </c:pt>
                <c:pt idx="4350">
                  <c:v>42598.326388888891</c:v>
                </c:pt>
                <c:pt idx="4351">
                  <c:v>42598.329861111109</c:v>
                </c:pt>
                <c:pt idx="4352">
                  <c:v>42598.333333333336</c:v>
                </c:pt>
                <c:pt idx="4353">
                  <c:v>42598.336805555555</c:v>
                </c:pt>
                <c:pt idx="4354">
                  <c:v>42598.340277777781</c:v>
                </c:pt>
                <c:pt idx="4355">
                  <c:v>42598.34375</c:v>
                </c:pt>
                <c:pt idx="4356">
                  <c:v>42598.347222222219</c:v>
                </c:pt>
                <c:pt idx="4357">
                  <c:v>42598.350694444445</c:v>
                </c:pt>
                <c:pt idx="4358">
                  <c:v>42598.354166666664</c:v>
                </c:pt>
                <c:pt idx="4359">
                  <c:v>42598.357638888891</c:v>
                </c:pt>
                <c:pt idx="4360">
                  <c:v>42598.361111111109</c:v>
                </c:pt>
                <c:pt idx="4361">
                  <c:v>42598.364583333336</c:v>
                </c:pt>
                <c:pt idx="4362">
                  <c:v>42598.368055555555</c:v>
                </c:pt>
                <c:pt idx="4363">
                  <c:v>42598.371527777781</c:v>
                </c:pt>
                <c:pt idx="4364">
                  <c:v>42598.375</c:v>
                </c:pt>
                <c:pt idx="4365">
                  <c:v>42598.378472222219</c:v>
                </c:pt>
                <c:pt idx="4366">
                  <c:v>42598.381944444445</c:v>
                </c:pt>
                <c:pt idx="4367">
                  <c:v>42598.385416666664</c:v>
                </c:pt>
                <c:pt idx="4368">
                  <c:v>42598.388888888891</c:v>
                </c:pt>
                <c:pt idx="4369">
                  <c:v>42598.392361111109</c:v>
                </c:pt>
                <c:pt idx="4370">
                  <c:v>42598.395833333336</c:v>
                </c:pt>
                <c:pt idx="4371">
                  <c:v>42598.399305555555</c:v>
                </c:pt>
                <c:pt idx="4372">
                  <c:v>42598.402777777781</c:v>
                </c:pt>
                <c:pt idx="4373">
                  <c:v>42598.40625</c:v>
                </c:pt>
                <c:pt idx="4374">
                  <c:v>42598.409722222219</c:v>
                </c:pt>
                <c:pt idx="4375">
                  <c:v>42598.413194444445</c:v>
                </c:pt>
                <c:pt idx="4376">
                  <c:v>42598.416666666664</c:v>
                </c:pt>
                <c:pt idx="4377">
                  <c:v>42598.420138888891</c:v>
                </c:pt>
                <c:pt idx="4378">
                  <c:v>42598.423611111109</c:v>
                </c:pt>
                <c:pt idx="4379">
                  <c:v>42598.427083333336</c:v>
                </c:pt>
                <c:pt idx="4380">
                  <c:v>42598.430555555555</c:v>
                </c:pt>
                <c:pt idx="4381">
                  <c:v>42598.434027777781</c:v>
                </c:pt>
                <c:pt idx="4382">
                  <c:v>42598.4375</c:v>
                </c:pt>
                <c:pt idx="4383">
                  <c:v>42598.440972222219</c:v>
                </c:pt>
                <c:pt idx="4384">
                  <c:v>42598.444444444445</c:v>
                </c:pt>
                <c:pt idx="4385">
                  <c:v>42598.447916666664</c:v>
                </c:pt>
                <c:pt idx="4386">
                  <c:v>42598.451388888891</c:v>
                </c:pt>
                <c:pt idx="4387">
                  <c:v>42598.454861111109</c:v>
                </c:pt>
                <c:pt idx="4388">
                  <c:v>42598.458333333336</c:v>
                </c:pt>
                <c:pt idx="4389">
                  <c:v>42598.461805555555</c:v>
                </c:pt>
                <c:pt idx="4390">
                  <c:v>42598.465277777781</c:v>
                </c:pt>
                <c:pt idx="4391">
                  <c:v>42598.46875</c:v>
                </c:pt>
                <c:pt idx="4392">
                  <c:v>42598.472222222219</c:v>
                </c:pt>
                <c:pt idx="4393">
                  <c:v>42598.475694444445</c:v>
                </c:pt>
                <c:pt idx="4394">
                  <c:v>42598.479166666664</c:v>
                </c:pt>
                <c:pt idx="4395">
                  <c:v>42598.482638888891</c:v>
                </c:pt>
                <c:pt idx="4396">
                  <c:v>42598.486111111109</c:v>
                </c:pt>
                <c:pt idx="4397">
                  <c:v>42598.489583333336</c:v>
                </c:pt>
                <c:pt idx="4398">
                  <c:v>42598.493055555555</c:v>
                </c:pt>
                <c:pt idx="4399">
                  <c:v>42598.496527777781</c:v>
                </c:pt>
                <c:pt idx="4400">
                  <c:v>42598.5</c:v>
                </c:pt>
                <c:pt idx="4401">
                  <c:v>42598.503472222219</c:v>
                </c:pt>
                <c:pt idx="4402">
                  <c:v>42598.506944444445</c:v>
                </c:pt>
                <c:pt idx="4403">
                  <c:v>42598.510416666664</c:v>
                </c:pt>
                <c:pt idx="4404">
                  <c:v>42598.513888888891</c:v>
                </c:pt>
                <c:pt idx="4405">
                  <c:v>42598.517361111109</c:v>
                </c:pt>
                <c:pt idx="4406">
                  <c:v>42598.520833333336</c:v>
                </c:pt>
                <c:pt idx="4407">
                  <c:v>42598.524305555555</c:v>
                </c:pt>
                <c:pt idx="4408">
                  <c:v>42598.527777777781</c:v>
                </c:pt>
                <c:pt idx="4409">
                  <c:v>42598.53125</c:v>
                </c:pt>
                <c:pt idx="4410">
                  <c:v>42598.534722222219</c:v>
                </c:pt>
                <c:pt idx="4411">
                  <c:v>42598.538194444445</c:v>
                </c:pt>
                <c:pt idx="4412">
                  <c:v>42598.541666666664</c:v>
                </c:pt>
                <c:pt idx="4413">
                  <c:v>42598.545138888891</c:v>
                </c:pt>
                <c:pt idx="4414">
                  <c:v>42598.548611111109</c:v>
                </c:pt>
                <c:pt idx="4415">
                  <c:v>42598.552083333336</c:v>
                </c:pt>
                <c:pt idx="4416">
                  <c:v>42598.555555555555</c:v>
                </c:pt>
                <c:pt idx="4417">
                  <c:v>42598.559027777781</c:v>
                </c:pt>
                <c:pt idx="4418">
                  <c:v>42598.5625</c:v>
                </c:pt>
                <c:pt idx="4419">
                  <c:v>42598.565972222219</c:v>
                </c:pt>
                <c:pt idx="4420">
                  <c:v>42598.569444444445</c:v>
                </c:pt>
                <c:pt idx="4421">
                  <c:v>42598.572916666664</c:v>
                </c:pt>
                <c:pt idx="4422">
                  <c:v>42598.604166666664</c:v>
                </c:pt>
                <c:pt idx="4423">
                  <c:v>42598.607638888891</c:v>
                </c:pt>
                <c:pt idx="4424">
                  <c:v>42598.611111111109</c:v>
                </c:pt>
                <c:pt idx="4425">
                  <c:v>42598.614583333336</c:v>
                </c:pt>
                <c:pt idx="4426">
                  <c:v>42598.618055555555</c:v>
                </c:pt>
                <c:pt idx="4427">
                  <c:v>42598.621527777781</c:v>
                </c:pt>
                <c:pt idx="4428">
                  <c:v>42598.625</c:v>
                </c:pt>
                <c:pt idx="4429">
                  <c:v>42598.628472222219</c:v>
                </c:pt>
                <c:pt idx="4430">
                  <c:v>42598.631944444445</c:v>
                </c:pt>
                <c:pt idx="4431">
                  <c:v>42598.635416666664</c:v>
                </c:pt>
                <c:pt idx="4432">
                  <c:v>42598.638888888891</c:v>
                </c:pt>
                <c:pt idx="4433">
                  <c:v>42598.642361111109</c:v>
                </c:pt>
                <c:pt idx="4434">
                  <c:v>42598.645833333336</c:v>
                </c:pt>
                <c:pt idx="4435">
                  <c:v>42598.649305555555</c:v>
                </c:pt>
                <c:pt idx="4436">
                  <c:v>42598.652777777781</c:v>
                </c:pt>
                <c:pt idx="4437">
                  <c:v>42598.65625</c:v>
                </c:pt>
                <c:pt idx="4438">
                  <c:v>42598.659722222219</c:v>
                </c:pt>
                <c:pt idx="4439">
                  <c:v>42598.663194444445</c:v>
                </c:pt>
                <c:pt idx="4440">
                  <c:v>42598.666666666664</c:v>
                </c:pt>
                <c:pt idx="4441">
                  <c:v>42598.670138888891</c:v>
                </c:pt>
                <c:pt idx="4442">
                  <c:v>42598.673611111109</c:v>
                </c:pt>
                <c:pt idx="4443">
                  <c:v>42598.677083333336</c:v>
                </c:pt>
                <c:pt idx="4444">
                  <c:v>42598.680555555555</c:v>
                </c:pt>
                <c:pt idx="4445">
                  <c:v>42598.684027777781</c:v>
                </c:pt>
                <c:pt idx="4446">
                  <c:v>42598.6875</c:v>
                </c:pt>
                <c:pt idx="4447">
                  <c:v>42598.690972222219</c:v>
                </c:pt>
                <c:pt idx="4448">
                  <c:v>42598.694444444445</c:v>
                </c:pt>
                <c:pt idx="4449">
                  <c:v>42598.697916666664</c:v>
                </c:pt>
                <c:pt idx="4450">
                  <c:v>42598.701388888891</c:v>
                </c:pt>
                <c:pt idx="4451">
                  <c:v>42598.704861111109</c:v>
                </c:pt>
                <c:pt idx="4452">
                  <c:v>42598.708333333336</c:v>
                </c:pt>
                <c:pt idx="4453">
                  <c:v>42598.711805555555</c:v>
                </c:pt>
                <c:pt idx="4454">
                  <c:v>42598.715277777781</c:v>
                </c:pt>
                <c:pt idx="4455">
                  <c:v>42598.71875</c:v>
                </c:pt>
                <c:pt idx="4456">
                  <c:v>42598.722222222219</c:v>
                </c:pt>
                <c:pt idx="4457">
                  <c:v>42598.725694444445</c:v>
                </c:pt>
                <c:pt idx="4458">
                  <c:v>42598.729166666664</c:v>
                </c:pt>
                <c:pt idx="4459">
                  <c:v>42598.732638888891</c:v>
                </c:pt>
                <c:pt idx="4460">
                  <c:v>42598.736111111109</c:v>
                </c:pt>
                <c:pt idx="4461">
                  <c:v>42598.739583333336</c:v>
                </c:pt>
                <c:pt idx="4462">
                  <c:v>42598.743055555555</c:v>
                </c:pt>
                <c:pt idx="4463">
                  <c:v>42598.746527777781</c:v>
                </c:pt>
                <c:pt idx="4464">
                  <c:v>42598.75</c:v>
                </c:pt>
                <c:pt idx="4465">
                  <c:v>42598.753472222219</c:v>
                </c:pt>
                <c:pt idx="4466">
                  <c:v>42598.756944444445</c:v>
                </c:pt>
                <c:pt idx="4467">
                  <c:v>42598.760416666664</c:v>
                </c:pt>
                <c:pt idx="4468">
                  <c:v>42598.763888888891</c:v>
                </c:pt>
                <c:pt idx="4469">
                  <c:v>42598.767361111109</c:v>
                </c:pt>
                <c:pt idx="4470">
                  <c:v>42598.770833333336</c:v>
                </c:pt>
                <c:pt idx="4471">
                  <c:v>42598.774305555555</c:v>
                </c:pt>
                <c:pt idx="4472">
                  <c:v>42598.777777777781</c:v>
                </c:pt>
                <c:pt idx="4473">
                  <c:v>42598.78125</c:v>
                </c:pt>
                <c:pt idx="4474">
                  <c:v>42598.784722222219</c:v>
                </c:pt>
                <c:pt idx="4475">
                  <c:v>42598.788194444445</c:v>
                </c:pt>
                <c:pt idx="4476">
                  <c:v>42598.791666666664</c:v>
                </c:pt>
                <c:pt idx="4477">
                  <c:v>42598.795138888891</c:v>
                </c:pt>
                <c:pt idx="4478">
                  <c:v>42598.798611111109</c:v>
                </c:pt>
                <c:pt idx="4479">
                  <c:v>42598.802083333336</c:v>
                </c:pt>
                <c:pt idx="4480">
                  <c:v>42598.805555555555</c:v>
                </c:pt>
                <c:pt idx="4481">
                  <c:v>42598.809027777781</c:v>
                </c:pt>
                <c:pt idx="4482">
                  <c:v>42598.8125</c:v>
                </c:pt>
                <c:pt idx="4483">
                  <c:v>42598.815972222219</c:v>
                </c:pt>
                <c:pt idx="4484">
                  <c:v>42598.819444444445</c:v>
                </c:pt>
                <c:pt idx="4485">
                  <c:v>42598.822916666664</c:v>
                </c:pt>
                <c:pt idx="4486">
                  <c:v>42598.826388888891</c:v>
                </c:pt>
                <c:pt idx="4487">
                  <c:v>42598.829861111109</c:v>
                </c:pt>
                <c:pt idx="4488">
                  <c:v>42598.833333333336</c:v>
                </c:pt>
                <c:pt idx="4489">
                  <c:v>42598.836805555555</c:v>
                </c:pt>
                <c:pt idx="4490">
                  <c:v>42598.840277777781</c:v>
                </c:pt>
                <c:pt idx="4491">
                  <c:v>42598.84375</c:v>
                </c:pt>
                <c:pt idx="4492">
                  <c:v>42598.847222222219</c:v>
                </c:pt>
                <c:pt idx="4493">
                  <c:v>42598.850694444445</c:v>
                </c:pt>
                <c:pt idx="4494">
                  <c:v>42598.854166666664</c:v>
                </c:pt>
                <c:pt idx="4495">
                  <c:v>42598.857638888891</c:v>
                </c:pt>
                <c:pt idx="4496">
                  <c:v>42598.861111111109</c:v>
                </c:pt>
                <c:pt idx="4497">
                  <c:v>42598.864583333336</c:v>
                </c:pt>
                <c:pt idx="4498">
                  <c:v>42598.868055555555</c:v>
                </c:pt>
                <c:pt idx="4499">
                  <c:v>42598.871527777781</c:v>
                </c:pt>
                <c:pt idx="4500">
                  <c:v>42598.875</c:v>
                </c:pt>
                <c:pt idx="4501">
                  <c:v>42598.878472222219</c:v>
                </c:pt>
                <c:pt idx="4502">
                  <c:v>42598.881944444445</c:v>
                </c:pt>
                <c:pt idx="4503">
                  <c:v>42598.885416666664</c:v>
                </c:pt>
                <c:pt idx="4504">
                  <c:v>42598.888888888891</c:v>
                </c:pt>
                <c:pt idx="4505">
                  <c:v>42598.892361111109</c:v>
                </c:pt>
                <c:pt idx="4506">
                  <c:v>42598.895833333336</c:v>
                </c:pt>
                <c:pt idx="4507">
                  <c:v>42598.899305555555</c:v>
                </c:pt>
                <c:pt idx="4508">
                  <c:v>42598.902777777781</c:v>
                </c:pt>
                <c:pt idx="4509">
                  <c:v>42598.90625</c:v>
                </c:pt>
                <c:pt idx="4510">
                  <c:v>42598.909722222219</c:v>
                </c:pt>
                <c:pt idx="4511">
                  <c:v>42598.913194444445</c:v>
                </c:pt>
                <c:pt idx="4512">
                  <c:v>42598.916666666664</c:v>
                </c:pt>
                <c:pt idx="4513">
                  <c:v>42598.920138888891</c:v>
                </c:pt>
                <c:pt idx="4514">
                  <c:v>42598.923611111109</c:v>
                </c:pt>
                <c:pt idx="4515">
                  <c:v>42598.927083333336</c:v>
                </c:pt>
                <c:pt idx="4516">
                  <c:v>42598.930555555555</c:v>
                </c:pt>
                <c:pt idx="4517">
                  <c:v>42598.934027777781</c:v>
                </c:pt>
                <c:pt idx="4518">
                  <c:v>42598.9375</c:v>
                </c:pt>
                <c:pt idx="4519">
                  <c:v>42598.940972222219</c:v>
                </c:pt>
                <c:pt idx="4520">
                  <c:v>42598.944444444445</c:v>
                </c:pt>
                <c:pt idx="4521">
                  <c:v>42598.947916666664</c:v>
                </c:pt>
                <c:pt idx="4522">
                  <c:v>42598.951388888891</c:v>
                </c:pt>
                <c:pt idx="4523">
                  <c:v>42598.954861111109</c:v>
                </c:pt>
                <c:pt idx="4524">
                  <c:v>42598.958333333336</c:v>
                </c:pt>
                <c:pt idx="4525">
                  <c:v>42598.961805555555</c:v>
                </c:pt>
                <c:pt idx="4526">
                  <c:v>42598.965277777781</c:v>
                </c:pt>
                <c:pt idx="4527">
                  <c:v>42598.96875</c:v>
                </c:pt>
                <c:pt idx="4528">
                  <c:v>42598.972222222219</c:v>
                </c:pt>
                <c:pt idx="4529">
                  <c:v>42598.975694444445</c:v>
                </c:pt>
                <c:pt idx="4530">
                  <c:v>42598.979166666664</c:v>
                </c:pt>
                <c:pt idx="4531">
                  <c:v>42598.982638888891</c:v>
                </c:pt>
                <c:pt idx="4532">
                  <c:v>42598.986111111109</c:v>
                </c:pt>
                <c:pt idx="4533">
                  <c:v>42598.989583333336</c:v>
                </c:pt>
                <c:pt idx="4534">
                  <c:v>42598.993055555555</c:v>
                </c:pt>
                <c:pt idx="4535">
                  <c:v>42598.996527777781</c:v>
                </c:pt>
                <c:pt idx="4536">
                  <c:v>42599</c:v>
                </c:pt>
                <c:pt idx="4537">
                  <c:v>42599.003472222219</c:v>
                </c:pt>
                <c:pt idx="4538">
                  <c:v>42599.006944444445</c:v>
                </c:pt>
                <c:pt idx="4539">
                  <c:v>42599.010416666664</c:v>
                </c:pt>
                <c:pt idx="4540">
                  <c:v>42599.013888888891</c:v>
                </c:pt>
                <c:pt idx="4541">
                  <c:v>42599.017361111109</c:v>
                </c:pt>
                <c:pt idx="4542">
                  <c:v>42599.020833333336</c:v>
                </c:pt>
                <c:pt idx="4543">
                  <c:v>42599.024305555555</c:v>
                </c:pt>
                <c:pt idx="4544">
                  <c:v>42599.027777777781</c:v>
                </c:pt>
                <c:pt idx="4545">
                  <c:v>42599.03125</c:v>
                </c:pt>
                <c:pt idx="4546">
                  <c:v>42599.034722222219</c:v>
                </c:pt>
                <c:pt idx="4547">
                  <c:v>42599.038194444445</c:v>
                </c:pt>
                <c:pt idx="4548">
                  <c:v>42599.041666666664</c:v>
                </c:pt>
                <c:pt idx="4549">
                  <c:v>42599.045138888891</c:v>
                </c:pt>
                <c:pt idx="4550">
                  <c:v>42599.048611111109</c:v>
                </c:pt>
                <c:pt idx="4551">
                  <c:v>42599.052083333336</c:v>
                </c:pt>
                <c:pt idx="4552">
                  <c:v>42599.055555555555</c:v>
                </c:pt>
                <c:pt idx="4553">
                  <c:v>42599.059027777781</c:v>
                </c:pt>
                <c:pt idx="4554">
                  <c:v>42599.0625</c:v>
                </c:pt>
                <c:pt idx="4555">
                  <c:v>42599.065972222219</c:v>
                </c:pt>
                <c:pt idx="4556">
                  <c:v>42599.069444444445</c:v>
                </c:pt>
                <c:pt idx="4557">
                  <c:v>42599.072916666664</c:v>
                </c:pt>
                <c:pt idx="4558">
                  <c:v>42599.076388888891</c:v>
                </c:pt>
                <c:pt idx="4559">
                  <c:v>42599.079861111109</c:v>
                </c:pt>
                <c:pt idx="4560">
                  <c:v>42599.083333333336</c:v>
                </c:pt>
                <c:pt idx="4561">
                  <c:v>42599.086805555555</c:v>
                </c:pt>
                <c:pt idx="4562">
                  <c:v>42599.090277777781</c:v>
                </c:pt>
                <c:pt idx="4563">
                  <c:v>42599.09375</c:v>
                </c:pt>
                <c:pt idx="4564">
                  <c:v>42599.097222222219</c:v>
                </c:pt>
                <c:pt idx="4565">
                  <c:v>42599.100694444445</c:v>
                </c:pt>
                <c:pt idx="4566">
                  <c:v>42599.104166666664</c:v>
                </c:pt>
                <c:pt idx="4567">
                  <c:v>42599.107638888891</c:v>
                </c:pt>
                <c:pt idx="4568">
                  <c:v>42599.111111111109</c:v>
                </c:pt>
                <c:pt idx="4569">
                  <c:v>42599.114583333336</c:v>
                </c:pt>
                <c:pt idx="4570">
                  <c:v>42599.118055555555</c:v>
                </c:pt>
                <c:pt idx="4571">
                  <c:v>42599.121527777781</c:v>
                </c:pt>
                <c:pt idx="4572">
                  <c:v>42599.125</c:v>
                </c:pt>
                <c:pt idx="4573">
                  <c:v>42599.128472222219</c:v>
                </c:pt>
                <c:pt idx="4574">
                  <c:v>42599.131944444445</c:v>
                </c:pt>
                <c:pt idx="4575">
                  <c:v>42599.135416666664</c:v>
                </c:pt>
                <c:pt idx="4576">
                  <c:v>42599.138888888891</c:v>
                </c:pt>
                <c:pt idx="4577">
                  <c:v>42599.142361111109</c:v>
                </c:pt>
                <c:pt idx="4578">
                  <c:v>42599.145833333336</c:v>
                </c:pt>
                <c:pt idx="4579">
                  <c:v>42599.149305555555</c:v>
                </c:pt>
                <c:pt idx="4580">
                  <c:v>42599.152777777781</c:v>
                </c:pt>
                <c:pt idx="4581">
                  <c:v>42599.15625</c:v>
                </c:pt>
                <c:pt idx="4582">
                  <c:v>42599.159722222219</c:v>
                </c:pt>
                <c:pt idx="4583">
                  <c:v>42599.163194444445</c:v>
                </c:pt>
                <c:pt idx="4584">
                  <c:v>42599.166666666664</c:v>
                </c:pt>
                <c:pt idx="4585">
                  <c:v>42599.170138888891</c:v>
                </c:pt>
                <c:pt idx="4586">
                  <c:v>42599.173611111109</c:v>
                </c:pt>
                <c:pt idx="4587">
                  <c:v>42599.177083333336</c:v>
                </c:pt>
                <c:pt idx="4588">
                  <c:v>42599.180555555555</c:v>
                </c:pt>
                <c:pt idx="4589">
                  <c:v>42599.184027777781</c:v>
                </c:pt>
                <c:pt idx="4590">
                  <c:v>42599.1875</c:v>
                </c:pt>
                <c:pt idx="4591">
                  <c:v>42599.190972222219</c:v>
                </c:pt>
                <c:pt idx="4592">
                  <c:v>42599.194444444445</c:v>
                </c:pt>
                <c:pt idx="4593">
                  <c:v>42599.197916666664</c:v>
                </c:pt>
                <c:pt idx="4594">
                  <c:v>42599.201388888891</c:v>
                </c:pt>
                <c:pt idx="4595">
                  <c:v>42599.204861111109</c:v>
                </c:pt>
                <c:pt idx="4596">
                  <c:v>42599.208333333336</c:v>
                </c:pt>
                <c:pt idx="4597">
                  <c:v>42599.211805555555</c:v>
                </c:pt>
                <c:pt idx="4598">
                  <c:v>42599.215277777781</c:v>
                </c:pt>
                <c:pt idx="4599">
                  <c:v>42599.21875</c:v>
                </c:pt>
                <c:pt idx="4600">
                  <c:v>42599.222222222219</c:v>
                </c:pt>
                <c:pt idx="4601">
                  <c:v>42599.225694444445</c:v>
                </c:pt>
                <c:pt idx="4602">
                  <c:v>42599.229166666664</c:v>
                </c:pt>
                <c:pt idx="4603">
                  <c:v>42599.232638888891</c:v>
                </c:pt>
                <c:pt idx="4604">
                  <c:v>42599.236111111109</c:v>
                </c:pt>
                <c:pt idx="4605">
                  <c:v>42599.239583333336</c:v>
                </c:pt>
                <c:pt idx="4606">
                  <c:v>42599.243055555555</c:v>
                </c:pt>
                <c:pt idx="4607">
                  <c:v>42599.246527777781</c:v>
                </c:pt>
                <c:pt idx="4608">
                  <c:v>42599.25</c:v>
                </c:pt>
                <c:pt idx="4609">
                  <c:v>42599.253472222219</c:v>
                </c:pt>
                <c:pt idx="4610">
                  <c:v>42599.256944444445</c:v>
                </c:pt>
                <c:pt idx="4611">
                  <c:v>42599.260416666664</c:v>
                </c:pt>
                <c:pt idx="4612">
                  <c:v>42599.263888888891</c:v>
                </c:pt>
                <c:pt idx="4613">
                  <c:v>42599.267361111109</c:v>
                </c:pt>
                <c:pt idx="4614">
                  <c:v>42599.270833333336</c:v>
                </c:pt>
                <c:pt idx="4615">
                  <c:v>42599.274305555555</c:v>
                </c:pt>
                <c:pt idx="4616">
                  <c:v>42599.277777777781</c:v>
                </c:pt>
                <c:pt idx="4617">
                  <c:v>42599.28125</c:v>
                </c:pt>
                <c:pt idx="4618">
                  <c:v>42599.284722222219</c:v>
                </c:pt>
                <c:pt idx="4619">
                  <c:v>42599.288194444445</c:v>
                </c:pt>
                <c:pt idx="4620">
                  <c:v>42599.291666666664</c:v>
                </c:pt>
                <c:pt idx="4621">
                  <c:v>42599.295138888891</c:v>
                </c:pt>
                <c:pt idx="4622">
                  <c:v>42599.298611111109</c:v>
                </c:pt>
                <c:pt idx="4623">
                  <c:v>42599.302083333336</c:v>
                </c:pt>
                <c:pt idx="4624">
                  <c:v>42599.305555555555</c:v>
                </c:pt>
                <c:pt idx="4625">
                  <c:v>42599.309027777781</c:v>
                </c:pt>
                <c:pt idx="4626">
                  <c:v>42599.3125</c:v>
                </c:pt>
                <c:pt idx="4627">
                  <c:v>42599.315972222219</c:v>
                </c:pt>
                <c:pt idx="4628">
                  <c:v>42599.319444444445</c:v>
                </c:pt>
                <c:pt idx="4629">
                  <c:v>42599.322916666664</c:v>
                </c:pt>
                <c:pt idx="4630">
                  <c:v>42599.326388888891</c:v>
                </c:pt>
                <c:pt idx="4631">
                  <c:v>42599.329861111109</c:v>
                </c:pt>
                <c:pt idx="4632">
                  <c:v>42599.333333333336</c:v>
                </c:pt>
                <c:pt idx="4633">
                  <c:v>42599.336805555555</c:v>
                </c:pt>
                <c:pt idx="4634">
                  <c:v>42599.340277777781</c:v>
                </c:pt>
                <c:pt idx="4635">
                  <c:v>42599.34375</c:v>
                </c:pt>
                <c:pt idx="4636">
                  <c:v>42599.347222222219</c:v>
                </c:pt>
                <c:pt idx="4637">
                  <c:v>42599.350694444445</c:v>
                </c:pt>
                <c:pt idx="4638">
                  <c:v>42599.354166666664</c:v>
                </c:pt>
                <c:pt idx="4639">
                  <c:v>42599.357638888891</c:v>
                </c:pt>
                <c:pt idx="4640">
                  <c:v>42599.361111111109</c:v>
                </c:pt>
                <c:pt idx="4641">
                  <c:v>42599.364583333336</c:v>
                </c:pt>
                <c:pt idx="4642">
                  <c:v>42599.368055555555</c:v>
                </c:pt>
                <c:pt idx="4643">
                  <c:v>42599.371527777781</c:v>
                </c:pt>
                <c:pt idx="4644">
                  <c:v>42599.375</c:v>
                </c:pt>
                <c:pt idx="4645">
                  <c:v>42599.378472222219</c:v>
                </c:pt>
                <c:pt idx="4646">
                  <c:v>42599.381944444445</c:v>
                </c:pt>
                <c:pt idx="4647">
                  <c:v>42599.385416666664</c:v>
                </c:pt>
                <c:pt idx="4648">
                  <c:v>42599.388888888891</c:v>
                </c:pt>
                <c:pt idx="4649">
                  <c:v>42599.392361111109</c:v>
                </c:pt>
                <c:pt idx="4650">
                  <c:v>42599.395833333336</c:v>
                </c:pt>
                <c:pt idx="4651">
                  <c:v>42599.399305555555</c:v>
                </c:pt>
                <c:pt idx="4652">
                  <c:v>42599.402777777781</c:v>
                </c:pt>
                <c:pt idx="4653">
                  <c:v>42599.40625</c:v>
                </c:pt>
                <c:pt idx="4654">
                  <c:v>42599.409722222219</c:v>
                </c:pt>
                <c:pt idx="4655">
                  <c:v>42599.413194444445</c:v>
                </c:pt>
                <c:pt idx="4656">
                  <c:v>42599.416666666664</c:v>
                </c:pt>
                <c:pt idx="4657">
                  <c:v>42599.420138888891</c:v>
                </c:pt>
                <c:pt idx="4658">
                  <c:v>42599.423611111109</c:v>
                </c:pt>
                <c:pt idx="4659">
                  <c:v>42599.427083333336</c:v>
                </c:pt>
                <c:pt idx="4660">
                  <c:v>42599.430555555555</c:v>
                </c:pt>
                <c:pt idx="4661">
                  <c:v>42599.434027777781</c:v>
                </c:pt>
                <c:pt idx="4662">
                  <c:v>42599.4375</c:v>
                </c:pt>
                <c:pt idx="4663">
                  <c:v>42599.440972222219</c:v>
                </c:pt>
                <c:pt idx="4664">
                  <c:v>42599.444444444445</c:v>
                </c:pt>
                <c:pt idx="4665">
                  <c:v>42599.447916666664</c:v>
                </c:pt>
                <c:pt idx="4666">
                  <c:v>42599.451388888891</c:v>
                </c:pt>
                <c:pt idx="4667">
                  <c:v>42599.454861111109</c:v>
                </c:pt>
                <c:pt idx="4668">
                  <c:v>42599.458333333336</c:v>
                </c:pt>
                <c:pt idx="4669">
                  <c:v>42599.461805555555</c:v>
                </c:pt>
                <c:pt idx="4670">
                  <c:v>42599.465277777781</c:v>
                </c:pt>
                <c:pt idx="4671">
                  <c:v>42599.46875</c:v>
                </c:pt>
                <c:pt idx="4672">
                  <c:v>42599.472222222219</c:v>
                </c:pt>
                <c:pt idx="4673">
                  <c:v>42599.475694444445</c:v>
                </c:pt>
                <c:pt idx="4674">
                  <c:v>42599.479166666664</c:v>
                </c:pt>
                <c:pt idx="4675">
                  <c:v>42599.482638888891</c:v>
                </c:pt>
                <c:pt idx="4676">
                  <c:v>42599.486111111109</c:v>
                </c:pt>
                <c:pt idx="4677">
                  <c:v>42599.489583333336</c:v>
                </c:pt>
                <c:pt idx="4678">
                  <c:v>42599.493055555555</c:v>
                </c:pt>
                <c:pt idx="4679">
                  <c:v>42599.496527777781</c:v>
                </c:pt>
                <c:pt idx="4680">
                  <c:v>42599.5</c:v>
                </c:pt>
                <c:pt idx="4681">
                  <c:v>42599.503472222219</c:v>
                </c:pt>
                <c:pt idx="4682">
                  <c:v>42599.506944444445</c:v>
                </c:pt>
                <c:pt idx="4683">
                  <c:v>42599.510416666664</c:v>
                </c:pt>
                <c:pt idx="4684">
                  <c:v>42599.513888888891</c:v>
                </c:pt>
                <c:pt idx="4685">
                  <c:v>42599.517361111109</c:v>
                </c:pt>
                <c:pt idx="4686">
                  <c:v>42599.520833333336</c:v>
                </c:pt>
                <c:pt idx="4687">
                  <c:v>42599.524305555555</c:v>
                </c:pt>
                <c:pt idx="4688">
                  <c:v>42599.527777777781</c:v>
                </c:pt>
                <c:pt idx="4689">
                  <c:v>42599.53125</c:v>
                </c:pt>
                <c:pt idx="4690">
                  <c:v>42599.534722222219</c:v>
                </c:pt>
                <c:pt idx="4691">
                  <c:v>42599.538194444445</c:v>
                </c:pt>
                <c:pt idx="4692">
                  <c:v>42599.541666666664</c:v>
                </c:pt>
                <c:pt idx="4693">
                  <c:v>42599.545138888891</c:v>
                </c:pt>
                <c:pt idx="4694">
                  <c:v>42599.548611111109</c:v>
                </c:pt>
                <c:pt idx="4695">
                  <c:v>42599.552083333336</c:v>
                </c:pt>
                <c:pt idx="4696">
                  <c:v>42599.555555555555</c:v>
                </c:pt>
                <c:pt idx="4697">
                  <c:v>42599.559027777781</c:v>
                </c:pt>
                <c:pt idx="4698">
                  <c:v>42599.5625</c:v>
                </c:pt>
                <c:pt idx="4699">
                  <c:v>42599.565972222219</c:v>
                </c:pt>
                <c:pt idx="4700">
                  <c:v>42599.569444444445</c:v>
                </c:pt>
                <c:pt idx="4701">
                  <c:v>42599.572916666664</c:v>
                </c:pt>
                <c:pt idx="4702">
                  <c:v>42599.576388888891</c:v>
                </c:pt>
                <c:pt idx="4703">
                  <c:v>42599.579861111109</c:v>
                </c:pt>
                <c:pt idx="4704">
                  <c:v>42599.583333333336</c:v>
                </c:pt>
                <c:pt idx="4705">
                  <c:v>42599.586805555555</c:v>
                </c:pt>
                <c:pt idx="4706">
                  <c:v>42599.590277777781</c:v>
                </c:pt>
                <c:pt idx="4707">
                  <c:v>42599.59375</c:v>
                </c:pt>
                <c:pt idx="4708">
                  <c:v>42599.597222222219</c:v>
                </c:pt>
                <c:pt idx="4709">
                  <c:v>42599.600694444445</c:v>
                </c:pt>
                <c:pt idx="4710">
                  <c:v>42599.604166666664</c:v>
                </c:pt>
                <c:pt idx="4711">
                  <c:v>42599.607638888891</c:v>
                </c:pt>
                <c:pt idx="4712">
                  <c:v>42599.611111111109</c:v>
                </c:pt>
                <c:pt idx="4713">
                  <c:v>42599.614583333336</c:v>
                </c:pt>
                <c:pt idx="4714">
                  <c:v>42599.618055555555</c:v>
                </c:pt>
                <c:pt idx="4715">
                  <c:v>42599.621527777781</c:v>
                </c:pt>
                <c:pt idx="4716">
                  <c:v>42599.625</c:v>
                </c:pt>
                <c:pt idx="4717">
                  <c:v>42599.628472222219</c:v>
                </c:pt>
                <c:pt idx="4718">
                  <c:v>42599.631944444445</c:v>
                </c:pt>
                <c:pt idx="4719">
                  <c:v>42599.635416666664</c:v>
                </c:pt>
                <c:pt idx="4720">
                  <c:v>42599.638888888891</c:v>
                </c:pt>
                <c:pt idx="4721">
                  <c:v>42599.642361111109</c:v>
                </c:pt>
                <c:pt idx="4722">
                  <c:v>42599.645833333336</c:v>
                </c:pt>
                <c:pt idx="4723">
                  <c:v>42599.649305555555</c:v>
                </c:pt>
                <c:pt idx="4724">
                  <c:v>42599.652777777781</c:v>
                </c:pt>
                <c:pt idx="4725">
                  <c:v>42599.65625</c:v>
                </c:pt>
                <c:pt idx="4726">
                  <c:v>42599.659722222219</c:v>
                </c:pt>
                <c:pt idx="4727">
                  <c:v>42599.663194444445</c:v>
                </c:pt>
                <c:pt idx="4728">
                  <c:v>42599.666666666664</c:v>
                </c:pt>
                <c:pt idx="4729">
                  <c:v>42599.670138888891</c:v>
                </c:pt>
                <c:pt idx="4730">
                  <c:v>42599.673611111109</c:v>
                </c:pt>
                <c:pt idx="4731">
                  <c:v>42599.677083333336</c:v>
                </c:pt>
                <c:pt idx="4732">
                  <c:v>42599.680555555555</c:v>
                </c:pt>
                <c:pt idx="4733">
                  <c:v>42599.684027777781</c:v>
                </c:pt>
                <c:pt idx="4734">
                  <c:v>42599.6875</c:v>
                </c:pt>
                <c:pt idx="4735">
                  <c:v>42599.690972222219</c:v>
                </c:pt>
                <c:pt idx="4736">
                  <c:v>42599.694444444445</c:v>
                </c:pt>
                <c:pt idx="4737">
                  <c:v>42599.697916666664</c:v>
                </c:pt>
                <c:pt idx="4738">
                  <c:v>42599.701388888891</c:v>
                </c:pt>
                <c:pt idx="4739">
                  <c:v>42599.704861111109</c:v>
                </c:pt>
                <c:pt idx="4740">
                  <c:v>42599.708333333336</c:v>
                </c:pt>
                <c:pt idx="4741">
                  <c:v>42599.711805555555</c:v>
                </c:pt>
                <c:pt idx="4742">
                  <c:v>42599.715277777781</c:v>
                </c:pt>
                <c:pt idx="4743">
                  <c:v>42599.71875</c:v>
                </c:pt>
                <c:pt idx="4744">
                  <c:v>42599.722222222219</c:v>
                </c:pt>
                <c:pt idx="4745">
                  <c:v>42599.725694444445</c:v>
                </c:pt>
                <c:pt idx="4746">
                  <c:v>42599.729166666664</c:v>
                </c:pt>
                <c:pt idx="4747">
                  <c:v>42599.732638888891</c:v>
                </c:pt>
                <c:pt idx="4748">
                  <c:v>42599.736111111109</c:v>
                </c:pt>
                <c:pt idx="4749">
                  <c:v>42599.739583333336</c:v>
                </c:pt>
                <c:pt idx="4750">
                  <c:v>42599.743055555555</c:v>
                </c:pt>
                <c:pt idx="4751">
                  <c:v>42599.746527777781</c:v>
                </c:pt>
                <c:pt idx="4752">
                  <c:v>42599.75</c:v>
                </c:pt>
                <c:pt idx="4753">
                  <c:v>42599.753472222219</c:v>
                </c:pt>
                <c:pt idx="4754">
                  <c:v>42599.756944444445</c:v>
                </c:pt>
                <c:pt idx="4755">
                  <c:v>42599.760416666664</c:v>
                </c:pt>
                <c:pt idx="4756">
                  <c:v>42599.763888888891</c:v>
                </c:pt>
                <c:pt idx="4757">
                  <c:v>42599.767361111109</c:v>
                </c:pt>
                <c:pt idx="4758">
                  <c:v>42599.770833333336</c:v>
                </c:pt>
                <c:pt idx="4759">
                  <c:v>42599.774305555555</c:v>
                </c:pt>
                <c:pt idx="4760">
                  <c:v>42599.777777777781</c:v>
                </c:pt>
                <c:pt idx="4761">
                  <c:v>42599.78125</c:v>
                </c:pt>
                <c:pt idx="4762">
                  <c:v>42599.784722222219</c:v>
                </c:pt>
                <c:pt idx="4763">
                  <c:v>42599.788194444445</c:v>
                </c:pt>
                <c:pt idx="4764">
                  <c:v>42599.791666666664</c:v>
                </c:pt>
                <c:pt idx="4765">
                  <c:v>42599.795138888891</c:v>
                </c:pt>
                <c:pt idx="4766">
                  <c:v>42599.798611111109</c:v>
                </c:pt>
                <c:pt idx="4767">
                  <c:v>42599.802083333336</c:v>
                </c:pt>
                <c:pt idx="4768">
                  <c:v>42599.805555555555</c:v>
                </c:pt>
                <c:pt idx="4769">
                  <c:v>42599.809027777781</c:v>
                </c:pt>
                <c:pt idx="4770">
                  <c:v>42599.8125</c:v>
                </c:pt>
                <c:pt idx="4771">
                  <c:v>42599.815972222219</c:v>
                </c:pt>
                <c:pt idx="4772">
                  <c:v>42599.819444444445</c:v>
                </c:pt>
                <c:pt idx="4773">
                  <c:v>42599.822916666664</c:v>
                </c:pt>
                <c:pt idx="4774">
                  <c:v>42599.826388888891</c:v>
                </c:pt>
                <c:pt idx="4775">
                  <c:v>42599.829861111109</c:v>
                </c:pt>
                <c:pt idx="4776">
                  <c:v>42599.833333333336</c:v>
                </c:pt>
                <c:pt idx="4777">
                  <c:v>42599.836805555555</c:v>
                </c:pt>
                <c:pt idx="4778">
                  <c:v>42599.840277777781</c:v>
                </c:pt>
                <c:pt idx="4779">
                  <c:v>42599.84375</c:v>
                </c:pt>
                <c:pt idx="4780">
                  <c:v>42599.847222222219</c:v>
                </c:pt>
                <c:pt idx="4781">
                  <c:v>42599.850694444445</c:v>
                </c:pt>
                <c:pt idx="4782">
                  <c:v>42599.854166666664</c:v>
                </c:pt>
                <c:pt idx="4783">
                  <c:v>42599.857638888891</c:v>
                </c:pt>
                <c:pt idx="4784">
                  <c:v>42599.861111111109</c:v>
                </c:pt>
                <c:pt idx="4785">
                  <c:v>42599.864583333336</c:v>
                </c:pt>
                <c:pt idx="4786">
                  <c:v>42599.868055555555</c:v>
                </c:pt>
                <c:pt idx="4787">
                  <c:v>42599.871527777781</c:v>
                </c:pt>
                <c:pt idx="4788">
                  <c:v>42599.875</c:v>
                </c:pt>
                <c:pt idx="4789">
                  <c:v>42599.878472222219</c:v>
                </c:pt>
                <c:pt idx="4790">
                  <c:v>42599.881944444445</c:v>
                </c:pt>
                <c:pt idx="4791">
                  <c:v>42599.885416666664</c:v>
                </c:pt>
                <c:pt idx="4792">
                  <c:v>42599.888888888891</c:v>
                </c:pt>
                <c:pt idx="4793">
                  <c:v>42599.892361111109</c:v>
                </c:pt>
                <c:pt idx="4794">
                  <c:v>42599.895833333336</c:v>
                </c:pt>
                <c:pt idx="4795">
                  <c:v>42599.899305555555</c:v>
                </c:pt>
                <c:pt idx="4796">
                  <c:v>42599.902777777781</c:v>
                </c:pt>
                <c:pt idx="4797">
                  <c:v>42599.90625</c:v>
                </c:pt>
                <c:pt idx="4798">
                  <c:v>42599.909722222219</c:v>
                </c:pt>
                <c:pt idx="4799">
                  <c:v>42599.913194444445</c:v>
                </c:pt>
                <c:pt idx="4800">
                  <c:v>42599.916666666664</c:v>
                </c:pt>
                <c:pt idx="4801">
                  <c:v>42599.920138888891</c:v>
                </c:pt>
                <c:pt idx="4802">
                  <c:v>42599.923611111109</c:v>
                </c:pt>
                <c:pt idx="4803">
                  <c:v>42599.927083333336</c:v>
                </c:pt>
                <c:pt idx="4804">
                  <c:v>42599.930555555555</c:v>
                </c:pt>
                <c:pt idx="4805">
                  <c:v>42599.934027777781</c:v>
                </c:pt>
                <c:pt idx="4806">
                  <c:v>42599.9375</c:v>
                </c:pt>
                <c:pt idx="4807">
                  <c:v>42599.940972222219</c:v>
                </c:pt>
                <c:pt idx="4808">
                  <c:v>42599.944444444445</c:v>
                </c:pt>
                <c:pt idx="4809">
                  <c:v>42599.947916666664</c:v>
                </c:pt>
                <c:pt idx="4810">
                  <c:v>42599.951388888891</c:v>
                </c:pt>
                <c:pt idx="4811">
                  <c:v>42599.954861111109</c:v>
                </c:pt>
                <c:pt idx="4812">
                  <c:v>42599.958333333336</c:v>
                </c:pt>
                <c:pt idx="4813">
                  <c:v>42599.961805555555</c:v>
                </c:pt>
                <c:pt idx="4814">
                  <c:v>42599.965277777781</c:v>
                </c:pt>
                <c:pt idx="4815">
                  <c:v>42599.96875</c:v>
                </c:pt>
                <c:pt idx="4816">
                  <c:v>42599.972222222219</c:v>
                </c:pt>
                <c:pt idx="4817">
                  <c:v>42599.975694444445</c:v>
                </c:pt>
                <c:pt idx="4818">
                  <c:v>42599.979166666664</c:v>
                </c:pt>
                <c:pt idx="4819">
                  <c:v>42599.982638888891</c:v>
                </c:pt>
                <c:pt idx="4820">
                  <c:v>42599.986111111109</c:v>
                </c:pt>
                <c:pt idx="4821">
                  <c:v>42599.989583333336</c:v>
                </c:pt>
                <c:pt idx="4822">
                  <c:v>42599.993055555555</c:v>
                </c:pt>
                <c:pt idx="4823">
                  <c:v>42599.996527777781</c:v>
                </c:pt>
                <c:pt idx="4824">
                  <c:v>42600</c:v>
                </c:pt>
                <c:pt idx="4825">
                  <c:v>42600.003472222219</c:v>
                </c:pt>
                <c:pt idx="4826">
                  <c:v>42600.006944444445</c:v>
                </c:pt>
                <c:pt idx="4827">
                  <c:v>42600.010416666664</c:v>
                </c:pt>
                <c:pt idx="4828">
                  <c:v>42600.013888888891</c:v>
                </c:pt>
                <c:pt idx="4829">
                  <c:v>42600.017361111109</c:v>
                </c:pt>
                <c:pt idx="4830">
                  <c:v>42600.020833333336</c:v>
                </c:pt>
                <c:pt idx="4831">
                  <c:v>42600.024305555555</c:v>
                </c:pt>
                <c:pt idx="4832">
                  <c:v>42600.027777777781</c:v>
                </c:pt>
                <c:pt idx="4833">
                  <c:v>42600.03125</c:v>
                </c:pt>
                <c:pt idx="4834">
                  <c:v>42600.034722222219</c:v>
                </c:pt>
                <c:pt idx="4835">
                  <c:v>42600.038194444445</c:v>
                </c:pt>
                <c:pt idx="4836">
                  <c:v>42600.041666666664</c:v>
                </c:pt>
                <c:pt idx="4837">
                  <c:v>42600.045138888891</c:v>
                </c:pt>
                <c:pt idx="4838">
                  <c:v>42600.048611111109</c:v>
                </c:pt>
                <c:pt idx="4839">
                  <c:v>42600.052083333336</c:v>
                </c:pt>
                <c:pt idx="4840">
                  <c:v>42600.055555555555</c:v>
                </c:pt>
                <c:pt idx="4841">
                  <c:v>42600.059027777781</c:v>
                </c:pt>
                <c:pt idx="4842">
                  <c:v>42600.0625</c:v>
                </c:pt>
                <c:pt idx="4843">
                  <c:v>42600.065972222219</c:v>
                </c:pt>
                <c:pt idx="4844">
                  <c:v>42600.069444444445</c:v>
                </c:pt>
                <c:pt idx="4845">
                  <c:v>42600.072916666664</c:v>
                </c:pt>
                <c:pt idx="4846">
                  <c:v>42600.076388888891</c:v>
                </c:pt>
                <c:pt idx="4847">
                  <c:v>42600.079861111109</c:v>
                </c:pt>
                <c:pt idx="4848">
                  <c:v>42600.083333333336</c:v>
                </c:pt>
                <c:pt idx="4849">
                  <c:v>42600.086805555555</c:v>
                </c:pt>
                <c:pt idx="4850">
                  <c:v>42600.090277777781</c:v>
                </c:pt>
                <c:pt idx="4851">
                  <c:v>42600.09375</c:v>
                </c:pt>
                <c:pt idx="4852">
                  <c:v>42600.097222222219</c:v>
                </c:pt>
                <c:pt idx="4853">
                  <c:v>42600.100694444445</c:v>
                </c:pt>
                <c:pt idx="4854">
                  <c:v>42600.104166666664</c:v>
                </c:pt>
                <c:pt idx="4855">
                  <c:v>42600.107638888891</c:v>
                </c:pt>
                <c:pt idx="4856">
                  <c:v>42600.111111111109</c:v>
                </c:pt>
                <c:pt idx="4857">
                  <c:v>42600.114583333336</c:v>
                </c:pt>
                <c:pt idx="4858">
                  <c:v>42600.118055555555</c:v>
                </c:pt>
                <c:pt idx="4859">
                  <c:v>42600.121527777781</c:v>
                </c:pt>
                <c:pt idx="4860">
                  <c:v>42600.125</c:v>
                </c:pt>
                <c:pt idx="4861">
                  <c:v>42600.128472222219</c:v>
                </c:pt>
                <c:pt idx="4862">
                  <c:v>42600.131944444445</c:v>
                </c:pt>
                <c:pt idx="4863">
                  <c:v>42600.135416666664</c:v>
                </c:pt>
                <c:pt idx="4864">
                  <c:v>42600.138888888891</c:v>
                </c:pt>
                <c:pt idx="4865">
                  <c:v>42600.142361111109</c:v>
                </c:pt>
                <c:pt idx="4866">
                  <c:v>42600.145833333336</c:v>
                </c:pt>
                <c:pt idx="4867">
                  <c:v>42600.149305555555</c:v>
                </c:pt>
                <c:pt idx="4868">
                  <c:v>42600.152777777781</c:v>
                </c:pt>
                <c:pt idx="4869">
                  <c:v>42600.15625</c:v>
                </c:pt>
                <c:pt idx="4870">
                  <c:v>42600.159722222219</c:v>
                </c:pt>
                <c:pt idx="4871">
                  <c:v>42600.163194444445</c:v>
                </c:pt>
                <c:pt idx="4872">
                  <c:v>42600.166666666664</c:v>
                </c:pt>
                <c:pt idx="4873">
                  <c:v>42600.170138888891</c:v>
                </c:pt>
                <c:pt idx="4874">
                  <c:v>42600.173611111109</c:v>
                </c:pt>
                <c:pt idx="4875">
                  <c:v>42600.177083333336</c:v>
                </c:pt>
                <c:pt idx="4876">
                  <c:v>42600.180555555555</c:v>
                </c:pt>
                <c:pt idx="4877">
                  <c:v>42600.184027777781</c:v>
                </c:pt>
                <c:pt idx="4878">
                  <c:v>42600.1875</c:v>
                </c:pt>
                <c:pt idx="4879">
                  <c:v>42600.190972222219</c:v>
                </c:pt>
                <c:pt idx="4880">
                  <c:v>42600.194444444445</c:v>
                </c:pt>
                <c:pt idx="4881">
                  <c:v>42600.197916666664</c:v>
                </c:pt>
                <c:pt idx="4882">
                  <c:v>42600.201388888891</c:v>
                </c:pt>
                <c:pt idx="4883">
                  <c:v>42600.204861111109</c:v>
                </c:pt>
                <c:pt idx="4884">
                  <c:v>42600.208333333336</c:v>
                </c:pt>
                <c:pt idx="4885">
                  <c:v>42600.211805555555</c:v>
                </c:pt>
                <c:pt idx="4886">
                  <c:v>42600.215277777781</c:v>
                </c:pt>
                <c:pt idx="4887">
                  <c:v>42600.21875</c:v>
                </c:pt>
                <c:pt idx="4888">
                  <c:v>42600.222222222219</c:v>
                </c:pt>
                <c:pt idx="4889">
                  <c:v>42600.225694444445</c:v>
                </c:pt>
                <c:pt idx="4890">
                  <c:v>42600.229166666664</c:v>
                </c:pt>
                <c:pt idx="4891">
                  <c:v>42600.232638888891</c:v>
                </c:pt>
                <c:pt idx="4892">
                  <c:v>42600.236111111109</c:v>
                </c:pt>
                <c:pt idx="4893">
                  <c:v>42600.239583333336</c:v>
                </c:pt>
                <c:pt idx="4894">
                  <c:v>42600.243055555555</c:v>
                </c:pt>
                <c:pt idx="4895">
                  <c:v>42600.246527777781</c:v>
                </c:pt>
                <c:pt idx="4896">
                  <c:v>42600.25</c:v>
                </c:pt>
                <c:pt idx="4897">
                  <c:v>42600.253472222219</c:v>
                </c:pt>
                <c:pt idx="4898">
                  <c:v>42600.256944444445</c:v>
                </c:pt>
                <c:pt idx="4899">
                  <c:v>42600.260416666664</c:v>
                </c:pt>
                <c:pt idx="4900">
                  <c:v>42600.263888888891</c:v>
                </c:pt>
                <c:pt idx="4901">
                  <c:v>42600.267361111109</c:v>
                </c:pt>
                <c:pt idx="4902">
                  <c:v>42600.270833333336</c:v>
                </c:pt>
                <c:pt idx="4903">
                  <c:v>42600.274305555555</c:v>
                </c:pt>
                <c:pt idx="4904">
                  <c:v>42600.277777777781</c:v>
                </c:pt>
                <c:pt idx="4905">
                  <c:v>42600.28125</c:v>
                </c:pt>
                <c:pt idx="4906">
                  <c:v>42600.284722222219</c:v>
                </c:pt>
                <c:pt idx="4907">
                  <c:v>42600.288194444445</c:v>
                </c:pt>
                <c:pt idx="4908">
                  <c:v>42600.291666666664</c:v>
                </c:pt>
                <c:pt idx="4909">
                  <c:v>42600.295138888891</c:v>
                </c:pt>
                <c:pt idx="4910">
                  <c:v>42600.298611111109</c:v>
                </c:pt>
                <c:pt idx="4911">
                  <c:v>42600.302083333336</c:v>
                </c:pt>
                <c:pt idx="4912">
                  <c:v>42600.305555555555</c:v>
                </c:pt>
                <c:pt idx="4913">
                  <c:v>42600.309027777781</c:v>
                </c:pt>
                <c:pt idx="4914">
                  <c:v>42600.3125</c:v>
                </c:pt>
                <c:pt idx="4915">
                  <c:v>42600.315972222219</c:v>
                </c:pt>
                <c:pt idx="4916">
                  <c:v>42600.319444444445</c:v>
                </c:pt>
                <c:pt idx="4917">
                  <c:v>42600.322916666664</c:v>
                </c:pt>
                <c:pt idx="4918">
                  <c:v>42600.326388888891</c:v>
                </c:pt>
                <c:pt idx="4919">
                  <c:v>42600.329861111109</c:v>
                </c:pt>
                <c:pt idx="4920">
                  <c:v>42600.333333333336</c:v>
                </c:pt>
                <c:pt idx="4921">
                  <c:v>42600.336805555555</c:v>
                </c:pt>
                <c:pt idx="4922">
                  <c:v>42600.340277777781</c:v>
                </c:pt>
                <c:pt idx="4923">
                  <c:v>42600.34375</c:v>
                </c:pt>
                <c:pt idx="4924">
                  <c:v>42600.347222222219</c:v>
                </c:pt>
                <c:pt idx="4925">
                  <c:v>42600.350694444445</c:v>
                </c:pt>
                <c:pt idx="4926">
                  <c:v>42600.354166666664</c:v>
                </c:pt>
                <c:pt idx="4927">
                  <c:v>42600.357638888891</c:v>
                </c:pt>
                <c:pt idx="4928">
                  <c:v>42600.361111111109</c:v>
                </c:pt>
                <c:pt idx="4929">
                  <c:v>42600.364583333336</c:v>
                </c:pt>
                <c:pt idx="4930">
                  <c:v>42600.368055555555</c:v>
                </c:pt>
                <c:pt idx="4931">
                  <c:v>42600.371527777781</c:v>
                </c:pt>
                <c:pt idx="4932">
                  <c:v>42600.375</c:v>
                </c:pt>
                <c:pt idx="4933">
                  <c:v>42600.378472222219</c:v>
                </c:pt>
                <c:pt idx="4934">
                  <c:v>42600.381944444445</c:v>
                </c:pt>
                <c:pt idx="4935">
                  <c:v>42600.385416666664</c:v>
                </c:pt>
                <c:pt idx="4936">
                  <c:v>42600.388888888891</c:v>
                </c:pt>
                <c:pt idx="4937">
                  <c:v>42600.392361111109</c:v>
                </c:pt>
                <c:pt idx="4938">
                  <c:v>42600.395833333336</c:v>
                </c:pt>
                <c:pt idx="4939">
                  <c:v>42600.399305555555</c:v>
                </c:pt>
                <c:pt idx="4940">
                  <c:v>42600.402777777781</c:v>
                </c:pt>
                <c:pt idx="4941">
                  <c:v>42600.40625</c:v>
                </c:pt>
                <c:pt idx="4942">
                  <c:v>42600.409722222219</c:v>
                </c:pt>
                <c:pt idx="4943">
                  <c:v>42600.413194444445</c:v>
                </c:pt>
                <c:pt idx="4944">
                  <c:v>42600.416666666664</c:v>
                </c:pt>
                <c:pt idx="4945">
                  <c:v>42600.420138888891</c:v>
                </c:pt>
                <c:pt idx="4946">
                  <c:v>42600.423611111109</c:v>
                </c:pt>
                <c:pt idx="4947">
                  <c:v>42600.427083333336</c:v>
                </c:pt>
                <c:pt idx="4948">
                  <c:v>42600.430555555555</c:v>
                </c:pt>
                <c:pt idx="4949">
                  <c:v>42600.434027777781</c:v>
                </c:pt>
                <c:pt idx="4950">
                  <c:v>42600.4375</c:v>
                </c:pt>
                <c:pt idx="4951">
                  <c:v>42600.440972222219</c:v>
                </c:pt>
                <c:pt idx="4952">
                  <c:v>42600.444444444445</c:v>
                </c:pt>
                <c:pt idx="4953">
                  <c:v>42600.447916666664</c:v>
                </c:pt>
                <c:pt idx="4954">
                  <c:v>42600.451388888891</c:v>
                </c:pt>
                <c:pt idx="4955">
                  <c:v>42600.454861111109</c:v>
                </c:pt>
                <c:pt idx="4956">
                  <c:v>42600.458333333336</c:v>
                </c:pt>
                <c:pt idx="4957">
                  <c:v>42600.461805555555</c:v>
                </c:pt>
                <c:pt idx="4958">
                  <c:v>42600.465277777781</c:v>
                </c:pt>
                <c:pt idx="4959">
                  <c:v>42600.46875</c:v>
                </c:pt>
                <c:pt idx="4960">
                  <c:v>42600.472222222219</c:v>
                </c:pt>
                <c:pt idx="4961">
                  <c:v>42600.475694444445</c:v>
                </c:pt>
                <c:pt idx="4962">
                  <c:v>42600.479166666664</c:v>
                </c:pt>
                <c:pt idx="4963">
                  <c:v>42600.482638888891</c:v>
                </c:pt>
                <c:pt idx="4964">
                  <c:v>42600.486111111109</c:v>
                </c:pt>
                <c:pt idx="4965">
                  <c:v>42600.489583333336</c:v>
                </c:pt>
                <c:pt idx="4966">
                  <c:v>42600.493055555555</c:v>
                </c:pt>
                <c:pt idx="4967">
                  <c:v>42600.496527777781</c:v>
                </c:pt>
                <c:pt idx="4968">
                  <c:v>42600.5</c:v>
                </c:pt>
                <c:pt idx="4969">
                  <c:v>42600.503472222219</c:v>
                </c:pt>
                <c:pt idx="4970">
                  <c:v>42600.506944444445</c:v>
                </c:pt>
                <c:pt idx="4971">
                  <c:v>42600.510416666664</c:v>
                </c:pt>
                <c:pt idx="4972">
                  <c:v>42600.513888888891</c:v>
                </c:pt>
                <c:pt idx="4973">
                  <c:v>42600.517361111109</c:v>
                </c:pt>
                <c:pt idx="4974">
                  <c:v>42600.520833333336</c:v>
                </c:pt>
                <c:pt idx="4975">
                  <c:v>42600.524305555555</c:v>
                </c:pt>
                <c:pt idx="4976">
                  <c:v>42600.527777777781</c:v>
                </c:pt>
                <c:pt idx="4977">
                  <c:v>42600.53125</c:v>
                </c:pt>
                <c:pt idx="4978">
                  <c:v>42600.534722222219</c:v>
                </c:pt>
                <c:pt idx="4979">
                  <c:v>42600.538194444445</c:v>
                </c:pt>
                <c:pt idx="4980">
                  <c:v>42600.541666666664</c:v>
                </c:pt>
                <c:pt idx="4981">
                  <c:v>42600.545138888891</c:v>
                </c:pt>
                <c:pt idx="4982">
                  <c:v>42600.548611111109</c:v>
                </c:pt>
                <c:pt idx="4983">
                  <c:v>42600.552083333336</c:v>
                </c:pt>
                <c:pt idx="4984">
                  <c:v>42600.555555555555</c:v>
                </c:pt>
                <c:pt idx="4985">
                  <c:v>42600.559027777781</c:v>
                </c:pt>
                <c:pt idx="4986">
                  <c:v>42600.5625</c:v>
                </c:pt>
                <c:pt idx="4987">
                  <c:v>42600.565972222219</c:v>
                </c:pt>
                <c:pt idx="4988">
                  <c:v>42600.569444444445</c:v>
                </c:pt>
                <c:pt idx="4989">
                  <c:v>42600.572916666664</c:v>
                </c:pt>
                <c:pt idx="4990">
                  <c:v>42600.576388888891</c:v>
                </c:pt>
                <c:pt idx="4991">
                  <c:v>42600.579861111109</c:v>
                </c:pt>
                <c:pt idx="4992">
                  <c:v>42600.583333333336</c:v>
                </c:pt>
                <c:pt idx="4993">
                  <c:v>42600.586805555555</c:v>
                </c:pt>
                <c:pt idx="4994">
                  <c:v>42600.590277777781</c:v>
                </c:pt>
                <c:pt idx="4995">
                  <c:v>42600.59375</c:v>
                </c:pt>
                <c:pt idx="4996">
                  <c:v>42600.597222222219</c:v>
                </c:pt>
                <c:pt idx="4997">
                  <c:v>42600.600694444445</c:v>
                </c:pt>
                <c:pt idx="4998">
                  <c:v>42600.604166666664</c:v>
                </c:pt>
                <c:pt idx="4999">
                  <c:v>42600.607638888891</c:v>
                </c:pt>
                <c:pt idx="5000">
                  <c:v>42600.611111111109</c:v>
                </c:pt>
                <c:pt idx="5001">
                  <c:v>42600.614583333336</c:v>
                </c:pt>
                <c:pt idx="5002">
                  <c:v>42600.618055555555</c:v>
                </c:pt>
                <c:pt idx="5003">
                  <c:v>42600.621527777781</c:v>
                </c:pt>
                <c:pt idx="5004">
                  <c:v>42600.625</c:v>
                </c:pt>
                <c:pt idx="5005">
                  <c:v>42600.628472222219</c:v>
                </c:pt>
                <c:pt idx="5006">
                  <c:v>42600.631944444445</c:v>
                </c:pt>
                <c:pt idx="5007">
                  <c:v>42600.635416666664</c:v>
                </c:pt>
                <c:pt idx="5008">
                  <c:v>42600.638888888891</c:v>
                </c:pt>
                <c:pt idx="5009">
                  <c:v>42600.642361111109</c:v>
                </c:pt>
                <c:pt idx="5010">
                  <c:v>42600.645833333336</c:v>
                </c:pt>
                <c:pt idx="5011">
                  <c:v>42600.649305555555</c:v>
                </c:pt>
                <c:pt idx="5012">
                  <c:v>42600.652777777781</c:v>
                </c:pt>
                <c:pt idx="5013">
                  <c:v>42600.65625</c:v>
                </c:pt>
                <c:pt idx="5014">
                  <c:v>42600.659722222219</c:v>
                </c:pt>
                <c:pt idx="5015">
                  <c:v>42600.663194444445</c:v>
                </c:pt>
                <c:pt idx="5016">
                  <c:v>42600.666666666664</c:v>
                </c:pt>
                <c:pt idx="5017">
                  <c:v>42600.670138888891</c:v>
                </c:pt>
                <c:pt idx="5018">
                  <c:v>42600.673611111109</c:v>
                </c:pt>
                <c:pt idx="5019">
                  <c:v>42600.677083333336</c:v>
                </c:pt>
                <c:pt idx="5020">
                  <c:v>42600.680555555555</c:v>
                </c:pt>
                <c:pt idx="5021">
                  <c:v>42600.684027777781</c:v>
                </c:pt>
                <c:pt idx="5022">
                  <c:v>42600.6875</c:v>
                </c:pt>
                <c:pt idx="5023">
                  <c:v>42600.690972222219</c:v>
                </c:pt>
                <c:pt idx="5024">
                  <c:v>42600.694444444445</c:v>
                </c:pt>
                <c:pt idx="5025">
                  <c:v>42600.697916666664</c:v>
                </c:pt>
                <c:pt idx="5026">
                  <c:v>42600.701388888891</c:v>
                </c:pt>
                <c:pt idx="5027">
                  <c:v>42600.704861111109</c:v>
                </c:pt>
                <c:pt idx="5028">
                  <c:v>42600.708333333336</c:v>
                </c:pt>
                <c:pt idx="5029">
                  <c:v>42600.711805555555</c:v>
                </c:pt>
                <c:pt idx="5030">
                  <c:v>42600.715277777781</c:v>
                </c:pt>
                <c:pt idx="5031">
                  <c:v>42600.71875</c:v>
                </c:pt>
                <c:pt idx="5032">
                  <c:v>42600.722222222219</c:v>
                </c:pt>
                <c:pt idx="5033">
                  <c:v>42600.725694444445</c:v>
                </c:pt>
                <c:pt idx="5034">
                  <c:v>42600.729166666664</c:v>
                </c:pt>
                <c:pt idx="5035">
                  <c:v>42600.732638888891</c:v>
                </c:pt>
                <c:pt idx="5036">
                  <c:v>42600.736111111109</c:v>
                </c:pt>
                <c:pt idx="5037">
                  <c:v>42600.739583333336</c:v>
                </c:pt>
                <c:pt idx="5038">
                  <c:v>42600.743055555555</c:v>
                </c:pt>
                <c:pt idx="5039">
                  <c:v>42600.746527777781</c:v>
                </c:pt>
                <c:pt idx="5040">
                  <c:v>42600.75</c:v>
                </c:pt>
                <c:pt idx="5041">
                  <c:v>42600.753472222219</c:v>
                </c:pt>
                <c:pt idx="5042">
                  <c:v>42600.756944444445</c:v>
                </c:pt>
                <c:pt idx="5043">
                  <c:v>42600.760416666664</c:v>
                </c:pt>
                <c:pt idx="5044">
                  <c:v>42600.763888888891</c:v>
                </c:pt>
                <c:pt idx="5045">
                  <c:v>42600.767361111109</c:v>
                </c:pt>
                <c:pt idx="5046">
                  <c:v>42600.770833333336</c:v>
                </c:pt>
                <c:pt idx="5047">
                  <c:v>42600.774305555555</c:v>
                </c:pt>
                <c:pt idx="5048">
                  <c:v>42600.777777777781</c:v>
                </c:pt>
                <c:pt idx="5049">
                  <c:v>42600.78125</c:v>
                </c:pt>
                <c:pt idx="5050">
                  <c:v>42600.784722222219</c:v>
                </c:pt>
                <c:pt idx="5051">
                  <c:v>42600.788194444445</c:v>
                </c:pt>
                <c:pt idx="5052">
                  <c:v>42600.791666666664</c:v>
                </c:pt>
                <c:pt idx="5053">
                  <c:v>42600.795138888891</c:v>
                </c:pt>
                <c:pt idx="5054">
                  <c:v>42600.798611111109</c:v>
                </c:pt>
                <c:pt idx="5055">
                  <c:v>42600.802083333336</c:v>
                </c:pt>
                <c:pt idx="5056">
                  <c:v>42600.805555555555</c:v>
                </c:pt>
                <c:pt idx="5057">
                  <c:v>42600.809027777781</c:v>
                </c:pt>
                <c:pt idx="5058">
                  <c:v>42600.8125</c:v>
                </c:pt>
                <c:pt idx="5059">
                  <c:v>42600.815972222219</c:v>
                </c:pt>
                <c:pt idx="5060">
                  <c:v>42600.819444444445</c:v>
                </c:pt>
                <c:pt idx="5061">
                  <c:v>42600.822916666664</c:v>
                </c:pt>
                <c:pt idx="5062">
                  <c:v>42600.826388888891</c:v>
                </c:pt>
                <c:pt idx="5063">
                  <c:v>42600.829861111109</c:v>
                </c:pt>
                <c:pt idx="5064">
                  <c:v>42600.833333333336</c:v>
                </c:pt>
                <c:pt idx="5065">
                  <c:v>42600.836805555555</c:v>
                </c:pt>
                <c:pt idx="5066">
                  <c:v>42600.840277777781</c:v>
                </c:pt>
                <c:pt idx="5067">
                  <c:v>42600.84375</c:v>
                </c:pt>
                <c:pt idx="5068">
                  <c:v>42600.847222222219</c:v>
                </c:pt>
                <c:pt idx="5069">
                  <c:v>42600.850694444445</c:v>
                </c:pt>
                <c:pt idx="5070">
                  <c:v>42600.854166666664</c:v>
                </c:pt>
                <c:pt idx="5071">
                  <c:v>42600.857638888891</c:v>
                </c:pt>
                <c:pt idx="5072">
                  <c:v>42600.861111111109</c:v>
                </c:pt>
                <c:pt idx="5073">
                  <c:v>42600.864583333336</c:v>
                </c:pt>
                <c:pt idx="5074">
                  <c:v>42600.868055555555</c:v>
                </c:pt>
                <c:pt idx="5075">
                  <c:v>42600.871527777781</c:v>
                </c:pt>
                <c:pt idx="5076">
                  <c:v>42600.875</c:v>
                </c:pt>
                <c:pt idx="5077">
                  <c:v>42600.878472222219</c:v>
                </c:pt>
                <c:pt idx="5078">
                  <c:v>42600.881944444445</c:v>
                </c:pt>
                <c:pt idx="5079">
                  <c:v>42600.885416666664</c:v>
                </c:pt>
                <c:pt idx="5080">
                  <c:v>42600.888888888891</c:v>
                </c:pt>
                <c:pt idx="5081">
                  <c:v>42600.892361111109</c:v>
                </c:pt>
                <c:pt idx="5082">
                  <c:v>42600.895833333336</c:v>
                </c:pt>
                <c:pt idx="5083">
                  <c:v>42600.899305555555</c:v>
                </c:pt>
                <c:pt idx="5084">
                  <c:v>42600.902777777781</c:v>
                </c:pt>
                <c:pt idx="5085">
                  <c:v>42600.90625</c:v>
                </c:pt>
                <c:pt idx="5086">
                  <c:v>42600.909722222219</c:v>
                </c:pt>
                <c:pt idx="5087">
                  <c:v>42600.913194444445</c:v>
                </c:pt>
                <c:pt idx="5088">
                  <c:v>42600.916666666664</c:v>
                </c:pt>
                <c:pt idx="5089">
                  <c:v>42600.920138888891</c:v>
                </c:pt>
                <c:pt idx="5090">
                  <c:v>42600.923611111109</c:v>
                </c:pt>
                <c:pt idx="5091">
                  <c:v>42600.927083333336</c:v>
                </c:pt>
                <c:pt idx="5092">
                  <c:v>42600.930555555555</c:v>
                </c:pt>
                <c:pt idx="5093">
                  <c:v>42600.934027777781</c:v>
                </c:pt>
                <c:pt idx="5094">
                  <c:v>42600.9375</c:v>
                </c:pt>
                <c:pt idx="5095">
                  <c:v>42600.940972222219</c:v>
                </c:pt>
                <c:pt idx="5096">
                  <c:v>42600.944444444445</c:v>
                </c:pt>
                <c:pt idx="5097">
                  <c:v>42600.947916666664</c:v>
                </c:pt>
                <c:pt idx="5098">
                  <c:v>42600.951388888891</c:v>
                </c:pt>
                <c:pt idx="5099">
                  <c:v>42600.954861111109</c:v>
                </c:pt>
                <c:pt idx="5100">
                  <c:v>42600.958333333336</c:v>
                </c:pt>
                <c:pt idx="5101">
                  <c:v>42600.961805555555</c:v>
                </c:pt>
                <c:pt idx="5102">
                  <c:v>42600.965277777781</c:v>
                </c:pt>
                <c:pt idx="5103">
                  <c:v>42600.96875</c:v>
                </c:pt>
                <c:pt idx="5104">
                  <c:v>42600.972222222219</c:v>
                </c:pt>
                <c:pt idx="5105">
                  <c:v>42600.975694444445</c:v>
                </c:pt>
                <c:pt idx="5106">
                  <c:v>42600.979166666664</c:v>
                </c:pt>
                <c:pt idx="5107">
                  <c:v>42600.982638888891</c:v>
                </c:pt>
                <c:pt idx="5108">
                  <c:v>42600.986111111109</c:v>
                </c:pt>
                <c:pt idx="5109">
                  <c:v>42600.989583333336</c:v>
                </c:pt>
                <c:pt idx="5110">
                  <c:v>42600.993055555555</c:v>
                </c:pt>
                <c:pt idx="5111">
                  <c:v>42600.996527777781</c:v>
                </c:pt>
                <c:pt idx="5112">
                  <c:v>42601</c:v>
                </c:pt>
                <c:pt idx="5113">
                  <c:v>42601.003472222219</c:v>
                </c:pt>
                <c:pt idx="5114">
                  <c:v>42601.006944444445</c:v>
                </c:pt>
                <c:pt idx="5115">
                  <c:v>42601.010416666664</c:v>
                </c:pt>
                <c:pt idx="5116">
                  <c:v>42601.013888888891</c:v>
                </c:pt>
                <c:pt idx="5117">
                  <c:v>42601.017361111109</c:v>
                </c:pt>
                <c:pt idx="5118">
                  <c:v>42601.020833333336</c:v>
                </c:pt>
                <c:pt idx="5119">
                  <c:v>42601.024305555555</c:v>
                </c:pt>
                <c:pt idx="5120">
                  <c:v>42601.027777777781</c:v>
                </c:pt>
                <c:pt idx="5121">
                  <c:v>42601.03125</c:v>
                </c:pt>
                <c:pt idx="5122">
                  <c:v>42601.034722222219</c:v>
                </c:pt>
                <c:pt idx="5123">
                  <c:v>42601.038194444445</c:v>
                </c:pt>
                <c:pt idx="5124">
                  <c:v>42601.041666666664</c:v>
                </c:pt>
                <c:pt idx="5125">
                  <c:v>42601.045138888891</c:v>
                </c:pt>
                <c:pt idx="5126">
                  <c:v>42601.048611111109</c:v>
                </c:pt>
                <c:pt idx="5127">
                  <c:v>42601.052083333336</c:v>
                </c:pt>
                <c:pt idx="5128">
                  <c:v>42601.055555555555</c:v>
                </c:pt>
                <c:pt idx="5129">
                  <c:v>42601.059027777781</c:v>
                </c:pt>
                <c:pt idx="5130">
                  <c:v>42601.0625</c:v>
                </c:pt>
                <c:pt idx="5131">
                  <c:v>42601.065972222219</c:v>
                </c:pt>
                <c:pt idx="5132">
                  <c:v>42601.069444444445</c:v>
                </c:pt>
                <c:pt idx="5133">
                  <c:v>42601.072916666664</c:v>
                </c:pt>
                <c:pt idx="5134">
                  <c:v>42601.076388888891</c:v>
                </c:pt>
                <c:pt idx="5135">
                  <c:v>42601.079861111109</c:v>
                </c:pt>
                <c:pt idx="5136">
                  <c:v>42601.083333333336</c:v>
                </c:pt>
                <c:pt idx="5137">
                  <c:v>42601.086805555555</c:v>
                </c:pt>
                <c:pt idx="5138">
                  <c:v>42601.090277777781</c:v>
                </c:pt>
                <c:pt idx="5139">
                  <c:v>42601.09375</c:v>
                </c:pt>
                <c:pt idx="5140">
                  <c:v>42601.097222222219</c:v>
                </c:pt>
                <c:pt idx="5141">
                  <c:v>42601.100694444445</c:v>
                </c:pt>
                <c:pt idx="5142">
                  <c:v>42601.104166666664</c:v>
                </c:pt>
                <c:pt idx="5143">
                  <c:v>42601.107638888891</c:v>
                </c:pt>
                <c:pt idx="5144">
                  <c:v>42601.111111111109</c:v>
                </c:pt>
                <c:pt idx="5145">
                  <c:v>42601.114583333336</c:v>
                </c:pt>
                <c:pt idx="5146">
                  <c:v>42601.118055555555</c:v>
                </c:pt>
                <c:pt idx="5147">
                  <c:v>42601.121527777781</c:v>
                </c:pt>
                <c:pt idx="5148">
                  <c:v>42601.125</c:v>
                </c:pt>
                <c:pt idx="5149">
                  <c:v>42601.128472222219</c:v>
                </c:pt>
                <c:pt idx="5150">
                  <c:v>42601.131944444445</c:v>
                </c:pt>
                <c:pt idx="5151">
                  <c:v>42601.135416666664</c:v>
                </c:pt>
                <c:pt idx="5152">
                  <c:v>42601.138888888891</c:v>
                </c:pt>
                <c:pt idx="5153">
                  <c:v>42601.142361111109</c:v>
                </c:pt>
                <c:pt idx="5154">
                  <c:v>42601.145833333336</c:v>
                </c:pt>
                <c:pt idx="5155">
                  <c:v>42601.149305555555</c:v>
                </c:pt>
                <c:pt idx="5156">
                  <c:v>42601.152777777781</c:v>
                </c:pt>
                <c:pt idx="5157">
                  <c:v>42601.15625</c:v>
                </c:pt>
                <c:pt idx="5158">
                  <c:v>42601.159722222219</c:v>
                </c:pt>
                <c:pt idx="5159">
                  <c:v>42601.163194444445</c:v>
                </c:pt>
                <c:pt idx="5160">
                  <c:v>42601.166666666664</c:v>
                </c:pt>
                <c:pt idx="5161">
                  <c:v>42601.170138888891</c:v>
                </c:pt>
                <c:pt idx="5162">
                  <c:v>42601.173611111109</c:v>
                </c:pt>
                <c:pt idx="5163">
                  <c:v>42601.177083333336</c:v>
                </c:pt>
                <c:pt idx="5164">
                  <c:v>42601.180555555555</c:v>
                </c:pt>
                <c:pt idx="5165">
                  <c:v>42601.184027777781</c:v>
                </c:pt>
                <c:pt idx="5166">
                  <c:v>42601.1875</c:v>
                </c:pt>
                <c:pt idx="5167">
                  <c:v>42601.190972222219</c:v>
                </c:pt>
                <c:pt idx="5168">
                  <c:v>42601.194444444445</c:v>
                </c:pt>
                <c:pt idx="5169">
                  <c:v>42601.197916666664</c:v>
                </c:pt>
                <c:pt idx="5170">
                  <c:v>42601.201388888891</c:v>
                </c:pt>
                <c:pt idx="5171">
                  <c:v>42601.204861111109</c:v>
                </c:pt>
                <c:pt idx="5172">
                  <c:v>42601.208333333336</c:v>
                </c:pt>
                <c:pt idx="5173">
                  <c:v>42601.211805555555</c:v>
                </c:pt>
                <c:pt idx="5174">
                  <c:v>42601.215277777781</c:v>
                </c:pt>
                <c:pt idx="5175">
                  <c:v>42601.21875</c:v>
                </c:pt>
                <c:pt idx="5176">
                  <c:v>42601.222222222219</c:v>
                </c:pt>
                <c:pt idx="5177">
                  <c:v>42601.225694444445</c:v>
                </c:pt>
                <c:pt idx="5178">
                  <c:v>42601.229166666664</c:v>
                </c:pt>
                <c:pt idx="5179">
                  <c:v>42601.232638888891</c:v>
                </c:pt>
                <c:pt idx="5180">
                  <c:v>42601.236111111109</c:v>
                </c:pt>
                <c:pt idx="5181">
                  <c:v>42601.239583333336</c:v>
                </c:pt>
                <c:pt idx="5182">
                  <c:v>42601.243055555555</c:v>
                </c:pt>
                <c:pt idx="5183">
                  <c:v>42601.246527777781</c:v>
                </c:pt>
                <c:pt idx="5184">
                  <c:v>42601.25</c:v>
                </c:pt>
                <c:pt idx="5185">
                  <c:v>42601.253472222219</c:v>
                </c:pt>
                <c:pt idx="5186">
                  <c:v>42601.256944444445</c:v>
                </c:pt>
                <c:pt idx="5187">
                  <c:v>42601.260416666664</c:v>
                </c:pt>
                <c:pt idx="5188">
                  <c:v>42601.263888888891</c:v>
                </c:pt>
                <c:pt idx="5189">
                  <c:v>42601.267361111109</c:v>
                </c:pt>
                <c:pt idx="5190">
                  <c:v>42601.270833333336</c:v>
                </c:pt>
                <c:pt idx="5191">
                  <c:v>42601.274305555555</c:v>
                </c:pt>
                <c:pt idx="5192">
                  <c:v>42601.277777777781</c:v>
                </c:pt>
                <c:pt idx="5193">
                  <c:v>42601.28125</c:v>
                </c:pt>
                <c:pt idx="5194">
                  <c:v>42601.284722222219</c:v>
                </c:pt>
                <c:pt idx="5195">
                  <c:v>42601.288194444445</c:v>
                </c:pt>
                <c:pt idx="5196">
                  <c:v>42601.291666666664</c:v>
                </c:pt>
                <c:pt idx="5197">
                  <c:v>42601.295138888891</c:v>
                </c:pt>
                <c:pt idx="5198">
                  <c:v>42601.298611111109</c:v>
                </c:pt>
                <c:pt idx="5199">
                  <c:v>42601.302083333336</c:v>
                </c:pt>
                <c:pt idx="5200">
                  <c:v>42601.305555555555</c:v>
                </c:pt>
                <c:pt idx="5201">
                  <c:v>42601.309027777781</c:v>
                </c:pt>
                <c:pt idx="5202">
                  <c:v>42601.3125</c:v>
                </c:pt>
                <c:pt idx="5203">
                  <c:v>42601.315972222219</c:v>
                </c:pt>
                <c:pt idx="5204">
                  <c:v>42601.319444444445</c:v>
                </c:pt>
                <c:pt idx="5205">
                  <c:v>42601.322916666664</c:v>
                </c:pt>
                <c:pt idx="5206">
                  <c:v>42601.326388888891</c:v>
                </c:pt>
                <c:pt idx="5207">
                  <c:v>42601.329861111109</c:v>
                </c:pt>
                <c:pt idx="5208">
                  <c:v>42601.333333333336</c:v>
                </c:pt>
                <c:pt idx="5209">
                  <c:v>42601.336805555555</c:v>
                </c:pt>
                <c:pt idx="5210">
                  <c:v>42601.340277777781</c:v>
                </c:pt>
                <c:pt idx="5211">
                  <c:v>42601.34375</c:v>
                </c:pt>
                <c:pt idx="5212">
                  <c:v>42601.347222222219</c:v>
                </c:pt>
                <c:pt idx="5213">
                  <c:v>42601.350694444445</c:v>
                </c:pt>
                <c:pt idx="5214">
                  <c:v>42601.354166666664</c:v>
                </c:pt>
                <c:pt idx="5215">
                  <c:v>42601.357638888891</c:v>
                </c:pt>
                <c:pt idx="5216">
                  <c:v>42601.361111111109</c:v>
                </c:pt>
                <c:pt idx="5217">
                  <c:v>42601.364583333336</c:v>
                </c:pt>
                <c:pt idx="5218">
                  <c:v>42601.368055555555</c:v>
                </c:pt>
                <c:pt idx="5219">
                  <c:v>42601.371527777781</c:v>
                </c:pt>
                <c:pt idx="5220">
                  <c:v>42601.375</c:v>
                </c:pt>
                <c:pt idx="5221">
                  <c:v>42601.378472222219</c:v>
                </c:pt>
                <c:pt idx="5222">
                  <c:v>42601.381944444445</c:v>
                </c:pt>
                <c:pt idx="5223">
                  <c:v>42601.385416666664</c:v>
                </c:pt>
                <c:pt idx="5224">
                  <c:v>42601.388888888891</c:v>
                </c:pt>
                <c:pt idx="5225">
                  <c:v>42601.392361111109</c:v>
                </c:pt>
                <c:pt idx="5226">
                  <c:v>42601.395833333336</c:v>
                </c:pt>
                <c:pt idx="5227">
                  <c:v>42601.399305555555</c:v>
                </c:pt>
                <c:pt idx="5228">
                  <c:v>42601.402777777781</c:v>
                </c:pt>
                <c:pt idx="5229">
                  <c:v>42601.40625</c:v>
                </c:pt>
                <c:pt idx="5230">
                  <c:v>42601.409722222219</c:v>
                </c:pt>
                <c:pt idx="5231">
                  <c:v>42601.413194444445</c:v>
                </c:pt>
                <c:pt idx="5232">
                  <c:v>42601.416666666664</c:v>
                </c:pt>
                <c:pt idx="5233">
                  <c:v>42601.420138888891</c:v>
                </c:pt>
                <c:pt idx="5234">
                  <c:v>42601.423611111109</c:v>
                </c:pt>
                <c:pt idx="5235">
                  <c:v>42601.427083333336</c:v>
                </c:pt>
                <c:pt idx="5236">
                  <c:v>42601.430555555555</c:v>
                </c:pt>
                <c:pt idx="5237">
                  <c:v>42601.434027777781</c:v>
                </c:pt>
                <c:pt idx="5238">
                  <c:v>42601.4375</c:v>
                </c:pt>
                <c:pt idx="5239">
                  <c:v>42601.440972222219</c:v>
                </c:pt>
                <c:pt idx="5240">
                  <c:v>42601.444444444445</c:v>
                </c:pt>
                <c:pt idx="5241">
                  <c:v>42601.447916666664</c:v>
                </c:pt>
                <c:pt idx="5242">
                  <c:v>42601.451388888891</c:v>
                </c:pt>
                <c:pt idx="5243">
                  <c:v>42601.454861111109</c:v>
                </c:pt>
                <c:pt idx="5244">
                  <c:v>42601.458333333336</c:v>
                </c:pt>
                <c:pt idx="5245">
                  <c:v>42601.461805555555</c:v>
                </c:pt>
                <c:pt idx="5246">
                  <c:v>42601.465277777781</c:v>
                </c:pt>
                <c:pt idx="5247">
                  <c:v>42601.46875</c:v>
                </c:pt>
                <c:pt idx="5248">
                  <c:v>42601.472222222219</c:v>
                </c:pt>
                <c:pt idx="5249">
                  <c:v>42601.475694444445</c:v>
                </c:pt>
                <c:pt idx="5250">
                  <c:v>42601.479166666664</c:v>
                </c:pt>
                <c:pt idx="5251">
                  <c:v>42601.482638888891</c:v>
                </c:pt>
                <c:pt idx="5252">
                  <c:v>42601.486111111109</c:v>
                </c:pt>
                <c:pt idx="5253">
                  <c:v>42601.489583333336</c:v>
                </c:pt>
                <c:pt idx="5254">
                  <c:v>42601.493055555555</c:v>
                </c:pt>
                <c:pt idx="5255">
                  <c:v>42601.496527777781</c:v>
                </c:pt>
                <c:pt idx="5256">
                  <c:v>42601.5</c:v>
                </c:pt>
                <c:pt idx="5257">
                  <c:v>42601.503472222219</c:v>
                </c:pt>
                <c:pt idx="5258">
                  <c:v>42601.506944444445</c:v>
                </c:pt>
                <c:pt idx="5259">
                  <c:v>42601.510416666664</c:v>
                </c:pt>
                <c:pt idx="5260">
                  <c:v>42601.513888888891</c:v>
                </c:pt>
                <c:pt idx="5261">
                  <c:v>42601.517361111109</c:v>
                </c:pt>
                <c:pt idx="5262">
                  <c:v>42601.520833333336</c:v>
                </c:pt>
                <c:pt idx="5263">
                  <c:v>42601.524305555555</c:v>
                </c:pt>
                <c:pt idx="5264">
                  <c:v>42601.527777777781</c:v>
                </c:pt>
                <c:pt idx="5265">
                  <c:v>42601.53125</c:v>
                </c:pt>
                <c:pt idx="5266">
                  <c:v>42601.534722222219</c:v>
                </c:pt>
                <c:pt idx="5267">
                  <c:v>42601.538194444445</c:v>
                </c:pt>
                <c:pt idx="5268">
                  <c:v>42601.541666666664</c:v>
                </c:pt>
                <c:pt idx="5269">
                  <c:v>42601.545138888891</c:v>
                </c:pt>
                <c:pt idx="5270">
                  <c:v>42601.548611111109</c:v>
                </c:pt>
                <c:pt idx="5271">
                  <c:v>42601.552083333336</c:v>
                </c:pt>
                <c:pt idx="5272">
                  <c:v>42601.555555555555</c:v>
                </c:pt>
                <c:pt idx="5273">
                  <c:v>42601.559027777781</c:v>
                </c:pt>
                <c:pt idx="5274">
                  <c:v>42601.5625</c:v>
                </c:pt>
                <c:pt idx="5275">
                  <c:v>42601.565972222219</c:v>
                </c:pt>
                <c:pt idx="5276">
                  <c:v>42601.569444444445</c:v>
                </c:pt>
                <c:pt idx="5277">
                  <c:v>42601.572916666664</c:v>
                </c:pt>
                <c:pt idx="5278">
                  <c:v>42601.576388888891</c:v>
                </c:pt>
                <c:pt idx="5279">
                  <c:v>42601.579861111109</c:v>
                </c:pt>
                <c:pt idx="5280">
                  <c:v>42601.583333333336</c:v>
                </c:pt>
                <c:pt idx="5281">
                  <c:v>42601.586805555555</c:v>
                </c:pt>
                <c:pt idx="5282">
                  <c:v>42601.590277777781</c:v>
                </c:pt>
                <c:pt idx="5283">
                  <c:v>42601.59375</c:v>
                </c:pt>
                <c:pt idx="5284">
                  <c:v>42601.597222222219</c:v>
                </c:pt>
                <c:pt idx="5285">
                  <c:v>42601.600694444445</c:v>
                </c:pt>
                <c:pt idx="5286">
                  <c:v>42601.604166666664</c:v>
                </c:pt>
                <c:pt idx="5287">
                  <c:v>42601.607638888891</c:v>
                </c:pt>
                <c:pt idx="5288">
                  <c:v>42601.611111111109</c:v>
                </c:pt>
                <c:pt idx="5289">
                  <c:v>42601.614583333336</c:v>
                </c:pt>
                <c:pt idx="5290">
                  <c:v>42601.618055555555</c:v>
                </c:pt>
                <c:pt idx="5291">
                  <c:v>42601.621527777781</c:v>
                </c:pt>
                <c:pt idx="5292">
                  <c:v>42601.625</c:v>
                </c:pt>
                <c:pt idx="5293">
                  <c:v>42601.628472222219</c:v>
                </c:pt>
                <c:pt idx="5294">
                  <c:v>42601.631944444445</c:v>
                </c:pt>
                <c:pt idx="5295">
                  <c:v>42601.635416666664</c:v>
                </c:pt>
                <c:pt idx="5296">
                  <c:v>42601.638888888891</c:v>
                </c:pt>
                <c:pt idx="5297">
                  <c:v>42601.642361111109</c:v>
                </c:pt>
                <c:pt idx="5298">
                  <c:v>42601.645833333336</c:v>
                </c:pt>
                <c:pt idx="5299">
                  <c:v>42601.649305555555</c:v>
                </c:pt>
                <c:pt idx="5300">
                  <c:v>42601.652777777781</c:v>
                </c:pt>
                <c:pt idx="5301">
                  <c:v>42601.65625</c:v>
                </c:pt>
                <c:pt idx="5302">
                  <c:v>42601.659722222219</c:v>
                </c:pt>
                <c:pt idx="5303">
                  <c:v>42601.663194444445</c:v>
                </c:pt>
                <c:pt idx="5304">
                  <c:v>42601.666666666664</c:v>
                </c:pt>
                <c:pt idx="5305">
                  <c:v>42601.670138888891</c:v>
                </c:pt>
                <c:pt idx="5306">
                  <c:v>42601.673611111109</c:v>
                </c:pt>
                <c:pt idx="5307">
                  <c:v>42601.677083333336</c:v>
                </c:pt>
                <c:pt idx="5308">
                  <c:v>42601.680555555555</c:v>
                </c:pt>
                <c:pt idx="5309">
                  <c:v>42601.684027777781</c:v>
                </c:pt>
                <c:pt idx="5310">
                  <c:v>42601.6875</c:v>
                </c:pt>
                <c:pt idx="5311">
                  <c:v>42601.690972222219</c:v>
                </c:pt>
                <c:pt idx="5312">
                  <c:v>42601.694444444445</c:v>
                </c:pt>
                <c:pt idx="5313">
                  <c:v>42601.697916666664</c:v>
                </c:pt>
                <c:pt idx="5314">
                  <c:v>42601.701388888891</c:v>
                </c:pt>
                <c:pt idx="5315">
                  <c:v>42601.704861111109</c:v>
                </c:pt>
                <c:pt idx="5316">
                  <c:v>42601.708333333336</c:v>
                </c:pt>
                <c:pt idx="5317">
                  <c:v>42601.711805555555</c:v>
                </c:pt>
                <c:pt idx="5318">
                  <c:v>42601.715277777781</c:v>
                </c:pt>
                <c:pt idx="5319">
                  <c:v>42601.71875</c:v>
                </c:pt>
                <c:pt idx="5320">
                  <c:v>42601.722222222219</c:v>
                </c:pt>
                <c:pt idx="5321">
                  <c:v>42601.725694444445</c:v>
                </c:pt>
                <c:pt idx="5322">
                  <c:v>42601.729166666664</c:v>
                </c:pt>
                <c:pt idx="5323">
                  <c:v>42601.732638888891</c:v>
                </c:pt>
                <c:pt idx="5324">
                  <c:v>42601.736111111109</c:v>
                </c:pt>
                <c:pt idx="5325">
                  <c:v>42601.739583333336</c:v>
                </c:pt>
                <c:pt idx="5326">
                  <c:v>42601.743055555555</c:v>
                </c:pt>
                <c:pt idx="5327">
                  <c:v>42601.746527777781</c:v>
                </c:pt>
                <c:pt idx="5328">
                  <c:v>42601.75</c:v>
                </c:pt>
                <c:pt idx="5329">
                  <c:v>42601.753472222219</c:v>
                </c:pt>
                <c:pt idx="5330">
                  <c:v>42601.756944444445</c:v>
                </c:pt>
                <c:pt idx="5331">
                  <c:v>42601.760416666664</c:v>
                </c:pt>
                <c:pt idx="5332">
                  <c:v>42601.763888888891</c:v>
                </c:pt>
                <c:pt idx="5333">
                  <c:v>42601.767361111109</c:v>
                </c:pt>
                <c:pt idx="5334">
                  <c:v>42601.770833333336</c:v>
                </c:pt>
                <c:pt idx="5335">
                  <c:v>42601.774305555555</c:v>
                </c:pt>
                <c:pt idx="5336">
                  <c:v>42601.777777777781</c:v>
                </c:pt>
                <c:pt idx="5337">
                  <c:v>42601.78125</c:v>
                </c:pt>
                <c:pt idx="5338">
                  <c:v>42601.784722222219</c:v>
                </c:pt>
                <c:pt idx="5339">
                  <c:v>42601.788194444445</c:v>
                </c:pt>
                <c:pt idx="5340">
                  <c:v>42601.791666666664</c:v>
                </c:pt>
                <c:pt idx="5341">
                  <c:v>42601.795138888891</c:v>
                </c:pt>
                <c:pt idx="5342">
                  <c:v>42601.798611111109</c:v>
                </c:pt>
                <c:pt idx="5343">
                  <c:v>42601.802083333336</c:v>
                </c:pt>
                <c:pt idx="5344">
                  <c:v>42601.805555555555</c:v>
                </c:pt>
                <c:pt idx="5345">
                  <c:v>42601.809027777781</c:v>
                </c:pt>
                <c:pt idx="5346">
                  <c:v>42601.8125</c:v>
                </c:pt>
                <c:pt idx="5347">
                  <c:v>42601.815972222219</c:v>
                </c:pt>
                <c:pt idx="5348">
                  <c:v>42601.819444444445</c:v>
                </c:pt>
                <c:pt idx="5349">
                  <c:v>42601.822916666664</c:v>
                </c:pt>
                <c:pt idx="5350">
                  <c:v>42601.826388888891</c:v>
                </c:pt>
                <c:pt idx="5351">
                  <c:v>42601.829861111109</c:v>
                </c:pt>
                <c:pt idx="5352">
                  <c:v>42601.833333333336</c:v>
                </c:pt>
                <c:pt idx="5353">
                  <c:v>42601.836805555555</c:v>
                </c:pt>
                <c:pt idx="5354">
                  <c:v>42601.840277777781</c:v>
                </c:pt>
                <c:pt idx="5355">
                  <c:v>42601.84375</c:v>
                </c:pt>
                <c:pt idx="5356">
                  <c:v>42601.847222222219</c:v>
                </c:pt>
                <c:pt idx="5357">
                  <c:v>42601.850694444445</c:v>
                </c:pt>
                <c:pt idx="5358">
                  <c:v>42601.854166666664</c:v>
                </c:pt>
                <c:pt idx="5359">
                  <c:v>42601.857638888891</c:v>
                </c:pt>
                <c:pt idx="5360">
                  <c:v>42601.861111111109</c:v>
                </c:pt>
                <c:pt idx="5361">
                  <c:v>42601.864583333336</c:v>
                </c:pt>
                <c:pt idx="5362">
                  <c:v>42601.868055555555</c:v>
                </c:pt>
                <c:pt idx="5363">
                  <c:v>42601.871527777781</c:v>
                </c:pt>
                <c:pt idx="5364">
                  <c:v>42601.875</c:v>
                </c:pt>
                <c:pt idx="5365">
                  <c:v>42601.878472222219</c:v>
                </c:pt>
                <c:pt idx="5366">
                  <c:v>42601.881944444445</c:v>
                </c:pt>
                <c:pt idx="5367">
                  <c:v>42601.885416666664</c:v>
                </c:pt>
                <c:pt idx="5368">
                  <c:v>42601.888888888891</c:v>
                </c:pt>
                <c:pt idx="5369">
                  <c:v>42601.892361111109</c:v>
                </c:pt>
                <c:pt idx="5370">
                  <c:v>42601.895833333336</c:v>
                </c:pt>
                <c:pt idx="5371">
                  <c:v>42601.899305555555</c:v>
                </c:pt>
                <c:pt idx="5372">
                  <c:v>42601.902777777781</c:v>
                </c:pt>
                <c:pt idx="5373">
                  <c:v>42601.90625</c:v>
                </c:pt>
                <c:pt idx="5374">
                  <c:v>42601.909722222219</c:v>
                </c:pt>
                <c:pt idx="5375">
                  <c:v>42601.913194444445</c:v>
                </c:pt>
                <c:pt idx="5376">
                  <c:v>42601.916666666664</c:v>
                </c:pt>
                <c:pt idx="5377">
                  <c:v>42601.920138888891</c:v>
                </c:pt>
                <c:pt idx="5378">
                  <c:v>42601.923611111109</c:v>
                </c:pt>
                <c:pt idx="5379">
                  <c:v>42601.927083333336</c:v>
                </c:pt>
                <c:pt idx="5380">
                  <c:v>42601.930555555555</c:v>
                </c:pt>
                <c:pt idx="5381">
                  <c:v>42601.934027777781</c:v>
                </c:pt>
                <c:pt idx="5382">
                  <c:v>42601.9375</c:v>
                </c:pt>
                <c:pt idx="5383">
                  <c:v>42601.940972222219</c:v>
                </c:pt>
                <c:pt idx="5384">
                  <c:v>42601.944444444445</c:v>
                </c:pt>
                <c:pt idx="5385">
                  <c:v>42601.947916666664</c:v>
                </c:pt>
                <c:pt idx="5386">
                  <c:v>42601.951388888891</c:v>
                </c:pt>
                <c:pt idx="5387">
                  <c:v>42601.954861111109</c:v>
                </c:pt>
                <c:pt idx="5388">
                  <c:v>42601.958333333336</c:v>
                </c:pt>
                <c:pt idx="5389">
                  <c:v>42601.961805555555</c:v>
                </c:pt>
                <c:pt idx="5390">
                  <c:v>42601.965277777781</c:v>
                </c:pt>
                <c:pt idx="5391">
                  <c:v>42601.96875</c:v>
                </c:pt>
                <c:pt idx="5392">
                  <c:v>42601.972222222219</c:v>
                </c:pt>
                <c:pt idx="5393">
                  <c:v>42601.975694444445</c:v>
                </c:pt>
                <c:pt idx="5394">
                  <c:v>42601.979166666664</c:v>
                </c:pt>
                <c:pt idx="5395">
                  <c:v>42601.982638888891</c:v>
                </c:pt>
                <c:pt idx="5396">
                  <c:v>42601.986111111109</c:v>
                </c:pt>
                <c:pt idx="5397">
                  <c:v>42601.989583333336</c:v>
                </c:pt>
                <c:pt idx="5398">
                  <c:v>42601.993055555555</c:v>
                </c:pt>
                <c:pt idx="5399">
                  <c:v>42601.996527777781</c:v>
                </c:pt>
                <c:pt idx="5400">
                  <c:v>42602</c:v>
                </c:pt>
                <c:pt idx="5401">
                  <c:v>42602.003472222219</c:v>
                </c:pt>
                <c:pt idx="5402">
                  <c:v>42602.006944444445</c:v>
                </c:pt>
                <c:pt idx="5403">
                  <c:v>42602.010416666664</c:v>
                </c:pt>
                <c:pt idx="5404">
                  <c:v>42602.013888888891</c:v>
                </c:pt>
                <c:pt idx="5405">
                  <c:v>42602.017361111109</c:v>
                </c:pt>
                <c:pt idx="5406">
                  <c:v>42602.020833333336</c:v>
                </c:pt>
                <c:pt idx="5407">
                  <c:v>42602.024305555555</c:v>
                </c:pt>
                <c:pt idx="5408">
                  <c:v>42602.027777777781</c:v>
                </c:pt>
                <c:pt idx="5409">
                  <c:v>42602.03125</c:v>
                </c:pt>
                <c:pt idx="5410">
                  <c:v>42602.034722222219</c:v>
                </c:pt>
                <c:pt idx="5411">
                  <c:v>42602.038194444445</c:v>
                </c:pt>
                <c:pt idx="5412">
                  <c:v>42602.041666666664</c:v>
                </c:pt>
                <c:pt idx="5413">
                  <c:v>42602.045138888891</c:v>
                </c:pt>
                <c:pt idx="5414">
                  <c:v>42602.048611111109</c:v>
                </c:pt>
                <c:pt idx="5415">
                  <c:v>42602.052083333336</c:v>
                </c:pt>
                <c:pt idx="5416">
                  <c:v>42602.055555555555</c:v>
                </c:pt>
                <c:pt idx="5417">
                  <c:v>42602.059027777781</c:v>
                </c:pt>
                <c:pt idx="5418">
                  <c:v>42602.0625</c:v>
                </c:pt>
                <c:pt idx="5419">
                  <c:v>42602.065972222219</c:v>
                </c:pt>
                <c:pt idx="5420">
                  <c:v>42602.069444444445</c:v>
                </c:pt>
                <c:pt idx="5421">
                  <c:v>42602.072916666664</c:v>
                </c:pt>
                <c:pt idx="5422">
                  <c:v>42602.076388888891</c:v>
                </c:pt>
                <c:pt idx="5423">
                  <c:v>42602.079861111109</c:v>
                </c:pt>
                <c:pt idx="5424">
                  <c:v>42602.083333333336</c:v>
                </c:pt>
                <c:pt idx="5425">
                  <c:v>42602.086805555555</c:v>
                </c:pt>
                <c:pt idx="5426">
                  <c:v>42602.090277777781</c:v>
                </c:pt>
                <c:pt idx="5427">
                  <c:v>42602.09375</c:v>
                </c:pt>
                <c:pt idx="5428">
                  <c:v>42602.097222222219</c:v>
                </c:pt>
                <c:pt idx="5429">
                  <c:v>42602.100694444445</c:v>
                </c:pt>
                <c:pt idx="5430">
                  <c:v>42602.104166666664</c:v>
                </c:pt>
                <c:pt idx="5431">
                  <c:v>42602.107638888891</c:v>
                </c:pt>
                <c:pt idx="5432">
                  <c:v>42602.111111111109</c:v>
                </c:pt>
                <c:pt idx="5433">
                  <c:v>42602.114583333336</c:v>
                </c:pt>
                <c:pt idx="5434">
                  <c:v>42602.118055555555</c:v>
                </c:pt>
                <c:pt idx="5435">
                  <c:v>42602.121527777781</c:v>
                </c:pt>
                <c:pt idx="5436">
                  <c:v>42602.125</c:v>
                </c:pt>
                <c:pt idx="5437">
                  <c:v>42602.128472222219</c:v>
                </c:pt>
                <c:pt idx="5438">
                  <c:v>42602.131944444445</c:v>
                </c:pt>
                <c:pt idx="5439">
                  <c:v>42602.135416666664</c:v>
                </c:pt>
                <c:pt idx="5440">
                  <c:v>42602.138888888891</c:v>
                </c:pt>
                <c:pt idx="5441">
                  <c:v>42602.142361111109</c:v>
                </c:pt>
                <c:pt idx="5442">
                  <c:v>42602.145833333336</c:v>
                </c:pt>
                <c:pt idx="5443">
                  <c:v>42602.149305555555</c:v>
                </c:pt>
                <c:pt idx="5444">
                  <c:v>42602.152777777781</c:v>
                </c:pt>
                <c:pt idx="5445">
                  <c:v>42602.15625</c:v>
                </c:pt>
                <c:pt idx="5446">
                  <c:v>42602.159722222219</c:v>
                </c:pt>
                <c:pt idx="5447">
                  <c:v>42602.163194444445</c:v>
                </c:pt>
                <c:pt idx="5448">
                  <c:v>42602.166666666664</c:v>
                </c:pt>
                <c:pt idx="5449">
                  <c:v>42602.170138888891</c:v>
                </c:pt>
                <c:pt idx="5450">
                  <c:v>42602.173611111109</c:v>
                </c:pt>
                <c:pt idx="5451">
                  <c:v>42602.177083333336</c:v>
                </c:pt>
                <c:pt idx="5452">
                  <c:v>42602.180555555555</c:v>
                </c:pt>
                <c:pt idx="5453">
                  <c:v>42602.184027777781</c:v>
                </c:pt>
                <c:pt idx="5454">
                  <c:v>42602.1875</c:v>
                </c:pt>
                <c:pt idx="5455">
                  <c:v>42602.190972222219</c:v>
                </c:pt>
                <c:pt idx="5456">
                  <c:v>42602.194444444445</c:v>
                </c:pt>
                <c:pt idx="5457">
                  <c:v>42602.197916666664</c:v>
                </c:pt>
                <c:pt idx="5458">
                  <c:v>42602.201388888891</c:v>
                </c:pt>
                <c:pt idx="5459">
                  <c:v>42602.204861111109</c:v>
                </c:pt>
                <c:pt idx="5460">
                  <c:v>42602.208333333336</c:v>
                </c:pt>
                <c:pt idx="5461">
                  <c:v>42602.211805555555</c:v>
                </c:pt>
                <c:pt idx="5462">
                  <c:v>42602.215277777781</c:v>
                </c:pt>
                <c:pt idx="5463">
                  <c:v>42602.21875</c:v>
                </c:pt>
                <c:pt idx="5464">
                  <c:v>42602.222222222219</c:v>
                </c:pt>
                <c:pt idx="5465">
                  <c:v>42602.225694444445</c:v>
                </c:pt>
                <c:pt idx="5466">
                  <c:v>42602.229166666664</c:v>
                </c:pt>
                <c:pt idx="5467">
                  <c:v>42602.232638888891</c:v>
                </c:pt>
                <c:pt idx="5468">
                  <c:v>42602.236111111109</c:v>
                </c:pt>
                <c:pt idx="5469">
                  <c:v>42602.239583333336</c:v>
                </c:pt>
                <c:pt idx="5470">
                  <c:v>42602.243055555555</c:v>
                </c:pt>
                <c:pt idx="5471">
                  <c:v>42602.246527777781</c:v>
                </c:pt>
                <c:pt idx="5472">
                  <c:v>42602.25</c:v>
                </c:pt>
                <c:pt idx="5473">
                  <c:v>42602.253472222219</c:v>
                </c:pt>
                <c:pt idx="5474">
                  <c:v>42602.256944444445</c:v>
                </c:pt>
                <c:pt idx="5475">
                  <c:v>42602.260416666664</c:v>
                </c:pt>
                <c:pt idx="5476">
                  <c:v>42602.263888888891</c:v>
                </c:pt>
                <c:pt idx="5477">
                  <c:v>42602.267361111109</c:v>
                </c:pt>
                <c:pt idx="5478">
                  <c:v>42602.270833333336</c:v>
                </c:pt>
                <c:pt idx="5479">
                  <c:v>42602.274305555555</c:v>
                </c:pt>
                <c:pt idx="5480">
                  <c:v>42602.277777777781</c:v>
                </c:pt>
                <c:pt idx="5481">
                  <c:v>42602.28125</c:v>
                </c:pt>
                <c:pt idx="5482">
                  <c:v>42602.284722222219</c:v>
                </c:pt>
                <c:pt idx="5483">
                  <c:v>42602.288194444445</c:v>
                </c:pt>
                <c:pt idx="5484">
                  <c:v>42602.291666666664</c:v>
                </c:pt>
                <c:pt idx="5485">
                  <c:v>42602.295138888891</c:v>
                </c:pt>
                <c:pt idx="5486">
                  <c:v>42602.298611111109</c:v>
                </c:pt>
                <c:pt idx="5487">
                  <c:v>42602.302083333336</c:v>
                </c:pt>
                <c:pt idx="5488">
                  <c:v>42602.305555555555</c:v>
                </c:pt>
                <c:pt idx="5489">
                  <c:v>42602.309027777781</c:v>
                </c:pt>
                <c:pt idx="5490">
                  <c:v>42602.3125</c:v>
                </c:pt>
                <c:pt idx="5491">
                  <c:v>42602.315972222219</c:v>
                </c:pt>
                <c:pt idx="5492">
                  <c:v>42602.319444444445</c:v>
                </c:pt>
                <c:pt idx="5493">
                  <c:v>42602.322916666664</c:v>
                </c:pt>
                <c:pt idx="5494">
                  <c:v>42602.326388888891</c:v>
                </c:pt>
                <c:pt idx="5495">
                  <c:v>42602.329861111109</c:v>
                </c:pt>
                <c:pt idx="5496">
                  <c:v>42602.333333333336</c:v>
                </c:pt>
                <c:pt idx="5497">
                  <c:v>42602.336805555555</c:v>
                </c:pt>
                <c:pt idx="5498">
                  <c:v>42602.340277777781</c:v>
                </c:pt>
                <c:pt idx="5499">
                  <c:v>42602.34375</c:v>
                </c:pt>
                <c:pt idx="5500">
                  <c:v>42602.347222222219</c:v>
                </c:pt>
                <c:pt idx="5501">
                  <c:v>42602.350694444445</c:v>
                </c:pt>
                <c:pt idx="5502">
                  <c:v>42602.354166666664</c:v>
                </c:pt>
                <c:pt idx="5503">
                  <c:v>42602.357638888891</c:v>
                </c:pt>
                <c:pt idx="5504">
                  <c:v>42602.361111111109</c:v>
                </c:pt>
                <c:pt idx="5505">
                  <c:v>42602.364583333336</c:v>
                </c:pt>
                <c:pt idx="5506">
                  <c:v>42602.368055555555</c:v>
                </c:pt>
                <c:pt idx="5507">
                  <c:v>42602.371527777781</c:v>
                </c:pt>
                <c:pt idx="5508">
                  <c:v>42602.375</c:v>
                </c:pt>
                <c:pt idx="5509">
                  <c:v>42602.378472222219</c:v>
                </c:pt>
                <c:pt idx="5510">
                  <c:v>42602.381944444445</c:v>
                </c:pt>
                <c:pt idx="5511">
                  <c:v>42602.385416666664</c:v>
                </c:pt>
                <c:pt idx="5512">
                  <c:v>42602.388888888891</c:v>
                </c:pt>
                <c:pt idx="5513">
                  <c:v>42602.392361111109</c:v>
                </c:pt>
                <c:pt idx="5514">
                  <c:v>42602.395833333336</c:v>
                </c:pt>
                <c:pt idx="5515">
                  <c:v>42602.399305555555</c:v>
                </c:pt>
                <c:pt idx="5516">
                  <c:v>42602.402777777781</c:v>
                </c:pt>
                <c:pt idx="5517">
                  <c:v>42602.40625</c:v>
                </c:pt>
                <c:pt idx="5518">
                  <c:v>42602.409722222219</c:v>
                </c:pt>
                <c:pt idx="5519">
                  <c:v>42602.413194444445</c:v>
                </c:pt>
                <c:pt idx="5520">
                  <c:v>42602.416666666664</c:v>
                </c:pt>
                <c:pt idx="5521">
                  <c:v>42602.420138888891</c:v>
                </c:pt>
                <c:pt idx="5522">
                  <c:v>42602.423611111109</c:v>
                </c:pt>
                <c:pt idx="5523">
                  <c:v>42602.427083333336</c:v>
                </c:pt>
                <c:pt idx="5524">
                  <c:v>42602.430555555555</c:v>
                </c:pt>
                <c:pt idx="5525">
                  <c:v>42602.434027777781</c:v>
                </c:pt>
                <c:pt idx="5526">
                  <c:v>42602.4375</c:v>
                </c:pt>
                <c:pt idx="5527">
                  <c:v>42602.440972222219</c:v>
                </c:pt>
                <c:pt idx="5528">
                  <c:v>42602.444444444445</c:v>
                </c:pt>
                <c:pt idx="5529">
                  <c:v>42602.447916666664</c:v>
                </c:pt>
                <c:pt idx="5530">
                  <c:v>42602.451388888891</c:v>
                </c:pt>
                <c:pt idx="5531">
                  <c:v>42602.454861111109</c:v>
                </c:pt>
                <c:pt idx="5532">
                  <c:v>42602.458333333336</c:v>
                </c:pt>
                <c:pt idx="5533">
                  <c:v>42602.461805555555</c:v>
                </c:pt>
                <c:pt idx="5534">
                  <c:v>42602.465277777781</c:v>
                </c:pt>
                <c:pt idx="5535">
                  <c:v>42602.46875</c:v>
                </c:pt>
                <c:pt idx="5536">
                  <c:v>42602.472222222219</c:v>
                </c:pt>
                <c:pt idx="5537">
                  <c:v>42602.475694444445</c:v>
                </c:pt>
                <c:pt idx="5538">
                  <c:v>42602.479166666664</c:v>
                </c:pt>
                <c:pt idx="5539">
                  <c:v>42602.482638888891</c:v>
                </c:pt>
                <c:pt idx="5540">
                  <c:v>42602.486111111109</c:v>
                </c:pt>
                <c:pt idx="5541">
                  <c:v>42602.489583333336</c:v>
                </c:pt>
                <c:pt idx="5542">
                  <c:v>42602.493055555555</c:v>
                </c:pt>
                <c:pt idx="5543">
                  <c:v>42602.496527777781</c:v>
                </c:pt>
                <c:pt idx="5544">
                  <c:v>42602.5</c:v>
                </c:pt>
                <c:pt idx="5545">
                  <c:v>42602.503472222219</c:v>
                </c:pt>
                <c:pt idx="5546">
                  <c:v>42602.506944444445</c:v>
                </c:pt>
                <c:pt idx="5547">
                  <c:v>42602.510416666664</c:v>
                </c:pt>
                <c:pt idx="5548">
                  <c:v>42602.513888888891</c:v>
                </c:pt>
                <c:pt idx="5549">
                  <c:v>42602.517361111109</c:v>
                </c:pt>
                <c:pt idx="5550">
                  <c:v>42602.520833333336</c:v>
                </c:pt>
                <c:pt idx="5551">
                  <c:v>42602.524305555555</c:v>
                </c:pt>
                <c:pt idx="5552">
                  <c:v>42602.527777777781</c:v>
                </c:pt>
                <c:pt idx="5553">
                  <c:v>42602.53125</c:v>
                </c:pt>
                <c:pt idx="5554">
                  <c:v>42602.534722222219</c:v>
                </c:pt>
                <c:pt idx="5555">
                  <c:v>42602.538194444445</c:v>
                </c:pt>
                <c:pt idx="5556">
                  <c:v>42602.541666666664</c:v>
                </c:pt>
                <c:pt idx="5557">
                  <c:v>42602.545138888891</c:v>
                </c:pt>
                <c:pt idx="5558">
                  <c:v>42602.548611111109</c:v>
                </c:pt>
                <c:pt idx="5559">
                  <c:v>42602.552083333336</c:v>
                </c:pt>
                <c:pt idx="5560">
                  <c:v>42602.555555555555</c:v>
                </c:pt>
                <c:pt idx="5561">
                  <c:v>42602.559027777781</c:v>
                </c:pt>
                <c:pt idx="5562">
                  <c:v>42602.5625</c:v>
                </c:pt>
                <c:pt idx="5563">
                  <c:v>42602.565972222219</c:v>
                </c:pt>
                <c:pt idx="5564">
                  <c:v>42602.569444444445</c:v>
                </c:pt>
                <c:pt idx="5565">
                  <c:v>42602.572916666664</c:v>
                </c:pt>
                <c:pt idx="5566">
                  <c:v>42602.576388888891</c:v>
                </c:pt>
                <c:pt idx="5567">
                  <c:v>42602.579861111109</c:v>
                </c:pt>
                <c:pt idx="5568">
                  <c:v>42602.583333333336</c:v>
                </c:pt>
                <c:pt idx="5569">
                  <c:v>42602.586805555555</c:v>
                </c:pt>
                <c:pt idx="5570">
                  <c:v>42602.590277777781</c:v>
                </c:pt>
                <c:pt idx="5571">
                  <c:v>42602.59375</c:v>
                </c:pt>
                <c:pt idx="5572">
                  <c:v>42602.597222222219</c:v>
                </c:pt>
                <c:pt idx="5573">
                  <c:v>42602.600694444445</c:v>
                </c:pt>
                <c:pt idx="5574">
                  <c:v>42602.604166666664</c:v>
                </c:pt>
                <c:pt idx="5575">
                  <c:v>42602.607638888891</c:v>
                </c:pt>
                <c:pt idx="5576">
                  <c:v>42602.611111111109</c:v>
                </c:pt>
                <c:pt idx="5577">
                  <c:v>42602.614583333336</c:v>
                </c:pt>
                <c:pt idx="5578">
                  <c:v>42602.618055555555</c:v>
                </c:pt>
                <c:pt idx="5579">
                  <c:v>42602.621527777781</c:v>
                </c:pt>
                <c:pt idx="5580">
                  <c:v>42602.625</c:v>
                </c:pt>
                <c:pt idx="5581">
                  <c:v>42602.628472222219</c:v>
                </c:pt>
                <c:pt idx="5582">
                  <c:v>42602.631944444445</c:v>
                </c:pt>
                <c:pt idx="5583">
                  <c:v>42602.635416666664</c:v>
                </c:pt>
                <c:pt idx="5584">
                  <c:v>42602.638888888891</c:v>
                </c:pt>
                <c:pt idx="5585">
                  <c:v>42602.642361111109</c:v>
                </c:pt>
                <c:pt idx="5586">
                  <c:v>42602.645833333336</c:v>
                </c:pt>
                <c:pt idx="5587">
                  <c:v>42602.649305555555</c:v>
                </c:pt>
                <c:pt idx="5588">
                  <c:v>42602.652777777781</c:v>
                </c:pt>
                <c:pt idx="5589">
                  <c:v>42602.65625</c:v>
                </c:pt>
                <c:pt idx="5590">
                  <c:v>42602.659722222219</c:v>
                </c:pt>
                <c:pt idx="5591">
                  <c:v>42602.663194444445</c:v>
                </c:pt>
                <c:pt idx="5592">
                  <c:v>42602.666666666664</c:v>
                </c:pt>
                <c:pt idx="5593">
                  <c:v>42602.670138888891</c:v>
                </c:pt>
                <c:pt idx="5594">
                  <c:v>42602.673611111109</c:v>
                </c:pt>
                <c:pt idx="5595">
                  <c:v>42602.677083333336</c:v>
                </c:pt>
                <c:pt idx="5596">
                  <c:v>42602.680555555555</c:v>
                </c:pt>
                <c:pt idx="5597">
                  <c:v>42602.684027777781</c:v>
                </c:pt>
                <c:pt idx="5598">
                  <c:v>42602.6875</c:v>
                </c:pt>
                <c:pt idx="5599">
                  <c:v>42602.690972222219</c:v>
                </c:pt>
                <c:pt idx="5600">
                  <c:v>42602.694444444445</c:v>
                </c:pt>
                <c:pt idx="5601">
                  <c:v>42602.697916666664</c:v>
                </c:pt>
                <c:pt idx="5602">
                  <c:v>42602.701388888891</c:v>
                </c:pt>
                <c:pt idx="5603">
                  <c:v>42602.704861111109</c:v>
                </c:pt>
                <c:pt idx="5604">
                  <c:v>42602.708333333336</c:v>
                </c:pt>
                <c:pt idx="5605">
                  <c:v>42602.711805555555</c:v>
                </c:pt>
                <c:pt idx="5606">
                  <c:v>42602.715277777781</c:v>
                </c:pt>
                <c:pt idx="5607">
                  <c:v>42602.71875</c:v>
                </c:pt>
                <c:pt idx="5608">
                  <c:v>42602.722222222219</c:v>
                </c:pt>
                <c:pt idx="5609">
                  <c:v>42602.725694444445</c:v>
                </c:pt>
                <c:pt idx="5610">
                  <c:v>42602.729166666664</c:v>
                </c:pt>
                <c:pt idx="5611">
                  <c:v>42602.732638888891</c:v>
                </c:pt>
                <c:pt idx="5612">
                  <c:v>42602.736111111109</c:v>
                </c:pt>
                <c:pt idx="5613">
                  <c:v>42602.739583333336</c:v>
                </c:pt>
                <c:pt idx="5614">
                  <c:v>42602.743055555555</c:v>
                </c:pt>
                <c:pt idx="5615">
                  <c:v>42602.746527777781</c:v>
                </c:pt>
                <c:pt idx="5616">
                  <c:v>42602.75</c:v>
                </c:pt>
                <c:pt idx="5617">
                  <c:v>42602.753472222219</c:v>
                </c:pt>
                <c:pt idx="5618">
                  <c:v>42602.756944444445</c:v>
                </c:pt>
                <c:pt idx="5619">
                  <c:v>42602.760416666664</c:v>
                </c:pt>
                <c:pt idx="5620">
                  <c:v>42602.763888888891</c:v>
                </c:pt>
                <c:pt idx="5621">
                  <c:v>42602.767361111109</c:v>
                </c:pt>
                <c:pt idx="5622">
                  <c:v>42602.770833333336</c:v>
                </c:pt>
                <c:pt idx="5623">
                  <c:v>42602.774305555555</c:v>
                </c:pt>
                <c:pt idx="5624">
                  <c:v>42602.777777777781</c:v>
                </c:pt>
                <c:pt idx="5625">
                  <c:v>42602.78125</c:v>
                </c:pt>
                <c:pt idx="5626">
                  <c:v>42602.784722222219</c:v>
                </c:pt>
                <c:pt idx="5627">
                  <c:v>42602.788194444445</c:v>
                </c:pt>
                <c:pt idx="5628">
                  <c:v>42602.791666666664</c:v>
                </c:pt>
                <c:pt idx="5629">
                  <c:v>42602.795138888891</c:v>
                </c:pt>
                <c:pt idx="5630">
                  <c:v>42602.798611111109</c:v>
                </c:pt>
                <c:pt idx="5631">
                  <c:v>42602.802083333336</c:v>
                </c:pt>
                <c:pt idx="5632">
                  <c:v>42602.805555555555</c:v>
                </c:pt>
                <c:pt idx="5633">
                  <c:v>42602.809027777781</c:v>
                </c:pt>
                <c:pt idx="5634">
                  <c:v>42602.8125</c:v>
                </c:pt>
                <c:pt idx="5635">
                  <c:v>42602.815972222219</c:v>
                </c:pt>
                <c:pt idx="5636">
                  <c:v>42602.819444444445</c:v>
                </c:pt>
                <c:pt idx="5637">
                  <c:v>42602.822916666664</c:v>
                </c:pt>
                <c:pt idx="5638">
                  <c:v>42602.826388888891</c:v>
                </c:pt>
                <c:pt idx="5639">
                  <c:v>42602.829861111109</c:v>
                </c:pt>
                <c:pt idx="5640">
                  <c:v>42602.833333333336</c:v>
                </c:pt>
                <c:pt idx="5641">
                  <c:v>42602.836805555555</c:v>
                </c:pt>
                <c:pt idx="5642">
                  <c:v>42602.840277777781</c:v>
                </c:pt>
                <c:pt idx="5643">
                  <c:v>42602.84375</c:v>
                </c:pt>
                <c:pt idx="5644">
                  <c:v>42602.847222222219</c:v>
                </c:pt>
                <c:pt idx="5645">
                  <c:v>42602.850694444445</c:v>
                </c:pt>
                <c:pt idx="5646">
                  <c:v>42602.854166666664</c:v>
                </c:pt>
                <c:pt idx="5647">
                  <c:v>42602.857638888891</c:v>
                </c:pt>
                <c:pt idx="5648">
                  <c:v>42602.861111111109</c:v>
                </c:pt>
                <c:pt idx="5649">
                  <c:v>42602.864583333336</c:v>
                </c:pt>
                <c:pt idx="5650">
                  <c:v>42602.868055555555</c:v>
                </c:pt>
                <c:pt idx="5651">
                  <c:v>42602.871527777781</c:v>
                </c:pt>
                <c:pt idx="5652">
                  <c:v>42602.875</c:v>
                </c:pt>
                <c:pt idx="5653">
                  <c:v>42602.878472222219</c:v>
                </c:pt>
                <c:pt idx="5654">
                  <c:v>42602.881944444445</c:v>
                </c:pt>
                <c:pt idx="5655">
                  <c:v>42602.885416666664</c:v>
                </c:pt>
                <c:pt idx="5656">
                  <c:v>42602.888888888891</c:v>
                </c:pt>
                <c:pt idx="5657">
                  <c:v>42602.892361111109</c:v>
                </c:pt>
                <c:pt idx="5658">
                  <c:v>42602.895833333336</c:v>
                </c:pt>
                <c:pt idx="5659">
                  <c:v>42602.899305555555</c:v>
                </c:pt>
                <c:pt idx="5660">
                  <c:v>42602.902777777781</c:v>
                </c:pt>
                <c:pt idx="5661">
                  <c:v>42602.90625</c:v>
                </c:pt>
                <c:pt idx="5662">
                  <c:v>42602.909722222219</c:v>
                </c:pt>
                <c:pt idx="5663">
                  <c:v>42602.913194444445</c:v>
                </c:pt>
                <c:pt idx="5664">
                  <c:v>42602.916666666664</c:v>
                </c:pt>
                <c:pt idx="5665">
                  <c:v>42602.920138888891</c:v>
                </c:pt>
                <c:pt idx="5666">
                  <c:v>42602.923611111109</c:v>
                </c:pt>
                <c:pt idx="5667">
                  <c:v>42602.927083333336</c:v>
                </c:pt>
                <c:pt idx="5668">
                  <c:v>42602.930555555555</c:v>
                </c:pt>
                <c:pt idx="5669">
                  <c:v>42602.934027777781</c:v>
                </c:pt>
                <c:pt idx="5670">
                  <c:v>42602.9375</c:v>
                </c:pt>
                <c:pt idx="5671">
                  <c:v>42602.940972222219</c:v>
                </c:pt>
                <c:pt idx="5672">
                  <c:v>42602.944444444445</c:v>
                </c:pt>
                <c:pt idx="5673">
                  <c:v>42602.947916666664</c:v>
                </c:pt>
                <c:pt idx="5674">
                  <c:v>42602.951388888891</c:v>
                </c:pt>
                <c:pt idx="5675">
                  <c:v>42602.954861111109</c:v>
                </c:pt>
                <c:pt idx="5676">
                  <c:v>42602.958333333336</c:v>
                </c:pt>
                <c:pt idx="5677">
                  <c:v>42602.961805555555</c:v>
                </c:pt>
                <c:pt idx="5678">
                  <c:v>42602.965277777781</c:v>
                </c:pt>
                <c:pt idx="5679">
                  <c:v>42602.96875</c:v>
                </c:pt>
                <c:pt idx="5680">
                  <c:v>42602.972222222219</c:v>
                </c:pt>
                <c:pt idx="5681">
                  <c:v>42602.975694444445</c:v>
                </c:pt>
                <c:pt idx="5682">
                  <c:v>42602.979166666664</c:v>
                </c:pt>
                <c:pt idx="5683">
                  <c:v>42602.982638888891</c:v>
                </c:pt>
                <c:pt idx="5684">
                  <c:v>42602.986111111109</c:v>
                </c:pt>
                <c:pt idx="5685">
                  <c:v>42602.989583333336</c:v>
                </c:pt>
                <c:pt idx="5686">
                  <c:v>42602.993055555555</c:v>
                </c:pt>
                <c:pt idx="5687">
                  <c:v>42602.996527777781</c:v>
                </c:pt>
                <c:pt idx="5688">
                  <c:v>42603</c:v>
                </c:pt>
                <c:pt idx="5689">
                  <c:v>42603.003472222219</c:v>
                </c:pt>
                <c:pt idx="5690">
                  <c:v>42603.006944444445</c:v>
                </c:pt>
                <c:pt idx="5691">
                  <c:v>42603.010416666664</c:v>
                </c:pt>
                <c:pt idx="5692">
                  <c:v>42603.013888888891</c:v>
                </c:pt>
                <c:pt idx="5693">
                  <c:v>42603.017361111109</c:v>
                </c:pt>
                <c:pt idx="5694">
                  <c:v>42603.020833333336</c:v>
                </c:pt>
                <c:pt idx="5695">
                  <c:v>42603.024305555555</c:v>
                </c:pt>
                <c:pt idx="5696">
                  <c:v>42603.027777777781</c:v>
                </c:pt>
                <c:pt idx="5697">
                  <c:v>42603.03125</c:v>
                </c:pt>
                <c:pt idx="5698">
                  <c:v>42603.034722222219</c:v>
                </c:pt>
                <c:pt idx="5699">
                  <c:v>42603.038194444445</c:v>
                </c:pt>
                <c:pt idx="5700">
                  <c:v>42603.041666666664</c:v>
                </c:pt>
                <c:pt idx="5701">
                  <c:v>42603.045138888891</c:v>
                </c:pt>
                <c:pt idx="5702">
                  <c:v>42603.048611111109</c:v>
                </c:pt>
                <c:pt idx="5703">
                  <c:v>42603.052083333336</c:v>
                </c:pt>
                <c:pt idx="5704">
                  <c:v>42603.055555555555</c:v>
                </c:pt>
                <c:pt idx="5705">
                  <c:v>42603.059027777781</c:v>
                </c:pt>
                <c:pt idx="5706">
                  <c:v>42603.0625</c:v>
                </c:pt>
                <c:pt idx="5707">
                  <c:v>42603.065972222219</c:v>
                </c:pt>
                <c:pt idx="5708">
                  <c:v>42603.069444444445</c:v>
                </c:pt>
                <c:pt idx="5709">
                  <c:v>42603.072916666664</c:v>
                </c:pt>
                <c:pt idx="5710">
                  <c:v>42603.076388888891</c:v>
                </c:pt>
                <c:pt idx="5711">
                  <c:v>42603.079861111109</c:v>
                </c:pt>
                <c:pt idx="5712">
                  <c:v>42603.083333333336</c:v>
                </c:pt>
                <c:pt idx="5713">
                  <c:v>42603.086805555555</c:v>
                </c:pt>
                <c:pt idx="5714">
                  <c:v>42603.090277777781</c:v>
                </c:pt>
                <c:pt idx="5715">
                  <c:v>42603.09375</c:v>
                </c:pt>
                <c:pt idx="5716">
                  <c:v>42603.097222222219</c:v>
                </c:pt>
                <c:pt idx="5717">
                  <c:v>42603.100694444445</c:v>
                </c:pt>
                <c:pt idx="5718">
                  <c:v>42603.104166666664</c:v>
                </c:pt>
                <c:pt idx="5719">
                  <c:v>42603.107638888891</c:v>
                </c:pt>
                <c:pt idx="5720">
                  <c:v>42603.111111111109</c:v>
                </c:pt>
                <c:pt idx="5721">
                  <c:v>42603.114583333336</c:v>
                </c:pt>
                <c:pt idx="5722">
                  <c:v>42603.118055555555</c:v>
                </c:pt>
                <c:pt idx="5723">
                  <c:v>42603.121527777781</c:v>
                </c:pt>
                <c:pt idx="5724">
                  <c:v>42603.125</c:v>
                </c:pt>
                <c:pt idx="5725">
                  <c:v>42603.128472222219</c:v>
                </c:pt>
                <c:pt idx="5726">
                  <c:v>42603.131944444445</c:v>
                </c:pt>
                <c:pt idx="5727">
                  <c:v>42603.135416666664</c:v>
                </c:pt>
                <c:pt idx="5728">
                  <c:v>42603.138888888891</c:v>
                </c:pt>
                <c:pt idx="5729">
                  <c:v>42603.142361111109</c:v>
                </c:pt>
                <c:pt idx="5730">
                  <c:v>42603.145833333336</c:v>
                </c:pt>
                <c:pt idx="5731">
                  <c:v>42603.149305555555</c:v>
                </c:pt>
                <c:pt idx="5732">
                  <c:v>42603.152777777781</c:v>
                </c:pt>
                <c:pt idx="5733">
                  <c:v>42603.15625</c:v>
                </c:pt>
                <c:pt idx="5734">
                  <c:v>42603.159722222219</c:v>
                </c:pt>
                <c:pt idx="5735">
                  <c:v>42603.163194444445</c:v>
                </c:pt>
                <c:pt idx="5736">
                  <c:v>42603.166666666664</c:v>
                </c:pt>
                <c:pt idx="5737">
                  <c:v>42603.170138888891</c:v>
                </c:pt>
                <c:pt idx="5738">
                  <c:v>42603.173611111109</c:v>
                </c:pt>
                <c:pt idx="5739">
                  <c:v>42603.177083333336</c:v>
                </c:pt>
                <c:pt idx="5740">
                  <c:v>42603.180555555555</c:v>
                </c:pt>
                <c:pt idx="5741">
                  <c:v>42603.184027777781</c:v>
                </c:pt>
                <c:pt idx="5742">
                  <c:v>42603.1875</c:v>
                </c:pt>
                <c:pt idx="5743">
                  <c:v>42603.190972222219</c:v>
                </c:pt>
                <c:pt idx="5744">
                  <c:v>42603.194444444445</c:v>
                </c:pt>
                <c:pt idx="5745">
                  <c:v>42603.197916666664</c:v>
                </c:pt>
                <c:pt idx="5746">
                  <c:v>42603.201388888891</c:v>
                </c:pt>
                <c:pt idx="5747">
                  <c:v>42603.204861111109</c:v>
                </c:pt>
                <c:pt idx="5748">
                  <c:v>42603.208333333336</c:v>
                </c:pt>
                <c:pt idx="5749">
                  <c:v>42603.211805555555</c:v>
                </c:pt>
                <c:pt idx="5750">
                  <c:v>42603.215277777781</c:v>
                </c:pt>
                <c:pt idx="5751">
                  <c:v>42603.21875</c:v>
                </c:pt>
                <c:pt idx="5752">
                  <c:v>42603.222222222219</c:v>
                </c:pt>
                <c:pt idx="5753">
                  <c:v>42603.225694444445</c:v>
                </c:pt>
                <c:pt idx="5754">
                  <c:v>42603.229166666664</c:v>
                </c:pt>
                <c:pt idx="5755">
                  <c:v>42603.232638888891</c:v>
                </c:pt>
                <c:pt idx="5756">
                  <c:v>42603.236111111109</c:v>
                </c:pt>
                <c:pt idx="5757">
                  <c:v>42603.239583333336</c:v>
                </c:pt>
                <c:pt idx="5758">
                  <c:v>42603.243055555555</c:v>
                </c:pt>
                <c:pt idx="5759">
                  <c:v>42603.246527777781</c:v>
                </c:pt>
                <c:pt idx="5760">
                  <c:v>42603.25</c:v>
                </c:pt>
                <c:pt idx="5761">
                  <c:v>42603.253472222219</c:v>
                </c:pt>
                <c:pt idx="5762">
                  <c:v>42603.256944444445</c:v>
                </c:pt>
                <c:pt idx="5763">
                  <c:v>42603.260416666664</c:v>
                </c:pt>
                <c:pt idx="5764">
                  <c:v>42603.263888888891</c:v>
                </c:pt>
                <c:pt idx="5765">
                  <c:v>42603.267361111109</c:v>
                </c:pt>
                <c:pt idx="5766">
                  <c:v>42603.270833333336</c:v>
                </c:pt>
                <c:pt idx="5767">
                  <c:v>42603.274305555555</c:v>
                </c:pt>
                <c:pt idx="5768">
                  <c:v>42603.277777777781</c:v>
                </c:pt>
                <c:pt idx="5769">
                  <c:v>42603.28125</c:v>
                </c:pt>
                <c:pt idx="5770">
                  <c:v>42603.284722222219</c:v>
                </c:pt>
                <c:pt idx="5771">
                  <c:v>42603.288194444445</c:v>
                </c:pt>
                <c:pt idx="5772">
                  <c:v>42603.291666666664</c:v>
                </c:pt>
                <c:pt idx="5773">
                  <c:v>42603.295138888891</c:v>
                </c:pt>
                <c:pt idx="5774">
                  <c:v>42603.298611111109</c:v>
                </c:pt>
                <c:pt idx="5775">
                  <c:v>42603.302083333336</c:v>
                </c:pt>
                <c:pt idx="5776">
                  <c:v>42603.305555555555</c:v>
                </c:pt>
                <c:pt idx="5777">
                  <c:v>42603.309027777781</c:v>
                </c:pt>
                <c:pt idx="5778">
                  <c:v>42603.3125</c:v>
                </c:pt>
                <c:pt idx="5779">
                  <c:v>42603.315972222219</c:v>
                </c:pt>
                <c:pt idx="5780">
                  <c:v>42603.319444444445</c:v>
                </c:pt>
                <c:pt idx="5781">
                  <c:v>42603.322916666664</c:v>
                </c:pt>
                <c:pt idx="5782">
                  <c:v>42603.326388888891</c:v>
                </c:pt>
                <c:pt idx="5783">
                  <c:v>42603.329861111109</c:v>
                </c:pt>
                <c:pt idx="5784">
                  <c:v>42603.333333333336</c:v>
                </c:pt>
                <c:pt idx="5785">
                  <c:v>42603.336805555555</c:v>
                </c:pt>
                <c:pt idx="5786">
                  <c:v>42603.340277777781</c:v>
                </c:pt>
                <c:pt idx="5787">
                  <c:v>42603.34375</c:v>
                </c:pt>
                <c:pt idx="5788">
                  <c:v>42603.347222222219</c:v>
                </c:pt>
                <c:pt idx="5789">
                  <c:v>42603.350694444445</c:v>
                </c:pt>
                <c:pt idx="5790">
                  <c:v>42603.354166666664</c:v>
                </c:pt>
                <c:pt idx="5791">
                  <c:v>42603.357638888891</c:v>
                </c:pt>
                <c:pt idx="5792">
                  <c:v>42603.361111111109</c:v>
                </c:pt>
                <c:pt idx="5793">
                  <c:v>42603.364583333336</c:v>
                </c:pt>
                <c:pt idx="5794">
                  <c:v>42603.368055555555</c:v>
                </c:pt>
                <c:pt idx="5795">
                  <c:v>42603.371527777781</c:v>
                </c:pt>
                <c:pt idx="5796">
                  <c:v>42603.375</c:v>
                </c:pt>
                <c:pt idx="5797">
                  <c:v>42603.378472222219</c:v>
                </c:pt>
                <c:pt idx="5798">
                  <c:v>42603.381944444445</c:v>
                </c:pt>
                <c:pt idx="5799">
                  <c:v>42603.385416666664</c:v>
                </c:pt>
                <c:pt idx="5800">
                  <c:v>42603.388888888891</c:v>
                </c:pt>
                <c:pt idx="5801">
                  <c:v>42603.392361111109</c:v>
                </c:pt>
                <c:pt idx="5802">
                  <c:v>42603.395833333336</c:v>
                </c:pt>
                <c:pt idx="5803">
                  <c:v>42603.399305555555</c:v>
                </c:pt>
                <c:pt idx="5804">
                  <c:v>42603.402777777781</c:v>
                </c:pt>
                <c:pt idx="5805">
                  <c:v>42603.40625</c:v>
                </c:pt>
                <c:pt idx="5806">
                  <c:v>42603.409722222219</c:v>
                </c:pt>
                <c:pt idx="5807">
                  <c:v>42603.413194444445</c:v>
                </c:pt>
                <c:pt idx="5808">
                  <c:v>42603.416666666664</c:v>
                </c:pt>
                <c:pt idx="5809">
                  <c:v>42603.420138888891</c:v>
                </c:pt>
                <c:pt idx="5810">
                  <c:v>42603.423611111109</c:v>
                </c:pt>
                <c:pt idx="5811">
                  <c:v>42603.427083333336</c:v>
                </c:pt>
                <c:pt idx="5812">
                  <c:v>42603.430555555555</c:v>
                </c:pt>
                <c:pt idx="5813">
                  <c:v>42603.434027777781</c:v>
                </c:pt>
                <c:pt idx="5814">
                  <c:v>42603.4375</c:v>
                </c:pt>
                <c:pt idx="5815">
                  <c:v>42603.440972222219</c:v>
                </c:pt>
                <c:pt idx="5816">
                  <c:v>42603.444444444445</c:v>
                </c:pt>
                <c:pt idx="5817">
                  <c:v>42603.447916666664</c:v>
                </c:pt>
                <c:pt idx="5818">
                  <c:v>42603.451388888891</c:v>
                </c:pt>
                <c:pt idx="5819">
                  <c:v>42603.454861111109</c:v>
                </c:pt>
                <c:pt idx="5820">
                  <c:v>42603.458333333336</c:v>
                </c:pt>
                <c:pt idx="5821">
                  <c:v>42603.461805555555</c:v>
                </c:pt>
                <c:pt idx="5822">
                  <c:v>42603.465277777781</c:v>
                </c:pt>
                <c:pt idx="5823">
                  <c:v>42603.46875</c:v>
                </c:pt>
                <c:pt idx="5824">
                  <c:v>42603.472222222219</c:v>
                </c:pt>
                <c:pt idx="5825">
                  <c:v>42603.475694444445</c:v>
                </c:pt>
                <c:pt idx="5826">
                  <c:v>42603.479166666664</c:v>
                </c:pt>
                <c:pt idx="5827">
                  <c:v>42603.482638888891</c:v>
                </c:pt>
                <c:pt idx="5828">
                  <c:v>42603.486111111109</c:v>
                </c:pt>
                <c:pt idx="5829">
                  <c:v>42603.489583333336</c:v>
                </c:pt>
                <c:pt idx="5830">
                  <c:v>42603.493055555555</c:v>
                </c:pt>
                <c:pt idx="5831">
                  <c:v>42603.496527777781</c:v>
                </c:pt>
                <c:pt idx="5832">
                  <c:v>42603.5</c:v>
                </c:pt>
                <c:pt idx="5833">
                  <c:v>42603.503472222219</c:v>
                </c:pt>
                <c:pt idx="5834">
                  <c:v>42603.506944444445</c:v>
                </c:pt>
                <c:pt idx="5835">
                  <c:v>42603.510416666664</c:v>
                </c:pt>
                <c:pt idx="5836">
                  <c:v>42603.513888888891</c:v>
                </c:pt>
                <c:pt idx="5837">
                  <c:v>42603.517361111109</c:v>
                </c:pt>
                <c:pt idx="5838">
                  <c:v>42603.520833333336</c:v>
                </c:pt>
                <c:pt idx="5839">
                  <c:v>42603.524305555555</c:v>
                </c:pt>
                <c:pt idx="5840">
                  <c:v>42603.527777777781</c:v>
                </c:pt>
                <c:pt idx="5841">
                  <c:v>42603.53125</c:v>
                </c:pt>
                <c:pt idx="5842">
                  <c:v>42603.534722222219</c:v>
                </c:pt>
                <c:pt idx="5843">
                  <c:v>42603.538194444445</c:v>
                </c:pt>
                <c:pt idx="5844">
                  <c:v>42603.541666666664</c:v>
                </c:pt>
                <c:pt idx="5845">
                  <c:v>42603.545138888891</c:v>
                </c:pt>
                <c:pt idx="5846">
                  <c:v>42603.548611111109</c:v>
                </c:pt>
                <c:pt idx="5847">
                  <c:v>42603.552083333336</c:v>
                </c:pt>
                <c:pt idx="5848">
                  <c:v>42603.555555555555</c:v>
                </c:pt>
                <c:pt idx="5849">
                  <c:v>42603.559027777781</c:v>
                </c:pt>
                <c:pt idx="5850">
                  <c:v>42603.5625</c:v>
                </c:pt>
                <c:pt idx="5851">
                  <c:v>42603.565972222219</c:v>
                </c:pt>
                <c:pt idx="5852">
                  <c:v>42603.569444444445</c:v>
                </c:pt>
                <c:pt idx="5853">
                  <c:v>42603.572916666664</c:v>
                </c:pt>
                <c:pt idx="5854">
                  <c:v>42603.576388888891</c:v>
                </c:pt>
                <c:pt idx="5855">
                  <c:v>42603.579861111109</c:v>
                </c:pt>
                <c:pt idx="5856">
                  <c:v>42603.583333333336</c:v>
                </c:pt>
                <c:pt idx="5857">
                  <c:v>42603.586805555555</c:v>
                </c:pt>
                <c:pt idx="5858">
                  <c:v>42603.590277777781</c:v>
                </c:pt>
                <c:pt idx="5859">
                  <c:v>42603.59375</c:v>
                </c:pt>
                <c:pt idx="5860">
                  <c:v>42603.597222222219</c:v>
                </c:pt>
                <c:pt idx="5861">
                  <c:v>42603.600694444445</c:v>
                </c:pt>
                <c:pt idx="5862">
                  <c:v>42603.604166666664</c:v>
                </c:pt>
                <c:pt idx="5863">
                  <c:v>42603.607638888891</c:v>
                </c:pt>
                <c:pt idx="5864">
                  <c:v>42603.611111111109</c:v>
                </c:pt>
                <c:pt idx="5865">
                  <c:v>42603.614583333336</c:v>
                </c:pt>
                <c:pt idx="5866">
                  <c:v>42603.618055555555</c:v>
                </c:pt>
                <c:pt idx="5867">
                  <c:v>42603.621527777781</c:v>
                </c:pt>
                <c:pt idx="5868">
                  <c:v>42603.625</c:v>
                </c:pt>
                <c:pt idx="5869">
                  <c:v>42603.628472222219</c:v>
                </c:pt>
                <c:pt idx="5870">
                  <c:v>42603.631944444445</c:v>
                </c:pt>
                <c:pt idx="5871">
                  <c:v>42603.635416666664</c:v>
                </c:pt>
                <c:pt idx="5872">
                  <c:v>42603.638888888891</c:v>
                </c:pt>
                <c:pt idx="5873">
                  <c:v>42603.642361111109</c:v>
                </c:pt>
                <c:pt idx="5874">
                  <c:v>42603.645833333336</c:v>
                </c:pt>
                <c:pt idx="5875">
                  <c:v>42603.649305555555</c:v>
                </c:pt>
                <c:pt idx="5876">
                  <c:v>42603.652777777781</c:v>
                </c:pt>
                <c:pt idx="5877">
                  <c:v>42603.65625</c:v>
                </c:pt>
                <c:pt idx="5878">
                  <c:v>42603.659722222219</c:v>
                </c:pt>
                <c:pt idx="5879">
                  <c:v>42603.663194444445</c:v>
                </c:pt>
                <c:pt idx="5880">
                  <c:v>42603.666666666664</c:v>
                </c:pt>
                <c:pt idx="5881">
                  <c:v>42603.670138888891</c:v>
                </c:pt>
                <c:pt idx="5882">
                  <c:v>42603.673611111109</c:v>
                </c:pt>
                <c:pt idx="5883">
                  <c:v>42603.677083333336</c:v>
                </c:pt>
                <c:pt idx="5884">
                  <c:v>42603.680555555555</c:v>
                </c:pt>
                <c:pt idx="5885">
                  <c:v>42603.684027777781</c:v>
                </c:pt>
                <c:pt idx="5886">
                  <c:v>42603.6875</c:v>
                </c:pt>
                <c:pt idx="5887">
                  <c:v>42603.690972222219</c:v>
                </c:pt>
                <c:pt idx="5888">
                  <c:v>42603.694444444445</c:v>
                </c:pt>
                <c:pt idx="5889">
                  <c:v>42603.697916666664</c:v>
                </c:pt>
                <c:pt idx="5890">
                  <c:v>42603.701388888891</c:v>
                </c:pt>
                <c:pt idx="5891">
                  <c:v>42603.704861111109</c:v>
                </c:pt>
                <c:pt idx="5892">
                  <c:v>42603.708333333336</c:v>
                </c:pt>
                <c:pt idx="5893">
                  <c:v>42603.711805555555</c:v>
                </c:pt>
                <c:pt idx="5894">
                  <c:v>42603.715277777781</c:v>
                </c:pt>
                <c:pt idx="5895">
                  <c:v>42603.71875</c:v>
                </c:pt>
                <c:pt idx="5896">
                  <c:v>42603.722222222219</c:v>
                </c:pt>
                <c:pt idx="5897">
                  <c:v>42603.725694444445</c:v>
                </c:pt>
                <c:pt idx="5898">
                  <c:v>42603.729166666664</c:v>
                </c:pt>
                <c:pt idx="5899">
                  <c:v>42603.732638888891</c:v>
                </c:pt>
                <c:pt idx="5900">
                  <c:v>42603.736111111109</c:v>
                </c:pt>
                <c:pt idx="5901">
                  <c:v>42603.739583333336</c:v>
                </c:pt>
                <c:pt idx="5902">
                  <c:v>42603.743055555555</c:v>
                </c:pt>
                <c:pt idx="5903">
                  <c:v>42603.746527777781</c:v>
                </c:pt>
                <c:pt idx="5904">
                  <c:v>42603.75</c:v>
                </c:pt>
                <c:pt idx="5905">
                  <c:v>42603.753472222219</c:v>
                </c:pt>
                <c:pt idx="5906">
                  <c:v>42603.756944444445</c:v>
                </c:pt>
                <c:pt idx="5907">
                  <c:v>42603.760416666664</c:v>
                </c:pt>
                <c:pt idx="5908">
                  <c:v>42603.763888888891</c:v>
                </c:pt>
                <c:pt idx="5909">
                  <c:v>42603.767361111109</c:v>
                </c:pt>
                <c:pt idx="5910">
                  <c:v>42603.770833333336</c:v>
                </c:pt>
                <c:pt idx="5911">
                  <c:v>42603.774305555555</c:v>
                </c:pt>
                <c:pt idx="5912">
                  <c:v>42603.777777777781</c:v>
                </c:pt>
                <c:pt idx="5913">
                  <c:v>42603.78125</c:v>
                </c:pt>
                <c:pt idx="5914">
                  <c:v>42603.784722222219</c:v>
                </c:pt>
                <c:pt idx="5915">
                  <c:v>42603.788194444445</c:v>
                </c:pt>
                <c:pt idx="5916">
                  <c:v>42603.791666666664</c:v>
                </c:pt>
                <c:pt idx="5917">
                  <c:v>42603.795138888891</c:v>
                </c:pt>
                <c:pt idx="5918">
                  <c:v>42603.798611111109</c:v>
                </c:pt>
                <c:pt idx="5919">
                  <c:v>42603.802083333336</c:v>
                </c:pt>
                <c:pt idx="5920">
                  <c:v>42603.805555555555</c:v>
                </c:pt>
                <c:pt idx="5921">
                  <c:v>42603.809027777781</c:v>
                </c:pt>
                <c:pt idx="5922">
                  <c:v>42603.8125</c:v>
                </c:pt>
                <c:pt idx="5923">
                  <c:v>42603.815972222219</c:v>
                </c:pt>
                <c:pt idx="5924">
                  <c:v>42603.819444444445</c:v>
                </c:pt>
                <c:pt idx="5925">
                  <c:v>42603.822916666664</c:v>
                </c:pt>
                <c:pt idx="5926">
                  <c:v>42603.826388888891</c:v>
                </c:pt>
                <c:pt idx="5927">
                  <c:v>42603.829861111109</c:v>
                </c:pt>
                <c:pt idx="5928">
                  <c:v>42603.833333333336</c:v>
                </c:pt>
                <c:pt idx="5929">
                  <c:v>42603.836805555555</c:v>
                </c:pt>
                <c:pt idx="5930">
                  <c:v>42603.840277777781</c:v>
                </c:pt>
                <c:pt idx="5931">
                  <c:v>42603.84375</c:v>
                </c:pt>
                <c:pt idx="5932">
                  <c:v>42603.847222222219</c:v>
                </c:pt>
                <c:pt idx="5933">
                  <c:v>42603.850694444445</c:v>
                </c:pt>
                <c:pt idx="5934">
                  <c:v>42603.854166666664</c:v>
                </c:pt>
                <c:pt idx="5935">
                  <c:v>42603.857638888891</c:v>
                </c:pt>
                <c:pt idx="5936">
                  <c:v>42603.861111111109</c:v>
                </c:pt>
                <c:pt idx="5937">
                  <c:v>42603.864583333336</c:v>
                </c:pt>
                <c:pt idx="5938">
                  <c:v>42603.868055555555</c:v>
                </c:pt>
                <c:pt idx="5939">
                  <c:v>42603.871527777781</c:v>
                </c:pt>
                <c:pt idx="5940">
                  <c:v>42603.875</c:v>
                </c:pt>
                <c:pt idx="5941">
                  <c:v>42603.878472222219</c:v>
                </c:pt>
                <c:pt idx="5942">
                  <c:v>42603.881944444445</c:v>
                </c:pt>
                <c:pt idx="5943">
                  <c:v>42603.885416666664</c:v>
                </c:pt>
                <c:pt idx="5944">
                  <c:v>42603.888888888891</c:v>
                </c:pt>
                <c:pt idx="5945">
                  <c:v>42603.892361111109</c:v>
                </c:pt>
                <c:pt idx="5946">
                  <c:v>42603.895833333336</c:v>
                </c:pt>
                <c:pt idx="5947">
                  <c:v>42603.899305555555</c:v>
                </c:pt>
                <c:pt idx="5948">
                  <c:v>42603.902777777781</c:v>
                </c:pt>
                <c:pt idx="5949">
                  <c:v>42603.90625</c:v>
                </c:pt>
                <c:pt idx="5950">
                  <c:v>42603.909722222219</c:v>
                </c:pt>
                <c:pt idx="5951">
                  <c:v>42603.913194444445</c:v>
                </c:pt>
                <c:pt idx="5952">
                  <c:v>42603.916666666664</c:v>
                </c:pt>
                <c:pt idx="5953">
                  <c:v>42603.920138888891</c:v>
                </c:pt>
                <c:pt idx="5954">
                  <c:v>42603.923611111109</c:v>
                </c:pt>
                <c:pt idx="5955">
                  <c:v>42603.927083333336</c:v>
                </c:pt>
                <c:pt idx="5956">
                  <c:v>42603.930555555555</c:v>
                </c:pt>
                <c:pt idx="5957">
                  <c:v>42603.934027777781</c:v>
                </c:pt>
                <c:pt idx="5958">
                  <c:v>42603.9375</c:v>
                </c:pt>
                <c:pt idx="5959">
                  <c:v>42603.940972222219</c:v>
                </c:pt>
                <c:pt idx="5960">
                  <c:v>42603.944444444445</c:v>
                </c:pt>
                <c:pt idx="5961">
                  <c:v>42603.947916666664</c:v>
                </c:pt>
                <c:pt idx="5962">
                  <c:v>42603.951388888891</c:v>
                </c:pt>
                <c:pt idx="5963">
                  <c:v>42603.954861111109</c:v>
                </c:pt>
                <c:pt idx="5964">
                  <c:v>42603.958333333336</c:v>
                </c:pt>
                <c:pt idx="5965">
                  <c:v>42603.961805555555</c:v>
                </c:pt>
                <c:pt idx="5966">
                  <c:v>42603.965277777781</c:v>
                </c:pt>
                <c:pt idx="5967">
                  <c:v>42603.96875</c:v>
                </c:pt>
                <c:pt idx="5968">
                  <c:v>42603.972222222219</c:v>
                </c:pt>
                <c:pt idx="5969">
                  <c:v>42603.975694444445</c:v>
                </c:pt>
                <c:pt idx="5970">
                  <c:v>42603.979166666664</c:v>
                </c:pt>
                <c:pt idx="5971">
                  <c:v>42603.982638888891</c:v>
                </c:pt>
                <c:pt idx="5972">
                  <c:v>42603.986111111109</c:v>
                </c:pt>
                <c:pt idx="5973">
                  <c:v>42603.989583333336</c:v>
                </c:pt>
                <c:pt idx="5974">
                  <c:v>42603.993055555555</c:v>
                </c:pt>
                <c:pt idx="5975">
                  <c:v>42603.996527777781</c:v>
                </c:pt>
                <c:pt idx="5976">
                  <c:v>42604</c:v>
                </c:pt>
                <c:pt idx="5977">
                  <c:v>42604.003472222219</c:v>
                </c:pt>
                <c:pt idx="5978">
                  <c:v>42604.006944444445</c:v>
                </c:pt>
                <c:pt idx="5979">
                  <c:v>42604.010416666664</c:v>
                </c:pt>
                <c:pt idx="5980">
                  <c:v>42604.013888888891</c:v>
                </c:pt>
                <c:pt idx="5981">
                  <c:v>42604.017361111109</c:v>
                </c:pt>
                <c:pt idx="5982">
                  <c:v>42604.020833333336</c:v>
                </c:pt>
                <c:pt idx="5983">
                  <c:v>42604.024305555555</c:v>
                </c:pt>
                <c:pt idx="5984">
                  <c:v>42604.027777777781</c:v>
                </c:pt>
                <c:pt idx="5985">
                  <c:v>42604.03125</c:v>
                </c:pt>
                <c:pt idx="5986">
                  <c:v>42604.034722222219</c:v>
                </c:pt>
                <c:pt idx="5987">
                  <c:v>42604.038194444445</c:v>
                </c:pt>
                <c:pt idx="5988">
                  <c:v>42604.041666666664</c:v>
                </c:pt>
                <c:pt idx="5989">
                  <c:v>42604.045138888891</c:v>
                </c:pt>
                <c:pt idx="5990">
                  <c:v>42604.048611111109</c:v>
                </c:pt>
                <c:pt idx="5991">
                  <c:v>42604.052083333336</c:v>
                </c:pt>
                <c:pt idx="5992">
                  <c:v>42604.055555555555</c:v>
                </c:pt>
                <c:pt idx="5993">
                  <c:v>42604.059027777781</c:v>
                </c:pt>
                <c:pt idx="5994">
                  <c:v>42604.0625</c:v>
                </c:pt>
                <c:pt idx="5995">
                  <c:v>42604.065972222219</c:v>
                </c:pt>
                <c:pt idx="5996">
                  <c:v>42604.069444444445</c:v>
                </c:pt>
                <c:pt idx="5997">
                  <c:v>42604.072916666664</c:v>
                </c:pt>
                <c:pt idx="5998">
                  <c:v>42604.076388888891</c:v>
                </c:pt>
                <c:pt idx="5999">
                  <c:v>42604.079861111109</c:v>
                </c:pt>
                <c:pt idx="6000">
                  <c:v>42604.083333333336</c:v>
                </c:pt>
                <c:pt idx="6001">
                  <c:v>42604.086805555555</c:v>
                </c:pt>
                <c:pt idx="6002">
                  <c:v>42604.090277777781</c:v>
                </c:pt>
                <c:pt idx="6003">
                  <c:v>42604.09375</c:v>
                </c:pt>
                <c:pt idx="6004">
                  <c:v>42604.097222222219</c:v>
                </c:pt>
                <c:pt idx="6005">
                  <c:v>42604.100694444445</c:v>
                </c:pt>
                <c:pt idx="6006">
                  <c:v>42604.104166666664</c:v>
                </c:pt>
                <c:pt idx="6007">
                  <c:v>42604.107638888891</c:v>
                </c:pt>
                <c:pt idx="6008">
                  <c:v>42604.111111111109</c:v>
                </c:pt>
                <c:pt idx="6009">
                  <c:v>42604.114583333336</c:v>
                </c:pt>
                <c:pt idx="6010">
                  <c:v>42604.118055555555</c:v>
                </c:pt>
                <c:pt idx="6011">
                  <c:v>42604.121527777781</c:v>
                </c:pt>
                <c:pt idx="6012">
                  <c:v>42604.125</c:v>
                </c:pt>
                <c:pt idx="6013">
                  <c:v>42604.128472222219</c:v>
                </c:pt>
                <c:pt idx="6014">
                  <c:v>42604.131944444445</c:v>
                </c:pt>
                <c:pt idx="6015">
                  <c:v>42604.135416666664</c:v>
                </c:pt>
                <c:pt idx="6016">
                  <c:v>42604.138888888891</c:v>
                </c:pt>
                <c:pt idx="6017">
                  <c:v>42604.142361111109</c:v>
                </c:pt>
                <c:pt idx="6018">
                  <c:v>42604.145833333336</c:v>
                </c:pt>
                <c:pt idx="6019">
                  <c:v>42604.149305555555</c:v>
                </c:pt>
                <c:pt idx="6020">
                  <c:v>42604.152777777781</c:v>
                </c:pt>
                <c:pt idx="6021">
                  <c:v>42604.15625</c:v>
                </c:pt>
                <c:pt idx="6022">
                  <c:v>42604.159722222219</c:v>
                </c:pt>
                <c:pt idx="6023">
                  <c:v>42604.163194444445</c:v>
                </c:pt>
                <c:pt idx="6024">
                  <c:v>42604.166666666664</c:v>
                </c:pt>
                <c:pt idx="6025">
                  <c:v>42604.170138888891</c:v>
                </c:pt>
                <c:pt idx="6026">
                  <c:v>42604.173611111109</c:v>
                </c:pt>
                <c:pt idx="6027">
                  <c:v>42604.177083333336</c:v>
                </c:pt>
                <c:pt idx="6028">
                  <c:v>42604.180555555555</c:v>
                </c:pt>
                <c:pt idx="6029">
                  <c:v>42604.184027777781</c:v>
                </c:pt>
                <c:pt idx="6030">
                  <c:v>42604.1875</c:v>
                </c:pt>
                <c:pt idx="6031">
                  <c:v>42604.190972222219</c:v>
                </c:pt>
                <c:pt idx="6032">
                  <c:v>42604.194444444445</c:v>
                </c:pt>
                <c:pt idx="6033">
                  <c:v>42604.197916666664</c:v>
                </c:pt>
                <c:pt idx="6034">
                  <c:v>42604.201388888891</c:v>
                </c:pt>
                <c:pt idx="6035">
                  <c:v>42604.204861111109</c:v>
                </c:pt>
                <c:pt idx="6036">
                  <c:v>42604.208333333336</c:v>
                </c:pt>
                <c:pt idx="6037">
                  <c:v>42604.211805555555</c:v>
                </c:pt>
                <c:pt idx="6038">
                  <c:v>42604.215277777781</c:v>
                </c:pt>
                <c:pt idx="6039">
                  <c:v>42604.21875</c:v>
                </c:pt>
                <c:pt idx="6040">
                  <c:v>42604.222222222219</c:v>
                </c:pt>
                <c:pt idx="6041">
                  <c:v>42604.225694444445</c:v>
                </c:pt>
                <c:pt idx="6042">
                  <c:v>42604.229166666664</c:v>
                </c:pt>
                <c:pt idx="6043">
                  <c:v>42604.232638888891</c:v>
                </c:pt>
                <c:pt idx="6044">
                  <c:v>42604.236111111109</c:v>
                </c:pt>
                <c:pt idx="6045">
                  <c:v>42604.239583333336</c:v>
                </c:pt>
                <c:pt idx="6046">
                  <c:v>42604.243055555555</c:v>
                </c:pt>
                <c:pt idx="6047">
                  <c:v>42604.246527777781</c:v>
                </c:pt>
                <c:pt idx="6048">
                  <c:v>42604.25</c:v>
                </c:pt>
                <c:pt idx="6049">
                  <c:v>42604.253472222219</c:v>
                </c:pt>
                <c:pt idx="6050">
                  <c:v>42604.256944444445</c:v>
                </c:pt>
                <c:pt idx="6051">
                  <c:v>42604.260416666664</c:v>
                </c:pt>
                <c:pt idx="6052">
                  <c:v>42604.263888888891</c:v>
                </c:pt>
                <c:pt idx="6053">
                  <c:v>42604.267361111109</c:v>
                </c:pt>
                <c:pt idx="6054">
                  <c:v>42604.270833333336</c:v>
                </c:pt>
                <c:pt idx="6055">
                  <c:v>42604.274305555555</c:v>
                </c:pt>
                <c:pt idx="6056">
                  <c:v>42604.277777777781</c:v>
                </c:pt>
                <c:pt idx="6057">
                  <c:v>42604.28125</c:v>
                </c:pt>
                <c:pt idx="6058">
                  <c:v>42604.284722222219</c:v>
                </c:pt>
                <c:pt idx="6059">
                  <c:v>42604.288194444445</c:v>
                </c:pt>
                <c:pt idx="6060">
                  <c:v>42604.291666666664</c:v>
                </c:pt>
                <c:pt idx="6061">
                  <c:v>42604.295138888891</c:v>
                </c:pt>
                <c:pt idx="6062">
                  <c:v>42604.298611111109</c:v>
                </c:pt>
                <c:pt idx="6063">
                  <c:v>42604.302083333336</c:v>
                </c:pt>
                <c:pt idx="6064">
                  <c:v>42604.305555555555</c:v>
                </c:pt>
                <c:pt idx="6065">
                  <c:v>42604.309027777781</c:v>
                </c:pt>
                <c:pt idx="6066">
                  <c:v>42604.3125</c:v>
                </c:pt>
                <c:pt idx="6067">
                  <c:v>42604.315972222219</c:v>
                </c:pt>
                <c:pt idx="6068">
                  <c:v>42604.319444444445</c:v>
                </c:pt>
                <c:pt idx="6069">
                  <c:v>42604.322916666664</c:v>
                </c:pt>
                <c:pt idx="6070">
                  <c:v>42604.326388888891</c:v>
                </c:pt>
                <c:pt idx="6071">
                  <c:v>42604.329861111109</c:v>
                </c:pt>
                <c:pt idx="6072">
                  <c:v>42604.333333333336</c:v>
                </c:pt>
                <c:pt idx="6073">
                  <c:v>42604.336805555555</c:v>
                </c:pt>
                <c:pt idx="6074">
                  <c:v>42604.340277777781</c:v>
                </c:pt>
                <c:pt idx="6075">
                  <c:v>42604.34375</c:v>
                </c:pt>
                <c:pt idx="6076">
                  <c:v>42604.347222222219</c:v>
                </c:pt>
                <c:pt idx="6077">
                  <c:v>42604.350694444445</c:v>
                </c:pt>
                <c:pt idx="6078">
                  <c:v>42604.354166666664</c:v>
                </c:pt>
                <c:pt idx="6079">
                  <c:v>42604.357638888891</c:v>
                </c:pt>
                <c:pt idx="6080">
                  <c:v>42604.361111111109</c:v>
                </c:pt>
                <c:pt idx="6081">
                  <c:v>42604.364583333336</c:v>
                </c:pt>
                <c:pt idx="6082">
                  <c:v>42604.368055555555</c:v>
                </c:pt>
                <c:pt idx="6083">
                  <c:v>42604.371527777781</c:v>
                </c:pt>
                <c:pt idx="6084">
                  <c:v>42604.375</c:v>
                </c:pt>
                <c:pt idx="6085">
                  <c:v>42604.378472222219</c:v>
                </c:pt>
                <c:pt idx="6086">
                  <c:v>42604.381944444445</c:v>
                </c:pt>
                <c:pt idx="6087">
                  <c:v>42604.385416666664</c:v>
                </c:pt>
                <c:pt idx="6088">
                  <c:v>42604.388888888891</c:v>
                </c:pt>
                <c:pt idx="6089">
                  <c:v>42604.392361111109</c:v>
                </c:pt>
                <c:pt idx="6090">
                  <c:v>42604.395833333336</c:v>
                </c:pt>
                <c:pt idx="6091">
                  <c:v>42604.399305555555</c:v>
                </c:pt>
                <c:pt idx="6092">
                  <c:v>42604.402777777781</c:v>
                </c:pt>
                <c:pt idx="6093">
                  <c:v>42604.40625</c:v>
                </c:pt>
                <c:pt idx="6094">
                  <c:v>42604.409722222219</c:v>
                </c:pt>
                <c:pt idx="6095">
                  <c:v>42604.413194444445</c:v>
                </c:pt>
                <c:pt idx="6096">
                  <c:v>42604.416666666664</c:v>
                </c:pt>
                <c:pt idx="6097">
                  <c:v>42604.420138888891</c:v>
                </c:pt>
                <c:pt idx="6098">
                  <c:v>42604.423611111109</c:v>
                </c:pt>
                <c:pt idx="6099">
                  <c:v>42604.427083333336</c:v>
                </c:pt>
                <c:pt idx="6100">
                  <c:v>42604.430555555555</c:v>
                </c:pt>
                <c:pt idx="6101">
                  <c:v>42604.434027777781</c:v>
                </c:pt>
                <c:pt idx="6102">
                  <c:v>42604.4375</c:v>
                </c:pt>
                <c:pt idx="6103">
                  <c:v>42604.440972222219</c:v>
                </c:pt>
                <c:pt idx="6104">
                  <c:v>42604.444444444445</c:v>
                </c:pt>
                <c:pt idx="6105">
                  <c:v>42604.447916666664</c:v>
                </c:pt>
                <c:pt idx="6106">
                  <c:v>42604.451388888891</c:v>
                </c:pt>
                <c:pt idx="6107">
                  <c:v>42604.454861111109</c:v>
                </c:pt>
                <c:pt idx="6108">
                  <c:v>42604.458333333336</c:v>
                </c:pt>
                <c:pt idx="6109">
                  <c:v>42604.461805555555</c:v>
                </c:pt>
                <c:pt idx="6110">
                  <c:v>42604.465277777781</c:v>
                </c:pt>
                <c:pt idx="6111">
                  <c:v>42604.46875</c:v>
                </c:pt>
                <c:pt idx="6112">
                  <c:v>42604.472222222219</c:v>
                </c:pt>
                <c:pt idx="6113">
                  <c:v>42604.475694444445</c:v>
                </c:pt>
                <c:pt idx="6114">
                  <c:v>42604.479166666664</c:v>
                </c:pt>
                <c:pt idx="6115">
                  <c:v>42604.482638888891</c:v>
                </c:pt>
                <c:pt idx="6116">
                  <c:v>42604.486111111109</c:v>
                </c:pt>
                <c:pt idx="6117">
                  <c:v>42604.489583333336</c:v>
                </c:pt>
                <c:pt idx="6118">
                  <c:v>42604.493055555555</c:v>
                </c:pt>
                <c:pt idx="6119">
                  <c:v>42604.496527777781</c:v>
                </c:pt>
                <c:pt idx="6120">
                  <c:v>42604.5</c:v>
                </c:pt>
                <c:pt idx="6121">
                  <c:v>42604.503472222219</c:v>
                </c:pt>
                <c:pt idx="6122">
                  <c:v>42604.506944444445</c:v>
                </c:pt>
                <c:pt idx="6123">
                  <c:v>42604.510416666664</c:v>
                </c:pt>
                <c:pt idx="6124">
                  <c:v>42604.513888888891</c:v>
                </c:pt>
                <c:pt idx="6125">
                  <c:v>42604.517361111109</c:v>
                </c:pt>
                <c:pt idx="6126">
                  <c:v>42604.520833333336</c:v>
                </c:pt>
                <c:pt idx="6127">
                  <c:v>42604.524305555555</c:v>
                </c:pt>
                <c:pt idx="6128">
                  <c:v>42604.527777777781</c:v>
                </c:pt>
                <c:pt idx="6129">
                  <c:v>42604.53125</c:v>
                </c:pt>
                <c:pt idx="6130">
                  <c:v>42604.534722222219</c:v>
                </c:pt>
                <c:pt idx="6131">
                  <c:v>42604.538194444445</c:v>
                </c:pt>
                <c:pt idx="6132">
                  <c:v>42604.541666666664</c:v>
                </c:pt>
                <c:pt idx="6133">
                  <c:v>42604.545138888891</c:v>
                </c:pt>
                <c:pt idx="6134">
                  <c:v>42604.548611111109</c:v>
                </c:pt>
                <c:pt idx="6135">
                  <c:v>42604.552083333336</c:v>
                </c:pt>
                <c:pt idx="6136">
                  <c:v>42604.555555555555</c:v>
                </c:pt>
                <c:pt idx="6137">
                  <c:v>42604.559027777781</c:v>
                </c:pt>
                <c:pt idx="6138">
                  <c:v>42604.5625</c:v>
                </c:pt>
                <c:pt idx="6139">
                  <c:v>42604.565972222219</c:v>
                </c:pt>
                <c:pt idx="6140">
                  <c:v>42604.569444444445</c:v>
                </c:pt>
                <c:pt idx="6141">
                  <c:v>42604.572916666664</c:v>
                </c:pt>
                <c:pt idx="6142">
                  <c:v>42604.576388888891</c:v>
                </c:pt>
                <c:pt idx="6143">
                  <c:v>42604.579861111109</c:v>
                </c:pt>
                <c:pt idx="6144">
                  <c:v>42604.583333333336</c:v>
                </c:pt>
                <c:pt idx="6145">
                  <c:v>42604.586805555555</c:v>
                </c:pt>
                <c:pt idx="6146">
                  <c:v>42604.590277777781</c:v>
                </c:pt>
                <c:pt idx="6147">
                  <c:v>42604.59375</c:v>
                </c:pt>
                <c:pt idx="6148">
                  <c:v>42604.597222222219</c:v>
                </c:pt>
                <c:pt idx="6149">
                  <c:v>42604.600694444445</c:v>
                </c:pt>
                <c:pt idx="6150">
                  <c:v>42604.604166666664</c:v>
                </c:pt>
                <c:pt idx="6151">
                  <c:v>42604.607638888891</c:v>
                </c:pt>
                <c:pt idx="6152">
                  <c:v>42604.611111111109</c:v>
                </c:pt>
                <c:pt idx="6153">
                  <c:v>42604.614583333336</c:v>
                </c:pt>
                <c:pt idx="6154">
                  <c:v>42604.618055555555</c:v>
                </c:pt>
                <c:pt idx="6155">
                  <c:v>42604.621527777781</c:v>
                </c:pt>
                <c:pt idx="6156">
                  <c:v>42604.625</c:v>
                </c:pt>
                <c:pt idx="6157">
                  <c:v>42604.628472222219</c:v>
                </c:pt>
                <c:pt idx="6158">
                  <c:v>42604.631944444445</c:v>
                </c:pt>
                <c:pt idx="6159">
                  <c:v>42604.635416666664</c:v>
                </c:pt>
                <c:pt idx="6160">
                  <c:v>42604.638888888891</c:v>
                </c:pt>
                <c:pt idx="6161">
                  <c:v>42604.642361111109</c:v>
                </c:pt>
                <c:pt idx="6162">
                  <c:v>42604.645833333336</c:v>
                </c:pt>
                <c:pt idx="6163">
                  <c:v>42604.649305555555</c:v>
                </c:pt>
                <c:pt idx="6164">
                  <c:v>42604.652777777781</c:v>
                </c:pt>
                <c:pt idx="6165">
                  <c:v>42604.65625</c:v>
                </c:pt>
                <c:pt idx="6166">
                  <c:v>42604.659722222219</c:v>
                </c:pt>
                <c:pt idx="6167">
                  <c:v>42604.663194444445</c:v>
                </c:pt>
                <c:pt idx="6168">
                  <c:v>42604.666666666664</c:v>
                </c:pt>
                <c:pt idx="6169">
                  <c:v>42604.670138888891</c:v>
                </c:pt>
                <c:pt idx="6170">
                  <c:v>42604.673611111109</c:v>
                </c:pt>
                <c:pt idx="6171">
                  <c:v>42604.677083333336</c:v>
                </c:pt>
                <c:pt idx="6172">
                  <c:v>42604.680555555555</c:v>
                </c:pt>
                <c:pt idx="6173">
                  <c:v>42604.684027777781</c:v>
                </c:pt>
                <c:pt idx="6174">
                  <c:v>42604.6875</c:v>
                </c:pt>
                <c:pt idx="6175">
                  <c:v>42604.690972222219</c:v>
                </c:pt>
                <c:pt idx="6176">
                  <c:v>42604.694444444445</c:v>
                </c:pt>
                <c:pt idx="6177">
                  <c:v>42604.697916666664</c:v>
                </c:pt>
                <c:pt idx="6178">
                  <c:v>42604.701388888891</c:v>
                </c:pt>
                <c:pt idx="6179">
                  <c:v>42604.704861111109</c:v>
                </c:pt>
                <c:pt idx="6180">
                  <c:v>42604.708333333336</c:v>
                </c:pt>
                <c:pt idx="6181">
                  <c:v>42604.711805555555</c:v>
                </c:pt>
                <c:pt idx="6182">
                  <c:v>42604.715277777781</c:v>
                </c:pt>
                <c:pt idx="6183">
                  <c:v>42604.71875</c:v>
                </c:pt>
                <c:pt idx="6184">
                  <c:v>42604.722222222219</c:v>
                </c:pt>
                <c:pt idx="6185">
                  <c:v>42604.725694444445</c:v>
                </c:pt>
                <c:pt idx="6186">
                  <c:v>42604.729166666664</c:v>
                </c:pt>
                <c:pt idx="6187">
                  <c:v>42604.732638888891</c:v>
                </c:pt>
                <c:pt idx="6188">
                  <c:v>42604.736111111109</c:v>
                </c:pt>
                <c:pt idx="6189">
                  <c:v>42604.739583333336</c:v>
                </c:pt>
                <c:pt idx="6190">
                  <c:v>42604.743055555555</c:v>
                </c:pt>
                <c:pt idx="6191">
                  <c:v>42604.746527777781</c:v>
                </c:pt>
                <c:pt idx="6192">
                  <c:v>42604.75</c:v>
                </c:pt>
                <c:pt idx="6193">
                  <c:v>42604.753472222219</c:v>
                </c:pt>
                <c:pt idx="6194">
                  <c:v>42604.756944444445</c:v>
                </c:pt>
                <c:pt idx="6195">
                  <c:v>42604.760416666664</c:v>
                </c:pt>
                <c:pt idx="6196">
                  <c:v>42604.763888888891</c:v>
                </c:pt>
                <c:pt idx="6197">
                  <c:v>42604.767361111109</c:v>
                </c:pt>
                <c:pt idx="6198">
                  <c:v>42604.770833333336</c:v>
                </c:pt>
                <c:pt idx="6199">
                  <c:v>42604.774305555555</c:v>
                </c:pt>
                <c:pt idx="6200">
                  <c:v>42604.777777777781</c:v>
                </c:pt>
                <c:pt idx="6201">
                  <c:v>42604.78125</c:v>
                </c:pt>
                <c:pt idx="6202">
                  <c:v>42604.784722222219</c:v>
                </c:pt>
                <c:pt idx="6203">
                  <c:v>42604.788194444445</c:v>
                </c:pt>
                <c:pt idx="6204">
                  <c:v>42604.791666666664</c:v>
                </c:pt>
                <c:pt idx="6205">
                  <c:v>42604.795138888891</c:v>
                </c:pt>
                <c:pt idx="6206">
                  <c:v>42604.798611111109</c:v>
                </c:pt>
                <c:pt idx="6207">
                  <c:v>42604.802083333336</c:v>
                </c:pt>
                <c:pt idx="6208">
                  <c:v>42604.805555555555</c:v>
                </c:pt>
                <c:pt idx="6209">
                  <c:v>42604.809027777781</c:v>
                </c:pt>
                <c:pt idx="6210">
                  <c:v>42604.8125</c:v>
                </c:pt>
                <c:pt idx="6211">
                  <c:v>42604.815972222219</c:v>
                </c:pt>
                <c:pt idx="6212">
                  <c:v>42604.819444444445</c:v>
                </c:pt>
                <c:pt idx="6213">
                  <c:v>42604.822916666664</c:v>
                </c:pt>
                <c:pt idx="6214">
                  <c:v>42604.826388888891</c:v>
                </c:pt>
                <c:pt idx="6215">
                  <c:v>42604.829861111109</c:v>
                </c:pt>
                <c:pt idx="6216">
                  <c:v>42604.833333333336</c:v>
                </c:pt>
                <c:pt idx="6217">
                  <c:v>42604.836805555555</c:v>
                </c:pt>
                <c:pt idx="6218">
                  <c:v>42604.840277777781</c:v>
                </c:pt>
                <c:pt idx="6219">
                  <c:v>42604.84375</c:v>
                </c:pt>
                <c:pt idx="6220">
                  <c:v>42604.847222222219</c:v>
                </c:pt>
                <c:pt idx="6221">
                  <c:v>42604.850694444445</c:v>
                </c:pt>
                <c:pt idx="6222">
                  <c:v>42604.854166666664</c:v>
                </c:pt>
                <c:pt idx="6223">
                  <c:v>42604.857638888891</c:v>
                </c:pt>
                <c:pt idx="6224">
                  <c:v>42604.861111111109</c:v>
                </c:pt>
                <c:pt idx="6225">
                  <c:v>42604.864583333336</c:v>
                </c:pt>
                <c:pt idx="6226">
                  <c:v>42604.868055555555</c:v>
                </c:pt>
                <c:pt idx="6227">
                  <c:v>42604.871527777781</c:v>
                </c:pt>
                <c:pt idx="6228">
                  <c:v>42604.875</c:v>
                </c:pt>
                <c:pt idx="6229">
                  <c:v>42604.878472222219</c:v>
                </c:pt>
                <c:pt idx="6230">
                  <c:v>42604.881944444445</c:v>
                </c:pt>
                <c:pt idx="6231">
                  <c:v>42604.885416666664</c:v>
                </c:pt>
                <c:pt idx="6232">
                  <c:v>42604.888888888891</c:v>
                </c:pt>
                <c:pt idx="6233">
                  <c:v>42604.892361111109</c:v>
                </c:pt>
                <c:pt idx="6234">
                  <c:v>42604.895833333336</c:v>
                </c:pt>
                <c:pt idx="6235">
                  <c:v>42604.899305555555</c:v>
                </c:pt>
                <c:pt idx="6236">
                  <c:v>42604.902777777781</c:v>
                </c:pt>
                <c:pt idx="6237">
                  <c:v>42604.90625</c:v>
                </c:pt>
                <c:pt idx="6238">
                  <c:v>42604.909722222219</c:v>
                </c:pt>
                <c:pt idx="6239">
                  <c:v>42604.913194444445</c:v>
                </c:pt>
                <c:pt idx="6240">
                  <c:v>42604.916666666664</c:v>
                </c:pt>
                <c:pt idx="6241">
                  <c:v>42604.920138888891</c:v>
                </c:pt>
                <c:pt idx="6242">
                  <c:v>42604.923611111109</c:v>
                </c:pt>
                <c:pt idx="6243">
                  <c:v>42604.927083333336</c:v>
                </c:pt>
                <c:pt idx="6244">
                  <c:v>42604.930555555555</c:v>
                </c:pt>
                <c:pt idx="6245">
                  <c:v>42604.934027777781</c:v>
                </c:pt>
                <c:pt idx="6246">
                  <c:v>42604.9375</c:v>
                </c:pt>
                <c:pt idx="6247">
                  <c:v>42604.940972222219</c:v>
                </c:pt>
                <c:pt idx="6248">
                  <c:v>42604.944444444445</c:v>
                </c:pt>
                <c:pt idx="6249">
                  <c:v>42604.947916666664</c:v>
                </c:pt>
                <c:pt idx="6250">
                  <c:v>42604.951388888891</c:v>
                </c:pt>
                <c:pt idx="6251">
                  <c:v>42604.954861111109</c:v>
                </c:pt>
                <c:pt idx="6252">
                  <c:v>42604.958333333336</c:v>
                </c:pt>
                <c:pt idx="6253">
                  <c:v>42604.961805555555</c:v>
                </c:pt>
                <c:pt idx="6254">
                  <c:v>42604.965277777781</c:v>
                </c:pt>
                <c:pt idx="6255">
                  <c:v>42604.96875</c:v>
                </c:pt>
                <c:pt idx="6256">
                  <c:v>42604.972222222219</c:v>
                </c:pt>
                <c:pt idx="6257">
                  <c:v>42604.975694444445</c:v>
                </c:pt>
                <c:pt idx="6258">
                  <c:v>42604.979166666664</c:v>
                </c:pt>
                <c:pt idx="6259">
                  <c:v>42604.982638888891</c:v>
                </c:pt>
                <c:pt idx="6260">
                  <c:v>42604.986111111109</c:v>
                </c:pt>
                <c:pt idx="6261">
                  <c:v>42604.989583333336</c:v>
                </c:pt>
                <c:pt idx="6262">
                  <c:v>42604.993055555555</c:v>
                </c:pt>
                <c:pt idx="6263">
                  <c:v>42604.996527777781</c:v>
                </c:pt>
                <c:pt idx="6264">
                  <c:v>42605</c:v>
                </c:pt>
                <c:pt idx="6265">
                  <c:v>42605.003472222219</c:v>
                </c:pt>
                <c:pt idx="6266">
                  <c:v>42605.006944444445</c:v>
                </c:pt>
                <c:pt idx="6267">
                  <c:v>42605.010416666664</c:v>
                </c:pt>
                <c:pt idx="6268">
                  <c:v>42605.013888888891</c:v>
                </c:pt>
                <c:pt idx="6269">
                  <c:v>42605.017361111109</c:v>
                </c:pt>
                <c:pt idx="6270">
                  <c:v>42605.020833333336</c:v>
                </c:pt>
                <c:pt idx="6271">
                  <c:v>42605.024305555555</c:v>
                </c:pt>
                <c:pt idx="6272">
                  <c:v>42605.027777777781</c:v>
                </c:pt>
                <c:pt idx="6273">
                  <c:v>42605.03125</c:v>
                </c:pt>
                <c:pt idx="6274">
                  <c:v>42605.034722222219</c:v>
                </c:pt>
                <c:pt idx="6275">
                  <c:v>42605.038194444445</c:v>
                </c:pt>
                <c:pt idx="6276">
                  <c:v>42605.041666666664</c:v>
                </c:pt>
                <c:pt idx="6277">
                  <c:v>42605.045138888891</c:v>
                </c:pt>
                <c:pt idx="6278">
                  <c:v>42605.048611111109</c:v>
                </c:pt>
                <c:pt idx="6279">
                  <c:v>42605.052083333336</c:v>
                </c:pt>
                <c:pt idx="6280">
                  <c:v>42605.055555555555</c:v>
                </c:pt>
                <c:pt idx="6281">
                  <c:v>42605.059027777781</c:v>
                </c:pt>
                <c:pt idx="6282">
                  <c:v>42605.0625</c:v>
                </c:pt>
                <c:pt idx="6283">
                  <c:v>42605.065972222219</c:v>
                </c:pt>
                <c:pt idx="6284">
                  <c:v>42605.069444444445</c:v>
                </c:pt>
                <c:pt idx="6285">
                  <c:v>42605.072916666664</c:v>
                </c:pt>
                <c:pt idx="6286">
                  <c:v>42605.076388888891</c:v>
                </c:pt>
                <c:pt idx="6287">
                  <c:v>42605.079861111109</c:v>
                </c:pt>
                <c:pt idx="6288">
                  <c:v>42605.083333333336</c:v>
                </c:pt>
                <c:pt idx="6289">
                  <c:v>42605.086805555555</c:v>
                </c:pt>
                <c:pt idx="6290">
                  <c:v>42605.090277777781</c:v>
                </c:pt>
                <c:pt idx="6291">
                  <c:v>42605.09375</c:v>
                </c:pt>
                <c:pt idx="6292">
                  <c:v>42605.097222222219</c:v>
                </c:pt>
                <c:pt idx="6293">
                  <c:v>42605.100694444445</c:v>
                </c:pt>
                <c:pt idx="6294">
                  <c:v>42605.104166666664</c:v>
                </c:pt>
                <c:pt idx="6295">
                  <c:v>42605.107638888891</c:v>
                </c:pt>
                <c:pt idx="6296">
                  <c:v>42605.111111111109</c:v>
                </c:pt>
                <c:pt idx="6297">
                  <c:v>42605.114583333336</c:v>
                </c:pt>
                <c:pt idx="6298">
                  <c:v>42605.118055555555</c:v>
                </c:pt>
                <c:pt idx="6299">
                  <c:v>42605.121527777781</c:v>
                </c:pt>
                <c:pt idx="6300">
                  <c:v>42605.125</c:v>
                </c:pt>
                <c:pt idx="6301">
                  <c:v>42605.128472222219</c:v>
                </c:pt>
                <c:pt idx="6302">
                  <c:v>42605.131944444445</c:v>
                </c:pt>
                <c:pt idx="6303">
                  <c:v>42605.135416666664</c:v>
                </c:pt>
                <c:pt idx="6304">
                  <c:v>42605.138888888891</c:v>
                </c:pt>
                <c:pt idx="6305">
                  <c:v>42605.142361111109</c:v>
                </c:pt>
                <c:pt idx="6306">
                  <c:v>42605.145833333336</c:v>
                </c:pt>
                <c:pt idx="6307">
                  <c:v>42605.149305555555</c:v>
                </c:pt>
                <c:pt idx="6308">
                  <c:v>42605.152777777781</c:v>
                </c:pt>
                <c:pt idx="6309">
                  <c:v>42605.15625</c:v>
                </c:pt>
                <c:pt idx="6310">
                  <c:v>42605.159722222219</c:v>
                </c:pt>
                <c:pt idx="6311">
                  <c:v>42605.163194444445</c:v>
                </c:pt>
                <c:pt idx="6312">
                  <c:v>42605.166666666664</c:v>
                </c:pt>
                <c:pt idx="6313">
                  <c:v>42605.170138888891</c:v>
                </c:pt>
                <c:pt idx="6314">
                  <c:v>42605.173611111109</c:v>
                </c:pt>
                <c:pt idx="6315">
                  <c:v>42605.177083333336</c:v>
                </c:pt>
                <c:pt idx="6316">
                  <c:v>42605.180555555555</c:v>
                </c:pt>
                <c:pt idx="6317">
                  <c:v>42605.184027777781</c:v>
                </c:pt>
                <c:pt idx="6318">
                  <c:v>42605.1875</c:v>
                </c:pt>
                <c:pt idx="6319">
                  <c:v>42605.190972222219</c:v>
                </c:pt>
                <c:pt idx="6320">
                  <c:v>42605.194444444445</c:v>
                </c:pt>
                <c:pt idx="6321">
                  <c:v>42605.197916666664</c:v>
                </c:pt>
                <c:pt idx="6322">
                  <c:v>42605.201388888891</c:v>
                </c:pt>
                <c:pt idx="6323">
                  <c:v>42605.204861111109</c:v>
                </c:pt>
                <c:pt idx="6324">
                  <c:v>42605.208333333336</c:v>
                </c:pt>
                <c:pt idx="6325">
                  <c:v>42605.211805555555</c:v>
                </c:pt>
                <c:pt idx="6326">
                  <c:v>42605.215277777781</c:v>
                </c:pt>
                <c:pt idx="6327">
                  <c:v>42605.21875</c:v>
                </c:pt>
                <c:pt idx="6328">
                  <c:v>42605.222222222219</c:v>
                </c:pt>
                <c:pt idx="6329">
                  <c:v>42605.225694444445</c:v>
                </c:pt>
                <c:pt idx="6330">
                  <c:v>42605.229166666664</c:v>
                </c:pt>
                <c:pt idx="6331">
                  <c:v>42605.232638888891</c:v>
                </c:pt>
                <c:pt idx="6332">
                  <c:v>42605.236111111109</c:v>
                </c:pt>
                <c:pt idx="6333">
                  <c:v>42605.239583333336</c:v>
                </c:pt>
                <c:pt idx="6334">
                  <c:v>42605.243055555555</c:v>
                </c:pt>
                <c:pt idx="6335">
                  <c:v>42605.246527777781</c:v>
                </c:pt>
                <c:pt idx="6336">
                  <c:v>42605.25</c:v>
                </c:pt>
                <c:pt idx="6337">
                  <c:v>42605.253472222219</c:v>
                </c:pt>
                <c:pt idx="6338">
                  <c:v>42605.256944444445</c:v>
                </c:pt>
                <c:pt idx="6339">
                  <c:v>42605.260416666664</c:v>
                </c:pt>
                <c:pt idx="6340">
                  <c:v>42605.263888888891</c:v>
                </c:pt>
                <c:pt idx="6341">
                  <c:v>42605.267361111109</c:v>
                </c:pt>
                <c:pt idx="6342">
                  <c:v>42605.270833333336</c:v>
                </c:pt>
                <c:pt idx="6343">
                  <c:v>42605.274305555555</c:v>
                </c:pt>
                <c:pt idx="6344">
                  <c:v>42605.277777777781</c:v>
                </c:pt>
                <c:pt idx="6345">
                  <c:v>42605.28125</c:v>
                </c:pt>
                <c:pt idx="6346">
                  <c:v>42605.284722222219</c:v>
                </c:pt>
                <c:pt idx="6347">
                  <c:v>42605.288194444445</c:v>
                </c:pt>
                <c:pt idx="6348">
                  <c:v>42605.291666666664</c:v>
                </c:pt>
                <c:pt idx="6349">
                  <c:v>42605.295138888891</c:v>
                </c:pt>
                <c:pt idx="6350">
                  <c:v>42605.298611111109</c:v>
                </c:pt>
                <c:pt idx="6351">
                  <c:v>42605.302083333336</c:v>
                </c:pt>
                <c:pt idx="6352">
                  <c:v>42605.305555555555</c:v>
                </c:pt>
                <c:pt idx="6353">
                  <c:v>42605.309027777781</c:v>
                </c:pt>
                <c:pt idx="6354">
                  <c:v>42605.3125</c:v>
                </c:pt>
                <c:pt idx="6355">
                  <c:v>42605.315972222219</c:v>
                </c:pt>
                <c:pt idx="6356">
                  <c:v>42605.319444444445</c:v>
                </c:pt>
                <c:pt idx="6357">
                  <c:v>42605.322916666664</c:v>
                </c:pt>
                <c:pt idx="6358">
                  <c:v>42605.326388888891</c:v>
                </c:pt>
                <c:pt idx="6359">
                  <c:v>42605.329861111109</c:v>
                </c:pt>
                <c:pt idx="6360">
                  <c:v>42605.333333333336</c:v>
                </c:pt>
                <c:pt idx="6361">
                  <c:v>42605.336805555555</c:v>
                </c:pt>
                <c:pt idx="6362">
                  <c:v>42605.340277777781</c:v>
                </c:pt>
                <c:pt idx="6363">
                  <c:v>42605.34375</c:v>
                </c:pt>
                <c:pt idx="6364">
                  <c:v>42605.347222222219</c:v>
                </c:pt>
                <c:pt idx="6365">
                  <c:v>42605.350694444445</c:v>
                </c:pt>
                <c:pt idx="6366">
                  <c:v>42605.354166666664</c:v>
                </c:pt>
                <c:pt idx="6367">
                  <c:v>42605.357638888891</c:v>
                </c:pt>
                <c:pt idx="6368">
                  <c:v>42605.361111111109</c:v>
                </c:pt>
                <c:pt idx="6369">
                  <c:v>42605.364583333336</c:v>
                </c:pt>
                <c:pt idx="6370">
                  <c:v>42605.368055555555</c:v>
                </c:pt>
                <c:pt idx="6371">
                  <c:v>42605.371527777781</c:v>
                </c:pt>
                <c:pt idx="6372">
                  <c:v>42605.375</c:v>
                </c:pt>
                <c:pt idx="6373">
                  <c:v>42605.378472222219</c:v>
                </c:pt>
                <c:pt idx="6374">
                  <c:v>42605.381944444445</c:v>
                </c:pt>
                <c:pt idx="6375">
                  <c:v>42605.385416666664</c:v>
                </c:pt>
                <c:pt idx="6376">
                  <c:v>42605.388888888891</c:v>
                </c:pt>
                <c:pt idx="6377">
                  <c:v>42605.392361111109</c:v>
                </c:pt>
                <c:pt idx="6378">
                  <c:v>42605.395833333336</c:v>
                </c:pt>
                <c:pt idx="6379">
                  <c:v>42605.399305555555</c:v>
                </c:pt>
                <c:pt idx="6380">
                  <c:v>42605.402777777781</c:v>
                </c:pt>
                <c:pt idx="6381">
                  <c:v>42605.40625</c:v>
                </c:pt>
                <c:pt idx="6382">
                  <c:v>42605.409722222219</c:v>
                </c:pt>
                <c:pt idx="6383">
                  <c:v>42605.413194444445</c:v>
                </c:pt>
                <c:pt idx="6384">
                  <c:v>42605.416666666664</c:v>
                </c:pt>
                <c:pt idx="6385">
                  <c:v>42605.420138888891</c:v>
                </c:pt>
                <c:pt idx="6386">
                  <c:v>42605.423611111109</c:v>
                </c:pt>
                <c:pt idx="6387">
                  <c:v>42605.427083333336</c:v>
                </c:pt>
                <c:pt idx="6388">
                  <c:v>42605.430555555555</c:v>
                </c:pt>
                <c:pt idx="6389">
                  <c:v>42605.434027777781</c:v>
                </c:pt>
                <c:pt idx="6390">
                  <c:v>42605.4375</c:v>
                </c:pt>
                <c:pt idx="6391">
                  <c:v>42605.440972222219</c:v>
                </c:pt>
                <c:pt idx="6392">
                  <c:v>42605.444444444445</c:v>
                </c:pt>
                <c:pt idx="6393">
                  <c:v>42605.447916666664</c:v>
                </c:pt>
                <c:pt idx="6394">
                  <c:v>42605.451388888891</c:v>
                </c:pt>
                <c:pt idx="6395">
                  <c:v>42605.454861111109</c:v>
                </c:pt>
                <c:pt idx="6396">
                  <c:v>42605.458333333336</c:v>
                </c:pt>
                <c:pt idx="6397">
                  <c:v>42605.461805555555</c:v>
                </c:pt>
                <c:pt idx="6398">
                  <c:v>42605.465277777781</c:v>
                </c:pt>
                <c:pt idx="6399">
                  <c:v>42605.46875</c:v>
                </c:pt>
                <c:pt idx="6400">
                  <c:v>42605.472222222219</c:v>
                </c:pt>
                <c:pt idx="6401">
                  <c:v>42605.475694444445</c:v>
                </c:pt>
                <c:pt idx="6402">
                  <c:v>42605.479166666664</c:v>
                </c:pt>
                <c:pt idx="6403">
                  <c:v>42605.482638888891</c:v>
                </c:pt>
                <c:pt idx="6404">
                  <c:v>42605.486111111109</c:v>
                </c:pt>
                <c:pt idx="6405">
                  <c:v>42605.489583333336</c:v>
                </c:pt>
                <c:pt idx="6406">
                  <c:v>42605.493055555555</c:v>
                </c:pt>
                <c:pt idx="6407">
                  <c:v>42605.496527777781</c:v>
                </c:pt>
                <c:pt idx="6408">
                  <c:v>42605.5</c:v>
                </c:pt>
                <c:pt idx="6409">
                  <c:v>42605.503472222219</c:v>
                </c:pt>
                <c:pt idx="6410">
                  <c:v>42605.506944444445</c:v>
                </c:pt>
                <c:pt idx="6411">
                  <c:v>42605.510416666664</c:v>
                </c:pt>
                <c:pt idx="6412">
                  <c:v>42605.513888888891</c:v>
                </c:pt>
                <c:pt idx="6413">
                  <c:v>42605.517361111109</c:v>
                </c:pt>
                <c:pt idx="6414">
                  <c:v>42605.520833333336</c:v>
                </c:pt>
                <c:pt idx="6415">
                  <c:v>42605.524305555555</c:v>
                </c:pt>
                <c:pt idx="6416">
                  <c:v>42605.527777777781</c:v>
                </c:pt>
                <c:pt idx="6417">
                  <c:v>42605.53125</c:v>
                </c:pt>
                <c:pt idx="6418">
                  <c:v>42605.534722222219</c:v>
                </c:pt>
                <c:pt idx="6419">
                  <c:v>42605.538194444445</c:v>
                </c:pt>
                <c:pt idx="6420">
                  <c:v>42605.541666666664</c:v>
                </c:pt>
                <c:pt idx="6421">
                  <c:v>42605.545138888891</c:v>
                </c:pt>
                <c:pt idx="6422">
                  <c:v>42605.548611111109</c:v>
                </c:pt>
                <c:pt idx="6423">
                  <c:v>42605.552083333336</c:v>
                </c:pt>
                <c:pt idx="6424">
                  <c:v>42605.555555555555</c:v>
                </c:pt>
                <c:pt idx="6425">
                  <c:v>42605.559027777781</c:v>
                </c:pt>
                <c:pt idx="6426">
                  <c:v>42605.5625</c:v>
                </c:pt>
                <c:pt idx="6427">
                  <c:v>42605.565972222219</c:v>
                </c:pt>
                <c:pt idx="6428">
                  <c:v>42605.569444444445</c:v>
                </c:pt>
                <c:pt idx="6429">
                  <c:v>42605.572916666664</c:v>
                </c:pt>
                <c:pt idx="6430">
                  <c:v>42605.576388888891</c:v>
                </c:pt>
                <c:pt idx="6431">
                  <c:v>42605.579861111109</c:v>
                </c:pt>
                <c:pt idx="6432">
                  <c:v>42605.583333333336</c:v>
                </c:pt>
                <c:pt idx="6433">
                  <c:v>42605.586805555555</c:v>
                </c:pt>
                <c:pt idx="6434">
                  <c:v>42605.590277777781</c:v>
                </c:pt>
                <c:pt idx="6435">
                  <c:v>42605.59375</c:v>
                </c:pt>
                <c:pt idx="6436">
                  <c:v>42605.597222222219</c:v>
                </c:pt>
                <c:pt idx="6437">
                  <c:v>42605.600694444445</c:v>
                </c:pt>
                <c:pt idx="6438">
                  <c:v>42605.604166666664</c:v>
                </c:pt>
                <c:pt idx="6439">
                  <c:v>42605.607638888891</c:v>
                </c:pt>
                <c:pt idx="6440">
                  <c:v>42605.611111111109</c:v>
                </c:pt>
                <c:pt idx="6441">
                  <c:v>42605.614583333336</c:v>
                </c:pt>
                <c:pt idx="6442">
                  <c:v>42605.618055555555</c:v>
                </c:pt>
                <c:pt idx="6443">
                  <c:v>42605.621527777781</c:v>
                </c:pt>
                <c:pt idx="6444">
                  <c:v>42605.625</c:v>
                </c:pt>
                <c:pt idx="6445">
                  <c:v>42605.628472222219</c:v>
                </c:pt>
                <c:pt idx="6446">
                  <c:v>42605.631944444445</c:v>
                </c:pt>
                <c:pt idx="6447">
                  <c:v>42605.635416666664</c:v>
                </c:pt>
                <c:pt idx="6448">
                  <c:v>42605.638888888891</c:v>
                </c:pt>
                <c:pt idx="6449">
                  <c:v>42605.642361111109</c:v>
                </c:pt>
                <c:pt idx="6450">
                  <c:v>42605.645833333336</c:v>
                </c:pt>
                <c:pt idx="6451">
                  <c:v>42605.649305555555</c:v>
                </c:pt>
                <c:pt idx="6452">
                  <c:v>42605.652777777781</c:v>
                </c:pt>
                <c:pt idx="6453">
                  <c:v>42605.65625</c:v>
                </c:pt>
                <c:pt idx="6454">
                  <c:v>42605.659722222219</c:v>
                </c:pt>
                <c:pt idx="6455">
                  <c:v>42605.663194444445</c:v>
                </c:pt>
                <c:pt idx="6456">
                  <c:v>42605.666666666664</c:v>
                </c:pt>
                <c:pt idx="6457">
                  <c:v>42605.670138888891</c:v>
                </c:pt>
                <c:pt idx="6458">
                  <c:v>42605.673611111109</c:v>
                </c:pt>
                <c:pt idx="6459">
                  <c:v>42605.677083333336</c:v>
                </c:pt>
                <c:pt idx="6460">
                  <c:v>42605.680555555555</c:v>
                </c:pt>
                <c:pt idx="6461">
                  <c:v>42605.684027777781</c:v>
                </c:pt>
                <c:pt idx="6462">
                  <c:v>42605.6875</c:v>
                </c:pt>
                <c:pt idx="6463">
                  <c:v>42605.690972222219</c:v>
                </c:pt>
                <c:pt idx="6464">
                  <c:v>42605.694444444445</c:v>
                </c:pt>
                <c:pt idx="6465">
                  <c:v>42605.697916666664</c:v>
                </c:pt>
                <c:pt idx="6466">
                  <c:v>42605.701388888891</c:v>
                </c:pt>
                <c:pt idx="6467">
                  <c:v>42605.704861111109</c:v>
                </c:pt>
                <c:pt idx="6468">
                  <c:v>42605.708333333336</c:v>
                </c:pt>
                <c:pt idx="6469">
                  <c:v>42605.711805555555</c:v>
                </c:pt>
                <c:pt idx="6470">
                  <c:v>42605.715277777781</c:v>
                </c:pt>
                <c:pt idx="6471">
                  <c:v>42605.71875</c:v>
                </c:pt>
                <c:pt idx="6472">
                  <c:v>42605.722222222219</c:v>
                </c:pt>
                <c:pt idx="6473">
                  <c:v>42605.725694444445</c:v>
                </c:pt>
                <c:pt idx="6474">
                  <c:v>42605.729166666664</c:v>
                </c:pt>
                <c:pt idx="6475">
                  <c:v>42605.732638888891</c:v>
                </c:pt>
                <c:pt idx="6476">
                  <c:v>42605.736111111109</c:v>
                </c:pt>
                <c:pt idx="6477">
                  <c:v>42605.739583333336</c:v>
                </c:pt>
                <c:pt idx="6478">
                  <c:v>42605.743055555555</c:v>
                </c:pt>
                <c:pt idx="6479">
                  <c:v>42605.746527777781</c:v>
                </c:pt>
                <c:pt idx="6480">
                  <c:v>42605.75</c:v>
                </c:pt>
                <c:pt idx="6481">
                  <c:v>42605.753472222219</c:v>
                </c:pt>
                <c:pt idx="6482">
                  <c:v>42605.756944444445</c:v>
                </c:pt>
                <c:pt idx="6483">
                  <c:v>42605.760416666664</c:v>
                </c:pt>
                <c:pt idx="6484">
                  <c:v>42605.763888888891</c:v>
                </c:pt>
                <c:pt idx="6485">
                  <c:v>42605.767361111109</c:v>
                </c:pt>
                <c:pt idx="6486">
                  <c:v>42605.770833333336</c:v>
                </c:pt>
                <c:pt idx="6487">
                  <c:v>42605.774305555555</c:v>
                </c:pt>
                <c:pt idx="6488">
                  <c:v>42605.777777777781</c:v>
                </c:pt>
                <c:pt idx="6489">
                  <c:v>42605.78125</c:v>
                </c:pt>
                <c:pt idx="6490">
                  <c:v>42605.784722222219</c:v>
                </c:pt>
                <c:pt idx="6491">
                  <c:v>42605.788194444445</c:v>
                </c:pt>
                <c:pt idx="6492">
                  <c:v>42605.791666666664</c:v>
                </c:pt>
                <c:pt idx="6493">
                  <c:v>42605.795138888891</c:v>
                </c:pt>
                <c:pt idx="6494">
                  <c:v>42605.798611111109</c:v>
                </c:pt>
                <c:pt idx="6495">
                  <c:v>42605.802083333336</c:v>
                </c:pt>
                <c:pt idx="6496">
                  <c:v>42605.805555555555</c:v>
                </c:pt>
                <c:pt idx="6497">
                  <c:v>42605.809027777781</c:v>
                </c:pt>
                <c:pt idx="6498">
                  <c:v>42605.8125</c:v>
                </c:pt>
                <c:pt idx="6499">
                  <c:v>42605.815972222219</c:v>
                </c:pt>
                <c:pt idx="6500">
                  <c:v>42605.819444444445</c:v>
                </c:pt>
                <c:pt idx="6501">
                  <c:v>42605.822916666664</c:v>
                </c:pt>
                <c:pt idx="6502">
                  <c:v>42605.826388888891</c:v>
                </c:pt>
                <c:pt idx="6503">
                  <c:v>42605.829861111109</c:v>
                </c:pt>
                <c:pt idx="6504">
                  <c:v>42605.833333333336</c:v>
                </c:pt>
                <c:pt idx="6505">
                  <c:v>42605.836805555555</c:v>
                </c:pt>
                <c:pt idx="6506">
                  <c:v>42605.840277777781</c:v>
                </c:pt>
                <c:pt idx="6507">
                  <c:v>42605.84375</c:v>
                </c:pt>
                <c:pt idx="6508">
                  <c:v>42605.847222222219</c:v>
                </c:pt>
                <c:pt idx="6509">
                  <c:v>42605.850694444445</c:v>
                </c:pt>
                <c:pt idx="6510">
                  <c:v>42605.854166666664</c:v>
                </c:pt>
                <c:pt idx="6511">
                  <c:v>42605.857638888891</c:v>
                </c:pt>
                <c:pt idx="6512">
                  <c:v>42605.861111111109</c:v>
                </c:pt>
                <c:pt idx="6513">
                  <c:v>42605.864583333336</c:v>
                </c:pt>
                <c:pt idx="6514">
                  <c:v>42605.868055555555</c:v>
                </c:pt>
                <c:pt idx="6515">
                  <c:v>42605.871527777781</c:v>
                </c:pt>
                <c:pt idx="6516">
                  <c:v>42605.875</c:v>
                </c:pt>
                <c:pt idx="6517">
                  <c:v>42605.878472222219</c:v>
                </c:pt>
                <c:pt idx="6518">
                  <c:v>42605.881944444445</c:v>
                </c:pt>
                <c:pt idx="6519">
                  <c:v>42605.885416666664</c:v>
                </c:pt>
                <c:pt idx="6520">
                  <c:v>42605.888888888891</c:v>
                </c:pt>
                <c:pt idx="6521">
                  <c:v>42605.892361111109</c:v>
                </c:pt>
                <c:pt idx="6522">
                  <c:v>42605.895833333336</c:v>
                </c:pt>
                <c:pt idx="6523">
                  <c:v>42605.899305555555</c:v>
                </c:pt>
                <c:pt idx="6524">
                  <c:v>42605.902777777781</c:v>
                </c:pt>
                <c:pt idx="6525">
                  <c:v>42605.90625</c:v>
                </c:pt>
                <c:pt idx="6526">
                  <c:v>42605.909722222219</c:v>
                </c:pt>
                <c:pt idx="6527">
                  <c:v>42605.913194444445</c:v>
                </c:pt>
                <c:pt idx="6528">
                  <c:v>42605.916666666664</c:v>
                </c:pt>
                <c:pt idx="6529">
                  <c:v>42605.920138888891</c:v>
                </c:pt>
                <c:pt idx="6530">
                  <c:v>42605.923611111109</c:v>
                </c:pt>
                <c:pt idx="6531">
                  <c:v>42605.927083333336</c:v>
                </c:pt>
                <c:pt idx="6532">
                  <c:v>42605.930555555555</c:v>
                </c:pt>
                <c:pt idx="6533">
                  <c:v>42605.934027777781</c:v>
                </c:pt>
                <c:pt idx="6534">
                  <c:v>42605.9375</c:v>
                </c:pt>
                <c:pt idx="6535">
                  <c:v>42605.940972222219</c:v>
                </c:pt>
                <c:pt idx="6536">
                  <c:v>42605.944444444445</c:v>
                </c:pt>
                <c:pt idx="6537">
                  <c:v>42605.947916666664</c:v>
                </c:pt>
                <c:pt idx="6538">
                  <c:v>42605.951388888891</c:v>
                </c:pt>
                <c:pt idx="6539">
                  <c:v>42605.954861111109</c:v>
                </c:pt>
                <c:pt idx="6540">
                  <c:v>42605.958333333336</c:v>
                </c:pt>
                <c:pt idx="6541">
                  <c:v>42605.961805555555</c:v>
                </c:pt>
                <c:pt idx="6542">
                  <c:v>42605.965277777781</c:v>
                </c:pt>
                <c:pt idx="6543">
                  <c:v>42605.96875</c:v>
                </c:pt>
                <c:pt idx="6544">
                  <c:v>42605.972222222219</c:v>
                </c:pt>
                <c:pt idx="6545">
                  <c:v>42605.975694444445</c:v>
                </c:pt>
                <c:pt idx="6546">
                  <c:v>42605.979166666664</c:v>
                </c:pt>
                <c:pt idx="6547">
                  <c:v>42605.982638888891</c:v>
                </c:pt>
                <c:pt idx="6548">
                  <c:v>42605.986111111109</c:v>
                </c:pt>
                <c:pt idx="6549">
                  <c:v>42605.989583333336</c:v>
                </c:pt>
                <c:pt idx="6550">
                  <c:v>42605.993055555555</c:v>
                </c:pt>
                <c:pt idx="6551">
                  <c:v>42605.996527777781</c:v>
                </c:pt>
                <c:pt idx="6552">
                  <c:v>42606</c:v>
                </c:pt>
                <c:pt idx="6553">
                  <c:v>42606.003472222219</c:v>
                </c:pt>
                <c:pt idx="6554">
                  <c:v>42606.006944444445</c:v>
                </c:pt>
                <c:pt idx="6555">
                  <c:v>42606.010416666664</c:v>
                </c:pt>
                <c:pt idx="6556">
                  <c:v>42606.013888888891</c:v>
                </c:pt>
                <c:pt idx="6557">
                  <c:v>42606.017361111109</c:v>
                </c:pt>
                <c:pt idx="6558">
                  <c:v>42606.020833333336</c:v>
                </c:pt>
                <c:pt idx="6559">
                  <c:v>42606.024305555555</c:v>
                </c:pt>
                <c:pt idx="6560">
                  <c:v>42606.027777777781</c:v>
                </c:pt>
                <c:pt idx="6561">
                  <c:v>42606.03125</c:v>
                </c:pt>
                <c:pt idx="6562">
                  <c:v>42606.034722222219</c:v>
                </c:pt>
                <c:pt idx="6563">
                  <c:v>42606.038194444445</c:v>
                </c:pt>
                <c:pt idx="6564">
                  <c:v>42606.041666666664</c:v>
                </c:pt>
                <c:pt idx="6565">
                  <c:v>42606.045138888891</c:v>
                </c:pt>
                <c:pt idx="6566">
                  <c:v>42606.048611111109</c:v>
                </c:pt>
                <c:pt idx="6567">
                  <c:v>42606.052083333336</c:v>
                </c:pt>
                <c:pt idx="6568">
                  <c:v>42606.055555555555</c:v>
                </c:pt>
                <c:pt idx="6569">
                  <c:v>42606.059027777781</c:v>
                </c:pt>
                <c:pt idx="6570">
                  <c:v>42606.0625</c:v>
                </c:pt>
                <c:pt idx="6571">
                  <c:v>42606.065972222219</c:v>
                </c:pt>
                <c:pt idx="6572">
                  <c:v>42606.069444444445</c:v>
                </c:pt>
                <c:pt idx="6573">
                  <c:v>42606.072916666664</c:v>
                </c:pt>
                <c:pt idx="6574">
                  <c:v>42606.076388888891</c:v>
                </c:pt>
                <c:pt idx="6575">
                  <c:v>42606.079861111109</c:v>
                </c:pt>
                <c:pt idx="6576">
                  <c:v>42606.083333333336</c:v>
                </c:pt>
                <c:pt idx="6577">
                  <c:v>42606.086805555555</c:v>
                </c:pt>
                <c:pt idx="6578">
                  <c:v>42606.090277777781</c:v>
                </c:pt>
                <c:pt idx="6579">
                  <c:v>42606.09375</c:v>
                </c:pt>
                <c:pt idx="6580">
                  <c:v>42606.097222222219</c:v>
                </c:pt>
                <c:pt idx="6581">
                  <c:v>42606.100694444445</c:v>
                </c:pt>
                <c:pt idx="6582">
                  <c:v>42606.104166666664</c:v>
                </c:pt>
                <c:pt idx="6583">
                  <c:v>42606.107638888891</c:v>
                </c:pt>
                <c:pt idx="6584">
                  <c:v>42606.111111111109</c:v>
                </c:pt>
                <c:pt idx="6585">
                  <c:v>42606.114583333336</c:v>
                </c:pt>
                <c:pt idx="6586">
                  <c:v>42606.118055555555</c:v>
                </c:pt>
                <c:pt idx="6587">
                  <c:v>42606.121527777781</c:v>
                </c:pt>
                <c:pt idx="6588">
                  <c:v>42606.125</c:v>
                </c:pt>
                <c:pt idx="6589">
                  <c:v>42606.128472222219</c:v>
                </c:pt>
                <c:pt idx="6590">
                  <c:v>42606.131944444445</c:v>
                </c:pt>
                <c:pt idx="6591">
                  <c:v>42606.135416666664</c:v>
                </c:pt>
                <c:pt idx="6592">
                  <c:v>42606.138888888891</c:v>
                </c:pt>
                <c:pt idx="6593">
                  <c:v>42606.142361111109</c:v>
                </c:pt>
                <c:pt idx="6594">
                  <c:v>42606.145833333336</c:v>
                </c:pt>
                <c:pt idx="6595">
                  <c:v>42606.149305555555</c:v>
                </c:pt>
                <c:pt idx="6596">
                  <c:v>42606.152777777781</c:v>
                </c:pt>
                <c:pt idx="6597">
                  <c:v>42606.15625</c:v>
                </c:pt>
                <c:pt idx="6598">
                  <c:v>42606.159722222219</c:v>
                </c:pt>
                <c:pt idx="6599">
                  <c:v>42606.163194444445</c:v>
                </c:pt>
                <c:pt idx="6600">
                  <c:v>42606.166666666664</c:v>
                </c:pt>
                <c:pt idx="6601">
                  <c:v>42606.170138888891</c:v>
                </c:pt>
                <c:pt idx="6602">
                  <c:v>42606.173611111109</c:v>
                </c:pt>
                <c:pt idx="6603">
                  <c:v>42606.177083333336</c:v>
                </c:pt>
                <c:pt idx="6604">
                  <c:v>42606.180555555555</c:v>
                </c:pt>
                <c:pt idx="6605">
                  <c:v>42606.184027777781</c:v>
                </c:pt>
                <c:pt idx="6606">
                  <c:v>42606.1875</c:v>
                </c:pt>
                <c:pt idx="6607">
                  <c:v>42606.190972222219</c:v>
                </c:pt>
                <c:pt idx="6608">
                  <c:v>42606.194444444445</c:v>
                </c:pt>
                <c:pt idx="6609">
                  <c:v>42606.197916666664</c:v>
                </c:pt>
                <c:pt idx="6610">
                  <c:v>42606.201388888891</c:v>
                </c:pt>
                <c:pt idx="6611">
                  <c:v>42606.204861111109</c:v>
                </c:pt>
                <c:pt idx="6612">
                  <c:v>42606.208333333336</c:v>
                </c:pt>
                <c:pt idx="6613">
                  <c:v>42606.211805555555</c:v>
                </c:pt>
                <c:pt idx="6614">
                  <c:v>42606.215277777781</c:v>
                </c:pt>
                <c:pt idx="6615">
                  <c:v>42606.21875</c:v>
                </c:pt>
                <c:pt idx="6616">
                  <c:v>42606.222222222219</c:v>
                </c:pt>
                <c:pt idx="6617">
                  <c:v>42606.225694444445</c:v>
                </c:pt>
                <c:pt idx="6618">
                  <c:v>42606.229166666664</c:v>
                </c:pt>
                <c:pt idx="6619">
                  <c:v>42606.232638888891</c:v>
                </c:pt>
                <c:pt idx="6620">
                  <c:v>42606.236111111109</c:v>
                </c:pt>
                <c:pt idx="6621">
                  <c:v>42606.239583333336</c:v>
                </c:pt>
                <c:pt idx="6622">
                  <c:v>42606.243055555555</c:v>
                </c:pt>
                <c:pt idx="6623">
                  <c:v>42606.246527777781</c:v>
                </c:pt>
                <c:pt idx="6624">
                  <c:v>42606.25</c:v>
                </c:pt>
                <c:pt idx="6625">
                  <c:v>42606.253472222219</c:v>
                </c:pt>
                <c:pt idx="6626">
                  <c:v>42606.256944444445</c:v>
                </c:pt>
                <c:pt idx="6627">
                  <c:v>42606.260416666664</c:v>
                </c:pt>
                <c:pt idx="6628">
                  <c:v>42606.263888888891</c:v>
                </c:pt>
                <c:pt idx="6629">
                  <c:v>42606.267361111109</c:v>
                </c:pt>
                <c:pt idx="6630">
                  <c:v>42606.270833333336</c:v>
                </c:pt>
                <c:pt idx="6631">
                  <c:v>42606.274305555555</c:v>
                </c:pt>
                <c:pt idx="6632">
                  <c:v>42606.277777777781</c:v>
                </c:pt>
                <c:pt idx="6633">
                  <c:v>42606.28125</c:v>
                </c:pt>
                <c:pt idx="6634">
                  <c:v>42606.284722222219</c:v>
                </c:pt>
                <c:pt idx="6635">
                  <c:v>42606.288194444445</c:v>
                </c:pt>
                <c:pt idx="6636">
                  <c:v>42606.291666666664</c:v>
                </c:pt>
                <c:pt idx="6637">
                  <c:v>42606.295138888891</c:v>
                </c:pt>
                <c:pt idx="6638">
                  <c:v>42606.298611111109</c:v>
                </c:pt>
                <c:pt idx="6639">
                  <c:v>42606.302083333336</c:v>
                </c:pt>
                <c:pt idx="6640">
                  <c:v>42606.305555555555</c:v>
                </c:pt>
                <c:pt idx="6641">
                  <c:v>42606.309027777781</c:v>
                </c:pt>
                <c:pt idx="6642">
                  <c:v>42606.3125</c:v>
                </c:pt>
                <c:pt idx="6643">
                  <c:v>42606.315972222219</c:v>
                </c:pt>
                <c:pt idx="6644">
                  <c:v>42606.319444444445</c:v>
                </c:pt>
                <c:pt idx="6645">
                  <c:v>42606.322916666664</c:v>
                </c:pt>
                <c:pt idx="6646">
                  <c:v>42606.326388888891</c:v>
                </c:pt>
                <c:pt idx="6647">
                  <c:v>42606.329861111109</c:v>
                </c:pt>
                <c:pt idx="6648">
                  <c:v>42606.333333333336</c:v>
                </c:pt>
                <c:pt idx="6649">
                  <c:v>42606.336805555555</c:v>
                </c:pt>
                <c:pt idx="6650">
                  <c:v>42606.340277777781</c:v>
                </c:pt>
                <c:pt idx="6651">
                  <c:v>42606.34375</c:v>
                </c:pt>
                <c:pt idx="6652">
                  <c:v>42606.347222222219</c:v>
                </c:pt>
                <c:pt idx="6653">
                  <c:v>42606.350694444445</c:v>
                </c:pt>
                <c:pt idx="6654">
                  <c:v>42606.354166666664</c:v>
                </c:pt>
                <c:pt idx="6655">
                  <c:v>42606.357638888891</c:v>
                </c:pt>
                <c:pt idx="6656">
                  <c:v>42606.361111111109</c:v>
                </c:pt>
                <c:pt idx="6657">
                  <c:v>42606.364583333336</c:v>
                </c:pt>
                <c:pt idx="6658">
                  <c:v>42606.368055555555</c:v>
                </c:pt>
                <c:pt idx="6659">
                  <c:v>42606.371527777781</c:v>
                </c:pt>
                <c:pt idx="6660">
                  <c:v>42606.375</c:v>
                </c:pt>
                <c:pt idx="6661">
                  <c:v>42606.378472222219</c:v>
                </c:pt>
                <c:pt idx="6662">
                  <c:v>42606.381944444445</c:v>
                </c:pt>
                <c:pt idx="6663">
                  <c:v>42606.385416666664</c:v>
                </c:pt>
                <c:pt idx="6664">
                  <c:v>42606.388888888891</c:v>
                </c:pt>
                <c:pt idx="6665">
                  <c:v>42606.392361111109</c:v>
                </c:pt>
                <c:pt idx="6666">
                  <c:v>42606.395833333336</c:v>
                </c:pt>
                <c:pt idx="6667">
                  <c:v>42606.399305555555</c:v>
                </c:pt>
                <c:pt idx="6668">
                  <c:v>42606.402777777781</c:v>
                </c:pt>
                <c:pt idx="6669">
                  <c:v>42606.40625</c:v>
                </c:pt>
                <c:pt idx="6670">
                  <c:v>42606.409722222219</c:v>
                </c:pt>
                <c:pt idx="6671">
                  <c:v>42606.413194444445</c:v>
                </c:pt>
                <c:pt idx="6672">
                  <c:v>42606.416666666664</c:v>
                </c:pt>
                <c:pt idx="6673">
                  <c:v>42606.420138888891</c:v>
                </c:pt>
                <c:pt idx="6674">
                  <c:v>42606.423611111109</c:v>
                </c:pt>
                <c:pt idx="6675">
                  <c:v>42606.427083333336</c:v>
                </c:pt>
                <c:pt idx="6676">
                  <c:v>42606.430555555555</c:v>
                </c:pt>
                <c:pt idx="6677">
                  <c:v>42606.434027777781</c:v>
                </c:pt>
                <c:pt idx="6678">
                  <c:v>42606.4375</c:v>
                </c:pt>
                <c:pt idx="6679">
                  <c:v>42606.440972222219</c:v>
                </c:pt>
                <c:pt idx="6680">
                  <c:v>42606.444444444445</c:v>
                </c:pt>
                <c:pt idx="6681">
                  <c:v>42606.447916666664</c:v>
                </c:pt>
                <c:pt idx="6682">
                  <c:v>42606.451388888891</c:v>
                </c:pt>
                <c:pt idx="6683">
                  <c:v>42606.454861111109</c:v>
                </c:pt>
                <c:pt idx="6684">
                  <c:v>42606.458333333336</c:v>
                </c:pt>
                <c:pt idx="6685">
                  <c:v>42606.461805555555</c:v>
                </c:pt>
                <c:pt idx="6686">
                  <c:v>42606.465277777781</c:v>
                </c:pt>
                <c:pt idx="6687">
                  <c:v>42606.46875</c:v>
                </c:pt>
                <c:pt idx="6688">
                  <c:v>42606.472222222219</c:v>
                </c:pt>
                <c:pt idx="6689">
                  <c:v>42606.475694444445</c:v>
                </c:pt>
                <c:pt idx="6690">
                  <c:v>42606.479166666664</c:v>
                </c:pt>
                <c:pt idx="6691">
                  <c:v>42606.482638888891</c:v>
                </c:pt>
                <c:pt idx="6692">
                  <c:v>42606.486111111109</c:v>
                </c:pt>
                <c:pt idx="6693">
                  <c:v>42606.489583333336</c:v>
                </c:pt>
                <c:pt idx="6694">
                  <c:v>42606.493055555555</c:v>
                </c:pt>
                <c:pt idx="6695">
                  <c:v>42606.496527777781</c:v>
                </c:pt>
                <c:pt idx="6696">
                  <c:v>42606.5</c:v>
                </c:pt>
                <c:pt idx="6697">
                  <c:v>42606.503472222219</c:v>
                </c:pt>
                <c:pt idx="6698">
                  <c:v>42606.506944444445</c:v>
                </c:pt>
                <c:pt idx="6699">
                  <c:v>42606.510416666664</c:v>
                </c:pt>
                <c:pt idx="6700">
                  <c:v>42606.513888888891</c:v>
                </c:pt>
                <c:pt idx="6701">
                  <c:v>42606.517361111109</c:v>
                </c:pt>
                <c:pt idx="6702">
                  <c:v>42606.520833333336</c:v>
                </c:pt>
                <c:pt idx="6703">
                  <c:v>42606.524305555555</c:v>
                </c:pt>
                <c:pt idx="6704">
                  <c:v>42606.527777777781</c:v>
                </c:pt>
                <c:pt idx="6705">
                  <c:v>42606.53125</c:v>
                </c:pt>
                <c:pt idx="6706">
                  <c:v>42606.534722222219</c:v>
                </c:pt>
                <c:pt idx="6707">
                  <c:v>42606.538194444445</c:v>
                </c:pt>
                <c:pt idx="6708">
                  <c:v>42606.541666666664</c:v>
                </c:pt>
                <c:pt idx="6709">
                  <c:v>42606.545138888891</c:v>
                </c:pt>
                <c:pt idx="6710">
                  <c:v>42606.548611111109</c:v>
                </c:pt>
                <c:pt idx="6711">
                  <c:v>42606.552083333336</c:v>
                </c:pt>
                <c:pt idx="6712">
                  <c:v>42606.555555555555</c:v>
                </c:pt>
                <c:pt idx="6713">
                  <c:v>42606.559027777781</c:v>
                </c:pt>
                <c:pt idx="6714">
                  <c:v>42606.5625</c:v>
                </c:pt>
                <c:pt idx="6715">
                  <c:v>42606.565972222219</c:v>
                </c:pt>
                <c:pt idx="6716">
                  <c:v>42606.569444444445</c:v>
                </c:pt>
                <c:pt idx="6717">
                  <c:v>42606.572916666664</c:v>
                </c:pt>
                <c:pt idx="6718">
                  <c:v>42606.576388888891</c:v>
                </c:pt>
                <c:pt idx="6719">
                  <c:v>42606.579861111109</c:v>
                </c:pt>
                <c:pt idx="6720">
                  <c:v>42606.583333333336</c:v>
                </c:pt>
                <c:pt idx="6721">
                  <c:v>42606.586805555555</c:v>
                </c:pt>
                <c:pt idx="6722">
                  <c:v>42606.590277777781</c:v>
                </c:pt>
                <c:pt idx="6723">
                  <c:v>42606.59375</c:v>
                </c:pt>
                <c:pt idx="6724">
                  <c:v>42606.597222222219</c:v>
                </c:pt>
                <c:pt idx="6725">
                  <c:v>42606.600694444445</c:v>
                </c:pt>
                <c:pt idx="6726">
                  <c:v>42606.604166666664</c:v>
                </c:pt>
                <c:pt idx="6727">
                  <c:v>42606.607638888891</c:v>
                </c:pt>
                <c:pt idx="6728">
                  <c:v>42606.611111111109</c:v>
                </c:pt>
                <c:pt idx="6729">
                  <c:v>42606.614583333336</c:v>
                </c:pt>
                <c:pt idx="6730">
                  <c:v>42606.618055555555</c:v>
                </c:pt>
                <c:pt idx="6731">
                  <c:v>42606.621527777781</c:v>
                </c:pt>
                <c:pt idx="6732">
                  <c:v>42606.625</c:v>
                </c:pt>
                <c:pt idx="6733">
                  <c:v>42606.628472222219</c:v>
                </c:pt>
                <c:pt idx="6734">
                  <c:v>42606.631944444445</c:v>
                </c:pt>
                <c:pt idx="6735">
                  <c:v>42606.635416666664</c:v>
                </c:pt>
                <c:pt idx="6736">
                  <c:v>42606.638888888891</c:v>
                </c:pt>
                <c:pt idx="6737">
                  <c:v>42606.642361111109</c:v>
                </c:pt>
                <c:pt idx="6738">
                  <c:v>42606.645833333336</c:v>
                </c:pt>
                <c:pt idx="6739">
                  <c:v>42606.649305555555</c:v>
                </c:pt>
                <c:pt idx="6740">
                  <c:v>42606.652777777781</c:v>
                </c:pt>
                <c:pt idx="6741">
                  <c:v>42606.65625</c:v>
                </c:pt>
                <c:pt idx="6742">
                  <c:v>42606.659722222219</c:v>
                </c:pt>
                <c:pt idx="6743">
                  <c:v>42606.663194444445</c:v>
                </c:pt>
                <c:pt idx="6744">
                  <c:v>42606.666666666664</c:v>
                </c:pt>
                <c:pt idx="6745">
                  <c:v>42606.670138888891</c:v>
                </c:pt>
                <c:pt idx="6746">
                  <c:v>42606.673611111109</c:v>
                </c:pt>
                <c:pt idx="6747">
                  <c:v>42606.677083333336</c:v>
                </c:pt>
                <c:pt idx="6748">
                  <c:v>42606.680555555555</c:v>
                </c:pt>
                <c:pt idx="6749">
                  <c:v>42606.684027777781</c:v>
                </c:pt>
                <c:pt idx="6750">
                  <c:v>42606.6875</c:v>
                </c:pt>
                <c:pt idx="6751">
                  <c:v>42606.690972222219</c:v>
                </c:pt>
                <c:pt idx="6752">
                  <c:v>42606.694444444445</c:v>
                </c:pt>
                <c:pt idx="6753">
                  <c:v>42606.697916666664</c:v>
                </c:pt>
                <c:pt idx="6754">
                  <c:v>42606.701388888891</c:v>
                </c:pt>
                <c:pt idx="6755">
                  <c:v>42606.704861111109</c:v>
                </c:pt>
                <c:pt idx="6756">
                  <c:v>42606.708333333336</c:v>
                </c:pt>
                <c:pt idx="6757">
                  <c:v>42606.711805555555</c:v>
                </c:pt>
                <c:pt idx="6758">
                  <c:v>42606.715277777781</c:v>
                </c:pt>
                <c:pt idx="6759">
                  <c:v>42606.71875</c:v>
                </c:pt>
                <c:pt idx="6760">
                  <c:v>42606.722222222219</c:v>
                </c:pt>
                <c:pt idx="6761">
                  <c:v>42606.725694444445</c:v>
                </c:pt>
                <c:pt idx="6762">
                  <c:v>42606.729166666664</c:v>
                </c:pt>
                <c:pt idx="6763">
                  <c:v>42606.732638888891</c:v>
                </c:pt>
                <c:pt idx="6764">
                  <c:v>42606.736111111109</c:v>
                </c:pt>
                <c:pt idx="6765">
                  <c:v>42606.739583333336</c:v>
                </c:pt>
                <c:pt idx="6766">
                  <c:v>42606.743055555555</c:v>
                </c:pt>
                <c:pt idx="6767">
                  <c:v>42606.746527777781</c:v>
                </c:pt>
                <c:pt idx="6768">
                  <c:v>42606.75</c:v>
                </c:pt>
                <c:pt idx="6769">
                  <c:v>42606.753472222219</c:v>
                </c:pt>
                <c:pt idx="6770">
                  <c:v>42606.756944444445</c:v>
                </c:pt>
                <c:pt idx="6771">
                  <c:v>42606.760416666664</c:v>
                </c:pt>
                <c:pt idx="6772">
                  <c:v>42606.763888888891</c:v>
                </c:pt>
                <c:pt idx="6773">
                  <c:v>42606.767361111109</c:v>
                </c:pt>
                <c:pt idx="6774">
                  <c:v>42606.770833333336</c:v>
                </c:pt>
                <c:pt idx="6775">
                  <c:v>42606.774305555555</c:v>
                </c:pt>
                <c:pt idx="6776">
                  <c:v>42606.777777777781</c:v>
                </c:pt>
                <c:pt idx="6777">
                  <c:v>42606.78125</c:v>
                </c:pt>
                <c:pt idx="6778">
                  <c:v>42606.784722222219</c:v>
                </c:pt>
                <c:pt idx="6779">
                  <c:v>42606.788194444445</c:v>
                </c:pt>
                <c:pt idx="6780">
                  <c:v>42606.791666666664</c:v>
                </c:pt>
                <c:pt idx="6781">
                  <c:v>42606.795138888891</c:v>
                </c:pt>
                <c:pt idx="6782">
                  <c:v>42606.798611111109</c:v>
                </c:pt>
                <c:pt idx="6783">
                  <c:v>42606.802083333336</c:v>
                </c:pt>
                <c:pt idx="6784">
                  <c:v>42606.805555555555</c:v>
                </c:pt>
                <c:pt idx="6785">
                  <c:v>42606.809027777781</c:v>
                </c:pt>
                <c:pt idx="6786">
                  <c:v>42606.8125</c:v>
                </c:pt>
                <c:pt idx="6787">
                  <c:v>42606.815972222219</c:v>
                </c:pt>
                <c:pt idx="6788">
                  <c:v>42606.819444444445</c:v>
                </c:pt>
                <c:pt idx="6789">
                  <c:v>42606.822916666664</c:v>
                </c:pt>
                <c:pt idx="6790">
                  <c:v>42606.826388888891</c:v>
                </c:pt>
                <c:pt idx="6791">
                  <c:v>42606.829861111109</c:v>
                </c:pt>
                <c:pt idx="6792">
                  <c:v>42606.833333333336</c:v>
                </c:pt>
                <c:pt idx="6793">
                  <c:v>42606.836805555555</c:v>
                </c:pt>
                <c:pt idx="6794">
                  <c:v>42606.840277777781</c:v>
                </c:pt>
                <c:pt idx="6795">
                  <c:v>42606.84375</c:v>
                </c:pt>
                <c:pt idx="6796">
                  <c:v>42606.847222222219</c:v>
                </c:pt>
                <c:pt idx="6797">
                  <c:v>42606.850694444445</c:v>
                </c:pt>
                <c:pt idx="6798">
                  <c:v>42606.854166666664</c:v>
                </c:pt>
                <c:pt idx="6799">
                  <c:v>42606.857638888891</c:v>
                </c:pt>
                <c:pt idx="6800">
                  <c:v>42606.861111111109</c:v>
                </c:pt>
                <c:pt idx="6801">
                  <c:v>42606.864583333336</c:v>
                </c:pt>
                <c:pt idx="6802">
                  <c:v>42606.868055555555</c:v>
                </c:pt>
                <c:pt idx="6803">
                  <c:v>42606.871527777781</c:v>
                </c:pt>
                <c:pt idx="6804">
                  <c:v>42606.875</c:v>
                </c:pt>
                <c:pt idx="6805">
                  <c:v>42606.878472222219</c:v>
                </c:pt>
                <c:pt idx="6806">
                  <c:v>42606.881944444445</c:v>
                </c:pt>
                <c:pt idx="6807">
                  <c:v>42606.885416666664</c:v>
                </c:pt>
                <c:pt idx="6808">
                  <c:v>42606.888888888891</c:v>
                </c:pt>
                <c:pt idx="6809">
                  <c:v>42606.892361111109</c:v>
                </c:pt>
                <c:pt idx="6810">
                  <c:v>42606.895833333336</c:v>
                </c:pt>
                <c:pt idx="6811">
                  <c:v>42606.899305555555</c:v>
                </c:pt>
                <c:pt idx="6812">
                  <c:v>42606.902777777781</c:v>
                </c:pt>
                <c:pt idx="6813">
                  <c:v>42606.90625</c:v>
                </c:pt>
                <c:pt idx="6814">
                  <c:v>42606.909722222219</c:v>
                </c:pt>
                <c:pt idx="6815">
                  <c:v>42606.913194444445</c:v>
                </c:pt>
                <c:pt idx="6816">
                  <c:v>42606.916666666664</c:v>
                </c:pt>
                <c:pt idx="6817">
                  <c:v>42606.920138888891</c:v>
                </c:pt>
                <c:pt idx="6818">
                  <c:v>42606.923611111109</c:v>
                </c:pt>
                <c:pt idx="6819">
                  <c:v>42606.927083333336</c:v>
                </c:pt>
                <c:pt idx="6820">
                  <c:v>42606.930555555555</c:v>
                </c:pt>
                <c:pt idx="6821">
                  <c:v>42606.934027777781</c:v>
                </c:pt>
                <c:pt idx="6822">
                  <c:v>42606.9375</c:v>
                </c:pt>
                <c:pt idx="6823">
                  <c:v>42606.940972222219</c:v>
                </c:pt>
                <c:pt idx="6824">
                  <c:v>42606.944444444445</c:v>
                </c:pt>
                <c:pt idx="6825">
                  <c:v>42606.947916666664</c:v>
                </c:pt>
                <c:pt idx="6826">
                  <c:v>42606.951388888891</c:v>
                </c:pt>
                <c:pt idx="6827">
                  <c:v>42606.954861111109</c:v>
                </c:pt>
                <c:pt idx="6828">
                  <c:v>42606.958333333336</c:v>
                </c:pt>
                <c:pt idx="6829">
                  <c:v>42606.961805555555</c:v>
                </c:pt>
                <c:pt idx="6830">
                  <c:v>42606.965277777781</c:v>
                </c:pt>
                <c:pt idx="6831">
                  <c:v>42606.96875</c:v>
                </c:pt>
                <c:pt idx="6832">
                  <c:v>42606.972222222219</c:v>
                </c:pt>
                <c:pt idx="6833">
                  <c:v>42606.975694444445</c:v>
                </c:pt>
                <c:pt idx="6834">
                  <c:v>42606.979166666664</c:v>
                </c:pt>
                <c:pt idx="6835">
                  <c:v>42606.982638888891</c:v>
                </c:pt>
                <c:pt idx="6836">
                  <c:v>42606.986111111109</c:v>
                </c:pt>
                <c:pt idx="6837">
                  <c:v>42606.989583333336</c:v>
                </c:pt>
                <c:pt idx="6838">
                  <c:v>42606.993055555555</c:v>
                </c:pt>
                <c:pt idx="6839">
                  <c:v>42606.996527777781</c:v>
                </c:pt>
                <c:pt idx="6840">
                  <c:v>42607</c:v>
                </c:pt>
                <c:pt idx="6841">
                  <c:v>42607.003472222219</c:v>
                </c:pt>
                <c:pt idx="6842">
                  <c:v>42607.006944444445</c:v>
                </c:pt>
                <c:pt idx="6843">
                  <c:v>42607.010416666664</c:v>
                </c:pt>
                <c:pt idx="6844">
                  <c:v>42607.013888888891</c:v>
                </c:pt>
                <c:pt idx="6845">
                  <c:v>42607.017361111109</c:v>
                </c:pt>
                <c:pt idx="6846">
                  <c:v>42607.020833333336</c:v>
                </c:pt>
                <c:pt idx="6847">
                  <c:v>42607.024305555555</c:v>
                </c:pt>
                <c:pt idx="6848">
                  <c:v>42607.027777777781</c:v>
                </c:pt>
                <c:pt idx="6849">
                  <c:v>42607.03125</c:v>
                </c:pt>
                <c:pt idx="6850">
                  <c:v>42607.034722222219</c:v>
                </c:pt>
                <c:pt idx="6851">
                  <c:v>42607.038194444445</c:v>
                </c:pt>
                <c:pt idx="6852">
                  <c:v>42607.041666666664</c:v>
                </c:pt>
                <c:pt idx="6853">
                  <c:v>42607.045138888891</c:v>
                </c:pt>
                <c:pt idx="6854">
                  <c:v>42607.048611111109</c:v>
                </c:pt>
                <c:pt idx="6855">
                  <c:v>42607.052083333336</c:v>
                </c:pt>
                <c:pt idx="6856">
                  <c:v>42607.055555555555</c:v>
                </c:pt>
                <c:pt idx="6857">
                  <c:v>42607.059027777781</c:v>
                </c:pt>
                <c:pt idx="6858">
                  <c:v>42607.0625</c:v>
                </c:pt>
                <c:pt idx="6859">
                  <c:v>42607.065972222219</c:v>
                </c:pt>
                <c:pt idx="6860">
                  <c:v>42607.069444444445</c:v>
                </c:pt>
                <c:pt idx="6861">
                  <c:v>42607.072916666664</c:v>
                </c:pt>
                <c:pt idx="6862">
                  <c:v>42607.076388888891</c:v>
                </c:pt>
                <c:pt idx="6863">
                  <c:v>42607.079861111109</c:v>
                </c:pt>
                <c:pt idx="6864">
                  <c:v>42607.083333333336</c:v>
                </c:pt>
                <c:pt idx="6865">
                  <c:v>42607.086805555555</c:v>
                </c:pt>
                <c:pt idx="6866">
                  <c:v>42607.090277777781</c:v>
                </c:pt>
                <c:pt idx="6867">
                  <c:v>42607.09375</c:v>
                </c:pt>
                <c:pt idx="6868">
                  <c:v>42607.097222222219</c:v>
                </c:pt>
                <c:pt idx="6869">
                  <c:v>42607.100694444445</c:v>
                </c:pt>
                <c:pt idx="6870">
                  <c:v>42607.104166666664</c:v>
                </c:pt>
                <c:pt idx="6871">
                  <c:v>42607.107638888891</c:v>
                </c:pt>
                <c:pt idx="6872">
                  <c:v>42607.111111111109</c:v>
                </c:pt>
                <c:pt idx="6873">
                  <c:v>42607.114583333336</c:v>
                </c:pt>
                <c:pt idx="6874">
                  <c:v>42607.118055555555</c:v>
                </c:pt>
                <c:pt idx="6875">
                  <c:v>42607.121527777781</c:v>
                </c:pt>
                <c:pt idx="6876">
                  <c:v>42607.125</c:v>
                </c:pt>
                <c:pt idx="6877">
                  <c:v>42607.128472222219</c:v>
                </c:pt>
                <c:pt idx="6878">
                  <c:v>42607.131944444445</c:v>
                </c:pt>
                <c:pt idx="6879">
                  <c:v>42607.135416666664</c:v>
                </c:pt>
                <c:pt idx="6880">
                  <c:v>42607.138888888891</c:v>
                </c:pt>
                <c:pt idx="6881">
                  <c:v>42607.142361111109</c:v>
                </c:pt>
                <c:pt idx="6882">
                  <c:v>42607.145833333336</c:v>
                </c:pt>
                <c:pt idx="6883">
                  <c:v>42607.149305555555</c:v>
                </c:pt>
                <c:pt idx="6884">
                  <c:v>42607.152777777781</c:v>
                </c:pt>
                <c:pt idx="6885">
                  <c:v>42607.15625</c:v>
                </c:pt>
                <c:pt idx="6886">
                  <c:v>42607.159722222219</c:v>
                </c:pt>
                <c:pt idx="6887">
                  <c:v>42607.163194444445</c:v>
                </c:pt>
                <c:pt idx="6888">
                  <c:v>42607.166666666664</c:v>
                </c:pt>
                <c:pt idx="6889">
                  <c:v>42607.170138888891</c:v>
                </c:pt>
                <c:pt idx="6890">
                  <c:v>42607.173611111109</c:v>
                </c:pt>
                <c:pt idx="6891">
                  <c:v>42607.177083333336</c:v>
                </c:pt>
                <c:pt idx="6892">
                  <c:v>42607.180555555555</c:v>
                </c:pt>
                <c:pt idx="6893">
                  <c:v>42607.184027777781</c:v>
                </c:pt>
                <c:pt idx="6894">
                  <c:v>42607.1875</c:v>
                </c:pt>
                <c:pt idx="6895">
                  <c:v>42607.190972222219</c:v>
                </c:pt>
                <c:pt idx="6896">
                  <c:v>42607.194444444445</c:v>
                </c:pt>
                <c:pt idx="6897">
                  <c:v>42607.197916666664</c:v>
                </c:pt>
                <c:pt idx="6898">
                  <c:v>42607.201388888891</c:v>
                </c:pt>
                <c:pt idx="6899">
                  <c:v>42607.204861111109</c:v>
                </c:pt>
                <c:pt idx="6900">
                  <c:v>42607.208333333336</c:v>
                </c:pt>
                <c:pt idx="6901">
                  <c:v>42607.211805555555</c:v>
                </c:pt>
                <c:pt idx="6902">
                  <c:v>42607.215277777781</c:v>
                </c:pt>
                <c:pt idx="6903">
                  <c:v>42607.21875</c:v>
                </c:pt>
                <c:pt idx="6904">
                  <c:v>42607.222222222219</c:v>
                </c:pt>
                <c:pt idx="6905">
                  <c:v>42607.225694444445</c:v>
                </c:pt>
                <c:pt idx="6906">
                  <c:v>42607.229166666664</c:v>
                </c:pt>
                <c:pt idx="6907">
                  <c:v>42607.232638888891</c:v>
                </c:pt>
                <c:pt idx="6908">
                  <c:v>42607.236111111109</c:v>
                </c:pt>
                <c:pt idx="6909">
                  <c:v>42607.239583333336</c:v>
                </c:pt>
                <c:pt idx="6910">
                  <c:v>42607.243055555555</c:v>
                </c:pt>
                <c:pt idx="6911">
                  <c:v>42607.246527777781</c:v>
                </c:pt>
                <c:pt idx="6912">
                  <c:v>42607.25</c:v>
                </c:pt>
                <c:pt idx="6913">
                  <c:v>42607.253472222219</c:v>
                </c:pt>
                <c:pt idx="6914">
                  <c:v>42607.256944444445</c:v>
                </c:pt>
                <c:pt idx="6915">
                  <c:v>42607.260416666664</c:v>
                </c:pt>
                <c:pt idx="6916">
                  <c:v>42607.263888888891</c:v>
                </c:pt>
                <c:pt idx="6917">
                  <c:v>42607.267361111109</c:v>
                </c:pt>
                <c:pt idx="6918">
                  <c:v>42607.270833333336</c:v>
                </c:pt>
                <c:pt idx="6919">
                  <c:v>42607.274305555555</c:v>
                </c:pt>
                <c:pt idx="6920">
                  <c:v>42607.277777777781</c:v>
                </c:pt>
                <c:pt idx="6921">
                  <c:v>42607.28125</c:v>
                </c:pt>
                <c:pt idx="6922">
                  <c:v>42607.284722222219</c:v>
                </c:pt>
                <c:pt idx="6923">
                  <c:v>42607.288194444445</c:v>
                </c:pt>
                <c:pt idx="6924">
                  <c:v>42607.291666666664</c:v>
                </c:pt>
                <c:pt idx="6925">
                  <c:v>42607.295138888891</c:v>
                </c:pt>
                <c:pt idx="6926">
                  <c:v>42607.298611111109</c:v>
                </c:pt>
                <c:pt idx="6927">
                  <c:v>42607.302083333336</c:v>
                </c:pt>
                <c:pt idx="6928">
                  <c:v>42607.305555555555</c:v>
                </c:pt>
                <c:pt idx="6929">
                  <c:v>42607.309027777781</c:v>
                </c:pt>
                <c:pt idx="6930">
                  <c:v>42607.3125</c:v>
                </c:pt>
                <c:pt idx="6931">
                  <c:v>42607.315972222219</c:v>
                </c:pt>
                <c:pt idx="6932">
                  <c:v>42607.319444444445</c:v>
                </c:pt>
                <c:pt idx="6933">
                  <c:v>42607.322916666664</c:v>
                </c:pt>
                <c:pt idx="6934">
                  <c:v>42607.326388888891</c:v>
                </c:pt>
                <c:pt idx="6935">
                  <c:v>42607.329861111109</c:v>
                </c:pt>
                <c:pt idx="6936">
                  <c:v>42607.333333333336</c:v>
                </c:pt>
                <c:pt idx="6937">
                  <c:v>42607.336805555555</c:v>
                </c:pt>
                <c:pt idx="6938">
                  <c:v>42607.340277777781</c:v>
                </c:pt>
                <c:pt idx="6939">
                  <c:v>42607.34375</c:v>
                </c:pt>
                <c:pt idx="6940">
                  <c:v>42607.347222222219</c:v>
                </c:pt>
                <c:pt idx="6941">
                  <c:v>42607.350694444445</c:v>
                </c:pt>
                <c:pt idx="6942">
                  <c:v>42607.354166666664</c:v>
                </c:pt>
                <c:pt idx="6943">
                  <c:v>42607.357638888891</c:v>
                </c:pt>
                <c:pt idx="6944">
                  <c:v>42607.361111111109</c:v>
                </c:pt>
                <c:pt idx="6945">
                  <c:v>42607.364583333336</c:v>
                </c:pt>
                <c:pt idx="6946">
                  <c:v>42607.368055555555</c:v>
                </c:pt>
                <c:pt idx="6947">
                  <c:v>42607.371527777781</c:v>
                </c:pt>
                <c:pt idx="6948">
                  <c:v>42607.375</c:v>
                </c:pt>
                <c:pt idx="6949">
                  <c:v>42607.378472222219</c:v>
                </c:pt>
                <c:pt idx="6950">
                  <c:v>42607.381944444445</c:v>
                </c:pt>
                <c:pt idx="6951">
                  <c:v>42607.385416666664</c:v>
                </c:pt>
                <c:pt idx="6952">
                  <c:v>42607.388888888891</c:v>
                </c:pt>
                <c:pt idx="6953">
                  <c:v>42607.392361111109</c:v>
                </c:pt>
                <c:pt idx="6954">
                  <c:v>42607.395833333336</c:v>
                </c:pt>
                <c:pt idx="6955">
                  <c:v>42607.399305555555</c:v>
                </c:pt>
                <c:pt idx="6956">
                  <c:v>42607.402777777781</c:v>
                </c:pt>
                <c:pt idx="6957">
                  <c:v>42607.40625</c:v>
                </c:pt>
                <c:pt idx="6958">
                  <c:v>42607.409722222219</c:v>
                </c:pt>
                <c:pt idx="6959">
                  <c:v>42607.413194444445</c:v>
                </c:pt>
                <c:pt idx="6960">
                  <c:v>42607.416666666664</c:v>
                </c:pt>
                <c:pt idx="6961">
                  <c:v>42607.420138888891</c:v>
                </c:pt>
                <c:pt idx="6962">
                  <c:v>42607.423611111109</c:v>
                </c:pt>
                <c:pt idx="6963">
                  <c:v>42607.427083333336</c:v>
                </c:pt>
                <c:pt idx="6964">
                  <c:v>42607.430555555555</c:v>
                </c:pt>
                <c:pt idx="6965">
                  <c:v>42607.434027777781</c:v>
                </c:pt>
                <c:pt idx="6966">
                  <c:v>42607.4375</c:v>
                </c:pt>
                <c:pt idx="6967">
                  <c:v>42607.440972222219</c:v>
                </c:pt>
                <c:pt idx="6968">
                  <c:v>42607.444444444445</c:v>
                </c:pt>
                <c:pt idx="6969">
                  <c:v>42607.447916666664</c:v>
                </c:pt>
                <c:pt idx="6970">
                  <c:v>42607.451388888891</c:v>
                </c:pt>
                <c:pt idx="6971">
                  <c:v>42607.454861111109</c:v>
                </c:pt>
                <c:pt idx="6972">
                  <c:v>42607.458333333336</c:v>
                </c:pt>
                <c:pt idx="6973">
                  <c:v>42607.461805555555</c:v>
                </c:pt>
                <c:pt idx="6974">
                  <c:v>42607.465277777781</c:v>
                </c:pt>
                <c:pt idx="6975">
                  <c:v>42607.46875</c:v>
                </c:pt>
                <c:pt idx="6976">
                  <c:v>42607.472222222219</c:v>
                </c:pt>
                <c:pt idx="6977">
                  <c:v>42607.475694444445</c:v>
                </c:pt>
                <c:pt idx="6978">
                  <c:v>42607.479166666664</c:v>
                </c:pt>
                <c:pt idx="6979">
                  <c:v>42607.482638888891</c:v>
                </c:pt>
                <c:pt idx="6980">
                  <c:v>42607.486111111109</c:v>
                </c:pt>
                <c:pt idx="6981">
                  <c:v>42607.489583333336</c:v>
                </c:pt>
                <c:pt idx="6982">
                  <c:v>42607.493055555555</c:v>
                </c:pt>
                <c:pt idx="6983">
                  <c:v>42607.496527777781</c:v>
                </c:pt>
                <c:pt idx="6984">
                  <c:v>42607.5</c:v>
                </c:pt>
                <c:pt idx="6985">
                  <c:v>42607.503472222219</c:v>
                </c:pt>
                <c:pt idx="6986">
                  <c:v>42607.506944444445</c:v>
                </c:pt>
                <c:pt idx="6987">
                  <c:v>42607.510416666664</c:v>
                </c:pt>
                <c:pt idx="6988">
                  <c:v>42607.513888888891</c:v>
                </c:pt>
                <c:pt idx="6989">
                  <c:v>42607.517361111109</c:v>
                </c:pt>
                <c:pt idx="6990">
                  <c:v>42607.520833333336</c:v>
                </c:pt>
                <c:pt idx="6991">
                  <c:v>42607.524305555555</c:v>
                </c:pt>
                <c:pt idx="6992">
                  <c:v>42607.527777777781</c:v>
                </c:pt>
                <c:pt idx="6993">
                  <c:v>42607.53125</c:v>
                </c:pt>
                <c:pt idx="6994">
                  <c:v>42607.534722222219</c:v>
                </c:pt>
                <c:pt idx="6995">
                  <c:v>42607.538194444445</c:v>
                </c:pt>
                <c:pt idx="6996">
                  <c:v>42607.541666666664</c:v>
                </c:pt>
                <c:pt idx="6997">
                  <c:v>42607.545138888891</c:v>
                </c:pt>
                <c:pt idx="6998">
                  <c:v>42607.548611111109</c:v>
                </c:pt>
                <c:pt idx="6999">
                  <c:v>42607.552083333336</c:v>
                </c:pt>
                <c:pt idx="7000">
                  <c:v>42607.555555555555</c:v>
                </c:pt>
                <c:pt idx="7001">
                  <c:v>42607.559027777781</c:v>
                </c:pt>
                <c:pt idx="7002">
                  <c:v>42607.5625</c:v>
                </c:pt>
                <c:pt idx="7003">
                  <c:v>42607.565972222219</c:v>
                </c:pt>
                <c:pt idx="7004">
                  <c:v>42607.569444444445</c:v>
                </c:pt>
                <c:pt idx="7005">
                  <c:v>42607.572916666664</c:v>
                </c:pt>
                <c:pt idx="7006">
                  <c:v>42607.576388888891</c:v>
                </c:pt>
                <c:pt idx="7007">
                  <c:v>42607.579861111109</c:v>
                </c:pt>
                <c:pt idx="7008">
                  <c:v>42607.583333333336</c:v>
                </c:pt>
                <c:pt idx="7009">
                  <c:v>42607.586805555555</c:v>
                </c:pt>
                <c:pt idx="7010">
                  <c:v>42607.590277777781</c:v>
                </c:pt>
                <c:pt idx="7011">
                  <c:v>42607.59375</c:v>
                </c:pt>
                <c:pt idx="7012">
                  <c:v>42607.597222222219</c:v>
                </c:pt>
                <c:pt idx="7013">
                  <c:v>42607.600694444445</c:v>
                </c:pt>
                <c:pt idx="7014">
                  <c:v>42607.604166666664</c:v>
                </c:pt>
                <c:pt idx="7015">
                  <c:v>42607.607638888891</c:v>
                </c:pt>
                <c:pt idx="7016">
                  <c:v>42607.611111111109</c:v>
                </c:pt>
                <c:pt idx="7017">
                  <c:v>42607.614583333336</c:v>
                </c:pt>
                <c:pt idx="7018">
                  <c:v>42607.618055555555</c:v>
                </c:pt>
                <c:pt idx="7019">
                  <c:v>42607.621527777781</c:v>
                </c:pt>
                <c:pt idx="7020">
                  <c:v>42607.625</c:v>
                </c:pt>
                <c:pt idx="7021">
                  <c:v>42607.628472222219</c:v>
                </c:pt>
                <c:pt idx="7022">
                  <c:v>42607.631944444445</c:v>
                </c:pt>
                <c:pt idx="7023">
                  <c:v>42607.635416666664</c:v>
                </c:pt>
                <c:pt idx="7024">
                  <c:v>42607.638888888891</c:v>
                </c:pt>
                <c:pt idx="7025">
                  <c:v>42607.642361111109</c:v>
                </c:pt>
                <c:pt idx="7026">
                  <c:v>42607.645833333336</c:v>
                </c:pt>
                <c:pt idx="7027">
                  <c:v>42607.649305555555</c:v>
                </c:pt>
                <c:pt idx="7028">
                  <c:v>42607.652777777781</c:v>
                </c:pt>
                <c:pt idx="7029">
                  <c:v>42607.65625</c:v>
                </c:pt>
                <c:pt idx="7030">
                  <c:v>42607.659722222219</c:v>
                </c:pt>
                <c:pt idx="7031">
                  <c:v>42607.663194444445</c:v>
                </c:pt>
                <c:pt idx="7032">
                  <c:v>42607.666666666664</c:v>
                </c:pt>
                <c:pt idx="7033">
                  <c:v>42607.670138888891</c:v>
                </c:pt>
                <c:pt idx="7034">
                  <c:v>42607.673611111109</c:v>
                </c:pt>
                <c:pt idx="7035">
                  <c:v>42607.677083333336</c:v>
                </c:pt>
                <c:pt idx="7036">
                  <c:v>42607.680555555555</c:v>
                </c:pt>
                <c:pt idx="7037">
                  <c:v>42607.684027777781</c:v>
                </c:pt>
                <c:pt idx="7038">
                  <c:v>42607.6875</c:v>
                </c:pt>
                <c:pt idx="7039">
                  <c:v>42607.690972222219</c:v>
                </c:pt>
                <c:pt idx="7040">
                  <c:v>42607.694444444445</c:v>
                </c:pt>
                <c:pt idx="7041">
                  <c:v>42607.697916666664</c:v>
                </c:pt>
                <c:pt idx="7042">
                  <c:v>42607.701388888891</c:v>
                </c:pt>
                <c:pt idx="7043">
                  <c:v>42607.704861111109</c:v>
                </c:pt>
                <c:pt idx="7044">
                  <c:v>42607.708333333336</c:v>
                </c:pt>
                <c:pt idx="7045">
                  <c:v>42607.711805555555</c:v>
                </c:pt>
                <c:pt idx="7046">
                  <c:v>42607.715277777781</c:v>
                </c:pt>
                <c:pt idx="7047">
                  <c:v>42607.71875</c:v>
                </c:pt>
                <c:pt idx="7048">
                  <c:v>42607.722222222219</c:v>
                </c:pt>
                <c:pt idx="7049">
                  <c:v>42607.725694444445</c:v>
                </c:pt>
                <c:pt idx="7050">
                  <c:v>42607.729166666664</c:v>
                </c:pt>
                <c:pt idx="7051">
                  <c:v>42607.732638888891</c:v>
                </c:pt>
                <c:pt idx="7052">
                  <c:v>42607.736111111109</c:v>
                </c:pt>
                <c:pt idx="7053">
                  <c:v>42607.739583333336</c:v>
                </c:pt>
                <c:pt idx="7054">
                  <c:v>42607.743055555555</c:v>
                </c:pt>
                <c:pt idx="7055">
                  <c:v>42607.746527777781</c:v>
                </c:pt>
                <c:pt idx="7056">
                  <c:v>42607.75</c:v>
                </c:pt>
                <c:pt idx="7057">
                  <c:v>42607.753472222219</c:v>
                </c:pt>
                <c:pt idx="7058">
                  <c:v>42607.756944444445</c:v>
                </c:pt>
                <c:pt idx="7059">
                  <c:v>42607.760416666664</c:v>
                </c:pt>
                <c:pt idx="7060">
                  <c:v>42607.763888888891</c:v>
                </c:pt>
                <c:pt idx="7061">
                  <c:v>42607.767361111109</c:v>
                </c:pt>
                <c:pt idx="7062">
                  <c:v>42607.770833333336</c:v>
                </c:pt>
                <c:pt idx="7063">
                  <c:v>42607.774305555555</c:v>
                </c:pt>
                <c:pt idx="7064">
                  <c:v>42607.777777777781</c:v>
                </c:pt>
                <c:pt idx="7065">
                  <c:v>42607.78125</c:v>
                </c:pt>
                <c:pt idx="7066">
                  <c:v>42607.784722222219</c:v>
                </c:pt>
                <c:pt idx="7067">
                  <c:v>42607.788194444445</c:v>
                </c:pt>
                <c:pt idx="7068">
                  <c:v>42607.791666666664</c:v>
                </c:pt>
                <c:pt idx="7069">
                  <c:v>42607.795138888891</c:v>
                </c:pt>
                <c:pt idx="7070">
                  <c:v>42607.798611111109</c:v>
                </c:pt>
                <c:pt idx="7071">
                  <c:v>42607.802083333336</c:v>
                </c:pt>
                <c:pt idx="7072">
                  <c:v>42607.805555555555</c:v>
                </c:pt>
                <c:pt idx="7073">
                  <c:v>42607.809027777781</c:v>
                </c:pt>
                <c:pt idx="7074">
                  <c:v>42607.8125</c:v>
                </c:pt>
                <c:pt idx="7075">
                  <c:v>42607.815972222219</c:v>
                </c:pt>
                <c:pt idx="7076">
                  <c:v>42607.819444444445</c:v>
                </c:pt>
                <c:pt idx="7077">
                  <c:v>42607.822916666664</c:v>
                </c:pt>
                <c:pt idx="7078">
                  <c:v>42607.826388888891</c:v>
                </c:pt>
                <c:pt idx="7079">
                  <c:v>42607.829861111109</c:v>
                </c:pt>
                <c:pt idx="7080">
                  <c:v>42607.833333333336</c:v>
                </c:pt>
                <c:pt idx="7081">
                  <c:v>42607.836805555555</c:v>
                </c:pt>
                <c:pt idx="7082">
                  <c:v>42607.840277777781</c:v>
                </c:pt>
                <c:pt idx="7083">
                  <c:v>42607.84375</c:v>
                </c:pt>
                <c:pt idx="7084">
                  <c:v>42607.847222222219</c:v>
                </c:pt>
                <c:pt idx="7085">
                  <c:v>42607.850694444445</c:v>
                </c:pt>
                <c:pt idx="7086">
                  <c:v>42607.854166666664</c:v>
                </c:pt>
                <c:pt idx="7087">
                  <c:v>42607.857638888891</c:v>
                </c:pt>
                <c:pt idx="7088">
                  <c:v>42607.861111111109</c:v>
                </c:pt>
                <c:pt idx="7089">
                  <c:v>42607.864583333336</c:v>
                </c:pt>
                <c:pt idx="7090">
                  <c:v>42607.868055555555</c:v>
                </c:pt>
                <c:pt idx="7091">
                  <c:v>42607.871527777781</c:v>
                </c:pt>
                <c:pt idx="7092">
                  <c:v>42607.875</c:v>
                </c:pt>
                <c:pt idx="7093">
                  <c:v>42607.878472222219</c:v>
                </c:pt>
                <c:pt idx="7094">
                  <c:v>42607.881944444445</c:v>
                </c:pt>
                <c:pt idx="7095">
                  <c:v>42607.885416666664</c:v>
                </c:pt>
                <c:pt idx="7096">
                  <c:v>42607.888888888891</c:v>
                </c:pt>
                <c:pt idx="7097">
                  <c:v>42607.892361111109</c:v>
                </c:pt>
                <c:pt idx="7098">
                  <c:v>42607.895833333336</c:v>
                </c:pt>
                <c:pt idx="7099">
                  <c:v>42607.899305555555</c:v>
                </c:pt>
                <c:pt idx="7100">
                  <c:v>42607.902777777781</c:v>
                </c:pt>
                <c:pt idx="7101">
                  <c:v>42607.90625</c:v>
                </c:pt>
                <c:pt idx="7102">
                  <c:v>42607.909722222219</c:v>
                </c:pt>
                <c:pt idx="7103">
                  <c:v>42607.913194444445</c:v>
                </c:pt>
                <c:pt idx="7104">
                  <c:v>42607.916666666664</c:v>
                </c:pt>
                <c:pt idx="7105">
                  <c:v>42607.920138888891</c:v>
                </c:pt>
                <c:pt idx="7106">
                  <c:v>42607.923611111109</c:v>
                </c:pt>
                <c:pt idx="7107">
                  <c:v>42607.927083333336</c:v>
                </c:pt>
                <c:pt idx="7108">
                  <c:v>42607.930555555555</c:v>
                </c:pt>
                <c:pt idx="7109">
                  <c:v>42607.934027777781</c:v>
                </c:pt>
                <c:pt idx="7110">
                  <c:v>42607.9375</c:v>
                </c:pt>
                <c:pt idx="7111">
                  <c:v>42607.940972222219</c:v>
                </c:pt>
                <c:pt idx="7112">
                  <c:v>42607.944444444445</c:v>
                </c:pt>
                <c:pt idx="7113">
                  <c:v>42607.947916666664</c:v>
                </c:pt>
                <c:pt idx="7114">
                  <c:v>42607.951388888891</c:v>
                </c:pt>
                <c:pt idx="7115">
                  <c:v>42607.954861111109</c:v>
                </c:pt>
                <c:pt idx="7116">
                  <c:v>42607.958333333336</c:v>
                </c:pt>
                <c:pt idx="7117">
                  <c:v>42607.961805555555</c:v>
                </c:pt>
                <c:pt idx="7118">
                  <c:v>42607.965277777781</c:v>
                </c:pt>
                <c:pt idx="7119">
                  <c:v>42607.96875</c:v>
                </c:pt>
                <c:pt idx="7120">
                  <c:v>42607.972222222219</c:v>
                </c:pt>
                <c:pt idx="7121">
                  <c:v>42607.975694444445</c:v>
                </c:pt>
                <c:pt idx="7122">
                  <c:v>42607.979166666664</c:v>
                </c:pt>
                <c:pt idx="7123">
                  <c:v>42607.982638888891</c:v>
                </c:pt>
                <c:pt idx="7124">
                  <c:v>42607.986111111109</c:v>
                </c:pt>
                <c:pt idx="7125">
                  <c:v>42607.989583333336</c:v>
                </c:pt>
                <c:pt idx="7126">
                  <c:v>42607.993055555555</c:v>
                </c:pt>
                <c:pt idx="7127">
                  <c:v>42607.996527777781</c:v>
                </c:pt>
                <c:pt idx="7128">
                  <c:v>42608</c:v>
                </c:pt>
                <c:pt idx="7129">
                  <c:v>42608.003472222219</c:v>
                </c:pt>
                <c:pt idx="7130">
                  <c:v>42608.006944444445</c:v>
                </c:pt>
                <c:pt idx="7131">
                  <c:v>42608.010416666664</c:v>
                </c:pt>
                <c:pt idx="7132">
                  <c:v>42608.013888888891</c:v>
                </c:pt>
                <c:pt idx="7133">
                  <c:v>42608.017361111109</c:v>
                </c:pt>
                <c:pt idx="7134">
                  <c:v>42608.020833333336</c:v>
                </c:pt>
                <c:pt idx="7135">
                  <c:v>42608.024305555555</c:v>
                </c:pt>
                <c:pt idx="7136">
                  <c:v>42608.027777777781</c:v>
                </c:pt>
                <c:pt idx="7137">
                  <c:v>42608.03125</c:v>
                </c:pt>
                <c:pt idx="7138">
                  <c:v>42608.034722222219</c:v>
                </c:pt>
                <c:pt idx="7139">
                  <c:v>42608.038194444445</c:v>
                </c:pt>
                <c:pt idx="7140">
                  <c:v>42608.041666666664</c:v>
                </c:pt>
                <c:pt idx="7141">
                  <c:v>42608.045138888891</c:v>
                </c:pt>
                <c:pt idx="7142">
                  <c:v>42608.048611111109</c:v>
                </c:pt>
                <c:pt idx="7143">
                  <c:v>42608.052083333336</c:v>
                </c:pt>
                <c:pt idx="7144">
                  <c:v>42608.055555555555</c:v>
                </c:pt>
                <c:pt idx="7145">
                  <c:v>42608.059027777781</c:v>
                </c:pt>
                <c:pt idx="7146">
                  <c:v>42608.0625</c:v>
                </c:pt>
                <c:pt idx="7147">
                  <c:v>42608.065972222219</c:v>
                </c:pt>
                <c:pt idx="7148">
                  <c:v>42608.069444444445</c:v>
                </c:pt>
                <c:pt idx="7149">
                  <c:v>42608.072916666664</c:v>
                </c:pt>
                <c:pt idx="7150">
                  <c:v>42608.076388888891</c:v>
                </c:pt>
                <c:pt idx="7151">
                  <c:v>42608.079861111109</c:v>
                </c:pt>
                <c:pt idx="7152">
                  <c:v>42608.083333333336</c:v>
                </c:pt>
                <c:pt idx="7153">
                  <c:v>42608.086805555555</c:v>
                </c:pt>
                <c:pt idx="7154">
                  <c:v>42608.090277777781</c:v>
                </c:pt>
                <c:pt idx="7155">
                  <c:v>42608.09375</c:v>
                </c:pt>
                <c:pt idx="7156">
                  <c:v>42608.097222222219</c:v>
                </c:pt>
                <c:pt idx="7157">
                  <c:v>42608.100694444445</c:v>
                </c:pt>
                <c:pt idx="7158">
                  <c:v>42608.104166666664</c:v>
                </c:pt>
                <c:pt idx="7159">
                  <c:v>42608.107638888891</c:v>
                </c:pt>
                <c:pt idx="7160">
                  <c:v>42608.111111111109</c:v>
                </c:pt>
                <c:pt idx="7161">
                  <c:v>42608.114583333336</c:v>
                </c:pt>
                <c:pt idx="7162">
                  <c:v>42608.118055555555</c:v>
                </c:pt>
                <c:pt idx="7163">
                  <c:v>42608.121527777781</c:v>
                </c:pt>
                <c:pt idx="7164">
                  <c:v>42608.125</c:v>
                </c:pt>
                <c:pt idx="7165">
                  <c:v>42608.128472222219</c:v>
                </c:pt>
                <c:pt idx="7166">
                  <c:v>42608.131944444445</c:v>
                </c:pt>
                <c:pt idx="7167">
                  <c:v>42608.135416666664</c:v>
                </c:pt>
                <c:pt idx="7168">
                  <c:v>42608.138888888891</c:v>
                </c:pt>
                <c:pt idx="7169">
                  <c:v>42608.142361111109</c:v>
                </c:pt>
                <c:pt idx="7170">
                  <c:v>42608.145833333336</c:v>
                </c:pt>
                <c:pt idx="7171">
                  <c:v>42608.149305555555</c:v>
                </c:pt>
                <c:pt idx="7172">
                  <c:v>42608.152777777781</c:v>
                </c:pt>
                <c:pt idx="7173">
                  <c:v>42608.15625</c:v>
                </c:pt>
                <c:pt idx="7174">
                  <c:v>42608.159722222219</c:v>
                </c:pt>
                <c:pt idx="7175">
                  <c:v>42608.163194444445</c:v>
                </c:pt>
                <c:pt idx="7176">
                  <c:v>42608.166666666664</c:v>
                </c:pt>
                <c:pt idx="7177">
                  <c:v>42608.170138888891</c:v>
                </c:pt>
                <c:pt idx="7178">
                  <c:v>42608.173611111109</c:v>
                </c:pt>
                <c:pt idx="7179">
                  <c:v>42608.177083333336</c:v>
                </c:pt>
                <c:pt idx="7180">
                  <c:v>42608.180555555555</c:v>
                </c:pt>
                <c:pt idx="7181">
                  <c:v>42608.184027777781</c:v>
                </c:pt>
                <c:pt idx="7182">
                  <c:v>42608.1875</c:v>
                </c:pt>
                <c:pt idx="7183">
                  <c:v>42608.190972222219</c:v>
                </c:pt>
                <c:pt idx="7184">
                  <c:v>42608.194444444445</c:v>
                </c:pt>
                <c:pt idx="7185">
                  <c:v>42608.197916666664</c:v>
                </c:pt>
                <c:pt idx="7186">
                  <c:v>42608.201388888891</c:v>
                </c:pt>
                <c:pt idx="7187">
                  <c:v>42608.204861111109</c:v>
                </c:pt>
                <c:pt idx="7188">
                  <c:v>42608.208333333336</c:v>
                </c:pt>
                <c:pt idx="7189">
                  <c:v>42608.211805555555</c:v>
                </c:pt>
                <c:pt idx="7190">
                  <c:v>42608.215277777781</c:v>
                </c:pt>
                <c:pt idx="7191">
                  <c:v>42608.21875</c:v>
                </c:pt>
                <c:pt idx="7192">
                  <c:v>42608.222222222219</c:v>
                </c:pt>
                <c:pt idx="7193">
                  <c:v>42608.225694444445</c:v>
                </c:pt>
                <c:pt idx="7194">
                  <c:v>42608.229166666664</c:v>
                </c:pt>
                <c:pt idx="7195">
                  <c:v>42608.232638888891</c:v>
                </c:pt>
                <c:pt idx="7196">
                  <c:v>42608.236111111109</c:v>
                </c:pt>
                <c:pt idx="7197">
                  <c:v>42608.239583333336</c:v>
                </c:pt>
                <c:pt idx="7198">
                  <c:v>42608.243055555555</c:v>
                </c:pt>
                <c:pt idx="7199">
                  <c:v>42608.246527777781</c:v>
                </c:pt>
                <c:pt idx="7200">
                  <c:v>42608.25</c:v>
                </c:pt>
                <c:pt idx="7201">
                  <c:v>42608.253472222219</c:v>
                </c:pt>
                <c:pt idx="7202">
                  <c:v>42608.256944444445</c:v>
                </c:pt>
                <c:pt idx="7203">
                  <c:v>42608.260416666664</c:v>
                </c:pt>
                <c:pt idx="7204">
                  <c:v>42608.263888888891</c:v>
                </c:pt>
                <c:pt idx="7205">
                  <c:v>42608.267361111109</c:v>
                </c:pt>
                <c:pt idx="7206">
                  <c:v>42608.270833333336</c:v>
                </c:pt>
                <c:pt idx="7207">
                  <c:v>42608.274305555555</c:v>
                </c:pt>
                <c:pt idx="7208">
                  <c:v>42608.277777777781</c:v>
                </c:pt>
                <c:pt idx="7209">
                  <c:v>42608.28125</c:v>
                </c:pt>
                <c:pt idx="7210">
                  <c:v>42608.284722222219</c:v>
                </c:pt>
                <c:pt idx="7211">
                  <c:v>42608.288194444445</c:v>
                </c:pt>
                <c:pt idx="7212">
                  <c:v>42608.291666666664</c:v>
                </c:pt>
                <c:pt idx="7213">
                  <c:v>42608.295138888891</c:v>
                </c:pt>
                <c:pt idx="7214">
                  <c:v>42608.298611111109</c:v>
                </c:pt>
                <c:pt idx="7215">
                  <c:v>42608.302083333336</c:v>
                </c:pt>
                <c:pt idx="7216">
                  <c:v>42608.305555555555</c:v>
                </c:pt>
                <c:pt idx="7217">
                  <c:v>42608.309027777781</c:v>
                </c:pt>
                <c:pt idx="7218">
                  <c:v>42608.3125</c:v>
                </c:pt>
                <c:pt idx="7219">
                  <c:v>42608.315972222219</c:v>
                </c:pt>
                <c:pt idx="7220">
                  <c:v>42608.319444444445</c:v>
                </c:pt>
                <c:pt idx="7221">
                  <c:v>42608.322916666664</c:v>
                </c:pt>
                <c:pt idx="7222">
                  <c:v>42608.326388888891</c:v>
                </c:pt>
                <c:pt idx="7223">
                  <c:v>42608.329861111109</c:v>
                </c:pt>
                <c:pt idx="7224">
                  <c:v>42608.333333333336</c:v>
                </c:pt>
                <c:pt idx="7225">
                  <c:v>42608.336805555555</c:v>
                </c:pt>
                <c:pt idx="7226">
                  <c:v>42608.340277777781</c:v>
                </c:pt>
                <c:pt idx="7227">
                  <c:v>42608.34375</c:v>
                </c:pt>
                <c:pt idx="7228">
                  <c:v>42608.347222222219</c:v>
                </c:pt>
                <c:pt idx="7229">
                  <c:v>42608.350694444445</c:v>
                </c:pt>
                <c:pt idx="7230">
                  <c:v>42608.354166666664</c:v>
                </c:pt>
                <c:pt idx="7231">
                  <c:v>42608.357638888891</c:v>
                </c:pt>
                <c:pt idx="7232">
                  <c:v>42608.361111111109</c:v>
                </c:pt>
                <c:pt idx="7233">
                  <c:v>42608.364583333336</c:v>
                </c:pt>
                <c:pt idx="7234">
                  <c:v>42608.368055555555</c:v>
                </c:pt>
                <c:pt idx="7235">
                  <c:v>42608.371527777781</c:v>
                </c:pt>
                <c:pt idx="7236">
                  <c:v>42608.375</c:v>
                </c:pt>
                <c:pt idx="7237">
                  <c:v>42608.378472222219</c:v>
                </c:pt>
                <c:pt idx="7238">
                  <c:v>42608.381944444445</c:v>
                </c:pt>
                <c:pt idx="7239">
                  <c:v>42608.385416666664</c:v>
                </c:pt>
                <c:pt idx="7240">
                  <c:v>42608.388888888891</c:v>
                </c:pt>
                <c:pt idx="7241">
                  <c:v>42608.392361111109</c:v>
                </c:pt>
                <c:pt idx="7242">
                  <c:v>42608.395833333336</c:v>
                </c:pt>
                <c:pt idx="7243">
                  <c:v>42608.399305555555</c:v>
                </c:pt>
                <c:pt idx="7244">
                  <c:v>42608.402777777781</c:v>
                </c:pt>
                <c:pt idx="7245">
                  <c:v>42608.40625</c:v>
                </c:pt>
                <c:pt idx="7246">
                  <c:v>42608.409722222219</c:v>
                </c:pt>
                <c:pt idx="7247">
                  <c:v>42608.413194444445</c:v>
                </c:pt>
                <c:pt idx="7248">
                  <c:v>42608.416666666664</c:v>
                </c:pt>
                <c:pt idx="7249">
                  <c:v>42608.420138888891</c:v>
                </c:pt>
                <c:pt idx="7250">
                  <c:v>42608.423611111109</c:v>
                </c:pt>
                <c:pt idx="7251">
                  <c:v>42608.427083333336</c:v>
                </c:pt>
                <c:pt idx="7252">
                  <c:v>42608.430555555555</c:v>
                </c:pt>
                <c:pt idx="7253">
                  <c:v>42608.434027777781</c:v>
                </c:pt>
                <c:pt idx="7254">
                  <c:v>42608.4375</c:v>
                </c:pt>
                <c:pt idx="7255">
                  <c:v>42608.440972222219</c:v>
                </c:pt>
                <c:pt idx="7256">
                  <c:v>42608.444444444445</c:v>
                </c:pt>
                <c:pt idx="7257">
                  <c:v>42608.447916666664</c:v>
                </c:pt>
                <c:pt idx="7258">
                  <c:v>42608.451388888891</c:v>
                </c:pt>
                <c:pt idx="7259">
                  <c:v>42608.454861111109</c:v>
                </c:pt>
                <c:pt idx="7260">
                  <c:v>42608.458333333336</c:v>
                </c:pt>
                <c:pt idx="7261">
                  <c:v>42608.461805555555</c:v>
                </c:pt>
                <c:pt idx="7262">
                  <c:v>42608.465277777781</c:v>
                </c:pt>
                <c:pt idx="7263">
                  <c:v>42608.46875</c:v>
                </c:pt>
                <c:pt idx="7264">
                  <c:v>42608.472222222219</c:v>
                </c:pt>
                <c:pt idx="7265">
                  <c:v>42608.475694444445</c:v>
                </c:pt>
                <c:pt idx="7266">
                  <c:v>42608.479166666664</c:v>
                </c:pt>
                <c:pt idx="7267">
                  <c:v>42608.482638888891</c:v>
                </c:pt>
                <c:pt idx="7268">
                  <c:v>42608.486111111109</c:v>
                </c:pt>
                <c:pt idx="7269">
                  <c:v>42608.489583333336</c:v>
                </c:pt>
                <c:pt idx="7270">
                  <c:v>42608.493055555555</c:v>
                </c:pt>
                <c:pt idx="7271">
                  <c:v>42608.496527777781</c:v>
                </c:pt>
                <c:pt idx="7272">
                  <c:v>42608.5</c:v>
                </c:pt>
                <c:pt idx="7273">
                  <c:v>42608.503472222219</c:v>
                </c:pt>
                <c:pt idx="7274">
                  <c:v>42608.506944444445</c:v>
                </c:pt>
                <c:pt idx="7275">
                  <c:v>42608.510416666664</c:v>
                </c:pt>
                <c:pt idx="7276">
                  <c:v>42608.513888888891</c:v>
                </c:pt>
                <c:pt idx="7277">
                  <c:v>42608.517361111109</c:v>
                </c:pt>
                <c:pt idx="7278">
                  <c:v>42608.520833333336</c:v>
                </c:pt>
                <c:pt idx="7279">
                  <c:v>42608.524305555555</c:v>
                </c:pt>
                <c:pt idx="7280">
                  <c:v>42608.527777777781</c:v>
                </c:pt>
                <c:pt idx="7281">
                  <c:v>42608.53125</c:v>
                </c:pt>
                <c:pt idx="7282">
                  <c:v>42608.534722222219</c:v>
                </c:pt>
                <c:pt idx="7283">
                  <c:v>42608.538194444445</c:v>
                </c:pt>
                <c:pt idx="7284">
                  <c:v>42608.541666666664</c:v>
                </c:pt>
                <c:pt idx="7285">
                  <c:v>42608.545138888891</c:v>
                </c:pt>
                <c:pt idx="7286">
                  <c:v>42608.548611111109</c:v>
                </c:pt>
                <c:pt idx="7287">
                  <c:v>42608.552083333336</c:v>
                </c:pt>
                <c:pt idx="7288">
                  <c:v>42608.555555555555</c:v>
                </c:pt>
                <c:pt idx="7289">
                  <c:v>42608.559027777781</c:v>
                </c:pt>
                <c:pt idx="7290">
                  <c:v>42608.5625</c:v>
                </c:pt>
                <c:pt idx="7291">
                  <c:v>42608.565972222219</c:v>
                </c:pt>
                <c:pt idx="7292">
                  <c:v>42608.569444444445</c:v>
                </c:pt>
                <c:pt idx="7293">
                  <c:v>42608.572916666664</c:v>
                </c:pt>
                <c:pt idx="7294">
                  <c:v>42608.576388888891</c:v>
                </c:pt>
                <c:pt idx="7295">
                  <c:v>42608.579861111109</c:v>
                </c:pt>
                <c:pt idx="7296">
                  <c:v>42608.583333333336</c:v>
                </c:pt>
                <c:pt idx="7297">
                  <c:v>42608.586805555555</c:v>
                </c:pt>
                <c:pt idx="7298">
                  <c:v>42608.590277777781</c:v>
                </c:pt>
                <c:pt idx="7299">
                  <c:v>42608.59375</c:v>
                </c:pt>
                <c:pt idx="7300">
                  <c:v>42608.597222222219</c:v>
                </c:pt>
                <c:pt idx="7301">
                  <c:v>42608.600694444445</c:v>
                </c:pt>
                <c:pt idx="7302">
                  <c:v>42608.604166666664</c:v>
                </c:pt>
                <c:pt idx="7303">
                  <c:v>42608.607638888891</c:v>
                </c:pt>
                <c:pt idx="7304">
                  <c:v>42608.611111111109</c:v>
                </c:pt>
                <c:pt idx="7305">
                  <c:v>42608.614583333336</c:v>
                </c:pt>
                <c:pt idx="7306">
                  <c:v>42608.618055555555</c:v>
                </c:pt>
                <c:pt idx="7307">
                  <c:v>42608.621527777781</c:v>
                </c:pt>
                <c:pt idx="7308">
                  <c:v>42608.625</c:v>
                </c:pt>
                <c:pt idx="7309">
                  <c:v>42608.628472222219</c:v>
                </c:pt>
                <c:pt idx="7310">
                  <c:v>42608.631944444445</c:v>
                </c:pt>
                <c:pt idx="7311">
                  <c:v>42608.635416666664</c:v>
                </c:pt>
                <c:pt idx="7312">
                  <c:v>42608.638888888891</c:v>
                </c:pt>
                <c:pt idx="7313">
                  <c:v>42608.642361111109</c:v>
                </c:pt>
                <c:pt idx="7314">
                  <c:v>42608.645833333336</c:v>
                </c:pt>
                <c:pt idx="7315">
                  <c:v>42608.649305555555</c:v>
                </c:pt>
                <c:pt idx="7316">
                  <c:v>42608.652777777781</c:v>
                </c:pt>
                <c:pt idx="7317">
                  <c:v>42608.65625</c:v>
                </c:pt>
                <c:pt idx="7318">
                  <c:v>42608.659722222219</c:v>
                </c:pt>
                <c:pt idx="7319">
                  <c:v>42608.663194444445</c:v>
                </c:pt>
                <c:pt idx="7320">
                  <c:v>42608.666666666664</c:v>
                </c:pt>
                <c:pt idx="7321">
                  <c:v>42608.670138888891</c:v>
                </c:pt>
                <c:pt idx="7322">
                  <c:v>42608.673611111109</c:v>
                </c:pt>
                <c:pt idx="7323">
                  <c:v>42608.677083333336</c:v>
                </c:pt>
                <c:pt idx="7324">
                  <c:v>42608.680555555555</c:v>
                </c:pt>
                <c:pt idx="7325">
                  <c:v>42608.684027777781</c:v>
                </c:pt>
                <c:pt idx="7326">
                  <c:v>42608.6875</c:v>
                </c:pt>
                <c:pt idx="7327">
                  <c:v>42608.690972222219</c:v>
                </c:pt>
                <c:pt idx="7328">
                  <c:v>42608.694444444445</c:v>
                </c:pt>
                <c:pt idx="7329">
                  <c:v>42608.697916666664</c:v>
                </c:pt>
                <c:pt idx="7330">
                  <c:v>42608.701388888891</c:v>
                </c:pt>
                <c:pt idx="7331">
                  <c:v>42608.704861111109</c:v>
                </c:pt>
                <c:pt idx="7332">
                  <c:v>42608.708333333336</c:v>
                </c:pt>
                <c:pt idx="7333">
                  <c:v>42608.711805555555</c:v>
                </c:pt>
                <c:pt idx="7334">
                  <c:v>42608.715277777781</c:v>
                </c:pt>
                <c:pt idx="7335">
                  <c:v>42608.71875</c:v>
                </c:pt>
                <c:pt idx="7336">
                  <c:v>42608.722222222219</c:v>
                </c:pt>
                <c:pt idx="7337">
                  <c:v>42608.725694444445</c:v>
                </c:pt>
                <c:pt idx="7338">
                  <c:v>42608.729166666664</c:v>
                </c:pt>
                <c:pt idx="7339">
                  <c:v>42608.732638888891</c:v>
                </c:pt>
                <c:pt idx="7340">
                  <c:v>42608.736111111109</c:v>
                </c:pt>
                <c:pt idx="7341">
                  <c:v>42608.739583333336</c:v>
                </c:pt>
                <c:pt idx="7342">
                  <c:v>42608.743055555555</c:v>
                </c:pt>
                <c:pt idx="7343">
                  <c:v>42608.746527777781</c:v>
                </c:pt>
                <c:pt idx="7344">
                  <c:v>42608.75</c:v>
                </c:pt>
                <c:pt idx="7345">
                  <c:v>42608.753472222219</c:v>
                </c:pt>
                <c:pt idx="7346">
                  <c:v>42608.756944444445</c:v>
                </c:pt>
                <c:pt idx="7347">
                  <c:v>42608.760416666664</c:v>
                </c:pt>
                <c:pt idx="7348">
                  <c:v>42608.763888888891</c:v>
                </c:pt>
                <c:pt idx="7349">
                  <c:v>42608.767361111109</c:v>
                </c:pt>
                <c:pt idx="7350">
                  <c:v>42608.770833333336</c:v>
                </c:pt>
                <c:pt idx="7351">
                  <c:v>42608.774305555555</c:v>
                </c:pt>
                <c:pt idx="7352">
                  <c:v>42608.777777777781</c:v>
                </c:pt>
                <c:pt idx="7353">
                  <c:v>42608.78125</c:v>
                </c:pt>
                <c:pt idx="7354">
                  <c:v>42608.784722222219</c:v>
                </c:pt>
                <c:pt idx="7355">
                  <c:v>42608.788194444445</c:v>
                </c:pt>
                <c:pt idx="7356">
                  <c:v>42608.791666666664</c:v>
                </c:pt>
                <c:pt idx="7357">
                  <c:v>42608.795138888891</c:v>
                </c:pt>
                <c:pt idx="7358">
                  <c:v>42608.798611111109</c:v>
                </c:pt>
                <c:pt idx="7359">
                  <c:v>42608.802083333336</c:v>
                </c:pt>
                <c:pt idx="7360">
                  <c:v>42608.805555555555</c:v>
                </c:pt>
                <c:pt idx="7361">
                  <c:v>42608.809027777781</c:v>
                </c:pt>
                <c:pt idx="7362">
                  <c:v>42608.8125</c:v>
                </c:pt>
                <c:pt idx="7363">
                  <c:v>42608.815972222219</c:v>
                </c:pt>
                <c:pt idx="7364">
                  <c:v>42608.819444444445</c:v>
                </c:pt>
                <c:pt idx="7365">
                  <c:v>42608.822916666664</c:v>
                </c:pt>
                <c:pt idx="7366">
                  <c:v>42608.826388888891</c:v>
                </c:pt>
                <c:pt idx="7367">
                  <c:v>42608.829861111109</c:v>
                </c:pt>
                <c:pt idx="7368">
                  <c:v>42608.833333333336</c:v>
                </c:pt>
                <c:pt idx="7369">
                  <c:v>42608.836805555555</c:v>
                </c:pt>
                <c:pt idx="7370">
                  <c:v>42608.840277777781</c:v>
                </c:pt>
                <c:pt idx="7371">
                  <c:v>42608.84375</c:v>
                </c:pt>
                <c:pt idx="7372">
                  <c:v>42608.847222222219</c:v>
                </c:pt>
                <c:pt idx="7373">
                  <c:v>42608.850694444445</c:v>
                </c:pt>
                <c:pt idx="7374">
                  <c:v>42608.854166666664</c:v>
                </c:pt>
                <c:pt idx="7375">
                  <c:v>42608.857638888891</c:v>
                </c:pt>
                <c:pt idx="7376">
                  <c:v>42608.861111111109</c:v>
                </c:pt>
                <c:pt idx="7377">
                  <c:v>42608.864583333336</c:v>
                </c:pt>
                <c:pt idx="7378">
                  <c:v>42608.868055555555</c:v>
                </c:pt>
                <c:pt idx="7379">
                  <c:v>42608.871527777781</c:v>
                </c:pt>
                <c:pt idx="7380">
                  <c:v>42608.875</c:v>
                </c:pt>
                <c:pt idx="7381">
                  <c:v>42608.878472222219</c:v>
                </c:pt>
                <c:pt idx="7382">
                  <c:v>42608.881944444445</c:v>
                </c:pt>
                <c:pt idx="7383">
                  <c:v>42608.885416666664</c:v>
                </c:pt>
                <c:pt idx="7384">
                  <c:v>42608.888888888891</c:v>
                </c:pt>
                <c:pt idx="7385">
                  <c:v>42608.892361111109</c:v>
                </c:pt>
                <c:pt idx="7386">
                  <c:v>42608.895833333336</c:v>
                </c:pt>
                <c:pt idx="7387">
                  <c:v>42608.899305555555</c:v>
                </c:pt>
                <c:pt idx="7388">
                  <c:v>42608.902777777781</c:v>
                </c:pt>
                <c:pt idx="7389">
                  <c:v>42608.90625</c:v>
                </c:pt>
                <c:pt idx="7390">
                  <c:v>42608.909722222219</c:v>
                </c:pt>
                <c:pt idx="7391">
                  <c:v>42608.913194444445</c:v>
                </c:pt>
                <c:pt idx="7392">
                  <c:v>42608.916666666664</c:v>
                </c:pt>
                <c:pt idx="7393">
                  <c:v>42608.920138888891</c:v>
                </c:pt>
                <c:pt idx="7394">
                  <c:v>42608.923611111109</c:v>
                </c:pt>
                <c:pt idx="7395">
                  <c:v>42608.927083333336</c:v>
                </c:pt>
                <c:pt idx="7396">
                  <c:v>42608.930555555555</c:v>
                </c:pt>
                <c:pt idx="7397">
                  <c:v>42608.934027777781</c:v>
                </c:pt>
                <c:pt idx="7398">
                  <c:v>42608.9375</c:v>
                </c:pt>
                <c:pt idx="7399">
                  <c:v>42608.940972222219</c:v>
                </c:pt>
                <c:pt idx="7400">
                  <c:v>42608.944444444445</c:v>
                </c:pt>
                <c:pt idx="7401">
                  <c:v>42608.947916666664</c:v>
                </c:pt>
                <c:pt idx="7402">
                  <c:v>42608.951388888891</c:v>
                </c:pt>
                <c:pt idx="7403">
                  <c:v>42608.954861111109</c:v>
                </c:pt>
                <c:pt idx="7404">
                  <c:v>42608.958333333336</c:v>
                </c:pt>
                <c:pt idx="7405">
                  <c:v>42608.961805555555</c:v>
                </c:pt>
                <c:pt idx="7406">
                  <c:v>42608.965277777781</c:v>
                </c:pt>
                <c:pt idx="7407">
                  <c:v>42608.96875</c:v>
                </c:pt>
                <c:pt idx="7408">
                  <c:v>42608.972222222219</c:v>
                </c:pt>
                <c:pt idx="7409">
                  <c:v>42608.975694444445</c:v>
                </c:pt>
                <c:pt idx="7410">
                  <c:v>42608.979166666664</c:v>
                </c:pt>
                <c:pt idx="7411">
                  <c:v>42608.982638888891</c:v>
                </c:pt>
                <c:pt idx="7412">
                  <c:v>42608.986111111109</c:v>
                </c:pt>
                <c:pt idx="7413">
                  <c:v>42608.989583333336</c:v>
                </c:pt>
                <c:pt idx="7414">
                  <c:v>42608.993055555555</c:v>
                </c:pt>
                <c:pt idx="7415">
                  <c:v>42608.996527777781</c:v>
                </c:pt>
                <c:pt idx="7416">
                  <c:v>42609</c:v>
                </c:pt>
                <c:pt idx="7417">
                  <c:v>42609.003472222219</c:v>
                </c:pt>
                <c:pt idx="7418">
                  <c:v>42609.006944444445</c:v>
                </c:pt>
                <c:pt idx="7419">
                  <c:v>42609.010416666664</c:v>
                </c:pt>
                <c:pt idx="7420">
                  <c:v>42609.013888888891</c:v>
                </c:pt>
                <c:pt idx="7421">
                  <c:v>42609.017361111109</c:v>
                </c:pt>
                <c:pt idx="7422">
                  <c:v>42609.020833333336</c:v>
                </c:pt>
                <c:pt idx="7423">
                  <c:v>42609.024305555555</c:v>
                </c:pt>
                <c:pt idx="7424">
                  <c:v>42609.027777777781</c:v>
                </c:pt>
                <c:pt idx="7425">
                  <c:v>42609.03125</c:v>
                </c:pt>
                <c:pt idx="7426">
                  <c:v>42609.034722222219</c:v>
                </c:pt>
                <c:pt idx="7427">
                  <c:v>42609.038194444445</c:v>
                </c:pt>
                <c:pt idx="7428">
                  <c:v>42609.041666666664</c:v>
                </c:pt>
                <c:pt idx="7429">
                  <c:v>42609.045138888891</c:v>
                </c:pt>
                <c:pt idx="7430">
                  <c:v>42609.048611111109</c:v>
                </c:pt>
                <c:pt idx="7431">
                  <c:v>42609.052083333336</c:v>
                </c:pt>
                <c:pt idx="7432">
                  <c:v>42609.055555555555</c:v>
                </c:pt>
                <c:pt idx="7433">
                  <c:v>42609.059027777781</c:v>
                </c:pt>
                <c:pt idx="7434">
                  <c:v>42609.0625</c:v>
                </c:pt>
                <c:pt idx="7435">
                  <c:v>42609.065972222219</c:v>
                </c:pt>
                <c:pt idx="7436">
                  <c:v>42609.069444444445</c:v>
                </c:pt>
                <c:pt idx="7437">
                  <c:v>42609.072916666664</c:v>
                </c:pt>
                <c:pt idx="7438">
                  <c:v>42609.076388888891</c:v>
                </c:pt>
                <c:pt idx="7439">
                  <c:v>42609.079861111109</c:v>
                </c:pt>
                <c:pt idx="7440">
                  <c:v>42609.083333333336</c:v>
                </c:pt>
                <c:pt idx="7441">
                  <c:v>42609.086805555555</c:v>
                </c:pt>
                <c:pt idx="7442">
                  <c:v>42609.090277777781</c:v>
                </c:pt>
                <c:pt idx="7443">
                  <c:v>42609.09375</c:v>
                </c:pt>
                <c:pt idx="7444">
                  <c:v>42609.097222222219</c:v>
                </c:pt>
                <c:pt idx="7445">
                  <c:v>42609.100694444445</c:v>
                </c:pt>
                <c:pt idx="7446">
                  <c:v>42609.104166666664</c:v>
                </c:pt>
                <c:pt idx="7447">
                  <c:v>42609.107638888891</c:v>
                </c:pt>
                <c:pt idx="7448">
                  <c:v>42609.111111111109</c:v>
                </c:pt>
                <c:pt idx="7449">
                  <c:v>42609.114583333336</c:v>
                </c:pt>
                <c:pt idx="7450">
                  <c:v>42609.118055555555</c:v>
                </c:pt>
                <c:pt idx="7451">
                  <c:v>42609.121527777781</c:v>
                </c:pt>
                <c:pt idx="7452">
                  <c:v>42609.125</c:v>
                </c:pt>
                <c:pt idx="7453">
                  <c:v>42609.128472222219</c:v>
                </c:pt>
                <c:pt idx="7454">
                  <c:v>42609.131944444445</c:v>
                </c:pt>
                <c:pt idx="7455">
                  <c:v>42609.135416666664</c:v>
                </c:pt>
                <c:pt idx="7456">
                  <c:v>42609.138888888891</c:v>
                </c:pt>
                <c:pt idx="7457">
                  <c:v>42609.142361111109</c:v>
                </c:pt>
                <c:pt idx="7458">
                  <c:v>42609.145833333336</c:v>
                </c:pt>
                <c:pt idx="7459">
                  <c:v>42609.149305555555</c:v>
                </c:pt>
                <c:pt idx="7460">
                  <c:v>42609.152777777781</c:v>
                </c:pt>
                <c:pt idx="7461">
                  <c:v>42609.15625</c:v>
                </c:pt>
                <c:pt idx="7462">
                  <c:v>42609.159722222219</c:v>
                </c:pt>
                <c:pt idx="7463">
                  <c:v>42609.163194444445</c:v>
                </c:pt>
                <c:pt idx="7464">
                  <c:v>42609.166666666664</c:v>
                </c:pt>
                <c:pt idx="7465">
                  <c:v>42609.170138888891</c:v>
                </c:pt>
                <c:pt idx="7466">
                  <c:v>42609.173611111109</c:v>
                </c:pt>
                <c:pt idx="7467">
                  <c:v>42609.177083333336</c:v>
                </c:pt>
                <c:pt idx="7468">
                  <c:v>42609.180555555555</c:v>
                </c:pt>
                <c:pt idx="7469">
                  <c:v>42609.184027777781</c:v>
                </c:pt>
                <c:pt idx="7470">
                  <c:v>42609.1875</c:v>
                </c:pt>
                <c:pt idx="7471">
                  <c:v>42609.190972222219</c:v>
                </c:pt>
                <c:pt idx="7472">
                  <c:v>42609.194444444445</c:v>
                </c:pt>
                <c:pt idx="7473">
                  <c:v>42609.197916666664</c:v>
                </c:pt>
                <c:pt idx="7474">
                  <c:v>42609.201388888891</c:v>
                </c:pt>
                <c:pt idx="7475">
                  <c:v>42609.204861111109</c:v>
                </c:pt>
                <c:pt idx="7476">
                  <c:v>42609.208333333336</c:v>
                </c:pt>
                <c:pt idx="7477">
                  <c:v>42609.211805555555</c:v>
                </c:pt>
                <c:pt idx="7478">
                  <c:v>42609.215277777781</c:v>
                </c:pt>
                <c:pt idx="7479">
                  <c:v>42609.21875</c:v>
                </c:pt>
                <c:pt idx="7480">
                  <c:v>42609.222222222219</c:v>
                </c:pt>
                <c:pt idx="7481">
                  <c:v>42609.225694444445</c:v>
                </c:pt>
                <c:pt idx="7482">
                  <c:v>42609.229166666664</c:v>
                </c:pt>
                <c:pt idx="7483">
                  <c:v>42609.232638888891</c:v>
                </c:pt>
                <c:pt idx="7484">
                  <c:v>42609.236111111109</c:v>
                </c:pt>
                <c:pt idx="7485">
                  <c:v>42609.239583333336</c:v>
                </c:pt>
                <c:pt idx="7486">
                  <c:v>42609.243055555555</c:v>
                </c:pt>
                <c:pt idx="7487">
                  <c:v>42609.246527777781</c:v>
                </c:pt>
                <c:pt idx="7488">
                  <c:v>42609.25</c:v>
                </c:pt>
                <c:pt idx="7489">
                  <c:v>42609.253472222219</c:v>
                </c:pt>
                <c:pt idx="7490">
                  <c:v>42609.256944444445</c:v>
                </c:pt>
                <c:pt idx="7491">
                  <c:v>42609.260416666664</c:v>
                </c:pt>
                <c:pt idx="7492">
                  <c:v>42609.263888888891</c:v>
                </c:pt>
                <c:pt idx="7493">
                  <c:v>42609.267361111109</c:v>
                </c:pt>
                <c:pt idx="7494">
                  <c:v>42609.270833333336</c:v>
                </c:pt>
                <c:pt idx="7495">
                  <c:v>42609.274305555555</c:v>
                </c:pt>
                <c:pt idx="7496">
                  <c:v>42609.277777777781</c:v>
                </c:pt>
                <c:pt idx="7497">
                  <c:v>42609.28125</c:v>
                </c:pt>
                <c:pt idx="7498">
                  <c:v>42609.284722222219</c:v>
                </c:pt>
                <c:pt idx="7499">
                  <c:v>42609.288194444445</c:v>
                </c:pt>
                <c:pt idx="7500">
                  <c:v>42609.291666666664</c:v>
                </c:pt>
                <c:pt idx="7501">
                  <c:v>42609.295138888891</c:v>
                </c:pt>
                <c:pt idx="7502">
                  <c:v>42609.298611111109</c:v>
                </c:pt>
                <c:pt idx="7503">
                  <c:v>42609.302083333336</c:v>
                </c:pt>
                <c:pt idx="7504">
                  <c:v>42609.305555555555</c:v>
                </c:pt>
                <c:pt idx="7505">
                  <c:v>42609.309027777781</c:v>
                </c:pt>
                <c:pt idx="7506">
                  <c:v>42609.3125</c:v>
                </c:pt>
                <c:pt idx="7507">
                  <c:v>42609.315972222219</c:v>
                </c:pt>
                <c:pt idx="7508">
                  <c:v>42609.319444444445</c:v>
                </c:pt>
                <c:pt idx="7509">
                  <c:v>42609.322916666664</c:v>
                </c:pt>
                <c:pt idx="7510">
                  <c:v>42609.326388888891</c:v>
                </c:pt>
                <c:pt idx="7511">
                  <c:v>42609.329861111109</c:v>
                </c:pt>
                <c:pt idx="7512">
                  <c:v>42609.333333333336</c:v>
                </c:pt>
                <c:pt idx="7513">
                  <c:v>42609.336805555555</c:v>
                </c:pt>
                <c:pt idx="7514">
                  <c:v>42609.340277777781</c:v>
                </c:pt>
                <c:pt idx="7515">
                  <c:v>42609.34375</c:v>
                </c:pt>
                <c:pt idx="7516">
                  <c:v>42609.347222222219</c:v>
                </c:pt>
                <c:pt idx="7517">
                  <c:v>42609.350694444445</c:v>
                </c:pt>
                <c:pt idx="7518">
                  <c:v>42609.354166666664</c:v>
                </c:pt>
                <c:pt idx="7519">
                  <c:v>42609.357638888891</c:v>
                </c:pt>
                <c:pt idx="7520">
                  <c:v>42609.361111111109</c:v>
                </c:pt>
                <c:pt idx="7521">
                  <c:v>42609.364583333336</c:v>
                </c:pt>
                <c:pt idx="7522">
                  <c:v>42609.368055555555</c:v>
                </c:pt>
                <c:pt idx="7523">
                  <c:v>42609.371527777781</c:v>
                </c:pt>
                <c:pt idx="7524">
                  <c:v>42609.375</c:v>
                </c:pt>
                <c:pt idx="7525">
                  <c:v>42609.378472222219</c:v>
                </c:pt>
                <c:pt idx="7526">
                  <c:v>42609.381944444445</c:v>
                </c:pt>
                <c:pt idx="7527">
                  <c:v>42609.385416666664</c:v>
                </c:pt>
                <c:pt idx="7528">
                  <c:v>42609.388888888891</c:v>
                </c:pt>
                <c:pt idx="7529">
                  <c:v>42609.392361111109</c:v>
                </c:pt>
                <c:pt idx="7530">
                  <c:v>42609.395833333336</c:v>
                </c:pt>
                <c:pt idx="7531">
                  <c:v>42609.399305555555</c:v>
                </c:pt>
                <c:pt idx="7532">
                  <c:v>42609.402777777781</c:v>
                </c:pt>
                <c:pt idx="7533">
                  <c:v>42609.40625</c:v>
                </c:pt>
                <c:pt idx="7534">
                  <c:v>42609.409722222219</c:v>
                </c:pt>
                <c:pt idx="7535">
                  <c:v>42609.413194444445</c:v>
                </c:pt>
                <c:pt idx="7536">
                  <c:v>42609.416666666664</c:v>
                </c:pt>
                <c:pt idx="7537">
                  <c:v>42609.420138888891</c:v>
                </c:pt>
                <c:pt idx="7538">
                  <c:v>42609.423611111109</c:v>
                </c:pt>
                <c:pt idx="7539">
                  <c:v>42609.427083333336</c:v>
                </c:pt>
                <c:pt idx="7540">
                  <c:v>42609.430555555555</c:v>
                </c:pt>
                <c:pt idx="7541">
                  <c:v>42609.434027777781</c:v>
                </c:pt>
                <c:pt idx="7542">
                  <c:v>42609.4375</c:v>
                </c:pt>
                <c:pt idx="7543">
                  <c:v>42609.440972222219</c:v>
                </c:pt>
                <c:pt idx="7544">
                  <c:v>42609.444444444445</c:v>
                </c:pt>
                <c:pt idx="7545">
                  <c:v>42609.447916666664</c:v>
                </c:pt>
                <c:pt idx="7546">
                  <c:v>42609.451388888891</c:v>
                </c:pt>
                <c:pt idx="7547">
                  <c:v>42609.454861111109</c:v>
                </c:pt>
                <c:pt idx="7548">
                  <c:v>42609.458333333336</c:v>
                </c:pt>
                <c:pt idx="7549">
                  <c:v>42609.461805555555</c:v>
                </c:pt>
                <c:pt idx="7550">
                  <c:v>42609.465277777781</c:v>
                </c:pt>
                <c:pt idx="7551">
                  <c:v>42609.46875</c:v>
                </c:pt>
                <c:pt idx="7552">
                  <c:v>42609.472222222219</c:v>
                </c:pt>
                <c:pt idx="7553">
                  <c:v>42609.475694444445</c:v>
                </c:pt>
                <c:pt idx="7554">
                  <c:v>42609.479166666664</c:v>
                </c:pt>
                <c:pt idx="7555">
                  <c:v>42609.482638888891</c:v>
                </c:pt>
                <c:pt idx="7556">
                  <c:v>42609.486111111109</c:v>
                </c:pt>
                <c:pt idx="7557">
                  <c:v>42609.489583333336</c:v>
                </c:pt>
                <c:pt idx="7558">
                  <c:v>42609.493055555555</c:v>
                </c:pt>
                <c:pt idx="7559">
                  <c:v>42609.496527777781</c:v>
                </c:pt>
                <c:pt idx="7560">
                  <c:v>42609.5</c:v>
                </c:pt>
                <c:pt idx="7561">
                  <c:v>42609.503472222219</c:v>
                </c:pt>
                <c:pt idx="7562">
                  <c:v>42609.506944444445</c:v>
                </c:pt>
                <c:pt idx="7563">
                  <c:v>42609.510416666664</c:v>
                </c:pt>
                <c:pt idx="7564">
                  <c:v>42609.513888888891</c:v>
                </c:pt>
                <c:pt idx="7565">
                  <c:v>42609.517361111109</c:v>
                </c:pt>
                <c:pt idx="7566">
                  <c:v>42609.520833333336</c:v>
                </c:pt>
                <c:pt idx="7567">
                  <c:v>42609.524305555555</c:v>
                </c:pt>
                <c:pt idx="7568">
                  <c:v>42609.527777777781</c:v>
                </c:pt>
                <c:pt idx="7569">
                  <c:v>42609.53125</c:v>
                </c:pt>
                <c:pt idx="7570">
                  <c:v>42609.534722222219</c:v>
                </c:pt>
                <c:pt idx="7571">
                  <c:v>42609.538194444445</c:v>
                </c:pt>
                <c:pt idx="7572">
                  <c:v>42609.541666666664</c:v>
                </c:pt>
                <c:pt idx="7573">
                  <c:v>42609.545138888891</c:v>
                </c:pt>
                <c:pt idx="7574">
                  <c:v>42609.548611111109</c:v>
                </c:pt>
                <c:pt idx="7575">
                  <c:v>42609.552083333336</c:v>
                </c:pt>
                <c:pt idx="7576">
                  <c:v>42609.555555555555</c:v>
                </c:pt>
                <c:pt idx="7577">
                  <c:v>42609.559027777781</c:v>
                </c:pt>
                <c:pt idx="7578">
                  <c:v>42609.5625</c:v>
                </c:pt>
                <c:pt idx="7579">
                  <c:v>42609.565972222219</c:v>
                </c:pt>
                <c:pt idx="7580">
                  <c:v>42609.569444444445</c:v>
                </c:pt>
                <c:pt idx="7581">
                  <c:v>42609.572916666664</c:v>
                </c:pt>
                <c:pt idx="7582">
                  <c:v>42609.576388888891</c:v>
                </c:pt>
                <c:pt idx="7583">
                  <c:v>42609.579861111109</c:v>
                </c:pt>
                <c:pt idx="7584">
                  <c:v>42609.583333333336</c:v>
                </c:pt>
                <c:pt idx="7585">
                  <c:v>42609.586805555555</c:v>
                </c:pt>
                <c:pt idx="7586">
                  <c:v>42609.590277777781</c:v>
                </c:pt>
                <c:pt idx="7587">
                  <c:v>42609.59375</c:v>
                </c:pt>
                <c:pt idx="7588">
                  <c:v>42609.597222222219</c:v>
                </c:pt>
                <c:pt idx="7589">
                  <c:v>42609.600694444445</c:v>
                </c:pt>
                <c:pt idx="7590">
                  <c:v>42609.604166666664</c:v>
                </c:pt>
                <c:pt idx="7591">
                  <c:v>42609.607638888891</c:v>
                </c:pt>
                <c:pt idx="7592">
                  <c:v>42609.611111111109</c:v>
                </c:pt>
                <c:pt idx="7593">
                  <c:v>42609.614583333336</c:v>
                </c:pt>
                <c:pt idx="7594">
                  <c:v>42609.618055555555</c:v>
                </c:pt>
                <c:pt idx="7595">
                  <c:v>42609.621527777781</c:v>
                </c:pt>
                <c:pt idx="7596">
                  <c:v>42609.625</c:v>
                </c:pt>
                <c:pt idx="7597">
                  <c:v>42609.628472222219</c:v>
                </c:pt>
                <c:pt idx="7598">
                  <c:v>42609.631944444445</c:v>
                </c:pt>
                <c:pt idx="7599">
                  <c:v>42609.635416666664</c:v>
                </c:pt>
                <c:pt idx="7600">
                  <c:v>42609.638888888891</c:v>
                </c:pt>
                <c:pt idx="7601">
                  <c:v>42609.642361111109</c:v>
                </c:pt>
                <c:pt idx="7602">
                  <c:v>42609.645833333336</c:v>
                </c:pt>
                <c:pt idx="7603">
                  <c:v>42609.649305555555</c:v>
                </c:pt>
                <c:pt idx="7604">
                  <c:v>42609.652777777781</c:v>
                </c:pt>
                <c:pt idx="7605">
                  <c:v>42609.65625</c:v>
                </c:pt>
                <c:pt idx="7606">
                  <c:v>42609.659722222219</c:v>
                </c:pt>
                <c:pt idx="7607">
                  <c:v>42609.663194444445</c:v>
                </c:pt>
                <c:pt idx="7608">
                  <c:v>42609.666666666664</c:v>
                </c:pt>
                <c:pt idx="7609">
                  <c:v>42609.670138888891</c:v>
                </c:pt>
                <c:pt idx="7610">
                  <c:v>42609.673611111109</c:v>
                </c:pt>
                <c:pt idx="7611">
                  <c:v>42609.677083333336</c:v>
                </c:pt>
                <c:pt idx="7612">
                  <c:v>42609.680555555555</c:v>
                </c:pt>
                <c:pt idx="7613">
                  <c:v>42609.684027777781</c:v>
                </c:pt>
                <c:pt idx="7614">
                  <c:v>42609.6875</c:v>
                </c:pt>
                <c:pt idx="7615">
                  <c:v>42609.690972222219</c:v>
                </c:pt>
                <c:pt idx="7616">
                  <c:v>42609.694444444445</c:v>
                </c:pt>
                <c:pt idx="7617">
                  <c:v>42609.697916666664</c:v>
                </c:pt>
                <c:pt idx="7618">
                  <c:v>42609.701388888891</c:v>
                </c:pt>
                <c:pt idx="7619">
                  <c:v>42609.704861111109</c:v>
                </c:pt>
                <c:pt idx="7620">
                  <c:v>42609.708333333336</c:v>
                </c:pt>
                <c:pt idx="7621">
                  <c:v>42609.711805555555</c:v>
                </c:pt>
                <c:pt idx="7622">
                  <c:v>42609.715277777781</c:v>
                </c:pt>
                <c:pt idx="7623">
                  <c:v>42609.71875</c:v>
                </c:pt>
                <c:pt idx="7624">
                  <c:v>42609.722222222219</c:v>
                </c:pt>
                <c:pt idx="7625">
                  <c:v>42609.725694444445</c:v>
                </c:pt>
                <c:pt idx="7626">
                  <c:v>42609.729166666664</c:v>
                </c:pt>
                <c:pt idx="7627">
                  <c:v>42609.732638888891</c:v>
                </c:pt>
                <c:pt idx="7628">
                  <c:v>42609.736111111109</c:v>
                </c:pt>
                <c:pt idx="7629">
                  <c:v>42609.739583333336</c:v>
                </c:pt>
                <c:pt idx="7630">
                  <c:v>42609.743055555555</c:v>
                </c:pt>
                <c:pt idx="7631">
                  <c:v>42609.746527777781</c:v>
                </c:pt>
                <c:pt idx="7632">
                  <c:v>42609.75</c:v>
                </c:pt>
                <c:pt idx="7633">
                  <c:v>42609.753472222219</c:v>
                </c:pt>
                <c:pt idx="7634">
                  <c:v>42609.756944444445</c:v>
                </c:pt>
                <c:pt idx="7635">
                  <c:v>42609.760416666664</c:v>
                </c:pt>
                <c:pt idx="7636">
                  <c:v>42609.763888888891</c:v>
                </c:pt>
                <c:pt idx="7637">
                  <c:v>42609.767361111109</c:v>
                </c:pt>
                <c:pt idx="7638">
                  <c:v>42609.770833333336</c:v>
                </c:pt>
                <c:pt idx="7639">
                  <c:v>42609.774305555555</c:v>
                </c:pt>
                <c:pt idx="7640">
                  <c:v>42609.777777777781</c:v>
                </c:pt>
                <c:pt idx="7641">
                  <c:v>42609.78125</c:v>
                </c:pt>
                <c:pt idx="7642">
                  <c:v>42609.784722222219</c:v>
                </c:pt>
                <c:pt idx="7643">
                  <c:v>42609.788194444445</c:v>
                </c:pt>
                <c:pt idx="7644">
                  <c:v>42609.791666666664</c:v>
                </c:pt>
                <c:pt idx="7645">
                  <c:v>42609.795138888891</c:v>
                </c:pt>
                <c:pt idx="7646">
                  <c:v>42609.798611111109</c:v>
                </c:pt>
                <c:pt idx="7647">
                  <c:v>42609.802083333336</c:v>
                </c:pt>
                <c:pt idx="7648">
                  <c:v>42609.805555555555</c:v>
                </c:pt>
                <c:pt idx="7649">
                  <c:v>42609.809027777781</c:v>
                </c:pt>
                <c:pt idx="7650">
                  <c:v>42609.8125</c:v>
                </c:pt>
                <c:pt idx="7651">
                  <c:v>42609.815972222219</c:v>
                </c:pt>
                <c:pt idx="7652">
                  <c:v>42609.819444444445</c:v>
                </c:pt>
                <c:pt idx="7653">
                  <c:v>42609.822916666664</c:v>
                </c:pt>
                <c:pt idx="7654">
                  <c:v>42609.826388888891</c:v>
                </c:pt>
                <c:pt idx="7655">
                  <c:v>42609.829861111109</c:v>
                </c:pt>
                <c:pt idx="7656">
                  <c:v>42609.833333333336</c:v>
                </c:pt>
                <c:pt idx="7657">
                  <c:v>42609.836805555555</c:v>
                </c:pt>
                <c:pt idx="7658">
                  <c:v>42609.840277777781</c:v>
                </c:pt>
                <c:pt idx="7659">
                  <c:v>42609.84375</c:v>
                </c:pt>
                <c:pt idx="7660">
                  <c:v>42609.847222222219</c:v>
                </c:pt>
                <c:pt idx="7661">
                  <c:v>42609.850694444445</c:v>
                </c:pt>
                <c:pt idx="7662">
                  <c:v>42609.854166666664</c:v>
                </c:pt>
                <c:pt idx="7663">
                  <c:v>42609.857638888891</c:v>
                </c:pt>
                <c:pt idx="7664">
                  <c:v>42609.861111111109</c:v>
                </c:pt>
                <c:pt idx="7665">
                  <c:v>42609.864583333336</c:v>
                </c:pt>
                <c:pt idx="7666">
                  <c:v>42609.868055555555</c:v>
                </c:pt>
                <c:pt idx="7667">
                  <c:v>42609.871527777781</c:v>
                </c:pt>
                <c:pt idx="7668">
                  <c:v>42609.875</c:v>
                </c:pt>
                <c:pt idx="7669">
                  <c:v>42609.878472222219</c:v>
                </c:pt>
                <c:pt idx="7670">
                  <c:v>42609.881944444445</c:v>
                </c:pt>
                <c:pt idx="7671">
                  <c:v>42609.885416666664</c:v>
                </c:pt>
                <c:pt idx="7672">
                  <c:v>42609.888888888891</c:v>
                </c:pt>
                <c:pt idx="7673">
                  <c:v>42609.892361111109</c:v>
                </c:pt>
                <c:pt idx="7674">
                  <c:v>42609.895833333336</c:v>
                </c:pt>
                <c:pt idx="7675">
                  <c:v>42609.899305555555</c:v>
                </c:pt>
                <c:pt idx="7676">
                  <c:v>42609.902777777781</c:v>
                </c:pt>
                <c:pt idx="7677">
                  <c:v>42609.90625</c:v>
                </c:pt>
                <c:pt idx="7678">
                  <c:v>42609.909722222219</c:v>
                </c:pt>
                <c:pt idx="7679">
                  <c:v>42609.913194444445</c:v>
                </c:pt>
                <c:pt idx="7680">
                  <c:v>42609.916666666664</c:v>
                </c:pt>
                <c:pt idx="7681">
                  <c:v>42609.920138888891</c:v>
                </c:pt>
                <c:pt idx="7682">
                  <c:v>42609.923611111109</c:v>
                </c:pt>
                <c:pt idx="7683">
                  <c:v>42609.927083333336</c:v>
                </c:pt>
                <c:pt idx="7684">
                  <c:v>42609.930555555555</c:v>
                </c:pt>
                <c:pt idx="7685">
                  <c:v>42609.934027777781</c:v>
                </c:pt>
                <c:pt idx="7686">
                  <c:v>42609.9375</c:v>
                </c:pt>
                <c:pt idx="7687">
                  <c:v>42609.940972222219</c:v>
                </c:pt>
                <c:pt idx="7688">
                  <c:v>42609.944444444445</c:v>
                </c:pt>
                <c:pt idx="7689">
                  <c:v>42609.947916666664</c:v>
                </c:pt>
                <c:pt idx="7690">
                  <c:v>42609.951388888891</c:v>
                </c:pt>
                <c:pt idx="7691">
                  <c:v>42609.954861111109</c:v>
                </c:pt>
                <c:pt idx="7692">
                  <c:v>42609.958333333336</c:v>
                </c:pt>
                <c:pt idx="7693">
                  <c:v>42609.961805555555</c:v>
                </c:pt>
                <c:pt idx="7694">
                  <c:v>42609.965277777781</c:v>
                </c:pt>
                <c:pt idx="7695">
                  <c:v>42609.96875</c:v>
                </c:pt>
                <c:pt idx="7696">
                  <c:v>42609.972222222219</c:v>
                </c:pt>
                <c:pt idx="7697">
                  <c:v>42609.975694444445</c:v>
                </c:pt>
                <c:pt idx="7698">
                  <c:v>42609.979166666664</c:v>
                </c:pt>
                <c:pt idx="7699">
                  <c:v>42609.982638888891</c:v>
                </c:pt>
                <c:pt idx="7700">
                  <c:v>42609.986111111109</c:v>
                </c:pt>
                <c:pt idx="7701">
                  <c:v>42609.989583333336</c:v>
                </c:pt>
                <c:pt idx="7702">
                  <c:v>42609.993055555555</c:v>
                </c:pt>
                <c:pt idx="7703">
                  <c:v>42609.996527777781</c:v>
                </c:pt>
                <c:pt idx="7704">
                  <c:v>42610</c:v>
                </c:pt>
                <c:pt idx="7705">
                  <c:v>42610.003472222219</c:v>
                </c:pt>
                <c:pt idx="7706">
                  <c:v>42610.006944444445</c:v>
                </c:pt>
                <c:pt idx="7707">
                  <c:v>42610.010416666664</c:v>
                </c:pt>
                <c:pt idx="7708">
                  <c:v>42610.013888888891</c:v>
                </c:pt>
                <c:pt idx="7709">
                  <c:v>42610.017361111109</c:v>
                </c:pt>
                <c:pt idx="7710">
                  <c:v>42610.020833333336</c:v>
                </c:pt>
                <c:pt idx="7711">
                  <c:v>42610.024305555555</c:v>
                </c:pt>
                <c:pt idx="7712">
                  <c:v>42610.027777777781</c:v>
                </c:pt>
                <c:pt idx="7713">
                  <c:v>42610.03125</c:v>
                </c:pt>
                <c:pt idx="7714">
                  <c:v>42610.034722222219</c:v>
                </c:pt>
                <c:pt idx="7715">
                  <c:v>42610.038194444445</c:v>
                </c:pt>
                <c:pt idx="7716">
                  <c:v>42610.041666666664</c:v>
                </c:pt>
                <c:pt idx="7717">
                  <c:v>42610.045138888891</c:v>
                </c:pt>
                <c:pt idx="7718">
                  <c:v>42610.048611111109</c:v>
                </c:pt>
                <c:pt idx="7719">
                  <c:v>42610.052083333336</c:v>
                </c:pt>
                <c:pt idx="7720">
                  <c:v>42610.055555555555</c:v>
                </c:pt>
                <c:pt idx="7721">
                  <c:v>42610.059027777781</c:v>
                </c:pt>
                <c:pt idx="7722">
                  <c:v>42610.0625</c:v>
                </c:pt>
                <c:pt idx="7723">
                  <c:v>42610.065972222219</c:v>
                </c:pt>
                <c:pt idx="7724">
                  <c:v>42610.069444444445</c:v>
                </c:pt>
                <c:pt idx="7725">
                  <c:v>42610.072916666664</c:v>
                </c:pt>
                <c:pt idx="7726">
                  <c:v>42610.076388888891</c:v>
                </c:pt>
                <c:pt idx="7727">
                  <c:v>42610.079861111109</c:v>
                </c:pt>
                <c:pt idx="7728">
                  <c:v>42610.083333333336</c:v>
                </c:pt>
                <c:pt idx="7729">
                  <c:v>42610.086805555555</c:v>
                </c:pt>
                <c:pt idx="7730">
                  <c:v>42610.090277777781</c:v>
                </c:pt>
                <c:pt idx="7731">
                  <c:v>42610.09375</c:v>
                </c:pt>
                <c:pt idx="7732">
                  <c:v>42610.097222222219</c:v>
                </c:pt>
                <c:pt idx="7733">
                  <c:v>42610.100694444445</c:v>
                </c:pt>
                <c:pt idx="7734">
                  <c:v>42610.104166666664</c:v>
                </c:pt>
                <c:pt idx="7735">
                  <c:v>42610.107638888891</c:v>
                </c:pt>
                <c:pt idx="7736">
                  <c:v>42610.111111111109</c:v>
                </c:pt>
                <c:pt idx="7737">
                  <c:v>42610.114583333336</c:v>
                </c:pt>
                <c:pt idx="7738">
                  <c:v>42610.118055555555</c:v>
                </c:pt>
                <c:pt idx="7739">
                  <c:v>42610.121527777781</c:v>
                </c:pt>
                <c:pt idx="7740">
                  <c:v>42610.125</c:v>
                </c:pt>
                <c:pt idx="7741">
                  <c:v>42610.128472222219</c:v>
                </c:pt>
                <c:pt idx="7742">
                  <c:v>42610.131944444445</c:v>
                </c:pt>
                <c:pt idx="7743">
                  <c:v>42610.135416666664</c:v>
                </c:pt>
                <c:pt idx="7744">
                  <c:v>42610.138888888891</c:v>
                </c:pt>
                <c:pt idx="7745">
                  <c:v>42610.142361111109</c:v>
                </c:pt>
                <c:pt idx="7746">
                  <c:v>42610.145833333336</c:v>
                </c:pt>
                <c:pt idx="7747">
                  <c:v>42610.149305555555</c:v>
                </c:pt>
                <c:pt idx="7748">
                  <c:v>42610.152777777781</c:v>
                </c:pt>
                <c:pt idx="7749">
                  <c:v>42610.15625</c:v>
                </c:pt>
                <c:pt idx="7750">
                  <c:v>42610.159722222219</c:v>
                </c:pt>
                <c:pt idx="7751">
                  <c:v>42610.163194444445</c:v>
                </c:pt>
                <c:pt idx="7752">
                  <c:v>42610.166666666664</c:v>
                </c:pt>
                <c:pt idx="7753">
                  <c:v>42610.170138888891</c:v>
                </c:pt>
                <c:pt idx="7754">
                  <c:v>42610.173611111109</c:v>
                </c:pt>
                <c:pt idx="7755">
                  <c:v>42610.177083333336</c:v>
                </c:pt>
                <c:pt idx="7756">
                  <c:v>42610.180555555555</c:v>
                </c:pt>
                <c:pt idx="7757">
                  <c:v>42610.184027777781</c:v>
                </c:pt>
                <c:pt idx="7758">
                  <c:v>42610.1875</c:v>
                </c:pt>
                <c:pt idx="7759">
                  <c:v>42610.190972222219</c:v>
                </c:pt>
                <c:pt idx="7760">
                  <c:v>42610.194444444445</c:v>
                </c:pt>
                <c:pt idx="7761">
                  <c:v>42610.197916666664</c:v>
                </c:pt>
                <c:pt idx="7762">
                  <c:v>42610.201388888891</c:v>
                </c:pt>
                <c:pt idx="7763">
                  <c:v>42610.204861111109</c:v>
                </c:pt>
                <c:pt idx="7764">
                  <c:v>42610.208333333336</c:v>
                </c:pt>
                <c:pt idx="7765">
                  <c:v>42610.211805555555</c:v>
                </c:pt>
                <c:pt idx="7766">
                  <c:v>42610.215277777781</c:v>
                </c:pt>
                <c:pt idx="7767">
                  <c:v>42610.21875</c:v>
                </c:pt>
                <c:pt idx="7768">
                  <c:v>42610.222222222219</c:v>
                </c:pt>
                <c:pt idx="7769">
                  <c:v>42610.225694444445</c:v>
                </c:pt>
                <c:pt idx="7770">
                  <c:v>42610.229166666664</c:v>
                </c:pt>
                <c:pt idx="7771">
                  <c:v>42610.232638888891</c:v>
                </c:pt>
                <c:pt idx="7772">
                  <c:v>42610.236111111109</c:v>
                </c:pt>
                <c:pt idx="7773">
                  <c:v>42610.239583333336</c:v>
                </c:pt>
                <c:pt idx="7774">
                  <c:v>42610.243055555555</c:v>
                </c:pt>
                <c:pt idx="7775">
                  <c:v>42610.246527777781</c:v>
                </c:pt>
                <c:pt idx="7776">
                  <c:v>42610.25</c:v>
                </c:pt>
                <c:pt idx="7777">
                  <c:v>42610.253472222219</c:v>
                </c:pt>
                <c:pt idx="7778">
                  <c:v>42610.256944444445</c:v>
                </c:pt>
                <c:pt idx="7779">
                  <c:v>42610.260416666664</c:v>
                </c:pt>
                <c:pt idx="7780">
                  <c:v>42610.263888888891</c:v>
                </c:pt>
                <c:pt idx="7781">
                  <c:v>42610.267361111109</c:v>
                </c:pt>
                <c:pt idx="7782">
                  <c:v>42610.270833333336</c:v>
                </c:pt>
                <c:pt idx="7783">
                  <c:v>42610.274305555555</c:v>
                </c:pt>
                <c:pt idx="7784">
                  <c:v>42610.277777777781</c:v>
                </c:pt>
                <c:pt idx="7785">
                  <c:v>42610.28125</c:v>
                </c:pt>
                <c:pt idx="7786">
                  <c:v>42610.284722222219</c:v>
                </c:pt>
                <c:pt idx="7787">
                  <c:v>42610.288194444445</c:v>
                </c:pt>
                <c:pt idx="7788">
                  <c:v>42610.291666666664</c:v>
                </c:pt>
                <c:pt idx="7789">
                  <c:v>42610.295138888891</c:v>
                </c:pt>
                <c:pt idx="7790">
                  <c:v>42610.298611111109</c:v>
                </c:pt>
                <c:pt idx="7791">
                  <c:v>42610.302083333336</c:v>
                </c:pt>
                <c:pt idx="7792">
                  <c:v>42610.305555555555</c:v>
                </c:pt>
                <c:pt idx="7793">
                  <c:v>42610.309027777781</c:v>
                </c:pt>
                <c:pt idx="7794">
                  <c:v>42610.3125</c:v>
                </c:pt>
                <c:pt idx="7795">
                  <c:v>42610.315972222219</c:v>
                </c:pt>
                <c:pt idx="7796">
                  <c:v>42610.319444444445</c:v>
                </c:pt>
                <c:pt idx="7797">
                  <c:v>42610.322916666664</c:v>
                </c:pt>
                <c:pt idx="7798">
                  <c:v>42610.326388888891</c:v>
                </c:pt>
                <c:pt idx="7799">
                  <c:v>42610.329861111109</c:v>
                </c:pt>
                <c:pt idx="7800">
                  <c:v>42610.333333333336</c:v>
                </c:pt>
                <c:pt idx="7801">
                  <c:v>42610.336805555555</c:v>
                </c:pt>
                <c:pt idx="7802">
                  <c:v>42610.340277777781</c:v>
                </c:pt>
                <c:pt idx="7803">
                  <c:v>42610.34375</c:v>
                </c:pt>
                <c:pt idx="7804">
                  <c:v>42610.347222222219</c:v>
                </c:pt>
                <c:pt idx="7805">
                  <c:v>42610.350694444445</c:v>
                </c:pt>
                <c:pt idx="7806">
                  <c:v>42610.354166666664</c:v>
                </c:pt>
                <c:pt idx="7807">
                  <c:v>42610.357638888891</c:v>
                </c:pt>
                <c:pt idx="7808">
                  <c:v>42610.361111111109</c:v>
                </c:pt>
                <c:pt idx="7809">
                  <c:v>42610.364583333336</c:v>
                </c:pt>
                <c:pt idx="7810">
                  <c:v>42610.368055555555</c:v>
                </c:pt>
                <c:pt idx="7811">
                  <c:v>42610.371527777781</c:v>
                </c:pt>
                <c:pt idx="7812">
                  <c:v>42610.375</c:v>
                </c:pt>
                <c:pt idx="7813">
                  <c:v>42610.378472222219</c:v>
                </c:pt>
                <c:pt idx="7814">
                  <c:v>42610.381944444445</c:v>
                </c:pt>
                <c:pt idx="7815">
                  <c:v>42610.385416666664</c:v>
                </c:pt>
                <c:pt idx="7816">
                  <c:v>42610.388888888891</c:v>
                </c:pt>
                <c:pt idx="7817">
                  <c:v>42610.392361111109</c:v>
                </c:pt>
                <c:pt idx="7818">
                  <c:v>42610.395833333336</c:v>
                </c:pt>
                <c:pt idx="7819">
                  <c:v>42610.399305555555</c:v>
                </c:pt>
                <c:pt idx="7820">
                  <c:v>42610.402777777781</c:v>
                </c:pt>
                <c:pt idx="7821">
                  <c:v>42610.40625</c:v>
                </c:pt>
                <c:pt idx="7822">
                  <c:v>42610.409722222219</c:v>
                </c:pt>
                <c:pt idx="7823">
                  <c:v>42610.413194444445</c:v>
                </c:pt>
                <c:pt idx="7824">
                  <c:v>42610.416666666664</c:v>
                </c:pt>
                <c:pt idx="7825">
                  <c:v>42610.420138888891</c:v>
                </c:pt>
                <c:pt idx="7826">
                  <c:v>42610.423611111109</c:v>
                </c:pt>
                <c:pt idx="7827">
                  <c:v>42610.427083333336</c:v>
                </c:pt>
                <c:pt idx="7828">
                  <c:v>42610.430555555555</c:v>
                </c:pt>
                <c:pt idx="7829">
                  <c:v>42610.434027777781</c:v>
                </c:pt>
                <c:pt idx="7830">
                  <c:v>42610.4375</c:v>
                </c:pt>
                <c:pt idx="7831">
                  <c:v>42610.440972222219</c:v>
                </c:pt>
                <c:pt idx="7832">
                  <c:v>42610.444444444445</c:v>
                </c:pt>
                <c:pt idx="7833">
                  <c:v>42610.447916666664</c:v>
                </c:pt>
                <c:pt idx="7834">
                  <c:v>42610.451388888891</c:v>
                </c:pt>
                <c:pt idx="7835">
                  <c:v>42610.454861111109</c:v>
                </c:pt>
                <c:pt idx="7836">
                  <c:v>42610.458333333336</c:v>
                </c:pt>
                <c:pt idx="7837">
                  <c:v>42610.461805555555</c:v>
                </c:pt>
                <c:pt idx="7838">
                  <c:v>42610.465277777781</c:v>
                </c:pt>
                <c:pt idx="7839">
                  <c:v>42610.46875</c:v>
                </c:pt>
                <c:pt idx="7840">
                  <c:v>42610.472222222219</c:v>
                </c:pt>
                <c:pt idx="7841">
                  <c:v>42610.475694444445</c:v>
                </c:pt>
                <c:pt idx="7842">
                  <c:v>42610.479166666664</c:v>
                </c:pt>
                <c:pt idx="7843">
                  <c:v>42610.482638888891</c:v>
                </c:pt>
                <c:pt idx="7844">
                  <c:v>42610.486111111109</c:v>
                </c:pt>
                <c:pt idx="7845">
                  <c:v>42610.489583333336</c:v>
                </c:pt>
                <c:pt idx="7846">
                  <c:v>42610.493055555555</c:v>
                </c:pt>
                <c:pt idx="7847">
                  <c:v>42610.496527777781</c:v>
                </c:pt>
                <c:pt idx="7848">
                  <c:v>42610.5</c:v>
                </c:pt>
                <c:pt idx="7849">
                  <c:v>42610.503472222219</c:v>
                </c:pt>
                <c:pt idx="7850">
                  <c:v>42610.506944444445</c:v>
                </c:pt>
                <c:pt idx="7851">
                  <c:v>42610.510416666664</c:v>
                </c:pt>
                <c:pt idx="7852">
                  <c:v>42610.513888888891</c:v>
                </c:pt>
                <c:pt idx="7853">
                  <c:v>42610.517361111109</c:v>
                </c:pt>
                <c:pt idx="7854">
                  <c:v>42610.520833333336</c:v>
                </c:pt>
                <c:pt idx="7855">
                  <c:v>42610.524305555555</c:v>
                </c:pt>
                <c:pt idx="7856">
                  <c:v>42610.527777777781</c:v>
                </c:pt>
                <c:pt idx="7857">
                  <c:v>42610.53125</c:v>
                </c:pt>
                <c:pt idx="7858">
                  <c:v>42610.534722222219</c:v>
                </c:pt>
                <c:pt idx="7859">
                  <c:v>42610.538194444445</c:v>
                </c:pt>
                <c:pt idx="7860">
                  <c:v>42610.541666666664</c:v>
                </c:pt>
                <c:pt idx="7861">
                  <c:v>42610.545138888891</c:v>
                </c:pt>
                <c:pt idx="7862">
                  <c:v>42610.548611111109</c:v>
                </c:pt>
                <c:pt idx="7863">
                  <c:v>42610.552083333336</c:v>
                </c:pt>
                <c:pt idx="7864">
                  <c:v>42610.555555555555</c:v>
                </c:pt>
                <c:pt idx="7865">
                  <c:v>42610.559027777781</c:v>
                </c:pt>
                <c:pt idx="7866">
                  <c:v>42610.5625</c:v>
                </c:pt>
                <c:pt idx="7867">
                  <c:v>42610.565972222219</c:v>
                </c:pt>
                <c:pt idx="7868">
                  <c:v>42610.569444444445</c:v>
                </c:pt>
                <c:pt idx="7869">
                  <c:v>42610.572916666664</c:v>
                </c:pt>
                <c:pt idx="7870">
                  <c:v>42610.576388888891</c:v>
                </c:pt>
                <c:pt idx="7871">
                  <c:v>42610.579861111109</c:v>
                </c:pt>
                <c:pt idx="7872">
                  <c:v>42610.583333333336</c:v>
                </c:pt>
                <c:pt idx="7873">
                  <c:v>42610.586805555555</c:v>
                </c:pt>
                <c:pt idx="7874">
                  <c:v>42610.590277777781</c:v>
                </c:pt>
                <c:pt idx="7875">
                  <c:v>42610.59375</c:v>
                </c:pt>
                <c:pt idx="7876">
                  <c:v>42610.597222222219</c:v>
                </c:pt>
                <c:pt idx="7877">
                  <c:v>42610.600694444445</c:v>
                </c:pt>
                <c:pt idx="7878">
                  <c:v>42610.604166666664</c:v>
                </c:pt>
                <c:pt idx="7879">
                  <c:v>42610.607638888891</c:v>
                </c:pt>
                <c:pt idx="7880">
                  <c:v>42610.611111111109</c:v>
                </c:pt>
                <c:pt idx="7881">
                  <c:v>42610.614583333336</c:v>
                </c:pt>
                <c:pt idx="7882">
                  <c:v>42610.618055555555</c:v>
                </c:pt>
                <c:pt idx="7883">
                  <c:v>42610.621527777781</c:v>
                </c:pt>
                <c:pt idx="7884">
                  <c:v>42610.625</c:v>
                </c:pt>
                <c:pt idx="7885">
                  <c:v>42610.628472222219</c:v>
                </c:pt>
                <c:pt idx="7886">
                  <c:v>42610.631944444445</c:v>
                </c:pt>
                <c:pt idx="7887">
                  <c:v>42610.635416666664</c:v>
                </c:pt>
                <c:pt idx="7888">
                  <c:v>42610.638888888891</c:v>
                </c:pt>
                <c:pt idx="7889">
                  <c:v>42610.642361111109</c:v>
                </c:pt>
                <c:pt idx="7890">
                  <c:v>42610.645833333336</c:v>
                </c:pt>
                <c:pt idx="7891">
                  <c:v>42610.649305555555</c:v>
                </c:pt>
                <c:pt idx="7892">
                  <c:v>42610.652777777781</c:v>
                </c:pt>
                <c:pt idx="7893">
                  <c:v>42610.65625</c:v>
                </c:pt>
                <c:pt idx="7894">
                  <c:v>42610.659722222219</c:v>
                </c:pt>
                <c:pt idx="7895">
                  <c:v>42610.663194444445</c:v>
                </c:pt>
                <c:pt idx="7896">
                  <c:v>42610.666666666664</c:v>
                </c:pt>
                <c:pt idx="7897">
                  <c:v>42610.670138888891</c:v>
                </c:pt>
                <c:pt idx="7898">
                  <c:v>42610.673611111109</c:v>
                </c:pt>
                <c:pt idx="7899">
                  <c:v>42610.677083333336</c:v>
                </c:pt>
                <c:pt idx="7900">
                  <c:v>42610.680555555555</c:v>
                </c:pt>
                <c:pt idx="7901">
                  <c:v>42610.684027777781</c:v>
                </c:pt>
                <c:pt idx="7902">
                  <c:v>42610.6875</c:v>
                </c:pt>
                <c:pt idx="7903">
                  <c:v>42610.690972222219</c:v>
                </c:pt>
                <c:pt idx="7904">
                  <c:v>42610.694444444445</c:v>
                </c:pt>
                <c:pt idx="7905">
                  <c:v>42610.697916666664</c:v>
                </c:pt>
                <c:pt idx="7906">
                  <c:v>42610.701388888891</c:v>
                </c:pt>
                <c:pt idx="7907">
                  <c:v>42610.704861111109</c:v>
                </c:pt>
                <c:pt idx="7908">
                  <c:v>42610.708333333336</c:v>
                </c:pt>
                <c:pt idx="7909">
                  <c:v>42610.711805555555</c:v>
                </c:pt>
                <c:pt idx="7910">
                  <c:v>42610.715277777781</c:v>
                </c:pt>
                <c:pt idx="7911">
                  <c:v>42610.71875</c:v>
                </c:pt>
                <c:pt idx="7912">
                  <c:v>42610.722222222219</c:v>
                </c:pt>
                <c:pt idx="7913">
                  <c:v>42610.725694444445</c:v>
                </c:pt>
                <c:pt idx="7914">
                  <c:v>42610.729166666664</c:v>
                </c:pt>
                <c:pt idx="7915">
                  <c:v>42610.732638888891</c:v>
                </c:pt>
                <c:pt idx="7916">
                  <c:v>42610.736111111109</c:v>
                </c:pt>
                <c:pt idx="7917">
                  <c:v>42610.739583333336</c:v>
                </c:pt>
                <c:pt idx="7918">
                  <c:v>42610.743055555555</c:v>
                </c:pt>
                <c:pt idx="7919">
                  <c:v>42610.746527777781</c:v>
                </c:pt>
                <c:pt idx="7920">
                  <c:v>42610.75</c:v>
                </c:pt>
                <c:pt idx="7921">
                  <c:v>42610.753472222219</c:v>
                </c:pt>
                <c:pt idx="7922">
                  <c:v>42610.756944444445</c:v>
                </c:pt>
                <c:pt idx="7923">
                  <c:v>42610.760416666664</c:v>
                </c:pt>
                <c:pt idx="7924">
                  <c:v>42610.763888888891</c:v>
                </c:pt>
                <c:pt idx="7925">
                  <c:v>42610.767361111109</c:v>
                </c:pt>
                <c:pt idx="7926">
                  <c:v>42610.770833333336</c:v>
                </c:pt>
                <c:pt idx="7927">
                  <c:v>42610.774305555555</c:v>
                </c:pt>
                <c:pt idx="7928">
                  <c:v>42610.777777777781</c:v>
                </c:pt>
                <c:pt idx="7929">
                  <c:v>42610.78125</c:v>
                </c:pt>
                <c:pt idx="7930">
                  <c:v>42610.784722222219</c:v>
                </c:pt>
                <c:pt idx="7931">
                  <c:v>42610.788194444445</c:v>
                </c:pt>
                <c:pt idx="7932">
                  <c:v>42610.791666666664</c:v>
                </c:pt>
                <c:pt idx="7933">
                  <c:v>42610.795138888891</c:v>
                </c:pt>
                <c:pt idx="7934">
                  <c:v>42610.798611111109</c:v>
                </c:pt>
                <c:pt idx="7935">
                  <c:v>42610.802083333336</c:v>
                </c:pt>
                <c:pt idx="7936">
                  <c:v>42610.805555555555</c:v>
                </c:pt>
                <c:pt idx="7937">
                  <c:v>42610.809027777781</c:v>
                </c:pt>
                <c:pt idx="7938">
                  <c:v>42610.8125</c:v>
                </c:pt>
                <c:pt idx="7939">
                  <c:v>42610.815972222219</c:v>
                </c:pt>
                <c:pt idx="7940">
                  <c:v>42610.819444444445</c:v>
                </c:pt>
                <c:pt idx="7941">
                  <c:v>42610.822916666664</c:v>
                </c:pt>
                <c:pt idx="7942">
                  <c:v>42610.826388888891</c:v>
                </c:pt>
                <c:pt idx="7943">
                  <c:v>42610.829861111109</c:v>
                </c:pt>
                <c:pt idx="7944">
                  <c:v>42610.833333333336</c:v>
                </c:pt>
                <c:pt idx="7945">
                  <c:v>42610.836805555555</c:v>
                </c:pt>
                <c:pt idx="7946">
                  <c:v>42610.840277777781</c:v>
                </c:pt>
                <c:pt idx="7947">
                  <c:v>42610.84375</c:v>
                </c:pt>
                <c:pt idx="7948">
                  <c:v>42610.847222222219</c:v>
                </c:pt>
                <c:pt idx="7949">
                  <c:v>42610.850694444445</c:v>
                </c:pt>
                <c:pt idx="7950">
                  <c:v>42610.854166666664</c:v>
                </c:pt>
                <c:pt idx="7951">
                  <c:v>42610.857638888891</c:v>
                </c:pt>
                <c:pt idx="7952">
                  <c:v>42610.861111111109</c:v>
                </c:pt>
                <c:pt idx="7953">
                  <c:v>42610.864583333336</c:v>
                </c:pt>
                <c:pt idx="7954">
                  <c:v>42610.868055555555</c:v>
                </c:pt>
                <c:pt idx="7955">
                  <c:v>42610.871527777781</c:v>
                </c:pt>
                <c:pt idx="7956">
                  <c:v>42610.875</c:v>
                </c:pt>
                <c:pt idx="7957">
                  <c:v>42610.878472222219</c:v>
                </c:pt>
                <c:pt idx="7958">
                  <c:v>42610.881944444445</c:v>
                </c:pt>
                <c:pt idx="7959">
                  <c:v>42610.885416666664</c:v>
                </c:pt>
                <c:pt idx="7960">
                  <c:v>42610.888888888891</c:v>
                </c:pt>
                <c:pt idx="7961">
                  <c:v>42610.892361111109</c:v>
                </c:pt>
                <c:pt idx="7962">
                  <c:v>42610.895833333336</c:v>
                </c:pt>
                <c:pt idx="7963">
                  <c:v>42610.899305555555</c:v>
                </c:pt>
                <c:pt idx="7964">
                  <c:v>42610.902777777781</c:v>
                </c:pt>
                <c:pt idx="7965">
                  <c:v>42610.90625</c:v>
                </c:pt>
                <c:pt idx="7966">
                  <c:v>42610.909722222219</c:v>
                </c:pt>
                <c:pt idx="7967">
                  <c:v>42610.913194444445</c:v>
                </c:pt>
                <c:pt idx="7968">
                  <c:v>42610.916666666664</c:v>
                </c:pt>
                <c:pt idx="7969">
                  <c:v>42610.920138888891</c:v>
                </c:pt>
                <c:pt idx="7970">
                  <c:v>42610.923611111109</c:v>
                </c:pt>
                <c:pt idx="7971">
                  <c:v>42610.927083333336</c:v>
                </c:pt>
                <c:pt idx="7972">
                  <c:v>42610.930555555555</c:v>
                </c:pt>
                <c:pt idx="7973">
                  <c:v>42610.934027777781</c:v>
                </c:pt>
                <c:pt idx="7974">
                  <c:v>42610.9375</c:v>
                </c:pt>
                <c:pt idx="7975">
                  <c:v>42610.940972222219</c:v>
                </c:pt>
                <c:pt idx="7976">
                  <c:v>42610.944444444445</c:v>
                </c:pt>
                <c:pt idx="7977">
                  <c:v>42610.947916666664</c:v>
                </c:pt>
                <c:pt idx="7978">
                  <c:v>42610.951388888891</c:v>
                </c:pt>
                <c:pt idx="7979">
                  <c:v>42610.954861111109</c:v>
                </c:pt>
                <c:pt idx="7980">
                  <c:v>42610.958333333336</c:v>
                </c:pt>
                <c:pt idx="7981">
                  <c:v>42610.961805555555</c:v>
                </c:pt>
                <c:pt idx="7982">
                  <c:v>42610.965277777781</c:v>
                </c:pt>
                <c:pt idx="7983">
                  <c:v>42610.96875</c:v>
                </c:pt>
                <c:pt idx="7984">
                  <c:v>42610.972222222219</c:v>
                </c:pt>
                <c:pt idx="7985">
                  <c:v>42610.975694444445</c:v>
                </c:pt>
                <c:pt idx="7986">
                  <c:v>42610.979166666664</c:v>
                </c:pt>
                <c:pt idx="7987">
                  <c:v>42610.982638888891</c:v>
                </c:pt>
                <c:pt idx="7988">
                  <c:v>42610.986111111109</c:v>
                </c:pt>
                <c:pt idx="7989">
                  <c:v>42610.989583333336</c:v>
                </c:pt>
                <c:pt idx="7990">
                  <c:v>42610.993055555555</c:v>
                </c:pt>
                <c:pt idx="7991">
                  <c:v>42610.996527777781</c:v>
                </c:pt>
                <c:pt idx="7992">
                  <c:v>42611</c:v>
                </c:pt>
                <c:pt idx="7993">
                  <c:v>42611.003472222219</c:v>
                </c:pt>
                <c:pt idx="7994">
                  <c:v>42611.006944444445</c:v>
                </c:pt>
                <c:pt idx="7995">
                  <c:v>42611.010416666664</c:v>
                </c:pt>
                <c:pt idx="7996">
                  <c:v>42611.013888888891</c:v>
                </c:pt>
                <c:pt idx="7997">
                  <c:v>42611.017361111109</c:v>
                </c:pt>
                <c:pt idx="7998">
                  <c:v>42611.020833333336</c:v>
                </c:pt>
                <c:pt idx="7999">
                  <c:v>42611.024305555555</c:v>
                </c:pt>
                <c:pt idx="8000">
                  <c:v>42611.027777777781</c:v>
                </c:pt>
                <c:pt idx="8001">
                  <c:v>42611.03125</c:v>
                </c:pt>
                <c:pt idx="8002">
                  <c:v>42611.034722222219</c:v>
                </c:pt>
                <c:pt idx="8003">
                  <c:v>42611.038194444445</c:v>
                </c:pt>
                <c:pt idx="8004">
                  <c:v>42611.041666666664</c:v>
                </c:pt>
                <c:pt idx="8005">
                  <c:v>42611.045138888891</c:v>
                </c:pt>
                <c:pt idx="8006">
                  <c:v>42611.048611111109</c:v>
                </c:pt>
                <c:pt idx="8007">
                  <c:v>42611.052083333336</c:v>
                </c:pt>
                <c:pt idx="8008">
                  <c:v>42611.055555555555</c:v>
                </c:pt>
                <c:pt idx="8009">
                  <c:v>42611.059027777781</c:v>
                </c:pt>
                <c:pt idx="8010">
                  <c:v>42611.0625</c:v>
                </c:pt>
                <c:pt idx="8011">
                  <c:v>42611.065972222219</c:v>
                </c:pt>
                <c:pt idx="8012">
                  <c:v>42611.069444444445</c:v>
                </c:pt>
                <c:pt idx="8013">
                  <c:v>42611.072916666664</c:v>
                </c:pt>
                <c:pt idx="8014">
                  <c:v>42611.076388888891</c:v>
                </c:pt>
                <c:pt idx="8015">
                  <c:v>42611.079861111109</c:v>
                </c:pt>
                <c:pt idx="8016">
                  <c:v>42611.083333333336</c:v>
                </c:pt>
                <c:pt idx="8017">
                  <c:v>42611.086805555555</c:v>
                </c:pt>
                <c:pt idx="8018">
                  <c:v>42611.090277777781</c:v>
                </c:pt>
                <c:pt idx="8019">
                  <c:v>42611.09375</c:v>
                </c:pt>
                <c:pt idx="8020">
                  <c:v>42611.097222222219</c:v>
                </c:pt>
                <c:pt idx="8021">
                  <c:v>42611.100694444445</c:v>
                </c:pt>
                <c:pt idx="8022">
                  <c:v>42611.104166666664</c:v>
                </c:pt>
                <c:pt idx="8023">
                  <c:v>42611.107638888891</c:v>
                </c:pt>
                <c:pt idx="8024">
                  <c:v>42611.111111111109</c:v>
                </c:pt>
                <c:pt idx="8025">
                  <c:v>42611.114583333336</c:v>
                </c:pt>
                <c:pt idx="8026">
                  <c:v>42611.118055555555</c:v>
                </c:pt>
                <c:pt idx="8027">
                  <c:v>42611.121527777781</c:v>
                </c:pt>
                <c:pt idx="8028">
                  <c:v>42611.125</c:v>
                </c:pt>
                <c:pt idx="8029">
                  <c:v>42611.128472222219</c:v>
                </c:pt>
                <c:pt idx="8030">
                  <c:v>42611.131944444445</c:v>
                </c:pt>
                <c:pt idx="8031">
                  <c:v>42611.135416666664</c:v>
                </c:pt>
                <c:pt idx="8032">
                  <c:v>42611.138888888891</c:v>
                </c:pt>
                <c:pt idx="8033">
                  <c:v>42611.142361111109</c:v>
                </c:pt>
                <c:pt idx="8034">
                  <c:v>42611.145833333336</c:v>
                </c:pt>
                <c:pt idx="8035">
                  <c:v>42611.149305555555</c:v>
                </c:pt>
                <c:pt idx="8036">
                  <c:v>42611.152777777781</c:v>
                </c:pt>
                <c:pt idx="8037">
                  <c:v>42611.15625</c:v>
                </c:pt>
                <c:pt idx="8038">
                  <c:v>42611.159722222219</c:v>
                </c:pt>
                <c:pt idx="8039">
                  <c:v>42611.163194444445</c:v>
                </c:pt>
                <c:pt idx="8040">
                  <c:v>42611.166666666664</c:v>
                </c:pt>
                <c:pt idx="8041">
                  <c:v>42611.170138888891</c:v>
                </c:pt>
                <c:pt idx="8042">
                  <c:v>42611.173611111109</c:v>
                </c:pt>
                <c:pt idx="8043">
                  <c:v>42611.177083333336</c:v>
                </c:pt>
                <c:pt idx="8044">
                  <c:v>42611.180555555555</c:v>
                </c:pt>
                <c:pt idx="8045">
                  <c:v>42611.184027777781</c:v>
                </c:pt>
                <c:pt idx="8046">
                  <c:v>42611.1875</c:v>
                </c:pt>
                <c:pt idx="8047">
                  <c:v>42611.190972222219</c:v>
                </c:pt>
                <c:pt idx="8048">
                  <c:v>42611.194444444445</c:v>
                </c:pt>
                <c:pt idx="8049">
                  <c:v>42611.197916666664</c:v>
                </c:pt>
                <c:pt idx="8050">
                  <c:v>42611.201388888891</c:v>
                </c:pt>
                <c:pt idx="8051">
                  <c:v>42611.204861111109</c:v>
                </c:pt>
                <c:pt idx="8052">
                  <c:v>42611.208333333336</c:v>
                </c:pt>
                <c:pt idx="8053">
                  <c:v>42611.211805555555</c:v>
                </c:pt>
                <c:pt idx="8054">
                  <c:v>42611.215277777781</c:v>
                </c:pt>
                <c:pt idx="8055">
                  <c:v>42611.21875</c:v>
                </c:pt>
                <c:pt idx="8056">
                  <c:v>42611.222222222219</c:v>
                </c:pt>
                <c:pt idx="8057">
                  <c:v>42611.225694444445</c:v>
                </c:pt>
                <c:pt idx="8058">
                  <c:v>42611.229166666664</c:v>
                </c:pt>
                <c:pt idx="8059">
                  <c:v>42611.232638888891</c:v>
                </c:pt>
                <c:pt idx="8060">
                  <c:v>42611.236111111109</c:v>
                </c:pt>
                <c:pt idx="8061">
                  <c:v>42611.239583333336</c:v>
                </c:pt>
                <c:pt idx="8062">
                  <c:v>42611.243055555555</c:v>
                </c:pt>
                <c:pt idx="8063">
                  <c:v>42611.246527777781</c:v>
                </c:pt>
                <c:pt idx="8064">
                  <c:v>42611.25</c:v>
                </c:pt>
                <c:pt idx="8065">
                  <c:v>42611.253472222219</c:v>
                </c:pt>
                <c:pt idx="8066">
                  <c:v>42611.256944444445</c:v>
                </c:pt>
                <c:pt idx="8067">
                  <c:v>42611.260416666664</c:v>
                </c:pt>
                <c:pt idx="8068">
                  <c:v>42611.263888888891</c:v>
                </c:pt>
                <c:pt idx="8069">
                  <c:v>42611.267361111109</c:v>
                </c:pt>
                <c:pt idx="8070">
                  <c:v>42611.270833333336</c:v>
                </c:pt>
                <c:pt idx="8071">
                  <c:v>42611.274305555555</c:v>
                </c:pt>
                <c:pt idx="8072">
                  <c:v>42611.277777777781</c:v>
                </c:pt>
                <c:pt idx="8073">
                  <c:v>42611.28125</c:v>
                </c:pt>
                <c:pt idx="8074">
                  <c:v>42611.284722222219</c:v>
                </c:pt>
                <c:pt idx="8075">
                  <c:v>42611.288194444445</c:v>
                </c:pt>
                <c:pt idx="8076">
                  <c:v>42611.291666666664</c:v>
                </c:pt>
                <c:pt idx="8077">
                  <c:v>42611.295138888891</c:v>
                </c:pt>
                <c:pt idx="8078">
                  <c:v>42611.298611111109</c:v>
                </c:pt>
                <c:pt idx="8079">
                  <c:v>42611.302083333336</c:v>
                </c:pt>
                <c:pt idx="8080">
                  <c:v>42611.305555555555</c:v>
                </c:pt>
                <c:pt idx="8081">
                  <c:v>42611.309027777781</c:v>
                </c:pt>
                <c:pt idx="8082">
                  <c:v>42611.3125</c:v>
                </c:pt>
                <c:pt idx="8083">
                  <c:v>42611.315972222219</c:v>
                </c:pt>
                <c:pt idx="8084">
                  <c:v>42611.319444444445</c:v>
                </c:pt>
                <c:pt idx="8085">
                  <c:v>42611.322916666664</c:v>
                </c:pt>
                <c:pt idx="8086">
                  <c:v>42611.326388888891</c:v>
                </c:pt>
                <c:pt idx="8087">
                  <c:v>42611.329861111109</c:v>
                </c:pt>
                <c:pt idx="8088">
                  <c:v>42611.333333333336</c:v>
                </c:pt>
                <c:pt idx="8089">
                  <c:v>42611.336805555555</c:v>
                </c:pt>
                <c:pt idx="8090">
                  <c:v>42611.340277777781</c:v>
                </c:pt>
                <c:pt idx="8091">
                  <c:v>42611.34375</c:v>
                </c:pt>
                <c:pt idx="8092">
                  <c:v>42611.347222222219</c:v>
                </c:pt>
                <c:pt idx="8093">
                  <c:v>42611.350694444445</c:v>
                </c:pt>
                <c:pt idx="8094">
                  <c:v>42611.354166666664</c:v>
                </c:pt>
                <c:pt idx="8095">
                  <c:v>42611.357638888891</c:v>
                </c:pt>
                <c:pt idx="8096">
                  <c:v>42611.361111111109</c:v>
                </c:pt>
                <c:pt idx="8097">
                  <c:v>42611.364583333336</c:v>
                </c:pt>
                <c:pt idx="8098">
                  <c:v>42611.368055555555</c:v>
                </c:pt>
                <c:pt idx="8099">
                  <c:v>42611.371527777781</c:v>
                </c:pt>
                <c:pt idx="8100">
                  <c:v>42611.375</c:v>
                </c:pt>
                <c:pt idx="8101">
                  <c:v>42611.378472222219</c:v>
                </c:pt>
                <c:pt idx="8102">
                  <c:v>42611.381944444445</c:v>
                </c:pt>
                <c:pt idx="8103">
                  <c:v>42611.385416666664</c:v>
                </c:pt>
                <c:pt idx="8104">
                  <c:v>42611.388888888891</c:v>
                </c:pt>
                <c:pt idx="8105">
                  <c:v>42611.392361111109</c:v>
                </c:pt>
                <c:pt idx="8106">
                  <c:v>42611.395833333336</c:v>
                </c:pt>
                <c:pt idx="8107">
                  <c:v>42611.399305555555</c:v>
                </c:pt>
                <c:pt idx="8108">
                  <c:v>42611.402777777781</c:v>
                </c:pt>
                <c:pt idx="8109">
                  <c:v>42611.40625</c:v>
                </c:pt>
                <c:pt idx="8110">
                  <c:v>42611.409722222219</c:v>
                </c:pt>
                <c:pt idx="8111">
                  <c:v>42611.413194444445</c:v>
                </c:pt>
                <c:pt idx="8112">
                  <c:v>42611.416666666664</c:v>
                </c:pt>
                <c:pt idx="8113">
                  <c:v>42611.420138888891</c:v>
                </c:pt>
                <c:pt idx="8114">
                  <c:v>42611.423611111109</c:v>
                </c:pt>
                <c:pt idx="8115">
                  <c:v>42611.427083333336</c:v>
                </c:pt>
                <c:pt idx="8116">
                  <c:v>42611.430555555555</c:v>
                </c:pt>
                <c:pt idx="8117">
                  <c:v>42611.434027777781</c:v>
                </c:pt>
                <c:pt idx="8118">
                  <c:v>42611.4375</c:v>
                </c:pt>
                <c:pt idx="8119">
                  <c:v>42611.440972222219</c:v>
                </c:pt>
                <c:pt idx="8120">
                  <c:v>42611.444444444445</c:v>
                </c:pt>
                <c:pt idx="8121">
                  <c:v>42611.447916666664</c:v>
                </c:pt>
                <c:pt idx="8122">
                  <c:v>42611.451388888891</c:v>
                </c:pt>
                <c:pt idx="8123">
                  <c:v>42611.454861111109</c:v>
                </c:pt>
                <c:pt idx="8124">
                  <c:v>42611.458333333336</c:v>
                </c:pt>
                <c:pt idx="8125">
                  <c:v>42611.461805555555</c:v>
                </c:pt>
                <c:pt idx="8126">
                  <c:v>42611.465277777781</c:v>
                </c:pt>
                <c:pt idx="8127">
                  <c:v>42611.46875</c:v>
                </c:pt>
                <c:pt idx="8128">
                  <c:v>42611.472222222219</c:v>
                </c:pt>
                <c:pt idx="8129">
                  <c:v>42611.475694444445</c:v>
                </c:pt>
                <c:pt idx="8130">
                  <c:v>42611.479166666664</c:v>
                </c:pt>
                <c:pt idx="8131">
                  <c:v>42611.482638888891</c:v>
                </c:pt>
                <c:pt idx="8132">
                  <c:v>42611.486111111109</c:v>
                </c:pt>
                <c:pt idx="8133">
                  <c:v>42611.489583333336</c:v>
                </c:pt>
                <c:pt idx="8134">
                  <c:v>42611.493055555555</c:v>
                </c:pt>
                <c:pt idx="8135">
                  <c:v>42611.496527777781</c:v>
                </c:pt>
                <c:pt idx="8136">
                  <c:v>42611.5</c:v>
                </c:pt>
                <c:pt idx="8137">
                  <c:v>42611.503472222219</c:v>
                </c:pt>
                <c:pt idx="8138">
                  <c:v>42611.506944444445</c:v>
                </c:pt>
                <c:pt idx="8139">
                  <c:v>42611.510416666664</c:v>
                </c:pt>
                <c:pt idx="8140">
                  <c:v>42611.513888888891</c:v>
                </c:pt>
                <c:pt idx="8141">
                  <c:v>42611.517361111109</c:v>
                </c:pt>
                <c:pt idx="8142">
                  <c:v>42611.520833333336</c:v>
                </c:pt>
                <c:pt idx="8143">
                  <c:v>42611.524305555555</c:v>
                </c:pt>
                <c:pt idx="8144">
                  <c:v>42611.527777777781</c:v>
                </c:pt>
                <c:pt idx="8145">
                  <c:v>42611.53125</c:v>
                </c:pt>
                <c:pt idx="8146">
                  <c:v>42611.534722222219</c:v>
                </c:pt>
                <c:pt idx="8147">
                  <c:v>42611.538194444445</c:v>
                </c:pt>
                <c:pt idx="8148">
                  <c:v>42611.541666666664</c:v>
                </c:pt>
                <c:pt idx="8149">
                  <c:v>42611.545138888891</c:v>
                </c:pt>
                <c:pt idx="8150">
                  <c:v>42611.548611111109</c:v>
                </c:pt>
                <c:pt idx="8151">
                  <c:v>42611.552083333336</c:v>
                </c:pt>
                <c:pt idx="8152">
                  <c:v>42611.555555555555</c:v>
                </c:pt>
                <c:pt idx="8153">
                  <c:v>42611.559027777781</c:v>
                </c:pt>
                <c:pt idx="8154">
                  <c:v>42611.5625</c:v>
                </c:pt>
                <c:pt idx="8155">
                  <c:v>42611.565972222219</c:v>
                </c:pt>
                <c:pt idx="8156">
                  <c:v>42611.569444444445</c:v>
                </c:pt>
                <c:pt idx="8157">
                  <c:v>42611.572916666664</c:v>
                </c:pt>
                <c:pt idx="8158">
                  <c:v>42611.576388888891</c:v>
                </c:pt>
                <c:pt idx="8159">
                  <c:v>42611.579861111109</c:v>
                </c:pt>
                <c:pt idx="8160">
                  <c:v>42611.583333333336</c:v>
                </c:pt>
                <c:pt idx="8161">
                  <c:v>42611.586805555555</c:v>
                </c:pt>
                <c:pt idx="8162">
                  <c:v>42611.590277777781</c:v>
                </c:pt>
                <c:pt idx="8163">
                  <c:v>42611.59375</c:v>
                </c:pt>
                <c:pt idx="8164">
                  <c:v>42611.597222222219</c:v>
                </c:pt>
                <c:pt idx="8165">
                  <c:v>42611.600694444445</c:v>
                </c:pt>
                <c:pt idx="8166">
                  <c:v>42611.604166666664</c:v>
                </c:pt>
                <c:pt idx="8167">
                  <c:v>42611.607638888891</c:v>
                </c:pt>
                <c:pt idx="8168">
                  <c:v>42611.611111111109</c:v>
                </c:pt>
                <c:pt idx="8169">
                  <c:v>42611.614583333336</c:v>
                </c:pt>
                <c:pt idx="8170">
                  <c:v>42611.618055555555</c:v>
                </c:pt>
                <c:pt idx="8171">
                  <c:v>42611.621527777781</c:v>
                </c:pt>
                <c:pt idx="8172">
                  <c:v>42611.625</c:v>
                </c:pt>
                <c:pt idx="8173">
                  <c:v>42611.628472222219</c:v>
                </c:pt>
                <c:pt idx="8174">
                  <c:v>42611.631944444445</c:v>
                </c:pt>
                <c:pt idx="8175">
                  <c:v>42611.635416666664</c:v>
                </c:pt>
                <c:pt idx="8176">
                  <c:v>42611.638888888891</c:v>
                </c:pt>
                <c:pt idx="8177">
                  <c:v>42611.642361111109</c:v>
                </c:pt>
                <c:pt idx="8178">
                  <c:v>42611.645833333336</c:v>
                </c:pt>
                <c:pt idx="8179">
                  <c:v>42611.649305555555</c:v>
                </c:pt>
                <c:pt idx="8180">
                  <c:v>42611.652777777781</c:v>
                </c:pt>
                <c:pt idx="8181">
                  <c:v>42611.65625</c:v>
                </c:pt>
                <c:pt idx="8182">
                  <c:v>42611.659722222219</c:v>
                </c:pt>
                <c:pt idx="8183">
                  <c:v>42611.663194444445</c:v>
                </c:pt>
                <c:pt idx="8184">
                  <c:v>42611.666666666664</c:v>
                </c:pt>
                <c:pt idx="8185">
                  <c:v>42611.670138888891</c:v>
                </c:pt>
                <c:pt idx="8186">
                  <c:v>42611.673611111109</c:v>
                </c:pt>
                <c:pt idx="8187">
                  <c:v>42611.677083333336</c:v>
                </c:pt>
                <c:pt idx="8188">
                  <c:v>42611.680555555555</c:v>
                </c:pt>
                <c:pt idx="8189">
                  <c:v>42611.684027777781</c:v>
                </c:pt>
                <c:pt idx="8190">
                  <c:v>42611.6875</c:v>
                </c:pt>
                <c:pt idx="8191">
                  <c:v>42611.690972222219</c:v>
                </c:pt>
                <c:pt idx="8192">
                  <c:v>42611.694444444445</c:v>
                </c:pt>
                <c:pt idx="8193">
                  <c:v>42611.697916666664</c:v>
                </c:pt>
                <c:pt idx="8194">
                  <c:v>42611.701388888891</c:v>
                </c:pt>
                <c:pt idx="8195">
                  <c:v>42611.704861111109</c:v>
                </c:pt>
                <c:pt idx="8196">
                  <c:v>42611.708333333336</c:v>
                </c:pt>
                <c:pt idx="8197">
                  <c:v>42611.711805555555</c:v>
                </c:pt>
                <c:pt idx="8198">
                  <c:v>42611.715277777781</c:v>
                </c:pt>
                <c:pt idx="8199">
                  <c:v>42611.71875</c:v>
                </c:pt>
                <c:pt idx="8200">
                  <c:v>42611.722222222219</c:v>
                </c:pt>
                <c:pt idx="8201">
                  <c:v>42611.725694444445</c:v>
                </c:pt>
                <c:pt idx="8202">
                  <c:v>42611.729166666664</c:v>
                </c:pt>
                <c:pt idx="8203">
                  <c:v>42611.732638888891</c:v>
                </c:pt>
                <c:pt idx="8204">
                  <c:v>42611.736111111109</c:v>
                </c:pt>
                <c:pt idx="8205">
                  <c:v>42611.739583333336</c:v>
                </c:pt>
                <c:pt idx="8206">
                  <c:v>42611.743055555555</c:v>
                </c:pt>
                <c:pt idx="8207">
                  <c:v>42611.746527777781</c:v>
                </c:pt>
                <c:pt idx="8208">
                  <c:v>42611.75</c:v>
                </c:pt>
                <c:pt idx="8209">
                  <c:v>42611.753472222219</c:v>
                </c:pt>
                <c:pt idx="8210">
                  <c:v>42611.756944444445</c:v>
                </c:pt>
                <c:pt idx="8211">
                  <c:v>42611.760416666664</c:v>
                </c:pt>
                <c:pt idx="8212">
                  <c:v>42611.763888888891</c:v>
                </c:pt>
                <c:pt idx="8213">
                  <c:v>42611.767361111109</c:v>
                </c:pt>
                <c:pt idx="8214">
                  <c:v>42611.770833333336</c:v>
                </c:pt>
                <c:pt idx="8215">
                  <c:v>42611.774305555555</c:v>
                </c:pt>
                <c:pt idx="8216">
                  <c:v>42611.777777777781</c:v>
                </c:pt>
                <c:pt idx="8217">
                  <c:v>42611.78125</c:v>
                </c:pt>
                <c:pt idx="8218">
                  <c:v>42611.784722222219</c:v>
                </c:pt>
                <c:pt idx="8219">
                  <c:v>42611.788194444445</c:v>
                </c:pt>
                <c:pt idx="8220">
                  <c:v>42611.791666666664</c:v>
                </c:pt>
                <c:pt idx="8221">
                  <c:v>42611.795138888891</c:v>
                </c:pt>
                <c:pt idx="8222">
                  <c:v>42611.798611111109</c:v>
                </c:pt>
                <c:pt idx="8223">
                  <c:v>42611.802083333336</c:v>
                </c:pt>
                <c:pt idx="8224">
                  <c:v>42611.805555555555</c:v>
                </c:pt>
                <c:pt idx="8225">
                  <c:v>42611.809027777781</c:v>
                </c:pt>
                <c:pt idx="8226">
                  <c:v>42611.8125</c:v>
                </c:pt>
                <c:pt idx="8227">
                  <c:v>42611.815972222219</c:v>
                </c:pt>
                <c:pt idx="8228">
                  <c:v>42611.819444444445</c:v>
                </c:pt>
                <c:pt idx="8229">
                  <c:v>42611.822916666664</c:v>
                </c:pt>
                <c:pt idx="8230">
                  <c:v>42611.826388888891</c:v>
                </c:pt>
                <c:pt idx="8231">
                  <c:v>42611.829861111109</c:v>
                </c:pt>
                <c:pt idx="8232">
                  <c:v>42611.833333333336</c:v>
                </c:pt>
                <c:pt idx="8233">
                  <c:v>42611.836805555555</c:v>
                </c:pt>
                <c:pt idx="8234">
                  <c:v>42611.840277777781</c:v>
                </c:pt>
                <c:pt idx="8235">
                  <c:v>42611.84375</c:v>
                </c:pt>
                <c:pt idx="8236">
                  <c:v>42611.847222222219</c:v>
                </c:pt>
                <c:pt idx="8237">
                  <c:v>42611.850694444445</c:v>
                </c:pt>
                <c:pt idx="8238">
                  <c:v>42611.854166666664</c:v>
                </c:pt>
                <c:pt idx="8239">
                  <c:v>42611.857638888891</c:v>
                </c:pt>
                <c:pt idx="8240">
                  <c:v>42611.861111111109</c:v>
                </c:pt>
                <c:pt idx="8241">
                  <c:v>42611.864583333336</c:v>
                </c:pt>
                <c:pt idx="8242">
                  <c:v>42611.868055555555</c:v>
                </c:pt>
                <c:pt idx="8243">
                  <c:v>42611.871527777781</c:v>
                </c:pt>
                <c:pt idx="8244">
                  <c:v>42611.875</c:v>
                </c:pt>
                <c:pt idx="8245">
                  <c:v>42611.878472222219</c:v>
                </c:pt>
                <c:pt idx="8246">
                  <c:v>42611.881944444445</c:v>
                </c:pt>
                <c:pt idx="8247">
                  <c:v>42611.885416666664</c:v>
                </c:pt>
                <c:pt idx="8248">
                  <c:v>42611.888888888891</c:v>
                </c:pt>
                <c:pt idx="8249">
                  <c:v>42611.892361111109</c:v>
                </c:pt>
                <c:pt idx="8250">
                  <c:v>42611.895833333336</c:v>
                </c:pt>
                <c:pt idx="8251">
                  <c:v>42611.899305555555</c:v>
                </c:pt>
                <c:pt idx="8252">
                  <c:v>42611.902777777781</c:v>
                </c:pt>
                <c:pt idx="8253">
                  <c:v>42611.90625</c:v>
                </c:pt>
                <c:pt idx="8254">
                  <c:v>42611.909722222219</c:v>
                </c:pt>
                <c:pt idx="8255">
                  <c:v>42611.913194444445</c:v>
                </c:pt>
                <c:pt idx="8256">
                  <c:v>42611.916666666664</c:v>
                </c:pt>
                <c:pt idx="8257">
                  <c:v>42611.920138888891</c:v>
                </c:pt>
                <c:pt idx="8258">
                  <c:v>42611.923611111109</c:v>
                </c:pt>
                <c:pt idx="8259">
                  <c:v>42611.927083333336</c:v>
                </c:pt>
                <c:pt idx="8260">
                  <c:v>42611.930555555555</c:v>
                </c:pt>
                <c:pt idx="8261">
                  <c:v>42611.934027777781</c:v>
                </c:pt>
                <c:pt idx="8262">
                  <c:v>42611.9375</c:v>
                </c:pt>
                <c:pt idx="8263">
                  <c:v>42611.940972222219</c:v>
                </c:pt>
                <c:pt idx="8264">
                  <c:v>42611.944444444445</c:v>
                </c:pt>
                <c:pt idx="8265">
                  <c:v>42611.947916666664</c:v>
                </c:pt>
                <c:pt idx="8266">
                  <c:v>42611.951388888891</c:v>
                </c:pt>
                <c:pt idx="8267">
                  <c:v>42611.954861111109</c:v>
                </c:pt>
                <c:pt idx="8268">
                  <c:v>42611.958333333336</c:v>
                </c:pt>
                <c:pt idx="8269">
                  <c:v>42611.961805555555</c:v>
                </c:pt>
                <c:pt idx="8270">
                  <c:v>42611.965277777781</c:v>
                </c:pt>
                <c:pt idx="8271">
                  <c:v>42611.96875</c:v>
                </c:pt>
                <c:pt idx="8272">
                  <c:v>42611.972222222219</c:v>
                </c:pt>
                <c:pt idx="8273">
                  <c:v>42611.975694444445</c:v>
                </c:pt>
                <c:pt idx="8274">
                  <c:v>42611.979166666664</c:v>
                </c:pt>
                <c:pt idx="8275">
                  <c:v>42611.982638888891</c:v>
                </c:pt>
                <c:pt idx="8276">
                  <c:v>42611.986111111109</c:v>
                </c:pt>
                <c:pt idx="8277">
                  <c:v>42611.989583333336</c:v>
                </c:pt>
                <c:pt idx="8278">
                  <c:v>42611.993055555555</c:v>
                </c:pt>
                <c:pt idx="8279">
                  <c:v>42611.996527777781</c:v>
                </c:pt>
                <c:pt idx="8280">
                  <c:v>42612</c:v>
                </c:pt>
                <c:pt idx="8281">
                  <c:v>42612.003472222219</c:v>
                </c:pt>
                <c:pt idx="8282">
                  <c:v>42612.006944444445</c:v>
                </c:pt>
                <c:pt idx="8283">
                  <c:v>42612.010416666664</c:v>
                </c:pt>
                <c:pt idx="8284">
                  <c:v>42612.013888888891</c:v>
                </c:pt>
                <c:pt idx="8285">
                  <c:v>42612.017361111109</c:v>
                </c:pt>
                <c:pt idx="8286">
                  <c:v>42612.020833333336</c:v>
                </c:pt>
                <c:pt idx="8287">
                  <c:v>42612.024305555555</c:v>
                </c:pt>
                <c:pt idx="8288">
                  <c:v>42612.027777777781</c:v>
                </c:pt>
                <c:pt idx="8289">
                  <c:v>42612.03125</c:v>
                </c:pt>
                <c:pt idx="8290">
                  <c:v>42612.034722222219</c:v>
                </c:pt>
                <c:pt idx="8291">
                  <c:v>42612.038194444445</c:v>
                </c:pt>
                <c:pt idx="8292">
                  <c:v>42612.041666666664</c:v>
                </c:pt>
                <c:pt idx="8293">
                  <c:v>42612.045138888891</c:v>
                </c:pt>
                <c:pt idx="8294">
                  <c:v>42612.048611111109</c:v>
                </c:pt>
                <c:pt idx="8295">
                  <c:v>42612.052083333336</c:v>
                </c:pt>
                <c:pt idx="8296">
                  <c:v>42612.055555555555</c:v>
                </c:pt>
                <c:pt idx="8297">
                  <c:v>42612.059027777781</c:v>
                </c:pt>
                <c:pt idx="8298">
                  <c:v>42612.0625</c:v>
                </c:pt>
                <c:pt idx="8299">
                  <c:v>42612.065972222219</c:v>
                </c:pt>
                <c:pt idx="8300">
                  <c:v>42612.069444444445</c:v>
                </c:pt>
                <c:pt idx="8301">
                  <c:v>42612.072916666664</c:v>
                </c:pt>
                <c:pt idx="8302">
                  <c:v>42612.076388888891</c:v>
                </c:pt>
                <c:pt idx="8303">
                  <c:v>42612.079861111109</c:v>
                </c:pt>
                <c:pt idx="8304">
                  <c:v>42612.083333333336</c:v>
                </c:pt>
                <c:pt idx="8305">
                  <c:v>42612.086805555555</c:v>
                </c:pt>
                <c:pt idx="8306">
                  <c:v>42612.090277777781</c:v>
                </c:pt>
                <c:pt idx="8307">
                  <c:v>42612.09375</c:v>
                </c:pt>
                <c:pt idx="8308">
                  <c:v>42612.097222222219</c:v>
                </c:pt>
                <c:pt idx="8309">
                  <c:v>42612.100694444445</c:v>
                </c:pt>
                <c:pt idx="8310">
                  <c:v>42612.104166666664</c:v>
                </c:pt>
                <c:pt idx="8311">
                  <c:v>42612.107638888891</c:v>
                </c:pt>
                <c:pt idx="8312">
                  <c:v>42612.111111111109</c:v>
                </c:pt>
                <c:pt idx="8313">
                  <c:v>42612.114583333336</c:v>
                </c:pt>
                <c:pt idx="8314">
                  <c:v>42612.118055555555</c:v>
                </c:pt>
                <c:pt idx="8315">
                  <c:v>42612.121527777781</c:v>
                </c:pt>
                <c:pt idx="8316">
                  <c:v>42612.125</c:v>
                </c:pt>
                <c:pt idx="8317">
                  <c:v>42612.128472222219</c:v>
                </c:pt>
                <c:pt idx="8318">
                  <c:v>42612.131944444445</c:v>
                </c:pt>
                <c:pt idx="8319">
                  <c:v>42612.135416666664</c:v>
                </c:pt>
                <c:pt idx="8320">
                  <c:v>42612.138888888891</c:v>
                </c:pt>
                <c:pt idx="8321">
                  <c:v>42612.142361111109</c:v>
                </c:pt>
                <c:pt idx="8322">
                  <c:v>42612.145833333336</c:v>
                </c:pt>
                <c:pt idx="8323">
                  <c:v>42612.149305555555</c:v>
                </c:pt>
                <c:pt idx="8324">
                  <c:v>42612.152777777781</c:v>
                </c:pt>
                <c:pt idx="8325">
                  <c:v>42612.15625</c:v>
                </c:pt>
                <c:pt idx="8326">
                  <c:v>42612.159722222219</c:v>
                </c:pt>
                <c:pt idx="8327">
                  <c:v>42612.163194444445</c:v>
                </c:pt>
                <c:pt idx="8328">
                  <c:v>42612.166666666664</c:v>
                </c:pt>
                <c:pt idx="8329">
                  <c:v>42612.170138888891</c:v>
                </c:pt>
                <c:pt idx="8330">
                  <c:v>42612.173611111109</c:v>
                </c:pt>
                <c:pt idx="8331">
                  <c:v>42612.177083333336</c:v>
                </c:pt>
                <c:pt idx="8332">
                  <c:v>42612.180555555555</c:v>
                </c:pt>
                <c:pt idx="8333">
                  <c:v>42612.184027777781</c:v>
                </c:pt>
                <c:pt idx="8334">
                  <c:v>42612.1875</c:v>
                </c:pt>
                <c:pt idx="8335">
                  <c:v>42612.190972222219</c:v>
                </c:pt>
                <c:pt idx="8336">
                  <c:v>42612.194444444445</c:v>
                </c:pt>
                <c:pt idx="8337">
                  <c:v>42612.197916666664</c:v>
                </c:pt>
                <c:pt idx="8338">
                  <c:v>42612.201388888891</c:v>
                </c:pt>
                <c:pt idx="8339">
                  <c:v>42612.204861111109</c:v>
                </c:pt>
                <c:pt idx="8340">
                  <c:v>42612.208333333336</c:v>
                </c:pt>
                <c:pt idx="8341">
                  <c:v>42612.211805555555</c:v>
                </c:pt>
                <c:pt idx="8342">
                  <c:v>42612.215277777781</c:v>
                </c:pt>
                <c:pt idx="8343">
                  <c:v>42612.21875</c:v>
                </c:pt>
                <c:pt idx="8344">
                  <c:v>42612.222222222219</c:v>
                </c:pt>
                <c:pt idx="8345">
                  <c:v>42612.225694444445</c:v>
                </c:pt>
                <c:pt idx="8346">
                  <c:v>42612.229166666664</c:v>
                </c:pt>
                <c:pt idx="8347">
                  <c:v>42612.232638888891</c:v>
                </c:pt>
                <c:pt idx="8348">
                  <c:v>42612.236111111109</c:v>
                </c:pt>
                <c:pt idx="8349">
                  <c:v>42612.239583333336</c:v>
                </c:pt>
                <c:pt idx="8350">
                  <c:v>42612.243055555555</c:v>
                </c:pt>
                <c:pt idx="8351">
                  <c:v>42612.246527777781</c:v>
                </c:pt>
                <c:pt idx="8352">
                  <c:v>42612.25</c:v>
                </c:pt>
                <c:pt idx="8353">
                  <c:v>42612.253472222219</c:v>
                </c:pt>
                <c:pt idx="8354">
                  <c:v>42612.256944444445</c:v>
                </c:pt>
                <c:pt idx="8355">
                  <c:v>42612.260416666664</c:v>
                </c:pt>
                <c:pt idx="8356">
                  <c:v>42612.263888888891</c:v>
                </c:pt>
                <c:pt idx="8357">
                  <c:v>42612.267361111109</c:v>
                </c:pt>
                <c:pt idx="8358">
                  <c:v>42612.270833333336</c:v>
                </c:pt>
                <c:pt idx="8359">
                  <c:v>42612.274305555555</c:v>
                </c:pt>
                <c:pt idx="8360">
                  <c:v>42612.277777777781</c:v>
                </c:pt>
                <c:pt idx="8361">
                  <c:v>42612.28125</c:v>
                </c:pt>
                <c:pt idx="8362">
                  <c:v>42612.284722222219</c:v>
                </c:pt>
                <c:pt idx="8363">
                  <c:v>42612.288194444445</c:v>
                </c:pt>
                <c:pt idx="8364">
                  <c:v>42612.291666666664</c:v>
                </c:pt>
                <c:pt idx="8365">
                  <c:v>42612.295138888891</c:v>
                </c:pt>
                <c:pt idx="8366">
                  <c:v>42612.298611111109</c:v>
                </c:pt>
                <c:pt idx="8367">
                  <c:v>42612.302083333336</c:v>
                </c:pt>
                <c:pt idx="8368">
                  <c:v>42612.305555555555</c:v>
                </c:pt>
                <c:pt idx="8369">
                  <c:v>42612.309027777781</c:v>
                </c:pt>
                <c:pt idx="8370">
                  <c:v>42612.3125</c:v>
                </c:pt>
                <c:pt idx="8371">
                  <c:v>42612.315972222219</c:v>
                </c:pt>
                <c:pt idx="8372">
                  <c:v>42612.319444444445</c:v>
                </c:pt>
                <c:pt idx="8373">
                  <c:v>42612.322916666664</c:v>
                </c:pt>
                <c:pt idx="8374">
                  <c:v>42612.326388888891</c:v>
                </c:pt>
                <c:pt idx="8375">
                  <c:v>42612.329861111109</c:v>
                </c:pt>
                <c:pt idx="8376">
                  <c:v>42612.333333333336</c:v>
                </c:pt>
                <c:pt idx="8377">
                  <c:v>42612.336805555555</c:v>
                </c:pt>
                <c:pt idx="8378">
                  <c:v>42612.340277777781</c:v>
                </c:pt>
                <c:pt idx="8379">
                  <c:v>42612.34375</c:v>
                </c:pt>
                <c:pt idx="8380">
                  <c:v>42612.347222222219</c:v>
                </c:pt>
                <c:pt idx="8381">
                  <c:v>42612.350694444445</c:v>
                </c:pt>
                <c:pt idx="8382">
                  <c:v>42612.354166666664</c:v>
                </c:pt>
                <c:pt idx="8383">
                  <c:v>42612.357638888891</c:v>
                </c:pt>
                <c:pt idx="8384">
                  <c:v>42612.361111111109</c:v>
                </c:pt>
                <c:pt idx="8385">
                  <c:v>42612.364583333336</c:v>
                </c:pt>
                <c:pt idx="8386">
                  <c:v>42612.368055555555</c:v>
                </c:pt>
                <c:pt idx="8387">
                  <c:v>42612.371527777781</c:v>
                </c:pt>
                <c:pt idx="8388">
                  <c:v>42612.375</c:v>
                </c:pt>
                <c:pt idx="8389">
                  <c:v>42612.378472222219</c:v>
                </c:pt>
                <c:pt idx="8390">
                  <c:v>42612.381944444445</c:v>
                </c:pt>
                <c:pt idx="8391">
                  <c:v>42612.385416666664</c:v>
                </c:pt>
                <c:pt idx="8392">
                  <c:v>42612.388888888891</c:v>
                </c:pt>
                <c:pt idx="8393">
                  <c:v>42612.392361111109</c:v>
                </c:pt>
                <c:pt idx="8394">
                  <c:v>42612.395833333336</c:v>
                </c:pt>
                <c:pt idx="8395">
                  <c:v>42612.399305555555</c:v>
                </c:pt>
                <c:pt idx="8396">
                  <c:v>42612.402777777781</c:v>
                </c:pt>
                <c:pt idx="8397">
                  <c:v>42612.40625</c:v>
                </c:pt>
                <c:pt idx="8398">
                  <c:v>42612.409722222219</c:v>
                </c:pt>
                <c:pt idx="8399">
                  <c:v>42612.413194444445</c:v>
                </c:pt>
                <c:pt idx="8400">
                  <c:v>42612.416666666664</c:v>
                </c:pt>
                <c:pt idx="8401">
                  <c:v>42612.420138888891</c:v>
                </c:pt>
                <c:pt idx="8402">
                  <c:v>42612.423611111109</c:v>
                </c:pt>
                <c:pt idx="8403">
                  <c:v>42612.427083333336</c:v>
                </c:pt>
                <c:pt idx="8404">
                  <c:v>42612.430555555555</c:v>
                </c:pt>
                <c:pt idx="8405">
                  <c:v>42612.434027777781</c:v>
                </c:pt>
                <c:pt idx="8406">
                  <c:v>42612.4375</c:v>
                </c:pt>
                <c:pt idx="8407">
                  <c:v>42612.440972222219</c:v>
                </c:pt>
                <c:pt idx="8408">
                  <c:v>42612.444444444445</c:v>
                </c:pt>
                <c:pt idx="8409">
                  <c:v>42612.447916666664</c:v>
                </c:pt>
                <c:pt idx="8410">
                  <c:v>42612.451388888891</c:v>
                </c:pt>
                <c:pt idx="8411">
                  <c:v>42612.454861111109</c:v>
                </c:pt>
                <c:pt idx="8412">
                  <c:v>42612.458333333336</c:v>
                </c:pt>
                <c:pt idx="8413">
                  <c:v>42612.461805555555</c:v>
                </c:pt>
                <c:pt idx="8414">
                  <c:v>42612.465277777781</c:v>
                </c:pt>
                <c:pt idx="8415">
                  <c:v>42612.46875</c:v>
                </c:pt>
                <c:pt idx="8416">
                  <c:v>42612.472222222219</c:v>
                </c:pt>
                <c:pt idx="8417">
                  <c:v>42612.475694444445</c:v>
                </c:pt>
                <c:pt idx="8418">
                  <c:v>42612.479166666664</c:v>
                </c:pt>
                <c:pt idx="8419">
                  <c:v>42612.482638888891</c:v>
                </c:pt>
                <c:pt idx="8420">
                  <c:v>42612.486111111109</c:v>
                </c:pt>
                <c:pt idx="8421">
                  <c:v>42612.489583333336</c:v>
                </c:pt>
                <c:pt idx="8422">
                  <c:v>42612.493055555555</c:v>
                </c:pt>
                <c:pt idx="8423">
                  <c:v>42612.496527777781</c:v>
                </c:pt>
                <c:pt idx="8424">
                  <c:v>42612.5</c:v>
                </c:pt>
                <c:pt idx="8425">
                  <c:v>42612.503472222219</c:v>
                </c:pt>
                <c:pt idx="8426">
                  <c:v>42612.506944444445</c:v>
                </c:pt>
                <c:pt idx="8427">
                  <c:v>42612.510416666664</c:v>
                </c:pt>
                <c:pt idx="8428">
                  <c:v>42612.513888888891</c:v>
                </c:pt>
                <c:pt idx="8429">
                  <c:v>42612.517361111109</c:v>
                </c:pt>
                <c:pt idx="8430">
                  <c:v>42612.520833333336</c:v>
                </c:pt>
                <c:pt idx="8431">
                  <c:v>42612.524305555555</c:v>
                </c:pt>
                <c:pt idx="8432">
                  <c:v>42612.527777777781</c:v>
                </c:pt>
                <c:pt idx="8433">
                  <c:v>42612.53125</c:v>
                </c:pt>
                <c:pt idx="8434">
                  <c:v>42612.534722222219</c:v>
                </c:pt>
                <c:pt idx="8435">
                  <c:v>42612.538194444445</c:v>
                </c:pt>
                <c:pt idx="8436">
                  <c:v>42612.541666666664</c:v>
                </c:pt>
                <c:pt idx="8437">
                  <c:v>42612.545138888891</c:v>
                </c:pt>
                <c:pt idx="8438">
                  <c:v>42612.548611111109</c:v>
                </c:pt>
                <c:pt idx="8439">
                  <c:v>42612.552083333336</c:v>
                </c:pt>
                <c:pt idx="8440">
                  <c:v>42612.555555555555</c:v>
                </c:pt>
                <c:pt idx="8441">
                  <c:v>42612.559027777781</c:v>
                </c:pt>
                <c:pt idx="8442">
                  <c:v>42612.5625</c:v>
                </c:pt>
                <c:pt idx="8443">
                  <c:v>42612.565972222219</c:v>
                </c:pt>
                <c:pt idx="8444">
                  <c:v>42612.569444444445</c:v>
                </c:pt>
                <c:pt idx="8445">
                  <c:v>42612.572916666664</c:v>
                </c:pt>
                <c:pt idx="8446">
                  <c:v>42612.576388888891</c:v>
                </c:pt>
                <c:pt idx="8447">
                  <c:v>42612.579861111109</c:v>
                </c:pt>
                <c:pt idx="8448">
                  <c:v>42612.583333333336</c:v>
                </c:pt>
                <c:pt idx="8449">
                  <c:v>42612.586805555555</c:v>
                </c:pt>
                <c:pt idx="8450">
                  <c:v>42612.590277777781</c:v>
                </c:pt>
                <c:pt idx="8451">
                  <c:v>42612.59375</c:v>
                </c:pt>
                <c:pt idx="8452">
                  <c:v>42612.597222222219</c:v>
                </c:pt>
                <c:pt idx="8453">
                  <c:v>42612.600694444445</c:v>
                </c:pt>
                <c:pt idx="8454">
                  <c:v>42612.604166666664</c:v>
                </c:pt>
                <c:pt idx="8455">
                  <c:v>42612.607638888891</c:v>
                </c:pt>
                <c:pt idx="8456">
                  <c:v>42612.611111111109</c:v>
                </c:pt>
                <c:pt idx="8457">
                  <c:v>42612.614583333336</c:v>
                </c:pt>
                <c:pt idx="8458">
                  <c:v>42612.618055555555</c:v>
                </c:pt>
                <c:pt idx="8459">
                  <c:v>42612.621527777781</c:v>
                </c:pt>
                <c:pt idx="8460">
                  <c:v>42612.625</c:v>
                </c:pt>
                <c:pt idx="8461">
                  <c:v>42612.628472222219</c:v>
                </c:pt>
                <c:pt idx="8462">
                  <c:v>42612.631944444445</c:v>
                </c:pt>
                <c:pt idx="8463">
                  <c:v>42612.635416666664</c:v>
                </c:pt>
                <c:pt idx="8464">
                  <c:v>42612.638888888891</c:v>
                </c:pt>
                <c:pt idx="8465">
                  <c:v>42612.642361111109</c:v>
                </c:pt>
                <c:pt idx="8466">
                  <c:v>42612.645833333336</c:v>
                </c:pt>
                <c:pt idx="8467">
                  <c:v>42612.649305555555</c:v>
                </c:pt>
                <c:pt idx="8468">
                  <c:v>42612.652777777781</c:v>
                </c:pt>
                <c:pt idx="8469">
                  <c:v>42612.65625</c:v>
                </c:pt>
                <c:pt idx="8470">
                  <c:v>42612.659722222219</c:v>
                </c:pt>
                <c:pt idx="8471">
                  <c:v>42612.663194444445</c:v>
                </c:pt>
                <c:pt idx="8472">
                  <c:v>42612.666666666664</c:v>
                </c:pt>
                <c:pt idx="8473">
                  <c:v>42612.670138888891</c:v>
                </c:pt>
                <c:pt idx="8474">
                  <c:v>42612.673611111109</c:v>
                </c:pt>
                <c:pt idx="8475">
                  <c:v>42612.677083333336</c:v>
                </c:pt>
                <c:pt idx="8476">
                  <c:v>42612.680555555555</c:v>
                </c:pt>
                <c:pt idx="8477">
                  <c:v>42612.684027777781</c:v>
                </c:pt>
                <c:pt idx="8478">
                  <c:v>42612.6875</c:v>
                </c:pt>
                <c:pt idx="8479">
                  <c:v>42612.690972222219</c:v>
                </c:pt>
                <c:pt idx="8480">
                  <c:v>42612.694444444445</c:v>
                </c:pt>
                <c:pt idx="8481">
                  <c:v>42612.697916666664</c:v>
                </c:pt>
                <c:pt idx="8482">
                  <c:v>42612.701388888891</c:v>
                </c:pt>
                <c:pt idx="8483">
                  <c:v>42612.704861111109</c:v>
                </c:pt>
                <c:pt idx="8484">
                  <c:v>42612.708333333336</c:v>
                </c:pt>
                <c:pt idx="8485">
                  <c:v>42612.711805555555</c:v>
                </c:pt>
                <c:pt idx="8486">
                  <c:v>42612.715277777781</c:v>
                </c:pt>
                <c:pt idx="8487">
                  <c:v>42612.71875</c:v>
                </c:pt>
                <c:pt idx="8488">
                  <c:v>42612.722222222219</c:v>
                </c:pt>
                <c:pt idx="8489">
                  <c:v>42612.725694444445</c:v>
                </c:pt>
                <c:pt idx="8490">
                  <c:v>42612.729166666664</c:v>
                </c:pt>
                <c:pt idx="8491">
                  <c:v>42612.732638888891</c:v>
                </c:pt>
                <c:pt idx="8492">
                  <c:v>42612.736111111109</c:v>
                </c:pt>
                <c:pt idx="8493">
                  <c:v>42612.739583333336</c:v>
                </c:pt>
                <c:pt idx="8494">
                  <c:v>42612.743055555555</c:v>
                </c:pt>
                <c:pt idx="8495">
                  <c:v>42612.746527777781</c:v>
                </c:pt>
                <c:pt idx="8496">
                  <c:v>42612.75</c:v>
                </c:pt>
                <c:pt idx="8497">
                  <c:v>42612.753472222219</c:v>
                </c:pt>
                <c:pt idx="8498">
                  <c:v>42612.756944444445</c:v>
                </c:pt>
                <c:pt idx="8499">
                  <c:v>42612.760416666664</c:v>
                </c:pt>
                <c:pt idx="8500">
                  <c:v>42612.763888888891</c:v>
                </c:pt>
                <c:pt idx="8501">
                  <c:v>42612.767361111109</c:v>
                </c:pt>
                <c:pt idx="8502">
                  <c:v>42612.770833333336</c:v>
                </c:pt>
                <c:pt idx="8503">
                  <c:v>42612.774305555555</c:v>
                </c:pt>
                <c:pt idx="8504">
                  <c:v>42612.777777777781</c:v>
                </c:pt>
                <c:pt idx="8505">
                  <c:v>42612.78125</c:v>
                </c:pt>
                <c:pt idx="8506">
                  <c:v>42612.784722222219</c:v>
                </c:pt>
                <c:pt idx="8507">
                  <c:v>42612.788194444445</c:v>
                </c:pt>
                <c:pt idx="8508">
                  <c:v>42612.791666666664</c:v>
                </c:pt>
                <c:pt idx="8509">
                  <c:v>42612.795138888891</c:v>
                </c:pt>
                <c:pt idx="8510">
                  <c:v>42612.798611111109</c:v>
                </c:pt>
                <c:pt idx="8511">
                  <c:v>42612.802083333336</c:v>
                </c:pt>
                <c:pt idx="8512">
                  <c:v>42612.805555555555</c:v>
                </c:pt>
                <c:pt idx="8513">
                  <c:v>42612.809027777781</c:v>
                </c:pt>
                <c:pt idx="8514">
                  <c:v>42612.8125</c:v>
                </c:pt>
                <c:pt idx="8515">
                  <c:v>42612.815972222219</c:v>
                </c:pt>
                <c:pt idx="8516">
                  <c:v>42612.819444444445</c:v>
                </c:pt>
                <c:pt idx="8517">
                  <c:v>42612.822916666664</c:v>
                </c:pt>
                <c:pt idx="8518">
                  <c:v>42612.826388888891</c:v>
                </c:pt>
                <c:pt idx="8519">
                  <c:v>42612.829861111109</c:v>
                </c:pt>
                <c:pt idx="8520">
                  <c:v>42612.833333333336</c:v>
                </c:pt>
                <c:pt idx="8521">
                  <c:v>42612.836805555555</c:v>
                </c:pt>
                <c:pt idx="8522">
                  <c:v>42612.840277777781</c:v>
                </c:pt>
                <c:pt idx="8523">
                  <c:v>42612.84375</c:v>
                </c:pt>
                <c:pt idx="8524">
                  <c:v>42612.847222222219</c:v>
                </c:pt>
                <c:pt idx="8525">
                  <c:v>42612.850694444445</c:v>
                </c:pt>
                <c:pt idx="8526">
                  <c:v>42612.854166666664</c:v>
                </c:pt>
                <c:pt idx="8527">
                  <c:v>42612.857638888891</c:v>
                </c:pt>
                <c:pt idx="8528">
                  <c:v>42612.861111111109</c:v>
                </c:pt>
                <c:pt idx="8529">
                  <c:v>42612.864583333336</c:v>
                </c:pt>
                <c:pt idx="8530">
                  <c:v>42612.868055555555</c:v>
                </c:pt>
                <c:pt idx="8531">
                  <c:v>42612.871527777781</c:v>
                </c:pt>
                <c:pt idx="8532">
                  <c:v>42612.875</c:v>
                </c:pt>
                <c:pt idx="8533">
                  <c:v>42612.878472222219</c:v>
                </c:pt>
                <c:pt idx="8534">
                  <c:v>42612.881944444445</c:v>
                </c:pt>
                <c:pt idx="8535">
                  <c:v>42612.885416666664</c:v>
                </c:pt>
                <c:pt idx="8536">
                  <c:v>42612.888888888891</c:v>
                </c:pt>
                <c:pt idx="8537">
                  <c:v>42612.892361111109</c:v>
                </c:pt>
                <c:pt idx="8538">
                  <c:v>42612.895833333336</c:v>
                </c:pt>
                <c:pt idx="8539">
                  <c:v>42612.899305555555</c:v>
                </c:pt>
                <c:pt idx="8540">
                  <c:v>42612.902777777781</c:v>
                </c:pt>
                <c:pt idx="8541">
                  <c:v>42612.90625</c:v>
                </c:pt>
                <c:pt idx="8542">
                  <c:v>42612.909722222219</c:v>
                </c:pt>
                <c:pt idx="8543">
                  <c:v>42612.913194444445</c:v>
                </c:pt>
                <c:pt idx="8544">
                  <c:v>42612.916666666664</c:v>
                </c:pt>
                <c:pt idx="8545">
                  <c:v>42612.920138888891</c:v>
                </c:pt>
                <c:pt idx="8546">
                  <c:v>42612.923611111109</c:v>
                </c:pt>
                <c:pt idx="8547">
                  <c:v>42612.927083333336</c:v>
                </c:pt>
                <c:pt idx="8548">
                  <c:v>42612.930555555555</c:v>
                </c:pt>
                <c:pt idx="8549">
                  <c:v>42612.934027777781</c:v>
                </c:pt>
                <c:pt idx="8550">
                  <c:v>42612.9375</c:v>
                </c:pt>
                <c:pt idx="8551">
                  <c:v>42612.940972222219</c:v>
                </c:pt>
                <c:pt idx="8552">
                  <c:v>42612.944444444445</c:v>
                </c:pt>
                <c:pt idx="8553">
                  <c:v>42612.947916666664</c:v>
                </c:pt>
                <c:pt idx="8554">
                  <c:v>42612.951388888891</c:v>
                </c:pt>
                <c:pt idx="8555">
                  <c:v>42612.954861111109</c:v>
                </c:pt>
                <c:pt idx="8556">
                  <c:v>42612.958333333336</c:v>
                </c:pt>
                <c:pt idx="8557">
                  <c:v>42612.961805555555</c:v>
                </c:pt>
                <c:pt idx="8558">
                  <c:v>42612.965277777781</c:v>
                </c:pt>
                <c:pt idx="8559">
                  <c:v>42612.96875</c:v>
                </c:pt>
                <c:pt idx="8560">
                  <c:v>42612.972222222219</c:v>
                </c:pt>
                <c:pt idx="8561">
                  <c:v>42612.975694444445</c:v>
                </c:pt>
                <c:pt idx="8562">
                  <c:v>42612.979166666664</c:v>
                </c:pt>
                <c:pt idx="8563">
                  <c:v>42612.982638888891</c:v>
                </c:pt>
                <c:pt idx="8564">
                  <c:v>42612.986111111109</c:v>
                </c:pt>
                <c:pt idx="8565">
                  <c:v>42612.989583333336</c:v>
                </c:pt>
                <c:pt idx="8566">
                  <c:v>42612.993055555555</c:v>
                </c:pt>
                <c:pt idx="8567">
                  <c:v>42612.996527777781</c:v>
                </c:pt>
                <c:pt idx="8568">
                  <c:v>42613</c:v>
                </c:pt>
                <c:pt idx="8569">
                  <c:v>42613.003472222219</c:v>
                </c:pt>
                <c:pt idx="8570">
                  <c:v>42613.006944444445</c:v>
                </c:pt>
                <c:pt idx="8571">
                  <c:v>42613.010416666664</c:v>
                </c:pt>
                <c:pt idx="8572">
                  <c:v>42613.013888888891</c:v>
                </c:pt>
                <c:pt idx="8573">
                  <c:v>42613.017361111109</c:v>
                </c:pt>
                <c:pt idx="8574">
                  <c:v>42613.020833333336</c:v>
                </c:pt>
                <c:pt idx="8575">
                  <c:v>42613.024305555555</c:v>
                </c:pt>
                <c:pt idx="8576">
                  <c:v>42613.027777777781</c:v>
                </c:pt>
                <c:pt idx="8577">
                  <c:v>42613.03125</c:v>
                </c:pt>
                <c:pt idx="8578">
                  <c:v>42613.034722222219</c:v>
                </c:pt>
                <c:pt idx="8579">
                  <c:v>42613.038194444445</c:v>
                </c:pt>
                <c:pt idx="8580">
                  <c:v>42613.041666666664</c:v>
                </c:pt>
                <c:pt idx="8581">
                  <c:v>42613.045138888891</c:v>
                </c:pt>
                <c:pt idx="8582">
                  <c:v>42613.048611111109</c:v>
                </c:pt>
                <c:pt idx="8583">
                  <c:v>42613.052083333336</c:v>
                </c:pt>
                <c:pt idx="8584">
                  <c:v>42613.055555555555</c:v>
                </c:pt>
                <c:pt idx="8585">
                  <c:v>42613.059027777781</c:v>
                </c:pt>
                <c:pt idx="8586">
                  <c:v>42613.0625</c:v>
                </c:pt>
                <c:pt idx="8587">
                  <c:v>42613.065972222219</c:v>
                </c:pt>
                <c:pt idx="8588">
                  <c:v>42613.069444444445</c:v>
                </c:pt>
                <c:pt idx="8589">
                  <c:v>42613.072916666664</c:v>
                </c:pt>
                <c:pt idx="8590">
                  <c:v>42613.076388888891</c:v>
                </c:pt>
                <c:pt idx="8591">
                  <c:v>42613.079861111109</c:v>
                </c:pt>
                <c:pt idx="8592">
                  <c:v>42613.083333333336</c:v>
                </c:pt>
                <c:pt idx="8593">
                  <c:v>42613.086805555555</c:v>
                </c:pt>
                <c:pt idx="8594">
                  <c:v>42613.090277777781</c:v>
                </c:pt>
                <c:pt idx="8595">
                  <c:v>42613.09375</c:v>
                </c:pt>
                <c:pt idx="8596">
                  <c:v>42613.097222222219</c:v>
                </c:pt>
                <c:pt idx="8597">
                  <c:v>42613.100694444445</c:v>
                </c:pt>
                <c:pt idx="8598">
                  <c:v>42613.104166666664</c:v>
                </c:pt>
                <c:pt idx="8599">
                  <c:v>42613.107638888891</c:v>
                </c:pt>
                <c:pt idx="8600">
                  <c:v>42613.111111111109</c:v>
                </c:pt>
                <c:pt idx="8601">
                  <c:v>42613.114583333336</c:v>
                </c:pt>
                <c:pt idx="8602">
                  <c:v>42613.118055555555</c:v>
                </c:pt>
                <c:pt idx="8603">
                  <c:v>42613.121527777781</c:v>
                </c:pt>
                <c:pt idx="8604">
                  <c:v>42613.125</c:v>
                </c:pt>
                <c:pt idx="8605">
                  <c:v>42613.128472222219</c:v>
                </c:pt>
                <c:pt idx="8606">
                  <c:v>42613.131944444445</c:v>
                </c:pt>
                <c:pt idx="8607">
                  <c:v>42613.135416666664</c:v>
                </c:pt>
                <c:pt idx="8608">
                  <c:v>42613.138888888891</c:v>
                </c:pt>
                <c:pt idx="8609">
                  <c:v>42613.142361111109</c:v>
                </c:pt>
                <c:pt idx="8610">
                  <c:v>42613.145833333336</c:v>
                </c:pt>
                <c:pt idx="8611">
                  <c:v>42613.149305555555</c:v>
                </c:pt>
                <c:pt idx="8612">
                  <c:v>42613.152777777781</c:v>
                </c:pt>
                <c:pt idx="8613">
                  <c:v>42613.15625</c:v>
                </c:pt>
                <c:pt idx="8614">
                  <c:v>42613.159722222219</c:v>
                </c:pt>
                <c:pt idx="8615">
                  <c:v>42613.163194444445</c:v>
                </c:pt>
                <c:pt idx="8616">
                  <c:v>42613.166666666664</c:v>
                </c:pt>
                <c:pt idx="8617">
                  <c:v>42613.170138888891</c:v>
                </c:pt>
                <c:pt idx="8618">
                  <c:v>42613.173611111109</c:v>
                </c:pt>
                <c:pt idx="8619">
                  <c:v>42613.177083333336</c:v>
                </c:pt>
                <c:pt idx="8620">
                  <c:v>42613.180555555555</c:v>
                </c:pt>
                <c:pt idx="8621">
                  <c:v>42613.184027777781</c:v>
                </c:pt>
                <c:pt idx="8622">
                  <c:v>42613.1875</c:v>
                </c:pt>
                <c:pt idx="8623">
                  <c:v>42613.190972222219</c:v>
                </c:pt>
                <c:pt idx="8624">
                  <c:v>42613.194444444445</c:v>
                </c:pt>
                <c:pt idx="8625">
                  <c:v>42613.197916666664</c:v>
                </c:pt>
                <c:pt idx="8626">
                  <c:v>42613.201388888891</c:v>
                </c:pt>
                <c:pt idx="8627">
                  <c:v>42613.204861111109</c:v>
                </c:pt>
                <c:pt idx="8628">
                  <c:v>42613.208333333336</c:v>
                </c:pt>
                <c:pt idx="8629">
                  <c:v>42613.211805555555</c:v>
                </c:pt>
                <c:pt idx="8630">
                  <c:v>42613.215277777781</c:v>
                </c:pt>
                <c:pt idx="8631">
                  <c:v>42613.21875</c:v>
                </c:pt>
                <c:pt idx="8632">
                  <c:v>42613.222222222219</c:v>
                </c:pt>
                <c:pt idx="8633">
                  <c:v>42613.225694444445</c:v>
                </c:pt>
                <c:pt idx="8634">
                  <c:v>42613.229166666664</c:v>
                </c:pt>
                <c:pt idx="8635">
                  <c:v>42613.232638888891</c:v>
                </c:pt>
                <c:pt idx="8636">
                  <c:v>42613.236111111109</c:v>
                </c:pt>
                <c:pt idx="8637">
                  <c:v>42613.239583333336</c:v>
                </c:pt>
                <c:pt idx="8638">
                  <c:v>42613.243055555555</c:v>
                </c:pt>
                <c:pt idx="8639">
                  <c:v>42613.246527777781</c:v>
                </c:pt>
                <c:pt idx="8640">
                  <c:v>42613.25</c:v>
                </c:pt>
                <c:pt idx="8641">
                  <c:v>42613.253472222219</c:v>
                </c:pt>
                <c:pt idx="8642">
                  <c:v>42613.256944444445</c:v>
                </c:pt>
                <c:pt idx="8643">
                  <c:v>42613.260416666664</c:v>
                </c:pt>
                <c:pt idx="8644">
                  <c:v>42613.263888888891</c:v>
                </c:pt>
                <c:pt idx="8645">
                  <c:v>42613.267361111109</c:v>
                </c:pt>
                <c:pt idx="8646">
                  <c:v>42613.270833333336</c:v>
                </c:pt>
                <c:pt idx="8647">
                  <c:v>42613.274305555555</c:v>
                </c:pt>
                <c:pt idx="8648">
                  <c:v>42613.277777777781</c:v>
                </c:pt>
                <c:pt idx="8649">
                  <c:v>42613.28125</c:v>
                </c:pt>
                <c:pt idx="8650">
                  <c:v>42613.284722222219</c:v>
                </c:pt>
                <c:pt idx="8651">
                  <c:v>42613.288194444445</c:v>
                </c:pt>
                <c:pt idx="8652">
                  <c:v>42613.291666666664</c:v>
                </c:pt>
                <c:pt idx="8653">
                  <c:v>42613.295138888891</c:v>
                </c:pt>
                <c:pt idx="8654">
                  <c:v>42613.298611111109</c:v>
                </c:pt>
                <c:pt idx="8655">
                  <c:v>42613.302083333336</c:v>
                </c:pt>
                <c:pt idx="8656">
                  <c:v>42613.305555555555</c:v>
                </c:pt>
                <c:pt idx="8657">
                  <c:v>42613.309027777781</c:v>
                </c:pt>
                <c:pt idx="8658">
                  <c:v>42613.3125</c:v>
                </c:pt>
                <c:pt idx="8659">
                  <c:v>42613.315972222219</c:v>
                </c:pt>
                <c:pt idx="8660">
                  <c:v>42613.319444444445</c:v>
                </c:pt>
                <c:pt idx="8661">
                  <c:v>42613.322916666664</c:v>
                </c:pt>
                <c:pt idx="8662">
                  <c:v>42613.326388888891</c:v>
                </c:pt>
                <c:pt idx="8663">
                  <c:v>42613.329861111109</c:v>
                </c:pt>
                <c:pt idx="8664">
                  <c:v>42613.333333333336</c:v>
                </c:pt>
                <c:pt idx="8665">
                  <c:v>42613.336805555555</c:v>
                </c:pt>
                <c:pt idx="8666">
                  <c:v>42613.340277777781</c:v>
                </c:pt>
                <c:pt idx="8667">
                  <c:v>42613.34375</c:v>
                </c:pt>
                <c:pt idx="8668">
                  <c:v>42613.347222222219</c:v>
                </c:pt>
                <c:pt idx="8669">
                  <c:v>42613.350694444445</c:v>
                </c:pt>
                <c:pt idx="8670">
                  <c:v>42613.354166666664</c:v>
                </c:pt>
                <c:pt idx="8671">
                  <c:v>42613.357638888891</c:v>
                </c:pt>
                <c:pt idx="8672">
                  <c:v>42613.361111111109</c:v>
                </c:pt>
                <c:pt idx="8673">
                  <c:v>42613.364583333336</c:v>
                </c:pt>
                <c:pt idx="8674">
                  <c:v>42613.368055555555</c:v>
                </c:pt>
                <c:pt idx="8675">
                  <c:v>42613.371527777781</c:v>
                </c:pt>
                <c:pt idx="8676">
                  <c:v>42613.375</c:v>
                </c:pt>
                <c:pt idx="8677">
                  <c:v>42613.378472222219</c:v>
                </c:pt>
                <c:pt idx="8678">
                  <c:v>42613.381944444445</c:v>
                </c:pt>
                <c:pt idx="8679">
                  <c:v>42613.385416666664</c:v>
                </c:pt>
                <c:pt idx="8680">
                  <c:v>42613.388888888891</c:v>
                </c:pt>
                <c:pt idx="8681">
                  <c:v>42613.392361111109</c:v>
                </c:pt>
                <c:pt idx="8682">
                  <c:v>42613.395833333336</c:v>
                </c:pt>
                <c:pt idx="8683">
                  <c:v>42613.399305555555</c:v>
                </c:pt>
                <c:pt idx="8684">
                  <c:v>42613.402777777781</c:v>
                </c:pt>
                <c:pt idx="8685">
                  <c:v>42613.40625</c:v>
                </c:pt>
                <c:pt idx="8686">
                  <c:v>42613.409722222219</c:v>
                </c:pt>
                <c:pt idx="8687">
                  <c:v>42613.413194444445</c:v>
                </c:pt>
                <c:pt idx="8688">
                  <c:v>42613.416666666664</c:v>
                </c:pt>
                <c:pt idx="8689">
                  <c:v>42613.420138888891</c:v>
                </c:pt>
                <c:pt idx="8690">
                  <c:v>42613.423611111109</c:v>
                </c:pt>
                <c:pt idx="8691">
                  <c:v>42613.427083333336</c:v>
                </c:pt>
                <c:pt idx="8692">
                  <c:v>42613.430555555555</c:v>
                </c:pt>
                <c:pt idx="8693">
                  <c:v>42613.434027777781</c:v>
                </c:pt>
                <c:pt idx="8694">
                  <c:v>42613.4375</c:v>
                </c:pt>
                <c:pt idx="8695">
                  <c:v>42613.440972222219</c:v>
                </c:pt>
                <c:pt idx="8696">
                  <c:v>42613.444444444445</c:v>
                </c:pt>
                <c:pt idx="8697">
                  <c:v>42613.447916666664</c:v>
                </c:pt>
                <c:pt idx="8698">
                  <c:v>42613.451388888891</c:v>
                </c:pt>
                <c:pt idx="8699">
                  <c:v>42613.454861111109</c:v>
                </c:pt>
                <c:pt idx="8700">
                  <c:v>42613.458333333336</c:v>
                </c:pt>
                <c:pt idx="8701">
                  <c:v>42613.461805555555</c:v>
                </c:pt>
                <c:pt idx="8702">
                  <c:v>42613.465277777781</c:v>
                </c:pt>
                <c:pt idx="8703">
                  <c:v>42613.46875</c:v>
                </c:pt>
                <c:pt idx="8704">
                  <c:v>42613.472222222219</c:v>
                </c:pt>
                <c:pt idx="8705">
                  <c:v>42613.475694444445</c:v>
                </c:pt>
                <c:pt idx="8706">
                  <c:v>42613.479166666664</c:v>
                </c:pt>
                <c:pt idx="8707">
                  <c:v>42613.482638888891</c:v>
                </c:pt>
                <c:pt idx="8708">
                  <c:v>42613.486111111109</c:v>
                </c:pt>
                <c:pt idx="8709">
                  <c:v>42613.489583333336</c:v>
                </c:pt>
                <c:pt idx="8710">
                  <c:v>42613.493055555555</c:v>
                </c:pt>
                <c:pt idx="8711">
                  <c:v>42613.496527777781</c:v>
                </c:pt>
                <c:pt idx="8712">
                  <c:v>42613.5</c:v>
                </c:pt>
                <c:pt idx="8713">
                  <c:v>42613.503472222219</c:v>
                </c:pt>
                <c:pt idx="8714">
                  <c:v>42613.506944444445</c:v>
                </c:pt>
                <c:pt idx="8715">
                  <c:v>42613.510416666664</c:v>
                </c:pt>
                <c:pt idx="8716">
                  <c:v>42613.513888888891</c:v>
                </c:pt>
                <c:pt idx="8717">
                  <c:v>42613.517361111109</c:v>
                </c:pt>
                <c:pt idx="8718">
                  <c:v>42613.520833333336</c:v>
                </c:pt>
                <c:pt idx="8719">
                  <c:v>42613.524305555555</c:v>
                </c:pt>
                <c:pt idx="8720">
                  <c:v>42613.527777777781</c:v>
                </c:pt>
                <c:pt idx="8721">
                  <c:v>42613.53125</c:v>
                </c:pt>
                <c:pt idx="8722">
                  <c:v>42613.534722222219</c:v>
                </c:pt>
                <c:pt idx="8723">
                  <c:v>42613.538194444445</c:v>
                </c:pt>
                <c:pt idx="8724">
                  <c:v>42613.541666666664</c:v>
                </c:pt>
                <c:pt idx="8725">
                  <c:v>42613.545138888891</c:v>
                </c:pt>
                <c:pt idx="8726">
                  <c:v>42613.548611111109</c:v>
                </c:pt>
                <c:pt idx="8727">
                  <c:v>42613.552083333336</c:v>
                </c:pt>
                <c:pt idx="8728">
                  <c:v>42613.555555555555</c:v>
                </c:pt>
                <c:pt idx="8729">
                  <c:v>42613.559027777781</c:v>
                </c:pt>
                <c:pt idx="8730">
                  <c:v>42613.5625</c:v>
                </c:pt>
                <c:pt idx="8731">
                  <c:v>42613.565972222219</c:v>
                </c:pt>
                <c:pt idx="8732">
                  <c:v>42613.569444444445</c:v>
                </c:pt>
                <c:pt idx="8733">
                  <c:v>42613.572916666664</c:v>
                </c:pt>
                <c:pt idx="8734">
                  <c:v>42613.576388888891</c:v>
                </c:pt>
                <c:pt idx="8735">
                  <c:v>42613.579861111109</c:v>
                </c:pt>
                <c:pt idx="8736">
                  <c:v>42613.583333333336</c:v>
                </c:pt>
                <c:pt idx="8737">
                  <c:v>42613.586805555555</c:v>
                </c:pt>
                <c:pt idx="8738">
                  <c:v>42613.590277777781</c:v>
                </c:pt>
                <c:pt idx="8739">
                  <c:v>42613.59375</c:v>
                </c:pt>
                <c:pt idx="8740">
                  <c:v>42613.597222222219</c:v>
                </c:pt>
                <c:pt idx="8741">
                  <c:v>42613.600694444445</c:v>
                </c:pt>
                <c:pt idx="8742">
                  <c:v>42613.604166666664</c:v>
                </c:pt>
                <c:pt idx="8743">
                  <c:v>42613.607638888891</c:v>
                </c:pt>
                <c:pt idx="8744">
                  <c:v>42613.611111111109</c:v>
                </c:pt>
                <c:pt idx="8745">
                  <c:v>42613.614583333336</c:v>
                </c:pt>
                <c:pt idx="8746">
                  <c:v>42613.618055555555</c:v>
                </c:pt>
                <c:pt idx="8747">
                  <c:v>42613.621527777781</c:v>
                </c:pt>
                <c:pt idx="8748">
                  <c:v>42613.625</c:v>
                </c:pt>
                <c:pt idx="8749">
                  <c:v>42613.628472222219</c:v>
                </c:pt>
                <c:pt idx="8750">
                  <c:v>42613.631944444445</c:v>
                </c:pt>
                <c:pt idx="8751">
                  <c:v>42613.635416666664</c:v>
                </c:pt>
                <c:pt idx="8752">
                  <c:v>42613.638888888891</c:v>
                </c:pt>
                <c:pt idx="8753">
                  <c:v>42613.642361111109</c:v>
                </c:pt>
                <c:pt idx="8754">
                  <c:v>42613.645833333336</c:v>
                </c:pt>
                <c:pt idx="8755">
                  <c:v>42613.649305555555</c:v>
                </c:pt>
                <c:pt idx="8756">
                  <c:v>42613.652777777781</c:v>
                </c:pt>
                <c:pt idx="8757">
                  <c:v>42613.65625</c:v>
                </c:pt>
                <c:pt idx="8758">
                  <c:v>42613.659722222219</c:v>
                </c:pt>
                <c:pt idx="8759">
                  <c:v>42613.663194444445</c:v>
                </c:pt>
                <c:pt idx="8760">
                  <c:v>42613.666666666664</c:v>
                </c:pt>
                <c:pt idx="8761">
                  <c:v>42613.670138888891</c:v>
                </c:pt>
                <c:pt idx="8762">
                  <c:v>42613.673611111109</c:v>
                </c:pt>
                <c:pt idx="8763">
                  <c:v>42613.677083333336</c:v>
                </c:pt>
                <c:pt idx="8764">
                  <c:v>42613.680555555555</c:v>
                </c:pt>
                <c:pt idx="8765">
                  <c:v>42613.684027777781</c:v>
                </c:pt>
                <c:pt idx="8766">
                  <c:v>42613.6875</c:v>
                </c:pt>
                <c:pt idx="8767">
                  <c:v>42613.690972222219</c:v>
                </c:pt>
                <c:pt idx="8768">
                  <c:v>42613.694444444445</c:v>
                </c:pt>
                <c:pt idx="8769">
                  <c:v>42613.697916666664</c:v>
                </c:pt>
                <c:pt idx="8770">
                  <c:v>42613.701388888891</c:v>
                </c:pt>
                <c:pt idx="8771">
                  <c:v>42613.704861111109</c:v>
                </c:pt>
                <c:pt idx="8772">
                  <c:v>42613.708333333336</c:v>
                </c:pt>
                <c:pt idx="8773">
                  <c:v>42613.711805555555</c:v>
                </c:pt>
                <c:pt idx="8774">
                  <c:v>42613.715277777781</c:v>
                </c:pt>
                <c:pt idx="8775">
                  <c:v>42613.71875</c:v>
                </c:pt>
                <c:pt idx="8776">
                  <c:v>42613.722222222219</c:v>
                </c:pt>
                <c:pt idx="8777">
                  <c:v>42613.725694444445</c:v>
                </c:pt>
                <c:pt idx="8778">
                  <c:v>42613.729166666664</c:v>
                </c:pt>
                <c:pt idx="8779">
                  <c:v>42613.732638888891</c:v>
                </c:pt>
                <c:pt idx="8780">
                  <c:v>42613.736111111109</c:v>
                </c:pt>
                <c:pt idx="8781">
                  <c:v>42613.739583333336</c:v>
                </c:pt>
                <c:pt idx="8782">
                  <c:v>42613.743055555555</c:v>
                </c:pt>
                <c:pt idx="8783">
                  <c:v>42613.746527777781</c:v>
                </c:pt>
                <c:pt idx="8784">
                  <c:v>42613.75</c:v>
                </c:pt>
                <c:pt idx="8785">
                  <c:v>42613.753472222219</c:v>
                </c:pt>
                <c:pt idx="8786">
                  <c:v>42613.756944444445</c:v>
                </c:pt>
                <c:pt idx="8787">
                  <c:v>42613.760416666664</c:v>
                </c:pt>
                <c:pt idx="8788">
                  <c:v>42613.763888888891</c:v>
                </c:pt>
                <c:pt idx="8789">
                  <c:v>42613.767361111109</c:v>
                </c:pt>
                <c:pt idx="8790">
                  <c:v>42613.770833333336</c:v>
                </c:pt>
                <c:pt idx="8791">
                  <c:v>42613.774305555555</c:v>
                </c:pt>
                <c:pt idx="8792">
                  <c:v>42613.777777777781</c:v>
                </c:pt>
                <c:pt idx="8793">
                  <c:v>42613.78125</c:v>
                </c:pt>
                <c:pt idx="8794">
                  <c:v>42613.784722222219</c:v>
                </c:pt>
                <c:pt idx="8795">
                  <c:v>42613.788194444445</c:v>
                </c:pt>
                <c:pt idx="8796">
                  <c:v>42613.791666666664</c:v>
                </c:pt>
                <c:pt idx="8797">
                  <c:v>42613.795138888891</c:v>
                </c:pt>
                <c:pt idx="8798">
                  <c:v>42613.798611111109</c:v>
                </c:pt>
                <c:pt idx="8799">
                  <c:v>42613.802083333336</c:v>
                </c:pt>
                <c:pt idx="8800">
                  <c:v>42613.805555555555</c:v>
                </c:pt>
                <c:pt idx="8801">
                  <c:v>42613.809027777781</c:v>
                </c:pt>
                <c:pt idx="8802">
                  <c:v>42613.8125</c:v>
                </c:pt>
                <c:pt idx="8803">
                  <c:v>42613.815972222219</c:v>
                </c:pt>
                <c:pt idx="8804">
                  <c:v>42613.819444444445</c:v>
                </c:pt>
                <c:pt idx="8805">
                  <c:v>42613.822916666664</c:v>
                </c:pt>
                <c:pt idx="8806">
                  <c:v>42613.826388888891</c:v>
                </c:pt>
                <c:pt idx="8807">
                  <c:v>42613.829861111109</c:v>
                </c:pt>
                <c:pt idx="8808">
                  <c:v>42613.833333333336</c:v>
                </c:pt>
                <c:pt idx="8809">
                  <c:v>42613.836805555555</c:v>
                </c:pt>
                <c:pt idx="8810">
                  <c:v>42613.840277777781</c:v>
                </c:pt>
                <c:pt idx="8811">
                  <c:v>42613.84375</c:v>
                </c:pt>
                <c:pt idx="8812">
                  <c:v>42613.847222222219</c:v>
                </c:pt>
                <c:pt idx="8813">
                  <c:v>42613.850694444445</c:v>
                </c:pt>
                <c:pt idx="8814">
                  <c:v>42613.854166666664</c:v>
                </c:pt>
                <c:pt idx="8815">
                  <c:v>42613.857638888891</c:v>
                </c:pt>
                <c:pt idx="8816">
                  <c:v>42613.861111111109</c:v>
                </c:pt>
                <c:pt idx="8817">
                  <c:v>42613.864583333336</c:v>
                </c:pt>
                <c:pt idx="8818">
                  <c:v>42613.868055555555</c:v>
                </c:pt>
                <c:pt idx="8819">
                  <c:v>42613.871527777781</c:v>
                </c:pt>
                <c:pt idx="8820">
                  <c:v>42613.875</c:v>
                </c:pt>
                <c:pt idx="8821">
                  <c:v>42613.878472222219</c:v>
                </c:pt>
                <c:pt idx="8822">
                  <c:v>42613.881944444445</c:v>
                </c:pt>
                <c:pt idx="8823">
                  <c:v>42613.885416666664</c:v>
                </c:pt>
                <c:pt idx="8824">
                  <c:v>42613.888888888891</c:v>
                </c:pt>
                <c:pt idx="8825">
                  <c:v>42613.892361111109</c:v>
                </c:pt>
                <c:pt idx="8826">
                  <c:v>42613.895833333336</c:v>
                </c:pt>
                <c:pt idx="8827">
                  <c:v>42613.899305555555</c:v>
                </c:pt>
                <c:pt idx="8828">
                  <c:v>42613.902777777781</c:v>
                </c:pt>
                <c:pt idx="8829">
                  <c:v>42613.90625</c:v>
                </c:pt>
                <c:pt idx="8830">
                  <c:v>42613.909722222219</c:v>
                </c:pt>
                <c:pt idx="8831">
                  <c:v>42613.913194444445</c:v>
                </c:pt>
                <c:pt idx="8832">
                  <c:v>42613.916666666664</c:v>
                </c:pt>
                <c:pt idx="8833">
                  <c:v>42613.920138888891</c:v>
                </c:pt>
                <c:pt idx="8834">
                  <c:v>42613.923611111109</c:v>
                </c:pt>
                <c:pt idx="8835">
                  <c:v>42613.927083333336</c:v>
                </c:pt>
                <c:pt idx="8836">
                  <c:v>42613.930555555555</c:v>
                </c:pt>
                <c:pt idx="8837">
                  <c:v>42613.934027777781</c:v>
                </c:pt>
                <c:pt idx="8838">
                  <c:v>42613.9375</c:v>
                </c:pt>
                <c:pt idx="8839">
                  <c:v>42613.940972222219</c:v>
                </c:pt>
                <c:pt idx="8840">
                  <c:v>42613.944444444445</c:v>
                </c:pt>
                <c:pt idx="8841">
                  <c:v>42613.947916666664</c:v>
                </c:pt>
                <c:pt idx="8842">
                  <c:v>42613.951388888891</c:v>
                </c:pt>
                <c:pt idx="8843">
                  <c:v>42613.954861111109</c:v>
                </c:pt>
                <c:pt idx="8844">
                  <c:v>42613.958333333336</c:v>
                </c:pt>
                <c:pt idx="8845">
                  <c:v>42613.961805555555</c:v>
                </c:pt>
                <c:pt idx="8846">
                  <c:v>42613.965277777781</c:v>
                </c:pt>
                <c:pt idx="8847">
                  <c:v>42613.96875</c:v>
                </c:pt>
                <c:pt idx="8848">
                  <c:v>42613.972222222219</c:v>
                </c:pt>
                <c:pt idx="8849">
                  <c:v>42613.975694444445</c:v>
                </c:pt>
                <c:pt idx="8850">
                  <c:v>42613.979166666664</c:v>
                </c:pt>
                <c:pt idx="8851">
                  <c:v>42613.982638888891</c:v>
                </c:pt>
                <c:pt idx="8852">
                  <c:v>42613.986111111109</c:v>
                </c:pt>
                <c:pt idx="8853">
                  <c:v>42613.989583333336</c:v>
                </c:pt>
                <c:pt idx="8854">
                  <c:v>42613.993055555555</c:v>
                </c:pt>
                <c:pt idx="8855">
                  <c:v>42613.996527777781</c:v>
                </c:pt>
                <c:pt idx="8856">
                  <c:v>42614</c:v>
                </c:pt>
                <c:pt idx="8857">
                  <c:v>42614.003472222219</c:v>
                </c:pt>
                <c:pt idx="8858">
                  <c:v>42614.006944444445</c:v>
                </c:pt>
                <c:pt idx="8859">
                  <c:v>42614.010416666664</c:v>
                </c:pt>
                <c:pt idx="8860">
                  <c:v>42614.013888888891</c:v>
                </c:pt>
                <c:pt idx="8861">
                  <c:v>42614.017361111109</c:v>
                </c:pt>
                <c:pt idx="8862">
                  <c:v>42614.020833333336</c:v>
                </c:pt>
                <c:pt idx="8863">
                  <c:v>42614.024305555555</c:v>
                </c:pt>
                <c:pt idx="8864">
                  <c:v>42614.027777777781</c:v>
                </c:pt>
                <c:pt idx="8865">
                  <c:v>42614.03125</c:v>
                </c:pt>
                <c:pt idx="8866">
                  <c:v>42614.034722222219</c:v>
                </c:pt>
                <c:pt idx="8867">
                  <c:v>42614.038194444445</c:v>
                </c:pt>
                <c:pt idx="8868">
                  <c:v>42614.041666666664</c:v>
                </c:pt>
                <c:pt idx="8869">
                  <c:v>42614.045138888891</c:v>
                </c:pt>
                <c:pt idx="8870">
                  <c:v>42614.048611111109</c:v>
                </c:pt>
                <c:pt idx="8871">
                  <c:v>42614.052083333336</c:v>
                </c:pt>
                <c:pt idx="8872">
                  <c:v>42614.055555555555</c:v>
                </c:pt>
                <c:pt idx="8873">
                  <c:v>42614.059027777781</c:v>
                </c:pt>
                <c:pt idx="8874">
                  <c:v>42614.0625</c:v>
                </c:pt>
                <c:pt idx="8875">
                  <c:v>42614.065972222219</c:v>
                </c:pt>
                <c:pt idx="8876">
                  <c:v>42614.069444444445</c:v>
                </c:pt>
                <c:pt idx="8877">
                  <c:v>42614.072916666664</c:v>
                </c:pt>
                <c:pt idx="8878">
                  <c:v>42614.076388888891</c:v>
                </c:pt>
                <c:pt idx="8879">
                  <c:v>42614.079861111109</c:v>
                </c:pt>
                <c:pt idx="8880">
                  <c:v>42614.083333333336</c:v>
                </c:pt>
                <c:pt idx="8881">
                  <c:v>42614.086805555555</c:v>
                </c:pt>
                <c:pt idx="8882">
                  <c:v>42614.090277777781</c:v>
                </c:pt>
                <c:pt idx="8883">
                  <c:v>42614.09375</c:v>
                </c:pt>
                <c:pt idx="8884">
                  <c:v>42614.097222222219</c:v>
                </c:pt>
                <c:pt idx="8885">
                  <c:v>42614.100694444445</c:v>
                </c:pt>
                <c:pt idx="8886">
                  <c:v>42614.104166666664</c:v>
                </c:pt>
                <c:pt idx="8887">
                  <c:v>42614.107638888891</c:v>
                </c:pt>
                <c:pt idx="8888">
                  <c:v>42614.111111111109</c:v>
                </c:pt>
                <c:pt idx="8889">
                  <c:v>42614.114583333336</c:v>
                </c:pt>
                <c:pt idx="8890">
                  <c:v>42614.118055555555</c:v>
                </c:pt>
                <c:pt idx="8891">
                  <c:v>42614.121527777781</c:v>
                </c:pt>
                <c:pt idx="8892">
                  <c:v>42614.125</c:v>
                </c:pt>
                <c:pt idx="8893">
                  <c:v>42614.128472222219</c:v>
                </c:pt>
                <c:pt idx="8894">
                  <c:v>42614.131944444445</c:v>
                </c:pt>
                <c:pt idx="8895">
                  <c:v>42614.135416666664</c:v>
                </c:pt>
                <c:pt idx="8896">
                  <c:v>42614.138888888891</c:v>
                </c:pt>
                <c:pt idx="8897">
                  <c:v>42614.142361111109</c:v>
                </c:pt>
                <c:pt idx="8898">
                  <c:v>42614.145833333336</c:v>
                </c:pt>
                <c:pt idx="8899">
                  <c:v>42614.149305555555</c:v>
                </c:pt>
                <c:pt idx="8900">
                  <c:v>42614.152777777781</c:v>
                </c:pt>
                <c:pt idx="8901">
                  <c:v>42614.15625</c:v>
                </c:pt>
                <c:pt idx="8902">
                  <c:v>42614.159722222219</c:v>
                </c:pt>
                <c:pt idx="8903">
                  <c:v>42614.163194444445</c:v>
                </c:pt>
                <c:pt idx="8904">
                  <c:v>42614.166666666664</c:v>
                </c:pt>
                <c:pt idx="8905">
                  <c:v>42614.170138888891</c:v>
                </c:pt>
                <c:pt idx="8906">
                  <c:v>42614.173611111109</c:v>
                </c:pt>
                <c:pt idx="8907">
                  <c:v>42614.177083333336</c:v>
                </c:pt>
                <c:pt idx="8908">
                  <c:v>42614.180555555555</c:v>
                </c:pt>
                <c:pt idx="8909">
                  <c:v>42614.184027777781</c:v>
                </c:pt>
                <c:pt idx="8910">
                  <c:v>42614.1875</c:v>
                </c:pt>
                <c:pt idx="8911">
                  <c:v>42614.190972222219</c:v>
                </c:pt>
                <c:pt idx="8912">
                  <c:v>42614.194444444445</c:v>
                </c:pt>
                <c:pt idx="8913">
                  <c:v>42614.197916666664</c:v>
                </c:pt>
                <c:pt idx="8914">
                  <c:v>42614.201388888891</c:v>
                </c:pt>
                <c:pt idx="8915">
                  <c:v>42614.204861111109</c:v>
                </c:pt>
                <c:pt idx="8916">
                  <c:v>42614.208333333336</c:v>
                </c:pt>
                <c:pt idx="8917">
                  <c:v>42614.211805555555</c:v>
                </c:pt>
                <c:pt idx="8918">
                  <c:v>42614.215277777781</c:v>
                </c:pt>
                <c:pt idx="8919">
                  <c:v>42614.21875</c:v>
                </c:pt>
                <c:pt idx="8920">
                  <c:v>42614.222222222219</c:v>
                </c:pt>
                <c:pt idx="8921">
                  <c:v>42614.225694444445</c:v>
                </c:pt>
                <c:pt idx="8922">
                  <c:v>42614.229166666664</c:v>
                </c:pt>
                <c:pt idx="8923">
                  <c:v>42614.232638888891</c:v>
                </c:pt>
                <c:pt idx="8924">
                  <c:v>42614.236111111109</c:v>
                </c:pt>
                <c:pt idx="8925">
                  <c:v>42614.239583333336</c:v>
                </c:pt>
                <c:pt idx="8926">
                  <c:v>42614.243055555555</c:v>
                </c:pt>
                <c:pt idx="8927">
                  <c:v>42614.246527777781</c:v>
                </c:pt>
                <c:pt idx="8928">
                  <c:v>42614.25</c:v>
                </c:pt>
                <c:pt idx="8929">
                  <c:v>42614.253472222219</c:v>
                </c:pt>
                <c:pt idx="8930">
                  <c:v>42614.256944444445</c:v>
                </c:pt>
                <c:pt idx="8931">
                  <c:v>42614.260416666664</c:v>
                </c:pt>
                <c:pt idx="8932">
                  <c:v>42614.263888888891</c:v>
                </c:pt>
                <c:pt idx="8933">
                  <c:v>42614.267361111109</c:v>
                </c:pt>
                <c:pt idx="8934">
                  <c:v>42614.270833333336</c:v>
                </c:pt>
                <c:pt idx="8935">
                  <c:v>42614.274305555555</c:v>
                </c:pt>
                <c:pt idx="8936">
                  <c:v>42614.277777777781</c:v>
                </c:pt>
                <c:pt idx="8937">
                  <c:v>42614.28125</c:v>
                </c:pt>
                <c:pt idx="8938">
                  <c:v>42614.284722222219</c:v>
                </c:pt>
                <c:pt idx="8939">
                  <c:v>42614.288194444445</c:v>
                </c:pt>
                <c:pt idx="8940">
                  <c:v>42614.291666666664</c:v>
                </c:pt>
                <c:pt idx="8941">
                  <c:v>42614.295138888891</c:v>
                </c:pt>
                <c:pt idx="8942">
                  <c:v>42614.298611111109</c:v>
                </c:pt>
                <c:pt idx="8943">
                  <c:v>42614.302083333336</c:v>
                </c:pt>
                <c:pt idx="8944">
                  <c:v>42614.305555555555</c:v>
                </c:pt>
                <c:pt idx="8945">
                  <c:v>42614.309027777781</c:v>
                </c:pt>
                <c:pt idx="8946">
                  <c:v>42614.3125</c:v>
                </c:pt>
                <c:pt idx="8947">
                  <c:v>42614.315972222219</c:v>
                </c:pt>
                <c:pt idx="8948">
                  <c:v>42614.319444444445</c:v>
                </c:pt>
                <c:pt idx="8949">
                  <c:v>42614.322916666664</c:v>
                </c:pt>
                <c:pt idx="8950">
                  <c:v>42614.326388888891</c:v>
                </c:pt>
                <c:pt idx="8951">
                  <c:v>42614.329861111109</c:v>
                </c:pt>
                <c:pt idx="8952">
                  <c:v>42614.333333333336</c:v>
                </c:pt>
                <c:pt idx="8953">
                  <c:v>42614.336805555555</c:v>
                </c:pt>
                <c:pt idx="8954">
                  <c:v>42614.340277777781</c:v>
                </c:pt>
                <c:pt idx="8955">
                  <c:v>42614.34375</c:v>
                </c:pt>
                <c:pt idx="8956">
                  <c:v>42614.347222222219</c:v>
                </c:pt>
                <c:pt idx="8957">
                  <c:v>42614.350694444445</c:v>
                </c:pt>
                <c:pt idx="8958">
                  <c:v>42614.354166666664</c:v>
                </c:pt>
                <c:pt idx="8959">
                  <c:v>42614.357638888891</c:v>
                </c:pt>
                <c:pt idx="8960">
                  <c:v>42614.361111111109</c:v>
                </c:pt>
                <c:pt idx="8961">
                  <c:v>42614.364583333336</c:v>
                </c:pt>
                <c:pt idx="8962">
                  <c:v>42614.368055555555</c:v>
                </c:pt>
                <c:pt idx="8963">
                  <c:v>42614.371527777781</c:v>
                </c:pt>
                <c:pt idx="8964">
                  <c:v>42614.375</c:v>
                </c:pt>
                <c:pt idx="8965">
                  <c:v>42614.378472222219</c:v>
                </c:pt>
                <c:pt idx="8966">
                  <c:v>42614.381944444445</c:v>
                </c:pt>
                <c:pt idx="8967">
                  <c:v>42614.385416666664</c:v>
                </c:pt>
                <c:pt idx="8968">
                  <c:v>42614.388888888891</c:v>
                </c:pt>
                <c:pt idx="8969">
                  <c:v>42614.392361111109</c:v>
                </c:pt>
                <c:pt idx="8970">
                  <c:v>42614.395833333336</c:v>
                </c:pt>
                <c:pt idx="8971">
                  <c:v>42614.399305555555</c:v>
                </c:pt>
                <c:pt idx="8972">
                  <c:v>42614.402777777781</c:v>
                </c:pt>
                <c:pt idx="8973">
                  <c:v>42614.40625</c:v>
                </c:pt>
                <c:pt idx="8974">
                  <c:v>42614.409722222219</c:v>
                </c:pt>
                <c:pt idx="8975">
                  <c:v>42614.413194444445</c:v>
                </c:pt>
                <c:pt idx="8976">
                  <c:v>42614.416666666664</c:v>
                </c:pt>
                <c:pt idx="8977">
                  <c:v>42614.420138888891</c:v>
                </c:pt>
                <c:pt idx="8978">
                  <c:v>42614.423611111109</c:v>
                </c:pt>
                <c:pt idx="8979">
                  <c:v>42614.427083333336</c:v>
                </c:pt>
                <c:pt idx="8980">
                  <c:v>42614.430555555555</c:v>
                </c:pt>
                <c:pt idx="8981">
                  <c:v>42614.434027777781</c:v>
                </c:pt>
                <c:pt idx="8982">
                  <c:v>42614.4375</c:v>
                </c:pt>
                <c:pt idx="8983">
                  <c:v>42614.440972222219</c:v>
                </c:pt>
                <c:pt idx="8984">
                  <c:v>42614.444444444445</c:v>
                </c:pt>
                <c:pt idx="8985">
                  <c:v>42614.447916666664</c:v>
                </c:pt>
                <c:pt idx="8986">
                  <c:v>42614.451388888891</c:v>
                </c:pt>
                <c:pt idx="8987">
                  <c:v>42614.454861111109</c:v>
                </c:pt>
                <c:pt idx="8988">
                  <c:v>42614.458333333336</c:v>
                </c:pt>
                <c:pt idx="8989">
                  <c:v>42614.461805555555</c:v>
                </c:pt>
                <c:pt idx="8990">
                  <c:v>42614.465277777781</c:v>
                </c:pt>
                <c:pt idx="8991">
                  <c:v>42614.46875</c:v>
                </c:pt>
                <c:pt idx="8992">
                  <c:v>42614.472222222219</c:v>
                </c:pt>
                <c:pt idx="8993">
                  <c:v>42614.475694444445</c:v>
                </c:pt>
                <c:pt idx="8994">
                  <c:v>42614.479166666664</c:v>
                </c:pt>
                <c:pt idx="8995">
                  <c:v>42614.482638888891</c:v>
                </c:pt>
                <c:pt idx="8996">
                  <c:v>42614.486111111109</c:v>
                </c:pt>
                <c:pt idx="8997">
                  <c:v>42614.489583333336</c:v>
                </c:pt>
                <c:pt idx="8998">
                  <c:v>42614.493055555555</c:v>
                </c:pt>
                <c:pt idx="8999">
                  <c:v>42614.496527777781</c:v>
                </c:pt>
                <c:pt idx="9000">
                  <c:v>42614.5</c:v>
                </c:pt>
                <c:pt idx="9001">
                  <c:v>42614.503472222219</c:v>
                </c:pt>
                <c:pt idx="9002">
                  <c:v>42614.506944444445</c:v>
                </c:pt>
                <c:pt idx="9003">
                  <c:v>42614.510416666664</c:v>
                </c:pt>
                <c:pt idx="9004">
                  <c:v>42614.513888888891</c:v>
                </c:pt>
                <c:pt idx="9005">
                  <c:v>42614.517361111109</c:v>
                </c:pt>
                <c:pt idx="9006">
                  <c:v>42614.520833333336</c:v>
                </c:pt>
                <c:pt idx="9007">
                  <c:v>42614.524305555555</c:v>
                </c:pt>
                <c:pt idx="9008">
                  <c:v>42614.527777777781</c:v>
                </c:pt>
                <c:pt idx="9009">
                  <c:v>42614.53125</c:v>
                </c:pt>
                <c:pt idx="9010">
                  <c:v>42614.534722222219</c:v>
                </c:pt>
                <c:pt idx="9011">
                  <c:v>42614.538194444445</c:v>
                </c:pt>
                <c:pt idx="9012">
                  <c:v>42614.541666666664</c:v>
                </c:pt>
                <c:pt idx="9013">
                  <c:v>42614.545138888891</c:v>
                </c:pt>
                <c:pt idx="9014">
                  <c:v>42614.548611111109</c:v>
                </c:pt>
                <c:pt idx="9015">
                  <c:v>42614.552083333336</c:v>
                </c:pt>
                <c:pt idx="9016">
                  <c:v>42614.555555555555</c:v>
                </c:pt>
                <c:pt idx="9017">
                  <c:v>42614.559027777781</c:v>
                </c:pt>
                <c:pt idx="9018">
                  <c:v>42614.5625</c:v>
                </c:pt>
                <c:pt idx="9019">
                  <c:v>42614.565972222219</c:v>
                </c:pt>
                <c:pt idx="9020">
                  <c:v>42614.569444444445</c:v>
                </c:pt>
                <c:pt idx="9021">
                  <c:v>42614.572916666664</c:v>
                </c:pt>
                <c:pt idx="9022">
                  <c:v>42614.576388888891</c:v>
                </c:pt>
                <c:pt idx="9023">
                  <c:v>42614.579861111109</c:v>
                </c:pt>
                <c:pt idx="9024">
                  <c:v>42614.583333333336</c:v>
                </c:pt>
                <c:pt idx="9025">
                  <c:v>42614.586805555555</c:v>
                </c:pt>
                <c:pt idx="9026">
                  <c:v>42614.590277777781</c:v>
                </c:pt>
                <c:pt idx="9027">
                  <c:v>42614.59375</c:v>
                </c:pt>
                <c:pt idx="9028">
                  <c:v>42614.597222222219</c:v>
                </c:pt>
                <c:pt idx="9029">
                  <c:v>42614.600694444445</c:v>
                </c:pt>
                <c:pt idx="9030">
                  <c:v>42614.604166666664</c:v>
                </c:pt>
                <c:pt idx="9031">
                  <c:v>42614.607638888891</c:v>
                </c:pt>
                <c:pt idx="9032">
                  <c:v>42614.611111111109</c:v>
                </c:pt>
                <c:pt idx="9033">
                  <c:v>42614.614583333336</c:v>
                </c:pt>
                <c:pt idx="9034">
                  <c:v>42614.618055555555</c:v>
                </c:pt>
                <c:pt idx="9035">
                  <c:v>42614.621527777781</c:v>
                </c:pt>
                <c:pt idx="9036">
                  <c:v>42614.625</c:v>
                </c:pt>
                <c:pt idx="9037">
                  <c:v>42614.628472222219</c:v>
                </c:pt>
                <c:pt idx="9038">
                  <c:v>42614.631944444445</c:v>
                </c:pt>
                <c:pt idx="9039">
                  <c:v>42614.635416666664</c:v>
                </c:pt>
                <c:pt idx="9040">
                  <c:v>42614.638888888891</c:v>
                </c:pt>
                <c:pt idx="9041">
                  <c:v>42614.642361111109</c:v>
                </c:pt>
                <c:pt idx="9042">
                  <c:v>42614.645833333336</c:v>
                </c:pt>
                <c:pt idx="9043">
                  <c:v>42614.649305555555</c:v>
                </c:pt>
                <c:pt idx="9044">
                  <c:v>42614.652777777781</c:v>
                </c:pt>
                <c:pt idx="9045">
                  <c:v>42614.65625</c:v>
                </c:pt>
                <c:pt idx="9046">
                  <c:v>42614.659722222219</c:v>
                </c:pt>
                <c:pt idx="9047">
                  <c:v>42614.663194444445</c:v>
                </c:pt>
                <c:pt idx="9048">
                  <c:v>42614.666666666664</c:v>
                </c:pt>
                <c:pt idx="9049">
                  <c:v>42614.670138888891</c:v>
                </c:pt>
                <c:pt idx="9050">
                  <c:v>42614.673611111109</c:v>
                </c:pt>
                <c:pt idx="9051">
                  <c:v>42614.677083333336</c:v>
                </c:pt>
                <c:pt idx="9052">
                  <c:v>42614.680555555555</c:v>
                </c:pt>
                <c:pt idx="9053">
                  <c:v>42614.684027777781</c:v>
                </c:pt>
                <c:pt idx="9054">
                  <c:v>42614.6875</c:v>
                </c:pt>
                <c:pt idx="9055">
                  <c:v>42614.690972222219</c:v>
                </c:pt>
                <c:pt idx="9056">
                  <c:v>42614.694444444445</c:v>
                </c:pt>
                <c:pt idx="9057">
                  <c:v>42614.697916666664</c:v>
                </c:pt>
                <c:pt idx="9058">
                  <c:v>42614.701388888891</c:v>
                </c:pt>
                <c:pt idx="9059">
                  <c:v>42614.704861111109</c:v>
                </c:pt>
                <c:pt idx="9060">
                  <c:v>42614.708333333336</c:v>
                </c:pt>
                <c:pt idx="9061">
                  <c:v>42614.711805555555</c:v>
                </c:pt>
                <c:pt idx="9062">
                  <c:v>42614.715277777781</c:v>
                </c:pt>
                <c:pt idx="9063">
                  <c:v>42614.71875</c:v>
                </c:pt>
                <c:pt idx="9064">
                  <c:v>42614.722222222219</c:v>
                </c:pt>
                <c:pt idx="9065">
                  <c:v>42614.725694444445</c:v>
                </c:pt>
                <c:pt idx="9066">
                  <c:v>42614.729166666664</c:v>
                </c:pt>
                <c:pt idx="9067">
                  <c:v>42614.732638888891</c:v>
                </c:pt>
                <c:pt idx="9068">
                  <c:v>42614.736111111109</c:v>
                </c:pt>
                <c:pt idx="9069">
                  <c:v>42614.739583333336</c:v>
                </c:pt>
                <c:pt idx="9070">
                  <c:v>42614.743055555555</c:v>
                </c:pt>
                <c:pt idx="9071">
                  <c:v>42614.746527777781</c:v>
                </c:pt>
                <c:pt idx="9072">
                  <c:v>42614.75</c:v>
                </c:pt>
                <c:pt idx="9073">
                  <c:v>42614.753472222219</c:v>
                </c:pt>
                <c:pt idx="9074">
                  <c:v>42614.756944444445</c:v>
                </c:pt>
                <c:pt idx="9075">
                  <c:v>42614.760416666664</c:v>
                </c:pt>
                <c:pt idx="9076">
                  <c:v>42614.763888888891</c:v>
                </c:pt>
                <c:pt idx="9077">
                  <c:v>42614.767361111109</c:v>
                </c:pt>
                <c:pt idx="9078">
                  <c:v>42614.770833333336</c:v>
                </c:pt>
                <c:pt idx="9079">
                  <c:v>42614.774305555555</c:v>
                </c:pt>
                <c:pt idx="9080">
                  <c:v>42614.777777777781</c:v>
                </c:pt>
                <c:pt idx="9081">
                  <c:v>42614.78125</c:v>
                </c:pt>
                <c:pt idx="9082">
                  <c:v>42614.784722222219</c:v>
                </c:pt>
                <c:pt idx="9083">
                  <c:v>42614.788194444445</c:v>
                </c:pt>
                <c:pt idx="9084">
                  <c:v>42614.791666666664</c:v>
                </c:pt>
                <c:pt idx="9085">
                  <c:v>42614.795138888891</c:v>
                </c:pt>
                <c:pt idx="9086">
                  <c:v>42614.798611111109</c:v>
                </c:pt>
                <c:pt idx="9087">
                  <c:v>42614.802083333336</c:v>
                </c:pt>
                <c:pt idx="9088">
                  <c:v>42614.805555555555</c:v>
                </c:pt>
                <c:pt idx="9089">
                  <c:v>42614.809027777781</c:v>
                </c:pt>
                <c:pt idx="9090">
                  <c:v>42614.8125</c:v>
                </c:pt>
                <c:pt idx="9091">
                  <c:v>42614.815972222219</c:v>
                </c:pt>
                <c:pt idx="9092">
                  <c:v>42614.819444444445</c:v>
                </c:pt>
                <c:pt idx="9093">
                  <c:v>42614.822916666664</c:v>
                </c:pt>
                <c:pt idx="9094">
                  <c:v>42614.826388888891</c:v>
                </c:pt>
                <c:pt idx="9095">
                  <c:v>42614.829861111109</c:v>
                </c:pt>
                <c:pt idx="9096">
                  <c:v>42614.833333333336</c:v>
                </c:pt>
                <c:pt idx="9097">
                  <c:v>42614.836805555555</c:v>
                </c:pt>
                <c:pt idx="9098">
                  <c:v>42614.840277777781</c:v>
                </c:pt>
                <c:pt idx="9099">
                  <c:v>42614.84375</c:v>
                </c:pt>
                <c:pt idx="9100">
                  <c:v>42614.847222222219</c:v>
                </c:pt>
                <c:pt idx="9101">
                  <c:v>42614.850694444445</c:v>
                </c:pt>
                <c:pt idx="9102">
                  <c:v>42614.854166666664</c:v>
                </c:pt>
                <c:pt idx="9103">
                  <c:v>42614.857638888891</c:v>
                </c:pt>
                <c:pt idx="9104">
                  <c:v>42614.861111111109</c:v>
                </c:pt>
                <c:pt idx="9105">
                  <c:v>42614.864583333336</c:v>
                </c:pt>
                <c:pt idx="9106">
                  <c:v>42614.868055555555</c:v>
                </c:pt>
                <c:pt idx="9107">
                  <c:v>42614.871527777781</c:v>
                </c:pt>
                <c:pt idx="9108">
                  <c:v>42614.875</c:v>
                </c:pt>
                <c:pt idx="9109">
                  <c:v>42614.878472222219</c:v>
                </c:pt>
                <c:pt idx="9110">
                  <c:v>42614.881944444445</c:v>
                </c:pt>
                <c:pt idx="9111">
                  <c:v>42614.885416666664</c:v>
                </c:pt>
                <c:pt idx="9112">
                  <c:v>42614.888888888891</c:v>
                </c:pt>
                <c:pt idx="9113">
                  <c:v>42614.892361111109</c:v>
                </c:pt>
                <c:pt idx="9114">
                  <c:v>42614.895833333336</c:v>
                </c:pt>
                <c:pt idx="9115">
                  <c:v>42614.899305555555</c:v>
                </c:pt>
                <c:pt idx="9116">
                  <c:v>42614.902777777781</c:v>
                </c:pt>
                <c:pt idx="9117">
                  <c:v>42614.90625</c:v>
                </c:pt>
                <c:pt idx="9118">
                  <c:v>42614.909722222219</c:v>
                </c:pt>
                <c:pt idx="9119">
                  <c:v>42614.913194444445</c:v>
                </c:pt>
                <c:pt idx="9120">
                  <c:v>42614.916666666664</c:v>
                </c:pt>
                <c:pt idx="9121">
                  <c:v>42614.920138888891</c:v>
                </c:pt>
                <c:pt idx="9122">
                  <c:v>42614.923611111109</c:v>
                </c:pt>
                <c:pt idx="9123">
                  <c:v>42614.927083333336</c:v>
                </c:pt>
                <c:pt idx="9124">
                  <c:v>42614.930555555555</c:v>
                </c:pt>
                <c:pt idx="9125">
                  <c:v>42614.934027777781</c:v>
                </c:pt>
                <c:pt idx="9126">
                  <c:v>42614.9375</c:v>
                </c:pt>
                <c:pt idx="9127">
                  <c:v>42614.940972222219</c:v>
                </c:pt>
                <c:pt idx="9128">
                  <c:v>42614.944444444445</c:v>
                </c:pt>
                <c:pt idx="9129">
                  <c:v>42614.947916666664</c:v>
                </c:pt>
                <c:pt idx="9130">
                  <c:v>42614.951388888891</c:v>
                </c:pt>
                <c:pt idx="9131">
                  <c:v>42614.954861111109</c:v>
                </c:pt>
                <c:pt idx="9132">
                  <c:v>42614.958333333336</c:v>
                </c:pt>
                <c:pt idx="9133">
                  <c:v>42614.961805555555</c:v>
                </c:pt>
                <c:pt idx="9134">
                  <c:v>42614.965277777781</c:v>
                </c:pt>
                <c:pt idx="9135">
                  <c:v>42614.96875</c:v>
                </c:pt>
                <c:pt idx="9136">
                  <c:v>42614.972222222219</c:v>
                </c:pt>
                <c:pt idx="9137">
                  <c:v>42614.975694444445</c:v>
                </c:pt>
                <c:pt idx="9138">
                  <c:v>42614.979166666664</c:v>
                </c:pt>
                <c:pt idx="9139">
                  <c:v>42614.982638888891</c:v>
                </c:pt>
                <c:pt idx="9140">
                  <c:v>42614.986111111109</c:v>
                </c:pt>
                <c:pt idx="9141">
                  <c:v>42614.989583333336</c:v>
                </c:pt>
                <c:pt idx="9142">
                  <c:v>42614.993055555555</c:v>
                </c:pt>
                <c:pt idx="9143">
                  <c:v>42614.996527777781</c:v>
                </c:pt>
                <c:pt idx="9144">
                  <c:v>42615</c:v>
                </c:pt>
                <c:pt idx="9145">
                  <c:v>42615.003472222219</c:v>
                </c:pt>
                <c:pt idx="9146">
                  <c:v>42615.006944444445</c:v>
                </c:pt>
                <c:pt idx="9147">
                  <c:v>42615.010416666664</c:v>
                </c:pt>
                <c:pt idx="9148">
                  <c:v>42615.013888888891</c:v>
                </c:pt>
                <c:pt idx="9149">
                  <c:v>42615.017361111109</c:v>
                </c:pt>
                <c:pt idx="9150">
                  <c:v>42615.020833333336</c:v>
                </c:pt>
                <c:pt idx="9151">
                  <c:v>42615.024305555555</c:v>
                </c:pt>
                <c:pt idx="9152">
                  <c:v>42615.027777777781</c:v>
                </c:pt>
                <c:pt idx="9153">
                  <c:v>42615.03125</c:v>
                </c:pt>
                <c:pt idx="9154">
                  <c:v>42615.034722222219</c:v>
                </c:pt>
                <c:pt idx="9155">
                  <c:v>42615.038194444445</c:v>
                </c:pt>
                <c:pt idx="9156">
                  <c:v>42615.041666666664</c:v>
                </c:pt>
                <c:pt idx="9157">
                  <c:v>42615.045138888891</c:v>
                </c:pt>
                <c:pt idx="9158">
                  <c:v>42615.048611111109</c:v>
                </c:pt>
                <c:pt idx="9159">
                  <c:v>42615.052083333336</c:v>
                </c:pt>
                <c:pt idx="9160">
                  <c:v>42615.055555555555</c:v>
                </c:pt>
                <c:pt idx="9161">
                  <c:v>42615.059027777781</c:v>
                </c:pt>
                <c:pt idx="9162">
                  <c:v>42615.0625</c:v>
                </c:pt>
                <c:pt idx="9163">
                  <c:v>42615.065972222219</c:v>
                </c:pt>
                <c:pt idx="9164">
                  <c:v>42615.069444444445</c:v>
                </c:pt>
                <c:pt idx="9165">
                  <c:v>42615.072916666664</c:v>
                </c:pt>
                <c:pt idx="9166">
                  <c:v>42615.076388888891</c:v>
                </c:pt>
                <c:pt idx="9167">
                  <c:v>42615.079861111109</c:v>
                </c:pt>
                <c:pt idx="9168">
                  <c:v>42615.083333333336</c:v>
                </c:pt>
                <c:pt idx="9169">
                  <c:v>42615.086805555555</c:v>
                </c:pt>
                <c:pt idx="9170">
                  <c:v>42615.090277777781</c:v>
                </c:pt>
                <c:pt idx="9171">
                  <c:v>42615.09375</c:v>
                </c:pt>
                <c:pt idx="9172">
                  <c:v>42615.097222222219</c:v>
                </c:pt>
                <c:pt idx="9173">
                  <c:v>42615.100694444445</c:v>
                </c:pt>
                <c:pt idx="9174">
                  <c:v>42615.104166666664</c:v>
                </c:pt>
                <c:pt idx="9175">
                  <c:v>42615.107638888891</c:v>
                </c:pt>
                <c:pt idx="9176">
                  <c:v>42615.111111111109</c:v>
                </c:pt>
                <c:pt idx="9177">
                  <c:v>42615.114583333336</c:v>
                </c:pt>
                <c:pt idx="9178">
                  <c:v>42615.118055555555</c:v>
                </c:pt>
                <c:pt idx="9179">
                  <c:v>42615.121527777781</c:v>
                </c:pt>
                <c:pt idx="9180">
                  <c:v>42615.125</c:v>
                </c:pt>
                <c:pt idx="9181">
                  <c:v>42615.128472222219</c:v>
                </c:pt>
                <c:pt idx="9182">
                  <c:v>42615.131944444445</c:v>
                </c:pt>
                <c:pt idx="9183">
                  <c:v>42615.135416666664</c:v>
                </c:pt>
                <c:pt idx="9184">
                  <c:v>42615.138888888891</c:v>
                </c:pt>
                <c:pt idx="9185">
                  <c:v>42615.142361111109</c:v>
                </c:pt>
                <c:pt idx="9186">
                  <c:v>42615.145833333336</c:v>
                </c:pt>
                <c:pt idx="9187">
                  <c:v>42615.149305555555</c:v>
                </c:pt>
                <c:pt idx="9188">
                  <c:v>42615.152777777781</c:v>
                </c:pt>
                <c:pt idx="9189">
                  <c:v>42615.15625</c:v>
                </c:pt>
                <c:pt idx="9190">
                  <c:v>42615.159722222219</c:v>
                </c:pt>
                <c:pt idx="9191">
                  <c:v>42615.163194444445</c:v>
                </c:pt>
                <c:pt idx="9192">
                  <c:v>42615.166666666664</c:v>
                </c:pt>
                <c:pt idx="9193">
                  <c:v>42615.170138888891</c:v>
                </c:pt>
                <c:pt idx="9194">
                  <c:v>42615.173611111109</c:v>
                </c:pt>
                <c:pt idx="9195">
                  <c:v>42615.177083333336</c:v>
                </c:pt>
                <c:pt idx="9196">
                  <c:v>42615.180555555555</c:v>
                </c:pt>
                <c:pt idx="9197">
                  <c:v>42615.184027777781</c:v>
                </c:pt>
                <c:pt idx="9198">
                  <c:v>42615.1875</c:v>
                </c:pt>
                <c:pt idx="9199">
                  <c:v>42615.190972222219</c:v>
                </c:pt>
                <c:pt idx="9200">
                  <c:v>42615.194444444445</c:v>
                </c:pt>
                <c:pt idx="9201">
                  <c:v>42615.197916666664</c:v>
                </c:pt>
                <c:pt idx="9202">
                  <c:v>42615.201388888891</c:v>
                </c:pt>
                <c:pt idx="9203">
                  <c:v>42615.204861111109</c:v>
                </c:pt>
                <c:pt idx="9204">
                  <c:v>42615.208333333336</c:v>
                </c:pt>
                <c:pt idx="9205">
                  <c:v>42615.211805555555</c:v>
                </c:pt>
                <c:pt idx="9206">
                  <c:v>42615.215277777781</c:v>
                </c:pt>
                <c:pt idx="9207">
                  <c:v>42615.21875</c:v>
                </c:pt>
                <c:pt idx="9208">
                  <c:v>42615.222222222219</c:v>
                </c:pt>
                <c:pt idx="9209">
                  <c:v>42615.225694444445</c:v>
                </c:pt>
                <c:pt idx="9210">
                  <c:v>42615.229166666664</c:v>
                </c:pt>
                <c:pt idx="9211">
                  <c:v>42615.232638888891</c:v>
                </c:pt>
                <c:pt idx="9212">
                  <c:v>42615.236111111109</c:v>
                </c:pt>
                <c:pt idx="9213">
                  <c:v>42615.239583333336</c:v>
                </c:pt>
                <c:pt idx="9214">
                  <c:v>42615.243055555555</c:v>
                </c:pt>
                <c:pt idx="9215">
                  <c:v>42615.246527777781</c:v>
                </c:pt>
                <c:pt idx="9216">
                  <c:v>42615.25</c:v>
                </c:pt>
                <c:pt idx="9217">
                  <c:v>42615.253472222219</c:v>
                </c:pt>
                <c:pt idx="9218">
                  <c:v>42615.256944444445</c:v>
                </c:pt>
                <c:pt idx="9219">
                  <c:v>42615.260416666664</c:v>
                </c:pt>
                <c:pt idx="9220">
                  <c:v>42615.263888888891</c:v>
                </c:pt>
                <c:pt idx="9221">
                  <c:v>42615.267361111109</c:v>
                </c:pt>
                <c:pt idx="9222">
                  <c:v>42615.270833333336</c:v>
                </c:pt>
                <c:pt idx="9223">
                  <c:v>42615.274305555555</c:v>
                </c:pt>
                <c:pt idx="9224">
                  <c:v>42615.277777777781</c:v>
                </c:pt>
                <c:pt idx="9225">
                  <c:v>42615.28125</c:v>
                </c:pt>
                <c:pt idx="9226">
                  <c:v>42615.284722222219</c:v>
                </c:pt>
                <c:pt idx="9227">
                  <c:v>42615.288194444445</c:v>
                </c:pt>
                <c:pt idx="9228">
                  <c:v>42615.291666666664</c:v>
                </c:pt>
                <c:pt idx="9229">
                  <c:v>42615.295138888891</c:v>
                </c:pt>
                <c:pt idx="9230">
                  <c:v>42615.298611111109</c:v>
                </c:pt>
                <c:pt idx="9231">
                  <c:v>42615.302083333336</c:v>
                </c:pt>
                <c:pt idx="9232">
                  <c:v>42615.305555555555</c:v>
                </c:pt>
                <c:pt idx="9233">
                  <c:v>42615.309027777781</c:v>
                </c:pt>
                <c:pt idx="9234">
                  <c:v>42615.3125</c:v>
                </c:pt>
                <c:pt idx="9235">
                  <c:v>42615.315972222219</c:v>
                </c:pt>
                <c:pt idx="9236">
                  <c:v>42615.319444444445</c:v>
                </c:pt>
                <c:pt idx="9237">
                  <c:v>42615.322916666664</c:v>
                </c:pt>
                <c:pt idx="9238">
                  <c:v>42615.326388888891</c:v>
                </c:pt>
                <c:pt idx="9239">
                  <c:v>42615.329861111109</c:v>
                </c:pt>
                <c:pt idx="9240">
                  <c:v>42615.333333333336</c:v>
                </c:pt>
                <c:pt idx="9241">
                  <c:v>42615.336805555555</c:v>
                </c:pt>
                <c:pt idx="9242">
                  <c:v>42615.340277777781</c:v>
                </c:pt>
                <c:pt idx="9243">
                  <c:v>42615.34375</c:v>
                </c:pt>
                <c:pt idx="9244">
                  <c:v>42615.347222222219</c:v>
                </c:pt>
                <c:pt idx="9245">
                  <c:v>42615.350694444445</c:v>
                </c:pt>
                <c:pt idx="9246">
                  <c:v>42615.354166666664</c:v>
                </c:pt>
                <c:pt idx="9247">
                  <c:v>42615.357638888891</c:v>
                </c:pt>
                <c:pt idx="9248">
                  <c:v>42615.361111111109</c:v>
                </c:pt>
                <c:pt idx="9249">
                  <c:v>42615.364583333336</c:v>
                </c:pt>
                <c:pt idx="9250">
                  <c:v>42615.368055555555</c:v>
                </c:pt>
                <c:pt idx="9251">
                  <c:v>42615.371527777781</c:v>
                </c:pt>
                <c:pt idx="9252">
                  <c:v>42615.375</c:v>
                </c:pt>
                <c:pt idx="9253">
                  <c:v>42615.378472222219</c:v>
                </c:pt>
                <c:pt idx="9254">
                  <c:v>42615.381944444445</c:v>
                </c:pt>
                <c:pt idx="9255">
                  <c:v>42615.385416666664</c:v>
                </c:pt>
                <c:pt idx="9256">
                  <c:v>42615.388888888891</c:v>
                </c:pt>
                <c:pt idx="9257">
                  <c:v>42615.392361111109</c:v>
                </c:pt>
                <c:pt idx="9258">
                  <c:v>42615.395833333336</c:v>
                </c:pt>
                <c:pt idx="9259">
                  <c:v>42615.399305555555</c:v>
                </c:pt>
                <c:pt idx="9260">
                  <c:v>42615.402777777781</c:v>
                </c:pt>
                <c:pt idx="9261">
                  <c:v>42615.40625</c:v>
                </c:pt>
                <c:pt idx="9262">
                  <c:v>42615.409722222219</c:v>
                </c:pt>
                <c:pt idx="9263">
                  <c:v>42615.413194444445</c:v>
                </c:pt>
                <c:pt idx="9264">
                  <c:v>42615.416666666664</c:v>
                </c:pt>
                <c:pt idx="9265">
                  <c:v>42615.420138888891</c:v>
                </c:pt>
                <c:pt idx="9266">
                  <c:v>42615.423611111109</c:v>
                </c:pt>
                <c:pt idx="9267">
                  <c:v>42615.427083333336</c:v>
                </c:pt>
                <c:pt idx="9268">
                  <c:v>42615.430555555555</c:v>
                </c:pt>
                <c:pt idx="9269">
                  <c:v>42615.434027777781</c:v>
                </c:pt>
                <c:pt idx="9270">
                  <c:v>42615.4375</c:v>
                </c:pt>
                <c:pt idx="9271">
                  <c:v>42615.440972222219</c:v>
                </c:pt>
                <c:pt idx="9272">
                  <c:v>42615.444444444445</c:v>
                </c:pt>
                <c:pt idx="9273">
                  <c:v>42615.447916666664</c:v>
                </c:pt>
                <c:pt idx="9274">
                  <c:v>42615.451388888891</c:v>
                </c:pt>
                <c:pt idx="9275">
                  <c:v>42615.454861111109</c:v>
                </c:pt>
                <c:pt idx="9276">
                  <c:v>42615.458333333336</c:v>
                </c:pt>
                <c:pt idx="9277">
                  <c:v>42615.461805555555</c:v>
                </c:pt>
                <c:pt idx="9278">
                  <c:v>42615.465277777781</c:v>
                </c:pt>
                <c:pt idx="9279">
                  <c:v>42615.46875</c:v>
                </c:pt>
                <c:pt idx="9280">
                  <c:v>42615.472222222219</c:v>
                </c:pt>
                <c:pt idx="9281">
                  <c:v>42615.475694444445</c:v>
                </c:pt>
                <c:pt idx="9282">
                  <c:v>42615.479166666664</c:v>
                </c:pt>
                <c:pt idx="9283">
                  <c:v>42615.482638888891</c:v>
                </c:pt>
                <c:pt idx="9284">
                  <c:v>42615.486111111109</c:v>
                </c:pt>
                <c:pt idx="9285">
                  <c:v>42615.489583333336</c:v>
                </c:pt>
                <c:pt idx="9286">
                  <c:v>42615.493055555555</c:v>
                </c:pt>
                <c:pt idx="9287">
                  <c:v>42615.496527777781</c:v>
                </c:pt>
                <c:pt idx="9288">
                  <c:v>42615.5</c:v>
                </c:pt>
                <c:pt idx="9289">
                  <c:v>42615.503472222219</c:v>
                </c:pt>
                <c:pt idx="9290">
                  <c:v>42615.506944444445</c:v>
                </c:pt>
                <c:pt idx="9291">
                  <c:v>42615.510416666664</c:v>
                </c:pt>
                <c:pt idx="9292">
                  <c:v>42615.513888888891</c:v>
                </c:pt>
                <c:pt idx="9293">
                  <c:v>42615.517361111109</c:v>
                </c:pt>
                <c:pt idx="9294">
                  <c:v>42615.520833333336</c:v>
                </c:pt>
                <c:pt idx="9295">
                  <c:v>42615.524305555555</c:v>
                </c:pt>
                <c:pt idx="9296">
                  <c:v>42615.527777777781</c:v>
                </c:pt>
                <c:pt idx="9297">
                  <c:v>42615.53125</c:v>
                </c:pt>
                <c:pt idx="9298">
                  <c:v>42615.534722222219</c:v>
                </c:pt>
                <c:pt idx="9299">
                  <c:v>42615.538194444445</c:v>
                </c:pt>
                <c:pt idx="9300">
                  <c:v>42615.541666666664</c:v>
                </c:pt>
                <c:pt idx="9301">
                  <c:v>42615.545138888891</c:v>
                </c:pt>
                <c:pt idx="9302">
                  <c:v>42615.548611111109</c:v>
                </c:pt>
                <c:pt idx="9303">
                  <c:v>42615.552083333336</c:v>
                </c:pt>
                <c:pt idx="9304">
                  <c:v>42615.555555555555</c:v>
                </c:pt>
                <c:pt idx="9305">
                  <c:v>42615.559027777781</c:v>
                </c:pt>
                <c:pt idx="9306">
                  <c:v>42615.5625</c:v>
                </c:pt>
                <c:pt idx="9307">
                  <c:v>42615.565972222219</c:v>
                </c:pt>
                <c:pt idx="9308">
                  <c:v>42615.569444444445</c:v>
                </c:pt>
                <c:pt idx="9309">
                  <c:v>42615.572916666664</c:v>
                </c:pt>
                <c:pt idx="9310">
                  <c:v>42615.576388888891</c:v>
                </c:pt>
                <c:pt idx="9311">
                  <c:v>42615.579861111109</c:v>
                </c:pt>
                <c:pt idx="9312">
                  <c:v>42615.583333333336</c:v>
                </c:pt>
                <c:pt idx="9313">
                  <c:v>42615.586805555555</c:v>
                </c:pt>
                <c:pt idx="9314">
                  <c:v>42615.590277777781</c:v>
                </c:pt>
                <c:pt idx="9315">
                  <c:v>42615.59375</c:v>
                </c:pt>
                <c:pt idx="9316">
                  <c:v>42615.597222222219</c:v>
                </c:pt>
                <c:pt idx="9317">
                  <c:v>42615.600694444445</c:v>
                </c:pt>
                <c:pt idx="9318">
                  <c:v>42615.604166666664</c:v>
                </c:pt>
                <c:pt idx="9319">
                  <c:v>42615.607638888891</c:v>
                </c:pt>
                <c:pt idx="9320">
                  <c:v>42615.611111111109</c:v>
                </c:pt>
                <c:pt idx="9321">
                  <c:v>42615.614583333336</c:v>
                </c:pt>
                <c:pt idx="9322">
                  <c:v>42615.618055555555</c:v>
                </c:pt>
                <c:pt idx="9323">
                  <c:v>42615.621527777781</c:v>
                </c:pt>
                <c:pt idx="9324">
                  <c:v>42615.625</c:v>
                </c:pt>
                <c:pt idx="9325">
                  <c:v>42615.628472222219</c:v>
                </c:pt>
                <c:pt idx="9326">
                  <c:v>42615.631944444445</c:v>
                </c:pt>
                <c:pt idx="9327">
                  <c:v>42615.635416666664</c:v>
                </c:pt>
                <c:pt idx="9328">
                  <c:v>42615.638888888891</c:v>
                </c:pt>
                <c:pt idx="9329">
                  <c:v>42615.642361111109</c:v>
                </c:pt>
                <c:pt idx="9330">
                  <c:v>42615.645833333336</c:v>
                </c:pt>
                <c:pt idx="9331">
                  <c:v>42615.649305555555</c:v>
                </c:pt>
                <c:pt idx="9332">
                  <c:v>42615.652777777781</c:v>
                </c:pt>
                <c:pt idx="9333">
                  <c:v>42615.65625</c:v>
                </c:pt>
                <c:pt idx="9334">
                  <c:v>42615.659722222219</c:v>
                </c:pt>
                <c:pt idx="9335">
                  <c:v>42615.663194444445</c:v>
                </c:pt>
                <c:pt idx="9336">
                  <c:v>42615.666666666664</c:v>
                </c:pt>
                <c:pt idx="9337">
                  <c:v>42615.670138888891</c:v>
                </c:pt>
                <c:pt idx="9338">
                  <c:v>42615.673611111109</c:v>
                </c:pt>
                <c:pt idx="9339">
                  <c:v>42615.677083333336</c:v>
                </c:pt>
                <c:pt idx="9340">
                  <c:v>42615.680555555555</c:v>
                </c:pt>
                <c:pt idx="9341">
                  <c:v>42615.684027777781</c:v>
                </c:pt>
                <c:pt idx="9342">
                  <c:v>42615.6875</c:v>
                </c:pt>
                <c:pt idx="9343">
                  <c:v>42615.690972222219</c:v>
                </c:pt>
                <c:pt idx="9344">
                  <c:v>42615.694444444445</c:v>
                </c:pt>
                <c:pt idx="9345">
                  <c:v>42615.697916666664</c:v>
                </c:pt>
                <c:pt idx="9346">
                  <c:v>42615.701388888891</c:v>
                </c:pt>
                <c:pt idx="9347">
                  <c:v>42615.704861111109</c:v>
                </c:pt>
                <c:pt idx="9348">
                  <c:v>42615.708333333336</c:v>
                </c:pt>
                <c:pt idx="9349">
                  <c:v>42615.711805555555</c:v>
                </c:pt>
                <c:pt idx="9350">
                  <c:v>42615.715277777781</c:v>
                </c:pt>
                <c:pt idx="9351">
                  <c:v>42615.71875</c:v>
                </c:pt>
                <c:pt idx="9352">
                  <c:v>42615.722222222219</c:v>
                </c:pt>
                <c:pt idx="9353">
                  <c:v>42615.725694444445</c:v>
                </c:pt>
                <c:pt idx="9354">
                  <c:v>42615.729166666664</c:v>
                </c:pt>
                <c:pt idx="9355">
                  <c:v>42615.732638888891</c:v>
                </c:pt>
                <c:pt idx="9356">
                  <c:v>42615.736111111109</c:v>
                </c:pt>
                <c:pt idx="9357">
                  <c:v>42615.739583333336</c:v>
                </c:pt>
                <c:pt idx="9358">
                  <c:v>42615.743055555555</c:v>
                </c:pt>
                <c:pt idx="9359">
                  <c:v>42615.746527777781</c:v>
                </c:pt>
                <c:pt idx="9360">
                  <c:v>42615.75</c:v>
                </c:pt>
                <c:pt idx="9361">
                  <c:v>42615.753472222219</c:v>
                </c:pt>
                <c:pt idx="9362">
                  <c:v>42615.756944444445</c:v>
                </c:pt>
                <c:pt idx="9363">
                  <c:v>42615.760416666664</c:v>
                </c:pt>
                <c:pt idx="9364">
                  <c:v>42615.763888888891</c:v>
                </c:pt>
                <c:pt idx="9365">
                  <c:v>42615.767361111109</c:v>
                </c:pt>
                <c:pt idx="9366">
                  <c:v>42615.770833333336</c:v>
                </c:pt>
                <c:pt idx="9367">
                  <c:v>42615.774305555555</c:v>
                </c:pt>
                <c:pt idx="9368">
                  <c:v>42615.777777777781</c:v>
                </c:pt>
                <c:pt idx="9369">
                  <c:v>42615.78125</c:v>
                </c:pt>
                <c:pt idx="9370">
                  <c:v>42615.784722222219</c:v>
                </c:pt>
                <c:pt idx="9371">
                  <c:v>42615.788194444445</c:v>
                </c:pt>
                <c:pt idx="9372">
                  <c:v>42615.791666666664</c:v>
                </c:pt>
                <c:pt idx="9373">
                  <c:v>42615.795138888891</c:v>
                </c:pt>
                <c:pt idx="9374">
                  <c:v>42615.798611111109</c:v>
                </c:pt>
                <c:pt idx="9375">
                  <c:v>42615.802083333336</c:v>
                </c:pt>
                <c:pt idx="9376">
                  <c:v>42615.805555555555</c:v>
                </c:pt>
                <c:pt idx="9377">
                  <c:v>42615.809027777781</c:v>
                </c:pt>
                <c:pt idx="9378">
                  <c:v>42615.8125</c:v>
                </c:pt>
                <c:pt idx="9379">
                  <c:v>42615.815972222219</c:v>
                </c:pt>
                <c:pt idx="9380">
                  <c:v>42615.819444444445</c:v>
                </c:pt>
                <c:pt idx="9381">
                  <c:v>42615.822916666664</c:v>
                </c:pt>
                <c:pt idx="9382">
                  <c:v>42615.826388888891</c:v>
                </c:pt>
                <c:pt idx="9383">
                  <c:v>42615.829861111109</c:v>
                </c:pt>
                <c:pt idx="9384">
                  <c:v>42615.833333333336</c:v>
                </c:pt>
                <c:pt idx="9385">
                  <c:v>42615.836805555555</c:v>
                </c:pt>
                <c:pt idx="9386">
                  <c:v>42615.840277777781</c:v>
                </c:pt>
                <c:pt idx="9387">
                  <c:v>42615.84375</c:v>
                </c:pt>
                <c:pt idx="9388">
                  <c:v>42615.847222222219</c:v>
                </c:pt>
                <c:pt idx="9389">
                  <c:v>42615.850694444445</c:v>
                </c:pt>
                <c:pt idx="9390">
                  <c:v>42615.854166666664</c:v>
                </c:pt>
                <c:pt idx="9391">
                  <c:v>42615.857638888891</c:v>
                </c:pt>
                <c:pt idx="9392">
                  <c:v>42615.861111111109</c:v>
                </c:pt>
                <c:pt idx="9393">
                  <c:v>42615.864583333336</c:v>
                </c:pt>
                <c:pt idx="9394">
                  <c:v>42615.868055555555</c:v>
                </c:pt>
                <c:pt idx="9395">
                  <c:v>42615.871527777781</c:v>
                </c:pt>
                <c:pt idx="9396">
                  <c:v>42615.875</c:v>
                </c:pt>
                <c:pt idx="9397">
                  <c:v>42615.878472222219</c:v>
                </c:pt>
                <c:pt idx="9398">
                  <c:v>42615.881944444445</c:v>
                </c:pt>
                <c:pt idx="9399">
                  <c:v>42615.885416666664</c:v>
                </c:pt>
                <c:pt idx="9400">
                  <c:v>42615.888888888891</c:v>
                </c:pt>
                <c:pt idx="9401">
                  <c:v>42615.892361111109</c:v>
                </c:pt>
                <c:pt idx="9402">
                  <c:v>42615.895833333336</c:v>
                </c:pt>
                <c:pt idx="9403">
                  <c:v>42615.899305555555</c:v>
                </c:pt>
                <c:pt idx="9404">
                  <c:v>42615.902777777781</c:v>
                </c:pt>
                <c:pt idx="9405">
                  <c:v>42615.90625</c:v>
                </c:pt>
                <c:pt idx="9406">
                  <c:v>42615.909722222219</c:v>
                </c:pt>
                <c:pt idx="9407">
                  <c:v>42615.913194444445</c:v>
                </c:pt>
                <c:pt idx="9408">
                  <c:v>42615.916666666664</c:v>
                </c:pt>
                <c:pt idx="9409">
                  <c:v>42615.920138888891</c:v>
                </c:pt>
                <c:pt idx="9410">
                  <c:v>42615.923611111109</c:v>
                </c:pt>
                <c:pt idx="9411">
                  <c:v>42615.927083333336</c:v>
                </c:pt>
                <c:pt idx="9412">
                  <c:v>42615.930555555555</c:v>
                </c:pt>
                <c:pt idx="9413">
                  <c:v>42615.934027777781</c:v>
                </c:pt>
                <c:pt idx="9414">
                  <c:v>42615.9375</c:v>
                </c:pt>
                <c:pt idx="9415">
                  <c:v>42615.940972222219</c:v>
                </c:pt>
                <c:pt idx="9416">
                  <c:v>42615.944444444445</c:v>
                </c:pt>
                <c:pt idx="9417">
                  <c:v>42615.947916666664</c:v>
                </c:pt>
                <c:pt idx="9418">
                  <c:v>42615.951388888891</c:v>
                </c:pt>
                <c:pt idx="9419">
                  <c:v>42615.954861111109</c:v>
                </c:pt>
                <c:pt idx="9420">
                  <c:v>42615.958333333336</c:v>
                </c:pt>
                <c:pt idx="9421">
                  <c:v>42615.961805555555</c:v>
                </c:pt>
                <c:pt idx="9422">
                  <c:v>42615.965277777781</c:v>
                </c:pt>
                <c:pt idx="9423">
                  <c:v>42615.96875</c:v>
                </c:pt>
                <c:pt idx="9424">
                  <c:v>42615.972222222219</c:v>
                </c:pt>
                <c:pt idx="9425">
                  <c:v>42615.975694444445</c:v>
                </c:pt>
                <c:pt idx="9426">
                  <c:v>42615.979166666664</c:v>
                </c:pt>
                <c:pt idx="9427">
                  <c:v>42615.982638888891</c:v>
                </c:pt>
                <c:pt idx="9428">
                  <c:v>42615.986111111109</c:v>
                </c:pt>
                <c:pt idx="9429">
                  <c:v>42615.989583333336</c:v>
                </c:pt>
                <c:pt idx="9430">
                  <c:v>42615.993055555555</c:v>
                </c:pt>
                <c:pt idx="9431">
                  <c:v>42615.996527777781</c:v>
                </c:pt>
                <c:pt idx="9432">
                  <c:v>42616</c:v>
                </c:pt>
                <c:pt idx="9433">
                  <c:v>42616.003472222219</c:v>
                </c:pt>
                <c:pt idx="9434">
                  <c:v>42616.006944444445</c:v>
                </c:pt>
                <c:pt idx="9435">
                  <c:v>42616.010416666664</c:v>
                </c:pt>
                <c:pt idx="9436">
                  <c:v>42616.013888888891</c:v>
                </c:pt>
                <c:pt idx="9437">
                  <c:v>42616.017361111109</c:v>
                </c:pt>
                <c:pt idx="9438">
                  <c:v>42616.020833333336</c:v>
                </c:pt>
                <c:pt idx="9439">
                  <c:v>42616.024305555555</c:v>
                </c:pt>
                <c:pt idx="9440">
                  <c:v>42616.027777777781</c:v>
                </c:pt>
                <c:pt idx="9441">
                  <c:v>42616.03125</c:v>
                </c:pt>
                <c:pt idx="9442">
                  <c:v>42616.034722222219</c:v>
                </c:pt>
                <c:pt idx="9443">
                  <c:v>42616.038194444445</c:v>
                </c:pt>
                <c:pt idx="9444">
                  <c:v>42616.041666666664</c:v>
                </c:pt>
                <c:pt idx="9445">
                  <c:v>42616.045138888891</c:v>
                </c:pt>
                <c:pt idx="9446">
                  <c:v>42616.048611111109</c:v>
                </c:pt>
                <c:pt idx="9447">
                  <c:v>42616.052083333336</c:v>
                </c:pt>
                <c:pt idx="9448">
                  <c:v>42616.055555555555</c:v>
                </c:pt>
                <c:pt idx="9449">
                  <c:v>42616.059027777781</c:v>
                </c:pt>
                <c:pt idx="9450">
                  <c:v>42616.0625</c:v>
                </c:pt>
                <c:pt idx="9451">
                  <c:v>42616.065972222219</c:v>
                </c:pt>
                <c:pt idx="9452">
                  <c:v>42616.069444444445</c:v>
                </c:pt>
                <c:pt idx="9453">
                  <c:v>42616.072916666664</c:v>
                </c:pt>
                <c:pt idx="9454">
                  <c:v>42616.076388888891</c:v>
                </c:pt>
                <c:pt idx="9455">
                  <c:v>42616.079861111109</c:v>
                </c:pt>
                <c:pt idx="9456">
                  <c:v>42616.083333333336</c:v>
                </c:pt>
                <c:pt idx="9457">
                  <c:v>42616.086805555555</c:v>
                </c:pt>
                <c:pt idx="9458">
                  <c:v>42616.090277777781</c:v>
                </c:pt>
                <c:pt idx="9459">
                  <c:v>42616.09375</c:v>
                </c:pt>
                <c:pt idx="9460">
                  <c:v>42616.097222222219</c:v>
                </c:pt>
                <c:pt idx="9461">
                  <c:v>42616.100694444445</c:v>
                </c:pt>
                <c:pt idx="9462">
                  <c:v>42616.104166666664</c:v>
                </c:pt>
                <c:pt idx="9463">
                  <c:v>42616.107638888891</c:v>
                </c:pt>
                <c:pt idx="9464">
                  <c:v>42616.111111111109</c:v>
                </c:pt>
                <c:pt idx="9465">
                  <c:v>42616.114583333336</c:v>
                </c:pt>
                <c:pt idx="9466">
                  <c:v>42616.118055555555</c:v>
                </c:pt>
                <c:pt idx="9467">
                  <c:v>42616.121527777781</c:v>
                </c:pt>
                <c:pt idx="9468">
                  <c:v>42616.125</c:v>
                </c:pt>
                <c:pt idx="9469">
                  <c:v>42616.128472222219</c:v>
                </c:pt>
                <c:pt idx="9470">
                  <c:v>42616.131944444445</c:v>
                </c:pt>
                <c:pt idx="9471">
                  <c:v>42616.135416666664</c:v>
                </c:pt>
                <c:pt idx="9472">
                  <c:v>42616.138888888891</c:v>
                </c:pt>
                <c:pt idx="9473">
                  <c:v>42616.142361111109</c:v>
                </c:pt>
                <c:pt idx="9474">
                  <c:v>42616.145833333336</c:v>
                </c:pt>
                <c:pt idx="9475">
                  <c:v>42616.149305555555</c:v>
                </c:pt>
                <c:pt idx="9476">
                  <c:v>42616.152777777781</c:v>
                </c:pt>
                <c:pt idx="9477">
                  <c:v>42616.15625</c:v>
                </c:pt>
                <c:pt idx="9478">
                  <c:v>42616.159722222219</c:v>
                </c:pt>
                <c:pt idx="9479">
                  <c:v>42616.163194444445</c:v>
                </c:pt>
                <c:pt idx="9480">
                  <c:v>42616.166666666664</c:v>
                </c:pt>
                <c:pt idx="9481">
                  <c:v>42616.170138888891</c:v>
                </c:pt>
                <c:pt idx="9482">
                  <c:v>42616.173611111109</c:v>
                </c:pt>
                <c:pt idx="9483">
                  <c:v>42616.177083333336</c:v>
                </c:pt>
                <c:pt idx="9484">
                  <c:v>42616.180555555555</c:v>
                </c:pt>
                <c:pt idx="9485">
                  <c:v>42616.184027777781</c:v>
                </c:pt>
                <c:pt idx="9486">
                  <c:v>42616.1875</c:v>
                </c:pt>
                <c:pt idx="9487">
                  <c:v>42616.190972222219</c:v>
                </c:pt>
                <c:pt idx="9488">
                  <c:v>42616.194444444445</c:v>
                </c:pt>
                <c:pt idx="9489">
                  <c:v>42616.197916666664</c:v>
                </c:pt>
                <c:pt idx="9490">
                  <c:v>42616.201388888891</c:v>
                </c:pt>
                <c:pt idx="9491">
                  <c:v>42616.204861111109</c:v>
                </c:pt>
                <c:pt idx="9492">
                  <c:v>42616.208333333336</c:v>
                </c:pt>
                <c:pt idx="9493">
                  <c:v>42616.211805555555</c:v>
                </c:pt>
                <c:pt idx="9494">
                  <c:v>42616.215277777781</c:v>
                </c:pt>
                <c:pt idx="9495">
                  <c:v>42616.21875</c:v>
                </c:pt>
                <c:pt idx="9496">
                  <c:v>42616.222222222219</c:v>
                </c:pt>
                <c:pt idx="9497">
                  <c:v>42616.225694444445</c:v>
                </c:pt>
                <c:pt idx="9498">
                  <c:v>42616.229166666664</c:v>
                </c:pt>
                <c:pt idx="9499">
                  <c:v>42616.232638888891</c:v>
                </c:pt>
                <c:pt idx="9500">
                  <c:v>42616.236111111109</c:v>
                </c:pt>
                <c:pt idx="9501">
                  <c:v>42616.239583333336</c:v>
                </c:pt>
                <c:pt idx="9502">
                  <c:v>42616.243055555555</c:v>
                </c:pt>
                <c:pt idx="9503">
                  <c:v>42616.246527777781</c:v>
                </c:pt>
                <c:pt idx="9504">
                  <c:v>42616.25</c:v>
                </c:pt>
                <c:pt idx="9505">
                  <c:v>42616.253472222219</c:v>
                </c:pt>
                <c:pt idx="9506">
                  <c:v>42616.256944444445</c:v>
                </c:pt>
                <c:pt idx="9507">
                  <c:v>42616.260416666664</c:v>
                </c:pt>
                <c:pt idx="9508">
                  <c:v>42616.263888888891</c:v>
                </c:pt>
                <c:pt idx="9509">
                  <c:v>42616.267361111109</c:v>
                </c:pt>
                <c:pt idx="9510">
                  <c:v>42616.270833333336</c:v>
                </c:pt>
                <c:pt idx="9511">
                  <c:v>42616.274305555555</c:v>
                </c:pt>
                <c:pt idx="9512">
                  <c:v>42616.277777777781</c:v>
                </c:pt>
                <c:pt idx="9513">
                  <c:v>42616.28125</c:v>
                </c:pt>
                <c:pt idx="9514">
                  <c:v>42616.284722222219</c:v>
                </c:pt>
                <c:pt idx="9515">
                  <c:v>42616.288194444445</c:v>
                </c:pt>
                <c:pt idx="9516">
                  <c:v>42616.291666666664</c:v>
                </c:pt>
                <c:pt idx="9517">
                  <c:v>42616.295138888891</c:v>
                </c:pt>
                <c:pt idx="9518">
                  <c:v>42616.298611111109</c:v>
                </c:pt>
                <c:pt idx="9519">
                  <c:v>42616.302083333336</c:v>
                </c:pt>
                <c:pt idx="9520">
                  <c:v>42616.305555555555</c:v>
                </c:pt>
                <c:pt idx="9521">
                  <c:v>42616.309027777781</c:v>
                </c:pt>
                <c:pt idx="9522">
                  <c:v>42616.3125</c:v>
                </c:pt>
                <c:pt idx="9523">
                  <c:v>42616.315972222219</c:v>
                </c:pt>
                <c:pt idx="9524">
                  <c:v>42616.319444444445</c:v>
                </c:pt>
                <c:pt idx="9525">
                  <c:v>42616.322916666664</c:v>
                </c:pt>
                <c:pt idx="9526">
                  <c:v>42616.326388888891</c:v>
                </c:pt>
                <c:pt idx="9527">
                  <c:v>42616.329861111109</c:v>
                </c:pt>
                <c:pt idx="9528">
                  <c:v>42616.333333333336</c:v>
                </c:pt>
                <c:pt idx="9529">
                  <c:v>42616.336805555555</c:v>
                </c:pt>
                <c:pt idx="9530">
                  <c:v>42616.340277777781</c:v>
                </c:pt>
                <c:pt idx="9531">
                  <c:v>42616.34375</c:v>
                </c:pt>
                <c:pt idx="9532">
                  <c:v>42616.347222222219</c:v>
                </c:pt>
                <c:pt idx="9533">
                  <c:v>42616.350694444445</c:v>
                </c:pt>
                <c:pt idx="9534">
                  <c:v>42616.354166666664</c:v>
                </c:pt>
                <c:pt idx="9535">
                  <c:v>42616.357638888891</c:v>
                </c:pt>
                <c:pt idx="9536">
                  <c:v>42616.361111111109</c:v>
                </c:pt>
                <c:pt idx="9537">
                  <c:v>42616.364583333336</c:v>
                </c:pt>
                <c:pt idx="9538">
                  <c:v>42616.368055555555</c:v>
                </c:pt>
                <c:pt idx="9539">
                  <c:v>42616.371527777781</c:v>
                </c:pt>
                <c:pt idx="9540">
                  <c:v>42616.375</c:v>
                </c:pt>
                <c:pt idx="9541">
                  <c:v>42616.378472222219</c:v>
                </c:pt>
                <c:pt idx="9542">
                  <c:v>42616.381944444445</c:v>
                </c:pt>
                <c:pt idx="9543">
                  <c:v>42616.385416666664</c:v>
                </c:pt>
                <c:pt idx="9544">
                  <c:v>42616.388888888891</c:v>
                </c:pt>
                <c:pt idx="9545">
                  <c:v>42616.392361111109</c:v>
                </c:pt>
                <c:pt idx="9546">
                  <c:v>42616.395833333336</c:v>
                </c:pt>
                <c:pt idx="9547">
                  <c:v>42616.399305555555</c:v>
                </c:pt>
                <c:pt idx="9548">
                  <c:v>42616.402777777781</c:v>
                </c:pt>
                <c:pt idx="9549">
                  <c:v>42616.40625</c:v>
                </c:pt>
                <c:pt idx="9550">
                  <c:v>42616.409722222219</c:v>
                </c:pt>
                <c:pt idx="9551">
                  <c:v>42616.413194444445</c:v>
                </c:pt>
                <c:pt idx="9552">
                  <c:v>42616.416666666664</c:v>
                </c:pt>
                <c:pt idx="9553">
                  <c:v>42616.420138888891</c:v>
                </c:pt>
                <c:pt idx="9554">
                  <c:v>42616.423611111109</c:v>
                </c:pt>
                <c:pt idx="9555">
                  <c:v>42616.427083333336</c:v>
                </c:pt>
                <c:pt idx="9556">
                  <c:v>42616.430555555555</c:v>
                </c:pt>
                <c:pt idx="9557">
                  <c:v>42616.434027777781</c:v>
                </c:pt>
                <c:pt idx="9558">
                  <c:v>42616.4375</c:v>
                </c:pt>
                <c:pt idx="9559">
                  <c:v>42616.440972222219</c:v>
                </c:pt>
                <c:pt idx="9560">
                  <c:v>42616.444444444445</c:v>
                </c:pt>
                <c:pt idx="9561">
                  <c:v>42616.447916666664</c:v>
                </c:pt>
                <c:pt idx="9562">
                  <c:v>42616.451388888891</c:v>
                </c:pt>
                <c:pt idx="9563">
                  <c:v>42616.454861111109</c:v>
                </c:pt>
                <c:pt idx="9564">
                  <c:v>42616.458333333336</c:v>
                </c:pt>
                <c:pt idx="9565">
                  <c:v>42616.461805555555</c:v>
                </c:pt>
                <c:pt idx="9566">
                  <c:v>42616.465277777781</c:v>
                </c:pt>
                <c:pt idx="9567">
                  <c:v>42616.46875</c:v>
                </c:pt>
                <c:pt idx="9568">
                  <c:v>42616.472222222219</c:v>
                </c:pt>
                <c:pt idx="9569">
                  <c:v>42616.475694444445</c:v>
                </c:pt>
                <c:pt idx="9570">
                  <c:v>42616.479166666664</c:v>
                </c:pt>
                <c:pt idx="9571">
                  <c:v>42616.482638888891</c:v>
                </c:pt>
                <c:pt idx="9572">
                  <c:v>42616.486111111109</c:v>
                </c:pt>
                <c:pt idx="9573">
                  <c:v>42616.489583333336</c:v>
                </c:pt>
                <c:pt idx="9574">
                  <c:v>42616.493055555555</c:v>
                </c:pt>
                <c:pt idx="9575">
                  <c:v>42616.496527777781</c:v>
                </c:pt>
                <c:pt idx="9576">
                  <c:v>42616.5</c:v>
                </c:pt>
                <c:pt idx="9577">
                  <c:v>42616.503472222219</c:v>
                </c:pt>
                <c:pt idx="9578">
                  <c:v>42616.506944444445</c:v>
                </c:pt>
                <c:pt idx="9579">
                  <c:v>42616.510416666664</c:v>
                </c:pt>
                <c:pt idx="9580">
                  <c:v>42616.513888888891</c:v>
                </c:pt>
                <c:pt idx="9581">
                  <c:v>42616.517361111109</c:v>
                </c:pt>
                <c:pt idx="9582">
                  <c:v>42616.520833333336</c:v>
                </c:pt>
                <c:pt idx="9583">
                  <c:v>42616.524305555555</c:v>
                </c:pt>
                <c:pt idx="9584">
                  <c:v>42616.527777777781</c:v>
                </c:pt>
                <c:pt idx="9585">
                  <c:v>42616.53125</c:v>
                </c:pt>
                <c:pt idx="9586">
                  <c:v>42616.534722222219</c:v>
                </c:pt>
                <c:pt idx="9587">
                  <c:v>42616.538194444445</c:v>
                </c:pt>
                <c:pt idx="9588">
                  <c:v>42616.541666666664</c:v>
                </c:pt>
                <c:pt idx="9589">
                  <c:v>42616.545138888891</c:v>
                </c:pt>
                <c:pt idx="9590">
                  <c:v>42616.548611111109</c:v>
                </c:pt>
                <c:pt idx="9591">
                  <c:v>42616.552083333336</c:v>
                </c:pt>
                <c:pt idx="9592">
                  <c:v>42616.555555555555</c:v>
                </c:pt>
                <c:pt idx="9593">
                  <c:v>42616.559027777781</c:v>
                </c:pt>
                <c:pt idx="9594">
                  <c:v>42616.5625</c:v>
                </c:pt>
                <c:pt idx="9595">
                  <c:v>42616.565972222219</c:v>
                </c:pt>
                <c:pt idx="9596">
                  <c:v>42616.569444444445</c:v>
                </c:pt>
                <c:pt idx="9597">
                  <c:v>42616.572916666664</c:v>
                </c:pt>
                <c:pt idx="9598">
                  <c:v>42616.576388888891</c:v>
                </c:pt>
                <c:pt idx="9599">
                  <c:v>42616.579861111109</c:v>
                </c:pt>
                <c:pt idx="9600">
                  <c:v>42616.583333333336</c:v>
                </c:pt>
                <c:pt idx="9601">
                  <c:v>42616.586805555555</c:v>
                </c:pt>
                <c:pt idx="9602">
                  <c:v>42616.590277777781</c:v>
                </c:pt>
                <c:pt idx="9603">
                  <c:v>42616.59375</c:v>
                </c:pt>
                <c:pt idx="9604">
                  <c:v>42616.597222222219</c:v>
                </c:pt>
                <c:pt idx="9605">
                  <c:v>42616.600694444445</c:v>
                </c:pt>
                <c:pt idx="9606">
                  <c:v>42616.604166666664</c:v>
                </c:pt>
                <c:pt idx="9607">
                  <c:v>42616.607638888891</c:v>
                </c:pt>
                <c:pt idx="9608">
                  <c:v>42616.611111111109</c:v>
                </c:pt>
                <c:pt idx="9609">
                  <c:v>42616.614583333336</c:v>
                </c:pt>
                <c:pt idx="9610">
                  <c:v>42616.618055555555</c:v>
                </c:pt>
                <c:pt idx="9611">
                  <c:v>42616.621527777781</c:v>
                </c:pt>
                <c:pt idx="9612">
                  <c:v>42616.625</c:v>
                </c:pt>
                <c:pt idx="9613">
                  <c:v>42616.628472222219</c:v>
                </c:pt>
                <c:pt idx="9614">
                  <c:v>42616.631944444445</c:v>
                </c:pt>
                <c:pt idx="9615">
                  <c:v>42616.635416666664</c:v>
                </c:pt>
                <c:pt idx="9616">
                  <c:v>42616.638888888891</c:v>
                </c:pt>
                <c:pt idx="9617">
                  <c:v>42616.642361111109</c:v>
                </c:pt>
                <c:pt idx="9618">
                  <c:v>42616.645833333336</c:v>
                </c:pt>
                <c:pt idx="9619">
                  <c:v>42616.649305555555</c:v>
                </c:pt>
                <c:pt idx="9620">
                  <c:v>42616.652777777781</c:v>
                </c:pt>
                <c:pt idx="9621">
                  <c:v>42616.65625</c:v>
                </c:pt>
                <c:pt idx="9622">
                  <c:v>42616.659722222219</c:v>
                </c:pt>
                <c:pt idx="9623">
                  <c:v>42616.663194444445</c:v>
                </c:pt>
                <c:pt idx="9624">
                  <c:v>42616.666666666664</c:v>
                </c:pt>
                <c:pt idx="9625">
                  <c:v>42616.670138888891</c:v>
                </c:pt>
                <c:pt idx="9626">
                  <c:v>42616.673611111109</c:v>
                </c:pt>
                <c:pt idx="9627">
                  <c:v>42616.677083333336</c:v>
                </c:pt>
                <c:pt idx="9628">
                  <c:v>42616.680555555555</c:v>
                </c:pt>
                <c:pt idx="9629">
                  <c:v>42616.684027777781</c:v>
                </c:pt>
                <c:pt idx="9630">
                  <c:v>42616.6875</c:v>
                </c:pt>
                <c:pt idx="9631">
                  <c:v>42616.690972222219</c:v>
                </c:pt>
                <c:pt idx="9632">
                  <c:v>42616.694444444445</c:v>
                </c:pt>
                <c:pt idx="9633">
                  <c:v>42616.697916666664</c:v>
                </c:pt>
                <c:pt idx="9634">
                  <c:v>42616.701388888891</c:v>
                </c:pt>
                <c:pt idx="9635">
                  <c:v>42616.704861111109</c:v>
                </c:pt>
                <c:pt idx="9636">
                  <c:v>42616.708333333336</c:v>
                </c:pt>
                <c:pt idx="9637">
                  <c:v>42616.711805555555</c:v>
                </c:pt>
                <c:pt idx="9638">
                  <c:v>42616.715277777781</c:v>
                </c:pt>
                <c:pt idx="9639">
                  <c:v>42616.71875</c:v>
                </c:pt>
                <c:pt idx="9640">
                  <c:v>42616.722222222219</c:v>
                </c:pt>
                <c:pt idx="9641">
                  <c:v>42616.725694444445</c:v>
                </c:pt>
                <c:pt idx="9642">
                  <c:v>42616.729166666664</c:v>
                </c:pt>
                <c:pt idx="9643">
                  <c:v>42616.732638888891</c:v>
                </c:pt>
                <c:pt idx="9644">
                  <c:v>42616.736111111109</c:v>
                </c:pt>
                <c:pt idx="9645">
                  <c:v>42616.739583333336</c:v>
                </c:pt>
                <c:pt idx="9646">
                  <c:v>42616.743055555555</c:v>
                </c:pt>
                <c:pt idx="9647">
                  <c:v>42616.746527777781</c:v>
                </c:pt>
                <c:pt idx="9648">
                  <c:v>42616.75</c:v>
                </c:pt>
                <c:pt idx="9649">
                  <c:v>42616.753472222219</c:v>
                </c:pt>
                <c:pt idx="9650">
                  <c:v>42616.756944444445</c:v>
                </c:pt>
                <c:pt idx="9651">
                  <c:v>42616.760416666664</c:v>
                </c:pt>
                <c:pt idx="9652">
                  <c:v>42616.763888888891</c:v>
                </c:pt>
                <c:pt idx="9653">
                  <c:v>42616.767361111109</c:v>
                </c:pt>
                <c:pt idx="9654">
                  <c:v>42616.770833333336</c:v>
                </c:pt>
                <c:pt idx="9655">
                  <c:v>42616.774305555555</c:v>
                </c:pt>
                <c:pt idx="9656">
                  <c:v>42616.777777777781</c:v>
                </c:pt>
                <c:pt idx="9657">
                  <c:v>42616.78125</c:v>
                </c:pt>
                <c:pt idx="9658">
                  <c:v>42616.784722222219</c:v>
                </c:pt>
                <c:pt idx="9659">
                  <c:v>42616.788194444445</c:v>
                </c:pt>
                <c:pt idx="9660">
                  <c:v>42616.791666666664</c:v>
                </c:pt>
                <c:pt idx="9661">
                  <c:v>42616.795138888891</c:v>
                </c:pt>
                <c:pt idx="9662">
                  <c:v>42616.798611111109</c:v>
                </c:pt>
                <c:pt idx="9663">
                  <c:v>42616.802083333336</c:v>
                </c:pt>
                <c:pt idx="9664">
                  <c:v>42616.805555555555</c:v>
                </c:pt>
                <c:pt idx="9665">
                  <c:v>42616.809027777781</c:v>
                </c:pt>
                <c:pt idx="9666">
                  <c:v>42616.8125</c:v>
                </c:pt>
                <c:pt idx="9667">
                  <c:v>42616.815972222219</c:v>
                </c:pt>
                <c:pt idx="9668">
                  <c:v>42616.819444444445</c:v>
                </c:pt>
                <c:pt idx="9669">
                  <c:v>42616.822916666664</c:v>
                </c:pt>
                <c:pt idx="9670">
                  <c:v>42616.826388888891</c:v>
                </c:pt>
                <c:pt idx="9671">
                  <c:v>42616.829861111109</c:v>
                </c:pt>
                <c:pt idx="9672">
                  <c:v>42616.833333333336</c:v>
                </c:pt>
                <c:pt idx="9673">
                  <c:v>42616.836805555555</c:v>
                </c:pt>
                <c:pt idx="9674">
                  <c:v>42616.840277777781</c:v>
                </c:pt>
                <c:pt idx="9675">
                  <c:v>42616.84375</c:v>
                </c:pt>
                <c:pt idx="9676">
                  <c:v>42616.847222222219</c:v>
                </c:pt>
                <c:pt idx="9677">
                  <c:v>42616.850694444445</c:v>
                </c:pt>
                <c:pt idx="9678">
                  <c:v>42616.854166666664</c:v>
                </c:pt>
                <c:pt idx="9679">
                  <c:v>42616.857638888891</c:v>
                </c:pt>
                <c:pt idx="9680">
                  <c:v>42616.861111111109</c:v>
                </c:pt>
                <c:pt idx="9681">
                  <c:v>42616.864583333336</c:v>
                </c:pt>
                <c:pt idx="9682">
                  <c:v>42616.868055555555</c:v>
                </c:pt>
                <c:pt idx="9683">
                  <c:v>42616.871527777781</c:v>
                </c:pt>
                <c:pt idx="9684">
                  <c:v>42616.875</c:v>
                </c:pt>
                <c:pt idx="9685">
                  <c:v>42616.878472222219</c:v>
                </c:pt>
                <c:pt idx="9686">
                  <c:v>42616.881944444445</c:v>
                </c:pt>
                <c:pt idx="9687">
                  <c:v>42616.885416666664</c:v>
                </c:pt>
                <c:pt idx="9688">
                  <c:v>42616.888888888891</c:v>
                </c:pt>
                <c:pt idx="9689">
                  <c:v>42616.892361111109</c:v>
                </c:pt>
                <c:pt idx="9690">
                  <c:v>42616.895833333336</c:v>
                </c:pt>
                <c:pt idx="9691">
                  <c:v>42616.899305555555</c:v>
                </c:pt>
                <c:pt idx="9692">
                  <c:v>42616.902777777781</c:v>
                </c:pt>
                <c:pt idx="9693">
                  <c:v>42616.90625</c:v>
                </c:pt>
                <c:pt idx="9694">
                  <c:v>42616.909722222219</c:v>
                </c:pt>
                <c:pt idx="9695">
                  <c:v>42616.913194444445</c:v>
                </c:pt>
                <c:pt idx="9696">
                  <c:v>42616.916666666664</c:v>
                </c:pt>
                <c:pt idx="9697">
                  <c:v>42616.920138888891</c:v>
                </c:pt>
                <c:pt idx="9698">
                  <c:v>42616.923611111109</c:v>
                </c:pt>
                <c:pt idx="9699">
                  <c:v>42616.927083333336</c:v>
                </c:pt>
                <c:pt idx="9700">
                  <c:v>42616.930555555555</c:v>
                </c:pt>
                <c:pt idx="9701">
                  <c:v>42616.934027777781</c:v>
                </c:pt>
                <c:pt idx="9702">
                  <c:v>42616.9375</c:v>
                </c:pt>
                <c:pt idx="9703">
                  <c:v>42616.940972222219</c:v>
                </c:pt>
                <c:pt idx="9704">
                  <c:v>42616.944444444445</c:v>
                </c:pt>
                <c:pt idx="9705">
                  <c:v>42616.947916666664</c:v>
                </c:pt>
                <c:pt idx="9706">
                  <c:v>42616.951388888891</c:v>
                </c:pt>
                <c:pt idx="9707">
                  <c:v>42616.954861111109</c:v>
                </c:pt>
                <c:pt idx="9708">
                  <c:v>42616.958333333336</c:v>
                </c:pt>
                <c:pt idx="9709">
                  <c:v>42616.961805555555</c:v>
                </c:pt>
                <c:pt idx="9710">
                  <c:v>42616.965277777781</c:v>
                </c:pt>
                <c:pt idx="9711">
                  <c:v>42616.96875</c:v>
                </c:pt>
                <c:pt idx="9712">
                  <c:v>42616.972222222219</c:v>
                </c:pt>
                <c:pt idx="9713">
                  <c:v>42616.975694444445</c:v>
                </c:pt>
                <c:pt idx="9714">
                  <c:v>42616.979166666664</c:v>
                </c:pt>
                <c:pt idx="9715">
                  <c:v>42616.982638888891</c:v>
                </c:pt>
                <c:pt idx="9716">
                  <c:v>42616.986111111109</c:v>
                </c:pt>
                <c:pt idx="9717">
                  <c:v>42616.989583333336</c:v>
                </c:pt>
                <c:pt idx="9718">
                  <c:v>42616.993055555555</c:v>
                </c:pt>
                <c:pt idx="9719">
                  <c:v>42616.996527777781</c:v>
                </c:pt>
                <c:pt idx="9720">
                  <c:v>42617</c:v>
                </c:pt>
                <c:pt idx="9721">
                  <c:v>42617.003472222219</c:v>
                </c:pt>
                <c:pt idx="9722">
                  <c:v>42617.006944444445</c:v>
                </c:pt>
                <c:pt idx="9723">
                  <c:v>42617.010416666664</c:v>
                </c:pt>
                <c:pt idx="9724">
                  <c:v>42617.013888888891</c:v>
                </c:pt>
                <c:pt idx="9725">
                  <c:v>42617.017361111109</c:v>
                </c:pt>
                <c:pt idx="9726">
                  <c:v>42617.020833333336</c:v>
                </c:pt>
                <c:pt idx="9727">
                  <c:v>42617.024305555555</c:v>
                </c:pt>
                <c:pt idx="9728">
                  <c:v>42617.027777777781</c:v>
                </c:pt>
                <c:pt idx="9729">
                  <c:v>42617.03125</c:v>
                </c:pt>
                <c:pt idx="9730">
                  <c:v>42617.034722222219</c:v>
                </c:pt>
                <c:pt idx="9731">
                  <c:v>42617.038194444445</c:v>
                </c:pt>
                <c:pt idx="9732">
                  <c:v>42617.041666666664</c:v>
                </c:pt>
                <c:pt idx="9733">
                  <c:v>42617.045138888891</c:v>
                </c:pt>
                <c:pt idx="9734">
                  <c:v>42617.048611111109</c:v>
                </c:pt>
                <c:pt idx="9735">
                  <c:v>42617.052083333336</c:v>
                </c:pt>
                <c:pt idx="9736">
                  <c:v>42617.055555555555</c:v>
                </c:pt>
                <c:pt idx="9737">
                  <c:v>42617.059027777781</c:v>
                </c:pt>
                <c:pt idx="9738">
                  <c:v>42617.0625</c:v>
                </c:pt>
                <c:pt idx="9739">
                  <c:v>42617.065972222219</c:v>
                </c:pt>
                <c:pt idx="9740">
                  <c:v>42617.069444444445</c:v>
                </c:pt>
                <c:pt idx="9741">
                  <c:v>42617.072916666664</c:v>
                </c:pt>
                <c:pt idx="9742">
                  <c:v>42617.076388888891</c:v>
                </c:pt>
                <c:pt idx="9743">
                  <c:v>42617.079861111109</c:v>
                </c:pt>
                <c:pt idx="9744">
                  <c:v>42617.083333333336</c:v>
                </c:pt>
                <c:pt idx="9745">
                  <c:v>42617.086805555555</c:v>
                </c:pt>
                <c:pt idx="9746">
                  <c:v>42617.090277777781</c:v>
                </c:pt>
                <c:pt idx="9747">
                  <c:v>42617.09375</c:v>
                </c:pt>
                <c:pt idx="9748">
                  <c:v>42617.097222222219</c:v>
                </c:pt>
                <c:pt idx="9749">
                  <c:v>42617.100694444445</c:v>
                </c:pt>
                <c:pt idx="9750">
                  <c:v>42617.104166666664</c:v>
                </c:pt>
                <c:pt idx="9751">
                  <c:v>42617.107638888891</c:v>
                </c:pt>
                <c:pt idx="9752">
                  <c:v>42617.111111111109</c:v>
                </c:pt>
                <c:pt idx="9753">
                  <c:v>42617.114583333336</c:v>
                </c:pt>
                <c:pt idx="9754">
                  <c:v>42617.118055555555</c:v>
                </c:pt>
                <c:pt idx="9755">
                  <c:v>42617.121527777781</c:v>
                </c:pt>
                <c:pt idx="9756">
                  <c:v>42617.125</c:v>
                </c:pt>
                <c:pt idx="9757">
                  <c:v>42617.128472222219</c:v>
                </c:pt>
                <c:pt idx="9758">
                  <c:v>42617.131944444445</c:v>
                </c:pt>
                <c:pt idx="9759">
                  <c:v>42617.135416666664</c:v>
                </c:pt>
                <c:pt idx="9760">
                  <c:v>42617.138888888891</c:v>
                </c:pt>
                <c:pt idx="9761">
                  <c:v>42617.142361111109</c:v>
                </c:pt>
                <c:pt idx="9762">
                  <c:v>42617.145833333336</c:v>
                </c:pt>
                <c:pt idx="9763">
                  <c:v>42617.149305555555</c:v>
                </c:pt>
                <c:pt idx="9764">
                  <c:v>42617.152777777781</c:v>
                </c:pt>
                <c:pt idx="9765">
                  <c:v>42617.15625</c:v>
                </c:pt>
                <c:pt idx="9766">
                  <c:v>42617.159722222219</c:v>
                </c:pt>
                <c:pt idx="9767">
                  <c:v>42617.163194444445</c:v>
                </c:pt>
                <c:pt idx="9768">
                  <c:v>42617.166666666664</c:v>
                </c:pt>
                <c:pt idx="9769">
                  <c:v>42617.170138888891</c:v>
                </c:pt>
                <c:pt idx="9770">
                  <c:v>42617.173611111109</c:v>
                </c:pt>
                <c:pt idx="9771">
                  <c:v>42617.177083333336</c:v>
                </c:pt>
                <c:pt idx="9772">
                  <c:v>42617.180555555555</c:v>
                </c:pt>
                <c:pt idx="9773">
                  <c:v>42617.184027777781</c:v>
                </c:pt>
                <c:pt idx="9774">
                  <c:v>42617.1875</c:v>
                </c:pt>
                <c:pt idx="9775">
                  <c:v>42617.190972222219</c:v>
                </c:pt>
                <c:pt idx="9776">
                  <c:v>42617.194444444445</c:v>
                </c:pt>
                <c:pt idx="9777">
                  <c:v>42617.197916666664</c:v>
                </c:pt>
                <c:pt idx="9778">
                  <c:v>42617.201388888891</c:v>
                </c:pt>
                <c:pt idx="9779">
                  <c:v>42617.204861111109</c:v>
                </c:pt>
                <c:pt idx="9780">
                  <c:v>42617.208333333336</c:v>
                </c:pt>
                <c:pt idx="9781">
                  <c:v>42617.211805555555</c:v>
                </c:pt>
                <c:pt idx="9782">
                  <c:v>42617.215277777781</c:v>
                </c:pt>
                <c:pt idx="9783">
                  <c:v>42617.21875</c:v>
                </c:pt>
                <c:pt idx="9784">
                  <c:v>42617.222222222219</c:v>
                </c:pt>
                <c:pt idx="9785">
                  <c:v>42617.225694444445</c:v>
                </c:pt>
                <c:pt idx="9786">
                  <c:v>42617.229166666664</c:v>
                </c:pt>
                <c:pt idx="9787">
                  <c:v>42617.232638888891</c:v>
                </c:pt>
                <c:pt idx="9788">
                  <c:v>42617.236111111109</c:v>
                </c:pt>
                <c:pt idx="9789">
                  <c:v>42617.239583333336</c:v>
                </c:pt>
                <c:pt idx="9790">
                  <c:v>42617.243055555555</c:v>
                </c:pt>
                <c:pt idx="9791">
                  <c:v>42617.246527777781</c:v>
                </c:pt>
                <c:pt idx="9792">
                  <c:v>42617.25</c:v>
                </c:pt>
                <c:pt idx="9793">
                  <c:v>42617.253472222219</c:v>
                </c:pt>
                <c:pt idx="9794">
                  <c:v>42617.256944444445</c:v>
                </c:pt>
                <c:pt idx="9795">
                  <c:v>42617.260416666664</c:v>
                </c:pt>
                <c:pt idx="9796">
                  <c:v>42617.263888888891</c:v>
                </c:pt>
                <c:pt idx="9797">
                  <c:v>42617.267361111109</c:v>
                </c:pt>
                <c:pt idx="9798">
                  <c:v>42617.270833333336</c:v>
                </c:pt>
                <c:pt idx="9799">
                  <c:v>42617.274305555555</c:v>
                </c:pt>
                <c:pt idx="9800">
                  <c:v>42617.277777777781</c:v>
                </c:pt>
                <c:pt idx="9801">
                  <c:v>42617.28125</c:v>
                </c:pt>
                <c:pt idx="9802">
                  <c:v>42617.284722222219</c:v>
                </c:pt>
                <c:pt idx="9803">
                  <c:v>42617.288194444445</c:v>
                </c:pt>
                <c:pt idx="9804">
                  <c:v>42617.291666666664</c:v>
                </c:pt>
                <c:pt idx="9805">
                  <c:v>42617.295138888891</c:v>
                </c:pt>
                <c:pt idx="9806">
                  <c:v>42617.298611111109</c:v>
                </c:pt>
                <c:pt idx="9807">
                  <c:v>42617.302083333336</c:v>
                </c:pt>
                <c:pt idx="9808">
                  <c:v>42617.305555555555</c:v>
                </c:pt>
                <c:pt idx="9809">
                  <c:v>42617.309027777781</c:v>
                </c:pt>
                <c:pt idx="9810">
                  <c:v>42617.3125</c:v>
                </c:pt>
                <c:pt idx="9811">
                  <c:v>42617.315972222219</c:v>
                </c:pt>
                <c:pt idx="9812">
                  <c:v>42617.319444444445</c:v>
                </c:pt>
                <c:pt idx="9813">
                  <c:v>42617.322916666664</c:v>
                </c:pt>
                <c:pt idx="9814">
                  <c:v>42617.326388888891</c:v>
                </c:pt>
                <c:pt idx="9815">
                  <c:v>42617.329861111109</c:v>
                </c:pt>
                <c:pt idx="9816">
                  <c:v>42617.333333333336</c:v>
                </c:pt>
                <c:pt idx="9817">
                  <c:v>42617.336805555555</c:v>
                </c:pt>
                <c:pt idx="9818">
                  <c:v>42617.340277777781</c:v>
                </c:pt>
                <c:pt idx="9819">
                  <c:v>42617.34375</c:v>
                </c:pt>
                <c:pt idx="9820">
                  <c:v>42617.347222222219</c:v>
                </c:pt>
                <c:pt idx="9821">
                  <c:v>42617.350694444445</c:v>
                </c:pt>
                <c:pt idx="9822">
                  <c:v>42617.354166666664</c:v>
                </c:pt>
                <c:pt idx="9823">
                  <c:v>42617.357638888891</c:v>
                </c:pt>
                <c:pt idx="9824">
                  <c:v>42617.361111111109</c:v>
                </c:pt>
                <c:pt idx="9825">
                  <c:v>42617.364583333336</c:v>
                </c:pt>
                <c:pt idx="9826">
                  <c:v>42617.368055555555</c:v>
                </c:pt>
                <c:pt idx="9827">
                  <c:v>42617.371527777781</c:v>
                </c:pt>
                <c:pt idx="9828">
                  <c:v>42617.375</c:v>
                </c:pt>
                <c:pt idx="9829">
                  <c:v>42617.378472222219</c:v>
                </c:pt>
                <c:pt idx="9830">
                  <c:v>42617.381944444445</c:v>
                </c:pt>
                <c:pt idx="9831">
                  <c:v>42617.385416666664</c:v>
                </c:pt>
                <c:pt idx="9832">
                  <c:v>42617.388888888891</c:v>
                </c:pt>
                <c:pt idx="9833">
                  <c:v>42617.392361111109</c:v>
                </c:pt>
                <c:pt idx="9834">
                  <c:v>42617.395833333336</c:v>
                </c:pt>
                <c:pt idx="9835">
                  <c:v>42617.399305555555</c:v>
                </c:pt>
                <c:pt idx="9836">
                  <c:v>42617.402777777781</c:v>
                </c:pt>
                <c:pt idx="9837">
                  <c:v>42617.40625</c:v>
                </c:pt>
                <c:pt idx="9838">
                  <c:v>42617.409722222219</c:v>
                </c:pt>
                <c:pt idx="9839">
                  <c:v>42617.413194444445</c:v>
                </c:pt>
                <c:pt idx="9840">
                  <c:v>42617.416666666664</c:v>
                </c:pt>
                <c:pt idx="9841">
                  <c:v>42617.420138888891</c:v>
                </c:pt>
                <c:pt idx="9842">
                  <c:v>42617.423611111109</c:v>
                </c:pt>
                <c:pt idx="9843">
                  <c:v>42617.427083333336</c:v>
                </c:pt>
                <c:pt idx="9844">
                  <c:v>42617.430555555555</c:v>
                </c:pt>
                <c:pt idx="9845">
                  <c:v>42617.434027777781</c:v>
                </c:pt>
                <c:pt idx="9846">
                  <c:v>42617.4375</c:v>
                </c:pt>
                <c:pt idx="9847">
                  <c:v>42617.440972222219</c:v>
                </c:pt>
                <c:pt idx="9848">
                  <c:v>42617.444444444445</c:v>
                </c:pt>
                <c:pt idx="9849">
                  <c:v>42617.447916666664</c:v>
                </c:pt>
                <c:pt idx="9850">
                  <c:v>42617.451388888891</c:v>
                </c:pt>
                <c:pt idx="9851">
                  <c:v>42617.454861111109</c:v>
                </c:pt>
                <c:pt idx="9852">
                  <c:v>42617.458333333336</c:v>
                </c:pt>
                <c:pt idx="9853">
                  <c:v>42617.461805555555</c:v>
                </c:pt>
                <c:pt idx="9854">
                  <c:v>42617.465277777781</c:v>
                </c:pt>
                <c:pt idx="9855">
                  <c:v>42617.46875</c:v>
                </c:pt>
                <c:pt idx="9856">
                  <c:v>42617.472222222219</c:v>
                </c:pt>
                <c:pt idx="9857">
                  <c:v>42617.475694444445</c:v>
                </c:pt>
                <c:pt idx="9858">
                  <c:v>42617.479166666664</c:v>
                </c:pt>
                <c:pt idx="9859">
                  <c:v>42617.482638888891</c:v>
                </c:pt>
                <c:pt idx="9860">
                  <c:v>42617.486111111109</c:v>
                </c:pt>
                <c:pt idx="9861">
                  <c:v>42617.489583333336</c:v>
                </c:pt>
                <c:pt idx="9862">
                  <c:v>42617.493055555555</c:v>
                </c:pt>
                <c:pt idx="9863">
                  <c:v>42617.496527777781</c:v>
                </c:pt>
                <c:pt idx="9864">
                  <c:v>42617.5</c:v>
                </c:pt>
                <c:pt idx="9865">
                  <c:v>42617.503472222219</c:v>
                </c:pt>
                <c:pt idx="9866">
                  <c:v>42617.506944444445</c:v>
                </c:pt>
                <c:pt idx="9867">
                  <c:v>42617.510416666664</c:v>
                </c:pt>
                <c:pt idx="9868">
                  <c:v>42617.513888888891</c:v>
                </c:pt>
                <c:pt idx="9869">
                  <c:v>42617.517361111109</c:v>
                </c:pt>
                <c:pt idx="9870">
                  <c:v>42617.520833333336</c:v>
                </c:pt>
                <c:pt idx="9871">
                  <c:v>42617.524305555555</c:v>
                </c:pt>
                <c:pt idx="9872">
                  <c:v>42617.527777777781</c:v>
                </c:pt>
                <c:pt idx="9873">
                  <c:v>42617.53125</c:v>
                </c:pt>
                <c:pt idx="9874">
                  <c:v>42617.534722222219</c:v>
                </c:pt>
                <c:pt idx="9875">
                  <c:v>42617.538194444445</c:v>
                </c:pt>
                <c:pt idx="9876">
                  <c:v>42617.541666666664</c:v>
                </c:pt>
                <c:pt idx="9877">
                  <c:v>42617.545138888891</c:v>
                </c:pt>
                <c:pt idx="9878">
                  <c:v>42617.548611111109</c:v>
                </c:pt>
                <c:pt idx="9879">
                  <c:v>42617.552083333336</c:v>
                </c:pt>
                <c:pt idx="9880">
                  <c:v>42617.555555555555</c:v>
                </c:pt>
                <c:pt idx="9881">
                  <c:v>42617.559027777781</c:v>
                </c:pt>
                <c:pt idx="9882">
                  <c:v>42617.5625</c:v>
                </c:pt>
                <c:pt idx="9883">
                  <c:v>42617.565972222219</c:v>
                </c:pt>
                <c:pt idx="9884">
                  <c:v>42617.569444444445</c:v>
                </c:pt>
                <c:pt idx="9885">
                  <c:v>42617.572916666664</c:v>
                </c:pt>
                <c:pt idx="9886">
                  <c:v>42617.576388888891</c:v>
                </c:pt>
                <c:pt idx="9887">
                  <c:v>42617.579861111109</c:v>
                </c:pt>
                <c:pt idx="9888">
                  <c:v>42617.583333333336</c:v>
                </c:pt>
                <c:pt idx="9889">
                  <c:v>42617.586805555555</c:v>
                </c:pt>
                <c:pt idx="9890">
                  <c:v>42617.590277777781</c:v>
                </c:pt>
                <c:pt idx="9891">
                  <c:v>42617.59375</c:v>
                </c:pt>
                <c:pt idx="9892">
                  <c:v>42617.597222222219</c:v>
                </c:pt>
                <c:pt idx="9893">
                  <c:v>42617.600694444445</c:v>
                </c:pt>
                <c:pt idx="9894">
                  <c:v>42617.604166666664</c:v>
                </c:pt>
                <c:pt idx="9895">
                  <c:v>42617.607638888891</c:v>
                </c:pt>
                <c:pt idx="9896">
                  <c:v>42617.611111111109</c:v>
                </c:pt>
                <c:pt idx="9897">
                  <c:v>42617.614583333336</c:v>
                </c:pt>
                <c:pt idx="9898">
                  <c:v>42617.618055555555</c:v>
                </c:pt>
                <c:pt idx="9899">
                  <c:v>42617.621527777781</c:v>
                </c:pt>
                <c:pt idx="9900">
                  <c:v>42617.625</c:v>
                </c:pt>
                <c:pt idx="9901">
                  <c:v>42617.628472222219</c:v>
                </c:pt>
                <c:pt idx="9902">
                  <c:v>42617.631944444445</c:v>
                </c:pt>
                <c:pt idx="9903">
                  <c:v>42617.635416666664</c:v>
                </c:pt>
                <c:pt idx="9904">
                  <c:v>42617.638888888891</c:v>
                </c:pt>
                <c:pt idx="9905">
                  <c:v>42617.642361111109</c:v>
                </c:pt>
                <c:pt idx="9906">
                  <c:v>42617.645833333336</c:v>
                </c:pt>
                <c:pt idx="9907">
                  <c:v>42617.649305555555</c:v>
                </c:pt>
                <c:pt idx="9908">
                  <c:v>42617.652777777781</c:v>
                </c:pt>
                <c:pt idx="9909">
                  <c:v>42617.65625</c:v>
                </c:pt>
                <c:pt idx="9910">
                  <c:v>42617.659722222219</c:v>
                </c:pt>
                <c:pt idx="9911">
                  <c:v>42617.663194444445</c:v>
                </c:pt>
                <c:pt idx="9912">
                  <c:v>42617.666666666664</c:v>
                </c:pt>
                <c:pt idx="9913">
                  <c:v>42617.670138888891</c:v>
                </c:pt>
                <c:pt idx="9914">
                  <c:v>42617.673611111109</c:v>
                </c:pt>
                <c:pt idx="9915">
                  <c:v>42617.677083333336</c:v>
                </c:pt>
                <c:pt idx="9916">
                  <c:v>42617.680555555555</c:v>
                </c:pt>
                <c:pt idx="9917">
                  <c:v>42617.684027777781</c:v>
                </c:pt>
                <c:pt idx="9918">
                  <c:v>42617.6875</c:v>
                </c:pt>
                <c:pt idx="9919">
                  <c:v>42617.690972222219</c:v>
                </c:pt>
                <c:pt idx="9920">
                  <c:v>42617.694444444445</c:v>
                </c:pt>
                <c:pt idx="9921">
                  <c:v>42617.697916666664</c:v>
                </c:pt>
                <c:pt idx="9922">
                  <c:v>42617.701388888891</c:v>
                </c:pt>
                <c:pt idx="9923">
                  <c:v>42617.704861111109</c:v>
                </c:pt>
                <c:pt idx="9924">
                  <c:v>42617.708333333336</c:v>
                </c:pt>
                <c:pt idx="9925">
                  <c:v>42617.711805555555</c:v>
                </c:pt>
                <c:pt idx="9926">
                  <c:v>42617.715277777781</c:v>
                </c:pt>
                <c:pt idx="9927">
                  <c:v>42617.71875</c:v>
                </c:pt>
                <c:pt idx="9928">
                  <c:v>42617.722222222219</c:v>
                </c:pt>
                <c:pt idx="9929">
                  <c:v>42617.725694444445</c:v>
                </c:pt>
                <c:pt idx="9930">
                  <c:v>42617.729166666664</c:v>
                </c:pt>
                <c:pt idx="9931">
                  <c:v>42617.732638888891</c:v>
                </c:pt>
                <c:pt idx="9932">
                  <c:v>42617.736111111109</c:v>
                </c:pt>
                <c:pt idx="9933">
                  <c:v>42617.739583333336</c:v>
                </c:pt>
                <c:pt idx="9934">
                  <c:v>42617.743055555555</c:v>
                </c:pt>
                <c:pt idx="9935">
                  <c:v>42617.746527777781</c:v>
                </c:pt>
                <c:pt idx="9936">
                  <c:v>42617.75</c:v>
                </c:pt>
                <c:pt idx="9937">
                  <c:v>42617.753472222219</c:v>
                </c:pt>
                <c:pt idx="9938">
                  <c:v>42617.756944444445</c:v>
                </c:pt>
                <c:pt idx="9939">
                  <c:v>42617.760416666664</c:v>
                </c:pt>
                <c:pt idx="9940">
                  <c:v>42617.763888888891</c:v>
                </c:pt>
                <c:pt idx="9941">
                  <c:v>42617.767361111109</c:v>
                </c:pt>
                <c:pt idx="9942">
                  <c:v>42617.770833333336</c:v>
                </c:pt>
                <c:pt idx="9943">
                  <c:v>42617.774305555555</c:v>
                </c:pt>
                <c:pt idx="9944">
                  <c:v>42617.777777777781</c:v>
                </c:pt>
                <c:pt idx="9945">
                  <c:v>42617.78125</c:v>
                </c:pt>
                <c:pt idx="9946">
                  <c:v>42617.784722222219</c:v>
                </c:pt>
                <c:pt idx="9947">
                  <c:v>42617.788194444445</c:v>
                </c:pt>
                <c:pt idx="9948">
                  <c:v>42617.791666666664</c:v>
                </c:pt>
                <c:pt idx="9949">
                  <c:v>42617.795138888891</c:v>
                </c:pt>
                <c:pt idx="9950">
                  <c:v>42617.798611111109</c:v>
                </c:pt>
                <c:pt idx="9951">
                  <c:v>42617.802083333336</c:v>
                </c:pt>
                <c:pt idx="9952">
                  <c:v>42617.805555555555</c:v>
                </c:pt>
                <c:pt idx="9953">
                  <c:v>42617.809027777781</c:v>
                </c:pt>
                <c:pt idx="9954">
                  <c:v>42617.8125</c:v>
                </c:pt>
                <c:pt idx="9955">
                  <c:v>42617.815972222219</c:v>
                </c:pt>
                <c:pt idx="9956">
                  <c:v>42617.819444444445</c:v>
                </c:pt>
                <c:pt idx="9957">
                  <c:v>42617.822916666664</c:v>
                </c:pt>
                <c:pt idx="9958">
                  <c:v>42617.826388888891</c:v>
                </c:pt>
                <c:pt idx="9959">
                  <c:v>42617.829861111109</c:v>
                </c:pt>
                <c:pt idx="9960">
                  <c:v>42617.833333333336</c:v>
                </c:pt>
                <c:pt idx="9961">
                  <c:v>42617.836805555555</c:v>
                </c:pt>
                <c:pt idx="9962">
                  <c:v>42617.840277777781</c:v>
                </c:pt>
                <c:pt idx="9963">
                  <c:v>42617.84375</c:v>
                </c:pt>
                <c:pt idx="9964">
                  <c:v>42617.847222222219</c:v>
                </c:pt>
                <c:pt idx="9965">
                  <c:v>42617.850694444445</c:v>
                </c:pt>
                <c:pt idx="9966">
                  <c:v>42617.854166666664</c:v>
                </c:pt>
                <c:pt idx="9967">
                  <c:v>42617.857638888891</c:v>
                </c:pt>
                <c:pt idx="9968">
                  <c:v>42617.861111111109</c:v>
                </c:pt>
                <c:pt idx="9969">
                  <c:v>42617.864583333336</c:v>
                </c:pt>
                <c:pt idx="9970">
                  <c:v>42617.868055555555</c:v>
                </c:pt>
                <c:pt idx="9971">
                  <c:v>42617.871527777781</c:v>
                </c:pt>
                <c:pt idx="9972">
                  <c:v>42617.875</c:v>
                </c:pt>
                <c:pt idx="9973">
                  <c:v>42617.878472222219</c:v>
                </c:pt>
                <c:pt idx="9974">
                  <c:v>42617.881944444445</c:v>
                </c:pt>
                <c:pt idx="9975">
                  <c:v>42617.885416666664</c:v>
                </c:pt>
                <c:pt idx="9976">
                  <c:v>42617.888888888891</c:v>
                </c:pt>
                <c:pt idx="9977">
                  <c:v>42617.892361111109</c:v>
                </c:pt>
                <c:pt idx="9978">
                  <c:v>42617.895833333336</c:v>
                </c:pt>
                <c:pt idx="9979">
                  <c:v>42617.899305555555</c:v>
                </c:pt>
                <c:pt idx="9980">
                  <c:v>42617.902777777781</c:v>
                </c:pt>
                <c:pt idx="9981">
                  <c:v>42617.90625</c:v>
                </c:pt>
                <c:pt idx="9982">
                  <c:v>42617.909722222219</c:v>
                </c:pt>
                <c:pt idx="9983">
                  <c:v>42617.913194444445</c:v>
                </c:pt>
                <c:pt idx="9984">
                  <c:v>42617.916666666664</c:v>
                </c:pt>
                <c:pt idx="9985">
                  <c:v>42617.920138888891</c:v>
                </c:pt>
                <c:pt idx="9986">
                  <c:v>42617.923611111109</c:v>
                </c:pt>
                <c:pt idx="9987">
                  <c:v>42617.927083333336</c:v>
                </c:pt>
                <c:pt idx="9988">
                  <c:v>42617.930555555555</c:v>
                </c:pt>
                <c:pt idx="9989">
                  <c:v>42617.934027777781</c:v>
                </c:pt>
                <c:pt idx="9990">
                  <c:v>42617.9375</c:v>
                </c:pt>
                <c:pt idx="9991">
                  <c:v>42617.940972222219</c:v>
                </c:pt>
                <c:pt idx="9992">
                  <c:v>42617.944444444445</c:v>
                </c:pt>
                <c:pt idx="9993">
                  <c:v>42617.947916666664</c:v>
                </c:pt>
                <c:pt idx="9994">
                  <c:v>42617.951388888891</c:v>
                </c:pt>
                <c:pt idx="9995">
                  <c:v>42617.954861111109</c:v>
                </c:pt>
                <c:pt idx="9996">
                  <c:v>42617.958333333336</c:v>
                </c:pt>
                <c:pt idx="9997">
                  <c:v>42617.961805555555</c:v>
                </c:pt>
                <c:pt idx="9998">
                  <c:v>42617.965277777781</c:v>
                </c:pt>
                <c:pt idx="9999">
                  <c:v>42617.96875</c:v>
                </c:pt>
                <c:pt idx="10000">
                  <c:v>42617.972222222219</c:v>
                </c:pt>
                <c:pt idx="10001">
                  <c:v>42617.975694444445</c:v>
                </c:pt>
                <c:pt idx="10002">
                  <c:v>42617.979166666664</c:v>
                </c:pt>
                <c:pt idx="10003">
                  <c:v>42617.982638888891</c:v>
                </c:pt>
                <c:pt idx="10004">
                  <c:v>42617.986111111109</c:v>
                </c:pt>
                <c:pt idx="10005">
                  <c:v>42617.989583333336</c:v>
                </c:pt>
                <c:pt idx="10006">
                  <c:v>42617.993055555555</c:v>
                </c:pt>
                <c:pt idx="10007">
                  <c:v>42617.996527777781</c:v>
                </c:pt>
                <c:pt idx="10008">
                  <c:v>42618</c:v>
                </c:pt>
                <c:pt idx="10009">
                  <c:v>42618.003472222219</c:v>
                </c:pt>
                <c:pt idx="10010">
                  <c:v>42618.006944444445</c:v>
                </c:pt>
                <c:pt idx="10011">
                  <c:v>42618.010416666664</c:v>
                </c:pt>
                <c:pt idx="10012">
                  <c:v>42618.013888888891</c:v>
                </c:pt>
                <c:pt idx="10013">
                  <c:v>42618.017361111109</c:v>
                </c:pt>
                <c:pt idx="10014">
                  <c:v>42618.020833333336</c:v>
                </c:pt>
                <c:pt idx="10015">
                  <c:v>42618.024305555555</c:v>
                </c:pt>
                <c:pt idx="10016">
                  <c:v>42618.027777777781</c:v>
                </c:pt>
                <c:pt idx="10017">
                  <c:v>42618.03125</c:v>
                </c:pt>
                <c:pt idx="10018">
                  <c:v>42618.034722222219</c:v>
                </c:pt>
                <c:pt idx="10019">
                  <c:v>42618.038194444445</c:v>
                </c:pt>
                <c:pt idx="10020">
                  <c:v>42618.041666666664</c:v>
                </c:pt>
                <c:pt idx="10021">
                  <c:v>42618.045138888891</c:v>
                </c:pt>
                <c:pt idx="10022">
                  <c:v>42618.048611111109</c:v>
                </c:pt>
                <c:pt idx="10023">
                  <c:v>42618.052083333336</c:v>
                </c:pt>
                <c:pt idx="10024">
                  <c:v>42618.055555555555</c:v>
                </c:pt>
                <c:pt idx="10025">
                  <c:v>42618.059027777781</c:v>
                </c:pt>
                <c:pt idx="10026">
                  <c:v>42618.0625</c:v>
                </c:pt>
                <c:pt idx="10027">
                  <c:v>42618.065972222219</c:v>
                </c:pt>
                <c:pt idx="10028">
                  <c:v>42618.069444444445</c:v>
                </c:pt>
                <c:pt idx="10029">
                  <c:v>42618.072916666664</c:v>
                </c:pt>
                <c:pt idx="10030">
                  <c:v>42618.076388888891</c:v>
                </c:pt>
                <c:pt idx="10031">
                  <c:v>42618.079861111109</c:v>
                </c:pt>
                <c:pt idx="10032">
                  <c:v>42618.083333333336</c:v>
                </c:pt>
                <c:pt idx="10033">
                  <c:v>42618.086805555555</c:v>
                </c:pt>
                <c:pt idx="10034">
                  <c:v>42618.090277777781</c:v>
                </c:pt>
                <c:pt idx="10035">
                  <c:v>42618.09375</c:v>
                </c:pt>
                <c:pt idx="10036">
                  <c:v>42618.097222222219</c:v>
                </c:pt>
                <c:pt idx="10037">
                  <c:v>42618.100694444445</c:v>
                </c:pt>
                <c:pt idx="10038">
                  <c:v>42618.104166666664</c:v>
                </c:pt>
                <c:pt idx="10039">
                  <c:v>42618.107638888891</c:v>
                </c:pt>
                <c:pt idx="10040">
                  <c:v>42618.111111111109</c:v>
                </c:pt>
                <c:pt idx="10041">
                  <c:v>42618.114583333336</c:v>
                </c:pt>
                <c:pt idx="10042">
                  <c:v>42618.118055555555</c:v>
                </c:pt>
                <c:pt idx="10043">
                  <c:v>42618.121527777781</c:v>
                </c:pt>
                <c:pt idx="10044">
                  <c:v>42618.125</c:v>
                </c:pt>
                <c:pt idx="10045">
                  <c:v>42618.128472222219</c:v>
                </c:pt>
                <c:pt idx="10046">
                  <c:v>42618.131944444445</c:v>
                </c:pt>
                <c:pt idx="10047">
                  <c:v>42618.135416666664</c:v>
                </c:pt>
                <c:pt idx="10048">
                  <c:v>42618.138888888891</c:v>
                </c:pt>
                <c:pt idx="10049">
                  <c:v>42618.142361111109</c:v>
                </c:pt>
                <c:pt idx="10050">
                  <c:v>42618.145833333336</c:v>
                </c:pt>
                <c:pt idx="10051">
                  <c:v>42618.149305555555</c:v>
                </c:pt>
                <c:pt idx="10052">
                  <c:v>42618.152777777781</c:v>
                </c:pt>
                <c:pt idx="10053">
                  <c:v>42618.15625</c:v>
                </c:pt>
                <c:pt idx="10054">
                  <c:v>42618.159722222219</c:v>
                </c:pt>
                <c:pt idx="10055">
                  <c:v>42618.163194444445</c:v>
                </c:pt>
                <c:pt idx="10056">
                  <c:v>42618.166666666664</c:v>
                </c:pt>
                <c:pt idx="10057">
                  <c:v>42618.170138888891</c:v>
                </c:pt>
                <c:pt idx="10058">
                  <c:v>42618.173611111109</c:v>
                </c:pt>
                <c:pt idx="10059">
                  <c:v>42618.177083333336</c:v>
                </c:pt>
                <c:pt idx="10060">
                  <c:v>42618.180555555555</c:v>
                </c:pt>
                <c:pt idx="10061">
                  <c:v>42618.184027777781</c:v>
                </c:pt>
                <c:pt idx="10062">
                  <c:v>42618.1875</c:v>
                </c:pt>
                <c:pt idx="10063">
                  <c:v>42618.190972222219</c:v>
                </c:pt>
                <c:pt idx="10064">
                  <c:v>42618.194444444445</c:v>
                </c:pt>
                <c:pt idx="10065">
                  <c:v>42618.197916666664</c:v>
                </c:pt>
                <c:pt idx="10066">
                  <c:v>42618.201388888891</c:v>
                </c:pt>
                <c:pt idx="10067">
                  <c:v>42618.204861111109</c:v>
                </c:pt>
                <c:pt idx="10068">
                  <c:v>42618.208333333336</c:v>
                </c:pt>
                <c:pt idx="10069">
                  <c:v>42618.211805555555</c:v>
                </c:pt>
                <c:pt idx="10070">
                  <c:v>42618.215277777781</c:v>
                </c:pt>
                <c:pt idx="10071">
                  <c:v>42618.21875</c:v>
                </c:pt>
                <c:pt idx="10072">
                  <c:v>42618.222222222219</c:v>
                </c:pt>
                <c:pt idx="10073">
                  <c:v>42618.225694444445</c:v>
                </c:pt>
                <c:pt idx="10074">
                  <c:v>42618.229166666664</c:v>
                </c:pt>
                <c:pt idx="10075">
                  <c:v>42618.232638888891</c:v>
                </c:pt>
                <c:pt idx="10076">
                  <c:v>42618.236111111109</c:v>
                </c:pt>
                <c:pt idx="10077">
                  <c:v>42618.239583333336</c:v>
                </c:pt>
                <c:pt idx="10078">
                  <c:v>42618.243055555555</c:v>
                </c:pt>
                <c:pt idx="10079">
                  <c:v>42618.246527777781</c:v>
                </c:pt>
                <c:pt idx="10080">
                  <c:v>42618.25</c:v>
                </c:pt>
                <c:pt idx="10081">
                  <c:v>42618.253472222219</c:v>
                </c:pt>
                <c:pt idx="10082">
                  <c:v>42618.256944444445</c:v>
                </c:pt>
                <c:pt idx="10083">
                  <c:v>42618.260416666664</c:v>
                </c:pt>
                <c:pt idx="10084">
                  <c:v>42618.263888888891</c:v>
                </c:pt>
                <c:pt idx="10085">
                  <c:v>42618.267361111109</c:v>
                </c:pt>
                <c:pt idx="10086">
                  <c:v>42618.270833333336</c:v>
                </c:pt>
                <c:pt idx="10087">
                  <c:v>42618.274305555555</c:v>
                </c:pt>
                <c:pt idx="10088">
                  <c:v>42618.277777777781</c:v>
                </c:pt>
                <c:pt idx="10089">
                  <c:v>42618.28125</c:v>
                </c:pt>
                <c:pt idx="10090">
                  <c:v>42618.284722222219</c:v>
                </c:pt>
                <c:pt idx="10091">
                  <c:v>42618.288194444445</c:v>
                </c:pt>
                <c:pt idx="10092">
                  <c:v>42618.291666666664</c:v>
                </c:pt>
                <c:pt idx="10093">
                  <c:v>42618.295138888891</c:v>
                </c:pt>
                <c:pt idx="10094">
                  <c:v>42618.298611111109</c:v>
                </c:pt>
                <c:pt idx="10095">
                  <c:v>42618.302083333336</c:v>
                </c:pt>
                <c:pt idx="10096">
                  <c:v>42618.305555555555</c:v>
                </c:pt>
                <c:pt idx="10097">
                  <c:v>42618.309027777781</c:v>
                </c:pt>
                <c:pt idx="10098">
                  <c:v>42618.3125</c:v>
                </c:pt>
                <c:pt idx="10099">
                  <c:v>42618.315972222219</c:v>
                </c:pt>
                <c:pt idx="10100">
                  <c:v>42618.319444444445</c:v>
                </c:pt>
                <c:pt idx="10101">
                  <c:v>42618.322916666664</c:v>
                </c:pt>
                <c:pt idx="10102">
                  <c:v>42618.326388888891</c:v>
                </c:pt>
                <c:pt idx="10103">
                  <c:v>42618.329861111109</c:v>
                </c:pt>
                <c:pt idx="10104">
                  <c:v>42618.333333333336</c:v>
                </c:pt>
                <c:pt idx="10105">
                  <c:v>42618.336805555555</c:v>
                </c:pt>
                <c:pt idx="10106">
                  <c:v>42618.340277777781</c:v>
                </c:pt>
                <c:pt idx="10107">
                  <c:v>42618.34375</c:v>
                </c:pt>
                <c:pt idx="10108">
                  <c:v>42618.347222222219</c:v>
                </c:pt>
                <c:pt idx="10109">
                  <c:v>42618.350694444445</c:v>
                </c:pt>
                <c:pt idx="10110">
                  <c:v>42618.354166666664</c:v>
                </c:pt>
                <c:pt idx="10111">
                  <c:v>42618.357638888891</c:v>
                </c:pt>
                <c:pt idx="10112">
                  <c:v>42618.361111111109</c:v>
                </c:pt>
                <c:pt idx="10113">
                  <c:v>42618.364583333336</c:v>
                </c:pt>
                <c:pt idx="10114">
                  <c:v>42618.368055555555</c:v>
                </c:pt>
                <c:pt idx="10115">
                  <c:v>42618.371527777781</c:v>
                </c:pt>
                <c:pt idx="10116">
                  <c:v>42618.375</c:v>
                </c:pt>
                <c:pt idx="10117">
                  <c:v>42618.378472222219</c:v>
                </c:pt>
                <c:pt idx="10118">
                  <c:v>42618.381944444445</c:v>
                </c:pt>
                <c:pt idx="10119">
                  <c:v>42618.385416666664</c:v>
                </c:pt>
                <c:pt idx="10120">
                  <c:v>42618.388888888891</c:v>
                </c:pt>
                <c:pt idx="10121">
                  <c:v>42618.392361111109</c:v>
                </c:pt>
                <c:pt idx="10122">
                  <c:v>42618.395833333336</c:v>
                </c:pt>
                <c:pt idx="10123">
                  <c:v>42618.399305555555</c:v>
                </c:pt>
                <c:pt idx="10124">
                  <c:v>42618.402777777781</c:v>
                </c:pt>
                <c:pt idx="10125">
                  <c:v>42618.40625</c:v>
                </c:pt>
                <c:pt idx="10126">
                  <c:v>42618.409722222219</c:v>
                </c:pt>
                <c:pt idx="10127">
                  <c:v>42618.413194444445</c:v>
                </c:pt>
                <c:pt idx="10128">
                  <c:v>42618.416666666664</c:v>
                </c:pt>
                <c:pt idx="10129">
                  <c:v>42618.420138888891</c:v>
                </c:pt>
                <c:pt idx="10130">
                  <c:v>42618.423611111109</c:v>
                </c:pt>
                <c:pt idx="10131">
                  <c:v>42618.427083333336</c:v>
                </c:pt>
                <c:pt idx="10132">
                  <c:v>42618.430555555555</c:v>
                </c:pt>
                <c:pt idx="10133">
                  <c:v>42618.434027777781</c:v>
                </c:pt>
                <c:pt idx="10134">
                  <c:v>42618.4375</c:v>
                </c:pt>
                <c:pt idx="10135">
                  <c:v>42618.440972222219</c:v>
                </c:pt>
                <c:pt idx="10136">
                  <c:v>42618.444444444445</c:v>
                </c:pt>
                <c:pt idx="10137">
                  <c:v>42618.447916666664</c:v>
                </c:pt>
                <c:pt idx="10138">
                  <c:v>42618.451388888891</c:v>
                </c:pt>
                <c:pt idx="10139">
                  <c:v>42618.454861111109</c:v>
                </c:pt>
                <c:pt idx="10140">
                  <c:v>42618.458333333336</c:v>
                </c:pt>
                <c:pt idx="10141">
                  <c:v>42618.461805555555</c:v>
                </c:pt>
                <c:pt idx="10142">
                  <c:v>42618.465277777781</c:v>
                </c:pt>
                <c:pt idx="10143">
                  <c:v>42618.46875</c:v>
                </c:pt>
                <c:pt idx="10144">
                  <c:v>42618.472222222219</c:v>
                </c:pt>
                <c:pt idx="10145">
                  <c:v>42618.475694444445</c:v>
                </c:pt>
                <c:pt idx="10146">
                  <c:v>42618.479166666664</c:v>
                </c:pt>
                <c:pt idx="10147">
                  <c:v>42618.482638888891</c:v>
                </c:pt>
                <c:pt idx="10148">
                  <c:v>42618.486111111109</c:v>
                </c:pt>
                <c:pt idx="10149">
                  <c:v>42618.489583333336</c:v>
                </c:pt>
                <c:pt idx="10150">
                  <c:v>42618.493055555555</c:v>
                </c:pt>
                <c:pt idx="10151">
                  <c:v>42618.496527777781</c:v>
                </c:pt>
                <c:pt idx="10152">
                  <c:v>42618.5</c:v>
                </c:pt>
                <c:pt idx="10153">
                  <c:v>42618.503472222219</c:v>
                </c:pt>
                <c:pt idx="10154">
                  <c:v>42618.506944444445</c:v>
                </c:pt>
                <c:pt idx="10155">
                  <c:v>42618.510416666664</c:v>
                </c:pt>
                <c:pt idx="10156">
                  <c:v>42618.513888888891</c:v>
                </c:pt>
                <c:pt idx="10157">
                  <c:v>42618.517361111109</c:v>
                </c:pt>
                <c:pt idx="10158">
                  <c:v>42618.520833333336</c:v>
                </c:pt>
                <c:pt idx="10159">
                  <c:v>42618.524305555555</c:v>
                </c:pt>
                <c:pt idx="10160">
                  <c:v>42618.527777777781</c:v>
                </c:pt>
                <c:pt idx="10161">
                  <c:v>42618.53125</c:v>
                </c:pt>
                <c:pt idx="10162">
                  <c:v>42618.534722222219</c:v>
                </c:pt>
                <c:pt idx="10163">
                  <c:v>42618.538194444445</c:v>
                </c:pt>
                <c:pt idx="10164">
                  <c:v>42618.541666666664</c:v>
                </c:pt>
                <c:pt idx="10165">
                  <c:v>42618.545138888891</c:v>
                </c:pt>
                <c:pt idx="10166">
                  <c:v>42618.548611111109</c:v>
                </c:pt>
                <c:pt idx="10167">
                  <c:v>42618.552083333336</c:v>
                </c:pt>
                <c:pt idx="10168">
                  <c:v>42618.555555555555</c:v>
                </c:pt>
                <c:pt idx="10169">
                  <c:v>42618.559027777781</c:v>
                </c:pt>
                <c:pt idx="10170">
                  <c:v>42618.5625</c:v>
                </c:pt>
                <c:pt idx="10171">
                  <c:v>42618.565972222219</c:v>
                </c:pt>
                <c:pt idx="10172">
                  <c:v>42618.569444444445</c:v>
                </c:pt>
                <c:pt idx="10173">
                  <c:v>42618.572916666664</c:v>
                </c:pt>
                <c:pt idx="10174">
                  <c:v>42618.576388888891</c:v>
                </c:pt>
                <c:pt idx="10175">
                  <c:v>42618.579861111109</c:v>
                </c:pt>
                <c:pt idx="10176">
                  <c:v>42618.583333333336</c:v>
                </c:pt>
                <c:pt idx="10177">
                  <c:v>42618.586805555555</c:v>
                </c:pt>
                <c:pt idx="10178">
                  <c:v>42618.590277777781</c:v>
                </c:pt>
                <c:pt idx="10179">
                  <c:v>42618.59375</c:v>
                </c:pt>
                <c:pt idx="10180">
                  <c:v>42618.597222222219</c:v>
                </c:pt>
                <c:pt idx="10181">
                  <c:v>42618.600694444445</c:v>
                </c:pt>
                <c:pt idx="10182">
                  <c:v>42618.604166666664</c:v>
                </c:pt>
                <c:pt idx="10183">
                  <c:v>42618.607638888891</c:v>
                </c:pt>
                <c:pt idx="10184">
                  <c:v>42618.611111111109</c:v>
                </c:pt>
                <c:pt idx="10185">
                  <c:v>42618.614583333336</c:v>
                </c:pt>
                <c:pt idx="10186">
                  <c:v>42618.618055555555</c:v>
                </c:pt>
                <c:pt idx="10187">
                  <c:v>42618.621527777781</c:v>
                </c:pt>
                <c:pt idx="10188">
                  <c:v>42618.625</c:v>
                </c:pt>
                <c:pt idx="10189">
                  <c:v>42618.628472222219</c:v>
                </c:pt>
                <c:pt idx="10190">
                  <c:v>42618.631944444445</c:v>
                </c:pt>
                <c:pt idx="10191">
                  <c:v>42618.635416666664</c:v>
                </c:pt>
                <c:pt idx="10192">
                  <c:v>42618.638888888891</c:v>
                </c:pt>
                <c:pt idx="10193">
                  <c:v>42618.642361111109</c:v>
                </c:pt>
                <c:pt idx="10194">
                  <c:v>42618.645833333336</c:v>
                </c:pt>
                <c:pt idx="10195">
                  <c:v>42618.649305555555</c:v>
                </c:pt>
                <c:pt idx="10196">
                  <c:v>42618.652777777781</c:v>
                </c:pt>
                <c:pt idx="10197">
                  <c:v>42618.65625</c:v>
                </c:pt>
                <c:pt idx="10198">
                  <c:v>42618.659722222219</c:v>
                </c:pt>
                <c:pt idx="10199">
                  <c:v>42618.663194444445</c:v>
                </c:pt>
                <c:pt idx="10200">
                  <c:v>42618.666666666664</c:v>
                </c:pt>
                <c:pt idx="10201">
                  <c:v>42618.670138888891</c:v>
                </c:pt>
                <c:pt idx="10202">
                  <c:v>42618.673611111109</c:v>
                </c:pt>
                <c:pt idx="10203">
                  <c:v>42618.677083333336</c:v>
                </c:pt>
                <c:pt idx="10204">
                  <c:v>42618.680555555555</c:v>
                </c:pt>
                <c:pt idx="10205">
                  <c:v>42618.684027777781</c:v>
                </c:pt>
                <c:pt idx="10206">
                  <c:v>42618.6875</c:v>
                </c:pt>
                <c:pt idx="10207">
                  <c:v>42618.690972222219</c:v>
                </c:pt>
                <c:pt idx="10208">
                  <c:v>42618.694444444445</c:v>
                </c:pt>
                <c:pt idx="10209">
                  <c:v>42618.697916666664</c:v>
                </c:pt>
                <c:pt idx="10210">
                  <c:v>42618.701388888891</c:v>
                </c:pt>
                <c:pt idx="10211">
                  <c:v>42618.704861111109</c:v>
                </c:pt>
                <c:pt idx="10212">
                  <c:v>42618.708333333336</c:v>
                </c:pt>
                <c:pt idx="10213">
                  <c:v>42618.711805555555</c:v>
                </c:pt>
                <c:pt idx="10214">
                  <c:v>42618.715277777781</c:v>
                </c:pt>
                <c:pt idx="10215">
                  <c:v>42618.71875</c:v>
                </c:pt>
                <c:pt idx="10216">
                  <c:v>42618.722222222219</c:v>
                </c:pt>
                <c:pt idx="10217">
                  <c:v>42618.725694444445</c:v>
                </c:pt>
                <c:pt idx="10218">
                  <c:v>42618.729166666664</c:v>
                </c:pt>
                <c:pt idx="10219">
                  <c:v>42618.732638888891</c:v>
                </c:pt>
                <c:pt idx="10220">
                  <c:v>42618.736111111109</c:v>
                </c:pt>
                <c:pt idx="10221">
                  <c:v>42618.739583333336</c:v>
                </c:pt>
                <c:pt idx="10222">
                  <c:v>42618.743055555555</c:v>
                </c:pt>
                <c:pt idx="10223">
                  <c:v>42618.746527777781</c:v>
                </c:pt>
                <c:pt idx="10224">
                  <c:v>42618.75</c:v>
                </c:pt>
                <c:pt idx="10225">
                  <c:v>42618.753472222219</c:v>
                </c:pt>
                <c:pt idx="10226">
                  <c:v>42618.756944444445</c:v>
                </c:pt>
                <c:pt idx="10227">
                  <c:v>42618.760416666664</c:v>
                </c:pt>
                <c:pt idx="10228">
                  <c:v>42618.763888888891</c:v>
                </c:pt>
                <c:pt idx="10229">
                  <c:v>42618.767361111109</c:v>
                </c:pt>
                <c:pt idx="10230">
                  <c:v>42618.770833333336</c:v>
                </c:pt>
                <c:pt idx="10231">
                  <c:v>42618.774305555555</c:v>
                </c:pt>
                <c:pt idx="10232">
                  <c:v>42618.777777777781</c:v>
                </c:pt>
                <c:pt idx="10233">
                  <c:v>42618.78125</c:v>
                </c:pt>
                <c:pt idx="10234">
                  <c:v>42618.784722222219</c:v>
                </c:pt>
                <c:pt idx="10235">
                  <c:v>42618.788194444445</c:v>
                </c:pt>
                <c:pt idx="10236">
                  <c:v>42618.791666666664</c:v>
                </c:pt>
                <c:pt idx="10237">
                  <c:v>42618.795138888891</c:v>
                </c:pt>
                <c:pt idx="10238">
                  <c:v>42618.798611111109</c:v>
                </c:pt>
                <c:pt idx="10239">
                  <c:v>42618.802083333336</c:v>
                </c:pt>
                <c:pt idx="10240">
                  <c:v>42618.805555555555</c:v>
                </c:pt>
                <c:pt idx="10241">
                  <c:v>42618.809027777781</c:v>
                </c:pt>
                <c:pt idx="10242">
                  <c:v>42618.8125</c:v>
                </c:pt>
                <c:pt idx="10243">
                  <c:v>42618.815972222219</c:v>
                </c:pt>
                <c:pt idx="10244">
                  <c:v>42618.819444444445</c:v>
                </c:pt>
                <c:pt idx="10245">
                  <c:v>42618.822916666664</c:v>
                </c:pt>
                <c:pt idx="10246">
                  <c:v>42618.826388888891</c:v>
                </c:pt>
                <c:pt idx="10247">
                  <c:v>42618.829861111109</c:v>
                </c:pt>
                <c:pt idx="10248">
                  <c:v>42618.833333333336</c:v>
                </c:pt>
                <c:pt idx="10249">
                  <c:v>42618.836805555555</c:v>
                </c:pt>
                <c:pt idx="10250">
                  <c:v>42618.840277777781</c:v>
                </c:pt>
                <c:pt idx="10251">
                  <c:v>42618.84375</c:v>
                </c:pt>
                <c:pt idx="10252">
                  <c:v>42618.847222222219</c:v>
                </c:pt>
                <c:pt idx="10253">
                  <c:v>42618.850694444445</c:v>
                </c:pt>
                <c:pt idx="10254">
                  <c:v>42618.854166666664</c:v>
                </c:pt>
                <c:pt idx="10255">
                  <c:v>42618.857638888891</c:v>
                </c:pt>
                <c:pt idx="10256">
                  <c:v>42618.861111111109</c:v>
                </c:pt>
                <c:pt idx="10257">
                  <c:v>42618.864583333336</c:v>
                </c:pt>
                <c:pt idx="10258">
                  <c:v>42618.868055555555</c:v>
                </c:pt>
                <c:pt idx="10259">
                  <c:v>42618.871527777781</c:v>
                </c:pt>
                <c:pt idx="10260">
                  <c:v>42618.875</c:v>
                </c:pt>
                <c:pt idx="10261">
                  <c:v>42618.878472222219</c:v>
                </c:pt>
                <c:pt idx="10262">
                  <c:v>42618.881944444445</c:v>
                </c:pt>
                <c:pt idx="10263">
                  <c:v>42618.885416666664</c:v>
                </c:pt>
                <c:pt idx="10264">
                  <c:v>42618.888888888891</c:v>
                </c:pt>
                <c:pt idx="10265">
                  <c:v>42618.892361111109</c:v>
                </c:pt>
                <c:pt idx="10266">
                  <c:v>42618.895833333336</c:v>
                </c:pt>
                <c:pt idx="10267">
                  <c:v>42618.899305555555</c:v>
                </c:pt>
                <c:pt idx="10268">
                  <c:v>42618.902777777781</c:v>
                </c:pt>
                <c:pt idx="10269">
                  <c:v>42618.90625</c:v>
                </c:pt>
                <c:pt idx="10270">
                  <c:v>42618.909722222219</c:v>
                </c:pt>
                <c:pt idx="10271">
                  <c:v>42618.913194444445</c:v>
                </c:pt>
                <c:pt idx="10272">
                  <c:v>42618.916666666664</c:v>
                </c:pt>
                <c:pt idx="10273">
                  <c:v>42618.920138888891</c:v>
                </c:pt>
                <c:pt idx="10274">
                  <c:v>42618.923611111109</c:v>
                </c:pt>
                <c:pt idx="10275">
                  <c:v>42618.927083333336</c:v>
                </c:pt>
                <c:pt idx="10276">
                  <c:v>42618.930555555555</c:v>
                </c:pt>
                <c:pt idx="10277">
                  <c:v>42618.934027777781</c:v>
                </c:pt>
                <c:pt idx="10278">
                  <c:v>42618.9375</c:v>
                </c:pt>
                <c:pt idx="10279">
                  <c:v>42618.940972222219</c:v>
                </c:pt>
                <c:pt idx="10280">
                  <c:v>42618.944444444445</c:v>
                </c:pt>
                <c:pt idx="10281">
                  <c:v>42618.947916666664</c:v>
                </c:pt>
                <c:pt idx="10282">
                  <c:v>42618.951388888891</c:v>
                </c:pt>
                <c:pt idx="10283">
                  <c:v>42618.954861111109</c:v>
                </c:pt>
                <c:pt idx="10284">
                  <c:v>42618.958333333336</c:v>
                </c:pt>
                <c:pt idx="10285">
                  <c:v>42618.961805555555</c:v>
                </c:pt>
                <c:pt idx="10286">
                  <c:v>42618.965277777781</c:v>
                </c:pt>
                <c:pt idx="10287">
                  <c:v>42618.96875</c:v>
                </c:pt>
                <c:pt idx="10288">
                  <c:v>42618.972222222219</c:v>
                </c:pt>
                <c:pt idx="10289">
                  <c:v>42618.975694444445</c:v>
                </c:pt>
                <c:pt idx="10290">
                  <c:v>42618.979166666664</c:v>
                </c:pt>
                <c:pt idx="10291">
                  <c:v>42618.982638888891</c:v>
                </c:pt>
                <c:pt idx="10292">
                  <c:v>42618.986111111109</c:v>
                </c:pt>
                <c:pt idx="10293">
                  <c:v>42618.989583333336</c:v>
                </c:pt>
                <c:pt idx="10294">
                  <c:v>42618.993055555555</c:v>
                </c:pt>
                <c:pt idx="10295">
                  <c:v>42618.996527777781</c:v>
                </c:pt>
                <c:pt idx="10296">
                  <c:v>42619</c:v>
                </c:pt>
                <c:pt idx="10297">
                  <c:v>42619.003472222219</c:v>
                </c:pt>
                <c:pt idx="10298">
                  <c:v>42619.006944444445</c:v>
                </c:pt>
                <c:pt idx="10299">
                  <c:v>42619.010416666664</c:v>
                </c:pt>
                <c:pt idx="10300">
                  <c:v>42619.013888888891</c:v>
                </c:pt>
                <c:pt idx="10301">
                  <c:v>42619.017361111109</c:v>
                </c:pt>
                <c:pt idx="10302">
                  <c:v>42619.020833333336</c:v>
                </c:pt>
                <c:pt idx="10303">
                  <c:v>42619.024305555555</c:v>
                </c:pt>
                <c:pt idx="10304">
                  <c:v>42619.027777777781</c:v>
                </c:pt>
                <c:pt idx="10305">
                  <c:v>42619.03125</c:v>
                </c:pt>
                <c:pt idx="10306">
                  <c:v>42619.034722222219</c:v>
                </c:pt>
                <c:pt idx="10307">
                  <c:v>42619.038194444445</c:v>
                </c:pt>
                <c:pt idx="10308">
                  <c:v>42619.041666666664</c:v>
                </c:pt>
                <c:pt idx="10309">
                  <c:v>42619.045138888891</c:v>
                </c:pt>
                <c:pt idx="10310">
                  <c:v>42619.048611111109</c:v>
                </c:pt>
                <c:pt idx="10311">
                  <c:v>42619.052083333336</c:v>
                </c:pt>
                <c:pt idx="10312">
                  <c:v>42619.055555555555</c:v>
                </c:pt>
                <c:pt idx="10313">
                  <c:v>42619.059027777781</c:v>
                </c:pt>
                <c:pt idx="10314">
                  <c:v>42619.0625</c:v>
                </c:pt>
                <c:pt idx="10315">
                  <c:v>42619.065972222219</c:v>
                </c:pt>
                <c:pt idx="10316">
                  <c:v>42619.069444444445</c:v>
                </c:pt>
                <c:pt idx="10317">
                  <c:v>42619.072916666664</c:v>
                </c:pt>
                <c:pt idx="10318">
                  <c:v>42619.076388888891</c:v>
                </c:pt>
                <c:pt idx="10319">
                  <c:v>42619.079861111109</c:v>
                </c:pt>
                <c:pt idx="10320">
                  <c:v>42619.083333333336</c:v>
                </c:pt>
                <c:pt idx="10321">
                  <c:v>42619.086805555555</c:v>
                </c:pt>
                <c:pt idx="10322">
                  <c:v>42619.090277777781</c:v>
                </c:pt>
                <c:pt idx="10323">
                  <c:v>42619.09375</c:v>
                </c:pt>
                <c:pt idx="10324">
                  <c:v>42619.097222222219</c:v>
                </c:pt>
                <c:pt idx="10325">
                  <c:v>42619.100694444445</c:v>
                </c:pt>
                <c:pt idx="10326">
                  <c:v>42619.104166666664</c:v>
                </c:pt>
                <c:pt idx="10327">
                  <c:v>42619.107638888891</c:v>
                </c:pt>
                <c:pt idx="10328">
                  <c:v>42619.111111111109</c:v>
                </c:pt>
                <c:pt idx="10329">
                  <c:v>42619.114583333336</c:v>
                </c:pt>
                <c:pt idx="10330">
                  <c:v>42619.118055555555</c:v>
                </c:pt>
                <c:pt idx="10331">
                  <c:v>42619.121527777781</c:v>
                </c:pt>
                <c:pt idx="10332">
                  <c:v>42619.125</c:v>
                </c:pt>
                <c:pt idx="10333">
                  <c:v>42619.128472222219</c:v>
                </c:pt>
                <c:pt idx="10334">
                  <c:v>42619.131944444445</c:v>
                </c:pt>
                <c:pt idx="10335">
                  <c:v>42619.135416666664</c:v>
                </c:pt>
                <c:pt idx="10336">
                  <c:v>42619.138888888891</c:v>
                </c:pt>
                <c:pt idx="10337">
                  <c:v>42619.142361111109</c:v>
                </c:pt>
                <c:pt idx="10338">
                  <c:v>42619.145833333336</c:v>
                </c:pt>
                <c:pt idx="10339">
                  <c:v>42619.149305555555</c:v>
                </c:pt>
                <c:pt idx="10340">
                  <c:v>42619.152777777781</c:v>
                </c:pt>
                <c:pt idx="10341">
                  <c:v>42619.15625</c:v>
                </c:pt>
                <c:pt idx="10342">
                  <c:v>42619.159722222219</c:v>
                </c:pt>
                <c:pt idx="10343">
                  <c:v>42619.163194444445</c:v>
                </c:pt>
                <c:pt idx="10344">
                  <c:v>42619.166666666664</c:v>
                </c:pt>
                <c:pt idx="10345">
                  <c:v>42619.170138888891</c:v>
                </c:pt>
                <c:pt idx="10346">
                  <c:v>42619.173611111109</c:v>
                </c:pt>
                <c:pt idx="10347">
                  <c:v>42619.177083333336</c:v>
                </c:pt>
                <c:pt idx="10348">
                  <c:v>42619.180555555555</c:v>
                </c:pt>
                <c:pt idx="10349">
                  <c:v>42619.184027777781</c:v>
                </c:pt>
                <c:pt idx="10350">
                  <c:v>42619.1875</c:v>
                </c:pt>
                <c:pt idx="10351">
                  <c:v>42619.190972222219</c:v>
                </c:pt>
                <c:pt idx="10352">
                  <c:v>42619.194444444445</c:v>
                </c:pt>
                <c:pt idx="10353">
                  <c:v>42619.197916666664</c:v>
                </c:pt>
                <c:pt idx="10354">
                  <c:v>42619.201388888891</c:v>
                </c:pt>
                <c:pt idx="10355">
                  <c:v>42619.204861111109</c:v>
                </c:pt>
                <c:pt idx="10356">
                  <c:v>42619.208333333336</c:v>
                </c:pt>
                <c:pt idx="10357">
                  <c:v>42619.211805555555</c:v>
                </c:pt>
                <c:pt idx="10358">
                  <c:v>42619.215277777781</c:v>
                </c:pt>
                <c:pt idx="10359">
                  <c:v>42619.21875</c:v>
                </c:pt>
                <c:pt idx="10360">
                  <c:v>42619.222222222219</c:v>
                </c:pt>
                <c:pt idx="10361">
                  <c:v>42619.225694444445</c:v>
                </c:pt>
                <c:pt idx="10362">
                  <c:v>42619.229166666664</c:v>
                </c:pt>
                <c:pt idx="10363">
                  <c:v>42619.232638888891</c:v>
                </c:pt>
                <c:pt idx="10364">
                  <c:v>42619.236111111109</c:v>
                </c:pt>
                <c:pt idx="10365">
                  <c:v>42619.239583333336</c:v>
                </c:pt>
                <c:pt idx="10366">
                  <c:v>42619.243055555555</c:v>
                </c:pt>
                <c:pt idx="10367">
                  <c:v>42619.246527777781</c:v>
                </c:pt>
                <c:pt idx="10368">
                  <c:v>42619.25</c:v>
                </c:pt>
                <c:pt idx="10369">
                  <c:v>42619.253472222219</c:v>
                </c:pt>
                <c:pt idx="10370">
                  <c:v>42619.256944444445</c:v>
                </c:pt>
                <c:pt idx="10371">
                  <c:v>42619.260416666664</c:v>
                </c:pt>
                <c:pt idx="10372">
                  <c:v>42619.263888888891</c:v>
                </c:pt>
                <c:pt idx="10373">
                  <c:v>42619.267361111109</c:v>
                </c:pt>
                <c:pt idx="10374">
                  <c:v>42619.270833333336</c:v>
                </c:pt>
                <c:pt idx="10375">
                  <c:v>42619.274305555555</c:v>
                </c:pt>
                <c:pt idx="10376">
                  <c:v>42619.277777777781</c:v>
                </c:pt>
                <c:pt idx="10377">
                  <c:v>42619.28125</c:v>
                </c:pt>
                <c:pt idx="10378">
                  <c:v>42619.284722222219</c:v>
                </c:pt>
                <c:pt idx="10379">
                  <c:v>42619.288194444445</c:v>
                </c:pt>
                <c:pt idx="10380">
                  <c:v>42619.291666666664</c:v>
                </c:pt>
                <c:pt idx="10381">
                  <c:v>42619.295138888891</c:v>
                </c:pt>
                <c:pt idx="10382">
                  <c:v>42619.298611111109</c:v>
                </c:pt>
                <c:pt idx="10383">
                  <c:v>42619.302083333336</c:v>
                </c:pt>
                <c:pt idx="10384">
                  <c:v>42619.305555555555</c:v>
                </c:pt>
                <c:pt idx="10385">
                  <c:v>42619.309027777781</c:v>
                </c:pt>
                <c:pt idx="10386">
                  <c:v>42619.3125</c:v>
                </c:pt>
                <c:pt idx="10387">
                  <c:v>42619.315972222219</c:v>
                </c:pt>
                <c:pt idx="10388">
                  <c:v>42619.319444444445</c:v>
                </c:pt>
                <c:pt idx="10389">
                  <c:v>42619.322916666664</c:v>
                </c:pt>
                <c:pt idx="10390">
                  <c:v>42619.326388888891</c:v>
                </c:pt>
                <c:pt idx="10391">
                  <c:v>42619.329861111109</c:v>
                </c:pt>
                <c:pt idx="10392">
                  <c:v>42619.333333333336</c:v>
                </c:pt>
                <c:pt idx="10393">
                  <c:v>42619.336805555555</c:v>
                </c:pt>
                <c:pt idx="10394">
                  <c:v>42619.340277777781</c:v>
                </c:pt>
                <c:pt idx="10395">
                  <c:v>42619.34375</c:v>
                </c:pt>
                <c:pt idx="10396">
                  <c:v>42619.347222222219</c:v>
                </c:pt>
                <c:pt idx="10397">
                  <c:v>42619.350694444445</c:v>
                </c:pt>
                <c:pt idx="10398">
                  <c:v>42619.354166666664</c:v>
                </c:pt>
                <c:pt idx="10399">
                  <c:v>42619.357638888891</c:v>
                </c:pt>
                <c:pt idx="10400">
                  <c:v>42619.361111111109</c:v>
                </c:pt>
                <c:pt idx="10401">
                  <c:v>42619.364583333336</c:v>
                </c:pt>
                <c:pt idx="10402">
                  <c:v>42619.368055555555</c:v>
                </c:pt>
                <c:pt idx="10403">
                  <c:v>42619.371527777781</c:v>
                </c:pt>
                <c:pt idx="10404">
                  <c:v>42619.375</c:v>
                </c:pt>
                <c:pt idx="10405">
                  <c:v>42619.378472222219</c:v>
                </c:pt>
                <c:pt idx="10406">
                  <c:v>42619.381944444445</c:v>
                </c:pt>
                <c:pt idx="10407">
                  <c:v>42619.385416666664</c:v>
                </c:pt>
                <c:pt idx="10408">
                  <c:v>42619.388888888891</c:v>
                </c:pt>
                <c:pt idx="10409">
                  <c:v>42619.392361111109</c:v>
                </c:pt>
                <c:pt idx="10410">
                  <c:v>42619.395833333336</c:v>
                </c:pt>
                <c:pt idx="10411">
                  <c:v>42619.399305555555</c:v>
                </c:pt>
                <c:pt idx="10412">
                  <c:v>42619.402777777781</c:v>
                </c:pt>
                <c:pt idx="10413">
                  <c:v>42619.40625</c:v>
                </c:pt>
                <c:pt idx="10414">
                  <c:v>42619.409722222219</c:v>
                </c:pt>
                <c:pt idx="10415">
                  <c:v>42619.413194444445</c:v>
                </c:pt>
                <c:pt idx="10416">
                  <c:v>42619.416666666664</c:v>
                </c:pt>
                <c:pt idx="10417">
                  <c:v>42619.420138888891</c:v>
                </c:pt>
                <c:pt idx="10418">
                  <c:v>42619.423611111109</c:v>
                </c:pt>
                <c:pt idx="10419">
                  <c:v>42619.427083333336</c:v>
                </c:pt>
                <c:pt idx="10420">
                  <c:v>42619.430555555555</c:v>
                </c:pt>
                <c:pt idx="10421">
                  <c:v>42619.434027777781</c:v>
                </c:pt>
                <c:pt idx="10422">
                  <c:v>42619.4375</c:v>
                </c:pt>
                <c:pt idx="10423">
                  <c:v>42619.440972222219</c:v>
                </c:pt>
                <c:pt idx="10424">
                  <c:v>42619.444444444445</c:v>
                </c:pt>
                <c:pt idx="10425">
                  <c:v>42619.447916666664</c:v>
                </c:pt>
                <c:pt idx="10426">
                  <c:v>42619.451388888891</c:v>
                </c:pt>
                <c:pt idx="10427">
                  <c:v>42619.454861111109</c:v>
                </c:pt>
                <c:pt idx="10428">
                  <c:v>42619.458333333336</c:v>
                </c:pt>
                <c:pt idx="10429">
                  <c:v>42619.461805555555</c:v>
                </c:pt>
                <c:pt idx="10430">
                  <c:v>42619.465277777781</c:v>
                </c:pt>
                <c:pt idx="10431">
                  <c:v>42619.46875</c:v>
                </c:pt>
                <c:pt idx="10432">
                  <c:v>42619.472222222219</c:v>
                </c:pt>
                <c:pt idx="10433">
                  <c:v>42619.475694444445</c:v>
                </c:pt>
                <c:pt idx="10434">
                  <c:v>42619.479166666664</c:v>
                </c:pt>
                <c:pt idx="10435">
                  <c:v>42619.482638888891</c:v>
                </c:pt>
                <c:pt idx="10436">
                  <c:v>42619.486111111109</c:v>
                </c:pt>
                <c:pt idx="10437">
                  <c:v>42619.489583333336</c:v>
                </c:pt>
                <c:pt idx="10438">
                  <c:v>42619.493055555555</c:v>
                </c:pt>
                <c:pt idx="10439">
                  <c:v>42619.496527777781</c:v>
                </c:pt>
                <c:pt idx="10440">
                  <c:v>42619.5</c:v>
                </c:pt>
                <c:pt idx="10441">
                  <c:v>42619.503472222219</c:v>
                </c:pt>
                <c:pt idx="10442">
                  <c:v>42619.506944444445</c:v>
                </c:pt>
                <c:pt idx="10443">
                  <c:v>42619.510416666664</c:v>
                </c:pt>
                <c:pt idx="10444">
                  <c:v>42619.513888888891</c:v>
                </c:pt>
                <c:pt idx="10445">
                  <c:v>42619.517361111109</c:v>
                </c:pt>
                <c:pt idx="10446">
                  <c:v>42619.520833333336</c:v>
                </c:pt>
                <c:pt idx="10447">
                  <c:v>42619.524305555555</c:v>
                </c:pt>
                <c:pt idx="10448">
                  <c:v>42619.527777777781</c:v>
                </c:pt>
                <c:pt idx="10449">
                  <c:v>42619.53125</c:v>
                </c:pt>
                <c:pt idx="10450">
                  <c:v>42619.534722222219</c:v>
                </c:pt>
                <c:pt idx="10451">
                  <c:v>42619.538194444445</c:v>
                </c:pt>
                <c:pt idx="10452">
                  <c:v>42619.541666666664</c:v>
                </c:pt>
                <c:pt idx="10453">
                  <c:v>42619.545138888891</c:v>
                </c:pt>
                <c:pt idx="10454">
                  <c:v>42619.548611111109</c:v>
                </c:pt>
                <c:pt idx="10455">
                  <c:v>42619.552083333336</c:v>
                </c:pt>
                <c:pt idx="10456">
                  <c:v>42619.555555555555</c:v>
                </c:pt>
                <c:pt idx="10457">
                  <c:v>42619.559027777781</c:v>
                </c:pt>
                <c:pt idx="10458">
                  <c:v>42619.5625</c:v>
                </c:pt>
                <c:pt idx="10459">
                  <c:v>42619.565972222219</c:v>
                </c:pt>
                <c:pt idx="10460">
                  <c:v>42619.569444444445</c:v>
                </c:pt>
                <c:pt idx="10461">
                  <c:v>42619.572916666664</c:v>
                </c:pt>
                <c:pt idx="10462">
                  <c:v>42619.576388888891</c:v>
                </c:pt>
                <c:pt idx="10463">
                  <c:v>42619.579861111109</c:v>
                </c:pt>
                <c:pt idx="10464">
                  <c:v>42619.583333333336</c:v>
                </c:pt>
                <c:pt idx="10465">
                  <c:v>42619.586805555555</c:v>
                </c:pt>
                <c:pt idx="10466">
                  <c:v>42619.590277777781</c:v>
                </c:pt>
                <c:pt idx="10467">
                  <c:v>42619.59375</c:v>
                </c:pt>
                <c:pt idx="10468">
                  <c:v>42619.597222222219</c:v>
                </c:pt>
                <c:pt idx="10469">
                  <c:v>42619.600694444445</c:v>
                </c:pt>
                <c:pt idx="10470">
                  <c:v>42619.604166666664</c:v>
                </c:pt>
                <c:pt idx="10471">
                  <c:v>42619.607638888891</c:v>
                </c:pt>
                <c:pt idx="10472">
                  <c:v>42619.611111111109</c:v>
                </c:pt>
                <c:pt idx="10473">
                  <c:v>42619.614583333336</c:v>
                </c:pt>
                <c:pt idx="10474">
                  <c:v>42619.618055555555</c:v>
                </c:pt>
                <c:pt idx="10475">
                  <c:v>42619.621527777781</c:v>
                </c:pt>
                <c:pt idx="10476">
                  <c:v>42619.625</c:v>
                </c:pt>
                <c:pt idx="10477">
                  <c:v>42619.628472222219</c:v>
                </c:pt>
                <c:pt idx="10478">
                  <c:v>42619.631944444445</c:v>
                </c:pt>
                <c:pt idx="10479">
                  <c:v>42619.635416666664</c:v>
                </c:pt>
                <c:pt idx="10480">
                  <c:v>42619.638888888891</c:v>
                </c:pt>
                <c:pt idx="10481">
                  <c:v>42619.642361111109</c:v>
                </c:pt>
                <c:pt idx="10482">
                  <c:v>42619.645833333336</c:v>
                </c:pt>
                <c:pt idx="10483">
                  <c:v>42619.649305555555</c:v>
                </c:pt>
                <c:pt idx="10484">
                  <c:v>42619.652777777781</c:v>
                </c:pt>
                <c:pt idx="10485">
                  <c:v>42619.65625</c:v>
                </c:pt>
                <c:pt idx="10486">
                  <c:v>42619.659722222219</c:v>
                </c:pt>
                <c:pt idx="10487">
                  <c:v>42619.663194444445</c:v>
                </c:pt>
                <c:pt idx="10488">
                  <c:v>42619.666666666664</c:v>
                </c:pt>
                <c:pt idx="10489">
                  <c:v>42619.670138888891</c:v>
                </c:pt>
                <c:pt idx="10490">
                  <c:v>42619.673611111109</c:v>
                </c:pt>
                <c:pt idx="10491">
                  <c:v>42619.677083333336</c:v>
                </c:pt>
                <c:pt idx="10492">
                  <c:v>42619.680555555555</c:v>
                </c:pt>
                <c:pt idx="10493">
                  <c:v>42619.684027777781</c:v>
                </c:pt>
                <c:pt idx="10494">
                  <c:v>42619.6875</c:v>
                </c:pt>
                <c:pt idx="10495">
                  <c:v>42619.690972222219</c:v>
                </c:pt>
                <c:pt idx="10496">
                  <c:v>42619.694444444445</c:v>
                </c:pt>
                <c:pt idx="10497">
                  <c:v>42619.697916666664</c:v>
                </c:pt>
                <c:pt idx="10498">
                  <c:v>42619.701388888891</c:v>
                </c:pt>
                <c:pt idx="10499">
                  <c:v>42619.704861111109</c:v>
                </c:pt>
                <c:pt idx="10500">
                  <c:v>42619.708333333336</c:v>
                </c:pt>
                <c:pt idx="10501">
                  <c:v>42619.711805555555</c:v>
                </c:pt>
                <c:pt idx="10502">
                  <c:v>42619.715277777781</c:v>
                </c:pt>
                <c:pt idx="10503">
                  <c:v>42619.71875</c:v>
                </c:pt>
                <c:pt idx="10504">
                  <c:v>42619.722222222219</c:v>
                </c:pt>
                <c:pt idx="10505">
                  <c:v>42619.725694444445</c:v>
                </c:pt>
                <c:pt idx="10506">
                  <c:v>42619.729166666664</c:v>
                </c:pt>
                <c:pt idx="10507">
                  <c:v>42619.732638888891</c:v>
                </c:pt>
                <c:pt idx="10508">
                  <c:v>42619.736111111109</c:v>
                </c:pt>
                <c:pt idx="10509">
                  <c:v>42619.739583333336</c:v>
                </c:pt>
                <c:pt idx="10510">
                  <c:v>42619.743055555555</c:v>
                </c:pt>
                <c:pt idx="10511">
                  <c:v>42619.746527777781</c:v>
                </c:pt>
                <c:pt idx="10512">
                  <c:v>42619.75</c:v>
                </c:pt>
                <c:pt idx="10513">
                  <c:v>42619.753472222219</c:v>
                </c:pt>
                <c:pt idx="10514">
                  <c:v>42619.756944444445</c:v>
                </c:pt>
                <c:pt idx="10515">
                  <c:v>42619.760416666664</c:v>
                </c:pt>
                <c:pt idx="10516">
                  <c:v>42619.763888888891</c:v>
                </c:pt>
                <c:pt idx="10517">
                  <c:v>42619.767361111109</c:v>
                </c:pt>
                <c:pt idx="10518">
                  <c:v>42619.770833333336</c:v>
                </c:pt>
                <c:pt idx="10519">
                  <c:v>42619.774305555555</c:v>
                </c:pt>
                <c:pt idx="10520">
                  <c:v>42619.777777777781</c:v>
                </c:pt>
                <c:pt idx="10521">
                  <c:v>42619.78125</c:v>
                </c:pt>
                <c:pt idx="10522">
                  <c:v>42619.784722222219</c:v>
                </c:pt>
                <c:pt idx="10523">
                  <c:v>42619.788194444445</c:v>
                </c:pt>
                <c:pt idx="10524">
                  <c:v>42619.791666666664</c:v>
                </c:pt>
                <c:pt idx="10525">
                  <c:v>42619.795138888891</c:v>
                </c:pt>
                <c:pt idx="10526">
                  <c:v>42619.798611111109</c:v>
                </c:pt>
                <c:pt idx="10527">
                  <c:v>42619.802083333336</c:v>
                </c:pt>
                <c:pt idx="10528">
                  <c:v>42619.805555555555</c:v>
                </c:pt>
                <c:pt idx="10529">
                  <c:v>42619.809027777781</c:v>
                </c:pt>
                <c:pt idx="10530">
                  <c:v>42619.8125</c:v>
                </c:pt>
                <c:pt idx="10531">
                  <c:v>42619.815972222219</c:v>
                </c:pt>
                <c:pt idx="10532">
                  <c:v>42619.819444444445</c:v>
                </c:pt>
                <c:pt idx="10533">
                  <c:v>42619.822916666664</c:v>
                </c:pt>
                <c:pt idx="10534">
                  <c:v>42619.826388888891</c:v>
                </c:pt>
                <c:pt idx="10535">
                  <c:v>42619.829861111109</c:v>
                </c:pt>
                <c:pt idx="10536">
                  <c:v>42619.833333333336</c:v>
                </c:pt>
                <c:pt idx="10537">
                  <c:v>42619.836805555555</c:v>
                </c:pt>
                <c:pt idx="10538">
                  <c:v>42619.840277777781</c:v>
                </c:pt>
                <c:pt idx="10539">
                  <c:v>42619.84375</c:v>
                </c:pt>
                <c:pt idx="10540">
                  <c:v>42619.847222222219</c:v>
                </c:pt>
                <c:pt idx="10541">
                  <c:v>42619.850694444445</c:v>
                </c:pt>
                <c:pt idx="10542">
                  <c:v>42619.854166666664</c:v>
                </c:pt>
                <c:pt idx="10543">
                  <c:v>42619.857638888891</c:v>
                </c:pt>
                <c:pt idx="10544">
                  <c:v>42619.861111111109</c:v>
                </c:pt>
                <c:pt idx="10545">
                  <c:v>42619.864583333336</c:v>
                </c:pt>
                <c:pt idx="10546">
                  <c:v>42619.868055555555</c:v>
                </c:pt>
                <c:pt idx="10547">
                  <c:v>42619.871527777781</c:v>
                </c:pt>
                <c:pt idx="10548">
                  <c:v>42619.875</c:v>
                </c:pt>
                <c:pt idx="10549">
                  <c:v>42619.878472222219</c:v>
                </c:pt>
                <c:pt idx="10550">
                  <c:v>42619.881944444445</c:v>
                </c:pt>
                <c:pt idx="10551">
                  <c:v>42619.885416666664</c:v>
                </c:pt>
                <c:pt idx="10552">
                  <c:v>42619.888888888891</c:v>
                </c:pt>
                <c:pt idx="10553">
                  <c:v>42619.892361111109</c:v>
                </c:pt>
                <c:pt idx="10554">
                  <c:v>42619.895833333336</c:v>
                </c:pt>
                <c:pt idx="10555">
                  <c:v>42619.899305555555</c:v>
                </c:pt>
                <c:pt idx="10556">
                  <c:v>42619.902777777781</c:v>
                </c:pt>
                <c:pt idx="10557">
                  <c:v>42619.90625</c:v>
                </c:pt>
                <c:pt idx="10558">
                  <c:v>42619.909722222219</c:v>
                </c:pt>
                <c:pt idx="10559">
                  <c:v>42619.913194444445</c:v>
                </c:pt>
                <c:pt idx="10560">
                  <c:v>42619.916666666664</c:v>
                </c:pt>
                <c:pt idx="10561">
                  <c:v>42619.920138888891</c:v>
                </c:pt>
                <c:pt idx="10562">
                  <c:v>42619.923611111109</c:v>
                </c:pt>
                <c:pt idx="10563">
                  <c:v>42619.927083333336</c:v>
                </c:pt>
                <c:pt idx="10564">
                  <c:v>42619.930555555555</c:v>
                </c:pt>
                <c:pt idx="10565">
                  <c:v>42619.934027777781</c:v>
                </c:pt>
                <c:pt idx="10566">
                  <c:v>42619.9375</c:v>
                </c:pt>
                <c:pt idx="10567">
                  <c:v>42619.940972222219</c:v>
                </c:pt>
                <c:pt idx="10568">
                  <c:v>42619.944444444445</c:v>
                </c:pt>
                <c:pt idx="10569">
                  <c:v>42619.947916666664</c:v>
                </c:pt>
                <c:pt idx="10570">
                  <c:v>42619.951388888891</c:v>
                </c:pt>
                <c:pt idx="10571">
                  <c:v>42619.954861111109</c:v>
                </c:pt>
                <c:pt idx="10572">
                  <c:v>42619.958333333336</c:v>
                </c:pt>
                <c:pt idx="10573">
                  <c:v>42619.961805555555</c:v>
                </c:pt>
                <c:pt idx="10574">
                  <c:v>42619.965277777781</c:v>
                </c:pt>
                <c:pt idx="10575">
                  <c:v>42619.96875</c:v>
                </c:pt>
                <c:pt idx="10576">
                  <c:v>42619.972222222219</c:v>
                </c:pt>
                <c:pt idx="10577">
                  <c:v>42619.975694444445</c:v>
                </c:pt>
                <c:pt idx="10578">
                  <c:v>42619.979166666664</c:v>
                </c:pt>
                <c:pt idx="10579">
                  <c:v>42619.982638888891</c:v>
                </c:pt>
                <c:pt idx="10580">
                  <c:v>42619.986111111109</c:v>
                </c:pt>
                <c:pt idx="10581">
                  <c:v>42619.989583333336</c:v>
                </c:pt>
                <c:pt idx="10582">
                  <c:v>42619.993055555555</c:v>
                </c:pt>
                <c:pt idx="10583">
                  <c:v>42619.996527777781</c:v>
                </c:pt>
                <c:pt idx="10584">
                  <c:v>42620</c:v>
                </c:pt>
                <c:pt idx="10585">
                  <c:v>42620.003472222219</c:v>
                </c:pt>
                <c:pt idx="10586">
                  <c:v>42620.006944444445</c:v>
                </c:pt>
                <c:pt idx="10587">
                  <c:v>42620.010416666664</c:v>
                </c:pt>
                <c:pt idx="10588">
                  <c:v>42620.013888888891</c:v>
                </c:pt>
                <c:pt idx="10589">
                  <c:v>42620.017361111109</c:v>
                </c:pt>
                <c:pt idx="10590">
                  <c:v>42620.020833333336</c:v>
                </c:pt>
                <c:pt idx="10591">
                  <c:v>42620.024305555555</c:v>
                </c:pt>
                <c:pt idx="10592">
                  <c:v>42620.027777777781</c:v>
                </c:pt>
                <c:pt idx="10593">
                  <c:v>42620.03125</c:v>
                </c:pt>
                <c:pt idx="10594">
                  <c:v>42620.034722222219</c:v>
                </c:pt>
                <c:pt idx="10595">
                  <c:v>42620.038194444445</c:v>
                </c:pt>
                <c:pt idx="10596">
                  <c:v>42620.041666666664</c:v>
                </c:pt>
                <c:pt idx="10597">
                  <c:v>42620.045138888891</c:v>
                </c:pt>
                <c:pt idx="10598">
                  <c:v>42620.048611111109</c:v>
                </c:pt>
                <c:pt idx="10599">
                  <c:v>42620.052083333336</c:v>
                </c:pt>
                <c:pt idx="10600">
                  <c:v>42620.055555555555</c:v>
                </c:pt>
                <c:pt idx="10601">
                  <c:v>42620.059027777781</c:v>
                </c:pt>
                <c:pt idx="10602">
                  <c:v>42620.0625</c:v>
                </c:pt>
                <c:pt idx="10603">
                  <c:v>42620.065972222219</c:v>
                </c:pt>
                <c:pt idx="10604">
                  <c:v>42620.069444444445</c:v>
                </c:pt>
                <c:pt idx="10605">
                  <c:v>42620.072916666664</c:v>
                </c:pt>
                <c:pt idx="10606">
                  <c:v>42620.076388888891</c:v>
                </c:pt>
                <c:pt idx="10607">
                  <c:v>42620.079861111109</c:v>
                </c:pt>
                <c:pt idx="10608">
                  <c:v>42620.083333333336</c:v>
                </c:pt>
                <c:pt idx="10609">
                  <c:v>42620.086805555555</c:v>
                </c:pt>
                <c:pt idx="10610">
                  <c:v>42620.090277777781</c:v>
                </c:pt>
                <c:pt idx="10611">
                  <c:v>42620.09375</c:v>
                </c:pt>
                <c:pt idx="10612">
                  <c:v>42620.097222222219</c:v>
                </c:pt>
                <c:pt idx="10613">
                  <c:v>42620.100694444445</c:v>
                </c:pt>
                <c:pt idx="10614">
                  <c:v>42620.104166666664</c:v>
                </c:pt>
                <c:pt idx="10615">
                  <c:v>42620.107638888891</c:v>
                </c:pt>
                <c:pt idx="10616">
                  <c:v>42620.111111111109</c:v>
                </c:pt>
                <c:pt idx="10617">
                  <c:v>42620.114583333336</c:v>
                </c:pt>
                <c:pt idx="10618">
                  <c:v>42620.118055555555</c:v>
                </c:pt>
                <c:pt idx="10619">
                  <c:v>42620.121527777781</c:v>
                </c:pt>
                <c:pt idx="10620">
                  <c:v>42620.125</c:v>
                </c:pt>
                <c:pt idx="10621">
                  <c:v>42620.128472222219</c:v>
                </c:pt>
                <c:pt idx="10622">
                  <c:v>42620.131944444445</c:v>
                </c:pt>
                <c:pt idx="10623">
                  <c:v>42620.135416666664</c:v>
                </c:pt>
                <c:pt idx="10624">
                  <c:v>42620.138888888891</c:v>
                </c:pt>
                <c:pt idx="10625">
                  <c:v>42620.142361111109</c:v>
                </c:pt>
                <c:pt idx="10626">
                  <c:v>42620.145833333336</c:v>
                </c:pt>
                <c:pt idx="10627">
                  <c:v>42620.149305555555</c:v>
                </c:pt>
                <c:pt idx="10628">
                  <c:v>42620.152777777781</c:v>
                </c:pt>
                <c:pt idx="10629">
                  <c:v>42620.15625</c:v>
                </c:pt>
                <c:pt idx="10630">
                  <c:v>42620.159722222219</c:v>
                </c:pt>
                <c:pt idx="10631">
                  <c:v>42620.163194444445</c:v>
                </c:pt>
                <c:pt idx="10632">
                  <c:v>42620.166666666664</c:v>
                </c:pt>
                <c:pt idx="10633">
                  <c:v>42620.170138888891</c:v>
                </c:pt>
                <c:pt idx="10634">
                  <c:v>42620.173611111109</c:v>
                </c:pt>
                <c:pt idx="10635">
                  <c:v>42620.177083333336</c:v>
                </c:pt>
                <c:pt idx="10636">
                  <c:v>42620.180555555555</c:v>
                </c:pt>
                <c:pt idx="10637">
                  <c:v>42620.184027777781</c:v>
                </c:pt>
                <c:pt idx="10638">
                  <c:v>42620.1875</c:v>
                </c:pt>
                <c:pt idx="10639">
                  <c:v>42620.190972222219</c:v>
                </c:pt>
                <c:pt idx="10640">
                  <c:v>42620.194444444445</c:v>
                </c:pt>
                <c:pt idx="10641">
                  <c:v>42620.197916666664</c:v>
                </c:pt>
                <c:pt idx="10642">
                  <c:v>42620.201388888891</c:v>
                </c:pt>
                <c:pt idx="10643">
                  <c:v>42620.204861111109</c:v>
                </c:pt>
                <c:pt idx="10644">
                  <c:v>42620.208333333336</c:v>
                </c:pt>
                <c:pt idx="10645">
                  <c:v>42620.211805555555</c:v>
                </c:pt>
                <c:pt idx="10646">
                  <c:v>42620.215277777781</c:v>
                </c:pt>
                <c:pt idx="10647">
                  <c:v>42620.21875</c:v>
                </c:pt>
                <c:pt idx="10648">
                  <c:v>42620.222222222219</c:v>
                </c:pt>
                <c:pt idx="10649">
                  <c:v>42620.225694444445</c:v>
                </c:pt>
                <c:pt idx="10650">
                  <c:v>42620.229166666664</c:v>
                </c:pt>
                <c:pt idx="10651">
                  <c:v>42620.232638888891</c:v>
                </c:pt>
                <c:pt idx="10652">
                  <c:v>42620.236111111109</c:v>
                </c:pt>
                <c:pt idx="10653">
                  <c:v>42620.239583333336</c:v>
                </c:pt>
                <c:pt idx="10654">
                  <c:v>42620.243055555555</c:v>
                </c:pt>
                <c:pt idx="10655">
                  <c:v>42620.246527777781</c:v>
                </c:pt>
                <c:pt idx="10656">
                  <c:v>42620.25</c:v>
                </c:pt>
                <c:pt idx="10657">
                  <c:v>42620.253472222219</c:v>
                </c:pt>
                <c:pt idx="10658">
                  <c:v>42620.256944444445</c:v>
                </c:pt>
                <c:pt idx="10659">
                  <c:v>42620.260416666664</c:v>
                </c:pt>
                <c:pt idx="10660">
                  <c:v>42620.263888888891</c:v>
                </c:pt>
                <c:pt idx="10661">
                  <c:v>42620.267361111109</c:v>
                </c:pt>
                <c:pt idx="10662">
                  <c:v>42620.270833333336</c:v>
                </c:pt>
                <c:pt idx="10663">
                  <c:v>42620.274305555555</c:v>
                </c:pt>
                <c:pt idx="10664">
                  <c:v>42620.277777777781</c:v>
                </c:pt>
                <c:pt idx="10665">
                  <c:v>42620.28125</c:v>
                </c:pt>
                <c:pt idx="10666">
                  <c:v>42620.284722222219</c:v>
                </c:pt>
                <c:pt idx="10667">
                  <c:v>42620.288194444445</c:v>
                </c:pt>
                <c:pt idx="10668">
                  <c:v>42620.291666666664</c:v>
                </c:pt>
                <c:pt idx="10669">
                  <c:v>42620.295138888891</c:v>
                </c:pt>
                <c:pt idx="10670">
                  <c:v>42620.298611111109</c:v>
                </c:pt>
                <c:pt idx="10671">
                  <c:v>42620.302083333336</c:v>
                </c:pt>
                <c:pt idx="10672">
                  <c:v>42620.305555555555</c:v>
                </c:pt>
                <c:pt idx="10673">
                  <c:v>42620.309027777781</c:v>
                </c:pt>
                <c:pt idx="10674">
                  <c:v>42620.3125</c:v>
                </c:pt>
                <c:pt idx="10675">
                  <c:v>42620.315972222219</c:v>
                </c:pt>
                <c:pt idx="10676">
                  <c:v>42620.319444444445</c:v>
                </c:pt>
                <c:pt idx="10677">
                  <c:v>42620.322916666664</c:v>
                </c:pt>
                <c:pt idx="10678">
                  <c:v>42620.326388888891</c:v>
                </c:pt>
                <c:pt idx="10679">
                  <c:v>42620.329861111109</c:v>
                </c:pt>
                <c:pt idx="10680">
                  <c:v>42620.333333333336</c:v>
                </c:pt>
                <c:pt idx="10681">
                  <c:v>42620.336805555555</c:v>
                </c:pt>
                <c:pt idx="10682">
                  <c:v>42620.340277777781</c:v>
                </c:pt>
                <c:pt idx="10683">
                  <c:v>42620.34375</c:v>
                </c:pt>
                <c:pt idx="10684">
                  <c:v>42620.347222222219</c:v>
                </c:pt>
                <c:pt idx="10685">
                  <c:v>42620.350694444445</c:v>
                </c:pt>
                <c:pt idx="10686">
                  <c:v>42620.354166666664</c:v>
                </c:pt>
                <c:pt idx="10687">
                  <c:v>42620.357638888891</c:v>
                </c:pt>
                <c:pt idx="10688">
                  <c:v>42620.361111111109</c:v>
                </c:pt>
                <c:pt idx="10689">
                  <c:v>42620.364583333336</c:v>
                </c:pt>
                <c:pt idx="10690">
                  <c:v>42620.368055555555</c:v>
                </c:pt>
                <c:pt idx="10691">
                  <c:v>42620.371527777781</c:v>
                </c:pt>
                <c:pt idx="10692">
                  <c:v>42620.375</c:v>
                </c:pt>
                <c:pt idx="10693">
                  <c:v>42620.378472222219</c:v>
                </c:pt>
                <c:pt idx="10694">
                  <c:v>42620.381944444445</c:v>
                </c:pt>
                <c:pt idx="10695">
                  <c:v>42620.385416666664</c:v>
                </c:pt>
                <c:pt idx="10696">
                  <c:v>42620.388888888891</c:v>
                </c:pt>
                <c:pt idx="10697">
                  <c:v>42620.392361111109</c:v>
                </c:pt>
                <c:pt idx="10698">
                  <c:v>42620.395833333336</c:v>
                </c:pt>
                <c:pt idx="10699">
                  <c:v>42620.399305555555</c:v>
                </c:pt>
                <c:pt idx="10700">
                  <c:v>42620.402777777781</c:v>
                </c:pt>
                <c:pt idx="10701">
                  <c:v>42620.40625</c:v>
                </c:pt>
                <c:pt idx="10702">
                  <c:v>42620.409722222219</c:v>
                </c:pt>
                <c:pt idx="10703">
                  <c:v>42620.413194444445</c:v>
                </c:pt>
                <c:pt idx="10704">
                  <c:v>42620.416666666664</c:v>
                </c:pt>
                <c:pt idx="10705">
                  <c:v>42620.420138888891</c:v>
                </c:pt>
                <c:pt idx="10706">
                  <c:v>42620.423611111109</c:v>
                </c:pt>
                <c:pt idx="10707">
                  <c:v>42620.427083333336</c:v>
                </c:pt>
                <c:pt idx="10708">
                  <c:v>42620.430555555555</c:v>
                </c:pt>
                <c:pt idx="10709">
                  <c:v>42620.434027777781</c:v>
                </c:pt>
                <c:pt idx="10710">
                  <c:v>42620.4375</c:v>
                </c:pt>
                <c:pt idx="10711">
                  <c:v>42620.440972222219</c:v>
                </c:pt>
                <c:pt idx="10712">
                  <c:v>42620.444444444445</c:v>
                </c:pt>
                <c:pt idx="10713">
                  <c:v>42620.447916666664</c:v>
                </c:pt>
                <c:pt idx="10714">
                  <c:v>42620.451388888891</c:v>
                </c:pt>
                <c:pt idx="10715">
                  <c:v>42620.454861111109</c:v>
                </c:pt>
                <c:pt idx="10716">
                  <c:v>42620.458333333336</c:v>
                </c:pt>
                <c:pt idx="10717">
                  <c:v>42620.461805555555</c:v>
                </c:pt>
                <c:pt idx="10718">
                  <c:v>42620.465277777781</c:v>
                </c:pt>
                <c:pt idx="10719">
                  <c:v>42620.46875</c:v>
                </c:pt>
                <c:pt idx="10720">
                  <c:v>42620.472222222219</c:v>
                </c:pt>
                <c:pt idx="10721">
                  <c:v>42620.475694444445</c:v>
                </c:pt>
                <c:pt idx="10722">
                  <c:v>42620.479166666664</c:v>
                </c:pt>
                <c:pt idx="10723">
                  <c:v>42620.482638888891</c:v>
                </c:pt>
                <c:pt idx="10724">
                  <c:v>42620.486111111109</c:v>
                </c:pt>
                <c:pt idx="10725">
                  <c:v>42620.489583333336</c:v>
                </c:pt>
                <c:pt idx="10726">
                  <c:v>42620.493055555555</c:v>
                </c:pt>
                <c:pt idx="10727">
                  <c:v>42620.496527777781</c:v>
                </c:pt>
                <c:pt idx="10728">
                  <c:v>42620.5</c:v>
                </c:pt>
                <c:pt idx="10729">
                  <c:v>42620.503472222219</c:v>
                </c:pt>
                <c:pt idx="10730">
                  <c:v>42620.506944444445</c:v>
                </c:pt>
                <c:pt idx="10731">
                  <c:v>42620.510416666664</c:v>
                </c:pt>
                <c:pt idx="10732">
                  <c:v>42620.513888888891</c:v>
                </c:pt>
                <c:pt idx="10733">
                  <c:v>42620.517361111109</c:v>
                </c:pt>
                <c:pt idx="10734">
                  <c:v>42620.520833333336</c:v>
                </c:pt>
                <c:pt idx="10735">
                  <c:v>42620.524305555555</c:v>
                </c:pt>
                <c:pt idx="10736">
                  <c:v>42620.527777777781</c:v>
                </c:pt>
                <c:pt idx="10737">
                  <c:v>42620.53125</c:v>
                </c:pt>
                <c:pt idx="10738">
                  <c:v>42620.534722222219</c:v>
                </c:pt>
                <c:pt idx="10739">
                  <c:v>42620.538194444445</c:v>
                </c:pt>
                <c:pt idx="10740">
                  <c:v>42620.541666666664</c:v>
                </c:pt>
                <c:pt idx="10741">
                  <c:v>42620.545138888891</c:v>
                </c:pt>
                <c:pt idx="10742">
                  <c:v>42620.548611111109</c:v>
                </c:pt>
                <c:pt idx="10743">
                  <c:v>42620.552083333336</c:v>
                </c:pt>
                <c:pt idx="10744">
                  <c:v>42620.555555555555</c:v>
                </c:pt>
                <c:pt idx="10745">
                  <c:v>42620.559027777781</c:v>
                </c:pt>
                <c:pt idx="10746">
                  <c:v>42620.5625</c:v>
                </c:pt>
                <c:pt idx="10747">
                  <c:v>42620.565972222219</c:v>
                </c:pt>
                <c:pt idx="10748">
                  <c:v>42620.569444444445</c:v>
                </c:pt>
                <c:pt idx="10749">
                  <c:v>42620.572916666664</c:v>
                </c:pt>
                <c:pt idx="10750">
                  <c:v>42620.576388888891</c:v>
                </c:pt>
                <c:pt idx="10751">
                  <c:v>42620.579861111109</c:v>
                </c:pt>
                <c:pt idx="10752">
                  <c:v>42620.583333333336</c:v>
                </c:pt>
                <c:pt idx="10753">
                  <c:v>42620.586805555555</c:v>
                </c:pt>
                <c:pt idx="10754">
                  <c:v>42620.590277777781</c:v>
                </c:pt>
                <c:pt idx="10755">
                  <c:v>42620.59375</c:v>
                </c:pt>
                <c:pt idx="10756">
                  <c:v>42620.597222222219</c:v>
                </c:pt>
                <c:pt idx="10757">
                  <c:v>42620.600694444445</c:v>
                </c:pt>
                <c:pt idx="10758">
                  <c:v>42620.604166666664</c:v>
                </c:pt>
                <c:pt idx="10759">
                  <c:v>42620.607638888891</c:v>
                </c:pt>
                <c:pt idx="10760">
                  <c:v>42620.611111111109</c:v>
                </c:pt>
                <c:pt idx="10761">
                  <c:v>42620.614583333336</c:v>
                </c:pt>
                <c:pt idx="10762">
                  <c:v>42620.618055555555</c:v>
                </c:pt>
                <c:pt idx="10763">
                  <c:v>42620.621527777781</c:v>
                </c:pt>
                <c:pt idx="10764">
                  <c:v>42620.625</c:v>
                </c:pt>
                <c:pt idx="10765">
                  <c:v>42620.628472222219</c:v>
                </c:pt>
                <c:pt idx="10766">
                  <c:v>42620.631944444445</c:v>
                </c:pt>
                <c:pt idx="10767">
                  <c:v>42620.635416666664</c:v>
                </c:pt>
                <c:pt idx="10768">
                  <c:v>42620.638888888891</c:v>
                </c:pt>
                <c:pt idx="10769">
                  <c:v>42620.642361111109</c:v>
                </c:pt>
                <c:pt idx="10770">
                  <c:v>42620.645833333336</c:v>
                </c:pt>
                <c:pt idx="10771">
                  <c:v>42620.649305555555</c:v>
                </c:pt>
                <c:pt idx="10772">
                  <c:v>42620.652777777781</c:v>
                </c:pt>
                <c:pt idx="10773">
                  <c:v>42620.65625</c:v>
                </c:pt>
                <c:pt idx="10774">
                  <c:v>42620.659722222219</c:v>
                </c:pt>
                <c:pt idx="10775">
                  <c:v>42620.663194444445</c:v>
                </c:pt>
                <c:pt idx="10776">
                  <c:v>42620.666666666664</c:v>
                </c:pt>
                <c:pt idx="10777">
                  <c:v>42620.670138888891</c:v>
                </c:pt>
                <c:pt idx="10778">
                  <c:v>42620.673611111109</c:v>
                </c:pt>
                <c:pt idx="10779">
                  <c:v>42620.677083333336</c:v>
                </c:pt>
                <c:pt idx="10780">
                  <c:v>42620.680555555555</c:v>
                </c:pt>
                <c:pt idx="10781">
                  <c:v>42620.684027777781</c:v>
                </c:pt>
                <c:pt idx="10782">
                  <c:v>42620.6875</c:v>
                </c:pt>
                <c:pt idx="10783">
                  <c:v>42620.690972222219</c:v>
                </c:pt>
                <c:pt idx="10784">
                  <c:v>42620.694444444445</c:v>
                </c:pt>
                <c:pt idx="10785">
                  <c:v>42620.697916666664</c:v>
                </c:pt>
                <c:pt idx="10786">
                  <c:v>42620.701388888891</c:v>
                </c:pt>
                <c:pt idx="10787">
                  <c:v>42620.704861111109</c:v>
                </c:pt>
                <c:pt idx="10788">
                  <c:v>42620.708333333336</c:v>
                </c:pt>
                <c:pt idx="10789">
                  <c:v>42620.711805555555</c:v>
                </c:pt>
                <c:pt idx="10790">
                  <c:v>42620.715277777781</c:v>
                </c:pt>
                <c:pt idx="10791">
                  <c:v>42620.71875</c:v>
                </c:pt>
                <c:pt idx="10792">
                  <c:v>42620.722222222219</c:v>
                </c:pt>
                <c:pt idx="10793">
                  <c:v>42620.725694444445</c:v>
                </c:pt>
                <c:pt idx="10794">
                  <c:v>42620.729166666664</c:v>
                </c:pt>
                <c:pt idx="10795">
                  <c:v>42620.732638888891</c:v>
                </c:pt>
                <c:pt idx="10796">
                  <c:v>42620.736111111109</c:v>
                </c:pt>
                <c:pt idx="10797">
                  <c:v>42620.739583333336</c:v>
                </c:pt>
                <c:pt idx="10798">
                  <c:v>42620.743055555555</c:v>
                </c:pt>
                <c:pt idx="10799">
                  <c:v>42620.746527777781</c:v>
                </c:pt>
                <c:pt idx="10800">
                  <c:v>42620.75</c:v>
                </c:pt>
                <c:pt idx="10801">
                  <c:v>42620.753472222219</c:v>
                </c:pt>
                <c:pt idx="10802">
                  <c:v>42620.756944444445</c:v>
                </c:pt>
                <c:pt idx="10803">
                  <c:v>42620.760416666664</c:v>
                </c:pt>
                <c:pt idx="10804">
                  <c:v>42620.763888888891</c:v>
                </c:pt>
                <c:pt idx="10805">
                  <c:v>42620.767361111109</c:v>
                </c:pt>
                <c:pt idx="10806">
                  <c:v>42620.770833333336</c:v>
                </c:pt>
                <c:pt idx="10807">
                  <c:v>42620.774305555555</c:v>
                </c:pt>
                <c:pt idx="10808">
                  <c:v>42620.777777777781</c:v>
                </c:pt>
                <c:pt idx="10809">
                  <c:v>42620.78125</c:v>
                </c:pt>
                <c:pt idx="10810">
                  <c:v>42620.784722222219</c:v>
                </c:pt>
                <c:pt idx="10811">
                  <c:v>42620.788194444445</c:v>
                </c:pt>
                <c:pt idx="10812">
                  <c:v>42620.791666666664</c:v>
                </c:pt>
                <c:pt idx="10813">
                  <c:v>42620.795138888891</c:v>
                </c:pt>
                <c:pt idx="10814">
                  <c:v>42620.798611111109</c:v>
                </c:pt>
                <c:pt idx="10815">
                  <c:v>42620.802083333336</c:v>
                </c:pt>
                <c:pt idx="10816">
                  <c:v>42620.805555555555</c:v>
                </c:pt>
                <c:pt idx="10817">
                  <c:v>42620.809027777781</c:v>
                </c:pt>
                <c:pt idx="10818">
                  <c:v>42620.8125</c:v>
                </c:pt>
                <c:pt idx="10819">
                  <c:v>42620.815972222219</c:v>
                </c:pt>
                <c:pt idx="10820">
                  <c:v>42620.819444444445</c:v>
                </c:pt>
                <c:pt idx="10821">
                  <c:v>42620.822916666664</c:v>
                </c:pt>
                <c:pt idx="10822">
                  <c:v>42620.826388888891</c:v>
                </c:pt>
                <c:pt idx="10823">
                  <c:v>42620.829861111109</c:v>
                </c:pt>
                <c:pt idx="10824">
                  <c:v>42620.833333333336</c:v>
                </c:pt>
                <c:pt idx="10825">
                  <c:v>42620.836805555555</c:v>
                </c:pt>
                <c:pt idx="10826">
                  <c:v>42620.840277777781</c:v>
                </c:pt>
                <c:pt idx="10827">
                  <c:v>42620.84375</c:v>
                </c:pt>
                <c:pt idx="10828">
                  <c:v>42620.847222222219</c:v>
                </c:pt>
                <c:pt idx="10829">
                  <c:v>42620.850694444445</c:v>
                </c:pt>
                <c:pt idx="10830">
                  <c:v>42620.854166666664</c:v>
                </c:pt>
                <c:pt idx="10831">
                  <c:v>42620.857638888891</c:v>
                </c:pt>
                <c:pt idx="10832">
                  <c:v>42620.861111111109</c:v>
                </c:pt>
                <c:pt idx="10833">
                  <c:v>42620.864583333336</c:v>
                </c:pt>
                <c:pt idx="10834">
                  <c:v>42620.868055555555</c:v>
                </c:pt>
                <c:pt idx="10835">
                  <c:v>42620.871527777781</c:v>
                </c:pt>
                <c:pt idx="10836">
                  <c:v>42620.875</c:v>
                </c:pt>
                <c:pt idx="10837">
                  <c:v>42620.878472222219</c:v>
                </c:pt>
                <c:pt idx="10838">
                  <c:v>42620.881944444445</c:v>
                </c:pt>
                <c:pt idx="10839">
                  <c:v>42620.885416666664</c:v>
                </c:pt>
                <c:pt idx="10840">
                  <c:v>42620.888888888891</c:v>
                </c:pt>
                <c:pt idx="10841">
                  <c:v>42620.892361111109</c:v>
                </c:pt>
                <c:pt idx="10842">
                  <c:v>42620.895833333336</c:v>
                </c:pt>
                <c:pt idx="10843">
                  <c:v>42620.899305555555</c:v>
                </c:pt>
                <c:pt idx="10844">
                  <c:v>42620.902777777781</c:v>
                </c:pt>
                <c:pt idx="10845">
                  <c:v>42620.90625</c:v>
                </c:pt>
                <c:pt idx="10846">
                  <c:v>42620.909722222219</c:v>
                </c:pt>
                <c:pt idx="10847">
                  <c:v>42620.913194444445</c:v>
                </c:pt>
                <c:pt idx="10848">
                  <c:v>42620.916666666664</c:v>
                </c:pt>
                <c:pt idx="10849">
                  <c:v>42620.920138888891</c:v>
                </c:pt>
                <c:pt idx="10850">
                  <c:v>42620.923611111109</c:v>
                </c:pt>
                <c:pt idx="10851">
                  <c:v>42620.927083333336</c:v>
                </c:pt>
                <c:pt idx="10852">
                  <c:v>42620.930555555555</c:v>
                </c:pt>
                <c:pt idx="10853">
                  <c:v>42620.934027777781</c:v>
                </c:pt>
                <c:pt idx="10854">
                  <c:v>42620.9375</c:v>
                </c:pt>
                <c:pt idx="10855">
                  <c:v>42620.940972222219</c:v>
                </c:pt>
                <c:pt idx="10856">
                  <c:v>42620.944444444445</c:v>
                </c:pt>
                <c:pt idx="10857">
                  <c:v>42620.947916666664</c:v>
                </c:pt>
                <c:pt idx="10858">
                  <c:v>42620.951388888891</c:v>
                </c:pt>
                <c:pt idx="10859">
                  <c:v>42620.954861111109</c:v>
                </c:pt>
                <c:pt idx="10860">
                  <c:v>42620.958333333336</c:v>
                </c:pt>
                <c:pt idx="10861">
                  <c:v>42620.961805555555</c:v>
                </c:pt>
                <c:pt idx="10862">
                  <c:v>42620.965277777781</c:v>
                </c:pt>
                <c:pt idx="10863">
                  <c:v>42620.96875</c:v>
                </c:pt>
                <c:pt idx="10864">
                  <c:v>42620.972222222219</c:v>
                </c:pt>
                <c:pt idx="10865">
                  <c:v>42620.975694444445</c:v>
                </c:pt>
                <c:pt idx="10866">
                  <c:v>42620.979166666664</c:v>
                </c:pt>
                <c:pt idx="10867">
                  <c:v>42620.982638888891</c:v>
                </c:pt>
                <c:pt idx="10868">
                  <c:v>42620.986111111109</c:v>
                </c:pt>
                <c:pt idx="10869">
                  <c:v>42620.989583333336</c:v>
                </c:pt>
                <c:pt idx="10870">
                  <c:v>42620.993055555555</c:v>
                </c:pt>
                <c:pt idx="10871">
                  <c:v>42620.996527777781</c:v>
                </c:pt>
                <c:pt idx="10872">
                  <c:v>42621</c:v>
                </c:pt>
                <c:pt idx="10873">
                  <c:v>42621.003472222219</c:v>
                </c:pt>
                <c:pt idx="10874">
                  <c:v>42621.006944444445</c:v>
                </c:pt>
                <c:pt idx="10875">
                  <c:v>42621.010416666664</c:v>
                </c:pt>
                <c:pt idx="10876">
                  <c:v>42621.013888888891</c:v>
                </c:pt>
                <c:pt idx="10877">
                  <c:v>42621.017361111109</c:v>
                </c:pt>
                <c:pt idx="10878">
                  <c:v>42621.020833333336</c:v>
                </c:pt>
                <c:pt idx="10879">
                  <c:v>42621.024305555555</c:v>
                </c:pt>
                <c:pt idx="10880">
                  <c:v>42621.027777777781</c:v>
                </c:pt>
                <c:pt idx="10881">
                  <c:v>42621.03125</c:v>
                </c:pt>
                <c:pt idx="10882">
                  <c:v>42621.034722222219</c:v>
                </c:pt>
                <c:pt idx="10883">
                  <c:v>42621.038194444445</c:v>
                </c:pt>
                <c:pt idx="10884">
                  <c:v>42621.041666666664</c:v>
                </c:pt>
                <c:pt idx="10885">
                  <c:v>42621.045138888891</c:v>
                </c:pt>
                <c:pt idx="10886">
                  <c:v>42621.048611111109</c:v>
                </c:pt>
                <c:pt idx="10887">
                  <c:v>42621.052083333336</c:v>
                </c:pt>
                <c:pt idx="10888">
                  <c:v>42621.055555555555</c:v>
                </c:pt>
                <c:pt idx="10889">
                  <c:v>42621.059027777781</c:v>
                </c:pt>
                <c:pt idx="10890">
                  <c:v>42621.0625</c:v>
                </c:pt>
                <c:pt idx="10891">
                  <c:v>42621.065972222219</c:v>
                </c:pt>
                <c:pt idx="10892">
                  <c:v>42621.069444444445</c:v>
                </c:pt>
                <c:pt idx="10893">
                  <c:v>42621.072916666664</c:v>
                </c:pt>
                <c:pt idx="10894">
                  <c:v>42621.076388888891</c:v>
                </c:pt>
                <c:pt idx="10895">
                  <c:v>42621.079861111109</c:v>
                </c:pt>
                <c:pt idx="10896">
                  <c:v>42621.083333333336</c:v>
                </c:pt>
                <c:pt idx="10897">
                  <c:v>42621.086805555555</c:v>
                </c:pt>
                <c:pt idx="10898">
                  <c:v>42621.090277777781</c:v>
                </c:pt>
                <c:pt idx="10899">
                  <c:v>42621.09375</c:v>
                </c:pt>
                <c:pt idx="10900">
                  <c:v>42621.097222222219</c:v>
                </c:pt>
                <c:pt idx="10901">
                  <c:v>42621.100694444445</c:v>
                </c:pt>
                <c:pt idx="10902">
                  <c:v>42621.104166666664</c:v>
                </c:pt>
                <c:pt idx="10903">
                  <c:v>42621.107638888891</c:v>
                </c:pt>
                <c:pt idx="10904">
                  <c:v>42621.111111111109</c:v>
                </c:pt>
                <c:pt idx="10905">
                  <c:v>42621.114583333336</c:v>
                </c:pt>
                <c:pt idx="10906">
                  <c:v>42621.118055555555</c:v>
                </c:pt>
                <c:pt idx="10907">
                  <c:v>42621.121527777781</c:v>
                </c:pt>
                <c:pt idx="10908">
                  <c:v>42621.125</c:v>
                </c:pt>
                <c:pt idx="10909">
                  <c:v>42621.128472222219</c:v>
                </c:pt>
                <c:pt idx="10910">
                  <c:v>42621.131944444445</c:v>
                </c:pt>
                <c:pt idx="10911">
                  <c:v>42621.135416666664</c:v>
                </c:pt>
                <c:pt idx="10912">
                  <c:v>42621.138888888891</c:v>
                </c:pt>
                <c:pt idx="10913">
                  <c:v>42621.142361111109</c:v>
                </c:pt>
                <c:pt idx="10914">
                  <c:v>42621.145833333336</c:v>
                </c:pt>
                <c:pt idx="10915">
                  <c:v>42621.149305555555</c:v>
                </c:pt>
                <c:pt idx="10916">
                  <c:v>42621.152777777781</c:v>
                </c:pt>
                <c:pt idx="10917">
                  <c:v>42621.15625</c:v>
                </c:pt>
                <c:pt idx="10918">
                  <c:v>42621.159722222219</c:v>
                </c:pt>
                <c:pt idx="10919">
                  <c:v>42621.163194444445</c:v>
                </c:pt>
                <c:pt idx="10920">
                  <c:v>42621.166666666664</c:v>
                </c:pt>
                <c:pt idx="10921">
                  <c:v>42621.170138888891</c:v>
                </c:pt>
                <c:pt idx="10922">
                  <c:v>42621.173611111109</c:v>
                </c:pt>
                <c:pt idx="10923">
                  <c:v>42621.177083333336</c:v>
                </c:pt>
                <c:pt idx="10924">
                  <c:v>42621.180555555555</c:v>
                </c:pt>
                <c:pt idx="10925">
                  <c:v>42621.184027777781</c:v>
                </c:pt>
                <c:pt idx="10926">
                  <c:v>42621.1875</c:v>
                </c:pt>
                <c:pt idx="10927">
                  <c:v>42621.190972222219</c:v>
                </c:pt>
                <c:pt idx="10928">
                  <c:v>42621.194444444445</c:v>
                </c:pt>
                <c:pt idx="10929">
                  <c:v>42621.197916666664</c:v>
                </c:pt>
                <c:pt idx="10930">
                  <c:v>42621.201388888891</c:v>
                </c:pt>
                <c:pt idx="10931">
                  <c:v>42621.204861111109</c:v>
                </c:pt>
                <c:pt idx="10932">
                  <c:v>42621.208333333336</c:v>
                </c:pt>
                <c:pt idx="10933">
                  <c:v>42621.211805555555</c:v>
                </c:pt>
                <c:pt idx="10934">
                  <c:v>42621.215277777781</c:v>
                </c:pt>
                <c:pt idx="10935">
                  <c:v>42621.21875</c:v>
                </c:pt>
                <c:pt idx="10936">
                  <c:v>42621.222222222219</c:v>
                </c:pt>
                <c:pt idx="10937">
                  <c:v>42621.225694444445</c:v>
                </c:pt>
                <c:pt idx="10938">
                  <c:v>42621.229166666664</c:v>
                </c:pt>
                <c:pt idx="10939">
                  <c:v>42621.232638888891</c:v>
                </c:pt>
                <c:pt idx="10940">
                  <c:v>42621.236111111109</c:v>
                </c:pt>
                <c:pt idx="10941">
                  <c:v>42621.239583333336</c:v>
                </c:pt>
                <c:pt idx="10942">
                  <c:v>42621.243055555555</c:v>
                </c:pt>
                <c:pt idx="10943">
                  <c:v>42621.246527777781</c:v>
                </c:pt>
                <c:pt idx="10944">
                  <c:v>42621.25</c:v>
                </c:pt>
                <c:pt idx="10945">
                  <c:v>42621.253472222219</c:v>
                </c:pt>
                <c:pt idx="10946">
                  <c:v>42621.256944444445</c:v>
                </c:pt>
                <c:pt idx="10947">
                  <c:v>42621.260416666664</c:v>
                </c:pt>
                <c:pt idx="10948">
                  <c:v>42621.263888888891</c:v>
                </c:pt>
                <c:pt idx="10949">
                  <c:v>42621.267361111109</c:v>
                </c:pt>
                <c:pt idx="10950">
                  <c:v>42621.270833333336</c:v>
                </c:pt>
                <c:pt idx="10951">
                  <c:v>42621.274305555555</c:v>
                </c:pt>
                <c:pt idx="10952">
                  <c:v>42621.277777777781</c:v>
                </c:pt>
                <c:pt idx="10953">
                  <c:v>42621.28125</c:v>
                </c:pt>
                <c:pt idx="10954">
                  <c:v>42621.284722222219</c:v>
                </c:pt>
                <c:pt idx="10955">
                  <c:v>42621.288194444445</c:v>
                </c:pt>
                <c:pt idx="10956">
                  <c:v>42621.291666666664</c:v>
                </c:pt>
                <c:pt idx="10957">
                  <c:v>42621.295138888891</c:v>
                </c:pt>
                <c:pt idx="10958">
                  <c:v>42621.298611111109</c:v>
                </c:pt>
                <c:pt idx="10959">
                  <c:v>42621.302083333336</c:v>
                </c:pt>
                <c:pt idx="10960">
                  <c:v>42621.305555555555</c:v>
                </c:pt>
                <c:pt idx="10961">
                  <c:v>42621.309027777781</c:v>
                </c:pt>
                <c:pt idx="10962">
                  <c:v>42621.3125</c:v>
                </c:pt>
                <c:pt idx="10963">
                  <c:v>42621.315972222219</c:v>
                </c:pt>
                <c:pt idx="10964">
                  <c:v>42621.319444444445</c:v>
                </c:pt>
                <c:pt idx="10965">
                  <c:v>42621.322916666664</c:v>
                </c:pt>
                <c:pt idx="10966">
                  <c:v>42621.326388888891</c:v>
                </c:pt>
                <c:pt idx="10967">
                  <c:v>42621.329861111109</c:v>
                </c:pt>
                <c:pt idx="10968">
                  <c:v>42621.333333333336</c:v>
                </c:pt>
                <c:pt idx="10969">
                  <c:v>42621.336805555555</c:v>
                </c:pt>
                <c:pt idx="10970">
                  <c:v>42621.340277777781</c:v>
                </c:pt>
                <c:pt idx="10971">
                  <c:v>42621.34375</c:v>
                </c:pt>
                <c:pt idx="10972">
                  <c:v>42621.347222222219</c:v>
                </c:pt>
                <c:pt idx="10973">
                  <c:v>42621.350694444445</c:v>
                </c:pt>
                <c:pt idx="10974">
                  <c:v>42621.354166666664</c:v>
                </c:pt>
                <c:pt idx="10975">
                  <c:v>42621.357638888891</c:v>
                </c:pt>
                <c:pt idx="10976">
                  <c:v>42621.361111111109</c:v>
                </c:pt>
                <c:pt idx="10977">
                  <c:v>42621.364583333336</c:v>
                </c:pt>
                <c:pt idx="10978">
                  <c:v>42621.368055555555</c:v>
                </c:pt>
                <c:pt idx="10979">
                  <c:v>42621.371527777781</c:v>
                </c:pt>
                <c:pt idx="10980">
                  <c:v>42621.375</c:v>
                </c:pt>
                <c:pt idx="10981">
                  <c:v>42621.378472222219</c:v>
                </c:pt>
                <c:pt idx="10982">
                  <c:v>42621.381944444445</c:v>
                </c:pt>
                <c:pt idx="10983">
                  <c:v>42621.385416666664</c:v>
                </c:pt>
                <c:pt idx="10984">
                  <c:v>42621.388888888891</c:v>
                </c:pt>
                <c:pt idx="10985">
                  <c:v>42621.392361111109</c:v>
                </c:pt>
                <c:pt idx="10986">
                  <c:v>42621.395833333336</c:v>
                </c:pt>
                <c:pt idx="10987">
                  <c:v>42621.399305555555</c:v>
                </c:pt>
                <c:pt idx="10988">
                  <c:v>42621.402777777781</c:v>
                </c:pt>
                <c:pt idx="10989">
                  <c:v>42621.40625</c:v>
                </c:pt>
                <c:pt idx="10990">
                  <c:v>42621.409722222219</c:v>
                </c:pt>
                <c:pt idx="10991">
                  <c:v>42621.413194444445</c:v>
                </c:pt>
                <c:pt idx="10992">
                  <c:v>42621.416666666664</c:v>
                </c:pt>
                <c:pt idx="10993">
                  <c:v>42621.420138888891</c:v>
                </c:pt>
                <c:pt idx="10994">
                  <c:v>42621.423611111109</c:v>
                </c:pt>
                <c:pt idx="10995">
                  <c:v>42621.427083333336</c:v>
                </c:pt>
                <c:pt idx="10996">
                  <c:v>42621.430555555555</c:v>
                </c:pt>
                <c:pt idx="10997">
                  <c:v>42621.434027777781</c:v>
                </c:pt>
                <c:pt idx="10998">
                  <c:v>42621.4375</c:v>
                </c:pt>
                <c:pt idx="10999">
                  <c:v>42621.440972222219</c:v>
                </c:pt>
                <c:pt idx="11000">
                  <c:v>42621.444444444445</c:v>
                </c:pt>
                <c:pt idx="11001">
                  <c:v>42621.447916666664</c:v>
                </c:pt>
                <c:pt idx="11002">
                  <c:v>42621.451388888891</c:v>
                </c:pt>
                <c:pt idx="11003">
                  <c:v>42621.454861111109</c:v>
                </c:pt>
                <c:pt idx="11004">
                  <c:v>42621.458333333336</c:v>
                </c:pt>
                <c:pt idx="11005">
                  <c:v>42621.461805555555</c:v>
                </c:pt>
                <c:pt idx="11006">
                  <c:v>42621.465277777781</c:v>
                </c:pt>
                <c:pt idx="11007">
                  <c:v>42621.46875</c:v>
                </c:pt>
                <c:pt idx="11008">
                  <c:v>42621.472222222219</c:v>
                </c:pt>
                <c:pt idx="11009">
                  <c:v>42621.475694444445</c:v>
                </c:pt>
                <c:pt idx="11010">
                  <c:v>42621.479166666664</c:v>
                </c:pt>
                <c:pt idx="11011">
                  <c:v>42621.482638888891</c:v>
                </c:pt>
                <c:pt idx="11012">
                  <c:v>42621.486111111109</c:v>
                </c:pt>
                <c:pt idx="11013">
                  <c:v>42621.489583333336</c:v>
                </c:pt>
                <c:pt idx="11014">
                  <c:v>42621.493055555555</c:v>
                </c:pt>
                <c:pt idx="11015">
                  <c:v>42621.496527777781</c:v>
                </c:pt>
                <c:pt idx="11016">
                  <c:v>42621.5</c:v>
                </c:pt>
                <c:pt idx="11017">
                  <c:v>42621.503472222219</c:v>
                </c:pt>
                <c:pt idx="11018">
                  <c:v>42621.506944444445</c:v>
                </c:pt>
                <c:pt idx="11019">
                  <c:v>42621.510416666664</c:v>
                </c:pt>
                <c:pt idx="11020">
                  <c:v>42621.513888888891</c:v>
                </c:pt>
                <c:pt idx="11021">
                  <c:v>42621.517361111109</c:v>
                </c:pt>
                <c:pt idx="11022">
                  <c:v>42621.520833333336</c:v>
                </c:pt>
                <c:pt idx="11023">
                  <c:v>42621.524305555555</c:v>
                </c:pt>
                <c:pt idx="11024">
                  <c:v>42621.527777777781</c:v>
                </c:pt>
                <c:pt idx="11025">
                  <c:v>42621.53125</c:v>
                </c:pt>
                <c:pt idx="11026">
                  <c:v>42621.534722222219</c:v>
                </c:pt>
                <c:pt idx="11027">
                  <c:v>42621.538194444445</c:v>
                </c:pt>
                <c:pt idx="11028">
                  <c:v>42621.541666666664</c:v>
                </c:pt>
                <c:pt idx="11029">
                  <c:v>42621.545138888891</c:v>
                </c:pt>
                <c:pt idx="11030">
                  <c:v>42621.548611111109</c:v>
                </c:pt>
                <c:pt idx="11031">
                  <c:v>42621.552083333336</c:v>
                </c:pt>
                <c:pt idx="11032">
                  <c:v>42621.555555555555</c:v>
                </c:pt>
                <c:pt idx="11033">
                  <c:v>42621.559027777781</c:v>
                </c:pt>
                <c:pt idx="11034">
                  <c:v>42621.5625</c:v>
                </c:pt>
                <c:pt idx="11035">
                  <c:v>42621.565972222219</c:v>
                </c:pt>
                <c:pt idx="11036">
                  <c:v>42621.569444444445</c:v>
                </c:pt>
                <c:pt idx="11037">
                  <c:v>42621.572916666664</c:v>
                </c:pt>
                <c:pt idx="11038">
                  <c:v>42621.576388888891</c:v>
                </c:pt>
                <c:pt idx="11039">
                  <c:v>42621.579861111109</c:v>
                </c:pt>
                <c:pt idx="11040">
                  <c:v>42621.583333333336</c:v>
                </c:pt>
                <c:pt idx="11041">
                  <c:v>42621.586805555555</c:v>
                </c:pt>
                <c:pt idx="11042">
                  <c:v>42621.590277777781</c:v>
                </c:pt>
                <c:pt idx="11043">
                  <c:v>42621.59375</c:v>
                </c:pt>
                <c:pt idx="11044">
                  <c:v>42621.597222222219</c:v>
                </c:pt>
                <c:pt idx="11045">
                  <c:v>42621.600694444445</c:v>
                </c:pt>
                <c:pt idx="11046">
                  <c:v>42621.604166666664</c:v>
                </c:pt>
                <c:pt idx="11047">
                  <c:v>42621.607638888891</c:v>
                </c:pt>
                <c:pt idx="11048">
                  <c:v>42621.611111111109</c:v>
                </c:pt>
                <c:pt idx="11049">
                  <c:v>42621.614583333336</c:v>
                </c:pt>
                <c:pt idx="11050">
                  <c:v>42621.618055555555</c:v>
                </c:pt>
                <c:pt idx="11051">
                  <c:v>42621.621527777781</c:v>
                </c:pt>
                <c:pt idx="11052">
                  <c:v>42621.625</c:v>
                </c:pt>
                <c:pt idx="11053">
                  <c:v>42621.628472222219</c:v>
                </c:pt>
                <c:pt idx="11054">
                  <c:v>42621.631944444445</c:v>
                </c:pt>
                <c:pt idx="11055">
                  <c:v>42621.635416666664</c:v>
                </c:pt>
                <c:pt idx="11056">
                  <c:v>42621.638888888891</c:v>
                </c:pt>
                <c:pt idx="11057">
                  <c:v>42621.642361111109</c:v>
                </c:pt>
                <c:pt idx="11058">
                  <c:v>42621.645833333336</c:v>
                </c:pt>
                <c:pt idx="11059">
                  <c:v>42621.649305555555</c:v>
                </c:pt>
                <c:pt idx="11060">
                  <c:v>42621.652777777781</c:v>
                </c:pt>
                <c:pt idx="11061">
                  <c:v>42621.65625</c:v>
                </c:pt>
                <c:pt idx="11062">
                  <c:v>42621.659722222219</c:v>
                </c:pt>
                <c:pt idx="11063">
                  <c:v>42621.663194444445</c:v>
                </c:pt>
                <c:pt idx="11064">
                  <c:v>42621.666666666664</c:v>
                </c:pt>
                <c:pt idx="11065">
                  <c:v>42621.670138888891</c:v>
                </c:pt>
                <c:pt idx="11066">
                  <c:v>42621.673611111109</c:v>
                </c:pt>
                <c:pt idx="11067">
                  <c:v>42621.677083333336</c:v>
                </c:pt>
                <c:pt idx="11068">
                  <c:v>42621.680555555555</c:v>
                </c:pt>
                <c:pt idx="11069">
                  <c:v>42621.684027777781</c:v>
                </c:pt>
                <c:pt idx="11070">
                  <c:v>42621.6875</c:v>
                </c:pt>
                <c:pt idx="11071">
                  <c:v>42621.690972222219</c:v>
                </c:pt>
                <c:pt idx="11072">
                  <c:v>42621.694444444445</c:v>
                </c:pt>
                <c:pt idx="11073">
                  <c:v>42621.697916666664</c:v>
                </c:pt>
                <c:pt idx="11074">
                  <c:v>42621.701388888891</c:v>
                </c:pt>
                <c:pt idx="11075">
                  <c:v>42621.704861111109</c:v>
                </c:pt>
                <c:pt idx="11076">
                  <c:v>42621.708333333336</c:v>
                </c:pt>
                <c:pt idx="11077">
                  <c:v>42621.711805555555</c:v>
                </c:pt>
                <c:pt idx="11078">
                  <c:v>42621.715277777781</c:v>
                </c:pt>
                <c:pt idx="11079">
                  <c:v>42621.71875</c:v>
                </c:pt>
                <c:pt idx="11080">
                  <c:v>42621.722222222219</c:v>
                </c:pt>
                <c:pt idx="11081">
                  <c:v>42621.725694444445</c:v>
                </c:pt>
                <c:pt idx="11082">
                  <c:v>42621.729166666664</c:v>
                </c:pt>
                <c:pt idx="11083">
                  <c:v>42621.732638888891</c:v>
                </c:pt>
                <c:pt idx="11084">
                  <c:v>42621.736111111109</c:v>
                </c:pt>
                <c:pt idx="11085">
                  <c:v>42621.739583333336</c:v>
                </c:pt>
                <c:pt idx="11086">
                  <c:v>42621.743055555555</c:v>
                </c:pt>
                <c:pt idx="11087">
                  <c:v>42621.746527777781</c:v>
                </c:pt>
                <c:pt idx="11088">
                  <c:v>42621.75</c:v>
                </c:pt>
                <c:pt idx="11089">
                  <c:v>42621.753472222219</c:v>
                </c:pt>
                <c:pt idx="11090">
                  <c:v>42621.756944444445</c:v>
                </c:pt>
                <c:pt idx="11091">
                  <c:v>42621.760416666664</c:v>
                </c:pt>
                <c:pt idx="11092">
                  <c:v>42621.763888888891</c:v>
                </c:pt>
                <c:pt idx="11093">
                  <c:v>42621.767361111109</c:v>
                </c:pt>
                <c:pt idx="11094">
                  <c:v>42621.770833333336</c:v>
                </c:pt>
                <c:pt idx="11095">
                  <c:v>42621.774305555555</c:v>
                </c:pt>
                <c:pt idx="11096">
                  <c:v>42621.777777777781</c:v>
                </c:pt>
                <c:pt idx="11097">
                  <c:v>42621.78125</c:v>
                </c:pt>
                <c:pt idx="11098">
                  <c:v>42621.784722222219</c:v>
                </c:pt>
                <c:pt idx="11099">
                  <c:v>42621.788194444445</c:v>
                </c:pt>
                <c:pt idx="11100">
                  <c:v>42621.791666666664</c:v>
                </c:pt>
                <c:pt idx="11101">
                  <c:v>42621.795138888891</c:v>
                </c:pt>
                <c:pt idx="11102">
                  <c:v>42621.798611111109</c:v>
                </c:pt>
                <c:pt idx="11103">
                  <c:v>42621.802083333336</c:v>
                </c:pt>
                <c:pt idx="11104">
                  <c:v>42621.805555555555</c:v>
                </c:pt>
                <c:pt idx="11105">
                  <c:v>42621.809027777781</c:v>
                </c:pt>
                <c:pt idx="11106">
                  <c:v>42621.8125</c:v>
                </c:pt>
                <c:pt idx="11107">
                  <c:v>42621.815972222219</c:v>
                </c:pt>
                <c:pt idx="11108">
                  <c:v>42621.819444444445</c:v>
                </c:pt>
                <c:pt idx="11109">
                  <c:v>42621.822916666664</c:v>
                </c:pt>
                <c:pt idx="11110">
                  <c:v>42621.826388888891</c:v>
                </c:pt>
                <c:pt idx="11111">
                  <c:v>42621.829861111109</c:v>
                </c:pt>
                <c:pt idx="11112">
                  <c:v>42621.833333333336</c:v>
                </c:pt>
                <c:pt idx="11113">
                  <c:v>42621.836805555555</c:v>
                </c:pt>
                <c:pt idx="11114">
                  <c:v>42621.840277777781</c:v>
                </c:pt>
                <c:pt idx="11115">
                  <c:v>42621.84375</c:v>
                </c:pt>
                <c:pt idx="11116">
                  <c:v>42621.847222222219</c:v>
                </c:pt>
                <c:pt idx="11117">
                  <c:v>42621.850694444445</c:v>
                </c:pt>
                <c:pt idx="11118">
                  <c:v>42621.854166666664</c:v>
                </c:pt>
                <c:pt idx="11119">
                  <c:v>42621.857638888891</c:v>
                </c:pt>
                <c:pt idx="11120">
                  <c:v>42621.861111111109</c:v>
                </c:pt>
                <c:pt idx="11121">
                  <c:v>42621.864583333336</c:v>
                </c:pt>
                <c:pt idx="11122">
                  <c:v>42621.868055555555</c:v>
                </c:pt>
                <c:pt idx="11123">
                  <c:v>42621.871527777781</c:v>
                </c:pt>
                <c:pt idx="11124">
                  <c:v>42621.875</c:v>
                </c:pt>
                <c:pt idx="11125">
                  <c:v>42621.878472222219</c:v>
                </c:pt>
                <c:pt idx="11126">
                  <c:v>42621.881944444445</c:v>
                </c:pt>
                <c:pt idx="11127">
                  <c:v>42621.885416666664</c:v>
                </c:pt>
                <c:pt idx="11128">
                  <c:v>42621.888888888891</c:v>
                </c:pt>
                <c:pt idx="11129">
                  <c:v>42621.892361111109</c:v>
                </c:pt>
                <c:pt idx="11130">
                  <c:v>42621.895833333336</c:v>
                </c:pt>
                <c:pt idx="11131">
                  <c:v>42621.899305555555</c:v>
                </c:pt>
                <c:pt idx="11132">
                  <c:v>42621.902777777781</c:v>
                </c:pt>
                <c:pt idx="11133">
                  <c:v>42621.90625</c:v>
                </c:pt>
                <c:pt idx="11134">
                  <c:v>42621.909722222219</c:v>
                </c:pt>
                <c:pt idx="11135">
                  <c:v>42621.913194444445</c:v>
                </c:pt>
                <c:pt idx="11136">
                  <c:v>42621.916666666664</c:v>
                </c:pt>
                <c:pt idx="11137">
                  <c:v>42621.920138888891</c:v>
                </c:pt>
                <c:pt idx="11138">
                  <c:v>42621.923611111109</c:v>
                </c:pt>
                <c:pt idx="11139">
                  <c:v>42621.927083333336</c:v>
                </c:pt>
                <c:pt idx="11140">
                  <c:v>42621.930555555555</c:v>
                </c:pt>
                <c:pt idx="11141">
                  <c:v>42621.934027777781</c:v>
                </c:pt>
                <c:pt idx="11142">
                  <c:v>42621.9375</c:v>
                </c:pt>
                <c:pt idx="11143">
                  <c:v>42621.940972222219</c:v>
                </c:pt>
                <c:pt idx="11144">
                  <c:v>42621.944444444445</c:v>
                </c:pt>
                <c:pt idx="11145">
                  <c:v>42621.947916666664</c:v>
                </c:pt>
                <c:pt idx="11146">
                  <c:v>42621.951388888891</c:v>
                </c:pt>
                <c:pt idx="11147">
                  <c:v>42621.954861111109</c:v>
                </c:pt>
                <c:pt idx="11148">
                  <c:v>42621.958333333336</c:v>
                </c:pt>
                <c:pt idx="11149">
                  <c:v>42621.961805555555</c:v>
                </c:pt>
                <c:pt idx="11150">
                  <c:v>42621.965277777781</c:v>
                </c:pt>
                <c:pt idx="11151">
                  <c:v>42621.96875</c:v>
                </c:pt>
                <c:pt idx="11152">
                  <c:v>42621.972222222219</c:v>
                </c:pt>
                <c:pt idx="11153">
                  <c:v>42621.975694444445</c:v>
                </c:pt>
                <c:pt idx="11154">
                  <c:v>42621.979166666664</c:v>
                </c:pt>
                <c:pt idx="11155">
                  <c:v>42621.982638888891</c:v>
                </c:pt>
                <c:pt idx="11156">
                  <c:v>42621.986111111109</c:v>
                </c:pt>
                <c:pt idx="11157">
                  <c:v>42621.989583333336</c:v>
                </c:pt>
                <c:pt idx="11158">
                  <c:v>42621.993055555555</c:v>
                </c:pt>
                <c:pt idx="11159">
                  <c:v>42621.996527777781</c:v>
                </c:pt>
                <c:pt idx="11160">
                  <c:v>42622</c:v>
                </c:pt>
                <c:pt idx="11161">
                  <c:v>42622.003472222219</c:v>
                </c:pt>
                <c:pt idx="11162">
                  <c:v>42622.006944444445</c:v>
                </c:pt>
                <c:pt idx="11163">
                  <c:v>42622.010416666664</c:v>
                </c:pt>
                <c:pt idx="11164">
                  <c:v>42622.013888888891</c:v>
                </c:pt>
                <c:pt idx="11165">
                  <c:v>42622.017361111109</c:v>
                </c:pt>
                <c:pt idx="11166">
                  <c:v>42622.020833333336</c:v>
                </c:pt>
                <c:pt idx="11167">
                  <c:v>42622.024305555555</c:v>
                </c:pt>
                <c:pt idx="11168">
                  <c:v>42622.027777777781</c:v>
                </c:pt>
                <c:pt idx="11169">
                  <c:v>42622.03125</c:v>
                </c:pt>
                <c:pt idx="11170">
                  <c:v>42622.034722222219</c:v>
                </c:pt>
                <c:pt idx="11171">
                  <c:v>42622.038194444445</c:v>
                </c:pt>
                <c:pt idx="11172">
                  <c:v>42622.041666666664</c:v>
                </c:pt>
                <c:pt idx="11173">
                  <c:v>42622.045138888891</c:v>
                </c:pt>
                <c:pt idx="11174">
                  <c:v>42622.048611111109</c:v>
                </c:pt>
                <c:pt idx="11175">
                  <c:v>42622.052083333336</c:v>
                </c:pt>
                <c:pt idx="11176">
                  <c:v>42622.055555555555</c:v>
                </c:pt>
                <c:pt idx="11177">
                  <c:v>42622.059027777781</c:v>
                </c:pt>
                <c:pt idx="11178">
                  <c:v>42622.0625</c:v>
                </c:pt>
                <c:pt idx="11179">
                  <c:v>42622.065972222219</c:v>
                </c:pt>
                <c:pt idx="11180">
                  <c:v>42622.069444444445</c:v>
                </c:pt>
                <c:pt idx="11181">
                  <c:v>42622.072916666664</c:v>
                </c:pt>
                <c:pt idx="11182">
                  <c:v>42622.076388888891</c:v>
                </c:pt>
                <c:pt idx="11183">
                  <c:v>42622.079861111109</c:v>
                </c:pt>
                <c:pt idx="11184">
                  <c:v>42622.083333333336</c:v>
                </c:pt>
                <c:pt idx="11185">
                  <c:v>42622.086805555555</c:v>
                </c:pt>
                <c:pt idx="11186">
                  <c:v>42622.090277777781</c:v>
                </c:pt>
                <c:pt idx="11187">
                  <c:v>42622.09375</c:v>
                </c:pt>
                <c:pt idx="11188">
                  <c:v>42622.097222222219</c:v>
                </c:pt>
                <c:pt idx="11189">
                  <c:v>42622.100694444445</c:v>
                </c:pt>
                <c:pt idx="11190">
                  <c:v>42622.104166666664</c:v>
                </c:pt>
                <c:pt idx="11191">
                  <c:v>42622.107638888891</c:v>
                </c:pt>
                <c:pt idx="11192">
                  <c:v>42622.111111111109</c:v>
                </c:pt>
                <c:pt idx="11193">
                  <c:v>42622.114583333336</c:v>
                </c:pt>
                <c:pt idx="11194">
                  <c:v>42622.118055555555</c:v>
                </c:pt>
                <c:pt idx="11195">
                  <c:v>42622.121527777781</c:v>
                </c:pt>
                <c:pt idx="11196">
                  <c:v>42622.125</c:v>
                </c:pt>
                <c:pt idx="11197">
                  <c:v>42622.128472222219</c:v>
                </c:pt>
                <c:pt idx="11198">
                  <c:v>42622.131944444445</c:v>
                </c:pt>
                <c:pt idx="11199">
                  <c:v>42622.135416666664</c:v>
                </c:pt>
                <c:pt idx="11200">
                  <c:v>42622.138888888891</c:v>
                </c:pt>
                <c:pt idx="11201">
                  <c:v>42622.142361111109</c:v>
                </c:pt>
                <c:pt idx="11202">
                  <c:v>42622.145833333336</c:v>
                </c:pt>
                <c:pt idx="11203">
                  <c:v>42622.149305555555</c:v>
                </c:pt>
                <c:pt idx="11204">
                  <c:v>42622.152777777781</c:v>
                </c:pt>
                <c:pt idx="11205">
                  <c:v>42622.15625</c:v>
                </c:pt>
                <c:pt idx="11206">
                  <c:v>42622.159722222219</c:v>
                </c:pt>
                <c:pt idx="11207">
                  <c:v>42622.163194444445</c:v>
                </c:pt>
                <c:pt idx="11208">
                  <c:v>42622.166666666664</c:v>
                </c:pt>
                <c:pt idx="11209">
                  <c:v>42622.170138888891</c:v>
                </c:pt>
                <c:pt idx="11210">
                  <c:v>42622.173611111109</c:v>
                </c:pt>
                <c:pt idx="11211">
                  <c:v>42622.177083333336</c:v>
                </c:pt>
                <c:pt idx="11212">
                  <c:v>42622.180555555555</c:v>
                </c:pt>
                <c:pt idx="11213">
                  <c:v>42622.184027777781</c:v>
                </c:pt>
                <c:pt idx="11214">
                  <c:v>42622.1875</c:v>
                </c:pt>
                <c:pt idx="11215">
                  <c:v>42622.190972222219</c:v>
                </c:pt>
                <c:pt idx="11216">
                  <c:v>42622.194444444445</c:v>
                </c:pt>
                <c:pt idx="11217">
                  <c:v>42622.197916666664</c:v>
                </c:pt>
                <c:pt idx="11218">
                  <c:v>42622.201388888891</c:v>
                </c:pt>
                <c:pt idx="11219">
                  <c:v>42622.204861111109</c:v>
                </c:pt>
                <c:pt idx="11220">
                  <c:v>42622.208333333336</c:v>
                </c:pt>
                <c:pt idx="11221">
                  <c:v>42622.211805555555</c:v>
                </c:pt>
                <c:pt idx="11222">
                  <c:v>42622.215277777781</c:v>
                </c:pt>
                <c:pt idx="11223">
                  <c:v>42622.21875</c:v>
                </c:pt>
                <c:pt idx="11224">
                  <c:v>42622.222222222219</c:v>
                </c:pt>
                <c:pt idx="11225">
                  <c:v>42622.225694444445</c:v>
                </c:pt>
                <c:pt idx="11226">
                  <c:v>42622.229166666664</c:v>
                </c:pt>
                <c:pt idx="11227">
                  <c:v>42622.232638888891</c:v>
                </c:pt>
                <c:pt idx="11228">
                  <c:v>42622.236111111109</c:v>
                </c:pt>
                <c:pt idx="11229">
                  <c:v>42622.239583333336</c:v>
                </c:pt>
                <c:pt idx="11230">
                  <c:v>42622.243055555555</c:v>
                </c:pt>
                <c:pt idx="11231">
                  <c:v>42622.246527777781</c:v>
                </c:pt>
                <c:pt idx="11232">
                  <c:v>42622.25</c:v>
                </c:pt>
                <c:pt idx="11233">
                  <c:v>42622.253472222219</c:v>
                </c:pt>
                <c:pt idx="11234">
                  <c:v>42622.256944444445</c:v>
                </c:pt>
                <c:pt idx="11235">
                  <c:v>42622.260416666664</c:v>
                </c:pt>
                <c:pt idx="11236">
                  <c:v>42622.263888888891</c:v>
                </c:pt>
                <c:pt idx="11237">
                  <c:v>42622.267361111109</c:v>
                </c:pt>
                <c:pt idx="11238">
                  <c:v>42622.270833333336</c:v>
                </c:pt>
                <c:pt idx="11239">
                  <c:v>42622.274305555555</c:v>
                </c:pt>
                <c:pt idx="11240">
                  <c:v>42622.277777777781</c:v>
                </c:pt>
                <c:pt idx="11241">
                  <c:v>42622.28125</c:v>
                </c:pt>
                <c:pt idx="11242">
                  <c:v>42622.284722222219</c:v>
                </c:pt>
                <c:pt idx="11243">
                  <c:v>42622.288194444445</c:v>
                </c:pt>
                <c:pt idx="11244">
                  <c:v>42622.291666666664</c:v>
                </c:pt>
                <c:pt idx="11245">
                  <c:v>42622.295138888891</c:v>
                </c:pt>
                <c:pt idx="11246">
                  <c:v>42622.298611111109</c:v>
                </c:pt>
                <c:pt idx="11247">
                  <c:v>42622.302083333336</c:v>
                </c:pt>
                <c:pt idx="11248">
                  <c:v>42622.305555555555</c:v>
                </c:pt>
                <c:pt idx="11249">
                  <c:v>42622.309027777781</c:v>
                </c:pt>
                <c:pt idx="11250">
                  <c:v>42622.3125</c:v>
                </c:pt>
                <c:pt idx="11251">
                  <c:v>42622.315972222219</c:v>
                </c:pt>
                <c:pt idx="11252">
                  <c:v>42622.319444444445</c:v>
                </c:pt>
                <c:pt idx="11253">
                  <c:v>42622.322916666664</c:v>
                </c:pt>
                <c:pt idx="11254">
                  <c:v>42622.326388888891</c:v>
                </c:pt>
                <c:pt idx="11255">
                  <c:v>42622.329861111109</c:v>
                </c:pt>
                <c:pt idx="11256">
                  <c:v>42622.333333333336</c:v>
                </c:pt>
                <c:pt idx="11257">
                  <c:v>42622.336805555555</c:v>
                </c:pt>
                <c:pt idx="11258">
                  <c:v>42622.340277777781</c:v>
                </c:pt>
                <c:pt idx="11259">
                  <c:v>42622.34375</c:v>
                </c:pt>
                <c:pt idx="11260">
                  <c:v>42622.347222222219</c:v>
                </c:pt>
                <c:pt idx="11261">
                  <c:v>42622.350694444445</c:v>
                </c:pt>
                <c:pt idx="11262">
                  <c:v>42622.354166666664</c:v>
                </c:pt>
                <c:pt idx="11263">
                  <c:v>42622.357638888891</c:v>
                </c:pt>
                <c:pt idx="11264">
                  <c:v>42622.361111111109</c:v>
                </c:pt>
                <c:pt idx="11265">
                  <c:v>42622.364583333336</c:v>
                </c:pt>
                <c:pt idx="11266">
                  <c:v>42622.368055555555</c:v>
                </c:pt>
                <c:pt idx="11267">
                  <c:v>42622.371527777781</c:v>
                </c:pt>
                <c:pt idx="11268">
                  <c:v>42622.375</c:v>
                </c:pt>
                <c:pt idx="11269">
                  <c:v>42622.378472222219</c:v>
                </c:pt>
                <c:pt idx="11270">
                  <c:v>42622.381944444445</c:v>
                </c:pt>
                <c:pt idx="11271">
                  <c:v>42622.385416666664</c:v>
                </c:pt>
                <c:pt idx="11272">
                  <c:v>42622.388888888891</c:v>
                </c:pt>
                <c:pt idx="11273">
                  <c:v>42622.392361111109</c:v>
                </c:pt>
                <c:pt idx="11274">
                  <c:v>42622.395833333336</c:v>
                </c:pt>
                <c:pt idx="11275">
                  <c:v>42622.399305555555</c:v>
                </c:pt>
                <c:pt idx="11276">
                  <c:v>42622.402777777781</c:v>
                </c:pt>
                <c:pt idx="11277">
                  <c:v>42622.40625</c:v>
                </c:pt>
                <c:pt idx="11278">
                  <c:v>42622.409722222219</c:v>
                </c:pt>
                <c:pt idx="11279">
                  <c:v>42622.413194444445</c:v>
                </c:pt>
                <c:pt idx="11280">
                  <c:v>42622.416666666664</c:v>
                </c:pt>
                <c:pt idx="11281">
                  <c:v>42622.420138888891</c:v>
                </c:pt>
                <c:pt idx="11282">
                  <c:v>42622.423611111109</c:v>
                </c:pt>
                <c:pt idx="11283">
                  <c:v>42622.427083333336</c:v>
                </c:pt>
                <c:pt idx="11284">
                  <c:v>42622.430555555555</c:v>
                </c:pt>
                <c:pt idx="11285">
                  <c:v>42622.434027777781</c:v>
                </c:pt>
                <c:pt idx="11286">
                  <c:v>42622.4375</c:v>
                </c:pt>
                <c:pt idx="11287">
                  <c:v>42622.440972222219</c:v>
                </c:pt>
                <c:pt idx="11288">
                  <c:v>42622.444444444445</c:v>
                </c:pt>
                <c:pt idx="11289">
                  <c:v>42622.447916666664</c:v>
                </c:pt>
                <c:pt idx="11290">
                  <c:v>42622.451388888891</c:v>
                </c:pt>
                <c:pt idx="11291">
                  <c:v>42622.454861111109</c:v>
                </c:pt>
                <c:pt idx="11292">
                  <c:v>42622.458333333336</c:v>
                </c:pt>
                <c:pt idx="11293">
                  <c:v>42622.461805555555</c:v>
                </c:pt>
                <c:pt idx="11294">
                  <c:v>42622.465277777781</c:v>
                </c:pt>
                <c:pt idx="11295">
                  <c:v>42622.46875</c:v>
                </c:pt>
                <c:pt idx="11296">
                  <c:v>42622.472222222219</c:v>
                </c:pt>
                <c:pt idx="11297">
                  <c:v>42622.475694444445</c:v>
                </c:pt>
                <c:pt idx="11298">
                  <c:v>42622.479166666664</c:v>
                </c:pt>
                <c:pt idx="11299">
                  <c:v>42622.482638888891</c:v>
                </c:pt>
                <c:pt idx="11300">
                  <c:v>42622.486111111109</c:v>
                </c:pt>
                <c:pt idx="11301">
                  <c:v>42622.489583333336</c:v>
                </c:pt>
                <c:pt idx="11302">
                  <c:v>42622.493055555555</c:v>
                </c:pt>
                <c:pt idx="11303">
                  <c:v>42622.496527777781</c:v>
                </c:pt>
                <c:pt idx="11304">
                  <c:v>42622.5</c:v>
                </c:pt>
                <c:pt idx="11305">
                  <c:v>42622.503472222219</c:v>
                </c:pt>
                <c:pt idx="11306">
                  <c:v>42622.506944444445</c:v>
                </c:pt>
                <c:pt idx="11307">
                  <c:v>42622.510416666664</c:v>
                </c:pt>
                <c:pt idx="11308">
                  <c:v>42622.513888888891</c:v>
                </c:pt>
                <c:pt idx="11309">
                  <c:v>42622.517361111109</c:v>
                </c:pt>
                <c:pt idx="11310">
                  <c:v>42622.520833333336</c:v>
                </c:pt>
                <c:pt idx="11311">
                  <c:v>42622.524305555555</c:v>
                </c:pt>
                <c:pt idx="11312">
                  <c:v>42622.527777777781</c:v>
                </c:pt>
                <c:pt idx="11313">
                  <c:v>42622.53125</c:v>
                </c:pt>
                <c:pt idx="11314">
                  <c:v>42622.534722222219</c:v>
                </c:pt>
                <c:pt idx="11315">
                  <c:v>42622.538194444445</c:v>
                </c:pt>
                <c:pt idx="11316">
                  <c:v>42622.541666666664</c:v>
                </c:pt>
                <c:pt idx="11317">
                  <c:v>42622.545138888891</c:v>
                </c:pt>
                <c:pt idx="11318">
                  <c:v>42622.548611111109</c:v>
                </c:pt>
                <c:pt idx="11319">
                  <c:v>42622.552083333336</c:v>
                </c:pt>
                <c:pt idx="11320">
                  <c:v>42622.555555555555</c:v>
                </c:pt>
                <c:pt idx="11321">
                  <c:v>42622.559027777781</c:v>
                </c:pt>
                <c:pt idx="11322">
                  <c:v>42622.5625</c:v>
                </c:pt>
                <c:pt idx="11323">
                  <c:v>42622.565972222219</c:v>
                </c:pt>
                <c:pt idx="11324">
                  <c:v>42622.569444444445</c:v>
                </c:pt>
                <c:pt idx="11325">
                  <c:v>42622.572916666664</c:v>
                </c:pt>
                <c:pt idx="11326">
                  <c:v>42622.576388888891</c:v>
                </c:pt>
                <c:pt idx="11327">
                  <c:v>42622.579861111109</c:v>
                </c:pt>
                <c:pt idx="11328">
                  <c:v>42622.583333333336</c:v>
                </c:pt>
                <c:pt idx="11329">
                  <c:v>42622.586805555555</c:v>
                </c:pt>
                <c:pt idx="11330">
                  <c:v>42622.590277777781</c:v>
                </c:pt>
                <c:pt idx="11331">
                  <c:v>42622.59375</c:v>
                </c:pt>
                <c:pt idx="11332">
                  <c:v>42622.597222222219</c:v>
                </c:pt>
                <c:pt idx="11333">
                  <c:v>42622.600694444445</c:v>
                </c:pt>
                <c:pt idx="11334">
                  <c:v>42622.604166666664</c:v>
                </c:pt>
                <c:pt idx="11335">
                  <c:v>42622.607638888891</c:v>
                </c:pt>
                <c:pt idx="11336">
                  <c:v>42622.611111111109</c:v>
                </c:pt>
                <c:pt idx="11337">
                  <c:v>42622.614583333336</c:v>
                </c:pt>
                <c:pt idx="11338">
                  <c:v>42622.618055555555</c:v>
                </c:pt>
                <c:pt idx="11339">
                  <c:v>42622.621527777781</c:v>
                </c:pt>
                <c:pt idx="11340">
                  <c:v>42622.625</c:v>
                </c:pt>
                <c:pt idx="11341">
                  <c:v>42622.628472222219</c:v>
                </c:pt>
                <c:pt idx="11342">
                  <c:v>42622.631944444445</c:v>
                </c:pt>
                <c:pt idx="11343">
                  <c:v>42622.635416666664</c:v>
                </c:pt>
                <c:pt idx="11344">
                  <c:v>42622.638888888891</c:v>
                </c:pt>
                <c:pt idx="11345">
                  <c:v>42622.642361111109</c:v>
                </c:pt>
                <c:pt idx="11346">
                  <c:v>42622.645833333336</c:v>
                </c:pt>
                <c:pt idx="11347">
                  <c:v>42622.649305555555</c:v>
                </c:pt>
                <c:pt idx="11348">
                  <c:v>42622.652777777781</c:v>
                </c:pt>
                <c:pt idx="11349">
                  <c:v>42622.65625</c:v>
                </c:pt>
                <c:pt idx="11350">
                  <c:v>42622.659722222219</c:v>
                </c:pt>
                <c:pt idx="11351">
                  <c:v>42622.663194444445</c:v>
                </c:pt>
                <c:pt idx="11352">
                  <c:v>42622.666666666664</c:v>
                </c:pt>
                <c:pt idx="11353">
                  <c:v>42622.670138888891</c:v>
                </c:pt>
                <c:pt idx="11354">
                  <c:v>42622.673611111109</c:v>
                </c:pt>
                <c:pt idx="11355">
                  <c:v>42622.677083333336</c:v>
                </c:pt>
                <c:pt idx="11356">
                  <c:v>42622.680555555555</c:v>
                </c:pt>
                <c:pt idx="11357">
                  <c:v>42622.684027777781</c:v>
                </c:pt>
                <c:pt idx="11358">
                  <c:v>42622.6875</c:v>
                </c:pt>
                <c:pt idx="11359">
                  <c:v>42622.690972222219</c:v>
                </c:pt>
                <c:pt idx="11360">
                  <c:v>42622.694444444445</c:v>
                </c:pt>
                <c:pt idx="11361">
                  <c:v>42622.697916666664</c:v>
                </c:pt>
                <c:pt idx="11362">
                  <c:v>42622.701388888891</c:v>
                </c:pt>
                <c:pt idx="11363">
                  <c:v>42622.704861111109</c:v>
                </c:pt>
                <c:pt idx="11364">
                  <c:v>42622.708333333336</c:v>
                </c:pt>
                <c:pt idx="11365">
                  <c:v>42622.711805555555</c:v>
                </c:pt>
                <c:pt idx="11366">
                  <c:v>42622.715277777781</c:v>
                </c:pt>
                <c:pt idx="11367">
                  <c:v>42622.71875</c:v>
                </c:pt>
                <c:pt idx="11368">
                  <c:v>42622.722222222219</c:v>
                </c:pt>
                <c:pt idx="11369">
                  <c:v>42622.725694444445</c:v>
                </c:pt>
                <c:pt idx="11370">
                  <c:v>42622.729166666664</c:v>
                </c:pt>
                <c:pt idx="11371">
                  <c:v>42622.732638888891</c:v>
                </c:pt>
                <c:pt idx="11372">
                  <c:v>42622.736111111109</c:v>
                </c:pt>
                <c:pt idx="11373">
                  <c:v>42622.739583333336</c:v>
                </c:pt>
                <c:pt idx="11374">
                  <c:v>42622.743055555555</c:v>
                </c:pt>
                <c:pt idx="11375">
                  <c:v>42622.746527777781</c:v>
                </c:pt>
                <c:pt idx="11376">
                  <c:v>42622.75</c:v>
                </c:pt>
                <c:pt idx="11377">
                  <c:v>42622.753472222219</c:v>
                </c:pt>
                <c:pt idx="11378">
                  <c:v>42622.756944444445</c:v>
                </c:pt>
                <c:pt idx="11379">
                  <c:v>42622.760416666664</c:v>
                </c:pt>
                <c:pt idx="11380">
                  <c:v>42622.763888888891</c:v>
                </c:pt>
                <c:pt idx="11381">
                  <c:v>42622.767361111109</c:v>
                </c:pt>
                <c:pt idx="11382">
                  <c:v>42622.770833333336</c:v>
                </c:pt>
                <c:pt idx="11383">
                  <c:v>42622.774305555555</c:v>
                </c:pt>
                <c:pt idx="11384">
                  <c:v>42622.777777777781</c:v>
                </c:pt>
                <c:pt idx="11385">
                  <c:v>42622.78125</c:v>
                </c:pt>
                <c:pt idx="11386">
                  <c:v>42622.784722222219</c:v>
                </c:pt>
                <c:pt idx="11387">
                  <c:v>42622.788194444445</c:v>
                </c:pt>
                <c:pt idx="11388">
                  <c:v>42622.791666666664</c:v>
                </c:pt>
                <c:pt idx="11389">
                  <c:v>42622.795138888891</c:v>
                </c:pt>
                <c:pt idx="11390">
                  <c:v>42622.798611111109</c:v>
                </c:pt>
                <c:pt idx="11391">
                  <c:v>42622.802083333336</c:v>
                </c:pt>
                <c:pt idx="11392">
                  <c:v>42622.805555555555</c:v>
                </c:pt>
                <c:pt idx="11393">
                  <c:v>42622.809027777781</c:v>
                </c:pt>
                <c:pt idx="11394">
                  <c:v>42622.8125</c:v>
                </c:pt>
                <c:pt idx="11395">
                  <c:v>42622.815972222219</c:v>
                </c:pt>
                <c:pt idx="11396">
                  <c:v>42622.819444444445</c:v>
                </c:pt>
                <c:pt idx="11397">
                  <c:v>42622.822916666664</c:v>
                </c:pt>
                <c:pt idx="11398">
                  <c:v>42622.826388888891</c:v>
                </c:pt>
                <c:pt idx="11399">
                  <c:v>42622.829861111109</c:v>
                </c:pt>
                <c:pt idx="11400">
                  <c:v>42622.833333333336</c:v>
                </c:pt>
                <c:pt idx="11401">
                  <c:v>42622.836805555555</c:v>
                </c:pt>
                <c:pt idx="11402">
                  <c:v>42622.840277777781</c:v>
                </c:pt>
                <c:pt idx="11403">
                  <c:v>42622.84375</c:v>
                </c:pt>
                <c:pt idx="11404">
                  <c:v>42622.847222222219</c:v>
                </c:pt>
                <c:pt idx="11405">
                  <c:v>42622.850694444445</c:v>
                </c:pt>
                <c:pt idx="11406">
                  <c:v>42622.854166666664</c:v>
                </c:pt>
                <c:pt idx="11407">
                  <c:v>42622.857638888891</c:v>
                </c:pt>
                <c:pt idx="11408">
                  <c:v>42622.861111111109</c:v>
                </c:pt>
                <c:pt idx="11409">
                  <c:v>42622.864583333336</c:v>
                </c:pt>
                <c:pt idx="11410">
                  <c:v>42622.868055555555</c:v>
                </c:pt>
                <c:pt idx="11411">
                  <c:v>42622.871527777781</c:v>
                </c:pt>
                <c:pt idx="11412">
                  <c:v>42622.875</c:v>
                </c:pt>
                <c:pt idx="11413">
                  <c:v>42622.878472222219</c:v>
                </c:pt>
                <c:pt idx="11414">
                  <c:v>42622.881944444445</c:v>
                </c:pt>
                <c:pt idx="11415">
                  <c:v>42622.885416666664</c:v>
                </c:pt>
                <c:pt idx="11416">
                  <c:v>42622.888888888891</c:v>
                </c:pt>
                <c:pt idx="11417">
                  <c:v>42622.892361111109</c:v>
                </c:pt>
                <c:pt idx="11418">
                  <c:v>42622.895833333336</c:v>
                </c:pt>
                <c:pt idx="11419">
                  <c:v>42622.899305555555</c:v>
                </c:pt>
                <c:pt idx="11420">
                  <c:v>42622.902777777781</c:v>
                </c:pt>
                <c:pt idx="11421">
                  <c:v>42622.90625</c:v>
                </c:pt>
                <c:pt idx="11422">
                  <c:v>42622.909722222219</c:v>
                </c:pt>
                <c:pt idx="11423">
                  <c:v>42622.913194444445</c:v>
                </c:pt>
                <c:pt idx="11424">
                  <c:v>42622.916666666664</c:v>
                </c:pt>
                <c:pt idx="11425">
                  <c:v>42622.920138888891</c:v>
                </c:pt>
                <c:pt idx="11426">
                  <c:v>42622.923611111109</c:v>
                </c:pt>
                <c:pt idx="11427">
                  <c:v>42622.927083333336</c:v>
                </c:pt>
                <c:pt idx="11428">
                  <c:v>42622.930555555555</c:v>
                </c:pt>
                <c:pt idx="11429">
                  <c:v>42622.934027777781</c:v>
                </c:pt>
                <c:pt idx="11430">
                  <c:v>42622.9375</c:v>
                </c:pt>
                <c:pt idx="11431">
                  <c:v>42622.940972222219</c:v>
                </c:pt>
                <c:pt idx="11432">
                  <c:v>42622.944444444445</c:v>
                </c:pt>
                <c:pt idx="11433">
                  <c:v>42622.947916666664</c:v>
                </c:pt>
                <c:pt idx="11434">
                  <c:v>42622.951388888891</c:v>
                </c:pt>
                <c:pt idx="11435">
                  <c:v>42622.954861111109</c:v>
                </c:pt>
                <c:pt idx="11436">
                  <c:v>42622.958333333336</c:v>
                </c:pt>
                <c:pt idx="11437">
                  <c:v>42622.961805555555</c:v>
                </c:pt>
                <c:pt idx="11438">
                  <c:v>42622.965277777781</c:v>
                </c:pt>
                <c:pt idx="11439">
                  <c:v>42622.96875</c:v>
                </c:pt>
                <c:pt idx="11440">
                  <c:v>42622.972222222219</c:v>
                </c:pt>
                <c:pt idx="11441">
                  <c:v>42622.975694444445</c:v>
                </c:pt>
                <c:pt idx="11442">
                  <c:v>42622.979166666664</c:v>
                </c:pt>
                <c:pt idx="11443">
                  <c:v>42622.982638888891</c:v>
                </c:pt>
                <c:pt idx="11444">
                  <c:v>42622.986111111109</c:v>
                </c:pt>
                <c:pt idx="11445">
                  <c:v>42622.989583333336</c:v>
                </c:pt>
                <c:pt idx="11446">
                  <c:v>42622.993055555555</c:v>
                </c:pt>
                <c:pt idx="11447">
                  <c:v>42622.996527777781</c:v>
                </c:pt>
                <c:pt idx="11448">
                  <c:v>42623</c:v>
                </c:pt>
                <c:pt idx="11449">
                  <c:v>42623.003472222219</c:v>
                </c:pt>
                <c:pt idx="11450">
                  <c:v>42623.006944444445</c:v>
                </c:pt>
                <c:pt idx="11451">
                  <c:v>42623.010416666664</c:v>
                </c:pt>
                <c:pt idx="11452">
                  <c:v>42623.013888888891</c:v>
                </c:pt>
                <c:pt idx="11453">
                  <c:v>42623.017361111109</c:v>
                </c:pt>
                <c:pt idx="11454">
                  <c:v>42623.020833333336</c:v>
                </c:pt>
                <c:pt idx="11455">
                  <c:v>42623.024305555555</c:v>
                </c:pt>
                <c:pt idx="11456">
                  <c:v>42623.027777777781</c:v>
                </c:pt>
                <c:pt idx="11457">
                  <c:v>42623.03125</c:v>
                </c:pt>
                <c:pt idx="11458">
                  <c:v>42623.034722222219</c:v>
                </c:pt>
                <c:pt idx="11459">
                  <c:v>42623.038194444445</c:v>
                </c:pt>
                <c:pt idx="11460">
                  <c:v>42623.041666666664</c:v>
                </c:pt>
                <c:pt idx="11461">
                  <c:v>42623.045138888891</c:v>
                </c:pt>
                <c:pt idx="11462">
                  <c:v>42623.048611111109</c:v>
                </c:pt>
                <c:pt idx="11463">
                  <c:v>42623.052083333336</c:v>
                </c:pt>
                <c:pt idx="11464">
                  <c:v>42623.055555555555</c:v>
                </c:pt>
                <c:pt idx="11465">
                  <c:v>42623.059027777781</c:v>
                </c:pt>
                <c:pt idx="11466">
                  <c:v>42623.0625</c:v>
                </c:pt>
                <c:pt idx="11467">
                  <c:v>42623.065972222219</c:v>
                </c:pt>
                <c:pt idx="11468">
                  <c:v>42623.069444444445</c:v>
                </c:pt>
                <c:pt idx="11469">
                  <c:v>42623.072916666664</c:v>
                </c:pt>
                <c:pt idx="11470">
                  <c:v>42623.076388888891</c:v>
                </c:pt>
                <c:pt idx="11471">
                  <c:v>42623.079861111109</c:v>
                </c:pt>
                <c:pt idx="11472">
                  <c:v>42623.083333333336</c:v>
                </c:pt>
                <c:pt idx="11473">
                  <c:v>42623.086805555555</c:v>
                </c:pt>
                <c:pt idx="11474">
                  <c:v>42623.090277777781</c:v>
                </c:pt>
                <c:pt idx="11475">
                  <c:v>42623.09375</c:v>
                </c:pt>
                <c:pt idx="11476">
                  <c:v>42623.097222222219</c:v>
                </c:pt>
                <c:pt idx="11477">
                  <c:v>42623.100694444445</c:v>
                </c:pt>
                <c:pt idx="11478">
                  <c:v>42623.104166666664</c:v>
                </c:pt>
                <c:pt idx="11479">
                  <c:v>42623.107638888891</c:v>
                </c:pt>
                <c:pt idx="11480">
                  <c:v>42623.111111111109</c:v>
                </c:pt>
                <c:pt idx="11481">
                  <c:v>42623.114583333336</c:v>
                </c:pt>
                <c:pt idx="11482">
                  <c:v>42623.118055555555</c:v>
                </c:pt>
                <c:pt idx="11483">
                  <c:v>42623.121527777781</c:v>
                </c:pt>
                <c:pt idx="11484">
                  <c:v>42623.125</c:v>
                </c:pt>
                <c:pt idx="11485">
                  <c:v>42623.128472222219</c:v>
                </c:pt>
                <c:pt idx="11486">
                  <c:v>42623.131944444445</c:v>
                </c:pt>
                <c:pt idx="11487">
                  <c:v>42623.135416666664</c:v>
                </c:pt>
                <c:pt idx="11488">
                  <c:v>42623.138888888891</c:v>
                </c:pt>
                <c:pt idx="11489">
                  <c:v>42623.142361111109</c:v>
                </c:pt>
                <c:pt idx="11490">
                  <c:v>42623.145833333336</c:v>
                </c:pt>
                <c:pt idx="11491">
                  <c:v>42623.149305555555</c:v>
                </c:pt>
                <c:pt idx="11492">
                  <c:v>42623.152777777781</c:v>
                </c:pt>
                <c:pt idx="11493">
                  <c:v>42623.15625</c:v>
                </c:pt>
                <c:pt idx="11494">
                  <c:v>42623.159722222219</c:v>
                </c:pt>
                <c:pt idx="11495">
                  <c:v>42623.163194444445</c:v>
                </c:pt>
                <c:pt idx="11496">
                  <c:v>42623.166666666664</c:v>
                </c:pt>
                <c:pt idx="11497">
                  <c:v>42623.170138888891</c:v>
                </c:pt>
                <c:pt idx="11498">
                  <c:v>42623.173611111109</c:v>
                </c:pt>
                <c:pt idx="11499">
                  <c:v>42623.177083333336</c:v>
                </c:pt>
                <c:pt idx="11500">
                  <c:v>42623.180555555555</c:v>
                </c:pt>
                <c:pt idx="11501">
                  <c:v>42623.184027777781</c:v>
                </c:pt>
                <c:pt idx="11502">
                  <c:v>42623.1875</c:v>
                </c:pt>
                <c:pt idx="11503">
                  <c:v>42623.190972222219</c:v>
                </c:pt>
                <c:pt idx="11504">
                  <c:v>42623.194444444445</c:v>
                </c:pt>
                <c:pt idx="11505">
                  <c:v>42623.197916666664</c:v>
                </c:pt>
                <c:pt idx="11506">
                  <c:v>42623.201388888891</c:v>
                </c:pt>
                <c:pt idx="11507">
                  <c:v>42623.204861111109</c:v>
                </c:pt>
                <c:pt idx="11508">
                  <c:v>42623.208333333336</c:v>
                </c:pt>
                <c:pt idx="11509">
                  <c:v>42623.211805555555</c:v>
                </c:pt>
                <c:pt idx="11510">
                  <c:v>42623.215277777781</c:v>
                </c:pt>
                <c:pt idx="11511">
                  <c:v>42623.21875</c:v>
                </c:pt>
                <c:pt idx="11512">
                  <c:v>42623.222222222219</c:v>
                </c:pt>
                <c:pt idx="11513">
                  <c:v>42623.225694444445</c:v>
                </c:pt>
                <c:pt idx="11514">
                  <c:v>42623.229166666664</c:v>
                </c:pt>
                <c:pt idx="11515">
                  <c:v>42623.232638888891</c:v>
                </c:pt>
                <c:pt idx="11516">
                  <c:v>42623.236111111109</c:v>
                </c:pt>
                <c:pt idx="11517">
                  <c:v>42623.239583333336</c:v>
                </c:pt>
                <c:pt idx="11518">
                  <c:v>42623.243055555555</c:v>
                </c:pt>
                <c:pt idx="11519">
                  <c:v>42623.246527777781</c:v>
                </c:pt>
                <c:pt idx="11520">
                  <c:v>42623.25</c:v>
                </c:pt>
                <c:pt idx="11521">
                  <c:v>42623.253472222219</c:v>
                </c:pt>
                <c:pt idx="11522">
                  <c:v>42623.256944444445</c:v>
                </c:pt>
                <c:pt idx="11523">
                  <c:v>42623.260416666664</c:v>
                </c:pt>
                <c:pt idx="11524">
                  <c:v>42623.263888888891</c:v>
                </c:pt>
                <c:pt idx="11525">
                  <c:v>42623.267361111109</c:v>
                </c:pt>
                <c:pt idx="11526">
                  <c:v>42623.270833333336</c:v>
                </c:pt>
                <c:pt idx="11527">
                  <c:v>42623.274305555555</c:v>
                </c:pt>
                <c:pt idx="11528">
                  <c:v>42623.277777777781</c:v>
                </c:pt>
                <c:pt idx="11529">
                  <c:v>42623.28125</c:v>
                </c:pt>
                <c:pt idx="11530">
                  <c:v>42623.284722222219</c:v>
                </c:pt>
                <c:pt idx="11531">
                  <c:v>42623.288194444445</c:v>
                </c:pt>
                <c:pt idx="11532">
                  <c:v>42623.291666666664</c:v>
                </c:pt>
                <c:pt idx="11533">
                  <c:v>42623.295138888891</c:v>
                </c:pt>
                <c:pt idx="11534">
                  <c:v>42623.298611111109</c:v>
                </c:pt>
                <c:pt idx="11535">
                  <c:v>42623.302083333336</c:v>
                </c:pt>
                <c:pt idx="11536">
                  <c:v>42623.305555555555</c:v>
                </c:pt>
                <c:pt idx="11537">
                  <c:v>42623.309027777781</c:v>
                </c:pt>
                <c:pt idx="11538">
                  <c:v>42623.3125</c:v>
                </c:pt>
                <c:pt idx="11539">
                  <c:v>42623.315972222219</c:v>
                </c:pt>
                <c:pt idx="11540">
                  <c:v>42623.319444444445</c:v>
                </c:pt>
                <c:pt idx="11541">
                  <c:v>42623.322916666664</c:v>
                </c:pt>
                <c:pt idx="11542">
                  <c:v>42623.326388888891</c:v>
                </c:pt>
                <c:pt idx="11543">
                  <c:v>42623.329861111109</c:v>
                </c:pt>
                <c:pt idx="11544">
                  <c:v>42623.333333333336</c:v>
                </c:pt>
                <c:pt idx="11545">
                  <c:v>42623.336805555555</c:v>
                </c:pt>
                <c:pt idx="11546">
                  <c:v>42623.340277777781</c:v>
                </c:pt>
                <c:pt idx="11547">
                  <c:v>42623.34375</c:v>
                </c:pt>
                <c:pt idx="11548">
                  <c:v>42623.347222222219</c:v>
                </c:pt>
                <c:pt idx="11549">
                  <c:v>42623.350694444445</c:v>
                </c:pt>
                <c:pt idx="11550">
                  <c:v>42623.354166666664</c:v>
                </c:pt>
                <c:pt idx="11551">
                  <c:v>42623.357638888891</c:v>
                </c:pt>
                <c:pt idx="11552">
                  <c:v>42623.361111111109</c:v>
                </c:pt>
                <c:pt idx="11553">
                  <c:v>42623.364583333336</c:v>
                </c:pt>
                <c:pt idx="11554">
                  <c:v>42623.368055555555</c:v>
                </c:pt>
                <c:pt idx="11555">
                  <c:v>42623.371527777781</c:v>
                </c:pt>
                <c:pt idx="11556">
                  <c:v>42623.375</c:v>
                </c:pt>
                <c:pt idx="11557">
                  <c:v>42623.378472222219</c:v>
                </c:pt>
                <c:pt idx="11558">
                  <c:v>42623.381944444445</c:v>
                </c:pt>
                <c:pt idx="11559">
                  <c:v>42623.385416666664</c:v>
                </c:pt>
                <c:pt idx="11560">
                  <c:v>42623.388888888891</c:v>
                </c:pt>
                <c:pt idx="11561">
                  <c:v>42623.392361111109</c:v>
                </c:pt>
                <c:pt idx="11562">
                  <c:v>42623.395833333336</c:v>
                </c:pt>
                <c:pt idx="11563">
                  <c:v>42623.399305555555</c:v>
                </c:pt>
                <c:pt idx="11564">
                  <c:v>42623.402777777781</c:v>
                </c:pt>
                <c:pt idx="11565">
                  <c:v>42623.40625</c:v>
                </c:pt>
                <c:pt idx="11566">
                  <c:v>42623.409722222219</c:v>
                </c:pt>
                <c:pt idx="11567">
                  <c:v>42623.413194444445</c:v>
                </c:pt>
                <c:pt idx="11568">
                  <c:v>42623.416666666664</c:v>
                </c:pt>
                <c:pt idx="11569">
                  <c:v>42623.420138888891</c:v>
                </c:pt>
                <c:pt idx="11570">
                  <c:v>42623.423611111109</c:v>
                </c:pt>
                <c:pt idx="11571">
                  <c:v>42623.427083333336</c:v>
                </c:pt>
                <c:pt idx="11572">
                  <c:v>42623.430555555555</c:v>
                </c:pt>
                <c:pt idx="11573">
                  <c:v>42623.434027777781</c:v>
                </c:pt>
                <c:pt idx="11574">
                  <c:v>42623.4375</c:v>
                </c:pt>
                <c:pt idx="11575">
                  <c:v>42623.440972222219</c:v>
                </c:pt>
                <c:pt idx="11576">
                  <c:v>42623.444444444445</c:v>
                </c:pt>
                <c:pt idx="11577">
                  <c:v>42623.447916666664</c:v>
                </c:pt>
                <c:pt idx="11578">
                  <c:v>42623.451388888891</c:v>
                </c:pt>
                <c:pt idx="11579">
                  <c:v>42623.454861111109</c:v>
                </c:pt>
                <c:pt idx="11580">
                  <c:v>42623.458333333336</c:v>
                </c:pt>
                <c:pt idx="11581">
                  <c:v>42623.461805555555</c:v>
                </c:pt>
                <c:pt idx="11582">
                  <c:v>42623.465277777781</c:v>
                </c:pt>
                <c:pt idx="11583">
                  <c:v>42623.46875</c:v>
                </c:pt>
                <c:pt idx="11584">
                  <c:v>42623.472222222219</c:v>
                </c:pt>
                <c:pt idx="11585">
                  <c:v>42623.475694444445</c:v>
                </c:pt>
                <c:pt idx="11586">
                  <c:v>42623.479166666664</c:v>
                </c:pt>
                <c:pt idx="11587">
                  <c:v>42623.482638888891</c:v>
                </c:pt>
                <c:pt idx="11588">
                  <c:v>42623.486111111109</c:v>
                </c:pt>
                <c:pt idx="11589">
                  <c:v>42623.489583333336</c:v>
                </c:pt>
                <c:pt idx="11590">
                  <c:v>42623.493055555555</c:v>
                </c:pt>
                <c:pt idx="11591">
                  <c:v>42623.496527777781</c:v>
                </c:pt>
                <c:pt idx="11592">
                  <c:v>42623.5</c:v>
                </c:pt>
                <c:pt idx="11593">
                  <c:v>42623.503472222219</c:v>
                </c:pt>
                <c:pt idx="11594">
                  <c:v>42623.506944444445</c:v>
                </c:pt>
                <c:pt idx="11595">
                  <c:v>42623.510416666664</c:v>
                </c:pt>
                <c:pt idx="11596">
                  <c:v>42623.513888888891</c:v>
                </c:pt>
                <c:pt idx="11597">
                  <c:v>42623.517361111109</c:v>
                </c:pt>
                <c:pt idx="11598">
                  <c:v>42623.520833333336</c:v>
                </c:pt>
                <c:pt idx="11599">
                  <c:v>42623.524305555555</c:v>
                </c:pt>
                <c:pt idx="11600">
                  <c:v>42623.527777777781</c:v>
                </c:pt>
                <c:pt idx="11601">
                  <c:v>42623.53125</c:v>
                </c:pt>
                <c:pt idx="11602">
                  <c:v>42623.534722222219</c:v>
                </c:pt>
                <c:pt idx="11603">
                  <c:v>42623.538194444445</c:v>
                </c:pt>
                <c:pt idx="11604">
                  <c:v>42623.541666666664</c:v>
                </c:pt>
                <c:pt idx="11605">
                  <c:v>42623.545138888891</c:v>
                </c:pt>
                <c:pt idx="11606">
                  <c:v>42623.548611111109</c:v>
                </c:pt>
                <c:pt idx="11607">
                  <c:v>42623.552083333336</c:v>
                </c:pt>
                <c:pt idx="11608">
                  <c:v>42623.555555555555</c:v>
                </c:pt>
                <c:pt idx="11609">
                  <c:v>42623.559027777781</c:v>
                </c:pt>
                <c:pt idx="11610">
                  <c:v>42623.5625</c:v>
                </c:pt>
                <c:pt idx="11611">
                  <c:v>42623.565972222219</c:v>
                </c:pt>
                <c:pt idx="11612">
                  <c:v>42623.569444444445</c:v>
                </c:pt>
                <c:pt idx="11613">
                  <c:v>42623.572916666664</c:v>
                </c:pt>
                <c:pt idx="11614">
                  <c:v>42623.576388888891</c:v>
                </c:pt>
                <c:pt idx="11615">
                  <c:v>42623.579861111109</c:v>
                </c:pt>
                <c:pt idx="11616">
                  <c:v>42623.583333333336</c:v>
                </c:pt>
                <c:pt idx="11617">
                  <c:v>42623.586805555555</c:v>
                </c:pt>
                <c:pt idx="11618">
                  <c:v>42623.590277777781</c:v>
                </c:pt>
                <c:pt idx="11619">
                  <c:v>42623.59375</c:v>
                </c:pt>
                <c:pt idx="11620">
                  <c:v>42623.597222222219</c:v>
                </c:pt>
                <c:pt idx="11621">
                  <c:v>42623.600694444445</c:v>
                </c:pt>
                <c:pt idx="11622">
                  <c:v>42623.604166666664</c:v>
                </c:pt>
                <c:pt idx="11623">
                  <c:v>42623.607638888891</c:v>
                </c:pt>
                <c:pt idx="11624">
                  <c:v>42623.611111111109</c:v>
                </c:pt>
                <c:pt idx="11625">
                  <c:v>42623.614583333336</c:v>
                </c:pt>
                <c:pt idx="11626">
                  <c:v>42623.618055555555</c:v>
                </c:pt>
                <c:pt idx="11627">
                  <c:v>42623.621527777781</c:v>
                </c:pt>
                <c:pt idx="11628">
                  <c:v>42623.625</c:v>
                </c:pt>
                <c:pt idx="11629">
                  <c:v>42623.628472222219</c:v>
                </c:pt>
                <c:pt idx="11630">
                  <c:v>42623.631944444445</c:v>
                </c:pt>
                <c:pt idx="11631">
                  <c:v>42623.635416666664</c:v>
                </c:pt>
                <c:pt idx="11632">
                  <c:v>42623.638888888891</c:v>
                </c:pt>
                <c:pt idx="11633">
                  <c:v>42623.642361111109</c:v>
                </c:pt>
                <c:pt idx="11634">
                  <c:v>42623.645833333336</c:v>
                </c:pt>
                <c:pt idx="11635">
                  <c:v>42623.649305555555</c:v>
                </c:pt>
                <c:pt idx="11636">
                  <c:v>42623.652777777781</c:v>
                </c:pt>
                <c:pt idx="11637">
                  <c:v>42623.65625</c:v>
                </c:pt>
                <c:pt idx="11638">
                  <c:v>42623.659722222219</c:v>
                </c:pt>
                <c:pt idx="11639">
                  <c:v>42623.663194444445</c:v>
                </c:pt>
                <c:pt idx="11640">
                  <c:v>42623.666666666664</c:v>
                </c:pt>
                <c:pt idx="11641">
                  <c:v>42623.670138888891</c:v>
                </c:pt>
                <c:pt idx="11642">
                  <c:v>42623.673611111109</c:v>
                </c:pt>
                <c:pt idx="11643">
                  <c:v>42623.677083333336</c:v>
                </c:pt>
                <c:pt idx="11644">
                  <c:v>42623.680555555555</c:v>
                </c:pt>
                <c:pt idx="11645">
                  <c:v>42623.684027777781</c:v>
                </c:pt>
                <c:pt idx="11646">
                  <c:v>42623.6875</c:v>
                </c:pt>
                <c:pt idx="11647">
                  <c:v>42623.690972222219</c:v>
                </c:pt>
                <c:pt idx="11648">
                  <c:v>42623.694444444445</c:v>
                </c:pt>
                <c:pt idx="11649">
                  <c:v>42623.697916666664</c:v>
                </c:pt>
                <c:pt idx="11650">
                  <c:v>42623.701388888891</c:v>
                </c:pt>
                <c:pt idx="11651">
                  <c:v>42623.704861111109</c:v>
                </c:pt>
                <c:pt idx="11652">
                  <c:v>42623.708333333336</c:v>
                </c:pt>
                <c:pt idx="11653">
                  <c:v>42623.711805555555</c:v>
                </c:pt>
                <c:pt idx="11654">
                  <c:v>42623.715277777781</c:v>
                </c:pt>
                <c:pt idx="11655">
                  <c:v>42623.71875</c:v>
                </c:pt>
                <c:pt idx="11656">
                  <c:v>42623.722222222219</c:v>
                </c:pt>
                <c:pt idx="11657">
                  <c:v>42623.725694444445</c:v>
                </c:pt>
                <c:pt idx="11658">
                  <c:v>42623.729166666664</c:v>
                </c:pt>
                <c:pt idx="11659">
                  <c:v>42623.732638888891</c:v>
                </c:pt>
                <c:pt idx="11660">
                  <c:v>42623.736111111109</c:v>
                </c:pt>
                <c:pt idx="11661">
                  <c:v>42623.739583333336</c:v>
                </c:pt>
                <c:pt idx="11662">
                  <c:v>42623.743055555555</c:v>
                </c:pt>
                <c:pt idx="11663">
                  <c:v>42623.746527777781</c:v>
                </c:pt>
                <c:pt idx="11664">
                  <c:v>42623.75</c:v>
                </c:pt>
                <c:pt idx="11665">
                  <c:v>42623.753472222219</c:v>
                </c:pt>
                <c:pt idx="11666">
                  <c:v>42623.756944444445</c:v>
                </c:pt>
                <c:pt idx="11667">
                  <c:v>42623.760416666664</c:v>
                </c:pt>
                <c:pt idx="11668">
                  <c:v>42623.763888888891</c:v>
                </c:pt>
                <c:pt idx="11669">
                  <c:v>42623.767361111109</c:v>
                </c:pt>
                <c:pt idx="11670">
                  <c:v>42623.770833333336</c:v>
                </c:pt>
                <c:pt idx="11671">
                  <c:v>42623.774305555555</c:v>
                </c:pt>
                <c:pt idx="11672">
                  <c:v>42623.777777777781</c:v>
                </c:pt>
                <c:pt idx="11673">
                  <c:v>42623.78125</c:v>
                </c:pt>
                <c:pt idx="11674">
                  <c:v>42623.784722222219</c:v>
                </c:pt>
                <c:pt idx="11675">
                  <c:v>42623.788194444445</c:v>
                </c:pt>
                <c:pt idx="11676">
                  <c:v>42623.791666666664</c:v>
                </c:pt>
                <c:pt idx="11677">
                  <c:v>42623.795138888891</c:v>
                </c:pt>
                <c:pt idx="11678">
                  <c:v>42623.798611111109</c:v>
                </c:pt>
                <c:pt idx="11679">
                  <c:v>42623.802083333336</c:v>
                </c:pt>
                <c:pt idx="11680">
                  <c:v>42623.805555555555</c:v>
                </c:pt>
                <c:pt idx="11681">
                  <c:v>42623.809027777781</c:v>
                </c:pt>
                <c:pt idx="11682">
                  <c:v>42623.8125</c:v>
                </c:pt>
                <c:pt idx="11683">
                  <c:v>42623.815972222219</c:v>
                </c:pt>
                <c:pt idx="11684">
                  <c:v>42623.819444444445</c:v>
                </c:pt>
                <c:pt idx="11685">
                  <c:v>42623.822916666664</c:v>
                </c:pt>
                <c:pt idx="11686">
                  <c:v>42623.826388888891</c:v>
                </c:pt>
                <c:pt idx="11687">
                  <c:v>42623.829861111109</c:v>
                </c:pt>
                <c:pt idx="11688">
                  <c:v>42623.833333333336</c:v>
                </c:pt>
                <c:pt idx="11689">
                  <c:v>42623.836805555555</c:v>
                </c:pt>
                <c:pt idx="11690">
                  <c:v>42623.840277777781</c:v>
                </c:pt>
                <c:pt idx="11691">
                  <c:v>42623.84375</c:v>
                </c:pt>
                <c:pt idx="11692">
                  <c:v>42623.847222222219</c:v>
                </c:pt>
                <c:pt idx="11693">
                  <c:v>42623.850694444445</c:v>
                </c:pt>
                <c:pt idx="11694">
                  <c:v>42623.854166666664</c:v>
                </c:pt>
                <c:pt idx="11695">
                  <c:v>42623.857638888891</c:v>
                </c:pt>
                <c:pt idx="11696">
                  <c:v>42623.861111111109</c:v>
                </c:pt>
                <c:pt idx="11697">
                  <c:v>42623.864583333336</c:v>
                </c:pt>
                <c:pt idx="11698">
                  <c:v>42623.868055555555</c:v>
                </c:pt>
                <c:pt idx="11699">
                  <c:v>42623.871527777781</c:v>
                </c:pt>
                <c:pt idx="11700">
                  <c:v>42623.875</c:v>
                </c:pt>
                <c:pt idx="11701">
                  <c:v>42623.878472222219</c:v>
                </c:pt>
                <c:pt idx="11702">
                  <c:v>42623.881944444445</c:v>
                </c:pt>
                <c:pt idx="11703">
                  <c:v>42623.885416666664</c:v>
                </c:pt>
                <c:pt idx="11704">
                  <c:v>42623.888888888891</c:v>
                </c:pt>
                <c:pt idx="11705">
                  <c:v>42623.892361111109</c:v>
                </c:pt>
                <c:pt idx="11706">
                  <c:v>42623.895833333336</c:v>
                </c:pt>
                <c:pt idx="11707">
                  <c:v>42623.899305555555</c:v>
                </c:pt>
                <c:pt idx="11708">
                  <c:v>42623.902777777781</c:v>
                </c:pt>
                <c:pt idx="11709">
                  <c:v>42623.90625</c:v>
                </c:pt>
                <c:pt idx="11710">
                  <c:v>42623.909722222219</c:v>
                </c:pt>
                <c:pt idx="11711">
                  <c:v>42623.913194444445</c:v>
                </c:pt>
                <c:pt idx="11712">
                  <c:v>42623.916666666664</c:v>
                </c:pt>
                <c:pt idx="11713">
                  <c:v>42623.920138888891</c:v>
                </c:pt>
                <c:pt idx="11714">
                  <c:v>42623.923611111109</c:v>
                </c:pt>
                <c:pt idx="11715">
                  <c:v>42623.927083333336</c:v>
                </c:pt>
                <c:pt idx="11716">
                  <c:v>42623.930555555555</c:v>
                </c:pt>
                <c:pt idx="11717">
                  <c:v>42623.934027777781</c:v>
                </c:pt>
                <c:pt idx="11718">
                  <c:v>42623.9375</c:v>
                </c:pt>
                <c:pt idx="11719">
                  <c:v>42623.940972222219</c:v>
                </c:pt>
                <c:pt idx="11720">
                  <c:v>42623.944444444445</c:v>
                </c:pt>
                <c:pt idx="11721">
                  <c:v>42623.947916666664</c:v>
                </c:pt>
                <c:pt idx="11722">
                  <c:v>42623.951388888891</c:v>
                </c:pt>
                <c:pt idx="11723">
                  <c:v>42623.954861111109</c:v>
                </c:pt>
                <c:pt idx="11724">
                  <c:v>42623.958333333336</c:v>
                </c:pt>
                <c:pt idx="11725">
                  <c:v>42623.961805555555</c:v>
                </c:pt>
                <c:pt idx="11726">
                  <c:v>42623.965277777781</c:v>
                </c:pt>
                <c:pt idx="11727">
                  <c:v>42623.96875</c:v>
                </c:pt>
                <c:pt idx="11728">
                  <c:v>42623.972222222219</c:v>
                </c:pt>
                <c:pt idx="11729">
                  <c:v>42623.975694444445</c:v>
                </c:pt>
                <c:pt idx="11730">
                  <c:v>42623.979166666664</c:v>
                </c:pt>
                <c:pt idx="11731">
                  <c:v>42623.982638888891</c:v>
                </c:pt>
                <c:pt idx="11732">
                  <c:v>42623.986111111109</c:v>
                </c:pt>
                <c:pt idx="11733">
                  <c:v>42623.989583333336</c:v>
                </c:pt>
                <c:pt idx="11734">
                  <c:v>42623.993055555555</c:v>
                </c:pt>
                <c:pt idx="11735">
                  <c:v>42623.996527777781</c:v>
                </c:pt>
                <c:pt idx="11736">
                  <c:v>42624</c:v>
                </c:pt>
                <c:pt idx="11737">
                  <c:v>42624.003472222219</c:v>
                </c:pt>
                <c:pt idx="11738">
                  <c:v>42624.006944444445</c:v>
                </c:pt>
                <c:pt idx="11739">
                  <c:v>42624.010416666664</c:v>
                </c:pt>
                <c:pt idx="11740">
                  <c:v>42624.013888888891</c:v>
                </c:pt>
                <c:pt idx="11741">
                  <c:v>42624.017361111109</c:v>
                </c:pt>
                <c:pt idx="11742">
                  <c:v>42624.020833333336</c:v>
                </c:pt>
                <c:pt idx="11743">
                  <c:v>42624.024305555555</c:v>
                </c:pt>
                <c:pt idx="11744">
                  <c:v>42624.027777777781</c:v>
                </c:pt>
                <c:pt idx="11745">
                  <c:v>42624.03125</c:v>
                </c:pt>
                <c:pt idx="11746">
                  <c:v>42624.034722222219</c:v>
                </c:pt>
                <c:pt idx="11747">
                  <c:v>42624.038194444445</c:v>
                </c:pt>
                <c:pt idx="11748">
                  <c:v>42624.041666666664</c:v>
                </c:pt>
                <c:pt idx="11749">
                  <c:v>42624.045138888891</c:v>
                </c:pt>
                <c:pt idx="11750">
                  <c:v>42624.048611111109</c:v>
                </c:pt>
                <c:pt idx="11751">
                  <c:v>42624.052083333336</c:v>
                </c:pt>
                <c:pt idx="11752">
                  <c:v>42624.055555555555</c:v>
                </c:pt>
                <c:pt idx="11753">
                  <c:v>42624.059027777781</c:v>
                </c:pt>
                <c:pt idx="11754">
                  <c:v>42624.0625</c:v>
                </c:pt>
                <c:pt idx="11755">
                  <c:v>42624.065972222219</c:v>
                </c:pt>
                <c:pt idx="11756">
                  <c:v>42624.069444444445</c:v>
                </c:pt>
                <c:pt idx="11757">
                  <c:v>42624.072916666664</c:v>
                </c:pt>
                <c:pt idx="11758">
                  <c:v>42624.076388888891</c:v>
                </c:pt>
                <c:pt idx="11759">
                  <c:v>42624.079861111109</c:v>
                </c:pt>
                <c:pt idx="11760">
                  <c:v>42624.083333333336</c:v>
                </c:pt>
                <c:pt idx="11761">
                  <c:v>42624.086805555555</c:v>
                </c:pt>
                <c:pt idx="11762">
                  <c:v>42624.090277777781</c:v>
                </c:pt>
                <c:pt idx="11763">
                  <c:v>42624.09375</c:v>
                </c:pt>
                <c:pt idx="11764">
                  <c:v>42624.097222222219</c:v>
                </c:pt>
                <c:pt idx="11765">
                  <c:v>42624.100694444445</c:v>
                </c:pt>
                <c:pt idx="11766">
                  <c:v>42624.104166666664</c:v>
                </c:pt>
                <c:pt idx="11767">
                  <c:v>42624.107638888891</c:v>
                </c:pt>
                <c:pt idx="11768">
                  <c:v>42624.111111111109</c:v>
                </c:pt>
                <c:pt idx="11769">
                  <c:v>42624.114583333336</c:v>
                </c:pt>
                <c:pt idx="11770">
                  <c:v>42624.118055555555</c:v>
                </c:pt>
                <c:pt idx="11771">
                  <c:v>42624.121527777781</c:v>
                </c:pt>
                <c:pt idx="11772">
                  <c:v>42624.125</c:v>
                </c:pt>
                <c:pt idx="11773">
                  <c:v>42624.128472222219</c:v>
                </c:pt>
                <c:pt idx="11774">
                  <c:v>42624.131944444445</c:v>
                </c:pt>
                <c:pt idx="11775">
                  <c:v>42624.135416666664</c:v>
                </c:pt>
                <c:pt idx="11776">
                  <c:v>42624.138888888891</c:v>
                </c:pt>
                <c:pt idx="11777">
                  <c:v>42624.142361111109</c:v>
                </c:pt>
                <c:pt idx="11778">
                  <c:v>42624.145833333336</c:v>
                </c:pt>
                <c:pt idx="11779">
                  <c:v>42624.149305555555</c:v>
                </c:pt>
                <c:pt idx="11780">
                  <c:v>42624.152777777781</c:v>
                </c:pt>
                <c:pt idx="11781">
                  <c:v>42624.15625</c:v>
                </c:pt>
                <c:pt idx="11782">
                  <c:v>42624.159722222219</c:v>
                </c:pt>
                <c:pt idx="11783">
                  <c:v>42624.163194444445</c:v>
                </c:pt>
                <c:pt idx="11784">
                  <c:v>42624.166666666664</c:v>
                </c:pt>
                <c:pt idx="11785">
                  <c:v>42624.170138888891</c:v>
                </c:pt>
                <c:pt idx="11786">
                  <c:v>42624.173611111109</c:v>
                </c:pt>
                <c:pt idx="11787">
                  <c:v>42624.177083333336</c:v>
                </c:pt>
                <c:pt idx="11788">
                  <c:v>42624.180555555555</c:v>
                </c:pt>
                <c:pt idx="11789">
                  <c:v>42624.184027777781</c:v>
                </c:pt>
                <c:pt idx="11790">
                  <c:v>42624.1875</c:v>
                </c:pt>
                <c:pt idx="11791">
                  <c:v>42624.190972222219</c:v>
                </c:pt>
                <c:pt idx="11792">
                  <c:v>42624.194444444445</c:v>
                </c:pt>
                <c:pt idx="11793">
                  <c:v>42624.197916666664</c:v>
                </c:pt>
                <c:pt idx="11794">
                  <c:v>42624.201388888891</c:v>
                </c:pt>
                <c:pt idx="11795">
                  <c:v>42624.204861111109</c:v>
                </c:pt>
                <c:pt idx="11796">
                  <c:v>42624.208333333336</c:v>
                </c:pt>
                <c:pt idx="11797">
                  <c:v>42624.211805555555</c:v>
                </c:pt>
                <c:pt idx="11798">
                  <c:v>42624.215277777781</c:v>
                </c:pt>
                <c:pt idx="11799">
                  <c:v>42624.21875</c:v>
                </c:pt>
                <c:pt idx="11800">
                  <c:v>42624.222222222219</c:v>
                </c:pt>
                <c:pt idx="11801">
                  <c:v>42624.225694444445</c:v>
                </c:pt>
                <c:pt idx="11802">
                  <c:v>42624.229166666664</c:v>
                </c:pt>
                <c:pt idx="11803">
                  <c:v>42624.232638888891</c:v>
                </c:pt>
                <c:pt idx="11804">
                  <c:v>42624.236111111109</c:v>
                </c:pt>
                <c:pt idx="11805">
                  <c:v>42624.239583333336</c:v>
                </c:pt>
                <c:pt idx="11806">
                  <c:v>42624.243055555555</c:v>
                </c:pt>
                <c:pt idx="11807">
                  <c:v>42624.246527777781</c:v>
                </c:pt>
                <c:pt idx="11808">
                  <c:v>42624.25</c:v>
                </c:pt>
                <c:pt idx="11809">
                  <c:v>42624.253472222219</c:v>
                </c:pt>
                <c:pt idx="11810">
                  <c:v>42624.256944444445</c:v>
                </c:pt>
                <c:pt idx="11811">
                  <c:v>42624.260416666664</c:v>
                </c:pt>
                <c:pt idx="11812">
                  <c:v>42624.263888888891</c:v>
                </c:pt>
                <c:pt idx="11813">
                  <c:v>42624.267361111109</c:v>
                </c:pt>
                <c:pt idx="11814">
                  <c:v>42624.270833333336</c:v>
                </c:pt>
                <c:pt idx="11815">
                  <c:v>42624.274305555555</c:v>
                </c:pt>
                <c:pt idx="11816">
                  <c:v>42624.277777777781</c:v>
                </c:pt>
                <c:pt idx="11817">
                  <c:v>42624.28125</c:v>
                </c:pt>
                <c:pt idx="11818">
                  <c:v>42624.284722222219</c:v>
                </c:pt>
                <c:pt idx="11819">
                  <c:v>42624.288194444445</c:v>
                </c:pt>
                <c:pt idx="11820">
                  <c:v>42624.291666666664</c:v>
                </c:pt>
                <c:pt idx="11821">
                  <c:v>42624.295138888891</c:v>
                </c:pt>
                <c:pt idx="11822">
                  <c:v>42624.298611111109</c:v>
                </c:pt>
                <c:pt idx="11823">
                  <c:v>42624.302083333336</c:v>
                </c:pt>
                <c:pt idx="11824">
                  <c:v>42624.305555555555</c:v>
                </c:pt>
                <c:pt idx="11825">
                  <c:v>42624.309027777781</c:v>
                </c:pt>
                <c:pt idx="11826">
                  <c:v>42624.3125</c:v>
                </c:pt>
                <c:pt idx="11827">
                  <c:v>42624.315972222219</c:v>
                </c:pt>
                <c:pt idx="11828">
                  <c:v>42624.319444444445</c:v>
                </c:pt>
                <c:pt idx="11829">
                  <c:v>42624.322916666664</c:v>
                </c:pt>
                <c:pt idx="11830">
                  <c:v>42624.326388888891</c:v>
                </c:pt>
                <c:pt idx="11831">
                  <c:v>42624.329861111109</c:v>
                </c:pt>
                <c:pt idx="11832">
                  <c:v>42624.333333333336</c:v>
                </c:pt>
                <c:pt idx="11833">
                  <c:v>42624.336805555555</c:v>
                </c:pt>
                <c:pt idx="11834">
                  <c:v>42624.340277777781</c:v>
                </c:pt>
                <c:pt idx="11835">
                  <c:v>42624.34375</c:v>
                </c:pt>
                <c:pt idx="11836">
                  <c:v>42624.347222222219</c:v>
                </c:pt>
                <c:pt idx="11837">
                  <c:v>42624.350694444445</c:v>
                </c:pt>
                <c:pt idx="11838">
                  <c:v>42624.354166666664</c:v>
                </c:pt>
                <c:pt idx="11839">
                  <c:v>42624.357638888891</c:v>
                </c:pt>
                <c:pt idx="11840">
                  <c:v>42624.361111111109</c:v>
                </c:pt>
                <c:pt idx="11841">
                  <c:v>42624.364583333336</c:v>
                </c:pt>
                <c:pt idx="11842">
                  <c:v>42624.368055555555</c:v>
                </c:pt>
                <c:pt idx="11843">
                  <c:v>42624.371527777781</c:v>
                </c:pt>
                <c:pt idx="11844">
                  <c:v>42624.375</c:v>
                </c:pt>
                <c:pt idx="11845">
                  <c:v>42624.378472222219</c:v>
                </c:pt>
                <c:pt idx="11846">
                  <c:v>42624.381944444445</c:v>
                </c:pt>
                <c:pt idx="11847">
                  <c:v>42624.385416666664</c:v>
                </c:pt>
                <c:pt idx="11848">
                  <c:v>42624.388888888891</c:v>
                </c:pt>
                <c:pt idx="11849">
                  <c:v>42624.392361111109</c:v>
                </c:pt>
                <c:pt idx="11850">
                  <c:v>42624.395833333336</c:v>
                </c:pt>
                <c:pt idx="11851">
                  <c:v>42624.399305555555</c:v>
                </c:pt>
                <c:pt idx="11852">
                  <c:v>42624.402777777781</c:v>
                </c:pt>
                <c:pt idx="11853">
                  <c:v>42624.40625</c:v>
                </c:pt>
                <c:pt idx="11854">
                  <c:v>42624.409722222219</c:v>
                </c:pt>
                <c:pt idx="11855">
                  <c:v>42624.413194444445</c:v>
                </c:pt>
                <c:pt idx="11856">
                  <c:v>42624.416666666664</c:v>
                </c:pt>
                <c:pt idx="11857">
                  <c:v>42624.420138888891</c:v>
                </c:pt>
                <c:pt idx="11858">
                  <c:v>42624.423611111109</c:v>
                </c:pt>
                <c:pt idx="11859">
                  <c:v>42624.427083333336</c:v>
                </c:pt>
                <c:pt idx="11860">
                  <c:v>42624.430555555555</c:v>
                </c:pt>
                <c:pt idx="11861">
                  <c:v>42624.434027777781</c:v>
                </c:pt>
                <c:pt idx="11862">
                  <c:v>42624.4375</c:v>
                </c:pt>
                <c:pt idx="11863">
                  <c:v>42624.440972222219</c:v>
                </c:pt>
                <c:pt idx="11864">
                  <c:v>42624.444444444445</c:v>
                </c:pt>
                <c:pt idx="11865">
                  <c:v>42624.447916666664</c:v>
                </c:pt>
                <c:pt idx="11866">
                  <c:v>42624.451388888891</c:v>
                </c:pt>
                <c:pt idx="11867">
                  <c:v>42624.454861111109</c:v>
                </c:pt>
                <c:pt idx="11868">
                  <c:v>42624.458333333336</c:v>
                </c:pt>
                <c:pt idx="11869">
                  <c:v>42624.461805555555</c:v>
                </c:pt>
                <c:pt idx="11870">
                  <c:v>42624.465277777781</c:v>
                </c:pt>
                <c:pt idx="11871">
                  <c:v>42624.46875</c:v>
                </c:pt>
                <c:pt idx="11872">
                  <c:v>42624.472222222219</c:v>
                </c:pt>
                <c:pt idx="11873">
                  <c:v>42624.475694444445</c:v>
                </c:pt>
                <c:pt idx="11874">
                  <c:v>42624.479166666664</c:v>
                </c:pt>
                <c:pt idx="11875">
                  <c:v>42624.482638888891</c:v>
                </c:pt>
                <c:pt idx="11876">
                  <c:v>42624.486111111109</c:v>
                </c:pt>
                <c:pt idx="11877">
                  <c:v>42624.489583333336</c:v>
                </c:pt>
                <c:pt idx="11878">
                  <c:v>42624.493055555555</c:v>
                </c:pt>
                <c:pt idx="11879">
                  <c:v>42624.496527777781</c:v>
                </c:pt>
                <c:pt idx="11880">
                  <c:v>42624.5</c:v>
                </c:pt>
                <c:pt idx="11881">
                  <c:v>42624.503472222219</c:v>
                </c:pt>
                <c:pt idx="11882">
                  <c:v>42624.506944444445</c:v>
                </c:pt>
                <c:pt idx="11883">
                  <c:v>42624.510416666664</c:v>
                </c:pt>
                <c:pt idx="11884">
                  <c:v>42624.513888888891</c:v>
                </c:pt>
                <c:pt idx="11885">
                  <c:v>42624.517361111109</c:v>
                </c:pt>
                <c:pt idx="11886">
                  <c:v>42624.520833333336</c:v>
                </c:pt>
                <c:pt idx="11887">
                  <c:v>42624.524305555555</c:v>
                </c:pt>
                <c:pt idx="11888">
                  <c:v>42624.527777777781</c:v>
                </c:pt>
                <c:pt idx="11889">
                  <c:v>42624.53125</c:v>
                </c:pt>
                <c:pt idx="11890">
                  <c:v>42624.534722222219</c:v>
                </c:pt>
                <c:pt idx="11891">
                  <c:v>42624.538194444445</c:v>
                </c:pt>
                <c:pt idx="11892">
                  <c:v>42624.541666666664</c:v>
                </c:pt>
                <c:pt idx="11893">
                  <c:v>42624.545138888891</c:v>
                </c:pt>
                <c:pt idx="11894">
                  <c:v>42624.548611111109</c:v>
                </c:pt>
                <c:pt idx="11895">
                  <c:v>42624.552083333336</c:v>
                </c:pt>
                <c:pt idx="11896">
                  <c:v>42624.555555555555</c:v>
                </c:pt>
                <c:pt idx="11897">
                  <c:v>42624.559027777781</c:v>
                </c:pt>
                <c:pt idx="11898">
                  <c:v>42624.5625</c:v>
                </c:pt>
                <c:pt idx="11899">
                  <c:v>42624.565972222219</c:v>
                </c:pt>
                <c:pt idx="11900">
                  <c:v>42624.569444444445</c:v>
                </c:pt>
                <c:pt idx="11901">
                  <c:v>42624.572916666664</c:v>
                </c:pt>
                <c:pt idx="11902">
                  <c:v>42624.576388888891</c:v>
                </c:pt>
                <c:pt idx="11903">
                  <c:v>42624.579861111109</c:v>
                </c:pt>
                <c:pt idx="11904">
                  <c:v>42624.583333333336</c:v>
                </c:pt>
                <c:pt idx="11905">
                  <c:v>42624.586805555555</c:v>
                </c:pt>
                <c:pt idx="11906">
                  <c:v>42624.590277777781</c:v>
                </c:pt>
                <c:pt idx="11907">
                  <c:v>42624.59375</c:v>
                </c:pt>
                <c:pt idx="11908">
                  <c:v>42624.597222222219</c:v>
                </c:pt>
                <c:pt idx="11909">
                  <c:v>42624.600694444445</c:v>
                </c:pt>
                <c:pt idx="11910">
                  <c:v>42624.604166666664</c:v>
                </c:pt>
                <c:pt idx="11911">
                  <c:v>42624.607638888891</c:v>
                </c:pt>
                <c:pt idx="11912">
                  <c:v>42624.611111111109</c:v>
                </c:pt>
                <c:pt idx="11913">
                  <c:v>42624.614583333336</c:v>
                </c:pt>
                <c:pt idx="11914">
                  <c:v>42624.618055555555</c:v>
                </c:pt>
                <c:pt idx="11915">
                  <c:v>42624.621527777781</c:v>
                </c:pt>
                <c:pt idx="11916">
                  <c:v>42624.625</c:v>
                </c:pt>
                <c:pt idx="11917">
                  <c:v>42624.628472222219</c:v>
                </c:pt>
                <c:pt idx="11918">
                  <c:v>42624.631944444445</c:v>
                </c:pt>
                <c:pt idx="11919">
                  <c:v>42624.635416666664</c:v>
                </c:pt>
                <c:pt idx="11920">
                  <c:v>42624.638888888891</c:v>
                </c:pt>
                <c:pt idx="11921">
                  <c:v>42624.642361111109</c:v>
                </c:pt>
                <c:pt idx="11922">
                  <c:v>42624.645833333336</c:v>
                </c:pt>
                <c:pt idx="11923">
                  <c:v>42624.649305555555</c:v>
                </c:pt>
                <c:pt idx="11924">
                  <c:v>42624.652777777781</c:v>
                </c:pt>
                <c:pt idx="11925">
                  <c:v>42624.65625</c:v>
                </c:pt>
                <c:pt idx="11926">
                  <c:v>42624.659722222219</c:v>
                </c:pt>
                <c:pt idx="11927">
                  <c:v>42624.663194444445</c:v>
                </c:pt>
                <c:pt idx="11928">
                  <c:v>42624.666666666664</c:v>
                </c:pt>
                <c:pt idx="11929">
                  <c:v>42624.670138888891</c:v>
                </c:pt>
                <c:pt idx="11930">
                  <c:v>42624.673611111109</c:v>
                </c:pt>
                <c:pt idx="11931">
                  <c:v>42624.677083333336</c:v>
                </c:pt>
                <c:pt idx="11932">
                  <c:v>42624.680555555555</c:v>
                </c:pt>
                <c:pt idx="11933">
                  <c:v>42624.684027777781</c:v>
                </c:pt>
                <c:pt idx="11934">
                  <c:v>42624.6875</c:v>
                </c:pt>
                <c:pt idx="11935">
                  <c:v>42624.690972222219</c:v>
                </c:pt>
                <c:pt idx="11936">
                  <c:v>42624.694444444445</c:v>
                </c:pt>
                <c:pt idx="11937">
                  <c:v>42624.697916666664</c:v>
                </c:pt>
                <c:pt idx="11938">
                  <c:v>42624.701388888891</c:v>
                </c:pt>
                <c:pt idx="11939">
                  <c:v>42624.704861111109</c:v>
                </c:pt>
                <c:pt idx="11940">
                  <c:v>42624.708333333336</c:v>
                </c:pt>
                <c:pt idx="11941">
                  <c:v>42624.711805555555</c:v>
                </c:pt>
                <c:pt idx="11942">
                  <c:v>42624.715277777781</c:v>
                </c:pt>
                <c:pt idx="11943">
                  <c:v>42624.71875</c:v>
                </c:pt>
                <c:pt idx="11944">
                  <c:v>42624.722222222219</c:v>
                </c:pt>
                <c:pt idx="11945">
                  <c:v>42624.725694444445</c:v>
                </c:pt>
                <c:pt idx="11946">
                  <c:v>42624.729166666664</c:v>
                </c:pt>
                <c:pt idx="11947">
                  <c:v>42624.732638888891</c:v>
                </c:pt>
                <c:pt idx="11948">
                  <c:v>42624.736111111109</c:v>
                </c:pt>
                <c:pt idx="11949">
                  <c:v>42624.739583333336</c:v>
                </c:pt>
                <c:pt idx="11950">
                  <c:v>42624.743055555555</c:v>
                </c:pt>
                <c:pt idx="11951">
                  <c:v>42624.746527777781</c:v>
                </c:pt>
                <c:pt idx="11952">
                  <c:v>42624.75</c:v>
                </c:pt>
                <c:pt idx="11953">
                  <c:v>42624.753472222219</c:v>
                </c:pt>
                <c:pt idx="11954">
                  <c:v>42624.756944444445</c:v>
                </c:pt>
                <c:pt idx="11955">
                  <c:v>42624.760416666664</c:v>
                </c:pt>
                <c:pt idx="11956">
                  <c:v>42624.763888888891</c:v>
                </c:pt>
                <c:pt idx="11957">
                  <c:v>42624.767361111109</c:v>
                </c:pt>
                <c:pt idx="11958">
                  <c:v>42624.770833333336</c:v>
                </c:pt>
                <c:pt idx="11959">
                  <c:v>42624.774305555555</c:v>
                </c:pt>
                <c:pt idx="11960">
                  <c:v>42624.777777777781</c:v>
                </c:pt>
                <c:pt idx="11961">
                  <c:v>42624.78125</c:v>
                </c:pt>
                <c:pt idx="11962">
                  <c:v>42624.784722222219</c:v>
                </c:pt>
                <c:pt idx="11963">
                  <c:v>42624.788194444445</c:v>
                </c:pt>
                <c:pt idx="11964">
                  <c:v>42624.791666666664</c:v>
                </c:pt>
                <c:pt idx="11965">
                  <c:v>42624.795138888891</c:v>
                </c:pt>
                <c:pt idx="11966">
                  <c:v>42624.798611111109</c:v>
                </c:pt>
                <c:pt idx="11967">
                  <c:v>42624.802083333336</c:v>
                </c:pt>
                <c:pt idx="11968">
                  <c:v>42624.805555555555</c:v>
                </c:pt>
                <c:pt idx="11969">
                  <c:v>42624.809027777781</c:v>
                </c:pt>
                <c:pt idx="11970">
                  <c:v>42624.8125</c:v>
                </c:pt>
                <c:pt idx="11971">
                  <c:v>42624.815972222219</c:v>
                </c:pt>
                <c:pt idx="11972">
                  <c:v>42624.819444444445</c:v>
                </c:pt>
                <c:pt idx="11973">
                  <c:v>42624.822916666664</c:v>
                </c:pt>
                <c:pt idx="11974">
                  <c:v>42624.826388888891</c:v>
                </c:pt>
                <c:pt idx="11975">
                  <c:v>42624.829861111109</c:v>
                </c:pt>
                <c:pt idx="11976">
                  <c:v>42624.833333333336</c:v>
                </c:pt>
                <c:pt idx="11977">
                  <c:v>42624.836805555555</c:v>
                </c:pt>
                <c:pt idx="11978">
                  <c:v>42624.840277777781</c:v>
                </c:pt>
                <c:pt idx="11979">
                  <c:v>42624.84375</c:v>
                </c:pt>
                <c:pt idx="11980">
                  <c:v>42624.847222222219</c:v>
                </c:pt>
                <c:pt idx="11981">
                  <c:v>42624.850694444445</c:v>
                </c:pt>
                <c:pt idx="11982">
                  <c:v>42624.854166666664</c:v>
                </c:pt>
                <c:pt idx="11983">
                  <c:v>42624.857638888891</c:v>
                </c:pt>
                <c:pt idx="11984">
                  <c:v>42624.861111111109</c:v>
                </c:pt>
                <c:pt idx="11985">
                  <c:v>42624.864583333336</c:v>
                </c:pt>
                <c:pt idx="11986">
                  <c:v>42624.868055555555</c:v>
                </c:pt>
                <c:pt idx="11987">
                  <c:v>42624.871527777781</c:v>
                </c:pt>
                <c:pt idx="11988">
                  <c:v>42624.875</c:v>
                </c:pt>
                <c:pt idx="11989">
                  <c:v>42624.878472222219</c:v>
                </c:pt>
                <c:pt idx="11990">
                  <c:v>42624.881944444445</c:v>
                </c:pt>
                <c:pt idx="11991">
                  <c:v>42624.885416666664</c:v>
                </c:pt>
                <c:pt idx="11992">
                  <c:v>42624.888888888891</c:v>
                </c:pt>
                <c:pt idx="11993">
                  <c:v>42624.892361111109</c:v>
                </c:pt>
                <c:pt idx="11994">
                  <c:v>42624.895833333336</c:v>
                </c:pt>
                <c:pt idx="11995">
                  <c:v>42624.899305555555</c:v>
                </c:pt>
                <c:pt idx="11996">
                  <c:v>42624.902777777781</c:v>
                </c:pt>
                <c:pt idx="11997">
                  <c:v>42624.90625</c:v>
                </c:pt>
                <c:pt idx="11998">
                  <c:v>42624.909722222219</c:v>
                </c:pt>
                <c:pt idx="11999">
                  <c:v>42624.913194444445</c:v>
                </c:pt>
                <c:pt idx="12000">
                  <c:v>42624.916666666664</c:v>
                </c:pt>
                <c:pt idx="12001">
                  <c:v>42624.920138888891</c:v>
                </c:pt>
                <c:pt idx="12002">
                  <c:v>42624.923611111109</c:v>
                </c:pt>
                <c:pt idx="12003">
                  <c:v>42624.927083333336</c:v>
                </c:pt>
                <c:pt idx="12004">
                  <c:v>42624.930555555555</c:v>
                </c:pt>
                <c:pt idx="12005">
                  <c:v>42624.934027777781</c:v>
                </c:pt>
                <c:pt idx="12006">
                  <c:v>42624.9375</c:v>
                </c:pt>
                <c:pt idx="12007">
                  <c:v>42624.940972222219</c:v>
                </c:pt>
                <c:pt idx="12008">
                  <c:v>42624.944444444445</c:v>
                </c:pt>
                <c:pt idx="12009">
                  <c:v>42624.947916666664</c:v>
                </c:pt>
                <c:pt idx="12010">
                  <c:v>42624.951388888891</c:v>
                </c:pt>
                <c:pt idx="12011">
                  <c:v>42624.954861111109</c:v>
                </c:pt>
                <c:pt idx="12012">
                  <c:v>42624.958333333336</c:v>
                </c:pt>
                <c:pt idx="12013">
                  <c:v>42624.961805555555</c:v>
                </c:pt>
                <c:pt idx="12014">
                  <c:v>42624.965277777781</c:v>
                </c:pt>
                <c:pt idx="12015">
                  <c:v>42624.96875</c:v>
                </c:pt>
                <c:pt idx="12016">
                  <c:v>42624.972222222219</c:v>
                </c:pt>
                <c:pt idx="12017">
                  <c:v>42624.975694444445</c:v>
                </c:pt>
                <c:pt idx="12018">
                  <c:v>42624.979166666664</c:v>
                </c:pt>
                <c:pt idx="12019">
                  <c:v>42624.982638888891</c:v>
                </c:pt>
                <c:pt idx="12020">
                  <c:v>42624.986111111109</c:v>
                </c:pt>
                <c:pt idx="12021">
                  <c:v>42624.989583333336</c:v>
                </c:pt>
                <c:pt idx="12022">
                  <c:v>42624.993055555555</c:v>
                </c:pt>
                <c:pt idx="12023">
                  <c:v>42624.996527777781</c:v>
                </c:pt>
                <c:pt idx="12024">
                  <c:v>42625</c:v>
                </c:pt>
                <c:pt idx="12025">
                  <c:v>42625.003472222219</c:v>
                </c:pt>
                <c:pt idx="12026">
                  <c:v>42625.006944444445</c:v>
                </c:pt>
                <c:pt idx="12027">
                  <c:v>42625.010416666664</c:v>
                </c:pt>
                <c:pt idx="12028">
                  <c:v>42625.013888888891</c:v>
                </c:pt>
                <c:pt idx="12029">
                  <c:v>42625.017361111109</c:v>
                </c:pt>
                <c:pt idx="12030">
                  <c:v>42625.020833333336</c:v>
                </c:pt>
                <c:pt idx="12031">
                  <c:v>42625.024305555555</c:v>
                </c:pt>
                <c:pt idx="12032">
                  <c:v>42625.027777777781</c:v>
                </c:pt>
                <c:pt idx="12033">
                  <c:v>42625.03125</c:v>
                </c:pt>
                <c:pt idx="12034">
                  <c:v>42625.034722222219</c:v>
                </c:pt>
                <c:pt idx="12035">
                  <c:v>42625.038194444445</c:v>
                </c:pt>
                <c:pt idx="12036">
                  <c:v>42625.041666666664</c:v>
                </c:pt>
                <c:pt idx="12037">
                  <c:v>42625.045138888891</c:v>
                </c:pt>
                <c:pt idx="12038">
                  <c:v>42625.048611111109</c:v>
                </c:pt>
                <c:pt idx="12039">
                  <c:v>42625.052083333336</c:v>
                </c:pt>
                <c:pt idx="12040">
                  <c:v>42625.055555555555</c:v>
                </c:pt>
                <c:pt idx="12041">
                  <c:v>42625.059027777781</c:v>
                </c:pt>
                <c:pt idx="12042">
                  <c:v>42625.0625</c:v>
                </c:pt>
                <c:pt idx="12043">
                  <c:v>42625.065972222219</c:v>
                </c:pt>
                <c:pt idx="12044">
                  <c:v>42625.069444444445</c:v>
                </c:pt>
                <c:pt idx="12045">
                  <c:v>42625.072916666664</c:v>
                </c:pt>
                <c:pt idx="12046">
                  <c:v>42625.076388888891</c:v>
                </c:pt>
                <c:pt idx="12047">
                  <c:v>42625.079861111109</c:v>
                </c:pt>
                <c:pt idx="12048">
                  <c:v>42625.083333333336</c:v>
                </c:pt>
                <c:pt idx="12049">
                  <c:v>42625.086805555555</c:v>
                </c:pt>
                <c:pt idx="12050">
                  <c:v>42625.090277777781</c:v>
                </c:pt>
                <c:pt idx="12051">
                  <c:v>42625.09375</c:v>
                </c:pt>
                <c:pt idx="12052">
                  <c:v>42625.097222222219</c:v>
                </c:pt>
                <c:pt idx="12053">
                  <c:v>42625.100694444445</c:v>
                </c:pt>
                <c:pt idx="12054">
                  <c:v>42625.104166666664</c:v>
                </c:pt>
                <c:pt idx="12055">
                  <c:v>42625.107638888891</c:v>
                </c:pt>
                <c:pt idx="12056">
                  <c:v>42625.111111111109</c:v>
                </c:pt>
                <c:pt idx="12057">
                  <c:v>42625.114583333336</c:v>
                </c:pt>
                <c:pt idx="12058">
                  <c:v>42625.118055555555</c:v>
                </c:pt>
                <c:pt idx="12059">
                  <c:v>42625.121527777781</c:v>
                </c:pt>
                <c:pt idx="12060">
                  <c:v>42625.125</c:v>
                </c:pt>
                <c:pt idx="12061">
                  <c:v>42625.128472222219</c:v>
                </c:pt>
                <c:pt idx="12062">
                  <c:v>42625.131944444445</c:v>
                </c:pt>
                <c:pt idx="12063">
                  <c:v>42625.135416666664</c:v>
                </c:pt>
                <c:pt idx="12064">
                  <c:v>42625.138888888891</c:v>
                </c:pt>
                <c:pt idx="12065">
                  <c:v>42625.142361111109</c:v>
                </c:pt>
                <c:pt idx="12066">
                  <c:v>42625.145833333336</c:v>
                </c:pt>
                <c:pt idx="12067">
                  <c:v>42625.149305555555</c:v>
                </c:pt>
                <c:pt idx="12068">
                  <c:v>42625.152777777781</c:v>
                </c:pt>
                <c:pt idx="12069">
                  <c:v>42625.15625</c:v>
                </c:pt>
                <c:pt idx="12070">
                  <c:v>42625.159722222219</c:v>
                </c:pt>
                <c:pt idx="12071">
                  <c:v>42625.163194444445</c:v>
                </c:pt>
                <c:pt idx="12072">
                  <c:v>42625.166666666664</c:v>
                </c:pt>
                <c:pt idx="12073">
                  <c:v>42625.170138888891</c:v>
                </c:pt>
                <c:pt idx="12074">
                  <c:v>42625.173611111109</c:v>
                </c:pt>
                <c:pt idx="12075">
                  <c:v>42625.177083333336</c:v>
                </c:pt>
                <c:pt idx="12076">
                  <c:v>42625.180555555555</c:v>
                </c:pt>
                <c:pt idx="12077">
                  <c:v>42625.184027777781</c:v>
                </c:pt>
                <c:pt idx="12078">
                  <c:v>42625.1875</c:v>
                </c:pt>
                <c:pt idx="12079">
                  <c:v>42625.190972222219</c:v>
                </c:pt>
                <c:pt idx="12080">
                  <c:v>42625.194444444445</c:v>
                </c:pt>
                <c:pt idx="12081">
                  <c:v>42625.197916666664</c:v>
                </c:pt>
                <c:pt idx="12082">
                  <c:v>42625.201388888891</c:v>
                </c:pt>
                <c:pt idx="12083">
                  <c:v>42625.204861111109</c:v>
                </c:pt>
                <c:pt idx="12084">
                  <c:v>42625.208333333336</c:v>
                </c:pt>
                <c:pt idx="12085">
                  <c:v>42625.211805555555</c:v>
                </c:pt>
                <c:pt idx="12086">
                  <c:v>42625.215277777781</c:v>
                </c:pt>
                <c:pt idx="12087">
                  <c:v>42625.21875</c:v>
                </c:pt>
                <c:pt idx="12088">
                  <c:v>42625.222222222219</c:v>
                </c:pt>
                <c:pt idx="12089">
                  <c:v>42625.225694444445</c:v>
                </c:pt>
                <c:pt idx="12090">
                  <c:v>42625.229166666664</c:v>
                </c:pt>
                <c:pt idx="12091">
                  <c:v>42625.232638888891</c:v>
                </c:pt>
                <c:pt idx="12092">
                  <c:v>42625.236111111109</c:v>
                </c:pt>
                <c:pt idx="12093">
                  <c:v>42625.239583333336</c:v>
                </c:pt>
                <c:pt idx="12094">
                  <c:v>42625.243055555555</c:v>
                </c:pt>
                <c:pt idx="12095">
                  <c:v>42625.246527777781</c:v>
                </c:pt>
                <c:pt idx="12096">
                  <c:v>42625.25</c:v>
                </c:pt>
                <c:pt idx="12097">
                  <c:v>42625.253472222219</c:v>
                </c:pt>
                <c:pt idx="12098">
                  <c:v>42625.256944444445</c:v>
                </c:pt>
                <c:pt idx="12099">
                  <c:v>42625.260416666664</c:v>
                </c:pt>
                <c:pt idx="12100">
                  <c:v>42625.263888888891</c:v>
                </c:pt>
                <c:pt idx="12101">
                  <c:v>42625.267361111109</c:v>
                </c:pt>
                <c:pt idx="12102">
                  <c:v>42625.270833333336</c:v>
                </c:pt>
                <c:pt idx="12103">
                  <c:v>42625.274305555555</c:v>
                </c:pt>
                <c:pt idx="12104">
                  <c:v>42625.277777777781</c:v>
                </c:pt>
                <c:pt idx="12105">
                  <c:v>42625.28125</c:v>
                </c:pt>
                <c:pt idx="12106">
                  <c:v>42625.284722222219</c:v>
                </c:pt>
                <c:pt idx="12107">
                  <c:v>42625.288194444445</c:v>
                </c:pt>
                <c:pt idx="12108">
                  <c:v>42625.291666666664</c:v>
                </c:pt>
                <c:pt idx="12109">
                  <c:v>42625.295138888891</c:v>
                </c:pt>
                <c:pt idx="12110">
                  <c:v>42625.298611111109</c:v>
                </c:pt>
                <c:pt idx="12111">
                  <c:v>42625.302083333336</c:v>
                </c:pt>
                <c:pt idx="12112">
                  <c:v>42625.305555555555</c:v>
                </c:pt>
                <c:pt idx="12113">
                  <c:v>42625.309027777781</c:v>
                </c:pt>
                <c:pt idx="12114">
                  <c:v>42625.3125</c:v>
                </c:pt>
                <c:pt idx="12115">
                  <c:v>42625.315972222219</c:v>
                </c:pt>
                <c:pt idx="12116">
                  <c:v>42625.319444444445</c:v>
                </c:pt>
                <c:pt idx="12117">
                  <c:v>42625.322916666664</c:v>
                </c:pt>
                <c:pt idx="12118">
                  <c:v>42625.326388888891</c:v>
                </c:pt>
                <c:pt idx="12119">
                  <c:v>42625.329861111109</c:v>
                </c:pt>
                <c:pt idx="12120">
                  <c:v>42625.333333333336</c:v>
                </c:pt>
                <c:pt idx="12121">
                  <c:v>42625.336805555555</c:v>
                </c:pt>
                <c:pt idx="12122">
                  <c:v>42625.340277777781</c:v>
                </c:pt>
                <c:pt idx="12123">
                  <c:v>42625.34375</c:v>
                </c:pt>
                <c:pt idx="12124">
                  <c:v>42625.347222222219</c:v>
                </c:pt>
                <c:pt idx="12125">
                  <c:v>42625.350694444445</c:v>
                </c:pt>
                <c:pt idx="12126">
                  <c:v>42625.354166666664</c:v>
                </c:pt>
                <c:pt idx="12127">
                  <c:v>42625.357638888891</c:v>
                </c:pt>
                <c:pt idx="12128">
                  <c:v>42625.361111111109</c:v>
                </c:pt>
                <c:pt idx="12129">
                  <c:v>42625.364583333336</c:v>
                </c:pt>
                <c:pt idx="12130">
                  <c:v>42625.368055555555</c:v>
                </c:pt>
                <c:pt idx="12131">
                  <c:v>42625.371527777781</c:v>
                </c:pt>
                <c:pt idx="12132">
                  <c:v>42625.375</c:v>
                </c:pt>
                <c:pt idx="12133">
                  <c:v>42625.378472222219</c:v>
                </c:pt>
                <c:pt idx="12134">
                  <c:v>42625.381944444445</c:v>
                </c:pt>
                <c:pt idx="12135">
                  <c:v>42625.385416666664</c:v>
                </c:pt>
                <c:pt idx="12136">
                  <c:v>42625.388888888891</c:v>
                </c:pt>
                <c:pt idx="12137">
                  <c:v>42625.392361111109</c:v>
                </c:pt>
                <c:pt idx="12138">
                  <c:v>42625.395833333336</c:v>
                </c:pt>
                <c:pt idx="12139">
                  <c:v>42625.399305555555</c:v>
                </c:pt>
                <c:pt idx="12140">
                  <c:v>42625.402777777781</c:v>
                </c:pt>
                <c:pt idx="12141">
                  <c:v>42625.40625</c:v>
                </c:pt>
                <c:pt idx="12142">
                  <c:v>42625.409722222219</c:v>
                </c:pt>
                <c:pt idx="12143">
                  <c:v>42625.413194444445</c:v>
                </c:pt>
                <c:pt idx="12144">
                  <c:v>42625.416666666664</c:v>
                </c:pt>
                <c:pt idx="12145">
                  <c:v>42625.420138888891</c:v>
                </c:pt>
                <c:pt idx="12146">
                  <c:v>42625.423611111109</c:v>
                </c:pt>
                <c:pt idx="12147">
                  <c:v>42625.427083333336</c:v>
                </c:pt>
                <c:pt idx="12148">
                  <c:v>42625.430555555555</c:v>
                </c:pt>
                <c:pt idx="12149">
                  <c:v>42625.434027777781</c:v>
                </c:pt>
                <c:pt idx="12150">
                  <c:v>42625.4375</c:v>
                </c:pt>
                <c:pt idx="12151">
                  <c:v>42625.440972222219</c:v>
                </c:pt>
                <c:pt idx="12152">
                  <c:v>42625.444444444445</c:v>
                </c:pt>
                <c:pt idx="12153">
                  <c:v>42625.447916666664</c:v>
                </c:pt>
                <c:pt idx="12154">
                  <c:v>42625.451388888891</c:v>
                </c:pt>
                <c:pt idx="12155">
                  <c:v>42625.454861111109</c:v>
                </c:pt>
                <c:pt idx="12156">
                  <c:v>42625.458333333336</c:v>
                </c:pt>
                <c:pt idx="12157">
                  <c:v>42625.461805555555</c:v>
                </c:pt>
                <c:pt idx="12158">
                  <c:v>42625.465277777781</c:v>
                </c:pt>
                <c:pt idx="12159">
                  <c:v>42625.46875</c:v>
                </c:pt>
                <c:pt idx="12160">
                  <c:v>42625.472222222219</c:v>
                </c:pt>
                <c:pt idx="12161">
                  <c:v>42625.475694444445</c:v>
                </c:pt>
                <c:pt idx="12162">
                  <c:v>42625.479166666664</c:v>
                </c:pt>
                <c:pt idx="12163">
                  <c:v>42625.482638888891</c:v>
                </c:pt>
                <c:pt idx="12164">
                  <c:v>42625.486111111109</c:v>
                </c:pt>
                <c:pt idx="12165">
                  <c:v>42625.489583333336</c:v>
                </c:pt>
                <c:pt idx="12166">
                  <c:v>42625.493055555555</c:v>
                </c:pt>
                <c:pt idx="12167">
                  <c:v>42625.496527777781</c:v>
                </c:pt>
                <c:pt idx="12168">
                  <c:v>42625.5</c:v>
                </c:pt>
                <c:pt idx="12169">
                  <c:v>42625.503472222219</c:v>
                </c:pt>
                <c:pt idx="12170">
                  <c:v>42625.506944444445</c:v>
                </c:pt>
                <c:pt idx="12171">
                  <c:v>42625.510416666664</c:v>
                </c:pt>
                <c:pt idx="12172">
                  <c:v>42625.513888888891</c:v>
                </c:pt>
                <c:pt idx="12173">
                  <c:v>42625.517361111109</c:v>
                </c:pt>
                <c:pt idx="12174">
                  <c:v>42625.520833333336</c:v>
                </c:pt>
                <c:pt idx="12175">
                  <c:v>42625.524305555555</c:v>
                </c:pt>
                <c:pt idx="12176">
                  <c:v>42625.527777777781</c:v>
                </c:pt>
                <c:pt idx="12177">
                  <c:v>42625.53125</c:v>
                </c:pt>
                <c:pt idx="12178">
                  <c:v>42625.534722222219</c:v>
                </c:pt>
                <c:pt idx="12179">
                  <c:v>42625.538194444445</c:v>
                </c:pt>
                <c:pt idx="12180">
                  <c:v>42625.541666666664</c:v>
                </c:pt>
                <c:pt idx="12181">
                  <c:v>42625.545138888891</c:v>
                </c:pt>
                <c:pt idx="12182">
                  <c:v>42625.548611111109</c:v>
                </c:pt>
                <c:pt idx="12183">
                  <c:v>42625.552083333336</c:v>
                </c:pt>
                <c:pt idx="12184">
                  <c:v>42625.555555555555</c:v>
                </c:pt>
                <c:pt idx="12185">
                  <c:v>42625.559027777781</c:v>
                </c:pt>
                <c:pt idx="12186">
                  <c:v>42625.5625</c:v>
                </c:pt>
                <c:pt idx="12187">
                  <c:v>42625.565972222219</c:v>
                </c:pt>
                <c:pt idx="12188">
                  <c:v>42625.569444444445</c:v>
                </c:pt>
                <c:pt idx="12189">
                  <c:v>42625.572916666664</c:v>
                </c:pt>
                <c:pt idx="12190">
                  <c:v>42625.576388888891</c:v>
                </c:pt>
                <c:pt idx="12191">
                  <c:v>42625.579861111109</c:v>
                </c:pt>
                <c:pt idx="12192">
                  <c:v>42625.583333333336</c:v>
                </c:pt>
                <c:pt idx="12193">
                  <c:v>42625.586805555555</c:v>
                </c:pt>
                <c:pt idx="12194">
                  <c:v>42625.590277777781</c:v>
                </c:pt>
                <c:pt idx="12195">
                  <c:v>42625.59375</c:v>
                </c:pt>
                <c:pt idx="12196">
                  <c:v>42625.597222222219</c:v>
                </c:pt>
                <c:pt idx="12197">
                  <c:v>42625.600694444445</c:v>
                </c:pt>
                <c:pt idx="12198">
                  <c:v>42625.604166666664</c:v>
                </c:pt>
                <c:pt idx="12199">
                  <c:v>42625.607638888891</c:v>
                </c:pt>
                <c:pt idx="12200">
                  <c:v>42625.611111111109</c:v>
                </c:pt>
                <c:pt idx="12201">
                  <c:v>42625.614583333336</c:v>
                </c:pt>
                <c:pt idx="12202">
                  <c:v>42625.618055555555</c:v>
                </c:pt>
                <c:pt idx="12203">
                  <c:v>42625.621527777781</c:v>
                </c:pt>
                <c:pt idx="12204">
                  <c:v>42625.625</c:v>
                </c:pt>
                <c:pt idx="12205">
                  <c:v>42625.628472222219</c:v>
                </c:pt>
                <c:pt idx="12206">
                  <c:v>42625.631944444445</c:v>
                </c:pt>
                <c:pt idx="12207">
                  <c:v>42625.635416666664</c:v>
                </c:pt>
                <c:pt idx="12208">
                  <c:v>42625.638888888891</c:v>
                </c:pt>
                <c:pt idx="12209">
                  <c:v>42625.642361111109</c:v>
                </c:pt>
                <c:pt idx="12210">
                  <c:v>42625.645833333336</c:v>
                </c:pt>
                <c:pt idx="12211">
                  <c:v>42625.649305555555</c:v>
                </c:pt>
                <c:pt idx="12212">
                  <c:v>42625.652777777781</c:v>
                </c:pt>
                <c:pt idx="12213">
                  <c:v>42625.65625</c:v>
                </c:pt>
                <c:pt idx="12214">
                  <c:v>42625.659722222219</c:v>
                </c:pt>
                <c:pt idx="12215">
                  <c:v>42625.663194444445</c:v>
                </c:pt>
                <c:pt idx="12216">
                  <c:v>42625.666666666664</c:v>
                </c:pt>
                <c:pt idx="12217">
                  <c:v>42625.670138888891</c:v>
                </c:pt>
                <c:pt idx="12218">
                  <c:v>42625.673611111109</c:v>
                </c:pt>
                <c:pt idx="12219">
                  <c:v>42625.677083333336</c:v>
                </c:pt>
                <c:pt idx="12220">
                  <c:v>42625.680555555555</c:v>
                </c:pt>
                <c:pt idx="12221">
                  <c:v>42625.684027777781</c:v>
                </c:pt>
                <c:pt idx="12222">
                  <c:v>42625.6875</c:v>
                </c:pt>
                <c:pt idx="12223">
                  <c:v>42625.690972222219</c:v>
                </c:pt>
                <c:pt idx="12224">
                  <c:v>42625.694444444445</c:v>
                </c:pt>
                <c:pt idx="12225">
                  <c:v>42625.697916666664</c:v>
                </c:pt>
                <c:pt idx="12226">
                  <c:v>42625.701388888891</c:v>
                </c:pt>
                <c:pt idx="12227">
                  <c:v>42625.704861111109</c:v>
                </c:pt>
                <c:pt idx="12228">
                  <c:v>42625.708333333336</c:v>
                </c:pt>
                <c:pt idx="12229">
                  <c:v>42625.711805555555</c:v>
                </c:pt>
                <c:pt idx="12230">
                  <c:v>42625.715277777781</c:v>
                </c:pt>
                <c:pt idx="12231">
                  <c:v>42625.71875</c:v>
                </c:pt>
                <c:pt idx="12232">
                  <c:v>42625.722222222219</c:v>
                </c:pt>
                <c:pt idx="12233">
                  <c:v>42625.725694444445</c:v>
                </c:pt>
                <c:pt idx="12234">
                  <c:v>42625.729166666664</c:v>
                </c:pt>
                <c:pt idx="12235">
                  <c:v>42625.732638888891</c:v>
                </c:pt>
                <c:pt idx="12236">
                  <c:v>42625.736111111109</c:v>
                </c:pt>
                <c:pt idx="12237">
                  <c:v>42625.739583333336</c:v>
                </c:pt>
                <c:pt idx="12238">
                  <c:v>42625.743055555555</c:v>
                </c:pt>
                <c:pt idx="12239">
                  <c:v>42625.746527777781</c:v>
                </c:pt>
                <c:pt idx="12240">
                  <c:v>42625.75</c:v>
                </c:pt>
                <c:pt idx="12241">
                  <c:v>42625.753472222219</c:v>
                </c:pt>
                <c:pt idx="12242">
                  <c:v>42625.756944444445</c:v>
                </c:pt>
                <c:pt idx="12243">
                  <c:v>42625.760416666664</c:v>
                </c:pt>
                <c:pt idx="12244">
                  <c:v>42625.763888888891</c:v>
                </c:pt>
                <c:pt idx="12245">
                  <c:v>42625.767361111109</c:v>
                </c:pt>
                <c:pt idx="12246">
                  <c:v>42625.770833333336</c:v>
                </c:pt>
                <c:pt idx="12247">
                  <c:v>42625.774305555555</c:v>
                </c:pt>
                <c:pt idx="12248">
                  <c:v>42625.777777777781</c:v>
                </c:pt>
                <c:pt idx="12249">
                  <c:v>42625.78125</c:v>
                </c:pt>
                <c:pt idx="12250">
                  <c:v>42625.784722222219</c:v>
                </c:pt>
                <c:pt idx="12251">
                  <c:v>42625.788194444445</c:v>
                </c:pt>
                <c:pt idx="12252">
                  <c:v>42625.791666666664</c:v>
                </c:pt>
                <c:pt idx="12253">
                  <c:v>42625.795138888891</c:v>
                </c:pt>
                <c:pt idx="12254">
                  <c:v>42625.798611111109</c:v>
                </c:pt>
                <c:pt idx="12255">
                  <c:v>42625.802083333336</c:v>
                </c:pt>
                <c:pt idx="12256">
                  <c:v>42625.805555555555</c:v>
                </c:pt>
                <c:pt idx="12257">
                  <c:v>42625.809027777781</c:v>
                </c:pt>
                <c:pt idx="12258">
                  <c:v>42625.8125</c:v>
                </c:pt>
                <c:pt idx="12259">
                  <c:v>42625.815972222219</c:v>
                </c:pt>
                <c:pt idx="12260">
                  <c:v>42625.819444444445</c:v>
                </c:pt>
                <c:pt idx="12261">
                  <c:v>42625.822916666664</c:v>
                </c:pt>
                <c:pt idx="12262">
                  <c:v>42625.826388888891</c:v>
                </c:pt>
                <c:pt idx="12263">
                  <c:v>42625.829861111109</c:v>
                </c:pt>
                <c:pt idx="12264">
                  <c:v>42625.833333333336</c:v>
                </c:pt>
                <c:pt idx="12265">
                  <c:v>42625.836805555555</c:v>
                </c:pt>
                <c:pt idx="12266">
                  <c:v>42625.840277777781</c:v>
                </c:pt>
                <c:pt idx="12267">
                  <c:v>42625.84375</c:v>
                </c:pt>
                <c:pt idx="12268">
                  <c:v>42625.847222222219</c:v>
                </c:pt>
                <c:pt idx="12269">
                  <c:v>42625.850694444445</c:v>
                </c:pt>
                <c:pt idx="12270">
                  <c:v>42625.854166666664</c:v>
                </c:pt>
                <c:pt idx="12271">
                  <c:v>42625.857638888891</c:v>
                </c:pt>
                <c:pt idx="12272">
                  <c:v>42625.861111111109</c:v>
                </c:pt>
                <c:pt idx="12273">
                  <c:v>42625.864583333336</c:v>
                </c:pt>
                <c:pt idx="12274">
                  <c:v>42625.868055555555</c:v>
                </c:pt>
                <c:pt idx="12275">
                  <c:v>42625.871527777781</c:v>
                </c:pt>
                <c:pt idx="12276">
                  <c:v>42625.875</c:v>
                </c:pt>
                <c:pt idx="12277">
                  <c:v>42625.878472222219</c:v>
                </c:pt>
                <c:pt idx="12278">
                  <c:v>42625.881944444445</c:v>
                </c:pt>
                <c:pt idx="12279">
                  <c:v>42625.885416666664</c:v>
                </c:pt>
                <c:pt idx="12280">
                  <c:v>42625.888888888891</c:v>
                </c:pt>
                <c:pt idx="12281">
                  <c:v>42625.892361111109</c:v>
                </c:pt>
                <c:pt idx="12282">
                  <c:v>42625.895833333336</c:v>
                </c:pt>
                <c:pt idx="12283">
                  <c:v>42625.899305555555</c:v>
                </c:pt>
                <c:pt idx="12284">
                  <c:v>42625.902777777781</c:v>
                </c:pt>
                <c:pt idx="12285">
                  <c:v>42625.90625</c:v>
                </c:pt>
                <c:pt idx="12286">
                  <c:v>42625.909722222219</c:v>
                </c:pt>
                <c:pt idx="12287">
                  <c:v>42625.913194444445</c:v>
                </c:pt>
                <c:pt idx="12288">
                  <c:v>42625.916666666664</c:v>
                </c:pt>
                <c:pt idx="12289">
                  <c:v>42625.920138888891</c:v>
                </c:pt>
                <c:pt idx="12290">
                  <c:v>42625.923611111109</c:v>
                </c:pt>
                <c:pt idx="12291">
                  <c:v>42625.927083333336</c:v>
                </c:pt>
                <c:pt idx="12292">
                  <c:v>42625.930555555555</c:v>
                </c:pt>
                <c:pt idx="12293">
                  <c:v>42625.934027777781</c:v>
                </c:pt>
                <c:pt idx="12294">
                  <c:v>42625.9375</c:v>
                </c:pt>
                <c:pt idx="12295">
                  <c:v>42625.940972222219</c:v>
                </c:pt>
                <c:pt idx="12296">
                  <c:v>42625.944444444445</c:v>
                </c:pt>
                <c:pt idx="12297">
                  <c:v>42625.947916666664</c:v>
                </c:pt>
                <c:pt idx="12298">
                  <c:v>42625.951388888891</c:v>
                </c:pt>
                <c:pt idx="12299">
                  <c:v>42625.954861111109</c:v>
                </c:pt>
                <c:pt idx="12300">
                  <c:v>42625.958333333336</c:v>
                </c:pt>
                <c:pt idx="12301">
                  <c:v>42625.961805555555</c:v>
                </c:pt>
                <c:pt idx="12302">
                  <c:v>42625.965277777781</c:v>
                </c:pt>
                <c:pt idx="12303">
                  <c:v>42625.96875</c:v>
                </c:pt>
                <c:pt idx="12304">
                  <c:v>42625.972222222219</c:v>
                </c:pt>
                <c:pt idx="12305">
                  <c:v>42625.975694444445</c:v>
                </c:pt>
                <c:pt idx="12306">
                  <c:v>42625.979166666664</c:v>
                </c:pt>
                <c:pt idx="12307">
                  <c:v>42625.982638888891</c:v>
                </c:pt>
                <c:pt idx="12308">
                  <c:v>42625.986111111109</c:v>
                </c:pt>
                <c:pt idx="12309">
                  <c:v>42625.989583333336</c:v>
                </c:pt>
                <c:pt idx="12310">
                  <c:v>42625.993055555555</c:v>
                </c:pt>
                <c:pt idx="12311">
                  <c:v>42625.996527777781</c:v>
                </c:pt>
                <c:pt idx="12312">
                  <c:v>42626</c:v>
                </c:pt>
                <c:pt idx="12313">
                  <c:v>42626.003472222219</c:v>
                </c:pt>
                <c:pt idx="12314">
                  <c:v>42626.006944444445</c:v>
                </c:pt>
                <c:pt idx="12315">
                  <c:v>42626.010416666664</c:v>
                </c:pt>
                <c:pt idx="12316">
                  <c:v>42626.013888888891</c:v>
                </c:pt>
                <c:pt idx="12317">
                  <c:v>42626.017361111109</c:v>
                </c:pt>
                <c:pt idx="12318">
                  <c:v>42626.020833333336</c:v>
                </c:pt>
                <c:pt idx="12319">
                  <c:v>42626.024305555555</c:v>
                </c:pt>
                <c:pt idx="12320">
                  <c:v>42626.027777777781</c:v>
                </c:pt>
                <c:pt idx="12321">
                  <c:v>42626.03125</c:v>
                </c:pt>
                <c:pt idx="12322">
                  <c:v>42626.034722222219</c:v>
                </c:pt>
                <c:pt idx="12323">
                  <c:v>42626.038194444445</c:v>
                </c:pt>
                <c:pt idx="12324">
                  <c:v>42626.041666666664</c:v>
                </c:pt>
                <c:pt idx="12325">
                  <c:v>42626.045138888891</c:v>
                </c:pt>
                <c:pt idx="12326">
                  <c:v>42626.048611111109</c:v>
                </c:pt>
                <c:pt idx="12327">
                  <c:v>42626.052083333336</c:v>
                </c:pt>
                <c:pt idx="12328">
                  <c:v>42626.055555555555</c:v>
                </c:pt>
                <c:pt idx="12329">
                  <c:v>42626.059027777781</c:v>
                </c:pt>
                <c:pt idx="12330">
                  <c:v>42626.0625</c:v>
                </c:pt>
                <c:pt idx="12331">
                  <c:v>42626.065972222219</c:v>
                </c:pt>
                <c:pt idx="12332">
                  <c:v>42626.069444444445</c:v>
                </c:pt>
                <c:pt idx="12333">
                  <c:v>42626.072916666664</c:v>
                </c:pt>
                <c:pt idx="12334">
                  <c:v>42626.076388888891</c:v>
                </c:pt>
                <c:pt idx="12335">
                  <c:v>42626.079861111109</c:v>
                </c:pt>
                <c:pt idx="12336">
                  <c:v>42626.083333333336</c:v>
                </c:pt>
                <c:pt idx="12337">
                  <c:v>42626.086805555555</c:v>
                </c:pt>
                <c:pt idx="12338">
                  <c:v>42626.090277777781</c:v>
                </c:pt>
                <c:pt idx="12339">
                  <c:v>42626.09375</c:v>
                </c:pt>
                <c:pt idx="12340">
                  <c:v>42626.097222222219</c:v>
                </c:pt>
                <c:pt idx="12341">
                  <c:v>42626.100694444445</c:v>
                </c:pt>
                <c:pt idx="12342">
                  <c:v>42626.104166666664</c:v>
                </c:pt>
                <c:pt idx="12343">
                  <c:v>42626.107638888891</c:v>
                </c:pt>
                <c:pt idx="12344">
                  <c:v>42626.111111111109</c:v>
                </c:pt>
                <c:pt idx="12345">
                  <c:v>42626.114583333336</c:v>
                </c:pt>
                <c:pt idx="12346">
                  <c:v>42626.118055555555</c:v>
                </c:pt>
                <c:pt idx="12347">
                  <c:v>42626.121527777781</c:v>
                </c:pt>
                <c:pt idx="12348">
                  <c:v>42626.125</c:v>
                </c:pt>
                <c:pt idx="12349">
                  <c:v>42626.128472222219</c:v>
                </c:pt>
                <c:pt idx="12350">
                  <c:v>42626.131944444445</c:v>
                </c:pt>
                <c:pt idx="12351">
                  <c:v>42626.135416666664</c:v>
                </c:pt>
                <c:pt idx="12352">
                  <c:v>42626.138888888891</c:v>
                </c:pt>
                <c:pt idx="12353">
                  <c:v>42626.142361111109</c:v>
                </c:pt>
                <c:pt idx="12354">
                  <c:v>42626.145833333336</c:v>
                </c:pt>
                <c:pt idx="12355">
                  <c:v>42626.149305555555</c:v>
                </c:pt>
                <c:pt idx="12356">
                  <c:v>42626.152777777781</c:v>
                </c:pt>
                <c:pt idx="12357">
                  <c:v>42626.15625</c:v>
                </c:pt>
                <c:pt idx="12358">
                  <c:v>42626.159722222219</c:v>
                </c:pt>
                <c:pt idx="12359">
                  <c:v>42626.163194444445</c:v>
                </c:pt>
                <c:pt idx="12360">
                  <c:v>42626.166666666664</c:v>
                </c:pt>
                <c:pt idx="12361">
                  <c:v>42626.170138888891</c:v>
                </c:pt>
                <c:pt idx="12362">
                  <c:v>42626.173611111109</c:v>
                </c:pt>
                <c:pt idx="12363">
                  <c:v>42626.177083333336</c:v>
                </c:pt>
                <c:pt idx="12364">
                  <c:v>42626.180555555555</c:v>
                </c:pt>
                <c:pt idx="12365">
                  <c:v>42626.184027777781</c:v>
                </c:pt>
                <c:pt idx="12366">
                  <c:v>42626.1875</c:v>
                </c:pt>
                <c:pt idx="12367">
                  <c:v>42626.190972222219</c:v>
                </c:pt>
                <c:pt idx="12368">
                  <c:v>42626.194444444445</c:v>
                </c:pt>
                <c:pt idx="12369">
                  <c:v>42626.197916666664</c:v>
                </c:pt>
                <c:pt idx="12370">
                  <c:v>42626.201388888891</c:v>
                </c:pt>
                <c:pt idx="12371">
                  <c:v>42626.204861111109</c:v>
                </c:pt>
                <c:pt idx="12372">
                  <c:v>42626.208333333336</c:v>
                </c:pt>
                <c:pt idx="12373">
                  <c:v>42626.211805555555</c:v>
                </c:pt>
                <c:pt idx="12374">
                  <c:v>42626.215277777781</c:v>
                </c:pt>
                <c:pt idx="12375">
                  <c:v>42626.21875</c:v>
                </c:pt>
                <c:pt idx="12376">
                  <c:v>42626.222222222219</c:v>
                </c:pt>
                <c:pt idx="12377">
                  <c:v>42626.225694444445</c:v>
                </c:pt>
                <c:pt idx="12378">
                  <c:v>42626.229166666664</c:v>
                </c:pt>
                <c:pt idx="12379">
                  <c:v>42626.232638888891</c:v>
                </c:pt>
                <c:pt idx="12380">
                  <c:v>42626.236111111109</c:v>
                </c:pt>
                <c:pt idx="12381">
                  <c:v>42626.239583333336</c:v>
                </c:pt>
                <c:pt idx="12382">
                  <c:v>42626.243055555555</c:v>
                </c:pt>
                <c:pt idx="12383">
                  <c:v>42626.246527777781</c:v>
                </c:pt>
                <c:pt idx="12384">
                  <c:v>42626.25</c:v>
                </c:pt>
                <c:pt idx="12385">
                  <c:v>42626.253472222219</c:v>
                </c:pt>
                <c:pt idx="12386">
                  <c:v>42626.256944444445</c:v>
                </c:pt>
                <c:pt idx="12387">
                  <c:v>42626.260416666664</c:v>
                </c:pt>
                <c:pt idx="12388">
                  <c:v>42626.263888888891</c:v>
                </c:pt>
                <c:pt idx="12389">
                  <c:v>42626.267361111109</c:v>
                </c:pt>
                <c:pt idx="12390">
                  <c:v>42626.270833333336</c:v>
                </c:pt>
                <c:pt idx="12391">
                  <c:v>42626.274305555555</c:v>
                </c:pt>
                <c:pt idx="12392">
                  <c:v>42626.277777777781</c:v>
                </c:pt>
                <c:pt idx="12393">
                  <c:v>42626.28125</c:v>
                </c:pt>
                <c:pt idx="12394">
                  <c:v>42626.284722222219</c:v>
                </c:pt>
                <c:pt idx="12395">
                  <c:v>42626.288194444445</c:v>
                </c:pt>
                <c:pt idx="12396">
                  <c:v>42626.291666666664</c:v>
                </c:pt>
                <c:pt idx="12397">
                  <c:v>42626.295138888891</c:v>
                </c:pt>
                <c:pt idx="12398">
                  <c:v>42626.298611111109</c:v>
                </c:pt>
                <c:pt idx="12399">
                  <c:v>42626.302083333336</c:v>
                </c:pt>
                <c:pt idx="12400">
                  <c:v>42626.305555555555</c:v>
                </c:pt>
                <c:pt idx="12401">
                  <c:v>42626.309027777781</c:v>
                </c:pt>
                <c:pt idx="12402">
                  <c:v>42626.3125</c:v>
                </c:pt>
                <c:pt idx="12403">
                  <c:v>42626.315972222219</c:v>
                </c:pt>
                <c:pt idx="12404">
                  <c:v>42626.319444444445</c:v>
                </c:pt>
                <c:pt idx="12405">
                  <c:v>42626.322916666664</c:v>
                </c:pt>
                <c:pt idx="12406">
                  <c:v>42626.326388888891</c:v>
                </c:pt>
                <c:pt idx="12407">
                  <c:v>42626.329861111109</c:v>
                </c:pt>
                <c:pt idx="12408">
                  <c:v>42626.333333333336</c:v>
                </c:pt>
                <c:pt idx="12409">
                  <c:v>42626.336805555555</c:v>
                </c:pt>
                <c:pt idx="12410">
                  <c:v>42626.340277777781</c:v>
                </c:pt>
                <c:pt idx="12411">
                  <c:v>42626.34375</c:v>
                </c:pt>
                <c:pt idx="12412">
                  <c:v>42626.347222222219</c:v>
                </c:pt>
                <c:pt idx="12413">
                  <c:v>42626.350694444445</c:v>
                </c:pt>
                <c:pt idx="12414">
                  <c:v>42626.354166666664</c:v>
                </c:pt>
                <c:pt idx="12415">
                  <c:v>42626.357638888891</c:v>
                </c:pt>
                <c:pt idx="12416">
                  <c:v>42626.361111111109</c:v>
                </c:pt>
                <c:pt idx="12417">
                  <c:v>42626.364583333336</c:v>
                </c:pt>
                <c:pt idx="12418">
                  <c:v>42626.368055555555</c:v>
                </c:pt>
                <c:pt idx="12419">
                  <c:v>42626.371527777781</c:v>
                </c:pt>
                <c:pt idx="12420">
                  <c:v>42626.375</c:v>
                </c:pt>
                <c:pt idx="12421">
                  <c:v>42626.378472222219</c:v>
                </c:pt>
                <c:pt idx="12422">
                  <c:v>42626.381944444445</c:v>
                </c:pt>
                <c:pt idx="12423">
                  <c:v>42626.385416666664</c:v>
                </c:pt>
                <c:pt idx="12424">
                  <c:v>42626.388888888891</c:v>
                </c:pt>
                <c:pt idx="12425">
                  <c:v>42626.392361111109</c:v>
                </c:pt>
                <c:pt idx="12426">
                  <c:v>42626.395833333336</c:v>
                </c:pt>
                <c:pt idx="12427">
                  <c:v>42626.399305555555</c:v>
                </c:pt>
                <c:pt idx="12428">
                  <c:v>42626.402777777781</c:v>
                </c:pt>
                <c:pt idx="12429">
                  <c:v>42626.40625</c:v>
                </c:pt>
                <c:pt idx="12430">
                  <c:v>42626.409722222219</c:v>
                </c:pt>
                <c:pt idx="12431">
                  <c:v>42626.413194444445</c:v>
                </c:pt>
                <c:pt idx="12432">
                  <c:v>42626.416666666664</c:v>
                </c:pt>
                <c:pt idx="12433">
                  <c:v>42626.420138888891</c:v>
                </c:pt>
                <c:pt idx="12434">
                  <c:v>42626.423611111109</c:v>
                </c:pt>
                <c:pt idx="12435">
                  <c:v>42626.427083333336</c:v>
                </c:pt>
                <c:pt idx="12436">
                  <c:v>42626.430555555555</c:v>
                </c:pt>
                <c:pt idx="12437">
                  <c:v>42626.434027777781</c:v>
                </c:pt>
                <c:pt idx="12438">
                  <c:v>42626.4375</c:v>
                </c:pt>
                <c:pt idx="12439">
                  <c:v>42626.440972222219</c:v>
                </c:pt>
                <c:pt idx="12440">
                  <c:v>42626.444444444445</c:v>
                </c:pt>
                <c:pt idx="12441">
                  <c:v>42626.447916666664</c:v>
                </c:pt>
                <c:pt idx="12442">
                  <c:v>42626.451388888891</c:v>
                </c:pt>
                <c:pt idx="12443">
                  <c:v>42626.454861111109</c:v>
                </c:pt>
                <c:pt idx="12444">
                  <c:v>42626.458333333336</c:v>
                </c:pt>
                <c:pt idx="12445">
                  <c:v>42626.461805555555</c:v>
                </c:pt>
                <c:pt idx="12446">
                  <c:v>42626.465277777781</c:v>
                </c:pt>
                <c:pt idx="12447">
                  <c:v>42626.46875</c:v>
                </c:pt>
                <c:pt idx="12448">
                  <c:v>42626.472222222219</c:v>
                </c:pt>
                <c:pt idx="12449">
                  <c:v>42626.475694444445</c:v>
                </c:pt>
                <c:pt idx="12450">
                  <c:v>42626.479166666664</c:v>
                </c:pt>
                <c:pt idx="12451">
                  <c:v>42626.482638888891</c:v>
                </c:pt>
                <c:pt idx="12452">
                  <c:v>42626.486111111109</c:v>
                </c:pt>
                <c:pt idx="12453">
                  <c:v>42626.489583333336</c:v>
                </c:pt>
                <c:pt idx="12454">
                  <c:v>42626.493055555555</c:v>
                </c:pt>
                <c:pt idx="12455">
                  <c:v>42626.496527777781</c:v>
                </c:pt>
                <c:pt idx="12456">
                  <c:v>42626.5</c:v>
                </c:pt>
                <c:pt idx="12457">
                  <c:v>42626.503472222219</c:v>
                </c:pt>
                <c:pt idx="12458">
                  <c:v>42626.506944444445</c:v>
                </c:pt>
                <c:pt idx="12459">
                  <c:v>42626.510416666664</c:v>
                </c:pt>
                <c:pt idx="12460">
                  <c:v>42626.513888888891</c:v>
                </c:pt>
                <c:pt idx="12461">
                  <c:v>42626.517361111109</c:v>
                </c:pt>
                <c:pt idx="12462">
                  <c:v>42626.520833333336</c:v>
                </c:pt>
                <c:pt idx="12463">
                  <c:v>42626.524305555555</c:v>
                </c:pt>
                <c:pt idx="12464">
                  <c:v>42626.527777777781</c:v>
                </c:pt>
                <c:pt idx="12465">
                  <c:v>42626.53125</c:v>
                </c:pt>
                <c:pt idx="12466">
                  <c:v>42626.534722222219</c:v>
                </c:pt>
                <c:pt idx="12467">
                  <c:v>42626.538194444445</c:v>
                </c:pt>
                <c:pt idx="12468">
                  <c:v>42626.541666666664</c:v>
                </c:pt>
                <c:pt idx="12469">
                  <c:v>42626.545138888891</c:v>
                </c:pt>
                <c:pt idx="12470">
                  <c:v>42626.548611111109</c:v>
                </c:pt>
                <c:pt idx="12471">
                  <c:v>42626.552083333336</c:v>
                </c:pt>
                <c:pt idx="12472">
                  <c:v>42626.555555555555</c:v>
                </c:pt>
                <c:pt idx="12473">
                  <c:v>42626.559027777781</c:v>
                </c:pt>
                <c:pt idx="12474">
                  <c:v>42626.5625</c:v>
                </c:pt>
                <c:pt idx="12475">
                  <c:v>42626.565972222219</c:v>
                </c:pt>
                <c:pt idx="12476">
                  <c:v>42626.569444444445</c:v>
                </c:pt>
                <c:pt idx="12477">
                  <c:v>42626.572916666664</c:v>
                </c:pt>
                <c:pt idx="12478">
                  <c:v>42626.576388888891</c:v>
                </c:pt>
                <c:pt idx="12479">
                  <c:v>42626.579861111109</c:v>
                </c:pt>
                <c:pt idx="12480">
                  <c:v>42626.583333333336</c:v>
                </c:pt>
                <c:pt idx="12481">
                  <c:v>42626.586805555555</c:v>
                </c:pt>
                <c:pt idx="12482">
                  <c:v>42626.590277777781</c:v>
                </c:pt>
                <c:pt idx="12483">
                  <c:v>42626.59375</c:v>
                </c:pt>
                <c:pt idx="12484">
                  <c:v>42626.597222222219</c:v>
                </c:pt>
                <c:pt idx="12485">
                  <c:v>42626.600694444445</c:v>
                </c:pt>
                <c:pt idx="12486">
                  <c:v>42626.604166666664</c:v>
                </c:pt>
                <c:pt idx="12487">
                  <c:v>42626.607638888891</c:v>
                </c:pt>
                <c:pt idx="12488">
                  <c:v>42626.611111111109</c:v>
                </c:pt>
                <c:pt idx="12489">
                  <c:v>42626.614583333336</c:v>
                </c:pt>
                <c:pt idx="12490">
                  <c:v>42626.618055555555</c:v>
                </c:pt>
                <c:pt idx="12491">
                  <c:v>42626.621527777781</c:v>
                </c:pt>
                <c:pt idx="12492">
                  <c:v>42626.625</c:v>
                </c:pt>
                <c:pt idx="12493">
                  <c:v>42626.628472222219</c:v>
                </c:pt>
                <c:pt idx="12494">
                  <c:v>42626.631944444445</c:v>
                </c:pt>
                <c:pt idx="12495">
                  <c:v>42626.635416666664</c:v>
                </c:pt>
                <c:pt idx="12496">
                  <c:v>42626.638888888891</c:v>
                </c:pt>
                <c:pt idx="12497">
                  <c:v>42626.642361111109</c:v>
                </c:pt>
                <c:pt idx="12498">
                  <c:v>42626.645833333336</c:v>
                </c:pt>
                <c:pt idx="12499">
                  <c:v>42626.649305555555</c:v>
                </c:pt>
                <c:pt idx="12500">
                  <c:v>42626.652777777781</c:v>
                </c:pt>
                <c:pt idx="12501">
                  <c:v>42626.65625</c:v>
                </c:pt>
                <c:pt idx="12502">
                  <c:v>42626.659722222219</c:v>
                </c:pt>
                <c:pt idx="12503">
                  <c:v>42626.663194444445</c:v>
                </c:pt>
                <c:pt idx="12504">
                  <c:v>42626.666666666664</c:v>
                </c:pt>
                <c:pt idx="12505">
                  <c:v>42626.670138888891</c:v>
                </c:pt>
                <c:pt idx="12506">
                  <c:v>42626.673611111109</c:v>
                </c:pt>
                <c:pt idx="12507">
                  <c:v>42626.677083333336</c:v>
                </c:pt>
                <c:pt idx="12508">
                  <c:v>42626.680555555555</c:v>
                </c:pt>
                <c:pt idx="12509">
                  <c:v>42626.684027777781</c:v>
                </c:pt>
                <c:pt idx="12510">
                  <c:v>42626.6875</c:v>
                </c:pt>
                <c:pt idx="12511">
                  <c:v>42626.690972222219</c:v>
                </c:pt>
                <c:pt idx="12512">
                  <c:v>42626.694444444445</c:v>
                </c:pt>
                <c:pt idx="12513">
                  <c:v>42626.697916666664</c:v>
                </c:pt>
                <c:pt idx="12514">
                  <c:v>42626.701388888891</c:v>
                </c:pt>
                <c:pt idx="12515">
                  <c:v>42626.704861111109</c:v>
                </c:pt>
                <c:pt idx="12516">
                  <c:v>42626.708333333336</c:v>
                </c:pt>
                <c:pt idx="12517">
                  <c:v>42626.711805555555</c:v>
                </c:pt>
                <c:pt idx="12518">
                  <c:v>42626.715277777781</c:v>
                </c:pt>
                <c:pt idx="12519">
                  <c:v>42626.71875</c:v>
                </c:pt>
                <c:pt idx="12520">
                  <c:v>42626.722222222219</c:v>
                </c:pt>
                <c:pt idx="12521">
                  <c:v>42626.725694444445</c:v>
                </c:pt>
                <c:pt idx="12522">
                  <c:v>42626.729166666664</c:v>
                </c:pt>
                <c:pt idx="12523">
                  <c:v>42626.732638888891</c:v>
                </c:pt>
                <c:pt idx="12524">
                  <c:v>42626.736111111109</c:v>
                </c:pt>
                <c:pt idx="12525">
                  <c:v>42626.739583333336</c:v>
                </c:pt>
                <c:pt idx="12526">
                  <c:v>42626.743055555555</c:v>
                </c:pt>
                <c:pt idx="12527">
                  <c:v>42626.746527777781</c:v>
                </c:pt>
                <c:pt idx="12528">
                  <c:v>42626.75</c:v>
                </c:pt>
                <c:pt idx="12529">
                  <c:v>42626.753472222219</c:v>
                </c:pt>
                <c:pt idx="12530">
                  <c:v>42626.756944444445</c:v>
                </c:pt>
                <c:pt idx="12531">
                  <c:v>42626.760416666664</c:v>
                </c:pt>
                <c:pt idx="12532">
                  <c:v>42626.763888888891</c:v>
                </c:pt>
                <c:pt idx="12533">
                  <c:v>42626.767361111109</c:v>
                </c:pt>
                <c:pt idx="12534">
                  <c:v>42626.770833333336</c:v>
                </c:pt>
                <c:pt idx="12535">
                  <c:v>42626.774305555555</c:v>
                </c:pt>
                <c:pt idx="12536">
                  <c:v>42626.777777777781</c:v>
                </c:pt>
                <c:pt idx="12537">
                  <c:v>42626.78125</c:v>
                </c:pt>
                <c:pt idx="12538">
                  <c:v>42626.784722222219</c:v>
                </c:pt>
                <c:pt idx="12539">
                  <c:v>42626.788194444445</c:v>
                </c:pt>
                <c:pt idx="12540">
                  <c:v>42626.791666666664</c:v>
                </c:pt>
                <c:pt idx="12541">
                  <c:v>42626.795138888891</c:v>
                </c:pt>
                <c:pt idx="12542">
                  <c:v>42626.798611111109</c:v>
                </c:pt>
                <c:pt idx="12543">
                  <c:v>42626.802083333336</c:v>
                </c:pt>
                <c:pt idx="12544">
                  <c:v>42626.805555555555</c:v>
                </c:pt>
                <c:pt idx="12545">
                  <c:v>42626.809027777781</c:v>
                </c:pt>
                <c:pt idx="12546">
                  <c:v>42626.8125</c:v>
                </c:pt>
                <c:pt idx="12547">
                  <c:v>42626.815972222219</c:v>
                </c:pt>
                <c:pt idx="12548">
                  <c:v>42626.819444444445</c:v>
                </c:pt>
                <c:pt idx="12549">
                  <c:v>42626.822916666664</c:v>
                </c:pt>
                <c:pt idx="12550">
                  <c:v>42626.826388888891</c:v>
                </c:pt>
                <c:pt idx="12551">
                  <c:v>42626.829861111109</c:v>
                </c:pt>
                <c:pt idx="12552">
                  <c:v>42626.833333333336</c:v>
                </c:pt>
                <c:pt idx="12553">
                  <c:v>42626.836805555555</c:v>
                </c:pt>
                <c:pt idx="12554">
                  <c:v>42626.840277777781</c:v>
                </c:pt>
                <c:pt idx="12555">
                  <c:v>42626.84375</c:v>
                </c:pt>
                <c:pt idx="12556">
                  <c:v>42626.847222222219</c:v>
                </c:pt>
                <c:pt idx="12557">
                  <c:v>42626.850694444445</c:v>
                </c:pt>
                <c:pt idx="12558">
                  <c:v>42626.854166666664</c:v>
                </c:pt>
                <c:pt idx="12559">
                  <c:v>42626.857638888891</c:v>
                </c:pt>
                <c:pt idx="12560">
                  <c:v>42626.861111111109</c:v>
                </c:pt>
                <c:pt idx="12561">
                  <c:v>42626.864583333336</c:v>
                </c:pt>
                <c:pt idx="12562">
                  <c:v>42626.868055555555</c:v>
                </c:pt>
                <c:pt idx="12563">
                  <c:v>42626.871527777781</c:v>
                </c:pt>
                <c:pt idx="12564">
                  <c:v>42626.875</c:v>
                </c:pt>
                <c:pt idx="12565">
                  <c:v>42626.878472222219</c:v>
                </c:pt>
                <c:pt idx="12566">
                  <c:v>42626.881944444445</c:v>
                </c:pt>
                <c:pt idx="12567">
                  <c:v>42626.885416666664</c:v>
                </c:pt>
                <c:pt idx="12568">
                  <c:v>42626.888888888891</c:v>
                </c:pt>
                <c:pt idx="12569">
                  <c:v>42626.892361111109</c:v>
                </c:pt>
                <c:pt idx="12570">
                  <c:v>42626.895833333336</c:v>
                </c:pt>
                <c:pt idx="12571">
                  <c:v>42626.899305555555</c:v>
                </c:pt>
                <c:pt idx="12572">
                  <c:v>42626.902777777781</c:v>
                </c:pt>
                <c:pt idx="12573">
                  <c:v>42626.90625</c:v>
                </c:pt>
                <c:pt idx="12574">
                  <c:v>42626.909722222219</c:v>
                </c:pt>
                <c:pt idx="12575">
                  <c:v>42626.913194444445</c:v>
                </c:pt>
                <c:pt idx="12576">
                  <c:v>42626.916666666664</c:v>
                </c:pt>
                <c:pt idx="12577">
                  <c:v>42626.920138888891</c:v>
                </c:pt>
                <c:pt idx="12578">
                  <c:v>42626.923611111109</c:v>
                </c:pt>
                <c:pt idx="12579">
                  <c:v>42626.927083333336</c:v>
                </c:pt>
                <c:pt idx="12580">
                  <c:v>42626.930555555555</c:v>
                </c:pt>
                <c:pt idx="12581">
                  <c:v>42626.934027777781</c:v>
                </c:pt>
                <c:pt idx="12582">
                  <c:v>42626.9375</c:v>
                </c:pt>
                <c:pt idx="12583">
                  <c:v>42626.940972222219</c:v>
                </c:pt>
                <c:pt idx="12584">
                  <c:v>42626.944444444445</c:v>
                </c:pt>
                <c:pt idx="12585">
                  <c:v>42626.947916666664</c:v>
                </c:pt>
                <c:pt idx="12586">
                  <c:v>42626.951388888891</c:v>
                </c:pt>
                <c:pt idx="12587">
                  <c:v>42626.954861111109</c:v>
                </c:pt>
                <c:pt idx="12588">
                  <c:v>42626.958333333336</c:v>
                </c:pt>
                <c:pt idx="12589">
                  <c:v>42626.961805555555</c:v>
                </c:pt>
                <c:pt idx="12590">
                  <c:v>42626.965277777781</c:v>
                </c:pt>
                <c:pt idx="12591">
                  <c:v>42626.96875</c:v>
                </c:pt>
                <c:pt idx="12592">
                  <c:v>42626.972222222219</c:v>
                </c:pt>
                <c:pt idx="12593">
                  <c:v>42626.975694444445</c:v>
                </c:pt>
                <c:pt idx="12594">
                  <c:v>42626.979166666664</c:v>
                </c:pt>
                <c:pt idx="12595">
                  <c:v>42626.982638888891</c:v>
                </c:pt>
                <c:pt idx="12596">
                  <c:v>42626.986111111109</c:v>
                </c:pt>
                <c:pt idx="12597">
                  <c:v>42626.989583333336</c:v>
                </c:pt>
                <c:pt idx="12598">
                  <c:v>42626.993055555555</c:v>
                </c:pt>
                <c:pt idx="12599">
                  <c:v>42626.996527777781</c:v>
                </c:pt>
                <c:pt idx="12600">
                  <c:v>42627</c:v>
                </c:pt>
                <c:pt idx="12601">
                  <c:v>42627.003472222219</c:v>
                </c:pt>
                <c:pt idx="12602">
                  <c:v>42627.006944444445</c:v>
                </c:pt>
                <c:pt idx="12603">
                  <c:v>42627.010416666664</c:v>
                </c:pt>
                <c:pt idx="12604">
                  <c:v>42627.013888888891</c:v>
                </c:pt>
                <c:pt idx="12605">
                  <c:v>42627.017361111109</c:v>
                </c:pt>
                <c:pt idx="12606">
                  <c:v>42627.020833333336</c:v>
                </c:pt>
                <c:pt idx="12607">
                  <c:v>42627.024305555555</c:v>
                </c:pt>
                <c:pt idx="12608">
                  <c:v>42627.027777777781</c:v>
                </c:pt>
                <c:pt idx="12609">
                  <c:v>42627.03125</c:v>
                </c:pt>
                <c:pt idx="12610">
                  <c:v>42627.034722222219</c:v>
                </c:pt>
                <c:pt idx="12611">
                  <c:v>42627.038194444445</c:v>
                </c:pt>
                <c:pt idx="12612">
                  <c:v>42627.041666666664</c:v>
                </c:pt>
                <c:pt idx="12613">
                  <c:v>42627.045138888891</c:v>
                </c:pt>
                <c:pt idx="12614">
                  <c:v>42627.048611111109</c:v>
                </c:pt>
                <c:pt idx="12615">
                  <c:v>42627.052083333336</c:v>
                </c:pt>
                <c:pt idx="12616">
                  <c:v>42627.055555555555</c:v>
                </c:pt>
                <c:pt idx="12617">
                  <c:v>42627.059027777781</c:v>
                </c:pt>
                <c:pt idx="12618">
                  <c:v>42627.0625</c:v>
                </c:pt>
                <c:pt idx="12619">
                  <c:v>42627.065972222219</c:v>
                </c:pt>
                <c:pt idx="12620">
                  <c:v>42627.069444444445</c:v>
                </c:pt>
                <c:pt idx="12621">
                  <c:v>42627.072916666664</c:v>
                </c:pt>
                <c:pt idx="12622">
                  <c:v>42627.076388888891</c:v>
                </c:pt>
                <c:pt idx="12623">
                  <c:v>42627.079861111109</c:v>
                </c:pt>
                <c:pt idx="12624">
                  <c:v>42627.083333333336</c:v>
                </c:pt>
                <c:pt idx="12625">
                  <c:v>42627.086805555555</c:v>
                </c:pt>
                <c:pt idx="12626">
                  <c:v>42627.090277777781</c:v>
                </c:pt>
                <c:pt idx="12627">
                  <c:v>42627.09375</c:v>
                </c:pt>
                <c:pt idx="12628">
                  <c:v>42627.097222222219</c:v>
                </c:pt>
                <c:pt idx="12629">
                  <c:v>42627.100694444445</c:v>
                </c:pt>
                <c:pt idx="12630">
                  <c:v>42627.104166666664</c:v>
                </c:pt>
                <c:pt idx="12631">
                  <c:v>42627.107638888891</c:v>
                </c:pt>
                <c:pt idx="12632">
                  <c:v>42627.111111111109</c:v>
                </c:pt>
                <c:pt idx="12633">
                  <c:v>42627.114583333336</c:v>
                </c:pt>
                <c:pt idx="12634">
                  <c:v>42627.118055555555</c:v>
                </c:pt>
                <c:pt idx="12635">
                  <c:v>42627.121527777781</c:v>
                </c:pt>
                <c:pt idx="12636">
                  <c:v>42627.125</c:v>
                </c:pt>
                <c:pt idx="12637">
                  <c:v>42627.128472222219</c:v>
                </c:pt>
                <c:pt idx="12638">
                  <c:v>42627.131944444445</c:v>
                </c:pt>
                <c:pt idx="12639">
                  <c:v>42627.135416666664</c:v>
                </c:pt>
                <c:pt idx="12640">
                  <c:v>42627.138888888891</c:v>
                </c:pt>
                <c:pt idx="12641">
                  <c:v>42627.142361111109</c:v>
                </c:pt>
                <c:pt idx="12642">
                  <c:v>42627.145833333336</c:v>
                </c:pt>
                <c:pt idx="12643">
                  <c:v>42627.149305555555</c:v>
                </c:pt>
                <c:pt idx="12644">
                  <c:v>42627.152777777781</c:v>
                </c:pt>
                <c:pt idx="12645">
                  <c:v>42627.15625</c:v>
                </c:pt>
                <c:pt idx="12646">
                  <c:v>42627.159722222219</c:v>
                </c:pt>
                <c:pt idx="12647">
                  <c:v>42627.163194444445</c:v>
                </c:pt>
                <c:pt idx="12648">
                  <c:v>42627.166666666664</c:v>
                </c:pt>
                <c:pt idx="12649">
                  <c:v>42627.170138888891</c:v>
                </c:pt>
                <c:pt idx="12650">
                  <c:v>42627.173611111109</c:v>
                </c:pt>
                <c:pt idx="12651">
                  <c:v>42627.177083333336</c:v>
                </c:pt>
                <c:pt idx="12652">
                  <c:v>42627.180555555555</c:v>
                </c:pt>
                <c:pt idx="12653">
                  <c:v>42627.184027777781</c:v>
                </c:pt>
                <c:pt idx="12654">
                  <c:v>42627.1875</c:v>
                </c:pt>
                <c:pt idx="12655">
                  <c:v>42627.190972222219</c:v>
                </c:pt>
                <c:pt idx="12656">
                  <c:v>42627.194444444445</c:v>
                </c:pt>
                <c:pt idx="12657">
                  <c:v>42627.197916666664</c:v>
                </c:pt>
                <c:pt idx="12658">
                  <c:v>42627.201388888891</c:v>
                </c:pt>
                <c:pt idx="12659">
                  <c:v>42627.204861111109</c:v>
                </c:pt>
                <c:pt idx="12660">
                  <c:v>42627.208333333336</c:v>
                </c:pt>
                <c:pt idx="12661">
                  <c:v>42627.211805555555</c:v>
                </c:pt>
                <c:pt idx="12662">
                  <c:v>42627.215277777781</c:v>
                </c:pt>
                <c:pt idx="12663">
                  <c:v>42627.21875</c:v>
                </c:pt>
                <c:pt idx="12664">
                  <c:v>42627.222222222219</c:v>
                </c:pt>
                <c:pt idx="12665">
                  <c:v>42627.225694444445</c:v>
                </c:pt>
                <c:pt idx="12666">
                  <c:v>42627.229166666664</c:v>
                </c:pt>
                <c:pt idx="12667">
                  <c:v>42627.232638888891</c:v>
                </c:pt>
                <c:pt idx="12668">
                  <c:v>42627.236111111109</c:v>
                </c:pt>
                <c:pt idx="12669">
                  <c:v>42627.239583333336</c:v>
                </c:pt>
                <c:pt idx="12670">
                  <c:v>42627.243055555555</c:v>
                </c:pt>
                <c:pt idx="12671">
                  <c:v>42627.246527777781</c:v>
                </c:pt>
                <c:pt idx="12672">
                  <c:v>42627.25</c:v>
                </c:pt>
                <c:pt idx="12673">
                  <c:v>42627.253472222219</c:v>
                </c:pt>
                <c:pt idx="12674">
                  <c:v>42627.256944444445</c:v>
                </c:pt>
                <c:pt idx="12675">
                  <c:v>42627.260416666664</c:v>
                </c:pt>
                <c:pt idx="12676">
                  <c:v>42627.263888888891</c:v>
                </c:pt>
                <c:pt idx="12677">
                  <c:v>42627.267361111109</c:v>
                </c:pt>
                <c:pt idx="12678">
                  <c:v>42627.270833333336</c:v>
                </c:pt>
                <c:pt idx="12679">
                  <c:v>42627.274305555555</c:v>
                </c:pt>
                <c:pt idx="12680">
                  <c:v>42627.277777777781</c:v>
                </c:pt>
                <c:pt idx="12681">
                  <c:v>42627.28125</c:v>
                </c:pt>
                <c:pt idx="12682">
                  <c:v>42627.284722222219</c:v>
                </c:pt>
                <c:pt idx="12683">
                  <c:v>42627.288194444445</c:v>
                </c:pt>
                <c:pt idx="12684">
                  <c:v>42627.291666666664</c:v>
                </c:pt>
                <c:pt idx="12685">
                  <c:v>42627.295138888891</c:v>
                </c:pt>
                <c:pt idx="12686">
                  <c:v>42627.298611111109</c:v>
                </c:pt>
                <c:pt idx="12687">
                  <c:v>42627.302083333336</c:v>
                </c:pt>
                <c:pt idx="12688">
                  <c:v>42627.305555555555</c:v>
                </c:pt>
                <c:pt idx="12689">
                  <c:v>42627.309027777781</c:v>
                </c:pt>
                <c:pt idx="12690">
                  <c:v>42627.3125</c:v>
                </c:pt>
                <c:pt idx="12691">
                  <c:v>42627.315972222219</c:v>
                </c:pt>
                <c:pt idx="12692">
                  <c:v>42627.319444444445</c:v>
                </c:pt>
                <c:pt idx="12693">
                  <c:v>42627.322916666664</c:v>
                </c:pt>
                <c:pt idx="12694">
                  <c:v>42627.326388888891</c:v>
                </c:pt>
                <c:pt idx="12695">
                  <c:v>42627.329861111109</c:v>
                </c:pt>
                <c:pt idx="12696">
                  <c:v>42627.333333333336</c:v>
                </c:pt>
                <c:pt idx="12697">
                  <c:v>42627.336805555555</c:v>
                </c:pt>
                <c:pt idx="12698">
                  <c:v>42627.340277777781</c:v>
                </c:pt>
                <c:pt idx="12699">
                  <c:v>42627.34375</c:v>
                </c:pt>
                <c:pt idx="12700">
                  <c:v>42627.347222222219</c:v>
                </c:pt>
                <c:pt idx="12701">
                  <c:v>42627.350694444445</c:v>
                </c:pt>
                <c:pt idx="12702">
                  <c:v>42627.354166666664</c:v>
                </c:pt>
                <c:pt idx="12703">
                  <c:v>42627.357638888891</c:v>
                </c:pt>
                <c:pt idx="12704">
                  <c:v>42627.361111111109</c:v>
                </c:pt>
                <c:pt idx="12705">
                  <c:v>42627.364583333336</c:v>
                </c:pt>
                <c:pt idx="12706">
                  <c:v>42627.368055555555</c:v>
                </c:pt>
                <c:pt idx="12707">
                  <c:v>42627.371527777781</c:v>
                </c:pt>
                <c:pt idx="12708">
                  <c:v>42627.375</c:v>
                </c:pt>
                <c:pt idx="12709">
                  <c:v>42627.378472222219</c:v>
                </c:pt>
                <c:pt idx="12710">
                  <c:v>42627.381944444445</c:v>
                </c:pt>
                <c:pt idx="12711">
                  <c:v>42627.385416666664</c:v>
                </c:pt>
                <c:pt idx="12712">
                  <c:v>42627.388888888891</c:v>
                </c:pt>
                <c:pt idx="12713">
                  <c:v>42627.392361111109</c:v>
                </c:pt>
                <c:pt idx="12714">
                  <c:v>42627.395833333336</c:v>
                </c:pt>
                <c:pt idx="12715">
                  <c:v>42627.399305555555</c:v>
                </c:pt>
                <c:pt idx="12716">
                  <c:v>42627.402777777781</c:v>
                </c:pt>
                <c:pt idx="12717">
                  <c:v>42627.40625</c:v>
                </c:pt>
                <c:pt idx="12718">
                  <c:v>42627.409722222219</c:v>
                </c:pt>
                <c:pt idx="12719">
                  <c:v>42627.413194444445</c:v>
                </c:pt>
                <c:pt idx="12720">
                  <c:v>42627.416666666664</c:v>
                </c:pt>
                <c:pt idx="12721">
                  <c:v>42627.420138888891</c:v>
                </c:pt>
                <c:pt idx="12722">
                  <c:v>42627.423611111109</c:v>
                </c:pt>
                <c:pt idx="12723">
                  <c:v>42627.427083333336</c:v>
                </c:pt>
                <c:pt idx="12724">
                  <c:v>42627.430555555555</c:v>
                </c:pt>
                <c:pt idx="12725">
                  <c:v>42627.434027777781</c:v>
                </c:pt>
                <c:pt idx="12726">
                  <c:v>42627.4375</c:v>
                </c:pt>
                <c:pt idx="12727">
                  <c:v>42627.440972222219</c:v>
                </c:pt>
                <c:pt idx="12728">
                  <c:v>42627.444444444445</c:v>
                </c:pt>
                <c:pt idx="12729">
                  <c:v>42627.447916666664</c:v>
                </c:pt>
                <c:pt idx="12730">
                  <c:v>42627.451388888891</c:v>
                </c:pt>
                <c:pt idx="12731">
                  <c:v>42627.454861111109</c:v>
                </c:pt>
                <c:pt idx="12732">
                  <c:v>42627.458333333336</c:v>
                </c:pt>
                <c:pt idx="12733">
                  <c:v>42627.461805555555</c:v>
                </c:pt>
                <c:pt idx="12734">
                  <c:v>42627.465277777781</c:v>
                </c:pt>
                <c:pt idx="12735">
                  <c:v>42627.46875</c:v>
                </c:pt>
                <c:pt idx="12736">
                  <c:v>42627.472222222219</c:v>
                </c:pt>
                <c:pt idx="12737">
                  <c:v>42627.475694444445</c:v>
                </c:pt>
                <c:pt idx="12738">
                  <c:v>42627.479166666664</c:v>
                </c:pt>
                <c:pt idx="12739">
                  <c:v>42627.482638888891</c:v>
                </c:pt>
                <c:pt idx="12740">
                  <c:v>42627.486111111109</c:v>
                </c:pt>
                <c:pt idx="12741">
                  <c:v>42627.489583333336</c:v>
                </c:pt>
                <c:pt idx="12742">
                  <c:v>42627.493055555555</c:v>
                </c:pt>
                <c:pt idx="12743">
                  <c:v>42627.496527777781</c:v>
                </c:pt>
                <c:pt idx="12744">
                  <c:v>42627.5</c:v>
                </c:pt>
                <c:pt idx="12745">
                  <c:v>42627.503472222219</c:v>
                </c:pt>
                <c:pt idx="12746">
                  <c:v>42627.506944444445</c:v>
                </c:pt>
                <c:pt idx="12747">
                  <c:v>42627.510416666664</c:v>
                </c:pt>
                <c:pt idx="12748">
                  <c:v>42627.513888888891</c:v>
                </c:pt>
                <c:pt idx="12749">
                  <c:v>42627.517361111109</c:v>
                </c:pt>
                <c:pt idx="12750">
                  <c:v>42627.520833333336</c:v>
                </c:pt>
                <c:pt idx="12751">
                  <c:v>42627.524305555555</c:v>
                </c:pt>
                <c:pt idx="12752">
                  <c:v>42627.527777777781</c:v>
                </c:pt>
                <c:pt idx="12753">
                  <c:v>42627.53125</c:v>
                </c:pt>
                <c:pt idx="12754">
                  <c:v>42627.534722222219</c:v>
                </c:pt>
                <c:pt idx="12755">
                  <c:v>42627.538194444445</c:v>
                </c:pt>
                <c:pt idx="12756">
                  <c:v>42627.541666666664</c:v>
                </c:pt>
                <c:pt idx="12757">
                  <c:v>42627.545138888891</c:v>
                </c:pt>
                <c:pt idx="12758">
                  <c:v>42627.548611111109</c:v>
                </c:pt>
                <c:pt idx="12759">
                  <c:v>42627.552083333336</c:v>
                </c:pt>
                <c:pt idx="12760">
                  <c:v>42627.555555555555</c:v>
                </c:pt>
                <c:pt idx="12761">
                  <c:v>42627.559027777781</c:v>
                </c:pt>
                <c:pt idx="12762">
                  <c:v>42627.5625</c:v>
                </c:pt>
                <c:pt idx="12763">
                  <c:v>42627.565972222219</c:v>
                </c:pt>
                <c:pt idx="12764">
                  <c:v>42627.569444444445</c:v>
                </c:pt>
                <c:pt idx="12765">
                  <c:v>42627.572916666664</c:v>
                </c:pt>
                <c:pt idx="12766">
                  <c:v>42627.576388888891</c:v>
                </c:pt>
                <c:pt idx="12767">
                  <c:v>42627.579861111109</c:v>
                </c:pt>
                <c:pt idx="12768">
                  <c:v>42627.583333333336</c:v>
                </c:pt>
                <c:pt idx="12769">
                  <c:v>42627.586805555555</c:v>
                </c:pt>
                <c:pt idx="12770">
                  <c:v>42627.590277777781</c:v>
                </c:pt>
                <c:pt idx="12771">
                  <c:v>42627.59375</c:v>
                </c:pt>
                <c:pt idx="12772">
                  <c:v>42627.597222222219</c:v>
                </c:pt>
                <c:pt idx="12773">
                  <c:v>42627.600694444445</c:v>
                </c:pt>
                <c:pt idx="12774">
                  <c:v>42627.604166666664</c:v>
                </c:pt>
                <c:pt idx="12775">
                  <c:v>42627.607638888891</c:v>
                </c:pt>
                <c:pt idx="12776">
                  <c:v>42627.611111111109</c:v>
                </c:pt>
                <c:pt idx="12777">
                  <c:v>42627.614583333336</c:v>
                </c:pt>
                <c:pt idx="12778">
                  <c:v>42627.618055555555</c:v>
                </c:pt>
                <c:pt idx="12779">
                  <c:v>42627.621527777781</c:v>
                </c:pt>
                <c:pt idx="12780">
                  <c:v>42627.625</c:v>
                </c:pt>
                <c:pt idx="12781">
                  <c:v>42627.628472222219</c:v>
                </c:pt>
                <c:pt idx="12782">
                  <c:v>42627.631944444445</c:v>
                </c:pt>
                <c:pt idx="12783">
                  <c:v>42627.635416666664</c:v>
                </c:pt>
                <c:pt idx="12784">
                  <c:v>42627.638888888891</c:v>
                </c:pt>
                <c:pt idx="12785">
                  <c:v>42627.642361111109</c:v>
                </c:pt>
                <c:pt idx="12786">
                  <c:v>42627.645833333336</c:v>
                </c:pt>
                <c:pt idx="12787">
                  <c:v>42627.649305555555</c:v>
                </c:pt>
                <c:pt idx="12788">
                  <c:v>42627.652777777781</c:v>
                </c:pt>
                <c:pt idx="12789">
                  <c:v>42627.65625</c:v>
                </c:pt>
                <c:pt idx="12790">
                  <c:v>42627.659722222219</c:v>
                </c:pt>
                <c:pt idx="12791">
                  <c:v>42627.663194444445</c:v>
                </c:pt>
                <c:pt idx="12792">
                  <c:v>42627.666666666664</c:v>
                </c:pt>
                <c:pt idx="12793">
                  <c:v>42627.670138888891</c:v>
                </c:pt>
                <c:pt idx="12794">
                  <c:v>42627.673611111109</c:v>
                </c:pt>
                <c:pt idx="12795">
                  <c:v>42627.677083333336</c:v>
                </c:pt>
                <c:pt idx="12796">
                  <c:v>42627.680555555555</c:v>
                </c:pt>
                <c:pt idx="12797">
                  <c:v>42627.684027777781</c:v>
                </c:pt>
                <c:pt idx="12798">
                  <c:v>42627.6875</c:v>
                </c:pt>
                <c:pt idx="12799">
                  <c:v>42627.690972222219</c:v>
                </c:pt>
                <c:pt idx="12800">
                  <c:v>42627.694444444445</c:v>
                </c:pt>
                <c:pt idx="12801">
                  <c:v>42627.697916666664</c:v>
                </c:pt>
                <c:pt idx="12802">
                  <c:v>42627.701388888891</c:v>
                </c:pt>
                <c:pt idx="12803">
                  <c:v>42627.704861111109</c:v>
                </c:pt>
                <c:pt idx="12804">
                  <c:v>42627.708333333336</c:v>
                </c:pt>
                <c:pt idx="12805">
                  <c:v>42627.711805555555</c:v>
                </c:pt>
                <c:pt idx="12806">
                  <c:v>42627.715277777781</c:v>
                </c:pt>
                <c:pt idx="12807">
                  <c:v>42627.71875</c:v>
                </c:pt>
                <c:pt idx="12808">
                  <c:v>42627.722222222219</c:v>
                </c:pt>
                <c:pt idx="12809">
                  <c:v>42627.725694444445</c:v>
                </c:pt>
                <c:pt idx="12810">
                  <c:v>42627.729166666664</c:v>
                </c:pt>
                <c:pt idx="12811">
                  <c:v>42627.732638888891</c:v>
                </c:pt>
                <c:pt idx="12812">
                  <c:v>42627.736111111109</c:v>
                </c:pt>
                <c:pt idx="12813">
                  <c:v>42627.739583333336</c:v>
                </c:pt>
                <c:pt idx="12814">
                  <c:v>42627.743055555555</c:v>
                </c:pt>
                <c:pt idx="12815">
                  <c:v>42627.746527777781</c:v>
                </c:pt>
                <c:pt idx="12816">
                  <c:v>42627.75</c:v>
                </c:pt>
                <c:pt idx="12817">
                  <c:v>42627.753472222219</c:v>
                </c:pt>
                <c:pt idx="12818">
                  <c:v>42627.756944444445</c:v>
                </c:pt>
                <c:pt idx="12819">
                  <c:v>42627.760416666664</c:v>
                </c:pt>
                <c:pt idx="12820">
                  <c:v>42627.763888888891</c:v>
                </c:pt>
                <c:pt idx="12821">
                  <c:v>42627.767361111109</c:v>
                </c:pt>
                <c:pt idx="12822">
                  <c:v>42627.770833333336</c:v>
                </c:pt>
                <c:pt idx="12823">
                  <c:v>42627.774305555555</c:v>
                </c:pt>
                <c:pt idx="12824">
                  <c:v>42627.777777777781</c:v>
                </c:pt>
                <c:pt idx="12825">
                  <c:v>42627.78125</c:v>
                </c:pt>
                <c:pt idx="12826">
                  <c:v>42627.784722222219</c:v>
                </c:pt>
                <c:pt idx="12827">
                  <c:v>42627.788194444445</c:v>
                </c:pt>
                <c:pt idx="12828">
                  <c:v>42627.791666666664</c:v>
                </c:pt>
                <c:pt idx="12829">
                  <c:v>42627.795138888891</c:v>
                </c:pt>
                <c:pt idx="12830">
                  <c:v>42627.798611111109</c:v>
                </c:pt>
                <c:pt idx="12831">
                  <c:v>42627.802083333336</c:v>
                </c:pt>
                <c:pt idx="12832">
                  <c:v>42627.805555555555</c:v>
                </c:pt>
                <c:pt idx="12833">
                  <c:v>42627.809027777781</c:v>
                </c:pt>
                <c:pt idx="12834">
                  <c:v>42627.8125</c:v>
                </c:pt>
                <c:pt idx="12835">
                  <c:v>42627.815972222219</c:v>
                </c:pt>
                <c:pt idx="12836">
                  <c:v>42627.819444444445</c:v>
                </c:pt>
                <c:pt idx="12837">
                  <c:v>42627.822916666664</c:v>
                </c:pt>
                <c:pt idx="12838">
                  <c:v>42627.826388888891</c:v>
                </c:pt>
                <c:pt idx="12839">
                  <c:v>42627.829861111109</c:v>
                </c:pt>
                <c:pt idx="12840">
                  <c:v>42627.833333333336</c:v>
                </c:pt>
                <c:pt idx="12841">
                  <c:v>42627.836805555555</c:v>
                </c:pt>
                <c:pt idx="12842">
                  <c:v>42627.840277777781</c:v>
                </c:pt>
                <c:pt idx="12843">
                  <c:v>42627.84375</c:v>
                </c:pt>
                <c:pt idx="12844">
                  <c:v>42627.847222222219</c:v>
                </c:pt>
                <c:pt idx="12845">
                  <c:v>42627.850694444445</c:v>
                </c:pt>
                <c:pt idx="12846">
                  <c:v>42627.854166666664</c:v>
                </c:pt>
                <c:pt idx="12847">
                  <c:v>42627.857638888891</c:v>
                </c:pt>
                <c:pt idx="12848">
                  <c:v>42627.861111111109</c:v>
                </c:pt>
                <c:pt idx="12849">
                  <c:v>42627.864583333336</c:v>
                </c:pt>
                <c:pt idx="12850">
                  <c:v>42627.868055555555</c:v>
                </c:pt>
                <c:pt idx="12851">
                  <c:v>42627.871527777781</c:v>
                </c:pt>
                <c:pt idx="12852">
                  <c:v>42627.875</c:v>
                </c:pt>
                <c:pt idx="12853">
                  <c:v>42627.878472222219</c:v>
                </c:pt>
                <c:pt idx="12854">
                  <c:v>42627.881944444445</c:v>
                </c:pt>
                <c:pt idx="12855">
                  <c:v>42627.885416666664</c:v>
                </c:pt>
                <c:pt idx="12856">
                  <c:v>42627.888888888891</c:v>
                </c:pt>
                <c:pt idx="12857">
                  <c:v>42627.892361111109</c:v>
                </c:pt>
                <c:pt idx="12858">
                  <c:v>42627.895833333336</c:v>
                </c:pt>
                <c:pt idx="12859">
                  <c:v>42627.899305555555</c:v>
                </c:pt>
                <c:pt idx="12860">
                  <c:v>42627.902777777781</c:v>
                </c:pt>
                <c:pt idx="12861">
                  <c:v>42627.90625</c:v>
                </c:pt>
                <c:pt idx="12862">
                  <c:v>42627.909722222219</c:v>
                </c:pt>
                <c:pt idx="12863">
                  <c:v>42627.913194444445</c:v>
                </c:pt>
                <c:pt idx="12864">
                  <c:v>42627.916666666664</c:v>
                </c:pt>
                <c:pt idx="12865">
                  <c:v>42627.920138888891</c:v>
                </c:pt>
                <c:pt idx="12866">
                  <c:v>42627.923611111109</c:v>
                </c:pt>
                <c:pt idx="12867">
                  <c:v>42627.927083333336</c:v>
                </c:pt>
                <c:pt idx="12868">
                  <c:v>42627.930555555555</c:v>
                </c:pt>
                <c:pt idx="12869">
                  <c:v>42627.934027777781</c:v>
                </c:pt>
                <c:pt idx="12870">
                  <c:v>42627.9375</c:v>
                </c:pt>
                <c:pt idx="12871">
                  <c:v>42627.940972222219</c:v>
                </c:pt>
                <c:pt idx="12872">
                  <c:v>42627.944444444445</c:v>
                </c:pt>
                <c:pt idx="12873">
                  <c:v>42627.947916666664</c:v>
                </c:pt>
                <c:pt idx="12874">
                  <c:v>42627.951388888891</c:v>
                </c:pt>
                <c:pt idx="12875">
                  <c:v>42627.954861111109</c:v>
                </c:pt>
                <c:pt idx="12876">
                  <c:v>42627.958333333336</c:v>
                </c:pt>
                <c:pt idx="12877">
                  <c:v>42627.961805555555</c:v>
                </c:pt>
                <c:pt idx="12878">
                  <c:v>42627.965277777781</c:v>
                </c:pt>
                <c:pt idx="12879">
                  <c:v>42627.96875</c:v>
                </c:pt>
                <c:pt idx="12880">
                  <c:v>42627.972222222219</c:v>
                </c:pt>
                <c:pt idx="12881">
                  <c:v>42627.975694444445</c:v>
                </c:pt>
                <c:pt idx="12882">
                  <c:v>42627.979166666664</c:v>
                </c:pt>
                <c:pt idx="12883">
                  <c:v>42627.982638888891</c:v>
                </c:pt>
                <c:pt idx="12884">
                  <c:v>42627.986111111109</c:v>
                </c:pt>
                <c:pt idx="12885">
                  <c:v>42627.989583333336</c:v>
                </c:pt>
                <c:pt idx="12886">
                  <c:v>42627.993055555555</c:v>
                </c:pt>
                <c:pt idx="12887">
                  <c:v>42627.996527777781</c:v>
                </c:pt>
                <c:pt idx="12888">
                  <c:v>42628</c:v>
                </c:pt>
                <c:pt idx="12889">
                  <c:v>42628.003472222219</c:v>
                </c:pt>
                <c:pt idx="12890">
                  <c:v>42628.006944444445</c:v>
                </c:pt>
                <c:pt idx="12891">
                  <c:v>42628.010416666664</c:v>
                </c:pt>
                <c:pt idx="12892">
                  <c:v>42628.013888888891</c:v>
                </c:pt>
                <c:pt idx="12893">
                  <c:v>42628.017361111109</c:v>
                </c:pt>
                <c:pt idx="12894">
                  <c:v>42628.020833333336</c:v>
                </c:pt>
                <c:pt idx="12895">
                  <c:v>42628.024305555555</c:v>
                </c:pt>
                <c:pt idx="12896">
                  <c:v>42628.027777777781</c:v>
                </c:pt>
                <c:pt idx="12897">
                  <c:v>42628.03125</c:v>
                </c:pt>
                <c:pt idx="12898">
                  <c:v>42628.034722222219</c:v>
                </c:pt>
                <c:pt idx="12899">
                  <c:v>42628.038194444445</c:v>
                </c:pt>
                <c:pt idx="12900">
                  <c:v>42628.041666666664</c:v>
                </c:pt>
                <c:pt idx="12901">
                  <c:v>42628.045138888891</c:v>
                </c:pt>
                <c:pt idx="12902">
                  <c:v>42628.048611111109</c:v>
                </c:pt>
                <c:pt idx="12903">
                  <c:v>42628.052083333336</c:v>
                </c:pt>
                <c:pt idx="12904">
                  <c:v>42628.055555555555</c:v>
                </c:pt>
                <c:pt idx="12905">
                  <c:v>42628.059027777781</c:v>
                </c:pt>
                <c:pt idx="12906">
                  <c:v>42628.0625</c:v>
                </c:pt>
                <c:pt idx="12907">
                  <c:v>42628.065972222219</c:v>
                </c:pt>
                <c:pt idx="12908">
                  <c:v>42628.069444444445</c:v>
                </c:pt>
                <c:pt idx="12909">
                  <c:v>42628.072916666664</c:v>
                </c:pt>
                <c:pt idx="12910">
                  <c:v>42628.076388888891</c:v>
                </c:pt>
                <c:pt idx="12911">
                  <c:v>42628.079861111109</c:v>
                </c:pt>
                <c:pt idx="12912">
                  <c:v>42628.083333333336</c:v>
                </c:pt>
                <c:pt idx="12913">
                  <c:v>42628.086805555555</c:v>
                </c:pt>
                <c:pt idx="12914">
                  <c:v>42628.090277777781</c:v>
                </c:pt>
                <c:pt idx="12915">
                  <c:v>42628.09375</c:v>
                </c:pt>
                <c:pt idx="12916">
                  <c:v>42628.097222222219</c:v>
                </c:pt>
                <c:pt idx="12917">
                  <c:v>42628.100694444445</c:v>
                </c:pt>
                <c:pt idx="12918">
                  <c:v>42628.104166666664</c:v>
                </c:pt>
                <c:pt idx="12919">
                  <c:v>42628.107638888891</c:v>
                </c:pt>
                <c:pt idx="12920">
                  <c:v>42628.111111111109</c:v>
                </c:pt>
                <c:pt idx="12921">
                  <c:v>42628.114583333336</c:v>
                </c:pt>
                <c:pt idx="12922">
                  <c:v>42628.118055555555</c:v>
                </c:pt>
                <c:pt idx="12923">
                  <c:v>42628.121527777781</c:v>
                </c:pt>
                <c:pt idx="12924">
                  <c:v>42628.125</c:v>
                </c:pt>
                <c:pt idx="12925">
                  <c:v>42628.128472222219</c:v>
                </c:pt>
                <c:pt idx="12926">
                  <c:v>42628.131944444445</c:v>
                </c:pt>
                <c:pt idx="12927">
                  <c:v>42628.135416666664</c:v>
                </c:pt>
                <c:pt idx="12928">
                  <c:v>42628.138888888891</c:v>
                </c:pt>
                <c:pt idx="12929">
                  <c:v>42628.142361111109</c:v>
                </c:pt>
                <c:pt idx="12930">
                  <c:v>42628.145833333336</c:v>
                </c:pt>
                <c:pt idx="12931">
                  <c:v>42628.149305555555</c:v>
                </c:pt>
                <c:pt idx="12932">
                  <c:v>42628.152777777781</c:v>
                </c:pt>
                <c:pt idx="12933">
                  <c:v>42628.15625</c:v>
                </c:pt>
                <c:pt idx="12934">
                  <c:v>42628.159722222219</c:v>
                </c:pt>
                <c:pt idx="12935">
                  <c:v>42628.163194444445</c:v>
                </c:pt>
                <c:pt idx="12936">
                  <c:v>42628.166666666664</c:v>
                </c:pt>
                <c:pt idx="12937">
                  <c:v>42628.170138888891</c:v>
                </c:pt>
                <c:pt idx="12938">
                  <c:v>42628.173611111109</c:v>
                </c:pt>
                <c:pt idx="12939">
                  <c:v>42628.177083333336</c:v>
                </c:pt>
                <c:pt idx="12940">
                  <c:v>42628.180555555555</c:v>
                </c:pt>
                <c:pt idx="12941">
                  <c:v>42628.184027777781</c:v>
                </c:pt>
                <c:pt idx="12942">
                  <c:v>42628.1875</c:v>
                </c:pt>
                <c:pt idx="12943">
                  <c:v>42628.190972222219</c:v>
                </c:pt>
                <c:pt idx="12944">
                  <c:v>42628.194444444445</c:v>
                </c:pt>
                <c:pt idx="12945">
                  <c:v>42628.197916666664</c:v>
                </c:pt>
                <c:pt idx="12946">
                  <c:v>42628.201388888891</c:v>
                </c:pt>
                <c:pt idx="12947">
                  <c:v>42628.204861111109</c:v>
                </c:pt>
                <c:pt idx="12948">
                  <c:v>42628.208333333336</c:v>
                </c:pt>
                <c:pt idx="12949">
                  <c:v>42628.211805555555</c:v>
                </c:pt>
                <c:pt idx="12950">
                  <c:v>42628.215277777781</c:v>
                </c:pt>
                <c:pt idx="12951">
                  <c:v>42628.21875</c:v>
                </c:pt>
                <c:pt idx="12952">
                  <c:v>42628.222222222219</c:v>
                </c:pt>
                <c:pt idx="12953">
                  <c:v>42628.225694444445</c:v>
                </c:pt>
                <c:pt idx="12954">
                  <c:v>42628.229166666664</c:v>
                </c:pt>
                <c:pt idx="12955">
                  <c:v>42628.232638888891</c:v>
                </c:pt>
                <c:pt idx="12956">
                  <c:v>42628.236111111109</c:v>
                </c:pt>
                <c:pt idx="12957">
                  <c:v>42628.239583333336</c:v>
                </c:pt>
                <c:pt idx="12958">
                  <c:v>42628.243055555555</c:v>
                </c:pt>
                <c:pt idx="12959">
                  <c:v>42628.246527777781</c:v>
                </c:pt>
                <c:pt idx="12960">
                  <c:v>42628.25</c:v>
                </c:pt>
                <c:pt idx="12961">
                  <c:v>42628.253472222219</c:v>
                </c:pt>
                <c:pt idx="12962">
                  <c:v>42628.256944444445</c:v>
                </c:pt>
                <c:pt idx="12963">
                  <c:v>42628.260416666664</c:v>
                </c:pt>
                <c:pt idx="12964">
                  <c:v>42628.263888888891</c:v>
                </c:pt>
                <c:pt idx="12965">
                  <c:v>42628.267361111109</c:v>
                </c:pt>
                <c:pt idx="12966">
                  <c:v>42628.270833333336</c:v>
                </c:pt>
                <c:pt idx="12967">
                  <c:v>42628.274305555555</c:v>
                </c:pt>
                <c:pt idx="12968">
                  <c:v>42628.277777777781</c:v>
                </c:pt>
                <c:pt idx="12969">
                  <c:v>42628.28125</c:v>
                </c:pt>
                <c:pt idx="12970">
                  <c:v>42628.284722222219</c:v>
                </c:pt>
                <c:pt idx="12971">
                  <c:v>42628.288194444445</c:v>
                </c:pt>
                <c:pt idx="12972">
                  <c:v>42628.291666666664</c:v>
                </c:pt>
                <c:pt idx="12973">
                  <c:v>42628.295138888891</c:v>
                </c:pt>
                <c:pt idx="12974">
                  <c:v>42628.298611111109</c:v>
                </c:pt>
                <c:pt idx="12975">
                  <c:v>42628.302083333336</c:v>
                </c:pt>
                <c:pt idx="12976">
                  <c:v>42628.305555555555</c:v>
                </c:pt>
                <c:pt idx="12977">
                  <c:v>42628.309027777781</c:v>
                </c:pt>
                <c:pt idx="12978">
                  <c:v>42628.3125</c:v>
                </c:pt>
                <c:pt idx="12979">
                  <c:v>42628.315972222219</c:v>
                </c:pt>
                <c:pt idx="12980">
                  <c:v>42628.319444444445</c:v>
                </c:pt>
                <c:pt idx="12981">
                  <c:v>42628.322916666664</c:v>
                </c:pt>
                <c:pt idx="12982">
                  <c:v>42628.326388888891</c:v>
                </c:pt>
                <c:pt idx="12983">
                  <c:v>42628.329861111109</c:v>
                </c:pt>
                <c:pt idx="12984">
                  <c:v>42628.333333333336</c:v>
                </c:pt>
                <c:pt idx="12985">
                  <c:v>42628.336805555555</c:v>
                </c:pt>
                <c:pt idx="12986">
                  <c:v>42628.340277777781</c:v>
                </c:pt>
                <c:pt idx="12987">
                  <c:v>42628.34375</c:v>
                </c:pt>
                <c:pt idx="12988">
                  <c:v>42628.347222222219</c:v>
                </c:pt>
                <c:pt idx="12989">
                  <c:v>42628.350694444445</c:v>
                </c:pt>
                <c:pt idx="12990">
                  <c:v>42628.354166666664</c:v>
                </c:pt>
                <c:pt idx="12991">
                  <c:v>42628.357638888891</c:v>
                </c:pt>
                <c:pt idx="12992">
                  <c:v>42628.361111111109</c:v>
                </c:pt>
                <c:pt idx="12993">
                  <c:v>42628.364583333336</c:v>
                </c:pt>
                <c:pt idx="12994">
                  <c:v>42628.368055555555</c:v>
                </c:pt>
                <c:pt idx="12995">
                  <c:v>42628.371527777781</c:v>
                </c:pt>
                <c:pt idx="12996">
                  <c:v>42628.375</c:v>
                </c:pt>
                <c:pt idx="12997">
                  <c:v>42628.378472222219</c:v>
                </c:pt>
                <c:pt idx="12998">
                  <c:v>42628.381944444445</c:v>
                </c:pt>
                <c:pt idx="12999">
                  <c:v>42628.385416666664</c:v>
                </c:pt>
                <c:pt idx="13000">
                  <c:v>42628.388888888891</c:v>
                </c:pt>
                <c:pt idx="13001">
                  <c:v>42628.392361111109</c:v>
                </c:pt>
                <c:pt idx="13002">
                  <c:v>42628.395833333336</c:v>
                </c:pt>
                <c:pt idx="13003">
                  <c:v>42628.399305555555</c:v>
                </c:pt>
                <c:pt idx="13004">
                  <c:v>42628.402777777781</c:v>
                </c:pt>
                <c:pt idx="13005">
                  <c:v>42628.40625</c:v>
                </c:pt>
                <c:pt idx="13006">
                  <c:v>42628.409722222219</c:v>
                </c:pt>
                <c:pt idx="13007">
                  <c:v>42628.413194444445</c:v>
                </c:pt>
                <c:pt idx="13008">
                  <c:v>42628.416666666664</c:v>
                </c:pt>
                <c:pt idx="13009">
                  <c:v>42628.420138888891</c:v>
                </c:pt>
                <c:pt idx="13010">
                  <c:v>42628.423611111109</c:v>
                </c:pt>
                <c:pt idx="13011">
                  <c:v>42628.427083333336</c:v>
                </c:pt>
                <c:pt idx="13012">
                  <c:v>42628.430555555555</c:v>
                </c:pt>
                <c:pt idx="13013">
                  <c:v>42628.434027777781</c:v>
                </c:pt>
                <c:pt idx="13014">
                  <c:v>42628.4375</c:v>
                </c:pt>
                <c:pt idx="13015">
                  <c:v>42628.440972222219</c:v>
                </c:pt>
                <c:pt idx="13016">
                  <c:v>42628.444444444445</c:v>
                </c:pt>
                <c:pt idx="13017">
                  <c:v>42628.447916666664</c:v>
                </c:pt>
                <c:pt idx="13018">
                  <c:v>42628.451388888891</c:v>
                </c:pt>
                <c:pt idx="13019">
                  <c:v>42628.454861111109</c:v>
                </c:pt>
                <c:pt idx="13020">
                  <c:v>42628.458333333336</c:v>
                </c:pt>
                <c:pt idx="13021">
                  <c:v>42628.461805555555</c:v>
                </c:pt>
                <c:pt idx="13022">
                  <c:v>42628.465277777781</c:v>
                </c:pt>
                <c:pt idx="13023">
                  <c:v>42628.46875</c:v>
                </c:pt>
                <c:pt idx="13024">
                  <c:v>42628.472222222219</c:v>
                </c:pt>
                <c:pt idx="13025">
                  <c:v>42628.475694444445</c:v>
                </c:pt>
                <c:pt idx="13026">
                  <c:v>42628.479166666664</c:v>
                </c:pt>
                <c:pt idx="13027">
                  <c:v>42628.482638888891</c:v>
                </c:pt>
                <c:pt idx="13028">
                  <c:v>42628.486111111109</c:v>
                </c:pt>
                <c:pt idx="13029">
                  <c:v>42628.489583333336</c:v>
                </c:pt>
                <c:pt idx="13030">
                  <c:v>42628.493055555555</c:v>
                </c:pt>
                <c:pt idx="13031">
                  <c:v>42628.496527777781</c:v>
                </c:pt>
                <c:pt idx="13032">
                  <c:v>42628.5</c:v>
                </c:pt>
                <c:pt idx="13033">
                  <c:v>42628.503472222219</c:v>
                </c:pt>
                <c:pt idx="13034">
                  <c:v>42628.506944444445</c:v>
                </c:pt>
                <c:pt idx="13035">
                  <c:v>42628.510416666664</c:v>
                </c:pt>
                <c:pt idx="13036">
                  <c:v>42628.513888888891</c:v>
                </c:pt>
                <c:pt idx="13037">
                  <c:v>42628.517361111109</c:v>
                </c:pt>
                <c:pt idx="13038">
                  <c:v>42628.520833333336</c:v>
                </c:pt>
                <c:pt idx="13039">
                  <c:v>42628.524305555555</c:v>
                </c:pt>
                <c:pt idx="13040">
                  <c:v>42628.527777777781</c:v>
                </c:pt>
                <c:pt idx="13041">
                  <c:v>42628.53125</c:v>
                </c:pt>
                <c:pt idx="13042">
                  <c:v>42628.534722222219</c:v>
                </c:pt>
                <c:pt idx="13043">
                  <c:v>42628.538194444445</c:v>
                </c:pt>
                <c:pt idx="13044">
                  <c:v>42628.541666666664</c:v>
                </c:pt>
                <c:pt idx="13045">
                  <c:v>42628.545138888891</c:v>
                </c:pt>
                <c:pt idx="13046">
                  <c:v>42628.548611111109</c:v>
                </c:pt>
                <c:pt idx="13047">
                  <c:v>42628.552083333336</c:v>
                </c:pt>
                <c:pt idx="13048">
                  <c:v>42628.555555555555</c:v>
                </c:pt>
                <c:pt idx="13049">
                  <c:v>42628.559027777781</c:v>
                </c:pt>
                <c:pt idx="13050">
                  <c:v>42628.5625</c:v>
                </c:pt>
                <c:pt idx="13051">
                  <c:v>42628.565972222219</c:v>
                </c:pt>
                <c:pt idx="13052">
                  <c:v>42628.569444444445</c:v>
                </c:pt>
                <c:pt idx="13053">
                  <c:v>42628.572916666664</c:v>
                </c:pt>
                <c:pt idx="13054">
                  <c:v>42628.576388888891</c:v>
                </c:pt>
                <c:pt idx="13055">
                  <c:v>42628.579861111109</c:v>
                </c:pt>
                <c:pt idx="13056">
                  <c:v>42628.583333333336</c:v>
                </c:pt>
                <c:pt idx="13057">
                  <c:v>42628.586805555555</c:v>
                </c:pt>
                <c:pt idx="13058">
                  <c:v>42628.590277777781</c:v>
                </c:pt>
                <c:pt idx="13059">
                  <c:v>42628.59375</c:v>
                </c:pt>
                <c:pt idx="13060">
                  <c:v>42628.597222222219</c:v>
                </c:pt>
                <c:pt idx="13061">
                  <c:v>42628.600694444445</c:v>
                </c:pt>
                <c:pt idx="13062">
                  <c:v>42628.604166666664</c:v>
                </c:pt>
                <c:pt idx="13063">
                  <c:v>42628.607638888891</c:v>
                </c:pt>
                <c:pt idx="13064">
                  <c:v>42628.611111111109</c:v>
                </c:pt>
                <c:pt idx="13065">
                  <c:v>42628.614583333336</c:v>
                </c:pt>
                <c:pt idx="13066">
                  <c:v>42628.618055555555</c:v>
                </c:pt>
                <c:pt idx="13067">
                  <c:v>42628.621527777781</c:v>
                </c:pt>
                <c:pt idx="13068">
                  <c:v>42628.625</c:v>
                </c:pt>
                <c:pt idx="13069">
                  <c:v>42628.628472222219</c:v>
                </c:pt>
                <c:pt idx="13070">
                  <c:v>42628.631944444445</c:v>
                </c:pt>
                <c:pt idx="13071">
                  <c:v>42628.635416666664</c:v>
                </c:pt>
                <c:pt idx="13072">
                  <c:v>42628.638888888891</c:v>
                </c:pt>
                <c:pt idx="13073">
                  <c:v>42628.642361111109</c:v>
                </c:pt>
                <c:pt idx="13074">
                  <c:v>42628.645833333336</c:v>
                </c:pt>
                <c:pt idx="13075">
                  <c:v>42628.649305555555</c:v>
                </c:pt>
                <c:pt idx="13076">
                  <c:v>42628.652777777781</c:v>
                </c:pt>
                <c:pt idx="13077">
                  <c:v>42628.65625</c:v>
                </c:pt>
                <c:pt idx="13078">
                  <c:v>42628.659722222219</c:v>
                </c:pt>
                <c:pt idx="13079">
                  <c:v>42628.663194444445</c:v>
                </c:pt>
                <c:pt idx="13080">
                  <c:v>42628.666666666664</c:v>
                </c:pt>
                <c:pt idx="13081">
                  <c:v>42628.670138888891</c:v>
                </c:pt>
                <c:pt idx="13082">
                  <c:v>42628.673611111109</c:v>
                </c:pt>
                <c:pt idx="13083">
                  <c:v>42628.677083333336</c:v>
                </c:pt>
                <c:pt idx="13084">
                  <c:v>42628.680555555555</c:v>
                </c:pt>
                <c:pt idx="13085">
                  <c:v>42628.684027777781</c:v>
                </c:pt>
                <c:pt idx="13086">
                  <c:v>42628.6875</c:v>
                </c:pt>
                <c:pt idx="13087">
                  <c:v>42628.690972222219</c:v>
                </c:pt>
                <c:pt idx="13088">
                  <c:v>42628.694444444445</c:v>
                </c:pt>
                <c:pt idx="13089">
                  <c:v>42628.697916666664</c:v>
                </c:pt>
                <c:pt idx="13090">
                  <c:v>42628.701388888891</c:v>
                </c:pt>
                <c:pt idx="13091">
                  <c:v>42628.704861111109</c:v>
                </c:pt>
                <c:pt idx="13092">
                  <c:v>42628.708333333336</c:v>
                </c:pt>
                <c:pt idx="13093">
                  <c:v>42628.711805555555</c:v>
                </c:pt>
                <c:pt idx="13094">
                  <c:v>42628.715277777781</c:v>
                </c:pt>
                <c:pt idx="13095">
                  <c:v>42628.71875</c:v>
                </c:pt>
                <c:pt idx="13096">
                  <c:v>42628.722222222219</c:v>
                </c:pt>
                <c:pt idx="13097">
                  <c:v>42628.725694444445</c:v>
                </c:pt>
                <c:pt idx="13098">
                  <c:v>42628.729166666664</c:v>
                </c:pt>
                <c:pt idx="13099">
                  <c:v>42628.732638888891</c:v>
                </c:pt>
                <c:pt idx="13100">
                  <c:v>42628.736111111109</c:v>
                </c:pt>
                <c:pt idx="13101">
                  <c:v>42628.739583333336</c:v>
                </c:pt>
                <c:pt idx="13102">
                  <c:v>42628.743055555555</c:v>
                </c:pt>
                <c:pt idx="13103">
                  <c:v>42628.746527777781</c:v>
                </c:pt>
                <c:pt idx="13104">
                  <c:v>42628.75</c:v>
                </c:pt>
                <c:pt idx="13105">
                  <c:v>42628.753472222219</c:v>
                </c:pt>
                <c:pt idx="13106">
                  <c:v>42628.756944444445</c:v>
                </c:pt>
                <c:pt idx="13107">
                  <c:v>42628.760416666664</c:v>
                </c:pt>
                <c:pt idx="13108">
                  <c:v>42628.763888888891</c:v>
                </c:pt>
                <c:pt idx="13109">
                  <c:v>42628.767361111109</c:v>
                </c:pt>
                <c:pt idx="13110">
                  <c:v>42628.770833333336</c:v>
                </c:pt>
                <c:pt idx="13111">
                  <c:v>42628.774305555555</c:v>
                </c:pt>
                <c:pt idx="13112">
                  <c:v>42628.777777777781</c:v>
                </c:pt>
                <c:pt idx="13113">
                  <c:v>42628.78125</c:v>
                </c:pt>
                <c:pt idx="13114">
                  <c:v>42628.784722222219</c:v>
                </c:pt>
                <c:pt idx="13115">
                  <c:v>42628.788194444445</c:v>
                </c:pt>
                <c:pt idx="13116">
                  <c:v>42628.791666666664</c:v>
                </c:pt>
                <c:pt idx="13117">
                  <c:v>42628.795138888891</c:v>
                </c:pt>
                <c:pt idx="13118">
                  <c:v>42628.798611111109</c:v>
                </c:pt>
                <c:pt idx="13119">
                  <c:v>42628.802083333336</c:v>
                </c:pt>
                <c:pt idx="13120">
                  <c:v>42628.805555555555</c:v>
                </c:pt>
                <c:pt idx="13121">
                  <c:v>42628.809027777781</c:v>
                </c:pt>
                <c:pt idx="13122">
                  <c:v>42628.8125</c:v>
                </c:pt>
                <c:pt idx="13123">
                  <c:v>42628.815972222219</c:v>
                </c:pt>
                <c:pt idx="13124">
                  <c:v>42628.819444444445</c:v>
                </c:pt>
                <c:pt idx="13125">
                  <c:v>42628.822916666664</c:v>
                </c:pt>
                <c:pt idx="13126">
                  <c:v>42628.826388888891</c:v>
                </c:pt>
                <c:pt idx="13127">
                  <c:v>42628.829861111109</c:v>
                </c:pt>
                <c:pt idx="13128">
                  <c:v>42628.833333333336</c:v>
                </c:pt>
                <c:pt idx="13129">
                  <c:v>42628.836805555555</c:v>
                </c:pt>
                <c:pt idx="13130">
                  <c:v>42628.840277777781</c:v>
                </c:pt>
                <c:pt idx="13131">
                  <c:v>42628.84375</c:v>
                </c:pt>
                <c:pt idx="13132">
                  <c:v>42628.847222222219</c:v>
                </c:pt>
                <c:pt idx="13133">
                  <c:v>42628.850694444445</c:v>
                </c:pt>
                <c:pt idx="13134">
                  <c:v>42628.854166666664</c:v>
                </c:pt>
                <c:pt idx="13135">
                  <c:v>42628.857638888891</c:v>
                </c:pt>
                <c:pt idx="13136">
                  <c:v>42628.861111111109</c:v>
                </c:pt>
                <c:pt idx="13137">
                  <c:v>42628.864583333336</c:v>
                </c:pt>
                <c:pt idx="13138">
                  <c:v>42628.868055555555</c:v>
                </c:pt>
                <c:pt idx="13139">
                  <c:v>42628.871527777781</c:v>
                </c:pt>
                <c:pt idx="13140">
                  <c:v>42628.875</c:v>
                </c:pt>
                <c:pt idx="13141">
                  <c:v>42628.878472222219</c:v>
                </c:pt>
                <c:pt idx="13142">
                  <c:v>42628.881944444445</c:v>
                </c:pt>
                <c:pt idx="13143">
                  <c:v>42628.885416666664</c:v>
                </c:pt>
                <c:pt idx="13144">
                  <c:v>42628.888888888891</c:v>
                </c:pt>
                <c:pt idx="13145">
                  <c:v>42628.892361111109</c:v>
                </c:pt>
                <c:pt idx="13146">
                  <c:v>42628.895833333336</c:v>
                </c:pt>
                <c:pt idx="13147">
                  <c:v>42628.899305555555</c:v>
                </c:pt>
                <c:pt idx="13148">
                  <c:v>42628.902777777781</c:v>
                </c:pt>
                <c:pt idx="13149">
                  <c:v>42628.90625</c:v>
                </c:pt>
                <c:pt idx="13150">
                  <c:v>42628.909722222219</c:v>
                </c:pt>
                <c:pt idx="13151">
                  <c:v>42628.913194444445</c:v>
                </c:pt>
                <c:pt idx="13152">
                  <c:v>42628.916666666664</c:v>
                </c:pt>
                <c:pt idx="13153">
                  <c:v>42628.920138888891</c:v>
                </c:pt>
                <c:pt idx="13154">
                  <c:v>42628.923611111109</c:v>
                </c:pt>
                <c:pt idx="13155">
                  <c:v>42628.927083333336</c:v>
                </c:pt>
                <c:pt idx="13156">
                  <c:v>42628.930555555555</c:v>
                </c:pt>
                <c:pt idx="13157">
                  <c:v>42628.934027777781</c:v>
                </c:pt>
                <c:pt idx="13158">
                  <c:v>42628.9375</c:v>
                </c:pt>
                <c:pt idx="13159">
                  <c:v>42628.940972222219</c:v>
                </c:pt>
                <c:pt idx="13160">
                  <c:v>42628.944444444445</c:v>
                </c:pt>
                <c:pt idx="13161">
                  <c:v>42628.947916666664</c:v>
                </c:pt>
                <c:pt idx="13162">
                  <c:v>42628.951388888891</c:v>
                </c:pt>
                <c:pt idx="13163">
                  <c:v>42628.954861111109</c:v>
                </c:pt>
                <c:pt idx="13164">
                  <c:v>42628.958333333336</c:v>
                </c:pt>
                <c:pt idx="13165">
                  <c:v>42628.961805555555</c:v>
                </c:pt>
                <c:pt idx="13166">
                  <c:v>42628.965277777781</c:v>
                </c:pt>
                <c:pt idx="13167">
                  <c:v>42628.96875</c:v>
                </c:pt>
                <c:pt idx="13168">
                  <c:v>42628.972222222219</c:v>
                </c:pt>
                <c:pt idx="13169">
                  <c:v>42628.975694444445</c:v>
                </c:pt>
                <c:pt idx="13170">
                  <c:v>42628.979166666664</c:v>
                </c:pt>
                <c:pt idx="13171">
                  <c:v>42628.982638888891</c:v>
                </c:pt>
                <c:pt idx="13172">
                  <c:v>42628.986111111109</c:v>
                </c:pt>
                <c:pt idx="13173">
                  <c:v>42628.989583333336</c:v>
                </c:pt>
                <c:pt idx="13174">
                  <c:v>42628.993055555555</c:v>
                </c:pt>
                <c:pt idx="13175">
                  <c:v>42628.996527777781</c:v>
                </c:pt>
                <c:pt idx="13176">
                  <c:v>42629</c:v>
                </c:pt>
                <c:pt idx="13177">
                  <c:v>42629.003472222219</c:v>
                </c:pt>
                <c:pt idx="13178">
                  <c:v>42629.006944444445</c:v>
                </c:pt>
                <c:pt idx="13179">
                  <c:v>42629.010416666664</c:v>
                </c:pt>
                <c:pt idx="13180">
                  <c:v>42629.013888888891</c:v>
                </c:pt>
                <c:pt idx="13181">
                  <c:v>42629.017361111109</c:v>
                </c:pt>
                <c:pt idx="13182">
                  <c:v>42629.020833333336</c:v>
                </c:pt>
                <c:pt idx="13183">
                  <c:v>42629.024305555555</c:v>
                </c:pt>
                <c:pt idx="13184">
                  <c:v>42629.027777777781</c:v>
                </c:pt>
                <c:pt idx="13185">
                  <c:v>42629.03125</c:v>
                </c:pt>
                <c:pt idx="13186">
                  <c:v>42629.034722222219</c:v>
                </c:pt>
                <c:pt idx="13187">
                  <c:v>42629.038194444445</c:v>
                </c:pt>
                <c:pt idx="13188">
                  <c:v>42629.041666666664</c:v>
                </c:pt>
                <c:pt idx="13189">
                  <c:v>42629.045138888891</c:v>
                </c:pt>
                <c:pt idx="13190">
                  <c:v>42629.048611111109</c:v>
                </c:pt>
                <c:pt idx="13191">
                  <c:v>42629.052083333336</c:v>
                </c:pt>
                <c:pt idx="13192">
                  <c:v>42629.055555555555</c:v>
                </c:pt>
                <c:pt idx="13193">
                  <c:v>42629.059027777781</c:v>
                </c:pt>
                <c:pt idx="13194">
                  <c:v>42629.0625</c:v>
                </c:pt>
                <c:pt idx="13195">
                  <c:v>42629.065972222219</c:v>
                </c:pt>
                <c:pt idx="13196">
                  <c:v>42629.069444444445</c:v>
                </c:pt>
                <c:pt idx="13197">
                  <c:v>42629.072916666664</c:v>
                </c:pt>
                <c:pt idx="13198">
                  <c:v>42629.076388888891</c:v>
                </c:pt>
                <c:pt idx="13199">
                  <c:v>42629.079861111109</c:v>
                </c:pt>
                <c:pt idx="13200">
                  <c:v>42629.083333333336</c:v>
                </c:pt>
                <c:pt idx="13201">
                  <c:v>42629.086805555555</c:v>
                </c:pt>
                <c:pt idx="13202">
                  <c:v>42629.090277777781</c:v>
                </c:pt>
                <c:pt idx="13203">
                  <c:v>42629.09375</c:v>
                </c:pt>
                <c:pt idx="13204">
                  <c:v>42629.097222222219</c:v>
                </c:pt>
                <c:pt idx="13205">
                  <c:v>42629.100694444445</c:v>
                </c:pt>
                <c:pt idx="13206">
                  <c:v>42629.104166666664</c:v>
                </c:pt>
                <c:pt idx="13207">
                  <c:v>42629.107638888891</c:v>
                </c:pt>
                <c:pt idx="13208">
                  <c:v>42629.111111111109</c:v>
                </c:pt>
                <c:pt idx="13209">
                  <c:v>42629.114583333336</c:v>
                </c:pt>
                <c:pt idx="13210">
                  <c:v>42629.118055555555</c:v>
                </c:pt>
                <c:pt idx="13211">
                  <c:v>42629.121527777781</c:v>
                </c:pt>
                <c:pt idx="13212">
                  <c:v>42629.125</c:v>
                </c:pt>
                <c:pt idx="13213">
                  <c:v>42629.128472222219</c:v>
                </c:pt>
                <c:pt idx="13214">
                  <c:v>42629.131944444445</c:v>
                </c:pt>
                <c:pt idx="13215">
                  <c:v>42629.135416666664</c:v>
                </c:pt>
                <c:pt idx="13216">
                  <c:v>42629.138888888891</c:v>
                </c:pt>
                <c:pt idx="13217">
                  <c:v>42629.142361111109</c:v>
                </c:pt>
                <c:pt idx="13218">
                  <c:v>42629.145833333336</c:v>
                </c:pt>
                <c:pt idx="13219">
                  <c:v>42629.149305555555</c:v>
                </c:pt>
                <c:pt idx="13220">
                  <c:v>42629.152777777781</c:v>
                </c:pt>
                <c:pt idx="13221">
                  <c:v>42629.15625</c:v>
                </c:pt>
                <c:pt idx="13222">
                  <c:v>42629.159722222219</c:v>
                </c:pt>
                <c:pt idx="13223">
                  <c:v>42629.163194444445</c:v>
                </c:pt>
                <c:pt idx="13224">
                  <c:v>42629.166666666664</c:v>
                </c:pt>
                <c:pt idx="13225">
                  <c:v>42629.170138888891</c:v>
                </c:pt>
                <c:pt idx="13226">
                  <c:v>42629.173611111109</c:v>
                </c:pt>
                <c:pt idx="13227">
                  <c:v>42629.177083333336</c:v>
                </c:pt>
                <c:pt idx="13228">
                  <c:v>42629.180555555555</c:v>
                </c:pt>
                <c:pt idx="13229">
                  <c:v>42629.184027777781</c:v>
                </c:pt>
                <c:pt idx="13230">
                  <c:v>42629.1875</c:v>
                </c:pt>
                <c:pt idx="13231">
                  <c:v>42629.190972222219</c:v>
                </c:pt>
                <c:pt idx="13232">
                  <c:v>42629.194444444445</c:v>
                </c:pt>
                <c:pt idx="13233">
                  <c:v>42629.197916666664</c:v>
                </c:pt>
                <c:pt idx="13234">
                  <c:v>42629.201388888891</c:v>
                </c:pt>
                <c:pt idx="13235">
                  <c:v>42629.204861111109</c:v>
                </c:pt>
                <c:pt idx="13236">
                  <c:v>42629.208333333336</c:v>
                </c:pt>
                <c:pt idx="13237">
                  <c:v>42629.211805555555</c:v>
                </c:pt>
                <c:pt idx="13238">
                  <c:v>42629.215277777781</c:v>
                </c:pt>
                <c:pt idx="13239">
                  <c:v>42629.21875</c:v>
                </c:pt>
                <c:pt idx="13240">
                  <c:v>42629.222222222219</c:v>
                </c:pt>
                <c:pt idx="13241">
                  <c:v>42629.225694444445</c:v>
                </c:pt>
                <c:pt idx="13242">
                  <c:v>42629.229166666664</c:v>
                </c:pt>
                <c:pt idx="13243">
                  <c:v>42629.232638888891</c:v>
                </c:pt>
                <c:pt idx="13244">
                  <c:v>42629.236111111109</c:v>
                </c:pt>
                <c:pt idx="13245">
                  <c:v>42629.239583333336</c:v>
                </c:pt>
                <c:pt idx="13246">
                  <c:v>42629.243055555555</c:v>
                </c:pt>
                <c:pt idx="13247">
                  <c:v>42629.246527777781</c:v>
                </c:pt>
                <c:pt idx="13248">
                  <c:v>42629.25</c:v>
                </c:pt>
                <c:pt idx="13249">
                  <c:v>42629.253472222219</c:v>
                </c:pt>
                <c:pt idx="13250">
                  <c:v>42629.256944444445</c:v>
                </c:pt>
                <c:pt idx="13251">
                  <c:v>42629.260416666664</c:v>
                </c:pt>
                <c:pt idx="13252">
                  <c:v>42629.263888888891</c:v>
                </c:pt>
                <c:pt idx="13253">
                  <c:v>42629.267361111109</c:v>
                </c:pt>
                <c:pt idx="13254">
                  <c:v>42629.270833333336</c:v>
                </c:pt>
                <c:pt idx="13255">
                  <c:v>42629.274305555555</c:v>
                </c:pt>
                <c:pt idx="13256">
                  <c:v>42629.277777777781</c:v>
                </c:pt>
                <c:pt idx="13257">
                  <c:v>42629.28125</c:v>
                </c:pt>
                <c:pt idx="13258">
                  <c:v>42629.284722222219</c:v>
                </c:pt>
                <c:pt idx="13259">
                  <c:v>42629.288194444445</c:v>
                </c:pt>
                <c:pt idx="13260">
                  <c:v>42629.291666666664</c:v>
                </c:pt>
                <c:pt idx="13261">
                  <c:v>42629.295138888891</c:v>
                </c:pt>
                <c:pt idx="13262">
                  <c:v>42629.298611111109</c:v>
                </c:pt>
                <c:pt idx="13263">
                  <c:v>42629.302083333336</c:v>
                </c:pt>
                <c:pt idx="13264">
                  <c:v>42629.305555555555</c:v>
                </c:pt>
                <c:pt idx="13265">
                  <c:v>42629.309027777781</c:v>
                </c:pt>
                <c:pt idx="13266">
                  <c:v>42629.3125</c:v>
                </c:pt>
                <c:pt idx="13267">
                  <c:v>42629.315972222219</c:v>
                </c:pt>
                <c:pt idx="13268">
                  <c:v>42629.319444444445</c:v>
                </c:pt>
                <c:pt idx="13269">
                  <c:v>42629.322916666664</c:v>
                </c:pt>
                <c:pt idx="13270">
                  <c:v>42629.326388888891</c:v>
                </c:pt>
                <c:pt idx="13271">
                  <c:v>42629.329861111109</c:v>
                </c:pt>
                <c:pt idx="13272">
                  <c:v>42629.333333333336</c:v>
                </c:pt>
                <c:pt idx="13273">
                  <c:v>42629.336805555555</c:v>
                </c:pt>
                <c:pt idx="13274">
                  <c:v>42629.340277777781</c:v>
                </c:pt>
                <c:pt idx="13275">
                  <c:v>42629.34375</c:v>
                </c:pt>
                <c:pt idx="13276">
                  <c:v>42629.347222222219</c:v>
                </c:pt>
                <c:pt idx="13277">
                  <c:v>42629.350694444445</c:v>
                </c:pt>
                <c:pt idx="13278">
                  <c:v>42629.354166666664</c:v>
                </c:pt>
                <c:pt idx="13279">
                  <c:v>42629.357638888891</c:v>
                </c:pt>
                <c:pt idx="13280">
                  <c:v>42629.361111111109</c:v>
                </c:pt>
                <c:pt idx="13281">
                  <c:v>42629.364583333336</c:v>
                </c:pt>
                <c:pt idx="13282">
                  <c:v>42629.368055555555</c:v>
                </c:pt>
                <c:pt idx="13283">
                  <c:v>42629.371527777781</c:v>
                </c:pt>
                <c:pt idx="13284">
                  <c:v>42629.375</c:v>
                </c:pt>
                <c:pt idx="13285">
                  <c:v>42629.378472222219</c:v>
                </c:pt>
                <c:pt idx="13286">
                  <c:v>42629.381944444445</c:v>
                </c:pt>
                <c:pt idx="13287">
                  <c:v>42629.385416666664</c:v>
                </c:pt>
                <c:pt idx="13288">
                  <c:v>42629.388888888891</c:v>
                </c:pt>
                <c:pt idx="13289">
                  <c:v>42629.392361111109</c:v>
                </c:pt>
                <c:pt idx="13290">
                  <c:v>42629.395833333336</c:v>
                </c:pt>
                <c:pt idx="13291">
                  <c:v>42629.399305555555</c:v>
                </c:pt>
                <c:pt idx="13292">
                  <c:v>42629.402777777781</c:v>
                </c:pt>
                <c:pt idx="13293">
                  <c:v>42629.40625</c:v>
                </c:pt>
                <c:pt idx="13294">
                  <c:v>42629.409722222219</c:v>
                </c:pt>
                <c:pt idx="13295">
                  <c:v>42629.413194444445</c:v>
                </c:pt>
                <c:pt idx="13296">
                  <c:v>42629.416666666664</c:v>
                </c:pt>
                <c:pt idx="13297">
                  <c:v>42629.420138888891</c:v>
                </c:pt>
                <c:pt idx="13298">
                  <c:v>42629.423611111109</c:v>
                </c:pt>
                <c:pt idx="13299">
                  <c:v>42629.427083333336</c:v>
                </c:pt>
                <c:pt idx="13300">
                  <c:v>42629.430555555555</c:v>
                </c:pt>
                <c:pt idx="13301">
                  <c:v>42629.434027777781</c:v>
                </c:pt>
                <c:pt idx="13302">
                  <c:v>42629.4375</c:v>
                </c:pt>
                <c:pt idx="13303">
                  <c:v>42629.440972222219</c:v>
                </c:pt>
                <c:pt idx="13304">
                  <c:v>42629.444444444445</c:v>
                </c:pt>
                <c:pt idx="13305">
                  <c:v>42629.447916666664</c:v>
                </c:pt>
                <c:pt idx="13306">
                  <c:v>42629.451388888891</c:v>
                </c:pt>
                <c:pt idx="13307">
                  <c:v>42629.454861111109</c:v>
                </c:pt>
                <c:pt idx="13308">
                  <c:v>42629.458333333336</c:v>
                </c:pt>
                <c:pt idx="13309">
                  <c:v>42629.461805555555</c:v>
                </c:pt>
                <c:pt idx="13310">
                  <c:v>42629.465277777781</c:v>
                </c:pt>
                <c:pt idx="13311">
                  <c:v>42629.46875</c:v>
                </c:pt>
                <c:pt idx="13312">
                  <c:v>42629.472222222219</c:v>
                </c:pt>
                <c:pt idx="13313">
                  <c:v>42629.475694444445</c:v>
                </c:pt>
                <c:pt idx="13314">
                  <c:v>42629.479166666664</c:v>
                </c:pt>
                <c:pt idx="13315">
                  <c:v>42629.482638888891</c:v>
                </c:pt>
                <c:pt idx="13316">
                  <c:v>42629.486111111109</c:v>
                </c:pt>
                <c:pt idx="13317">
                  <c:v>42629.489583333336</c:v>
                </c:pt>
                <c:pt idx="13318">
                  <c:v>42629.493055555555</c:v>
                </c:pt>
                <c:pt idx="13319">
                  <c:v>42629.496527777781</c:v>
                </c:pt>
                <c:pt idx="13320">
                  <c:v>42629.5</c:v>
                </c:pt>
                <c:pt idx="13321">
                  <c:v>42629.503472222219</c:v>
                </c:pt>
                <c:pt idx="13322">
                  <c:v>42629.506944444445</c:v>
                </c:pt>
                <c:pt idx="13323">
                  <c:v>42629.510416666664</c:v>
                </c:pt>
                <c:pt idx="13324">
                  <c:v>42629.513888888891</c:v>
                </c:pt>
                <c:pt idx="13325">
                  <c:v>42629.517361111109</c:v>
                </c:pt>
                <c:pt idx="13326">
                  <c:v>42629.520833333336</c:v>
                </c:pt>
                <c:pt idx="13327">
                  <c:v>42629.524305555555</c:v>
                </c:pt>
                <c:pt idx="13328">
                  <c:v>42629.527777777781</c:v>
                </c:pt>
                <c:pt idx="13329">
                  <c:v>42629.53125</c:v>
                </c:pt>
                <c:pt idx="13330">
                  <c:v>42629.534722222219</c:v>
                </c:pt>
                <c:pt idx="13331">
                  <c:v>42629.538194444445</c:v>
                </c:pt>
                <c:pt idx="13332">
                  <c:v>42629.541666666664</c:v>
                </c:pt>
                <c:pt idx="13333">
                  <c:v>42629.545138888891</c:v>
                </c:pt>
                <c:pt idx="13334">
                  <c:v>42629.548611111109</c:v>
                </c:pt>
                <c:pt idx="13335">
                  <c:v>42629.552083333336</c:v>
                </c:pt>
                <c:pt idx="13336">
                  <c:v>42629.555555555555</c:v>
                </c:pt>
                <c:pt idx="13337">
                  <c:v>42629.559027777781</c:v>
                </c:pt>
                <c:pt idx="13338">
                  <c:v>42629.5625</c:v>
                </c:pt>
                <c:pt idx="13339">
                  <c:v>42629.565972222219</c:v>
                </c:pt>
                <c:pt idx="13340">
                  <c:v>42629.569444444445</c:v>
                </c:pt>
                <c:pt idx="13341">
                  <c:v>42629.572916666664</c:v>
                </c:pt>
                <c:pt idx="13342">
                  <c:v>42629.576388888891</c:v>
                </c:pt>
                <c:pt idx="13343">
                  <c:v>42629.579861111109</c:v>
                </c:pt>
                <c:pt idx="13344">
                  <c:v>42629.583333333336</c:v>
                </c:pt>
                <c:pt idx="13345">
                  <c:v>42629.586805555555</c:v>
                </c:pt>
                <c:pt idx="13346">
                  <c:v>42629.590277777781</c:v>
                </c:pt>
                <c:pt idx="13347">
                  <c:v>42629.59375</c:v>
                </c:pt>
                <c:pt idx="13348">
                  <c:v>42629.597222222219</c:v>
                </c:pt>
                <c:pt idx="13349">
                  <c:v>42629.600694444445</c:v>
                </c:pt>
                <c:pt idx="13350">
                  <c:v>42629.604166666664</c:v>
                </c:pt>
                <c:pt idx="13351">
                  <c:v>42629.607638888891</c:v>
                </c:pt>
                <c:pt idx="13352">
                  <c:v>42629.611111111109</c:v>
                </c:pt>
                <c:pt idx="13353">
                  <c:v>42629.614583333336</c:v>
                </c:pt>
                <c:pt idx="13354">
                  <c:v>42629.618055555555</c:v>
                </c:pt>
                <c:pt idx="13355">
                  <c:v>42629.621527777781</c:v>
                </c:pt>
                <c:pt idx="13356">
                  <c:v>42629.625</c:v>
                </c:pt>
                <c:pt idx="13357">
                  <c:v>42629.628472222219</c:v>
                </c:pt>
                <c:pt idx="13358">
                  <c:v>42629.631944444445</c:v>
                </c:pt>
                <c:pt idx="13359">
                  <c:v>42629.635416666664</c:v>
                </c:pt>
                <c:pt idx="13360">
                  <c:v>42629.638888888891</c:v>
                </c:pt>
                <c:pt idx="13361">
                  <c:v>42629.642361111109</c:v>
                </c:pt>
                <c:pt idx="13362">
                  <c:v>42629.645833333336</c:v>
                </c:pt>
                <c:pt idx="13363">
                  <c:v>42629.649305555555</c:v>
                </c:pt>
                <c:pt idx="13364">
                  <c:v>42629.652777777781</c:v>
                </c:pt>
                <c:pt idx="13365">
                  <c:v>42629.65625</c:v>
                </c:pt>
                <c:pt idx="13366">
                  <c:v>42629.659722222219</c:v>
                </c:pt>
                <c:pt idx="13367">
                  <c:v>42629.663194444445</c:v>
                </c:pt>
                <c:pt idx="13368">
                  <c:v>42629.666666666664</c:v>
                </c:pt>
                <c:pt idx="13369">
                  <c:v>42629.670138888891</c:v>
                </c:pt>
                <c:pt idx="13370">
                  <c:v>42629.673611111109</c:v>
                </c:pt>
                <c:pt idx="13371">
                  <c:v>42629.677083333336</c:v>
                </c:pt>
                <c:pt idx="13372">
                  <c:v>42629.680555555555</c:v>
                </c:pt>
                <c:pt idx="13373">
                  <c:v>42629.684027777781</c:v>
                </c:pt>
                <c:pt idx="13374">
                  <c:v>42629.6875</c:v>
                </c:pt>
                <c:pt idx="13375">
                  <c:v>42629.690972222219</c:v>
                </c:pt>
                <c:pt idx="13376">
                  <c:v>42629.694444444445</c:v>
                </c:pt>
                <c:pt idx="13377">
                  <c:v>42629.697916666664</c:v>
                </c:pt>
                <c:pt idx="13378">
                  <c:v>42629.701388888891</c:v>
                </c:pt>
                <c:pt idx="13379">
                  <c:v>42629.704861111109</c:v>
                </c:pt>
                <c:pt idx="13380">
                  <c:v>42629.708333333336</c:v>
                </c:pt>
                <c:pt idx="13381">
                  <c:v>42629.711805555555</c:v>
                </c:pt>
                <c:pt idx="13382">
                  <c:v>42629.715277777781</c:v>
                </c:pt>
                <c:pt idx="13383">
                  <c:v>42629.71875</c:v>
                </c:pt>
                <c:pt idx="13384">
                  <c:v>42629.722222222219</c:v>
                </c:pt>
                <c:pt idx="13385">
                  <c:v>42629.725694444445</c:v>
                </c:pt>
                <c:pt idx="13386">
                  <c:v>42629.729166666664</c:v>
                </c:pt>
                <c:pt idx="13387">
                  <c:v>42629.732638888891</c:v>
                </c:pt>
                <c:pt idx="13388">
                  <c:v>42629.736111111109</c:v>
                </c:pt>
                <c:pt idx="13389">
                  <c:v>42629.739583333336</c:v>
                </c:pt>
                <c:pt idx="13390">
                  <c:v>42629.743055555555</c:v>
                </c:pt>
                <c:pt idx="13391">
                  <c:v>42629.746527777781</c:v>
                </c:pt>
                <c:pt idx="13392">
                  <c:v>42629.75</c:v>
                </c:pt>
                <c:pt idx="13393">
                  <c:v>42629.753472222219</c:v>
                </c:pt>
                <c:pt idx="13394">
                  <c:v>42629.756944444445</c:v>
                </c:pt>
                <c:pt idx="13395">
                  <c:v>42629.760416666664</c:v>
                </c:pt>
                <c:pt idx="13396">
                  <c:v>42629.763888888891</c:v>
                </c:pt>
                <c:pt idx="13397">
                  <c:v>42629.767361111109</c:v>
                </c:pt>
                <c:pt idx="13398">
                  <c:v>42629.770833333336</c:v>
                </c:pt>
                <c:pt idx="13399">
                  <c:v>42629.774305555555</c:v>
                </c:pt>
                <c:pt idx="13400">
                  <c:v>42629.777777777781</c:v>
                </c:pt>
                <c:pt idx="13401">
                  <c:v>42629.78125</c:v>
                </c:pt>
                <c:pt idx="13402">
                  <c:v>42629.784722222219</c:v>
                </c:pt>
                <c:pt idx="13403">
                  <c:v>42629.788194444445</c:v>
                </c:pt>
                <c:pt idx="13404">
                  <c:v>42629.791666666664</c:v>
                </c:pt>
                <c:pt idx="13405">
                  <c:v>42629.795138888891</c:v>
                </c:pt>
                <c:pt idx="13406">
                  <c:v>42629.798611111109</c:v>
                </c:pt>
                <c:pt idx="13407">
                  <c:v>42629.802083333336</c:v>
                </c:pt>
                <c:pt idx="13408">
                  <c:v>42629.805555555555</c:v>
                </c:pt>
                <c:pt idx="13409">
                  <c:v>42629.809027777781</c:v>
                </c:pt>
                <c:pt idx="13410">
                  <c:v>42629.8125</c:v>
                </c:pt>
                <c:pt idx="13411">
                  <c:v>42629.815972222219</c:v>
                </c:pt>
                <c:pt idx="13412">
                  <c:v>42629.819444444445</c:v>
                </c:pt>
                <c:pt idx="13413">
                  <c:v>42629.822916666664</c:v>
                </c:pt>
                <c:pt idx="13414">
                  <c:v>42629.826388888891</c:v>
                </c:pt>
                <c:pt idx="13415">
                  <c:v>42629.829861111109</c:v>
                </c:pt>
                <c:pt idx="13416">
                  <c:v>42629.833333333336</c:v>
                </c:pt>
                <c:pt idx="13417">
                  <c:v>42629.836805555555</c:v>
                </c:pt>
                <c:pt idx="13418">
                  <c:v>42629.840277777781</c:v>
                </c:pt>
                <c:pt idx="13419">
                  <c:v>42629.84375</c:v>
                </c:pt>
                <c:pt idx="13420">
                  <c:v>42629.847222222219</c:v>
                </c:pt>
                <c:pt idx="13421">
                  <c:v>42629.850694444445</c:v>
                </c:pt>
                <c:pt idx="13422">
                  <c:v>42629.854166666664</c:v>
                </c:pt>
                <c:pt idx="13423">
                  <c:v>42629.857638888891</c:v>
                </c:pt>
                <c:pt idx="13424">
                  <c:v>42629.861111111109</c:v>
                </c:pt>
                <c:pt idx="13425">
                  <c:v>42629.864583333336</c:v>
                </c:pt>
                <c:pt idx="13426">
                  <c:v>42629.868055555555</c:v>
                </c:pt>
                <c:pt idx="13427">
                  <c:v>42629.871527777781</c:v>
                </c:pt>
                <c:pt idx="13428">
                  <c:v>42629.875</c:v>
                </c:pt>
                <c:pt idx="13429">
                  <c:v>42629.878472222219</c:v>
                </c:pt>
                <c:pt idx="13430">
                  <c:v>42629.881944444445</c:v>
                </c:pt>
                <c:pt idx="13431">
                  <c:v>42629.885416666664</c:v>
                </c:pt>
                <c:pt idx="13432">
                  <c:v>42629.888888888891</c:v>
                </c:pt>
                <c:pt idx="13433">
                  <c:v>42629.892361111109</c:v>
                </c:pt>
                <c:pt idx="13434">
                  <c:v>42629.895833333336</c:v>
                </c:pt>
                <c:pt idx="13435">
                  <c:v>42629.899305555555</c:v>
                </c:pt>
                <c:pt idx="13436">
                  <c:v>42629.902777777781</c:v>
                </c:pt>
                <c:pt idx="13437">
                  <c:v>42629.90625</c:v>
                </c:pt>
                <c:pt idx="13438">
                  <c:v>42629.909722222219</c:v>
                </c:pt>
                <c:pt idx="13439">
                  <c:v>42629.913194444445</c:v>
                </c:pt>
                <c:pt idx="13440">
                  <c:v>42629.916666666664</c:v>
                </c:pt>
                <c:pt idx="13441">
                  <c:v>42629.920138888891</c:v>
                </c:pt>
                <c:pt idx="13442">
                  <c:v>42629.923611111109</c:v>
                </c:pt>
                <c:pt idx="13443">
                  <c:v>42629.927083333336</c:v>
                </c:pt>
                <c:pt idx="13444">
                  <c:v>42629.930555555555</c:v>
                </c:pt>
                <c:pt idx="13445">
                  <c:v>42629.934027777781</c:v>
                </c:pt>
                <c:pt idx="13446">
                  <c:v>42629.9375</c:v>
                </c:pt>
                <c:pt idx="13447">
                  <c:v>42629.940972222219</c:v>
                </c:pt>
                <c:pt idx="13448">
                  <c:v>42629.944444444445</c:v>
                </c:pt>
                <c:pt idx="13449">
                  <c:v>42629.947916666664</c:v>
                </c:pt>
                <c:pt idx="13450">
                  <c:v>42629.951388888891</c:v>
                </c:pt>
                <c:pt idx="13451">
                  <c:v>42629.954861111109</c:v>
                </c:pt>
                <c:pt idx="13452">
                  <c:v>42629.958333333336</c:v>
                </c:pt>
                <c:pt idx="13453">
                  <c:v>42629.961805555555</c:v>
                </c:pt>
                <c:pt idx="13454">
                  <c:v>42629.965277777781</c:v>
                </c:pt>
                <c:pt idx="13455">
                  <c:v>42629.96875</c:v>
                </c:pt>
                <c:pt idx="13456">
                  <c:v>42629.972222222219</c:v>
                </c:pt>
                <c:pt idx="13457">
                  <c:v>42629.975694444445</c:v>
                </c:pt>
                <c:pt idx="13458">
                  <c:v>42629.979166666664</c:v>
                </c:pt>
                <c:pt idx="13459">
                  <c:v>42629.982638888891</c:v>
                </c:pt>
                <c:pt idx="13460">
                  <c:v>42629.986111111109</c:v>
                </c:pt>
                <c:pt idx="13461">
                  <c:v>42629.989583333336</c:v>
                </c:pt>
                <c:pt idx="13462">
                  <c:v>42629.993055555555</c:v>
                </c:pt>
                <c:pt idx="13463">
                  <c:v>42629.996527777781</c:v>
                </c:pt>
                <c:pt idx="13464">
                  <c:v>42630</c:v>
                </c:pt>
                <c:pt idx="13465">
                  <c:v>42630.003472222219</c:v>
                </c:pt>
                <c:pt idx="13466">
                  <c:v>42630.006944444445</c:v>
                </c:pt>
                <c:pt idx="13467">
                  <c:v>42630.010416666664</c:v>
                </c:pt>
                <c:pt idx="13468">
                  <c:v>42630.013888888891</c:v>
                </c:pt>
                <c:pt idx="13469">
                  <c:v>42630.017361111109</c:v>
                </c:pt>
                <c:pt idx="13470">
                  <c:v>42630.020833333336</c:v>
                </c:pt>
                <c:pt idx="13471">
                  <c:v>42630.024305555555</c:v>
                </c:pt>
                <c:pt idx="13472">
                  <c:v>42630.027777777781</c:v>
                </c:pt>
                <c:pt idx="13473">
                  <c:v>42630.03125</c:v>
                </c:pt>
                <c:pt idx="13474">
                  <c:v>42630.034722222219</c:v>
                </c:pt>
                <c:pt idx="13475">
                  <c:v>42630.038194444445</c:v>
                </c:pt>
                <c:pt idx="13476">
                  <c:v>42630.041666666664</c:v>
                </c:pt>
                <c:pt idx="13477">
                  <c:v>42630.045138888891</c:v>
                </c:pt>
                <c:pt idx="13478">
                  <c:v>42630.048611111109</c:v>
                </c:pt>
                <c:pt idx="13479">
                  <c:v>42630.052083333336</c:v>
                </c:pt>
                <c:pt idx="13480">
                  <c:v>42630.055555555555</c:v>
                </c:pt>
                <c:pt idx="13481">
                  <c:v>42630.059027777781</c:v>
                </c:pt>
                <c:pt idx="13482">
                  <c:v>42630.0625</c:v>
                </c:pt>
                <c:pt idx="13483">
                  <c:v>42630.065972222219</c:v>
                </c:pt>
                <c:pt idx="13484">
                  <c:v>42630.069444444445</c:v>
                </c:pt>
                <c:pt idx="13485">
                  <c:v>42630.072916666664</c:v>
                </c:pt>
                <c:pt idx="13486">
                  <c:v>42630.076388888891</c:v>
                </c:pt>
                <c:pt idx="13487">
                  <c:v>42630.079861111109</c:v>
                </c:pt>
                <c:pt idx="13488">
                  <c:v>42630.083333333336</c:v>
                </c:pt>
                <c:pt idx="13489">
                  <c:v>42630.086805555555</c:v>
                </c:pt>
                <c:pt idx="13490">
                  <c:v>42630.090277777781</c:v>
                </c:pt>
                <c:pt idx="13491">
                  <c:v>42630.09375</c:v>
                </c:pt>
                <c:pt idx="13492">
                  <c:v>42630.097222222219</c:v>
                </c:pt>
                <c:pt idx="13493">
                  <c:v>42630.100694444445</c:v>
                </c:pt>
                <c:pt idx="13494">
                  <c:v>42630.104166666664</c:v>
                </c:pt>
                <c:pt idx="13495">
                  <c:v>42630.107638888891</c:v>
                </c:pt>
                <c:pt idx="13496">
                  <c:v>42630.111111111109</c:v>
                </c:pt>
                <c:pt idx="13497">
                  <c:v>42630.114583333336</c:v>
                </c:pt>
                <c:pt idx="13498">
                  <c:v>42630.118055555555</c:v>
                </c:pt>
                <c:pt idx="13499">
                  <c:v>42630.121527777781</c:v>
                </c:pt>
                <c:pt idx="13500">
                  <c:v>42630.125</c:v>
                </c:pt>
                <c:pt idx="13501">
                  <c:v>42630.128472222219</c:v>
                </c:pt>
                <c:pt idx="13502">
                  <c:v>42630.131944444445</c:v>
                </c:pt>
                <c:pt idx="13503">
                  <c:v>42630.135416666664</c:v>
                </c:pt>
                <c:pt idx="13504">
                  <c:v>42630.138888888891</c:v>
                </c:pt>
                <c:pt idx="13505">
                  <c:v>42630.142361111109</c:v>
                </c:pt>
                <c:pt idx="13506">
                  <c:v>42630.145833333336</c:v>
                </c:pt>
                <c:pt idx="13507">
                  <c:v>42630.149305555555</c:v>
                </c:pt>
                <c:pt idx="13508">
                  <c:v>42630.152777777781</c:v>
                </c:pt>
                <c:pt idx="13509">
                  <c:v>42630.15625</c:v>
                </c:pt>
                <c:pt idx="13510">
                  <c:v>42630.159722222219</c:v>
                </c:pt>
                <c:pt idx="13511">
                  <c:v>42630.163194444445</c:v>
                </c:pt>
                <c:pt idx="13512">
                  <c:v>42630.166666666664</c:v>
                </c:pt>
                <c:pt idx="13513">
                  <c:v>42630.170138888891</c:v>
                </c:pt>
                <c:pt idx="13514">
                  <c:v>42630.173611111109</c:v>
                </c:pt>
                <c:pt idx="13515">
                  <c:v>42630.177083333336</c:v>
                </c:pt>
                <c:pt idx="13516">
                  <c:v>42630.180555555555</c:v>
                </c:pt>
                <c:pt idx="13517">
                  <c:v>42630.184027777781</c:v>
                </c:pt>
                <c:pt idx="13518">
                  <c:v>42630.1875</c:v>
                </c:pt>
                <c:pt idx="13519">
                  <c:v>42630.190972222219</c:v>
                </c:pt>
                <c:pt idx="13520">
                  <c:v>42630.194444444445</c:v>
                </c:pt>
                <c:pt idx="13521">
                  <c:v>42630.197916666664</c:v>
                </c:pt>
                <c:pt idx="13522">
                  <c:v>42630.201388888891</c:v>
                </c:pt>
                <c:pt idx="13523">
                  <c:v>42630.204861111109</c:v>
                </c:pt>
                <c:pt idx="13524">
                  <c:v>42630.208333333336</c:v>
                </c:pt>
                <c:pt idx="13525">
                  <c:v>42630.211805555555</c:v>
                </c:pt>
                <c:pt idx="13526">
                  <c:v>42630.215277777781</c:v>
                </c:pt>
                <c:pt idx="13527">
                  <c:v>42630.21875</c:v>
                </c:pt>
                <c:pt idx="13528">
                  <c:v>42630.222222222219</c:v>
                </c:pt>
                <c:pt idx="13529">
                  <c:v>42630.225694444445</c:v>
                </c:pt>
                <c:pt idx="13530">
                  <c:v>42630.229166666664</c:v>
                </c:pt>
                <c:pt idx="13531">
                  <c:v>42630.232638888891</c:v>
                </c:pt>
                <c:pt idx="13532">
                  <c:v>42630.236111111109</c:v>
                </c:pt>
                <c:pt idx="13533">
                  <c:v>42630.239583333336</c:v>
                </c:pt>
                <c:pt idx="13534">
                  <c:v>42630.243055555555</c:v>
                </c:pt>
                <c:pt idx="13535">
                  <c:v>42630.246527777781</c:v>
                </c:pt>
                <c:pt idx="13536">
                  <c:v>42630.25</c:v>
                </c:pt>
                <c:pt idx="13537">
                  <c:v>42630.253472222219</c:v>
                </c:pt>
                <c:pt idx="13538">
                  <c:v>42630.256944444445</c:v>
                </c:pt>
                <c:pt idx="13539">
                  <c:v>42630.260416666664</c:v>
                </c:pt>
                <c:pt idx="13540">
                  <c:v>42630.263888888891</c:v>
                </c:pt>
                <c:pt idx="13541">
                  <c:v>42630.267361111109</c:v>
                </c:pt>
                <c:pt idx="13542">
                  <c:v>42630.270833333336</c:v>
                </c:pt>
                <c:pt idx="13543">
                  <c:v>42630.274305555555</c:v>
                </c:pt>
                <c:pt idx="13544">
                  <c:v>42630.277777777781</c:v>
                </c:pt>
                <c:pt idx="13545">
                  <c:v>42630.28125</c:v>
                </c:pt>
                <c:pt idx="13546">
                  <c:v>42630.284722222219</c:v>
                </c:pt>
                <c:pt idx="13547">
                  <c:v>42630.288194444445</c:v>
                </c:pt>
                <c:pt idx="13548">
                  <c:v>42630.291666666664</c:v>
                </c:pt>
                <c:pt idx="13549">
                  <c:v>42630.295138888891</c:v>
                </c:pt>
                <c:pt idx="13550">
                  <c:v>42630.298611111109</c:v>
                </c:pt>
                <c:pt idx="13551">
                  <c:v>42630.302083333336</c:v>
                </c:pt>
                <c:pt idx="13552">
                  <c:v>42630.305555555555</c:v>
                </c:pt>
                <c:pt idx="13553">
                  <c:v>42630.309027777781</c:v>
                </c:pt>
                <c:pt idx="13554">
                  <c:v>42630.3125</c:v>
                </c:pt>
                <c:pt idx="13555">
                  <c:v>42630.315972222219</c:v>
                </c:pt>
                <c:pt idx="13556">
                  <c:v>42630.319444444445</c:v>
                </c:pt>
                <c:pt idx="13557">
                  <c:v>42630.322916666664</c:v>
                </c:pt>
                <c:pt idx="13558">
                  <c:v>42630.326388888891</c:v>
                </c:pt>
                <c:pt idx="13559">
                  <c:v>42630.329861111109</c:v>
                </c:pt>
                <c:pt idx="13560">
                  <c:v>42630.333333333336</c:v>
                </c:pt>
                <c:pt idx="13561">
                  <c:v>42630.336805555555</c:v>
                </c:pt>
                <c:pt idx="13562">
                  <c:v>42630.340277777781</c:v>
                </c:pt>
                <c:pt idx="13563">
                  <c:v>42630.34375</c:v>
                </c:pt>
                <c:pt idx="13564">
                  <c:v>42630.347222222219</c:v>
                </c:pt>
                <c:pt idx="13565">
                  <c:v>42630.350694444445</c:v>
                </c:pt>
                <c:pt idx="13566">
                  <c:v>42630.354166666664</c:v>
                </c:pt>
                <c:pt idx="13567">
                  <c:v>42630.357638888891</c:v>
                </c:pt>
                <c:pt idx="13568">
                  <c:v>42630.361111111109</c:v>
                </c:pt>
                <c:pt idx="13569">
                  <c:v>42630.364583333336</c:v>
                </c:pt>
                <c:pt idx="13570">
                  <c:v>42630.368055555555</c:v>
                </c:pt>
                <c:pt idx="13571">
                  <c:v>42630.371527777781</c:v>
                </c:pt>
                <c:pt idx="13572">
                  <c:v>42630.375</c:v>
                </c:pt>
                <c:pt idx="13573">
                  <c:v>42630.378472222219</c:v>
                </c:pt>
                <c:pt idx="13574">
                  <c:v>42630.381944444445</c:v>
                </c:pt>
                <c:pt idx="13575">
                  <c:v>42630.385416666664</c:v>
                </c:pt>
                <c:pt idx="13576">
                  <c:v>42630.388888888891</c:v>
                </c:pt>
                <c:pt idx="13577">
                  <c:v>42630.392361111109</c:v>
                </c:pt>
                <c:pt idx="13578">
                  <c:v>42630.395833333336</c:v>
                </c:pt>
                <c:pt idx="13579">
                  <c:v>42630.399305555555</c:v>
                </c:pt>
                <c:pt idx="13580">
                  <c:v>42630.402777777781</c:v>
                </c:pt>
                <c:pt idx="13581">
                  <c:v>42630.40625</c:v>
                </c:pt>
                <c:pt idx="13582">
                  <c:v>42630.409722222219</c:v>
                </c:pt>
                <c:pt idx="13583">
                  <c:v>42630.413194444445</c:v>
                </c:pt>
                <c:pt idx="13584">
                  <c:v>42630.416666666664</c:v>
                </c:pt>
                <c:pt idx="13585">
                  <c:v>42630.420138888891</c:v>
                </c:pt>
                <c:pt idx="13586">
                  <c:v>42630.423611111109</c:v>
                </c:pt>
                <c:pt idx="13587">
                  <c:v>42630.427083333336</c:v>
                </c:pt>
                <c:pt idx="13588">
                  <c:v>42630.430555555555</c:v>
                </c:pt>
                <c:pt idx="13589">
                  <c:v>42630.434027777781</c:v>
                </c:pt>
                <c:pt idx="13590">
                  <c:v>42630.4375</c:v>
                </c:pt>
                <c:pt idx="13591">
                  <c:v>42630.440972222219</c:v>
                </c:pt>
                <c:pt idx="13592">
                  <c:v>42630.444444444445</c:v>
                </c:pt>
                <c:pt idx="13593">
                  <c:v>42630.447916666664</c:v>
                </c:pt>
                <c:pt idx="13594">
                  <c:v>42630.451388888891</c:v>
                </c:pt>
                <c:pt idx="13595">
                  <c:v>42630.454861111109</c:v>
                </c:pt>
                <c:pt idx="13596">
                  <c:v>42630.458333333336</c:v>
                </c:pt>
                <c:pt idx="13597">
                  <c:v>42630.461805555555</c:v>
                </c:pt>
                <c:pt idx="13598">
                  <c:v>42630.465277777781</c:v>
                </c:pt>
                <c:pt idx="13599">
                  <c:v>42630.46875</c:v>
                </c:pt>
                <c:pt idx="13600">
                  <c:v>42630.472222222219</c:v>
                </c:pt>
                <c:pt idx="13601">
                  <c:v>42630.475694444445</c:v>
                </c:pt>
                <c:pt idx="13602">
                  <c:v>42630.479166666664</c:v>
                </c:pt>
                <c:pt idx="13603">
                  <c:v>42630.482638888891</c:v>
                </c:pt>
                <c:pt idx="13604">
                  <c:v>42630.486111111109</c:v>
                </c:pt>
                <c:pt idx="13605">
                  <c:v>42630.489583333336</c:v>
                </c:pt>
                <c:pt idx="13606">
                  <c:v>42630.493055555555</c:v>
                </c:pt>
                <c:pt idx="13607">
                  <c:v>42630.496527777781</c:v>
                </c:pt>
                <c:pt idx="13608">
                  <c:v>42630.5</c:v>
                </c:pt>
                <c:pt idx="13609">
                  <c:v>42630.503472222219</c:v>
                </c:pt>
                <c:pt idx="13610">
                  <c:v>42630.506944444445</c:v>
                </c:pt>
                <c:pt idx="13611">
                  <c:v>42630.510416666664</c:v>
                </c:pt>
                <c:pt idx="13612">
                  <c:v>42630.513888888891</c:v>
                </c:pt>
                <c:pt idx="13613">
                  <c:v>42630.517361111109</c:v>
                </c:pt>
                <c:pt idx="13614">
                  <c:v>42630.520833333336</c:v>
                </c:pt>
                <c:pt idx="13615">
                  <c:v>42630.524305555555</c:v>
                </c:pt>
                <c:pt idx="13616">
                  <c:v>42630.527777777781</c:v>
                </c:pt>
                <c:pt idx="13617">
                  <c:v>42630.53125</c:v>
                </c:pt>
                <c:pt idx="13618">
                  <c:v>42630.534722222219</c:v>
                </c:pt>
                <c:pt idx="13619">
                  <c:v>42630.538194444445</c:v>
                </c:pt>
                <c:pt idx="13620">
                  <c:v>42630.541666666664</c:v>
                </c:pt>
                <c:pt idx="13621">
                  <c:v>42630.545138888891</c:v>
                </c:pt>
                <c:pt idx="13622">
                  <c:v>42630.548611111109</c:v>
                </c:pt>
                <c:pt idx="13623">
                  <c:v>42630.552083333336</c:v>
                </c:pt>
                <c:pt idx="13624">
                  <c:v>42630.555555555555</c:v>
                </c:pt>
                <c:pt idx="13625">
                  <c:v>42630.559027777781</c:v>
                </c:pt>
                <c:pt idx="13626">
                  <c:v>42630.5625</c:v>
                </c:pt>
                <c:pt idx="13627">
                  <c:v>42630.565972222219</c:v>
                </c:pt>
                <c:pt idx="13628">
                  <c:v>42630.569444444445</c:v>
                </c:pt>
                <c:pt idx="13629">
                  <c:v>42630.572916666664</c:v>
                </c:pt>
                <c:pt idx="13630">
                  <c:v>42630.576388888891</c:v>
                </c:pt>
                <c:pt idx="13631">
                  <c:v>42630.579861111109</c:v>
                </c:pt>
                <c:pt idx="13632">
                  <c:v>42630.583333333336</c:v>
                </c:pt>
                <c:pt idx="13633">
                  <c:v>42630.586805555555</c:v>
                </c:pt>
                <c:pt idx="13634">
                  <c:v>42630.590277777781</c:v>
                </c:pt>
                <c:pt idx="13635">
                  <c:v>42630.59375</c:v>
                </c:pt>
                <c:pt idx="13636">
                  <c:v>42630.597222222219</c:v>
                </c:pt>
                <c:pt idx="13637">
                  <c:v>42630.600694444445</c:v>
                </c:pt>
                <c:pt idx="13638">
                  <c:v>42630.604166666664</c:v>
                </c:pt>
                <c:pt idx="13639">
                  <c:v>42630.607638888891</c:v>
                </c:pt>
                <c:pt idx="13640">
                  <c:v>42630.611111111109</c:v>
                </c:pt>
                <c:pt idx="13641">
                  <c:v>42630.614583333336</c:v>
                </c:pt>
                <c:pt idx="13642">
                  <c:v>42630.618055555555</c:v>
                </c:pt>
                <c:pt idx="13643">
                  <c:v>42630.621527777781</c:v>
                </c:pt>
                <c:pt idx="13644">
                  <c:v>42630.625</c:v>
                </c:pt>
                <c:pt idx="13645">
                  <c:v>42630.628472222219</c:v>
                </c:pt>
                <c:pt idx="13646">
                  <c:v>42630.631944444445</c:v>
                </c:pt>
                <c:pt idx="13647">
                  <c:v>42630.635416666664</c:v>
                </c:pt>
                <c:pt idx="13648">
                  <c:v>42630.638888888891</c:v>
                </c:pt>
                <c:pt idx="13649">
                  <c:v>42630.642361111109</c:v>
                </c:pt>
                <c:pt idx="13650">
                  <c:v>42630.645833333336</c:v>
                </c:pt>
                <c:pt idx="13651">
                  <c:v>42630.649305555555</c:v>
                </c:pt>
                <c:pt idx="13652">
                  <c:v>42630.652777777781</c:v>
                </c:pt>
                <c:pt idx="13653">
                  <c:v>42630.65625</c:v>
                </c:pt>
                <c:pt idx="13654">
                  <c:v>42630.659722222219</c:v>
                </c:pt>
                <c:pt idx="13655">
                  <c:v>42630.663194444445</c:v>
                </c:pt>
                <c:pt idx="13656">
                  <c:v>42630.666666666664</c:v>
                </c:pt>
                <c:pt idx="13657">
                  <c:v>42630.670138888891</c:v>
                </c:pt>
                <c:pt idx="13658">
                  <c:v>42630.673611111109</c:v>
                </c:pt>
                <c:pt idx="13659">
                  <c:v>42630.677083333336</c:v>
                </c:pt>
                <c:pt idx="13660">
                  <c:v>42630.680555555555</c:v>
                </c:pt>
                <c:pt idx="13661">
                  <c:v>42630.684027777781</c:v>
                </c:pt>
                <c:pt idx="13662">
                  <c:v>42630.6875</c:v>
                </c:pt>
                <c:pt idx="13663">
                  <c:v>42630.690972222219</c:v>
                </c:pt>
                <c:pt idx="13664">
                  <c:v>42630.694444444445</c:v>
                </c:pt>
                <c:pt idx="13665">
                  <c:v>42630.697916666664</c:v>
                </c:pt>
                <c:pt idx="13666">
                  <c:v>42630.701388888891</c:v>
                </c:pt>
                <c:pt idx="13667">
                  <c:v>42630.704861111109</c:v>
                </c:pt>
                <c:pt idx="13668">
                  <c:v>42630.708333333336</c:v>
                </c:pt>
                <c:pt idx="13669">
                  <c:v>42630.711805555555</c:v>
                </c:pt>
                <c:pt idx="13670">
                  <c:v>42630.715277777781</c:v>
                </c:pt>
                <c:pt idx="13671">
                  <c:v>42630.71875</c:v>
                </c:pt>
                <c:pt idx="13672">
                  <c:v>42630.722222222219</c:v>
                </c:pt>
                <c:pt idx="13673">
                  <c:v>42630.725694444445</c:v>
                </c:pt>
                <c:pt idx="13674">
                  <c:v>42630.729166666664</c:v>
                </c:pt>
                <c:pt idx="13675">
                  <c:v>42630.732638888891</c:v>
                </c:pt>
                <c:pt idx="13676">
                  <c:v>42630.736111111109</c:v>
                </c:pt>
                <c:pt idx="13677">
                  <c:v>42630.739583333336</c:v>
                </c:pt>
                <c:pt idx="13678">
                  <c:v>42630.743055555555</c:v>
                </c:pt>
                <c:pt idx="13679">
                  <c:v>42630.746527777781</c:v>
                </c:pt>
                <c:pt idx="13680">
                  <c:v>42630.75</c:v>
                </c:pt>
                <c:pt idx="13681">
                  <c:v>42630.753472222219</c:v>
                </c:pt>
                <c:pt idx="13682">
                  <c:v>42630.756944444445</c:v>
                </c:pt>
                <c:pt idx="13683">
                  <c:v>42630.760416666664</c:v>
                </c:pt>
                <c:pt idx="13684">
                  <c:v>42630.763888888891</c:v>
                </c:pt>
                <c:pt idx="13685">
                  <c:v>42630.767361111109</c:v>
                </c:pt>
                <c:pt idx="13686">
                  <c:v>42630.770833333336</c:v>
                </c:pt>
                <c:pt idx="13687">
                  <c:v>42630.774305555555</c:v>
                </c:pt>
                <c:pt idx="13688">
                  <c:v>42630.777777777781</c:v>
                </c:pt>
                <c:pt idx="13689">
                  <c:v>42630.78125</c:v>
                </c:pt>
                <c:pt idx="13690">
                  <c:v>42630.784722222219</c:v>
                </c:pt>
                <c:pt idx="13691">
                  <c:v>42630.788194444445</c:v>
                </c:pt>
                <c:pt idx="13692">
                  <c:v>42630.791666666664</c:v>
                </c:pt>
                <c:pt idx="13693">
                  <c:v>42630.795138888891</c:v>
                </c:pt>
                <c:pt idx="13694">
                  <c:v>42630.798611111109</c:v>
                </c:pt>
                <c:pt idx="13695">
                  <c:v>42630.802083333336</c:v>
                </c:pt>
                <c:pt idx="13696">
                  <c:v>42630.805555555555</c:v>
                </c:pt>
                <c:pt idx="13697">
                  <c:v>42630.809027777781</c:v>
                </c:pt>
                <c:pt idx="13698">
                  <c:v>42630.8125</c:v>
                </c:pt>
                <c:pt idx="13699">
                  <c:v>42630.815972222219</c:v>
                </c:pt>
                <c:pt idx="13700">
                  <c:v>42630.819444444445</c:v>
                </c:pt>
                <c:pt idx="13701">
                  <c:v>42630.822916666664</c:v>
                </c:pt>
                <c:pt idx="13702">
                  <c:v>42630.826388888891</c:v>
                </c:pt>
                <c:pt idx="13703">
                  <c:v>42630.829861111109</c:v>
                </c:pt>
                <c:pt idx="13704">
                  <c:v>42630.833333333336</c:v>
                </c:pt>
                <c:pt idx="13705">
                  <c:v>42630.836805555555</c:v>
                </c:pt>
                <c:pt idx="13706">
                  <c:v>42630.840277777781</c:v>
                </c:pt>
                <c:pt idx="13707">
                  <c:v>42630.84375</c:v>
                </c:pt>
                <c:pt idx="13708">
                  <c:v>42630.847222222219</c:v>
                </c:pt>
                <c:pt idx="13709">
                  <c:v>42630.850694444445</c:v>
                </c:pt>
                <c:pt idx="13710">
                  <c:v>42630.854166666664</c:v>
                </c:pt>
                <c:pt idx="13711">
                  <c:v>42630.857638888891</c:v>
                </c:pt>
                <c:pt idx="13712">
                  <c:v>42630.861111111109</c:v>
                </c:pt>
                <c:pt idx="13713">
                  <c:v>42630.864583333336</c:v>
                </c:pt>
                <c:pt idx="13714">
                  <c:v>42630.868055555555</c:v>
                </c:pt>
                <c:pt idx="13715">
                  <c:v>42630.871527777781</c:v>
                </c:pt>
                <c:pt idx="13716">
                  <c:v>42630.875</c:v>
                </c:pt>
                <c:pt idx="13717">
                  <c:v>42630.878472222219</c:v>
                </c:pt>
                <c:pt idx="13718">
                  <c:v>42630.881944444445</c:v>
                </c:pt>
                <c:pt idx="13719">
                  <c:v>42630.885416666664</c:v>
                </c:pt>
                <c:pt idx="13720">
                  <c:v>42630.888888888891</c:v>
                </c:pt>
                <c:pt idx="13721">
                  <c:v>42630.892361111109</c:v>
                </c:pt>
                <c:pt idx="13722">
                  <c:v>42630.895833333336</c:v>
                </c:pt>
                <c:pt idx="13723">
                  <c:v>42630.899305555555</c:v>
                </c:pt>
                <c:pt idx="13724">
                  <c:v>42630.902777777781</c:v>
                </c:pt>
                <c:pt idx="13725">
                  <c:v>42630.90625</c:v>
                </c:pt>
                <c:pt idx="13726">
                  <c:v>42630.909722222219</c:v>
                </c:pt>
                <c:pt idx="13727">
                  <c:v>42630.913194444445</c:v>
                </c:pt>
                <c:pt idx="13728">
                  <c:v>42630.916666666664</c:v>
                </c:pt>
                <c:pt idx="13729">
                  <c:v>42630.920138888891</c:v>
                </c:pt>
                <c:pt idx="13730">
                  <c:v>42630.923611111109</c:v>
                </c:pt>
                <c:pt idx="13731">
                  <c:v>42630.927083333336</c:v>
                </c:pt>
                <c:pt idx="13732">
                  <c:v>42630.930555555555</c:v>
                </c:pt>
                <c:pt idx="13733">
                  <c:v>42630.934027777781</c:v>
                </c:pt>
                <c:pt idx="13734">
                  <c:v>42630.9375</c:v>
                </c:pt>
                <c:pt idx="13735">
                  <c:v>42630.940972222219</c:v>
                </c:pt>
                <c:pt idx="13736">
                  <c:v>42630.944444444445</c:v>
                </c:pt>
                <c:pt idx="13737">
                  <c:v>42630.947916666664</c:v>
                </c:pt>
                <c:pt idx="13738">
                  <c:v>42630.951388888891</c:v>
                </c:pt>
                <c:pt idx="13739">
                  <c:v>42630.954861111109</c:v>
                </c:pt>
                <c:pt idx="13740">
                  <c:v>42630.958333333336</c:v>
                </c:pt>
                <c:pt idx="13741">
                  <c:v>42630.961805555555</c:v>
                </c:pt>
                <c:pt idx="13742">
                  <c:v>42630.965277777781</c:v>
                </c:pt>
                <c:pt idx="13743">
                  <c:v>42630.96875</c:v>
                </c:pt>
                <c:pt idx="13744">
                  <c:v>42630.972222222219</c:v>
                </c:pt>
                <c:pt idx="13745">
                  <c:v>42630.975694444445</c:v>
                </c:pt>
                <c:pt idx="13746">
                  <c:v>42630.979166666664</c:v>
                </c:pt>
                <c:pt idx="13747">
                  <c:v>42630.982638888891</c:v>
                </c:pt>
                <c:pt idx="13748">
                  <c:v>42630.986111111109</c:v>
                </c:pt>
                <c:pt idx="13749">
                  <c:v>42630.989583333336</c:v>
                </c:pt>
                <c:pt idx="13750">
                  <c:v>42630.993055555555</c:v>
                </c:pt>
                <c:pt idx="13751">
                  <c:v>42630.996527777781</c:v>
                </c:pt>
                <c:pt idx="13752">
                  <c:v>42631</c:v>
                </c:pt>
                <c:pt idx="13753">
                  <c:v>42631.003472222219</c:v>
                </c:pt>
                <c:pt idx="13754">
                  <c:v>42631.006944444445</c:v>
                </c:pt>
                <c:pt idx="13755">
                  <c:v>42631.010416666664</c:v>
                </c:pt>
                <c:pt idx="13756">
                  <c:v>42631.013888888891</c:v>
                </c:pt>
                <c:pt idx="13757">
                  <c:v>42631.017361111109</c:v>
                </c:pt>
                <c:pt idx="13758">
                  <c:v>42631.020833333336</c:v>
                </c:pt>
                <c:pt idx="13759">
                  <c:v>42631.024305555555</c:v>
                </c:pt>
                <c:pt idx="13760">
                  <c:v>42631.027777777781</c:v>
                </c:pt>
                <c:pt idx="13761">
                  <c:v>42631.03125</c:v>
                </c:pt>
                <c:pt idx="13762">
                  <c:v>42631.034722222219</c:v>
                </c:pt>
                <c:pt idx="13763">
                  <c:v>42631.038194444445</c:v>
                </c:pt>
                <c:pt idx="13764">
                  <c:v>42631.041666666664</c:v>
                </c:pt>
                <c:pt idx="13765">
                  <c:v>42631.045138888891</c:v>
                </c:pt>
                <c:pt idx="13766">
                  <c:v>42631.048611111109</c:v>
                </c:pt>
                <c:pt idx="13767">
                  <c:v>42631.052083333336</c:v>
                </c:pt>
                <c:pt idx="13768">
                  <c:v>42631.055555555555</c:v>
                </c:pt>
                <c:pt idx="13769">
                  <c:v>42631.059027777781</c:v>
                </c:pt>
                <c:pt idx="13770">
                  <c:v>42631.0625</c:v>
                </c:pt>
                <c:pt idx="13771">
                  <c:v>42631.065972222219</c:v>
                </c:pt>
                <c:pt idx="13772">
                  <c:v>42631.069444444445</c:v>
                </c:pt>
                <c:pt idx="13773">
                  <c:v>42631.072916666664</c:v>
                </c:pt>
                <c:pt idx="13774">
                  <c:v>42631.076388888891</c:v>
                </c:pt>
                <c:pt idx="13775">
                  <c:v>42631.079861111109</c:v>
                </c:pt>
                <c:pt idx="13776">
                  <c:v>42631.083333333336</c:v>
                </c:pt>
                <c:pt idx="13777">
                  <c:v>42631.086805555555</c:v>
                </c:pt>
                <c:pt idx="13778">
                  <c:v>42631.090277777781</c:v>
                </c:pt>
                <c:pt idx="13779">
                  <c:v>42631.09375</c:v>
                </c:pt>
                <c:pt idx="13780">
                  <c:v>42631.097222222219</c:v>
                </c:pt>
                <c:pt idx="13781">
                  <c:v>42631.100694444445</c:v>
                </c:pt>
                <c:pt idx="13782">
                  <c:v>42631.104166666664</c:v>
                </c:pt>
                <c:pt idx="13783">
                  <c:v>42631.107638888891</c:v>
                </c:pt>
                <c:pt idx="13784">
                  <c:v>42631.111111111109</c:v>
                </c:pt>
                <c:pt idx="13785">
                  <c:v>42631.114583333336</c:v>
                </c:pt>
                <c:pt idx="13786">
                  <c:v>42631.118055555555</c:v>
                </c:pt>
                <c:pt idx="13787">
                  <c:v>42631.121527777781</c:v>
                </c:pt>
                <c:pt idx="13788">
                  <c:v>42631.125</c:v>
                </c:pt>
                <c:pt idx="13789">
                  <c:v>42631.128472222219</c:v>
                </c:pt>
                <c:pt idx="13790">
                  <c:v>42631.131944444445</c:v>
                </c:pt>
                <c:pt idx="13791">
                  <c:v>42631.135416666664</c:v>
                </c:pt>
                <c:pt idx="13792">
                  <c:v>42631.138888888891</c:v>
                </c:pt>
                <c:pt idx="13793">
                  <c:v>42631.142361111109</c:v>
                </c:pt>
                <c:pt idx="13794">
                  <c:v>42631.145833333336</c:v>
                </c:pt>
                <c:pt idx="13795">
                  <c:v>42631.149305555555</c:v>
                </c:pt>
                <c:pt idx="13796">
                  <c:v>42631.152777777781</c:v>
                </c:pt>
                <c:pt idx="13797">
                  <c:v>42631.15625</c:v>
                </c:pt>
                <c:pt idx="13798">
                  <c:v>42631.159722222219</c:v>
                </c:pt>
                <c:pt idx="13799">
                  <c:v>42631.163194444445</c:v>
                </c:pt>
                <c:pt idx="13800">
                  <c:v>42631.166666666664</c:v>
                </c:pt>
                <c:pt idx="13801">
                  <c:v>42631.170138888891</c:v>
                </c:pt>
                <c:pt idx="13802">
                  <c:v>42631.173611111109</c:v>
                </c:pt>
                <c:pt idx="13803">
                  <c:v>42631.177083333336</c:v>
                </c:pt>
                <c:pt idx="13804">
                  <c:v>42631.180555555555</c:v>
                </c:pt>
                <c:pt idx="13805">
                  <c:v>42631.184027777781</c:v>
                </c:pt>
                <c:pt idx="13806">
                  <c:v>42631.1875</c:v>
                </c:pt>
                <c:pt idx="13807">
                  <c:v>42631.190972222219</c:v>
                </c:pt>
                <c:pt idx="13808">
                  <c:v>42631.194444444445</c:v>
                </c:pt>
                <c:pt idx="13809">
                  <c:v>42631.197916666664</c:v>
                </c:pt>
                <c:pt idx="13810">
                  <c:v>42631.201388888891</c:v>
                </c:pt>
                <c:pt idx="13811">
                  <c:v>42631.204861111109</c:v>
                </c:pt>
                <c:pt idx="13812">
                  <c:v>42631.208333333336</c:v>
                </c:pt>
                <c:pt idx="13813">
                  <c:v>42631.211805555555</c:v>
                </c:pt>
                <c:pt idx="13814">
                  <c:v>42631.215277777781</c:v>
                </c:pt>
                <c:pt idx="13815">
                  <c:v>42631.21875</c:v>
                </c:pt>
                <c:pt idx="13816">
                  <c:v>42631.222222222219</c:v>
                </c:pt>
                <c:pt idx="13817">
                  <c:v>42631.225694444445</c:v>
                </c:pt>
                <c:pt idx="13818">
                  <c:v>42631.229166666664</c:v>
                </c:pt>
                <c:pt idx="13819">
                  <c:v>42631.232638888891</c:v>
                </c:pt>
                <c:pt idx="13820">
                  <c:v>42631.236111111109</c:v>
                </c:pt>
                <c:pt idx="13821">
                  <c:v>42631.239583333336</c:v>
                </c:pt>
                <c:pt idx="13822">
                  <c:v>42631.243055555555</c:v>
                </c:pt>
                <c:pt idx="13823">
                  <c:v>42631.246527777781</c:v>
                </c:pt>
                <c:pt idx="13824">
                  <c:v>42631.25</c:v>
                </c:pt>
                <c:pt idx="13825">
                  <c:v>42631.253472222219</c:v>
                </c:pt>
                <c:pt idx="13826">
                  <c:v>42631.256944444445</c:v>
                </c:pt>
                <c:pt idx="13827">
                  <c:v>42631.260416666664</c:v>
                </c:pt>
                <c:pt idx="13828">
                  <c:v>42631.263888888891</c:v>
                </c:pt>
                <c:pt idx="13829">
                  <c:v>42631.267361111109</c:v>
                </c:pt>
                <c:pt idx="13830">
                  <c:v>42631.270833333336</c:v>
                </c:pt>
                <c:pt idx="13831">
                  <c:v>42631.274305555555</c:v>
                </c:pt>
                <c:pt idx="13832">
                  <c:v>42631.277777777781</c:v>
                </c:pt>
                <c:pt idx="13833">
                  <c:v>42631.28125</c:v>
                </c:pt>
                <c:pt idx="13834">
                  <c:v>42631.284722222219</c:v>
                </c:pt>
                <c:pt idx="13835">
                  <c:v>42631.288194444445</c:v>
                </c:pt>
                <c:pt idx="13836">
                  <c:v>42631.291666666664</c:v>
                </c:pt>
                <c:pt idx="13837">
                  <c:v>42631.295138888891</c:v>
                </c:pt>
                <c:pt idx="13838">
                  <c:v>42631.298611111109</c:v>
                </c:pt>
                <c:pt idx="13839">
                  <c:v>42631.302083333336</c:v>
                </c:pt>
                <c:pt idx="13840">
                  <c:v>42631.305555555555</c:v>
                </c:pt>
                <c:pt idx="13841">
                  <c:v>42631.309027777781</c:v>
                </c:pt>
                <c:pt idx="13842">
                  <c:v>42631.3125</c:v>
                </c:pt>
                <c:pt idx="13843">
                  <c:v>42631.315972222219</c:v>
                </c:pt>
                <c:pt idx="13844">
                  <c:v>42631.319444444445</c:v>
                </c:pt>
                <c:pt idx="13845">
                  <c:v>42631.322916666664</c:v>
                </c:pt>
                <c:pt idx="13846">
                  <c:v>42631.326388888891</c:v>
                </c:pt>
                <c:pt idx="13847">
                  <c:v>42631.329861111109</c:v>
                </c:pt>
                <c:pt idx="13848">
                  <c:v>42631.333333333336</c:v>
                </c:pt>
                <c:pt idx="13849">
                  <c:v>42631.336805555555</c:v>
                </c:pt>
                <c:pt idx="13850">
                  <c:v>42631.340277777781</c:v>
                </c:pt>
                <c:pt idx="13851">
                  <c:v>42631.34375</c:v>
                </c:pt>
                <c:pt idx="13852">
                  <c:v>42631.347222222219</c:v>
                </c:pt>
                <c:pt idx="13853">
                  <c:v>42631.350694444445</c:v>
                </c:pt>
                <c:pt idx="13854">
                  <c:v>42631.354166666664</c:v>
                </c:pt>
                <c:pt idx="13855">
                  <c:v>42631.357638888891</c:v>
                </c:pt>
                <c:pt idx="13856">
                  <c:v>42631.361111111109</c:v>
                </c:pt>
                <c:pt idx="13857">
                  <c:v>42631.364583333336</c:v>
                </c:pt>
                <c:pt idx="13858">
                  <c:v>42631.368055555555</c:v>
                </c:pt>
                <c:pt idx="13859">
                  <c:v>42631.371527777781</c:v>
                </c:pt>
                <c:pt idx="13860">
                  <c:v>42631.375</c:v>
                </c:pt>
                <c:pt idx="13861">
                  <c:v>42631.378472222219</c:v>
                </c:pt>
                <c:pt idx="13862">
                  <c:v>42631.381944444445</c:v>
                </c:pt>
                <c:pt idx="13863">
                  <c:v>42631.385416666664</c:v>
                </c:pt>
                <c:pt idx="13864">
                  <c:v>42631.388888888891</c:v>
                </c:pt>
                <c:pt idx="13865">
                  <c:v>42631.392361111109</c:v>
                </c:pt>
                <c:pt idx="13866">
                  <c:v>42631.395833333336</c:v>
                </c:pt>
                <c:pt idx="13867">
                  <c:v>42631.399305555555</c:v>
                </c:pt>
                <c:pt idx="13868">
                  <c:v>42631.402777777781</c:v>
                </c:pt>
                <c:pt idx="13869">
                  <c:v>42631.40625</c:v>
                </c:pt>
                <c:pt idx="13870">
                  <c:v>42631.409722222219</c:v>
                </c:pt>
                <c:pt idx="13871">
                  <c:v>42631.413194444445</c:v>
                </c:pt>
                <c:pt idx="13872">
                  <c:v>42631.416666666664</c:v>
                </c:pt>
                <c:pt idx="13873">
                  <c:v>42631.420138888891</c:v>
                </c:pt>
                <c:pt idx="13874">
                  <c:v>42631.423611111109</c:v>
                </c:pt>
                <c:pt idx="13875">
                  <c:v>42631.427083333336</c:v>
                </c:pt>
                <c:pt idx="13876">
                  <c:v>42631.430555555555</c:v>
                </c:pt>
                <c:pt idx="13877">
                  <c:v>42631.434027777781</c:v>
                </c:pt>
                <c:pt idx="13878">
                  <c:v>42631.4375</c:v>
                </c:pt>
                <c:pt idx="13879">
                  <c:v>42631.440972222219</c:v>
                </c:pt>
                <c:pt idx="13880">
                  <c:v>42631.444444444445</c:v>
                </c:pt>
                <c:pt idx="13881">
                  <c:v>42631.447916666664</c:v>
                </c:pt>
                <c:pt idx="13882">
                  <c:v>42631.451388888891</c:v>
                </c:pt>
                <c:pt idx="13883">
                  <c:v>42631.454861111109</c:v>
                </c:pt>
                <c:pt idx="13884">
                  <c:v>42631.458333333336</c:v>
                </c:pt>
                <c:pt idx="13885">
                  <c:v>42631.461805555555</c:v>
                </c:pt>
                <c:pt idx="13886">
                  <c:v>42631.465277777781</c:v>
                </c:pt>
                <c:pt idx="13887">
                  <c:v>42631.46875</c:v>
                </c:pt>
                <c:pt idx="13888">
                  <c:v>42631.472222222219</c:v>
                </c:pt>
                <c:pt idx="13889">
                  <c:v>42631.475694444445</c:v>
                </c:pt>
                <c:pt idx="13890">
                  <c:v>42631.479166666664</c:v>
                </c:pt>
                <c:pt idx="13891">
                  <c:v>42631.482638888891</c:v>
                </c:pt>
                <c:pt idx="13892">
                  <c:v>42631.486111111109</c:v>
                </c:pt>
                <c:pt idx="13893">
                  <c:v>42631.489583333336</c:v>
                </c:pt>
                <c:pt idx="13894">
                  <c:v>42631.493055555555</c:v>
                </c:pt>
                <c:pt idx="13895">
                  <c:v>42631.496527777781</c:v>
                </c:pt>
                <c:pt idx="13896">
                  <c:v>42631.5</c:v>
                </c:pt>
                <c:pt idx="13897">
                  <c:v>42631.503472222219</c:v>
                </c:pt>
                <c:pt idx="13898">
                  <c:v>42631.506944444445</c:v>
                </c:pt>
                <c:pt idx="13899">
                  <c:v>42631.510416666664</c:v>
                </c:pt>
                <c:pt idx="13900">
                  <c:v>42631.513888888891</c:v>
                </c:pt>
                <c:pt idx="13901">
                  <c:v>42631.517361111109</c:v>
                </c:pt>
                <c:pt idx="13902">
                  <c:v>42631.520833333336</c:v>
                </c:pt>
                <c:pt idx="13903">
                  <c:v>42631.524305555555</c:v>
                </c:pt>
                <c:pt idx="13904">
                  <c:v>42631.527777777781</c:v>
                </c:pt>
                <c:pt idx="13905">
                  <c:v>42631.53125</c:v>
                </c:pt>
                <c:pt idx="13906">
                  <c:v>42631.534722222219</c:v>
                </c:pt>
                <c:pt idx="13907">
                  <c:v>42631.538194444445</c:v>
                </c:pt>
                <c:pt idx="13908">
                  <c:v>42631.541666666664</c:v>
                </c:pt>
                <c:pt idx="13909">
                  <c:v>42631.545138888891</c:v>
                </c:pt>
                <c:pt idx="13910">
                  <c:v>42631.548611111109</c:v>
                </c:pt>
                <c:pt idx="13911">
                  <c:v>42631.552083333336</c:v>
                </c:pt>
                <c:pt idx="13912">
                  <c:v>42631.555555555555</c:v>
                </c:pt>
                <c:pt idx="13913">
                  <c:v>42631.559027777781</c:v>
                </c:pt>
                <c:pt idx="13914">
                  <c:v>42631.5625</c:v>
                </c:pt>
                <c:pt idx="13915">
                  <c:v>42631.565972222219</c:v>
                </c:pt>
                <c:pt idx="13916">
                  <c:v>42631.569444444445</c:v>
                </c:pt>
                <c:pt idx="13917">
                  <c:v>42631.572916666664</c:v>
                </c:pt>
                <c:pt idx="13918">
                  <c:v>42631.576388888891</c:v>
                </c:pt>
                <c:pt idx="13919">
                  <c:v>42631.579861111109</c:v>
                </c:pt>
                <c:pt idx="13920">
                  <c:v>42631.583333333336</c:v>
                </c:pt>
                <c:pt idx="13921">
                  <c:v>42631.586805555555</c:v>
                </c:pt>
                <c:pt idx="13922">
                  <c:v>42631.590277777781</c:v>
                </c:pt>
                <c:pt idx="13923">
                  <c:v>42631.59375</c:v>
                </c:pt>
                <c:pt idx="13924">
                  <c:v>42631.597222222219</c:v>
                </c:pt>
                <c:pt idx="13925">
                  <c:v>42631.600694444445</c:v>
                </c:pt>
                <c:pt idx="13926">
                  <c:v>42631.604166666664</c:v>
                </c:pt>
                <c:pt idx="13927">
                  <c:v>42631.607638888891</c:v>
                </c:pt>
                <c:pt idx="13928">
                  <c:v>42631.611111111109</c:v>
                </c:pt>
                <c:pt idx="13929">
                  <c:v>42631.614583333336</c:v>
                </c:pt>
                <c:pt idx="13930">
                  <c:v>42631.618055555555</c:v>
                </c:pt>
                <c:pt idx="13931">
                  <c:v>42631.621527777781</c:v>
                </c:pt>
                <c:pt idx="13932">
                  <c:v>42631.625</c:v>
                </c:pt>
                <c:pt idx="13933">
                  <c:v>42631.628472222219</c:v>
                </c:pt>
                <c:pt idx="13934">
                  <c:v>42631.631944444445</c:v>
                </c:pt>
                <c:pt idx="13935">
                  <c:v>42631.635416666664</c:v>
                </c:pt>
                <c:pt idx="13936">
                  <c:v>42631.638888888891</c:v>
                </c:pt>
                <c:pt idx="13937">
                  <c:v>42631.642361111109</c:v>
                </c:pt>
                <c:pt idx="13938">
                  <c:v>42631.645833333336</c:v>
                </c:pt>
                <c:pt idx="13939">
                  <c:v>42631.649305555555</c:v>
                </c:pt>
                <c:pt idx="13940">
                  <c:v>42631.652777777781</c:v>
                </c:pt>
                <c:pt idx="13941">
                  <c:v>42631.65625</c:v>
                </c:pt>
                <c:pt idx="13942">
                  <c:v>42631.659722222219</c:v>
                </c:pt>
                <c:pt idx="13943">
                  <c:v>42631.663194444445</c:v>
                </c:pt>
                <c:pt idx="13944">
                  <c:v>42631.666666666664</c:v>
                </c:pt>
                <c:pt idx="13945">
                  <c:v>42631.670138888891</c:v>
                </c:pt>
                <c:pt idx="13946">
                  <c:v>42631.673611111109</c:v>
                </c:pt>
                <c:pt idx="13947">
                  <c:v>42631.677083333336</c:v>
                </c:pt>
                <c:pt idx="13948">
                  <c:v>42631.680555555555</c:v>
                </c:pt>
                <c:pt idx="13949">
                  <c:v>42631.684027777781</c:v>
                </c:pt>
                <c:pt idx="13950">
                  <c:v>42631.6875</c:v>
                </c:pt>
                <c:pt idx="13951">
                  <c:v>42631.690972222219</c:v>
                </c:pt>
                <c:pt idx="13952">
                  <c:v>42631.694444444445</c:v>
                </c:pt>
                <c:pt idx="13953">
                  <c:v>42631.697916666664</c:v>
                </c:pt>
                <c:pt idx="13954">
                  <c:v>42631.701388888891</c:v>
                </c:pt>
                <c:pt idx="13955">
                  <c:v>42631.704861111109</c:v>
                </c:pt>
                <c:pt idx="13956">
                  <c:v>42631.708333333336</c:v>
                </c:pt>
                <c:pt idx="13957">
                  <c:v>42631.711805555555</c:v>
                </c:pt>
                <c:pt idx="13958">
                  <c:v>42631.715277777781</c:v>
                </c:pt>
                <c:pt idx="13959">
                  <c:v>42631.71875</c:v>
                </c:pt>
                <c:pt idx="13960">
                  <c:v>42631.722222222219</c:v>
                </c:pt>
                <c:pt idx="13961">
                  <c:v>42631.725694444445</c:v>
                </c:pt>
                <c:pt idx="13962">
                  <c:v>42631.729166666664</c:v>
                </c:pt>
                <c:pt idx="13963">
                  <c:v>42631.732638888891</c:v>
                </c:pt>
                <c:pt idx="13964">
                  <c:v>42631.736111111109</c:v>
                </c:pt>
                <c:pt idx="13965">
                  <c:v>42631.739583333336</c:v>
                </c:pt>
                <c:pt idx="13966">
                  <c:v>42631.743055555555</c:v>
                </c:pt>
                <c:pt idx="13967">
                  <c:v>42631.746527777781</c:v>
                </c:pt>
                <c:pt idx="13968">
                  <c:v>42631.75</c:v>
                </c:pt>
                <c:pt idx="13969">
                  <c:v>42631.753472222219</c:v>
                </c:pt>
                <c:pt idx="13970">
                  <c:v>42631.756944444445</c:v>
                </c:pt>
                <c:pt idx="13971">
                  <c:v>42631.760416666664</c:v>
                </c:pt>
                <c:pt idx="13972">
                  <c:v>42631.763888888891</c:v>
                </c:pt>
                <c:pt idx="13973">
                  <c:v>42631.767361111109</c:v>
                </c:pt>
                <c:pt idx="13974">
                  <c:v>42631.770833333336</c:v>
                </c:pt>
                <c:pt idx="13975">
                  <c:v>42631.774305555555</c:v>
                </c:pt>
                <c:pt idx="13976">
                  <c:v>42631.777777777781</c:v>
                </c:pt>
                <c:pt idx="13977">
                  <c:v>42631.78125</c:v>
                </c:pt>
                <c:pt idx="13978">
                  <c:v>42631.784722222219</c:v>
                </c:pt>
                <c:pt idx="13979">
                  <c:v>42631.788194444445</c:v>
                </c:pt>
                <c:pt idx="13980">
                  <c:v>42631.791666666664</c:v>
                </c:pt>
                <c:pt idx="13981">
                  <c:v>42631.795138888891</c:v>
                </c:pt>
                <c:pt idx="13982">
                  <c:v>42631.798611111109</c:v>
                </c:pt>
                <c:pt idx="13983">
                  <c:v>42631.802083333336</c:v>
                </c:pt>
                <c:pt idx="13984">
                  <c:v>42631.805555555555</c:v>
                </c:pt>
                <c:pt idx="13985">
                  <c:v>42631.809027777781</c:v>
                </c:pt>
                <c:pt idx="13986">
                  <c:v>42631.8125</c:v>
                </c:pt>
                <c:pt idx="13987">
                  <c:v>42631.815972222219</c:v>
                </c:pt>
                <c:pt idx="13988">
                  <c:v>42631.819444444445</c:v>
                </c:pt>
                <c:pt idx="13989">
                  <c:v>42631.822916666664</c:v>
                </c:pt>
                <c:pt idx="13990">
                  <c:v>42631.826388888891</c:v>
                </c:pt>
                <c:pt idx="13991">
                  <c:v>42631.829861111109</c:v>
                </c:pt>
                <c:pt idx="13992">
                  <c:v>42631.833333333336</c:v>
                </c:pt>
                <c:pt idx="13993">
                  <c:v>42631.836805555555</c:v>
                </c:pt>
                <c:pt idx="13994">
                  <c:v>42631.840277777781</c:v>
                </c:pt>
                <c:pt idx="13995">
                  <c:v>42631.84375</c:v>
                </c:pt>
                <c:pt idx="13996">
                  <c:v>42631.847222222219</c:v>
                </c:pt>
                <c:pt idx="13997">
                  <c:v>42631.850694444445</c:v>
                </c:pt>
                <c:pt idx="13998">
                  <c:v>42631.854166666664</c:v>
                </c:pt>
                <c:pt idx="13999">
                  <c:v>42631.857638888891</c:v>
                </c:pt>
                <c:pt idx="14000">
                  <c:v>42631.861111111109</c:v>
                </c:pt>
                <c:pt idx="14001">
                  <c:v>42631.864583333336</c:v>
                </c:pt>
                <c:pt idx="14002">
                  <c:v>42631.868055555555</c:v>
                </c:pt>
                <c:pt idx="14003">
                  <c:v>42631.871527777781</c:v>
                </c:pt>
                <c:pt idx="14004">
                  <c:v>42631.875</c:v>
                </c:pt>
                <c:pt idx="14005">
                  <c:v>42631.878472222219</c:v>
                </c:pt>
                <c:pt idx="14006">
                  <c:v>42631.881944444445</c:v>
                </c:pt>
                <c:pt idx="14007">
                  <c:v>42631.885416666664</c:v>
                </c:pt>
                <c:pt idx="14008">
                  <c:v>42631.888888888891</c:v>
                </c:pt>
                <c:pt idx="14009">
                  <c:v>42631.892361111109</c:v>
                </c:pt>
                <c:pt idx="14010">
                  <c:v>42631.895833333336</c:v>
                </c:pt>
                <c:pt idx="14011">
                  <c:v>42631.899305555555</c:v>
                </c:pt>
                <c:pt idx="14012">
                  <c:v>42631.902777777781</c:v>
                </c:pt>
                <c:pt idx="14013">
                  <c:v>42631.90625</c:v>
                </c:pt>
                <c:pt idx="14014">
                  <c:v>42631.909722222219</c:v>
                </c:pt>
                <c:pt idx="14015">
                  <c:v>42631.913194444445</c:v>
                </c:pt>
                <c:pt idx="14016">
                  <c:v>42631.916666666664</c:v>
                </c:pt>
                <c:pt idx="14017">
                  <c:v>42631.920138888891</c:v>
                </c:pt>
                <c:pt idx="14018">
                  <c:v>42631.923611111109</c:v>
                </c:pt>
                <c:pt idx="14019">
                  <c:v>42631.927083333336</c:v>
                </c:pt>
                <c:pt idx="14020">
                  <c:v>42631.930555555555</c:v>
                </c:pt>
                <c:pt idx="14021">
                  <c:v>42631.934027777781</c:v>
                </c:pt>
                <c:pt idx="14022">
                  <c:v>42631.9375</c:v>
                </c:pt>
                <c:pt idx="14023">
                  <c:v>42631.940972222219</c:v>
                </c:pt>
                <c:pt idx="14024">
                  <c:v>42631.944444444445</c:v>
                </c:pt>
                <c:pt idx="14025">
                  <c:v>42631.947916666664</c:v>
                </c:pt>
                <c:pt idx="14026">
                  <c:v>42631.951388888891</c:v>
                </c:pt>
                <c:pt idx="14027">
                  <c:v>42631.954861111109</c:v>
                </c:pt>
                <c:pt idx="14028">
                  <c:v>42631.958333333336</c:v>
                </c:pt>
                <c:pt idx="14029">
                  <c:v>42631.961805555555</c:v>
                </c:pt>
                <c:pt idx="14030">
                  <c:v>42631.965277777781</c:v>
                </c:pt>
                <c:pt idx="14031">
                  <c:v>42631.96875</c:v>
                </c:pt>
                <c:pt idx="14032">
                  <c:v>42631.972222222219</c:v>
                </c:pt>
                <c:pt idx="14033">
                  <c:v>42631.975694444445</c:v>
                </c:pt>
                <c:pt idx="14034">
                  <c:v>42631.979166666664</c:v>
                </c:pt>
                <c:pt idx="14035">
                  <c:v>42631.982638888891</c:v>
                </c:pt>
                <c:pt idx="14036">
                  <c:v>42631.986111111109</c:v>
                </c:pt>
                <c:pt idx="14037">
                  <c:v>42631.989583333336</c:v>
                </c:pt>
                <c:pt idx="14038">
                  <c:v>42631.993055555555</c:v>
                </c:pt>
                <c:pt idx="14039">
                  <c:v>42631.996527777781</c:v>
                </c:pt>
                <c:pt idx="14040">
                  <c:v>42632</c:v>
                </c:pt>
                <c:pt idx="14041">
                  <c:v>42632.003472222219</c:v>
                </c:pt>
                <c:pt idx="14042">
                  <c:v>42632.006944444445</c:v>
                </c:pt>
                <c:pt idx="14043">
                  <c:v>42632.010416666664</c:v>
                </c:pt>
                <c:pt idx="14044">
                  <c:v>42632.013888888891</c:v>
                </c:pt>
                <c:pt idx="14045">
                  <c:v>42632.017361111109</c:v>
                </c:pt>
                <c:pt idx="14046">
                  <c:v>42632.020833333336</c:v>
                </c:pt>
                <c:pt idx="14047">
                  <c:v>42632.024305555555</c:v>
                </c:pt>
                <c:pt idx="14048">
                  <c:v>42632.027777777781</c:v>
                </c:pt>
                <c:pt idx="14049">
                  <c:v>42632.03125</c:v>
                </c:pt>
                <c:pt idx="14050">
                  <c:v>42632.034722222219</c:v>
                </c:pt>
                <c:pt idx="14051">
                  <c:v>42632.038194444445</c:v>
                </c:pt>
                <c:pt idx="14052">
                  <c:v>42632.041666666664</c:v>
                </c:pt>
                <c:pt idx="14053">
                  <c:v>42632.045138888891</c:v>
                </c:pt>
                <c:pt idx="14054">
                  <c:v>42632.048611111109</c:v>
                </c:pt>
                <c:pt idx="14055">
                  <c:v>42632.052083333336</c:v>
                </c:pt>
                <c:pt idx="14056">
                  <c:v>42632.055555555555</c:v>
                </c:pt>
                <c:pt idx="14057">
                  <c:v>42632.059027777781</c:v>
                </c:pt>
                <c:pt idx="14058">
                  <c:v>42632.0625</c:v>
                </c:pt>
                <c:pt idx="14059">
                  <c:v>42632.065972222219</c:v>
                </c:pt>
                <c:pt idx="14060">
                  <c:v>42632.069444444445</c:v>
                </c:pt>
                <c:pt idx="14061">
                  <c:v>42632.072916666664</c:v>
                </c:pt>
                <c:pt idx="14062">
                  <c:v>42632.076388888891</c:v>
                </c:pt>
                <c:pt idx="14063">
                  <c:v>42632.079861111109</c:v>
                </c:pt>
                <c:pt idx="14064">
                  <c:v>42632.083333333336</c:v>
                </c:pt>
                <c:pt idx="14065">
                  <c:v>42632.086805555555</c:v>
                </c:pt>
                <c:pt idx="14066">
                  <c:v>42632.090277777781</c:v>
                </c:pt>
                <c:pt idx="14067">
                  <c:v>42632.09375</c:v>
                </c:pt>
                <c:pt idx="14068">
                  <c:v>42632.097222222219</c:v>
                </c:pt>
                <c:pt idx="14069">
                  <c:v>42632.100694444445</c:v>
                </c:pt>
                <c:pt idx="14070">
                  <c:v>42632.104166666664</c:v>
                </c:pt>
                <c:pt idx="14071">
                  <c:v>42632.107638888891</c:v>
                </c:pt>
                <c:pt idx="14072">
                  <c:v>42632.111111111109</c:v>
                </c:pt>
                <c:pt idx="14073">
                  <c:v>42632.114583333336</c:v>
                </c:pt>
                <c:pt idx="14074">
                  <c:v>42632.118055555555</c:v>
                </c:pt>
                <c:pt idx="14075">
                  <c:v>42632.121527777781</c:v>
                </c:pt>
                <c:pt idx="14076">
                  <c:v>42632.125</c:v>
                </c:pt>
                <c:pt idx="14077">
                  <c:v>42632.128472222219</c:v>
                </c:pt>
                <c:pt idx="14078">
                  <c:v>42632.131944444445</c:v>
                </c:pt>
                <c:pt idx="14079">
                  <c:v>42632.135416666664</c:v>
                </c:pt>
                <c:pt idx="14080">
                  <c:v>42632.138888888891</c:v>
                </c:pt>
                <c:pt idx="14081">
                  <c:v>42632.142361111109</c:v>
                </c:pt>
                <c:pt idx="14082">
                  <c:v>42632.145833333336</c:v>
                </c:pt>
                <c:pt idx="14083">
                  <c:v>42632.149305555555</c:v>
                </c:pt>
                <c:pt idx="14084">
                  <c:v>42632.152777777781</c:v>
                </c:pt>
                <c:pt idx="14085">
                  <c:v>42632.15625</c:v>
                </c:pt>
                <c:pt idx="14086">
                  <c:v>42632.159722222219</c:v>
                </c:pt>
                <c:pt idx="14087">
                  <c:v>42632.163194444445</c:v>
                </c:pt>
                <c:pt idx="14088">
                  <c:v>42632.166666666664</c:v>
                </c:pt>
                <c:pt idx="14089">
                  <c:v>42632.170138888891</c:v>
                </c:pt>
                <c:pt idx="14090">
                  <c:v>42632.173611111109</c:v>
                </c:pt>
                <c:pt idx="14091">
                  <c:v>42632.177083333336</c:v>
                </c:pt>
                <c:pt idx="14092">
                  <c:v>42632.180555555555</c:v>
                </c:pt>
                <c:pt idx="14093">
                  <c:v>42632.184027777781</c:v>
                </c:pt>
                <c:pt idx="14094">
                  <c:v>42632.1875</c:v>
                </c:pt>
                <c:pt idx="14095">
                  <c:v>42632.190972222219</c:v>
                </c:pt>
                <c:pt idx="14096">
                  <c:v>42632.194444444445</c:v>
                </c:pt>
                <c:pt idx="14097">
                  <c:v>42632.197916666664</c:v>
                </c:pt>
                <c:pt idx="14098">
                  <c:v>42632.201388888891</c:v>
                </c:pt>
                <c:pt idx="14099">
                  <c:v>42632.204861111109</c:v>
                </c:pt>
                <c:pt idx="14100">
                  <c:v>42632.208333333336</c:v>
                </c:pt>
                <c:pt idx="14101">
                  <c:v>42632.211805555555</c:v>
                </c:pt>
                <c:pt idx="14102">
                  <c:v>42632.215277777781</c:v>
                </c:pt>
                <c:pt idx="14103">
                  <c:v>42632.21875</c:v>
                </c:pt>
                <c:pt idx="14104">
                  <c:v>42632.222222222219</c:v>
                </c:pt>
                <c:pt idx="14105">
                  <c:v>42632.225694444445</c:v>
                </c:pt>
                <c:pt idx="14106">
                  <c:v>42632.229166666664</c:v>
                </c:pt>
                <c:pt idx="14107">
                  <c:v>42632.232638888891</c:v>
                </c:pt>
                <c:pt idx="14108">
                  <c:v>42632.236111111109</c:v>
                </c:pt>
                <c:pt idx="14109">
                  <c:v>42632.239583333336</c:v>
                </c:pt>
                <c:pt idx="14110">
                  <c:v>42632.243055555555</c:v>
                </c:pt>
                <c:pt idx="14111">
                  <c:v>42632.246527777781</c:v>
                </c:pt>
                <c:pt idx="14112">
                  <c:v>42632.25</c:v>
                </c:pt>
                <c:pt idx="14113">
                  <c:v>42632.253472222219</c:v>
                </c:pt>
                <c:pt idx="14114">
                  <c:v>42632.256944444445</c:v>
                </c:pt>
                <c:pt idx="14115">
                  <c:v>42632.260416666664</c:v>
                </c:pt>
                <c:pt idx="14116">
                  <c:v>42632.263888888891</c:v>
                </c:pt>
                <c:pt idx="14117">
                  <c:v>42632.267361111109</c:v>
                </c:pt>
                <c:pt idx="14118">
                  <c:v>42632.270833333336</c:v>
                </c:pt>
                <c:pt idx="14119">
                  <c:v>42632.274305555555</c:v>
                </c:pt>
                <c:pt idx="14120">
                  <c:v>42632.277777777781</c:v>
                </c:pt>
                <c:pt idx="14121">
                  <c:v>42632.28125</c:v>
                </c:pt>
                <c:pt idx="14122">
                  <c:v>42632.284722222219</c:v>
                </c:pt>
                <c:pt idx="14123">
                  <c:v>42632.288194444445</c:v>
                </c:pt>
                <c:pt idx="14124">
                  <c:v>42632.291666666664</c:v>
                </c:pt>
                <c:pt idx="14125">
                  <c:v>42632.295138888891</c:v>
                </c:pt>
                <c:pt idx="14126">
                  <c:v>42632.298611111109</c:v>
                </c:pt>
                <c:pt idx="14127">
                  <c:v>42632.302083333336</c:v>
                </c:pt>
                <c:pt idx="14128">
                  <c:v>42632.305555555555</c:v>
                </c:pt>
                <c:pt idx="14129">
                  <c:v>42632.309027777781</c:v>
                </c:pt>
                <c:pt idx="14130">
                  <c:v>42632.3125</c:v>
                </c:pt>
                <c:pt idx="14131">
                  <c:v>42632.315972222219</c:v>
                </c:pt>
                <c:pt idx="14132">
                  <c:v>42632.319444444445</c:v>
                </c:pt>
                <c:pt idx="14133">
                  <c:v>42632.322916666664</c:v>
                </c:pt>
                <c:pt idx="14134">
                  <c:v>42632.326388888891</c:v>
                </c:pt>
                <c:pt idx="14135">
                  <c:v>42632.329861111109</c:v>
                </c:pt>
                <c:pt idx="14136">
                  <c:v>42632.333333333336</c:v>
                </c:pt>
                <c:pt idx="14137">
                  <c:v>42632.336805555555</c:v>
                </c:pt>
                <c:pt idx="14138">
                  <c:v>42632.340277777781</c:v>
                </c:pt>
                <c:pt idx="14139">
                  <c:v>42632.34375</c:v>
                </c:pt>
                <c:pt idx="14140">
                  <c:v>42632.347222222219</c:v>
                </c:pt>
                <c:pt idx="14141">
                  <c:v>42632.350694444445</c:v>
                </c:pt>
                <c:pt idx="14142">
                  <c:v>42632.354166666664</c:v>
                </c:pt>
                <c:pt idx="14143">
                  <c:v>42632.357638888891</c:v>
                </c:pt>
                <c:pt idx="14144">
                  <c:v>42632.361111111109</c:v>
                </c:pt>
                <c:pt idx="14145">
                  <c:v>42632.364583333336</c:v>
                </c:pt>
                <c:pt idx="14146">
                  <c:v>42632.368055555555</c:v>
                </c:pt>
                <c:pt idx="14147">
                  <c:v>42632.371527777781</c:v>
                </c:pt>
                <c:pt idx="14148">
                  <c:v>42632.375</c:v>
                </c:pt>
                <c:pt idx="14149">
                  <c:v>42632.378472222219</c:v>
                </c:pt>
                <c:pt idx="14150">
                  <c:v>42632.381944444445</c:v>
                </c:pt>
                <c:pt idx="14151">
                  <c:v>42632.385416666664</c:v>
                </c:pt>
                <c:pt idx="14152">
                  <c:v>42632.388888888891</c:v>
                </c:pt>
                <c:pt idx="14153">
                  <c:v>42632.392361111109</c:v>
                </c:pt>
                <c:pt idx="14154">
                  <c:v>42632.395833333336</c:v>
                </c:pt>
                <c:pt idx="14155">
                  <c:v>42632.399305555555</c:v>
                </c:pt>
                <c:pt idx="14156">
                  <c:v>42632.402777777781</c:v>
                </c:pt>
                <c:pt idx="14157">
                  <c:v>42632.40625</c:v>
                </c:pt>
                <c:pt idx="14158">
                  <c:v>42632.409722222219</c:v>
                </c:pt>
                <c:pt idx="14159">
                  <c:v>42632.413194444445</c:v>
                </c:pt>
                <c:pt idx="14160">
                  <c:v>42632.416666666664</c:v>
                </c:pt>
                <c:pt idx="14161">
                  <c:v>42632.420138888891</c:v>
                </c:pt>
                <c:pt idx="14162">
                  <c:v>42632.423611111109</c:v>
                </c:pt>
                <c:pt idx="14163">
                  <c:v>42632.427083333336</c:v>
                </c:pt>
                <c:pt idx="14164">
                  <c:v>42632.430555555555</c:v>
                </c:pt>
                <c:pt idx="14165">
                  <c:v>42632.434027777781</c:v>
                </c:pt>
                <c:pt idx="14166">
                  <c:v>42632.4375</c:v>
                </c:pt>
                <c:pt idx="14167">
                  <c:v>42632.440972222219</c:v>
                </c:pt>
                <c:pt idx="14168">
                  <c:v>42632.444444444445</c:v>
                </c:pt>
                <c:pt idx="14169">
                  <c:v>42632.447916666664</c:v>
                </c:pt>
                <c:pt idx="14170">
                  <c:v>42632.451388888891</c:v>
                </c:pt>
                <c:pt idx="14171">
                  <c:v>42632.454861111109</c:v>
                </c:pt>
                <c:pt idx="14172">
                  <c:v>42632.458333333336</c:v>
                </c:pt>
                <c:pt idx="14173">
                  <c:v>42632.461805555555</c:v>
                </c:pt>
                <c:pt idx="14174">
                  <c:v>42632.465277777781</c:v>
                </c:pt>
                <c:pt idx="14175">
                  <c:v>42632.46875</c:v>
                </c:pt>
                <c:pt idx="14176">
                  <c:v>42632.472222222219</c:v>
                </c:pt>
                <c:pt idx="14177">
                  <c:v>42632.475694444445</c:v>
                </c:pt>
                <c:pt idx="14178">
                  <c:v>42632.479166666664</c:v>
                </c:pt>
                <c:pt idx="14179">
                  <c:v>42632.482638888891</c:v>
                </c:pt>
                <c:pt idx="14180">
                  <c:v>42632.486111111109</c:v>
                </c:pt>
                <c:pt idx="14181">
                  <c:v>42632.489583333336</c:v>
                </c:pt>
                <c:pt idx="14182">
                  <c:v>42632.493055555555</c:v>
                </c:pt>
                <c:pt idx="14183">
                  <c:v>42632.496527777781</c:v>
                </c:pt>
                <c:pt idx="14184">
                  <c:v>42632.5</c:v>
                </c:pt>
                <c:pt idx="14185">
                  <c:v>42632.503472222219</c:v>
                </c:pt>
                <c:pt idx="14186">
                  <c:v>42632.506944444445</c:v>
                </c:pt>
                <c:pt idx="14187">
                  <c:v>42632.510416666664</c:v>
                </c:pt>
                <c:pt idx="14188">
                  <c:v>42632.513888888891</c:v>
                </c:pt>
                <c:pt idx="14189">
                  <c:v>42632.517361111109</c:v>
                </c:pt>
                <c:pt idx="14190">
                  <c:v>42632.520833333336</c:v>
                </c:pt>
                <c:pt idx="14191">
                  <c:v>42632.524305555555</c:v>
                </c:pt>
                <c:pt idx="14192">
                  <c:v>42632.527777777781</c:v>
                </c:pt>
                <c:pt idx="14193">
                  <c:v>42632.53125</c:v>
                </c:pt>
                <c:pt idx="14194">
                  <c:v>42632.534722222219</c:v>
                </c:pt>
                <c:pt idx="14195">
                  <c:v>42632.538194444445</c:v>
                </c:pt>
                <c:pt idx="14196">
                  <c:v>42632.541666666664</c:v>
                </c:pt>
                <c:pt idx="14197">
                  <c:v>42632.545138888891</c:v>
                </c:pt>
                <c:pt idx="14198">
                  <c:v>42632.548611111109</c:v>
                </c:pt>
                <c:pt idx="14199">
                  <c:v>42632.552083333336</c:v>
                </c:pt>
                <c:pt idx="14200">
                  <c:v>42632.555555555555</c:v>
                </c:pt>
                <c:pt idx="14201">
                  <c:v>42632.559027777781</c:v>
                </c:pt>
                <c:pt idx="14202">
                  <c:v>42632.5625</c:v>
                </c:pt>
                <c:pt idx="14203">
                  <c:v>42632.565972222219</c:v>
                </c:pt>
                <c:pt idx="14204">
                  <c:v>42632.569444444445</c:v>
                </c:pt>
                <c:pt idx="14205">
                  <c:v>42632.572916666664</c:v>
                </c:pt>
                <c:pt idx="14206">
                  <c:v>42632.576388888891</c:v>
                </c:pt>
                <c:pt idx="14207">
                  <c:v>42632.579861111109</c:v>
                </c:pt>
                <c:pt idx="14208">
                  <c:v>42632.583333333336</c:v>
                </c:pt>
                <c:pt idx="14209">
                  <c:v>42632.586805555555</c:v>
                </c:pt>
                <c:pt idx="14210">
                  <c:v>42632.590277777781</c:v>
                </c:pt>
                <c:pt idx="14211">
                  <c:v>42632.59375</c:v>
                </c:pt>
                <c:pt idx="14212">
                  <c:v>42632.597222222219</c:v>
                </c:pt>
                <c:pt idx="14213">
                  <c:v>42632.600694444445</c:v>
                </c:pt>
                <c:pt idx="14214">
                  <c:v>42632.604166666664</c:v>
                </c:pt>
                <c:pt idx="14215">
                  <c:v>42632.607638888891</c:v>
                </c:pt>
                <c:pt idx="14216">
                  <c:v>42632.611111111109</c:v>
                </c:pt>
                <c:pt idx="14217">
                  <c:v>42632.614583333336</c:v>
                </c:pt>
                <c:pt idx="14218">
                  <c:v>42632.618055555555</c:v>
                </c:pt>
                <c:pt idx="14219">
                  <c:v>42632.621527777781</c:v>
                </c:pt>
                <c:pt idx="14220">
                  <c:v>42632.625</c:v>
                </c:pt>
                <c:pt idx="14221">
                  <c:v>42632.628472222219</c:v>
                </c:pt>
                <c:pt idx="14222">
                  <c:v>42632.631944444445</c:v>
                </c:pt>
                <c:pt idx="14223">
                  <c:v>42632.635416666664</c:v>
                </c:pt>
                <c:pt idx="14224">
                  <c:v>42632.638888888891</c:v>
                </c:pt>
                <c:pt idx="14225">
                  <c:v>42632.642361111109</c:v>
                </c:pt>
                <c:pt idx="14226">
                  <c:v>42632.645833333336</c:v>
                </c:pt>
                <c:pt idx="14227">
                  <c:v>42632.649305555555</c:v>
                </c:pt>
                <c:pt idx="14228">
                  <c:v>42632.652777777781</c:v>
                </c:pt>
                <c:pt idx="14229">
                  <c:v>42632.65625</c:v>
                </c:pt>
                <c:pt idx="14230">
                  <c:v>42632.659722222219</c:v>
                </c:pt>
                <c:pt idx="14231">
                  <c:v>42632.663194444445</c:v>
                </c:pt>
                <c:pt idx="14232">
                  <c:v>42632.666666666664</c:v>
                </c:pt>
                <c:pt idx="14233">
                  <c:v>42632.670138888891</c:v>
                </c:pt>
                <c:pt idx="14234">
                  <c:v>42632.673611111109</c:v>
                </c:pt>
                <c:pt idx="14235">
                  <c:v>42632.677083333336</c:v>
                </c:pt>
                <c:pt idx="14236">
                  <c:v>42632.680555555555</c:v>
                </c:pt>
                <c:pt idx="14237">
                  <c:v>42632.684027777781</c:v>
                </c:pt>
                <c:pt idx="14238">
                  <c:v>42632.6875</c:v>
                </c:pt>
                <c:pt idx="14239">
                  <c:v>42632.690972222219</c:v>
                </c:pt>
                <c:pt idx="14240">
                  <c:v>42632.694444444445</c:v>
                </c:pt>
                <c:pt idx="14241">
                  <c:v>42632.697916666664</c:v>
                </c:pt>
                <c:pt idx="14242">
                  <c:v>42632.701388888891</c:v>
                </c:pt>
                <c:pt idx="14243">
                  <c:v>42632.704861111109</c:v>
                </c:pt>
                <c:pt idx="14244">
                  <c:v>42632.708333333336</c:v>
                </c:pt>
                <c:pt idx="14245">
                  <c:v>42632.711805555555</c:v>
                </c:pt>
                <c:pt idx="14246">
                  <c:v>42632.715277777781</c:v>
                </c:pt>
                <c:pt idx="14247">
                  <c:v>42632.71875</c:v>
                </c:pt>
                <c:pt idx="14248">
                  <c:v>42632.722222222219</c:v>
                </c:pt>
                <c:pt idx="14249">
                  <c:v>42632.725694444445</c:v>
                </c:pt>
                <c:pt idx="14250">
                  <c:v>42632.729166666664</c:v>
                </c:pt>
                <c:pt idx="14251">
                  <c:v>42632.732638888891</c:v>
                </c:pt>
                <c:pt idx="14252">
                  <c:v>42632.736111111109</c:v>
                </c:pt>
                <c:pt idx="14253">
                  <c:v>42632.739583333336</c:v>
                </c:pt>
                <c:pt idx="14254">
                  <c:v>42632.743055555555</c:v>
                </c:pt>
                <c:pt idx="14255">
                  <c:v>42632.746527777781</c:v>
                </c:pt>
                <c:pt idx="14256">
                  <c:v>42632.75</c:v>
                </c:pt>
                <c:pt idx="14257">
                  <c:v>42632.753472222219</c:v>
                </c:pt>
                <c:pt idx="14258">
                  <c:v>42632.756944444445</c:v>
                </c:pt>
                <c:pt idx="14259">
                  <c:v>42632.760416666664</c:v>
                </c:pt>
                <c:pt idx="14260">
                  <c:v>42632.763888888891</c:v>
                </c:pt>
                <c:pt idx="14261">
                  <c:v>42632.767361111109</c:v>
                </c:pt>
                <c:pt idx="14262">
                  <c:v>42632.770833333336</c:v>
                </c:pt>
                <c:pt idx="14263">
                  <c:v>42632.774305555555</c:v>
                </c:pt>
                <c:pt idx="14264">
                  <c:v>42632.777777777781</c:v>
                </c:pt>
                <c:pt idx="14265">
                  <c:v>42632.78125</c:v>
                </c:pt>
                <c:pt idx="14266">
                  <c:v>42632.784722222219</c:v>
                </c:pt>
                <c:pt idx="14267">
                  <c:v>42632.788194444445</c:v>
                </c:pt>
                <c:pt idx="14268">
                  <c:v>42632.791666666664</c:v>
                </c:pt>
                <c:pt idx="14269">
                  <c:v>42632.795138888891</c:v>
                </c:pt>
                <c:pt idx="14270">
                  <c:v>42632.798611111109</c:v>
                </c:pt>
                <c:pt idx="14271">
                  <c:v>42632.802083333336</c:v>
                </c:pt>
                <c:pt idx="14272">
                  <c:v>42632.805555555555</c:v>
                </c:pt>
                <c:pt idx="14273">
                  <c:v>42632.809027777781</c:v>
                </c:pt>
                <c:pt idx="14274">
                  <c:v>42632.8125</c:v>
                </c:pt>
                <c:pt idx="14275">
                  <c:v>42632.815972222219</c:v>
                </c:pt>
                <c:pt idx="14276">
                  <c:v>42632.819444444445</c:v>
                </c:pt>
                <c:pt idx="14277">
                  <c:v>42632.822916666664</c:v>
                </c:pt>
                <c:pt idx="14278">
                  <c:v>42632.826388888891</c:v>
                </c:pt>
                <c:pt idx="14279">
                  <c:v>42632.829861111109</c:v>
                </c:pt>
                <c:pt idx="14280">
                  <c:v>42632.833333333336</c:v>
                </c:pt>
                <c:pt idx="14281">
                  <c:v>42632.836805555555</c:v>
                </c:pt>
                <c:pt idx="14282">
                  <c:v>42632.840277777781</c:v>
                </c:pt>
                <c:pt idx="14283">
                  <c:v>42632.84375</c:v>
                </c:pt>
                <c:pt idx="14284">
                  <c:v>42632.847222222219</c:v>
                </c:pt>
                <c:pt idx="14285">
                  <c:v>42632.850694444445</c:v>
                </c:pt>
                <c:pt idx="14286">
                  <c:v>42632.854166666664</c:v>
                </c:pt>
                <c:pt idx="14287">
                  <c:v>42632.857638888891</c:v>
                </c:pt>
                <c:pt idx="14288">
                  <c:v>42632.861111111109</c:v>
                </c:pt>
                <c:pt idx="14289">
                  <c:v>42632.864583333336</c:v>
                </c:pt>
                <c:pt idx="14290">
                  <c:v>42632.868055555555</c:v>
                </c:pt>
                <c:pt idx="14291">
                  <c:v>42632.871527777781</c:v>
                </c:pt>
                <c:pt idx="14292">
                  <c:v>42632.875</c:v>
                </c:pt>
                <c:pt idx="14293">
                  <c:v>42632.878472222219</c:v>
                </c:pt>
                <c:pt idx="14294">
                  <c:v>42632.881944444445</c:v>
                </c:pt>
                <c:pt idx="14295">
                  <c:v>42632.885416666664</c:v>
                </c:pt>
                <c:pt idx="14296">
                  <c:v>42632.888888888891</c:v>
                </c:pt>
                <c:pt idx="14297">
                  <c:v>42632.892361111109</c:v>
                </c:pt>
                <c:pt idx="14298">
                  <c:v>42632.895833333336</c:v>
                </c:pt>
                <c:pt idx="14299">
                  <c:v>42632.899305555555</c:v>
                </c:pt>
                <c:pt idx="14300">
                  <c:v>42632.902777777781</c:v>
                </c:pt>
                <c:pt idx="14301">
                  <c:v>42632.90625</c:v>
                </c:pt>
                <c:pt idx="14302">
                  <c:v>42632.909722222219</c:v>
                </c:pt>
                <c:pt idx="14303">
                  <c:v>42632.913194444445</c:v>
                </c:pt>
                <c:pt idx="14304">
                  <c:v>42632.916666666664</c:v>
                </c:pt>
                <c:pt idx="14305">
                  <c:v>42632.920138888891</c:v>
                </c:pt>
                <c:pt idx="14306">
                  <c:v>42632.923611111109</c:v>
                </c:pt>
                <c:pt idx="14307">
                  <c:v>42632.927083333336</c:v>
                </c:pt>
                <c:pt idx="14308">
                  <c:v>42632.930555555555</c:v>
                </c:pt>
                <c:pt idx="14309">
                  <c:v>42632.934027777781</c:v>
                </c:pt>
                <c:pt idx="14310">
                  <c:v>42632.9375</c:v>
                </c:pt>
                <c:pt idx="14311">
                  <c:v>42632.940972222219</c:v>
                </c:pt>
                <c:pt idx="14312">
                  <c:v>42632.944444444445</c:v>
                </c:pt>
                <c:pt idx="14313">
                  <c:v>42632.947916666664</c:v>
                </c:pt>
                <c:pt idx="14314">
                  <c:v>42632.951388888891</c:v>
                </c:pt>
                <c:pt idx="14315">
                  <c:v>42632.954861111109</c:v>
                </c:pt>
                <c:pt idx="14316">
                  <c:v>42632.958333333336</c:v>
                </c:pt>
                <c:pt idx="14317">
                  <c:v>42632.961805555555</c:v>
                </c:pt>
                <c:pt idx="14318">
                  <c:v>42632.965277777781</c:v>
                </c:pt>
                <c:pt idx="14319">
                  <c:v>42632.96875</c:v>
                </c:pt>
                <c:pt idx="14320">
                  <c:v>42632.972222222219</c:v>
                </c:pt>
                <c:pt idx="14321">
                  <c:v>42632.975694444445</c:v>
                </c:pt>
                <c:pt idx="14322">
                  <c:v>42632.979166666664</c:v>
                </c:pt>
                <c:pt idx="14323">
                  <c:v>42632.982638888891</c:v>
                </c:pt>
                <c:pt idx="14324">
                  <c:v>42632.986111111109</c:v>
                </c:pt>
                <c:pt idx="14325">
                  <c:v>42632.989583333336</c:v>
                </c:pt>
                <c:pt idx="14326">
                  <c:v>42632.993055555555</c:v>
                </c:pt>
                <c:pt idx="14327">
                  <c:v>42632.996527777781</c:v>
                </c:pt>
                <c:pt idx="14328">
                  <c:v>42633</c:v>
                </c:pt>
                <c:pt idx="14329">
                  <c:v>42633.003472222219</c:v>
                </c:pt>
                <c:pt idx="14330">
                  <c:v>42633.006944444445</c:v>
                </c:pt>
                <c:pt idx="14331">
                  <c:v>42633.010416666664</c:v>
                </c:pt>
                <c:pt idx="14332">
                  <c:v>42633.013888888891</c:v>
                </c:pt>
                <c:pt idx="14333">
                  <c:v>42633.017361111109</c:v>
                </c:pt>
                <c:pt idx="14334">
                  <c:v>42633.020833333336</c:v>
                </c:pt>
                <c:pt idx="14335">
                  <c:v>42633.024305555555</c:v>
                </c:pt>
                <c:pt idx="14336">
                  <c:v>42633.027777777781</c:v>
                </c:pt>
                <c:pt idx="14337">
                  <c:v>42633.03125</c:v>
                </c:pt>
                <c:pt idx="14338">
                  <c:v>42633.034722222219</c:v>
                </c:pt>
                <c:pt idx="14339">
                  <c:v>42633.038194444445</c:v>
                </c:pt>
                <c:pt idx="14340">
                  <c:v>42633.041666666664</c:v>
                </c:pt>
                <c:pt idx="14341">
                  <c:v>42633.045138888891</c:v>
                </c:pt>
                <c:pt idx="14342">
                  <c:v>42633.048611111109</c:v>
                </c:pt>
                <c:pt idx="14343">
                  <c:v>42633.052083333336</c:v>
                </c:pt>
                <c:pt idx="14344">
                  <c:v>42633.055555555555</c:v>
                </c:pt>
                <c:pt idx="14345">
                  <c:v>42633.059027777781</c:v>
                </c:pt>
                <c:pt idx="14346">
                  <c:v>42633.0625</c:v>
                </c:pt>
                <c:pt idx="14347">
                  <c:v>42633.065972222219</c:v>
                </c:pt>
                <c:pt idx="14348">
                  <c:v>42633.069444444445</c:v>
                </c:pt>
                <c:pt idx="14349">
                  <c:v>42633.072916666664</c:v>
                </c:pt>
                <c:pt idx="14350">
                  <c:v>42633.076388888891</c:v>
                </c:pt>
                <c:pt idx="14351">
                  <c:v>42633.079861111109</c:v>
                </c:pt>
                <c:pt idx="14352">
                  <c:v>42633.083333333336</c:v>
                </c:pt>
                <c:pt idx="14353">
                  <c:v>42633.086805555555</c:v>
                </c:pt>
                <c:pt idx="14354">
                  <c:v>42633.090277777781</c:v>
                </c:pt>
                <c:pt idx="14355">
                  <c:v>42633.09375</c:v>
                </c:pt>
                <c:pt idx="14356">
                  <c:v>42633.097222222219</c:v>
                </c:pt>
                <c:pt idx="14357">
                  <c:v>42633.100694444445</c:v>
                </c:pt>
                <c:pt idx="14358">
                  <c:v>42633.104166666664</c:v>
                </c:pt>
                <c:pt idx="14359">
                  <c:v>42633.107638888891</c:v>
                </c:pt>
                <c:pt idx="14360">
                  <c:v>42633.111111111109</c:v>
                </c:pt>
                <c:pt idx="14361">
                  <c:v>42633.114583333336</c:v>
                </c:pt>
                <c:pt idx="14362">
                  <c:v>42633.118055555555</c:v>
                </c:pt>
                <c:pt idx="14363">
                  <c:v>42633.121527777781</c:v>
                </c:pt>
                <c:pt idx="14364">
                  <c:v>42633.125</c:v>
                </c:pt>
                <c:pt idx="14365">
                  <c:v>42633.128472222219</c:v>
                </c:pt>
                <c:pt idx="14366">
                  <c:v>42633.131944444445</c:v>
                </c:pt>
                <c:pt idx="14367">
                  <c:v>42633.135416666664</c:v>
                </c:pt>
                <c:pt idx="14368">
                  <c:v>42633.138888888891</c:v>
                </c:pt>
                <c:pt idx="14369">
                  <c:v>42633.142361111109</c:v>
                </c:pt>
                <c:pt idx="14370">
                  <c:v>42633.145833333336</c:v>
                </c:pt>
                <c:pt idx="14371">
                  <c:v>42633.149305555555</c:v>
                </c:pt>
                <c:pt idx="14372">
                  <c:v>42633.152777777781</c:v>
                </c:pt>
                <c:pt idx="14373">
                  <c:v>42633.15625</c:v>
                </c:pt>
                <c:pt idx="14374">
                  <c:v>42633.159722222219</c:v>
                </c:pt>
                <c:pt idx="14375">
                  <c:v>42633.163194444445</c:v>
                </c:pt>
                <c:pt idx="14376">
                  <c:v>42633.166666666664</c:v>
                </c:pt>
                <c:pt idx="14377">
                  <c:v>42633.170138888891</c:v>
                </c:pt>
                <c:pt idx="14378">
                  <c:v>42633.173611111109</c:v>
                </c:pt>
                <c:pt idx="14379">
                  <c:v>42633.177083333336</c:v>
                </c:pt>
                <c:pt idx="14380">
                  <c:v>42633.180555555555</c:v>
                </c:pt>
                <c:pt idx="14381">
                  <c:v>42633.184027777781</c:v>
                </c:pt>
                <c:pt idx="14382">
                  <c:v>42633.1875</c:v>
                </c:pt>
                <c:pt idx="14383">
                  <c:v>42633.190972222219</c:v>
                </c:pt>
                <c:pt idx="14384">
                  <c:v>42633.194444444445</c:v>
                </c:pt>
                <c:pt idx="14385">
                  <c:v>42633.197916666664</c:v>
                </c:pt>
                <c:pt idx="14386">
                  <c:v>42633.201388888891</c:v>
                </c:pt>
                <c:pt idx="14387">
                  <c:v>42633.204861111109</c:v>
                </c:pt>
                <c:pt idx="14388">
                  <c:v>42633.208333333336</c:v>
                </c:pt>
                <c:pt idx="14389">
                  <c:v>42633.211805555555</c:v>
                </c:pt>
                <c:pt idx="14390">
                  <c:v>42633.215277777781</c:v>
                </c:pt>
                <c:pt idx="14391">
                  <c:v>42633.21875</c:v>
                </c:pt>
                <c:pt idx="14392">
                  <c:v>42633.222222222219</c:v>
                </c:pt>
                <c:pt idx="14393">
                  <c:v>42633.225694444445</c:v>
                </c:pt>
                <c:pt idx="14394">
                  <c:v>42633.229166666664</c:v>
                </c:pt>
                <c:pt idx="14395">
                  <c:v>42633.232638888891</c:v>
                </c:pt>
                <c:pt idx="14396">
                  <c:v>42633.236111111109</c:v>
                </c:pt>
                <c:pt idx="14397">
                  <c:v>42633.239583333336</c:v>
                </c:pt>
                <c:pt idx="14398">
                  <c:v>42633.243055555555</c:v>
                </c:pt>
                <c:pt idx="14399">
                  <c:v>42633.246527777781</c:v>
                </c:pt>
                <c:pt idx="14400">
                  <c:v>42633.25</c:v>
                </c:pt>
                <c:pt idx="14401">
                  <c:v>42633.253472222219</c:v>
                </c:pt>
                <c:pt idx="14402">
                  <c:v>42633.256944444445</c:v>
                </c:pt>
                <c:pt idx="14403">
                  <c:v>42633.260416666664</c:v>
                </c:pt>
                <c:pt idx="14404">
                  <c:v>42633.263888888891</c:v>
                </c:pt>
                <c:pt idx="14405">
                  <c:v>42633.267361111109</c:v>
                </c:pt>
                <c:pt idx="14406">
                  <c:v>42633.270833333336</c:v>
                </c:pt>
                <c:pt idx="14407">
                  <c:v>42633.274305555555</c:v>
                </c:pt>
                <c:pt idx="14408">
                  <c:v>42633.277777777781</c:v>
                </c:pt>
                <c:pt idx="14409">
                  <c:v>42633.28125</c:v>
                </c:pt>
                <c:pt idx="14410">
                  <c:v>42633.284722222219</c:v>
                </c:pt>
                <c:pt idx="14411">
                  <c:v>42633.288194444445</c:v>
                </c:pt>
                <c:pt idx="14412">
                  <c:v>42633.291666666664</c:v>
                </c:pt>
                <c:pt idx="14413">
                  <c:v>42633.295138888891</c:v>
                </c:pt>
                <c:pt idx="14414">
                  <c:v>42633.298611111109</c:v>
                </c:pt>
                <c:pt idx="14415">
                  <c:v>42633.302083333336</c:v>
                </c:pt>
                <c:pt idx="14416">
                  <c:v>42633.305555555555</c:v>
                </c:pt>
                <c:pt idx="14417">
                  <c:v>42633.309027777781</c:v>
                </c:pt>
                <c:pt idx="14418">
                  <c:v>42633.3125</c:v>
                </c:pt>
                <c:pt idx="14419">
                  <c:v>42633.315972222219</c:v>
                </c:pt>
                <c:pt idx="14420">
                  <c:v>42633.319444444445</c:v>
                </c:pt>
                <c:pt idx="14421">
                  <c:v>42633.322916666664</c:v>
                </c:pt>
                <c:pt idx="14422">
                  <c:v>42633.326388888891</c:v>
                </c:pt>
                <c:pt idx="14423">
                  <c:v>42633.329861111109</c:v>
                </c:pt>
                <c:pt idx="14424">
                  <c:v>42633.333333333336</c:v>
                </c:pt>
                <c:pt idx="14425">
                  <c:v>42633.336805555555</c:v>
                </c:pt>
                <c:pt idx="14426">
                  <c:v>42633.340277777781</c:v>
                </c:pt>
                <c:pt idx="14427">
                  <c:v>42633.34375</c:v>
                </c:pt>
                <c:pt idx="14428">
                  <c:v>42633.347222222219</c:v>
                </c:pt>
                <c:pt idx="14429">
                  <c:v>42633.350694444445</c:v>
                </c:pt>
                <c:pt idx="14430">
                  <c:v>42633.354166666664</c:v>
                </c:pt>
                <c:pt idx="14431">
                  <c:v>42633.357638888891</c:v>
                </c:pt>
                <c:pt idx="14432">
                  <c:v>42633.361111111109</c:v>
                </c:pt>
                <c:pt idx="14433">
                  <c:v>42633.364583333336</c:v>
                </c:pt>
                <c:pt idx="14434">
                  <c:v>42633.368055555555</c:v>
                </c:pt>
                <c:pt idx="14435">
                  <c:v>42633.371527777781</c:v>
                </c:pt>
                <c:pt idx="14436">
                  <c:v>42633.375</c:v>
                </c:pt>
                <c:pt idx="14437">
                  <c:v>42633.378472222219</c:v>
                </c:pt>
                <c:pt idx="14438">
                  <c:v>42633.381944444445</c:v>
                </c:pt>
                <c:pt idx="14439">
                  <c:v>42633.385416666664</c:v>
                </c:pt>
                <c:pt idx="14440">
                  <c:v>42633.388888888891</c:v>
                </c:pt>
                <c:pt idx="14441">
                  <c:v>42633.392361111109</c:v>
                </c:pt>
                <c:pt idx="14442">
                  <c:v>42633.395833333336</c:v>
                </c:pt>
                <c:pt idx="14443">
                  <c:v>42633.399305555555</c:v>
                </c:pt>
                <c:pt idx="14444">
                  <c:v>42633.402777777781</c:v>
                </c:pt>
                <c:pt idx="14445">
                  <c:v>42633.40625</c:v>
                </c:pt>
                <c:pt idx="14446">
                  <c:v>42633.409722222219</c:v>
                </c:pt>
                <c:pt idx="14447">
                  <c:v>42633.413194444445</c:v>
                </c:pt>
                <c:pt idx="14448">
                  <c:v>42633.416666666664</c:v>
                </c:pt>
                <c:pt idx="14449">
                  <c:v>42633.420138888891</c:v>
                </c:pt>
                <c:pt idx="14450">
                  <c:v>42633.423611111109</c:v>
                </c:pt>
                <c:pt idx="14451">
                  <c:v>42633.427083333336</c:v>
                </c:pt>
                <c:pt idx="14452">
                  <c:v>42633.430555555555</c:v>
                </c:pt>
                <c:pt idx="14453">
                  <c:v>42633.434027777781</c:v>
                </c:pt>
                <c:pt idx="14454">
                  <c:v>42633.4375</c:v>
                </c:pt>
                <c:pt idx="14455">
                  <c:v>42633.440972222219</c:v>
                </c:pt>
                <c:pt idx="14456">
                  <c:v>42633.444444444445</c:v>
                </c:pt>
                <c:pt idx="14457">
                  <c:v>42633.447916666664</c:v>
                </c:pt>
                <c:pt idx="14458">
                  <c:v>42633.451388888891</c:v>
                </c:pt>
                <c:pt idx="14459">
                  <c:v>42633.454861111109</c:v>
                </c:pt>
                <c:pt idx="14460">
                  <c:v>42633.458333333336</c:v>
                </c:pt>
                <c:pt idx="14461">
                  <c:v>42633.461805555555</c:v>
                </c:pt>
                <c:pt idx="14462">
                  <c:v>42633.465277777781</c:v>
                </c:pt>
                <c:pt idx="14463">
                  <c:v>42633.46875</c:v>
                </c:pt>
                <c:pt idx="14464">
                  <c:v>42633.472222222219</c:v>
                </c:pt>
                <c:pt idx="14465">
                  <c:v>42633.475694444445</c:v>
                </c:pt>
                <c:pt idx="14466">
                  <c:v>42633.479166666664</c:v>
                </c:pt>
                <c:pt idx="14467">
                  <c:v>42633.482638888891</c:v>
                </c:pt>
                <c:pt idx="14468">
                  <c:v>42633.486111111109</c:v>
                </c:pt>
                <c:pt idx="14469">
                  <c:v>42633.489583333336</c:v>
                </c:pt>
                <c:pt idx="14470">
                  <c:v>42633.493055555555</c:v>
                </c:pt>
                <c:pt idx="14471">
                  <c:v>42633.496527777781</c:v>
                </c:pt>
                <c:pt idx="14472">
                  <c:v>42633.5</c:v>
                </c:pt>
                <c:pt idx="14473">
                  <c:v>42633.503472222219</c:v>
                </c:pt>
                <c:pt idx="14474">
                  <c:v>42633.506944444445</c:v>
                </c:pt>
                <c:pt idx="14475">
                  <c:v>42633.510416666664</c:v>
                </c:pt>
                <c:pt idx="14476">
                  <c:v>42633.513888888891</c:v>
                </c:pt>
                <c:pt idx="14477">
                  <c:v>42633.517361111109</c:v>
                </c:pt>
                <c:pt idx="14478">
                  <c:v>42633.520833333336</c:v>
                </c:pt>
                <c:pt idx="14479">
                  <c:v>42633.524305555555</c:v>
                </c:pt>
                <c:pt idx="14480">
                  <c:v>42633.527777777781</c:v>
                </c:pt>
                <c:pt idx="14481">
                  <c:v>42633.53125</c:v>
                </c:pt>
                <c:pt idx="14482">
                  <c:v>42633.534722222219</c:v>
                </c:pt>
                <c:pt idx="14483">
                  <c:v>42633.538194444445</c:v>
                </c:pt>
                <c:pt idx="14484">
                  <c:v>42633.541666666664</c:v>
                </c:pt>
                <c:pt idx="14485">
                  <c:v>42633.545138888891</c:v>
                </c:pt>
                <c:pt idx="14486">
                  <c:v>42633.548611111109</c:v>
                </c:pt>
                <c:pt idx="14487">
                  <c:v>42633.552083333336</c:v>
                </c:pt>
                <c:pt idx="14488">
                  <c:v>42633.555555555555</c:v>
                </c:pt>
                <c:pt idx="14489">
                  <c:v>42633.559027777781</c:v>
                </c:pt>
                <c:pt idx="14490">
                  <c:v>42633.5625</c:v>
                </c:pt>
                <c:pt idx="14491">
                  <c:v>42633.565972222219</c:v>
                </c:pt>
                <c:pt idx="14492">
                  <c:v>42633.569444444445</c:v>
                </c:pt>
                <c:pt idx="14493">
                  <c:v>42633.572916666664</c:v>
                </c:pt>
                <c:pt idx="14494">
                  <c:v>42633.576388888891</c:v>
                </c:pt>
                <c:pt idx="14495">
                  <c:v>42633.579861111109</c:v>
                </c:pt>
                <c:pt idx="14496">
                  <c:v>42633.583333333336</c:v>
                </c:pt>
                <c:pt idx="14497">
                  <c:v>42633.586805555555</c:v>
                </c:pt>
                <c:pt idx="14498">
                  <c:v>42633.590277777781</c:v>
                </c:pt>
                <c:pt idx="14499">
                  <c:v>42633.59375</c:v>
                </c:pt>
                <c:pt idx="14500">
                  <c:v>42633.597222222219</c:v>
                </c:pt>
                <c:pt idx="14501">
                  <c:v>42633.600694444445</c:v>
                </c:pt>
                <c:pt idx="14502">
                  <c:v>42633.604166666664</c:v>
                </c:pt>
                <c:pt idx="14503">
                  <c:v>42633.607638888891</c:v>
                </c:pt>
                <c:pt idx="14504">
                  <c:v>42633.611111111109</c:v>
                </c:pt>
                <c:pt idx="14505">
                  <c:v>42633.614583333336</c:v>
                </c:pt>
                <c:pt idx="14506">
                  <c:v>42633.618055555555</c:v>
                </c:pt>
                <c:pt idx="14507">
                  <c:v>42633.621527777781</c:v>
                </c:pt>
                <c:pt idx="14508">
                  <c:v>42633.625</c:v>
                </c:pt>
                <c:pt idx="14509">
                  <c:v>42633.628472222219</c:v>
                </c:pt>
                <c:pt idx="14510">
                  <c:v>42633.631944444445</c:v>
                </c:pt>
                <c:pt idx="14511">
                  <c:v>42633.635416666664</c:v>
                </c:pt>
                <c:pt idx="14512">
                  <c:v>42633.638888888891</c:v>
                </c:pt>
                <c:pt idx="14513">
                  <c:v>42633.642361111109</c:v>
                </c:pt>
                <c:pt idx="14514">
                  <c:v>42633.645833333336</c:v>
                </c:pt>
                <c:pt idx="14515">
                  <c:v>42633.649305555555</c:v>
                </c:pt>
                <c:pt idx="14516">
                  <c:v>42633.652777777781</c:v>
                </c:pt>
                <c:pt idx="14517">
                  <c:v>42633.65625</c:v>
                </c:pt>
                <c:pt idx="14518">
                  <c:v>42633.659722222219</c:v>
                </c:pt>
                <c:pt idx="14519">
                  <c:v>42633.663194444445</c:v>
                </c:pt>
                <c:pt idx="14520">
                  <c:v>42633.666666666664</c:v>
                </c:pt>
                <c:pt idx="14521">
                  <c:v>42633.670138888891</c:v>
                </c:pt>
                <c:pt idx="14522">
                  <c:v>42633.673611111109</c:v>
                </c:pt>
                <c:pt idx="14523">
                  <c:v>42633.677083333336</c:v>
                </c:pt>
                <c:pt idx="14524">
                  <c:v>42633.680555555555</c:v>
                </c:pt>
                <c:pt idx="14525">
                  <c:v>42633.684027777781</c:v>
                </c:pt>
                <c:pt idx="14526">
                  <c:v>42633.6875</c:v>
                </c:pt>
                <c:pt idx="14527">
                  <c:v>42633.690972222219</c:v>
                </c:pt>
                <c:pt idx="14528">
                  <c:v>42633.694444444445</c:v>
                </c:pt>
                <c:pt idx="14529">
                  <c:v>42633.697916666664</c:v>
                </c:pt>
                <c:pt idx="14530">
                  <c:v>42633.701388888891</c:v>
                </c:pt>
                <c:pt idx="14531">
                  <c:v>42633.704861111109</c:v>
                </c:pt>
                <c:pt idx="14532">
                  <c:v>42633.708333333336</c:v>
                </c:pt>
                <c:pt idx="14533">
                  <c:v>42633.711805555555</c:v>
                </c:pt>
                <c:pt idx="14534">
                  <c:v>42633.715277777781</c:v>
                </c:pt>
                <c:pt idx="14535">
                  <c:v>42633.71875</c:v>
                </c:pt>
                <c:pt idx="14536">
                  <c:v>42633.722222222219</c:v>
                </c:pt>
                <c:pt idx="14537">
                  <c:v>42633.725694444445</c:v>
                </c:pt>
                <c:pt idx="14538">
                  <c:v>42633.729166666664</c:v>
                </c:pt>
                <c:pt idx="14539">
                  <c:v>42633.732638888891</c:v>
                </c:pt>
                <c:pt idx="14540">
                  <c:v>42633.736111111109</c:v>
                </c:pt>
                <c:pt idx="14541">
                  <c:v>42633.739583333336</c:v>
                </c:pt>
                <c:pt idx="14542">
                  <c:v>42633.743055555555</c:v>
                </c:pt>
                <c:pt idx="14543">
                  <c:v>42633.746527777781</c:v>
                </c:pt>
                <c:pt idx="14544">
                  <c:v>42633.75</c:v>
                </c:pt>
                <c:pt idx="14545">
                  <c:v>42633.753472222219</c:v>
                </c:pt>
                <c:pt idx="14546">
                  <c:v>42633.756944444445</c:v>
                </c:pt>
                <c:pt idx="14547">
                  <c:v>42633.760416666664</c:v>
                </c:pt>
                <c:pt idx="14548">
                  <c:v>42633.763888888891</c:v>
                </c:pt>
                <c:pt idx="14549">
                  <c:v>42633.767361111109</c:v>
                </c:pt>
                <c:pt idx="14550">
                  <c:v>42633.770833333336</c:v>
                </c:pt>
                <c:pt idx="14551">
                  <c:v>42633.774305555555</c:v>
                </c:pt>
                <c:pt idx="14552">
                  <c:v>42633.777777777781</c:v>
                </c:pt>
                <c:pt idx="14553">
                  <c:v>42633.78125</c:v>
                </c:pt>
                <c:pt idx="14554">
                  <c:v>42633.784722222219</c:v>
                </c:pt>
                <c:pt idx="14555">
                  <c:v>42633.788194444445</c:v>
                </c:pt>
                <c:pt idx="14556">
                  <c:v>42633.791666666664</c:v>
                </c:pt>
                <c:pt idx="14557">
                  <c:v>42633.795138888891</c:v>
                </c:pt>
                <c:pt idx="14558">
                  <c:v>42633.798611111109</c:v>
                </c:pt>
                <c:pt idx="14559">
                  <c:v>42633.802083333336</c:v>
                </c:pt>
                <c:pt idx="14560">
                  <c:v>42633.805555555555</c:v>
                </c:pt>
                <c:pt idx="14561">
                  <c:v>42633.809027777781</c:v>
                </c:pt>
                <c:pt idx="14562">
                  <c:v>42633.8125</c:v>
                </c:pt>
                <c:pt idx="14563">
                  <c:v>42633.815972222219</c:v>
                </c:pt>
                <c:pt idx="14564">
                  <c:v>42633.819444444445</c:v>
                </c:pt>
                <c:pt idx="14565">
                  <c:v>42633.822916666664</c:v>
                </c:pt>
                <c:pt idx="14566">
                  <c:v>42633.826388888891</c:v>
                </c:pt>
                <c:pt idx="14567">
                  <c:v>42633.829861111109</c:v>
                </c:pt>
                <c:pt idx="14568">
                  <c:v>42633.833333333336</c:v>
                </c:pt>
                <c:pt idx="14569">
                  <c:v>42633.836805555555</c:v>
                </c:pt>
                <c:pt idx="14570">
                  <c:v>42633.840277777781</c:v>
                </c:pt>
                <c:pt idx="14571">
                  <c:v>42633.84375</c:v>
                </c:pt>
                <c:pt idx="14572">
                  <c:v>42633.847222222219</c:v>
                </c:pt>
                <c:pt idx="14573">
                  <c:v>42633.850694444445</c:v>
                </c:pt>
                <c:pt idx="14574">
                  <c:v>42633.854166666664</c:v>
                </c:pt>
                <c:pt idx="14575">
                  <c:v>42633.857638888891</c:v>
                </c:pt>
                <c:pt idx="14576">
                  <c:v>42633.861111111109</c:v>
                </c:pt>
                <c:pt idx="14577">
                  <c:v>42633.864583333336</c:v>
                </c:pt>
                <c:pt idx="14578">
                  <c:v>42633.868055555555</c:v>
                </c:pt>
                <c:pt idx="14579">
                  <c:v>42633.871527777781</c:v>
                </c:pt>
                <c:pt idx="14580">
                  <c:v>42633.875</c:v>
                </c:pt>
                <c:pt idx="14581">
                  <c:v>42633.878472222219</c:v>
                </c:pt>
                <c:pt idx="14582">
                  <c:v>42633.881944444445</c:v>
                </c:pt>
                <c:pt idx="14583">
                  <c:v>42633.885416666664</c:v>
                </c:pt>
                <c:pt idx="14584">
                  <c:v>42633.888888888891</c:v>
                </c:pt>
                <c:pt idx="14585">
                  <c:v>42633.892361111109</c:v>
                </c:pt>
                <c:pt idx="14586">
                  <c:v>42633.895833333336</c:v>
                </c:pt>
                <c:pt idx="14587">
                  <c:v>42633.899305555555</c:v>
                </c:pt>
                <c:pt idx="14588">
                  <c:v>42633.902777777781</c:v>
                </c:pt>
                <c:pt idx="14589">
                  <c:v>42633.90625</c:v>
                </c:pt>
                <c:pt idx="14590">
                  <c:v>42633.909722222219</c:v>
                </c:pt>
                <c:pt idx="14591">
                  <c:v>42633.913194444445</c:v>
                </c:pt>
                <c:pt idx="14592">
                  <c:v>42633.916666666664</c:v>
                </c:pt>
                <c:pt idx="14593">
                  <c:v>42633.920138888891</c:v>
                </c:pt>
                <c:pt idx="14594">
                  <c:v>42633.923611111109</c:v>
                </c:pt>
                <c:pt idx="14595">
                  <c:v>42633.927083333336</c:v>
                </c:pt>
                <c:pt idx="14596">
                  <c:v>42633.930555555555</c:v>
                </c:pt>
                <c:pt idx="14597">
                  <c:v>42633.934027777781</c:v>
                </c:pt>
                <c:pt idx="14598">
                  <c:v>42633.9375</c:v>
                </c:pt>
                <c:pt idx="14599">
                  <c:v>42633.940972222219</c:v>
                </c:pt>
                <c:pt idx="14600">
                  <c:v>42633.944444444445</c:v>
                </c:pt>
                <c:pt idx="14601">
                  <c:v>42633.947916666664</c:v>
                </c:pt>
                <c:pt idx="14602">
                  <c:v>42633.951388888891</c:v>
                </c:pt>
                <c:pt idx="14603">
                  <c:v>42633.954861111109</c:v>
                </c:pt>
                <c:pt idx="14604">
                  <c:v>42633.958333333336</c:v>
                </c:pt>
                <c:pt idx="14605">
                  <c:v>42633.961805555555</c:v>
                </c:pt>
                <c:pt idx="14606">
                  <c:v>42633.965277777781</c:v>
                </c:pt>
                <c:pt idx="14607">
                  <c:v>42633.96875</c:v>
                </c:pt>
                <c:pt idx="14608">
                  <c:v>42633.972222222219</c:v>
                </c:pt>
                <c:pt idx="14609">
                  <c:v>42633.975694444445</c:v>
                </c:pt>
                <c:pt idx="14610">
                  <c:v>42633.979166666664</c:v>
                </c:pt>
                <c:pt idx="14611">
                  <c:v>42633.982638888891</c:v>
                </c:pt>
                <c:pt idx="14612">
                  <c:v>42633.986111111109</c:v>
                </c:pt>
                <c:pt idx="14613">
                  <c:v>42633.989583333336</c:v>
                </c:pt>
                <c:pt idx="14614">
                  <c:v>42633.993055555555</c:v>
                </c:pt>
                <c:pt idx="14615">
                  <c:v>42633.996527777781</c:v>
                </c:pt>
                <c:pt idx="14616">
                  <c:v>42634</c:v>
                </c:pt>
                <c:pt idx="14617">
                  <c:v>42634.003472222219</c:v>
                </c:pt>
                <c:pt idx="14618">
                  <c:v>42634.006944444445</c:v>
                </c:pt>
                <c:pt idx="14619">
                  <c:v>42634.010416666664</c:v>
                </c:pt>
                <c:pt idx="14620">
                  <c:v>42634.013888888891</c:v>
                </c:pt>
                <c:pt idx="14621">
                  <c:v>42634.017361111109</c:v>
                </c:pt>
                <c:pt idx="14622">
                  <c:v>42634.020833333336</c:v>
                </c:pt>
                <c:pt idx="14623">
                  <c:v>42634.024305555555</c:v>
                </c:pt>
                <c:pt idx="14624">
                  <c:v>42634.027777777781</c:v>
                </c:pt>
                <c:pt idx="14625">
                  <c:v>42634.03125</c:v>
                </c:pt>
                <c:pt idx="14626">
                  <c:v>42634.034722222219</c:v>
                </c:pt>
                <c:pt idx="14627">
                  <c:v>42634.038194444445</c:v>
                </c:pt>
                <c:pt idx="14628">
                  <c:v>42634.041666666664</c:v>
                </c:pt>
                <c:pt idx="14629">
                  <c:v>42634.045138888891</c:v>
                </c:pt>
                <c:pt idx="14630">
                  <c:v>42634.048611111109</c:v>
                </c:pt>
                <c:pt idx="14631">
                  <c:v>42634.052083333336</c:v>
                </c:pt>
                <c:pt idx="14632">
                  <c:v>42634.055555555555</c:v>
                </c:pt>
                <c:pt idx="14633">
                  <c:v>42634.059027777781</c:v>
                </c:pt>
                <c:pt idx="14634">
                  <c:v>42634.0625</c:v>
                </c:pt>
                <c:pt idx="14635">
                  <c:v>42634.065972222219</c:v>
                </c:pt>
                <c:pt idx="14636">
                  <c:v>42634.069444444445</c:v>
                </c:pt>
                <c:pt idx="14637">
                  <c:v>42634.072916666664</c:v>
                </c:pt>
                <c:pt idx="14638">
                  <c:v>42634.076388888891</c:v>
                </c:pt>
                <c:pt idx="14639">
                  <c:v>42634.079861111109</c:v>
                </c:pt>
                <c:pt idx="14640">
                  <c:v>42634.083333333336</c:v>
                </c:pt>
                <c:pt idx="14641">
                  <c:v>42634.086805555555</c:v>
                </c:pt>
                <c:pt idx="14642">
                  <c:v>42634.090277777781</c:v>
                </c:pt>
                <c:pt idx="14643">
                  <c:v>42634.09375</c:v>
                </c:pt>
                <c:pt idx="14644">
                  <c:v>42634.097222222219</c:v>
                </c:pt>
                <c:pt idx="14645">
                  <c:v>42634.100694444445</c:v>
                </c:pt>
                <c:pt idx="14646">
                  <c:v>42634.104166666664</c:v>
                </c:pt>
                <c:pt idx="14647">
                  <c:v>42634.107638888891</c:v>
                </c:pt>
                <c:pt idx="14648">
                  <c:v>42634.111111111109</c:v>
                </c:pt>
                <c:pt idx="14649">
                  <c:v>42634.114583333336</c:v>
                </c:pt>
                <c:pt idx="14650">
                  <c:v>42634.118055555555</c:v>
                </c:pt>
                <c:pt idx="14651">
                  <c:v>42634.121527777781</c:v>
                </c:pt>
                <c:pt idx="14652">
                  <c:v>42634.125</c:v>
                </c:pt>
                <c:pt idx="14653">
                  <c:v>42634.128472222219</c:v>
                </c:pt>
                <c:pt idx="14654">
                  <c:v>42634.131944444445</c:v>
                </c:pt>
                <c:pt idx="14655">
                  <c:v>42634.135416666664</c:v>
                </c:pt>
                <c:pt idx="14656">
                  <c:v>42634.138888888891</c:v>
                </c:pt>
                <c:pt idx="14657">
                  <c:v>42634.142361111109</c:v>
                </c:pt>
                <c:pt idx="14658">
                  <c:v>42634.145833333336</c:v>
                </c:pt>
                <c:pt idx="14659">
                  <c:v>42634.149305555555</c:v>
                </c:pt>
                <c:pt idx="14660">
                  <c:v>42634.152777777781</c:v>
                </c:pt>
                <c:pt idx="14661">
                  <c:v>42634.15625</c:v>
                </c:pt>
                <c:pt idx="14662">
                  <c:v>42634.159722222219</c:v>
                </c:pt>
                <c:pt idx="14663">
                  <c:v>42634.163194444445</c:v>
                </c:pt>
                <c:pt idx="14664">
                  <c:v>42634.166666666664</c:v>
                </c:pt>
                <c:pt idx="14665">
                  <c:v>42634.170138888891</c:v>
                </c:pt>
                <c:pt idx="14666">
                  <c:v>42634.173611111109</c:v>
                </c:pt>
                <c:pt idx="14667">
                  <c:v>42634.177083333336</c:v>
                </c:pt>
                <c:pt idx="14668">
                  <c:v>42634.180555555555</c:v>
                </c:pt>
                <c:pt idx="14669">
                  <c:v>42634.184027777781</c:v>
                </c:pt>
                <c:pt idx="14670">
                  <c:v>42634.1875</c:v>
                </c:pt>
                <c:pt idx="14671">
                  <c:v>42634.190972222219</c:v>
                </c:pt>
                <c:pt idx="14672">
                  <c:v>42634.194444444445</c:v>
                </c:pt>
                <c:pt idx="14673">
                  <c:v>42634.197916666664</c:v>
                </c:pt>
                <c:pt idx="14674">
                  <c:v>42634.201388888891</c:v>
                </c:pt>
                <c:pt idx="14675">
                  <c:v>42634.204861111109</c:v>
                </c:pt>
                <c:pt idx="14676">
                  <c:v>42634.208333333336</c:v>
                </c:pt>
                <c:pt idx="14677">
                  <c:v>42634.211805555555</c:v>
                </c:pt>
                <c:pt idx="14678">
                  <c:v>42634.215277777781</c:v>
                </c:pt>
                <c:pt idx="14679">
                  <c:v>42634.21875</c:v>
                </c:pt>
                <c:pt idx="14680">
                  <c:v>42634.222222222219</c:v>
                </c:pt>
                <c:pt idx="14681">
                  <c:v>42634.225694444445</c:v>
                </c:pt>
                <c:pt idx="14682">
                  <c:v>42634.229166666664</c:v>
                </c:pt>
                <c:pt idx="14683">
                  <c:v>42634.232638888891</c:v>
                </c:pt>
                <c:pt idx="14684">
                  <c:v>42634.236111111109</c:v>
                </c:pt>
                <c:pt idx="14685">
                  <c:v>42634.239583333336</c:v>
                </c:pt>
                <c:pt idx="14686">
                  <c:v>42634.243055555555</c:v>
                </c:pt>
                <c:pt idx="14687">
                  <c:v>42634.246527777781</c:v>
                </c:pt>
                <c:pt idx="14688">
                  <c:v>42634.25</c:v>
                </c:pt>
                <c:pt idx="14689">
                  <c:v>42634.253472222219</c:v>
                </c:pt>
                <c:pt idx="14690">
                  <c:v>42634.256944444445</c:v>
                </c:pt>
                <c:pt idx="14691">
                  <c:v>42634.260416666664</c:v>
                </c:pt>
                <c:pt idx="14692">
                  <c:v>42634.263888888891</c:v>
                </c:pt>
                <c:pt idx="14693">
                  <c:v>42634.267361111109</c:v>
                </c:pt>
                <c:pt idx="14694">
                  <c:v>42634.270833333336</c:v>
                </c:pt>
                <c:pt idx="14695">
                  <c:v>42634.274305555555</c:v>
                </c:pt>
                <c:pt idx="14696">
                  <c:v>42634.277777777781</c:v>
                </c:pt>
                <c:pt idx="14697">
                  <c:v>42634.28125</c:v>
                </c:pt>
                <c:pt idx="14698">
                  <c:v>42634.284722222219</c:v>
                </c:pt>
                <c:pt idx="14699">
                  <c:v>42634.288194444445</c:v>
                </c:pt>
                <c:pt idx="14700">
                  <c:v>42634.291666666664</c:v>
                </c:pt>
                <c:pt idx="14701">
                  <c:v>42634.295138888891</c:v>
                </c:pt>
                <c:pt idx="14702">
                  <c:v>42634.298611111109</c:v>
                </c:pt>
                <c:pt idx="14703">
                  <c:v>42634.302083333336</c:v>
                </c:pt>
                <c:pt idx="14704">
                  <c:v>42634.305555555555</c:v>
                </c:pt>
                <c:pt idx="14705">
                  <c:v>42634.309027777781</c:v>
                </c:pt>
                <c:pt idx="14706">
                  <c:v>42634.3125</c:v>
                </c:pt>
                <c:pt idx="14707">
                  <c:v>42634.315972222219</c:v>
                </c:pt>
                <c:pt idx="14708">
                  <c:v>42634.319444444445</c:v>
                </c:pt>
                <c:pt idx="14709">
                  <c:v>42634.322916666664</c:v>
                </c:pt>
                <c:pt idx="14710">
                  <c:v>42634.326388888891</c:v>
                </c:pt>
                <c:pt idx="14711">
                  <c:v>42634.329861111109</c:v>
                </c:pt>
                <c:pt idx="14712">
                  <c:v>42634.333333333336</c:v>
                </c:pt>
                <c:pt idx="14713">
                  <c:v>42634.336805555555</c:v>
                </c:pt>
                <c:pt idx="14714">
                  <c:v>42634.340277777781</c:v>
                </c:pt>
                <c:pt idx="14715">
                  <c:v>42634.34375</c:v>
                </c:pt>
                <c:pt idx="14716">
                  <c:v>42634.347222222219</c:v>
                </c:pt>
                <c:pt idx="14717">
                  <c:v>42634.350694444445</c:v>
                </c:pt>
                <c:pt idx="14718">
                  <c:v>42634.354166666664</c:v>
                </c:pt>
                <c:pt idx="14719">
                  <c:v>42634.357638888891</c:v>
                </c:pt>
                <c:pt idx="14720">
                  <c:v>42634.361111111109</c:v>
                </c:pt>
                <c:pt idx="14721">
                  <c:v>42634.364583333336</c:v>
                </c:pt>
                <c:pt idx="14722">
                  <c:v>42634.368055555555</c:v>
                </c:pt>
                <c:pt idx="14723">
                  <c:v>42634.371527777781</c:v>
                </c:pt>
                <c:pt idx="14724">
                  <c:v>42634.375</c:v>
                </c:pt>
                <c:pt idx="14725">
                  <c:v>42634.378472222219</c:v>
                </c:pt>
                <c:pt idx="14726">
                  <c:v>42634.381944444445</c:v>
                </c:pt>
                <c:pt idx="14727">
                  <c:v>42634.385416666664</c:v>
                </c:pt>
                <c:pt idx="14728">
                  <c:v>42634.388888888891</c:v>
                </c:pt>
                <c:pt idx="14729">
                  <c:v>42634.392361111109</c:v>
                </c:pt>
                <c:pt idx="14730">
                  <c:v>42634.395833333336</c:v>
                </c:pt>
                <c:pt idx="14731">
                  <c:v>42634.399305555555</c:v>
                </c:pt>
                <c:pt idx="14732">
                  <c:v>42634.402777777781</c:v>
                </c:pt>
                <c:pt idx="14733">
                  <c:v>42634.40625</c:v>
                </c:pt>
                <c:pt idx="14734">
                  <c:v>42634.409722222219</c:v>
                </c:pt>
                <c:pt idx="14735">
                  <c:v>42634.413194444445</c:v>
                </c:pt>
                <c:pt idx="14736">
                  <c:v>42634.416666666664</c:v>
                </c:pt>
                <c:pt idx="14737">
                  <c:v>42634.420138888891</c:v>
                </c:pt>
                <c:pt idx="14738">
                  <c:v>42634.423611111109</c:v>
                </c:pt>
                <c:pt idx="14739">
                  <c:v>42634.427083333336</c:v>
                </c:pt>
                <c:pt idx="14740">
                  <c:v>42634.430555555555</c:v>
                </c:pt>
                <c:pt idx="14741">
                  <c:v>42634.434027777781</c:v>
                </c:pt>
                <c:pt idx="14742">
                  <c:v>42634.4375</c:v>
                </c:pt>
                <c:pt idx="14743">
                  <c:v>42634.440972222219</c:v>
                </c:pt>
                <c:pt idx="14744">
                  <c:v>42634.444444444445</c:v>
                </c:pt>
                <c:pt idx="14745">
                  <c:v>42634.447916666664</c:v>
                </c:pt>
                <c:pt idx="14746">
                  <c:v>42634.451388888891</c:v>
                </c:pt>
                <c:pt idx="14747">
                  <c:v>42634.454861111109</c:v>
                </c:pt>
                <c:pt idx="14748">
                  <c:v>42634.458333333336</c:v>
                </c:pt>
                <c:pt idx="14749">
                  <c:v>42634.461805555555</c:v>
                </c:pt>
                <c:pt idx="14750">
                  <c:v>42634.465277777781</c:v>
                </c:pt>
                <c:pt idx="14751">
                  <c:v>42634.46875</c:v>
                </c:pt>
                <c:pt idx="14752">
                  <c:v>42634.472222222219</c:v>
                </c:pt>
                <c:pt idx="14753">
                  <c:v>42634.475694444445</c:v>
                </c:pt>
                <c:pt idx="14754">
                  <c:v>42634.479166666664</c:v>
                </c:pt>
                <c:pt idx="14755">
                  <c:v>42634.482638888891</c:v>
                </c:pt>
                <c:pt idx="14756">
                  <c:v>42634.486111111109</c:v>
                </c:pt>
                <c:pt idx="14757">
                  <c:v>42634.489583333336</c:v>
                </c:pt>
                <c:pt idx="14758">
                  <c:v>42634.493055555555</c:v>
                </c:pt>
                <c:pt idx="14759">
                  <c:v>42634.496527777781</c:v>
                </c:pt>
                <c:pt idx="14760">
                  <c:v>42634.5</c:v>
                </c:pt>
                <c:pt idx="14761">
                  <c:v>42634.503472222219</c:v>
                </c:pt>
                <c:pt idx="14762">
                  <c:v>42634.506944444445</c:v>
                </c:pt>
                <c:pt idx="14763">
                  <c:v>42634.510416666664</c:v>
                </c:pt>
                <c:pt idx="14764">
                  <c:v>42634.513888888891</c:v>
                </c:pt>
                <c:pt idx="14765">
                  <c:v>42634.517361111109</c:v>
                </c:pt>
                <c:pt idx="14766">
                  <c:v>42634.520833333336</c:v>
                </c:pt>
                <c:pt idx="14767">
                  <c:v>42634.524305555555</c:v>
                </c:pt>
                <c:pt idx="14768">
                  <c:v>42634.527777777781</c:v>
                </c:pt>
                <c:pt idx="14769">
                  <c:v>42634.53125</c:v>
                </c:pt>
                <c:pt idx="14770">
                  <c:v>42634.534722222219</c:v>
                </c:pt>
                <c:pt idx="14771">
                  <c:v>42634.538194444445</c:v>
                </c:pt>
                <c:pt idx="14772">
                  <c:v>42634.541666666664</c:v>
                </c:pt>
                <c:pt idx="14773">
                  <c:v>42634.545138888891</c:v>
                </c:pt>
                <c:pt idx="14774">
                  <c:v>42634.548611111109</c:v>
                </c:pt>
                <c:pt idx="14775">
                  <c:v>42634.552083333336</c:v>
                </c:pt>
                <c:pt idx="14776">
                  <c:v>42634.555555555555</c:v>
                </c:pt>
                <c:pt idx="14777">
                  <c:v>42634.559027777781</c:v>
                </c:pt>
                <c:pt idx="14778">
                  <c:v>42634.5625</c:v>
                </c:pt>
                <c:pt idx="14779">
                  <c:v>42634.565972222219</c:v>
                </c:pt>
                <c:pt idx="14780">
                  <c:v>42634.569444444445</c:v>
                </c:pt>
                <c:pt idx="14781">
                  <c:v>42634.572916666664</c:v>
                </c:pt>
                <c:pt idx="14782">
                  <c:v>42634.576388888891</c:v>
                </c:pt>
                <c:pt idx="14783">
                  <c:v>42634.579861111109</c:v>
                </c:pt>
                <c:pt idx="14784">
                  <c:v>42634.583333333336</c:v>
                </c:pt>
                <c:pt idx="14785">
                  <c:v>42634.586805555555</c:v>
                </c:pt>
                <c:pt idx="14786">
                  <c:v>42634.590277777781</c:v>
                </c:pt>
                <c:pt idx="14787">
                  <c:v>42634.59375</c:v>
                </c:pt>
                <c:pt idx="14788">
                  <c:v>42634.597222222219</c:v>
                </c:pt>
                <c:pt idx="14789">
                  <c:v>42634.600694444445</c:v>
                </c:pt>
                <c:pt idx="14790">
                  <c:v>42634.604166666664</c:v>
                </c:pt>
                <c:pt idx="14791">
                  <c:v>42634.607638888891</c:v>
                </c:pt>
                <c:pt idx="14792">
                  <c:v>42634.611111111109</c:v>
                </c:pt>
                <c:pt idx="14793">
                  <c:v>42634.614583333336</c:v>
                </c:pt>
                <c:pt idx="14794">
                  <c:v>42634.618055555555</c:v>
                </c:pt>
                <c:pt idx="14795">
                  <c:v>42634.621527777781</c:v>
                </c:pt>
                <c:pt idx="14796">
                  <c:v>42634.625</c:v>
                </c:pt>
                <c:pt idx="14797">
                  <c:v>42634.628472222219</c:v>
                </c:pt>
                <c:pt idx="14798">
                  <c:v>42634.631944444445</c:v>
                </c:pt>
                <c:pt idx="14799">
                  <c:v>42634.635416666664</c:v>
                </c:pt>
                <c:pt idx="14800">
                  <c:v>42634.638888888891</c:v>
                </c:pt>
                <c:pt idx="14801">
                  <c:v>42634.642361111109</c:v>
                </c:pt>
                <c:pt idx="14802">
                  <c:v>42634.645833333336</c:v>
                </c:pt>
                <c:pt idx="14803">
                  <c:v>42634.649305555555</c:v>
                </c:pt>
                <c:pt idx="14804">
                  <c:v>42634.652777777781</c:v>
                </c:pt>
                <c:pt idx="14805">
                  <c:v>42634.65625</c:v>
                </c:pt>
                <c:pt idx="14806">
                  <c:v>42634.659722222219</c:v>
                </c:pt>
                <c:pt idx="14807">
                  <c:v>42634.663194444445</c:v>
                </c:pt>
                <c:pt idx="14808">
                  <c:v>42634.666666666664</c:v>
                </c:pt>
                <c:pt idx="14809">
                  <c:v>42634.670138888891</c:v>
                </c:pt>
                <c:pt idx="14810">
                  <c:v>42634.673611111109</c:v>
                </c:pt>
                <c:pt idx="14811">
                  <c:v>42634.677083333336</c:v>
                </c:pt>
                <c:pt idx="14812">
                  <c:v>42634.680555555555</c:v>
                </c:pt>
                <c:pt idx="14813">
                  <c:v>42634.684027777781</c:v>
                </c:pt>
                <c:pt idx="14814">
                  <c:v>42634.6875</c:v>
                </c:pt>
                <c:pt idx="14815">
                  <c:v>42634.690972222219</c:v>
                </c:pt>
                <c:pt idx="14816">
                  <c:v>42634.694444444445</c:v>
                </c:pt>
                <c:pt idx="14817">
                  <c:v>42634.697916666664</c:v>
                </c:pt>
                <c:pt idx="14818">
                  <c:v>42634.701388888891</c:v>
                </c:pt>
                <c:pt idx="14819">
                  <c:v>42634.704861111109</c:v>
                </c:pt>
                <c:pt idx="14820">
                  <c:v>42634.708333333336</c:v>
                </c:pt>
                <c:pt idx="14821">
                  <c:v>42634.711805555555</c:v>
                </c:pt>
                <c:pt idx="14822">
                  <c:v>42634.715277777781</c:v>
                </c:pt>
                <c:pt idx="14823">
                  <c:v>42634.71875</c:v>
                </c:pt>
                <c:pt idx="14824">
                  <c:v>42634.722222222219</c:v>
                </c:pt>
                <c:pt idx="14825">
                  <c:v>42634.725694444445</c:v>
                </c:pt>
                <c:pt idx="14826">
                  <c:v>42634.729166666664</c:v>
                </c:pt>
                <c:pt idx="14827">
                  <c:v>42634.732638888891</c:v>
                </c:pt>
                <c:pt idx="14828">
                  <c:v>42634.736111111109</c:v>
                </c:pt>
                <c:pt idx="14829">
                  <c:v>42634.739583333336</c:v>
                </c:pt>
                <c:pt idx="14830">
                  <c:v>42634.743055555555</c:v>
                </c:pt>
                <c:pt idx="14831">
                  <c:v>42634.746527777781</c:v>
                </c:pt>
                <c:pt idx="14832">
                  <c:v>42634.75</c:v>
                </c:pt>
                <c:pt idx="14833">
                  <c:v>42634.753472222219</c:v>
                </c:pt>
                <c:pt idx="14834">
                  <c:v>42634.756944444445</c:v>
                </c:pt>
                <c:pt idx="14835">
                  <c:v>42634.760416666664</c:v>
                </c:pt>
                <c:pt idx="14836">
                  <c:v>42634.763888888891</c:v>
                </c:pt>
                <c:pt idx="14837">
                  <c:v>42634.767361111109</c:v>
                </c:pt>
                <c:pt idx="14838">
                  <c:v>42634.770833333336</c:v>
                </c:pt>
                <c:pt idx="14839">
                  <c:v>42634.774305555555</c:v>
                </c:pt>
                <c:pt idx="14840">
                  <c:v>42634.777777777781</c:v>
                </c:pt>
                <c:pt idx="14841">
                  <c:v>42634.78125</c:v>
                </c:pt>
                <c:pt idx="14842">
                  <c:v>42634.784722222219</c:v>
                </c:pt>
                <c:pt idx="14843">
                  <c:v>42634.788194444445</c:v>
                </c:pt>
                <c:pt idx="14844">
                  <c:v>42634.791666666664</c:v>
                </c:pt>
                <c:pt idx="14845">
                  <c:v>42634.795138888891</c:v>
                </c:pt>
                <c:pt idx="14846">
                  <c:v>42634.798611111109</c:v>
                </c:pt>
                <c:pt idx="14847">
                  <c:v>42634.802083333336</c:v>
                </c:pt>
                <c:pt idx="14848">
                  <c:v>42634.805555555555</c:v>
                </c:pt>
                <c:pt idx="14849">
                  <c:v>42634.809027777781</c:v>
                </c:pt>
                <c:pt idx="14850">
                  <c:v>42634.8125</c:v>
                </c:pt>
                <c:pt idx="14851">
                  <c:v>42634.815972222219</c:v>
                </c:pt>
                <c:pt idx="14852">
                  <c:v>42634.819444444445</c:v>
                </c:pt>
                <c:pt idx="14853">
                  <c:v>42634.822916666664</c:v>
                </c:pt>
                <c:pt idx="14854">
                  <c:v>42634.826388888891</c:v>
                </c:pt>
                <c:pt idx="14855">
                  <c:v>42634.829861111109</c:v>
                </c:pt>
                <c:pt idx="14856">
                  <c:v>42634.833333333336</c:v>
                </c:pt>
                <c:pt idx="14857">
                  <c:v>42634.836805555555</c:v>
                </c:pt>
                <c:pt idx="14858">
                  <c:v>42634.840277777781</c:v>
                </c:pt>
                <c:pt idx="14859">
                  <c:v>42634.84375</c:v>
                </c:pt>
                <c:pt idx="14860">
                  <c:v>42634.847222222219</c:v>
                </c:pt>
                <c:pt idx="14861">
                  <c:v>42634.850694444445</c:v>
                </c:pt>
                <c:pt idx="14862">
                  <c:v>42634.854166666664</c:v>
                </c:pt>
                <c:pt idx="14863">
                  <c:v>42634.857638888891</c:v>
                </c:pt>
                <c:pt idx="14864">
                  <c:v>42634.861111111109</c:v>
                </c:pt>
                <c:pt idx="14865">
                  <c:v>42634.864583333336</c:v>
                </c:pt>
                <c:pt idx="14866">
                  <c:v>42634.868055555555</c:v>
                </c:pt>
                <c:pt idx="14867">
                  <c:v>42634.871527777781</c:v>
                </c:pt>
                <c:pt idx="14868">
                  <c:v>42634.875</c:v>
                </c:pt>
                <c:pt idx="14869">
                  <c:v>42634.878472222219</c:v>
                </c:pt>
                <c:pt idx="14870">
                  <c:v>42634.881944444445</c:v>
                </c:pt>
                <c:pt idx="14871">
                  <c:v>42634.885416666664</c:v>
                </c:pt>
                <c:pt idx="14872">
                  <c:v>42634.888888888891</c:v>
                </c:pt>
                <c:pt idx="14873">
                  <c:v>42634.892361111109</c:v>
                </c:pt>
                <c:pt idx="14874">
                  <c:v>42634.895833333336</c:v>
                </c:pt>
                <c:pt idx="14875">
                  <c:v>42634.899305555555</c:v>
                </c:pt>
                <c:pt idx="14876">
                  <c:v>42634.902777777781</c:v>
                </c:pt>
                <c:pt idx="14877">
                  <c:v>42634.90625</c:v>
                </c:pt>
                <c:pt idx="14878">
                  <c:v>42634.909722222219</c:v>
                </c:pt>
                <c:pt idx="14879">
                  <c:v>42634.913194444445</c:v>
                </c:pt>
                <c:pt idx="14880">
                  <c:v>42634.916666666664</c:v>
                </c:pt>
                <c:pt idx="14881">
                  <c:v>42634.920138888891</c:v>
                </c:pt>
                <c:pt idx="14882">
                  <c:v>42634.923611111109</c:v>
                </c:pt>
                <c:pt idx="14883">
                  <c:v>42634.927083333336</c:v>
                </c:pt>
                <c:pt idx="14884">
                  <c:v>42634.930555555555</c:v>
                </c:pt>
                <c:pt idx="14885">
                  <c:v>42634.934027777781</c:v>
                </c:pt>
                <c:pt idx="14886">
                  <c:v>42634.9375</c:v>
                </c:pt>
                <c:pt idx="14887">
                  <c:v>42634.940972222219</c:v>
                </c:pt>
                <c:pt idx="14888">
                  <c:v>42634.944444444445</c:v>
                </c:pt>
                <c:pt idx="14889">
                  <c:v>42634.947916666664</c:v>
                </c:pt>
                <c:pt idx="14890">
                  <c:v>42634.951388888891</c:v>
                </c:pt>
                <c:pt idx="14891">
                  <c:v>42634.954861111109</c:v>
                </c:pt>
                <c:pt idx="14892">
                  <c:v>42634.958333333336</c:v>
                </c:pt>
                <c:pt idx="14893">
                  <c:v>42634.961805555555</c:v>
                </c:pt>
                <c:pt idx="14894">
                  <c:v>42634.965277777781</c:v>
                </c:pt>
                <c:pt idx="14895">
                  <c:v>42634.96875</c:v>
                </c:pt>
                <c:pt idx="14896">
                  <c:v>42634.972222222219</c:v>
                </c:pt>
                <c:pt idx="14897">
                  <c:v>42634.975694444445</c:v>
                </c:pt>
                <c:pt idx="14898">
                  <c:v>42634.979166666664</c:v>
                </c:pt>
                <c:pt idx="14899">
                  <c:v>42634.982638888891</c:v>
                </c:pt>
                <c:pt idx="14900">
                  <c:v>42634.986111111109</c:v>
                </c:pt>
                <c:pt idx="14901">
                  <c:v>42634.989583333336</c:v>
                </c:pt>
                <c:pt idx="14902">
                  <c:v>42634.993055555555</c:v>
                </c:pt>
                <c:pt idx="14903">
                  <c:v>42634.996527777781</c:v>
                </c:pt>
                <c:pt idx="14904">
                  <c:v>42635</c:v>
                </c:pt>
                <c:pt idx="14905">
                  <c:v>42635.003472222219</c:v>
                </c:pt>
                <c:pt idx="14906">
                  <c:v>42635.006944444445</c:v>
                </c:pt>
                <c:pt idx="14907">
                  <c:v>42635.010416666664</c:v>
                </c:pt>
                <c:pt idx="14908">
                  <c:v>42635.013888888891</c:v>
                </c:pt>
                <c:pt idx="14909">
                  <c:v>42635.017361111109</c:v>
                </c:pt>
                <c:pt idx="14910">
                  <c:v>42635.020833333336</c:v>
                </c:pt>
                <c:pt idx="14911">
                  <c:v>42635.024305555555</c:v>
                </c:pt>
                <c:pt idx="14912">
                  <c:v>42635.027777777781</c:v>
                </c:pt>
                <c:pt idx="14913">
                  <c:v>42635.03125</c:v>
                </c:pt>
                <c:pt idx="14914">
                  <c:v>42635.034722222219</c:v>
                </c:pt>
                <c:pt idx="14915">
                  <c:v>42635.038194444445</c:v>
                </c:pt>
                <c:pt idx="14916">
                  <c:v>42635.041666666664</c:v>
                </c:pt>
                <c:pt idx="14917">
                  <c:v>42635.045138888891</c:v>
                </c:pt>
                <c:pt idx="14918">
                  <c:v>42635.048611111109</c:v>
                </c:pt>
                <c:pt idx="14919">
                  <c:v>42635.052083333336</c:v>
                </c:pt>
                <c:pt idx="14920">
                  <c:v>42635.055555555555</c:v>
                </c:pt>
                <c:pt idx="14921">
                  <c:v>42635.059027777781</c:v>
                </c:pt>
                <c:pt idx="14922">
                  <c:v>42635.0625</c:v>
                </c:pt>
                <c:pt idx="14923">
                  <c:v>42635.065972222219</c:v>
                </c:pt>
                <c:pt idx="14924">
                  <c:v>42635.069444444445</c:v>
                </c:pt>
                <c:pt idx="14925">
                  <c:v>42635.072916666664</c:v>
                </c:pt>
                <c:pt idx="14926">
                  <c:v>42635.076388888891</c:v>
                </c:pt>
                <c:pt idx="14927">
                  <c:v>42635.079861111109</c:v>
                </c:pt>
                <c:pt idx="14928">
                  <c:v>42635.083333333336</c:v>
                </c:pt>
                <c:pt idx="14929">
                  <c:v>42635.086805555555</c:v>
                </c:pt>
                <c:pt idx="14930">
                  <c:v>42635.090277777781</c:v>
                </c:pt>
                <c:pt idx="14931">
                  <c:v>42635.09375</c:v>
                </c:pt>
                <c:pt idx="14932">
                  <c:v>42635.097222222219</c:v>
                </c:pt>
                <c:pt idx="14933">
                  <c:v>42635.100694444445</c:v>
                </c:pt>
                <c:pt idx="14934">
                  <c:v>42635.104166666664</c:v>
                </c:pt>
                <c:pt idx="14935">
                  <c:v>42635.107638888891</c:v>
                </c:pt>
                <c:pt idx="14936">
                  <c:v>42635.111111111109</c:v>
                </c:pt>
                <c:pt idx="14937">
                  <c:v>42635.114583333336</c:v>
                </c:pt>
                <c:pt idx="14938">
                  <c:v>42635.118055555555</c:v>
                </c:pt>
                <c:pt idx="14939">
                  <c:v>42635.121527777781</c:v>
                </c:pt>
                <c:pt idx="14940">
                  <c:v>42635.125</c:v>
                </c:pt>
                <c:pt idx="14941">
                  <c:v>42635.128472222219</c:v>
                </c:pt>
                <c:pt idx="14942">
                  <c:v>42635.131944444445</c:v>
                </c:pt>
                <c:pt idx="14943">
                  <c:v>42635.135416666664</c:v>
                </c:pt>
                <c:pt idx="14944">
                  <c:v>42635.138888888891</c:v>
                </c:pt>
                <c:pt idx="14945">
                  <c:v>42635.142361111109</c:v>
                </c:pt>
                <c:pt idx="14946">
                  <c:v>42635.145833333336</c:v>
                </c:pt>
                <c:pt idx="14947">
                  <c:v>42635.149305555555</c:v>
                </c:pt>
                <c:pt idx="14948">
                  <c:v>42635.152777777781</c:v>
                </c:pt>
                <c:pt idx="14949">
                  <c:v>42635.15625</c:v>
                </c:pt>
                <c:pt idx="14950">
                  <c:v>42635.159722222219</c:v>
                </c:pt>
                <c:pt idx="14951">
                  <c:v>42635.163194444445</c:v>
                </c:pt>
                <c:pt idx="14952">
                  <c:v>42635.166666666664</c:v>
                </c:pt>
                <c:pt idx="14953">
                  <c:v>42635.170138888891</c:v>
                </c:pt>
                <c:pt idx="14954">
                  <c:v>42635.173611111109</c:v>
                </c:pt>
                <c:pt idx="14955">
                  <c:v>42635.177083333336</c:v>
                </c:pt>
                <c:pt idx="14956">
                  <c:v>42635.180555555555</c:v>
                </c:pt>
                <c:pt idx="14957">
                  <c:v>42635.184027777781</c:v>
                </c:pt>
                <c:pt idx="14958">
                  <c:v>42635.1875</c:v>
                </c:pt>
                <c:pt idx="14959">
                  <c:v>42635.190972222219</c:v>
                </c:pt>
                <c:pt idx="14960">
                  <c:v>42635.194444444445</c:v>
                </c:pt>
                <c:pt idx="14961">
                  <c:v>42635.197916666664</c:v>
                </c:pt>
                <c:pt idx="14962">
                  <c:v>42635.201388888891</c:v>
                </c:pt>
                <c:pt idx="14963">
                  <c:v>42635.204861111109</c:v>
                </c:pt>
                <c:pt idx="14964">
                  <c:v>42635.208333333336</c:v>
                </c:pt>
                <c:pt idx="14965">
                  <c:v>42635.211805555555</c:v>
                </c:pt>
                <c:pt idx="14966">
                  <c:v>42635.215277777781</c:v>
                </c:pt>
                <c:pt idx="14967">
                  <c:v>42635.21875</c:v>
                </c:pt>
                <c:pt idx="14968">
                  <c:v>42635.222222222219</c:v>
                </c:pt>
                <c:pt idx="14969">
                  <c:v>42635.225694444445</c:v>
                </c:pt>
                <c:pt idx="14970">
                  <c:v>42635.229166666664</c:v>
                </c:pt>
                <c:pt idx="14971">
                  <c:v>42635.232638888891</c:v>
                </c:pt>
                <c:pt idx="14972">
                  <c:v>42635.236111111109</c:v>
                </c:pt>
                <c:pt idx="14973">
                  <c:v>42635.239583333336</c:v>
                </c:pt>
                <c:pt idx="14974">
                  <c:v>42635.243055555555</c:v>
                </c:pt>
                <c:pt idx="14975">
                  <c:v>42635.246527777781</c:v>
                </c:pt>
                <c:pt idx="14976">
                  <c:v>42635.25</c:v>
                </c:pt>
                <c:pt idx="14977">
                  <c:v>42635.253472222219</c:v>
                </c:pt>
                <c:pt idx="14978">
                  <c:v>42635.256944444445</c:v>
                </c:pt>
                <c:pt idx="14979">
                  <c:v>42635.260416666664</c:v>
                </c:pt>
                <c:pt idx="14980">
                  <c:v>42635.263888888891</c:v>
                </c:pt>
                <c:pt idx="14981">
                  <c:v>42635.267361111109</c:v>
                </c:pt>
                <c:pt idx="14982">
                  <c:v>42635.270833333336</c:v>
                </c:pt>
                <c:pt idx="14983">
                  <c:v>42635.274305555555</c:v>
                </c:pt>
                <c:pt idx="14984">
                  <c:v>42635.277777777781</c:v>
                </c:pt>
                <c:pt idx="14985">
                  <c:v>42635.28125</c:v>
                </c:pt>
                <c:pt idx="14986">
                  <c:v>42635.284722222219</c:v>
                </c:pt>
                <c:pt idx="14987">
                  <c:v>42635.288194444445</c:v>
                </c:pt>
                <c:pt idx="14988">
                  <c:v>42635.291666666664</c:v>
                </c:pt>
                <c:pt idx="14989">
                  <c:v>42635.295138888891</c:v>
                </c:pt>
                <c:pt idx="14990">
                  <c:v>42635.298611111109</c:v>
                </c:pt>
                <c:pt idx="14991">
                  <c:v>42635.302083333336</c:v>
                </c:pt>
                <c:pt idx="14992">
                  <c:v>42635.305555555555</c:v>
                </c:pt>
                <c:pt idx="14993">
                  <c:v>42635.309027777781</c:v>
                </c:pt>
                <c:pt idx="14994">
                  <c:v>42635.3125</c:v>
                </c:pt>
                <c:pt idx="14995">
                  <c:v>42635.315972222219</c:v>
                </c:pt>
                <c:pt idx="14996">
                  <c:v>42635.319444444445</c:v>
                </c:pt>
                <c:pt idx="14997">
                  <c:v>42635.322916666664</c:v>
                </c:pt>
                <c:pt idx="14998">
                  <c:v>42635.326388888891</c:v>
                </c:pt>
                <c:pt idx="14999">
                  <c:v>42635.329861111109</c:v>
                </c:pt>
                <c:pt idx="15000">
                  <c:v>42635.333333333336</c:v>
                </c:pt>
                <c:pt idx="15001">
                  <c:v>42635.336805555555</c:v>
                </c:pt>
                <c:pt idx="15002">
                  <c:v>42635.340277777781</c:v>
                </c:pt>
                <c:pt idx="15003">
                  <c:v>42635.34375</c:v>
                </c:pt>
                <c:pt idx="15004">
                  <c:v>42635.347222222219</c:v>
                </c:pt>
                <c:pt idx="15005">
                  <c:v>42635.350694444445</c:v>
                </c:pt>
                <c:pt idx="15006">
                  <c:v>42635.354166666664</c:v>
                </c:pt>
                <c:pt idx="15007">
                  <c:v>42635.357638888891</c:v>
                </c:pt>
                <c:pt idx="15008">
                  <c:v>42635.361111111109</c:v>
                </c:pt>
                <c:pt idx="15009">
                  <c:v>42635.364583333336</c:v>
                </c:pt>
                <c:pt idx="15010">
                  <c:v>42635.368055555555</c:v>
                </c:pt>
                <c:pt idx="15011">
                  <c:v>42635.371527777781</c:v>
                </c:pt>
                <c:pt idx="15012">
                  <c:v>42635.375</c:v>
                </c:pt>
                <c:pt idx="15013">
                  <c:v>42635.378472222219</c:v>
                </c:pt>
                <c:pt idx="15014">
                  <c:v>42635.381944444445</c:v>
                </c:pt>
                <c:pt idx="15015">
                  <c:v>42635.385416666664</c:v>
                </c:pt>
                <c:pt idx="15016">
                  <c:v>42635.388888888891</c:v>
                </c:pt>
                <c:pt idx="15017">
                  <c:v>42635.392361111109</c:v>
                </c:pt>
                <c:pt idx="15018">
                  <c:v>42635.395833333336</c:v>
                </c:pt>
                <c:pt idx="15019">
                  <c:v>42635.399305555555</c:v>
                </c:pt>
                <c:pt idx="15020">
                  <c:v>42635.402777777781</c:v>
                </c:pt>
                <c:pt idx="15021">
                  <c:v>42635.40625</c:v>
                </c:pt>
                <c:pt idx="15022">
                  <c:v>42635.409722222219</c:v>
                </c:pt>
                <c:pt idx="15023">
                  <c:v>42635.413194444445</c:v>
                </c:pt>
                <c:pt idx="15024">
                  <c:v>42635.416666666664</c:v>
                </c:pt>
                <c:pt idx="15025">
                  <c:v>42635.420138888891</c:v>
                </c:pt>
                <c:pt idx="15026">
                  <c:v>42635.423611111109</c:v>
                </c:pt>
                <c:pt idx="15027">
                  <c:v>42635.427083333336</c:v>
                </c:pt>
                <c:pt idx="15028">
                  <c:v>42635.430555555555</c:v>
                </c:pt>
                <c:pt idx="15029">
                  <c:v>42635.434027777781</c:v>
                </c:pt>
                <c:pt idx="15030">
                  <c:v>42635.4375</c:v>
                </c:pt>
                <c:pt idx="15031">
                  <c:v>42635.440972222219</c:v>
                </c:pt>
                <c:pt idx="15032">
                  <c:v>42635.444444444445</c:v>
                </c:pt>
                <c:pt idx="15033">
                  <c:v>42635.447916666664</c:v>
                </c:pt>
                <c:pt idx="15034">
                  <c:v>42635.451388888891</c:v>
                </c:pt>
                <c:pt idx="15035">
                  <c:v>42635.454861111109</c:v>
                </c:pt>
                <c:pt idx="15036">
                  <c:v>42635.458333333336</c:v>
                </c:pt>
                <c:pt idx="15037">
                  <c:v>42635.461805555555</c:v>
                </c:pt>
                <c:pt idx="15038">
                  <c:v>42635.465277777781</c:v>
                </c:pt>
                <c:pt idx="15039">
                  <c:v>42635.46875</c:v>
                </c:pt>
                <c:pt idx="15040">
                  <c:v>42635.472222222219</c:v>
                </c:pt>
                <c:pt idx="15041">
                  <c:v>42635.475694444445</c:v>
                </c:pt>
                <c:pt idx="15042">
                  <c:v>42635.479166666664</c:v>
                </c:pt>
                <c:pt idx="15043">
                  <c:v>42635.482638888891</c:v>
                </c:pt>
                <c:pt idx="15044">
                  <c:v>42635.486111111109</c:v>
                </c:pt>
                <c:pt idx="15045">
                  <c:v>42635.489583333336</c:v>
                </c:pt>
                <c:pt idx="15046">
                  <c:v>42635.493055555555</c:v>
                </c:pt>
                <c:pt idx="15047">
                  <c:v>42635.496527777781</c:v>
                </c:pt>
                <c:pt idx="15048">
                  <c:v>42635.5</c:v>
                </c:pt>
                <c:pt idx="15049">
                  <c:v>42635.503472222219</c:v>
                </c:pt>
                <c:pt idx="15050">
                  <c:v>42635.506944444445</c:v>
                </c:pt>
                <c:pt idx="15051">
                  <c:v>42635.510416666664</c:v>
                </c:pt>
                <c:pt idx="15052">
                  <c:v>42635.513888888891</c:v>
                </c:pt>
                <c:pt idx="15053">
                  <c:v>42635.517361111109</c:v>
                </c:pt>
                <c:pt idx="15054">
                  <c:v>42635.520833333336</c:v>
                </c:pt>
                <c:pt idx="15055">
                  <c:v>42635.524305555555</c:v>
                </c:pt>
                <c:pt idx="15056">
                  <c:v>42635.527777777781</c:v>
                </c:pt>
                <c:pt idx="15057">
                  <c:v>42635.53125</c:v>
                </c:pt>
                <c:pt idx="15058">
                  <c:v>42635.534722222219</c:v>
                </c:pt>
                <c:pt idx="15059">
                  <c:v>42635.538194444445</c:v>
                </c:pt>
                <c:pt idx="15060">
                  <c:v>42635.541666666664</c:v>
                </c:pt>
                <c:pt idx="15061">
                  <c:v>42635.545138888891</c:v>
                </c:pt>
                <c:pt idx="15062">
                  <c:v>42635.548611111109</c:v>
                </c:pt>
                <c:pt idx="15063">
                  <c:v>42635.552083333336</c:v>
                </c:pt>
                <c:pt idx="15064">
                  <c:v>42635.555555555555</c:v>
                </c:pt>
                <c:pt idx="15065">
                  <c:v>42635.559027777781</c:v>
                </c:pt>
                <c:pt idx="15066">
                  <c:v>42635.5625</c:v>
                </c:pt>
                <c:pt idx="15067">
                  <c:v>42635.565972222219</c:v>
                </c:pt>
                <c:pt idx="15068">
                  <c:v>42635.569444444445</c:v>
                </c:pt>
                <c:pt idx="15069">
                  <c:v>42635.572916666664</c:v>
                </c:pt>
                <c:pt idx="15070">
                  <c:v>42635.576388888891</c:v>
                </c:pt>
                <c:pt idx="15071">
                  <c:v>42635.579861111109</c:v>
                </c:pt>
                <c:pt idx="15072">
                  <c:v>42635.583333333336</c:v>
                </c:pt>
                <c:pt idx="15073">
                  <c:v>42635.586805555555</c:v>
                </c:pt>
                <c:pt idx="15074">
                  <c:v>42635.590277777781</c:v>
                </c:pt>
                <c:pt idx="15075">
                  <c:v>42635.59375</c:v>
                </c:pt>
                <c:pt idx="15076">
                  <c:v>42635.597222222219</c:v>
                </c:pt>
                <c:pt idx="15077">
                  <c:v>42635.600694444445</c:v>
                </c:pt>
                <c:pt idx="15078">
                  <c:v>42635.604166666664</c:v>
                </c:pt>
                <c:pt idx="15079">
                  <c:v>42635.607638888891</c:v>
                </c:pt>
                <c:pt idx="15080">
                  <c:v>42635.611111111109</c:v>
                </c:pt>
                <c:pt idx="15081">
                  <c:v>42635.614583333336</c:v>
                </c:pt>
                <c:pt idx="15082">
                  <c:v>42635.618055555555</c:v>
                </c:pt>
                <c:pt idx="15083">
                  <c:v>42635.621527777781</c:v>
                </c:pt>
                <c:pt idx="15084">
                  <c:v>42635.625</c:v>
                </c:pt>
                <c:pt idx="15085">
                  <c:v>42635.628472222219</c:v>
                </c:pt>
                <c:pt idx="15086">
                  <c:v>42635.631944444445</c:v>
                </c:pt>
                <c:pt idx="15087">
                  <c:v>42635.635416666664</c:v>
                </c:pt>
                <c:pt idx="15088">
                  <c:v>42635.638888888891</c:v>
                </c:pt>
                <c:pt idx="15089">
                  <c:v>42635.642361111109</c:v>
                </c:pt>
                <c:pt idx="15090">
                  <c:v>42635.645833333336</c:v>
                </c:pt>
                <c:pt idx="15091">
                  <c:v>42635.649305555555</c:v>
                </c:pt>
                <c:pt idx="15092">
                  <c:v>42635.652777777781</c:v>
                </c:pt>
                <c:pt idx="15093">
                  <c:v>42635.65625</c:v>
                </c:pt>
                <c:pt idx="15094">
                  <c:v>42635.659722222219</c:v>
                </c:pt>
                <c:pt idx="15095">
                  <c:v>42635.663194444445</c:v>
                </c:pt>
                <c:pt idx="15096">
                  <c:v>42635.666666666664</c:v>
                </c:pt>
                <c:pt idx="15097">
                  <c:v>42635.670138888891</c:v>
                </c:pt>
                <c:pt idx="15098">
                  <c:v>42635.673611111109</c:v>
                </c:pt>
                <c:pt idx="15099">
                  <c:v>42635.677083333336</c:v>
                </c:pt>
                <c:pt idx="15100">
                  <c:v>42635.680555555555</c:v>
                </c:pt>
                <c:pt idx="15101">
                  <c:v>42635.684027777781</c:v>
                </c:pt>
                <c:pt idx="15102">
                  <c:v>42635.6875</c:v>
                </c:pt>
                <c:pt idx="15103">
                  <c:v>42635.690972222219</c:v>
                </c:pt>
                <c:pt idx="15104">
                  <c:v>42635.694444444445</c:v>
                </c:pt>
                <c:pt idx="15105">
                  <c:v>42635.697916666664</c:v>
                </c:pt>
                <c:pt idx="15106">
                  <c:v>42635.701388888891</c:v>
                </c:pt>
                <c:pt idx="15107">
                  <c:v>42635.704861111109</c:v>
                </c:pt>
                <c:pt idx="15108">
                  <c:v>42635.708333333336</c:v>
                </c:pt>
                <c:pt idx="15109">
                  <c:v>42635.711805555555</c:v>
                </c:pt>
                <c:pt idx="15110">
                  <c:v>42635.715277777781</c:v>
                </c:pt>
                <c:pt idx="15111">
                  <c:v>42635.71875</c:v>
                </c:pt>
                <c:pt idx="15112">
                  <c:v>42635.722222222219</c:v>
                </c:pt>
                <c:pt idx="15113">
                  <c:v>42635.725694444445</c:v>
                </c:pt>
                <c:pt idx="15114">
                  <c:v>42635.729166666664</c:v>
                </c:pt>
                <c:pt idx="15115">
                  <c:v>42635.732638888891</c:v>
                </c:pt>
                <c:pt idx="15116">
                  <c:v>42635.736111111109</c:v>
                </c:pt>
                <c:pt idx="15117">
                  <c:v>42635.739583333336</c:v>
                </c:pt>
                <c:pt idx="15118">
                  <c:v>42635.743055555555</c:v>
                </c:pt>
                <c:pt idx="15119">
                  <c:v>42635.746527777781</c:v>
                </c:pt>
                <c:pt idx="15120">
                  <c:v>42635.75</c:v>
                </c:pt>
                <c:pt idx="15121">
                  <c:v>42635.753472222219</c:v>
                </c:pt>
                <c:pt idx="15122">
                  <c:v>42635.756944444445</c:v>
                </c:pt>
                <c:pt idx="15123">
                  <c:v>42635.760416666664</c:v>
                </c:pt>
                <c:pt idx="15124">
                  <c:v>42635.763888888891</c:v>
                </c:pt>
                <c:pt idx="15125">
                  <c:v>42635.767361111109</c:v>
                </c:pt>
                <c:pt idx="15126">
                  <c:v>42635.770833333336</c:v>
                </c:pt>
                <c:pt idx="15127">
                  <c:v>42635.774305555555</c:v>
                </c:pt>
                <c:pt idx="15128">
                  <c:v>42635.777777777781</c:v>
                </c:pt>
                <c:pt idx="15129">
                  <c:v>42635.78125</c:v>
                </c:pt>
                <c:pt idx="15130">
                  <c:v>42635.784722222219</c:v>
                </c:pt>
                <c:pt idx="15131">
                  <c:v>42635.788194444445</c:v>
                </c:pt>
                <c:pt idx="15132">
                  <c:v>42635.791666666664</c:v>
                </c:pt>
                <c:pt idx="15133">
                  <c:v>42635.795138888891</c:v>
                </c:pt>
                <c:pt idx="15134">
                  <c:v>42635.798611111109</c:v>
                </c:pt>
                <c:pt idx="15135">
                  <c:v>42635.802083333336</c:v>
                </c:pt>
                <c:pt idx="15136">
                  <c:v>42635.805555555555</c:v>
                </c:pt>
                <c:pt idx="15137">
                  <c:v>42635.809027777781</c:v>
                </c:pt>
                <c:pt idx="15138">
                  <c:v>42635.8125</c:v>
                </c:pt>
                <c:pt idx="15139">
                  <c:v>42635.815972222219</c:v>
                </c:pt>
                <c:pt idx="15140">
                  <c:v>42635.819444444445</c:v>
                </c:pt>
                <c:pt idx="15141">
                  <c:v>42635.822916666664</c:v>
                </c:pt>
                <c:pt idx="15142">
                  <c:v>42635.826388888891</c:v>
                </c:pt>
                <c:pt idx="15143">
                  <c:v>42635.829861111109</c:v>
                </c:pt>
                <c:pt idx="15144">
                  <c:v>42635.833333333336</c:v>
                </c:pt>
                <c:pt idx="15145">
                  <c:v>42635.836805555555</c:v>
                </c:pt>
                <c:pt idx="15146">
                  <c:v>42635.840277777781</c:v>
                </c:pt>
                <c:pt idx="15147">
                  <c:v>42635.84375</c:v>
                </c:pt>
                <c:pt idx="15148">
                  <c:v>42635.847222222219</c:v>
                </c:pt>
                <c:pt idx="15149">
                  <c:v>42635.850694444445</c:v>
                </c:pt>
                <c:pt idx="15150">
                  <c:v>42635.854166666664</c:v>
                </c:pt>
                <c:pt idx="15151">
                  <c:v>42635.857638888891</c:v>
                </c:pt>
                <c:pt idx="15152">
                  <c:v>42635.861111111109</c:v>
                </c:pt>
                <c:pt idx="15153">
                  <c:v>42635.864583333336</c:v>
                </c:pt>
                <c:pt idx="15154">
                  <c:v>42635.868055555555</c:v>
                </c:pt>
                <c:pt idx="15155">
                  <c:v>42635.871527777781</c:v>
                </c:pt>
                <c:pt idx="15156">
                  <c:v>42635.875</c:v>
                </c:pt>
                <c:pt idx="15157">
                  <c:v>42635.878472222219</c:v>
                </c:pt>
                <c:pt idx="15158">
                  <c:v>42635.881944444445</c:v>
                </c:pt>
                <c:pt idx="15159">
                  <c:v>42635.885416666664</c:v>
                </c:pt>
                <c:pt idx="15160">
                  <c:v>42635.888888888891</c:v>
                </c:pt>
                <c:pt idx="15161">
                  <c:v>42635.892361111109</c:v>
                </c:pt>
                <c:pt idx="15162">
                  <c:v>42635.895833333336</c:v>
                </c:pt>
                <c:pt idx="15163">
                  <c:v>42635.899305555555</c:v>
                </c:pt>
                <c:pt idx="15164">
                  <c:v>42635.902777777781</c:v>
                </c:pt>
                <c:pt idx="15165">
                  <c:v>42635.90625</c:v>
                </c:pt>
                <c:pt idx="15166">
                  <c:v>42635.909722222219</c:v>
                </c:pt>
                <c:pt idx="15167">
                  <c:v>42635.913194444445</c:v>
                </c:pt>
                <c:pt idx="15168">
                  <c:v>42635.916666666664</c:v>
                </c:pt>
                <c:pt idx="15169">
                  <c:v>42635.920138888891</c:v>
                </c:pt>
                <c:pt idx="15170">
                  <c:v>42635.923611111109</c:v>
                </c:pt>
                <c:pt idx="15171">
                  <c:v>42635.927083333336</c:v>
                </c:pt>
                <c:pt idx="15172">
                  <c:v>42635.930555555555</c:v>
                </c:pt>
                <c:pt idx="15173">
                  <c:v>42635.934027777781</c:v>
                </c:pt>
                <c:pt idx="15174">
                  <c:v>42635.9375</c:v>
                </c:pt>
                <c:pt idx="15175">
                  <c:v>42635.940972222219</c:v>
                </c:pt>
                <c:pt idx="15176">
                  <c:v>42635.944444444445</c:v>
                </c:pt>
                <c:pt idx="15177">
                  <c:v>42635.947916666664</c:v>
                </c:pt>
                <c:pt idx="15178">
                  <c:v>42635.951388888891</c:v>
                </c:pt>
                <c:pt idx="15179">
                  <c:v>42635.954861111109</c:v>
                </c:pt>
                <c:pt idx="15180">
                  <c:v>42635.958333333336</c:v>
                </c:pt>
                <c:pt idx="15181">
                  <c:v>42635.961805555555</c:v>
                </c:pt>
                <c:pt idx="15182">
                  <c:v>42635.965277777781</c:v>
                </c:pt>
                <c:pt idx="15183">
                  <c:v>42635.96875</c:v>
                </c:pt>
                <c:pt idx="15184">
                  <c:v>42635.972222222219</c:v>
                </c:pt>
                <c:pt idx="15185">
                  <c:v>42635.975694444445</c:v>
                </c:pt>
                <c:pt idx="15186">
                  <c:v>42635.979166666664</c:v>
                </c:pt>
                <c:pt idx="15187">
                  <c:v>42635.982638888891</c:v>
                </c:pt>
                <c:pt idx="15188">
                  <c:v>42635.986111111109</c:v>
                </c:pt>
                <c:pt idx="15189">
                  <c:v>42635.989583333336</c:v>
                </c:pt>
                <c:pt idx="15190">
                  <c:v>42635.993055555555</c:v>
                </c:pt>
                <c:pt idx="15191">
                  <c:v>42635.996527777781</c:v>
                </c:pt>
                <c:pt idx="15192">
                  <c:v>42636</c:v>
                </c:pt>
                <c:pt idx="15193">
                  <c:v>42636.003472222219</c:v>
                </c:pt>
                <c:pt idx="15194">
                  <c:v>42636.006944444445</c:v>
                </c:pt>
                <c:pt idx="15195">
                  <c:v>42636.010416666664</c:v>
                </c:pt>
                <c:pt idx="15196">
                  <c:v>42636.013888888891</c:v>
                </c:pt>
                <c:pt idx="15197">
                  <c:v>42636.017361111109</c:v>
                </c:pt>
                <c:pt idx="15198">
                  <c:v>42636.020833333336</c:v>
                </c:pt>
                <c:pt idx="15199">
                  <c:v>42636.024305555555</c:v>
                </c:pt>
                <c:pt idx="15200">
                  <c:v>42636.027777777781</c:v>
                </c:pt>
                <c:pt idx="15201">
                  <c:v>42636.03125</c:v>
                </c:pt>
                <c:pt idx="15202">
                  <c:v>42636.034722222219</c:v>
                </c:pt>
                <c:pt idx="15203">
                  <c:v>42636.038194444445</c:v>
                </c:pt>
                <c:pt idx="15204">
                  <c:v>42636.041666666664</c:v>
                </c:pt>
                <c:pt idx="15205">
                  <c:v>42636.045138888891</c:v>
                </c:pt>
                <c:pt idx="15206">
                  <c:v>42636.048611111109</c:v>
                </c:pt>
                <c:pt idx="15207">
                  <c:v>42636.052083333336</c:v>
                </c:pt>
                <c:pt idx="15208">
                  <c:v>42636.055555555555</c:v>
                </c:pt>
                <c:pt idx="15209">
                  <c:v>42636.059027777781</c:v>
                </c:pt>
                <c:pt idx="15210">
                  <c:v>42636.0625</c:v>
                </c:pt>
                <c:pt idx="15211">
                  <c:v>42636.065972222219</c:v>
                </c:pt>
                <c:pt idx="15212">
                  <c:v>42636.069444444445</c:v>
                </c:pt>
                <c:pt idx="15213">
                  <c:v>42636.072916666664</c:v>
                </c:pt>
                <c:pt idx="15214">
                  <c:v>42636.076388888891</c:v>
                </c:pt>
                <c:pt idx="15215">
                  <c:v>42636.079861111109</c:v>
                </c:pt>
                <c:pt idx="15216">
                  <c:v>42636.083333333336</c:v>
                </c:pt>
                <c:pt idx="15217">
                  <c:v>42636.086805555555</c:v>
                </c:pt>
                <c:pt idx="15218">
                  <c:v>42636.090277777781</c:v>
                </c:pt>
                <c:pt idx="15219">
                  <c:v>42636.09375</c:v>
                </c:pt>
                <c:pt idx="15220">
                  <c:v>42636.097222222219</c:v>
                </c:pt>
                <c:pt idx="15221">
                  <c:v>42636.100694444445</c:v>
                </c:pt>
                <c:pt idx="15222">
                  <c:v>42636.104166666664</c:v>
                </c:pt>
                <c:pt idx="15223">
                  <c:v>42636.107638888891</c:v>
                </c:pt>
                <c:pt idx="15224">
                  <c:v>42636.111111111109</c:v>
                </c:pt>
                <c:pt idx="15225">
                  <c:v>42636.114583333336</c:v>
                </c:pt>
                <c:pt idx="15226">
                  <c:v>42636.118055555555</c:v>
                </c:pt>
                <c:pt idx="15227">
                  <c:v>42636.121527777781</c:v>
                </c:pt>
                <c:pt idx="15228">
                  <c:v>42636.125</c:v>
                </c:pt>
                <c:pt idx="15229">
                  <c:v>42636.128472222219</c:v>
                </c:pt>
                <c:pt idx="15230">
                  <c:v>42636.131944444445</c:v>
                </c:pt>
                <c:pt idx="15231">
                  <c:v>42636.135416666664</c:v>
                </c:pt>
                <c:pt idx="15232">
                  <c:v>42636.138888888891</c:v>
                </c:pt>
                <c:pt idx="15233">
                  <c:v>42636.142361111109</c:v>
                </c:pt>
                <c:pt idx="15234">
                  <c:v>42636.145833333336</c:v>
                </c:pt>
                <c:pt idx="15235">
                  <c:v>42636.149305555555</c:v>
                </c:pt>
                <c:pt idx="15236">
                  <c:v>42636.152777777781</c:v>
                </c:pt>
                <c:pt idx="15237">
                  <c:v>42636.15625</c:v>
                </c:pt>
                <c:pt idx="15238">
                  <c:v>42636.159722222219</c:v>
                </c:pt>
                <c:pt idx="15239">
                  <c:v>42636.163194444445</c:v>
                </c:pt>
                <c:pt idx="15240">
                  <c:v>42636.166666666664</c:v>
                </c:pt>
                <c:pt idx="15241">
                  <c:v>42636.170138888891</c:v>
                </c:pt>
                <c:pt idx="15242">
                  <c:v>42636.173611111109</c:v>
                </c:pt>
                <c:pt idx="15243">
                  <c:v>42636.177083333336</c:v>
                </c:pt>
                <c:pt idx="15244">
                  <c:v>42636.180555555555</c:v>
                </c:pt>
                <c:pt idx="15245">
                  <c:v>42636.184027777781</c:v>
                </c:pt>
                <c:pt idx="15246">
                  <c:v>42636.1875</c:v>
                </c:pt>
                <c:pt idx="15247">
                  <c:v>42636.190972222219</c:v>
                </c:pt>
                <c:pt idx="15248">
                  <c:v>42636.194444444445</c:v>
                </c:pt>
                <c:pt idx="15249">
                  <c:v>42636.197916666664</c:v>
                </c:pt>
                <c:pt idx="15250">
                  <c:v>42636.201388888891</c:v>
                </c:pt>
                <c:pt idx="15251">
                  <c:v>42636.204861111109</c:v>
                </c:pt>
                <c:pt idx="15252">
                  <c:v>42636.208333333336</c:v>
                </c:pt>
                <c:pt idx="15253">
                  <c:v>42636.211805555555</c:v>
                </c:pt>
                <c:pt idx="15254">
                  <c:v>42636.215277777781</c:v>
                </c:pt>
                <c:pt idx="15255">
                  <c:v>42636.21875</c:v>
                </c:pt>
                <c:pt idx="15256">
                  <c:v>42636.222222222219</c:v>
                </c:pt>
                <c:pt idx="15257">
                  <c:v>42636.225694444445</c:v>
                </c:pt>
                <c:pt idx="15258">
                  <c:v>42636.229166666664</c:v>
                </c:pt>
                <c:pt idx="15259">
                  <c:v>42636.232638888891</c:v>
                </c:pt>
                <c:pt idx="15260">
                  <c:v>42636.236111111109</c:v>
                </c:pt>
                <c:pt idx="15261">
                  <c:v>42636.239583333336</c:v>
                </c:pt>
                <c:pt idx="15262">
                  <c:v>42636.243055555555</c:v>
                </c:pt>
                <c:pt idx="15263">
                  <c:v>42636.246527777781</c:v>
                </c:pt>
                <c:pt idx="15264">
                  <c:v>42636.25</c:v>
                </c:pt>
                <c:pt idx="15265">
                  <c:v>42636.253472222219</c:v>
                </c:pt>
                <c:pt idx="15266">
                  <c:v>42636.256944444445</c:v>
                </c:pt>
                <c:pt idx="15267">
                  <c:v>42636.260416666664</c:v>
                </c:pt>
                <c:pt idx="15268">
                  <c:v>42636.263888888891</c:v>
                </c:pt>
                <c:pt idx="15269">
                  <c:v>42636.267361111109</c:v>
                </c:pt>
                <c:pt idx="15270">
                  <c:v>42636.270833333336</c:v>
                </c:pt>
                <c:pt idx="15271">
                  <c:v>42636.274305555555</c:v>
                </c:pt>
                <c:pt idx="15272">
                  <c:v>42636.277777777781</c:v>
                </c:pt>
                <c:pt idx="15273">
                  <c:v>42636.28125</c:v>
                </c:pt>
                <c:pt idx="15274">
                  <c:v>42636.284722222219</c:v>
                </c:pt>
                <c:pt idx="15275">
                  <c:v>42636.288194444445</c:v>
                </c:pt>
                <c:pt idx="15276">
                  <c:v>42636.291666666664</c:v>
                </c:pt>
                <c:pt idx="15277">
                  <c:v>42636.295138888891</c:v>
                </c:pt>
                <c:pt idx="15278">
                  <c:v>42636.298611111109</c:v>
                </c:pt>
                <c:pt idx="15279">
                  <c:v>42636.302083333336</c:v>
                </c:pt>
                <c:pt idx="15280">
                  <c:v>42636.305555555555</c:v>
                </c:pt>
                <c:pt idx="15281">
                  <c:v>42636.309027777781</c:v>
                </c:pt>
                <c:pt idx="15282">
                  <c:v>42636.3125</c:v>
                </c:pt>
                <c:pt idx="15283">
                  <c:v>42636.315972222219</c:v>
                </c:pt>
                <c:pt idx="15284">
                  <c:v>42636.319444444445</c:v>
                </c:pt>
                <c:pt idx="15285">
                  <c:v>42636.322916666664</c:v>
                </c:pt>
                <c:pt idx="15286">
                  <c:v>42636.326388888891</c:v>
                </c:pt>
                <c:pt idx="15287">
                  <c:v>42636.329861111109</c:v>
                </c:pt>
                <c:pt idx="15288">
                  <c:v>42636.333333333336</c:v>
                </c:pt>
                <c:pt idx="15289">
                  <c:v>42636.336805555555</c:v>
                </c:pt>
                <c:pt idx="15290">
                  <c:v>42636.340277777781</c:v>
                </c:pt>
                <c:pt idx="15291">
                  <c:v>42636.34375</c:v>
                </c:pt>
                <c:pt idx="15292">
                  <c:v>42636.347222222219</c:v>
                </c:pt>
                <c:pt idx="15293">
                  <c:v>42636.350694444445</c:v>
                </c:pt>
                <c:pt idx="15294">
                  <c:v>42636.354166666664</c:v>
                </c:pt>
                <c:pt idx="15295">
                  <c:v>42636.357638888891</c:v>
                </c:pt>
                <c:pt idx="15296">
                  <c:v>42636.361111111109</c:v>
                </c:pt>
                <c:pt idx="15297">
                  <c:v>42636.364583333336</c:v>
                </c:pt>
                <c:pt idx="15298">
                  <c:v>42636.368055555555</c:v>
                </c:pt>
                <c:pt idx="15299">
                  <c:v>42636.371527777781</c:v>
                </c:pt>
                <c:pt idx="15300">
                  <c:v>42636.375</c:v>
                </c:pt>
                <c:pt idx="15301">
                  <c:v>42636.378472222219</c:v>
                </c:pt>
                <c:pt idx="15302">
                  <c:v>42636.381944444445</c:v>
                </c:pt>
                <c:pt idx="15303">
                  <c:v>42636.385416666664</c:v>
                </c:pt>
                <c:pt idx="15304">
                  <c:v>42636.388888888891</c:v>
                </c:pt>
                <c:pt idx="15305">
                  <c:v>42636.392361111109</c:v>
                </c:pt>
                <c:pt idx="15306">
                  <c:v>42636.395833333336</c:v>
                </c:pt>
                <c:pt idx="15307">
                  <c:v>42636.399305555555</c:v>
                </c:pt>
                <c:pt idx="15308">
                  <c:v>42636.402777777781</c:v>
                </c:pt>
                <c:pt idx="15309">
                  <c:v>42636.40625</c:v>
                </c:pt>
                <c:pt idx="15310">
                  <c:v>42636.409722222219</c:v>
                </c:pt>
                <c:pt idx="15311">
                  <c:v>42636.413194444445</c:v>
                </c:pt>
                <c:pt idx="15312">
                  <c:v>42636.416666666664</c:v>
                </c:pt>
                <c:pt idx="15313">
                  <c:v>42636.420138888891</c:v>
                </c:pt>
                <c:pt idx="15314">
                  <c:v>42636.423611111109</c:v>
                </c:pt>
                <c:pt idx="15315">
                  <c:v>42636.427083333336</c:v>
                </c:pt>
                <c:pt idx="15316">
                  <c:v>42636.430555555555</c:v>
                </c:pt>
                <c:pt idx="15317">
                  <c:v>42636.434027777781</c:v>
                </c:pt>
                <c:pt idx="15318">
                  <c:v>42636.4375</c:v>
                </c:pt>
                <c:pt idx="15319">
                  <c:v>42636.440972222219</c:v>
                </c:pt>
                <c:pt idx="15320">
                  <c:v>42636.444444444445</c:v>
                </c:pt>
                <c:pt idx="15321">
                  <c:v>42636.447916666664</c:v>
                </c:pt>
                <c:pt idx="15322">
                  <c:v>42636.451388888891</c:v>
                </c:pt>
                <c:pt idx="15323">
                  <c:v>42636.454861111109</c:v>
                </c:pt>
                <c:pt idx="15324">
                  <c:v>42636.458333333336</c:v>
                </c:pt>
                <c:pt idx="15325">
                  <c:v>42636.461805555555</c:v>
                </c:pt>
                <c:pt idx="15326">
                  <c:v>42636.465277777781</c:v>
                </c:pt>
                <c:pt idx="15327">
                  <c:v>42636.46875</c:v>
                </c:pt>
                <c:pt idx="15328">
                  <c:v>42636.472222222219</c:v>
                </c:pt>
                <c:pt idx="15329">
                  <c:v>42636.475694444445</c:v>
                </c:pt>
                <c:pt idx="15330">
                  <c:v>42636.479166666664</c:v>
                </c:pt>
                <c:pt idx="15331">
                  <c:v>42636.482638888891</c:v>
                </c:pt>
                <c:pt idx="15332">
                  <c:v>42636.486111111109</c:v>
                </c:pt>
                <c:pt idx="15333">
                  <c:v>42636.489583333336</c:v>
                </c:pt>
                <c:pt idx="15334">
                  <c:v>42636.493055555555</c:v>
                </c:pt>
                <c:pt idx="15335">
                  <c:v>42636.496527777781</c:v>
                </c:pt>
                <c:pt idx="15336">
                  <c:v>42636.5</c:v>
                </c:pt>
                <c:pt idx="15337">
                  <c:v>42636.503472222219</c:v>
                </c:pt>
                <c:pt idx="15338">
                  <c:v>42636.506944444445</c:v>
                </c:pt>
                <c:pt idx="15339">
                  <c:v>42636.510416666664</c:v>
                </c:pt>
                <c:pt idx="15340">
                  <c:v>42636.513888888891</c:v>
                </c:pt>
                <c:pt idx="15341">
                  <c:v>42636.517361111109</c:v>
                </c:pt>
                <c:pt idx="15342">
                  <c:v>42636.520833333336</c:v>
                </c:pt>
                <c:pt idx="15343">
                  <c:v>42636.524305555555</c:v>
                </c:pt>
                <c:pt idx="15344">
                  <c:v>42636.527777777781</c:v>
                </c:pt>
                <c:pt idx="15345">
                  <c:v>42636.53125</c:v>
                </c:pt>
                <c:pt idx="15346">
                  <c:v>42636.534722222219</c:v>
                </c:pt>
                <c:pt idx="15347">
                  <c:v>42636.538194444445</c:v>
                </c:pt>
                <c:pt idx="15348">
                  <c:v>42636.541666666664</c:v>
                </c:pt>
                <c:pt idx="15349">
                  <c:v>42636.545138888891</c:v>
                </c:pt>
                <c:pt idx="15350">
                  <c:v>42636.548611111109</c:v>
                </c:pt>
                <c:pt idx="15351">
                  <c:v>42636.552083333336</c:v>
                </c:pt>
                <c:pt idx="15352">
                  <c:v>42636.555555555555</c:v>
                </c:pt>
                <c:pt idx="15353">
                  <c:v>42636.559027777781</c:v>
                </c:pt>
                <c:pt idx="15354">
                  <c:v>42636.5625</c:v>
                </c:pt>
                <c:pt idx="15355">
                  <c:v>42636.565972222219</c:v>
                </c:pt>
                <c:pt idx="15356">
                  <c:v>42636.569444444445</c:v>
                </c:pt>
                <c:pt idx="15357">
                  <c:v>42636.572916666664</c:v>
                </c:pt>
                <c:pt idx="15358">
                  <c:v>42636.576388888891</c:v>
                </c:pt>
                <c:pt idx="15359">
                  <c:v>42636.579861111109</c:v>
                </c:pt>
                <c:pt idx="15360">
                  <c:v>42636.583333333336</c:v>
                </c:pt>
                <c:pt idx="15361">
                  <c:v>42636.586805555555</c:v>
                </c:pt>
                <c:pt idx="15362">
                  <c:v>42636.590277777781</c:v>
                </c:pt>
                <c:pt idx="15363">
                  <c:v>42636.59375</c:v>
                </c:pt>
                <c:pt idx="15364">
                  <c:v>42636.597222222219</c:v>
                </c:pt>
                <c:pt idx="15365">
                  <c:v>42636.600694444445</c:v>
                </c:pt>
                <c:pt idx="15366">
                  <c:v>42636.604166666664</c:v>
                </c:pt>
                <c:pt idx="15367">
                  <c:v>42636.607638888891</c:v>
                </c:pt>
                <c:pt idx="15368">
                  <c:v>42636.611111111109</c:v>
                </c:pt>
                <c:pt idx="15369">
                  <c:v>42636.614583333336</c:v>
                </c:pt>
                <c:pt idx="15370">
                  <c:v>42636.618055555555</c:v>
                </c:pt>
                <c:pt idx="15371">
                  <c:v>42636.621527777781</c:v>
                </c:pt>
                <c:pt idx="15372">
                  <c:v>42636.625</c:v>
                </c:pt>
                <c:pt idx="15373">
                  <c:v>42636.628472222219</c:v>
                </c:pt>
                <c:pt idx="15374">
                  <c:v>42636.631944444445</c:v>
                </c:pt>
                <c:pt idx="15375">
                  <c:v>42636.635416666664</c:v>
                </c:pt>
                <c:pt idx="15376">
                  <c:v>42636.638888888891</c:v>
                </c:pt>
                <c:pt idx="15377">
                  <c:v>42636.642361111109</c:v>
                </c:pt>
                <c:pt idx="15378">
                  <c:v>42636.645833333336</c:v>
                </c:pt>
                <c:pt idx="15379">
                  <c:v>42636.649305555555</c:v>
                </c:pt>
                <c:pt idx="15380">
                  <c:v>42636.652777777781</c:v>
                </c:pt>
                <c:pt idx="15381">
                  <c:v>42636.65625</c:v>
                </c:pt>
                <c:pt idx="15382">
                  <c:v>42636.659722222219</c:v>
                </c:pt>
                <c:pt idx="15383">
                  <c:v>42636.663194444445</c:v>
                </c:pt>
                <c:pt idx="15384">
                  <c:v>42636.666666666664</c:v>
                </c:pt>
                <c:pt idx="15385">
                  <c:v>42636.670138888891</c:v>
                </c:pt>
                <c:pt idx="15386">
                  <c:v>42636.673611111109</c:v>
                </c:pt>
                <c:pt idx="15387">
                  <c:v>42636.677083333336</c:v>
                </c:pt>
                <c:pt idx="15388">
                  <c:v>42636.680555555555</c:v>
                </c:pt>
                <c:pt idx="15389">
                  <c:v>42636.684027777781</c:v>
                </c:pt>
                <c:pt idx="15390">
                  <c:v>42636.6875</c:v>
                </c:pt>
                <c:pt idx="15391">
                  <c:v>42636.690972222219</c:v>
                </c:pt>
                <c:pt idx="15392">
                  <c:v>42636.694444444445</c:v>
                </c:pt>
                <c:pt idx="15393">
                  <c:v>42636.697916666664</c:v>
                </c:pt>
                <c:pt idx="15394">
                  <c:v>42636.701388888891</c:v>
                </c:pt>
                <c:pt idx="15395">
                  <c:v>42636.704861111109</c:v>
                </c:pt>
                <c:pt idx="15396">
                  <c:v>42636.708333333336</c:v>
                </c:pt>
                <c:pt idx="15397">
                  <c:v>42636.711805555555</c:v>
                </c:pt>
                <c:pt idx="15398">
                  <c:v>42636.715277777781</c:v>
                </c:pt>
                <c:pt idx="15399">
                  <c:v>42636.71875</c:v>
                </c:pt>
                <c:pt idx="15400">
                  <c:v>42636.722222222219</c:v>
                </c:pt>
                <c:pt idx="15401">
                  <c:v>42636.725694444445</c:v>
                </c:pt>
                <c:pt idx="15402">
                  <c:v>42636.729166666664</c:v>
                </c:pt>
                <c:pt idx="15403">
                  <c:v>42636.732638888891</c:v>
                </c:pt>
                <c:pt idx="15404">
                  <c:v>42636.736111111109</c:v>
                </c:pt>
                <c:pt idx="15405">
                  <c:v>42636.739583333336</c:v>
                </c:pt>
                <c:pt idx="15406">
                  <c:v>42636.743055555555</c:v>
                </c:pt>
                <c:pt idx="15407">
                  <c:v>42636.746527777781</c:v>
                </c:pt>
                <c:pt idx="15408">
                  <c:v>42636.75</c:v>
                </c:pt>
                <c:pt idx="15409">
                  <c:v>42636.753472222219</c:v>
                </c:pt>
                <c:pt idx="15410">
                  <c:v>42636.756944444445</c:v>
                </c:pt>
                <c:pt idx="15411">
                  <c:v>42636.760416666664</c:v>
                </c:pt>
                <c:pt idx="15412">
                  <c:v>42636.763888888891</c:v>
                </c:pt>
                <c:pt idx="15413">
                  <c:v>42636.767361111109</c:v>
                </c:pt>
                <c:pt idx="15414">
                  <c:v>42636.770833333336</c:v>
                </c:pt>
                <c:pt idx="15415">
                  <c:v>42636.774305555555</c:v>
                </c:pt>
                <c:pt idx="15416">
                  <c:v>42636.777777777781</c:v>
                </c:pt>
                <c:pt idx="15417">
                  <c:v>42636.78125</c:v>
                </c:pt>
                <c:pt idx="15418">
                  <c:v>42636.784722222219</c:v>
                </c:pt>
                <c:pt idx="15419">
                  <c:v>42636.788194444445</c:v>
                </c:pt>
                <c:pt idx="15420">
                  <c:v>42636.791666666664</c:v>
                </c:pt>
                <c:pt idx="15421">
                  <c:v>42636.795138888891</c:v>
                </c:pt>
                <c:pt idx="15422">
                  <c:v>42636.798611111109</c:v>
                </c:pt>
                <c:pt idx="15423">
                  <c:v>42636.802083333336</c:v>
                </c:pt>
                <c:pt idx="15424">
                  <c:v>42636.805555555555</c:v>
                </c:pt>
                <c:pt idx="15425">
                  <c:v>42636.809027777781</c:v>
                </c:pt>
                <c:pt idx="15426">
                  <c:v>42636.8125</c:v>
                </c:pt>
                <c:pt idx="15427">
                  <c:v>42636.815972222219</c:v>
                </c:pt>
                <c:pt idx="15428">
                  <c:v>42636.819444444445</c:v>
                </c:pt>
                <c:pt idx="15429">
                  <c:v>42636.822916666664</c:v>
                </c:pt>
                <c:pt idx="15430">
                  <c:v>42636.826388888891</c:v>
                </c:pt>
                <c:pt idx="15431">
                  <c:v>42636.829861111109</c:v>
                </c:pt>
                <c:pt idx="15432">
                  <c:v>42636.833333333336</c:v>
                </c:pt>
                <c:pt idx="15433">
                  <c:v>42636.836805555555</c:v>
                </c:pt>
                <c:pt idx="15434">
                  <c:v>42636.840277777781</c:v>
                </c:pt>
                <c:pt idx="15435">
                  <c:v>42636.84375</c:v>
                </c:pt>
                <c:pt idx="15436">
                  <c:v>42636.847222222219</c:v>
                </c:pt>
                <c:pt idx="15437">
                  <c:v>42636.850694444445</c:v>
                </c:pt>
                <c:pt idx="15438">
                  <c:v>42636.854166666664</c:v>
                </c:pt>
                <c:pt idx="15439">
                  <c:v>42636.857638888891</c:v>
                </c:pt>
                <c:pt idx="15440">
                  <c:v>42636.861111111109</c:v>
                </c:pt>
                <c:pt idx="15441">
                  <c:v>42636.864583333336</c:v>
                </c:pt>
                <c:pt idx="15442">
                  <c:v>42636.868055555555</c:v>
                </c:pt>
                <c:pt idx="15443">
                  <c:v>42636.871527777781</c:v>
                </c:pt>
                <c:pt idx="15444">
                  <c:v>42636.875</c:v>
                </c:pt>
                <c:pt idx="15445">
                  <c:v>42636.878472222219</c:v>
                </c:pt>
                <c:pt idx="15446">
                  <c:v>42636.881944444445</c:v>
                </c:pt>
                <c:pt idx="15447">
                  <c:v>42636.885416666664</c:v>
                </c:pt>
                <c:pt idx="15448">
                  <c:v>42636.888888888891</c:v>
                </c:pt>
                <c:pt idx="15449">
                  <c:v>42636.892361111109</c:v>
                </c:pt>
                <c:pt idx="15450">
                  <c:v>42636.895833333336</c:v>
                </c:pt>
                <c:pt idx="15451">
                  <c:v>42636.899305555555</c:v>
                </c:pt>
                <c:pt idx="15452">
                  <c:v>42636.902777777781</c:v>
                </c:pt>
                <c:pt idx="15453">
                  <c:v>42636.90625</c:v>
                </c:pt>
                <c:pt idx="15454">
                  <c:v>42636.909722222219</c:v>
                </c:pt>
                <c:pt idx="15455">
                  <c:v>42636.913194444445</c:v>
                </c:pt>
                <c:pt idx="15456">
                  <c:v>42636.916666666664</c:v>
                </c:pt>
                <c:pt idx="15457">
                  <c:v>42636.920138888891</c:v>
                </c:pt>
                <c:pt idx="15458">
                  <c:v>42636.923611111109</c:v>
                </c:pt>
                <c:pt idx="15459">
                  <c:v>42636.927083333336</c:v>
                </c:pt>
                <c:pt idx="15460">
                  <c:v>42636.930555555555</c:v>
                </c:pt>
                <c:pt idx="15461">
                  <c:v>42636.934027777781</c:v>
                </c:pt>
                <c:pt idx="15462">
                  <c:v>42636.9375</c:v>
                </c:pt>
                <c:pt idx="15463">
                  <c:v>42636.940972222219</c:v>
                </c:pt>
                <c:pt idx="15464">
                  <c:v>42636.944444444445</c:v>
                </c:pt>
                <c:pt idx="15465">
                  <c:v>42636.947916666664</c:v>
                </c:pt>
                <c:pt idx="15466">
                  <c:v>42636.951388888891</c:v>
                </c:pt>
                <c:pt idx="15467">
                  <c:v>42636.954861111109</c:v>
                </c:pt>
                <c:pt idx="15468">
                  <c:v>42636.958333333336</c:v>
                </c:pt>
                <c:pt idx="15469">
                  <c:v>42636.961805555555</c:v>
                </c:pt>
                <c:pt idx="15470">
                  <c:v>42636.965277777781</c:v>
                </c:pt>
                <c:pt idx="15471">
                  <c:v>42636.96875</c:v>
                </c:pt>
                <c:pt idx="15472">
                  <c:v>42636.972222222219</c:v>
                </c:pt>
                <c:pt idx="15473">
                  <c:v>42636.975694444445</c:v>
                </c:pt>
                <c:pt idx="15474">
                  <c:v>42636.979166666664</c:v>
                </c:pt>
                <c:pt idx="15475">
                  <c:v>42636.982638888891</c:v>
                </c:pt>
                <c:pt idx="15476">
                  <c:v>42636.986111111109</c:v>
                </c:pt>
                <c:pt idx="15477">
                  <c:v>42636.989583333336</c:v>
                </c:pt>
                <c:pt idx="15478">
                  <c:v>42636.993055555555</c:v>
                </c:pt>
                <c:pt idx="15479">
                  <c:v>42636.996527777781</c:v>
                </c:pt>
                <c:pt idx="15480">
                  <c:v>42637</c:v>
                </c:pt>
                <c:pt idx="15481">
                  <c:v>42637.003472222219</c:v>
                </c:pt>
                <c:pt idx="15482">
                  <c:v>42637.006944444445</c:v>
                </c:pt>
                <c:pt idx="15483">
                  <c:v>42637.010416666664</c:v>
                </c:pt>
                <c:pt idx="15484">
                  <c:v>42637.013888888891</c:v>
                </c:pt>
                <c:pt idx="15485">
                  <c:v>42637.017361111109</c:v>
                </c:pt>
                <c:pt idx="15486">
                  <c:v>42637.020833333336</c:v>
                </c:pt>
                <c:pt idx="15487">
                  <c:v>42637.024305555555</c:v>
                </c:pt>
                <c:pt idx="15488">
                  <c:v>42637.027777777781</c:v>
                </c:pt>
                <c:pt idx="15489">
                  <c:v>42637.03125</c:v>
                </c:pt>
                <c:pt idx="15490">
                  <c:v>42637.034722222219</c:v>
                </c:pt>
                <c:pt idx="15491">
                  <c:v>42637.038194444445</c:v>
                </c:pt>
                <c:pt idx="15492">
                  <c:v>42637.041666666664</c:v>
                </c:pt>
                <c:pt idx="15493">
                  <c:v>42637.045138888891</c:v>
                </c:pt>
                <c:pt idx="15494">
                  <c:v>42637.048611111109</c:v>
                </c:pt>
                <c:pt idx="15495">
                  <c:v>42637.052083333336</c:v>
                </c:pt>
                <c:pt idx="15496">
                  <c:v>42637.055555555555</c:v>
                </c:pt>
                <c:pt idx="15497">
                  <c:v>42637.059027777781</c:v>
                </c:pt>
                <c:pt idx="15498">
                  <c:v>42637.0625</c:v>
                </c:pt>
                <c:pt idx="15499">
                  <c:v>42637.065972222219</c:v>
                </c:pt>
                <c:pt idx="15500">
                  <c:v>42637.069444444445</c:v>
                </c:pt>
                <c:pt idx="15501">
                  <c:v>42637.072916666664</c:v>
                </c:pt>
                <c:pt idx="15502">
                  <c:v>42637.076388888891</c:v>
                </c:pt>
                <c:pt idx="15503">
                  <c:v>42637.079861111109</c:v>
                </c:pt>
                <c:pt idx="15504">
                  <c:v>42637.083333333336</c:v>
                </c:pt>
                <c:pt idx="15505">
                  <c:v>42637.086805555555</c:v>
                </c:pt>
                <c:pt idx="15506">
                  <c:v>42637.090277777781</c:v>
                </c:pt>
                <c:pt idx="15507">
                  <c:v>42637.09375</c:v>
                </c:pt>
                <c:pt idx="15508">
                  <c:v>42637.097222222219</c:v>
                </c:pt>
                <c:pt idx="15509">
                  <c:v>42637.100694444445</c:v>
                </c:pt>
                <c:pt idx="15510">
                  <c:v>42637.104166666664</c:v>
                </c:pt>
                <c:pt idx="15511">
                  <c:v>42637.107638888891</c:v>
                </c:pt>
                <c:pt idx="15512">
                  <c:v>42637.111111111109</c:v>
                </c:pt>
                <c:pt idx="15513">
                  <c:v>42637.114583333336</c:v>
                </c:pt>
                <c:pt idx="15514">
                  <c:v>42637.118055555555</c:v>
                </c:pt>
                <c:pt idx="15515">
                  <c:v>42637.121527777781</c:v>
                </c:pt>
                <c:pt idx="15516">
                  <c:v>42637.125</c:v>
                </c:pt>
                <c:pt idx="15517">
                  <c:v>42637.128472222219</c:v>
                </c:pt>
                <c:pt idx="15518">
                  <c:v>42637.131944444445</c:v>
                </c:pt>
                <c:pt idx="15519">
                  <c:v>42637.135416666664</c:v>
                </c:pt>
                <c:pt idx="15520">
                  <c:v>42637.138888888891</c:v>
                </c:pt>
                <c:pt idx="15521">
                  <c:v>42637.142361111109</c:v>
                </c:pt>
                <c:pt idx="15522">
                  <c:v>42637.145833333336</c:v>
                </c:pt>
                <c:pt idx="15523">
                  <c:v>42637.149305555555</c:v>
                </c:pt>
                <c:pt idx="15524">
                  <c:v>42637.152777777781</c:v>
                </c:pt>
                <c:pt idx="15525">
                  <c:v>42637.15625</c:v>
                </c:pt>
                <c:pt idx="15526">
                  <c:v>42637.159722222219</c:v>
                </c:pt>
                <c:pt idx="15527">
                  <c:v>42637.163194444445</c:v>
                </c:pt>
                <c:pt idx="15528">
                  <c:v>42637.166666666664</c:v>
                </c:pt>
                <c:pt idx="15529">
                  <c:v>42637.170138888891</c:v>
                </c:pt>
                <c:pt idx="15530">
                  <c:v>42637.173611111109</c:v>
                </c:pt>
                <c:pt idx="15531">
                  <c:v>42637.177083333336</c:v>
                </c:pt>
                <c:pt idx="15532">
                  <c:v>42637.180555555555</c:v>
                </c:pt>
                <c:pt idx="15533">
                  <c:v>42637.184027777781</c:v>
                </c:pt>
                <c:pt idx="15534">
                  <c:v>42637.1875</c:v>
                </c:pt>
                <c:pt idx="15535">
                  <c:v>42637.190972222219</c:v>
                </c:pt>
                <c:pt idx="15536">
                  <c:v>42637.194444444445</c:v>
                </c:pt>
                <c:pt idx="15537">
                  <c:v>42637.197916666664</c:v>
                </c:pt>
                <c:pt idx="15538">
                  <c:v>42637.201388888891</c:v>
                </c:pt>
                <c:pt idx="15539">
                  <c:v>42637.204861111109</c:v>
                </c:pt>
                <c:pt idx="15540">
                  <c:v>42637.208333333336</c:v>
                </c:pt>
                <c:pt idx="15541">
                  <c:v>42637.211805555555</c:v>
                </c:pt>
                <c:pt idx="15542">
                  <c:v>42637.215277777781</c:v>
                </c:pt>
                <c:pt idx="15543">
                  <c:v>42637.21875</c:v>
                </c:pt>
                <c:pt idx="15544">
                  <c:v>42637.222222222219</c:v>
                </c:pt>
                <c:pt idx="15545">
                  <c:v>42637.225694444445</c:v>
                </c:pt>
                <c:pt idx="15546">
                  <c:v>42637.229166666664</c:v>
                </c:pt>
                <c:pt idx="15547">
                  <c:v>42637.232638888891</c:v>
                </c:pt>
                <c:pt idx="15548">
                  <c:v>42637.236111111109</c:v>
                </c:pt>
                <c:pt idx="15549">
                  <c:v>42637.239583333336</c:v>
                </c:pt>
                <c:pt idx="15550">
                  <c:v>42637.243055555555</c:v>
                </c:pt>
                <c:pt idx="15551">
                  <c:v>42637.246527777781</c:v>
                </c:pt>
                <c:pt idx="15552">
                  <c:v>42637.25</c:v>
                </c:pt>
                <c:pt idx="15553">
                  <c:v>42637.253472222219</c:v>
                </c:pt>
                <c:pt idx="15554">
                  <c:v>42637.256944444445</c:v>
                </c:pt>
                <c:pt idx="15555">
                  <c:v>42637.260416666664</c:v>
                </c:pt>
                <c:pt idx="15556">
                  <c:v>42637.263888888891</c:v>
                </c:pt>
                <c:pt idx="15557">
                  <c:v>42637.267361111109</c:v>
                </c:pt>
                <c:pt idx="15558">
                  <c:v>42637.270833333336</c:v>
                </c:pt>
                <c:pt idx="15559">
                  <c:v>42637.274305555555</c:v>
                </c:pt>
                <c:pt idx="15560">
                  <c:v>42637.277777777781</c:v>
                </c:pt>
                <c:pt idx="15561">
                  <c:v>42637.28125</c:v>
                </c:pt>
                <c:pt idx="15562">
                  <c:v>42637.284722222219</c:v>
                </c:pt>
                <c:pt idx="15563">
                  <c:v>42637.288194444445</c:v>
                </c:pt>
                <c:pt idx="15564">
                  <c:v>42637.291666666664</c:v>
                </c:pt>
                <c:pt idx="15565">
                  <c:v>42637.295138888891</c:v>
                </c:pt>
                <c:pt idx="15566">
                  <c:v>42637.298611111109</c:v>
                </c:pt>
                <c:pt idx="15567">
                  <c:v>42637.302083333336</c:v>
                </c:pt>
                <c:pt idx="15568">
                  <c:v>42637.305555555555</c:v>
                </c:pt>
                <c:pt idx="15569">
                  <c:v>42637.309027777781</c:v>
                </c:pt>
                <c:pt idx="15570">
                  <c:v>42637.3125</c:v>
                </c:pt>
                <c:pt idx="15571">
                  <c:v>42637.315972222219</c:v>
                </c:pt>
                <c:pt idx="15572">
                  <c:v>42637.319444444445</c:v>
                </c:pt>
                <c:pt idx="15573">
                  <c:v>42637.322916666664</c:v>
                </c:pt>
                <c:pt idx="15574">
                  <c:v>42637.326388888891</c:v>
                </c:pt>
                <c:pt idx="15575">
                  <c:v>42637.329861111109</c:v>
                </c:pt>
                <c:pt idx="15576">
                  <c:v>42637.333333333336</c:v>
                </c:pt>
                <c:pt idx="15577">
                  <c:v>42637.336805555555</c:v>
                </c:pt>
                <c:pt idx="15578">
                  <c:v>42637.340277777781</c:v>
                </c:pt>
                <c:pt idx="15579">
                  <c:v>42637.34375</c:v>
                </c:pt>
                <c:pt idx="15580">
                  <c:v>42637.347222222219</c:v>
                </c:pt>
                <c:pt idx="15581">
                  <c:v>42637.350694444445</c:v>
                </c:pt>
                <c:pt idx="15582">
                  <c:v>42637.354166666664</c:v>
                </c:pt>
                <c:pt idx="15583">
                  <c:v>42637.357638888891</c:v>
                </c:pt>
                <c:pt idx="15584">
                  <c:v>42637.361111111109</c:v>
                </c:pt>
                <c:pt idx="15585">
                  <c:v>42637.364583333336</c:v>
                </c:pt>
                <c:pt idx="15586">
                  <c:v>42637.368055555555</c:v>
                </c:pt>
                <c:pt idx="15587">
                  <c:v>42637.371527777781</c:v>
                </c:pt>
                <c:pt idx="15588">
                  <c:v>42637.375</c:v>
                </c:pt>
                <c:pt idx="15589">
                  <c:v>42637.378472222219</c:v>
                </c:pt>
                <c:pt idx="15590">
                  <c:v>42637.381944444445</c:v>
                </c:pt>
                <c:pt idx="15591">
                  <c:v>42637.385416666664</c:v>
                </c:pt>
                <c:pt idx="15592">
                  <c:v>42637.388888888891</c:v>
                </c:pt>
                <c:pt idx="15593">
                  <c:v>42637.392361111109</c:v>
                </c:pt>
                <c:pt idx="15594">
                  <c:v>42637.395833333336</c:v>
                </c:pt>
                <c:pt idx="15595">
                  <c:v>42637.399305555555</c:v>
                </c:pt>
                <c:pt idx="15596">
                  <c:v>42637.402777777781</c:v>
                </c:pt>
                <c:pt idx="15597">
                  <c:v>42637.40625</c:v>
                </c:pt>
                <c:pt idx="15598">
                  <c:v>42637.409722222219</c:v>
                </c:pt>
                <c:pt idx="15599">
                  <c:v>42637.413194444445</c:v>
                </c:pt>
                <c:pt idx="15600">
                  <c:v>42637.416666666664</c:v>
                </c:pt>
                <c:pt idx="15601">
                  <c:v>42637.420138888891</c:v>
                </c:pt>
                <c:pt idx="15602">
                  <c:v>42637.423611111109</c:v>
                </c:pt>
                <c:pt idx="15603">
                  <c:v>42637.427083333336</c:v>
                </c:pt>
                <c:pt idx="15604">
                  <c:v>42637.430555555555</c:v>
                </c:pt>
                <c:pt idx="15605">
                  <c:v>42637.434027777781</c:v>
                </c:pt>
                <c:pt idx="15606">
                  <c:v>42637.4375</c:v>
                </c:pt>
                <c:pt idx="15607">
                  <c:v>42637.440972222219</c:v>
                </c:pt>
                <c:pt idx="15608">
                  <c:v>42637.444444444445</c:v>
                </c:pt>
                <c:pt idx="15609">
                  <c:v>42637.447916666664</c:v>
                </c:pt>
                <c:pt idx="15610">
                  <c:v>42637.451388888891</c:v>
                </c:pt>
                <c:pt idx="15611">
                  <c:v>42637.454861111109</c:v>
                </c:pt>
                <c:pt idx="15612">
                  <c:v>42637.458333333336</c:v>
                </c:pt>
                <c:pt idx="15613">
                  <c:v>42637.461805555555</c:v>
                </c:pt>
                <c:pt idx="15614">
                  <c:v>42637.465277777781</c:v>
                </c:pt>
                <c:pt idx="15615">
                  <c:v>42637.46875</c:v>
                </c:pt>
                <c:pt idx="15616">
                  <c:v>42637.472222222219</c:v>
                </c:pt>
                <c:pt idx="15617">
                  <c:v>42637.475694444445</c:v>
                </c:pt>
                <c:pt idx="15618">
                  <c:v>42637.479166666664</c:v>
                </c:pt>
                <c:pt idx="15619">
                  <c:v>42637.482638888891</c:v>
                </c:pt>
                <c:pt idx="15620">
                  <c:v>42637.486111111109</c:v>
                </c:pt>
                <c:pt idx="15621">
                  <c:v>42637.489583333336</c:v>
                </c:pt>
                <c:pt idx="15622">
                  <c:v>42637.493055555555</c:v>
                </c:pt>
                <c:pt idx="15623">
                  <c:v>42637.496527777781</c:v>
                </c:pt>
                <c:pt idx="15624">
                  <c:v>42637.5</c:v>
                </c:pt>
                <c:pt idx="15625">
                  <c:v>42637.503472222219</c:v>
                </c:pt>
                <c:pt idx="15626">
                  <c:v>42637.506944444445</c:v>
                </c:pt>
                <c:pt idx="15627">
                  <c:v>42637.510416666664</c:v>
                </c:pt>
                <c:pt idx="15628">
                  <c:v>42637.513888888891</c:v>
                </c:pt>
                <c:pt idx="15629">
                  <c:v>42637.517361111109</c:v>
                </c:pt>
                <c:pt idx="15630">
                  <c:v>42637.520833333336</c:v>
                </c:pt>
                <c:pt idx="15631">
                  <c:v>42637.524305555555</c:v>
                </c:pt>
                <c:pt idx="15632">
                  <c:v>42637.527777777781</c:v>
                </c:pt>
                <c:pt idx="15633">
                  <c:v>42637.53125</c:v>
                </c:pt>
                <c:pt idx="15634">
                  <c:v>42637.534722222219</c:v>
                </c:pt>
                <c:pt idx="15635">
                  <c:v>42637.538194444445</c:v>
                </c:pt>
                <c:pt idx="15636">
                  <c:v>42637.541666666664</c:v>
                </c:pt>
                <c:pt idx="15637">
                  <c:v>42637.545138888891</c:v>
                </c:pt>
                <c:pt idx="15638">
                  <c:v>42637.548611111109</c:v>
                </c:pt>
                <c:pt idx="15639">
                  <c:v>42637.552083333336</c:v>
                </c:pt>
                <c:pt idx="15640">
                  <c:v>42637.555555555555</c:v>
                </c:pt>
                <c:pt idx="15641">
                  <c:v>42637.559027777781</c:v>
                </c:pt>
                <c:pt idx="15642">
                  <c:v>42637.5625</c:v>
                </c:pt>
                <c:pt idx="15643">
                  <c:v>42637.565972222219</c:v>
                </c:pt>
                <c:pt idx="15644">
                  <c:v>42637.569444444445</c:v>
                </c:pt>
                <c:pt idx="15645">
                  <c:v>42637.572916666664</c:v>
                </c:pt>
                <c:pt idx="15646">
                  <c:v>42637.576388888891</c:v>
                </c:pt>
                <c:pt idx="15647">
                  <c:v>42637.579861111109</c:v>
                </c:pt>
                <c:pt idx="15648">
                  <c:v>42637.583333333336</c:v>
                </c:pt>
                <c:pt idx="15649">
                  <c:v>42637.586805555555</c:v>
                </c:pt>
                <c:pt idx="15650">
                  <c:v>42637.590277777781</c:v>
                </c:pt>
                <c:pt idx="15651">
                  <c:v>42637.59375</c:v>
                </c:pt>
                <c:pt idx="15652">
                  <c:v>42637.597222222219</c:v>
                </c:pt>
                <c:pt idx="15653">
                  <c:v>42637.600694444445</c:v>
                </c:pt>
                <c:pt idx="15654">
                  <c:v>42637.604166666664</c:v>
                </c:pt>
                <c:pt idx="15655">
                  <c:v>42637.607638888891</c:v>
                </c:pt>
                <c:pt idx="15656">
                  <c:v>42637.611111111109</c:v>
                </c:pt>
                <c:pt idx="15657">
                  <c:v>42637.614583333336</c:v>
                </c:pt>
                <c:pt idx="15658">
                  <c:v>42637.618055555555</c:v>
                </c:pt>
                <c:pt idx="15659">
                  <c:v>42637.621527777781</c:v>
                </c:pt>
                <c:pt idx="15660">
                  <c:v>42637.625</c:v>
                </c:pt>
                <c:pt idx="15661">
                  <c:v>42637.628472222219</c:v>
                </c:pt>
                <c:pt idx="15662">
                  <c:v>42637.631944444445</c:v>
                </c:pt>
                <c:pt idx="15663">
                  <c:v>42637.635416666664</c:v>
                </c:pt>
                <c:pt idx="15664">
                  <c:v>42637.638888888891</c:v>
                </c:pt>
                <c:pt idx="15665">
                  <c:v>42637.642361111109</c:v>
                </c:pt>
                <c:pt idx="15666">
                  <c:v>42637.645833333336</c:v>
                </c:pt>
                <c:pt idx="15667">
                  <c:v>42637.649305555555</c:v>
                </c:pt>
                <c:pt idx="15668">
                  <c:v>42637.652777777781</c:v>
                </c:pt>
                <c:pt idx="15669">
                  <c:v>42637.65625</c:v>
                </c:pt>
                <c:pt idx="15670">
                  <c:v>42637.659722222219</c:v>
                </c:pt>
                <c:pt idx="15671">
                  <c:v>42637.663194444445</c:v>
                </c:pt>
                <c:pt idx="15672">
                  <c:v>42637.666666666664</c:v>
                </c:pt>
                <c:pt idx="15673">
                  <c:v>42637.670138888891</c:v>
                </c:pt>
                <c:pt idx="15674">
                  <c:v>42637.673611111109</c:v>
                </c:pt>
                <c:pt idx="15675">
                  <c:v>42637.677083333336</c:v>
                </c:pt>
                <c:pt idx="15676">
                  <c:v>42637.680555555555</c:v>
                </c:pt>
                <c:pt idx="15677">
                  <c:v>42637.684027777781</c:v>
                </c:pt>
                <c:pt idx="15678">
                  <c:v>42637.6875</c:v>
                </c:pt>
                <c:pt idx="15679">
                  <c:v>42637.690972222219</c:v>
                </c:pt>
                <c:pt idx="15680">
                  <c:v>42637.694444444445</c:v>
                </c:pt>
                <c:pt idx="15681">
                  <c:v>42637.697916666664</c:v>
                </c:pt>
                <c:pt idx="15682">
                  <c:v>42637.701388888891</c:v>
                </c:pt>
                <c:pt idx="15683">
                  <c:v>42637.704861111109</c:v>
                </c:pt>
                <c:pt idx="15684">
                  <c:v>42637.708333333336</c:v>
                </c:pt>
                <c:pt idx="15685">
                  <c:v>42637.711805555555</c:v>
                </c:pt>
                <c:pt idx="15686">
                  <c:v>42637.715277777781</c:v>
                </c:pt>
                <c:pt idx="15687">
                  <c:v>42637.71875</c:v>
                </c:pt>
                <c:pt idx="15688">
                  <c:v>42637.722222222219</c:v>
                </c:pt>
                <c:pt idx="15689">
                  <c:v>42637.725694444445</c:v>
                </c:pt>
                <c:pt idx="15690">
                  <c:v>42637.729166666664</c:v>
                </c:pt>
                <c:pt idx="15691">
                  <c:v>42637.732638888891</c:v>
                </c:pt>
                <c:pt idx="15692">
                  <c:v>42637.736111111109</c:v>
                </c:pt>
                <c:pt idx="15693">
                  <c:v>42637.739583333336</c:v>
                </c:pt>
                <c:pt idx="15694">
                  <c:v>42637.743055555555</c:v>
                </c:pt>
                <c:pt idx="15695">
                  <c:v>42637.746527777781</c:v>
                </c:pt>
                <c:pt idx="15696">
                  <c:v>42637.75</c:v>
                </c:pt>
                <c:pt idx="15697">
                  <c:v>42637.753472222219</c:v>
                </c:pt>
                <c:pt idx="15698">
                  <c:v>42637.756944444445</c:v>
                </c:pt>
                <c:pt idx="15699">
                  <c:v>42637.760416666664</c:v>
                </c:pt>
                <c:pt idx="15700">
                  <c:v>42637.763888888891</c:v>
                </c:pt>
                <c:pt idx="15701">
                  <c:v>42637.767361111109</c:v>
                </c:pt>
                <c:pt idx="15702">
                  <c:v>42637.770833333336</c:v>
                </c:pt>
                <c:pt idx="15703">
                  <c:v>42637.774305555555</c:v>
                </c:pt>
                <c:pt idx="15704">
                  <c:v>42637.777777777781</c:v>
                </c:pt>
                <c:pt idx="15705">
                  <c:v>42637.78125</c:v>
                </c:pt>
                <c:pt idx="15706">
                  <c:v>42637.784722222219</c:v>
                </c:pt>
                <c:pt idx="15707">
                  <c:v>42637.788194444445</c:v>
                </c:pt>
                <c:pt idx="15708">
                  <c:v>42637.791666666664</c:v>
                </c:pt>
                <c:pt idx="15709">
                  <c:v>42637.795138888891</c:v>
                </c:pt>
                <c:pt idx="15710">
                  <c:v>42637.798611111109</c:v>
                </c:pt>
                <c:pt idx="15711">
                  <c:v>42637.802083333336</c:v>
                </c:pt>
                <c:pt idx="15712">
                  <c:v>42637.805555555555</c:v>
                </c:pt>
                <c:pt idx="15713">
                  <c:v>42637.809027777781</c:v>
                </c:pt>
                <c:pt idx="15714">
                  <c:v>42637.8125</c:v>
                </c:pt>
                <c:pt idx="15715">
                  <c:v>42637.815972222219</c:v>
                </c:pt>
                <c:pt idx="15716">
                  <c:v>42637.819444444445</c:v>
                </c:pt>
                <c:pt idx="15717">
                  <c:v>42637.822916666664</c:v>
                </c:pt>
                <c:pt idx="15718">
                  <c:v>42637.826388888891</c:v>
                </c:pt>
                <c:pt idx="15719">
                  <c:v>42637.829861111109</c:v>
                </c:pt>
                <c:pt idx="15720">
                  <c:v>42637.833333333336</c:v>
                </c:pt>
                <c:pt idx="15721">
                  <c:v>42637.836805555555</c:v>
                </c:pt>
                <c:pt idx="15722">
                  <c:v>42637.840277777781</c:v>
                </c:pt>
                <c:pt idx="15723">
                  <c:v>42637.84375</c:v>
                </c:pt>
                <c:pt idx="15724">
                  <c:v>42637.847222222219</c:v>
                </c:pt>
                <c:pt idx="15725">
                  <c:v>42637.850694444445</c:v>
                </c:pt>
                <c:pt idx="15726">
                  <c:v>42637.854166666664</c:v>
                </c:pt>
                <c:pt idx="15727">
                  <c:v>42637.857638888891</c:v>
                </c:pt>
                <c:pt idx="15728">
                  <c:v>42637.861111111109</c:v>
                </c:pt>
                <c:pt idx="15729">
                  <c:v>42637.864583333336</c:v>
                </c:pt>
                <c:pt idx="15730">
                  <c:v>42637.868055555555</c:v>
                </c:pt>
                <c:pt idx="15731">
                  <c:v>42637.871527777781</c:v>
                </c:pt>
                <c:pt idx="15732">
                  <c:v>42637.875</c:v>
                </c:pt>
                <c:pt idx="15733">
                  <c:v>42637.878472222219</c:v>
                </c:pt>
                <c:pt idx="15734">
                  <c:v>42637.881944444445</c:v>
                </c:pt>
                <c:pt idx="15735">
                  <c:v>42637.885416666664</c:v>
                </c:pt>
                <c:pt idx="15736">
                  <c:v>42637.888888888891</c:v>
                </c:pt>
                <c:pt idx="15737">
                  <c:v>42637.892361111109</c:v>
                </c:pt>
                <c:pt idx="15738">
                  <c:v>42637.895833333336</c:v>
                </c:pt>
                <c:pt idx="15739">
                  <c:v>42637.899305555555</c:v>
                </c:pt>
                <c:pt idx="15740">
                  <c:v>42637.902777777781</c:v>
                </c:pt>
                <c:pt idx="15741">
                  <c:v>42637.90625</c:v>
                </c:pt>
                <c:pt idx="15742">
                  <c:v>42637.909722222219</c:v>
                </c:pt>
                <c:pt idx="15743">
                  <c:v>42637.913194444445</c:v>
                </c:pt>
                <c:pt idx="15744">
                  <c:v>42637.916666666664</c:v>
                </c:pt>
                <c:pt idx="15745">
                  <c:v>42637.920138888891</c:v>
                </c:pt>
                <c:pt idx="15746">
                  <c:v>42637.923611111109</c:v>
                </c:pt>
                <c:pt idx="15747">
                  <c:v>42637.927083333336</c:v>
                </c:pt>
                <c:pt idx="15748">
                  <c:v>42637.930555555555</c:v>
                </c:pt>
                <c:pt idx="15749">
                  <c:v>42637.934027777781</c:v>
                </c:pt>
                <c:pt idx="15750">
                  <c:v>42637.9375</c:v>
                </c:pt>
                <c:pt idx="15751">
                  <c:v>42637.940972222219</c:v>
                </c:pt>
                <c:pt idx="15752">
                  <c:v>42637.944444444445</c:v>
                </c:pt>
                <c:pt idx="15753">
                  <c:v>42637.947916666664</c:v>
                </c:pt>
                <c:pt idx="15754">
                  <c:v>42637.951388888891</c:v>
                </c:pt>
                <c:pt idx="15755">
                  <c:v>42637.954861111109</c:v>
                </c:pt>
                <c:pt idx="15756">
                  <c:v>42637.958333333336</c:v>
                </c:pt>
                <c:pt idx="15757">
                  <c:v>42637.961805555555</c:v>
                </c:pt>
                <c:pt idx="15758">
                  <c:v>42637.965277777781</c:v>
                </c:pt>
                <c:pt idx="15759">
                  <c:v>42637.96875</c:v>
                </c:pt>
                <c:pt idx="15760">
                  <c:v>42637.972222222219</c:v>
                </c:pt>
                <c:pt idx="15761">
                  <c:v>42637.975694444445</c:v>
                </c:pt>
                <c:pt idx="15762">
                  <c:v>42637.979166666664</c:v>
                </c:pt>
                <c:pt idx="15763">
                  <c:v>42637.982638888891</c:v>
                </c:pt>
                <c:pt idx="15764">
                  <c:v>42637.986111111109</c:v>
                </c:pt>
                <c:pt idx="15765">
                  <c:v>42637.989583333336</c:v>
                </c:pt>
                <c:pt idx="15766">
                  <c:v>42637.993055555555</c:v>
                </c:pt>
                <c:pt idx="15767">
                  <c:v>42637.996527777781</c:v>
                </c:pt>
                <c:pt idx="15768">
                  <c:v>42638</c:v>
                </c:pt>
                <c:pt idx="15769">
                  <c:v>42638.003472222219</c:v>
                </c:pt>
                <c:pt idx="15770">
                  <c:v>42638.006944444445</c:v>
                </c:pt>
                <c:pt idx="15771">
                  <c:v>42638.010416666664</c:v>
                </c:pt>
                <c:pt idx="15772">
                  <c:v>42638.013888888891</c:v>
                </c:pt>
                <c:pt idx="15773">
                  <c:v>42638.017361111109</c:v>
                </c:pt>
                <c:pt idx="15774">
                  <c:v>42638.020833333336</c:v>
                </c:pt>
                <c:pt idx="15775">
                  <c:v>42638.024305555555</c:v>
                </c:pt>
                <c:pt idx="15776">
                  <c:v>42638.027777777781</c:v>
                </c:pt>
                <c:pt idx="15777">
                  <c:v>42638.03125</c:v>
                </c:pt>
                <c:pt idx="15778">
                  <c:v>42638.034722222219</c:v>
                </c:pt>
                <c:pt idx="15779">
                  <c:v>42638.038194444445</c:v>
                </c:pt>
                <c:pt idx="15780">
                  <c:v>42638.041666666664</c:v>
                </c:pt>
                <c:pt idx="15781">
                  <c:v>42638.045138888891</c:v>
                </c:pt>
                <c:pt idx="15782">
                  <c:v>42638.048611111109</c:v>
                </c:pt>
                <c:pt idx="15783">
                  <c:v>42638.052083333336</c:v>
                </c:pt>
                <c:pt idx="15784">
                  <c:v>42638.055555555555</c:v>
                </c:pt>
                <c:pt idx="15785">
                  <c:v>42638.059027777781</c:v>
                </c:pt>
                <c:pt idx="15786">
                  <c:v>42638.0625</c:v>
                </c:pt>
                <c:pt idx="15787">
                  <c:v>42638.065972222219</c:v>
                </c:pt>
                <c:pt idx="15788">
                  <c:v>42638.069444444445</c:v>
                </c:pt>
                <c:pt idx="15789">
                  <c:v>42638.072916666664</c:v>
                </c:pt>
                <c:pt idx="15790">
                  <c:v>42638.076388888891</c:v>
                </c:pt>
                <c:pt idx="15791">
                  <c:v>42638.079861111109</c:v>
                </c:pt>
                <c:pt idx="15792">
                  <c:v>42638.083333333336</c:v>
                </c:pt>
                <c:pt idx="15793">
                  <c:v>42638.086805555555</c:v>
                </c:pt>
                <c:pt idx="15794">
                  <c:v>42638.090277777781</c:v>
                </c:pt>
                <c:pt idx="15795">
                  <c:v>42638.09375</c:v>
                </c:pt>
                <c:pt idx="15796">
                  <c:v>42638.097222222219</c:v>
                </c:pt>
                <c:pt idx="15797">
                  <c:v>42638.100694444445</c:v>
                </c:pt>
                <c:pt idx="15798">
                  <c:v>42638.104166666664</c:v>
                </c:pt>
                <c:pt idx="15799">
                  <c:v>42638.107638888891</c:v>
                </c:pt>
                <c:pt idx="15800">
                  <c:v>42638.111111111109</c:v>
                </c:pt>
                <c:pt idx="15801">
                  <c:v>42638.114583333336</c:v>
                </c:pt>
                <c:pt idx="15802">
                  <c:v>42638.118055555555</c:v>
                </c:pt>
                <c:pt idx="15803">
                  <c:v>42638.121527777781</c:v>
                </c:pt>
                <c:pt idx="15804">
                  <c:v>42638.125</c:v>
                </c:pt>
                <c:pt idx="15805">
                  <c:v>42638.128472222219</c:v>
                </c:pt>
                <c:pt idx="15806">
                  <c:v>42638.131944444445</c:v>
                </c:pt>
                <c:pt idx="15807">
                  <c:v>42638.135416666664</c:v>
                </c:pt>
                <c:pt idx="15808">
                  <c:v>42638.138888888891</c:v>
                </c:pt>
                <c:pt idx="15809">
                  <c:v>42638.142361111109</c:v>
                </c:pt>
                <c:pt idx="15810">
                  <c:v>42638.145833333336</c:v>
                </c:pt>
                <c:pt idx="15811">
                  <c:v>42638.149305555555</c:v>
                </c:pt>
                <c:pt idx="15812">
                  <c:v>42638.152777777781</c:v>
                </c:pt>
                <c:pt idx="15813">
                  <c:v>42638.15625</c:v>
                </c:pt>
                <c:pt idx="15814">
                  <c:v>42638.159722222219</c:v>
                </c:pt>
                <c:pt idx="15815">
                  <c:v>42638.163194444445</c:v>
                </c:pt>
                <c:pt idx="15816">
                  <c:v>42638.166666666664</c:v>
                </c:pt>
                <c:pt idx="15817">
                  <c:v>42638.170138888891</c:v>
                </c:pt>
                <c:pt idx="15818">
                  <c:v>42638.173611111109</c:v>
                </c:pt>
                <c:pt idx="15819">
                  <c:v>42638.177083333336</c:v>
                </c:pt>
                <c:pt idx="15820">
                  <c:v>42638.180555555555</c:v>
                </c:pt>
                <c:pt idx="15821">
                  <c:v>42638.184027777781</c:v>
                </c:pt>
                <c:pt idx="15822">
                  <c:v>42638.1875</c:v>
                </c:pt>
                <c:pt idx="15823">
                  <c:v>42638.190972222219</c:v>
                </c:pt>
                <c:pt idx="15824">
                  <c:v>42638.194444444445</c:v>
                </c:pt>
                <c:pt idx="15825">
                  <c:v>42638.197916666664</c:v>
                </c:pt>
                <c:pt idx="15826">
                  <c:v>42638.201388888891</c:v>
                </c:pt>
                <c:pt idx="15827">
                  <c:v>42638.204861111109</c:v>
                </c:pt>
                <c:pt idx="15828">
                  <c:v>42638.208333333336</c:v>
                </c:pt>
                <c:pt idx="15829">
                  <c:v>42638.211805555555</c:v>
                </c:pt>
                <c:pt idx="15830">
                  <c:v>42638.215277777781</c:v>
                </c:pt>
                <c:pt idx="15831">
                  <c:v>42638.21875</c:v>
                </c:pt>
                <c:pt idx="15832">
                  <c:v>42638.222222222219</c:v>
                </c:pt>
                <c:pt idx="15833">
                  <c:v>42638.225694444445</c:v>
                </c:pt>
                <c:pt idx="15834">
                  <c:v>42638.229166666664</c:v>
                </c:pt>
                <c:pt idx="15835">
                  <c:v>42638.232638888891</c:v>
                </c:pt>
                <c:pt idx="15836">
                  <c:v>42638.236111111109</c:v>
                </c:pt>
                <c:pt idx="15837">
                  <c:v>42638.239583333336</c:v>
                </c:pt>
                <c:pt idx="15838">
                  <c:v>42638.243055555555</c:v>
                </c:pt>
                <c:pt idx="15839">
                  <c:v>42638.246527777781</c:v>
                </c:pt>
                <c:pt idx="15840">
                  <c:v>42638.25</c:v>
                </c:pt>
                <c:pt idx="15841">
                  <c:v>42638.253472222219</c:v>
                </c:pt>
                <c:pt idx="15842">
                  <c:v>42638.256944444445</c:v>
                </c:pt>
                <c:pt idx="15843">
                  <c:v>42638.260416666664</c:v>
                </c:pt>
                <c:pt idx="15844">
                  <c:v>42638.263888888891</c:v>
                </c:pt>
                <c:pt idx="15845">
                  <c:v>42638.267361111109</c:v>
                </c:pt>
                <c:pt idx="15846">
                  <c:v>42638.270833333336</c:v>
                </c:pt>
                <c:pt idx="15847">
                  <c:v>42638.274305555555</c:v>
                </c:pt>
                <c:pt idx="15848">
                  <c:v>42638.277777777781</c:v>
                </c:pt>
                <c:pt idx="15849">
                  <c:v>42638.28125</c:v>
                </c:pt>
                <c:pt idx="15850">
                  <c:v>42638.284722222219</c:v>
                </c:pt>
                <c:pt idx="15851">
                  <c:v>42638.288194444445</c:v>
                </c:pt>
                <c:pt idx="15852">
                  <c:v>42638.291666666664</c:v>
                </c:pt>
                <c:pt idx="15853">
                  <c:v>42638.295138888891</c:v>
                </c:pt>
                <c:pt idx="15854">
                  <c:v>42638.298611111109</c:v>
                </c:pt>
                <c:pt idx="15855">
                  <c:v>42638.302083333336</c:v>
                </c:pt>
                <c:pt idx="15856">
                  <c:v>42638.305555555555</c:v>
                </c:pt>
                <c:pt idx="15857">
                  <c:v>42638.309027777781</c:v>
                </c:pt>
                <c:pt idx="15858">
                  <c:v>42638.3125</c:v>
                </c:pt>
                <c:pt idx="15859">
                  <c:v>42638.315972222219</c:v>
                </c:pt>
                <c:pt idx="15860">
                  <c:v>42638.319444444445</c:v>
                </c:pt>
                <c:pt idx="15861">
                  <c:v>42638.322916666664</c:v>
                </c:pt>
                <c:pt idx="15862">
                  <c:v>42638.326388888891</c:v>
                </c:pt>
                <c:pt idx="15863">
                  <c:v>42638.329861111109</c:v>
                </c:pt>
                <c:pt idx="15864">
                  <c:v>42638.333333333336</c:v>
                </c:pt>
                <c:pt idx="15865">
                  <c:v>42638.336805555555</c:v>
                </c:pt>
                <c:pt idx="15866">
                  <c:v>42638.340277777781</c:v>
                </c:pt>
                <c:pt idx="15867">
                  <c:v>42638.34375</c:v>
                </c:pt>
                <c:pt idx="15868">
                  <c:v>42638.347222222219</c:v>
                </c:pt>
                <c:pt idx="15869">
                  <c:v>42638.350694444445</c:v>
                </c:pt>
                <c:pt idx="15870">
                  <c:v>42638.354166666664</c:v>
                </c:pt>
                <c:pt idx="15871">
                  <c:v>42638.357638888891</c:v>
                </c:pt>
                <c:pt idx="15872">
                  <c:v>42638.361111111109</c:v>
                </c:pt>
                <c:pt idx="15873">
                  <c:v>42638.364583333336</c:v>
                </c:pt>
                <c:pt idx="15874">
                  <c:v>42638.368055555555</c:v>
                </c:pt>
                <c:pt idx="15875">
                  <c:v>42638.371527777781</c:v>
                </c:pt>
                <c:pt idx="15876">
                  <c:v>42638.375</c:v>
                </c:pt>
                <c:pt idx="15877">
                  <c:v>42638.378472222219</c:v>
                </c:pt>
                <c:pt idx="15878">
                  <c:v>42638.381944444445</c:v>
                </c:pt>
                <c:pt idx="15879">
                  <c:v>42638.385416666664</c:v>
                </c:pt>
                <c:pt idx="15880">
                  <c:v>42638.388888888891</c:v>
                </c:pt>
                <c:pt idx="15881">
                  <c:v>42638.392361111109</c:v>
                </c:pt>
                <c:pt idx="15882">
                  <c:v>42638.395833333336</c:v>
                </c:pt>
                <c:pt idx="15883">
                  <c:v>42638.399305555555</c:v>
                </c:pt>
                <c:pt idx="15884">
                  <c:v>42638.402777777781</c:v>
                </c:pt>
                <c:pt idx="15885">
                  <c:v>42638.40625</c:v>
                </c:pt>
                <c:pt idx="15886">
                  <c:v>42638.409722222219</c:v>
                </c:pt>
                <c:pt idx="15887">
                  <c:v>42638.413194444445</c:v>
                </c:pt>
                <c:pt idx="15888">
                  <c:v>42638.416666666664</c:v>
                </c:pt>
                <c:pt idx="15889">
                  <c:v>42638.420138888891</c:v>
                </c:pt>
                <c:pt idx="15890">
                  <c:v>42638.423611111109</c:v>
                </c:pt>
                <c:pt idx="15891">
                  <c:v>42638.427083333336</c:v>
                </c:pt>
                <c:pt idx="15892">
                  <c:v>42638.430555555555</c:v>
                </c:pt>
                <c:pt idx="15893">
                  <c:v>42638.434027777781</c:v>
                </c:pt>
                <c:pt idx="15894">
                  <c:v>42638.4375</c:v>
                </c:pt>
                <c:pt idx="15895">
                  <c:v>42638.440972222219</c:v>
                </c:pt>
                <c:pt idx="15896">
                  <c:v>42638.444444444445</c:v>
                </c:pt>
                <c:pt idx="15897">
                  <c:v>42638.447916666664</c:v>
                </c:pt>
                <c:pt idx="15898">
                  <c:v>42638.451388888891</c:v>
                </c:pt>
                <c:pt idx="15899">
                  <c:v>42638.454861111109</c:v>
                </c:pt>
                <c:pt idx="15900">
                  <c:v>42638.458333333336</c:v>
                </c:pt>
                <c:pt idx="15901">
                  <c:v>42638.461805555555</c:v>
                </c:pt>
                <c:pt idx="15902">
                  <c:v>42638.465277777781</c:v>
                </c:pt>
                <c:pt idx="15903">
                  <c:v>42638.46875</c:v>
                </c:pt>
                <c:pt idx="15904">
                  <c:v>42638.472222222219</c:v>
                </c:pt>
                <c:pt idx="15905">
                  <c:v>42638.475694444445</c:v>
                </c:pt>
                <c:pt idx="15906">
                  <c:v>42638.479166666664</c:v>
                </c:pt>
                <c:pt idx="15907">
                  <c:v>42638.482638888891</c:v>
                </c:pt>
                <c:pt idx="15908">
                  <c:v>42638.486111111109</c:v>
                </c:pt>
                <c:pt idx="15909">
                  <c:v>42638.489583333336</c:v>
                </c:pt>
                <c:pt idx="15910">
                  <c:v>42638.493055555555</c:v>
                </c:pt>
                <c:pt idx="15911">
                  <c:v>42638.496527777781</c:v>
                </c:pt>
                <c:pt idx="15912">
                  <c:v>42638.5</c:v>
                </c:pt>
                <c:pt idx="15913">
                  <c:v>42638.503472222219</c:v>
                </c:pt>
                <c:pt idx="15914">
                  <c:v>42638.506944444445</c:v>
                </c:pt>
                <c:pt idx="15915">
                  <c:v>42638.510416666664</c:v>
                </c:pt>
                <c:pt idx="15916">
                  <c:v>42638.513888888891</c:v>
                </c:pt>
                <c:pt idx="15917">
                  <c:v>42638.517361111109</c:v>
                </c:pt>
                <c:pt idx="15918">
                  <c:v>42638.520833333336</c:v>
                </c:pt>
                <c:pt idx="15919">
                  <c:v>42638.524305555555</c:v>
                </c:pt>
                <c:pt idx="15920">
                  <c:v>42638.527777777781</c:v>
                </c:pt>
                <c:pt idx="15921">
                  <c:v>42638.53125</c:v>
                </c:pt>
                <c:pt idx="15922">
                  <c:v>42638.534722222219</c:v>
                </c:pt>
                <c:pt idx="15923">
                  <c:v>42638.538194444445</c:v>
                </c:pt>
                <c:pt idx="15924">
                  <c:v>42638.541666666664</c:v>
                </c:pt>
                <c:pt idx="15925">
                  <c:v>42638.545138888891</c:v>
                </c:pt>
                <c:pt idx="15926">
                  <c:v>42638.548611111109</c:v>
                </c:pt>
                <c:pt idx="15927">
                  <c:v>42638.552083333336</c:v>
                </c:pt>
                <c:pt idx="15928">
                  <c:v>42638.555555555555</c:v>
                </c:pt>
                <c:pt idx="15929">
                  <c:v>42638.559027777781</c:v>
                </c:pt>
                <c:pt idx="15930">
                  <c:v>42638.5625</c:v>
                </c:pt>
                <c:pt idx="15931">
                  <c:v>42638.565972222219</c:v>
                </c:pt>
                <c:pt idx="15932">
                  <c:v>42638.569444444445</c:v>
                </c:pt>
                <c:pt idx="15933">
                  <c:v>42638.572916666664</c:v>
                </c:pt>
                <c:pt idx="15934">
                  <c:v>42638.576388888891</c:v>
                </c:pt>
                <c:pt idx="15935">
                  <c:v>42638.579861111109</c:v>
                </c:pt>
                <c:pt idx="15936">
                  <c:v>42638.583333333336</c:v>
                </c:pt>
                <c:pt idx="15937">
                  <c:v>42638.586805555555</c:v>
                </c:pt>
                <c:pt idx="15938">
                  <c:v>42638.590277777781</c:v>
                </c:pt>
                <c:pt idx="15939">
                  <c:v>42638.59375</c:v>
                </c:pt>
                <c:pt idx="15940">
                  <c:v>42638.597222222219</c:v>
                </c:pt>
                <c:pt idx="15941">
                  <c:v>42638.600694444445</c:v>
                </c:pt>
                <c:pt idx="15942">
                  <c:v>42638.604166666664</c:v>
                </c:pt>
                <c:pt idx="15943">
                  <c:v>42638.607638888891</c:v>
                </c:pt>
                <c:pt idx="15944">
                  <c:v>42638.611111111109</c:v>
                </c:pt>
                <c:pt idx="15945">
                  <c:v>42638.614583333336</c:v>
                </c:pt>
                <c:pt idx="15946">
                  <c:v>42638.618055555555</c:v>
                </c:pt>
                <c:pt idx="15947">
                  <c:v>42638.621527777781</c:v>
                </c:pt>
                <c:pt idx="15948">
                  <c:v>42638.625</c:v>
                </c:pt>
                <c:pt idx="15949">
                  <c:v>42638.628472222219</c:v>
                </c:pt>
                <c:pt idx="15950">
                  <c:v>42638.631944444445</c:v>
                </c:pt>
                <c:pt idx="15951">
                  <c:v>42638.635416666664</c:v>
                </c:pt>
                <c:pt idx="15952">
                  <c:v>42638.638888888891</c:v>
                </c:pt>
                <c:pt idx="15953">
                  <c:v>42638.642361111109</c:v>
                </c:pt>
                <c:pt idx="15954">
                  <c:v>42638.645833333336</c:v>
                </c:pt>
                <c:pt idx="15955">
                  <c:v>42638.649305555555</c:v>
                </c:pt>
                <c:pt idx="15956">
                  <c:v>42638.652777777781</c:v>
                </c:pt>
                <c:pt idx="15957">
                  <c:v>42638.65625</c:v>
                </c:pt>
                <c:pt idx="15958">
                  <c:v>42638.659722222219</c:v>
                </c:pt>
                <c:pt idx="15959">
                  <c:v>42638.663194444445</c:v>
                </c:pt>
                <c:pt idx="15960">
                  <c:v>42638.666666666664</c:v>
                </c:pt>
                <c:pt idx="15961">
                  <c:v>42638.670138888891</c:v>
                </c:pt>
                <c:pt idx="15962">
                  <c:v>42638.673611111109</c:v>
                </c:pt>
                <c:pt idx="15963">
                  <c:v>42638.677083333336</c:v>
                </c:pt>
                <c:pt idx="15964">
                  <c:v>42638.680555555555</c:v>
                </c:pt>
                <c:pt idx="15965">
                  <c:v>42638.684027777781</c:v>
                </c:pt>
                <c:pt idx="15966">
                  <c:v>42638.6875</c:v>
                </c:pt>
                <c:pt idx="15967">
                  <c:v>42638.690972222219</c:v>
                </c:pt>
                <c:pt idx="15968">
                  <c:v>42638.694444444445</c:v>
                </c:pt>
                <c:pt idx="15969">
                  <c:v>42638.697916666664</c:v>
                </c:pt>
                <c:pt idx="15970">
                  <c:v>42638.701388888891</c:v>
                </c:pt>
                <c:pt idx="15971">
                  <c:v>42638.704861111109</c:v>
                </c:pt>
                <c:pt idx="15972">
                  <c:v>42638.708333333336</c:v>
                </c:pt>
                <c:pt idx="15973">
                  <c:v>42638.711805555555</c:v>
                </c:pt>
                <c:pt idx="15974">
                  <c:v>42638.715277777781</c:v>
                </c:pt>
                <c:pt idx="15975">
                  <c:v>42638.71875</c:v>
                </c:pt>
                <c:pt idx="15976">
                  <c:v>42638.722222222219</c:v>
                </c:pt>
                <c:pt idx="15977">
                  <c:v>42638.725694444445</c:v>
                </c:pt>
                <c:pt idx="15978">
                  <c:v>42638.729166666664</c:v>
                </c:pt>
                <c:pt idx="15979">
                  <c:v>42638.732638888891</c:v>
                </c:pt>
                <c:pt idx="15980">
                  <c:v>42638.736111111109</c:v>
                </c:pt>
                <c:pt idx="15981">
                  <c:v>42638.739583333336</c:v>
                </c:pt>
                <c:pt idx="15982">
                  <c:v>42638.743055555555</c:v>
                </c:pt>
                <c:pt idx="15983">
                  <c:v>42638.746527777781</c:v>
                </c:pt>
                <c:pt idx="15984">
                  <c:v>42638.75</c:v>
                </c:pt>
                <c:pt idx="15985">
                  <c:v>42638.753472222219</c:v>
                </c:pt>
                <c:pt idx="15986">
                  <c:v>42638.756944444445</c:v>
                </c:pt>
                <c:pt idx="15987">
                  <c:v>42638.760416666664</c:v>
                </c:pt>
                <c:pt idx="15988">
                  <c:v>42638.763888888891</c:v>
                </c:pt>
                <c:pt idx="15989">
                  <c:v>42638.767361111109</c:v>
                </c:pt>
                <c:pt idx="15990">
                  <c:v>42638.770833333336</c:v>
                </c:pt>
                <c:pt idx="15991">
                  <c:v>42638.774305555555</c:v>
                </c:pt>
                <c:pt idx="15992">
                  <c:v>42638.777777777781</c:v>
                </c:pt>
                <c:pt idx="15993">
                  <c:v>42638.78125</c:v>
                </c:pt>
                <c:pt idx="15994">
                  <c:v>42638.784722222219</c:v>
                </c:pt>
                <c:pt idx="15995">
                  <c:v>42638.788194444445</c:v>
                </c:pt>
                <c:pt idx="15996">
                  <c:v>42638.791666666664</c:v>
                </c:pt>
                <c:pt idx="15997">
                  <c:v>42638.795138888891</c:v>
                </c:pt>
                <c:pt idx="15998">
                  <c:v>42638.798611111109</c:v>
                </c:pt>
                <c:pt idx="15999">
                  <c:v>42638.802083333336</c:v>
                </c:pt>
                <c:pt idx="16000">
                  <c:v>42638.805555555555</c:v>
                </c:pt>
                <c:pt idx="16001">
                  <c:v>42638.809027777781</c:v>
                </c:pt>
                <c:pt idx="16002">
                  <c:v>42638.8125</c:v>
                </c:pt>
                <c:pt idx="16003">
                  <c:v>42638.815972222219</c:v>
                </c:pt>
                <c:pt idx="16004">
                  <c:v>42638.819444444445</c:v>
                </c:pt>
                <c:pt idx="16005">
                  <c:v>42638.822916666664</c:v>
                </c:pt>
                <c:pt idx="16006">
                  <c:v>42638.826388888891</c:v>
                </c:pt>
                <c:pt idx="16007">
                  <c:v>42638.829861111109</c:v>
                </c:pt>
                <c:pt idx="16008">
                  <c:v>42638.833333333336</c:v>
                </c:pt>
                <c:pt idx="16009">
                  <c:v>42638.836805555555</c:v>
                </c:pt>
                <c:pt idx="16010">
                  <c:v>42638.840277777781</c:v>
                </c:pt>
                <c:pt idx="16011">
                  <c:v>42638.84375</c:v>
                </c:pt>
                <c:pt idx="16012">
                  <c:v>42638.847222222219</c:v>
                </c:pt>
                <c:pt idx="16013">
                  <c:v>42638.850694444445</c:v>
                </c:pt>
                <c:pt idx="16014">
                  <c:v>42638.854166666664</c:v>
                </c:pt>
                <c:pt idx="16015">
                  <c:v>42638.857638888891</c:v>
                </c:pt>
                <c:pt idx="16016">
                  <c:v>42638.861111111109</c:v>
                </c:pt>
                <c:pt idx="16017">
                  <c:v>42638.864583333336</c:v>
                </c:pt>
                <c:pt idx="16018">
                  <c:v>42638.868055555555</c:v>
                </c:pt>
                <c:pt idx="16019">
                  <c:v>42638.871527777781</c:v>
                </c:pt>
                <c:pt idx="16020">
                  <c:v>42638.875</c:v>
                </c:pt>
                <c:pt idx="16021">
                  <c:v>42638.878472222219</c:v>
                </c:pt>
                <c:pt idx="16022">
                  <c:v>42638.881944444445</c:v>
                </c:pt>
                <c:pt idx="16023">
                  <c:v>42638.885416666664</c:v>
                </c:pt>
                <c:pt idx="16024">
                  <c:v>42638.888888888891</c:v>
                </c:pt>
                <c:pt idx="16025">
                  <c:v>42638.892361111109</c:v>
                </c:pt>
                <c:pt idx="16026">
                  <c:v>42638.895833333336</c:v>
                </c:pt>
                <c:pt idx="16027">
                  <c:v>42638.899305555555</c:v>
                </c:pt>
                <c:pt idx="16028">
                  <c:v>42638.902777777781</c:v>
                </c:pt>
                <c:pt idx="16029">
                  <c:v>42638.90625</c:v>
                </c:pt>
                <c:pt idx="16030">
                  <c:v>42638.909722222219</c:v>
                </c:pt>
                <c:pt idx="16031">
                  <c:v>42638.913194444445</c:v>
                </c:pt>
                <c:pt idx="16032">
                  <c:v>42638.916666666664</c:v>
                </c:pt>
                <c:pt idx="16033">
                  <c:v>42638.920138888891</c:v>
                </c:pt>
                <c:pt idx="16034">
                  <c:v>42638.923611111109</c:v>
                </c:pt>
                <c:pt idx="16035">
                  <c:v>42638.927083333336</c:v>
                </c:pt>
                <c:pt idx="16036">
                  <c:v>42638.930555555555</c:v>
                </c:pt>
                <c:pt idx="16037">
                  <c:v>42638.934027777781</c:v>
                </c:pt>
                <c:pt idx="16038">
                  <c:v>42638.9375</c:v>
                </c:pt>
                <c:pt idx="16039">
                  <c:v>42638.940972222219</c:v>
                </c:pt>
                <c:pt idx="16040">
                  <c:v>42638.944444444445</c:v>
                </c:pt>
                <c:pt idx="16041">
                  <c:v>42638.947916666664</c:v>
                </c:pt>
                <c:pt idx="16042">
                  <c:v>42638.951388888891</c:v>
                </c:pt>
                <c:pt idx="16043">
                  <c:v>42638.954861111109</c:v>
                </c:pt>
                <c:pt idx="16044">
                  <c:v>42638.958333333336</c:v>
                </c:pt>
                <c:pt idx="16045">
                  <c:v>42638.961805555555</c:v>
                </c:pt>
                <c:pt idx="16046">
                  <c:v>42638.965277777781</c:v>
                </c:pt>
                <c:pt idx="16047">
                  <c:v>42638.96875</c:v>
                </c:pt>
                <c:pt idx="16048">
                  <c:v>42638.972222222219</c:v>
                </c:pt>
                <c:pt idx="16049">
                  <c:v>42638.975694444445</c:v>
                </c:pt>
                <c:pt idx="16050">
                  <c:v>42638.979166666664</c:v>
                </c:pt>
                <c:pt idx="16051">
                  <c:v>42638.982638888891</c:v>
                </c:pt>
                <c:pt idx="16052">
                  <c:v>42638.986111111109</c:v>
                </c:pt>
                <c:pt idx="16053">
                  <c:v>42638.989583333336</c:v>
                </c:pt>
                <c:pt idx="16054">
                  <c:v>42638.993055555555</c:v>
                </c:pt>
                <c:pt idx="16055">
                  <c:v>42638.996527777781</c:v>
                </c:pt>
                <c:pt idx="16056">
                  <c:v>42639</c:v>
                </c:pt>
                <c:pt idx="16057">
                  <c:v>42639.003472222219</c:v>
                </c:pt>
                <c:pt idx="16058">
                  <c:v>42639.006944444445</c:v>
                </c:pt>
                <c:pt idx="16059">
                  <c:v>42639.010416666664</c:v>
                </c:pt>
                <c:pt idx="16060">
                  <c:v>42639.013888888891</c:v>
                </c:pt>
                <c:pt idx="16061">
                  <c:v>42639.017361111109</c:v>
                </c:pt>
                <c:pt idx="16062">
                  <c:v>42639.020833333336</c:v>
                </c:pt>
                <c:pt idx="16063">
                  <c:v>42639.024305555555</c:v>
                </c:pt>
                <c:pt idx="16064">
                  <c:v>42639.027777777781</c:v>
                </c:pt>
                <c:pt idx="16065">
                  <c:v>42639.03125</c:v>
                </c:pt>
                <c:pt idx="16066">
                  <c:v>42639.034722222219</c:v>
                </c:pt>
                <c:pt idx="16067">
                  <c:v>42639.038194444445</c:v>
                </c:pt>
                <c:pt idx="16068">
                  <c:v>42639.041666666664</c:v>
                </c:pt>
                <c:pt idx="16069">
                  <c:v>42639.045138888891</c:v>
                </c:pt>
                <c:pt idx="16070">
                  <c:v>42639.048611111109</c:v>
                </c:pt>
                <c:pt idx="16071">
                  <c:v>42639.052083333336</c:v>
                </c:pt>
                <c:pt idx="16072">
                  <c:v>42639.055555555555</c:v>
                </c:pt>
                <c:pt idx="16073">
                  <c:v>42639.059027777781</c:v>
                </c:pt>
                <c:pt idx="16074">
                  <c:v>42639.0625</c:v>
                </c:pt>
                <c:pt idx="16075">
                  <c:v>42639.065972222219</c:v>
                </c:pt>
                <c:pt idx="16076">
                  <c:v>42639.069444444445</c:v>
                </c:pt>
                <c:pt idx="16077">
                  <c:v>42639.072916666664</c:v>
                </c:pt>
                <c:pt idx="16078">
                  <c:v>42639.076388888891</c:v>
                </c:pt>
                <c:pt idx="16079">
                  <c:v>42639.079861111109</c:v>
                </c:pt>
                <c:pt idx="16080">
                  <c:v>42639.083333333336</c:v>
                </c:pt>
                <c:pt idx="16081">
                  <c:v>42639.086805555555</c:v>
                </c:pt>
                <c:pt idx="16082">
                  <c:v>42639.090277777781</c:v>
                </c:pt>
                <c:pt idx="16083">
                  <c:v>42639.09375</c:v>
                </c:pt>
                <c:pt idx="16084">
                  <c:v>42639.097222222219</c:v>
                </c:pt>
                <c:pt idx="16085">
                  <c:v>42639.100694444445</c:v>
                </c:pt>
                <c:pt idx="16086">
                  <c:v>42639.104166666664</c:v>
                </c:pt>
                <c:pt idx="16087">
                  <c:v>42639.107638888891</c:v>
                </c:pt>
                <c:pt idx="16088">
                  <c:v>42639.111111111109</c:v>
                </c:pt>
                <c:pt idx="16089">
                  <c:v>42639.114583333336</c:v>
                </c:pt>
                <c:pt idx="16090">
                  <c:v>42639.118055555555</c:v>
                </c:pt>
                <c:pt idx="16091">
                  <c:v>42639.121527777781</c:v>
                </c:pt>
                <c:pt idx="16092">
                  <c:v>42639.125</c:v>
                </c:pt>
                <c:pt idx="16093">
                  <c:v>42639.128472222219</c:v>
                </c:pt>
                <c:pt idx="16094">
                  <c:v>42639.131944444445</c:v>
                </c:pt>
                <c:pt idx="16095">
                  <c:v>42639.135416666664</c:v>
                </c:pt>
                <c:pt idx="16096">
                  <c:v>42639.138888888891</c:v>
                </c:pt>
                <c:pt idx="16097">
                  <c:v>42639.142361111109</c:v>
                </c:pt>
                <c:pt idx="16098">
                  <c:v>42639.145833333336</c:v>
                </c:pt>
                <c:pt idx="16099">
                  <c:v>42639.149305555555</c:v>
                </c:pt>
                <c:pt idx="16100">
                  <c:v>42639.152777777781</c:v>
                </c:pt>
                <c:pt idx="16101">
                  <c:v>42639.15625</c:v>
                </c:pt>
                <c:pt idx="16102">
                  <c:v>42639.159722222219</c:v>
                </c:pt>
                <c:pt idx="16103">
                  <c:v>42639.163194444445</c:v>
                </c:pt>
                <c:pt idx="16104">
                  <c:v>42639.166666666664</c:v>
                </c:pt>
                <c:pt idx="16105">
                  <c:v>42639.170138888891</c:v>
                </c:pt>
                <c:pt idx="16106">
                  <c:v>42639.173611111109</c:v>
                </c:pt>
                <c:pt idx="16107">
                  <c:v>42639.177083333336</c:v>
                </c:pt>
                <c:pt idx="16108">
                  <c:v>42639.180555555555</c:v>
                </c:pt>
                <c:pt idx="16109">
                  <c:v>42639.184027777781</c:v>
                </c:pt>
                <c:pt idx="16110">
                  <c:v>42639.1875</c:v>
                </c:pt>
                <c:pt idx="16111">
                  <c:v>42639.190972222219</c:v>
                </c:pt>
                <c:pt idx="16112">
                  <c:v>42639.194444444445</c:v>
                </c:pt>
                <c:pt idx="16113">
                  <c:v>42639.197916666664</c:v>
                </c:pt>
                <c:pt idx="16114">
                  <c:v>42639.201388888891</c:v>
                </c:pt>
                <c:pt idx="16115">
                  <c:v>42639.204861111109</c:v>
                </c:pt>
                <c:pt idx="16116">
                  <c:v>42639.208333333336</c:v>
                </c:pt>
                <c:pt idx="16117">
                  <c:v>42639.211805555555</c:v>
                </c:pt>
                <c:pt idx="16118">
                  <c:v>42639.215277777781</c:v>
                </c:pt>
                <c:pt idx="16119">
                  <c:v>42639.21875</c:v>
                </c:pt>
                <c:pt idx="16120">
                  <c:v>42639.222222222219</c:v>
                </c:pt>
                <c:pt idx="16121">
                  <c:v>42639.225694444445</c:v>
                </c:pt>
                <c:pt idx="16122">
                  <c:v>42639.229166666664</c:v>
                </c:pt>
                <c:pt idx="16123">
                  <c:v>42639.232638888891</c:v>
                </c:pt>
                <c:pt idx="16124">
                  <c:v>42639.236111111109</c:v>
                </c:pt>
                <c:pt idx="16125">
                  <c:v>42639.239583333336</c:v>
                </c:pt>
                <c:pt idx="16126">
                  <c:v>42639.243055555555</c:v>
                </c:pt>
                <c:pt idx="16127">
                  <c:v>42639.246527777781</c:v>
                </c:pt>
                <c:pt idx="16128">
                  <c:v>42639.25</c:v>
                </c:pt>
                <c:pt idx="16129">
                  <c:v>42639.253472222219</c:v>
                </c:pt>
                <c:pt idx="16130">
                  <c:v>42639.256944444445</c:v>
                </c:pt>
                <c:pt idx="16131">
                  <c:v>42639.260416666664</c:v>
                </c:pt>
                <c:pt idx="16132">
                  <c:v>42639.263888888891</c:v>
                </c:pt>
                <c:pt idx="16133">
                  <c:v>42639.267361111109</c:v>
                </c:pt>
                <c:pt idx="16134">
                  <c:v>42639.270833333336</c:v>
                </c:pt>
                <c:pt idx="16135">
                  <c:v>42639.274305555555</c:v>
                </c:pt>
                <c:pt idx="16136">
                  <c:v>42639.277777777781</c:v>
                </c:pt>
                <c:pt idx="16137">
                  <c:v>42639.28125</c:v>
                </c:pt>
                <c:pt idx="16138">
                  <c:v>42639.284722222219</c:v>
                </c:pt>
                <c:pt idx="16139">
                  <c:v>42639.288194444445</c:v>
                </c:pt>
                <c:pt idx="16140">
                  <c:v>42639.291666666664</c:v>
                </c:pt>
                <c:pt idx="16141">
                  <c:v>42639.295138888891</c:v>
                </c:pt>
                <c:pt idx="16142">
                  <c:v>42639.298611111109</c:v>
                </c:pt>
                <c:pt idx="16143">
                  <c:v>42639.302083333336</c:v>
                </c:pt>
                <c:pt idx="16144">
                  <c:v>42639.305555555555</c:v>
                </c:pt>
                <c:pt idx="16145">
                  <c:v>42639.309027777781</c:v>
                </c:pt>
                <c:pt idx="16146">
                  <c:v>42639.3125</c:v>
                </c:pt>
                <c:pt idx="16147">
                  <c:v>42639.315972222219</c:v>
                </c:pt>
                <c:pt idx="16148">
                  <c:v>42639.319444444445</c:v>
                </c:pt>
                <c:pt idx="16149">
                  <c:v>42639.322916666664</c:v>
                </c:pt>
                <c:pt idx="16150">
                  <c:v>42639.326388888891</c:v>
                </c:pt>
                <c:pt idx="16151">
                  <c:v>42639.329861111109</c:v>
                </c:pt>
                <c:pt idx="16152">
                  <c:v>42639.333333333336</c:v>
                </c:pt>
                <c:pt idx="16153">
                  <c:v>42639.336805555555</c:v>
                </c:pt>
                <c:pt idx="16154">
                  <c:v>42639.340277777781</c:v>
                </c:pt>
                <c:pt idx="16155">
                  <c:v>42639.34375</c:v>
                </c:pt>
                <c:pt idx="16156">
                  <c:v>42639.347222222219</c:v>
                </c:pt>
                <c:pt idx="16157">
                  <c:v>42639.350694444445</c:v>
                </c:pt>
                <c:pt idx="16158">
                  <c:v>42639.354166666664</c:v>
                </c:pt>
                <c:pt idx="16159">
                  <c:v>42639.357638888891</c:v>
                </c:pt>
                <c:pt idx="16160">
                  <c:v>42639.361111111109</c:v>
                </c:pt>
                <c:pt idx="16161">
                  <c:v>42639.364583333336</c:v>
                </c:pt>
                <c:pt idx="16162">
                  <c:v>42639.368055555555</c:v>
                </c:pt>
                <c:pt idx="16163">
                  <c:v>42639.371527777781</c:v>
                </c:pt>
                <c:pt idx="16164">
                  <c:v>42639.375</c:v>
                </c:pt>
                <c:pt idx="16165">
                  <c:v>42639.378472222219</c:v>
                </c:pt>
                <c:pt idx="16166">
                  <c:v>42639.381944444445</c:v>
                </c:pt>
                <c:pt idx="16167">
                  <c:v>42639.385416666664</c:v>
                </c:pt>
                <c:pt idx="16168">
                  <c:v>42639.388888888891</c:v>
                </c:pt>
                <c:pt idx="16169">
                  <c:v>42639.392361111109</c:v>
                </c:pt>
                <c:pt idx="16170">
                  <c:v>42639.395833333336</c:v>
                </c:pt>
                <c:pt idx="16171">
                  <c:v>42639.399305555555</c:v>
                </c:pt>
                <c:pt idx="16172">
                  <c:v>42639.402777777781</c:v>
                </c:pt>
                <c:pt idx="16173">
                  <c:v>42639.40625</c:v>
                </c:pt>
                <c:pt idx="16174">
                  <c:v>42639.409722222219</c:v>
                </c:pt>
                <c:pt idx="16175">
                  <c:v>42639.413194444445</c:v>
                </c:pt>
                <c:pt idx="16176">
                  <c:v>42639.416666666664</c:v>
                </c:pt>
                <c:pt idx="16177">
                  <c:v>42639.420138888891</c:v>
                </c:pt>
                <c:pt idx="16178">
                  <c:v>42639.423611111109</c:v>
                </c:pt>
                <c:pt idx="16179">
                  <c:v>42639.427083333336</c:v>
                </c:pt>
                <c:pt idx="16180">
                  <c:v>42639.430555555555</c:v>
                </c:pt>
                <c:pt idx="16181">
                  <c:v>42639.434027777781</c:v>
                </c:pt>
                <c:pt idx="16182">
                  <c:v>42639.4375</c:v>
                </c:pt>
                <c:pt idx="16183">
                  <c:v>42639.440972222219</c:v>
                </c:pt>
                <c:pt idx="16184">
                  <c:v>42639.444444444445</c:v>
                </c:pt>
                <c:pt idx="16185">
                  <c:v>42639.447916666664</c:v>
                </c:pt>
                <c:pt idx="16186">
                  <c:v>42639.451388888891</c:v>
                </c:pt>
                <c:pt idx="16187">
                  <c:v>42639.454861111109</c:v>
                </c:pt>
                <c:pt idx="16188">
                  <c:v>42639.458333333336</c:v>
                </c:pt>
                <c:pt idx="16189">
                  <c:v>42639.461805555555</c:v>
                </c:pt>
                <c:pt idx="16190">
                  <c:v>42639.465277777781</c:v>
                </c:pt>
                <c:pt idx="16191">
                  <c:v>42639.46875</c:v>
                </c:pt>
                <c:pt idx="16192">
                  <c:v>42639.472222222219</c:v>
                </c:pt>
                <c:pt idx="16193">
                  <c:v>42639.475694444445</c:v>
                </c:pt>
                <c:pt idx="16194">
                  <c:v>42639.479166666664</c:v>
                </c:pt>
                <c:pt idx="16195">
                  <c:v>42639.482638888891</c:v>
                </c:pt>
                <c:pt idx="16196">
                  <c:v>42639.486111111109</c:v>
                </c:pt>
                <c:pt idx="16197">
                  <c:v>42639.489583333336</c:v>
                </c:pt>
                <c:pt idx="16198">
                  <c:v>42639.493055555555</c:v>
                </c:pt>
                <c:pt idx="16199">
                  <c:v>42639.496527777781</c:v>
                </c:pt>
                <c:pt idx="16200">
                  <c:v>42639.5</c:v>
                </c:pt>
                <c:pt idx="16201">
                  <c:v>42639.503472222219</c:v>
                </c:pt>
                <c:pt idx="16202">
                  <c:v>42639.506944444445</c:v>
                </c:pt>
                <c:pt idx="16203">
                  <c:v>42639.510416666664</c:v>
                </c:pt>
                <c:pt idx="16204">
                  <c:v>42639.513888888891</c:v>
                </c:pt>
                <c:pt idx="16205">
                  <c:v>42639.517361111109</c:v>
                </c:pt>
                <c:pt idx="16206">
                  <c:v>42639.520833333336</c:v>
                </c:pt>
                <c:pt idx="16207">
                  <c:v>42639.524305555555</c:v>
                </c:pt>
                <c:pt idx="16208">
                  <c:v>42639.527777777781</c:v>
                </c:pt>
                <c:pt idx="16209">
                  <c:v>42639.53125</c:v>
                </c:pt>
                <c:pt idx="16210">
                  <c:v>42639.534722222219</c:v>
                </c:pt>
                <c:pt idx="16211">
                  <c:v>42639.538194444445</c:v>
                </c:pt>
                <c:pt idx="16212">
                  <c:v>42639.541666666664</c:v>
                </c:pt>
                <c:pt idx="16213">
                  <c:v>42639.545138888891</c:v>
                </c:pt>
                <c:pt idx="16214">
                  <c:v>42639.548611111109</c:v>
                </c:pt>
                <c:pt idx="16215">
                  <c:v>42639.552083333336</c:v>
                </c:pt>
                <c:pt idx="16216">
                  <c:v>42639.555555555555</c:v>
                </c:pt>
                <c:pt idx="16217">
                  <c:v>42639.559027777781</c:v>
                </c:pt>
                <c:pt idx="16218">
                  <c:v>42639.5625</c:v>
                </c:pt>
                <c:pt idx="16219">
                  <c:v>42639.565972222219</c:v>
                </c:pt>
                <c:pt idx="16220">
                  <c:v>42639.569444444445</c:v>
                </c:pt>
                <c:pt idx="16221">
                  <c:v>42639.572916666664</c:v>
                </c:pt>
                <c:pt idx="16222">
                  <c:v>42639.576388888891</c:v>
                </c:pt>
                <c:pt idx="16223">
                  <c:v>42639.579861111109</c:v>
                </c:pt>
                <c:pt idx="16224">
                  <c:v>42639.583333333336</c:v>
                </c:pt>
                <c:pt idx="16225">
                  <c:v>42639.586805555555</c:v>
                </c:pt>
                <c:pt idx="16226">
                  <c:v>42639.590277777781</c:v>
                </c:pt>
                <c:pt idx="16227">
                  <c:v>42639.59375</c:v>
                </c:pt>
                <c:pt idx="16228">
                  <c:v>42639.597222222219</c:v>
                </c:pt>
                <c:pt idx="16229">
                  <c:v>42639.600694444445</c:v>
                </c:pt>
                <c:pt idx="16230">
                  <c:v>42639.604166666664</c:v>
                </c:pt>
                <c:pt idx="16231">
                  <c:v>42639.607638888891</c:v>
                </c:pt>
                <c:pt idx="16232">
                  <c:v>42639.611111111109</c:v>
                </c:pt>
                <c:pt idx="16233">
                  <c:v>42639.614583333336</c:v>
                </c:pt>
                <c:pt idx="16234">
                  <c:v>42639.618055555555</c:v>
                </c:pt>
                <c:pt idx="16235">
                  <c:v>42639.621527777781</c:v>
                </c:pt>
                <c:pt idx="16236">
                  <c:v>42639.625</c:v>
                </c:pt>
                <c:pt idx="16237">
                  <c:v>42639.628472222219</c:v>
                </c:pt>
                <c:pt idx="16238">
                  <c:v>42639.631944444445</c:v>
                </c:pt>
                <c:pt idx="16239">
                  <c:v>42639.635416666664</c:v>
                </c:pt>
                <c:pt idx="16240">
                  <c:v>42639.638888888891</c:v>
                </c:pt>
                <c:pt idx="16241">
                  <c:v>42639.642361111109</c:v>
                </c:pt>
                <c:pt idx="16242">
                  <c:v>42639.645833333336</c:v>
                </c:pt>
                <c:pt idx="16243">
                  <c:v>42639.649305555555</c:v>
                </c:pt>
                <c:pt idx="16244">
                  <c:v>42639.652777777781</c:v>
                </c:pt>
                <c:pt idx="16245">
                  <c:v>42639.65625</c:v>
                </c:pt>
                <c:pt idx="16246">
                  <c:v>42639.659722222219</c:v>
                </c:pt>
                <c:pt idx="16247">
                  <c:v>42639.663194444445</c:v>
                </c:pt>
                <c:pt idx="16248">
                  <c:v>42639.666666666664</c:v>
                </c:pt>
                <c:pt idx="16249">
                  <c:v>42639.670138888891</c:v>
                </c:pt>
                <c:pt idx="16250">
                  <c:v>42639.673611111109</c:v>
                </c:pt>
                <c:pt idx="16251">
                  <c:v>42639.677083333336</c:v>
                </c:pt>
                <c:pt idx="16252">
                  <c:v>42639.680555555555</c:v>
                </c:pt>
                <c:pt idx="16253">
                  <c:v>42639.684027777781</c:v>
                </c:pt>
                <c:pt idx="16254">
                  <c:v>42639.6875</c:v>
                </c:pt>
                <c:pt idx="16255">
                  <c:v>42639.690972222219</c:v>
                </c:pt>
                <c:pt idx="16256">
                  <c:v>42639.694444444445</c:v>
                </c:pt>
                <c:pt idx="16257">
                  <c:v>42639.697916666664</c:v>
                </c:pt>
                <c:pt idx="16258">
                  <c:v>42639.701388888891</c:v>
                </c:pt>
                <c:pt idx="16259">
                  <c:v>42639.704861111109</c:v>
                </c:pt>
                <c:pt idx="16260">
                  <c:v>42639.708333333336</c:v>
                </c:pt>
                <c:pt idx="16261">
                  <c:v>42639.711805555555</c:v>
                </c:pt>
                <c:pt idx="16262">
                  <c:v>42639.715277777781</c:v>
                </c:pt>
                <c:pt idx="16263">
                  <c:v>42639.71875</c:v>
                </c:pt>
                <c:pt idx="16264">
                  <c:v>42639.722222222219</c:v>
                </c:pt>
                <c:pt idx="16265">
                  <c:v>42639.725694444445</c:v>
                </c:pt>
                <c:pt idx="16266">
                  <c:v>42639.729166666664</c:v>
                </c:pt>
                <c:pt idx="16267">
                  <c:v>42639.732638888891</c:v>
                </c:pt>
                <c:pt idx="16268">
                  <c:v>42639.736111111109</c:v>
                </c:pt>
                <c:pt idx="16269">
                  <c:v>42639.739583333336</c:v>
                </c:pt>
                <c:pt idx="16270">
                  <c:v>42639.743055555555</c:v>
                </c:pt>
                <c:pt idx="16271">
                  <c:v>42639.746527777781</c:v>
                </c:pt>
                <c:pt idx="16272">
                  <c:v>42639.75</c:v>
                </c:pt>
                <c:pt idx="16273">
                  <c:v>42639.753472222219</c:v>
                </c:pt>
                <c:pt idx="16274">
                  <c:v>42639.756944444445</c:v>
                </c:pt>
                <c:pt idx="16275">
                  <c:v>42639.760416666664</c:v>
                </c:pt>
                <c:pt idx="16276">
                  <c:v>42639.763888888891</c:v>
                </c:pt>
                <c:pt idx="16277">
                  <c:v>42639.767361111109</c:v>
                </c:pt>
                <c:pt idx="16278">
                  <c:v>42639.770833333336</c:v>
                </c:pt>
                <c:pt idx="16279">
                  <c:v>42639.774305555555</c:v>
                </c:pt>
                <c:pt idx="16280">
                  <c:v>42639.777777777781</c:v>
                </c:pt>
                <c:pt idx="16281">
                  <c:v>42639.78125</c:v>
                </c:pt>
                <c:pt idx="16282">
                  <c:v>42639.784722222219</c:v>
                </c:pt>
                <c:pt idx="16283">
                  <c:v>42639.788194444445</c:v>
                </c:pt>
                <c:pt idx="16284">
                  <c:v>42639.791666666664</c:v>
                </c:pt>
                <c:pt idx="16285">
                  <c:v>42639.795138888891</c:v>
                </c:pt>
                <c:pt idx="16286">
                  <c:v>42639.798611111109</c:v>
                </c:pt>
                <c:pt idx="16287">
                  <c:v>42639.802083333336</c:v>
                </c:pt>
                <c:pt idx="16288">
                  <c:v>42639.805555555555</c:v>
                </c:pt>
                <c:pt idx="16289">
                  <c:v>42639.809027777781</c:v>
                </c:pt>
                <c:pt idx="16290">
                  <c:v>42639.8125</c:v>
                </c:pt>
                <c:pt idx="16291">
                  <c:v>42639.815972222219</c:v>
                </c:pt>
                <c:pt idx="16292">
                  <c:v>42639.819444444445</c:v>
                </c:pt>
                <c:pt idx="16293">
                  <c:v>42639.822916666664</c:v>
                </c:pt>
                <c:pt idx="16294">
                  <c:v>42639.826388888891</c:v>
                </c:pt>
                <c:pt idx="16295">
                  <c:v>42639.829861111109</c:v>
                </c:pt>
                <c:pt idx="16296">
                  <c:v>42639.833333333336</c:v>
                </c:pt>
                <c:pt idx="16297">
                  <c:v>42639.836805555555</c:v>
                </c:pt>
                <c:pt idx="16298">
                  <c:v>42639.840277777781</c:v>
                </c:pt>
                <c:pt idx="16299">
                  <c:v>42639.84375</c:v>
                </c:pt>
                <c:pt idx="16300">
                  <c:v>42639.847222222219</c:v>
                </c:pt>
                <c:pt idx="16301">
                  <c:v>42639.850694444445</c:v>
                </c:pt>
                <c:pt idx="16302">
                  <c:v>42639.854166666664</c:v>
                </c:pt>
                <c:pt idx="16303">
                  <c:v>42639.857638888891</c:v>
                </c:pt>
                <c:pt idx="16304">
                  <c:v>42639.861111111109</c:v>
                </c:pt>
                <c:pt idx="16305">
                  <c:v>42639.864583333336</c:v>
                </c:pt>
                <c:pt idx="16306">
                  <c:v>42639.868055555555</c:v>
                </c:pt>
                <c:pt idx="16307">
                  <c:v>42639.871527777781</c:v>
                </c:pt>
                <c:pt idx="16308">
                  <c:v>42639.875</c:v>
                </c:pt>
                <c:pt idx="16309">
                  <c:v>42639.878472222219</c:v>
                </c:pt>
                <c:pt idx="16310">
                  <c:v>42639.881944444445</c:v>
                </c:pt>
                <c:pt idx="16311">
                  <c:v>42639.885416666664</c:v>
                </c:pt>
                <c:pt idx="16312">
                  <c:v>42639.888888888891</c:v>
                </c:pt>
                <c:pt idx="16313">
                  <c:v>42639.892361111109</c:v>
                </c:pt>
                <c:pt idx="16314">
                  <c:v>42639.895833333336</c:v>
                </c:pt>
                <c:pt idx="16315">
                  <c:v>42639.899305555555</c:v>
                </c:pt>
                <c:pt idx="16316">
                  <c:v>42639.902777777781</c:v>
                </c:pt>
                <c:pt idx="16317">
                  <c:v>42639.90625</c:v>
                </c:pt>
                <c:pt idx="16318">
                  <c:v>42639.909722222219</c:v>
                </c:pt>
                <c:pt idx="16319">
                  <c:v>42639.913194444445</c:v>
                </c:pt>
                <c:pt idx="16320">
                  <c:v>42639.916666666664</c:v>
                </c:pt>
                <c:pt idx="16321">
                  <c:v>42639.920138888891</c:v>
                </c:pt>
                <c:pt idx="16322">
                  <c:v>42639.923611111109</c:v>
                </c:pt>
                <c:pt idx="16323">
                  <c:v>42639.927083333336</c:v>
                </c:pt>
                <c:pt idx="16324">
                  <c:v>42639.930555555555</c:v>
                </c:pt>
                <c:pt idx="16325">
                  <c:v>42639.934027777781</c:v>
                </c:pt>
                <c:pt idx="16326">
                  <c:v>42639.9375</c:v>
                </c:pt>
                <c:pt idx="16327">
                  <c:v>42639.940972222219</c:v>
                </c:pt>
                <c:pt idx="16328">
                  <c:v>42639.944444444445</c:v>
                </c:pt>
                <c:pt idx="16329">
                  <c:v>42639.947916666664</c:v>
                </c:pt>
                <c:pt idx="16330">
                  <c:v>42639.951388888891</c:v>
                </c:pt>
                <c:pt idx="16331">
                  <c:v>42639.954861111109</c:v>
                </c:pt>
                <c:pt idx="16332">
                  <c:v>42639.958333333336</c:v>
                </c:pt>
                <c:pt idx="16333">
                  <c:v>42639.961805555555</c:v>
                </c:pt>
                <c:pt idx="16334">
                  <c:v>42639.965277777781</c:v>
                </c:pt>
                <c:pt idx="16335">
                  <c:v>42639.96875</c:v>
                </c:pt>
                <c:pt idx="16336">
                  <c:v>42639.972222222219</c:v>
                </c:pt>
                <c:pt idx="16337">
                  <c:v>42639.975694444445</c:v>
                </c:pt>
                <c:pt idx="16338">
                  <c:v>42639.979166666664</c:v>
                </c:pt>
                <c:pt idx="16339">
                  <c:v>42639.982638888891</c:v>
                </c:pt>
                <c:pt idx="16340">
                  <c:v>42639.986111111109</c:v>
                </c:pt>
                <c:pt idx="16341">
                  <c:v>42639.989583333336</c:v>
                </c:pt>
                <c:pt idx="16342">
                  <c:v>42639.993055555555</c:v>
                </c:pt>
                <c:pt idx="16343">
                  <c:v>42639.996527777781</c:v>
                </c:pt>
                <c:pt idx="16344">
                  <c:v>42640</c:v>
                </c:pt>
                <c:pt idx="16345">
                  <c:v>42640.003472222219</c:v>
                </c:pt>
                <c:pt idx="16346">
                  <c:v>42640.006944444445</c:v>
                </c:pt>
                <c:pt idx="16347">
                  <c:v>42640.010416666664</c:v>
                </c:pt>
                <c:pt idx="16348">
                  <c:v>42640.013888888891</c:v>
                </c:pt>
                <c:pt idx="16349">
                  <c:v>42640.017361111109</c:v>
                </c:pt>
                <c:pt idx="16350">
                  <c:v>42640.020833333336</c:v>
                </c:pt>
                <c:pt idx="16351">
                  <c:v>42640.024305555555</c:v>
                </c:pt>
                <c:pt idx="16352">
                  <c:v>42640.027777777781</c:v>
                </c:pt>
                <c:pt idx="16353">
                  <c:v>42640.03125</c:v>
                </c:pt>
                <c:pt idx="16354">
                  <c:v>42640.034722222219</c:v>
                </c:pt>
                <c:pt idx="16355">
                  <c:v>42640.038194444445</c:v>
                </c:pt>
                <c:pt idx="16356">
                  <c:v>42640.041666666664</c:v>
                </c:pt>
                <c:pt idx="16357">
                  <c:v>42640.045138888891</c:v>
                </c:pt>
                <c:pt idx="16358">
                  <c:v>42640.048611111109</c:v>
                </c:pt>
                <c:pt idx="16359">
                  <c:v>42640.052083333336</c:v>
                </c:pt>
                <c:pt idx="16360">
                  <c:v>42640.055555555555</c:v>
                </c:pt>
                <c:pt idx="16361">
                  <c:v>42640.059027777781</c:v>
                </c:pt>
                <c:pt idx="16362">
                  <c:v>42640.0625</c:v>
                </c:pt>
                <c:pt idx="16363">
                  <c:v>42640.065972222219</c:v>
                </c:pt>
                <c:pt idx="16364">
                  <c:v>42640.069444444445</c:v>
                </c:pt>
                <c:pt idx="16365">
                  <c:v>42640.072916666664</c:v>
                </c:pt>
                <c:pt idx="16366">
                  <c:v>42640.076388888891</c:v>
                </c:pt>
                <c:pt idx="16367">
                  <c:v>42640.079861111109</c:v>
                </c:pt>
                <c:pt idx="16368">
                  <c:v>42640.083333333336</c:v>
                </c:pt>
                <c:pt idx="16369">
                  <c:v>42640.086805555555</c:v>
                </c:pt>
                <c:pt idx="16370">
                  <c:v>42640.090277777781</c:v>
                </c:pt>
                <c:pt idx="16371">
                  <c:v>42640.09375</c:v>
                </c:pt>
                <c:pt idx="16372">
                  <c:v>42640.097222222219</c:v>
                </c:pt>
                <c:pt idx="16373">
                  <c:v>42640.100694444445</c:v>
                </c:pt>
                <c:pt idx="16374">
                  <c:v>42640.104166666664</c:v>
                </c:pt>
                <c:pt idx="16375">
                  <c:v>42640.107638888891</c:v>
                </c:pt>
                <c:pt idx="16376">
                  <c:v>42640.111111111109</c:v>
                </c:pt>
                <c:pt idx="16377">
                  <c:v>42640.114583333336</c:v>
                </c:pt>
                <c:pt idx="16378">
                  <c:v>42640.118055555555</c:v>
                </c:pt>
                <c:pt idx="16379">
                  <c:v>42640.121527777781</c:v>
                </c:pt>
                <c:pt idx="16380">
                  <c:v>42640.125</c:v>
                </c:pt>
                <c:pt idx="16381">
                  <c:v>42640.128472222219</c:v>
                </c:pt>
                <c:pt idx="16382">
                  <c:v>42640.131944444445</c:v>
                </c:pt>
                <c:pt idx="16383">
                  <c:v>42640.135416666664</c:v>
                </c:pt>
                <c:pt idx="16384">
                  <c:v>42640.138888888891</c:v>
                </c:pt>
                <c:pt idx="16385">
                  <c:v>42640.142361111109</c:v>
                </c:pt>
                <c:pt idx="16386">
                  <c:v>42640.145833333336</c:v>
                </c:pt>
                <c:pt idx="16387">
                  <c:v>42640.149305555555</c:v>
                </c:pt>
                <c:pt idx="16388">
                  <c:v>42640.152777777781</c:v>
                </c:pt>
                <c:pt idx="16389">
                  <c:v>42640.15625</c:v>
                </c:pt>
                <c:pt idx="16390">
                  <c:v>42640.159722222219</c:v>
                </c:pt>
                <c:pt idx="16391">
                  <c:v>42640.163194444445</c:v>
                </c:pt>
                <c:pt idx="16392">
                  <c:v>42640.166666666664</c:v>
                </c:pt>
                <c:pt idx="16393">
                  <c:v>42640.170138888891</c:v>
                </c:pt>
                <c:pt idx="16394">
                  <c:v>42640.173611111109</c:v>
                </c:pt>
                <c:pt idx="16395">
                  <c:v>42640.177083333336</c:v>
                </c:pt>
                <c:pt idx="16396">
                  <c:v>42640.180555555555</c:v>
                </c:pt>
                <c:pt idx="16397">
                  <c:v>42640.184027777781</c:v>
                </c:pt>
                <c:pt idx="16398">
                  <c:v>42640.1875</c:v>
                </c:pt>
                <c:pt idx="16399">
                  <c:v>42640.190972222219</c:v>
                </c:pt>
                <c:pt idx="16400">
                  <c:v>42640.194444444445</c:v>
                </c:pt>
                <c:pt idx="16401">
                  <c:v>42640.197916666664</c:v>
                </c:pt>
                <c:pt idx="16402">
                  <c:v>42640.201388888891</c:v>
                </c:pt>
                <c:pt idx="16403">
                  <c:v>42640.204861111109</c:v>
                </c:pt>
                <c:pt idx="16404">
                  <c:v>42640.208333333336</c:v>
                </c:pt>
                <c:pt idx="16405">
                  <c:v>42640.211805555555</c:v>
                </c:pt>
                <c:pt idx="16406">
                  <c:v>42640.215277777781</c:v>
                </c:pt>
                <c:pt idx="16407">
                  <c:v>42640.21875</c:v>
                </c:pt>
                <c:pt idx="16408">
                  <c:v>42640.222222222219</c:v>
                </c:pt>
                <c:pt idx="16409">
                  <c:v>42640.225694444445</c:v>
                </c:pt>
                <c:pt idx="16410">
                  <c:v>42640.229166666664</c:v>
                </c:pt>
                <c:pt idx="16411">
                  <c:v>42640.232638888891</c:v>
                </c:pt>
                <c:pt idx="16412">
                  <c:v>42640.236111111109</c:v>
                </c:pt>
                <c:pt idx="16413">
                  <c:v>42640.239583333336</c:v>
                </c:pt>
                <c:pt idx="16414">
                  <c:v>42640.243055555555</c:v>
                </c:pt>
                <c:pt idx="16415">
                  <c:v>42640.246527777781</c:v>
                </c:pt>
                <c:pt idx="16416">
                  <c:v>42640.25</c:v>
                </c:pt>
                <c:pt idx="16417">
                  <c:v>42640.253472222219</c:v>
                </c:pt>
                <c:pt idx="16418">
                  <c:v>42640.256944444445</c:v>
                </c:pt>
                <c:pt idx="16419">
                  <c:v>42640.260416666664</c:v>
                </c:pt>
                <c:pt idx="16420">
                  <c:v>42640.263888888891</c:v>
                </c:pt>
                <c:pt idx="16421">
                  <c:v>42640.267361111109</c:v>
                </c:pt>
                <c:pt idx="16422">
                  <c:v>42640.270833333336</c:v>
                </c:pt>
                <c:pt idx="16423">
                  <c:v>42640.274305555555</c:v>
                </c:pt>
                <c:pt idx="16424">
                  <c:v>42640.277777777781</c:v>
                </c:pt>
                <c:pt idx="16425">
                  <c:v>42640.28125</c:v>
                </c:pt>
                <c:pt idx="16426">
                  <c:v>42640.284722222219</c:v>
                </c:pt>
                <c:pt idx="16427">
                  <c:v>42640.288194444445</c:v>
                </c:pt>
                <c:pt idx="16428">
                  <c:v>42640.291666666664</c:v>
                </c:pt>
                <c:pt idx="16429">
                  <c:v>42640.295138888891</c:v>
                </c:pt>
                <c:pt idx="16430">
                  <c:v>42640.298611111109</c:v>
                </c:pt>
                <c:pt idx="16431">
                  <c:v>42640.302083333336</c:v>
                </c:pt>
                <c:pt idx="16432">
                  <c:v>42640.305555555555</c:v>
                </c:pt>
                <c:pt idx="16433">
                  <c:v>42640.309027777781</c:v>
                </c:pt>
                <c:pt idx="16434">
                  <c:v>42640.3125</c:v>
                </c:pt>
                <c:pt idx="16435">
                  <c:v>42640.315972222219</c:v>
                </c:pt>
                <c:pt idx="16436">
                  <c:v>42640.319444444445</c:v>
                </c:pt>
                <c:pt idx="16437">
                  <c:v>42640.322916666664</c:v>
                </c:pt>
                <c:pt idx="16438">
                  <c:v>42640.326388888891</c:v>
                </c:pt>
                <c:pt idx="16439">
                  <c:v>42640.329861111109</c:v>
                </c:pt>
                <c:pt idx="16440">
                  <c:v>42640.333333333336</c:v>
                </c:pt>
                <c:pt idx="16441">
                  <c:v>42640.336805555555</c:v>
                </c:pt>
                <c:pt idx="16442">
                  <c:v>42640.340277777781</c:v>
                </c:pt>
                <c:pt idx="16443">
                  <c:v>42640.34375</c:v>
                </c:pt>
                <c:pt idx="16444">
                  <c:v>42640.347222222219</c:v>
                </c:pt>
                <c:pt idx="16445">
                  <c:v>42640.350694444445</c:v>
                </c:pt>
                <c:pt idx="16446">
                  <c:v>42640.354166666664</c:v>
                </c:pt>
                <c:pt idx="16447">
                  <c:v>42640.357638888891</c:v>
                </c:pt>
                <c:pt idx="16448">
                  <c:v>42640.361111111109</c:v>
                </c:pt>
                <c:pt idx="16449">
                  <c:v>42640.364583333336</c:v>
                </c:pt>
                <c:pt idx="16450">
                  <c:v>42640.368055555555</c:v>
                </c:pt>
                <c:pt idx="16451">
                  <c:v>42640.371527777781</c:v>
                </c:pt>
                <c:pt idx="16452">
                  <c:v>42640.375</c:v>
                </c:pt>
                <c:pt idx="16453">
                  <c:v>42640.378472222219</c:v>
                </c:pt>
                <c:pt idx="16454">
                  <c:v>42640.381944444445</c:v>
                </c:pt>
                <c:pt idx="16455">
                  <c:v>42640.385416666664</c:v>
                </c:pt>
                <c:pt idx="16456">
                  <c:v>42640.388888888891</c:v>
                </c:pt>
                <c:pt idx="16457">
                  <c:v>42640.392361111109</c:v>
                </c:pt>
                <c:pt idx="16458">
                  <c:v>42640.395833333336</c:v>
                </c:pt>
                <c:pt idx="16459">
                  <c:v>42640.399305555555</c:v>
                </c:pt>
                <c:pt idx="16460">
                  <c:v>42640.402777777781</c:v>
                </c:pt>
                <c:pt idx="16461">
                  <c:v>42640.40625</c:v>
                </c:pt>
                <c:pt idx="16462">
                  <c:v>42640.409722222219</c:v>
                </c:pt>
                <c:pt idx="16463">
                  <c:v>42640.413194444445</c:v>
                </c:pt>
                <c:pt idx="16464">
                  <c:v>42640.416666666664</c:v>
                </c:pt>
                <c:pt idx="16465">
                  <c:v>42640.420138888891</c:v>
                </c:pt>
                <c:pt idx="16466">
                  <c:v>42640.423611111109</c:v>
                </c:pt>
                <c:pt idx="16467">
                  <c:v>42640.427083333336</c:v>
                </c:pt>
                <c:pt idx="16468">
                  <c:v>42640.430555555555</c:v>
                </c:pt>
                <c:pt idx="16469">
                  <c:v>42640.434027777781</c:v>
                </c:pt>
                <c:pt idx="16470">
                  <c:v>42640.4375</c:v>
                </c:pt>
                <c:pt idx="16471">
                  <c:v>42640.440972222219</c:v>
                </c:pt>
                <c:pt idx="16472">
                  <c:v>42640.444444444445</c:v>
                </c:pt>
                <c:pt idx="16473">
                  <c:v>42640.447916666664</c:v>
                </c:pt>
                <c:pt idx="16474">
                  <c:v>42640.451388888891</c:v>
                </c:pt>
                <c:pt idx="16475">
                  <c:v>42640.454861111109</c:v>
                </c:pt>
                <c:pt idx="16476">
                  <c:v>42640.458333333336</c:v>
                </c:pt>
                <c:pt idx="16477">
                  <c:v>42640.461805555555</c:v>
                </c:pt>
                <c:pt idx="16478">
                  <c:v>42640.465277777781</c:v>
                </c:pt>
                <c:pt idx="16479">
                  <c:v>42640.46875</c:v>
                </c:pt>
                <c:pt idx="16480">
                  <c:v>42640.472222222219</c:v>
                </c:pt>
                <c:pt idx="16481">
                  <c:v>42640.475694444445</c:v>
                </c:pt>
                <c:pt idx="16482">
                  <c:v>42640.479166666664</c:v>
                </c:pt>
                <c:pt idx="16483">
                  <c:v>42640.482638888891</c:v>
                </c:pt>
                <c:pt idx="16484">
                  <c:v>42640.486111111109</c:v>
                </c:pt>
                <c:pt idx="16485">
                  <c:v>42640.489583333336</c:v>
                </c:pt>
                <c:pt idx="16486">
                  <c:v>42640.493055555555</c:v>
                </c:pt>
                <c:pt idx="16487">
                  <c:v>42640.496527777781</c:v>
                </c:pt>
                <c:pt idx="16488">
                  <c:v>42640.5</c:v>
                </c:pt>
                <c:pt idx="16489">
                  <c:v>42640.503472222219</c:v>
                </c:pt>
                <c:pt idx="16490">
                  <c:v>42640.506944444445</c:v>
                </c:pt>
                <c:pt idx="16491">
                  <c:v>42640.510416666664</c:v>
                </c:pt>
                <c:pt idx="16492">
                  <c:v>42640.513888888891</c:v>
                </c:pt>
                <c:pt idx="16493">
                  <c:v>42640.517361111109</c:v>
                </c:pt>
                <c:pt idx="16494">
                  <c:v>42640.520833333336</c:v>
                </c:pt>
                <c:pt idx="16495">
                  <c:v>42640.524305555555</c:v>
                </c:pt>
                <c:pt idx="16496">
                  <c:v>42640.527777777781</c:v>
                </c:pt>
                <c:pt idx="16497">
                  <c:v>42640.53125</c:v>
                </c:pt>
                <c:pt idx="16498">
                  <c:v>42640.534722222219</c:v>
                </c:pt>
                <c:pt idx="16499">
                  <c:v>42640.538194444445</c:v>
                </c:pt>
                <c:pt idx="16500">
                  <c:v>42640.541666666664</c:v>
                </c:pt>
                <c:pt idx="16501">
                  <c:v>42640.545138888891</c:v>
                </c:pt>
                <c:pt idx="16502">
                  <c:v>42640.548611111109</c:v>
                </c:pt>
                <c:pt idx="16503">
                  <c:v>42640.552083333336</c:v>
                </c:pt>
                <c:pt idx="16504">
                  <c:v>42640.555555555555</c:v>
                </c:pt>
                <c:pt idx="16505">
                  <c:v>42640.559027777781</c:v>
                </c:pt>
                <c:pt idx="16506">
                  <c:v>42640.5625</c:v>
                </c:pt>
                <c:pt idx="16507">
                  <c:v>42640.565972222219</c:v>
                </c:pt>
                <c:pt idx="16508">
                  <c:v>42640.569444444445</c:v>
                </c:pt>
                <c:pt idx="16509">
                  <c:v>42640.572916666664</c:v>
                </c:pt>
                <c:pt idx="16510">
                  <c:v>42640.576388888891</c:v>
                </c:pt>
                <c:pt idx="16511">
                  <c:v>42640.579861111109</c:v>
                </c:pt>
                <c:pt idx="16512">
                  <c:v>42640.583333333336</c:v>
                </c:pt>
                <c:pt idx="16513">
                  <c:v>42640.586805555555</c:v>
                </c:pt>
                <c:pt idx="16514">
                  <c:v>42640.590277777781</c:v>
                </c:pt>
                <c:pt idx="16515">
                  <c:v>42640.59375</c:v>
                </c:pt>
                <c:pt idx="16516">
                  <c:v>42640.597222222219</c:v>
                </c:pt>
                <c:pt idx="16517">
                  <c:v>42640.600694444445</c:v>
                </c:pt>
                <c:pt idx="16518">
                  <c:v>42640.604166666664</c:v>
                </c:pt>
                <c:pt idx="16519">
                  <c:v>42640.607638888891</c:v>
                </c:pt>
                <c:pt idx="16520">
                  <c:v>42640.611111111109</c:v>
                </c:pt>
                <c:pt idx="16521">
                  <c:v>42640.614583333336</c:v>
                </c:pt>
                <c:pt idx="16522">
                  <c:v>42640.618055555555</c:v>
                </c:pt>
                <c:pt idx="16523">
                  <c:v>42640.621527777781</c:v>
                </c:pt>
                <c:pt idx="16524">
                  <c:v>42640.625</c:v>
                </c:pt>
                <c:pt idx="16525">
                  <c:v>42640.628472222219</c:v>
                </c:pt>
                <c:pt idx="16526">
                  <c:v>42640.631944444445</c:v>
                </c:pt>
                <c:pt idx="16527">
                  <c:v>42640.635416666664</c:v>
                </c:pt>
                <c:pt idx="16528">
                  <c:v>42640.638888888891</c:v>
                </c:pt>
                <c:pt idx="16529">
                  <c:v>42640.642361111109</c:v>
                </c:pt>
                <c:pt idx="16530">
                  <c:v>42640.645833333336</c:v>
                </c:pt>
                <c:pt idx="16531">
                  <c:v>42640.649305555555</c:v>
                </c:pt>
                <c:pt idx="16532">
                  <c:v>42640.652777777781</c:v>
                </c:pt>
                <c:pt idx="16533">
                  <c:v>42640.65625</c:v>
                </c:pt>
                <c:pt idx="16534">
                  <c:v>42640.659722222219</c:v>
                </c:pt>
                <c:pt idx="16535">
                  <c:v>42640.663194444445</c:v>
                </c:pt>
                <c:pt idx="16536">
                  <c:v>42640.666666666664</c:v>
                </c:pt>
                <c:pt idx="16537">
                  <c:v>42640.670138888891</c:v>
                </c:pt>
                <c:pt idx="16538">
                  <c:v>42640.673611111109</c:v>
                </c:pt>
                <c:pt idx="16539">
                  <c:v>42640.677083333336</c:v>
                </c:pt>
                <c:pt idx="16540">
                  <c:v>42640.680555555555</c:v>
                </c:pt>
                <c:pt idx="16541">
                  <c:v>42640.684027777781</c:v>
                </c:pt>
                <c:pt idx="16542">
                  <c:v>42640.6875</c:v>
                </c:pt>
                <c:pt idx="16543">
                  <c:v>42640.690972222219</c:v>
                </c:pt>
                <c:pt idx="16544">
                  <c:v>42640.694444444445</c:v>
                </c:pt>
                <c:pt idx="16545">
                  <c:v>42640.697916666664</c:v>
                </c:pt>
                <c:pt idx="16546">
                  <c:v>42640.701388888891</c:v>
                </c:pt>
                <c:pt idx="16547">
                  <c:v>42640.704861111109</c:v>
                </c:pt>
                <c:pt idx="16548">
                  <c:v>42640.708333333336</c:v>
                </c:pt>
                <c:pt idx="16549">
                  <c:v>42640.711805555555</c:v>
                </c:pt>
                <c:pt idx="16550">
                  <c:v>42640.715277777781</c:v>
                </c:pt>
                <c:pt idx="16551">
                  <c:v>42640.71875</c:v>
                </c:pt>
                <c:pt idx="16552">
                  <c:v>42640.722222222219</c:v>
                </c:pt>
                <c:pt idx="16553">
                  <c:v>42640.725694444445</c:v>
                </c:pt>
                <c:pt idx="16554">
                  <c:v>42640.729166666664</c:v>
                </c:pt>
                <c:pt idx="16555">
                  <c:v>42640.732638888891</c:v>
                </c:pt>
                <c:pt idx="16556">
                  <c:v>42640.736111111109</c:v>
                </c:pt>
                <c:pt idx="16557">
                  <c:v>42640.739583333336</c:v>
                </c:pt>
                <c:pt idx="16558">
                  <c:v>42640.743055555555</c:v>
                </c:pt>
                <c:pt idx="16559">
                  <c:v>42640.746527777781</c:v>
                </c:pt>
                <c:pt idx="16560">
                  <c:v>42640.75</c:v>
                </c:pt>
                <c:pt idx="16561">
                  <c:v>42640.753472222219</c:v>
                </c:pt>
                <c:pt idx="16562">
                  <c:v>42640.756944444445</c:v>
                </c:pt>
                <c:pt idx="16563">
                  <c:v>42640.760416666664</c:v>
                </c:pt>
                <c:pt idx="16564">
                  <c:v>42640.763888888891</c:v>
                </c:pt>
                <c:pt idx="16565">
                  <c:v>42640.767361111109</c:v>
                </c:pt>
                <c:pt idx="16566">
                  <c:v>42640.770833333336</c:v>
                </c:pt>
                <c:pt idx="16567">
                  <c:v>42640.774305555555</c:v>
                </c:pt>
                <c:pt idx="16568">
                  <c:v>42640.777777777781</c:v>
                </c:pt>
                <c:pt idx="16569">
                  <c:v>42640.78125</c:v>
                </c:pt>
                <c:pt idx="16570">
                  <c:v>42640.784722222219</c:v>
                </c:pt>
                <c:pt idx="16571">
                  <c:v>42640.788194444445</c:v>
                </c:pt>
                <c:pt idx="16572">
                  <c:v>42640.791666666664</c:v>
                </c:pt>
                <c:pt idx="16573">
                  <c:v>42640.795138888891</c:v>
                </c:pt>
                <c:pt idx="16574">
                  <c:v>42640.798611111109</c:v>
                </c:pt>
                <c:pt idx="16575">
                  <c:v>42640.802083333336</c:v>
                </c:pt>
                <c:pt idx="16576">
                  <c:v>42640.805555555555</c:v>
                </c:pt>
                <c:pt idx="16577">
                  <c:v>42640.809027777781</c:v>
                </c:pt>
                <c:pt idx="16578">
                  <c:v>42640.8125</c:v>
                </c:pt>
                <c:pt idx="16579">
                  <c:v>42640.815972222219</c:v>
                </c:pt>
                <c:pt idx="16580">
                  <c:v>42640.819444444445</c:v>
                </c:pt>
                <c:pt idx="16581">
                  <c:v>42640.822916666664</c:v>
                </c:pt>
                <c:pt idx="16582">
                  <c:v>42640.826388888891</c:v>
                </c:pt>
                <c:pt idx="16583">
                  <c:v>42640.829861111109</c:v>
                </c:pt>
                <c:pt idx="16584">
                  <c:v>42640.833333333336</c:v>
                </c:pt>
                <c:pt idx="16585">
                  <c:v>42640.836805555555</c:v>
                </c:pt>
                <c:pt idx="16586">
                  <c:v>42640.840277777781</c:v>
                </c:pt>
                <c:pt idx="16587">
                  <c:v>42640.84375</c:v>
                </c:pt>
                <c:pt idx="16588">
                  <c:v>42640.847222222219</c:v>
                </c:pt>
                <c:pt idx="16589">
                  <c:v>42640.850694444445</c:v>
                </c:pt>
                <c:pt idx="16590">
                  <c:v>42640.854166666664</c:v>
                </c:pt>
                <c:pt idx="16591">
                  <c:v>42640.857638888891</c:v>
                </c:pt>
                <c:pt idx="16592">
                  <c:v>42640.861111111109</c:v>
                </c:pt>
                <c:pt idx="16593">
                  <c:v>42640.864583333336</c:v>
                </c:pt>
                <c:pt idx="16594">
                  <c:v>42640.868055555555</c:v>
                </c:pt>
                <c:pt idx="16595">
                  <c:v>42640.871527777781</c:v>
                </c:pt>
                <c:pt idx="16596">
                  <c:v>42640.875</c:v>
                </c:pt>
                <c:pt idx="16597">
                  <c:v>42640.878472222219</c:v>
                </c:pt>
                <c:pt idx="16598">
                  <c:v>42640.881944444445</c:v>
                </c:pt>
                <c:pt idx="16599">
                  <c:v>42640.885416666664</c:v>
                </c:pt>
                <c:pt idx="16600">
                  <c:v>42640.888888888891</c:v>
                </c:pt>
                <c:pt idx="16601">
                  <c:v>42640.892361111109</c:v>
                </c:pt>
                <c:pt idx="16602">
                  <c:v>42640.895833333336</c:v>
                </c:pt>
                <c:pt idx="16603">
                  <c:v>42640.899305555555</c:v>
                </c:pt>
                <c:pt idx="16604">
                  <c:v>42640.902777777781</c:v>
                </c:pt>
                <c:pt idx="16605">
                  <c:v>42640.90625</c:v>
                </c:pt>
                <c:pt idx="16606">
                  <c:v>42640.909722222219</c:v>
                </c:pt>
                <c:pt idx="16607">
                  <c:v>42640.913194444445</c:v>
                </c:pt>
                <c:pt idx="16608">
                  <c:v>42640.916666666664</c:v>
                </c:pt>
                <c:pt idx="16609">
                  <c:v>42640.920138888891</c:v>
                </c:pt>
                <c:pt idx="16610">
                  <c:v>42640.923611111109</c:v>
                </c:pt>
                <c:pt idx="16611">
                  <c:v>42640.927083333336</c:v>
                </c:pt>
                <c:pt idx="16612">
                  <c:v>42640.930555555555</c:v>
                </c:pt>
                <c:pt idx="16613">
                  <c:v>42640.934027777781</c:v>
                </c:pt>
                <c:pt idx="16614">
                  <c:v>42640.9375</c:v>
                </c:pt>
                <c:pt idx="16615">
                  <c:v>42640.940972222219</c:v>
                </c:pt>
                <c:pt idx="16616">
                  <c:v>42640.944444444445</c:v>
                </c:pt>
                <c:pt idx="16617">
                  <c:v>42640.947916666664</c:v>
                </c:pt>
                <c:pt idx="16618">
                  <c:v>42640.951388888891</c:v>
                </c:pt>
                <c:pt idx="16619">
                  <c:v>42640.954861111109</c:v>
                </c:pt>
                <c:pt idx="16620">
                  <c:v>42640.958333333336</c:v>
                </c:pt>
                <c:pt idx="16621">
                  <c:v>42640.961805555555</c:v>
                </c:pt>
                <c:pt idx="16622">
                  <c:v>42640.965277777781</c:v>
                </c:pt>
                <c:pt idx="16623">
                  <c:v>42640.96875</c:v>
                </c:pt>
                <c:pt idx="16624">
                  <c:v>42640.972222222219</c:v>
                </c:pt>
                <c:pt idx="16625">
                  <c:v>42640.975694444445</c:v>
                </c:pt>
                <c:pt idx="16626">
                  <c:v>42640.979166666664</c:v>
                </c:pt>
                <c:pt idx="16627">
                  <c:v>42640.982638888891</c:v>
                </c:pt>
                <c:pt idx="16628">
                  <c:v>42640.986111111109</c:v>
                </c:pt>
                <c:pt idx="16629">
                  <c:v>42640.989583333336</c:v>
                </c:pt>
                <c:pt idx="16630">
                  <c:v>42640.993055555555</c:v>
                </c:pt>
                <c:pt idx="16631">
                  <c:v>42640.996527777781</c:v>
                </c:pt>
                <c:pt idx="16632">
                  <c:v>42641</c:v>
                </c:pt>
                <c:pt idx="16633">
                  <c:v>42641.003472222219</c:v>
                </c:pt>
                <c:pt idx="16634">
                  <c:v>42641.006944444445</c:v>
                </c:pt>
                <c:pt idx="16635">
                  <c:v>42641.010416666664</c:v>
                </c:pt>
                <c:pt idx="16636">
                  <c:v>42641.013888888891</c:v>
                </c:pt>
                <c:pt idx="16637">
                  <c:v>42641.017361111109</c:v>
                </c:pt>
                <c:pt idx="16638">
                  <c:v>42641.020833333336</c:v>
                </c:pt>
                <c:pt idx="16639">
                  <c:v>42641.024305555555</c:v>
                </c:pt>
                <c:pt idx="16640">
                  <c:v>42641.027777777781</c:v>
                </c:pt>
                <c:pt idx="16641">
                  <c:v>42641.03125</c:v>
                </c:pt>
                <c:pt idx="16642">
                  <c:v>42641.034722222219</c:v>
                </c:pt>
                <c:pt idx="16643">
                  <c:v>42641.038194444445</c:v>
                </c:pt>
                <c:pt idx="16644">
                  <c:v>42641.041666666664</c:v>
                </c:pt>
                <c:pt idx="16645">
                  <c:v>42641.045138888891</c:v>
                </c:pt>
                <c:pt idx="16646">
                  <c:v>42641.048611111109</c:v>
                </c:pt>
                <c:pt idx="16647">
                  <c:v>42641.052083333336</c:v>
                </c:pt>
                <c:pt idx="16648">
                  <c:v>42641.055555555555</c:v>
                </c:pt>
                <c:pt idx="16649">
                  <c:v>42641.059027777781</c:v>
                </c:pt>
                <c:pt idx="16650">
                  <c:v>42641.0625</c:v>
                </c:pt>
                <c:pt idx="16651">
                  <c:v>42641.065972222219</c:v>
                </c:pt>
                <c:pt idx="16652">
                  <c:v>42641.069444444445</c:v>
                </c:pt>
                <c:pt idx="16653">
                  <c:v>42641.072916666664</c:v>
                </c:pt>
                <c:pt idx="16654">
                  <c:v>42641.076388888891</c:v>
                </c:pt>
                <c:pt idx="16655">
                  <c:v>42641.079861111109</c:v>
                </c:pt>
                <c:pt idx="16656">
                  <c:v>42641.083333333336</c:v>
                </c:pt>
                <c:pt idx="16657">
                  <c:v>42641.086805555555</c:v>
                </c:pt>
                <c:pt idx="16658">
                  <c:v>42641.090277777781</c:v>
                </c:pt>
                <c:pt idx="16659">
                  <c:v>42641.09375</c:v>
                </c:pt>
                <c:pt idx="16660">
                  <c:v>42641.097222222219</c:v>
                </c:pt>
                <c:pt idx="16661">
                  <c:v>42641.100694444445</c:v>
                </c:pt>
                <c:pt idx="16662">
                  <c:v>42641.104166666664</c:v>
                </c:pt>
                <c:pt idx="16663">
                  <c:v>42641.107638888891</c:v>
                </c:pt>
                <c:pt idx="16664">
                  <c:v>42641.111111111109</c:v>
                </c:pt>
                <c:pt idx="16665">
                  <c:v>42641.114583333336</c:v>
                </c:pt>
                <c:pt idx="16666">
                  <c:v>42641.118055555555</c:v>
                </c:pt>
                <c:pt idx="16667">
                  <c:v>42641.121527777781</c:v>
                </c:pt>
                <c:pt idx="16668">
                  <c:v>42641.125</c:v>
                </c:pt>
                <c:pt idx="16669">
                  <c:v>42641.128472222219</c:v>
                </c:pt>
                <c:pt idx="16670">
                  <c:v>42641.131944444445</c:v>
                </c:pt>
                <c:pt idx="16671">
                  <c:v>42641.135416666664</c:v>
                </c:pt>
                <c:pt idx="16672">
                  <c:v>42641.138888888891</c:v>
                </c:pt>
                <c:pt idx="16673">
                  <c:v>42641.142361111109</c:v>
                </c:pt>
                <c:pt idx="16674">
                  <c:v>42641.145833333336</c:v>
                </c:pt>
                <c:pt idx="16675">
                  <c:v>42641.149305555555</c:v>
                </c:pt>
                <c:pt idx="16676">
                  <c:v>42641.152777777781</c:v>
                </c:pt>
                <c:pt idx="16677">
                  <c:v>42641.15625</c:v>
                </c:pt>
                <c:pt idx="16678">
                  <c:v>42641.159722222219</c:v>
                </c:pt>
                <c:pt idx="16679">
                  <c:v>42641.163194444445</c:v>
                </c:pt>
                <c:pt idx="16680">
                  <c:v>42641.166666666664</c:v>
                </c:pt>
                <c:pt idx="16681">
                  <c:v>42641.170138888891</c:v>
                </c:pt>
                <c:pt idx="16682">
                  <c:v>42641.173611111109</c:v>
                </c:pt>
                <c:pt idx="16683">
                  <c:v>42641.177083333336</c:v>
                </c:pt>
                <c:pt idx="16684">
                  <c:v>42641.180555555555</c:v>
                </c:pt>
                <c:pt idx="16685">
                  <c:v>42641.184027777781</c:v>
                </c:pt>
                <c:pt idx="16686">
                  <c:v>42641.1875</c:v>
                </c:pt>
                <c:pt idx="16687">
                  <c:v>42641.190972222219</c:v>
                </c:pt>
                <c:pt idx="16688">
                  <c:v>42641.194444444445</c:v>
                </c:pt>
                <c:pt idx="16689">
                  <c:v>42641.197916666664</c:v>
                </c:pt>
                <c:pt idx="16690">
                  <c:v>42641.201388888891</c:v>
                </c:pt>
                <c:pt idx="16691">
                  <c:v>42641.204861111109</c:v>
                </c:pt>
                <c:pt idx="16692">
                  <c:v>42641.208333333336</c:v>
                </c:pt>
                <c:pt idx="16693">
                  <c:v>42641.211805555555</c:v>
                </c:pt>
                <c:pt idx="16694">
                  <c:v>42641.215277777781</c:v>
                </c:pt>
                <c:pt idx="16695">
                  <c:v>42641.21875</c:v>
                </c:pt>
                <c:pt idx="16696">
                  <c:v>42641.222222222219</c:v>
                </c:pt>
                <c:pt idx="16697">
                  <c:v>42641.225694444445</c:v>
                </c:pt>
                <c:pt idx="16698">
                  <c:v>42641.229166666664</c:v>
                </c:pt>
                <c:pt idx="16699">
                  <c:v>42641.232638888891</c:v>
                </c:pt>
                <c:pt idx="16700">
                  <c:v>42641.236111111109</c:v>
                </c:pt>
                <c:pt idx="16701">
                  <c:v>42641.239583333336</c:v>
                </c:pt>
                <c:pt idx="16702">
                  <c:v>42641.243055555555</c:v>
                </c:pt>
                <c:pt idx="16703">
                  <c:v>42641.246527777781</c:v>
                </c:pt>
                <c:pt idx="16704">
                  <c:v>42641.25</c:v>
                </c:pt>
                <c:pt idx="16705">
                  <c:v>42641.253472222219</c:v>
                </c:pt>
                <c:pt idx="16706">
                  <c:v>42641.256944444445</c:v>
                </c:pt>
                <c:pt idx="16707">
                  <c:v>42641.260416666664</c:v>
                </c:pt>
                <c:pt idx="16708">
                  <c:v>42641.263888888891</c:v>
                </c:pt>
                <c:pt idx="16709">
                  <c:v>42641.267361111109</c:v>
                </c:pt>
                <c:pt idx="16710">
                  <c:v>42641.270833333336</c:v>
                </c:pt>
                <c:pt idx="16711">
                  <c:v>42641.274305555555</c:v>
                </c:pt>
                <c:pt idx="16712">
                  <c:v>42641.277777777781</c:v>
                </c:pt>
                <c:pt idx="16713">
                  <c:v>42641.28125</c:v>
                </c:pt>
                <c:pt idx="16714">
                  <c:v>42641.284722222219</c:v>
                </c:pt>
                <c:pt idx="16715">
                  <c:v>42641.288194444445</c:v>
                </c:pt>
                <c:pt idx="16716">
                  <c:v>42641.291666666664</c:v>
                </c:pt>
                <c:pt idx="16717">
                  <c:v>42641.295138888891</c:v>
                </c:pt>
                <c:pt idx="16718">
                  <c:v>42641.298611111109</c:v>
                </c:pt>
                <c:pt idx="16719">
                  <c:v>42641.302083333336</c:v>
                </c:pt>
                <c:pt idx="16720">
                  <c:v>42641.305555555555</c:v>
                </c:pt>
                <c:pt idx="16721">
                  <c:v>42641.309027777781</c:v>
                </c:pt>
                <c:pt idx="16722">
                  <c:v>42641.3125</c:v>
                </c:pt>
                <c:pt idx="16723">
                  <c:v>42641.315972222219</c:v>
                </c:pt>
                <c:pt idx="16724">
                  <c:v>42641.319444444445</c:v>
                </c:pt>
                <c:pt idx="16725">
                  <c:v>42641.322916666664</c:v>
                </c:pt>
                <c:pt idx="16726">
                  <c:v>42641.326388888891</c:v>
                </c:pt>
                <c:pt idx="16727">
                  <c:v>42641.329861111109</c:v>
                </c:pt>
                <c:pt idx="16728">
                  <c:v>42641.333333333336</c:v>
                </c:pt>
                <c:pt idx="16729">
                  <c:v>42641.336805555555</c:v>
                </c:pt>
                <c:pt idx="16730">
                  <c:v>42641.340277777781</c:v>
                </c:pt>
                <c:pt idx="16731">
                  <c:v>42641.34375</c:v>
                </c:pt>
                <c:pt idx="16732">
                  <c:v>42641.347222222219</c:v>
                </c:pt>
                <c:pt idx="16733">
                  <c:v>42641.350694444445</c:v>
                </c:pt>
                <c:pt idx="16734">
                  <c:v>42641.354166666664</c:v>
                </c:pt>
                <c:pt idx="16735">
                  <c:v>42641.357638888891</c:v>
                </c:pt>
                <c:pt idx="16736">
                  <c:v>42641.361111111109</c:v>
                </c:pt>
                <c:pt idx="16737">
                  <c:v>42641.364583333336</c:v>
                </c:pt>
                <c:pt idx="16738">
                  <c:v>42641.368055555555</c:v>
                </c:pt>
                <c:pt idx="16739">
                  <c:v>42641.371527777781</c:v>
                </c:pt>
                <c:pt idx="16740">
                  <c:v>42641.375</c:v>
                </c:pt>
                <c:pt idx="16741">
                  <c:v>42641.378472222219</c:v>
                </c:pt>
                <c:pt idx="16742">
                  <c:v>42641.381944444445</c:v>
                </c:pt>
                <c:pt idx="16743">
                  <c:v>42641.385416666664</c:v>
                </c:pt>
                <c:pt idx="16744">
                  <c:v>42641.388888888891</c:v>
                </c:pt>
                <c:pt idx="16745">
                  <c:v>42641.392361111109</c:v>
                </c:pt>
                <c:pt idx="16746">
                  <c:v>42641.395833333336</c:v>
                </c:pt>
                <c:pt idx="16747">
                  <c:v>42641.399305555555</c:v>
                </c:pt>
                <c:pt idx="16748">
                  <c:v>42641.402777777781</c:v>
                </c:pt>
                <c:pt idx="16749">
                  <c:v>42641.40625</c:v>
                </c:pt>
                <c:pt idx="16750">
                  <c:v>42641.409722222219</c:v>
                </c:pt>
                <c:pt idx="16751">
                  <c:v>42641.413194444445</c:v>
                </c:pt>
                <c:pt idx="16752">
                  <c:v>42641.416666666664</c:v>
                </c:pt>
                <c:pt idx="16753">
                  <c:v>42641.420138888891</c:v>
                </c:pt>
                <c:pt idx="16754">
                  <c:v>42641.423611111109</c:v>
                </c:pt>
                <c:pt idx="16755">
                  <c:v>42641.427083333336</c:v>
                </c:pt>
                <c:pt idx="16756">
                  <c:v>42641.430555555555</c:v>
                </c:pt>
                <c:pt idx="16757">
                  <c:v>42641.434027777781</c:v>
                </c:pt>
                <c:pt idx="16758">
                  <c:v>42641.4375</c:v>
                </c:pt>
                <c:pt idx="16759">
                  <c:v>42641.440972222219</c:v>
                </c:pt>
                <c:pt idx="16760">
                  <c:v>42641.444444444445</c:v>
                </c:pt>
                <c:pt idx="16761">
                  <c:v>42641.447916666664</c:v>
                </c:pt>
                <c:pt idx="16762">
                  <c:v>42641.451388888891</c:v>
                </c:pt>
                <c:pt idx="16763">
                  <c:v>42641.454861111109</c:v>
                </c:pt>
                <c:pt idx="16764">
                  <c:v>42641.458333333336</c:v>
                </c:pt>
                <c:pt idx="16765">
                  <c:v>42641.461805555555</c:v>
                </c:pt>
                <c:pt idx="16766">
                  <c:v>42641.465277777781</c:v>
                </c:pt>
                <c:pt idx="16767">
                  <c:v>42641.46875</c:v>
                </c:pt>
                <c:pt idx="16768">
                  <c:v>42641.472222222219</c:v>
                </c:pt>
                <c:pt idx="16769">
                  <c:v>42641.475694444445</c:v>
                </c:pt>
                <c:pt idx="16770">
                  <c:v>42641.479166666664</c:v>
                </c:pt>
                <c:pt idx="16771">
                  <c:v>42641.482638888891</c:v>
                </c:pt>
                <c:pt idx="16772">
                  <c:v>42641.486111111109</c:v>
                </c:pt>
                <c:pt idx="16773">
                  <c:v>42641.489583333336</c:v>
                </c:pt>
                <c:pt idx="16774">
                  <c:v>42641.493055555555</c:v>
                </c:pt>
                <c:pt idx="16775">
                  <c:v>42641.496527777781</c:v>
                </c:pt>
                <c:pt idx="16776">
                  <c:v>42641.5</c:v>
                </c:pt>
                <c:pt idx="16777">
                  <c:v>42641.503472222219</c:v>
                </c:pt>
                <c:pt idx="16778">
                  <c:v>42641.506944444445</c:v>
                </c:pt>
                <c:pt idx="16779">
                  <c:v>42641.510416666664</c:v>
                </c:pt>
                <c:pt idx="16780">
                  <c:v>42641.513888888891</c:v>
                </c:pt>
                <c:pt idx="16781">
                  <c:v>42641.517361111109</c:v>
                </c:pt>
                <c:pt idx="16782">
                  <c:v>42641.520833333336</c:v>
                </c:pt>
                <c:pt idx="16783">
                  <c:v>42641.524305555555</c:v>
                </c:pt>
                <c:pt idx="16784">
                  <c:v>42641.527777777781</c:v>
                </c:pt>
                <c:pt idx="16785">
                  <c:v>42641.53125</c:v>
                </c:pt>
                <c:pt idx="16786">
                  <c:v>42641.534722222219</c:v>
                </c:pt>
                <c:pt idx="16787">
                  <c:v>42641.538194444445</c:v>
                </c:pt>
                <c:pt idx="16788">
                  <c:v>42641.541666666664</c:v>
                </c:pt>
                <c:pt idx="16789">
                  <c:v>42641.545138888891</c:v>
                </c:pt>
                <c:pt idx="16790">
                  <c:v>42641.548611111109</c:v>
                </c:pt>
                <c:pt idx="16791">
                  <c:v>42641.552083333336</c:v>
                </c:pt>
                <c:pt idx="16792">
                  <c:v>42641.555555555555</c:v>
                </c:pt>
                <c:pt idx="16793">
                  <c:v>42641.559027777781</c:v>
                </c:pt>
                <c:pt idx="16794">
                  <c:v>42641.5625</c:v>
                </c:pt>
                <c:pt idx="16795">
                  <c:v>42641.565972222219</c:v>
                </c:pt>
                <c:pt idx="16796">
                  <c:v>42641.569444444445</c:v>
                </c:pt>
                <c:pt idx="16797">
                  <c:v>42641.572916666664</c:v>
                </c:pt>
                <c:pt idx="16798">
                  <c:v>42641.576388888891</c:v>
                </c:pt>
                <c:pt idx="16799">
                  <c:v>42641.579861111109</c:v>
                </c:pt>
                <c:pt idx="16800">
                  <c:v>42641.583333333336</c:v>
                </c:pt>
                <c:pt idx="16801">
                  <c:v>42641.586805555555</c:v>
                </c:pt>
                <c:pt idx="16802">
                  <c:v>42641.590277777781</c:v>
                </c:pt>
                <c:pt idx="16803">
                  <c:v>42641.59375</c:v>
                </c:pt>
                <c:pt idx="16804">
                  <c:v>42641.597222222219</c:v>
                </c:pt>
                <c:pt idx="16805">
                  <c:v>42641.600694444445</c:v>
                </c:pt>
                <c:pt idx="16806">
                  <c:v>42641.604166666664</c:v>
                </c:pt>
                <c:pt idx="16807">
                  <c:v>42641.607638888891</c:v>
                </c:pt>
                <c:pt idx="16808">
                  <c:v>42641.611111111109</c:v>
                </c:pt>
                <c:pt idx="16809">
                  <c:v>42641.614583333336</c:v>
                </c:pt>
                <c:pt idx="16810">
                  <c:v>42641.618055555555</c:v>
                </c:pt>
                <c:pt idx="16811">
                  <c:v>42641.621527777781</c:v>
                </c:pt>
                <c:pt idx="16812">
                  <c:v>42641.625</c:v>
                </c:pt>
                <c:pt idx="16813">
                  <c:v>42641.628472222219</c:v>
                </c:pt>
                <c:pt idx="16814">
                  <c:v>42641.631944444445</c:v>
                </c:pt>
                <c:pt idx="16815">
                  <c:v>42641.635416666664</c:v>
                </c:pt>
                <c:pt idx="16816">
                  <c:v>42641.638888888891</c:v>
                </c:pt>
                <c:pt idx="16817">
                  <c:v>42641.642361111109</c:v>
                </c:pt>
                <c:pt idx="16818">
                  <c:v>42641.645833333336</c:v>
                </c:pt>
                <c:pt idx="16819">
                  <c:v>42641.649305555555</c:v>
                </c:pt>
                <c:pt idx="16820">
                  <c:v>42641.652777777781</c:v>
                </c:pt>
                <c:pt idx="16821">
                  <c:v>42641.65625</c:v>
                </c:pt>
                <c:pt idx="16822">
                  <c:v>42641.659722222219</c:v>
                </c:pt>
                <c:pt idx="16823">
                  <c:v>42641.663194444445</c:v>
                </c:pt>
                <c:pt idx="16824">
                  <c:v>42641.666666666664</c:v>
                </c:pt>
                <c:pt idx="16825">
                  <c:v>42641.670138888891</c:v>
                </c:pt>
                <c:pt idx="16826">
                  <c:v>42641.673611111109</c:v>
                </c:pt>
                <c:pt idx="16827">
                  <c:v>42641.677083333336</c:v>
                </c:pt>
                <c:pt idx="16828">
                  <c:v>42641.680555555555</c:v>
                </c:pt>
                <c:pt idx="16829">
                  <c:v>42641.684027777781</c:v>
                </c:pt>
                <c:pt idx="16830">
                  <c:v>42641.6875</c:v>
                </c:pt>
                <c:pt idx="16831">
                  <c:v>42641.690972222219</c:v>
                </c:pt>
                <c:pt idx="16832">
                  <c:v>42641.694444444445</c:v>
                </c:pt>
                <c:pt idx="16833">
                  <c:v>42641.697916666664</c:v>
                </c:pt>
                <c:pt idx="16834">
                  <c:v>42641.701388888891</c:v>
                </c:pt>
                <c:pt idx="16835">
                  <c:v>42641.704861111109</c:v>
                </c:pt>
                <c:pt idx="16836">
                  <c:v>42641.708333333336</c:v>
                </c:pt>
                <c:pt idx="16837">
                  <c:v>42641.711805555555</c:v>
                </c:pt>
                <c:pt idx="16838">
                  <c:v>42641.715277777781</c:v>
                </c:pt>
                <c:pt idx="16839">
                  <c:v>42641.71875</c:v>
                </c:pt>
                <c:pt idx="16840">
                  <c:v>42641.722222222219</c:v>
                </c:pt>
                <c:pt idx="16841">
                  <c:v>42641.725694444445</c:v>
                </c:pt>
                <c:pt idx="16842">
                  <c:v>42641.729166666664</c:v>
                </c:pt>
                <c:pt idx="16843">
                  <c:v>42641.732638888891</c:v>
                </c:pt>
                <c:pt idx="16844">
                  <c:v>42641.736111111109</c:v>
                </c:pt>
                <c:pt idx="16845">
                  <c:v>42641.739583333336</c:v>
                </c:pt>
                <c:pt idx="16846">
                  <c:v>42641.743055555555</c:v>
                </c:pt>
                <c:pt idx="16847">
                  <c:v>42641.746527777781</c:v>
                </c:pt>
                <c:pt idx="16848">
                  <c:v>42641.75</c:v>
                </c:pt>
                <c:pt idx="16849">
                  <c:v>42641.753472222219</c:v>
                </c:pt>
                <c:pt idx="16850">
                  <c:v>42641.756944444445</c:v>
                </c:pt>
                <c:pt idx="16851">
                  <c:v>42641.760416666664</c:v>
                </c:pt>
                <c:pt idx="16852">
                  <c:v>42641.763888888891</c:v>
                </c:pt>
                <c:pt idx="16853">
                  <c:v>42641.767361111109</c:v>
                </c:pt>
                <c:pt idx="16854">
                  <c:v>42641.770833333336</c:v>
                </c:pt>
                <c:pt idx="16855">
                  <c:v>42641.774305555555</c:v>
                </c:pt>
                <c:pt idx="16856">
                  <c:v>42641.777777777781</c:v>
                </c:pt>
                <c:pt idx="16857">
                  <c:v>42641.78125</c:v>
                </c:pt>
                <c:pt idx="16858">
                  <c:v>42641.784722222219</c:v>
                </c:pt>
                <c:pt idx="16859">
                  <c:v>42641.788194444445</c:v>
                </c:pt>
                <c:pt idx="16860">
                  <c:v>42641.791666666664</c:v>
                </c:pt>
                <c:pt idx="16861">
                  <c:v>42641.795138888891</c:v>
                </c:pt>
                <c:pt idx="16862">
                  <c:v>42641.798611111109</c:v>
                </c:pt>
                <c:pt idx="16863">
                  <c:v>42641.802083333336</c:v>
                </c:pt>
                <c:pt idx="16864">
                  <c:v>42641.805555555555</c:v>
                </c:pt>
                <c:pt idx="16865">
                  <c:v>42641.809027777781</c:v>
                </c:pt>
                <c:pt idx="16866">
                  <c:v>42641.8125</c:v>
                </c:pt>
                <c:pt idx="16867">
                  <c:v>42641.815972222219</c:v>
                </c:pt>
                <c:pt idx="16868">
                  <c:v>42641.819444444445</c:v>
                </c:pt>
                <c:pt idx="16869">
                  <c:v>42641.822916666664</c:v>
                </c:pt>
                <c:pt idx="16870">
                  <c:v>42641.826388888891</c:v>
                </c:pt>
                <c:pt idx="16871">
                  <c:v>42641.829861111109</c:v>
                </c:pt>
                <c:pt idx="16872">
                  <c:v>42641.833333333336</c:v>
                </c:pt>
                <c:pt idx="16873">
                  <c:v>42641.836805555555</c:v>
                </c:pt>
                <c:pt idx="16874">
                  <c:v>42641.840277777781</c:v>
                </c:pt>
                <c:pt idx="16875">
                  <c:v>42641.84375</c:v>
                </c:pt>
                <c:pt idx="16876">
                  <c:v>42641.847222222219</c:v>
                </c:pt>
                <c:pt idx="16877">
                  <c:v>42641.850694444445</c:v>
                </c:pt>
                <c:pt idx="16878">
                  <c:v>42641.854166666664</c:v>
                </c:pt>
                <c:pt idx="16879">
                  <c:v>42641.857638888891</c:v>
                </c:pt>
                <c:pt idx="16880">
                  <c:v>42641.861111111109</c:v>
                </c:pt>
                <c:pt idx="16881">
                  <c:v>42641.864583333336</c:v>
                </c:pt>
                <c:pt idx="16882">
                  <c:v>42641.868055555555</c:v>
                </c:pt>
                <c:pt idx="16883">
                  <c:v>42641.871527777781</c:v>
                </c:pt>
                <c:pt idx="16884">
                  <c:v>42641.875</c:v>
                </c:pt>
                <c:pt idx="16885">
                  <c:v>42641.878472222219</c:v>
                </c:pt>
                <c:pt idx="16886">
                  <c:v>42641.881944444445</c:v>
                </c:pt>
                <c:pt idx="16887">
                  <c:v>42641.885416666664</c:v>
                </c:pt>
                <c:pt idx="16888">
                  <c:v>42641.888888888891</c:v>
                </c:pt>
                <c:pt idx="16889">
                  <c:v>42641.892361111109</c:v>
                </c:pt>
                <c:pt idx="16890">
                  <c:v>42641.895833333336</c:v>
                </c:pt>
                <c:pt idx="16891">
                  <c:v>42641.899305555555</c:v>
                </c:pt>
                <c:pt idx="16892">
                  <c:v>42641.902777777781</c:v>
                </c:pt>
                <c:pt idx="16893">
                  <c:v>42641.90625</c:v>
                </c:pt>
                <c:pt idx="16894">
                  <c:v>42641.909722222219</c:v>
                </c:pt>
                <c:pt idx="16895">
                  <c:v>42641.913194444445</c:v>
                </c:pt>
                <c:pt idx="16896">
                  <c:v>42641.916666666664</c:v>
                </c:pt>
                <c:pt idx="16897">
                  <c:v>42641.920138888891</c:v>
                </c:pt>
                <c:pt idx="16898">
                  <c:v>42641.923611111109</c:v>
                </c:pt>
                <c:pt idx="16899">
                  <c:v>42641.927083333336</c:v>
                </c:pt>
                <c:pt idx="16900">
                  <c:v>42641.930555555555</c:v>
                </c:pt>
                <c:pt idx="16901">
                  <c:v>42641.934027777781</c:v>
                </c:pt>
                <c:pt idx="16902">
                  <c:v>42641.9375</c:v>
                </c:pt>
                <c:pt idx="16903">
                  <c:v>42641.940972222219</c:v>
                </c:pt>
                <c:pt idx="16904">
                  <c:v>42641.944444444445</c:v>
                </c:pt>
                <c:pt idx="16905">
                  <c:v>42641.947916666664</c:v>
                </c:pt>
                <c:pt idx="16906">
                  <c:v>42641.951388888891</c:v>
                </c:pt>
                <c:pt idx="16907">
                  <c:v>42641.954861111109</c:v>
                </c:pt>
                <c:pt idx="16908">
                  <c:v>42641.958333333336</c:v>
                </c:pt>
                <c:pt idx="16909">
                  <c:v>42641.961805555555</c:v>
                </c:pt>
                <c:pt idx="16910">
                  <c:v>42641.965277777781</c:v>
                </c:pt>
                <c:pt idx="16911">
                  <c:v>42641.96875</c:v>
                </c:pt>
                <c:pt idx="16912">
                  <c:v>42641.972222222219</c:v>
                </c:pt>
                <c:pt idx="16913">
                  <c:v>42641.975694444445</c:v>
                </c:pt>
                <c:pt idx="16914">
                  <c:v>42641.979166666664</c:v>
                </c:pt>
                <c:pt idx="16915">
                  <c:v>42641.982638888891</c:v>
                </c:pt>
                <c:pt idx="16916">
                  <c:v>42641.986111111109</c:v>
                </c:pt>
                <c:pt idx="16917">
                  <c:v>42641.989583333336</c:v>
                </c:pt>
                <c:pt idx="16918">
                  <c:v>42641.993055555555</c:v>
                </c:pt>
                <c:pt idx="16919">
                  <c:v>42641.996527777781</c:v>
                </c:pt>
                <c:pt idx="16920">
                  <c:v>42642</c:v>
                </c:pt>
                <c:pt idx="16921">
                  <c:v>42642.003472222219</c:v>
                </c:pt>
                <c:pt idx="16922">
                  <c:v>42642.006944444445</c:v>
                </c:pt>
                <c:pt idx="16923">
                  <c:v>42642.010416666664</c:v>
                </c:pt>
                <c:pt idx="16924">
                  <c:v>42642.013888888891</c:v>
                </c:pt>
                <c:pt idx="16925">
                  <c:v>42642.017361111109</c:v>
                </c:pt>
                <c:pt idx="16926">
                  <c:v>42642.020833333336</c:v>
                </c:pt>
                <c:pt idx="16927">
                  <c:v>42642.024305555555</c:v>
                </c:pt>
                <c:pt idx="16928">
                  <c:v>42642.027777777781</c:v>
                </c:pt>
                <c:pt idx="16929">
                  <c:v>42642.03125</c:v>
                </c:pt>
                <c:pt idx="16930">
                  <c:v>42642.034722222219</c:v>
                </c:pt>
                <c:pt idx="16931">
                  <c:v>42642.038194444445</c:v>
                </c:pt>
                <c:pt idx="16932">
                  <c:v>42642.041666666664</c:v>
                </c:pt>
                <c:pt idx="16933">
                  <c:v>42642.045138888891</c:v>
                </c:pt>
                <c:pt idx="16934">
                  <c:v>42642.048611111109</c:v>
                </c:pt>
                <c:pt idx="16935">
                  <c:v>42642.052083333336</c:v>
                </c:pt>
                <c:pt idx="16936">
                  <c:v>42642.055555555555</c:v>
                </c:pt>
                <c:pt idx="16937">
                  <c:v>42642.059027777781</c:v>
                </c:pt>
                <c:pt idx="16938">
                  <c:v>42642.0625</c:v>
                </c:pt>
                <c:pt idx="16939">
                  <c:v>42642.065972222219</c:v>
                </c:pt>
                <c:pt idx="16940">
                  <c:v>42642.069444444445</c:v>
                </c:pt>
                <c:pt idx="16941">
                  <c:v>42642.072916666664</c:v>
                </c:pt>
                <c:pt idx="16942">
                  <c:v>42642.076388888891</c:v>
                </c:pt>
                <c:pt idx="16943">
                  <c:v>42642.079861111109</c:v>
                </c:pt>
                <c:pt idx="16944">
                  <c:v>42642.083333333336</c:v>
                </c:pt>
                <c:pt idx="16945">
                  <c:v>42642.086805555555</c:v>
                </c:pt>
                <c:pt idx="16946">
                  <c:v>42642.090277777781</c:v>
                </c:pt>
                <c:pt idx="16947">
                  <c:v>42642.09375</c:v>
                </c:pt>
                <c:pt idx="16948">
                  <c:v>42642.097222222219</c:v>
                </c:pt>
                <c:pt idx="16949">
                  <c:v>42642.100694444445</c:v>
                </c:pt>
                <c:pt idx="16950">
                  <c:v>42642.104166666664</c:v>
                </c:pt>
                <c:pt idx="16951">
                  <c:v>42642.107638888891</c:v>
                </c:pt>
                <c:pt idx="16952">
                  <c:v>42642.111111111109</c:v>
                </c:pt>
                <c:pt idx="16953">
                  <c:v>42642.114583333336</c:v>
                </c:pt>
                <c:pt idx="16954">
                  <c:v>42642.118055555555</c:v>
                </c:pt>
                <c:pt idx="16955">
                  <c:v>42642.121527777781</c:v>
                </c:pt>
                <c:pt idx="16956">
                  <c:v>42642.125</c:v>
                </c:pt>
                <c:pt idx="16957">
                  <c:v>42642.128472222219</c:v>
                </c:pt>
                <c:pt idx="16958">
                  <c:v>42642.131944444445</c:v>
                </c:pt>
                <c:pt idx="16959">
                  <c:v>42642.135416666664</c:v>
                </c:pt>
                <c:pt idx="16960">
                  <c:v>42642.138888888891</c:v>
                </c:pt>
                <c:pt idx="16961">
                  <c:v>42642.142361111109</c:v>
                </c:pt>
                <c:pt idx="16962">
                  <c:v>42642.145833333336</c:v>
                </c:pt>
                <c:pt idx="16963">
                  <c:v>42642.149305555555</c:v>
                </c:pt>
                <c:pt idx="16964">
                  <c:v>42642.152777777781</c:v>
                </c:pt>
                <c:pt idx="16965">
                  <c:v>42642.15625</c:v>
                </c:pt>
                <c:pt idx="16966">
                  <c:v>42642.159722222219</c:v>
                </c:pt>
                <c:pt idx="16967">
                  <c:v>42642.163194444445</c:v>
                </c:pt>
                <c:pt idx="16968">
                  <c:v>42642.166666666664</c:v>
                </c:pt>
                <c:pt idx="16969">
                  <c:v>42642.170138888891</c:v>
                </c:pt>
                <c:pt idx="16970">
                  <c:v>42642.173611111109</c:v>
                </c:pt>
                <c:pt idx="16971">
                  <c:v>42642.177083333336</c:v>
                </c:pt>
                <c:pt idx="16972">
                  <c:v>42642.180555555555</c:v>
                </c:pt>
                <c:pt idx="16973">
                  <c:v>42642.184027777781</c:v>
                </c:pt>
                <c:pt idx="16974">
                  <c:v>42642.1875</c:v>
                </c:pt>
                <c:pt idx="16975">
                  <c:v>42642.190972222219</c:v>
                </c:pt>
                <c:pt idx="16976">
                  <c:v>42642.194444444445</c:v>
                </c:pt>
                <c:pt idx="16977">
                  <c:v>42642.197916666664</c:v>
                </c:pt>
                <c:pt idx="16978">
                  <c:v>42642.201388888891</c:v>
                </c:pt>
                <c:pt idx="16979">
                  <c:v>42642.204861111109</c:v>
                </c:pt>
                <c:pt idx="16980">
                  <c:v>42642.208333333336</c:v>
                </c:pt>
                <c:pt idx="16981">
                  <c:v>42642.211805555555</c:v>
                </c:pt>
                <c:pt idx="16982">
                  <c:v>42642.215277777781</c:v>
                </c:pt>
                <c:pt idx="16983">
                  <c:v>42642.21875</c:v>
                </c:pt>
                <c:pt idx="16984">
                  <c:v>42642.222222222219</c:v>
                </c:pt>
                <c:pt idx="16985">
                  <c:v>42642.225694444445</c:v>
                </c:pt>
                <c:pt idx="16986">
                  <c:v>42642.229166666664</c:v>
                </c:pt>
                <c:pt idx="16987">
                  <c:v>42642.232638888891</c:v>
                </c:pt>
                <c:pt idx="16988">
                  <c:v>42642.236111111109</c:v>
                </c:pt>
                <c:pt idx="16989">
                  <c:v>42642.239583333336</c:v>
                </c:pt>
                <c:pt idx="16990">
                  <c:v>42642.243055555555</c:v>
                </c:pt>
                <c:pt idx="16991">
                  <c:v>42642.246527777781</c:v>
                </c:pt>
                <c:pt idx="16992">
                  <c:v>42642.25</c:v>
                </c:pt>
                <c:pt idx="16993">
                  <c:v>42642.253472222219</c:v>
                </c:pt>
                <c:pt idx="16994">
                  <c:v>42642.256944444445</c:v>
                </c:pt>
                <c:pt idx="16995">
                  <c:v>42642.260416666664</c:v>
                </c:pt>
                <c:pt idx="16996">
                  <c:v>42642.263888888891</c:v>
                </c:pt>
                <c:pt idx="16997">
                  <c:v>42642.267361111109</c:v>
                </c:pt>
                <c:pt idx="16998">
                  <c:v>42642.270833333336</c:v>
                </c:pt>
                <c:pt idx="16999">
                  <c:v>42642.274305555555</c:v>
                </c:pt>
                <c:pt idx="17000">
                  <c:v>42642.277777777781</c:v>
                </c:pt>
                <c:pt idx="17001">
                  <c:v>42642.28125</c:v>
                </c:pt>
                <c:pt idx="17002">
                  <c:v>42642.284722222219</c:v>
                </c:pt>
                <c:pt idx="17003">
                  <c:v>42642.288194444445</c:v>
                </c:pt>
                <c:pt idx="17004">
                  <c:v>42642.291666666664</c:v>
                </c:pt>
                <c:pt idx="17005">
                  <c:v>42642.295138888891</c:v>
                </c:pt>
                <c:pt idx="17006">
                  <c:v>42642.298611111109</c:v>
                </c:pt>
                <c:pt idx="17007">
                  <c:v>42642.302083333336</c:v>
                </c:pt>
                <c:pt idx="17008">
                  <c:v>42642.305555555555</c:v>
                </c:pt>
                <c:pt idx="17009">
                  <c:v>42642.309027777781</c:v>
                </c:pt>
                <c:pt idx="17010">
                  <c:v>42642.3125</c:v>
                </c:pt>
                <c:pt idx="17011">
                  <c:v>42642.315972222219</c:v>
                </c:pt>
                <c:pt idx="17012">
                  <c:v>42642.319444444445</c:v>
                </c:pt>
                <c:pt idx="17013">
                  <c:v>42642.322916666664</c:v>
                </c:pt>
                <c:pt idx="17014">
                  <c:v>42642.326388888891</c:v>
                </c:pt>
                <c:pt idx="17015">
                  <c:v>42642.329861111109</c:v>
                </c:pt>
                <c:pt idx="17016">
                  <c:v>42642.333333333336</c:v>
                </c:pt>
                <c:pt idx="17017">
                  <c:v>42642.336805555555</c:v>
                </c:pt>
                <c:pt idx="17018">
                  <c:v>42642.340277777781</c:v>
                </c:pt>
                <c:pt idx="17019">
                  <c:v>42642.34375</c:v>
                </c:pt>
                <c:pt idx="17020">
                  <c:v>42642.347222222219</c:v>
                </c:pt>
                <c:pt idx="17021">
                  <c:v>42642.350694444445</c:v>
                </c:pt>
                <c:pt idx="17022">
                  <c:v>42642.354166666664</c:v>
                </c:pt>
                <c:pt idx="17023">
                  <c:v>42642.357638888891</c:v>
                </c:pt>
                <c:pt idx="17024">
                  <c:v>42642.361111111109</c:v>
                </c:pt>
                <c:pt idx="17025">
                  <c:v>42642.364583333336</c:v>
                </c:pt>
                <c:pt idx="17026">
                  <c:v>42642.368055555555</c:v>
                </c:pt>
                <c:pt idx="17027">
                  <c:v>42642.371527777781</c:v>
                </c:pt>
                <c:pt idx="17028">
                  <c:v>42642.375</c:v>
                </c:pt>
                <c:pt idx="17029">
                  <c:v>42642.378472222219</c:v>
                </c:pt>
                <c:pt idx="17030">
                  <c:v>42642.381944444445</c:v>
                </c:pt>
                <c:pt idx="17031">
                  <c:v>42642.385416666664</c:v>
                </c:pt>
                <c:pt idx="17032">
                  <c:v>42642.388888888891</c:v>
                </c:pt>
                <c:pt idx="17033">
                  <c:v>42642.392361111109</c:v>
                </c:pt>
                <c:pt idx="17034">
                  <c:v>42642.395833333336</c:v>
                </c:pt>
                <c:pt idx="17035">
                  <c:v>42642.399305555555</c:v>
                </c:pt>
                <c:pt idx="17036">
                  <c:v>42642.402777777781</c:v>
                </c:pt>
                <c:pt idx="17037">
                  <c:v>42642.40625</c:v>
                </c:pt>
                <c:pt idx="17038">
                  <c:v>42642.409722222219</c:v>
                </c:pt>
                <c:pt idx="17039">
                  <c:v>42642.413194444445</c:v>
                </c:pt>
                <c:pt idx="17040">
                  <c:v>42642.416666666664</c:v>
                </c:pt>
                <c:pt idx="17041">
                  <c:v>42642.420138888891</c:v>
                </c:pt>
                <c:pt idx="17042">
                  <c:v>42642.423611111109</c:v>
                </c:pt>
                <c:pt idx="17043">
                  <c:v>42642.427083333336</c:v>
                </c:pt>
                <c:pt idx="17044">
                  <c:v>42642.430555555555</c:v>
                </c:pt>
                <c:pt idx="17045">
                  <c:v>42642.434027777781</c:v>
                </c:pt>
                <c:pt idx="17046">
                  <c:v>42642.4375</c:v>
                </c:pt>
                <c:pt idx="17047">
                  <c:v>42642.440972222219</c:v>
                </c:pt>
                <c:pt idx="17048">
                  <c:v>42642.444444444445</c:v>
                </c:pt>
                <c:pt idx="17049">
                  <c:v>42642.447916666664</c:v>
                </c:pt>
                <c:pt idx="17050">
                  <c:v>42642.451388888891</c:v>
                </c:pt>
                <c:pt idx="17051">
                  <c:v>42642.454861111109</c:v>
                </c:pt>
                <c:pt idx="17052">
                  <c:v>42642.458333333336</c:v>
                </c:pt>
                <c:pt idx="17053">
                  <c:v>42642.461805555555</c:v>
                </c:pt>
                <c:pt idx="17054">
                  <c:v>42642.465277777781</c:v>
                </c:pt>
                <c:pt idx="17055">
                  <c:v>42642.46875</c:v>
                </c:pt>
                <c:pt idx="17056">
                  <c:v>42642.472222222219</c:v>
                </c:pt>
                <c:pt idx="17057">
                  <c:v>42642.475694444445</c:v>
                </c:pt>
                <c:pt idx="17058">
                  <c:v>42642.479166666664</c:v>
                </c:pt>
                <c:pt idx="17059">
                  <c:v>42642.482638888891</c:v>
                </c:pt>
                <c:pt idx="17060">
                  <c:v>42642.486111111109</c:v>
                </c:pt>
                <c:pt idx="17061">
                  <c:v>42642.489583333336</c:v>
                </c:pt>
                <c:pt idx="17062">
                  <c:v>42642.493055555555</c:v>
                </c:pt>
                <c:pt idx="17063">
                  <c:v>42642.496527777781</c:v>
                </c:pt>
                <c:pt idx="17064">
                  <c:v>42642.5</c:v>
                </c:pt>
                <c:pt idx="17065">
                  <c:v>42642.503472222219</c:v>
                </c:pt>
                <c:pt idx="17066">
                  <c:v>42642.506944444445</c:v>
                </c:pt>
                <c:pt idx="17067">
                  <c:v>42642.510416666664</c:v>
                </c:pt>
                <c:pt idx="17068">
                  <c:v>42642.513888888891</c:v>
                </c:pt>
                <c:pt idx="17069">
                  <c:v>42642.517361111109</c:v>
                </c:pt>
                <c:pt idx="17070">
                  <c:v>42642.520833333336</c:v>
                </c:pt>
                <c:pt idx="17071">
                  <c:v>42642.524305555555</c:v>
                </c:pt>
                <c:pt idx="17072">
                  <c:v>42642.527777777781</c:v>
                </c:pt>
                <c:pt idx="17073">
                  <c:v>42642.53125</c:v>
                </c:pt>
                <c:pt idx="17074">
                  <c:v>42642.534722222219</c:v>
                </c:pt>
                <c:pt idx="17075">
                  <c:v>42642.538194444445</c:v>
                </c:pt>
                <c:pt idx="17076">
                  <c:v>42642.541666666664</c:v>
                </c:pt>
                <c:pt idx="17077">
                  <c:v>42642.545138888891</c:v>
                </c:pt>
                <c:pt idx="17078">
                  <c:v>42642.548611111109</c:v>
                </c:pt>
                <c:pt idx="17079">
                  <c:v>42642.552083333336</c:v>
                </c:pt>
                <c:pt idx="17080">
                  <c:v>42642.555555555555</c:v>
                </c:pt>
                <c:pt idx="17081">
                  <c:v>42642.559027777781</c:v>
                </c:pt>
                <c:pt idx="17082">
                  <c:v>42642.5625</c:v>
                </c:pt>
                <c:pt idx="17083">
                  <c:v>42642.565972222219</c:v>
                </c:pt>
                <c:pt idx="17084">
                  <c:v>42642.569444444445</c:v>
                </c:pt>
                <c:pt idx="17085">
                  <c:v>42642.572916666664</c:v>
                </c:pt>
                <c:pt idx="17086">
                  <c:v>42642.576388888891</c:v>
                </c:pt>
                <c:pt idx="17087">
                  <c:v>42642.579861111109</c:v>
                </c:pt>
                <c:pt idx="17088">
                  <c:v>42642.583333333336</c:v>
                </c:pt>
                <c:pt idx="17089">
                  <c:v>42642.586805555555</c:v>
                </c:pt>
                <c:pt idx="17090">
                  <c:v>42642.590277777781</c:v>
                </c:pt>
                <c:pt idx="17091">
                  <c:v>42642.59375</c:v>
                </c:pt>
                <c:pt idx="17092">
                  <c:v>42642.597222222219</c:v>
                </c:pt>
                <c:pt idx="17093">
                  <c:v>42642.600694444445</c:v>
                </c:pt>
                <c:pt idx="17094">
                  <c:v>42642.604166666664</c:v>
                </c:pt>
                <c:pt idx="17095">
                  <c:v>42642.607638888891</c:v>
                </c:pt>
                <c:pt idx="17096">
                  <c:v>42642.611111111109</c:v>
                </c:pt>
                <c:pt idx="17097">
                  <c:v>42642.614583333336</c:v>
                </c:pt>
                <c:pt idx="17098">
                  <c:v>42642.618055555555</c:v>
                </c:pt>
                <c:pt idx="17099">
                  <c:v>42642.621527777781</c:v>
                </c:pt>
                <c:pt idx="17100">
                  <c:v>42642.625</c:v>
                </c:pt>
                <c:pt idx="17101">
                  <c:v>42642.628472222219</c:v>
                </c:pt>
                <c:pt idx="17102">
                  <c:v>42642.631944444445</c:v>
                </c:pt>
                <c:pt idx="17103">
                  <c:v>42642.635416666664</c:v>
                </c:pt>
                <c:pt idx="17104">
                  <c:v>42642.638888888891</c:v>
                </c:pt>
                <c:pt idx="17105">
                  <c:v>42642.642361111109</c:v>
                </c:pt>
                <c:pt idx="17106">
                  <c:v>42642.645833333336</c:v>
                </c:pt>
                <c:pt idx="17107">
                  <c:v>42642.649305555555</c:v>
                </c:pt>
                <c:pt idx="17108">
                  <c:v>42642.652777777781</c:v>
                </c:pt>
                <c:pt idx="17109">
                  <c:v>42642.65625</c:v>
                </c:pt>
                <c:pt idx="17110">
                  <c:v>42642.659722222219</c:v>
                </c:pt>
                <c:pt idx="17111">
                  <c:v>42642.663194444445</c:v>
                </c:pt>
                <c:pt idx="17112">
                  <c:v>42642.666666666664</c:v>
                </c:pt>
                <c:pt idx="17113">
                  <c:v>42642.670138888891</c:v>
                </c:pt>
                <c:pt idx="17114">
                  <c:v>42642.673611111109</c:v>
                </c:pt>
                <c:pt idx="17115">
                  <c:v>42642.677083333336</c:v>
                </c:pt>
                <c:pt idx="17116">
                  <c:v>42642.680555555555</c:v>
                </c:pt>
                <c:pt idx="17117">
                  <c:v>42642.684027777781</c:v>
                </c:pt>
                <c:pt idx="17118">
                  <c:v>42642.6875</c:v>
                </c:pt>
                <c:pt idx="17119">
                  <c:v>42642.690972222219</c:v>
                </c:pt>
                <c:pt idx="17120">
                  <c:v>42642.694444444445</c:v>
                </c:pt>
                <c:pt idx="17121">
                  <c:v>42642.697916666664</c:v>
                </c:pt>
                <c:pt idx="17122">
                  <c:v>42642.701388888891</c:v>
                </c:pt>
                <c:pt idx="17123">
                  <c:v>42642.704861111109</c:v>
                </c:pt>
                <c:pt idx="17124">
                  <c:v>42642.708333333336</c:v>
                </c:pt>
                <c:pt idx="17125">
                  <c:v>42642.711805555555</c:v>
                </c:pt>
                <c:pt idx="17126">
                  <c:v>42642.715277777781</c:v>
                </c:pt>
                <c:pt idx="17127">
                  <c:v>42642.71875</c:v>
                </c:pt>
                <c:pt idx="17128">
                  <c:v>42642.722222222219</c:v>
                </c:pt>
                <c:pt idx="17129">
                  <c:v>42642.725694444445</c:v>
                </c:pt>
                <c:pt idx="17130">
                  <c:v>42642.729166666664</c:v>
                </c:pt>
                <c:pt idx="17131">
                  <c:v>42642.732638888891</c:v>
                </c:pt>
                <c:pt idx="17132">
                  <c:v>42642.736111111109</c:v>
                </c:pt>
                <c:pt idx="17133">
                  <c:v>42642.739583333336</c:v>
                </c:pt>
                <c:pt idx="17134">
                  <c:v>42642.743055555555</c:v>
                </c:pt>
                <c:pt idx="17135">
                  <c:v>42642.746527777781</c:v>
                </c:pt>
                <c:pt idx="17136">
                  <c:v>42642.75</c:v>
                </c:pt>
                <c:pt idx="17137">
                  <c:v>42642.753472222219</c:v>
                </c:pt>
                <c:pt idx="17138">
                  <c:v>42642.756944444445</c:v>
                </c:pt>
                <c:pt idx="17139">
                  <c:v>42642.760416666664</c:v>
                </c:pt>
                <c:pt idx="17140">
                  <c:v>42642.763888888891</c:v>
                </c:pt>
                <c:pt idx="17141">
                  <c:v>42642.767361111109</c:v>
                </c:pt>
                <c:pt idx="17142">
                  <c:v>42642.770833333336</c:v>
                </c:pt>
                <c:pt idx="17143">
                  <c:v>42642.774305555555</c:v>
                </c:pt>
                <c:pt idx="17144">
                  <c:v>42642.777777777781</c:v>
                </c:pt>
                <c:pt idx="17145">
                  <c:v>42642.78125</c:v>
                </c:pt>
                <c:pt idx="17146">
                  <c:v>42642.784722222219</c:v>
                </c:pt>
                <c:pt idx="17147">
                  <c:v>42642.788194444445</c:v>
                </c:pt>
                <c:pt idx="17148">
                  <c:v>42642.791666666664</c:v>
                </c:pt>
                <c:pt idx="17149">
                  <c:v>42642.795138888891</c:v>
                </c:pt>
                <c:pt idx="17150">
                  <c:v>42642.798611111109</c:v>
                </c:pt>
                <c:pt idx="17151">
                  <c:v>42642.802083333336</c:v>
                </c:pt>
                <c:pt idx="17152">
                  <c:v>42642.805555555555</c:v>
                </c:pt>
                <c:pt idx="17153">
                  <c:v>42642.809027777781</c:v>
                </c:pt>
                <c:pt idx="17154">
                  <c:v>42642.8125</c:v>
                </c:pt>
                <c:pt idx="17155">
                  <c:v>42642.815972222219</c:v>
                </c:pt>
                <c:pt idx="17156">
                  <c:v>42642.819444444445</c:v>
                </c:pt>
                <c:pt idx="17157">
                  <c:v>42642.822916666664</c:v>
                </c:pt>
                <c:pt idx="17158">
                  <c:v>42642.826388888891</c:v>
                </c:pt>
                <c:pt idx="17159">
                  <c:v>42642.829861111109</c:v>
                </c:pt>
                <c:pt idx="17160">
                  <c:v>42642.833333333336</c:v>
                </c:pt>
                <c:pt idx="17161">
                  <c:v>42642.836805555555</c:v>
                </c:pt>
                <c:pt idx="17162">
                  <c:v>42642.840277777781</c:v>
                </c:pt>
                <c:pt idx="17163">
                  <c:v>42642.84375</c:v>
                </c:pt>
                <c:pt idx="17164">
                  <c:v>42642.847222222219</c:v>
                </c:pt>
                <c:pt idx="17165">
                  <c:v>42642.850694444445</c:v>
                </c:pt>
                <c:pt idx="17166">
                  <c:v>42642.854166666664</c:v>
                </c:pt>
                <c:pt idx="17167">
                  <c:v>42642.857638888891</c:v>
                </c:pt>
                <c:pt idx="17168">
                  <c:v>42642.861111111109</c:v>
                </c:pt>
                <c:pt idx="17169">
                  <c:v>42642.864583333336</c:v>
                </c:pt>
                <c:pt idx="17170">
                  <c:v>42642.868055555555</c:v>
                </c:pt>
                <c:pt idx="17171">
                  <c:v>42642.871527777781</c:v>
                </c:pt>
                <c:pt idx="17172">
                  <c:v>42642.875</c:v>
                </c:pt>
                <c:pt idx="17173">
                  <c:v>42642.878472222219</c:v>
                </c:pt>
                <c:pt idx="17174">
                  <c:v>42642.881944444445</c:v>
                </c:pt>
                <c:pt idx="17175">
                  <c:v>42642.885416666664</c:v>
                </c:pt>
                <c:pt idx="17176">
                  <c:v>42642.888888888891</c:v>
                </c:pt>
                <c:pt idx="17177">
                  <c:v>42642.892361111109</c:v>
                </c:pt>
                <c:pt idx="17178">
                  <c:v>42642.895833333336</c:v>
                </c:pt>
                <c:pt idx="17179">
                  <c:v>42642.899305555555</c:v>
                </c:pt>
                <c:pt idx="17180">
                  <c:v>42642.902777777781</c:v>
                </c:pt>
                <c:pt idx="17181">
                  <c:v>42642.90625</c:v>
                </c:pt>
                <c:pt idx="17182">
                  <c:v>42642.909722222219</c:v>
                </c:pt>
                <c:pt idx="17183">
                  <c:v>42642.913194444445</c:v>
                </c:pt>
                <c:pt idx="17184">
                  <c:v>42642.916666666664</c:v>
                </c:pt>
                <c:pt idx="17185">
                  <c:v>42642.920138888891</c:v>
                </c:pt>
                <c:pt idx="17186">
                  <c:v>42642.923611111109</c:v>
                </c:pt>
                <c:pt idx="17187">
                  <c:v>42642.927083333336</c:v>
                </c:pt>
                <c:pt idx="17188">
                  <c:v>42642.930555555555</c:v>
                </c:pt>
                <c:pt idx="17189">
                  <c:v>42642.934027777781</c:v>
                </c:pt>
                <c:pt idx="17190">
                  <c:v>42642.9375</c:v>
                </c:pt>
                <c:pt idx="17191">
                  <c:v>42642.940972222219</c:v>
                </c:pt>
                <c:pt idx="17192">
                  <c:v>42642.944444444445</c:v>
                </c:pt>
                <c:pt idx="17193">
                  <c:v>42642.947916666664</c:v>
                </c:pt>
                <c:pt idx="17194">
                  <c:v>42642.951388888891</c:v>
                </c:pt>
                <c:pt idx="17195">
                  <c:v>42642.954861111109</c:v>
                </c:pt>
                <c:pt idx="17196">
                  <c:v>42642.958333333336</c:v>
                </c:pt>
                <c:pt idx="17197">
                  <c:v>42642.961805555555</c:v>
                </c:pt>
                <c:pt idx="17198">
                  <c:v>42642.965277777781</c:v>
                </c:pt>
                <c:pt idx="17199">
                  <c:v>42642.96875</c:v>
                </c:pt>
                <c:pt idx="17200">
                  <c:v>42642.972222222219</c:v>
                </c:pt>
                <c:pt idx="17201">
                  <c:v>42642.975694444445</c:v>
                </c:pt>
                <c:pt idx="17202">
                  <c:v>42642.979166666664</c:v>
                </c:pt>
                <c:pt idx="17203">
                  <c:v>42642.982638888891</c:v>
                </c:pt>
                <c:pt idx="17204">
                  <c:v>42642.986111111109</c:v>
                </c:pt>
                <c:pt idx="17205">
                  <c:v>42642.989583333336</c:v>
                </c:pt>
                <c:pt idx="17206">
                  <c:v>42642.993055555555</c:v>
                </c:pt>
                <c:pt idx="17207">
                  <c:v>42642.996527777781</c:v>
                </c:pt>
                <c:pt idx="17208">
                  <c:v>42643</c:v>
                </c:pt>
                <c:pt idx="17209">
                  <c:v>42643.003472222219</c:v>
                </c:pt>
                <c:pt idx="17210">
                  <c:v>42643.006944444445</c:v>
                </c:pt>
                <c:pt idx="17211">
                  <c:v>42643.010416666664</c:v>
                </c:pt>
                <c:pt idx="17212">
                  <c:v>42643.013888888891</c:v>
                </c:pt>
                <c:pt idx="17213">
                  <c:v>42643.017361111109</c:v>
                </c:pt>
                <c:pt idx="17214">
                  <c:v>42643.020833333336</c:v>
                </c:pt>
                <c:pt idx="17215">
                  <c:v>42643.024305555555</c:v>
                </c:pt>
                <c:pt idx="17216">
                  <c:v>42643.027777777781</c:v>
                </c:pt>
                <c:pt idx="17217">
                  <c:v>42643.03125</c:v>
                </c:pt>
                <c:pt idx="17218">
                  <c:v>42643.034722222219</c:v>
                </c:pt>
                <c:pt idx="17219">
                  <c:v>42643.038194444445</c:v>
                </c:pt>
                <c:pt idx="17220">
                  <c:v>42643.041666666664</c:v>
                </c:pt>
                <c:pt idx="17221">
                  <c:v>42643.045138888891</c:v>
                </c:pt>
                <c:pt idx="17222">
                  <c:v>42643.048611111109</c:v>
                </c:pt>
                <c:pt idx="17223">
                  <c:v>42643.052083333336</c:v>
                </c:pt>
                <c:pt idx="17224">
                  <c:v>42643.055555555555</c:v>
                </c:pt>
                <c:pt idx="17225">
                  <c:v>42643.059027777781</c:v>
                </c:pt>
                <c:pt idx="17226">
                  <c:v>42643.0625</c:v>
                </c:pt>
                <c:pt idx="17227">
                  <c:v>42643.065972222219</c:v>
                </c:pt>
                <c:pt idx="17228">
                  <c:v>42643.069444444445</c:v>
                </c:pt>
                <c:pt idx="17229">
                  <c:v>42643.072916666664</c:v>
                </c:pt>
                <c:pt idx="17230">
                  <c:v>42643.076388888891</c:v>
                </c:pt>
                <c:pt idx="17231">
                  <c:v>42643.079861111109</c:v>
                </c:pt>
                <c:pt idx="17232">
                  <c:v>42643.083333333336</c:v>
                </c:pt>
                <c:pt idx="17233">
                  <c:v>42643.086805555555</c:v>
                </c:pt>
                <c:pt idx="17234">
                  <c:v>42643.090277777781</c:v>
                </c:pt>
                <c:pt idx="17235">
                  <c:v>42643.09375</c:v>
                </c:pt>
                <c:pt idx="17236">
                  <c:v>42643.097222222219</c:v>
                </c:pt>
                <c:pt idx="17237">
                  <c:v>42643.100694444445</c:v>
                </c:pt>
                <c:pt idx="17238">
                  <c:v>42643.104166666664</c:v>
                </c:pt>
                <c:pt idx="17239">
                  <c:v>42643.107638888891</c:v>
                </c:pt>
                <c:pt idx="17240">
                  <c:v>42643.111111111109</c:v>
                </c:pt>
                <c:pt idx="17241">
                  <c:v>42643.114583333336</c:v>
                </c:pt>
                <c:pt idx="17242">
                  <c:v>42643.118055555555</c:v>
                </c:pt>
                <c:pt idx="17243">
                  <c:v>42643.121527777781</c:v>
                </c:pt>
                <c:pt idx="17244">
                  <c:v>42643.125</c:v>
                </c:pt>
                <c:pt idx="17245">
                  <c:v>42643.128472222219</c:v>
                </c:pt>
                <c:pt idx="17246">
                  <c:v>42643.131944444445</c:v>
                </c:pt>
                <c:pt idx="17247">
                  <c:v>42643.135416666664</c:v>
                </c:pt>
                <c:pt idx="17248">
                  <c:v>42643.138888888891</c:v>
                </c:pt>
                <c:pt idx="17249">
                  <c:v>42643.142361111109</c:v>
                </c:pt>
                <c:pt idx="17250">
                  <c:v>42643.145833333336</c:v>
                </c:pt>
                <c:pt idx="17251">
                  <c:v>42643.149305555555</c:v>
                </c:pt>
                <c:pt idx="17252">
                  <c:v>42643.152777777781</c:v>
                </c:pt>
                <c:pt idx="17253">
                  <c:v>42643.15625</c:v>
                </c:pt>
                <c:pt idx="17254">
                  <c:v>42643.159722222219</c:v>
                </c:pt>
                <c:pt idx="17255">
                  <c:v>42643.163194444445</c:v>
                </c:pt>
                <c:pt idx="17256">
                  <c:v>42643.166666666664</c:v>
                </c:pt>
                <c:pt idx="17257">
                  <c:v>42643.170138888891</c:v>
                </c:pt>
                <c:pt idx="17258">
                  <c:v>42643.173611111109</c:v>
                </c:pt>
                <c:pt idx="17259">
                  <c:v>42643.177083333336</c:v>
                </c:pt>
                <c:pt idx="17260">
                  <c:v>42643.180555555555</c:v>
                </c:pt>
                <c:pt idx="17261">
                  <c:v>42643.184027777781</c:v>
                </c:pt>
                <c:pt idx="17262">
                  <c:v>42643.1875</c:v>
                </c:pt>
                <c:pt idx="17263">
                  <c:v>42643.190972222219</c:v>
                </c:pt>
                <c:pt idx="17264">
                  <c:v>42643.194444444445</c:v>
                </c:pt>
                <c:pt idx="17265">
                  <c:v>42643.197916666664</c:v>
                </c:pt>
                <c:pt idx="17266">
                  <c:v>42643.201388888891</c:v>
                </c:pt>
                <c:pt idx="17267">
                  <c:v>42643.204861111109</c:v>
                </c:pt>
                <c:pt idx="17268">
                  <c:v>42643.208333333336</c:v>
                </c:pt>
                <c:pt idx="17269">
                  <c:v>42643.211805555555</c:v>
                </c:pt>
                <c:pt idx="17270">
                  <c:v>42643.215277777781</c:v>
                </c:pt>
                <c:pt idx="17271">
                  <c:v>42643.21875</c:v>
                </c:pt>
                <c:pt idx="17272">
                  <c:v>42643.222222222219</c:v>
                </c:pt>
                <c:pt idx="17273">
                  <c:v>42643.225694444445</c:v>
                </c:pt>
                <c:pt idx="17274">
                  <c:v>42643.229166666664</c:v>
                </c:pt>
                <c:pt idx="17275">
                  <c:v>42643.232638888891</c:v>
                </c:pt>
                <c:pt idx="17276">
                  <c:v>42643.236111111109</c:v>
                </c:pt>
                <c:pt idx="17277">
                  <c:v>42643.239583333336</c:v>
                </c:pt>
                <c:pt idx="17278">
                  <c:v>42643.243055555555</c:v>
                </c:pt>
                <c:pt idx="17279">
                  <c:v>42643.246527777781</c:v>
                </c:pt>
                <c:pt idx="17280">
                  <c:v>42643.25</c:v>
                </c:pt>
                <c:pt idx="17281">
                  <c:v>42643.253472222219</c:v>
                </c:pt>
                <c:pt idx="17282">
                  <c:v>42643.256944444445</c:v>
                </c:pt>
                <c:pt idx="17283">
                  <c:v>42643.260416666664</c:v>
                </c:pt>
                <c:pt idx="17284">
                  <c:v>42643.263888888891</c:v>
                </c:pt>
                <c:pt idx="17285">
                  <c:v>42643.267361111109</c:v>
                </c:pt>
                <c:pt idx="17286">
                  <c:v>42643.270833333336</c:v>
                </c:pt>
                <c:pt idx="17287">
                  <c:v>42643.274305555555</c:v>
                </c:pt>
                <c:pt idx="17288">
                  <c:v>42643.277777777781</c:v>
                </c:pt>
                <c:pt idx="17289">
                  <c:v>42643.28125</c:v>
                </c:pt>
                <c:pt idx="17290">
                  <c:v>42643.284722222219</c:v>
                </c:pt>
                <c:pt idx="17291">
                  <c:v>42643.288194444445</c:v>
                </c:pt>
                <c:pt idx="17292">
                  <c:v>42643.291666666664</c:v>
                </c:pt>
                <c:pt idx="17293">
                  <c:v>42643.295138888891</c:v>
                </c:pt>
                <c:pt idx="17294">
                  <c:v>42643.298611111109</c:v>
                </c:pt>
                <c:pt idx="17295">
                  <c:v>42643.302083333336</c:v>
                </c:pt>
                <c:pt idx="17296">
                  <c:v>42643.305555555555</c:v>
                </c:pt>
                <c:pt idx="17297">
                  <c:v>42643.309027777781</c:v>
                </c:pt>
                <c:pt idx="17298">
                  <c:v>42643.3125</c:v>
                </c:pt>
                <c:pt idx="17299">
                  <c:v>42643.315972222219</c:v>
                </c:pt>
                <c:pt idx="17300">
                  <c:v>42643.319444444445</c:v>
                </c:pt>
                <c:pt idx="17301">
                  <c:v>42643.322916666664</c:v>
                </c:pt>
                <c:pt idx="17302">
                  <c:v>42643.326388888891</c:v>
                </c:pt>
                <c:pt idx="17303">
                  <c:v>42643.329861111109</c:v>
                </c:pt>
                <c:pt idx="17304">
                  <c:v>42643.333333333336</c:v>
                </c:pt>
                <c:pt idx="17305">
                  <c:v>42643.336805555555</c:v>
                </c:pt>
                <c:pt idx="17306">
                  <c:v>42643.340277777781</c:v>
                </c:pt>
                <c:pt idx="17307">
                  <c:v>42643.34375</c:v>
                </c:pt>
                <c:pt idx="17308">
                  <c:v>42643.347222222219</c:v>
                </c:pt>
                <c:pt idx="17309">
                  <c:v>42643.350694444445</c:v>
                </c:pt>
                <c:pt idx="17310">
                  <c:v>42643.354166666664</c:v>
                </c:pt>
                <c:pt idx="17311">
                  <c:v>42643.357638888891</c:v>
                </c:pt>
                <c:pt idx="17312">
                  <c:v>42643.361111111109</c:v>
                </c:pt>
                <c:pt idx="17313">
                  <c:v>42643.364583333336</c:v>
                </c:pt>
                <c:pt idx="17314">
                  <c:v>42643.368055555555</c:v>
                </c:pt>
                <c:pt idx="17315">
                  <c:v>42643.371527777781</c:v>
                </c:pt>
                <c:pt idx="17316">
                  <c:v>42643.375</c:v>
                </c:pt>
                <c:pt idx="17317">
                  <c:v>42643.378472222219</c:v>
                </c:pt>
                <c:pt idx="17318">
                  <c:v>42643.381944444445</c:v>
                </c:pt>
                <c:pt idx="17319">
                  <c:v>42643.385416666664</c:v>
                </c:pt>
                <c:pt idx="17320">
                  <c:v>42643.388888888891</c:v>
                </c:pt>
                <c:pt idx="17321">
                  <c:v>42643.392361111109</c:v>
                </c:pt>
                <c:pt idx="17322">
                  <c:v>42643.395833333336</c:v>
                </c:pt>
                <c:pt idx="17323">
                  <c:v>42643.399305555555</c:v>
                </c:pt>
                <c:pt idx="17324">
                  <c:v>42643.402777777781</c:v>
                </c:pt>
                <c:pt idx="17325">
                  <c:v>42643.40625</c:v>
                </c:pt>
                <c:pt idx="17326">
                  <c:v>42643.409722222219</c:v>
                </c:pt>
                <c:pt idx="17327">
                  <c:v>42643.413194444445</c:v>
                </c:pt>
                <c:pt idx="17328">
                  <c:v>42643.416666666664</c:v>
                </c:pt>
                <c:pt idx="17329">
                  <c:v>42643.420138888891</c:v>
                </c:pt>
                <c:pt idx="17330">
                  <c:v>42643.423611111109</c:v>
                </c:pt>
                <c:pt idx="17331">
                  <c:v>42643.427083333336</c:v>
                </c:pt>
                <c:pt idx="17332">
                  <c:v>42643.430555555555</c:v>
                </c:pt>
                <c:pt idx="17333">
                  <c:v>42643.434027777781</c:v>
                </c:pt>
                <c:pt idx="17334">
                  <c:v>42643.4375</c:v>
                </c:pt>
                <c:pt idx="17335">
                  <c:v>42643.440972222219</c:v>
                </c:pt>
                <c:pt idx="17336">
                  <c:v>42643.444444444445</c:v>
                </c:pt>
                <c:pt idx="17337">
                  <c:v>42643.447916666664</c:v>
                </c:pt>
                <c:pt idx="17338">
                  <c:v>42643.451388888891</c:v>
                </c:pt>
                <c:pt idx="17339">
                  <c:v>42643.454861111109</c:v>
                </c:pt>
                <c:pt idx="17340">
                  <c:v>42643.458333333336</c:v>
                </c:pt>
                <c:pt idx="17341">
                  <c:v>42643.461805555555</c:v>
                </c:pt>
                <c:pt idx="17342">
                  <c:v>42643.465277777781</c:v>
                </c:pt>
                <c:pt idx="17343">
                  <c:v>42643.46875</c:v>
                </c:pt>
                <c:pt idx="17344">
                  <c:v>42643.472222222219</c:v>
                </c:pt>
                <c:pt idx="17345">
                  <c:v>42643.475694444445</c:v>
                </c:pt>
                <c:pt idx="17346">
                  <c:v>42643.479166666664</c:v>
                </c:pt>
                <c:pt idx="17347">
                  <c:v>42643.482638888891</c:v>
                </c:pt>
                <c:pt idx="17348">
                  <c:v>42643.486111111109</c:v>
                </c:pt>
                <c:pt idx="17349">
                  <c:v>42643.489583333336</c:v>
                </c:pt>
                <c:pt idx="17350">
                  <c:v>42643.493055555555</c:v>
                </c:pt>
                <c:pt idx="17351">
                  <c:v>42643.496527777781</c:v>
                </c:pt>
                <c:pt idx="17352">
                  <c:v>42643.5</c:v>
                </c:pt>
                <c:pt idx="17353">
                  <c:v>42643.503472222219</c:v>
                </c:pt>
                <c:pt idx="17354">
                  <c:v>42643.506944444445</c:v>
                </c:pt>
                <c:pt idx="17355">
                  <c:v>42643.510416666664</c:v>
                </c:pt>
                <c:pt idx="17356">
                  <c:v>42643.513888888891</c:v>
                </c:pt>
                <c:pt idx="17357">
                  <c:v>42643.517361111109</c:v>
                </c:pt>
                <c:pt idx="17358">
                  <c:v>42643.520833333336</c:v>
                </c:pt>
                <c:pt idx="17359">
                  <c:v>42643.524305555555</c:v>
                </c:pt>
                <c:pt idx="17360">
                  <c:v>42643.527777777781</c:v>
                </c:pt>
                <c:pt idx="17361">
                  <c:v>42643.53125</c:v>
                </c:pt>
                <c:pt idx="17362">
                  <c:v>42643.534722222219</c:v>
                </c:pt>
                <c:pt idx="17363">
                  <c:v>42643.538194444445</c:v>
                </c:pt>
                <c:pt idx="17364">
                  <c:v>42643.541666666664</c:v>
                </c:pt>
                <c:pt idx="17365">
                  <c:v>42643.545138888891</c:v>
                </c:pt>
                <c:pt idx="17366">
                  <c:v>42643.548611111109</c:v>
                </c:pt>
                <c:pt idx="17367">
                  <c:v>42643.552083333336</c:v>
                </c:pt>
                <c:pt idx="17368">
                  <c:v>42643.555555555555</c:v>
                </c:pt>
                <c:pt idx="17369">
                  <c:v>42643.559027777781</c:v>
                </c:pt>
                <c:pt idx="17370">
                  <c:v>42643.5625</c:v>
                </c:pt>
                <c:pt idx="17371">
                  <c:v>42643.565972222219</c:v>
                </c:pt>
                <c:pt idx="17372">
                  <c:v>42643.569444444445</c:v>
                </c:pt>
                <c:pt idx="17373">
                  <c:v>42643.572916666664</c:v>
                </c:pt>
                <c:pt idx="17374">
                  <c:v>42643.576388888891</c:v>
                </c:pt>
                <c:pt idx="17375">
                  <c:v>42643.579861111109</c:v>
                </c:pt>
                <c:pt idx="17376">
                  <c:v>42643.583333333336</c:v>
                </c:pt>
                <c:pt idx="17377">
                  <c:v>42643.586805555555</c:v>
                </c:pt>
                <c:pt idx="17378">
                  <c:v>42643.590277777781</c:v>
                </c:pt>
                <c:pt idx="17379">
                  <c:v>42643.59375</c:v>
                </c:pt>
                <c:pt idx="17380">
                  <c:v>42643.597222222219</c:v>
                </c:pt>
                <c:pt idx="17381">
                  <c:v>42643.600694444445</c:v>
                </c:pt>
                <c:pt idx="17382">
                  <c:v>42643.604166666664</c:v>
                </c:pt>
                <c:pt idx="17383">
                  <c:v>42643.607638888891</c:v>
                </c:pt>
                <c:pt idx="17384">
                  <c:v>42643.611111111109</c:v>
                </c:pt>
                <c:pt idx="17385">
                  <c:v>42643.614583333336</c:v>
                </c:pt>
                <c:pt idx="17386">
                  <c:v>42643.618055555555</c:v>
                </c:pt>
                <c:pt idx="17387">
                  <c:v>42643.621527777781</c:v>
                </c:pt>
                <c:pt idx="17388">
                  <c:v>42643.625</c:v>
                </c:pt>
                <c:pt idx="17389">
                  <c:v>42643.628472222219</c:v>
                </c:pt>
                <c:pt idx="17390">
                  <c:v>42643.631944444445</c:v>
                </c:pt>
                <c:pt idx="17391">
                  <c:v>42643.635416666664</c:v>
                </c:pt>
                <c:pt idx="17392">
                  <c:v>42643.638888888891</c:v>
                </c:pt>
                <c:pt idx="17393">
                  <c:v>42643.642361111109</c:v>
                </c:pt>
                <c:pt idx="17394">
                  <c:v>42643.645833333336</c:v>
                </c:pt>
                <c:pt idx="17395">
                  <c:v>42643.649305555555</c:v>
                </c:pt>
                <c:pt idx="17396">
                  <c:v>42643.652777777781</c:v>
                </c:pt>
                <c:pt idx="17397">
                  <c:v>42643.65625</c:v>
                </c:pt>
                <c:pt idx="17398">
                  <c:v>42643.659722222219</c:v>
                </c:pt>
                <c:pt idx="17399">
                  <c:v>42643.663194444445</c:v>
                </c:pt>
                <c:pt idx="17400">
                  <c:v>42643.666666666664</c:v>
                </c:pt>
                <c:pt idx="17401">
                  <c:v>42643.670138888891</c:v>
                </c:pt>
                <c:pt idx="17402">
                  <c:v>42643.673611111109</c:v>
                </c:pt>
                <c:pt idx="17403">
                  <c:v>42643.677083333336</c:v>
                </c:pt>
                <c:pt idx="17404">
                  <c:v>42643.680555555555</c:v>
                </c:pt>
                <c:pt idx="17405">
                  <c:v>42643.684027777781</c:v>
                </c:pt>
                <c:pt idx="17406">
                  <c:v>42643.6875</c:v>
                </c:pt>
                <c:pt idx="17407">
                  <c:v>42643.690972222219</c:v>
                </c:pt>
                <c:pt idx="17408">
                  <c:v>42643.694444444445</c:v>
                </c:pt>
                <c:pt idx="17409">
                  <c:v>42643.697916666664</c:v>
                </c:pt>
                <c:pt idx="17410">
                  <c:v>42643.701388888891</c:v>
                </c:pt>
                <c:pt idx="17411">
                  <c:v>42643.704861111109</c:v>
                </c:pt>
                <c:pt idx="17412">
                  <c:v>42643.708333333336</c:v>
                </c:pt>
                <c:pt idx="17413">
                  <c:v>42643.711805555555</c:v>
                </c:pt>
                <c:pt idx="17414">
                  <c:v>42643.715277777781</c:v>
                </c:pt>
                <c:pt idx="17415">
                  <c:v>42643.71875</c:v>
                </c:pt>
                <c:pt idx="17416">
                  <c:v>42643.722222222219</c:v>
                </c:pt>
                <c:pt idx="17417">
                  <c:v>42643.725694444445</c:v>
                </c:pt>
                <c:pt idx="17418">
                  <c:v>42643.729166666664</c:v>
                </c:pt>
                <c:pt idx="17419">
                  <c:v>42643.732638888891</c:v>
                </c:pt>
                <c:pt idx="17420">
                  <c:v>42643.736111111109</c:v>
                </c:pt>
                <c:pt idx="17421">
                  <c:v>42643.739583333336</c:v>
                </c:pt>
                <c:pt idx="17422">
                  <c:v>42643.743055555555</c:v>
                </c:pt>
                <c:pt idx="17423">
                  <c:v>42643.746527777781</c:v>
                </c:pt>
                <c:pt idx="17424">
                  <c:v>42643.75</c:v>
                </c:pt>
                <c:pt idx="17425">
                  <c:v>42643.753472222219</c:v>
                </c:pt>
                <c:pt idx="17426">
                  <c:v>42643.756944444445</c:v>
                </c:pt>
                <c:pt idx="17427">
                  <c:v>42643.760416666664</c:v>
                </c:pt>
                <c:pt idx="17428">
                  <c:v>42643.763888888891</c:v>
                </c:pt>
                <c:pt idx="17429">
                  <c:v>42643.767361111109</c:v>
                </c:pt>
                <c:pt idx="17430">
                  <c:v>42643.770833333336</c:v>
                </c:pt>
                <c:pt idx="17431">
                  <c:v>42643.774305555555</c:v>
                </c:pt>
                <c:pt idx="17432">
                  <c:v>42643.777777777781</c:v>
                </c:pt>
                <c:pt idx="17433">
                  <c:v>42643.78125</c:v>
                </c:pt>
                <c:pt idx="17434">
                  <c:v>42643.784722222219</c:v>
                </c:pt>
                <c:pt idx="17435">
                  <c:v>42643.788194444445</c:v>
                </c:pt>
                <c:pt idx="17436">
                  <c:v>42643.791666666664</c:v>
                </c:pt>
                <c:pt idx="17437">
                  <c:v>42643.795138888891</c:v>
                </c:pt>
                <c:pt idx="17438">
                  <c:v>42643.798611111109</c:v>
                </c:pt>
                <c:pt idx="17439">
                  <c:v>42643.802083333336</c:v>
                </c:pt>
                <c:pt idx="17440">
                  <c:v>42643.805555555555</c:v>
                </c:pt>
                <c:pt idx="17441">
                  <c:v>42643.809027777781</c:v>
                </c:pt>
                <c:pt idx="17442">
                  <c:v>42643.8125</c:v>
                </c:pt>
                <c:pt idx="17443">
                  <c:v>42643.815972222219</c:v>
                </c:pt>
                <c:pt idx="17444">
                  <c:v>42643.819444444445</c:v>
                </c:pt>
                <c:pt idx="17445">
                  <c:v>42643.822916666664</c:v>
                </c:pt>
                <c:pt idx="17446">
                  <c:v>42643.826388888891</c:v>
                </c:pt>
                <c:pt idx="17447">
                  <c:v>42643.829861111109</c:v>
                </c:pt>
                <c:pt idx="17448">
                  <c:v>42643.833333333336</c:v>
                </c:pt>
                <c:pt idx="17449">
                  <c:v>42643.836805555555</c:v>
                </c:pt>
                <c:pt idx="17450">
                  <c:v>42643.840277777781</c:v>
                </c:pt>
                <c:pt idx="17451">
                  <c:v>42643.84375</c:v>
                </c:pt>
                <c:pt idx="17452">
                  <c:v>42643.847222222219</c:v>
                </c:pt>
                <c:pt idx="17453">
                  <c:v>42643.850694444445</c:v>
                </c:pt>
                <c:pt idx="17454">
                  <c:v>42643.854166666664</c:v>
                </c:pt>
                <c:pt idx="17455">
                  <c:v>42643.857638888891</c:v>
                </c:pt>
                <c:pt idx="17456">
                  <c:v>42643.861111111109</c:v>
                </c:pt>
                <c:pt idx="17457">
                  <c:v>42643.864583333336</c:v>
                </c:pt>
                <c:pt idx="17458">
                  <c:v>42643.868055555555</c:v>
                </c:pt>
                <c:pt idx="17459">
                  <c:v>42643.871527777781</c:v>
                </c:pt>
                <c:pt idx="17460">
                  <c:v>42643.875</c:v>
                </c:pt>
                <c:pt idx="17461">
                  <c:v>42643.878472222219</c:v>
                </c:pt>
                <c:pt idx="17462">
                  <c:v>42643.881944444445</c:v>
                </c:pt>
                <c:pt idx="17463">
                  <c:v>42643.885416666664</c:v>
                </c:pt>
                <c:pt idx="17464">
                  <c:v>42643.888888888891</c:v>
                </c:pt>
                <c:pt idx="17465">
                  <c:v>42643.892361111109</c:v>
                </c:pt>
                <c:pt idx="17466">
                  <c:v>42643.895833333336</c:v>
                </c:pt>
                <c:pt idx="17467">
                  <c:v>42643.899305555555</c:v>
                </c:pt>
                <c:pt idx="17468">
                  <c:v>42643.902777777781</c:v>
                </c:pt>
                <c:pt idx="17469">
                  <c:v>42643.90625</c:v>
                </c:pt>
                <c:pt idx="17470">
                  <c:v>42643.909722222219</c:v>
                </c:pt>
                <c:pt idx="17471">
                  <c:v>42643.913194444445</c:v>
                </c:pt>
                <c:pt idx="17472">
                  <c:v>42643.916666666664</c:v>
                </c:pt>
                <c:pt idx="17473">
                  <c:v>42643.920138888891</c:v>
                </c:pt>
                <c:pt idx="17474">
                  <c:v>42643.923611111109</c:v>
                </c:pt>
                <c:pt idx="17475">
                  <c:v>42643.927083333336</c:v>
                </c:pt>
                <c:pt idx="17476">
                  <c:v>42643.930555555555</c:v>
                </c:pt>
                <c:pt idx="17477">
                  <c:v>42643.934027777781</c:v>
                </c:pt>
                <c:pt idx="17478">
                  <c:v>42643.9375</c:v>
                </c:pt>
                <c:pt idx="17479">
                  <c:v>42643.940972222219</c:v>
                </c:pt>
                <c:pt idx="17480">
                  <c:v>42643.944444444445</c:v>
                </c:pt>
                <c:pt idx="17481">
                  <c:v>42643.947916666664</c:v>
                </c:pt>
                <c:pt idx="17482">
                  <c:v>42643.951388888891</c:v>
                </c:pt>
                <c:pt idx="17483">
                  <c:v>42643.954861111109</c:v>
                </c:pt>
                <c:pt idx="17484">
                  <c:v>42643.958333333336</c:v>
                </c:pt>
                <c:pt idx="17485">
                  <c:v>42643.961805555555</c:v>
                </c:pt>
                <c:pt idx="17486">
                  <c:v>42643.965277777781</c:v>
                </c:pt>
                <c:pt idx="17487">
                  <c:v>42643.96875</c:v>
                </c:pt>
                <c:pt idx="17488">
                  <c:v>42643.972222222219</c:v>
                </c:pt>
                <c:pt idx="17489">
                  <c:v>42643.975694444445</c:v>
                </c:pt>
                <c:pt idx="17490">
                  <c:v>42643.979166666664</c:v>
                </c:pt>
                <c:pt idx="17491">
                  <c:v>42643.982638888891</c:v>
                </c:pt>
                <c:pt idx="17492">
                  <c:v>42643.986111111109</c:v>
                </c:pt>
                <c:pt idx="17493">
                  <c:v>42643.989583333336</c:v>
                </c:pt>
                <c:pt idx="17494">
                  <c:v>42643.993055555555</c:v>
                </c:pt>
                <c:pt idx="17495">
                  <c:v>42643.996527777781</c:v>
                </c:pt>
                <c:pt idx="17496">
                  <c:v>42644</c:v>
                </c:pt>
                <c:pt idx="17497">
                  <c:v>42644.003472222219</c:v>
                </c:pt>
                <c:pt idx="17498">
                  <c:v>42644.006944444445</c:v>
                </c:pt>
                <c:pt idx="17499">
                  <c:v>42644.010416666664</c:v>
                </c:pt>
                <c:pt idx="17500">
                  <c:v>42644.013888888891</c:v>
                </c:pt>
                <c:pt idx="17501">
                  <c:v>42644.017361111109</c:v>
                </c:pt>
                <c:pt idx="17502">
                  <c:v>42644.020833333336</c:v>
                </c:pt>
                <c:pt idx="17503">
                  <c:v>42644.024305555555</c:v>
                </c:pt>
                <c:pt idx="17504">
                  <c:v>42644.027777777781</c:v>
                </c:pt>
                <c:pt idx="17505">
                  <c:v>42644.03125</c:v>
                </c:pt>
                <c:pt idx="17506">
                  <c:v>42644.034722222219</c:v>
                </c:pt>
                <c:pt idx="17507">
                  <c:v>42644.038194444445</c:v>
                </c:pt>
                <c:pt idx="17508">
                  <c:v>42644.041666666664</c:v>
                </c:pt>
                <c:pt idx="17509">
                  <c:v>42644.045138888891</c:v>
                </c:pt>
                <c:pt idx="17510">
                  <c:v>42644.048611111109</c:v>
                </c:pt>
                <c:pt idx="17511">
                  <c:v>42644.052083333336</c:v>
                </c:pt>
                <c:pt idx="17512">
                  <c:v>42644.055555555555</c:v>
                </c:pt>
                <c:pt idx="17513">
                  <c:v>42644.059027777781</c:v>
                </c:pt>
                <c:pt idx="17514">
                  <c:v>42644.0625</c:v>
                </c:pt>
                <c:pt idx="17515">
                  <c:v>42644.065972222219</c:v>
                </c:pt>
                <c:pt idx="17516">
                  <c:v>42644.069444444445</c:v>
                </c:pt>
                <c:pt idx="17517">
                  <c:v>42644.072916666664</c:v>
                </c:pt>
                <c:pt idx="17518">
                  <c:v>42644.076388888891</c:v>
                </c:pt>
                <c:pt idx="17519">
                  <c:v>42644.079861111109</c:v>
                </c:pt>
                <c:pt idx="17520">
                  <c:v>42644.083333333336</c:v>
                </c:pt>
                <c:pt idx="17521">
                  <c:v>42644.086805555555</c:v>
                </c:pt>
                <c:pt idx="17522">
                  <c:v>42644.090277777781</c:v>
                </c:pt>
                <c:pt idx="17523">
                  <c:v>42644.09375</c:v>
                </c:pt>
                <c:pt idx="17524">
                  <c:v>42644.097222222219</c:v>
                </c:pt>
                <c:pt idx="17525">
                  <c:v>42644.100694444445</c:v>
                </c:pt>
                <c:pt idx="17526">
                  <c:v>42644.104166666664</c:v>
                </c:pt>
                <c:pt idx="17527">
                  <c:v>42644.107638888891</c:v>
                </c:pt>
                <c:pt idx="17528">
                  <c:v>42644.111111111109</c:v>
                </c:pt>
                <c:pt idx="17529">
                  <c:v>42644.114583333336</c:v>
                </c:pt>
                <c:pt idx="17530">
                  <c:v>42644.118055555555</c:v>
                </c:pt>
                <c:pt idx="17531">
                  <c:v>42644.121527777781</c:v>
                </c:pt>
                <c:pt idx="17532">
                  <c:v>42644.125</c:v>
                </c:pt>
                <c:pt idx="17533">
                  <c:v>42644.128472222219</c:v>
                </c:pt>
                <c:pt idx="17534">
                  <c:v>42644.131944444445</c:v>
                </c:pt>
                <c:pt idx="17535">
                  <c:v>42644.135416666664</c:v>
                </c:pt>
                <c:pt idx="17536">
                  <c:v>42644.138888888891</c:v>
                </c:pt>
                <c:pt idx="17537">
                  <c:v>42644.142361111109</c:v>
                </c:pt>
                <c:pt idx="17538">
                  <c:v>42644.145833333336</c:v>
                </c:pt>
                <c:pt idx="17539">
                  <c:v>42644.149305555555</c:v>
                </c:pt>
                <c:pt idx="17540">
                  <c:v>42644.152777777781</c:v>
                </c:pt>
                <c:pt idx="17541">
                  <c:v>42644.15625</c:v>
                </c:pt>
                <c:pt idx="17542">
                  <c:v>42644.159722222219</c:v>
                </c:pt>
                <c:pt idx="17543">
                  <c:v>42644.163194444445</c:v>
                </c:pt>
                <c:pt idx="17544">
                  <c:v>42644.166666666664</c:v>
                </c:pt>
                <c:pt idx="17545">
                  <c:v>42644.170138888891</c:v>
                </c:pt>
                <c:pt idx="17546">
                  <c:v>42644.173611111109</c:v>
                </c:pt>
                <c:pt idx="17547">
                  <c:v>42644.177083333336</c:v>
                </c:pt>
                <c:pt idx="17548">
                  <c:v>42644.180555555555</c:v>
                </c:pt>
                <c:pt idx="17549">
                  <c:v>42644.184027777781</c:v>
                </c:pt>
                <c:pt idx="17550">
                  <c:v>42644.1875</c:v>
                </c:pt>
                <c:pt idx="17551">
                  <c:v>42644.190972222219</c:v>
                </c:pt>
                <c:pt idx="17552">
                  <c:v>42644.194444444445</c:v>
                </c:pt>
                <c:pt idx="17553">
                  <c:v>42644.197916666664</c:v>
                </c:pt>
                <c:pt idx="17554">
                  <c:v>42644.201388888891</c:v>
                </c:pt>
                <c:pt idx="17555">
                  <c:v>42644.204861111109</c:v>
                </c:pt>
                <c:pt idx="17556">
                  <c:v>42644.208333333336</c:v>
                </c:pt>
                <c:pt idx="17557">
                  <c:v>42644.211805555555</c:v>
                </c:pt>
                <c:pt idx="17558">
                  <c:v>42644.215277777781</c:v>
                </c:pt>
                <c:pt idx="17559">
                  <c:v>42644.21875</c:v>
                </c:pt>
                <c:pt idx="17560">
                  <c:v>42644.222222222219</c:v>
                </c:pt>
                <c:pt idx="17561">
                  <c:v>42644.225694444445</c:v>
                </c:pt>
                <c:pt idx="17562">
                  <c:v>42644.229166666664</c:v>
                </c:pt>
                <c:pt idx="17563">
                  <c:v>42644.232638888891</c:v>
                </c:pt>
                <c:pt idx="17564">
                  <c:v>42644.236111111109</c:v>
                </c:pt>
                <c:pt idx="17565">
                  <c:v>42644.239583333336</c:v>
                </c:pt>
                <c:pt idx="17566">
                  <c:v>42644.243055555555</c:v>
                </c:pt>
                <c:pt idx="17567">
                  <c:v>42644.246527777781</c:v>
                </c:pt>
                <c:pt idx="17568">
                  <c:v>42644.25</c:v>
                </c:pt>
                <c:pt idx="17569">
                  <c:v>42644.253472222219</c:v>
                </c:pt>
                <c:pt idx="17570">
                  <c:v>42644.256944444445</c:v>
                </c:pt>
                <c:pt idx="17571">
                  <c:v>42644.260416666664</c:v>
                </c:pt>
                <c:pt idx="17572">
                  <c:v>42644.263888888891</c:v>
                </c:pt>
                <c:pt idx="17573">
                  <c:v>42644.267361111109</c:v>
                </c:pt>
                <c:pt idx="17574">
                  <c:v>42644.270833333336</c:v>
                </c:pt>
                <c:pt idx="17575">
                  <c:v>42644.274305555555</c:v>
                </c:pt>
                <c:pt idx="17576">
                  <c:v>42644.277777777781</c:v>
                </c:pt>
                <c:pt idx="17577">
                  <c:v>42644.28125</c:v>
                </c:pt>
                <c:pt idx="17578">
                  <c:v>42644.284722222219</c:v>
                </c:pt>
                <c:pt idx="17579">
                  <c:v>42644.288194444445</c:v>
                </c:pt>
                <c:pt idx="17580">
                  <c:v>42644.291666666664</c:v>
                </c:pt>
                <c:pt idx="17581">
                  <c:v>42644.295138888891</c:v>
                </c:pt>
                <c:pt idx="17582">
                  <c:v>42644.298611111109</c:v>
                </c:pt>
                <c:pt idx="17583">
                  <c:v>42644.302083333336</c:v>
                </c:pt>
                <c:pt idx="17584">
                  <c:v>42644.305555555555</c:v>
                </c:pt>
                <c:pt idx="17585">
                  <c:v>42644.309027777781</c:v>
                </c:pt>
                <c:pt idx="17586">
                  <c:v>42644.3125</c:v>
                </c:pt>
                <c:pt idx="17587">
                  <c:v>42644.315972222219</c:v>
                </c:pt>
                <c:pt idx="17588">
                  <c:v>42644.319444444445</c:v>
                </c:pt>
                <c:pt idx="17589">
                  <c:v>42644.322916666664</c:v>
                </c:pt>
                <c:pt idx="17590">
                  <c:v>42644.326388888891</c:v>
                </c:pt>
                <c:pt idx="17591">
                  <c:v>42644.329861111109</c:v>
                </c:pt>
                <c:pt idx="17592">
                  <c:v>42644.333333333336</c:v>
                </c:pt>
                <c:pt idx="17593">
                  <c:v>42644.336805555555</c:v>
                </c:pt>
                <c:pt idx="17594">
                  <c:v>42644.340277777781</c:v>
                </c:pt>
                <c:pt idx="17595">
                  <c:v>42644.34375</c:v>
                </c:pt>
                <c:pt idx="17596">
                  <c:v>42644.347222222219</c:v>
                </c:pt>
                <c:pt idx="17597">
                  <c:v>42644.350694444445</c:v>
                </c:pt>
                <c:pt idx="17598">
                  <c:v>42644.354166666664</c:v>
                </c:pt>
                <c:pt idx="17599">
                  <c:v>42644.357638888891</c:v>
                </c:pt>
                <c:pt idx="17600">
                  <c:v>42644.361111111109</c:v>
                </c:pt>
                <c:pt idx="17601">
                  <c:v>42644.364583333336</c:v>
                </c:pt>
                <c:pt idx="17602">
                  <c:v>42644.368055555555</c:v>
                </c:pt>
                <c:pt idx="17603">
                  <c:v>42644.371527777781</c:v>
                </c:pt>
                <c:pt idx="17604">
                  <c:v>42644.375</c:v>
                </c:pt>
                <c:pt idx="17605">
                  <c:v>42644.378472222219</c:v>
                </c:pt>
                <c:pt idx="17606">
                  <c:v>42644.381944444445</c:v>
                </c:pt>
                <c:pt idx="17607">
                  <c:v>42644.385416666664</c:v>
                </c:pt>
                <c:pt idx="17608">
                  <c:v>42644.388888888891</c:v>
                </c:pt>
                <c:pt idx="17609">
                  <c:v>42644.392361111109</c:v>
                </c:pt>
                <c:pt idx="17610">
                  <c:v>42644.395833333336</c:v>
                </c:pt>
                <c:pt idx="17611">
                  <c:v>42644.399305555555</c:v>
                </c:pt>
                <c:pt idx="17612">
                  <c:v>42644.402777777781</c:v>
                </c:pt>
                <c:pt idx="17613">
                  <c:v>42644.40625</c:v>
                </c:pt>
                <c:pt idx="17614">
                  <c:v>42644.409722222219</c:v>
                </c:pt>
                <c:pt idx="17615">
                  <c:v>42644.413194444445</c:v>
                </c:pt>
                <c:pt idx="17616">
                  <c:v>42644.416666666664</c:v>
                </c:pt>
                <c:pt idx="17617">
                  <c:v>42644.420138888891</c:v>
                </c:pt>
                <c:pt idx="17618">
                  <c:v>42644.423611111109</c:v>
                </c:pt>
                <c:pt idx="17619">
                  <c:v>42644.427083333336</c:v>
                </c:pt>
                <c:pt idx="17620">
                  <c:v>42644.430555555555</c:v>
                </c:pt>
                <c:pt idx="17621">
                  <c:v>42644.434027777781</c:v>
                </c:pt>
                <c:pt idx="17622">
                  <c:v>42644.4375</c:v>
                </c:pt>
                <c:pt idx="17623">
                  <c:v>42644.440972222219</c:v>
                </c:pt>
                <c:pt idx="17624">
                  <c:v>42644.444444444445</c:v>
                </c:pt>
                <c:pt idx="17625">
                  <c:v>42644.447916666664</c:v>
                </c:pt>
                <c:pt idx="17626">
                  <c:v>42644.451388888891</c:v>
                </c:pt>
                <c:pt idx="17627">
                  <c:v>42644.454861111109</c:v>
                </c:pt>
                <c:pt idx="17628">
                  <c:v>42644.458333333336</c:v>
                </c:pt>
                <c:pt idx="17629">
                  <c:v>42644.461805555555</c:v>
                </c:pt>
                <c:pt idx="17630">
                  <c:v>42644.465277777781</c:v>
                </c:pt>
                <c:pt idx="17631">
                  <c:v>42644.46875</c:v>
                </c:pt>
                <c:pt idx="17632">
                  <c:v>42644.472222222219</c:v>
                </c:pt>
                <c:pt idx="17633">
                  <c:v>42644.475694444445</c:v>
                </c:pt>
                <c:pt idx="17634">
                  <c:v>42644.479166666664</c:v>
                </c:pt>
                <c:pt idx="17635">
                  <c:v>42644.482638888891</c:v>
                </c:pt>
                <c:pt idx="17636">
                  <c:v>42644.486111111109</c:v>
                </c:pt>
                <c:pt idx="17637">
                  <c:v>42644.489583333336</c:v>
                </c:pt>
                <c:pt idx="17638">
                  <c:v>42644.493055555555</c:v>
                </c:pt>
                <c:pt idx="17639">
                  <c:v>42644.496527777781</c:v>
                </c:pt>
                <c:pt idx="17640">
                  <c:v>42644.5</c:v>
                </c:pt>
                <c:pt idx="17641">
                  <c:v>42644.503472222219</c:v>
                </c:pt>
                <c:pt idx="17642">
                  <c:v>42644.506944444445</c:v>
                </c:pt>
                <c:pt idx="17643">
                  <c:v>42644.510416666664</c:v>
                </c:pt>
                <c:pt idx="17644">
                  <c:v>42644.513888888891</c:v>
                </c:pt>
                <c:pt idx="17645">
                  <c:v>42644.517361111109</c:v>
                </c:pt>
                <c:pt idx="17646">
                  <c:v>42644.520833333336</c:v>
                </c:pt>
                <c:pt idx="17647">
                  <c:v>42644.524305555555</c:v>
                </c:pt>
                <c:pt idx="17648">
                  <c:v>42644.527777777781</c:v>
                </c:pt>
                <c:pt idx="17649">
                  <c:v>42644.53125</c:v>
                </c:pt>
                <c:pt idx="17650">
                  <c:v>42644.534722222219</c:v>
                </c:pt>
                <c:pt idx="17651">
                  <c:v>42644.538194444445</c:v>
                </c:pt>
                <c:pt idx="17652">
                  <c:v>42644.541666666664</c:v>
                </c:pt>
                <c:pt idx="17653">
                  <c:v>42644.545138888891</c:v>
                </c:pt>
                <c:pt idx="17654">
                  <c:v>42644.548611111109</c:v>
                </c:pt>
                <c:pt idx="17655">
                  <c:v>42644.552083333336</c:v>
                </c:pt>
                <c:pt idx="17656">
                  <c:v>42644.555555555555</c:v>
                </c:pt>
                <c:pt idx="17657">
                  <c:v>42644.559027777781</c:v>
                </c:pt>
                <c:pt idx="17658">
                  <c:v>42644.5625</c:v>
                </c:pt>
                <c:pt idx="17659">
                  <c:v>42644.565972222219</c:v>
                </c:pt>
                <c:pt idx="17660">
                  <c:v>42644.569444444445</c:v>
                </c:pt>
                <c:pt idx="17661">
                  <c:v>42644.572916666664</c:v>
                </c:pt>
                <c:pt idx="17662">
                  <c:v>42644.576388888891</c:v>
                </c:pt>
                <c:pt idx="17663">
                  <c:v>42644.579861111109</c:v>
                </c:pt>
                <c:pt idx="17664">
                  <c:v>42644.583333333336</c:v>
                </c:pt>
                <c:pt idx="17665">
                  <c:v>42644.586805555555</c:v>
                </c:pt>
                <c:pt idx="17666">
                  <c:v>42644.590277777781</c:v>
                </c:pt>
                <c:pt idx="17667">
                  <c:v>42644.59375</c:v>
                </c:pt>
                <c:pt idx="17668">
                  <c:v>42644.597222222219</c:v>
                </c:pt>
                <c:pt idx="17669">
                  <c:v>42644.600694444445</c:v>
                </c:pt>
                <c:pt idx="17670">
                  <c:v>42644.604166666664</c:v>
                </c:pt>
                <c:pt idx="17671">
                  <c:v>42644.607638888891</c:v>
                </c:pt>
                <c:pt idx="17672">
                  <c:v>42644.611111111109</c:v>
                </c:pt>
                <c:pt idx="17673">
                  <c:v>42644.614583333336</c:v>
                </c:pt>
                <c:pt idx="17674">
                  <c:v>42644.618055555555</c:v>
                </c:pt>
                <c:pt idx="17675">
                  <c:v>42644.621527777781</c:v>
                </c:pt>
                <c:pt idx="17676">
                  <c:v>42644.625</c:v>
                </c:pt>
                <c:pt idx="17677">
                  <c:v>42644.628472222219</c:v>
                </c:pt>
                <c:pt idx="17678">
                  <c:v>42644.631944444445</c:v>
                </c:pt>
                <c:pt idx="17679">
                  <c:v>42644.635416666664</c:v>
                </c:pt>
                <c:pt idx="17680">
                  <c:v>42644.638888888891</c:v>
                </c:pt>
                <c:pt idx="17681">
                  <c:v>42644.642361111109</c:v>
                </c:pt>
                <c:pt idx="17682">
                  <c:v>42644.645833333336</c:v>
                </c:pt>
                <c:pt idx="17683">
                  <c:v>42644.649305555555</c:v>
                </c:pt>
                <c:pt idx="17684">
                  <c:v>42644.652777777781</c:v>
                </c:pt>
                <c:pt idx="17685">
                  <c:v>42644.65625</c:v>
                </c:pt>
                <c:pt idx="17686">
                  <c:v>42644.659722222219</c:v>
                </c:pt>
                <c:pt idx="17687">
                  <c:v>42644.663194444445</c:v>
                </c:pt>
                <c:pt idx="17688">
                  <c:v>42644.666666666664</c:v>
                </c:pt>
                <c:pt idx="17689">
                  <c:v>42644.670138888891</c:v>
                </c:pt>
                <c:pt idx="17690">
                  <c:v>42644.673611111109</c:v>
                </c:pt>
                <c:pt idx="17691">
                  <c:v>42644.677083333336</c:v>
                </c:pt>
                <c:pt idx="17692">
                  <c:v>42644.680555555555</c:v>
                </c:pt>
                <c:pt idx="17693">
                  <c:v>42644.684027777781</c:v>
                </c:pt>
                <c:pt idx="17694">
                  <c:v>42644.6875</c:v>
                </c:pt>
                <c:pt idx="17695">
                  <c:v>42644.690972222219</c:v>
                </c:pt>
                <c:pt idx="17696">
                  <c:v>42644.694444444445</c:v>
                </c:pt>
                <c:pt idx="17697">
                  <c:v>42644.697916666664</c:v>
                </c:pt>
                <c:pt idx="17698">
                  <c:v>42644.701388888891</c:v>
                </c:pt>
                <c:pt idx="17699">
                  <c:v>42644.704861111109</c:v>
                </c:pt>
                <c:pt idx="17700">
                  <c:v>42644.708333333336</c:v>
                </c:pt>
                <c:pt idx="17701">
                  <c:v>42644.711805555555</c:v>
                </c:pt>
                <c:pt idx="17702">
                  <c:v>42644.715277777781</c:v>
                </c:pt>
                <c:pt idx="17703">
                  <c:v>42644.71875</c:v>
                </c:pt>
                <c:pt idx="17704">
                  <c:v>42644.722222222219</c:v>
                </c:pt>
                <c:pt idx="17705">
                  <c:v>42644.725694444445</c:v>
                </c:pt>
                <c:pt idx="17706">
                  <c:v>42644.729166666664</c:v>
                </c:pt>
                <c:pt idx="17707">
                  <c:v>42644.732638888891</c:v>
                </c:pt>
                <c:pt idx="17708">
                  <c:v>42644.736111111109</c:v>
                </c:pt>
                <c:pt idx="17709">
                  <c:v>42644.739583333336</c:v>
                </c:pt>
                <c:pt idx="17710">
                  <c:v>42644.743055555555</c:v>
                </c:pt>
                <c:pt idx="17711">
                  <c:v>42644.746527777781</c:v>
                </c:pt>
                <c:pt idx="17712">
                  <c:v>42644.75</c:v>
                </c:pt>
                <c:pt idx="17713">
                  <c:v>42644.753472222219</c:v>
                </c:pt>
                <c:pt idx="17714">
                  <c:v>42644.756944444445</c:v>
                </c:pt>
                <c:pt idx="17715">
                  <c:v>42644.760416666664</c:v>
                </c:pt>
                <c:pt idx="17716">
                  <c:v>42644.763888888891</c:v>
                </c:pt>
                <c:pt idx="17717">
                  <c:v>42644.767361111109</c:v>
                </c:pt>
                <c:pt idx="17718">
                  <c:v>42644.770833333336</c:v>
                </c:pt>
                <c:pt idx="17719">
                  <c:v>42644.774305555555</c:v>
                </c:pt>
                <c:pt idx="17720">
                  <c:v>42644.777777777781</c:v>
                </c:pt>
                <c:pt idx="17721">
                  <c:v>42644.78125</c:v>
                </c:pt>
                <c:pt idx="17722">
                  <c:v>42644.784722222219</c:v>
                </c:pt>
                <c:pt idx="17723">
                  <c:v>42644.788194444445</c:v>
                </c:pt>
                <c:pt idx="17724">
                  <c:v>42644.791666666664</c:v>
                </c:pt>
                <c:pt idx="17725">
                  <c:v>42644.795138888891</c:v>
                </c:pt>
                <c:pt idx="17726">
                  <c:v>42644.798611111109</c:v>
                </c:pt>
                <c:pt idx="17727">
                  <c:v>42644.802083333336</c:v>
                </c:pt>
                <c:pt idx="17728">
                  <c:v>42644.805555555555</c:v>
                </c:pt>
                <c:pt idx="17729">
                  <c:v>42644.809027777781</c:v>
                </c:pt>
                <c:pt idx="17730">
                  <c:v>42644.8125</c:v>
                </c:pt>
                <c:pt idx="17731">
                  <c:v>42644.815972222219</c:v>
                </c:pt>
                <c:pt idx="17732">
                  <c:v>42644.819444444445</c:v>
                </c:pt>
                <c:pt idx="17733">
                  <c:v>42644.822916666664</c:v>
                </c:pt>
                <c:pt idx="17734">
                  <c:v>42644.826388888891</c:v>
                </c:pt>
                <c:pt idx="17735">
                  <c:v>42644.829861111109</c:v>
                </c:pt>
                <c:pt idx="17736">
                  <c:v>42644.833333333336</c:v>
                </c:pt>
                <c:pt idx="17737">
                  <c:v>42644.836805555555</c:v>
                </c:pt>
                <c:pt idx="17738">
                  <c:v>42644.840277777781</c:v>
                </c:pt>
                <c:pt idx="17739">
                  <c:v>42644.84375</c:v>
                </c:pt>
                <c:pt idx="17740">
                  <c:v>42644.847222222219</c:v>
                </c:pt>
                <c:pt idx="17741">
                  <c:v>42644.850694444445</c:v>
                </c:pt>
                <c:pt idx="17742">
                  <c:v>42644.854166666664</c:v>
                </c:pt>
                <c:pt idx="17743">
                  <c:v>42644.857638888891</c:v>
                </c:pt>
                <c:pt idx="17744">
                  <c:v>42644.861111111109</c:v>
                </c:pt>
                <c:pt idx="17745">
                  <c:v>42644.864583333336</c:v>
                </c:pt>
                <c:pt idx="17746">
                  <c:v>42644.868055555555</c:v>
                </c:pt>
                <c:pt idx="17747">
                  <c:v>42644.871527777781</c:v>
                </c:pt>
                <c:pt idx="17748">
                  <c:v>42644.875</c:v>
                </c:pt>
                <c:pt idx="17749">
                  <c:v>42644.878472222219</c:v>
                </c:pt>
                <c:pt idx="17750">
                  <c:v>42644.881944444445</c:v>
                </c:pt>
                <c:pt idx="17751">
                  <c:v>42644.885416666664</c:v>
                </c:pt>
                <c:pt idx="17752">
                  <c:v>42644.888888888891</c:v>
                </c:pt>
                <c:pt idx="17753">
                  <c:v>42644.892361111109</c:v>
                </c:pt>
                <c:pt idx="17754">
                  <c:v>42644.895833333336</c:v>
                </c:pt>
                <c:pt idx="17755">
                  <c:v>42644.899305555555</c:v>
                </c:pt>
                <c:pt idx="17756">
                  <c:v>42644.902777777781</c:v>
                </c:pt>
                <c:pt idx="17757">
                  <c:v>42644.90625</c:v>
                </c:pt>
                <c:pt idx="17758">
                  <c:v>42644.909722222219</c:v>
                </c:pt>
                <c:pt idx="17759">
                  <c:v>42644.913194444445</c:v>
                </c:pt>
                <c:pt idx="17760">
                  <c:v>42644.916666666664</c:v>
                </c:pt>
                <c:pt idx="17761">
                  <c:v>42644.920138888891</c:v>
                </c:pt>
                <c:pt idx="17762">
                  <c:v>42644.923611111109</c:v>
                </c:pt>
                <c:pt idx="17763">
                  <c:v>42644.927083333336</c:v>
                </c:pt>
                <c:pt idx="17764">
                  <c:v>42644.930555555555</c:v>
                </c:pt>
                <c:pt idx="17765">
                  <c:v>42644.934027777781</c:v>
                </c:pt>
                <c:pt idx="17766">
                  <c:v>42644.9375</c:v>
                </c:pt>
                <c:pt idx="17767">
                  <c:v>42644.940972222219</c:v>
                </c:pt>
                <c:pt idx="17768">
                  <c:v>42644.944444444445</c:v>
                </c:pt>
                <c:pt idx="17769">
                  <c:v>42644.947916666664</c:v>
                </c:pt>
                <c:pt idx="17770">
                  <c:v>42644.951388888891</c:v>
                </c:pt>
                <c:pt idx="17771">
                  <c:v>42644.954861111109</c:v>
                </c:pt>
                <c:pt idx="17772">
                  <c:v>42644.958333333336</c:v>
                </c:pt>
                <c:pt idx="17773">
                  <c:v>42644.961805555555</c:v>
                </c:pt>
                <c:pt idx="17774">
                  <c:v>42644.965277777781</c:v>
                </c:pt>
                <c:pt idx="17775">
                  <c:v>42644.96875</c:v>
                </c:pt>
                <c:pt idx="17776">
                  <c:v>42644.972222222219</c:v>
                </c:pt>
                <c:pt idx="17777">
                  <c:v>42644.975694444445</c:v>
                </c:pt>
                <c:pt idx="17778">
                  <c:v>42644.979166666664</c:v>
                </c:pt>
                <c:pt idx="17779">
                  <c:v>42644.982638888891</c:v>
                </c:pt>
                <c:pt idx="17780">
                  <c:v>42644.986111111109</c:v>
                </c:pt>
                <c:pt idx="17781">
                  <c:v>42644.989583333336</c:v>
                </c:pt>
                <c:pt idx="17782">
                  <c:v>42644.993055555555</c:v>
                </c:pt>
                <c:pt idx="17783">
                  <c:v>42644.996527777781</c:v>
                </c:pt>
                <c:pt idx="17784">
                  <c:v>42645</c:v>
                </c:pt>
                <c:pt idx="17785">
                  <c:v>42645.003472222219</c:v>
                </c:pt>
                <c:pt idx="17786">
                  <c:v>42645.006944444445</c:v>
                </c:pt>
                <c:pt idx="17787">
                  <c:v>42645.010416666664</c:v>
                </c:pt>
                <c:pt idx="17788">
                  <c:v>42645.013888888891</c:v>
                </c:pt>
                <c:pt idx="17789">
                  <c:v>42645.017361111109</c:v>
                </c:pt>
                <c:pt idx="17790">
                  <c:v>42645.020833333336</c:v>
                </c:pt>
                <c:pt idx="17791">
                  <c:v>42645.024305555555</c:v>
                </c:pt>
                <c:pt idx="17792">
                  <c:v>42645.027777777781</c:v>
                </c:pt>
                <c:pt idx="17793">
                  <c:v>42645.03125</c:v>
                </c:pt>
                <c:pt idx="17794">
                  <c:v>42645.034722222219</c:v>
                </c:pt>
                <c:pt idx="17795">
                  <c:v>42645.038194444445</c:v>
                </c:pt>
                <c:pt idx="17796">
                  <c:v>42645.041666666664</c:v>
                </c:pt>
                <c:pt idx="17797">
                  <c:v>42645.045138888891</c:v>
                </c:pt>
                <c:pt idx="17798">
                  <c:v>42645.048611111109</c:v>
                </c:pt>
                <c:pt idx="17799">
                  <c:v>42645.052083333336</c:v>
                </c:pt>
                <c:pt idx="17800">
                  <c:v>42645.055555555555</c:v>
                </c:pt>
                <c:pt idx="17801">
                  <c:v>42645.059027777781</c:v>
                </c:pt>
                <c:pt idx="17802">
                  <c:v>42645.0625</c:v>
                </c:pt>
                <c:pt idx="17803">
                  <c:v>42645.065972222219</c:v>
                </c:pt>
                <c:pt idx="17804">
                  <c:v>42645.069444444445</c:v>
                </c:pt>
                <c:pt idx="17805">
                  <c:v>42645.072916666664</c:v>
                </c:pt>
                <c:pt idx="17806">
                  <c:v>42645.076388888891</c:v>
                </c:pt>
                <c:pt idx="17807">
                  <c:v>42645.079861111109</c:v>
                </c:pt>
                <c:pt idx="17808">
                  <c:v>42645.083333333336</c:v>
                </c:pt>
                <c:pt idx="17809">
                  <c:v>42645.086805555555</c:v>
                </c:pt>
                <c:pt idx="17810">
                  <c:v>42645.090277777781</c:v>
                </c:pt>
                <c:pt idx="17811">
                  <c:v>42645.09375</c:v>
                </c:pt>
                <c:pt idx="17812">
                  <c:v>42645.097222222219</c:v>
                </c:pt>
                <c:pt idx="17813">
                  <c:v>42645.100694444445</c:v>
                </c:pt>
                <c:pt idx="17814">
                  <c:v>42645.104166666664</c:v>
                </c:pt>
                <c:pt idx="17815">
                  <c:v>42645.107638888891</c:v>
                </c:pt>
                <c:pt idx="17816">
                  <c:v>42645.111111111109</c:v>
                </c:pt>
                <c:pt idx="17817">
                  <c:v>42645.114583333336</c:v>
                </c:pt>
                <c:pt idx="17818">
                  <c:v>42645.118055555555</c:v>
                </c:pt>
                <c:pt idx="17819">
                  <c:v>42645.121527777781</c:v>
                </c:pt>
                <c:pt idx="17820">
                  <c:v>42645.125</c:v>
                </c:pt>
                <c:pt idx="17821">
                  <c:v>42645.128472222219</c:v>
                </c:pt>
                <c:pt idx="17822">
                  <c:v>42645.131944444445</c:v>
                </c:pt>
                <c:pt idx="17823">
                  <c:v>42645.135416666664</c:v>
                </c:pt>
                <c:pt idx="17824">
                  <c:v>42645.138888888891</c:v>
                </c:pt>
                <c:pt idx="17825">
                  <c:v>42645.142361111109</c:v>
                </c:pt>
                <c:pt idx="17826">
                  <c:v>42645.145833333336</c:v>
                </c:pt>
                <c:pt idx="17827">
                  <c:v>42645.149305555555</c:v>
                </c:pt>
                <c:pt idx="17828">
                  <c:v>42645.152777777781</c:v>
                </c:pt>
                <c:pt idx="17829">
                  <c:v>42645.15625</c:v>
                </c:pt>
                <c:pt idx="17830">
                  <c:v>42645.159722222219</c:v>
                </c:pt>
                <c:pt idx="17831">
                  <c:v>42645.163194444445</c:v>
                </c:pt>
                <c:pt idx="17832">
                  <c:v>42645.166666666664</c:v>
                </c:pt>
                <c:pt idx="17833">
                  <c:v>42645.170138888891</c:v>
                </c:pt>
                <c:pt idx="17834">
                  <c:v>42645.173611111109</c:v>
                </c:pt>
                <c:pt idx="17835">
                  <c:v>42645.177083333336</c:v>
                </c:pt>
                <c:pt idx="17836">
                  <c:v>42645.180555555555</c:v>
                </c:pt>
                <c:pt idx="17837">
                  <c:v>42645.184027777781</c:v>
                </c:pt>
                <c:pt idx="17838">
                  <c:v>42645.1875</c:v>
                </c:pt>
                <c:pt idx="17839">
                  <c:v>42645.190972222219</c:v>
                </c:pt>
                <c:pt idx="17840">
                  <c:v>42645.194444444445</c:v>
                </c:pt>
                <c:pt idx="17841">
                  <c:v>42645.197916666664</c:v>
                </c:pt>
                <c:pt idx="17842">
                  <c:v>42645.201388888891</c:v>
                </c:pt>
                <c:pt idx="17843">
                  <c:v>42645.204861111109</c:v>
                </c:pt>
                <c:pt idx="17844">
                  <c:v>42645.208333333336</c:v>
                </c:pt>
                <c:pt idx="17845">
                  <c:v>42645.211805555555</c:v>
                </c:pt>
                <c:pt idx="17846">
                  <c:v>42645.215277777781</c:v>
                </c:pt>
                <c:pt idx="17847">
                  <c:v>42645.21875</c:v>
                </c:pt>
                <c:pt idx="17848">
                  <c:v>42645.222222222219</c:v>
                </c:pt>
                <c:pt idx="17849">
                  <c:v>42645.225694444445</c:v>
                </c:pt>
                <c:pt idx="17850">
                  <c:v>42645.229166666664</c:v>
                </c:pt>
                <c:pt idx="17851">
                  <c:v>42645.232638888891</c:v>
                </c:pt>
                <c:pt idx="17852">
                  <c:v>42645.236111111109</c:v>
                </c:pt>
                <c:pt idx="17853">
                  <c:v>42645.239583333336</c:v>
                </c:pt>
                <c:pt idx="17854">
                  <c:v>42645.243055555555</c:v>
                </c:pt>
                <c:pt idx="17855">
                  <c:v>42645.246527777781</c:v>
                </c:pt>
                <c:pt idx="17856">
                  <c:v>42645.25</c:v>
                </c:pt>
                <c:pt idx="17857">
                  <c:v>42645.253472222219</c:v>
                </c:pt>
                <c:pt idx="17858">
                  <c:v>42645.256944444445</c:v>
                </c:pt>
                <c:pt idx="17859">
                  <c:v>42645.260416666664</c:v>
                </c:pt>
                <c:pt idx="17860">
                  <c:v>42645.263888888891</c:v>
                </c:pt>
                <c:pt idx="17861">
                  <c:v>42645.267361111109</c:v>
                </c:pt>
                <c:pt idx="17862">
                  <c:v>42645.270833333336</c:v>
                </c:pt>
                <c:pt idx="17863">
                  <c:v>42645.274305555555</c:v>
                </c:pt>
                <c:pt idx="17864">
                  <c:v>42645.277777777781</c:v>
                </c:pt>
                <c:pt idx="17865">
                  <c:v>42645.28125</c:v>
                </c:pt>
                <c:pt idx="17866">
                  <c:v>42645.284722222219</c:v>
                </c:pt>
                <c:pt idx="17867">
                  <c:v>42645.288194444445</c:v>
                </c:pt>
                <c:pt idx="17868">
                  <c:v>42645.291666666664</c:v>
                </c:pt>
                <c:pt idx="17869">
                  <c:v>42645.295138888891</c:v>
                </c:pt>
                <c:pt idx="17870">
                  <c:v>42645.298611111109</c:v>
                </c:pt>
                <c:pt idx="17871">
                  <c:v>42645.302083333336</c:v>
                </c:pt>
                <c:pt idx="17872">
                  <c:v>42645.305555555555</c:v>
                </c:pt>
                <c:pt idx="17873">
                  <c:v>42645.309027777781</c:v>
                </c:pt>
                <c:pt idx="17874">
                  <c:v>42645.3125</c:v>
                </c:pt>
                <c:pt idx="17875">
                  <c:v>42645.315972222219</c:v>
                </c:pt>
                <c:pt idx="17876">
                  <c:v>42645.319444444445</c:v>
                </c:pt>
                <c:pt idx="17877">
                  <c:v>42645.322916666664</c:v>
                </c:pt>
                <c:pt idx="17878">
                  <c:v>42645.326388888891</c:v>
                </c:pt>
                <c:pt idx="17879">
                  <c:v>42645.329861111109</c:v>
                </c:pt>
                <c:pt idx="17880">
                  <c:v>42645.333333333336</c:v>
                </c:pt>
                <c:pt idx="17881">
                  <c:v>42645.336805555555</c:v>
                </c:pt>
                <c:pt idx="17882">
                  <c:v>42645.340277777781</c:v>
                </c:pt>
                <c:pt idx="17883">
                  <c:v>42645.34375</c:v>
                </c:pt>
                <c:pt idx="17884">
                  <c:v>42645.347222222219</c:v>
                </c:pt>
                <c:pt idx="17885">
                  <c:v>42645.350694444445</c:v>
                </c:pt>
                <c:pt idx="17886">
                  <c:v>42645.354166666664</c:v>
                </c:pt>
                <c:pt idx="17887">
                  <c:v>42645.357638888891</c:v>
                </c:pt>
                <c:pt idx="17888">
                  <c:v>42645.361111111109</c:v>
                </c:pt>
                <c:pt idx="17889">
                  <c:v>42645.364583333336</c:v>
                </c:pt>
                <c:pt idx="17890">
                  <c:v>42645.368055555555</c:v>
                </c:pt>
                <c:pt idx="17891">
                  <c:v>42645.371527777781</c:v>
                </c:pt>
                <c:pt idx="17892">
                  <c:v>42645.375</c:v>
                </c:pt>
                <c:pt idx="17893">
                  <c:v>42645.378472222219</c:v>
                </c:pt>
                <c:pt idx="17894">
                  <c:v>42645.381944444445</c:v>
                </c:pt>
                <c:pt idx="17895">
                  <c:v>42645.385416666664</c:v>
                </c:pt>
                <c:pt idx="17896">
                  <c:v>42645.388888888891</c:v>
                </c:pt>
                <c:pt idx="17897">
                  <c:v>42645.392361111109</c:v>
                </c:pt>
                <c:pt idx="17898">
                  <c:v>42645.395833333336</c:v>
                </c:pt>
                <c:pt idx="17899">
                  <c:v>42645.399305555555</c:v>
                </c:pt>
                <c:pt idx="17900">
                  <c:v>42645.402777777781</c:v>
                </c:pt>
                <c:pt idx="17901">
                  <c:v>42645.40625</c:v>
                </c:pt>
                <c:pt idx="17902">
                  <c:v>42645.409722222219</c:v>
                </c:pt>
                <c:pt idx="17903">
                  <c:v>42645.413194444445</c:v>
                </c:pt>
                <c:pt idx="17904">
                  <c:v>42645.416666666664</c:v>
                </c:pt>
                <c:pt idx="17905">
                  <c:v>42645.420138888891</c:v>
                </c:pt>
                <c:pt idx="17906">
                  <c:v>42645.423611111109</c:v>
                </c:pt>
                <c:pt idx="17907">
                  <c:v>42645.427083333336</c:v>
                </c:pt>
                <c:pt idx="17908">
                  <c:v>42645.430555555555</c:v>
                </c:pt>
                <c:pt idx="17909">
                  <c:v>42645.434027777781</c:v>
                </c:pt>
                <c:pt idx="17910">
                  <c:v>42645.4375</c:v>
                </c:pt>
                <c:pt idx="17911">
                  <c:v>42645.440972222219</c:v>
                </c:pt>
                <c:pt idx="17912">
                  <c:v>42645.444444444445</c:v>
                </c:pt>
                <c:pt idx="17913">
                  <c:v>42645.447916666664</c:v>
                </c:pt>
                <c:pt idx="17914">
                  <c:v>42645.451388888891</c:v>
                </c:pt>
                <c:pt idx="17915">
                  <c:v>42645.454861111109</c:v>
                </c:pt>
                <c:pt idx="17916">
                  <c:v>42645.458333333336</c:v>
                </c:pt>
                <c:pt idx="17917">
                  <c:v>42645.461805555555</c:v>
                </c:pt>
                <c:pt idx="17918">
                  <c:v>42645.465277777781</c:v>
                </c:pt>
                <c:pt idx="17919">
                  <c:v>42645.46875</c:v>
                </c:pt>
                <c:pt idx="17920">
                  <c:v>42645.472222222219</c:v>
                </c:pt>
                <c:pt idx="17921">
                  <c:v>42645.475694444445</c:v>
                </c:pt>
                <c:pt idx="17922">
                  <c:v>42645.479166666664</c:v>
                </c:pt>
                <c:pt idx="17923">
                  <c:v>42645.482638888891</c:v>
                </c:pt>
                <c:pt idx="17924">
                  <c:v>42645.486111111109</c:v>
                </c:pt>
                <c:pt idx="17925">
                  <c:v>42645.489583333336</c:v>
                </c:pt>
                <c:pt idx="17926">
                  <c:v>42645.493055555555</c:v>
                </c:pt>
                <c:pt idx="17927">
                  <c:v>42645.496527777781</c:v>
                </c:pt>
                <c:pt idx="17928">
                  <c:v>42645.5</c:v>
                </c:pt>
                <c:pt idx="17929">
                  <c:v>42645.503472222219</c:v>
                </c:pt>
                <c:pt idx="17930">
                  <c:v>42645.506944444445</c:v>
                </c:pt>
                <c:pt idx="17931">
                  <c:v>42645.510416666664</c:v>
                </c:pt>
                <c:pt idx="17932">
                  <c:v>42645.513888888891</c:v>
                </c:pt>
                <c:pt idx="17933">
                  <c:v>42645.517361111109</c:v>
                </c:pt>
                <c:pt idx="17934">
                  <c:v>42645.520833333336</c:v>
                </c:pt>
                <c:pt idx="17935">
                  <c:v>42645.524305555555</c:v>
                </c:pt>
                <c:pt idx="17936">
                  <c:v>42645.527777777781</c:v>
                </c:pt>
                <c:pt idx="17937">
                  <c:v>42645.53125</c:v>
                </c:pt>
                <c:pt idx="17938">
                  <c:v>42645.534722222219</c:v>
                </c:pt>
                <c:pt idx="17939">
                  <c:v>42645.538194444445</c:v>
                </c:pt>
                <c:pt idx="17940">
                  <c:v>42645.541666666664</c:v>
                </c:pt>
                <c:pt idx="17941">
                  <c:v>42645.545138888891</c:v>
                </c:pt>
                <c:pt idx="17942">
                  <c:v>42645.548611111109</c:v>
                </c:pt>
                <c:pt idx="17943">
                  <c:v>42645.552083333336</c:v>
                </c:pt>
                <c:pt idx="17944">
                  <c:v>42645.555555555555</c:v>
                </c:pt>
                <c:pt idx="17945">
                  <c:v>42645.559027777781</c:v>
                </c:pt>
                <c:pt idx="17946">
                  <c:v>42645.5625</c:v>
                </c:pt>
                <c:pt idx="17947">
                  <c:v>42645.565972222219</c:v>
                </c:pt>
                <c:pt idx="17948">
                  <c:v>42645.569444444445</c:v>
                </c:pt>
                <c:pt idx="17949">
                  <c:v>42645.572916666664</c:v>
                </c:pt>
                <c:pt idx="17950">
                  <c:v>42645.576388888891</c:v>
                </c:pt>
                <c:pt idx="17951">
                  <c:v>42645.579861111109</c:v>
                </c:pt>
                <c:pt idx="17952">
                  <c:v>42645.583333333336</c:v>
                </c:pt>
                <c:pt idx="17953">
                  <c:v>42645.586805555555</c:v>
                </c:pt>
                <c:pt idx="17954">
                  <c:v>42645.590277777781</c:v>
                </c:pt>
                <c:pt idx="17955">
                  <c:v>42645.59375</c:v>
                </c:pt>
                <c:pt idx="17956">
                  <c:v>42645.597222222219</c:v>
                </c:pt>
                <c:pt idx="17957">
                  <c:v>42645.600694444445</c:v>
                </c:pt>
                <c:pt idx="17958">
                  <c:v>42645.604166666664</c:v>
                </c:pt>
                <c:pt idx="17959">
                  <c:v>42645.607638888891</c:v>
                </c:pt>
                <c:pt idx="17960">
                  <c:v>42645.611111111109</c:v>
                </c:pt>
                <c:pt idx="17961">
                  <c:v>42645.614583333336</c:v>
                </c:pt>
                <c:pt idx="17962">
                  <c:v>42645.618055555555</c:v>
                </c:pt>
                <c:pt idx="17963">
                  <c:v>42645.621527777781</c:v>
                </c:pt>
                <c:pt idx="17964">
                  <c:v>42645.625</c:v>
                </c:pt>
                <c:pt idx="17965">
                  <c:v>42645.628472222219</c:v>
                </c:pt>
                <c:pt idx="17966">
                  <c:v>42645.631944444445</c:v>
                </c:pt>
                <c:pt idx="17967">
                  <c:v>42645.635416666664</c:v>
                </c:pt>
                <c:pt idx="17968">
                  <c:v>42645.638888888891</c:v>
                </c:pt>
                <c:pt idx="17969">
                  <c:v>42645.642361111109</c:v>
                </c:pt>
                <c:pt idx="17970">
                  <c:v>42645.645833333336</c:v>
                </c:pt>
                <c:pt idx="17971">
                  <c:v>42645.649305555555</c:v>
                </c:pt>
                <c:pt idx="17972">
                  <c:v>42645.652777777781</c:v>
                </c:pt>
                <c:pt idx="17973">
                  <c:v>42645.65625</c:v>
                </c:pt>
                <c:pt idx="17974">
                  <c:v>42645.659722222219</c:v>
                </c:pt>
                <c:pt idx="17975">
                  <c:v>42645.663194444445</c:v>
                </c:pt>
                <c:pt idx="17976">
                  <c:v>42645.666666666664</c:v>
                </c:pt>
                <c:pt idx="17977">
                  <c:v>42645.670138888891</c:v>
                </c:pt>
                <c:pt idx="17978">
                  <c:v>42645.673611111109</c:v>
                </c:pt>
                <c:pt idx="17979">
                  <c:v>42645.677083333336</c:v>
                </c:pt>
                <c:pt idx="17980">
                  <c:v>42645.680555555555</c:v>
                </c:pt>
                <c:pt idx="17981">
                  <c:v>42645.684027777781</c:v>
                </c:pt>
                <c:pt idx="17982">
                  <c:v>42645.6875</c:v>
                </c:pt>
                <c:pt idx="17983">
                  <c:v>42645.690972222219</c:v>
                </c:pt>
                <c:pt idx="17984">
                  <c:v>42645.694444444445</c:v>
                </c:pt>
                <c:pt idx="17985">
                  <c:v>42645.697916666664</c:v>
                </c:pt>
                <c:pt idx="17986">
                  <c:v>42645.701388888891</c:v>
                </c:pt>
                <c:pt idx="17987">
                  <c:v>42645.704861111109</c:v>
                </c:pt>
                <c:pt idx="17988">
                  <c:v>42645.708333333336</c:v>
                </c:pt>
                <c:pt idx="17989">
                  <c:v>42645.711805555555</c:v>
                </c:pt>
                <c:pt idx="17990">
                  <c:v>42645.715277777781</c:v>
                </c:pt>
                <c:pt idx="17991">
                  <c:v>42645.71875</c:v>
                </c:pt>
                <c:pt idx="17992">
                  <c:v>42645.722222222219</c:v>
                </c:pt>
                <c:pt idx="17993">
                  <c:v>42645.725694444445</c:v>
                </c:pt>
                <c:pt idx="17994">
                  <c:v>42645.729166666664</c:v>
                </c:pt>
                <c:pt idx="17995">
                  <c:v>42645.732638888891</c:v>
                </c:pt>
                <c:pt idx="17996">
                  <c:v>42645.736111111109</c:v>
                </c:pt>
                <c:pt idx="17997">
                  <c:v>42645.739583333336</c:v>
                </c:pt>
                <c:pt idx="17998">
                  <c:v>42645.743055555555</c:v>
                </c:pt>
                <c:pt idx="17999">
                  <c:v>42645.746527777781</c:v>
                </c:pt>
                <c:pt idx="18000">
                  <c:v>42645.75</c:v>
                </c:pt>
                <c:pt idx="18001">
                  <c:v>42645.753472222219</c:v>
                </c:pt>
                <c:pt idx="18002">
                  <c:v>42645.756944444445</c:v>
                </c:pt>
                <c:pt idx="18003">
                  <c:v>42645.760416666664</c:v>
                </c:pt>
                <c:pt idx="18004">
                  <c:v>42645.763888888891</c:v>
                </c:pt>
                <c:pt idx="18005">
                  <c:v>42645.767361111109</c:v>
                </c:pt>
                <c:pt idx="18006">
                  <c:v>42645.770833333336</c:v>
                </c:pt>
                <c:pt idx="18007">
                  <c:v>42645.774305555555</c:v>
                </c:pt>
                <c:pt idx="18008">
                  <c:v>42645.777777777781</c:v>
                </c:pt>
                <c:pt idx="18009">
                  <c:v>42645.78125</c:v>
                </c:pt>
                <c:pt idx="18010">
                  <c:v>42645.784722222219</c:v>
                </c:pt>
                <c:pt idx="18011">
                  <c:v>42645.788194444445</c:v>
                </c:pt>
                <c:pt idx="18012">
                  <c:v>42645.791666666664</c:v>
                </c:pt>
                <c:pt idx="18013">
                  <c:v>42645.795138888891</c:v>
                </c:pt>
                <c:pt idx="18014">
                  <c:v>42645.798611111109</c:v>
                </c:pt>
                <c:pt idx="18015">
                  <c:v>42645.802083333336</c:v>
                </c:pt>
                <c:pt idx="18016">
                  <c:v>42645.805555555555</c:v>
                </c:pt>
                <c:pt idx="18017">
                  <c:v>42645.809027777781</c:v>
                </c:pt>
                <c:pt idx="18018">
                  <c:v>42645.8125</c:v>
                </c:pt>
                <c:pt idx="18019">
                  <c:v>42645.815972222219</c:v>
                </c:pt>
                <c:pt idx="18020">
                  <c:v>42645.819444444445</c:v>
                </c:pt>
                <c:pt idx="18021">
                  <c:v>42645.822916666664</c:v>
                </c:pt>
                <c:pt idx="18022">
                  <c:v>42645.826388888891</c:v>
                </c:pt>
                <c:pt idx="18023">
                  <c:v>42645.829861111109</c:v>
                </c:pt>
                <c:pt idx="18024">
                  <c:v>42645.833333333336</c:v>
                </c:pt>
                <c:pt idx="18025">
                  <c:v>42645.836805555555</c:v>
                </c:pt>
                <c:pt idx="18026">
                  <c:v>42645.840277777781</c:v>
                </c:pt>
                <c:pt idx="18027">
                  <c:v>42645.84375</c:v>
                </c:pt>
                <c:pt idx="18028">
                  <c:v>42645.847222222219</c:v>
                </c:pt>
                <c:pt idx="18029">
                  <c:v>42645.850694444445</c:v>
                </c:pt>
                <c:pt idx="18030">
                  <c:v>42645.854166666664</c:v>
                </c:pt>
                <c:pt idx="18031">
                  <c:v>42645.857638888891</c:v>
                </c:pt>
                <c:pt idx="18032">
                  <c:v>42645.861111111109</c:v>
                </c:pt>
                <c:pt idx="18033">
                  <c:v>42645.864583333336</c:v>
                </c:pt>
                <c:pt idx="18034">
                  <c:v>42645.868055555555</c:v>
                </c:pt>
                <c:pt idx="18035">
                  <c:v>42645.871527777781</c:v>
                </c:pt>
                <c:pt idx="18036">
                  <c:v>42645.875</c:v>
                </c:pt>
                <c:pt idx="18037">
                  <c:v>42645.878472222219</c:v>
                </c:pt>
                <c:pt idx="18038">
                  <c:v>42645.881944444445</c:v>
                </c:pt>
                <c:pt idx="18039">
                  <c:v>42645.885416666664</c:v>
                </c:pt>
                <c:pt idx="18040">
                  <c:v>42645.888888888891</c:v>
                </c:pt>
                <c:pt idx="18041">
                  <c:v>42645.892361111109</c:v>
                </c:pt>
                <c:pt idx="18042">
                  <c:v>42645.895833333336</c:v>
                </c:pt>
                <c:pt idx="18043">
                  <c:v>42645.899305555555</c:v>
                </c:pt>
                <c:pt idx="18044">
                  <c:v>42645.902777777781</c:v>
                </c:pt>
                <c:pt idx="18045">
                  <c:v>42645.90625</c:v>
                </c:pt>
                <c:pt idx="18046">
                  <c:v>42645.909722222219</c:v>
                </c:pt>
                <c:pt idx="18047">
                  <c:v>42645.913194444445</c:v>
                </c:pt>
                <c:pt idx="18048">
                  <c:v>42645.916666666664</c:v>
                </c:pt>
                <c:pt idx="18049">
                  <c:v>42645.920138888891</c:v>
                </c:pt>
                <c:pt idx="18050">
                  <c:v>42645.923611111109</c:v>
                </c:pt>
                <c:pt idx="18051">
                  <c:v>42645.927083333336</c:v>
                </c:pt>
                <c:pt idx="18052">
                  <c:v>42645.930555555555</c:v>
                </c:pt>
                <c:pt idx="18053">
                  <c:v>42645.934027777781</c:v>
                </c:pt>
                <c:pt idx="18054">
                  <c:v>42645.9375</c:v>
                </c:pt>
                <c:pt idx="18055">
                  <c:v>42645.940972222219</c:v>
                </c:pt>
                <c:pt idx="18056">
                  <c:v>42645.944444444445</c:v>
                </c:pt>
                <c:pt idx="18057">
                  <c:v>42645.947916666664</c:v>
                </c:pt>
                <c:pt idx="18058">
                  <c:v>42645.951388888891</c:v>
                </c:pt>
                <c:pt idx="18059">
                  <c:v>42645.954861111109</c:v>
                </c:pt>
                <c:pt idx="18060">
                  <c:v>42645.958333333336</c:v>
                </c:pt>
                <c:pt idx="18061">
                  <c:v>42645.961805555555</c:v>
                </c:pt>
                <c:pt idx="18062">
                  <c:v>42645.965277777781</c:v>
                </c:pt>
                <c:pt idx="18063">
                  <c:v>42645.96875</c:v>
                </c:pt>
                <c:pt idx="18064">
                  <c:v>42645.972222222219</c:v>
                </c:pt>
                <c:pt idx="18065">
                  <c:v>42645.975694444445</c:v>
                </c:pt>
                <c:pt idx="18066">
                  <c:v>42645.979166666664</c:v>
                </c:pt>
                <c:pt idx="18067">
                  <c:v>42645.982638888891</c:v>
                </c:pt>
                <c:pt idx="18068">
                  <c:v>42645.986111111109</c:v>
                </c:pt>
                <c:pt idx="18069">
                  <c:v>42645.989583333336</c:v>
                </c:pt>
                <c:pt idx="18070">
                  <c:v>42645.993055555555</c:v>
                </c:pt>
                <c:pt idx="18071">
                  <c:v>42645.996527777781</c:v>
                </c:pt>
                <c:pt idx="18072">
                  <c:v>42646</c:v>
                </c:pt>
                <c:pt idx="18073">
                  <c:v>42646.003472222219</c:v>
                </c:pt>
                <c:pt idx="18074">
                  <c:v>42646.006944444445</c:v>
                </c:pt>
                <c:pt idx="18075">
                  <c:v>42646.010416666664</c:v>
                </c:pt>
                <c:pt idx="18076">
                  <c:v>42646.013888888891</c:v>
                </c:pt>
                <c:pt idx="18077">
                  <c:v>42646.017361111109</c:v>
                </c:pt>
                <c:pt idx="18078">
                  <c:v>42646.020833333336</c:v>
                </c:pt>
                <c:pt idx="18079">
                  <c:v>42646.024305555555</c:v>
                </c:pt>
                <c:pt idx="18080">
                  <c:v>42646.027777777781</c:v>
                </c:pt>
                <c:pt idx="18081">
                  <c:v>42646.03125</c:v>
                </c:pt>
                <c:pt idx="18082">
                  <c:v>42646.034722222219</c:v>
                </c:pt>
                <c:pt idx="18083">
                  <c:v>42646.038194444445</c:v>
                </c:pt>
                <c:pt idx="18084">
                  <c:v>42646.041666666664</c:v>
                </c:pt>
                <c:pt idx="18085">
                  <c:v>42646.045138888891</c:v>
                </c:pt>
                <c:pt idx="18086">
                  <c:v>42646.048611111109</c:v>
                </c:pt>
                <c:pt idx="18087">
                  <c:v>42646.052083333336</c:v>
                </c:pt>
                <c:pt idx="18088">
                  <c:v>42646.055555555555</c:v>
                </c:pt>
                <c:pt idx="18089">
                  <c:v>42646.059027777781</c:v>
                </c:pt>
                <c:pt idx="18090">
                  <c:v>42646.0625</c:v>
                </c:pt>
                <c:pt idx="18091">
                  <c:v>42646.065972222219</c:v>
                </c:pt>
                <c:pt idx="18092">
                  <c:v>42646.069444444445</c:v>
                </c:pt>
                <c:pt idx="18093">
                  <c:v>42646.072916666664</c:v>
                </c:pt>
                <c:pt idx="18094">
                  <c:v>42646.076388888891</c:v>
                </c:pt>
                <c:pt idx="18095">
                  <c:v>42646.079861111109</c:v>
                </c:pt>
                <c:pt idx="18096">
                  <c:v>42646.083333333336</c:v>
                </c:pt>
                <c:pt idx="18097">
                  <c:v>42646.086805555555</c:v>
                </c:pt>
                <c:pt idx="18098">
                  <c:v>42646.090277777781</c:v>
                </c:pt>
                <c:pt idx="18099">
                  <c:v>42646.09375</c:v>
                </c:pt>
                <c:pt idx="18100">
                  <c:v>42646.097222222219</c:v>
                </c:pt>
                <c:pt idx="18101">
                  <c:v>42646.100694444445</c:v>
                </c:pt>
                <c:pt idx="18102">
                  <c:v>42646.104166666664</c:v>
                </c:pt>
                <c:pt idx="18103">
                  <c:v>42646.107638888891</c:v>
                </c:pt>
                <c:pt idx="18104">
                  <c:v>42646.111111111109</c:v>
                </c:pt>
                <c:pt idx="18105">
                  <c:v>42646.114583333336</c:v>
                </c:pt>
                <c:pt idx="18106">
                  <c:v>42646.118055555555</c:v>
                </c:pt>
                <c:pt idx="18107">
                  <c:v>42646.121527777781</c:v>
                </c:pt>
                <c:pt idx="18108">
                  <c:v>42646.125</c:v>
                </c:pt>
                <c:pt idx="18109">
                  <c:v>42646.128472222219</c:v>
                </c:pt>
                <c:pt idx="18110">
                  <c:v>42646.131944444445</c:v>
                </c:pt>
                <c:pt idx="18111">
                  <c:v>42646.135416666664</c:v>
                </c:pt>
                <c:pt idx="18112">
                  <c:v>42646.138888888891</c:v>
                </c:pt>
                <c:pt idx="18113">
                  <c:v>42646.142361111109</c:v>
                </c:pt>
                <c:pt idx="18114">
                  <c:v>42646.145833333336</c:v>
                </c:pt>
                <c:pt idx="18115">
                  <c:v>42646.149305555555</c:v>
                </c:pt>
                <c:pt idx="18116">
                  <c:v>42646.152777777781</c:v>
                </c:pt>
                <c:pt idx="18117">
                  <c:v>42646.15625</c:v>
                </c:pt>
                <c:pt idx="18118">
                  <c:v>42646.159722222219</c:v>
                </c:pt>
                <c:pt idx="18119">
                  <c:v>42646.163194444445</c:v>
                </c:pt>
                <c:pt idx="18120">
                  <c:v>42646.166666666664</c:v>
                </c:pt>
                <c:pt idx="18121">
                  <c:v>42646.170138888891</c:v>
                </c:pt>
                <c:pt idx="18122">
                  <c:v>42646.173611111109</c:v>
                </c:pt>
                <c:pt idx="18123">
                  <c:v>42646.177083333336</c:v>
                </c:pt>
                <c:pt idx="18124">
                  <c:v>42646.180555555555</c:v>
                </c:pt>
                <c:pt idx="18125">
                  <c:v>42646.184027777781</c:v>
                </c:pt>
                <c:pt idx="18126">
                  <c:v>42646.1875</c:v>
                </c:pt>
                <c:pt idx="18127">
                  <c:v>42646.190972222219</c:v>
                </c:pt>
                <c:pt idx="18128">
                  <c:v>42646.194444444445</c:v>
                </c:pt>
                <c:pt idx="18129">
                  <c:v>42646.197916666664</c:v>
                </c:pt>
                <c:pt idx="18130">
                  <c:v>42646.201388888891</c:v>
                </c:pt>
                <c:pt idx="18131">
                  <c:v>42646.204861111109</c:v>
                </c:pt>
                <c:pt idx="18132">
                  <c:v>42646.208333333336</c:v>
                </c:pt>
                <c:pt idx="18133">
                  <c:v>42646.211805555555</c:v>
                </c:pt>
                <c:pt idx="18134">
                  <c:v>42646.215277777781</c:v>
                </c:pt>
                <c:pt idx="18135">
                  <c:v>42646.21875</c:v>
                </c:pt>
                <c:pt idx="18136">
                  <c:v>42646.222222222219</c:v>
                </c:pt>
                <c:pt idx="18137">
                  <c:v>42646.225694444445</c:v>
                </c:pt>
                <c:pt idx="18138">
                  <c:v>42646.229166666664</c:v>
                </c:pt>
                <c:pt idx="18139">
                  <c:v>42646.232638888891</c:v>
                </c:pt>
                <c:pt idx="18140">
                  <c:v>42646.236111111109</c:v>
                </c:pt>
                <c:pt idx="18141">
                  <c:v>42646.239583333336</c:v>
                </c:pt>
                <c:pt idx="18142">
                  <c:v>42646.243055555555</c:v>
                </c:pt>
                <c:pt idx="18143">
                  <c:v>42646.246527777781</c:v>
                </c:pt>
                <c:pt idx="18144">
                  <c:v>42646.25</c:v>
                </c:pt>
                <c:pt idx="18145">
                  <c:v>42646.253472222219</c:v>
                </c:pt>
                <c:pt idx="18146">
                  <c:v>42646.256944444445</c:v>
                </c:pt>
                <c:pt idx="18147">
                  <c:v>42646.260416666664</c:v>
                </c:pt>
                <c:pt idx="18148">
                  <c:v>42646.263888888891</c:v>
                </c:pt>
                <c:pt idx="18149">
                  <c:v>42646.267361111109</c:v>
                </c:pt>
                <c:pt idx="18150">
                  <c:v>42646.270833333336</c:v>
                </c:pt>
                <c:pt idx="18151">
                  <c:v>42646.274305555555</c:v>
                </c:pt>
                <c:pt idx="18152">
                  <c:v>42646.277777777781</c:v>
                </c:pt>
                <c:pt idx="18153">
                  <c:v>42646.28125</c:v>
                </c:pt>
                <c:pt idx="18154">
                  <c:v>42646.284722222219</c:v>
                </c:pt>
                <c:pt idx="18155">
                  <c:v>42646.288194444445</c:v>
                </c:pt>
                <c:pt idx="18156">
                  <c:v>42646.291666666664</c:v>
                </c:pt>
                <c:pt idx="18157">
                  <c:v>42646.295138888891</c:v>
                </c:pt>
                <c:pt idx="18158">
                  <c:v>42646.298611111109</c:v>
                </c:pt>
                <c:pt idx="18159">
                  <c:v>42646.302083333336</c:v>
                </c:pt>
                <c:pt idx="18160">
                  <c:v>42646.305555555555</c:v>
                </c:pt>
                <c:pt idx="18161">
                  <c:v>42646.309027777781</c:v>
                </c:pt>
                <c:pt idx="18162">
                  <c:v>42646.3125</c:v>
                </c:pt>
                <c:pt idx="18163">
                  <c:v>42646.315972222219</c:v>
                </c:pt>
                <c:pt idx="18164">
                  <c:v>42646.319444444445</c:v>
                </c:pt>
                <c:pt idx="18165">
                  <c:v>42646.322916666664</c:v>
                </c:pt>
                <c:pt idx="18166">
                  <c:v>42646.326388888891</c:v>
                </c:pt>
                <c:pt idx="18167">
                  <c:v>42646.329861111109</c:v>
                </c:pt>
                <c:pt idx="18168">
                  <c:v>42646.333333333336</c:v>
                </c:pt>
                <c:pt idx="18169">
                  <c:v>42646.336805555555</c:v>
                </c:pt>
                <c:pt idx="18170">
                  <c:v>42646.340277777781</c:v>
                </c:pt>
                <c:pt idx="18171">
                  <c:v>42646.34375</c:v>
                </c:pt>
                <c:pt idx="18172">
                  <c:v>42646.347222222219</c:v>
                </c:pt>
                <c:pt idx="18173">
                  <c:v>42646.350694444445</c:v>
                </c:pt>
                <c:pt idx="18174">
                  <c:v>42646.354166666664</c:v>
                </c:pt>
                <c:pt idx="18175">
                  <c:v>42646.357638888891</c:v>
                </c:pt>
                <c:pt idx="18176">
                  <c:v>42646.361111111109</c:v>
                </c:pt>
                <c:pt idx="18177">
                  <c:v>42646.364583333336</c:v>
                </c:pt>
                <c:pt idx="18178">
                  <c:v>42646.368055555555</c:v>
                </c:pt>
                <c:pt idx="18179">
                  <c:v>42646.371527777781</c:v>
                </c:pt>
                <c:pt idx="18180">
                  <c:v>42646.375</c:v>
                </c:pt>
                <c:pt idx="18181">
                  <c:v>42646.378472222219</c:v>
                </c:pt>
                <c:pt idx="18182">
                  <c:v>42646.381944444445</c:v>
                </c:pt>
                <c:pt idx="18183">
                  <c:v>42646.385416666664</c:v>
                </c:pt>
                <c:pt idx="18184">
                  <c:v>42646.388888888891</c:v>
                </c:pt>
                <c:pt idx="18185">
                  <c:v>42646.392361111109</c:v>
                </c:pt>
                <c:pt idx="18186">
                  <c:v>42646.395833333336</c:v>
                </c:pt>
                <c:pt idx="18187">
                  <c:v>42646.399305555555</c:v>
                </c:pt>
                <c:pt idx="18188">
                  <c:v>42646.402777777781</c:v>
                </c:pt>
                <c:pt idx="18189">
                  <c:v>42646.40625</c:v>
                </c:pt>
                <c:pt idx="18190">
                  <c:v>42646.409722222219</c:v>
                </c:pt>
                <c:pt idx="18191">
                  <c:v>42646.413194444445</c:v>
                </c:pt>
                <c:pt idx="18192">
                  <c:v>42646.416666666664</c:v>
                </c:pt>
                <c:pt idx="18193">
                  <c:v>42646.420138888891</c:v>
                </c:pt>
                <c:pt idx="18194">
                  <c:v>42646.423611111109</c:v>
                </c:pt>
                <c:pt idx="18195">
                  <c:v>42646.427083333336</c:v>
                </c:pt>
                <c:pt idx="18196">
                  <c:v>42646.430555555555</c:v>
                </c:pt>
                <c:pt idx="18197">
                  <c:v>42646.434027777781</c:v>
                </c:pt>
                <c:pt idx="18198">
                  <c:v>42646.4375</c:v>
                </c:pt>
                <c:pt idx="18199">
                  <c:v>42646.440972222219</c:v>
                </c:pt>
                <c:pt idx="18200">
                  <c:v>42646.444444444445</c:v>
                </c:pt>
                <c:pt idx="18201">
                  <c:v>42646.447916666664</c:v>
                </c:pt>
                <c:pt idx="18202">
                  <c:v>42646.451388888891</c:v>
                </c:pt>
                <c:pt idx="18203">
                  <c:v>42646.454861111109</c:v>
                </c:pt>
                <c:pt idx="18204">
                  <c:v>42646.458333333336</c:v>
                </c:pt>
                <c:pt idx="18205">
                  <c:v>42646.461805555555</c:v>
                </c:pt>
                <c:pt idx="18206">
                  <c:v>42646.465277777781</c:v>
                </c:pt>
                <c:pt idx="18207">
                  <c:v>42646.46875</c:v>
                </c:pt>
                <c:pt idx="18208">
                  <c:v>42646.472222222219</c:v>
                </c:pt>
                <c:pt idx="18209">
                  <c:v>42646.475694444445</c:v>
                </c:pt>
                <c:pt idx="18210">
                  <c:v>42646.479166666664</c:v>
                </c:pt>
                <c:pt idx="18211">
                  <c:v>42646.482638888891</c:v>
                </c:pt>
                <c:pt idx="18212">
                  <c:v>42646.486111111109</c:v>
                </c:pt>
                <c:pt idx="18213">
                  <c:v>42646.489583333336</c:v>
                </c:pt>
                <c:pt idx="18214">
                  <c:v>42646.493055555555</c:v>
                </c:pt>
                <c:pt idx="18215">
                  <c:v>42646.496527777781</c:v>
                </c:pt>
                <c:pt idx="18216">
                  <c:v>42646.5</c:v>
                </c:pt>
                <c:pt idx="18217">
                  <c:v>42646.503472222219</c:v>
                </c:pt>
                <c:pt idx="18218">
                  <c:v>42646.506944444445</c:v>
                </c:pt>
                <c:pt idx="18219">
                  <c:v>42646.510416666664</c:v>
                </c:pt>
                <c:pt idx="18220">
                  <c:v>42646.513888888891</c:v>
                </c:pt>
                <c:pt idx="18221">
                  <c:v>42646.517361111109</c:v>
                </c:pt>
                <c:pt idx="18222">
                  <c:v>42646.520833333336</c:v>
                </c:pt>
                <c:pt idx="18223">
                  <c:v>42646.524305555555</c:v>
                </c:pt>
                <c:pt idx="18224">
                  <c:v>42646.527777777781</c:v>
                </c:pt>
                <c:pt idx="18225">
                  <c:v>42646.53125</c:v>
                </c:pt>
                <c:pt idx="18226">
                  <c:v>42646.534722222219</c:v>
                </c:pt>
                <c:pt idx="18227">
                  <c:v>42646.538194444445</c:v>
                </c:pt>
                <c:pt idx="18228">
                  <c:v>42646.541666666664</c:v>
                </c:pt>
                <c:pt idx="18229">
                  <c:v>42646.545138888891</c:v>
                </c:pt>
                <c:pt idx="18230">
                  <c:v>42646.548611111109</c:v>
                </c:pt>
                <c:pt idx="18231">
                  <c:v>42646.552083333336</c:v>
                </c:pt>
                <c:pt idx="18232">
                  <c:v>42646.555555555555</c:v>
                </c:pt>
                <c:pt idx="18233">
                  <c:v>42646.559027777781</c:v>
                </c:pt>
                <c:pt idx="18234">
                  <c:v>42646.5625</c:v>
                </c:pt>
                <c:pt idx="18235">
                  <c:v>42646.565972222219</c:v>
                </c:pt>
                <c:pt idx="18236">
                  <c:v>42646.569444444445</c:v>
                </c:pt>
                <c:pt idx="18237">
                  <c:v>42646.572916666664</c:v>
                </c:pt>
                <c:pt idx="18238">
                  <c:v>42646.576388888891</c:v>
                </c:pt>
                <c:pt idx="18239">
                  <c:v>42646.579861111109</c:v>
                </c:pt>
                <c:pt idx="18240">
                  <c:v>42646.583333333336</c:v>
                </c:pt>
                <c:pt idx="18241">
                  <c:v>42646.586805555555</c:v>
                </c:pt>
                <c:pt idx="18242">
                  <c:v>42646.590277777781</c:v>
                </c:pt>
                <c:pt idx="18243">
                  <c:v>42646.59375</c:v>
                </c:pt>
                <c:pt idx="18244">
                  <c:v>42646.597222222219</c:v>
                </c:pt>
                <c:pt idx="18245">
                  <c:v>42646.600694444445</c:v>
                </c:pt>
                <c:pt idx="18246">
                  <c:v>42646.604166666664</c:v>
                </c:pt>
                <c:pt idx="18247">
                  <c:v>42646.607638888891</c:v>
                </c:pt>
                <c:pt idx="18248">
                  <c:v>42646.611111111109</c:v>
                </c:pt>
                <c:pt idx="18249">
                  <c:v>42646.614583333336</c:v>
                </c:pt>
                <c:pt idx="18250">
                  <c:v>42646.618055555555</c:v>
                </c:pt>
                <c:pt idx="18251">
                  <c:v>42646.621527777781</c:v>
                </c:pt>
                <c:pt idx="18252">
                  <c:v>42646.625</c:v>
                </c:pt>
                <c:pt idx="18253">
                  <c:v>42646.628472222219</c:v>
                </c:pt>
                <c:pt idx="18254">
                  <c:v>42646.631944444445</c:v>
                </c:pt>
                <c:pt idx="18255">
                  <c:v>42646.635416666664</c:v>
                </c:pt>
                <c:pt idx="18256">
                  <c:v>42646.638888888891</c:v>
                </c:pt>
                <c:pt idx="18257">
                  <c:v>42646.642361111109</c:v>
                </c:pt>
                <c:pt idx="18258">
                  <c:v>42646.645833333336</c:v>
                </c:pt>
                <c:pt idx="18259">
                  <c:v>42646.649305555555</c:v>
                </c:pt>
                <c:pt idx="18260">
                  <c:v>42646.652777777781</c:v>
                </c:pt>
                <c:pt idx="18261">
                  <c:v>42646.65625</c:v>
                </c:pt>
                <c:pt idx="18262">
                  <c:v>42646.659722222219</c:v>
                </c:pt>
                <c:pt idx="18263">
                  <c:v>42646.663194444445</c:v>
                </c:pt>
                <c:pt idx="18264">
                  <c:v>42646.666666666664</c:v>
                </c:pt>
                <c:pt idx="18265">
                  <c:v>42646.670138888891</c:v>
                </c:pt>
                <c:pt idx="18266">
                  <c:v>42646.673611111109</c:v>
                </c:pt>
                <c:pt idx="18267">
                  <c:v>42646.677083333336</c:v>
                </c:pt>
                <c:pt idx="18268">
                  <c:v>42646.680555555555</c:v>
                </c:pt>
                <c:pt idx="18269">
                  <c:v>42646.684027777781</c:v>
                </c:pt>
                <c:pt idx="18270">
                  <c:v>42646.6875</c:v>
                </c:pt>
                <c:pt idx="18271">
                  <c:v>42646.690972222219</c:v>
                </c:pt>
                <c:pt idx="18272">
                  <c:v>42646.694444444445</c:v>
                </c:pt>
                <c:pt idx="18273">
                  <c:v>42646.697916666664</c:v>
                </c:pt>
                <c:pt idx="18274">
                  <c:v>42646.701388888891</c:v>
                </c:pt>
                <c:pt idx="18275">
                  <c:v>42646.704861111109</c:v>
                </c:pt>
                <c:pt idx="18276">
                  <c:v>42646.708333333336</c:v>
                </c:pt>
                <c:pt idx="18277">
                  <c:v>42646.711805555555</c:v>
                </c:pt>
                <c:pt idx="18278">
                  <c:v>42646.715277777781</c:v>
                </c:pt>
                <c:pt idx="18279">
                  <c:v>42646.71875</c:v>
                </c:pt>
                <c:pt idx="18280">
                  <c:v>42646.722222222219</c:v>
                </c:pt>
                <c:pt idx="18281">
                  <c:v>42646.725694444445</c:v>
                </c:pt>
                <c:pt idx="18282">
                  <c:v>42646.729166666664</c:v>
                </c:pt>
                <c:pt idx="18283">
                  <c:v>42646.732638888891</c:v>
                </c:pt>
                <c:pt idx="18284">
                  <c:v>42646.736111111109</c:v>
                </c:pt>
                <c:pt idx="18285">
                  <c:v>42646.739583333336</c:v>
                </c:pt>
                <c:pt idx="18286">
                  <c:v>42646.743055555555</c:v>
                </c:pt>
                <c:pt idx="18287">
                  <c:v>42646.746527777781</c:v>
                </c:pt>
                <c:pt idx="18288">
                  <c:v>42646.75</c:v>
                </c:pt>
                <c:pt idx="18289">
                  <c:v>42646.753472222219</c:v>
                </c:pt>
                <c:pt idx="18290">
                  <c:v>42646.756944444445</c:v>
                </c:pt>
                <c:pt idx="18291">
                  <c:v>42646.760416666664</c:v>
                </c:pt>
                <c:pt idx="18292">
                  <c:v>42646.763888888891</c:v>
                </c:pt>
                <c:pt idx="18293">
                  <c:v>42646.767361111109</c:v>
                </c:pt>
                <c:pt idx="18294">
                  <c:v>42646.770833333336</c:v>
                </c:pt>
                <c:pt idx="18295">
                  <c:v>42646.774305555555</c:v>
                </c:pt>
                <c:pt idx="18296">
                  <c:v>42646.777777777781</c:v>
                </c:pt>
                <c:pt idx="18297">
                  <c:v>42646.78125</c:v>
                </c:pt>
                <c:pt idx="18298">
                  <c:v>42646.784722222219</c:v>
                </c:pt>
                <c:pt idx="18299">
                  <c:v>42646.788194444445</c:v>
                </c:pt>
                <c:pt idx="18300">
                  <c:v>42646.791666666664</c:v>
                </c:pt>
                <c:pt idx="18301">
                  <c:v>42646.795138888891</c:v>
                </c:pt>
                <c:pt idx="18302">
                  <c:v>42646.798611111109</c:v>
                </c:pt>
                <c:pt idx="18303">
                  <c:v>42646.802083333336</c:v>
                </c:pt>
                <c:pt idx="18304">
                  <c:v>42646.805555555555</c:v>
                </c:pt>
                <c:pt idx="18305">
                  <c:v>42646.809027777781</c:v>
                </c:pt>
                <c:pt idx="18306">
                  <c:v>42646.8125</c:v>
                </c:pt>
                <c:pt idx="18307">
                  <c:v>42646.815972222219</c:v>
                </c:pt>
                <c:pt idx="18308">
                  <c:v>42646.819444444445</c:v>
                </c:pt>
                <c:pt idx="18309">
                  <c:v>42646.822916666664</c:v>
                </c:pt>
                <c:pt idx="18310">
                  <c:v>42646.826388888891</c:v>
                </c:pt>
                <c:pt idx="18311">
                  <c:v>42646.829861111109</c:v>
                </c:pt>
                <c:pt idx="18312">
                  <c:v>42646.833333333336</c:v>
                </c:pt>
                <c:pt idx="18313">
                  <c:v>42646.836805555555</c:v>
                </c:pt>
                <c:pt idx="18314">
                  <c:v>42646.840277777781</c:v>
                </c:pt>
                <c:pt idx="18315">
                  <c:v>42646.84375</c:v>
                </c:pt>
                <c:pt idx="18316">
                  <c:v>42646.847222222219</c:v>
                </c:pt>
                <c:pt idx="18317">
                  <c:v>42646.850694444445</c:v>
                </c:pt>
                <c:pt idx="18318">
                  <c:v>42646.854166666664</c:v>
                </c:pt>
                <c:pt idx="18319">
                  <c:v>42646.857638888891</c:v>
                </c:pt>
                <c:pt idx="18320">
                  <c:v>42646.861111111109</c:v>
                </c:pt>
                <c:pt idx="18321">
                  <c:v>42646.864583333336</c:v>
                </c:pt>
                <c:pt idx="18322">
                  <c:v>42646.868055555555</c:v>
                </c:pt>
                <c:pt idx="18323">
                  <c:v>42646.871527777781</c:v>
                </c:pt>
                <c:pt idx="18324">
                  <c:v>42646.875</c:v>
                </c:pt>
                <c:pt idx="18325">
                  <c:v>42646.878472222219</c:v>
                </c:pt>
                <c:pt idx="18326">
                  <c:v>42646.881944444445</c:v>
                </c:pt>
                <c:pt idx="18327">
                  <c:v>42646.885416666664</c:v>
                </c:pt>
                <c:pt idx="18328">
                  <c:v>42646.888888888891</c:v>
                </c:pt>
                <c:pt idx="18329">
                  <c:v>42646.892361111109</c:v>
                </c:pt>
                <c:pt idx="18330">
                  <c:v>42646.895833333336</c:v>
                </c:pt>
                <c:pt idx="18331">
                  <c:v>42646.899305555555</c:v>
                </c:pt>
                <c:pt idx="18332">
                  <c:v>42646.902777777781</c:v>
                </c:pt>
                <c:pt idx="18333">
                  <c:v>42646.90625</c:v>
                </c:pt>
                <c:pt idx="18334">
                  <c:v>42646.909722222219</c:v>
                </c:pt>
                <c:pt idx="18335">
                  <c:v>42646.913194444445</c:v>
                </c:pt>
                <c:pt idx="18336">
                  <c:v>42646.916666666664</c:v>
                </c:pt>
                <c:pt idx="18337">
                  <c:v>42646.920138888891</c:v>
                </c:pt>
                <c:pt idx="18338">
                  <c:v>42646.923611111109</c:v>
                </c:pt>
                <c:pt idx="18339">
                  <c:v>42646.927083333336</c:v>
                </c:pt>
                <c:pt idx="18340">
                  <c:v>42646.930555555555</c:v>
                </c:pt>
                <c:pt idx="18341">
                  <c:v>42646.934027777781</c:v>
                </c:pt>
                <c:pt idx="18342">
                  <c:v>42646.9375</c:v>
                </c:pt>
                <c:pt idx="18343">
                  <c:v>42646.940972222219</c:v>
                </c:pt>
                <c:pt idx="18344">
                  <c:v>42646.944444444445</c:v>
                </c:pt>
                <c:pt idx="18345">
                  <c:v>42646.947916666664</c:v>
                </c:pt>
                <c:pt idx="18346">
                  <c:v>42646.951388888891</c:v>
                </c:pt>
                <c:pt idx="18347">
                  <c:v>42646.954861111109</c:v>
                </c:pt>
                <c:pt idx="18348">
                  <c:v>42646.958333333336</c:v>
                </c:pt>
                <c:pt idx="18349">
                  <c:v>42646.961805555555</c:v>
                </c:pt>
                <c:pt idx="18350">
                  <c:v>42646.965277777781</c:v>
                </c:pt>
                <c:pt idx="18351">
                  <c:v>42646.96875</c:v>
                </c:pt>
                <c:pt idx="18352">
                  <c:v>42646.972222222219</c:v>
                </c:pt>
                <c:pt idx="18353">
                  <c:v>42646.975694444445</c:v>
                </c:pt>
                <c:pt idx="18354">
                  <c:v>42646.979166666664</c:v>
                </c:pt>
                <c:pt idx="18355">
                  <c:v>42646.982638888891</c:v>
                </c:pt>
                <c:pt idx="18356">
                  <c:v>42646.986111111109</c:v>
                </c:pt>
                <c:pt idx="18357">
                  <c:v>42646.989583333336</c:v>
                </c:pt>
                <c:pt idx="18358">
                  <c:v>42646.993055555555</c:v>
                </c:pt>
                <c:pt idx="18359">
                  <c:v>42646.996527777781</c:v>
                </c:pt>
                <c:pt idx="18360">
                  <c:v>42647</c:v>
                </c:pt>
                <c:pt idx="18361">
                  <c:v>42647.003472222219</c:v>
                </c:pt>
                <c:pt idx="18362">
                  <c:v>42647.006944444445</c:v>
                </c:pt>
                <c:pt idx="18363">
                  <c:v>42647.010416666664</c:v>
                </c:pt>
                <c:pt idx="18364">
                  <c:v>42647.013888888891</c:v>
                </c:pt>
                <c:pt idx="18365">
                  <c:v>42647.017361111109</c:v>
                </c:pt>
                <c:pt idx="18366">
                  <c:v>42647.020833333336</c:v>
                </c:pt>
                <c:pt idx="18367">
                  <c:v>42647.024305555555</c:v>
                </c:pt>
                <c:pt idx="18368">
                  <c:v>42647.027777777781</c:v>
                </c:pt>
                <c:pt idx="18369">
                  <c:v>42647.03125</c:v>
                </c:pt>
                <c:pt idx="18370">
                  <c:v>42647.034722222219</c:v>
                </c:pt>
                <c:pt idx="18371">
                  <c:v>42647.038194444445</c:v>
                </c:pt>
                <c:pt idx="18372">
                  <c:v>42647.041666666664</c:v>
                </c:pt>
                <c:pt idx="18373">
                  <c:v>42647.045138888891</c:v>
                </c:pt>
                <c:pt idx="18374">
                  <c:v>42647.048611111109</c:v>
                </c:pt>
                <c:pt idx="18375">
                  <c:v>42647.052083333336</c:v>
                </c:pt>
                <c:pt idx="18376">
                  <c:v>42647.055555555555</c:v>
                </c:pt>
                <c:pt idx="18377">
                  <c:v>42647.059027777781</c:v>
                </c:pt>
                <c:pt idx="18378">
                  <c:v>42647.0625</c:v>
                </c:pt>
                <c:pt idx="18379">
                  <c:v>42647.065972222219</c:v>
                </c:pt>
                <c:pt idx="18380">
                  <c:v>42647.069444444445</c:v>
                </c:pt>
                <c:pt idx="18381">
                  <c:v>42647.072916666664</c:v>
                </c:pt>
                <c:pt idx="18382">
                  <c:v>42647.076388888891</c:v>
                </c:pt>
                <c:pt idx="18383">
                  <c:v>42647.079861111109</c:v>
                </c:pt>
                <c:pt idx="18384">
                  <c:v>42647.083333333336</c:v>
                </c:pt>
                <c:pt idx="18385">
                  <c:v>42647.086805555555</c:v>
                </c:pt>
                <c:pt idx="18386">
                  <c:v>42647.090277777781</c:v>
                </c:pt>
                <c:pt idx="18387">
                  <c:v>42647.09375</c:v>
                </c:pt>
                <c:pt idx="18388">
                  <c:v>42647.097222222219</c:v>
                </c:pt>
                <c:pt idx="18389">
                  <c:v>42647.100694444445</c:v>
                </c:pt>
                <c:pt idx="18390">
                  <c:v>42647.104166666664</c:v>
                </c:pt>
                <c:pt idx="18391">
                  <c:v>42647.107638888891</c:v>
                </c:pt>
                <c:pt idx="18392">
                  <c:v>42647.111111111109</c:v>
                </c:pt>
                <c:pt idx="18393">
                  <c:v>42647.114583333336</c:v>
                </c:pt>
                <c:pt idx="18394">
                  <c:v>42647.118055555555</c:v>
                </c:pt>
                <c:pt idx="18395">
                  <c:v>42647.121527777781</c:v>
                </c:pt>
                <c:pt idx="18396">
                  <c:v>42647.125</c:v>
                </c:pt>
                <c:pt idx="18397">
                  <c:v>42647.128472222219</c:v>
                </c:pt>
                <c:pt idx="18398">
                  <c:v>42647.131944444445</c:v>
                </c:pt>
                <c:pt idx="18399">
                  <c:v>42647.135416666664</c:v>
                </c:pt>
                <c:pt idx="18400">
                  <c:v>42647.138888888891</c:v>
                </c:pt>
                <c:pt idx="18401">
                  <c:v>42647.142361111109</c:v>
                </c:pt>
                <c:pt idx="18402">
                  <c:v>42647.145833333336</c:v>
                </c:pt>
                <c:pt idx="18403">
                  <c:v>42647.149305555555</c:v>
                </c:pt>
                <c:pt idx="18404">
                  <c:v>42647.152777777781</c:v>
                </c:pt>
                <c:pt idx="18405">
                  <c:v>42647.15625</c:v>
                </c:pt>
                <c:pt idx="18406">
                  <c:v>42647.159722222219</c:v>
                </c:pt>
                <c:pt idx="18407">
                  <c:v>42647.163194444445</c:v>
                </c:pt>
                <c:pt idx="18408">
                  <c:v>42647.166666666664</c:v>
                </c:pt>
                <c:pt idx="18409">
                  <c:v>42647.170138888891</c:v>
                </c:pt>
                <c:pt idx="18410">
                  <c:v>42647.173611111109</c:v>
                </c:pt>
                <c:pt idx="18411">
                  <c:v>42647.177083333336</c:v>
                </c:pt>
                <c:pt idx="18412">
                  <c:v>42647.180555555555</c:v>
                </c:pt>
                <c:pt idx="18413">
                  <c:v>42647.184027777781</c:v>
                </c:pt>
                <c:pt idx="18414">
                  <c:v>42647.1875</c:v>
                </c:pt>
                <c:pt idx="18415">
                  <c:v>42647.190972222219</c:v>
                </c:pt>
                <c:pt idx="18416">
                  <c:v>42647.194444444445</c:v>
                </c:pt>
                <c:pt idx="18417">
                  <c:v>42647.197916666664</c:v>
                </c:pt>
                <c:pt idx="18418">
                  <c:v>42647.201388888891</c:v>
                </c:pt>
                <c:pt idx="18419">
                  <c:v>42647.204861111109</c:v>
                </c:pt>
                <c:pt idx="18420">
                  <c:v>42647.208333333336</c:v>
                </c:pt>
                <c:pt idx="18421">
                  <c:v>42647.211805555555</c:v>
                </c:pt>
                <c:pt idx="18422">
                  <c:v>42647.215277777781</c:v>
                </c:pt>
                <c:pt idx="18423">
                  <c:v>42647.21875</c:v>
                </c:pt>
                <c:pt idx="18424">
                  <c:v>42647.222222222219</c:v>
                </c:pt>
                <c:pt idx="18425">
                  <c:v>42647.225694444445</c:v>
                </c:pt>
                <c:pt idx="18426">
                  <c:v>42647.229166666664</c:v>
                </c:pt>
                <c:pt idx="18427">
                  <c:v>42647.232638888891</c:v>
                </c:pt>
                <c:pt idx="18428">
                  <c:v>42647.236111111109</c:v>
                </c:pt>
                <c:pt idx="18429">
                  <c:v>42647.239583333336</c:v>
                </c:pt>
                <c:pt idx="18430">
                  <c:v>42647.243055555555</c:v>
                </c:pt>
                <c:pt idx="18431">
                  <c:v>42647.246527777781</c:v>
                </c:pt>
                <c:pt idx="18432">
                  <c:v>42647.25</c:v>
                </c:pt>
                <c:pt idx="18433">
                  <c:v>42647.253472222219</c:v>
                </c:pt>
                <c:pt idx="18434">
                  <c:v>42647.256944444445</c:v>
                </c:pt>
                <c:pt idx="18435">
                  <c:v>42647.260416666664</c:v>
                </c:pt>
                <c:pt idx="18436">
                  <c:v>42647.263888888891</c:v>
                </c:pt>
                <c:pt idx="18437">
                  <c:v>42647.267361111109</c:v>
                </c:pt>
                <c:pt idx="18438">
                  <c:v>42647.270833333336</c:v>
                </c:pt>
                <c:pt idx="18439">
                  <c:v>42647.274305555555</c:v>
                </c:pt>
                <c:pt idx="18440">
                  <c:v>42647.277777777781</c:v>
                </c:pt>
                <c:pt idx="18441">
                  <c:v>42647.28125</c:v>
                </c:pt>
                <c:pt idx="18442">
                  <c:v>42647.284722222219</c:v>
                </c:pt>
                <c:pt idx="18443">
                  <c:v>42647.288194444445</c:v>
                </c:pt>
                <c:pt idx="18444">
                  <c:v>42647.291666666664</c:v>
                </c:pt>
                <c:pt idx="18445">
                  <c:v>42647.295138888891</c:v>
                </c:pt>
                <c:pt idx="18446">
                  <c:v>42647.298611111109</c:v>
                </c:pt>
                <c:pt idx="18447">
                  <c:v>42647.302083333336</c:v>
                </c:pt>
                <c:pt idx="18448">
                  <c:v>42647.305555555555</c:v>
                </c:pt>
                <c:pt idx="18449">
                  <c:v>42647.309027777781</c:v>
                </c:pt>
                <c:pt idx="18450">
                  <c:v>42647.3125</c:v>
                </c:pt>
                <c:pt idx="18451">
                  <c:v>42647.315972222219</c:v>
                </c:pt>
                <c:pt idx="18452">
                  <c:v>42647.319444444445</c:v>
                </c:pt>
                <c:pt idx="18453">
                  <c:v>42647.322916666664</c:v>
                </c:pt>
                <c:pt idx="18454">
                  <c:v>42647.326388888891</c:v>
                </c:pt>
                <c:pt idx="18455">
                  <c:v>42647.329861111109</c:v>
                </c:pt>
                <c:pt idx="18456">
                  <c:v>42647.333333333336</c:v>
                </c:pt>
                <c:pt idx="18457">
                  <c:v>42647.336805555555</c:v>
                </c:pt>
                <c:pt idx="18458">
                  <c:v>42647.340277777781</c:v>
                </c:pt>
                <c:pt idx="18459">
                  <c:v>42647.34375</c:v>
                </c:pt>
                <c:pt idx="18460">
                  <c:v>42647.347222222219</c:v>
                </c:pt>
                <c:pt idx="18461">
                  <c:v>42647.350694444445</c:v>
                </c:pt>
                <c:pt idx="18462">
                  <c:v>42647.354166666664</c:v>
                </c:pt>
                <c:pt idx="18463">
                  <c:v>42647.357638888891</c:v>
                </c:pt>
                <c:pt idx="18464">
                  <c:v>42647.361111111109</c:v>
                </c:pt>
                <c:pt idx="18465">
                  <c:v>42647.364583333336</c:v>
                </c:pt>
                <c:pt idx="18466">
                  <c:v>42647.368055555555</c:v>
                </c:pt>
                <c:pt idx="18467">
                  <c:v>42647.371527777781</c:v>
                </c:pt>
                <c:pt idx="18468">
                  <c:v>42647.375</c:v>
                </c:pt>
                <c:pt idx="18469">
                  <c:v>42647.378472222219</c:v>
                </c:pt>
                <c:pt idx="18470">
                  <c:v>42647.381944444445</c:v>
                </c:pt>
                <c:pt idx="18471">
                  <c:v>42647.385416666664</c:v>
                </c:pt>
                <c:pt idx="18472">
                  <c:v>42647.388888888891</c:v>
                </c:pt>
                <c:pt idx="18473">
                  <c:v>42647.392361111109</c:v>
                </c:pt>
                <c:pt idx="18474">
                  <c:v>42647.395833333336</c:v>
                </c:pt>
                <c:pt idx="18475">
                  <c:v>42647.399305555555</c:v>
                </c:pt>
                <c:pt idx="18476">
                  <c:v>42647.402777777781</c:v>
                </c:pt>
                <c:pt idx="18477">
                  <c:v>42647.40625</c:v>
                </c:pt>
                <c:pt idx="18478">
                  <c:v>42647.409722222219</c:v>
                </c:pt>
                <c:pt idx="18479">
                  <c:v>42647.413194444445</c:v>
                </c:pt>
                <c:pt idx="18480">
                  <c:v>42647.416666666664</c:v>
                </c:pt>
                <c:pt idx="18481">
                  <c:v>42647.420138888891</c:v>
                </c:pt>
                <c:pt idx="18482">
                  <c:v>42647.423611111109</c:v>
                </c:pt>
                <c:pt idx="18483">
                  <c:v>42647.427083333336</c:v>
                </c:pt>
                <c:pt idx="18484">
                  <c:v>42647.430555555555</c:v>
                </c:pt>
                <c:pt idx="18485">
                  <c:v>42647.434027777781</c:v>
                </c:pt>
                <c:pt idx="18486">
                  <c:v>42647.4375</c:v>
                </c:pt>
                <c:pt idx="18487">
                  <c:v>42647.440972222219</c:v>
                </c:pt>
                <c:pt idx="18488">
                  <c:v>42647.444444444445</c:v>
                </c:pt>
                <c:pt idx="18489">
                  <c:v>42647.447916666664</c:v>
                </c:pt>
                <c:pt idx="18490">
                  <c:v>42647.451388888891</c:v>
                </c:pt>
                <c:pt idx="18491">
                  <c:v>42647.454861111109</c:v>
                </c:pt>
                <c:pt idx="18492">
                  <c:v>42647.458333333336</c:v>
                </c:pt>
                <c:pt idx="18493">
                  <c:v>42647.461805555555</c:v>
                </c:pt>
                <c:pt idx="18494">
                  <c:v>42647.465277777781</c:v>
                </c:pt>
                <c:pt idx="18495">
                  <c:v>42647.46875</c:v>
                </c:pt>
                <c:pt idx="18496">
                  <c:v>42647.472222222219</c:v>
                </c:pt>
                <c:pt idx="18497">
                  <c:v>42647.475694444445</c:v>
                </c:pt>
                <c:pt idx="18498">
                  <c:v>42647.479166666664</c:v>
                </c:pt>
                <c:pt idx="18499">
                  <c:v>42647.482638888891</c:v>
                </c:pt>
                <c:pt idx="18500">
                  <c:v>42647.486111111109</c:v>
                </c:pt>
                <c:pt idx="18501">
                  <c:v>42647.489583333336</c:v>
                </c:pt>
                <c:pt idx="18502">
                  <c:v>42647.493055555555</c:v>
                </c:pt>
                <c:pt idx="18503">
                  <c:v>42647.496527777781</c:v>
                </c:pt>
                <c:pt idx="18504">
                  <c:v>42647.5</c:v>
                </c:pt>
                <c:pt idx="18505">
                  <c:v>42647.503472222219</c:v>
                </c:pt>
                <c:pt idx="18506">
                  <c:v>42647.506944444445</c:v>
                </c:pt>
                <c:pt idx="18507">
                  <c:v>42647.510416666664</c:v>
                </c:pt>
                <c:pt idx="18508">
                  <c:v>42647.513888888891</c:v>
                </c:pt>
                <c:pt idx="18509">
                  <c:v>42647.517361111109</c:v>
                </c:pt>
                <c:pt idx="18510">
                  <c:v>42647.520833333336</c:v>
                </c:pt>
                <c:pt idx="18511">
                  <c:v>42647.524305555555</c:v>
                </c:pt>
                <c:pt idx="18512">
                  <c:v>42647.527777777781</c:v>
                </c:pt>
                <c:pt idx="18513">
                  <c:v>42647.53125</c:v>
                </c:pt>
                <c:pt idx="18514">
                  <c:v>42647.534722222219</c:v>
                </c:pt>
                <c:pt idx="18515">
                  <c:v>42647.538194444445</c:v>
                </c:pt>
                <c:pt idx="18516">
                  <c:v>42647.541666666664</c:v>
                </c:pt>
                <c:pt idx="18517">
                  <c:v>42647.545138888891</c:v>
                </c:pt>
                <c:pt idx="18518">
                  <c:v>42647.548611111109</c:v>
                </c:pt>
                <c:pt idx="18519">
                  <c:v>42647.552083333336</c:v>
                </c:pt>
                <c:pt idx="18520">
                  <c:v>42647.555555555555</c:v>
                </c:pt>
                <c:pt idx="18521">
                  <c:v>42647.559027777781</c:v>
                </c:pt>
                <c:pt idx="18522">
                  <c:v>42647.5625</c:v>
                </c:pt>
                <c:pt idx="18523">
                  <c:v>42647.565972222219</c:v>
                </c:pt>
                <c:pt idx="18524">
                  <c:v>42647.569444444445</c:v>
                </c:pt>
                <c:pt idx="18525">
                  <c:v>42647.572916666664</c:v>
                </c:pt>
                <c:pt idx="18526">
                  <c:v>42647.576388888891</c:v>
                </c:pt>
                <c:pt idx="18527">
                  <c:v>42647.579861111109</c:v>
                </c:pt>
                <c:pt idx="18528">
                  <c:v>42647.583333333336</c:v>
                </c:pt>
                <c:pt idx="18529">
                  <c:v>42647.586805555555</c:v>
                </c:pt>
                <c:pt idx="18530">
                  <c:v>42647.590277777781</c:v>
                </c:pt>
                <c:pt idx="18531">
                  <c:v>42647.59375</c:v>
                </c:pt>
                <c:pt idx="18532">
                  <c:v>42647.597222222219</c:v>
                </c:pt>
                <c:pt idx="18533">
                  <c:v>42647.600694444445</c:v>
                </c:pt>
                <c:pt idx="18534">
                  <c:v>42647.604166666664</c:v>
                </c:pt>
                <c:pt idx="18535">
                  <c:v>42647.607638888891</c:v>
                </c:pt>
                <c:pt idx="18536">
                  <c:v>42647.611111111109</c:v>
                </c:pt>
                <c:pt idx="18537">
                  <c:v>42647.614583333336</c:v>
                </c:pt>
                <c:pt idx="18538">
                  <c:v>42647.618055555555</c:v>
                </c:pt>
                <c:pt idx="18539">
                  <c:v>42647.621527777781</c:v>
                </c:pt>
                <c:pt idx="18540">
                  <c:v>42647.625</c:v>
                </c:pt>
                <c:pt idx="18541">
                  <c:v>42647.628472222219</c:v>
                </c:pt>
                <c:pt idx="18542">
                  <c:v>42647.631944444445</c:v>
                </c:pt>
                <c:pt idx="18543">
                  <c:v>42647.635416666664</c:v>
                </c:pt>
                <c:pt idx="18544">
                  <c:v>42647.638888888891</c:v>
                </c:pt>
                <c:pt idx="18545">
                  <c:v>42647.642361111109</c:v>
                </c:pt>
                <c:pt idx="18546">
                  <c:v>42647.645833333336</c:v>
                </c:pt>
                <c:pt idx="18547">
                  <c:v>42647.649305555555</c:v>
                </c:pt>
                <c:pt idx="18548">
                  <c:v>42647.652777777781</c:v>
                </c:pt>
                <c:pt idx="18549">
                  <c:v>42647.65625</c:v>
                </c:pt>
                <c:pt idx="18550">
                  <c:v>42647.659722222219</c:v>
                </c:pt>
                <c:pt idx="18551">
                  <c:v>42647.663194444445</c:v>
                </c:pt>
                <c:pt idx="18552">
                  <c:v>42647.666666666664</c:v>
                </c:pt>
                <c:pt idx="18553">
                  <c:v>42647.670138888891</c:v>
                </c:pt>
                <c:pt idx="18554">
                  <c:v>42647.673611111109</c:v>
                </c:pt>
                <c:pt idx="18555">
                  <c:v>42647.677083333336</c:v>
                </c:pt>
                <c:pt idx="18556">
                  <c:v>42647.680555555555</c:v>
                </c:pt>
                <c:pt idx="18557">
                  <c:v>42647.684027777781</c:v>
                </c:pt>
                <c:pt idx="18558">
                  <c:v>42647.6875</c:v>
                </c:pt>
                <c:pt idx="18559">
                  <c:v>42647.690972222219</c:v>
                </c:pt>
                <c:pt idx="18560">
                  <c:v>42647.694444444445</c:v>
                </c:pt>
                <c:pt idx="18561">
                  <c:v>42647.697916666664</c:v>
                </c:pt>
                <c:pt idx="18562">
                  <c:v>42647.701388888891</c:v>
                </c:pt>
                <c:pt idx="18563">
                  <c:v>42647.704861111109</c:v>
                </c:pt>
                <c:pt idx="18564">
                  <c:v>42647.708333333336</c:v>
                </c:pt>
                <c:pt idx="18565">
                  <c:v>42647.711805555555</c:v>
                </c:pt>
                <c:pt idx="18566">
                  <c:v>42647.715277777781</c:v>
                </c:pt>
                <c:pt idx="18567">
                  <c:v>42647.71875</c:v>
                </c:pt>
                <c:pt idx="18568">
                  <c:v>42647.722222222219</c:v>
                </c:pt>
                <c:pt idx="18569">
                  <c:v>42647.725694444445</c:v>
                </c:pt>
                <c:pt idx="18570">
                  <c:v>42647.729166666664</c:v>
                </c:pt>
                <c:pt idx="18571">
                  <c:v>42647.732638888891</c:v>
                </c:pt>
                <c:pt idx="18572">
                  <c:v>42647.736111111109</c:v>
                </c:pt>
                <c:pt idx="18573">
                  <c:v>42647.739583333336</c:v>
                </c:pt>
                <c:pt idx="18574">
                  <c:v>42647.743055555555</c:v>
                </c:pt>
                <c:pt idx="18575">
                  <c:v>42647.746527777781</c:v>
                </c:pt>
                <c:pt idx="18576">
                  <c:v>42647.75</c:v>
                </c:pt>
                <c:pt idx="18577">
                  <c:v>42647.753472222219</c:v>
                </c:pt>
                <c:pt idx="18578">
                  <c:v>42647.756944444445</c:v>
                </c:pt>
                <c:pt idx="18579">
                  <c:v>42647.760416666664</c:v>
                </c:pt>
                <c:pt idx="18580">
                  <c:v>42647.763888888891</c:v>
                </c:pt>
                <c:pt idx="18581">
                  <c:v>42647.767361111109</c:v>
                </c:pt>
                <c:pt idx="18582">
                  <c:v>42647.770833333336</c:v>
                </c:pt>
                <c:pt idx="18583">
                  <c:v>42647.774305555555</c:v>
                </c:pt>
                <c:pt idx="18584">
                  <c:v>42647.777777777781</c:v>
                </c:pt>
                <c:pt idx="18585">
                  <c:v>42647.78125</c:v>
                </c:pt>
                <c:pt idx="18586">
                  <c:v>42647.784722222219</c:v>
                </c:pt>
                <c:pt idx="18587">
                  <c:v>42647.788194444445</c:v>
                </c:pt>
                <c:pt idx="18588">
                  <c:v>42647.791666666664</c:v>
                </c:pt>
                <c:pt idx="18589">
                  <c:v>42647.795138888891</c:v>
                </c:pt>
                <c:pt idx="18590">
                  <c:v>42647.798611111109</c:v>
                </c:pt>
                <c:pt idx="18591">
                  <c:v>42647.802083333336</c:v>
                </c:pt>
                <c:pt idx="18592">
                  <c:v>42647.805555555555</c:v>
                </c:pt>
                <c:pt idx="18593">
                  <c:v>42647.809027777781</c:v>
                </c:pt>
                <c:pt idx="18594">
                  <c:v>42647.8125</c:v>
                </c:pt>
                <c:pt idx="18595">
                  <c:v>42647.815972222219</c:v>
                </c:pt>
                <c:pt idx="18596">
                  <c:v>42647.819444444445</c:v>
                </c:pt>
                <c:pt idx="18597">
                  <c:v>42647.822916666664</c:v>
                </c:pt>
                <c:pt idx="18598">
                  <c:v>42647.826388888891</c:v>
                </c:pt>
                <c:pt idx="18599">
                  <c:v>42647.829861111109</c:v>
                </c:pt>
                <c:pt idx="18600">
                  <c:v>42647.833333333336</c:v>
                </c:pt>
                <c:pt idx="18601">
                  <c:v>42647.836805555555</c:v>
                </c:pt>
                <c:pt idx="18602">
                  <c:v>42647.840277777781</c:v>
                </c:pt>
                <c:pt idx="18603">
                  <c:v>42647.84375</c:v>
                </c:pt>
                <c:pt idx="18604">
                  <c:v>42647.847222222219</c:v>
                </c:pt>
                <c:pt idx="18605">
                  <c:v>42647.850694444445</c:v>
                </c:pt>
                <c:pt idx="18606">
                  <c:v>42647.854166666664</c:v>
                </c:pt>
                <c:pt idx="18607">
                  <c:v>42647.857638888891</c:v>
                </c:pt>
                <c:pt idx="18608">
                  <c:v>42647.861111111109</c:v>
                </c:pt>
                <c:pt idx="18609">
                  <c:v>42647.864583333336</c:v>
                </c:pt>
                <c:pt idx="18610">
                  <c:v>42647.868055555555</c:v>
                </c:pt>
                <c:pt idx="18611">
                  <c:v>42647.871527777781</c:v>
                </c:pt>
                <c:pt idx="18612">
                  <c:v>42647.875</c:v>
                </c:pt>
                <c:pt idx="18613">
                  <c:v>42647.878472222219</c:v>
                </c:pt>
                <c:pt idx="18614">
                  <c:v>42647.881944444445</c:v>
                </c:pt>
                <c:pt idx="18615">
                  <c:v>42647.885416666664</c:v>
                </c:pt>
                <c:pt idx="18616">
                  <c:v>42647.888888888891</c:v>
                </c:pt>
                <c:pt idx="18617">
                  <c:v>42647.892361111109</c:v>
                </c:pt>
                <c:pt idx="18618">
                  <c:v>42647.895833333336</c:v>
                </c:pt>
                <c:pt idx="18619">
                  <c:v>42647.899305555555</c:v>
                </c:pt>
                <c:pt idx="18620">
                  <c:v>42647.902777777781</c:v>
                </c:pt>
                <c:pt idx="18621">
                  <c:v>42647.90625</c:v>
                </c:pt>
                <c:pt idx="18622">
                  <c:v>42647.909722222219</c:v>
                </c:pt>
                <c:pt idx="18623">
                  <c:v>42647.913194444445</c:v>
                </c:pt>
                <c:pt idx="18624">
                  <c:v>42647.916666666664</c:v>
                </c:pt>
                <c:pt idx="18625">
                  <c:v>42647.920138888891</c:v>
                </c:pt>
                <c:pt idx="18626">
                  <c:v>42647.923611111109</c:v>
                </c:pt>
                <c:pt idx="18627">
                  <c:v>42647.927083333336</c:v>
                </c:pt>
                <c:pt idx="18628">
                  <c:v>42647.930555555555</c:v>
                </c:pt>
                <c:pt idx="18629">
                  <c:v>42647.934027777781</c:v>
                </c:pt>
                <c:pt idx="18630">
                  <c:v>42647.9375</c:v>
                </c:pt>
                <c:pt idx="18631">
                  <c:v>42647.940972222219</c:v>
                </c:pt>
                <c:pt idx="18632">
                  <c:v>42647.944444444445</c:v>
                </c:pt>
                <c:pt idx="18633">
                  <c:v>42647.947916666664</c:v>
                </c:pt>
                <c:pt idx="18634">
                  <c:v>42647.951388888891</c:v>
                </c:pt>
                <c:pt idx="18635">
                  <c:v>42647.954861111109</c:v>
                </c:pt>
                <c:pt idx="18636">
                  <c:v>42647.958333333336</c:v>
                </c:pt>
                <c:pt idx="18637">
                  <c:v>42647.961805555555</c:v>
                </c:pt>
                <c:pt idx="18638">
                  <c:v>42647.965277777781</c:v>
                </c:pt>
                <c:pt idx="18639">
                  <c:v>42647.96875</c:v>
                </c:pt>
                <c:pt idx="18640">
                  <c:v>42647.972222222219</c:v>
                </c:pt>
                <c:pt idx="18641">
                  <c:v>42647.975694444445</c:v>
                </c:pt>
                <c:pt idx="18642">
                  <c:v>42647.979166666664</c:v>
                </c:pt>
                <c:pt idx="18643">
                  <c:v>42647.982638888891</c:v>
                </c:pt>
                <c:pt idx="18644">
                  <c:v>42647.986111111109</c:v>
                </c:pt>
                <c:pt idx="18645">
                  <c:v>42647.989583333336</c:v>
                </c:pt>
                <c:pt idx="18646">
                  <c:v>42647.993055555555</c:v>
                </c:pt>
                <c:pt idx="18647">
                  <c:v>42647.996527777781</c:v>
                </c:pt>
                <c:pt idx="18648">
                  <c:v>42648</c:v>
                </c:pt>
                <c:pt idx="18649">
                  <c:v>42648.003472222219</c:v>
                </c:pt>
                <c:pt idx="18650">
                  <c:v>42648.006944444445</c:v>
                </c:pt>
                <c:pt idx="18651">
                  <c:v>42648.010416666664</c:v>
                </c:pt>
                <c:pt idx="18652">
                  <c:v>42648.013888888891</c:v>
                </c:pt>
                <c:pt idx="18653">
                  <c:v>42648.017361111109</c:v>
                </c:pt>
                <c:pt idx="18654">
                  <c:v>42648.020833333336</c:v>
                </c:pt>
                <c:pt idx="18655">
                  <c:v>42648.024305555555</c:v>
                </c:pt>
                <c:pt idx="18656">
                  <c:v>42648.027777777781</c:v>
                </c:pt>
                <c:pt idx="18657">
                  <c:v>42648.03125</c:v>
                </c:pt>
                <c:pt idx="18658">
                  <c:v>42648.034722222219</c:v>
                </c:pt>
                <c:pt idx="18659">
                  <c:v>42648.038194444445</c:v>
                </c:pt>
                <c:pt idx="18660">
                  <c:v>42648.041666666664</c:v>
                </c:pt>
                <c:pt idx="18661">
                  <c:v>42648.045138888891</c:v>
                </c:pt>
                <c:pt idx="18662">
                  <c:v>42648.048611111109</c:v>
                </c:pt>
                <c:pt idx="18663">
                  <c:v>42648.052083333336</c:v>
                </c:pt>
                <c:pt idx="18664">
                  <c:v>42648.055555555555</c:v>
                </c:pt>
                <c:pt idx="18665">
                  <c:v>42648.059027777781</c:v>
                </c:pt>
                <c:pt idx="18666">
                  <c:v>42648.0625</c:v>
                </c:pt>
                <c:pt idx="18667">
                  <c:v>42648.065972222219</c:v>
                </c:pt>
                <c:pt idx="18668">
                  <c:v>42648.069444444445</c:v>
                </c:pt>
                <c:pt idx="18669">
                  <c:v>42648.072916666664</c:v>
                </c:pt>
                <c:pt idx="18670">
                  <c:v>42648.076388888891</c:v>
                </c:pt>
                <c:pt idx="18671">
                  <c:v>42648.079861111109</c:v>
                </c:pt>
                <c:pt idx="18672">
                  <c:v>42648.083333333336</c:v>
                </c:pt>
                <c:pt idx="18673">
                  <c:v>42648.086805555555</c:v>
                </c:pt>
                <c:pt idx="18674">
                  <c:v>42648.090277777781</c:v>
                </c:pt>
                <c:pt idx="18675">
                  <c:v>42648.09375</c:v>
                </c:pt>
                <c:pt idx="18676">
                  <c:v>42648.097222222219</c:v>
                </c:pt>
                <c:pt idx="18677">
                  <c:v>42648.100694444445</c:v>
                </c:pt>
                <c:pt idx="18678">
                  <c:v>42648.104166666664</c:v>
                </c:pt>
                <c:pt idx="18679">
                  <c:v>42648.107638888891</c:v>
                </c:pt>
                <c:pt idx="18680">
                  <c:v>42648.111111111109</c:v>
                </c:pt>
                <c:pt idx="18681">
                  <c:v>42648.114583333336</c:v>
                </c:pt>
                <c:pt idx="18682">
                  <c:v>42648.118055555555</c:v>
                </c:pt>
                <c:pt idx="18683">
                  <c:v>42648.121527777781</c:v>
                </c:pt>
                <c:pt idx="18684">
                  <c:v>42648.125</c:v>
                </c:pt>
                <c:pt idx="18685">
                  <c:v>42648.128472222219</c:v>
                </c:pt>
                <c:pt idx="18686">
                  <c:v>42648.131944444445</c:v>
                </c:pt>
                <c:pt idx="18687">
                  <c:v>42648.135416666664</c:v>
                </c:pt>
                <c:pt idx="18688">
                  <c:v>42648.138888888891</c:v>
                </c:pt>
                <c:pt idx="18689">
                  <c:v>42648.142361111109</c:v>
                </c:pt>
                <c:pt idx="18690">
                  <c:v>42648.145833333336</c:v>
                </c:pt>
                <c:pt idx="18691">
                  <c:v>42648.149305555555</c:v>
                </c:pt>
                <c:pt idx="18692">
                  <c:v>42648.152777777781</c:v>
                </c:pt>
                <c:pt idx="18693">
                  <c:v>42648.15625</c:v>
                </c:pt>
                <c:pt idx="18694">
                  <c:v>42648.159722222219</c:v>
                </c:pt>
                <c:pt idx="18695">
                  <c:v>42648.163194444445</c:v>
                </c:pt>
                <c:pt idx="18696">
                  <c:v>42648.166666666664</c:v>
                </c:pt>
                <c:pt idx="18697">
                  <c:v>42648.170138888891</c:v>
                </c:pt>
                <c:pt idx="18698">
                  <c:v>42648.173611111109</c:v>
                </c:pt>
                <c:pt idx="18699">
                  <c:v>42648.177083333336</c:v>
                </c:pt>
                <c:pt idx="18700">
                  <c:v>42648.180555555555</c:v>
                </c:pt>
                <c:pt idx="18701">
                  <c:v>42648.184027777781</c:v>
                </c:pt>
                <c:pt idx="18702">
                  <c:v>42648.1875</c:v>
                </c:pt>
                <c:pt idx="18703">
                  <c:v>42648.190972222219</c:v>
                </c:pt>
                <c:pt idx="18704">
                  <c:v>42648.194444444445</c:v>
                </c:pt>
                <c:pt idx="18705">
                  <c:v>42648.197916666664</c:v>
                </c:pt>
                <c:pt idx="18706">
                  <c:v>42648.201388888891</c:v>
                </c:pt>
                <c:pt idx="18707">
                  <c:v>42648.204861111109</c:v>
                </c:pt>
                <c:pt idx="18708">
                  <c:v>42648.208333333336</c:v>
                </c:pt>
                <c:pt idx="18709">
                  <c:v>42648.211805555555</c:v>
                </c:pt>
                <c:pt idx="18710">
                  <c:v>42648.215277777781</c:v>
                </c:pt>
                <c:pt idx="18711">
                  <c:v>42648.21875</c:v>
                </c:pt>
                <c:pt idx="18712">
                  <c:v>42648.222222222219</c:v>
                </c:pt>
                <c:pt idx="18713">
                  <c:v>42648.225694444445</c:v>
                </c:pt>
                <c:pt idx="18714">
                  <c:v>42648.229166666664</c:v>
                </c:pt>
                <c:pt idx="18715">
                  <c:v>42648.232638888891</c:v>
                </c:pt>
                <c:pt idx="18716">
                  <c:v>42648.236111111109</c:v>
                </c:pt>
                <c:pt idx="18717">
                  <c:v>42648.239583333336</c:v>
                </c:pt>
                <c:pt idx="18718">
                  <c:v>42648.243055555555</c:v>
                </c:pt>
                <c:pt idx="18719">
                  <c:v>42648.246527777781</c:v>
                </c:pt>
                <c:pt idx="18720">
                  <c:v>42648.25</c:v>
                </c:pt>
                <c:pt idx="18721">
                  <c:v>42648.253472222219</c:v>
                </c:pt>
                <c:pt idx="18722">
                  <c:v>42648.256944444445</c:v>
                </c:pt>
                <c:pt idx="18723">
                  <c:v>42648.260416666664</c:v>
                </c:pt>
                <c:pt idx="18724">
                  <c:v>42648.263888888891</c:v>
                </c:pt>
                <c:pt idx="18725">
                  <c:v>42648.267361111109</c:v>
                </c:pt>
                <c:pt idx="18726">
                  <c:v>42648.270833333336</c:v>
                </c:pt>
                <c:pt idx="18727">
                  <c:v>42648.274305555555</c:v>
                </c:pt>
                <c:pt idx="18728">
                  <c:v>42648.277777777781</c:v>
                </c:pt>
                <c:pt idx="18729">
                  <c:v>42648.28125</c:v>
                </c:pt>
                <c:pt idx="18730">
                  <c:v>42648.284722222219</c:v>
                </c:pt>
                <c:pt idx="18731">
                  <c:v>42648.288194444445</c:v>
                </c:pt>
                <c:pt idx="18732">
                  <c:v>42648.291666666664</c:v>
                </c:pt>
                <c:pt idx="18733">
                  <c:v>42648.295138888891</c:v>
                </c:pt>
                <c:pt idx="18734">
                  <c:v>42648.298611111109</c:v>
                </c:pt>
                <c:pt idx="18735">
                  <c:v>42648.302083333336</c:v>
                </c:pt>
                <c:pt idx="18736">
                  <c:v>42648.305555555555</c:v>
                </c:pt>
                <c:pt idx="18737">
                  <c:v>42648.309027777781</c:v>
                </c:pt>
                <c:pt idx="18738">
                  <c:v>42648.3125</c:v>
                </c:pt>
                <c:pt idx="18739">
                  <c:v>42648.315972222219</c:v>
                </c:pt>
                <c:pt idx="18740">
                  <c:v>42648.319444444445</c:v>
                </c:pt>
                <c:pt idx="18741">
                  <c:v>42648.322916666664</c:v>
                </c:pt>
                <c:pt idx="18742">
                  <c:v>42648.326388888891</c:v>
                </c:pt>
                <c:pt idx="18743">
                  <c:v>42648.329861111109</c:v>
                </c:pt>
                <c:pt idx="18744">
                  <c:v>42648.333333333336</c:v>
                </c:pt>
                <c:pt idx="18745">
                  <c:v>42648.336805555555</c:v>
                </c:pt>
                <c:pt idx="18746">
                  <c:v>42648.340277777781</c:v>
                </c:pt>
                <c:pt idx="18747">
                  <c:v>42648.34375</c:v>
                </c:pt>
                <c:pt idx="18748">
                  <c:v>42648.347222222219</c:v>
                </c:pt>
                <c:pt idx="18749">
                  <c:v>42648.350694444445</c:v>
                </c:pt>
                <c:pt idx="18750">
                  <c:v>42648.354166666664</c:v>
                </c:pt>
                <c:pt idx="18751">
                  <c:v>42648.357638888891</c:v>
                </c:pt>
                <c:pt idx="18752">
                  <c:v>42648.361111111109</c:v>
                </c:pt>
                <c:pt idx="18753">
                  <c:v>42648.364583333336</c:v>
                </c:pt>
                <c:pt idx="18754">
                  <c:v>42648.368055555555</c:v>
                </c:pt>
                <c:pt idx="18755">
                  <c:v>42648.371527777781</c:v>
                </c:pt>
                <c:pt idx="18756">
                  <c:v>42648.375</c:v>
                </c:pt>
                <c:pt idx="18757">
                  <c:v>42648.378472222219</c:v>
                </c:pt>
                <c:pt idx="18758">
                  <c:v>42648.381944444445</c:v>
                </c:pt>
                <c:pt idx="18759">
                  <c:v>42648.385416666664</c:v>
                </c:pt>
                <c:pt idx="18760">
                  <c:v>42648.388888888891</c:v>
                </c:pt>
                <c:pt idx="18761">
                  <c:v>42648.392361111109</c:v>
                </c:pt>
                <c:pt idx="18762">
                  <c:v>42648.395833333336</c:v>
                </c:pt>
                <c:pt idx="18763">
                  <c:v>42648.399305555555</c:v>
                </c:pt>
                <c:pt idx="18764">
                  <c:v>42648.402777777781</c:v>
                </c:pt>
                <c:pt idx="18765">
                  <c:v>42648.40625</c:v>
                </c:pt>
                <c:pt idx="18766">
                  <c:v>42648.409722222219</c:v>
                </c:pt>
                <c:pt idx="18767">
                  <c:v>42648.413194444445</c:v>
                </c:pt>
                <c:pt idx="18768">
                  <c:v>42648.416666666664</c:v>
                </c:pt>
                <c:pt idx="18769">
                  <c:v>42648.420138888891</c:v>
                </c:pt>
                <c:pt idx="18770">
                  <c:v>42648.423611111109</c:v>
                </c:pt>
                <c:pt idx="18771">
                  <c:v>42648.427083333336</c:v>
                </c:pt>
                <c:pt idx="18772">
                  <c:v>42648.430555555555</c:v>
                </c:pt>
                <c:pt idx="18773">
                  <c:v>42648.434027777781</c:v>
                </c:pt>
                <c:pt idx="18774">
                  <c:v>42648.4375</c:v>
                </c:pt>
                <c:pt idx="18775">
                  <c:v>42648.440972222219</c:v>
                </c:pt>
                <c:pt idx="18776">
                  <c:v>42648.444444444445</c:v>
                </c:pt>
                <c:pt idx="18777">
                  <c:v>42648.447916666664</c:v>
                </c:pt>
                <c:pt idx="18778">
                  <c:v>42648.451388888891</c:v>
                </c:pt>
                <c:pt idx="18779">
                  <c:v>42648.454861111109</c:v>
                </c:pt>
                <c:pt idx="18780">
                  <c:v>42648.458333333336</c:v>
                </c:pt>
                <c:pt idx="18781">
                  <c:v>42648.461805555555</c:v>
                </c:pt>
                <c:pt idx="18782">
                  <c:v>42648.465277777781</c:v>
                </c:pt>
                <c:pt idx="18783">
                  <c:v>42648.46875</c:v>
                </c:pt>
                <c:pt idx="18784">
                  <c:v>42648.472222222219</c:v>
                </c:pt>
                <c:pt idx="18785">
                  <c:v>42648.475694444445</c:v>
                </c:pt>
                <c:pt idx="18786">
                  <c:v>42648.479166666664</c:v>
                </c:pt>
                <c:pt idx="18787">
                  <c:v>42648.482638888891</c:v>
                </c:pt>
                <c:pt idx="18788">
                  <c:v>42648.486111111109</c:v>
                </c:pt>
                <c:pt idx="18789">
                  <c:v>42648.489583333336</c:v>
                </c:pt>
                <c:pt idx="18790">
                  <c:v>42648.493055555555</c:v>
                </c:pt>
                <c:pt idx="18791">
                  <c:v>42648.496527777781</c:v>
                </c:pt>
                <c:pt idx="18792">
                  <c:v>42648.5</c:v>
                </c:pt>
                <c:pt idx="18793">
                  <c:v>42648.503472222219</c:v>
                </c:pt>
                <c:pt idx="18794">
                  <c:v>42648.506944444445</c:v>
                </c:pt>
                <c:pt idx="18795">
                  <c:v>42648.510416666664</c:v>
                </c:pt>
                <c:pt idx="18796">
                  <c:v>42648.513888888891</c:v>
                </c:pt>
                <c:pt idx="18797">
                  <c:v>42648.517361111109</c:v>
                </c:pt>
                <c:pt idx="18798">
                  <c:v>42648.520833333336</c:v>
                </c:pt>
                <c:pt idx="18799">
                  <c:v>42648.524305555555</c:v>
                </c:pt>
                <c:pt idx="18800">
                  <c:v>42648.527777777781</c:v>
                </c:pt>
                <c:pt idx="18801">
                  <c:v>42648.53125</c:v>
                </c:pt>
                <c:pt idx="18802">
                  <c:v>42648.534722222219</c:v>
                </c:pt>
                <c:pt idx="18803">
                  <c:v>42648.538194444445</c:v>
                </c:pt>
                <c:pt idx="18804">
                  <c:v>42648.541666666664</c:v>
                </c:pt>
                <c:pt idx="18805">
                  <c:v>42648.545138888891</c:v>
                </c:pt>
                <c:pt idx="18806">
                  <c:v>42648.548611111109</c:v>
                </c:pt>
                <c:pt idx="18807">
                  <c:v>42648.552083333336</c:v>
                </c:pt>
                <c:pt idx="18808">
                  <c:v>42648.555555555555</c:v>
                </c:pt>
                <c:pt idx="18809">
                  <c:v>42648.559027777781</c:v>
                </c:pt>
                <c:pt idx="18810">
                  <c:v>42648.5625</c:v>
                </c:pt>
                <c:pt idx="18811">
                  <c:v>42648.565972222219</c:v>
                </c:pt>
                <c:pt idx="18812">
                  <c:v>42648.569444444445</c:v>
                </c:pt>
                <c:pt idx="18813">
                  <c:v>42648.572916666664</c:v>
                </c:pt>
                <c:pt idx="18814">
                  <c:v>42648.576388888891</c:v>
                </c:pt>
                <c:pt idx="18815">
                  <c:v>42648.579861111109</c:v>
                </c:pt>
                <c:pt idx="18816">
                  <c:v>42648.583333333336</c:v>
                </c:pt>
                <c:pt idx="18817">
                  <c:v>42648.586805555555</c:v>
                </c:pt>
                <c:pt idx="18818">
                  <c:v>42648.590277777781</c:v>
                </c:pt>
                <c:pt idx="18819">
                  <c:v>42648.59375</c:v>
                </c:pt>
                <c:pt idx="18820">
                  <c:v>42648.597222222219</c:v>
                </c:pt>
                <c:pt idx="18821">
                  <c:v>42648.600694444445</c:v>
                </c:pt>
                <c:pt idx="18822">
                  <c:v>42648.604166666664</c:v>
                </c:pt>
                <c:pt idx="18823">
                  <c:v>42648.607638888891</c:v>
                </c:pt>
                <c:pt idx="18824">
                  <c:v>42648.611111111109</c:v>
                </c:pt>
                <c:pt idx="18825">
                  <c:v>42648.614583333336</c:v>
                </c:pt>
                <c:pt idx="18826">
                  <c:v>42648.618055555555</c:v>
                </c:pt>
                <c:pt idx="18827">
                  <c:v>42648.621527777781</c:v>
                </c:pt>
                <c:pt idx="18828">
                  <c:v>42648.625</c:v>
                </c:pt>
                <c:pt idx="18829">
                  <c:v>42648.628472222219</c:v>
                </c:pt>
                <c:pt idx="18830">
                  <c:v>42648.631944444445</c:v>
                </c:pt>
                <c:pt idx="18831">
                  <c:v>42648.635416666664</c:v>
                </c:pt>
                <c:pt idx="18832">
                  <c:v>42648.638888888891</c:v>
                </c:pt>
                <c:pt idx="18833">
                  <c:v>42648.642361111109</c:v>
                </c:pt>
                <c:pt idx="18834">
                  <c:v>42648.645833333336</c:v>
                </c:pt>
                <c:pt idx="18835">
                  <c:v>42648.649305555555</c:v>
                </c:pt>
                <c:pt idx="18836">
                  <c:v>42648.652777777781</c:v>
                </c:pt>
                <c:pt idx="18837">
                  <c:v>42648.65625</c:v>
                </c:pt>
                <c:pt idx="18838">
                  <c:v>42648.659722222219</c:v>
                </c:pt>
                <c:pt idx="18839">
                  <c:v>42648.663194444445</c:v>
                </c:pt>
                <c:pt idx="18840">
                  <c:v>42648.666666666664</c:v>
                </c:pt>
                <c:pt idx="18841">
                  <c:v>42648.670138888891</c:v>
                </c:pt>
                <c:pt idx="18842">
                  <c:v>42648.673611111109</c:v>
                </c:pt>
                <c:pt idx="18843">
                  <c:v>42648.677083333336</c:v>
                </c:pt>
                <c:pt idx="18844">
                  <c:v>42648.680555555555</c:v>
                </c:pt>
                <c:pt idx="18845">
                  <c:v>42648.684027777781</c:v>
                </c:pt>
                <c:pt idx="18846">
                  <c:v>42648.6875</c:v>
                </c:pt>
                <c:pt idx="18847">
                  <c:v>42648.690972222219</c:v>
                </c:pt>
                <c:pt idx="18848">
                  <c:v>42648.694444444445</c:v>
                </c:pt>
                <c:pt idx="18849">
                  <c:v>42648.697916666664</c:v>
                </c:pt>
                <c:pt idx="18850">
                  <c:v>42648.701388888891</c:v>
                </c:pt>
                <c:pt idx="18851">
                  <c:v>42648.704861111109</c:v>
                </c:pt>
                <c:pt idx="18852">
                  <c:v>42648.708333333336</c:v>
                </c:pt>
                <c:pt idx="18853">
                  <c:v>42648.711805555555</c:v>
                </c:pt>
                <c:pt idx="18854">
                  <c:v>42648.715277777781</c:v>
                </c:pt>
                <c:pt idx="18855">
                  <c:v>42648.71875</c:v>
                </c:pt>
                <c:pt idx="18856">
                  <c:v>42648.722222222219</c:v>
                </c:pt>
                <c:pt idx="18857">
                  <c:v>42648.725694444445</c:v>
                </c:pt>
                <c:pt idx="18858">
                  <c:v>42648.729166666664</c:v>
                </c:pt>
                <c:pt idx="18859">
                  <c:v>42648.732638888891</c:v>
                </c:pt>
                <c:pt idx="18860">
                  <c:v>42648.736111111109</c:v>
                </c:pt>
                <c:pt idx="18861">
                  <c:v>42648.739583333336</c:v>
                </c:pt>
                <c:pt idx="18862">
                  <c:v>42648.743055555555</c:v>
                </c:pt>
                <c:pt idx="18863">
                  <c:v>42648.746527777781</c:v>
                </c:pt>
                <c:pt idx="18864">
                  <c:v>42648.75</c:v>
                </c:pt>
                <c:pt idx="18865">
                  <c:v>42648.753472222219</c:v>
                </c:pt>
                <c:pt idx="18866">
                  <c:v>42648.756944444445</c:v>
                </c:pt>
                <c:pt idx="18867">
                  <c:v>42648.760416666664</c:v>
                </c:pt>
                <c:pt idx="18868">
                  <c:v>42648.763888888891</c:v>
                </c:pt>
                <c:pt idx="18869">
                  <c:v>42648.767361111109</c:v>
                </c:pt>
                <c:pt idx="18870">
                  <c:v>42648.770833333336</c:v>
                </c:pt>
                <c:pt idx="18871">
                  <c:v>42648.774305555555</c:v>
                </c:pt>
                <c:pt idx="18872">
                  <c:v>42648.777777777781</c:v>
                </c:pt>
                <c:pt idx="18873">
                  <c:v>42648.78125</c:v>
                </c:pt>
                <c:pt idx="18874">
                  <c:v>42648.784722222219</c:v>
                </c:pt>
                <c:pt idx="18875">
                  <c:v>42648.788194444445</c:v>
                </c:pt>
                <c:pt idx="18876">
                  <c:v>42648.791666666664</c:v>
                </c:pt>
                <c:pt idx="18877">
                  <c:v>42648.795138888891</c:v>
                </c:pt>
                <c:pt idx="18878">
                  <c:v>42648.798611111109</c:v>
                </c:pt>
                <c:pt idx="18879">
                  <c:v>42648.802083333336</c:v>
                </c:pt>
                <c:pt idx="18880">
                  <c:v>42648.805555555555</c:v>
                </c:pt>
                <c:pt idx="18881">
                  <c:v>42648.809027777781</c:v>
                </c:pt>
                <c:pt idx="18882">
                  <c:v>42648.8125</c:v>
                </c:pt>
                <c:pt idx="18883">
                  <c:v>42648.815972222219</c:v>
                </c:pt>
                <c:pt idx="18884">
                  <c:v>42648.819444444445</c:v>
                </c:pt>
                <c:pt idx="18885">
                  <c:v>42648.822916666664</c:v>
                </c:pt>
                <c:pt idx="18886">
                  <c:v>42648.826388888891</c:v>
                </c:pt>
                <c:pt idx="18887">
                  <c:v>42648.829861111109</c:v>
                </c:pt>
                <c:pt idx="18888">
                  <c:v>42648.833333333336</c:v>
                </c:pt>
                <c:pt idx="18889">
                  <c:v>42648.836805555555</c:v>
                </c:pt>
                <c:pt idx="18890">
                  <c:v>42648.840277777781</c:v>
                </c:pt>
                <c:pt idx="18891">
                  <c:v>42648.84375</c:v>
                </c:pt>
                <c:pt idx="18892">
                  <c:v>42648.847222222219</c:v>
                </c:pt>
                <c:pt idx="18893">
                  <c:v>42648.850694444445</c:v>
                </c:pt>
                <c:pt idx="18894">
                  <c:v>42648.854166666664</c:v>
                </c:pt>
                <c:pt idx="18895">
                  <c:v>42648.857638888891</c:v>
                </c:pt>
                <c:pt idx="18896">
                  <c:v>42648.861111111109</c:v>
                </c:pt>
                <c:pt idx="18897">
                  <c:v>42648.864583333336</c:v>
                </c:pt>
                <c:pt idx="18898">
                  <c:v>42648.868055555555</c:v>
                </c:pt>
                <c:pt idx="18899">
                  <c:v>42648.871527777781</c:v>
                </c:pt>
                <c:pt idx="18900">
                  <c:v>42648.875</c:v>
                </c:pt>
                <c:pt idx="18901">
                  <c:v>42648.878472222219</c:v>
                </c:pt>
                <c:pt idx="18902">
                  <c:v>42648.881944444445</c:v>
                </c:pt>
                <c:pt idx="18903">
                  <c:v>42648.885416666664</c:v>
                </c:pt>
                <c:pt idx="18904">
                  <c:v>42648.888888888891</c:v>
                </c:pt>
                <c:pt idx="18905">
                  <c:v>42648.892361111109</c:v>
                </c:pt>
                <c:pt idx="18906">
                  <c:v>42648.895833333336</c:v>
                </c:pt>
                <c:pt idx="18907">
                  <c:v>42648.899305555555</c:v>
                </c:pt>
                <c:pt idx="18908">
                  <c:v>42648.902777777781</c:v>
                </c:pt>
                <c:pt idx="18909">
                  <c:v>42648.90625</c:v>
                </c:pt>
                <c:pt idx="18910">
                  <c:v>42648.909722222219</c:v>
                </c:pt>
                <c:pt idx="18911">
                  <c:v>42648.913194444445</c:v>
                </c:pt>
                <c:pt idx="18912">
                  <c:v>42648.916666666664</c:v>
                </c:pt>
                <c:pt idx="18913">
                  <c:v>42648.920138888891</c:v>
                </c:pt>
                <c:pt idx="18914">
                  <c:v>42648.923611111109</c:v>
                </c:pt>
                <c:pt idx="18915">
                  <c:v>42648.927083333336</c:v>
                </c:pt>
                <c:pt idx="18916">
                  <c:v>42648.930555555555</c:v>
                </c:pt>
                <c:pt idx="18917">
                  <c:v>42648.934027777781</c:v>
                </c:pt>
                <c:pt idx="18918">
                  <c:v>42648.9375</c:v>
                </c:pt>
                <c:pt idx="18919">
                  <c:v>42648.940972222219</c:v>
                </c:pt>
                <c:pt idx="18920">
                  <c:v>42648.944444444445</c:v>
                </c:pt>
                <c:pt idx="18921">
                  <c:v>42648.947916666664</c:v>
                </c:pt>
                <c:pt idx="18922">
                  <c:v>42648.951388888891</c:v>
                </c:pt>
                <c:pt idx="18923">
                  <c:v>42648.954861111109</c:v>
                </c:pt>
                <c:pt idx="18924">
                  <c:v>42648.958333333336</c:v>
                </c:pt>
                <c:pt idx="18925">
                  <c:v>42648.961805555555</c:v>
                </c:pt>
                <c:pt idx="18926">
                  <c:v>42648.965277777781</c:v>
                </c:pt>
                <c:pt idx="18927">
                  <c:v>42648.96875</c:v>
                </c:pt>
                <c:pt idx="18928">
                  <c:v>42648.972222222219</c:v>
                </c:pt>
                <c:pt idx="18929">
                  <c:v>42648.975694444445</c:v>
                </c:pt>
                <c:pt idx="18930">
                  <c:v>42648.979166666664</c:v>
                </c:pt>
                <c:pt idx="18931">
                  <c:v>42648.982638888891</c:v>
                </c:pt>
                <c:pt idx="18932">
                  <c:v>42648.986111111109</c:v>
                </c:pt>
                <c:pt idx="18933">
                  <c:v>42648.989583333336</c:v>
                </c:pt>
                <c:pt idx="18934">
                  <c:v>42648.993055555555</c:v>
                </c:pt>
                <c:pt idx="18935">
                  <c:v>42648.996527777781</c:v>
                </c:pt>
                <c:pt idx="18936">
                  <c:v>42649</c:v>
                </c:pt>
                <c:pt idx="18937">
                  <c:v>42649.003472222219</c:v>
                </c:pt>
                <c:pt idx="18938">
                  <c:v>42649.006944444445</c:v>
                </c:pt>
                <c:pt idx="18939">
                  <c:v>42649.010416666664</c:v>
                </c:pt>
                <c:pt idx="18940">
                  <c:v>42649.013888888891</c:v>
                </c:pt>
                <c:pt idx="18941">
                  <c:v>42649.017361111109</c:v>
                </c:pt>
                <c:pt idx="18942">
                  <c:v>42649.020833333336</c:v>
                </c:pt>
                <c:pt idx="18943">
                  <c:v>42649.024305555555</c:v>
                </c:pt>
                <c:pt idx="18944">
                  <c:v>42649.027777777781</c:v>
                </c:pt>
                <c:pt idx="18945">
                  <c:v>42649.03125</c:v>
                </c:pt>
                <c:pt idx="18946">
                  <c:v>42649.034722222219</c:v>
                </c:pt>
                <c:pt idx="18947">
                  <c:v>42649.038194444445</c:v>
                </c:pt>
                <c:pt idx="18948">
                  <c:v>42649.041666666664</c:v>
                </c:pt>
                <c:pt idx="18949">
                  <c:v>42649.045138888891</c:v>
                </c:pt>
                <c:pt idx="18950">
                  <c:v>42649.048611111109</c:v>
                </c:pt>
                <c:pt idx="18951">
                  <c:v>42649.052083333336</c:v>
                </c:pt>
                <c:pt idx="18952">
                  <c:v>42649.055555555555</c:v>
                </c:pt>
                <c:pt idx="18953">
                  <c:v>42649.059027777781</c:v>
                </c:pt>
                <c:pt idx="18954">
                  <c:v>42649.0625</c:v>
                </c:pt>
                <c:pt idx="18955">
                  <c:v>42649.065972222219</c:v>
                </c:pt>
                <c:pt idx="18956">
                  <c:v>42649.069444444445</c:v>
                </c:pt>
                <c:pt idx="18957">
                  <c:v>42649.072916666664</c:v>
                </c:pt>
                <c:pt idx="18958">
                  <c:v>42649.076388888891</c:v>
                </c:pt>
                <c:pt idx="18959">
                  <c:v>42649.079861111109</c:v>
                </c:pt>
                <c:pt idx="18960">
                  <c:v>42649.083333333336</c:v>
                </c:pt>
                <c:pt idx="18961">
                  <c:v>42649.086805555555</c:v>
                </c:pt>
                <c:pt idx="18962">
                  <c:v>42649.090277777781</c:v>
                </c:pt>
                <c:pt idx="18963">
                  <c:v>42649.09375</c:v>
                </c:pt>
                <c:pt idx="18964">
                  <c:v>42649.097222222219</c:v>
                </c:pt>
                <c:pt idx="18965">
                  <c:v>42649.100694444445</c:v>
                </c:pt>
                <c:pt idx="18966">
                  <c:v>42649.104166666664</c:v>
                </c:pt>
                <c:pt idx="18967">
                  <c:v>42649.107638888891</c:v>
                </c:pt>
                <c:pt idx="18968">
                  <c:v>42649.111111111109</c:v>
                </c:pt>
                <c:pt idx="18969">
                  <c:v>42649.114583333336</c:v>
                </c:pt>
                <c:pt idx="18970">
                  <c:v>42649.118055555555</c:v>
                </c:pt>
                <c:pt idx="18971">
                  <c:v>42649.121527777781</c:v>
                </c:pt>
                <c:pt idx="18972">
                  <c:v>42649.125</c:v>
                </c:pt>
                <c:pt idx="18973">
                  <c:v>42649.128472222219</c:v>
                </c:pt>
                <c:pt idx="18974">
                  <c:v>42649.131944444445</c:v>
                </c:pt>
                <c:pt idx="18975">
                  <c:v>42649.135416666664</c:v>
                </c:pt>
                <c:pt idx="18976">
                  <c:v>42649.138888888891</c:v>
                </c:pt>
                <c:pt idx="18977">
                  <c:v>42649.142361111109</c:v>
                </c:pt>
                <c:pt idx="18978">
                  <c:v>42649.145833333336</c:v>
                </c:pt>
                <c:pt idx="18979">
                  <c:v>42649.149305555555</c:v>
                </c:pt>
                <c:pt idx="18980">
                  <c:v>42649.152777777781</c:v>
                </c:pt>
                <c:pt idx="18981">
                  <c:v>42649.15625</c:v>
                </c:pt>
                <c:pt idx="18982">
                  <c:v>42649.159722222219</c:v>
                </c:pt>
                <c:pt idx="18983">
                  <c:v>42649.163194444445</c:v>
                </c:pt>
                <c:pt idx="18984">
                  <c:v>42649.166666666664</c:v>
                </c:pt>
                <c:pt idx="18985">
                  <c:v>42649.170138888891</c:v>
                </c:pt>
                <c:pt idx="18986">
                  <c:v>42649.173611111109</c:v>
                </c:pt>
                <c:pt idx="18987">
                  <c:v>42649.177083333336</c:v>
                </c:pt>
                <c:pt idx="18988">
                  <c:v>42649.180555555555</c:v>
                </c:pt>
                <c:pt idx="18989">
                  <c:v>42649.184027777781</c:v>
                </c:pt>
                <c:pt idx="18990">
                  <c:v>42649.1875</c:v>
                </c:pt>
                <c:pt idx="18991">
                  <c:v>42649.190972222219</c:v>
                </c:pt>
                <c:pt idx="18992">
                  <c:v>42649.194444444445</c:v>
                </c:pt>
                <c:pt idx="18993">
                  <c:v>42649.197916666664</c:v>
                </c:pt>
                <c:pt idx="18994">
                  <c:v>42649.201388888891</c:v>
                </c:pt>
                <c:pt idx="18995">
                  <c:v>42649.204861111109</c:v>
                </c:pt>
                <c:pt idx="18996">
                  <c:v>42649.208333333336</c:v>
                </c:pt>
                <c:pt idx="18997">
                  <c:v>42649.211805555555</c:v>
                </c:pt>
                <c:pt idx="18998">
                  <c:v>42649.215277777781</c:v>
                </c:pt>
                <c:pt idx="18999">
                  <c:v>42649.21875</c:v>
                </c:pt>
                <c:pt idx="19000">
                  <c:v>42649.222222222219</c:v>
                </c:pt>
                <c:pt idx="19001">
                  <c:v>42649.225694444445</c:v>
                </c:pt>
                <c:pt idx="19002">
                  <c:v>42649.229166666664</c:v>
                </c:pt>
                <c:pt idx="19003">
                  <c:v>42649.232638888891</c:v>
                </c:pt>
                <c:pt idx="19004">
                  <c:v>42649.236111111109</c:v>
                </c:pt>
                <c:pt idx="19005">
                  <c:v>42649.239583333336</c:v>
                </c:pt>
                <c:pt idx="19006">
                  <c:v>42649.243055555555</c:v>
                </c:pt>
                <c:pt idx="19007">
                  <c:v>42649.246527777781</c:v>
                </c:pt>
                <c:pt idx="19008">
                  <c:v>42649.25</c:v>
                </c:pt>
                <c:pt idx="19009">
                  <c:v>42649.253472222219</c:v>
                </c:pt>
                <c:pt idx="19010">
                  <c:v>42649.256944444445</c:v>
                </c:pt>
                <c:pt idx="19011">
                  <c:v>42649.260416666664</c:v>
                </c:pt>
                <c:pt idx="19012">
                  <c:v>42649.263888888891</c:v>
                </c:pt>
                <c:pt idx="19013">
                  <c:v>42649.267361111109</c:v>
                </c:pt>
                <c:pt idx="19014">
                  <c:v>42649.270833333336</c:v>
                </c:pt>
                <c:pt idx="19015">
                  <c:v>42649.274305555555</c:v>
                </c:pt>
                <c:pt idx="19016">
                  <c:v>42649.277777777781</c:v>
                </c:pt>
                <c:pt idx="19017">
                  <c:v>42649.28125</c:v>
                </c:pt>
                <c:pt idx="19018">
                  <c:v>42649.284722222219</c:v>
                </c:pt>
                <c:pt idx="19019">
                  <c:v>42649.288194444445</c:v>
                </c:pt>
                <c:pt idx="19020">
                  <c:v>42649.291666666664</c:v>
                </c:pt>
                <c:pt idx="19021">
                  <c:v>42649.295138888891</c:v>
                </c:pt>
                <c:pt idx="19022">
                  <c:v>42649.298611111109</c:v>
                </c:pt>
                <c:pt idx="19023">
                  <c:v>42649.302083333336</c:v>
                </c:pt>
                <c:pt idx="19024">
                  <c:v>42649.305555555555</c:v>
                </c:pt>
                <c:pt idx="19025">
                  <c:v>42649.309027777781</c:v>
                </c:pt>
                <c:pt idx="19026">
                  <c:v>42649.3125</c:v>
                </c:pt>
                <c:pt idx="19027">
                  <c:v>42649.315972222219</c:v>
                </c:pt>
                <c:pt idx="19028">
                  <c:v>42649.319444444445</c:v>
                </c:pt>
                <c:pt idx="19029">
                  <c:v>42649.322916666664</c:v>
                </c:pt>
                <c:pt idx="19030">
                  <c:v>42649.326388888891</c:v>
                </c:pt>
                <c:pt idx="19031">
                  <c:v>42649.329861111109</c:v>
                </c:pt>
                <c:pt idx="19032">
                  <c:v>42649.333333333336</c:v>
                </c:pt>
                <c:pt idx="19033">
                  <c:v>42649.336805555555</c:v>
                </c:pt>
                <c:pt idx="19034">
                  <c:v>42649.340277777781</c:v>
                </c:pt>
                <c:pt idx="19035">
                  <c:v>42649.34375</c:v>
                </c:pt>
                <c:pt idx="19036">
                  <c:v>42649.347222222219</c:v>
                </c:pt>
                <c:pt idx="19037">
                  <c:v>42649.350694444445</c:v>
                </c:pt>
                <c:pt idx="19038">
                  <c:v>42649.354166666664</c:v>
                </c:pt>
                <c:pt idx="19039">
                  <c:v>42649.357638888891</c:v>
                </c:pt>
                <c:pt idx="19040">
                  <c:v>42649.361111111109</c:v>
                </c:pt>
                <c:pt idx="19041">
                  <c:v>42649.364583333336</c:v>
                </c:pt>
                <c:pt idx="19042">
                  <c:v>42649.368055555555</c:v>
                </c:pt>
                <c:pt idx="19043">
                  <c:v>42649.371527777781</c:v>
                </c:pt>
                <c:pt idx="19044">
                  <c:v>42649.375</c:v>
                </c:pt>
                <c:pt idx="19045">
                  <c:v>42649.378472222219</c:v>
                </c:pt>
                <c:pt idx="19046">
                  <c:v>42649.381944444445</c:v>
                </c:pt>
                <c:pt idx="19047">
                  <c:v>42649.385416666664</c:v>
                </c:pt>
                <c:pt idx="19048">
                  <c:v>42649.388888888891</c:v>
                </c:pt>
                <c:pt idx="19049">
                  <c:v>42649.392361111109</c:v>
                </c:pt>
                <c:pt idx="19050">
                  <c:v>42649.395833333336</c:v>
                </c:pt>
                <c:pt idx="19051">
                  <c:v>42649.399305555555</c:v>
                </c:pt>
                <c:pt idx="19052">
                  <c:v>42649.402777777781</c:v>
                </c:pt>
                <c:pt idx="19053">
                  <c:v>42649.40625</c:v>
                </c:pt>
                <c:pt idx="19054">
                  <c:v>42649.409722222219</c:v>
                </c:pt>
                <c:pt idx="19055">
                  <c:v>42649.413194444445</c:v>
                </c:pt>
                <c:pt idx="19056">
                  <c:v>42649.416666666664</c:v>
                </c:pt>
                <c:pt idx="19057">
                  <c:v>42649.420138888891</c:v>
                </c:pt>
                <c:pt idx="19058">
                  <c:v>42649.423611111109</c:v>
                </c:pt>
                <c:pt idx="19059">
                  <c:v>42649.427083333336</c:v>
                </c:pt>
                <c:pt idx="19060">
                  <c:v>42649.430555555555</c:v>
                </c:pt>
                <c:pt idx="19061">
                  <c:v>42649.434027777781</c:v>
                </c:pt>
                <c:pt idx="19062">
                  <c:v>42649.4375</c:v>
                </c:pt>
                <c:pt idx="19063">
                  <c:v>42649.440972222219</c:v>
                </c:pt>
                <c:pt idx="19064">
                  <c:v>42649.444444444445</c:v>
                </c:pt>
                <c:pt idx="19065">
                  <c:v>42649.447916666664</c:v>
                </c:pt>
                <c:pt idx="19066">
                  <c:v>42649.451388888891</c:v>
                </c:pt>
                <c:pt idx="19067">
                  <c:v>42649.454861111109</c:v>
                </c:pt>
                <c:pt idx="19068">
                  <c:v>42649.458333333336</c:v>
                </c:pt>
                <c:pt idx="19069">
                  <c:v>42649.461805555555</c:v>
                </c:pt>
                <c:pt idx="19070">
                  <c:v>42649.465277777781</c:v>
                </c:pt>
                <c:pt idx="19071">
                  <c:v>42649.46875</c:v>
                </c:pt>
                <c:pt idx="19072">
                  <c:v>42649.472222222219</c:v>
                </c:pt>
                <c:pt idx="19073">
                  <c:v>42649.475694444445</c:v>
                </c:pt>
                <c:pt idx="19074">
                  <c:v>42649.479166666664</c:v>
                </c:pt>
                <c:pt idx="19075">
                  <c:v>42649.482638888891</c:v>
                </c:pt>
                <c:pt idx="19076">
                  <c:v>42649.486111111109</c:v>
                </c:pt>
                <c:pt idx="19077">
                  <c:v>42649.489583333336</c:v>
                </c:pt>
                <c:pt idx="19078">
                  <c:v>42649.493055555555</c:v>
                </c:pt>
                <c:pt idx="19079">
                  <c:v>42649.496527777781</c:v>
                </c:pt>
                <c:pt idx="19080">
                  <c:v>42649.5</c:v>
                </c:pt>
                <c:pt idx="19081">
                  <c:v>42649.503472222219</c:v>
                </c:pt>
                <c:pt idx="19082">
                  <c:v>42649.506944444445</c:v>
                </c:pt>
                <c:pt idx="19083">
                  <c:v>42649.510416666664</c:v>
                </c:pt>
                <c:pt idx="19084">
                  <c:v>42649.513888888891</c:v>
                </c:pt>
                <c:pt idx="19085">
                  <c:v>42649.517361111109</c:v>
                </c:pt>
                <c:pt idx="19086">
                  <c:v>42649.520833333336</c:v>
                </c:pt>
                <c:pt idx="19087">
                  <c:v>42649.524305555555</c:v>
                </c:pt>
                <c:pt idx="19088">
                  <c:v>42649.527777777781</c:v>
                </c:pt>
                <c:pt idx="19089">
                  <c:v>42649.53125</c:v>
                </c:pt>
                <c:pt idx="19090">
                  <c:v>42649.534722222219</c:v>
                </c:pt>
                <c:pt idx="19091">
                  <c:v>42649.538194444445</c:v>
                </c:pt>
                <c:pt idx="19092">
                  <c:v>42649.541666666664</c:v>
                </c:pt>
                <c:pt idx="19093">
                  <c:v>42649.545138888891</c:v>
                </c:pt>
                <c:pt idx="19094">
                  <c:v>42649.548611111109</c:v>
                </c:pt>
                <c:pt idx="19095">
                  <c:v>42649.552083333336</c:v>
                </c:pt>
                <c:pt idx="19096">
                  <c:v>42649.555555555555</c:v>
                </c:pt>
                <c:pt idx="19097">
                  <c:v>42649.559027777781</c:v>
                </c:pt>
                <c:pt idx="19098">
                  <c:v>42649.5625</c:v>
                </c:pt>
                <c:pt idx="19099">
                  <c:v>42649.565972222219</c:v>
                </c:pt>
                <c:pt idx="19100">
                  <c:v>42649.569444444445</c:v>
                </c:pt>
                <c:pt idx="19101">
                  <c:v>42649.572916666664</c:v>
                </c:pt>
                <c:pt idx="19102">
                  <c:v>42649.576388888891</c:v>
                </c:pt>
                <c:pt idx="19103">
                  <c:v>42649.579861111109</c:v>
                </c:pt>
                <c:pt idx="19104">
                  <c:v>42649.583333333336</c:v>
                </c:pt>
                <c:pt idx="19105">
                  <c:v>42649.586805555555</c:v>
                </c:pt>
                <c:pt idx="19106">
                  <c:v>42649.590277777781</c:v>
                </c:pt>
                <c:pt idx="19107">
                  <c:v>42649.59375</c:v>
                </c:pt>
                <c:pt idx="19108">
                  <c:v>42649.597222222219</c:v>
                </c:pt>
                <c:pt idx="19109">
                  <c:v>42649.600694444445</c:v>
                </c:pt>
                <c:pt idx="19110">
                  <c:v>42649.604166666664</c:v>
                </c:pt>
                <c:pt idx="19111">
                  <c:v>42649.607638888891</c:v>
                </c:pt>
                <c:pt idx="19112">
                  <c:v>42649.611111111109</c:v>
                </c:pt>
                <c:pt idx="19113">
                  <c:v>42649.614583333336</c:v>
                </c:pt>
                <c:pt idx="19114">
                  <c:v>42649.618055555555</c:v>
                </c:pt>
                <c:pt idx="19115">
                  <c:v>42649.621527777781</c:v>
                </c:pt>
                <c:pt idx="19116">
                  <c:v>42649.625</c:v>
                </c:pt>
                <c:pt idx="19117">
                  <c:v>42649.628472222219</c:v>
                </c:pt>
                <c:pt idx="19118">
                  <c:v>42649.631944444445</c:v>
                </c:pt>
                <c:pt idx="19119">
                  <c:v>42649.635416666664</c:v>
                </c:pt>
                <c:pt idx="19120">
                  <c:v>42649.638888888891</c:v>
                </c:pt>
                <c:pt idx="19121">
                  <c:v>42649.642361111109</c:v>
                </c:pt>
                <c:pt idx="19122">
                  <c:v>42649.645833333336</c:v>
                </c:pt>
                <c:pt idx="19123">
                  <c:v>42649.649305555555</c:v>
                </c:pt>
                <c:pt idx="19124">
                  <c:v>42649.652777777781</c:v>
                </c:pt>
                <c:pt idx="19125">
                  <c:v>42649.65625</c:v>
                </c:pt>
                <c:pt idx="19126">
                  <c:v>42649.659722222219</c:v>
                </c:pt>
                <c:pt idx="19127">
                  <c:v>42649.663194444445</c:v>
                </c:pt>
                <c:pt idx="19128">
                  <c:v>42649.666666666664</c:v>
                </c:pt>
                <c:pt idx="19129">
                  <c:v>42649.670138888891</c:v>
                </c:pt>
                <c:pt idx="19130">
                  <c:v>42649.673611111109</c:v>
                </c:pt>
                <c:pt idx="19131">
                  <c:v>42649.677083333336</c:v>
                </c:pt>
                <c:pt idx="19132">
                  <c:v>42649.680555555555</c:v>
                </c:pt>
                <c:pt idx="19133">
                  <c:v>42649.684027777781</c:v>
                </c:pt>
                <c:pt idx="19134">
                  <c:v>42649.6875</c:v>
                </c:pt>
                <c:pt idx="19135">
                  <c:v>42649.690972222219</c:v>
                </c:pt>
                <c:pt idx="19136">
                  <c:v>42649.694444444445</c:v>
                </c:pt>
                <c:pt idx="19137">
                  <c:v>42649.697916666664</c:v>
                </c:pt>
                <c:pt idx="19138">
                  <c:v>42649.701388888891</c:v>
                </c:pt>
                <c:pt idx="19139">
                  <c:v>42649.704861111109</c:v>
                </c:pt>
                <c:pt idx="19140">
                  <c:v>42649.708333333336</c:v>
                </c:pt>
                <c:pt idx="19141">
                  <c:v>42649.711805555555</c:v>
                </c:pt>
                <c:pt idx="19142">
                  <c:v>42649.715277777781</c:v>
                </c:pt>
                <c:pt idx="19143">
                  <c:v>42649.71875</c:v>
                </c:pt>
                <c:pt idx="19144">
                  <c:v>42649.722222222219</c:v>
                </c:pt>
                <c:pt idx="19145">
                  <c:v>42649.725694444445</c:v>
                </c:pt>
                <c:pt idx="19146">
                  <c:v>42649.729166666664</c:v>
                </c:pt>
                <c:pt idx="19147">
                  <c:v>42649.732638888891</c:v>
                </c:pt>
                <c:pt idx="19148">
                  <c:v>42649.736111111109</c:v>
                </c:pt>
                <c:pt idx="19149">
                  <c:v>42649.739583333336</c:v>
                </c:pt>
                <c:pt idx="19150">
                  <c:v>42649.743055555555</c:v>
                </c:pt>
                <c:pt idx="19151">
                  <c:v>42649.746527777781</c:v>
                </c:pt>
                <c:pt idx="19152">
                  <c:v>42649.75</c:v>
                </c:pt>
                <c:pt idx="19153">
                  <c:v>42649.753472222219</c:v>
                </c:pt>
                <c:pt idx="19154">
                  <c:v>42649.756944444445</c:v>
                </c:pt>
                <c:pt idx="19155">
                  <c:v>42649.760416666664</c:v>
                </c:pt>
                <c:pt idx="19156">
                  <c:v>42649.763888888891</c:v>
                </c:pt>
                <c:pt idx="19157">
                  <c:v>42649.767361111109</c:v>
                </c:pt>
                <c:pt idx="19158">
                  <c:v>42649.770833333336</c:v>
                </c:pt>
                <c:pt idx="19159">
                  <c:v>42649.774305555555</c:v>
                </c:pt>
                <c:pt idx="19160">
                  <c:v>42649.777777777781</c:v>
                </c:pt>
                <c:pt idx="19161">
                  <c:v>42649.78125</c:v>
                </c:pt>
                <c:pt idx="19162">
                  <c:v>42649.784722222219</c:v>
                </c:pt>
                <c:pt idx="19163">
                  <c:v>42649.788194444445</c:v>
                </c:pt>
                <c:pt idx="19164">
                  <c:v>42649.791666666664</c:v>
                </c:pt>
                <c:pt idx="19165">
                  <c:v>42649.795138888891</c:v>
                </c:pt>
                <c:pt idx="19166">
                  <c:v>42649.798611111109</c:v>
                </c:pt>
                <c:pt idx="19167">
                  <c:v>42649.802083333336</c:v>
                </c:pt>
                <c:pt idx="19168">
                  <c:v>42649.805555555555</c:v>
                </c:pt>
                <c:pt idx="19169">
                  <c:v>42649.809027777781</c:v>
                </c:pt>
                <c:pt idx="19170">
                  <c:v>42649.8125</c:v>
                </c:pt>
                <c:pt idx="19171">
                  <c:v>42649.815972222219</c:v>
                </c:pt>
                <c:pt idx="19172">
                  <c:v>42649.819444444445</c:v>
                </c:pt>
                <c:pt idx="19173">
                  <c:v>42649.822916666664</c:v>
                </c:pt>
                <c:pt idx="19174">
                  <c:v>42649.826388888891</c:v>
                </c:pt>
                <c:pt idx="19175">
                  <c:v>42649.829861111109</c:v>
                </c:pt>
                <c:pt idx="19176">
                  <c:v>42649.833333333336</c:v>
                </c:pt>
                <c:pt idx="19177">
                  <c:v>42649.836805555555</c:v>
                </c:pt>
                <c:pt idx="19178">
                  <c:v>42649.840277777781</c:v>
                </c:pt>
                <c:pt idx="19179">
                  <c:v>42649.84375</c:v>
                </c:pt>
                <c:pt idx="19180">
                  <c:v>42649.847222222219</c:v>
                </c:pt>
                <c:pt idx="19181">
                  <c:v>42649.850694444445</c:v>
                </c:pt>
                <c:pt idx="19182">
                  <c:v>42649.854166666664</c:v>
                </c:pt>
                <c:pt idx="19183">
                  <c:v>42649.857638888891</c:v>
                </c:pt>
                <c:pt idx="19184">
                  <c:v>42649.861111111109</c:v>
                </c:pt>
                <c:pt idx="19185">
                  <c:v>42649.864583333336</c:v>
                </c:pt>
                <c:pt idx="19186">
                  <c:v>42649.868055555555</c:v>
                </c:pt>
                <c:pt idx="19187">
                  <c:v>42649.871527777781</c:v>
                </c:pt>
                <c:pt idx="19188">
                  <c:v>42649.875</c:v>
                </c:pt>
                <c:pt idx="19189">
                  <c:v>42649.878472222219</c:v>
                </c:pt>
                <c:pt idx="19190">
                  <c:v>42649.881944444445</c:v>
                </c:pt>
                <c:pt idx="19191">
                  <c:v>42649.885416666664</c:v>
                </c:pt>
                <c:pt idx="19192">
                  <c:v>42649.888888888891</c:v>
                </c:pt>
                <c:pt idx="19193">
                  <c:v>42649.892361111109</c:v>
                </c:pt>
                <c:pt idx="19194">
                  <c:v>42649.895833333336</c:v>
                </c:pt>
                <c:pt idx="19195">
                  <c:v>42649.899305555555</c:v>
                </c:pt>
                <c:pt idx="19196">
                  <c:v>42649.902777777781</c:v>
                </c:pt>
                <c:pt idx="19197">
                  <c:v>42649.90625</c:v>
                </c:pt>
                <c:pt idx="19198">
                  <c:v>42649.909722222219</c:v>
                </c:pt>
                <c:pt idx="19199">
                  <c:v>42649.913194444445</c:v>
                </c:pt>
                <c:pt idx="19200">
                  <c:v>42649.916666666664</c:v>
                </c:pt>
                <c:pt idx="19201">
                  <c:v>42649.920138888891</c:v>
                </c:pt>
                <c:pt idx="19202">
                  <c:v>42649.923611111109</c:v>
                </c:pt>
                <c:pt idx="19203">
                  <c:v>42649.927083333336</c:v>
                </c:pt>
                <c:pt idx="19204">
                  <c:v>42649.930555555555</c:v>
                </c:pt>
                <c:pt idx="19205">
                  <c:v>42649.934027777781</c:v>
                </c:pt>
                <c:pt idx="19206">
                  <c:v>42649.9375</c:v>
                </c:pt>
                <c:pt idx="19207">
                  <c:v>42649.940972222219</c:v>
                </c:pt>
                <c:pt idx="19208">
                  <c:v>42649.944444444445</c:v>
                </c:pt>
                <c:pt idx="19209">
                  <c:v>42649.947916666664</c:v>
                </c:pt>
                <c:pt idx="19210">
                  <c:v>42649.951388888891</c:v>
                </c:pt>
                <c:pt idx="19211">
                  <c:v>42649.954861111109</c:v>
                </c:pt>
                <c:pt idx="19212">
                  <c:v>42649.958333333336</c:v>
                </c:pt>
                <c:pt idx="19213">
                  <c:v>42649.961805555555</c:v>
                </c:pt>
                <c:pt idx="19214">
                  <c:v>42649.965277777781</c:v>
                </c:pt>
                <c:pt idx="19215">
                  <c:v>42649.96875</c:v>
                </c:pt>
                <c:pt idx="19216">
                  <c:v>42649.972222222219</c:v>
                </c:pt>
                <c:pt idx="19217">
                  <c:v>42649.975694444445</c:v>
                </c:pt>
                <c:pt idx="19218">
                  <c:v>42649.979166666664</c:v>
                </c:pt>
                <c:pt idx="19219">
                  <c:v>42649.982638888891</c:v>
                </c:pt>
                <c:pt idx="19220">
                  <c:v>42649.986111111109</c:v>
                </c:pt>
                <c:pt idx="19221">
                  <c:v>42649.989583333336</c:v>
                </c:pt>
                <c:pt idx="19222">
                  <c:v>42649.993055555555</c:v>
                </c:pt>
                <c:pt idx="19223">
                  <c:v>42649.996527777781</c:v>
                </c:pt>
                <c:pt idx="19224">
                  <c:v>42650</c:v>
                </c:pt>
                <c:pt idx="19225">
                  <c:v>42650.003472222219</c:v>
                </c:pt>
                <c:pt idx="19226">
                  <c:v>42650.006944444445</c:v>
                </c:pt>
                <c:pt idx="19227">
                  <c:v>42650.010416666664</c:v>
                </c:pt>
                <c:pt idx="19228">
                  <c:v>42650.013888888891</c:v>
                </c:pt>
                <c:pt idx="19229">
                  <c:v>42650.017361111109</c:v>
                </c:pt>
                <c:pt idx="19230">
                  <c:v>42650.020833333336</c:v>
                </c:pt>
                <c:pt idx="19231">
                  <c:v>42650.024305555555</c:v>
                </c:pt>
                <c:pt idx="19232">
                  <c:v>42650.027777777781</c:v>
                </c:pt>
                <c:pt idx="19233">
                  <c:v>42650.03125</c:v>
                </c:pt>
                <c:pt idx="19234">
                  <c:v>42650.034722222219</c:v>
                </c:pt>
                <c:pt idx="19235">
                  <c:v>42650.038194444445</c:v>
                </c:pt>
                <c:pt idx="19236">
                  <c:v>42650.041666666664</c:v>
                </c:pt>
                <c:pt idx="19237">
                  <c:v>42650.045138888891</c:v>
                </c:pt>
                <c:pt idx="19238">
                  <c:v>42650.048611111109</c:v>
                </c:pt>
                <c:pt idx="19239">
                  <c:v>42650.052083333336</c:v>
                </c:pt>
                <c:pt idx="19240">
                  <c:v>42650.055555555555</c:v>
                </c:pt>
                <c:pt idx="19241">
                  <c:v>42650.059027777781</c:v>
                </c:pt>
                <c:pt idx="19242">
                  <c:v>42650.0625</c:v>
                </c:pt>
                <c:pt idx="19243">
                  <c:v>42650.065972222219</c:v>
                </c:pt>
                <c:pt idx="19244">
                  <c:v>42650.069444444445</c:v>
                </c:pt>
                <c:pt idx="19245">
                  <c:v>42650.072916666664</c:v>
                </c:pt>
                <c:pt idx="19246">
                  <c:v>42650.076388888891</c:v>
                </c:pt>
                <c:pt idx="19247">
                  <c:v>42650.079861111109</c:v>
                </c:pt>
                <c:pt idx="19248">
                  <c:v>42650.083333333336</c:v>
                </c:pt>
                <c:pt idx="19249">
                  <c:v>42650.086805555555</c:v>
                </c:pt>
                <c:pt idx="19250">
                  <c:v>42650.090277777781</c:v>
                </c:pt>
                <c:pt idx="19251">
                  <c:v>42650.09375</c:v>
                </c:pt>
                <c:pt idx="19252">
                  <c:v>42650.097222222219</c:v>
                </c:pt>
                <c:pt idx="19253">
                  <c:v>42650.100694444445</c:v>
                </c:pt>
                <c:pt idx="19254">
                  <c:v>42650.104166666664</c:v>
                </c:pt>
                <c:pt idx="19255">
                  <c:v>42650.107638888891</c:v>
                </c:pt>
                <c:pt idx="19256">
                  <c:v>42650.111111111109</c:v>
                </c:pt>
                <c:pt idx="19257">
                  <c:v>42650.114583333336</c:v>
                </c:pt>
                <c:pt idx="19258">
                  <c:v>42650.118055555555</c:v>
                </c:pt>
                <c:pt idx="19259">
                  <c:v>42650.121527777781</c:v>
                </c:pt>
                <c:pt idx="19260">
                  <c:v>42650.125</c:v>
                </c:pt>
                <c:pt idx="19261">
                  <c:v>42650.128472222219</c:v>
                </c:pt>
                <c:pt idx="19262">
                  <c:v>42650.131944444445</c:v>
                </c:pt>
                <c:pt idx="19263">
                  <c:v>42650.135416666664</c:v>
                </c:pt>
                <c:pt idx="19264">
                  <c:v>42650.138888888891</c:v>
                </c:pt>
                <c:pt idx="19265">
                  <c:v>42650.142361111109</c:v>
                </c:pt>
                <c:pt idx="19266">
                  <c:v>42650.145833333336</c:v>
                </c:pt>
                <c:pt idx="19267">
                  <c:v>42650.149305555555</c:v>
                </c:pt>
                <c:pt idx="19268">
                  <c:v>42650.152777777781</c:v>
                </c:pt>
                <c:pt idx="19269">
                  <c:v>42650.15625</c:v>
                </c:pt>
                <c:pt idx="19270">
                  <c:v>42650.159722222219</c:v>
                </c:pt>
                <c:pt idx="19271">
                  <c:v>42650.163194444445</c:v>
                </c:pt>
                <c:pt idx="19272">
                  <c:v>42650.166666666664</c:v>
                </c:pt>
                <c:pt idx="19273">
                  <c:v>42650.170138888891</c:v>
                </c:pt>
                <c:pt idx="19274">
                  <c:v>42650.173611111109</c:v>
                </c:pt>
                <c:pt idx="19275">
                  <c:v>42650.177083333336</c:v>
                </c:pt>
                <c:pt idx="19276">
                  <c:v>42650.180555555555</c:v>
                </c:pt>
                <c:pt idx="19277">
                  <c:v>42650.184027777781</c:v>
                </c:pt>
                <c:pt idx="19278">
                  <c:v>42650.1875</c:v>
                </c:pt>
                <c:pt idx="19279">
                  <c:v>42650.190972222219</c:v>
                </c:pt>
                <c:pt idx="19280">
                  <c:v>42650.194444444445</c:v>
                </c:pt>
                <c:pt idx="19281">
                  <c:v>42650.197916666664</c:v>
                </c:pt>
                <c:pt idx="19282">
                  <c:v>42650.201388888891</c:v>
                </c:pt>
                <c:pt idx="19283">
                  <c:v>42650.204861111109</c:v>
                </c:pt>
                <c:pt idx="19284">
                  <c:v>42650.208333333336</c:v>
                </c:pt>
                <c:pt idx="19285">
                  <c:v>42650.211805555555</c:v>
                </c:pt>
                <c:pt idx="19286">
                  <c:v>42650.215277777781</c:v>
                </c:pt>
                <c:pt idx="19287">
                  <c:v>42650.21875</c:v>
                </c:pt>
                <c:pt idx="19288">
                  <c:v>42650.222222222219</c:v>
                </c:pt>
                <c:pt idx="19289">
                  <c:v>42650.225694444445</c:v>
                </c:pt>
                <c:pt idx="19290">
                  <c:v>42650.229166666664</c:v>
                </c:pt>
                <c:pt idx="19291">
                  <c:v>42650.232638888891</c:v>
                </c:pt>
                <c:pt idx="19292">
                  <c:v>42650.236111111109</c:v>
                </c:pt>
                <c:pt idx="19293">
                  <c:v>42650.239583333336</c:v>
                </c:pt>
                <c:pt idx="19294">
                  <c:v>42650.243055555555</c:v>
                </c:pt>
                <c:pt idx="19295">
                  <c:v>42650.246527777781</c:v>
                </c:pt>
                <c:pt idx="19296">
                  <c:v>42650.25</c:v>
                </c:pt>
                <c:pt idx="19297">
                  <c:v>42650.253472222219</c:v>
                </c:pt>
                <c:pt idx="19298">
                  <c:v>42650.256944444445</c:v>
                </c:pt>
                <c:pt idx="19299">
                  <c:v>42650.260416666664</c:v>
                </c:pt>
                <c:pt idx="19300">
                  <c:v>42650.263888888891</c:v>
                </c:pt>
                <c:pt idx="19301">
                  <c:v>42650.267361111109</c:v>
                </c:pt>
                <c:pt idx="19302">
                  <c:v>42650.270833333336</c:v>
                </c:pt>
                <c:pt idx="19303">
                  <c:v>42650.274305555555</c:v>
                </c:pt>
                <c:pt idx="19304">
                  <c:v>42650.277777777781</c:v>
                </c:pt>
                <c:pt idx="19305">
                  <c:v>42650.28125</c:v>
                </c:pt>
                <c:pt idx="19306">
                  <c:v>42650.284722222219</c:v>
                </c:pt>
                <c:pt idx="19307">
                  <c:v>42650.288194444445</c:v>
                </c:pt>
                <c:pt idx="19308">
                  <c:v>42650.291666666664</c:v>
                </c:pt>
                <c:pt idx="19309">
                  <c:v>42650.295138888891</c:v>
                </c:pt>
                <c:pt idx="19310">
                  <c:v>42650.298611111109</c:v>
                </c:pt>
                <c:pt idx="19311">
                  <c:v>42650.302083333336</c:v>
                </c:pt>
                <c:pt idx="19312">
                  <c:v>42650.305555555555</c:v>
                </c:pt>
                <c:pt idx="19313">
                  <c:v>42650.309027777781</c:v>
                </c:pt>
                <c:pt idx="19314">
                  <c:v>42650.3125</c:v>
                </c:pt>
                <c:pt idx="19315">
                  <c:v>42650.315972222219</c:v>
                </c:pt>
                <c:pt idx="19316">
                  <c:v>42650.319444444445</c:v>
                </c:pt>
                <c:pt idx="19317">
                  <c:v>42650.322916666664</c:v>
                </c:pt>
                <c:pt idx="19318">
                  <c:v>42650.326388888891</c:v>
                </c:pt>
                <c:pt idx="19319">
                  <c:v>42650.329861111109</c:v>
                </c:pt>
                <c:pt idx="19320">
                  <c:v>42650.333333333336</c:v>
                </c:pt>
                <c:pt idx="19321">
                  <c:v>42650.336805555555</c:v>
                </c:pt>
                <c:pt idx="19322">
                  <c:v>42650.340277777781</c:v>
                </c:pt>
                <c:pt idx="19323">
                  <c:v>42650.34375</c:v>
                </c:pt>
                <c:pt idx="19324">
                  <c:v>42650.347222222219</c:v>
                </c:pt>
                <c:pt idx="19325">
                  <c:v>42650.350694444445</c:v>
                </c:pt>
                <c:pt idx="19326">
                  <c:v>42650.354166666664</c:v>
                </c:pt>
                <c:pt idx="19327">
                  <c:v>42650.357638888891</c:v>
                </c:pt>
                <c:pt idx="19328">
                  <c:v>42650.361111111109</c:v>
                </c:pt>
                <c:pt idx="19329">
                  <c:v>42650.364583333336</c:v>
                </c:pt>
                <c:pt idx="19330">
                  <c:v>42650.368055555555</c:v>
                </c:pt>
                <c:pt idx="19331">
                  <c:v>42650.371527777781</c:v>
                </c:pt>
                <c:pt idx="19332">
                  <c:v>42650.375</c:v>
                </c:pt>
                <c:pt idx="19333">
                  <c:v>42650.378472222219</c:v>
                </c:pt>
                <c:pt idx="19334">
                  <c:v>42650.381944444445</c:v>
                </c:pt>
                <c:pt idx="19335">
                  <c:v>42650.385416666664</c:v>
                </c:pt>
                <c:pt idx="19336">
                  <c:v>42650.388888888891</c:v>
                </c:pt>
                <c:pt idx="19337">
                  <c:v>42650.392361111109</c:v>
                </c:pt>
                <c:pt idx="19338">
                  <c:v>42650.395833333336</c:v>
                </c:pt>
                <c:pt idx="19339">
                  <c:v>42650.399305555555</c:v>
                </c:pt>
                <c:pt idx="19340">
                  <c:v>42650.402777777781</c:v>
                </c:pt>
                <c:pt idx="19341">
                  <c:v>42650.40625</c:v>
                </c:pt>
                <c:pt idx="19342">
                  <c:v>42650.409722222219</c:v>
                </c:pt>
                <c:pt idx="19343">
                  <c:v>42650.413194444445</c:v>
                </c:pt>
                <c:pt idx="19344">
                  <c:v>42650.416666666664</c:v>
                </c:pt>
                <c:pt idx="19345">
                  <c:v>42650.420138888891</c:v>
                </c:pt>
                <c:pt idx="19346">
                  <c:v>42650.423611111109</c:v>
                </c:pt>
                <c:pt idx="19347">
                  <c:v>42650.427083333336</c:v>
                </c:pt>
                <c:pt idx="19348">
                  <c:v>42650.430555555555</c:v>
                </c:pt>
                <c:pt idx="19349">
                  <c:v>42650.434027777781</c:v>
                </c:pt>
                <c:pt idx="19350">
                  <c:v>42650.4375</c:v>
                </c:pt>
                <c:pt idx="19351">
                  <c:v>42650.440972222219</c:v>
                </c:pt>
                <c:pt idx="19352">
                  <c:v>42650.444444444445</c:v>
                </c:pt>
                <c:pt idx="19353">
                  <c:v>42650.447916666664</c:v>
                </c:pt>
                <c:pt idx="19354">
                  <c:v>42650.451388888891</c:v>
                </c:pt>
                <c:pt idx="19355">
                  <c:v>42650.454861111109</c:v>
                </c:pt>
                <c:pt idx="19356">
                  <c:v>42650.458333333336</c:v>
                </c:pt>
                <c:pt idx="19357">
                  <c:v>42650.461805555555</c:v>
                </c:pt>
                <c:pt idx="19358">
                  <c:v>42650.465277777781</c:v>
                </c:pt>
                <c:pt idx="19359">
                  <c:v>42650.46875</c:v>
                </c:pt>
                <c:pt idx="19360">
                  <c:v>42650.472222222219</c:v>
                </c:pt>
                <c:pt idx="19361">
                  <c:v>42650.475694444445</c:v>
                </c:pt>
                <c:pt idx="19362">
                  <c:v>42650.479166666664</c:v>
                </c:pt>
                <c:pt idx="19363">
                  <c:v>42650.482638888891</c:v>
                </c:pt>
                <c:pt idx="19364">
                  <c:v>42650.486111111109</c:v>
                </c:pt>
                <c:pt idx="19365">
                  <c:v>42650.489583333336</c:v>
                </c:pt>
                <c:pt idx="19366">
                  <c:v>42650.493055555555</c:v>
                </c:pt>
                <c:pt idx="19367">
                  <c:v>42650.496527777781</c:v>
                </c:pt>
                <c:pt idx="19368">
                  <c:v>42650.5</c:v>
                </c:pt>
                <c:pt idx="19369">
                  <c:v>42650.503472222219</c:v>
                </c:pt>
                <c:pt idx="19370">
                  <c:v>42650.506944444445</c:v>
                </c:pt>
                <c:pt idx="19371">
                  <c:v>42650.510416666664</c:v>
                </c:pt>
                <c:pt idx="19372">
                  <c:v>42650.513888888891</c:v>
                </c:pt>
                <c:pt idx="19373">
                  <c:v>42650.517361111109</c:v>
                </c:pt>
                <c:pt idx="19374">
                  <c:v>42650.520833333336</c:v>
                </c:pt>
                <c:pt idx="19375">
                  <c:v>42650.524305555555</c:v>
                </c:pt>
                <c:pt idx="19376">
                  <c:v>42650.527777777781</c:v>
                </c:pt>
                <c:pt idx="19377">
                  <c:v>42650.53125</c:v>
                </c:pt>
                <c:pt idx="19378">
                  <c:v>42650.534722222219</c:v>
                </c:pt>
                <c:pt idx="19379">
                  <c:v>42650.538194444445</c:v>
                </c:pt>
                <c:pt idx="19380">
                  <c:v>42650.541666666664</c:v>
                </c:pt>
                <c:pt idx="19381">
                  <c:v>42650.545138888891</c:v>
                </c:pt>
                <c:pt idx="19382">
                  <c:v>42650.548611111109</c:v>
                </c:pt>
                <c:pt idx="19383">
                  <c:v>42650.552083333336</c:v>
                </c:pt>
                <c:pt idx="19384">
                  <c:v>42650.555555555555</c:v>
                </c:pt>
                <c:pt idx="19385">
                  <c:v>42650.559027777781</c:v>
                </c:pt>
                <c:pt idx="19386">
                  <c:v>42650.5625</c:v>
                </c:pt>
                <c:pt idx="19387">
                  <c:v>42650.565972222219</c:v>
                </c:pt>
                <c:pt idx="19388">
                  <c:v>42650.569444444445</c:v>
                </c:pt>
                <c:pt idx="19389">
                  <c:v>42650.572916666664</c:v>
                </c:pt>
                <c:pt idx="19390">
                  <c:v>42650.576388888891</c:v>
                </c:pt>
                <c:pt idx="19391">
                  <c:v>42650.579861111109</c:v>
                </c:pt>
                <c:pt idx="19392">
                  <c:v>42650.583333333336</c:v>
                </c:pt>
                <c:pt idx="19393">
                  <c:v>42650.586805555555</c:v>
                </c:pt>
                <c:pt idx="19394">
                  <c:v>42650.590277777781</c:v>
                </c:pt>
                <c:pt idx="19395">
                  <c:v>42650.59375</c:v>
                </c:pt>
                <c:pt idx="19396">
                  <c:v>42650.597222222219</c:v>
                </c:pt>
                <c:pt idx="19397">
                  <c:v>42650.600694444445</c:v>
                </c:pt>
                <c:pt idx="19398">
                  <c:v>42650.604166666664</c:v>
                </c:pt>
                <c:pt idx="19399">
                  <c:v>42650.607638888891</c:v>
                </c:pt>
                <c:pt idx="19400">
                  <c:v>42650.611111111109</c:v>
                </c:pt>
                <c:pt idx="19401">
                  <c:v>42650.614583333336</c:v>
                </c:pt>
                <c:pt idx="19402">
                  <c:v>42650.618055555555</c:v>
                </c:pt>
                <c:pt idx="19403">
                  <c:v>42650.621527777781</c:v>
                </c:pt>
                <c:pt idx="19404">
                  <c:v>42650.625</c:v>
                </c:pt>
                <c:pt idx="19405">
                  <c:v>42650.628472222219</c:v>
                </c:pt>
                <c:pt idx="19406">
                  <c:v>42650.631944444445</c:v>
                </c:pt>
                <c:pt idx="19407">
                  <c:v>42650.635416666664</c:v>
                </c:pt>
                <c:pt idx="19408">
                  <c:v>42650.638888888891</c:v>
                </c:pt>
                <c:pt idx="19409">
                  <c:v>42650.642361111109</c:v>
                </c:pt>
                <c:pt idx="19410">
                  <c:v>42650.645833333336</c:v>
                </c:pt>
                <c:pt idx="19411">
                  <c:v>42650.649305555555</c:v>
                </c:pt>
                <c:pt idx="19412">
                  <c:v>42650.652777777781</c:v>
                </c:pt>
                <c:pt idx="19413">
                  <c:v>42650.65625</c:v>
                </c:pt>
                <c:pt idx="19414">
                  <c:v>42650.659722222219</c:v>
                </c:pt>
                <c:pt idx="19415">
                  <c:v>42650.663194444445</c:v>
                </c:pt>
                <c:pt idx="19416">
                  <c:v>42650.666666666664</c:v>
                </c:pt>
                <c:pt idx="19417">
                  <c:v>42650.670138888891</c:v>
                </c:pt>
                <c:pt idx="19418">
                  <c:v>42650.673611111109</c:v>
                </c:pt>
                <c:pt idx="19419">
                  <c:v>42650.677083333336</c:v>
                </c:pt>
                <c:pt idx="19420">
                  <c:v>42650.680555555555</c:v>
                </c:pt>
                <c:pt idx="19421">
                  <c:v>42650.684027777781</c:v>
                </c:pt>
                <c:pt idx="19422">
                  <c:v>42650.6875</c:v>
                </c:pt>
                <c:pt idx="19423">
                  <c:v>42650.690972222219</c:v>
                </c:pt>
                <c:pt idx="19424">
                  <c:v>42650.694444444445</c:v>
                </c:pt>
                <c:pt idx="19425">
                  <c:v>42650.697916666664</c:v>
                </c:pt>
                <c:pt idx="19426">
                  <c:v>42650.701388888891</c:v>
                </c:pt>
                <c:pt idx="19427">
                  <c:v>42650.704861111109</c:v>
                </c:pt>
                <c:pt idx="19428">
                  <c:v>42650.708333333336</c:v>
                </c:pt>
                <c:pt idx="19429">
                  <c:v>42650.711805555555</c:v>
                </c:pt>
                <c:pt idx="19430">
                  <c:v>42650.715277777781</c:v>
                </c:pt>
                <c:pt idx="19431">
                  <c:v>42650.71875</c:v>
                </c:pt>
                <c:pt idx="19432">
                  <c:v>42650.722222222219</c:v>
                </c:pt>
                <c:pt idx="19433">
                  <c:v>42650.725694444445</c:v>
                </c:pt>
                <c:pt idx="19434">
                  <c:v>42650.729166666664</c:v>
                </c:pt>
                <c:pt idx="19435">
                  <c:v>42650.732638888891</c:v>
                </c:pt>
                <c:pt idx="19436">
                  <c:v>42650.736111111109</c:v>
                </c:pt>
                <c:pt idx="19437">
                  <c:v>42650.739583333336</c:v>
                </c:pt>
                <c:pt idx="19438">
                  <c:v>42650.743055555555</c:v>
                </c:pt>
                <c:pt idx="19439">
                  <c:v>42650.746527777781</c:v>
                </c:pt>
                <c:pt idx="19440">
                  <c:v>42650.75</c:v>
                </c:pt>
                <c:pt idx="19441">
                  <c:v>42650.753472222219</c:v>
                </c:pt>
                <c:pt idx="19442">
                  <c:v>42650.756944444445</c:v>
                </c:pt>
                <c:pt idx="19443">
                  <c:v>42650.760416666664</c:v>
                </c:pt>
                <c:pt idx="19444">
                  <c:v>42650.763888888891</c:v>
                </c:pt>
                <c:pt idx="19445">
                  <c:v>42650.767361111109</c:v>
                </c:pt>
                <c:pt idx="19446">
                  <c:v>42650.770833333336</c:v>
                </c:pt>
                <c:pt idx="19447">
                  <c:v>42650.774305555555</c:v>
                </c:pt>
                <c:pt idx="19448">
                  <c:v>42650.777777777781</c:v>
                </c:pt>
                <c:pt idx="19449">
                  <c:v>42650.78125</c:v>
                </c:pt>
                <c:pt idx="19450">
                  <c:v>42650.784722222219</c:v>
                </c:pt>
                <c:pt idx="19451">
                  <c:v>42650.788194444445</c:v>
                </c:pt>
                <c:pt idx="19452">
                  <c:v>42650.791666666664</c:v>
                </c:pt>
                <c:pt idx="19453">
                  <c:v>42650.795138888891</c:v>
                </c:pt>
                <c:pt idx="19454">
                  <c:v>42650.798611111109</c:v>
                </c:pt>
                <c:pt idx="19455">
                  <c:v>42650.802083333336</c:v>
                </c:pt>
                <c:pt idx="19456">
                  <c:v>42650.805555555555</c:v>
                </c:pt>
                <c:pt idx="19457">
                  <c:v>42650.809027777781</c:v>
                </c:pt>
                <c:pt idx="19458">
                  <c:v>42650.8125</c:v>
                </c:pt>
                <c:pt idx="19459">
                  <c:v>42650.815972222219</c:v>
                </c:pt>
                <c:pt idx="19460">
                  <c:v>42650.819444444445</c:v>
                </c:pt>
                <c:pt idx="19461">
                  <c:v>42650.822916666664</c:v>
                </c:pt>
                <c:pt idx="19462">
                  <c:v>42650.826388888891</c:v>
                </c:pt>
                <c:pt idx="19463">
                  <c:v>42650.829861111109</c:v>
                </c:pt>
                <c:pt idx="19464">
                  <c:v>42650.833333333336</c:v>
                </c:pt>
                <c:pt idx="19465">
                  <c:v>42650.836805555555</c:v>
                </c:pt>
                <c:pt idx="19466">
                  <c:v>42650.840277777781</c:v>
                </c:pt>
                <c:pt idx="19467">
                  <c:v>42650.84375</c:v>
                </c:pt>
                <c:pt idx="19468">
                  <c:v>42650.847222222219</c:v>
                </c:pt>
                <c:pt idx="19469">
                  <c:v>42650.850694444445</c:v>
                </c:pt>
                <c:pt idx="19470">
                  <c:v>42650.854166666664</c:v>
                </c:pt>
                <c:pt idx="19471">
                  <c:v>42650.857638888891</c:v>
                </c:pt>
                <c:pt idx="19472">
                  <c:v>42650.861111111109</c:v>
                </c:pt>
                <c:pt idx="19473">
                  <c:v>42650.864583333336</c:v>
                </c:pt>
                <c:pt idx="19474">
                  <c:v>42650.868055555555</c:v>
                </c:pt>
                <c:pt idx="19475">
                  <c:v>42650.871527777781</c:v>
                </c:pt>
                <c:pt idx="19476">
                  <c:v>42650.875</c:v>
                </c:pt>
                <c:pt idx="19477">
                  <c:v>42650.878472222219</c:v>
                </c:pt>
                <c:pt idx="19478">
                  <c:v>42650.881944444445</c:v>
                </c:pt>
                <c:pt idx="19479">
                  <c:v>42650.885416666664</c:v>
                </c:pt>
                <c:pt idx="19480">
                  <c:v>42650.888888888891</c:v>
                </c:pt>
                <c:pt idx="19481">
                  <c:v>42650.892361111109</c:v>
                </c:pt>
                <c:pt idx="19482">
                  <c:v>42650.895833333336</c:v>
                </c:pt>
                <c:pt idx="19483">
                  <c:v>42650.899305555555</c:v>
                </c:pt>
                <c:pt idx="19484">
                  <c:v>42650.902777777781</c:v>
                </c:pt>
                <c:pt idx="19485">
                  <c:v>42650.90625</c:v>
                </c:pt>
                <c:pt idx="19486">
                  <c:v>42650.909722222219</c:v>
                </c:pt>
                <c:pt idx="19487">
                  <c:v>42650.913194444445</c:v>
                </c:pt>
                <c:pt idx="19488">
                  <c:v>42650.916666666664</c:v>
                </c:pt>
                <c:pt idx="19489">
                  <c:v>42650.920138888891</c:v>
                </c:pt>
                <c:pt idx="19490">
                  <c:v>42650.923611111109</c:v>
                </c:pt>
                <c:pt idx="19491">
                  <c:v>42650.927083333336</c:v>
                </c:pt>
                <c:pt idx="19492">
                  <c:v>42650.930555555555</c:v>
                </c:pt>
                <c:pt idx="19493">
                  <c:v>42650.934027777781</c:v>
                </c:pt>
                <c:pt idx="19494">
                  <c:v>42650.9375</c:v>
                </c:pt>
                <c:pt idx="19495">
                  <c:v>42650.940972222219</c:v>
                </c:pt>
                <c:pt idx="19496">
                  <c:v>42650.944444444445</c:v>
                </c:pt>
                <c:pt idx="19497">
                  <c:v>42650.947916666664</c:v>
                </c:pt>
                <c:pt idx="19498">
                  <c:v>42650.951388888891</c:v>
                </c:pt>
                <c:pt idx="19499">
                  <c:v>42650.954861111109</c:v>
                </c:pt>
                <c:pt idx="19500">
                  <c:v>42650.958333333336</c:v>
                </c:pt>
                <c:pt idx="19501">
                  <c:v>42650.961805555555</c:v>
                </c:pt>
                <c:pt idx="19502">
                  <c:v>42650.965277777781</c:v>
                </c:pt>
                <c:pt idx="19503">
                  <c:v>42650.96875</c:v>
                </c:pt>
                <c:pt idx="19504">
                  <c:v>42650.972222222219</c:v>
                </c:pt>
                <c:pt idx="19505">
                  <c:v>42650.975694444445</c:v>
                </c:pt>
                <c:pt idx="19506">
                  <c:v>42650.979166666664</c:v>
                </c:pt>
                <c:pt idx="19507">
                  <c:v>42650.982638888891</c:v>
                </c:pt>
                <c:pt idx="19508">
                  <c:v>42650.986111111109</c:v>
                </c:pt>
                <c:pt idx="19509">
                  <c:v>42650.989583333336</c:v>
                </c:pt>
                <c:pt idx="19510">
                  <c:v>42650.993055555555</c:v>
                </c:pt>
                <c:pt idx="19511">
                  <c:v>42650.996527777781</c:v>
                </c:pt>
                <c:pt idx="19512">
                  <c:v>42651</c:v>
                </c:pt>
                <c:pt idx="19513">
                  <c:v>42651.003472222219</c:v>
                </c:pt>
                <c:pt idx="19514">
                  <c:v>42651.006944444445</c:v>
                </c:pt>
                <c:pt idx="19515">
                  <c:v>42651.010416666664</c:v>
                </c:pt>
                <c:pt idx="19516">
                  <c:v>42651.013888888891</c:v>
                </c:pt>
                <c:pt idx="19517">
                  <c:v>42651.017361111109</c:v>
                </c:pt>
                <c:pt idx="19518">
                  <c:v>42651.020833333336</c:v>
                </c:pt>
                <c:pt idx="19519">
                  <c:v>42651.024305555555</c:v>
                </c:pt>
                <c:pt idx="19520">
                  <c:v>42651.027777777781</c:v>
                </c:pt>
                <c:pt idx="19521">
                  <c:v>42651.03125</c:v>
                </c:pt>
                <c:pt idx="19522">
                  <c:v>42651.034722222219</c:v>
                </c:pt>
                <c:pt idx="19523">
                  <c:v>42651.038194444445</c:v>
                </c:pt>
                <c:pt idx="19524">
                  <c:v>42651.041666666664</c:v>
                </c:pt>
                <c:pt idx="19525">
                  <c:v>42651.045138888891</c:v>
                </c:pt>
                <c:pt idx="19526">
                  <c:v>42651.048611111109</c:v>
                </c:pt>
                <c:pt idx="19527">
                  <c:v>42651.052083333336</c:v>
                </c:pt>
                <c:pt idx="19528">
                  <c:v>42651.055555555555</c:v>
                </c:pt>
                <c:pt idx="19529">
                  <c:v>42651.059027777781</c:v>
                </c:pt>
                <c:pt idx="19530">
                  <c:v>42651.0625</c:v>
                </c:pt>
                <c:pt idx="19531">
                  <c:v>42651.065972222219</c:v>
                </c:pt>
                <c:pt idx="19532">
                  <c:v>42651.069444444445</c:v>
                </c:pt>
                <c:pt idx="19533">
                  <c:v>42651.072916666664</c:v>
                </c:pt>
                <c:pt idx="19534">
                  <c:v>42651.076388888891</c:v>
                </c:pt>
                <c:pt idx="19535">
                  <c:v>42651.079861111109</c:v>
                </c:pt>
                <c:pt idx="19536">
                  <c:v>42651.083333333336</c:v>
                </c:pt>
                <c:pt idx="19537">
                  <c:v>42651.086805555555</c:v>
                </c:pt>
                <c:pt idx="19538">
                  <c:v>42651.090277777781</c:v>
                </c:pt>
                <c:pt idx="19539">
                  <c:v>42651.09375</c:v>
                </c:pt>
                <c:pt idx="19540">
                  <c:v>42651.097222222219</c:v>
                </c:pt>
                <c:pt idx="19541">
                  <c:v>42651.100694444445</c:v>
                </c:pt>
                <c:pt idx="19542">
                  <c:v>42651.104166666664</c:v>
                </c:pt>
                <c:pt idx="19543">
                  <c:v>42651.107638888891</c:v>
                </c:pt>
                <c:pt idx="19544">
                  <c:v>42651.111111111109</c:v>
                </c:pt>
                <c:pt idx="19545">
                  <c:v>42651.114583333336</c:v>
                </c:pt>
                <c:pt idx="19546">
                  <c:v>42651.118055555555</c:v>
                </c:pt>
                <c:pt idx="19547">
                  <c:v>42651.121527777781</c:v>
                </c:pt>
                <c:pt idx="19548">
                  <c:v>42651.125</c:v>
                </c:pt>
                <c:pt idx="19549">
                  <c:v>42651.128472222219</c:v>
                </c:pt>
                <c:pt idx="19550">
                  <c:v>42651.131944444445</c:v>
                </c:pt>
                <c:pt idx="19551">
                  <c:v>42651.135416666664</c:v>
                </c:pt>
                <c:pt idx="19552">
                  <c:v>42651.138888888891</c:v>
                </c:pt>
                <c:pt idx="19553">
                  <c:v>42651.142361111109</c:v>
                </c:pt>
                <c:pt idx="19554">
                  <c:v>42651.145833333336</c:v>
                </c:pt>
                <c:pt idx="19555">
                  <c:v>42651.149305555555</c:v>
                </c:pt>
                <c:pt idx="19556">
                  <c:v>42651.152777777781</c:v>
                </c:pt>
                <c:pt idx="19557">
                  <c:v>42651.15625</c:v>
                </c:pt>
                <c:pt idx="19558">
                  <c:v>42651.159722222219</c:v>
                </c:pt>
                <c:pt idx="19559">
                  <c:v>42651.163194444445</c:v>
                </c:pt>
                <c:pt idx="19560">
                  <c:v>42651.166666666664</c:v>
                </c:pt>
                <c:pt idx="19561">
                  <c:v>42651.170138888891</c:v>
                </c:pt>
                <c:pt idx="19562">
                  <c:v>42651.173611111109</c:v>
                </c:pt>
                <c:pt idx="19563">
                  <c:v>42651.177083333336</c:v>
                </c:pt>
                <c:pt idx="19564">
                  <c:v>42651.180555555555</c:v>
                </c:pt>
                <c:pt idx="19565">
                  <c:v>42651.184027777781</c:v>
                </c:pt>
                <c:pt idx="19566">
                  <c:v>42651.1875</c:v>
                </c:pt>
                <c:pt idx="19567">
                  <c:v>42651.190972222219</c:v>
                </c:pt>
                <c:pt idx="19568">
                  <c:v>42651.194444444445</c:v>
                </c:pt>
                <c:pt idx="19569">
                  <c:v>42651.197916666664</c:v>
                </c:pt>
                <c:pt idx="19570">
                  <c:v>42651.201388888891</c:v>
                </c:pt>
                <c:pt idx="19571">
                  <c:v>42651.204861111109</c:v>
                </c:pt>
                <c:pt idx="19572">
                  <c:v>42651.208333333336</c:v>
                </c:pt>
                <c:pt idx="19573">
                  <c:v>42651.211805555555</c:v>
                </c:pt>
                <c:pt idx="19574">
                  <c:v>42651.215277777781</c:v>
                </c:pt>
                <c:pt idx="19575">
                  <c:v>42651.21875</c:v>
                </c:pt>
                <c:pt idx="19576">
                  <c:v>42651.222222222219</c:v>
                </c:pt>
                <c:pt idx="19577">
                  <c:v>42651.225694444445</c:v>
                </c:pt>
                <c:pt idx="19578">
                  <c:v>42651.229166666664</c:v>
                </c:pt>
                <c:pt idx="19579">
                  <c:v>42651.232638888891</c:v>
                </c:pt>
                <c:pt idx="19580">
                  <c:v>42651.236111111109</c:v>
                </c:pt>
                <c:pt idx="19581">
                  <c:v>42651.239583333336</c:v>
                </c:pt>
                <c:pt idx="19582">
                  <c:v>42651.243055555555</c:v>
                </c:pt>
                <c:pt idx="19583">
                  <c:v>42651.246527777781</c:v>
                </c:pt>
                <c:pt idx="19584">
                  <c:v>42651.25</c:v>
                </c:pt>
                <c:pt idx="19585">
                  <c:v>42651.253472222219</c:v>
                </c:pt>
                <c:pt idx="19586">
                  <c:v>42651.256944444445</c:v>
                </c:pt>
                <c:pt idx="19587">
                  <c:v>42651.260416666664</c:v>
                </c:pt>
                <c:pt idx="19588">
                  <c:v>42651.263888888891</c:v>
                </c:pt>
                <c:pt idx="19589">
                  <c:v>42651.267361111109</c:v>
                </c:pt>
                <c:pt idx="19590">
                  <c:v>42651.270833333336</c:v>
                </c:pt>
                <c:pt idx="19591">
                  <c:v>42651.274305555555</c:v>
                </c:pt>
                <c:pt idx="19592">
                  <c:v>42651.277777777781</c:v>
                </c:pt>
                <c:pt idx="19593">
                  <c:v>42651.28125</c:v>
                </c:pt>
                <c:pt idx="19594">
                  <c:v>42651.284722222219</c:v>
                </c:pt>
                <c:pt idx="19595">
                  <c:v>42651.288194444445</c:v>
                </c:pt>
                <c:pt idx="19596">
                  <c:v>42651.291666666664</c:v>
                </c:pt>
                <c:pt idx="19597">
                  <c:v>42651.295138888891</c:v>
                </c:pt>
                <c:pt idx="19598">
                  <c:v>42651.298611111109</c:v>
                </c:pt>
                <c:pt idx="19599">
                  <c:v>42651.302083333336</c:v>
                </c:pt>
                <c:pt idx="19600">
                  <c:v>42651.305555555555</c:v>
                </c:pt>
                <c:pt idx="19601">
                  <c:v>42651.309027777781</c:v>
                </c:pt>
                <c:pt idx="19602">
                  <c:v>42651.3125</c:v>
                </c:pt>
                <c:pt idx="19603">
                  <c:v>42651.315972222219</c:v>
                </c:pt>
                <c:pt idx="19604">
                  <c:v>42651.319444444445</c:v>
                </c:pt>
                <c:pt idx="19605">
                  <c:v>42651.322916666664</c:v>
                </c:pt>
                <c:pt idx="19606">
                  <c:v>42651.326388888891</c:v>
                </c:pt>
                <c:pt idx="19607">
                  <c:v>42651.329861111109</c:v>
                </c:pt>
                <c:pt idx="19608">
                  <c:v>42651.333333333336</c:v>
                </c:pt>
                <c:pt idx="19609">
                  <c:v>42651.336805555555</c:v>
                </c:pt>
                <c:pt idx="19610">
                  <c:v>42651.340277777781</c:v>
                </c:pt>
                <c:pt idx="19611">
                  <c:v>42651.34375</c:v>
                </c:pt>
                <c:pt idx="19612">
                  <c:v>42651.347222222219</c:v>
                </c:pt>
                <c:pt idx="19613">
                  <c:v>42651.350694444445</c:v>
                </c:pt>
                <c:pt idx="19614">
                  <c:v>42651.354166666664</c:v>
                </c:pt>
                <c:pt idx="19615">
                  <c:v>42651.357638888891</c:v>
                </c:pt>
                <c:pt idx="19616">
                  <c:v>42651.361111111109</c:v>
                </c:pt>
                <c:pt idx="19617">
                  <c:v>42651.364583333336</c:v>
                </c:pt>
                <c:pt idx="19618">
                  <c:v>42651.368055555555</c:v>
                </c:pt>
                <c:pt idx="19619">
                  <c:v>42651.371527777781</c:v>
                </c:pt>
                <c:pt idx="19620">
                  <c:v>42651.375</c:v>
                </c:pt>
                <c:pt idx="19621">
                  <c:v>42651.378472222219</c:v>
                </c:pt>
                <c:pt idx="19622">
                  <c:v>42651.381944444445</c:v>
                </c:pt>
                <c:pt idx="19623">
                  <c:v>42651.385416666664</c:v>
                </c:pt>
                <c:pt idx="19624">
                  <c:v>42651.388888888891</c:v>
                </c:pt>
                <c:pt idx="19625">
                  <c:v>42651.392361111109</c:v>
                </c:pt>
                <c:pt idx="19626">
                  <c:v>42651.395833333336</c:v>
                </c:pt>
                <c:pt idx="19627">
                  <c:v>42651.399305555555</c:v>
                </c:pt>
                <c:pt idx="19628">
                  <c:v>42651.402777777781</c:v>
                </c:pt>
                <c:pt idx="19629">
                  <c:v>42651.40625</c:v>
                </c:pt>
                <c:pt idx="19630">
                  <c:v>42651.409722222219</c:v>
                </c:pt>
                <c:pt idx="19631">
                  <c:v>42651.413194444445</c:v>
                </c:pt>
                <c:pt idx="19632">
                  <c:v>42651.416666666664</c:v>
                </c:pt>
                <c:pt idx="19633">
                  <c:v>42651.420138888891</c:v>
                </c:pt>
                <c:pt idx="19634">
                  <c:v>42651.423611111109</c:v>
                </c:pt>
                <c:pt idx="19635">
                  <c:v>42651.427083333336</c:v>
                </c:pt>
                <c:pt idx="19636">
                  <c:v>42651.430555555555</c:v>
                </c:pt>
                <c:pt idx="19637">
                  <c:v>42651.434027777781</c:v>
                </c:pt>
                <c:pt idx="19638">
                  <c:v>42651.4375</c:v>
                </c:pt>
                <c:pt idx="19639">
                  <c:v>42651.440972222219</c:v>
                </c:pt>
                <c:pt idx="19640">
                  <c:v>42651.444444444445</c:v>
                </c:pt>
                <c:pt idx="19641">
                  <c:v>42651.447916666664</c:v>
                </c:pt>
                <c:pt idx="19642">
                  <c:v>42651.451388888891</c:v>
                </c:pt>
                <c:pt idx="19643">
                  <c:v>42651.454861111109</c:v>
                </c:pt>
                <c:pt idx="19644">
                  <c:v>42651.458333333336</c:v>
                </c:pt>
                <c:pt idx="19645">
                  <c:v>42651.461805555555</c:v>
                </c:pt>
                <c:pt idx="19646">
                  <c:v>42651.465277777781</c:v>
                </c:pt>
                <c:pt idx="19647">
                  <c:v>42651.46875</c:v>
                </c:pt>
                <c:pt idx="19648">
                  <c:v>42651.472222222219</c:v>
                </c:pt>
                <c:pt idx="19649">
                  <c:v>42651.475694444445</c:v>
                </c:pt>
                <c:pt idx="19650">
                  <c:v>42651.479166666664</c:v>
                </c:pt>
                <c:pt idx="19651">
                  <c:v>42651.482638888891</c:v>
                </c:pt>
                <c:pt idx="19652">
                  <c:v>42651.486111111109</c:v>
                </c:pt>
                <c:pt idx="19653">
                  <c:v>42651.489583333336</c:v>
                </c:pt>
                <c:pt idx="19654">
                  <c:v>42651.493055555555</c:v>
                </c:pt>
                <c:pt idx="19655">
                  <c:v>42651.496527777781</c:v>
                </c:pt>
                <c:pt idx="19656">
                  <c:v>42651.5</c:v>
                </c:pt>
                <c:pt idx="19657">
                  <c:v>42651.503472222219</c:v>
                </c:pt>
                <c:pt idx="19658">
                  <c:v>42651.506944444445</c:v>
                </c:pt>
                <c:pt idx="19659">
                  <c:v>42651.510416666664</c:v>
                </c:pt>
                <c:pt idx="19660">
                  <c:v>42651.513888888891</c:v>
                </c:pt>
                <c:pt idx="19661">
                  <c:v>42651.517361111109</c:v>
                </c:pt>
                <c:pt idx="19662">
                  <c:v>42651.520833333336</c:v>
                </c:pt>
                <c:pt idx="19663">
                  <c:v>42651.524305555555</c:v>
                </c:pt>
                <c:pt idx="19664">
                  <c:v>42651.527777777781</c:v>
                </c:pt>
                <c:pt idx="19665">
                  <c:v>42651.53125</c:v>
                </c:pt>
                <c:pt idx="19666">
                  <c:v>42651.534722222219</c:v>
                </c:pt>
                <c:pt idx="19667">
                  <c:v>42651.538194444445</c:v>
                </c:pt>
                <c:pt idx="19668">
                  <c:v>42651.541666666664</c:v>
                </c:pt>
                <c:pt idx="19669">
                  <c:v>42651.545138888891</c:v>
                </c:pt>
                <c:pt idx="19670">
                  <c:v>42651.548611111109</c:v>
                </c:pt>
                <c:pt idx="19671">
                  <c:v>42651.552083333336</c:v>
                </c:pt>
                <c:pt idx="19672">
                  <c:v>42651.555555555555</c:v>
                </c:pt>
                <c:pt idx="19673">
                  <c:v>42651.559027777781</c:v>
                </c:pt>
                <c:pt idx="19674">
                  <c:v>42651.5625</c:v>
                </c:pt>
                <c:pt idx="19675">
                  <c:v>42651.565972222219</c:v>
                </c:pt>
                <c:pt idx="19676">
                  <c:v>42651.569444444445</c:v>
                </c:pt>
                <c:pt idx="19677">
                  <c:v>42651.572916666664</c:v>
                </c:pt>
                <c:pt idx="19678">
                  <c:v>42651.576388888891</c:v>
                </c:pt>
                <c:pt idx="19679">
                  <c:v>42651.579861111109</c:v>
                </c:pt>
                <c:pt idx="19680">
                  <c:v>42651.583333333336</c:v>
                </c:pt>
                <c:pt idx="19681">
                  <c:v>42651.586805555555</c:v>
                </c:pt>
                <c:pt idx="19682">
                  <c:v>42651.590277777781</c:v>
                </c:pt>
                <c:pt idx="19683">
                  <c:v>42651.59375</c:v>
                </c:pt>
                <c:pt idx="19684">
                  <c:v>42651.597222222219</c:v>
                </c:pt>
                <c:pt idx="19685">
                  <c:v>42651.600694444445</c:v>
                </c:pt>
                <c:pt idx="19686">
                  <c:v>42651.604166666664</c:v>
                </c:pt>
                <c:pt idx="19687">
                  <c:v>42651.607638888891</c:v>
                </c:pt>
                <c:pt idx="19688">
                  <c:v>42651.611111111109</c:v>
                </c:pt>
                <c:pt idx="19689">
                  <c:v>42651.614583333336</c:v>
                </c:pt>
                <c:pt idx="19690">
                  <c:v>42651.618055555555</c:v>
                </c:pt>
                <c:pt idx="19691">
                  <c:v>42651.621527777781</c:v>
                </c:pt>
                <c:pt idx="19692">
                  <c:v>42651.625</c:v>
                </c:pt>
                <c:pt idx="19693">
                  <c:v>42651.628472222219</c:v>
                </c:pt>
                <c:pt idx="19694">
                  <c:v>42651.631944444445</c:v>
                </c:pt>
                <c:pt idx="19695">
                  <c:v>42651.635416666664</c:v>
                </c:pt>
                <c:pt idx="19696">
                  <c:v>42651.638888888891</c:v>
                </c:pt>
                <c:pt idx="19697">
                  <c:v>42651.642361111109</c:v>
                </c:pt>
                <c:pt idx="19698">
                  <c:v>42651.645833333336</c:v>
                </c:pt>
                <c:pt idx="19699">
                  <c:v>42651.649305555555</c:v>
                </c:pt>
                <c:pt idx="19700">
                  <c:v>42651.652777777781</c:v>
                </c:pt>
                <c:pt idx="19701">
                  <c:v>42651.65625</c:v>
                </c:pt>
                <c:pt idx="19702">
                  <c:v>42651.659722222219</c:v>
                </c:pt>
                <c:pt idx="19703">
                  <c:v>42651.663194444445</c:v>
                </c:pt>
                <c:pt idx="19704">
                  <c:v>42651.666666666664</c:v>
                </c:pt>
                <c:pt idx="19705">
                  <c:v>42651.670138888891</c:v>
                </c:pt>
                <c:pt idx="19706">
                  <c:v>42651.673611111109</c:v>
                </c:pt>
                <c:pt idx="19707">
                  <c:v>42651.677083333336</c:v>
                </c:pt>
                <c:pt idx="19708">
                  <c:v>42651.680555555555</c:v>
                </c:pt>
                <c:pt idx="19709">
                  <c:v>42651.684027777781</c:v>
                </c:pt>
                <c:pt idx="19710">
                  <c:v>42651.6875</c:v>
                </c:pt>
                <c:pt idx="19711">
                  <c:v>42651.690972222219</c:v>
                </c:pt>
                <c:pt idx="19712">
                  <c:v>42651.694444444445</c:v>
                </c:pt>
                <c:pt idx="19713">
                  <c:v>42651.697916666664</c:v>
                </c:pt>
                <c:pt idx="19714">
                  <c:v>42651.701388888891</c:v>
                </c:pt>
                <c:pt idx="19715">
                  <c:v>42651.704861111109</c:v>
                </c:pt>
                <c:pt idx="19716">
                  <c:v>42651.708333333336</c:v>
                </c:pt>
                <c:pt idx="19717">
                  <c:v>42651.711805555555</c:v>
                </c:pt>
                <c:pt idx="19718">
                  <c:v>42651.715277777781</c:v>
                </c:pt>
                <c:pt idx="19719">
                  <c:v>42651.71875</c:v>
                </c:pt>
                <c:pt idx="19720">
                  <c:v>42651.722222222219</c:v>
                </c:pt>
                <c:pt idx="19721">
                  <c:v>42651.725694444445</c:v>
                </c:pt>
                <c:pt idx="19722">
                  <c:v>42651.729166666664</c:v>
                </c:pt>
                <c:pt idx="19723">
                  <c:v>42651.732638888891</c:v>
                </c:pt>
                <c:pt idx="19724">
                  <c:v>42651.736111111109</c:v>
                </c:pt>
                <c:pt idx="19725">
                  <c:v>42651.739583333336</c:v>
                </c:pt>
                <c:pt idx="19726">
                  <c:v>42651.743055555555</c:v>
                </c:pt>
                <c:pt idx="19727">
                  <c:v>42651.746527777781</c:v>
                </c:pt>
                <c:pt idx="19728">
                  <c:v>42651.75</c:v>
                </c:pt>
                <c:pt idx="19729">
                  <c:v>42651.753472222219</c:v>
                </c:pt>
                <c:pt idx="19730">
                  <c:v>42651.756944444445</c:v>
                </c:pt>
                <c:pt idx="19731">
                  <c:v>42651.760416666664</c:v>
                </c:pt>
                <c:pt idx="19732">
                  <c:v>42651.763888888891</c:v>
                </c:pt>
                <c:pt idx="19733">
                  <c:v>42651.767361111109</c:v>
                </c:pt>
                <c:pt idx="19734">
                  <c:v>42651.770833333336</c:v>
                </c:pt>
                <c:pt idx="19735">
                  <c:v>42651.774305555555</c:v>
                </c:pt>
                <c:pt idx="19736">
                  <c:v>42651.777777777781</c:v>
                </c:pt>
                <c:pt idx="19737">
                  <c:v>42651.78125</c:v>
                </c:pt>
                <c:pt idx="19738">
                  <c:v>42651.784722222219</c:v>
                </c:pt>
                <c:pt idx="19739">
                  <c:v>42651.788194444445</c:v>
                </c:pt>
                <c:pt idx="19740">
                  <c:v>42651.791666666664</c:v>
                </c:pt>
                <c:pt idx="19741">
                  <c:v>42651.795138888891</c:v>
                </c:pt>
                <c:pt idx="19742">
                  <c:v>42651.798611111109</c:v>
                </c:pt>
                <c:pt idx="19743">
                  <c:v>42651.802083333336</c:v>
                </c:pt>
                <c:pt idx="19744">
                  <c:v>42651.805555555555</c:v>
                </c:pt>
                <c:pt idx="19745">
                  <c:v>42651.809027777781</c:v>
                </c:pt>
                <c:pt idx="19746">
                  <c:v>42651.8125</c:v>
                </c:pt>
                <c:pt idx="19747">
                  <c:v>42651.815972222219</c:v>
                </c:pt>
                <c:pt idx="19748">
                  <c:v>42651.819444444445</c:v>
                </c:pt>
                <c:pt idx="19749">
                  <c:v>42651.822916666664</c:v>
                </c:pt>
                <c:pt idx="19750">
                  <c:v>42651.826388888891</c:v>
                </c:pt>
                <c:pt idx="19751">
                  <c:v>42651.829861111109</c:v>
                </c:pt>
                <c:pt idx="19752">
                  <c:v>42651.833333333336</c:v>
                </c:pt>
                <c:pt idx="19753">
                  <c:v>42651.836805555555</c:v>
                </c:pt>
                <c:pt idx="19754">
                  <c:v>42651.840277777781</c:v>
                </c:pt>
                <c:pt idx="19755">
                  <c:v>42651.84375</c:v>
                </c:pt>
                <c:pt idx="19756">
                  <c:v>42651.847222222219</c:v>
                </c:pt>
                <c:pt idx="19757">
                  <c:v>42651.850694444445</c:v>
                </c:pt>
                <c:pt idx="19758">
                  <c:v>42651.854166666664</c:v>
                </c:pt>
                <c:pt idx="19759">
                  <c:v>42651.857638888891</c:v>
                </c:pt>
                <c:pt idx="19760">
                  <c:v>42651.861111111109</c:v>
                </c:pt>
                <c:pt idx="19761">
                  <c:v>42651.864583333336</c:v>
                </c:pt>
                <c:pt idx="19762">
                  <c:v>42651.868055555555</c:v>
                </c:pt>
                <c:pt idx="19763">
                  <c:v>42651.871527777781</c:v>
                </c:pt>
                <c:pt idx="19764">
                  <c:v>42651.875</c:v>
                </c:pt>
                <c:pt idx="19765">
                  <c:v>42651.878472222219</c:v>
                </c:pt>
                <c:pt idx="19766">
                  <c:v>42651.881944444445</c:v>
                </c:pt>
                <c:pt idx="19767">
                  <c:v>42651.885416666664</c:v>
                </c:pt>
                <c:pt idx="19768">
                  <c:v>42651.888888888891</c:v>
                </c:pt>
                <c:pt idx="19769">
                  <c:v>42651.892361111109</c:v>
                </c:pt>
                <c:pt idx="19770">
                  <c:v>42651.895833333336</c:v>
                </c:pt>
                <c:pt idx="19771">
                  <c:v>42651.899305555555</c:v>
                </c:pt>
                <c:pt idx="19772">
                  <c:v>42651.902777777781</c:v>
                </c:pt>
                <c:pt idx="19773">
                  <c:v>42651.90625</c:v>
                </c:pt>
                <c:pt idx="19774">
                  <c:v>42651.909722222219</c:v>
                </c:pt>
                <c:pt idx="19775">
                  <c:v>42651.913194444445</c:v>
                </c:pt>
                <c:pt idx="19776">
                  <c:v>42651.916666666664</c:v>
                </c:pt>
                <c:pt idx="19777">
                  <c:v>42651.920138888891</c:v>
                </c:pt>
                <c:pt idx="19778">
                  <c:v>42651.923611111109</c:v>
                </c:pt>
                <c:pt idx="19779">
                  <c:v>42651.927083333336</c:v>
                </c:pt>
                <c:pt idx="19780">
                  <c:v>42651.930555555555</c:v>
                </c:pt>
                <c:pt idx="19781">
                  <c:v>42651.934027777781</c:v>
                </c:pt>
                <c:pt idx="19782">
                  <c:v>42651.9375</c:v>
                </c:pt>
                <c:pt idx="19783">
                  <c:v>42651.940972222219</c:v>
                </c:pt>
                <c:pt idx="19784">
                  <c:v>42651.944444444445</c:v>
                </c:pt>
                <c:pt idx="19785">
                  <c:v>42651.947916666664</c:v>
                </c:pt>
                <c:pt idx="19786">
                  <c:v>42651.951388888891</c:v>
                </c:pt>
                <c:pt idx="19787">
                  <c:v>42651.954861111109</c:v>
                </c:pt>
                <c:pt idx="19788">
                  <c:v>42651.958333333336</c:v>
                </c:pt>
                <c:pt idx="19789">
                  <c:v>42651.961805555555</c:v>
                </c:pt>
                <c:pt idx="19790">
                  <c:v>42651.965277777781</c:v>
                </c:pt>
                <c:pt idx="19791">
                  <c:v>42651.96875</c:v>
                </c:pt>
                <c:pt idx="19792">
                  <c:v>42651.972222222219</c:v>
                </c:pt>
                <c:pt idx="19793">
                  <c:v>42651.975694444445</c:v>
                </c:pt>
                <c:pt idx="19794">
                  <c:v>42651.979166666664</c:v>
                </c:pt>
                <c:pt idx="19795">
                  <c:v>42651.982638888891</c:v>
                </c:pt>
                <c:pt idx="19796">
                  <c:v>42651.986111111109</c:v>
                </c:pt>
                <c:pt idx="19797">
                  <c:v>42651.989583333336</c:v>
                </c:pt>
                <c:pt idx="19798">
                  <c:v>42651.993055555555</c:v>
                </c:pt>
                <c:pt idx="19799">
                  <c:v>42651.996527777781</c:v>
                </c:pt>
                <c:pt idx="19800">
                  <c:v>42652</c:v>
                </c:pt>
                <c:pt idx="19801">
                  <c:v>42652.003472222219</c:v>
                </c:pt>
                <c:pt idx="19802">
                  <c:v>42652.006944444445</c:v>
                </c:pt>
                <c:pt idx="19803">
                  <c:v>42652.010416666664</c:v>
                </c:pt>
                <c:pt idx="19804">
                  <c:v>42652.013888888891</c:v>
                </c:pt>
                <c:pt idx="19805">
                  <c:v>42652.017361111109</c:v>
                </c:pt>
                <c:pt idx="19806">
                  <c:v>42652.020833333336</c:v>
                </c:pt>
                <c:pt idx="19807">
                  <c:v>42652.024305555555</c:v>
                </c:pt>
                <c:pt idx="19808">
                  <c:v>42652.027777777781</c:v>
                </c:pt>
                <c:pt idx="19809">
                  <c:v>42652.03125</c:v>
                </c:pt>
                <c:pt idx="19810">
                  <c:v>42652.034722222219</c:v>
                </c:pt>
                <c:pt idx="19811">
                  <c:v>42652.038194444445</c:v>
                </c:pt>
                <c:pt idx="19812">
                  <c:v>42652.041666666664</c:v>
                </c:pt>
                <c:pt idx="19813">
                  <c:v>42652.045138888891</c:v>
                </c:pt>
                <c:pt idx="19814">
                  <c:v>42652.048611111109</c:v>
                </c:pt>
                <c:pt idx="19815">
                  <c:v>42652.052083333336</c:v>
                </c:pt>
                <c:pt idx="19816">
                  <c:v>42652.055555555555</c:v>
                </c:pt>
                <c:pt idx="19817">
                  <c:v>42652.059027777781</c:v>
                </c:pt>
                <c:pt idx="19818">
                  <c:v>42652.0625</c:v>
                </c:pt>
                <c:pt idx="19819">
                  <c:v>42652.065972222219</c:v>
                </c:pt>
                <c:pt idx="19820">
                  <c:v>42652.069444444445</c:v>
                </c:pt>
                <c:pt idx="19821">
                  <c:v>42652.072916666664</c:v>
                </c:pt>
                <c:pt idx="19822">
                  <c:v>42652.076388888891</c:v>
                </c:pt>
                <c:pt idx="19823">
                  <c:v>42652.079861111109</c:v>
                </c:pt>
                <c:pt idx="19824">
                  <c:v>42652.083333333336</c:v>
                </c:pt>
                <c:pt idx="19825">
                  <c:v>42652.086805555555</c:v>
                </c:pt>
                <c:pt idx="19826">
                  <c:v>42652.090277777781</c:v>
                </c:pt>
                <c:pt idx="19827">
                  <c:v>42652.09375</c:v>
                </c:pt>
                <c:pt idx="19828">
                  <c:v>42652.097222222219</c:v>
                </c:pt>
                <c:pt idx="19829">
                  <c:v>42652.100694444445</c:v>
                </c:pt>
                <c:pt idx="19830">
                  <c:v>42652.104166666664</c:v>
                </c:pt>
                <c:pt idx="19831">
                  <c:v>42652.107638888891</c:v>
                </c:pt>
                <c:pt idx="19832">
                  <c:v>42652.111111111109</c:v>
                </c:pt>
                <c:pt idx="19833">
                  <c:v>42652.114583333336</c:v>
                </c:pt>
                <c:pt idx="19834">
                  <c:v>42652.118055555555</c:v>
                </c:pt>
                <c:pt idx="19835">
                  <c:v>42652.121527777781</c:v>
                </c:pt>
                <c:pt idx="19836">
                  <c:v>42652.125</c:v>
                </c:pt>
                <c:pt idx="19837">
                  <c:v>42652.128472222219</c:v>
                </c:pt>
                <c:pt idx="19838">
                  <c:v>42652.131944444445</c:v>
                </c:pt>
                <c:pt idx="19839">
                  <c:v>42652.135416666664</c:v>
                </c:pt>
                <c:pt idx="19840">
                  <c:v>42652.138888888891</c:v>
                </c:pt>
                <c:pt idx="19841">
                  <c:v>42652.142361111109</c:v>
                </c:pt>
                <c:pt idx="19842">
                  <c:v>42652.145833333336</c:v>
                </c:pt>
                <c:pt idx="19843">
                  <c:v>42652.149305555555</c:v>
                </c:pt>
                <c:pt idx="19844">
                  <c:v>42652.152777777781</c:v>
                </c:pt>
                <c:pt idx="19845">
                  <c:v>42652.15625</c:v>
                </c:pt>
                <c:pt idx="19846">
                  <c:v>42652.159722222219</c:v>
                </c:pt>
                <c:pt idx="19847">
                  <c:v>42652.163194444445</c:v>
                </c:pt>
                <c:pt idx="19848">
                  <c:v>42652.166666666664</c:v>
                </c:pt>
                <c:pt idx="19849">
                  <c:v>42652.170138888891</c:v>
                </c:pt>
                <c:pt idx="19850">
                  <c:v>42652.173611111109</c:v>
                </c:pt>
                <c:pt idx="19851">
                  <c:v>42652.177083333336</c:v>
                </c:pt>
                <c:pt idx="19852">
                  <c:v>42652.180555555555</c:v>
                </c:pt>
                <c:pt idx="19853">
                  <c:v>42652.184027777781</c:v>
                </c:pt>
                <c:pt idx="19854">
                  <c:v>42652.1875</c:v>
                </c:pt>
                <c:pt idx="19855">
                  <c:v>42652.190972222219</c:v>
                </c:pt>
                <c:pt idx="19856">
                  <c:v>42652.194444444445</c:v>
                </c:pt>
                <c:pt idx="19857">
                  <c:v>42652.197916666664</c:v>
                </c:pt>
                <c:pt idx="19858">
                  <c:v>42652.201388888891</c:v>
                </c:pt>
                <c:pt idx="19859">
                  <c:v>42652.204861111109</c:v>
                </c:pt>
                <c:pt idx="19860">
                  <c:v>42652.208333333336</c:v>
                </c:pt>
                <c:pt idx="19861">
                  <c:v>42652.211805555555</c:v>
                </c:pt>
                <c:pt idx="19862">
                  <c:v>42652.215277777781</c:v>
                </c:pt>
                <c:pt idx="19863">
                  <c:v>42652.21875</c:v>
                </c:pt>
                <c:pt idx="19864">
                  <c:v>42652.222222222219</c:v>
                </c:pt>
                <c:pt idx="19865">
                  <c:v>42652.225694444445</c:v>
                </c:pt>
                <c:pt idx="19866">
                  <c:v>42652.229166666664</c:v>
                </c:pt>
                <c:pt idx="19867">
                  <c:v>42652.232638888891</c:v>
                </c:pt>
                <c:pt idx="19868">
                  <c:v>42652.236111111109</c:v>
                </c:pt>
                <c:pt idx="19869">
                  <c:v>42652.239583333336</c:v>
                </c:pt>
                <c:pt idx="19870">
                  <c:v>42652.243055555555</c:v>
                </c:pt>
                <c:pt idx="19871">
                  <c:v>42652.246527777781</c:v>
                </c:pt>
                <c:pt idx="19872">
                  <c:v>42652.25</c:v>
                </c:pt>
                <c:pt idx="19873">
                  <c:v>42652.253472222219</c:v>
                </c:pt>
                <c:pt idx="19874">
                  <c:v>42652.256944444445</c:v>
                </c:pt>
                <c:pt idx="19875">
                  <c:v>42652.260416666664</c:v>
                </c:pt>
                <c:pt idx="19876">
                  <c:v>42652.263888888891</c:v>
                </c:pt>
                <c:pt idx="19877">
                  <c:v>42652.267361111109</c:v>
                </c:pt>
                <c:pt idx="19878">
                  <c:v>42652.270833333336</c:v>
                </c:pt>
                <c:pt idx="19879">
                  <c:v>42652.274305555555</c:v>
                </c:pt>
                <c:pt idx="19880">
                  <c:v>42652.277777777781</c:v>
                </c:pt>
                <c:pt idx="19881">
                  <c:v>42652.28125</c:v>
                </c:pt>
                <c:pt idx="19882">
                  <c:v>42652.284722222219</c:v>
                </c:pt>
                <c:pt idx="19883">
                  <c:v>42652.288194444445</c:v>
                </c:pt>
                <c:pt idx="19884">
                  <c:v>42652.291666666664</c:v>
                </c:pt>
                <c:pt idx="19885">
                  <c:v>42652.295138888891</c:v>
                </c:pt>
                <c:pt idx="19886">
                  <c:v>42652.298611111109</c:v>
                </c:pt>
                <c:pt idx="19887">
                  <c:v>42652.302083333336</c:v>
                </c:pt>
                <c:pt idx="19888">
                  <c:v>42652.305555555555</c:v>
                </c:pt>
                <c:pt idx="19889">
                  <c:v>42652.309027777781</c:v>
                </c:pt>
                <c:pt idx="19890">
                  <c:v>42652.3125</c:v>
                </c:pt>
                <c:pt idx="19891">
                  <c:v>42652.315972222219</c:v>
                </c:pt>
                <c:pt idx="19892">
                  <c:v>42652.319444444445</c:v>
                </c:pt>
                <c:pt idx="19893">
                  <c:v>42652.322916666664</c:v>
                </c:pt>
                <c:pt idx="19894">
                  <c:v>42652.326388888891</c:v>
                </c:pt>
                <c:pt idx="19895">
                  <c:v>42652.329861111109</c:v>
                </c:pt>
                <c:pt idx="19896">
                  <c:v>42652.333333333336</c:v>
                </c:pt>
                <c:pt idx="19897">
                  <c:v>42652.336805555555</c:v>
                </c:pt>
                <c:pt idx="19898">
                  <c:v>42652.340277777781</c:v>
                </c:pt>
                <c:pt idx="19899">
                  <c:v>42652.34375</c:v>
                </c:pt>
                <c:pt idx="19900">
                  <c:v>42652.347222222219</c:v>
                </c:pt>
                <c:pt idx="19901">
                  <c:v>42652.350694444445</c:v>
                </c:pt>
                <c:pt idx="19902">
                  <c:v>42652.354166666664</c:v>
                </c:pt>
                <c:pt idx="19903">
                  <c:v>42652.357638888891</c:v>
                </c:pt>
                <c:pt idx="19904">
                  <c:v>42652.361111111109</c:v>
                </c:pt>
                <c:pt idx="19905">
                  <c:v>42652.364583333336</c:v>
                </c:pt>
                <c:pt idx="19906">
                  <c:v>42652.368055555555</c:v>
                </c:pt>
                <c:pt idx="19907">
                  <c:v>42652.371527777781</c:v>
                </c:pt>
                <c:pt idx="19908">
                  <c:v>42652.375</c:v>
                </c:pt>
                <c:pt idx="19909">
                  <c:v>42652.378472222219</c:v>
                </c:pt>
                <c:pt idx="19910">
                  <c:v>42652.381944444445</c:v>
                </c:pt>
                <c:pt idx="19911">
                  <c:v>42652.385416666664</c:v>
                </c:pt>
                <c:pt idx="19912">
                  <c:v>42652.388888888891</c:v>
                </c:pt>
                <c:pt idx="19913">
                  <c:v>42652.392361111109</c:v>
                </c:pt>
                <c:pt idx="19914">
                  <c:v>42652.395833333336</c:v>
                </c:pt>
                <c:pt idx="19915">
                  <c:v>42652.399305555555</c:v>
                </c:pt>
                <c:pt idx="19916">
                  <c:v>42652.402777777781</c:v>
                </c:pt>
                <c:pt idx="19917">
                  <c:v>42652.40625</c:v>
                </c:pt>
                <c:pt idx="19918">
                  <c:v>42652.409722222219</c:v>
                </c:pt>
                <c:pt idx="19919">
                  <c:v>42652.413194444445</c:v>
                </c:pt>
                <c:pt idx="19920">
                  <c:v>42652.416666666664</c:v>
                </c:pt>
                <c:pt idx="19921">
                  <c:v>42652.420138888891</c:v>
                </c:pt>
                <c:pt idx="19922">
                  <c:v>42652.423611111109</c:v>
                </c:pt>
                <c:pt idx="19923">
                  <c:v>42652.427083333336</c:v>
                </c:pt>
                <c:pt idx="19924">
                  <c:v>42652.430555555555</c:v>
                </c:pt>
                <c:pt idx="19925">
                  <c:v>42652.434027777781</c:v>
                </c:pt>
                <c:pt idx="19926">
                  <c:v>42652.4375</c:v>
                </c:pt>
                <c:pt idx="19927">
                  <c:v>42652.440972222219</c:v>
                </c:pt>
                <c:pt idx="19928">
                  <c:v>42652.444444444445</c:v>
                </c:pt>
                <c:pt idx="19929">
                  <c:v>42652.447916666664</c:v>
                </c:pt>
                <c:pt idx="19930">
                  <c:v>42652.451388888891</c:v>
                </c:pt>
                <c:pt idx="19931">
                  <c:v>42652.454861111109</c:v>
                </c:pt>
                <c:pt idx="19932">
                  <c:v>42652.458333333336</c:v>
                </c:pt>
                <c:pt idx="19933">
                  <c:v>42652.461805555555</c:v>
                </c:pt>
                <c:pt idx="19934">
                  <c:v>42652.465277777781</c:v>
                </c:pt>
                <c:pt idx="19935">
                  <c:v>42652.46875</c:v>
                </c:pt>
                <c:pt idx="19936">
                  <c:v>42652.472222222219</c:v>
                </c:pt>
                <c:pt idx="19937">
                  <c:v>42652.475694444445</c:v>
                </c:pt>
                <c:pt idx="19938">
                  <c:v>42652.479166666664</c:v>
                </c:pt>
                <c:pt idx="19939">
                  <c:v>42652.482638888891</c:v>
                </c:pt>
                <c:pt idx="19940">
                  <c:v>42652.486111111109</c:v>
                </c:pt>
                <c:pt idx="19941">
                  <c:v>42652.489583333336</c:v>
                </c:pt>
                <c:pt idx="19942">
                  <c:v>42652.493055555555</c:v>
                </c:pt>
                <c:pt idx="19943">
                  <c:v>42652.496527777781</c:v>
                </c:pt>
                <c:pt idx="19944">
                  <c:v>42652.5</c:v>
                </c:pt>
                <c:pt idx="19945">
                  <c:v>42652.503472222219</c:v>
                </c:pt>
                <c:pt idx="19946">
                  <c:v>42652.506944444445</c:v>
                </c:pt>
                <c:pt idx="19947">
                  <c:v>42652.510416666664</c:v>
                </c:pt>
                <c:pt idx="19948">
                  <c:v>42652.513888888891</c:v>
                </c:pt>
                <c:pt idx="19949">
                  <c:v>42652.517361111109</c:v>
                </c:pt>
                <c:pt idx="19950">
                  <c:v>42652.520833333336</c:v>
                </c:pt>
                <c:pt idx="19951">
                  <c:v>42652.524305555555</c:v>
                </c:pt>
                <c:pt idx="19952">
                  <c:v>42652.527777777781</c:v>
                </c:pt>
                <c:pt idx="19953">
                  <c:v>42652.53125</c:v>
                </c:pt>
                <c:pt idx="19954">
                  <c:v>42652.534722222219</c:v>
                </c:pt>
                <c:pt idx="19955">
                  <c:v>42652.538194444445</c:v>
                </c:pt>
                <c:pt idx="19956">
                  <c:v>42652.541666666664</c:v>
                </c:pt>
                <c:pt idx="19957">
                  <c:v>42652.545138888891</c:v>
                </c:pt>
                <c:pt idx="19958">
                  <c:v>42652.548611111109</c:v>
                </c:pt>
                <c:pt idx="19959">
                  <c:v>42652.552083333336</c:v>
                </c:pt>
                <c:pt idx="19960">
                  <c:v>42652.555555555555</c:v>
                </c:pt>
                <c:pt idx="19961">
                  <c:v>42652.559027777781</c:v>
                </c:pt>
                <c:pt idx="19962">
                  <c:v>42652.5625</c:v>
                </c:pt>
                <c:pt idx="19963">
                  <c:v>42652.565972222219</c:v>
                </c:pt>
                <c:pt idx="19964">
                  <c:v>42652.569444444445</c:v>
                </c:pt>
                <c:pt idx="19965">
                  <c:v>42652.572916666664</c:v>
                </c:pt>
                <c:pt idx="19966">
                  <c:v>42652.576388888891</c:v>
                </c:pt>
                <c:pt idx="19967">
                  <c:v>42652.579861111109</c:v>
                </c:pt>
                <c:pt idx="19968">
                  <c:v>42652.583333333336</c:v>
                </c:pt>
                <c:pt idx="19969">
                  <c:v>42652.586805555555</c:v>
                </c:pt>
                <c:pt idx="19970">
                  <c:v>42652.590277777781</c:v>
                </c:pt>
                <c:pt idx="19971">
                  <c:v>42652.59375</c:v>
                </c:pt>
                <c:pt idx="19972">
                  <c:v>42652.597222222219</c:v>
                </c:pt>
                <c:pt idx="19973">
                  <c:v>42652.600694444445</c:v>
                </c:pt>
                <c:pt idx="19974">
                  <c:v>42652.604166666664</c:v>
                </c:pt>
                <c:pt idx="19975">
                  <c:v>42652.607638888891</c:v>
                </c:pt>
                <c:pt idx="19976">
                  <c:v>42652.611111111109</c:v>
                </c:pt>
                <c:pt idx="19977">
                  <c:v>42652.614583333336</c:v>
                </c:pt>
                <c:pt idx="19978">
                  <c:v>42652.618055555555</c:v>
                </c:pt>
                <c:pt idx="19979">
                  <c:v>42652.621527777781</c:v>
                </c:pt>
                <c:pt idx="19980">
                  <c:v>42652.625</c:v>
                </c:pt>
                <c:pt idx="19981">
                  <c:v>42652.628472222219</c:v>
                </c:pt>
                <c:pt idx="19982">
                  <c:v>42652.631944444445</c:v>
                </c:pt>
                <c:pt idx="19983">
                  <c:v>42652.635416666664</c:v>
                </c:pt>
                <c:pt idx="19984">
                  <c:v>42652.638888888891</c:v>
                </c:pt>
                <c:pt idx="19985">
                  <c:v>42652.642361111109</c:v>
                </c:pt>
                <c:pt idx="19986">
                  <c:v>42652.645833333336</c:v>
                </c:pt>
                <c:pt idx="19987">
                  <c:v>42652.649305555555</c:v>
                </c:pt>
                <c:pt idx="19988">
                  <c:v>42652.652777777781</c:v>
                </c:pt>
                <c:pt idx="19989">
                  <c:v>42652.65625</c:v>
                </c:pt>
                <c:pt idx="19990">
                  <c:v>42652.659722222219</c:v>
                </c:pt>
                <c:pt idx="19991">
                  <c:v>42652.663194444445</c:v>
                </c:pt>
                <c:pt idx="19992">
                  <c:v>42652.666666666664</c:v>
                </c:pt>
                <c:pt idx="19993">
                  <c:v>42652.670138888891</c:v>
                </c:pt>
                <c:pt idx="19994">
                  <c:v>42652.673611111109</c:v>
                </c:pt>
                <c:pt idx="19995">
                  <c:v>42652.677083333336</c:v>
                </c:pt>
                <c:pt idx="19996">
                  <c:v>42652.680555555555</c:v>
                </c:pt>
                <c:pt idx="19997">
                  <c:v>42652.684027777781</c:v>
                </c:pt>
                <c:pt idx="19998">
                  <c:v>42652.6875</c:v>
                </c:pt>
                <c:pt idx="19999">
                  <c:v>42652.690972222219</c:v>
                </c:pt>
                <c:pt idx="20000">
                  <c:v>42652.694444444445</c:v>
                </c:pt>
                <c:pt idx="20001">
                  <c:v>42652.697916666664</c:v>
                </c:pt>
                <c:pt idx="20002">
                  <c:v>42652.701388888891</c:v>
                </c:pt>
                <c:pt idx="20003">
                  <c:v>42652.704861111109</c:v>
                </c:pt>
                <c:pt idx="20004">
                  <c:v>42652.708333333336</c:v>
                </c:pt>
                <c:pt idx="20005">
                  <c:v>42652.711805555555</c:v>
                </c:pt>
                <c:pt idx="20006">
                  <c:v>42652.715277777781</c:v>
                </c:pt>
                <c:pt idx="20007">
                  <c:v>42652.71875</c:v>
                </c:pt>
                <c:pt idx="20008">
                  <c:v>42652.722222222219</c:v>
                </c:pt>
                <c:pt idx="20009">
                  <c:v>42652.725694444445</c:v>
                </c:pt>
                <c:pt idx="20010">
                  <c:v>42652.729166666664</c:v>
                </c:pt>
                <c:pt idx="20011">
                  <c:v>42652.732638888891</c:v>
                </c:pt>
                <c:pt idx="20012">
                  <c:v>42652.736111111109</c:v>
                </c:pt>
                <c:pt idx="20013">
                  <c:v>42652.739583333336</c:v>
                </c:pt>
                <c:pt idx="20014">
                  <c:v>42652.743055555555</c:v>
                </c:pt>
                <c:pt idx="20015">
                  <c:v>42652.746527777781</c:v>
                </c:pt>
                <c:pt idx="20016">
                  <c:v>42652.75</c:v>
                </c:pt>
                <c:pt idx="20017">
                  <c:v>42652.753472222219</c:v>
                </c:pt>
                <c:pt idx="20018">
                  <c:v>42652.756944444445</c:v>
                </c:pt>
                <c:pt idx="20019">
                  <c:v>42652.760416666664</c:v>
                </c:pt>
                <c:pt idx="20020">
                  <c:v>42652.763888888891</c:v>
                </c:pt>
                <c:pt idx="20021">
                  <c:v>42652.767361111109</c:v>
                </c:pt>
                <c:pt idx="20022">
                  <c:v>42652.770833333336</c:v>
                </c:pt>
                <c:pt idx="20023">
                  <c:v>42652.774305555555</c:v>
                </c:pt>
                <c:pt idx="20024">
                  <c:v>42652.777777777781</c:v>
                </c:pt>
                <c:pt idx="20025">
                  <c:v>42652.78125</c:v>
                </c:pt>
                <c:pt idx="20026">
                  <c:v>42652.784722222219</c:v>
                </c:pt>
                <c:pt idx="20027">
                  <c:v>42652.788194444445</c:v>
                </c:pt>
                <c:pt idx="20028">
                  <c:v>42652.791666666664</c:v>
                </c:pt>
                <c:pt idx="20029">
                  <c:v>42652.795138888891</c:v>
                </c:pt>
                <c:pt idx="20030">
                  <c:v>42652.798611111109</c:v>
                </c:pt>
                <c:pt idx="20031">
                  <c:v>42652.802083333336</c:v>
                </c:pt>
                <c:pt idx="20032">
                  <c:v>42652.805555555555</c:v>
                </c:pt>
                <c:pt idx="20033">
                  <c:v>42652.809027777781</c:v>
                </c:pt>
                <c:pt idx="20034">
                  <c:v>42652.8125</c:v>
                </c:pt>
                <c:pt idx="20035">
                  <c:v>42652.815972222219</c:v>
                </c:pt>
                <c:pt idx="20036">
                  <c:v>42652.819444444445</c:v>
                </c:pt>
                <c:pt idx="20037">
                  <c:v>42652.822916666664</c:v>
                </c:pt>
                <c:pt idx="20038">
                  <c:v>42652.826388888891</c:v>
                </c:pt>
                <c:pt idx="20039">
                  <c:v>42652.829861111109</c:v>
                </c:pt>
                <c:pt idx="20040">
                  <c:v>42652.833333333336</c:v>
                </c:pt>
                <c:pt idx="20041">
                  <c:v>42652.836805555555</c:v>
                </c:pt>
                <c:pt idx="20042">
                  <c:v>42652.840277777781</c:v>
                </c:pt>
                <c:pt idx="20043">
                  <c:v>42652.84375</c:v>
                </c:pt>
                <c:pt idx="20044">
                  <c:v>42652.847222222219</c:v>
                </c:pt>
                <c:pt idx="20045">
                  <c:v>42652.850694444445</c:v>
                </c:pt>
                <c:pt idx="20046">
                  <c:v>42652.854166666664</c:v>
                </c:pt>
                <c:pt idx="20047">
                  <c:v>42652.857638888891</c:v>
                </c:pt>
                <c:pt idx="20048">
                  <c:v>42652.861111111109</c:v>
                </c:pt>
                <c:pt idx="20049">
                  <c:v>42652.864583333336</c:v>
                </c:pt>
                <c:pt idx="20050">
                  <c:v>42652.868055555555</c:v>
                </c:pt>
                <c:pt idx="20051">
                  <c:v>42652.871527777781</c:v>
                </c:pt>
                <c:pt idx="20052">
                  <c:v>42652.875</c:v>
                </c:pt>
                <c:pt idx="20053">
                  <c:v>42652.878472222219</c:v>
                </c:pt>
                <c:pt idx="20054">
                  <c:v>42652.881944444445</c:v>
                </c:pt>
                <c:pt idx="20055">
                  <c:v>42652.885416666664</c:v>
                </c:pt>
                <c:pt idx="20056">
                  <c:v>42652.888888888891</c:v>
                </c:pt>
                <c:pt idx="20057">
                  <c:v>42652.892361111109</c:v>
                </c:pt>
                <c:pt idx="20058">
                  <c:v>42652.895833333336</c:v>
                </c:pt>
                <c:pt idx="20059">
                  <c:v>42652.899305555555</c:v>
                </c:pt>
                <c:pt idx="20060">
                  <c:v>42652.902777777781</c:v>
                </c:pt>
                <c:pt idx="20061">
                  <c:v>42652.90625</c:v>
                </c:pt>
                <c:pt idx="20062">
                  <c:v>42652.909722222219</c:v>
                </c:pt>
                <c:pt idx="20063">
                  <c:v>42652.913194444445</c:v>
                </c:pt>
                <c:pt idx="20064">
                  <c:v>42652.916666666664</c:v>
                </c:pt>
                <c:pt idx="20065">
                  <c:v>42652.920138888891</c:v>
                </c:pt>
                <c:pt idx="20066">
                  <c:v>42652.923611111109</c:v>
                </c:pt>
                <c:pt idx="20067">
                  <c:v>42652.927083333336</c:v>
                </c:pt>
                <c:pt idx="20068">
                  <c:v>42652.930555555555</c:v>
                </c:pt>
                <c:pt idx="20069">
                  <c:v>42652.934027777781</c:v>
                </c:pt>
                <c:pt idx="20070">
                  <c:v>42652.9375</c:v>
                </c:pt>
                <c:pt idx="20071">
                  <c:v>42652.940972222219</c:v>
                </c:pt>
                <c:pt idx="20072">
                  <c:v>42652.944444444445</c:v>
                </c:pt>
                <c:pt idx="20073">
                  <c:v>42652.947916666664</c:v>
                </c:pt>
                <c:pt idx="20074">
                  <c:v>42652.951388888891</c:v>
                </c:pt>
                <c:pt idx="20075">
                  <c:v>42652.954861111109</c:v>
                </c:pt>
                <c:pt idx="20076">
                  <c:v>42652.958333333336</c:v>
                </c:pt>
                <c:pt idx="20077">
                  <c:v>42652.961805555555</c:v>
                </c:pt>
                <c:pt idx="20078">
                  <c:v>42652.965277777781</c:v>
                </c:pt>
                <c:pt idx="20079">
                  <c:v>42652.96875</c:v>
                </c:pt>
                <c:pt idx="20080">
                  <c:v>42652.972222222219</c:v>
                </c:pt>
                <c:pt idx="20081">
                  <c:v>42652.975694444445</c:v>
                </c:pt>
                <c:pt idx="20082">
                  <c:v>42652.979166666664</c:v>
                </c:pt>
                <c:pt idx="20083">
                  <c:v>42652.982638888891</c:v>
                </c:pt>
                <c:pt idx="20084">
                  <c:v>42652.986111111109</c:v>
                </c:pt>
                <c:pt idx="20085">
                  <c:v>42652.989583333336</c:v>
                </c:pt>
                <c:pt idx="20086">
                  <c:v>42652.993055555555</c:v>
                </c:pt>
                <c:pt idx="20087">
                  <c:v>42652.996527777781</c:v>
                </c:pt>
                <c:pt idx="20088">
                  <c:v>42653</c:v>
                </c:pt>
                <c:pt idx="20089">
                  <c:v>42653.003472222219</c:v>
                </c:pt>
                <c:pt idx="20090">
                  <c:v>42653.006944444445</c:v>
                </c:pt>
                <c:pt idx="20091">
                  <c:v>42653.010416666664</c:v>
                </c:pt>
                <c:pt idx="20092">
                  <c:v>42653.013888888891</c:v>
                </c:pt>
                <c:pt idx="20093">
                  <c:v>42653.017361111109</c:v>
                </c:pt>
                <c:pt idx="20094">
                  <c:v>42653.020833333336</c:v>
                </c:pt>
                <c:pt idx="20095">
                  <c:v>42653.024305555555</c:v>
                </c:pt>
                <c:pt idx="20096">
                  <c:v>42653.027777777781</c:v>
                </c:pt>
                <c:pt idx="20097">
                  <c:v>42653.03125</c:v>
                </c:pt>
                <c:pt idx="20098">
                  <c:v>42653.034722222219</c:v>
                </c:pt>
                <c:pt idx="20099">
                  <c:v>42653.038194444445</c:v>
                </c:pt>
                <c:pt idx="20100">
                  <c:v>42653.041666666664</c:v>
                </c:pt>
                <c:pt idx="20101">
                  <c:v>42653.045138888891</c:v>
                </c:pt>
                <c:pt idx="20102">
                  <c:v>42653.048611111109</c:v>
                </c:pt>
                <c:pt idx="20103">
                  <c:v>42653.052083333336</c:v>
                </c:pt>
                <c:pt idx="20104">
                  <c:v>42653.055555555555</c:v>
                </c:pt>
                <c:pt idx="20105">
                  <c:v>42653.059027777781</c:v>
                </c:pt>
                <c:pt idx="20106">
                  <c:v>42653.0625</c:v>
                </c:pt>
                <c:pt idx="20107">
                  <c:v>42653.065972222219</c:v>
                </c:pt>
                <c:pt idx="20108">
                  <c:v>42653.069444444445</c:v>
                </c:pt>
                <c:pt idx="20109">
                  <c:v>42653.072916666664</c:v>
                </c:pt>
                <c:pt idx="20110">
                  <c:v>42653.076388888891</c:v>
                </c:pt>
                <c:pt idx="20111">
                  <c:v>42653.079861111109</c:v>
                </c:pt>
                <c:pt idx="20112">
                  <c:v>42653.083333333336</c:v>
                </c:pt>
                <c:pt idx="20113">
                  <c:v>42653.086805555555</c:v>
                </c:pt>
                <c:pt idx="20114">
                  <c:v>42653.090277777781</c:v>
                </c:pt>
                <c:pt idx="20115">
                  <c:v>42653.09375</c:v>
                </c:pt>
                <c:pt idx="20116">
                  <c:v>42653.097222222219</c:v>
                </c:pt>
                <c:pt idx="20117">
                  <c:v>42653.100694444445</c:v>
                </c:pt>
                <c:pt idx="20118">
                  <c:v>42653.104166666664</c:v>
                </c:pt>
                <c:pt idx="20119">
                  <c:v>42653.107638888891</c:v>
                </c:pt>
                <c:pt idx="20120">
                  <c:v>42653.111111111109</c:v>
                </c:pt>
                <c:pt idx="20121">
                  <c:v>42653.114583333336</c:v>
                </c:pt>
                <c:pt idx="20122">
                  <c:v>42653.118055555555</c:v>
                </c:pt>
                <c:pt idx="20123">
                  <c:v>42653.121527777781</c:v>
                </c:pt>
                <c:pt idx="20124">
                  <c:v>42653.125</c:v>
                </c:pt>
                <c:pt idx="20125">
                  <c:v>42653.128472222219</c:v>
                </c:pt>
                <c:pt idx="20126">
                  <c:v>42653.131944444445</c:v>
                </c:pt>
                <c:pt idx="20127">
                  <c:v>42653.135416666664</c:v>
                </c:pt>
                <c:pt idx="20128">
                  <c:v>42653.138888888891</c:v>
                </c:pt>
                <c:pt idx="20129">
                  <c:v>42653.142361111109</c:v>
                </c:pt>
                <c:pt idx="20130">
                  <c:v>42653.145833333336</c:v>
                </c:pt>
                <c:pt idx="20131">
                  <c:v>42653.149305555555</c:v>
                </c:pt>
                <c:pt idx="20132">
                  <c:v>42653.152777777781</c:v>
                </c:pt>
                <c:pt idx="20133">
                  <c:v>42653.15625</c:v>
                </c:pt>
                <c:pt idx="20134">
                  <c:v>42653.159722222219</c:v>
                </c:pt>
                <c:pt idx="20135">
                  <c:v>42653.163194444445</c:v>
                </c:pt>
                <c:pt idx="20136">
                  <c:v>42653.166666666664</c:v>
                </c:pt>
                <c:pt idx="20137">
                  <c:v>42653.170138888891</c:v>
                </c:pt>
                <c:pt idx="20138">
                  <c:v>42653.173611111109</c:v>
                </c:pt>
                <c:pt idx="20139">
                  <c:v>42653.177083333336</c:v>
                </c:pt>
                <c:pt idx="20140">
                  <c:v>42653.180555555555</c:v>
                </c:pt>
                <c:pt idx="20141">
                  <c:v>42653.184027777781</c:v>
                </c:pt>
                <c:pt idx="20142">
                  <c:v>42653.1875</c:v>
                </c:pt>
                <c:pt idx="20143">
                  <c:v>42653.190972222219</c:v>
                </c:pt>
                <c:pt idx="20144">
                  <c:v>42653.194444444445</c:v>
                </c:pt>
                <c:pt idx="20145">
                  <c:v>42653.197916666664</c:v>
                </c:pt>
                <c:pt idx="20146">
                  <c:v>42653.201388888891</c:v>
                </c:pt>
                <c:pt idx="20147">
                  <c:v>42653.204861111109</c:v>
                </c:pt>
                <c:pt idx="20148">
                  <c:v>42653.208333333336</c:v>
                </c:pt>
                <c:pt idx="20149">
                  <c:v>42653.211805555555</c:v>
                </c:pt>
                <c:pt idx="20150">
                  <c:v>42653.215277777781</c:v>
                </c:pt>
                <c:pt idx="20151">
                  <c:v>42653.21875</c:v>
                </c:pt>
                <c:pt idx="20152">
                  <c:v>42653.222222222219</c:v>
                </c:pt>
                <c:pt idx="20153">
                  <c:v>42653.225694444445</c:v>
                </c:pt>
                <c:pt idx="20154">
                  <c:v>42653.229166666664</c:v>
                </c:pt>
                <c:pt idx="20155">
                  <c:v>42653.232638888891</c:v>
                </c:pt>
                <c:pt idx="20156">
                  <c:v>42653.236111111109</c:v>
                </c:pt>
                <c:pt idx="20157">
                  <c:v>42653.239583333336</c:v>
                </c:pt>
                <c:pt idx="20158">
                  <c:v>42653.243055555555</c:v>
                </c:pt>
                <c:pt idx="20159">
                  <c:v>42653.246527777781</c:v>
                </c:pt>
                <c:pt idx="20160">
                  <c:v>42653.25</c:v>
                </c:pt>
                <c:pt idx="20161">
                  <c:v>42653.253472222219</c:v>
                </c:pt>
                <c:pt idx="20162">
                  <c:v>42653.256944444445</c:v>
                </c:pt>
                <c:pt idx="20163">
                  <c:v>42653.260416666664</c:v>
                </c:pt>
                <c:pt idx="20164">
                  <c:v>42653.263888888891</c:v>
                </c:pt>
                <c:pt idx="20165">
                  <c:v>42653.267361111109</c:v>
                </c:pt>
                <c:pt idx="20166">
                  <c:v>42653.270833333336</c:v>
                </c:pt>
                <c:pt idx="20167">
                  <c:v>42653.274305555555</c:v>
                </c:pt>
                <c:pt idx="20168">
                  <c:v>42653.277777777781</c:v>
                </c:pt>
                <c:pt idx="20169">
                  <c:v>42653.28125</c:v>
                </c:pt>
                <c:pt idx="20170">
                  <c:v>42653.284722222219</c:v>
                </c:pt>
                <c:pt idx="20171">
                  <c:v>42653.288194444445</c:v>
                </c:pt>
                <c:pt idx="20172">
                  <c:v>42653.291666666664</c:v>
                </c:pt>
                <c:pt idx="20173">
                  <c:v>42653.295138888891</c:v>
                </c:pt>
                <c:pt idx="20174">
                  <c:v>42653.298611111109</c:v>
                </c:pt>
                <c:pt idx="20175">
                  <c:v>42653.302083333336</c:v>
                </c:pt>
                <c:pt idx="20176">
                  <c:v>42653.305555555555</c:v>
                </c:pt>
                <c:pt idx="20177">
                  <c:v>42653.309027777781</c:v>
                </c:pt>
                <c:pt idx="20178">
                  <c:v>42653.3125</c:v>
                </c:pt>
                <c:pt idx="20179">
                  <c:v>42653.315972222219</c:v>
                </c:pt>
                <c:pt idx="20180">
                  <c:v>42653.319444444445</c:v>
                </c:pt>
                <c:pt idx="20181">
                  <c:v>42653.322916666664</c:v>
                </c:pt>
                <c:pt idx="20182">
                  <c:v>42653.326388888891</c:v>
                </c:pt>
                <c:pt idx="20183">
                  <c:v>42653.329861111109</c:v>
                </c:pt>
                <c:pt idx="20184">
                  <c:v>42653.333333333336</c:v>
                </c:pt>
                <c:pt idx="20185">
                  <c:v>42653.336805555555</c:v>
                </c:pt>
                <c:pt idx="20186">
                  <c:v>42653.340277777781</c:v>
                </c:pt>
                <c:pt idx="20187">
                  <c:v>42653.34375</c:v>
                </c:pt>
                <c:pt idx="20188">
                  <c:v>42653.347222222219</c:v>
                </c:pt>
                <c:pt idx="20189">
                  <c:v>42653.350694444445</c:v>
                </c:pt>
                <c:pt idx="20190">
                  <c:v>42653.354166666664</c:v>
                </c:pt>
                <c:pt idx="20191">
                  <c:v>42653.357638888891</c:v>
                </c:pt>
                <c:pt idx="20192">
                  <c:v>42653.361111111109</c:v>
                </c:pt>
                <c:pt idx="20193">
                  <c:v>42653.364583333336</c:v>
                </c:pt>
                <c:pt idx="20194">
                  <c:v>42653.368055555555</c:v>
                </c:pt>
                <c:pt idx="20195">
                  <c:v>42653.371527777781</c:v>
                </c:pt>
                <c:pt idx="20196">
                  <c:v>42653.375</c:v>
                </c:pt>
                <c:pt idx="20197">
                  <c:v>42653.378472222219</c:v>
                </c:pt>
                <c:pt idx="20198">
                  <c:v>42653.381944444445</c:v>
                </c:pt>
                <c:pt idx="20199">
                  <c:v>42653.385416666664</c:v>
                </c:pt>
                <c:pt idx="20200">
                  <c:v>42653.388888888891</c:v>
                </c:pt>
                <c:pt idx="20201">
                  <c:v>42653.392361111109</c:v>
                </c:pt>
                <c:pt idx="20202">
                  <c:v>42653.395833333336</c:v>
                </c:pt>
                <c:pt idx="20203">
                  <c:v>42653.399305555555</c:v>
                </c:pt>
                <c:pt idx="20204">
                  <c:v>42653.402777777781</c:v>
                </c:pt>
                <c:pt idx="20205">
                  <c:v>42653.40625</c:v>
                </c:pt>
                <c:pt idx="20206">
                  <c:v>42653.409722222219</c:v>
                </c:pt>
                <c:pt idx="20207">
                  <c:v>42653.413194444445</c:v>
                </c:pt>
                <c:pt idx="20208">
                  <c:v>42653.416666666664</c:v>
                </c:pt>
                <c:pt idx="20209">
                  <c:v>42653.420138888891</c:v>
                </c:pt>
                <c:pt idx="20210">
                  <c:v>42653.423611111109</c:v>
                </c:pt>
                <c:pt idx="20211">
                  <c:v>42653.427083333336</c:v>
                </c:pt>
                <c:pt idx="20212">
                  <c:v>42653.430555555555</c:v>
                </c:pt>
                <c:pt idx="20213">
                  <c:v>42653.434027777781</c:v>
                </c:pt>
                <c:pt idx="20214">
                  <c:v>42653.4375</c:v>
                </c:pt>
                <c:pt idx="20215">
                  <c:v>42653.440972222219</c:v>
                </c:pt>
                <c:pt idx="20216">
                  <c:v>42653.444444444445</c:v>
                </c:pt>
                <c:pt idx="20217">
                  <c:v>42653.447916666664</c:v>
                </c:pt>
                <c:pt idx="20218">
                  <c:v>42653.451388888891</c:v>
                </c:pt>
                <c:pt idx="20219">
                  <c:v>42653.454861111109</c:v>
                </c:pt>
                <c:pt idx="20220">
                  <c:v>42653.458333333336</c:v>
                </c:pt>
                <c:pt idx="20221">
                  <c:v>42653.461805555555</c:v>
                </c:pt>
                <c:pt idx="20222">
                  <c:v>42653.465277777781</c:v>
                </c:pt>
                <c:pt idx="20223">
                  <c:v>42653.46875</c:v>
                </c:pt>
                <c:pt idx="20224">
                  <c:v>42653.472222222219</c:v>
                </c:pt>
                <c:pt idx="20225">
                  <c:v>42653.475694444445</c:v>
                </c:pt>
                <c:pt idx="20226">
                  <c:v>42653.479166666664</c:v>
                </c:pt>
                <c:pt idx="20227">
                  <c:v>42653.482638888891</c:v>
                </c:pt>
                <c:pt idx="20228">
                  <c:v>42653.486111111109</c:v>
                </c:pt>
                <c:pt idx="20229">
                  <c:v>42653.489583333336</c:v>
                </c:pt>
                <c:pt idx="20230">
                  <c:v>42653.493055555555</c:v>
                </c:pt>
                <c:pt idx="20231">
                  <c:v>42653.496527777781</c:v>
                </c:pt>
                <c:pt idx="20232">
                  <c:v>42653.5</c:v>
                </c:pt>
                <c:pt idx="20233">
                  <c:v>42653.503472222219</c:v>
                </c:pt>
                <c:pt idx="20234">
                  <c:v>42653.506944444445</c:v>
                </c:pt>
                <c:pt idx="20235">
                  <c:v>42653.510416666664</c:v>
                </c:pt>
                <c:pt idx="20236">
                  <c:v>42653.513888888891</c:v>
                </c:pt>
                <c:pt idx="20237">
                  <c:v>42653.517361111109</c:v>
                </c:pt>
                <c:pt idx="20238">
                  <c:v>42653.520833333336</c:v>
                </c:pt>
                <c:pt idx="20239">
                  <c:v>42653.524305555555</c:v>
                </c:pt>
                <c:pt idx="20240">
                  <c:v>42653.527777777781</c:v>
                </c:pt>
                <c:pt idx="20241">
                  <c:v>42653.53125</c:v>
                </c:pt>
                <c:pt idx="20242">
                  <c:v>42653.534722222219</c:v>
                </c:pt>
                <c:pt idx="20243">
                  <c:v>42653.538194444445</c:v>
                </c:pt>
                <c:pt idx="20244">
                  <c:v>42653.541666666664</c:v>
                </c:pt>
                <c:pt idx="20245">
                  <c:v>42653.545138888891</c:v>
                </c:pt>
                <c:pt idx="20246">
                  <c:v>42653.548611111109</c:v>
                </c:pt>
                <c:pt idx="20247">
                  <c:v>42653.552083333336</c:v>
                </c:pt>
                <c:pt idx="20248">
                  <c:v>42653.555555555555</c:v>
                </c:pt>
                <c:pt idx="20249">
                  <c:v>42653.559027777781</c:v>
                </c:pt>
                <c:pt idx="20250">
                  <c:v>42653.5625</c:v>
                </c:pt>
                <c:pt idx="20251">
                  <c:v>42653.565972222219</c:v>
                </c:pt>
                <c:pt idx="20252">
                  <c:v>42653.569444444445</c:v>
                </c:pt>
                <c:pt idx="20253">
                  <c:v>42653.572916666664</c:v>
                </c:pt>
                <c:pt idx="20254">
                  <c:v>42653.576388888891</c:v>
                </c:pt>
                <c:pt idx="20255">
                  <c:v>42653.579861111109</c:v>
                </c:pt>
                <c:pt idx="20256">
                  <c:v>42653.583333333336</c:v>
                </c:pt>
                <c:pt idx="20257">
                  <c:v>42653.586805555555</c:v>
                </c:pt>
                <c:pt idx="20258">
                  <c:v>42653.590277777781</c:v>
                </c:pt>
                <c:pt idx="20259">
                  <c:v>42653.59375</c:v>
                </c:pt>
                <c:pt idx="20260">
                  <c:v>42653.597222222219</c:v>
                </c:pt>
                <c:pt idx="20261">
                  <c:v>42653.600694444445</c:v>
                </c:pt>
                <c:pt idx="20262">
                  <c:v>42653.604166666664</c:v>
                </c:pt>
                <c:pt idx="20263">
                  <c:v>42653.607638888891</c:v>
                </c:pt>
                <c:pt idx="20264">
                  <c:v>42653.611111111109</c:v>
                </c:pt>
                <c:pt idx="20265">
                  <c:v>42653.614583333336</c:v>
                </c:pt>
                <c:pt idx="20266">
                  <c:v>42653.618055555555</c:v>
                </c:pt>
                <c:pt idx="20267">
                  <c:v>42653.621527777781</c:v>
                </c:pt>
                <c:pt idx="20268">
                  <c:v>42653.625</c:v>
                </c:pt>
                <c:pt idx="20269">
                  <c:v>42653.628472222219</c:v>
                </c:pt>
                <c:pt idx="20270">
                  <c:v>42653.631944444445</c:v>
                </c:pt>
                <c:pt idx="20271">
                  <c:v>42653.635416666664</c:v>
                </c:pt>
                <c:pt idx="20272">
                  <c:v>42653.638888888891</c:v>
                </c:pt>
                <c:pt idx="20273">
                  <c:v>42653.642361111109</c:v>
                </c:pt>
                <c:pt idx="20274">
                  <c:v>42653.645833333336</c:v>
                </c:pt>
                <c:pt idx="20275">
                  <c:v>42653.649305555555</c:v>
                </c:pt>
                <c:pt idx="20276">
                  <c:v>42653.652777777781</c:v>
                </c:pt>
                <c:pt idx="20277">
                  <c:v>42653.65625</c:v>
                </c:pt>
                <c:pt idx="20278">
                  <c:v>42653.659722222219</c:v>
                </c:pt>
                <c:pt idx="20279">
                  <c:v>42653.663194444445</c:v>
                </c:pt>
                <c:pt idx="20280">
                  <c:v>42653.666666666664</c:v>
                </c:pt>
                <c:pt idx="20281">
                  <c:v>42653.670138888891</c:v>
                </c:pt>
                <c:pt idx="20282">
                  <c:v>42653.673611111109</c:v>
                </c:pt>
                <c:pt idx="20283">
                  <c:v>42653.677083333336</c:v>
                </c:pt>
                <c:pt idx="20284">
                  <c:v>42653.680555555555</c:v>
                </c:pt>
                <c:pt idx="20285">
                  <c:v>42653.684027777781</c:v>
                </c:pt>
                <c:pt idx="20286">
                  <c:v>42653.6875</c:v>
                </c:pt>
                <c:pt idx="20287">
                  <c:v>42653.690972222219</c:v>
                </c:pt>
                <c:pt idx="20288">
                  <c:v>42653.694444444445</c:v>
                </c:pt>
                <c:pt idx="20289">
                  <c:v>42653.697916666664</c:v>
                </c:pt>
                <c:pt idx="20290">
                  <c:v>42653.701388888891</c:v>
                </c:pt>
                <c:pt idx="20291">
                  <c:v>42653.704861111109</c:v>
                </c:pt>
                <c:pt idx="20292">
                  <c:v>42653.708333333336</c:v>
                </c:pt>
                <c:pt idx="20293">
                  <c:v>42653.711805555555</c:v>
                </c:pt>
                <c:pt idx="20294">
                  <c:v>42653.715277777781</c:v>
                </c:pt>
                <c:pt idx="20295">
                  <c:v>42653.71875</c:v>
                </c:pt>
                <c:pt idx="20296">
                  <c:v>42653.722222222219</c:v>
                </c:pt>
                <c:pt idx="20297">
                  <c:v>42653.725694444445</c:v>
                </c:pt>
                <c:pt idx="20298">
                  <c:v>42653.729166666664</c:v>
                </c:pt>
                <c:pt idx="20299">
                  <c:v>42653.732638888891</c:v>
                </c:pt>
                <c:pt idx="20300">
                  <c:v>42653.736111111109</c:v>
                </c:pt>
                <c:pt idx="20301">
                  <c:v>42653.739583333336</c:v>
                </c:pt>
                <c:pt idx="20302">
                  <c:v>42653.743055555555</c:v>
                </c:pt>
                <c:pt idx="20303">
                  <c:v>42653.746527777781</c:v>
                </c:pt>
                <c:pt idx="20304">
                  <c:v>42653.75</c:v>
                </c:pt>
                <c:pt idx="20305">
                  <c:v>42653.753472222219</c:v>
                </c:pt>
                <c:pt idx="20306">
                  <c:v>42653.756944444445</c:v>
                </c:pt>
                <c:pt idx="20307">
                  <c:v>42653.760416666664</c:v>
                </c:pt>
                <c:pt idx="20308">
                  <c:v>42653.763888888891</c:v>
                </c:pt>
                <c:pt idx="20309">
                  <c:v>42653.767361111109</c:v>
                </c:pt>
                <c:pt idx="20310">
                  <c:v>42653.770833333336</c:v>
                </c:pt>
                <c:pt idx="20311">
                  <c:v>42653.774305555555</c:v>
                </c:pt>
                <c:pt idx="20312">
                  <c:v>42653.777777777781</c:v>
                </c:pt>
                <c:pt idx="20313">
                  <c:v>42653.78125</c:v>
                </c:pt>
                <c:pt idx="20314">
                  <c:v>42653.784722222219</c:v>
                </c:pt>
                <c:pt idx="20315">
                  <c:v>42653.788194444445</c:v>
                </c:pt>
                <c:pt idx="20316">
                  <c:v>42653.791666666664</c:v>
                </c:pt>
                <c:pt idx="20317">
                  <c:v>42653.795138888891</c:v>
                </c:pt>
                <c:pt idx="20318">
                  <c:v>42653.798611111109</c:v>
                </c:pt>
                <c:pt idx="20319">
                  <c:v>42653.802083333336</c:v>
                </c:pt>
                <c:pt idx="20320">
                  <c:v>42653.805555555555</c:v>
                </c:pt>
                <c:pt idx="20321">
                  <c:v>42653.809027777781</c:v>
                </c:pt>
                <c:pt idx="20322">
                  <c:v>42653.8125</c:v>
                </c:pt>
                <c:pt idx="20323">
                  <c:v>42653.815972222219</c:v>
                </c:pt>
                <c:pt idx="20324">
                  <c:v>42653.819444444445</c:v>
                </c:pt>
                <c:pt idx="20325">
                  <c:v>42653.822916666664</c:v>
                </c:pt>
                <c:pt idx="20326">
                  <c:v>42653.826388888891</c:v>
                </c:pt>
                <c:pt idx="20327">
                  <c:v>42653.829861111109</c:v>
                </c:pt>
                <c:pt idx="20328">
                  <c:v>42653.833333333336</c:v>
                </c:pt>
                <c:pt idx="20329">
                  <c:v>42653.836805555555</c:v>
                </c:pt>
                <c:pt idx="20330">
                  <c:v>42653.840277777781</c:v>
                </c:pt>
                <c:pt idx="20331">
                  <c:v>42653.84375</c:v>
                </c:pt>
                <c:pt idx="20332">
                  <c:v>42653.847222222219</c:v>
                </c:pt>
                <c:pt idx="20333">
                  <c:v>42653.850694444445</c:v>
                </c:pt>
                <c:pt idx="20334">
                  <c:v>42653.854166666664</c:v>
                </c:pt>
                <c:pt idx="20335">
                  <c:v>42653.857638888891</c:v>
                </c:pt>
                <c:pt idx="20336">
                  <c:v>42653.861111111109</c:v>
                </c:pt>
                <c:pt idx="20337">
                  <c:v>42653.864583333336</c:v>
                </c:pt>
                <c:pt idx="20338">
                  <c:v>42653.868055555555</c:v>
                </c:pt>
                <c:pt idx="20339">
                  <c:v>42653.871527777781</c:v>
                </c:pt>
                <c:pt idx="20340">
                  <c:v>42653.875</c:v>
                </c:pt>
                <c:pt idx="20341">
                  <c:v>42653.878472222219</c:v>
                </c:pt>
                <c:pt idx="20342">
                  <c:v>42653.881944444445</c:v>
                </c:pt>
                <c:pt idx="20343">
                  <c:v>42653.885416666664</c:v>
                </c:pt>
                <c:pt idx="20344">
                  <c:v>42653.888888888891</c:v>
                </c:pt>
                <c:pt idx="20345">
                  <c:v>42653.892361111109</c:v>
                </c:pt>
                <c:pt idx="20346">
                  <c:v>42653.895833333336</c:v>
                </c:pt>
                <c:pt idx="20347">
                  <c:v>42653.899305555555</c:v>
                </c:pt>
                <c:pt idx="20348">
                  <c:v>42653.902777777781</c:v>
                </c:pt>
                <c:pt idx="20349">
                  <c:v>42653.90625</c:v>
                </c:pt>
                <c:pt idx="20350">
                  <c:v>42653.909722222219</c:v>
                </c:pt>
                <c:pt idx="20351">
                  <c:v>42653.913194444445</c:v>
                </c:pt>
                <c:pt idx="20352">
                  <c:v>42653.916666666664</c:v>
                </c:pt>
                <c:pt idx="20353">
                  <c:v>42653.920138888891</c:v>
                </c:pt>
                <c:pt idx="20354">
                  <c:v>42653.923611111109</c:v>
                </c:pt>
                <c:pt idx="20355">
                  <c:v>42653.927083333336</c:v>
                </c:pt>
                <c:pt idx="20356">
                  <c:v>42653.930555555555</c:v>
                </c:pt>
                <c:pt idx="20357">
                  <c:v>42653.934027777781</c:v>
                </c:pt>
                <c:pt idx="20358">
                  <c:v>42653.9375</c:v>
                </c:pt>
                <c:pt idx="20359">
                  <c:v>42653.940972222219</c:v>
                </c:pt>
                <c:pt idx="20360">
                  <c:v>42653.944444444445</c:v>
                </c:pt>
                <c:pt idx="20361">
                  <c:v>42653.947916666664</c:v>
                </c:pt>
                <c:pt idx="20362">
                  <c:v>42653.951388888891</c:v>
                </c:pt>
                <c:pt idx="20363">
                  <c:v>42653.954861111109</c:v>
                </c:pt>
                <c:pt idx="20364">
                  <c:v>42653.958333333336</c:v>
                </c:pt>
                <c:pt idx="20365">
                  <c:v>42653.961805555555</c:v>
                </c:pt>
                <c:pt idx="20366">
                  <c:v>42653.965277777781</c:v>
                </c:pt>
                <c:pt idx="20367">
                  <c:v>42653.96875</c:v>
                </c:pt>
                <c:pt idx="20368">
                  <c:v>42653.972222222219</c:v>
                </c:pt>
                <c:pt idx="20369">
                  <c:v>42653.975694444445</c:v>
                </c:pt>
                <c:pt idx="20370">
                  <c:v>42653.979166666664</c:v>
                </c:pt>
                <c:pt idx="20371">
                  <c:v>42653.982638888891</c:v>
                </c:pt>
                <c:pt idx="20372">
                  <c:v>42653.986111111109</c:v>
                </c:pt>
                <c:pt idx="20373">
                  <c:v>42653.989583333336</c:v>
                </c:pt>
                <c:pt idx="20374">
                  <c:v>42653.993055555555</c:v>
                </c:pt>
                <c:pt idx="20375">
                  <c:v>42653.996527777781</c:v>
                </c:pt>
                <c:pt idx="20376">
                  <c:v>42654</c:v>
                </c:pt>
                <c:pt idx="20377">
                  <c:v>42654.003472222219</c:v>
                </c:pt>
                <c:pt idx="20378">
                  <c:v>42654.006944444445</c:v>
                </c:pt>
                <c:pt idx="20379">
                  <c:v>42654.010416666664</c:v>
                </c:pt>
                <c:pt idx="20380">
                  <c:v>42654.013888888891</c:v>
                </c:pt>
                <c:pt idx="20381">
                  <c:v>42654.017361111109</c:v>
                </c:pt>
                <c:pt idx="20382">
                  <c:v>42654.020833333336</c:v>
                </c:pt>
                <c:pt idx="20383">
                  <c:v>42654.024305555555</c:v>
                </c:pt>
                <c:pt idx="20384">
                  <c:v>42654.027777777781</c:v>
                </c:pt>
                <c:pt idx="20385">
                  <c:v>42654.03125</c:v>
                </c:pt>
                <c:pt idx="20386">
                  <c:v>42654.034722222219</c:v>
                </c:pt>
                <c:pt idx="20387">
                  <c:v>42654.038194444445</c:v>
                </c:pt>
                <c:pt idx="20388">
                  <c:v>42654.041666666664</c:v>
                </c:pt>
                <c:pt idx="20389">
                  <c:v>42654.045138888891</c:v>
                </c:pt>
                <c:pt idx="20390">
                  <c:v>42654.048611111109</c:v>
                </c:pt>
                <c:pt idx="20391">
                  <c:v>42654.052083333336</c:v>
                </c:pt>
                <c:pt idx="20392">
                  <c:v>42654.055555555555</c:v>
                </c:pt>
                <c:pt idx="20393">
                  <c:v>42654.059027777781</c:v>
                </c:pt>
                <c:pt idx="20394">
                  <c:v>42654.0625</c:v>
                </c:pt>
                <c:pt idx="20395">
                  <c:v>42654.065972222219</c:v>
                </c:pt>
                <c:pt idx="20396">
                  <c:v>42654.069444444445</c:v>
                </c:pt>
                <c:pt idx="20397">
                  <c:v>42654.072916666664</c:v>
                </c:pt>
                <c:pt idx="20398">
                  <c:v>42654.076388888891</c:v>
                </c:pt>
                <c:pt idx="20399">
                  <c:v>42654.079861111109</c:v>
                </c:pt>
                <c:pt idx="20400">
                  <c:v>42654.083333333336</c:v>
                </c:pt>
                <c:pt idx="20401">
                  <c:v>42654.086805555555</c:v>
                </c:pt>
                <c:pt idx="20402">
                  <c:v>42654.090277777781</c:v>
                </c:pt>
                <c:pt idx="20403">
                  <c:v>42654.09375</c:v>
                </c:pt>
                <c:pt idx="20404">
                  <c:v>42654.097222222219</c:v>
                </c:pt>
                <c:pt idx="20405">
                  <c:v>42654.100694444445</c:v>
                </c:pt>
                <c:pt idx="20406">
                  <c:v>42654.104166666664</c:v>
                </c:pt>
                <c:pt idx="20407">
                  <c:v>42654.107638888891</c:v>
                </c:pt>
                <c:pt idx="20408">
                  <c:v>42654.111111111109</c:v>
                </c:pt>
                <c:pt idx="20409">
                  <c:v>42654.114583333336</c:v>
                </c:pt>
                <c:pt idx="20410">
                  <c:v>42654.118055555555</c:v>
                </c:pt>
                <c:pt idx="20411">
                  <c:v>42654.121527777781</c:v>
                </c:pt>
                <c:pt idx="20412">
                  <c:v>42654.125</c:v>
                </c:pt>
                <c:pt idx="20413">
                  <c:v>42654.128472222219</c:v>
                </c:pt>
                <c:pt idx="20414">
                  <c:v>42654.131944444445</c:v>
                </c:pt>
                <c:pt idx="20415">
                  <c:v>42654.135416666664</c:v>
                </c:pt>
                <c:pt idx="20416">
                  <c:v>42654.138888888891</c:v>
                </c:pt>
                <c:pt idx="20417">
                  <c:v>42654.142361111109</c:v>
                </c:pt>
                <c:pt idx="20418">
                  <c:v>42654.145833333336</c:v>
                </c:pt>
                <c:pt idx="20419">
                  <c:v>42654.149305555555</c:v>
                </c:pt>
                <c:pt idx="20420">
                  <c:v>42654.152777777781</c:v>
                </c:pt>
                <c:pt idx="20421">
                  <c:v>42654.15625</c:v>
                </c:pt>
                <c:pt idx="20422">
                  <c:v>42654.159722222219</c:v>
                </c:pt>
                <c:pt idx="20423">
                  <c:v>42654.163194444445</c:v>
                </c:pt>
                <c:pt idx="20424">
                  <c:v>42654.166666666664</c:v>
                </c:pt>
                <c:pt idx="20425">
                  <c:v>42654.170138888891</c:v>
                </c:pt>
                <c:pt idx="20426">
                  <c:v>42654.173611111109</c:v>
                </c:pt>
                <c:pt idx="20427">
                  <c:v>42654.177083333336</c:v>
                </c:pt>
                <c:pt idx="20428">
                  <c:v>42654.180555555555</c:v>
                </c:pt>
                <c:pt idx="20429">
                  <c:v>42654.184027777781</c:v>
                </c:pt>
                <c:pt idx="20430">
                  <c:v>42654.1875</c:v>
                </c:pt>
                <c:pt idx="20431">
                  <c:v>42654.190972222219</c:v>
                </c:pt>
                <c:pt idx="20432">
                  <c:v>42654.194444444445</c:v>
                </c:pt>
                <c:pt idx="20433">
                  <c:v>42654.197916666664</c:v>
                </c:pt>
                <c:pt idx="20434">
                  <c:v>42654.201388888891</c:v>
                </c:pt>
                <c:pt idx="20435">
                  <c:v>42654.204861111109</c:v>
                </c:pt>
                <c:pt idx="20436">
                  <c:v>42654.208333333336</c:v>
                </c:pt>
                <c:pt idx="20437">
                  <c:v>42654.211805555555</c:v>
                </c:pt>
                <c:pt idx="20438">
                  <c:v>42654.215277777781</c:v>
                </c:pt>
                <c:pt idx="20439">
                  <c:v>42654.21875</c:v>
                </c:pt>
                <c:pt idx="20440">
                  <c:v>42654.222222222219</c:v>
                </c:pt>
                <c:pt idx="20441">
                  <c:v>42654.225694444445</c:v>
                </c:pt>
                <c:pt idx="20442">
                  <c:v>42654.229166666664</c:v>
                </c:pt>
                <c:pt idx="20443">
                  <c:v>42654.232638888891</c:v>
                </c:pt>
                <c:pt idx="20444">
                  <c:v>42654.236111111109</c:v>
                </c:pt>
                <c:pt idx="20445">
                  <c:v>42654.239583333336</c:v>
                </c:pt>
                <c:pt idx="20446">
                  <c:v>42654.243055555555</c:v>
                </c:pt>
                <c:pt idx="20447">
                  <c:v>42654.246527777781</c:v>
                </c:pt>
                <c:pt idx="20448">
                  <c:v>42654.25</c:v>
                </c:pt>
                <c:pt idx="20449">
                  <c:v>42654.253472222219</c:v>
                </c:pt>
                <c:pt idx="20450">
                  <c:v>42654.256944444445</c:v>
                </c:pt>
                <c:pt idx="20451">
                  <c:v>42654.260416666664</c:v>
                </c:pt>
                <c:pt idx="20452">
                  <c:v>42654.263888888891</c:v>
                </c:pt>
                <c:pt idx="20453">
                  <c:v>42654.267361111109</c:v>
                </c:pt>
                <c:pt idx="20454">
                  <c:v>42654.270833333336</c:v>
                </c:pt>
                <c:pt idx="20455">
                  <c:v>42654.274305555555</c:v>
                </c:pt>
                <c:pt idx="20456">
                  <c:v>42654.277777777781</c:v>
                </c:pt>
                <c:pt idx="20457">
                  <c:v>42654.28125</c:v>
                </c:pt>
                <c:pt idx="20458">
                  <c:v>42654.284722222219</c:v>
                </c:pt>
                <c:pt idx="20459">
                  <c:v>42654.288194444445</c:v>
                </c:pt>
                <c:pt idx="20460">
                  <c:v>42654.291666666664</c:v>
                </c:pt>
                <c:pt idx="20461">
                  <c:v>42654.295138888891</c:v>
                </c:pt>
                <c:pt idx="20462">
                  <c:v>42654.298611111109</c:v>
                </c:pt>
                <c:pt idx="20463">
                  <c:v>42654.302083333336</c:v>
                </c:pt>
                <c:pt idx="20464">
                  <c:v>42654.305555555555</c:v>
                </c:pt>
                <c:pt idx="20465">
                  <c:v>42654.309027777781</c:v>
                </c:pt>
                <c:pt idx="20466">
                  <c:v>42654.3125</c:v>
                </c:pt>
                <c:pt idx="20467">
                  <c:v>42654.315972222219</c:v>
                </c:pt>
                <c:pt idx="20468">
                  <c:v>42654.319444444445</c:v>
                </c:pt>
                <c:pt idx="20469">
                  <c:v>42654.322916666664</c:v>
                </c:pt>
                <c:pt idx="20470">
                  <c:v>42654.326388888891</c:v>
                </c:pt>
                <c:pt idx="20471">
                  <c:v>42654.329861111109</c:v>
                </c:pt>
                <c:pt idx="20472">
                  <c:v>42654.333333333336</c:v>
                </c:pt>
                <c:pt idx="20473">
                  <c:v>42654.336805555555</c:v>
                </c:pt>
                <c:pt idx="20474">
                  <c:v>42654.340277777781</c:v>
                </c:pt>
                <c:pt idx="20475">
                  <c:v>42654.34375</c:v>
                </c:pt>
                <c:pt idx="20476">
                  <c:v>42654.347222222219</c:v>
                </c:pt>
                <c:pt idx="20477">
                  <c:v>42654.350694444445</c:v>
                </c:pt>
                <c:pt idx="20478">
                  <c:v>42654.354166666664</c:v>
                </c:pt>
                <c:pt idx="20479">
                  <c:v>42654.357638888891</c:v>
                </c:pt>
                <c:pt idx="20480">
                  <c:v>42654.361111111109</c:v>
                </c:pt>
                <c:pt idx="20481">
                  <c:v>42654.364583333336</c:v>
                </c:pt>
                <c:pt idx="20482">
                  <c:v>42654.368055555555</c:v>
                </c:pt>
                <c:pt idx="20483">
                  <c:v>42654.371527777781</c:v>
                </c:pt>
                <c:pt idx="20484">
                  <c:v>42654.375</c:v>
                </c:pt>
                <c:pt idx="20485">
                  <c:v>42654.378472222219</c:v>
                </c:pt>
                <c:pt idx="20486">
                  <c:v>42654.381944444445</c:v>
                </c:pt>
                <c:pt idx="20487">
                  <c:v>42654.385416666664</c:v>
                </c:pt>
                <c:pt idx="20488">
                  <c:v>42654.388888888891</c:v>
                </c:pt>
                <c:pt idx="20489">
                  <c:v>42654.392361111109</c:v>
                </c:pt>
                <c:pt idx="20490">
                  <c:v>42654.395833333336</c:v>
                </c:pt>
                <c:pt idx="20491">
                  <c:v>42654.399305555555</c:v>
                </c:pt>
                <c:pt idx="20492">
                  <c:v>42654.402777777781</c:v>
                </c:pt>
                <c:pt idx="20493">
                  <c:v>42654.40625</c:v>
                </c:pt>
                <c:pt idx="20494">
                  <c:v>42654.409722222219</c:v>
                </c:pt>
                <c:pt idx="20495">
                  <c:v>42654.413194444445</c:v>
                </c:pt>
                <c:pt idx="20496">
                  <c:v>42654.416666666664</c:v>
                </c:pt>
                <c:pt idx="20497">
                  <c:v>42654.420138888891</c:v>
                </c:pt>
                <c:pt idx="20498">
                  <c:v>42654.423611111109</c:v>
                </c:pt>
                <c:pt idx="20499">
                  <c:v>42654.427083333336</c:v>
                </c:pt>
                <c:pt idx="20500">
                  <c:v>42654.430555555555</c:v>
                </c:pt>
                <c:pt idx="20501">
                  <c:v>42654.434027777781</c:v>
                </c:pt>
                <c:pt idx="20502">
                  <c:v>42654.4375</c:v>
                </c:pt>
                <c:pt idx="20503">
                  <c:v>42654.440972222219</c:v>
                </c:pt>
                <c:pt idx="20504">
                  <c:v>42654.444444444445</c:v>
                </c:pt>
                <c:pt idx="20505">
                  <c:v>42654.447916666664</c:v>
                </c:pt>
                <c:pt idx="20506">
                  <c:v>42654.451388888891</c:v>
                </c:pt>
                <c:pt idx="20507">
                  <c:v>42654.454861111109</c:v>
                </c:pt>
                <c:pt idx="20508">
                  <c:v>42654.458333333336</c:v>
                </c:pt>
                <c:pt idx="20509">
                  <c:v>42654.461805555555</c:v>
                </c:pt>
                <c:pt idx="20510">
                  <c:v>42654.465277777781</c:v>
                </c:pt>
                <c:pt idx="20511">
                  <c:v>42654.46875</c:v>
                </c:pt>
                <c:pt idx="20512">
                  <c:v>42654.472222222219</c:v>
                </c:pt>
                <c:pt idx="20513">
                  <c:v>42654.475694444445</c:v>
                </c:pt>
                <c:pt idx="20514">
                  <c:v>42654.479166666664</c:v>
                </c:pt>
                <c:pt idx="20515">
                  <c:v>42654.482638888891</c:v>
                </c:pt>
                <c:pt idx="20516">
                  <c:v>42654.486111111109</c:v>
                </c:pt>
                <c:pt idx="20517">
                  <c:v>42654.489583333336</c:v>
                </c:pt>
                <c:pt idx="20518">
                  <c:v>42654.493055555555</c:v>
                </c:pt>
                <c:pt idx="20519">
                  <c:v>42654.496527777781</c:v>
                </c:pt>
                <c:pt idx="20520">
                  <c:v>42654.5</c:v>
                </c:pt>
                <c:pt idx="20521">
                  <c:v>42654.503472222219</c:v>
                </c:pt>
                <c:pt idx="20522">
                  <c:v>42654.506944444445</c:v>
                </c:pt>
                <c:pt idx="20523">
                  <c:v>42654.510416666664</c:v>
                </c:pt>
                <c:pt idx="20524">
                  <c:v>42654.513888888891</c:v>
                </c:pt>
                <c:pt idx="20525">
                  <c:v>42654.517361111109</c:v>
                </c:pt>
                <c:pt idx="20526">
                  <c:v>42654.520833333336</c:v>
                </c:pt>
                <c:pt idx="20527">
                  <c:v>42654.524305555555</c:v>
                </c:pt>
                <c:pt idx="20528">
                  <c:v>42654.527777777781</c:v>
                </c:pt>
                <c:pt idx="20529">
                  <c:v>42654.53125</c:v>
                </c:pt>
                <c:pt idx="20530">
                  <c:v>42654.534722222219</c:v>
                </c:pt>
                <c:pt idx="20531">
                  <c:v>42654.538194444445</c:v>
                </c:pt>
                <c:pt idx="20532">
                  <c:v>42654.541666666664</c:v>
                </c:pt>
                <c:pt idx="20533">
                  <c:v>42654.545138888891</c:v>
                </c:pt>
                <c:pt idx="20534">
                  <c:v>42654.548611111109</c:v>
                </c:pt>
                <c:pt idx="20535">
                  <c:v>42654.552083333336</c:v>
                </c:pt>
                <c:pt idx="20536">
                  <c:v>42654.555555555555</c:v>
                </c:pt>
                <c:pt idx="20537">
                  <c:v>42654.559027777781</c:v>
                </c:pt>
                <c:pt idx="20538">
                  <c:v>42654.5625</c:v>
                </c:pt>
                <c:pt idx="20539">
                  <c:v>42654.565972222219</c:v>
                </c:pt>
                <c:pt idx="20540">
                  <c:v>42654.569444444445</c:v>
                </c:pt>
                <c:pt idx="20541">
                  <c:v>42654.572916666664</c:v>
                </c:pt>
                <c:pt idx="20542">
                  <c:v>42654.576388888891</c:v>
                </c:pt>
                <c:pt idx="20543">
                  <c:v>42654.579861111109</c:v>
                </c:pt>
                <c:pt idx="20544">
                  <c:v>42654.583333333336</c:v>
                </c:pt>
                <c:pt idx="20545">
                  <c:v>42654.586805555555</c:v>
                </c:pt>
                <c:pt idx="20546">
                  <c:v>42654.590277777781</c:v>
                </c:pt>
                <c:pt idx="20547">
                  <c:v>42654.59375</c:v>
                </c:pt>
                <c:pt idx="20548">
                  <c:v>42654.597222222219</c:v>
                </c:pt>
                <c:pt idx="20549">
                  <c:v>42654.600694444445</c:v>
                </c:pt>
                <c:pt idx="20550">
                  <c:v>42654.604166666664</c:v>
                </c:pt>
                <c:pt idx="20551">
                  <c:v>42654.607638888891</c:v>
                </c:pt>
                <c:pt idx="20552">
                  <c:v>42654.611111111109</c:v>
                </c:pt>
                <c:pt idx="20553">
                  <c:v>42654.614583333336</c:v>
                </c:pt>
                <c:pt idx="20554">
                  <c:v>42654.618055555555</c:v>
                </c:pt>
                <c:pt idx="20555">
                  <c:v>42654.621527777781</c:v>
                </c:pt>
                <c:pt idx="20556">
                  <c:v>42654.625</c:v>
                </c:pt>
                <c:pt idx="20557">
                  <c:v>42654.628472222219</c:v>
                </c:pt>
                <c:pt idx="20558">
                  <c:v>42654.631944444445</c:v>
                </c:pt>
                <c:pt idx="20559">
                  <c:v>42654.635416666664</c:v>
                </c:pt>
                <c:pt idx="20560">
                  <c:v>42654.638888888891</c:v>
                </c:pt>
                <c:pt idx="20561">
                  <c:v>42654.642361111109</c:v>
                </c:pt>
                <c:pt idx="20562">
                  <c:v>42654.645833333336</c:v>
                </c:pt>
                <c:pt idx="20563">
                  <c:v>42654.649305555555</c:v>
                </c:pt>
                <c:pt idx="20564">
                  <c:v>42654.652777777781</c:v>
                </c:pt>
                <c:pt idx="20565">
                  <c:v>42654.65625</c:v>
                </c:pt>
                <c:pt idx="20566">
                  <c:v>42654.659722222219</c:v>
                </c:pt>
                <c:pt idx="20567">
                  <c:v>42654.663194444445</c:v>
                </c:pt>
                <c:pt idx="20568">
                  <c:v>42654.666666666664</c:v>
                </c:pt>
                <c:pt idx="20569">
                  <c:v>42654.670138888891</c:v>
                </c:pt>
                <c:pt idx="20570">
                  <c:v>42654.673611111109</c:v>
                </c:pt>
                <c:pt idx="20571">
                  <c:v>42654.677083333336</c:v>
                </c:pt>
                <c:pt idx="20572">
                  <c:v>42654.680555555555</c:v>
                </c:pt>
                <c:pt idx="20573">
                  <c:v>42654.684027777781</c:v>
                </c:pt>
                <c:pt idx="20574">
                  <c:v>42654.6875</c:v>
                </c:pt>
                <c:pt idx="20575">
                  <c:v>42654.690972222219</c:v>
                </c:pt>
                <c:pt idx="20576">
                  <c:v>42654.694444444445</c:v>
                </c:pt>
                <c:pt idx="20577">
                  <c:v>42654.697916666664</c:v>
                </c:pt>
                <c:pt idx="20578">
                  <c:v>42654.701388888891</c:v>
                </c:pt>
                <c:pt idx="20579">
                  <c:v>42654.704861111109</c:v>
                </c:pt>
                <c:pt idx="20580">
                  <c:v>42654.708333333336</c:v>
                </c:pt>
                <c:pt idx="20581">
                  <c:v>42654.711805555555</c:v>
                </c:pt>
                <c:pt idx="20582">
                  <c:v>42654.715277777781</c:v>
                </c:pt>
                <c:pt idx="20583">
                  <c:v>42654.71875</c:v>
                </c:pt>
                <c:pt idx="20584">
                  <c:v>42654.722222222219</c:v>
                </c:pt>
                <c:pt idx="20585">
                  <c:v>42654.725694444445</c:v>
                </c:pt>
                <c:pt idx="20586">
                  <c:v>42654.729166666664</c:v>
                </c:pt>
                <c:pt idx="20587">
                  <c:v>42654.732638888891</c:v>
                </c:pt>
                <c:pt idx="20588">
                  <c:v>42654.736111111109</c:v>
                </c:pt>
                <c:pt idx="20589">
                  <c:v>42654.739583333336</c:v>
                </c:pt>
                <c:pt idx="20590">
                  <c:v>42654.743055555555</c:v>
                </c:pt>
                <c:pt idx="20591">
                  <c:v>42654.746527777781</c:v>
                </c:pt>
                <c:pt idx="20592">
                  <c:v>42654.75</c:v>
                </c:pt>
                <c:pt idx="20593">
                  <c:v>42654.753472222219</c:v>
                </c:pt>
                <c:pt idx="20594">
                  <c:v>42654.756944444445</c:v>
                </c:pt>
                <c:pt idx="20595">
                  <c:v>42654.760416666664</c:v>
                </c:pt>
                <c:pt idx="20596">
                  <c:v>42654.763888888891</c:v>
                </c:pt>
                <c:pt idx="20597">
                  <c:v>42654.767361111109</c:v>
                </c:pt>
                <c:pt idx="20598">
                  <c:v>42654.770833333336</c:v>
                </c:pt>
                <c:pt idx="20599">
                  <c:v>42654.774305555555</c:v>
                </c:pt>
                <c:pt idx="20600">
                  <c:v>42654.777777777781</c:v>
                </c:pt>
                <c:pt idx="20601">
                  <c:v>42654.78125</c:v>
                </c:pt>
                <c:pt idx="20602">
                  <c:v>42654.784722222219</c:v>
                </c:pt>
                <c:pt idx="20603">
                  <c:v>42654.788194444445</c:v>
                </c:pt>
                <c:pt idx="20604">
                  <c:v>42654.791666666664</c:v>
                </c:pt>
                <c:pt idx="20605">
                  <c:v>42654.795138888891</c:v>
                </c:pt>
                <c:pt idx="20606">
                  <c:v>42654.798611111109</c:v>
                </c:pt>
                <c:pt idx="20607">
                  <c:v>42654.802083333336</c:v>
                </c:pt>
                <c:pt idx="20608">
                  <c:v>42654.805555555555</c:v>
                </c:pt>
                <c:pt idx="20609">
                  <c:v>42654.809027777781</c:v>
                </c:pt>
                <c:pt idx="20610">
                  <c:v>42654.8125</c:v>
                </c:pt>
                <c:pt idx="20611">
                  <c:v>42654.815972222219</c:v>
                </c:pt>
                <c:pt idx="20612">
                  <c:v>42654.819444444445</c:v>
                </c:pt>
                <c:pt idx="20613">
                  <c:v>42654.822916666664</c:v>
                </c:pt>
                <c:pt idx="20614">
                  <c:v>42654.826388888891</c:v>
                </c:pt>
                <c:pt idx="20615">
                  <c:v>42654.829861111109</c:v>
                </c:pt>
                <c:pt idx="20616">
                  <c:v>42654.833333333336</c:v>
                </c:pt>
                <c:pt idx="20617">
                  <c:v>42654.836805555555</c:v>
                </c:pt>
                <c:pt idx="20618">
                  <c:v>42654.840277777781</c:v>
                </c:pt>
                <c:pt idx="20619">
                  <c:v>42654.84375</c:v>
                </c:pt>
                <c:pt idx="20620">
                  <c:v>42654.847222222219</c:v>
                </c:pt>
                <c:pt idx="20621">
                  <c:v>42654.850694444445</c:v>
                </c:pt>
                <c:pt idx="20622">
                  <c:v>42654.854166666664</c:v>
                </c:pt>
                <c:pt idx="20623">
                  <c:v>42654.857638888891</c:v>
                </c:pt>
                <c:pt idx="20624">
                  <c:v>42654.861111111109</c:v>
                </c:pt>
                <c:pt idx="20625">
                  <c:v>42654.864583333336</c:v>
                </c:pt>
                <c:pt idx="20626">
                  <c:v>42654.868055555555</c:v>
                </c:pt>
                <c:pt idx="20627">
                  <c:v>42654.871527777781</c:v>
                </c:pt>
                <c:pt idx="20628">
                  <c:v>42654.875</c:v>
                </c:pt>
                <c:pt idx="20629">
                  <c:v>42654.878472222219</c:v>
                </c:pt>
                <c:pt idx="20630">
                  <c:v>42654.881944444445</c:v>
                </c:pt>
                <c:pt idx="20631">
                  <c:v>42654.885416666664</c:v>
                </c:pt>
                <c:pt idx="20632">
                  <c:v>42654.888888888891</c:v>
                </c:pt>
                <c:pt idx="20633">
                  <c:v>42654.892361111109</c:v>
                </c:pt>
                <c:pt idx="20634">
                  <c:v>42654.895833333336</c:v>
                </c:pt>
                <c:pt idx="20635">
                  <c:v>42654.899305555555</c:v>
                </c:pt>
                <c:pt idx="20636">
                  <c:v>42654.902777777781</c:v>
                </c:pt>
                <c:pt idx="20637">
                  <c:v>42654.90625</c:v>
                </c:pt>
                <c:pt idx="20638">
                  <c:v>42654.909722222219</c:v>
                </c:pt>
                <c:pt idx="20639">
                  <c:v>42654.913194444445</c:v>
                </c:pt>
                <c:pt idx="20640">
                  <c:v>42654.916666666664</c:v>
                </c:pt>
                <c:pt idx="20641">
                  <c:v>42654.920138888891</c:v>
                </c:pt>
                <c:pt idx="20642">
                  <c:v>42654.923611111109</c:v>
                </c:pt>
                <c:pt idx="20643">
                  <c:v>42654.927083333336</c:v>
                </c:pt>
                <c:pt idx="20644">
                  <c:v>42654.930555555555</c:v>
                </c:pt>
                <c:pt idx="20645">
                  <c:v>42654.934027777781</c:v>
                </c:pt>
                <c:pt idx="20646">
                  <c:v>42654.9375</c:v>
                </c:pt>
                <c:pt idx="20647">
                  <c:v>42654.940972222219</c:v>
                </c:pt>
                <c:pt idx="20648">
                  <c:v>42654.944444444445</c:v>
                </c:pt>
                <c:pt idx="20649">
                  <c:v>42654.947916666664</c:v>
                </c:pt>
                <c:pt idx="20650">
                  <c:v>42654.951388888891</c:v>
                </c:pt>
                <c:pt idx="20651">
                  <c:v>42654.954861111109</c:v>
                </c:pt>
                <c:pt idx="20652">
                  <c:v>42654.958333333336</c:v>
                </c:pt>
                <c:pt idx="20653">
                  <c:v>42654.961805555555</c:v>
                </c:pt>
                <c:pt idx="20654">
                  <c:v>42654.965277777781</c:v>
                </c:pt>
                <c:pt idx="20655">
                  <c:v>42654.96875</c:v>
                </c:pt>
                <c:pt idx="20656">
                  <c:v>42654.972222222219</c:v>
                </c:pt>
                <c:pt idx="20657">
                  <c:v>42654.975694444445</c:v>
                </c:pt>
                <c:pt idx="20658">
                  <c:v>42654.979166666664</c:v>
                </c:pt>
                <c:pt idx="20659">
                  <c:v>42654.982638888891</c:v>
                </c:pt>
                <c:pt idx="20660">
                  <c:v>42654.986111111109</c:v>
                </c:pt>
                <c:pt idx="20661">
                  <c:v>42654.989583333336</c:v>
                </c:pt>
                <c:pt idx="20662">
                  <c:v>42654.993055555555</c:v>
                </c:pt>
                <c:pt idx="20663">
                  <c:v>42654.996527777781</c:v>
                </c:pt>
                <c:pt idx="20664">
                  <c:v>42655</c:v>
                </c:pt>
                <c:pt idx="20665">
                  <c:v>42655.003472222219</c:v>
                </c:pt>
                <c:pt idx="20666">
                  <c:v>42655.006944444445</c:v>
                </c:pt>
                <c:pt idx="20667">
                  <c:v>42655.010416666664</c:v>
                </c:pt>
                <c:pt idx="20668">
                  <c:v>42655.013888888891</c:v>
                </c:pt>
                <c:pt idx="20669">
                  <c:v>42655.017361111109</c:v>
                </c:pt>
                <c:pt idx="20670">
                  <c:v>42655.020833333336</c:v>
                </c:pt>
                <c:pt idx="20671">
                  <c:v>42655.024305555555</c:v>
                </c:pt>
                <c:pt idx="20672">
                  <c:v>42655.027777777781</c:v>
                </c:pt>
                <c:pt idx="20673">
                  <c:v>42655.03125</c:v>
                </c:pt>
                <c:pt idx="20674">
                  <c:v>42655.034722222219</c:v>
                </c:pt>
                <c:pt idx="20675">
                  <c:v>42655.038194444445</c:v>
                </c:pt>
                <c:pt idx="20676">
                  <c:v>42655.041666666664</c:v>
                </c:pt>
                <c:pt idx="20677">
                  <c:v>42655.045138888891</c:v>
                </c:pt>
                <c:pt idx="20678">
                  <c:v>42655.048611111109</c:v>
                </c:pt>
                <c:pt idx="20679">
                  <c:v>42655.052083333336</c:v>
                </c:pt>
                <c:pt idx="20680">
                  <c:v>42655.055555555555</c:v>
                </c:pt>
                <c:pt idx="20681">
                  <c:v>42655.059027777781</c:v>
                </c:pt>
                <c:pt idx="20682">
                  <c:v>42655.0625</c:v>
                </c:pt>
                <c:pt idx="20683">
                  <c:v>42655.065972222219</c:v>
                </c:pt>
                <c:pt idx="20684">
                  <c:v>42655.069444444445</c:v>
                </c:pt>
                <c:pt idx="20685">
                  <c:v>42655.072916666664</c:v>
                </c:pt>
                <c:pt idx="20686">
                  <c:v>42655.076388888891</c:v>
                </c:pt>
                <c:pt idx="20687">
                  <c:v>42655.079861111109</c:v>
                </c:pt>
                <c:pt idx="20688">
                  <c:v>42655.083333333336</c:v>
                </c:pt>
                <c:pt idx="20689">
                  <c:v>42655.086805555555</c:v>
                </c:pt>
                <c:pt idx="20690">
                  <c:v>42655.090277777781</c:v>
                </c:pt>
                <c:pt idx="20691">
                  <c:v>42655.09375</c:v>
                </c:pt>
                <c:pt idx="20692">
                  <c:v>42655.097222222219</c:v>
                </c:pt>
                <c:pt idx="20693">
                  <c:v>42655.100694444445</c:v>
                </c:pt>
                <c:pt idx="20694">
                  <c:v>42655.104166666664</c:v>
                </c:pt>
                <c:pt idx="20695">
                  <c:v>42655.107638888891</c:v>
                </c:pt>
                <c:pt idx="20696">
                  <c:v>42655.111111111109</c:v>
                </c:pt>
                <c:pt idx="20697">
                  <c:v>42655.114583333336</c:v>
                </c:pt>
                <c:pt idx="20698">
                  <c:v>42655.118055555555</c:v>
                </c:pt>
                <c:pt idx="20699">
                  <c:v>42655.121527777781</c:v>
                </c:pt>
                <c:pt idx="20700">
                  <c:v>42655.125</c:v>
                </c:pt>
                <c:pt idx="20701">
                  <c:v>42655.128472222219</c:v>
                </c:pt>
                <c:pt idx="20702">
                  <c:v>42655.131944444445</c:v>
                </c:pt>
                <c:pt idx="20703">
                  <c:v>42655.135416666664</c:v>
                </c:pt>
                <c:pt idx="20704">
                  <c:v>42655.138888888891</c:v>
                </c:pt>
                <c:pt idx="20705">
                  <c:v>42655.142361111109</c:v>
                </c:pt>
                <c:pt idx="20706">
                  <c:v>42655.145833333336</c:v>
                </c:pt>
                <c:pt idx="20707">
                  <c:v>42655.149305555555</c:v>
                </c:pt>
                <c:pt idx="20708">
                  <c:v>42655.152777777781</c:v>
                </c:pt>
                <c:pt idx="20709">
                  <c:v>42655.15625</c:v>
                </c:pt>
                <c:pt idx="20710">
                  <c:v>42655.159722222219</c:v>
                </c:pt>
                <c:pt idx="20711">
                  <c:v>42655.163194444445</c:v>
                </c:pt>
                <c:pt idx="20712">
                  <c:v>42655.166666666664</c:v>
                </c:pt>
                <c:pt idx="20713">
                  <c:v>42655.170138888891</c:v>
                </c:pt>
                <c:pt idx="20714">
                  <c:v>42655.173611111109</c:v>
                </c:pt>
                <c:pt idx="20715">
                  <c:v>42655.177083333336</c:v>
                </c:pt>
                <c:pt idx="20716">
                  <c:v>42655.180555555555</c:v>
                </c:pt>
                <c:pt idx="20717">
                  <c:v>42655.184027777781</c:v>
                </c:pt>
                <c:pt idx="20718">
                  <c:v>42655.1875</c:v>
                </c:pt>
                <c:pt idx="20719">
                  <c:v>42655.190972222219</c:v>
                </c:pt>
                <c:pt idx="20720">
                  <c:v>42655.194444444445</c:v>
                </c:pt>
                <c:pt idx="20721">
                  <c:v>42655.197916666664</c:v>
                </c:pt>
                <c:pt idx="20722">
                  <c:v>42655.201388888891</c:v>
                </c:pt>
                <c:pt idx="20723">
                  <c:v>42655.204861111109</c:v>
                </c:pt>
                <c:pt idx="20724">
                  <c:v>42655.208333333336</c:v>
                </c:pt>
                <c:pt idx="20725">
                  <c:v>42655.211805555555</c:v>
                </c:pt>
                <c:pt idx="20726">
                  <c:v>42655.215277777781</c:v>
                </c:pt>
                <c:pt idx="20727">
                  <c:v>42655.21875</c:v>
                </c:pt>
                <c:pt idx="20728">
                  <c:v>42655.222222222219</c:v>
                </c:pt>
                <c:pt idx="20729">
                  <c:v>42655.225694444445</c:v>
                </c:pt>
                <c:pt idx="20730">
                  <c:v>42655.229166666664</c:v>
                </c:pt>
                <c:pt idx="20731">
                  <c:v>42655.232638888891</c:v>
                </c:pt>
                <c:pt idx="20732">
                  <c:v>42655.236111111109</c:v>
                </c:pt>
                <c:pt idx="20733">
                  <c:v>42655.239583333336</c:v>
                </c:pt>
                <c:pt idx="20734">
                  <c:v>42655.243055555555</c:v>
                </c:pt>
                <c:pt idx="20735">
                  <c:v>42655.246527777781</c:v>
                </c:pt>
                <c:pt idx="20736">
                  <c:v>42655.25</c:v>
                </c:pt>
                <c:pt idx="20737">
                  <c:v>42655.253472222219</c:v>
                </c:pt>
                <c:pt idx="20738">
                  <c:v>42655.256944444445</c:v>
                </c:pt>
                <c:pt idx="20739">
                  <c:v>42655.260416666664</c:v>
                </c:pt>
                <c:pt idx="20740">
                  <c:v>42655.263888888891</c:v>
                </c:pt>
                <c:pt idx="20741">
                  <c:v>42655.267361111109</c:v>
                </c:pt>
                <c:pt idx="20742">
                  <c:v>42655.270833333336</c:v>
                </c:pt>
                <c:pt idx="20743">
                  <c:v>42655.274305555555</c:v>
                </c:pt>
                <c:pt idx="20744">
                  <c:v>42655.277777777781</c:v>
                </c:pt>
                <c:pt idx="20745">
                  <c:v>42655.28125</c:v>
                </c:pt>
                <c:pt idx="20746">
                  <c:v>42655.284722222219</c:v>
                </c:pt>
                <c:pt idx="20747">
                  <c:v>42655.288194444445</c:v>
                </c:pt>
                <c:pt idx="20748">
                  <c:v>42655.291666666664</c:v>
                </c:pt>
                <c:pt idx="20749">
                  <c:v>42655.295138888891</c:v>
                </c:pt>
                <c:pt idx="20750">
                  <c:v>42655.298611111109</c:v>
                </c:pt>
                <c:pt idx="20751">
                  <c:v>42655.302083333336</c:v>
                </c:pt>
                <c:pt idx="20752">
                  <c:v>42655.305555555555</c:v>
                </c:pt>
                <c:pt idx="20753">
                  <c:v>42655.309027777781</c:v>
                </c:pt>
                <c:pt idx="20754">
                  <c:v>42655.3125</c:v>
                </c:pt>
                <c:pt idx="20755">
                  <c:v>42655.315972222219</c:v>
                </c:pt>
                <c:pt idx="20756">
                  <c:v>42655.319444444445</c:v>
                </c:pt>
                <c:pt idx="20757">
                  <c:v>42655.322916666664</c:v>
                </c:pt>
                <c:pt idx="20758">
                  <c:v>42655.326388888891</c:v>
                </c:pt>
                <c:pt idx="20759">
                  <c:v>42655.329861111109</c:v>
                </c:pt>
                <c:pt idx="20760">
                  <c:v>42655.333333333336</c:v>
                </c:pt>
                <c:pt idx="20761">
                  <c:v>42655.336805555555</c:v>
                </c:pt>
                <c:pt idx="20762">
                  <c:v>42655.340277777781</c:v>
                </c:pt>
                <c:pt idx="20763">
                  <c:v>42655.34375</c:v>
                </c:pt>
                <c:pt idx="20764">
                  <c:v>42655.347222222219</c:v>
                </c:pt>
                <c:pt idx="20765">
                  <c:v>42655.350694444445</c:v>
                </c:pt>
                <c:pt idx="20766">
                  <c:v>42655.354166666664</c:v>
                </c:pt>
                <c:pt idx="20767">
                  <c:v>42655.357638888891</c:v>
                </c:pt>
                <c:pt idx="20768">
                  <c:v>42655.361111111109</c:v>
                </c:pt>
                <c:pt idx="20769">
                  <c:v>42655.364583333336</c:v>
                </c:pt>
                <c:pt idx="20770">
                  <c:v>42655.368055555555</c:v>
                </c:pt>
                <c:pt idx="20771">
                  <c:v>42655.371527777781</c:v>
                </c:pt>
                <c:pt idx="20772">
                  <c:v>42655.375</c:v>
                </c:pt>
                <c:pt idx="20773">
                  <c:v>42655.378472222219</c:v>
                </c:pt>
                <c:pt idx="20774">
                  <c:v>42655.381944444445</c:v>
                </c:pt>
                <c:pt idx="20775">
                  <c:v>42655.385416666664</c:v>
                </c:pt>
                <c:pt idx="20776">
                  <c:v>42655.388888888891</c:v>
                </c:pt>
                <c:pt idx="20777">
                  <c:v>42655.392361111109</c:v>
                </c:pt>
                <c:pt idx="20778">
                  <c:v>42655.395833333336</c:v>
                </c:pt>
                <c:pt idx="20779">
                  <c:v>42655.399305555555</c:v>
                </c:pt>
                <c:pt idx="20780">
                  <c:v>42655.402777777781</c:v>
                </c:pt>
                <c:pt idx="20781">
                  <c:v>42655.40625</c:v>
                </c:pt>
                <c:pt idx="20782">
                  <c:v>42655.409722222219</c:v>
                </c:pt>
                <c:pt idx="20783">
                  <c:v>42655.413194444445</c:v>
                </c:pt>
                <c:pt idx="20784">
                  <c:v>42655.416666666664</c:v>
                </c:pt>
                <c:pt idx="20785">
                  <c:v>42655.420138888891</c:v>
                </c:pt>
                <c:pt idx="20786">
                  <c:v>42655.423611111109</c:v>
                </c:pt>
                <c:pt idx="20787">
                  <c:v>42655.427083333336</c:v>
                </c:pt>
                <c:pt idx="20788">
                  <c:v>42655.430555555555</c:v>
                </c:pt>
                <c:pt idx="20789">
                  <c:v>42655.434027777781</c:v>
                </c:pt>
                <c:pt idx="20790">
                  <c:v>42655.4375</c:v>
                </c:pt>
                <c:pt idx="20791">
                  <c:v>42655.440972222219</c:v>
                </c:pt>
                <c:pt idx="20792">
                  <c:v>42655.444444444445</c:v>
                </c:pt>
                <c:pt idx="20793">
                  <c:v>42655.447916666664</c:v>
                </c:pt>
                <c:pt idx="20794">
                  <c:v>42655.451388888891</c:v>
                </c:pt>
                <c:pt idx="20795">
                  <c:v>42655.454861111109</c:v>
                </c:pt>
                <c:pt idx="20796">
                  <c:v>42655.458333333336</c:v>
                </c:pt>
                <c:pt idx="20797">
                  <c:v>42655.461805555555</c:v>
                </c:pt>
                <c:pt idx="20798">
                  <c:v>42655.465277777781</c:v>
                </c:pt>
                <c:pt idx="20799">
                  <c:v>42655.46875</c:v>
                </c:pt>
                <c:pt idx="20800">
                  <c:v>42655.472222222219</c:v>
                </c:pt>
                <c:pt idx="20801">
                  <c:v>42655.475694444445</c:v>
                </c:pt>
                <c:pt idx="20802">
                  <c:v>42655.479166666664</c:v>
                </c:pt>
                <c:pt idx="20803">
                  <c:v>42655.482638888891</c:v>
                </c:pt>
                <c:pt idx="20804">
                  <c:v>42655.486111111109</c:v>
                </c:pt>
                <c:pt idx="20805">
                  <c:v>42655.489583333336</c:v>
                </c:pt>
                <c:pt idx="20806">
                  <c:v>42655.493055555555</c:v>
                </c:pt>
                <c:pt idx="20807">
                  <c:v>42655.496527777781</c:v>
                </c:pt>
                <c:pt idx="20808">
                  <c:v>42655.5</c:v>
                </c:pt>
                <c:pt idx="20809">
                  <c:v>42655.503472222219</c:v>
                </c:pt>
                <c:pt idx="20810">
                  <c:v>42655.506944444445</c:v>
                </c:pt>
                <c:pt idx="20811">
                  <c:v>42655.510416666664</c:v>
                </c:pt>
                <c:pt idx="20812">
                  <c:v>42655.513888888891</c:v>
                </c:pt>
                <c:pt idx="20813">
                  <c:v>42655.517361111109</c:v>
                </c:pt>
                <c:pt idx="20814">
                  <c:v>42655.520833333336</c:v>
                </c:pt>
                <c:pt idx="20815">
                  <c:v>42655.524305555555</c:v>
                </c:pt>
                <c:pt idx="20816">
                  <c:v>42655.527777777781</c:v>
                </c:pt>
                <c:pt idx="20817">
                  <c:v>42655.53125</c:v>
                </c:pt>
                <c:pt idx="20818">
                  <c:v>42655.534722222219</c:v>
                </c:pt>
                <c:pt idx="20819">
                  <c:v>42655.538194444445</c:v>
                </c:pt>
                <c:pt idx="20820">
                  <c:v>42655.541666666664</c:v>
                </c:pt>
                <c:pt idx="20821">
                  <c:v>42655.545138888891</c:v>
                </c:pt>
                <c:pt idx="20822">
                  <c:v>42655.548611111109</c:v>
                </c:pt>
                <c:pt idx="20823">
                  <c:v>42655.552083333336</c:v>
                </c:pt>
                <c:pt idx="20824">
                  <c:v>42655.555555555555</c:v>
                </c:pt>
                <c:pt idx="20825">
                  <c:v>42655.559027777781</c:v>
                </c:pt>
                <c:pt idx="20826">
                  <c:v>42655.5625</c:v>
                </c:pt>
                <c:pt idx="20827">
                  <c:v>42655.565972222219</c:v>
                </c:pt>
                <c:pt idx="20828">
                  <c:v>42655.569444444445</c:v>
                </c:pt>
                <c:pt idx="20829">
                  <c:v>42655.572916666664</c:v>
                </c:pt>
                <c:pt idx="20830">
                  <c:v>42655.576388888891</c:v>
                </c:pt>
                <c:pt idx="20831">
                  <c:v>42655.579861111109</c:v>
                </c:pt>
                <c:pt idx="20832">
                  <c:v>42655.583333333336</c:v>
                </c:pt>
                <c:pt idx="20833">
                  <c:v>42655.586805555555</c:v>
                </c:pt>
                <c:pt idx="20834">
                  <c:v>42655.590277777781</c:v>
                </c:pt>
                <c:pt idx="20835">
                  <c:v>42655.59375</c:v>
                </c:pt>
                <c:pt idx="20836">
                  <c:v>42655.597222222219</c:v>
                </c:pt>
                <c:pt idx="20837">
                  <c:v>42655.600694444445</c:v>
                </c:pt>
                <c:pt idx="20838">
                  <c:v>42655.604166666664</c:v>
                </c:pt>
                <c:pt idx="20839">
                  <c:v>42655.607638888891</c:v>
                </c:pt>
                <c:pt idx="20840">
                  <c:v>42655.611111111109</c:v>
                </c:pt>
                <c:pt idx="20841">
                  <c:v>42655.614583333336</c:v>
                </c:pt>
                <c:pt idx="20842">
                  <c:v>42655.618055555555</c:v>
                </c:pt>
                <c:pt idx="20843">
                  <c:v>42655.621527777781</c:v>
                </c:pt>
                <c:pt idx="20844">
                  <c:v>42655.625</c:v>
                </c:pt>
                <c:pt idx="20845">
                  <c:v>42655.628472222219</c:v>
                </c:pt>
                <c:pt idx="20846">
                  <c:v>42655.631944444445</c:v>
                </c:pt>
                <c:pt idx="20847">
                  <c:v>42655.635416666664</c:v>
                </c:pt>
                <c:pt idx="20848">
                  <c:v>42655.638888888891</c:v>
                </c:pt>
                <c:pt idx="20849">
                  <c:v>42655.642361111109</c:v>
                </c:pt>
                <c:pt idx="20850">
                  <c:v>42655.645833333336</c:v>
                </c:pt>
                <c:pt idx="20851">
                  <c:v>42655.649305555555</c:v>
                </c:pt>
                <c:pt idx="20852">
                  <c:v>42655.652777777781</c:v>
                </c:pt>
                <c:pt idx="20853">
                  <c:v>42655.65625</c:v>
                </c:pt>
                <c:pt idx="20854">
                  <c:v>42655.659722222219</c:v>
                </c:pt>
                <c:pt idx="20855">
                  <c:v>42655.663194444445</c:v>
                </c:pt>
                <c:pt idx="20856">
                  <c:v>42655.666666666664</c:v>
                </c:pt>
                <c:pt idx="20857">
                  <c:v>42655.670138888891</c:v>
                </c:pt>
                <c:pt idx="20858">
                  <c:v>42655.673611111109</c:v>
                </c:pt>
                <c:pt idx="20859">
                  <c:v>42655.677083333336</c:v>
                </c:pt>
                <c:pt idx="20860">
                  <c:v>42655.680555555555</c:v>
                </c:pt>
                <c:pt idx="20861">
                  <c:v>42655.684027777781</c:v>
                </c:pt>
                <c:pt idx="20862">
                  <c:v>42655.6875</c:v>
                </c:pt>
                <c:pt idx="20863">
                  <c:v>42655.690972222219</c:v>
                </c:pt>
                <c:pt idx="20864">
                  <c:v>42655.694444444445</c:v>
                </c:pt>
                <c:pt idx="20865">
                  <c:v>42655.697916666664</c:v>
                </c:pt>
                <c:pt idx="20866">
                  <c:v>42655.701388888891</c:v>
                </c:pt>
                <c:pt idx="20867">
                  <c:v>42655.704861111109</c:v>
                </c:pt>
                <c:pt idx="20868">
                  <c:v>42655.708333333336</c:v>
                </c:pt>
                <c:pt idx="20869">
                  <c:v>42655.711805555555</c:v>
                </c:pt>
                <c:pt idx="20870">
                  <c:v>42655.715277777781</c:v>
                </c:pt>
                <c:pt idx="20871">
                  <c:v>42655.71875</c:v>
                </c:pt>
                <c:pt idx="20872">
                  <c:v>42655.722222222219</c:v>
                </c:pt>
                <c:pt idx="20873">
                  <c:v>42655.725694444445</c:v>
                </c:pt>
                <c:pt idx="20874">
                  <c:v>42655.729166666664</c:v>
                </c:pt>
                <c:pt idx="20875">
                  <c:v>42655.732638888891</c:v>
                </c:pt>
                <c:pt idx="20876">
                  <c:v>42655.736111111109</c:v>
                </c:pt>
                <c:pt idx="20877">
                  <c:v>42655.739583333336</c:v>
                </c:pt>
                <c:pt idx="20878">
                  <c:v>42655.743055555555</c:v>
                </c:pt>
                <c:pt idx="20879">
                  <c:v>42655.746527777781</c:v>
                </c:pt>
                <c:pt idx="20880">
                  <c:v>42655.75</c:v>
                </c:pt>
                <c:pt idx="20881">
                  <c:v>42655.753472222219</c:v>
                </c:pt>
                <c:pt idx="20882">
                  <c:v>42655.756944444445</c:v>
                </c:pt>
                <c:pt idx="20883">
                  <c:v>42655.760416666664</c:v>
                </c:pt>
                <c:pt idx="20884">
                  <c:v>42655.763888888891</c:v>
                </c:pt>
                <c:pt idx="20885">
                  <c:v>42655.767361111109</c:v>
                </c:pt>
                <c:pt idx="20886">
                  <c:v>42655.770833333336</c:v>
                </c:pt>
                <c:pt idx="20887">
                  <c:v>42655.774305555555</c:v>
                </c:pt>
                <c:pt idx="20888">
                  <c:v>42655.777777777781</c:v>
                </c:pt>
                <c:pt idx="20889">
                  <c:v>42655.78125</c:v>
                </c:pt>
                <c:pt idx="20890">
                  <c:v>42655.784722222219</c:v>
                </c:pt>
                <c:pt idx="20891">
                  <c:v>42655.788194444445</c:v>
                </c:pt>
                <c:pt idx="20892">
                  <c:v>42655.791666666664</c:v>
                </c:pt>
                <c:pt idx="20893">
                  <c:v>42655.795138888891</c:v>
                </c:pt>
                <c:pt idx="20894">
                  <c:v>42655.798611111109</c:v>
                </c:pt>
                <c:pt idx="20895">
                  <c:v>42655.802083333336</c:v>
                </c:pt>
                <c:pt idx="20896">
                  <c:v>42655.805555555555</c:v>
                </c:pt>
                <c:pt idx="20897">
                  <c:v>42655.809027777781</c:v>
                </c:pt>
                <c:pt idx="20898">
                  <c:v>42655.8125</c:v>
                </c:pt>
                <c:pt idx="20899">
                  <c:v>42655.815972222219</c:v>
                </c:pt>
                <c:pt idx="20900">
                  <c:v>42655.819444444445</c:v>
                </c:pt>
                <c:pt idx="20901">
                  <c:v>42655.822916666664</c:v>
                </c:pt>
                <c:pt idx="20902">
                  <c:v>42655.826388888891</c:v>
                </c:pt>
                <c:pt idx="20903">
                  <c:v>42655.829861111109</c:v>
                </c:pt>
                <c:pt idx="20904">
                  <c:v>42655.833333333336</c:v>
                </c:pt>
                <c:pt idx="20905">
                  <c:v>42655.836805555555</c:v>
                </c:pt>
                <c:pt idx="20906">
                  <c:v>42655.840277777781</c:v>
                </c:pt>
                <c:pt idx="20907">
                  <c:v>42655.84375</c:v>
                </c:pt>
                <c:pt idx="20908">
                  <c:v>42655.847222222219</c:v>
                </c:pt>
                <c:pt idx="20909">
                  <c:v>42655.850694444445</c:v>
                </c:pt>
                <c:pt idx="20910">
                  <c:v>42655.854166666664</c:v>
                </c:pt>
                <c:pt idx="20911">
                  <c:v>42655.857638888891</c:v>
                </c:pt>
                <c:pt idx="20912">
                  <c:v>42655.861111111109</c:v>
                </c:pt>
                <c:pt idx="20913">
                  <c:v>42655.864583333336</c:v>
                </c:pt>
                <c:pt idx="20914">
                  <c:v>42655.868055555555</c:v>
                </c:pt>
                <c:pt idx="20915">
                  <c:v>42655.871527777781</c:v>
                </c:pt>
                <c:pt idx="20916">
                  <c:v>42655.875</c:v>
                </c:pt>
                <c:pt idx="20917">
                  <c:v>42655.878472222219</c:v>
                </c:pt>
                <c:pt idx="20918">
                  <c:v>42655.881944444445</c:v>
                </c:pt>
                <c:pt idx="20919">
                  <c:v>42655.885416666664</c:v>
                </c:pt>
                <c:pt idx="20920">
                  <c:v>42655.888888888891</c:v>
                </c:pt>
                <c:pt idx="20921">
                  <c:v>42655.892361111109</c:v>
                </c:pt>
                <c:pt idx="20922">
                  <c:v>42655.895833333336</c:v>
                </c:pt>
                <c:pt idx="20923">
                  <c:v>42655.899305555555</c:v>
                </c:pt>
                <c:pt idx="20924">
                  <c:v>42655.902777777781</c:v>
                </c:pt>
                <c:pt idx="20925">
                  <c:v>42655.90625</c:v>
                </c:pt>
                <c:pt idx="20926">
                  <c:v>42655.909722222219</c:v>
                </c:pt>
                <c:pt idx="20927">
                  <c:v>42655.913194444445</c:v>
                </c:pt>
                <c:pt idx="20928">
                  <c:v>42655.916666666664</c:v>
                </c:pt>
                <c:pt idx="20929">
                  <c:v>42655.920138888891</c:v>
                </c:pt>
                <c:pt idx="20930">
                  <c:v>42655.923611111109</c:v>
                </c:pt>
                <c:pt idx="20931">
                  <c:v>42655.927083333336</c:v>
                </c:pt>
                <c:pt idx="20932">
                  <c:v>42655.930555555555</c:v>
                </c:pt>
                <c:pt idx="20933">
                  <c:v>42655.934027777781</c:v>
                </c:pt>
                <c:pt idx="20934">
                  <c:v>42655.9375</c:v>
                </c:pt>
                <c:pt idx="20935">
                  <c:v>42655.940972222219</c:v>
                </c:pt>
                <c:pt idx="20936">
                  <c:v>42655.944444444445</c:v>
                </c:pt>
                <c:pt idx="20937">
                  <c:v>42655.947916666664</c:v>
                </c:pt>
                <c:pt idx="20938">
                  <c:v>42655.951388888891</c:v>
                </c:pt>
                <c:pt idx="20939">
                  <c:v>42655.954861111109</c:v>
                </c:pt>
                <c:pt idx="20940">
                  <c:v>42655.958333333336</c:v>
                </c:pt>
                <c:pt idx="20941">
                  <c:v>42655.961805555555</c:v>
                </c:pt>
                <c:pt idx="20942">
                  <c:v>42655.965277777781</c:v>
                </c:pt>
                <c:pt idx="20943">
                  <c:v>42655.96875</c:v>
                </c:pt>
                <c:pt idx="20944">
                  <c:v>42655.972222222219</c:v>
                </c:pt>
                <c:pt idx="20945">
                  <c:v>42655.975694444445</c:v>
                </c:pt>
                <c:pt idx="20946">
                  <c:v>42655.979166666664</c:v>
                </c:pt>
                <c:pt idx="20947">
                  <c:v>42655.982638888891</c:v>
                </c:pt>
                <c:pt idx="20948">
                  <c:v>42655.986111111109</c:v>
                </c:pt>
                <c:pt idx="20949">
                  <c:v>42655.989583333336</c:v>
                </c:pt>
                <c:pt idx="20950">
                  <c:v>42655.993055555555</c:v>
                </c:pt>
                <c:pt idx="20951">
                  <c:v>42655.996527777781</c:v>
                </c:pt>
                <c:pt idx="20952">
                  <c:v>42656</c:v>
                </c:pt>
                <c:pt idx="20953">
                  <c:v>42656.003472222219</c:v>
                </c:pt>
                <c:pt idx="20954">
                  <c:v>42656.006944444445</c:v>
                </c:pt>
                <c:pt idx="20955">
                  <c:v>42656.010416666664</c:v>
                </c:pt>
                <c:pt idx="20956">
                  <c:v>42656.013888888891</c:v>
                </c:pt>
                <c:pt idx="20957">
                  <c:v>42656.017361111109</c:v>
                </c:pt>
                <c:pt idx="20958">
                  <c:v>42656.020833333336</c:v>
                </c:pt>
                <c:pt idx="20959">
                  <c:v>42656.024305555555</c:v>
                </c:pt>
                <c:pt idx="20960">
                  <c:v>42656.027777777781</c:v>
                </c:pt>
                <c:pt idx="20961">
                  <c:v>42656.03125</c:v>
                </c:pt>
                <c:pt idx="20962">
                  <c:v>42656.034722222219</c:v>
                </c:pt>
                <c:pt idx="20963">
                  <c:v>42656.038194444445</c:v>
                </c:pt>
                <c:pt idx="20964">
                  <c:v>42656.041666666664</c:v>
                </c:pt>
                <c:pt idx="20965">
                  <c:v>42656.045138888891</c:v>
                </c:pt>
                <c:pt idx="20966">
                  <c:v>42656.048611111109</c:v>
                </c:pt>
                <c:pt idx="20967">
                  <c:v>42656.052083333336</c:v>
                </c:pt>
                <c:pt idx="20968">
                  <c:v>42656.055555555555</c:v>
                </c:pt>
                <c:pt idx="20969">
                  <c:v>42656.059027777781</c:v>
                </c:pt>
                <c:pt idx="20970">
                  <c:v>42656.0625</c:v>
                </c:pt>
                <c:pt idx="20971">
                  <c:v>42656.065972222219</c:v>
                </c:pt>
                <c:pt idx="20972">
                  <c:v>42656.069444444445</c:v>
                </c:pt>
                <c:pt idx="20973">
                  <c:v>42656.072916666664</c:v>
                </c:pt>
                <c:pt idx="20974">
                  <c:v>42656.076388888891</c:v>
                </c:pt>
                <c:pt idx="20975">
                  <c:v>42656.079861111109</c:v>
                </c:pt>
                <c:pt idx="20976">
                  <c:v>42656.083333333336</c:v>
                </c:pt>
                <c:pt idx="20977">
                  <c:v>42656.086805555555</c:v>
                </c:pt>
                <c:pt idx="20978">
                  <c:v>42656.090277777781</c:v>
                </c:pt>
                <c:pt idx="20979">
                  <c:v>42656.09375</c:v>
                </c:pt>
                <c:pt idx="20980">
                  <c:v>42656.097222222219</c:v>
                </c:pt>
                <c:pt idx="20981">
                  <c:v>42656.100694444445</c:v>
                </c:pt>
                <c:pt idx="20982">
                  <c:v>42656.104166666664</c:v>
                </c:pt>
                <c:pt idx="20983">
                  <c:v>42656.107638888891</c:v>
                </c:pt>
                <c:pt idx="20984">
                  <c:v>42656.111111111109</c:v>
                </c:pt>
                <c:pt idx="20985">
                  <c:v>42656.114583333336</c:v>
                </c:pt>
                <c:pt idx="20986">
                  <c:v>42656.118055555555</c:v>
                </c:pt>
                <c:pt idx="20987">
                  <c:v>42656.121527777781</c:v>
                </c:pt>
                <c:pt idx="20988">
                  <c:v>42656.125</c:v>
                </c:pt>
                <c:pt idx="20989">
                  <c:v>42656.128472222219</c:v>
                </c:pt>
                <c:pt idx="20990">
                  <c:v>42656.131944444445</c:v>
                </c:pt>
                <c:pt idx="20991">
                  <c:v>42656.135416666664</c:v>
                </c:pt>
                <c:pt idx="20992">
                  <c:v>42656.138888888891</c:v>
                </c:pt>
                <c:pt idx="20993">
                  <c:v>42656.142361111109</c:v>
                </c:pt>
                <c:pt idx="20994">
                  <c:v>42656.145833333336</c:v>
                </c:pt>
                <c:pt idx="20995">
                  <c:v>42656.149305555555</c:v>
                </c:pt>
                <c:pt idx="20996">
                  <c:v>42656.152777777781</c:v>
                </c:pt>
                <c:pt idx="20997">
                  <c:v>42656.15625</c:v>
                </c:pt>
                <c:pt idx="20998">
                  <c:v>42656.159722222219</c:v>
                </c:pt>
                <c:pt idx="20999">
                  <c:v>42656.163194444445</c:v>
                </c:pt>
                <c:pt idx="21000">
                  <c:v>42656.166666666664</c:v>
                </c:pt>
                <c:pt idx="21001">
                  <c:v>42656.170138888891</c:v>
                </c:pt>
                <c:pt idx="21002">
                  <c:v>42656.173611111109</c:v>
                </c:pt>
                <c:pt idx="21003">
                  <c:v>42656.177083333336</c:v>
                </c:pt>
                <c:pt idx="21004">
                  <c:v>42656.180555555555</c:v>
                </c:pt>
                <c:pt idx="21005">
                  <c:v>42656.184027777781</c:v>
                </c:pt>
                <c:pt idx="21006">
                  <c:v>42656.1875</c:v>
                </c:pt>
                <c:pt idx="21007">
                  <c:v>42656.190972222219</c:v>
                </c:pt>
                <c:pt idx="21008">
                  <c:v>42656.194444444445</c:v>
                </c:pt>
                <c:pt idx="21009">
                  <c:v>42656.197916666664</c:v>
                </c:pt>
                <c:pt idx="21010">
                  <c:v>42656.201388888891</c:v>
                </c:pt>
                <c:pt idx="21011">
                  <c:v>42656.204861111109</c:v>
                </c:pt>
                <c:pt idx="21012">
                  <c:v>42656.208333333336</c:v>
                </c:pt>
                <c:pt idx="21013">
                  <c:v>42656.211805555555</c:v>
                </c:pt>
                <c:pt idx="21014">
                  <c:v>42656.215277777781</c:v>
                </c:pt>
                <c:pt idx="21015">
                  <c:v>42656.21875</c:v>
                </c:pt>
                <c:pt idx="21016">
                  <c:v>42656.222222222219</c:v>
                </c:pt>
                <c:pt idx="21017">
                  <c:v>42656.225694444445</c:v>
                </c:pt>
                <c:pt idx="21018">
                  <c:v>42656.229166666664</c:v>
                </c:pt>
                <c:pt idx="21019">
                  <c:v>42656.232638888891</c:v>
                </c:pt>
                <c:pt idx="21020">
                  <c:v>42656.236111111109</c:v>
                </c:pt>
                <c:pt idx="21021">
                  <c:v>42656.239583333336</c:v>
                </c:pt>
                <c:pt idx="21022">
                  <c:v>42656.243055555555</c:v>
                </c:pt>
                <c:pt idx="21023">
                  <c:v>42656.246527777781</c:v>
                </c:pt>
                <c:pt idx="21024">
                  <c:v>42656.25</c:v>
                </c:pt>
                <c:pt idx="21025">
                  <c:v>42656.253472222219</c:v>
                </c:pt>
                <c:pt idx="21026">
                  <c:v>42656.256944444445</c:v>
                </c:pt>
                <c:pt idx="21027">
                  <c:v>42656.260416666664</c:v>
                </c:pt>
                <c:pt idx="21028">
                  <c:v>42656.263888888891</c:v>
                </c:pt>
                <c:pt idx="21029">
                  <c:v>42656.267361111109</c:v>
                </c:pt>
                <c:pt idx="21030">
                  <c:v>42656.270833333336</c:v>
                </c:pt>
                <c:pt idx="21031">
                  <c:v>42656.274305555555</c:v>
                </c:pt>
                <c:pt idx="21032">
                  <c:v>42656.277777777781</c:v>
                </c:pt>
                <c:pt idx="21033">
                  <c:v>42656.28125</c:v>
                </c:pt>
                <c:pt idx="21034">
                  <c:v>42656.284722222219</c:v>
                </c:pt>
                <c:pt idx="21035">
                  <c:v>42656.288194444445</c:v>
                </c:pt>
                <c:pt idx="21036">
                  <c:v>42656.291666666664</c:v>
                </c:pt>
                <c:pt idx="21037">
                  <c:v>42656.295138888891</c:v>
                </c:pt>
                <c:pt idx="21038">
                  <c:v>42656.298611111109</c:v>
                </c:pt>
                <c:pt idx="21039">
                  <c:v>42656.302083333336</c:v>
                </c:pt>
                <c:pt idx="21040">
                  <c:v>42656.305555555555</c:v>
                </c:pt>
                <c:pt idx="21041">
                  <c:v>42656.309027777781</c:v>
                </c:pt>
                <c:pt idx="21042">
                  <c:v>42656.3125</c:v>
                </c:pt>
                <c:pt idx="21043">
                  <c:v>42656.315972222219</c:v>
                </c:pt>
                <c:pt idx="21044">
                  <c:v>42656.319444444445</c:v>
                </c:pt>
                <c:pt idx="21045">
                  <c:v>42656.322916666664</c:v>
                </c:pt>
                <c:pt idx="21046">
                  <c:v>42656.326388888891</c:v>
                </c:pt>
                <c:pt idx="21047">
                  <c:v>42656.329861111109</c:v>
                </c:pt>
                <c:pt idx="21048">
                  <c:v>42656.333333333336</c:v>
                </c:pt>
                <c:pt idx="21049">
                  <c:v>42656.336805555555</c:v>
                </c:pt>
                <c:pt idx="21050">
                  <c:v>42656.340277777781</c:v>
                </c:pt>
                <c:pt idx="21051">
                  <c:v>42656.34375</c:v>
                </c:pt>
                <c:pt idx="21052">
                  <c:v>42656.347222222219</c:v>
                </c:pt>
                <c:pt idx="21053">
                  <c:v>42656.350694444445</c:v>
                </c:pt>
                <c:pt idx="21054">
                  <c:v>42656.354166666664</c:v>
                </c:pt>
                <c:pt idx="21055">
                  <c:v>42656.357638888891</c:v>
                </c:pt>
                <c:pt idx="21056">
                  <c:v>42656.361111111109</c:v>
                </c:pt>
                <c:pt idx="21057">
                  <c:v>42656.364583333336</c:v>
                </c:pt>
                <c:pt idx="21058">
                  <c:v>42656.368055555555</c:v>
                </c:pt>
                <c:pt idx="21059">
                  <c:v>42656.371527777781</c:v>
                </c:pt>
                <c:pt idx="21060">
                  <c:v>42656.375</c:v>
                </c:pt>
                <c:pt idx="21061">
                  <c:v>42656.378472222219</c:v>
                </c:pt>
                <c:pt idx="21062">
                  <c:v>42656.381944444445</c:v>
                </c:pt>
                <c:pt idx="21063">
                  <c:v>42656.385416666664</c:v>
                </c:pt>
                <c:pt idx="21064">
                  <c:v>42656.388888888891</c:v>
                </c:pt>
                <c:pt idx="21065">
                  <c:v>42656.392361111109</c:v>
                </c:pt>
                <c:pt idx="21066">
                  <c:v>42656.395833333336</c:v>
                </c:pt>
                <c:pt idx="21067">
                  <c:v>42656.399305555555</c:v>
                </c:pt>
                <c:pt idx="21068">
                  <c:v>42656.402777777781</c:v>
                </c:pt>
                <c:pt idx="21069">
                  <c:v>42656.40625</c:v>
                </c:pt>
                <c:pt idx="21070">
                  <c:v>42656.409722222219</c:v>
                </c:pt>
                <c:pt idx="21071">
                  <c:v>42656.413194444445</c:v>
                </c:pt>
                <c:pt idx="21072">
                  <c:v>42656.416666666664</c:v>
                </c:pt>
                <c:pt idx="21073">
                  <c:v>42656.420138888891</c:v>
                </c:pt>
                <c:pt idx="21074">
                  <c:v>42656.423611111109</c:v>
                </c:pt>
                <c:pt idx="21075">
                  <c:v>42656.427083333336</c:v>
                </c:pt>
                <c:pt idx="21076">
                  <c:v>42656.430555555555</c:v>
                </c:pt>
                <c:pt idx="21077">
                  <c:v>42656.434027777781</c:v>
                </c:pt>
                <c:pt idx="21078">
                  <c:v>42656.4375</c:v>
                </c:pt>
                <c:pt idx="21079">
                  <c:v>42656.440972222219</c:v>
                </c:pt>
                <c:pt idx="21080">
                  <c:v>42656.444444444445</c:v>
                </c:pt>
                <c:pt idx="21081">
                  <c:v>42656.447916666664</c:v>
                </c:pt>
                <c:pt idx="21082">
                  <c:v>42656.451388888891</c:v>
                </c:pt>
                <c:pt idx="21083">
                  <c:v>42656.454861111109</c:v>
                </c:pt>
                <c:pt idx="21084">
                  <c:v>42656.458333333336</c:v>
                </c:pt>
                <c:pt idx="21085">
                  <c:v>42656.461805555555</c:v>
                </c:pt>
                <c:pt idx="21086">
                  <c:v>42656.465277777781</c:v>
                </c:pt>
                <c:pt idx="21087">
                  <c:v>42656.46875</c:v>
                </c:pt>
                <c:pt idx="21088">
                  <c:v>42656.472222222219</c:v>
                </c:pt>
                <c:pt idx="21089">
                  <c:v>42656.475694444445</c:v>
                </c:pt>
                <c:pt idx="21090">
                  <c:v>42656.479166666664</c:v>
                </c:pt>
                <c:pt idx="21091">
                  <c:v>42656.482638888891</c:v>
                </c:pt>
                <c:pt idx="21092">
                  <c:v>42656.486111111109</c:v>
                </c:pt>
                <c:pt idx="21093">
                  <c:v>42656.489583333336</c:v>
                </c:pt>
                <c:pt idx="21094">
                  <c:v>42656.493055555555</c:v>
                </c:pt>
                <c:pt idx="21095">
                  <c:v>42656.496527777781</c:v>
                </c:pt>
                <c:pt idx="21096">
                  <c:v>42656.5</c:v>
                </c:pt>
                <c:pt idx="21097">
                  <c:v>42656.503472222219</c:v>
                </c:pt>
                <c:pt idx="21098">
                  <c:v>42656.506944444445</c:v>
                </c:pt>
                <c:pt idx="21099">
                  <c:v>42656.510416666664</c:v>
                </c:pt>
                <c:pt idx="21100">
                  <c:v>42656.513888888891</c:v>
                </c:pt>
                <c:pt idx="21101">
                  <c:v>42656.517361111109</c:v>
                </c:pt>
                <c:pt idx="21102">
                  <c:v>42656.520833333336</c:v>
                </c:pt>
                <c:pt idx="21103">
                  <c:v>42656.524305555555</c:v>
                </c:pt>
                <c:pt idx="21104">
                  <c:v>42656.527777777781</c:v>
                </c:pt>
                <c:pt idx="21105">
                  <c:v>42656.53125</c:v>
                </c:pt>
                <c:pt idx="21106">
                  <c:v>42656.534722222219</c:v>
                </c:pt>
                <c:pt idx="21107">
                  <c:v>42656.538194444445</c:v>
                </c:pt>
                <c:pt idx="21108">
                  <c:v>42656.541666666664</c:v>
                </c:pt>
                <c:pt idx="21109">
                  <c:v>42656.545138888891</c:v>
                </c:pt>
                <c:pt idx="21110">
                  <c:v>42656.548611111109</c:v>
                </c:pt>
                <c:pt idx="21111">
                  <c:v>42656.552083333336</c:v>
                </c:pt>
                <c:pt idx="21112">
                  <c:v>42656.555555555555</c:v>
                </c:pt>
                <c:pt idx="21113">
                  <c:v>42656.559027777781</c:v>
                </c:pt>
                <c:pt idx="21114">
                  <c:v>42656.5625</c:v>
                </c:pt>
                <c:pt idx="21115">
                  <c:v>42656.565972222219</c:v>
                </c:pt>
                <c:pt idx="21116">
                  <c:v>42656.569444444445</c:v>
                </c:pt>
                <c:pt idx="21117">
                  <c:v>42656.572916666664</c:v>
                </c:pt>
                <c:pt idx="21118">
                  <c:v>42656.576388888891</c:v>
                </c:pt>
                <c:pt idx="21119">
                  <c:v>42656.579861111109</c:v>
                </c:pt>
                <c:pt idx="21120">
                  <c:v>42656.583333333336</c:v>
                </c:pt>
                <c:pt idx="21121">
                  <c:v>42656.586805555555</c:v>
                </c:pt>
                <c:pt idx="21122">
                  <c:v>42656.590277777781</c:v>
                </c:pt>
                <c:pt idx="21123">
                  <c:v>42656.59375</c:v>
                </c:pt>
                <c:pt idx="21124">
                  <c:v>42656.597222222219</c:v>
                </c:pt>
                <c:pt idx="21125">
                  <c:v>42656.600694444445</c:v>
                </c:pt>
                <c:pt idx="21126">
                  <c:v>42656.604166666664</c:v>
                </c:pt>
                <c:pt idx="21127">
                  <c:v>42656.607638888891</c:v>
                </c:pt>
                <c:pt idx="21128">
                  <c:v>42656.611111111109</c:v>
                </c:pt>
                <c:pt idx="21129">
                  <c:v>42656.614583333336</c:v>
                </c:pt>
                <c:pt idx="21130">
                  <c:v>42656.618055555555</c:v>
                </c:pt>
                <c:pt idx="21131">
                  <c:v>42656.621527777781</c:v>
                </c:pt>
                <c:pt idx="21132">
                  <c:v>42656.625</c:v>
                </c:pt>
                <c:pt idx="21133">
                  <c:v>42656.628472222219</c:v>
                </c:pt>
                <c:pt idx="21134">
                  <c:v>42656.631944444445</c:v>
                </c:pt>
                <c:pt idx="21135">
                  <c:v>42656.635416666664</c:v>
                </c:pt>
                <c:pt idx="21136">
                  <c:v>42656.638888888891</c:v>
                </c:pt>
                <c:pt idx="21137">
                  <c:v>42656.642361111109</c:v>
                </c:pt>
                <c:pt idx="21138">
                  <c:v>42656.645833333336</c:v>
                </c:pt>
                <c:pt idx="21139">
                  <c:v>42656.649305555555</c:v>
                </c:pt>
                <c:pt idx="21140">
                  <c:v>42656.652777777781</c:v>
                </c:pt>
                <c:pt idx="21141">
                  <c:v>42656.65625</c:v>
                </c:pt>
                <c:pt idx="21142">
                  <c:v>42656.659722222219</c:v>
                </c:pt>
                <c:pt idx="21143">
                  <c:v>42656.663194444445</c:v>
                </c:pt>
                <c:pt idx="21144">
                  <c:v>42656.666666666664</c:v>
                </c:pt>
                <c:pt idx="21145">
                  <c:v>42656.670138888891</c:v>
                </c:pt>
                <c:pt idx="21146">
                  <c:v>42656.673611111109</c:v>
                </c:pt>
                <c:pt idx="21147">
                  <c:v>42656.677083333336</c:v>
                </c:pt>
                <c:pt idx="21148">
                  <c:v>42656.680555555555</c:v>
                </c:pt>
                <c:pt idx="21149">
                  <c:v>42656.684027777781</c:v>
                </c:pt>
                <c:pt idx="21150">
                  <c:v>42656.6875</c:v>
                </c:pt>
                <c:pt idx="21151">
                  <c:v>42656.690972222219</c:v>
                </c:pt>
                <c:pt idx="21152">
                  <c:v>42656.694444444445</c:v>
                </c:pt>
                <c:pt idx="21153">
                  <c:v>42656.697916666664</c:v>
                </c:pt>
                <c:pt idx="21154">
                  <c:v>42656.701388888891</c:v>
                </c:pt>
                <c:pt idx="21155">
                  <c:v>42656.704861111109</c:v>
                </c:pt>
                <c:pt idx="21156">
                  <c:v>42656.708333333336</c:v>
                </c:pt>
                <c:pt idx="21157">
                  <c:v>42656.711805555555</c:v>
                </c:pt>
                <c:pt idx="21158">
                  <c:v>42656.715277777781</c:v>
                </c:pt>
                <c:pt idx="21159">
                  <c:v>42656.71875</c:v>
                </c:pt>
                <c:pt idx="21160">
                  <c:v>42656.722222222219</c:v>
                </c:pt>
                <c:pt idx="21161">
                  <c:v>42656.725694444445</c:v>
                </c:pt>
                <c:pt idx="21162">
                  <c:v>42656.729166666664</c:v>
                </c:pt>
                <c:pt idx="21163">
                  <c:v>42656.732638888891</c:v>
                </c:pt>
                <c:pt idx="21164">
                  <c:v>42656.736111111109</c:v>
                </c:pt>
                <c:pt idx="21165">
                  <c:v>42656.739583333336</c:v>
                </c:pt>
                <c:pt idx="21166">
                  <c:v>42656.743055555555</c:v>
                </c:pt>
                <c:pt idx="21167">
                  <c:v>42656.746527777781</c:v>
                </c:pt>
                <c:pt idx="21168">
                  <c:v>42656.75</c:v>
                </c:pt>
                <c:pt idx="21169">
                  <c:v>42656.753472222219</c:v>
                </c:pt>
                <c:pt idx="21170">
                  <c:v>42656.756944444445</c:v>
                </c:pt>
                <c:pt idx="21171">
                  <c:v>42656.760416666664</c:v>
                </c:pt>
                <c:pt idx="21172">
                  <c:v>42656.763888888891</c:v>
                </c:pt>
                <c:pt idx="21173">
                  <c:v>42656.767361111109</c:v>
                </c:pt>
                <c:pt idx="21174">
                  <c:v>42656.770833333336</c:v>
                </c:pt>
                <c:pt idx="21175">
                  <c:v>42656.774305555555</c:v>
                </c:pt>
                <c:pt idx="21176">
                  <c:v>42656.777777777781</c:v>
                </c:pt>
                <c:pt idx="21177">
                  <c:v>42656.78125</c:v>
                </c:pt>
                <c:pt idx="21178">
                  <c:v>42656.784722222219</c:v>
                </c:pt>
                <c:pt idx="21179">
                  <c:v>42656.788194444445</c:v>
                </c:pt>
                <c:pt idx="21180">
                  <c:v>42656.791666666664</c:v>
                </c:pt>
                <c:pt idx="21181">
                  <c:v>42656.795138888891</c:v>
                </c:pt>
                <c:pt idx="21182">
                  <c:v>42656.798611111109</c:v>
                </c:pt>
                <c:pt idx="21183">
                  <c:v>42656.802083333336</c:v>
                </c:pt>
                <c:pt idx="21184">
                  <c:v>42656.805555555555</c:v>
                </c:pt>
                <c:pt idx="21185">
                  <c:v>42656.809027777781</c:v>
                </c:pt>
                <c:pt idx="21186">
                  <c:v>42656.8125</c:v>
                </c:pt>
                <c:pt idx="21187">
                  <c:v>42656.815972222219</c:v>
                </c:pt>
                <c:pt idx="21188">
                  <c:v>42656.819444444445</c:v>
                </c:pt>
                <c:pt idx="21189">
                  <c:v>42656.822916666664</c:v>
                </c:pt>
                <c:pt idx="21190">
                  <c:v>42656.826388888891</c:v>
                </c:pt>
                <c:pt idx="21191">
                  <c:v>42656.829861111109</c:v>
                </c:pt>
                <c:pt idx="21192">
                  <c:v>42656.833333333336</c:v>
                </c:pt>
                <c:pt idx="21193">
                  <c:v>42656.836805555555</c:v>
                </c:pt>
                <c:pt idx="21194">
                  <c:v>42656.840277777781</c:v>
                </c:pt>
                <c:pt idx="21195">
                  <c:v>42656.84375</c:v>
                </c:pt>
                <c:pt idx="21196">
                  <c:v>42656.847222222219</c:v>
                </c:pt>
                <c:pt idx="21197">
                  <c:v>42656.850694444445</c:v>
                </c:pt>
                <c:pt idx="21198">
                  <c:v>42656.854166666664</c:v>
                </c:pt>
                <c:pt idx="21199">
                  <c:v>42656.857638888891</c:v>
                </c:pt>
                <c:pt idx="21200">
                  <c:v>42656.861111111109</c:v>
                </c:pt>
                <c:pt idx="21201">
                  <c:v>42656.864583333336</c:v>
                </c:pt>
                <c:pt idx="21202">
                  <c:v>42656.868055555555</c:v>
                </c:pt>
                <c:pt idx="21203">
                  <c:v>42656.871527777781</c:v>
                </c:pt>
                <c:pt idx="21204">
                  <c:v>42656.875</c:v>
                </c:pt>
                <c:pt idx="21205">
                  <c:v>42656.878472222219</c:v>
                </c:pt>
                <c:pt idx="21206">
                  <c:v>42656.881944444445</c:v>
                </c:pt>
                <c:pt idx="21207">
                  <c:v>42656.885416666664</c:v>
                </c:pt>
                <c:pt idx="21208">
                  <c:v>42656.888888888891</c:v>
                </c:pt>
                <c:pt idx="21209">
                  <c:v>42656.892361111109</c:v>
                </c:pt>
                <c:pt idx="21210">
                  <c:v>42656.895833333336</c:v>
                </c:pt>
                <c:pt idx="21211">
                  <c:v>42656.899305555555</c:v>
                </c:pt>
                <c:pt idx="21212">
                  <c:v>42656.902777777781</c:v>
                </c:pt>
                <c:pt idx="21213">
                  <c:v>42656.90625</c:v>
                </c:pt>
                <c:pt idx="21214">
                  <c:v>42656.909722222219</c:v>
                </c:pt>
                <c:pt idx="21215">
                  <c:v>42656.913194444445</c:v>
                </c:pt>
                <c:pt idx="21216">
                  <c:v>42656.916666666664</c:v>
                </c:pt>
                <c:pt idx="21217">
                  <c:v>42656.920138888891</c:v>
                </c:pt>
                <c:pt idx="21218">
                  <c:v>42656.923611111109</c:v>
                </c:pt>
                <c:pt idx="21219">
                  <c:v>42656.927083333336</c:v>
                </c:pt>
                <c:pt idx="21220">
                  <c:v>42656.930555555555</c:v>
                </c:pt>
                <c:pt idx="21221">
                  <c:v>42656.934027777781</c:v>
                </c:pt>
                <c:pt idx="21222">
                  <c:v>42656.9375</c:v>
                </c:pt>
                <c:pt idx="21223">
                  <c:v>42656.940972222219</c:v>
                </c:pt>
                <c:pt idx="21224">
                  <c:v>42656.944444444445</c:v>
                </c:pt>
                <c:pt idx="21225">
                  <c:v>42656.947916666664</c:v>
                </c:pt>
                <c:pt idx="21226">
                  <c:v>42656.951388888891</c:v>
                </c:pt>
                <c:pt idx="21227">
                  <c:v>42656.954861111109</c:v>
                </c:pt>
                <c:pt idx="21228">
                  <c:v>42656.958333333336</c:v>
                </c:pt>
                <c:pt idx="21229">
                  <c:v>42656.961805555555</c:v>
                </c:pt>
                <c:pt idx="21230">
                  <c:v>42656.965277777781</c:v>
                </c:pt>
                <c:pt idx="21231">
                  <c:v>42656.96875</c:v>
                </c:pt>
                <c:pt idx="21232">
                  <c:v>42656.972222222219</c:v>
                </c:pt>
                <c:pt idx="21233">
                  <c:v>42656.975694444445</c:v>
                </c:pt>
                <c:pt idx="21234">
                  <c:v>42656.979166666664</c:v>
                </c:pt>
                <c:pt idx="21235">
                  <c:v>42656.982638888891</c:v>
                </c:pt>
                <c:pt idx="21236">
                  <c:v>42656.986111111109</c:v>
                </c:pt>
                <c:pt idx="21237">
                  <c:v>42656.989583333336</c:v>
                </c:pt>
                <c:pt idx="21238">
                  <c:v>42656.993055555555</c:v>
                </c:pt>
                <c:pt idx="21239">
                  <c:v>42656.996527777781</c:v>
                </c:pt>
                <c:pt idx="21240">
                  <c:v>42657</c:v>
                </c:pt>
                <c:pt idx="21241">
                  <c:v>42657.003472222219</c:v>
                </c:pt>
                <c:pt idx="21242">
                  <c:v>42657.006944444445</c:v>
                </c:pt>
                <c:pt idx="21243">
                  <c:v>42657.010416666664</c:v>
                </c:pt>
                <c:pt idx="21244">
                  <c:v>42657.013888888891</c:v>
                </c:pt>
                <c:pt idx="21245">
                  <c:v>42657.017361111109</c:v>
                </c:pt>
                <c:pt idx="21246">
                  <c:v>42657.020833333336</c:v>
                </c:pt>
                <c:pt idx="21247">
                  <c:v>42657.024305555555</c:v>
                </c:pt>
                <c:pt idx="21248">
                  <c:v>42657.027777777781</c:v>
                </c:pt>
                <c:pt idx="21249">
                  <c:v>42657.03125</c:v>
                </c:pt>
                <c:pt idx="21250">
                  <c:v>42657.034722222219</c:v>
                </c:pt>
                <c:pt idx="21251">
                  <c:v>42657.038194444445</c:v>
                </c:pt>
                <c:pt idx="21252">
                  <c:v>42657.041666666664</c:v>
                </c:pt>
                <c:pt idx="21253">
                  <c:v>42657.045138888891</c:v>
                </c:pt>
                <c:pt idx="21254">
                  <c:v>42657.048611111109</c:v>
                </c:pt>
                <c:pt idx="21255">
                  <c:v>42657.052083333336</c:v>
                </c:pt>
                <c:pt idx="21256">
                  <c:v>42657.055555555555</c:v>
                </c:pt>
                <c:pt idx="21257">
                  <c:v>42657.059027777781</c:v>
                </c:pt>
                <c:pt idx="21258">
                  <c:v>42657.0625</c:v>
                </c:pt>
                <c:pt idx="21259">
                  <c:v>42657.065972222219</c:v>
                </c:pt>
                <c:pt idx="21260">
                  <c:v>42657.069444444445</c:v>
                </c:pt>
                <c:pt idx="21261">
                  <c:v>42657.072916666664</c:v>
                </c:pt>
                <c:pt idx="21262">
                  <c:v>42657.076388888891</c:v>
                </c:pt>
                <c:pt idx="21263">
                  <c:v>42657.079861111109</c:v>
                </c:pt>
                <c:pt idx="21264">
                  <c:v>42657.083333333336</c:v>
                </c:pt>
                <c:pt idx="21265">
                  <c:v>42657.086805555555</c:v>
                </c:pt>
                <c:pt idx="21266">
                  <c:v>42657.090277777781</c:v>
                </c:pt>
                <c:pt idx="21267">
                  <c:v>42657.09375</c:v>
                </c:pt>
                <c:pt idx="21268">
                  <c:v>42657.097222222219</c:v>
                </c:pt>
                <c:pt idx="21269">
                  <c:v>42657.100694444445</c:v>
                </c:pt>
                <c:pt idx="21270">
                  <c:v>42657.104166666664</c:v>
                </c:pt>
                <c:pt idx="21271">
                  <c:v>42657.107638888891</c:v>
                </c:pt>
                <c:pt idx="21272">
                  <c:v>42657.111111111109</c:v>
                </c:pt>
                <c:pt idx="21273">
                  <c:v>42657.114583333336</c:v>
                </c:pt>
                <c:pt idx="21274">
                  <c:v>42657.118055555555</c:v>
                </c:pt>
                <c:pt idx="21275">
                  <c:v>42657.121527777781</c:v>
                </c:pt>
                <c:pt idx="21276">
                  <c:v>42657.125</c:v>
                </c:pt>
                <c:pt idx="21277">
                  <c:v>42657.128472222219</c:v>
                </c:pt>
                <c:pt idx="21278">
                  <c:v>42657.131944444445</c:v>
                </c:pt>
                <c:pt idx="21279">
                  <c:v>42657.135416666664</c:v>
                </c:pt>
                <c:pt idx="21280">
                  <c:v>42657.138888888891</c:v>
                </c:pt>
                <c:pt idx="21281">
                  <c:v>42657.142361111109</c:v>
                </c:pt>
                <c:pt idx="21282">
                  <c:v>42657.145833333336</c:v>
                </c:pt>
                <c:pt idx="21283">
                  <c:v>42657.149305555555</c:v>
                </c:pt>
                <c:pt idx="21284">
                  <c:v>42657.152777777781</c:v>
                </c:pt>
                <c:pt idx="21285">
                  <c:v>42657.15625</c:v>
                </c:pt>
                <c:pt idx="21286">
                  <c:v>42657.159722222219</c:v>
                </c:pt>
                <c:pt idx="21287">
                  <c:v>42657.163194444445</c:v>
                </c:pt>
                <c:pt idx="21288">
                  <c:v>42657.166666666664</c:v>
                </c:pt>
                <c:pt idx="21289">
                  <c:v>42657.170138888891</c:v>
                </c:pt>
                <c:pt idx="21290">
                  <c:v>42657.173611111109</c:v>
                </c:pt>
                <c:pt idx="21291">
                  <c:v>42657.177083333336</c:v>
                </c:pt>
                <c:pt idx="21292">
                  <c:v>42657.180555555555</c:v>
                </c:pt>
                <c:pt idx="21293">
                  <c:v>42657.184027777781</c:v>
                </c:pt>
                <c:pt idx="21294">
                  <c:v>42657.1875</c:v>
                </c:pt>
                <c:pt idx="21295">
                  <c:v>42657.190972222219</c:v>
                </c:pt>
                <c:pt idx="21296">
                  <c:v>42657.194444444445</c:v>
                </c:pt>
                <c:pt idx="21297">
                  <c:v>42657.197916666664</c:v>
                </c:pt>
                <c:pt idx="21298">
                  <c:v>42657.201388888891</c:v>
                </c:pt>
                <c:pt idx="21299">
                  <c:v>42657.204861111109</c:v>
                </c:pt>
                <c:pt idx="21300">
                  <c:v>42657.208333333336</c:v>
                </c:pt>
                <c:pt idx="21301">
                  <c:v>42657.211805555555</c:v>
                </c:pt>
                <c:pt idx="21302">
                  <c:v>42657.215277777781</c:v>
                </c:pt>
                <c:pt idx="21303">
                  <c:v>42657.21875</c:v>
                </c:pt>
                <c:pt idx="21304">
                  <c:v>42657.222222222219</c:v>
                </c:pt>
                <c:pt idx="21305">
                  <c:v>42657.225694444445</c:v>
                </c:pt>
                <c:pt idx="21306">
                  <c:v>42657.229166666664</c:v>
                </c:pt>
                <c:pt idx="21307">
                  <c:v>42657.232638888891</c:v>
                </c:pt>
                <c:pt idx="21308">
                  <c:v>42657.236111111109</c:v>
                </c:pt>
                <c:pt idx="21309">
                  <c:v>42657.239583333336</c:v>
                </c:pt>
                <c:pt idx="21310">
                  <c:v>42657.243055555555</c:v>
                </c:pt>
                <c:pt idx="21311">
                  <c:v>42657.246527777781</c:v>
                </c:pt>
                <c:pt idx="21312">
                  <c:v>42657.25</c:v>
                </c:pt>
                <c:pt idx="21313">
                  <c:v>42657.253472222219</c:v>
                </c:pt>
                <c:pt idx="21314">
                  <c:v>42657.256944444445</c:v>
                </c:pt>
                <c:pt idx="21315">
                  <c:v>42657.260416666664</c:v>
                </c:pt>
                <c:pt idx="21316">
                  <c:v>42657.263888888891</c:v>
                </c:pt>
                <c:pt idx="21317">
                  <c:v>42657.267361111109</c:v>
                </c:pt>
                <c:pt idx="21318">
                  <c:v>42657.270833333336</c:v>
                </c:pt>
                <c:pt idx="21319">
                  <c:v>42657.274305555555</c:v>
                </c:pt>
                <c:pt idx="21320">
                  <c:v>42657.277777777781</c:v>
                </c:pt>
                <c:pt idx="21321">
                  <c:v>42657.28125</c:v>
                </c:pt>
                <c:pt idx="21322">
                  <c:v>42657.284722222219</c:v>
                </c:pt>
                <c:pt idx="21323">
                  <c:v>42657.288194444445</c:v>
                </c:pt>
                <c:pt idx="21324">
                  <c:v>42657.291666666664</c:v>
                </c:pt>
                <c:pt idx="21325">
                  <c:v>42657.295138888891</c:v>
                </c:pt>
                <c:pt idx="21326">
                  <c:v>42657.298611111109</c:v>
                </c:pt>
                <c:pt idx="21327">
                  <c:v>42657.302083333336</c:v>
                </c:pt>
                <c:pt idx="21328">
                  <c:v>42657.305555555555</c:v>
                </c:pt>
                <c:pt idx="21329">
                  <c:v>42657.309027777781</c:v>
                </c:pt>
                <c:pt idx="21330">
                  <c:v>42657.3125</c:v>
                </c:pt>
                <c:pt idx="21331">
                  <c:v>42657.315972222219</c:v>
                </c:pt>
                <c:pt idx="21332">
                  <c:v>42657.319444444445</c:v>
                </c:pt>
                <c:pt idx="21333">
                  <c:v>42657.322916666664</c:v>
                </c:pt>
                <c:pt idx="21334">
                  <c:v>42657.326388888891</c:v>
                </c:pt>
                <c:pt idx="21335">
                  <c:v>42657.329861111109</c:v>
                </c:pt>
                <c:pt idx="21336">
                  <c:v>42657.333333333336</c:v>
                </c:pt>
                <c:pt idx="21337">
                  <c:v>42657.336805555555</c:v>
                </c:pt>
                <c:pt idx="21338">
                  <c:v>42657.340277777781</c:v>
                </c:pt>
                <c:pt idx="21339">
                  <c:v>42657.34375</c:v>
                </c:pt>
                <c:pt idx="21340">
                  <c:v>42657.347222222219</c:v>
                </c:pt>
                <c:pt idx="21341">
                  <c:v>42657.350694444445</c:v>
                </c:pt>
                <c:pt idx="21342">
                  <c:v>42657.354166666664</c:v>
                </c:pt>
                <c:pt idx="21343">
                  <c:v>42657.357638888891</c:v>
                </c:pt>
                <c:pt idx="21344">
                  <c:v>42657.361111111109</c:v>
                </c:pt>
                <c:pt idx="21345">
                  <c:v>42657.364583333336</c:v>
                </c:pt>
                <c:pt idx="21346">
                  <c:v>42657.368055555555</c:v>
                </c:pt>
                <c:pt idx="21347">
                  <c:v>42657.371527777781</c:v>
                </c:pt>
                <c:pt idx="21348">
                  <c:v>42657.375</c:v>
                </c:pt>
                <c:pt idx="21349">
                  <c:v>42657.378472222219</c:v>
                </c:pt>
                <c:pt idx="21350">
                  <c:v>42657.381944444445</c:v>
                </c:pt>
                <c:pt idx="21351">
                  <c:v>42657.385416666664</c:v>
                </c:pt>
                <c:pt idx="21352">
                  <c:v>42657.388888888891</c:v>
                </c:pt>
                <c:pt idx="21353">
                  <c:v>42657.392361111109</c:v>
                </c:pt>
                <c:pt idx="21354">
                  <c:v>42657.395833333336</c:v>
                </c:pt>
                <c:pt idx="21355">
                  <c:v>42657.399305555555</c:v>
                </c:pt>
                <c:pt idx="21356">
                  <c:v>42657.402777777781</c:v>
                </c:pt>
                <c:pt idx="21357">
                  <c:v>42657.40625</c:v>
                </c:pt>
                <c:pt idx="21358">
                  <c:v>42657.409722222219</c:v>
                </c:pt>
                <c:pt idx="21359">
                  <c:v>42657.413194444445</c:v>
                </c:pt>
                <c:pt idx="21360">
                  <c:v>42657.416666666664</c:v>
                </c:pt>
                <c:pt idx="21361">
                  <c:v>42657.420138888891</c:v>
                </c:pt>
                <c:pt idx="21362">
                  <c:v>42657.423611111109</c:v>
                </c:pt>
                <c:pt idx="21363">
                  <c:v>42657.427083333336</c:v>
                </c:pt>
                <c:pt idx="21364">
                  <c:v>42657.430555555555</c:v>
                </c:pt>
                <c:pt idx="21365">
                  <c:v>42657.434027777781</c:v>
                </c:pt>
                <c:pt idx="21366">
                  <c:v>42657.4375</c:v>
                </c:pt>
                <c:pt idx="21367">
                  <c:v>42657.440972222219</c:v>
                </c:pt>
                <c:pt idx="21368">
                  <c:v>42657.444444444445</c:v>
                </c:pt>
                <c:pt idx="21369">
                  <c:v>42657.447916666664</c:v>
                </c:pt>
                <c:pt idx="21370">
                  <c:v>42657.451388888891</c:v>
                </c:pt>
                <c:pt idx="21371">
                  <c:v>42657.454861111109</c:v>
                </c:pt>
                <c:pt idx="21372">
                  <c:v>42657.458333333336</c:v>
                </c:pt>
                <c:pt idx="21373">
                  <c:v>42657.461805555555</c:v>
                </c:pt>
                <c:pt idx="21374">
                  <c:v>42657.465277777781</c:v>
                </c:pt>
                <c:pt idx="21375">
                  <c:v>42657.46875</c:v>
                </c:pt>
                <c:pt idx="21376">
                  <c:v>42657.472222222219</c:v>
                </c:pt>
                <c:pt idx="21377">
                  <c:v>42657.475694444445</c:v>
                </c:pt>
                <c:pt idx="21378">
                  <c:v>42657.479166666664</c:v>
                </c:pt>
                <c:pt idx="21379">
                  <c:v>42657.482638888891</c:v>
                </c:pt>
                <c:pt idx="21380">
                  <c:v>42657.486111111109</c:v>
                </c:pt>
                <c:pt idx="21381">
                  <c:v>42657.489583333336</c:v>
                </c:pt>
                <c:pt idx="21382">
                  <c:v>42657.493055555555</c:v>
                </c:pt>
                <c:pt idx="21383">
                  <c:v>42657.496527777781</c:v>
                </c:pt>
                <c:pt idx="21384">
                  <c:v>42657.5</c:v>
                </c:pt>
                <c:pt idx="21385">
                  <c:v>42657.503472222219</c:v>
                </c:pt>
                <c:pt idx="21386">
                  <c:v>42657.506944444445</c:v>
                </c:pt>
                <c:pt idx="21387">
                  <c:v>42657.510416666664</c:v>
                </c:pt>
                <c:pt idx="21388">
                  <c:v>42657.513888888891</c:v>
                </c:pt>
                <c:pt idx="21389">
                  <c:v>42657.517361111109</c:v>
                </c:pt>
                <c:pt idx="21390">
                  <c:v>42657.520833333336</c:v>
                </c:pt>
                <c:pt idx="21391">
                  <c:v>42657.524305555555</c:v>
                </c:pt>
                <c:pt idx="21392">
                  <c:v>42657.527777777781</c:v>
                </c:pt>
                <c:pt idx="21393">
                  <c:v>42657.53125</c:v>
                </c:pt>
                <c:pt idx="21394">
                  <c:v>42657.534722222219</c:v>
                </c:pt>
                <c:pt idx="21395">
                  <c:v>42657.538194444445</c:v>
                </c:pt>
                <c:pt idx="21396">
                  <c:v>42657.541666666664</c:v>
                </c:pt>
                <c:pt idx="21397">
                  <c:v>42657.545138888891</c:v>
                </c:pt>
                <c:pt idx="21398">
                  <c:v>42657.548611111109</c:v>
                </c:pt>
                <c:pt idx="21399">
                  <c:v>42657.552083333336</c:v>
                </c:pt>
                <c:pt idx="21400">
                  <c:v>42657.555555555555</c:v>
                </c:pt>
                <c:pt idx="21401">
                  <c:v>42657.559027777781</c:v>
                </c:pt>
                <c:pt idx="21402">
                  <c:v>42657.5625</c:v>
                </c:pt>
                <c:pt idx="21403">
                  <c:v>42657.565972222219</c:v>
                </c:pt>
                <c:pt idx="21404">
                  <c:v>42657.569444444445</c:v>
                </c:pt>
                <c:pt idx="21405">
                  <c:v>42657.572916666664</c:v>
                </c:pt>
                <c:pt idx="21406">
                  <c:v>42657.576388888891</c:v>
                </c:pt>
                <c:pt idx="21407">
                  <c:v>42657.579861111109</c:v>
                </c:pt>
                <c:pt idx="21408">
                  <c:v>42657.583333333336</c:v>
                </c:pt>
                <c:pt idx="21409">
                  <c:v>42657.586805555555</c:v>
                </c:pt>
                <c:pt idx="21410">
                  <c:v>42657.590277777781</c:v>
                </c:pt>
                <c:pt idx="21411">
                  <c:v>42657.59375</c:v>
                </c:pt>
                <c:pt idx="21412">
                  <c:v>42657.597222222219</c:v>
                </c:pt>
                <c:pt idx="21413">
                  <c:v>42657.600694444445</c:v>
                </c:pt>
                <c:pt idx="21414">
                  <c:v>42657.604166666664</c:v>
                </c:pt>
                <c:pt idx="21415">
                  <c:v>42657.607638888891</c:v>
                </c:pt>
                <c:pt idx="21416">
                  <c:v>42657.611111111109</c:v>
                </c:pt>
                <c:pt idx="21417">
                  <c:v>42657.614583333336</c:v>
                </c:pt>
                <c:pt idx="21418">
                  <c:v>42657.618055555555</c:v>
                </c:pt>
                <c:pt idx="21419">
                  <c:v>42657.621527777781</c:v>
                </c:pt>
                <c:pt idx="21420">
                  <c:v>42657.625</c:v>
                </c:pt>
                <c:pt idx="21421">
                  <c:v>42657.628472222219</c:v>
                </c:pt>
                <c:pt idx="21422">
                  <c:v>42657.631944444445</c:v>
                </c:pt>
                <c:pt idx="21423">
                  <c:v>42657.635416666664</c:v>
                </c:pt>
                <c:pt idx="21424">
                  <c:v>42657.638888888891</c:v>
                </c:pt>
                <c:pt idx="21425">
                  <c:v>42657.642361111109</c:v>
                </c:pt>
                <c:pt idx="21426">
                  <c:v>42657.645833333336</c:v>
                </c:pt>
                <c:pt idx="21427">
                  <c:v>42657.649305555555</c:v>
                </c:pt>
                <c:pt idx="21428">
                  <c:v>42657.652777777781</c:v>
                </c:pt>
                <c:pt idx="21429">
                  <c:v>42657.65625</c:v>
                </c:pt>
                <c:pt idx="21430">
                  <c:v>42657.659722222219</c:v>
                </c:pt>
                <c:pt idx="21431">
                  <c:v>42657.663194444445</c:v>
                </c:pt>
                <c:pt idx="21432">
                  <c:v>42657.666666666664</c:v>
                </c:pt>
                <c:pt idx="21433">
                  <c:v>42657.670138888891</c:v>
                </c:pt>
                <c:pt idx="21434">
                  <c:v>42657.673611111109</c:v>
                </c:pt>
                <c:pt idx="21435">
                  <c:v>42657.677083333336</c:v>
                </c:pt>
                <c:pt idx="21436">
                  <c:v>42657.680555555555</c:v>
                </c:pt>
                <c:pt idx="21437">
                  <c:v>42657.684027777781</c:v>
                </c:pt>
                <c:pt idx="21438">
                  <c:v>42657.6875</c:v>
                </c:pt>
                <c:pt idx="21439">
                  <c:v>42657.690972222219</c:v>
                </c:pt>
                <c:pt idx="21440">
                  <c:v>42657.694444444445</c:v>
                </c:pt>
                <c:pt idx="21441">
                  <c:v>42657.697916666664</c:v>
                </c:pt>
                <c:pt idx="21442">
                  <c:v>42657.701388888891</c:v>
                </c:pt>
                <c:pt idx="21443">
                  <c:v>42657.704861111109</c:v>
                </c:pt>
                <c:pt idx="21444">
                  <c:v>42657.708333333336</c:v>
                </c:pt>
                <c:pt idx="21445">
                  <c:v>42657.711805555555</c:v>
                </c:pt>
                <c:pt idx="21446">
                  <c:v>42657.715277777781</c:v>
                </c:pt>
                <c:pt idx="21447">
                  <c:v>42657.71875</c:v>
                </c:pt>
                <c:pt idx="21448">
                  <c:v>42657.722222222219</c:v>
                </c:pt>
                <c:pt idx="21449">
                  <c:v>42657.725694444445</c:v>
                </c:pt>
                <c:pt idx="21450">
                  <c:v>42657.729166666664</c:v>
                </c:pt>
                <c:pt idx="21451">
                  <c:v>42657.732638888891</c:v>
                </c:pt>
                <c:pt idx="21452">
                  <c:v>42657.736111111109</c:v>
                </c:pt>
                <c:pt idx="21453">
                  <c:v>42657.739583333336</c:v>
                </c:pt>
                <c:pt idx="21454">
                  <c:v>42657.743055555555</c:v>
                </c:pt>
                <c:pt idx="21455">
                  <c:v>42657.746527777781</c:v>
                </c:pt>
                <c:pt idx="21456">
                  <c:v>42657.75</c:v>
                </c:pt>
                <c:pt idx="21457">
                  <c:v>42657.753472222219</c:v>
                </c:pt>
                <c:pt idx="21458">
                  <c:v>42657.756944444445</c:v>
                </c:pt>
                <c:pt idx="21459">
                  <c:v>42657.760416666664</c:v>
                </c:pt>
                <c:pt idx="21460">
                  <c:v>42657.763888888891</c:v>
                </c:pt>
                <c:pt idx="21461">
                  <c:v>42657.767361111109</c:v>
                </c:pt>
                <c:pt idx="21462">
                  <c:v>42657.770833333336</c:v>
                </c:pt>
                <c:pt idx="21463">
                  <c:v>42657.774305555555</c:v>
                </c:pt>
                <c:pt idx="21464">
                  <c:v>42657.777777777781</c:v>
                </c:pt>
                <c:pt idx="21465">
                  <c:v>42657.78125</c:v>
                </c:pt>
                <c:pt idx="21466">
                  <c:v>42657.784722222219</c:v>
                </c:pt>
                <c:pt idx="21467">
                  <c:v>42657.788194444445</c:v>
                </c:pt>
                <c:pt idx="21468">
                  <c:v>42657.791666666664</c:v>
                </c:pt>
                <c:pt idx="21469">
                  <c:v>42657.795138888891</c:v>
                </c:pt>
                <c:pt idx="21470">
                  <c:v>42657.798611111109</c:v>
                </c:pt>
                <c:pt idx="21471">
                  <c:v>42657.802083333336</c:v>
                </c:pt>
                <c:pt idx="21472">
                  <c:v>42657.805555555555</c:v>
                </c:pt>
                <c:pt idx="21473">
                  <c:v>42657.809027777781</c:v>
                </c:pt>
                <c:pt idx="21474">
                  <c:v>42657.8125</c:v>
                </c:pt>
                <c:pt idx="21475">
                  <c:v>42657.815972222219</c:v>
                </c:pt>
                <c:pt idx="21476">
                  <c:v>42657.819444444445</c:v>
                </c:pt>
                <c:pt idx="21477">
                  <c:v>42657.822916666664</c:v>
                </c:pt>
                <c:pt idx="21478">
                  <c:v>42657.826388888891</c:v>
                </c:pt>
                <c:pt idx="21479">
                  <c:v>42657.829861111109</c:v>
                </c:pt>
                <c:pt idx="21480">
                  <c:v>42657.833333333336</c:v>
                </c:pt>
                <c:pt idx="21481">
                  <c:v>42657.836805555555</c:v>
                </c:pt>
                <c:pt idx="21482">
                  <c:v>42657.840277777781</c:v>
                </c:pt>
                <c:pt idx="21483">
                  <c:v>42657.84375</c:v>
                </c:pt>
                <c:pt idx="21484">
                  <c:v>42657.847222222219</c:v>
                </c:pt>
                <c:pt idx="21485">
                  <c:v>42657.850694444445</c:v>
                </c:pt>
                <c:pt idx="21486">
                  <c:v>42657.854166666664</c:v>
                </c:pt>
                <c:pt idx="21487">
                  <c:v>42657.857638888891</c:v>
                </c:pt>
                <c:pt idx="21488">
                  <c:v>42657.861111111109</c:v>
                </c:pt>
                <c:pt idx="21489">
                  <c:v>42657.864583333336</c:v>
                </c:pt>
                <c:pt idx="21490">
                  <c:v>42657.868055555555</c:v>
                </c:pt>
                <c:pt idx="21491">
                  <c:v>42657.871527777781</c:v>
                </c:pt>
                <c:pt idx="21492">
                  <c:v>42657.875</c:v>
                </c:pt>
                <c:pt idx="21493">
                  <c:v>42657.878472222219</c:v>
                </c:pt>
                <c:pt idx="21494">
                  <c:v>42657.881944444445</c:v>
                </c:pt>
                <c:pt idx="21495">
                  <c:v>42657.885416666664</c:v>
                </c:pt>
                <c:pt idx="21496">
                  <c:v>42657.888888888891</c:v>
                </c:pt>
                <c:pt idx="21497">
                  <c:v>42657.892361111109</c:v>
                </c:pt>
                <c:pt idx="21498">
                  <c:v>42657.895833333336</c:v>
                </c:pt>
                <c:pt idx="21499">
                  <c:v>42657.899305555555</c:v>
                </c:pt>
                <c:pt idx="21500">
                  <c:v>42657.902777777781</c:v>
                </c:pt>
                <c:pt idx="21501">
                  <c:v>42657.90625</c:v>
                </c:pt>
                <c:pt idx="21502">
                  <c:v>42657.909722222219</c:v>
                </c:pt>
                <c:pt idx="21503">
                  <c:v>42657.913194444445</c:v>
                </c:pt>
                <c:pt idx="21504">
                  <c:v>42657.916666666664</c:v>
                </c:pt>
                <c:pt idx="21505">
                  <c:v>42657.920138888891</c:v>
                </c:pt>
                <c:pt idx="21506">
                  <c:v>42657.923611111109</c:v>
                </c:pt>
                <c:pt idx="21507">
                  <c:v>42657.927083333336</c:v>
                </c:pt>
                <c:pt idx="21508">
                  <c:v>42657.930555555555</c:v>
                </c:pt>
                <c:pt idx="21509">
                  <c:v>42657.934027777781</c:v>
                </c:pt>
                <c:pt idx="21510">
                  <c:v>42657.9375</c:v>
                </c:pt>
                <c:pt idx="21511">
                  <c:v>42657.940972222219</c:v>
                </c:pt>
                <c:pt idx="21512">
                  <c:v>42657.944444444445</c:v>
                </c:pt>
                <c:pt idx="21513">
                  <c:v>42657.947916666664</c:v>
                </c:pt>
                <c:pt idx="21514">
                  <c:v>42657.951388888891</c:v>
                </c:pt>
                <c:pt idx="21515">
                  <c:v>42657.954861111109</c:v>
                </c:pt>
                <c:pt idx="21516">
                  <c:v>42657.958333333336</c:v>
                </c:pt>
                <c:pt idx="21517">
                  <c:v>42657.961805555555</c:v>
                </c:pt>
                <c:pt idx="21518">
                  <c:v>42657.965277777781</c:v>
                </c:pt>
                <c:pt idx="21519">
                  <c:v>42657.96875</c:v>
                </c:pt>
                <c:pt idx="21520">
                  <c:v>42657.972222222219</c:v>
                </c:pt>
                <c:pt idx="21521">
                  <c:v>42657.975694444445</c:v>
                </c:pt>
                <c:pt idx="21522">
                  <c:v>42657.979166666664</c:v>
                </c:pt>
                <c:pt idx="21523">
                  <c:v>42657.982638888891</c:v>
                </c:pt>
                <c:pt idx="21524">
                  <c:v>42657.986111111109</c:v>
                </c:pt>
                <c:pt idx="21525">
                  <c:v>42657.989583333336</c:v>
                </c:pt>
                <c:pt idx="21526">
                  <c:v>42657.993055555555</c:v>
                </c:pt>
                <c:pt idx="21527">
                  <c:v>42657.996527777781</c:v>
                </c:pt>
                <c:pt idx="21528">
                  <c:v>42658</c:v>
                </c:pt>
                <c:pt idx="21529">
                  <c:v>42658.003472222219</c:v>
                </c:pt>
                <c:pt idx="21530">
                  <c:v>42658.006944444445</c:v>
                </c:pt>
                <c:pt idx="21531">
                  <c:v>42658.010416666664</c:v>
                </c:pt>
                <c:pt idx="21532">
                  <c:v>42658.013888888891</c:v>
                </c:pt>
                <c:pt idx="21533">
                  <c:v>42658.017361111109</c:v>
                </c:pt>
                <c:pt idx="21534">
                  <c:v>42658.020833333336</c:v>
                </c:pt>
                <c:pt idx="21535">
                  <c:v>42658.024305555555</c:v>
                </c:pt>
                <c:pt idx="21536">
                  <c:v>42658.027777777781</c:v>
                </c:pt>
                <c:pt idx="21537">
                  <c:v>42658.03125</c:v>
                </c:pt>
                <c:pt idx="21538">
                  <c:v>42658.034722222219</c:v>
                </c:pt>
                <c:pt idx="21539">
                  <c:v>42658.038194444445</c:v>
                </c:pt>
                <c:pt idx="21540">
                  <c:v>42658.041666666664</c:v>
                </c:pt>
                <c:pt idx="21541">
                  <c:v>42658.045138888891</c:v>
                </c:pt>
                <c:pt idx="21542">
                  <c:v>42658.048611111109</c:v>
                </c:pt>
                <c:pt idx="21543">
                  <c:v>42658.052083333336</c:v>
                </c:pt>
                <c:pt idx="21544">
                  <c:v>42658.055555555555</c:v>
                </c:pt>
                <c:pt idx="21545">
                  <c:v>42658.059027777781</c:v>
                </c:pt>
                <c:pt idx="21546">
                  <c:v>42658.0625</c:v>
                </c:pt>
                <c:pt idx="21547">
                  <c:v>42658.065972222219</c:v>
                </c:pt>
                <c:pt idx="21548">
                  <c:v>42658.069444444445</c:v>
                </c:pt>
                <c:pt idx="21549">
                  <c:v>42658.072916666664</c:v>
                </c:pt>
                <c:pt idx="21550">
                  <c:v>42658.076388888891</c:v>
                </c:pt>
                <c:pt idx="21551">
                  <c:v>42658.079861111109</c:v>
                </c:pt>
                <c:pt idx="21552">
                  <c:v>42658.083333333336</c:v>
                </c:pt>
                <c:pt idx="21553">
                  <c:v>42658.086805555555</c:v>
                </c:pt>
                <c:pt idx="21554">
                  <c:v>42658.090277777781</c:v>
                </c:pt>
                <c:pt idx="21555">
                  <c:v>42658.09375</c:v>
                </c:pt>
                <c:pt idx="21556">
                  <c:v>42658.097222222219</c:v>
                </c:pt>
                <c:pt idx="21557">
                  <c:v>42658.100694444445</c:v>
                </c:pt>
                <c:pt idx="21558">
                  <c:v>42658.104166666664</c:v>
                </c:pt>
                <c:pt idx="21559">
                  <c:v>42658.107638888891</c:v>
                </c:pt>
                <c:pt idx="21560">
                  <c:v>42658.111111111109</c:v>
                </c:pt>
                <c:pt idx="21561">
                  <c:v>42658.114583333336</c:v>
                </c:pt>
                <c:pt idx="21562">
                  <c:v>42658.118055555555</c:v>
                </c:pt>
                <c:pt idx="21563">
                  <c:v>42658.121527777781</c:v>
                </c:pt>
                <c:pt idx="21564">
                  <c:v>42658.125</c:v>
                </c:pt>
                <c:pt idx="21565">
                  <c:v>42658.128472222219</c:v>
                </c:pt>
                <c:pt idx="21566">
                  <c:v>42658.131944444445</c:v>
                </c:pt>
                <c:pt idx="21567">
                  <c:v>42658.135416666664</c:v>
                </c:pt>
                <c:pt idx="21568">
                  <c:v>42658.138888888891</c:v>
                </c:pt>
                <c:pt idx="21569">
                  <c:v>42658.142361111109</c:v>
                </c:pt>
                <c:pt idx="21570">
                  <c:v>42658.145833333336</c:v>
                </c:pt>
                <c:pt idx="21571">
                  <c:v>42658.149305555555</c:v>
                </c:pt>
                <c:pt idx="21572">
                  <c:v>42658.152777777781</c:v>
                </c:pt>
                <c:pt idx="21573">
                  <c:v>42658.15625</c:v>
                </c:pt>
                <c:pt idx="21574">
                  <c:v>42658.159722222219</c:v>
                </c:pt>
                <c:pt idx="21575">
                  <c:v>42658.163194444445</c:v>
                </c:pt>
                <c:pt idx="21576">
                  <c:v>42658.166666666664</c:v>
                </c:pt>
                <c:pt idx="21577">
                  <c:v>42658.170138888891</c:v>
                </c:pt>
                <c:pt idx="21578">
                  <c:v>42658.173611111109</c:v>
                </c:pt>
                <c:pt idx="21579">
                  <c:v>42658.177083333336</c:v>
                </c:pt>
                <c:pt idx="21580">
                  <c:v>42658.180555555555</c:v>
                </c:pt>
                <c:pt idx="21581">
                  <c:v>42658.184027777781</c:v>
                </c:pt>
                <c:pt idx="21582">
                  <c:v>42658.1875</c:v>
                </c:pt>
                <c:pt idx="21583">
                  <c:v>42658.190972222219</c:v>
                </c:pt>
                <c:pt idx="21584">
                  <c:v>42658.194444444445</c:v>
                </c:pt>
                <c:pt idx="21585">
                  <c:v>42658.197916666664</c:v>
                </c:pt>
                <c:pt idx="21586">
                  <c:v>42658.201388888891</c:v>
                </c:pt>
                <c:pt idx="21587">
                  <c:v>42658.204861111109</c:v>
                </c:pt>
                <c:pt idx="21588">
                  <c:v>42658.208333333336</c:v>
                </c:pt>
                <c:pt idx="21589">
                  <c:v>42658.211805555555</c:v>
                </c:pt>
                <c:pt idx="21590">
                  <c:v>42658.215277777781</c:v>
                </c:pt>
                <c:pt idx="21591">
                  <c:v>42658.21875</c:v>
                </c:pt>
                <c:pt idx="21592">
                  <c:v>42658.222222222219</c:v>
                </c:pt>
                <c:pt idx="21593">
                  <c:v>42658.225694444445</c:v>
                </c:pt>
                <c:pt idx="21594">
                  <c:v>42658.229166666664</c:v>
                </c:pt>
                <c:pt idx="21595">
                  <c:v>42658.232638888891</c:v>
                </c:pt>
                <c:pt idx="21596">
                  <c:v>42658.236111111109</c:v>
                </c:pt>
                <c:pt idx="21597">
                  <c:v>42658.239583333336</c:v>
                </c:pt>
                <c:pt idx="21598">
                  <c:v>42658.243055555555</c:v>
                </c:pt>
                <c:pt idx="21599">
                  <c:v>42658.246527777781</c:v>
                </c:pt>
                <c:pt idx="21600">
                  <c:v>42658.25</c:v>
                </c:pt>
                <c:pt idx="21601">
                  <c:v>42658.253472222219</c:v>
                </c:pt>
                <c:pt idx="21602">
                  <c:v>42658.256944444445</c:v>
                </c:pt>
                <c:pt idx="21603">
                  <c:v>42658.260416666664</c:v>
                </c:pt>
                <c:pt idx="21604">
                  <c:v>42658.263888888891</c:v>
                </c:pt>
                <c:pt idx="21605">
                  <c:v>42658.267361111109</c:v>
                </c:pt>
                <c:pt idx="21606">
                  <c:v>42658.270833333336</c:v>
                </c:pt>
                <c:pt idx="21607">
                  <c:v>42658.274305555555</c:v>
                </c:pt>
                <c:pt idx="21608">
                  <c:v>42658.277777777781</c:v>
                </c:pt>
                <c:pt idx="21609">
                  <c:v>42658.28125</c:v>
                </c:pt>
                <c:pt idx="21610">
                  <c:v>42658.284722222219</c:v>
                </c:pt>
                <c:pt idx="21611">
                  <c:v>42658.288194444445</c:v>
                </c:pt>
                <c:pt idx="21612">
                  <c:v>42658.291666666664</c:v>
                </c:pt>
                <c:pt idx="21613">
                  <c:v>42658.295138888891</c:v>
                </c:pt>
                <c:pt idx="21614">
                  <c:v>42658.298611111109</c:v>
                </c:pt>
                <c:pt idx="21615">
                  <c:v>42658.302083333336</c:v>
                </c:pt>
                <c:pt idx="21616">
                  <c:v>42658.305555555555</c:v>
                </c:pt>
                <c:pt idx="21617">
                  <c:v>42658.309027777781</c:v>
                </c:pt>
                <c:pt idx="21618">
                  <c:v>42658.3125</c:v>
                </c:pt>
                <c:pt idx="21619">
                  <c:v>42658.315972222219</c:v>
                </c:pt>
                <c:pt idx="21620">
                  <c:v>42658.319444444445</c:v>
                </c:pt>
                <c:pt idx="21621">
                  <c:v>42658.322916666664</c:v>
                </c:pt>
                <c:pt idx="21622">
                  <c:v>42658.326388888891</c:v>
                </c:pt>
                <c:pt idx="21623">
                  <c:v>42658.329861111109</c:v>
                </c:pt>
                <c:pt idx="21624">
                  <c:v>42658.333333333336</c:v>
                </c:pt>
                <c:pt idx="21625">
                  <c:v>42658.336805555555</c:v>
                </c:pt>
                <c:pt idx="21626">
                  <c:v>42658.340277777781</c:v>
                </c:pt>
                <c:pt idx="21627">
                  <c:v>42658.34375</c:v>
                </c:pt>
                <c:pt idx="21628">
                  <c:v>42658.347222222219</c:v>
                </c:pt>
                <c:pt idx="21629">
                  <c:v>42658.350694444445</c:v>
                </c:pt>
                <c:pt idx="21630">
                  <c:v>42658.354166666664</c:v>
                </c:pt>
                <c:pt idx="21631">
                  <c:v>42658.357638888891</c:v>
                </c:pt>
                <c:pt idx="21632">
                  <c:v>42658.361111111109</c:v>
                </c:pt>
                <c:pt idx="21633">
                  <c:v>42658.364583333336</c:v>
                </c:pt>
                <c:pt idx="21634">
                  <c:v>42658.368055555555</c:v>
                </c:pt>
                <c:pt idx="21635">
                  <c:v>42658.371527777781</c:v>
                </c:pt>
                <c:pt idx="21636">
                  <c:v>42658.375</c:v>
                </c:pt>
                <c:pt idx="21637">
                  <c:v>42658.378472222219</c:v>
                </c:pt>
                <c:pt idx="21638">
                  <c:v>42658.381944444445</c:v>
                </c:pt>
                <c:pt idx="21639">
                  <c:v>42658.385416666664</c:v>
                </c:pt>
                <c:pt idx="21640">
                  <c:v>42658.388888888891</c:v>
                </c:pt>
                <c:pt idx="21641">
                  <c:v>42658.392361111109</c:v>
                </c:pt>
                <c:pt idx="21642">
                  <c:v>42658.395833333336</c:v>
                </c:pt>
                <c:pt idx="21643">
                  <c:v>42658.399305555555</c:v>
                </c:pt>
                <c:pt idx="21644">
                  <c:v>42658.402777777781</c:v>
                </c:pt>
                <c:pt idx="21645">
                  <c:v>42658.40625</c:v>
                </c:pt>
                <c:pt idx="21646">
                  <c:v>42658.409722222219</c:v>
                </c:pt>
                <c:pt idx="21647">
                  <c:v>42658.413194444445</c:v>
                </c:pt>
                <c:pt idx="21648">
                  <c:v>42658.416666666664</c:v>
                </c:pt>
                <c:pt idx="21649">
                  <c:v>42658.420138888891</c:v>
                </c:pt>
                <c:pt idx="21650">
                  <c:v>42658.423611111109</c:v>
                </c:pt>
                <c:pt idx="21651">
                  <c:v>42658.427083333336</c:v>
                </c:pt>
                <c:pt idx="21652">
                  <c:v>42658.430555555555</c:v>
                </c:pt>
                <c:pt idx="21653">
                  <c:v>42658.434027777781</c:v>
                </c:pt>
                <c:pt idx="21654">
                  <c:v>42658.4375</c:v>
                </c:pt>
                <c:pt idx="21655">
                  <c:v>42658.440972222219</c:v>
                </c:pt>
                <c:pt idx="21656">
                  <c:v>42658.444444444445</c:v>
                </c:pt>
                <c:pt idx="21657">
                  <c:v>42658.447916666664</c:v>
                </c:pt>
                <c:pt idx="21658">
                  <c:v>42658.451388888891</c:v>
                </c:pt>
                <c:pt idx="21659">
                  <c:v>42658.454861111109</c:v>
                </c:pt>
                <c:pt idx="21660">
                  <c:v>42658.458333333336</c:v>
                </c:pt>
                <c:pt idx="21661">
                  <c:v>42658.461805555555</c:v>
                </c:pt>
                <c:pt idx="21662">
                  <c:v>42658.465277777781</c:v>
                </c:pt>
                <c:pt idx="21663">
                  <c:v>42658.46875</c:v>
                </c:pt>
                <c:pt idx="21664">
                  <c:v>42658.472222222219</c:v>
                </c:pt>
                <c:pt idx="21665">
                  <c:v>42658.475694444445</c:v>
                </c:pt>
                <c:pt idx="21666">
                  <c:v>42658.479166666664</c:v>
                </c:pt>
                <c:pt idx="21667">
                  <c:v>42658.482638888891</c:v>
                </c:pt>
                <c:pt idx="21668">
                  <c:v>42658.486111111109</c:v>
                </c:pt>
                <c:pt idx="21669">
                  <c:v>42658.489583333336</c:v>
                </c:pt>
                <c:pt idx="21670">
                  <c:v>42658.493055555555</c:v>
                </c:pt>
                <c:pt idx="21671">
                  <c:v>42658.496527777781</c:v>
                </c:pt>
                <c:pt idx="21672">
                  <c:v>42658.5</c:v>
                </c:pt>
                <c:pt idx="21673">
                  <c:v>42658.503472222219</c:v>
                </c:pt>
                <c:pt idx="21674">
                  <c:v>42658.506944444445</c:v>
                </c:pt>
                <c:pt idx="21675">
                  <c:v>42658.510416666664</c:v>
                </c:pt>
                <c:pt idx="21676">
                  <c:v>42658.513888888891</c:v>
                </c:pt>
                <c:pt idx="21677">
                  <c:v>42658.517361111109</c:v>
                </c:pt>
                <c:pt idx="21678">
                  <c:v>42658.520833333336</c:v>
                </c:pt>
                <c:pt idx="21679">
                  <c:v>42658.524305555555</c:v>
                </c:pt>
                <c:pt idx="21680">
                  <c:v>42658.527777777781</c:v>
                </c:pt>
                <c:pt idx="21681">
                  <c:v>42658.53125</c:v>
                </c:pt>
                <c:pt idx="21682">
                  <c:v>42658.534722222219</c:v>
                </c:pt>
                <c:pt idx="21683">
                  <c:v>42658.538194444445</c:v>
                </c:pt>
                <c:pt idx="21684">
                  <c:v>42658.541666666664</c:v>
                </c:pt>
                <c:pt idx="21685">
                  <c:v>42658.545138888891</c:v>
                </c:pt>
                <c:pt idx="21686">
                  <c:v>42658.548611111109</c:v>
                </c:pt>
                <c:pt idx="21687">
                  <c:v>42658.552083333336</c:v>
                </c:pt>
                <c:pt idx="21688">
                  <c:v>42658.555555555555</c:v>
                </c:pt>
                <c:pt idx="21689">
                  <c:v>42658.559027777781</c:v>
                </c:pt>
                <c:pt idx="21690">
                  <c:v>42658.5625</c:v>
                </c:pt>
                <c:pt idx="21691">
                  <c:v>42658.565972222219</c:v>
                </c:pt>
                <c:pt idx="21692">
                  <c:v>42658.569444444445</c:v>
                </c:pt>
                <c:pt idx="21693">
                  <c:v>42658.572916666664</c:v>
                </c:pt>
                <c:pt idx="21694">
                  <c:v>42658.576388888891</c:v>
                </c:pt>
                <c:pt idx="21695">
                  <c:v>42658.579861111109</c:v>
                </c:pt>
                <c:pt idx="21696">
                  <c:v>42658.583333333336</c:v>
                </c:pt>
                <c:pt idx="21697">
                  <c:v>42658.586805555555</c:v>
                </c:pt>
                <c:pt idx="21698">
                  <c:v>42658.590277777781</c:v>
                </c:pt>
                <c:pt idx="21699">
                  <c:v>42658.59375</c:v>
                </c:pt>
                <c:pt idx="21700">
                  <c:v>42658.597222222219</c:v>
                </c:pt>
                <c:pt idx="21701">
                  <c:v>42658.600694444445</c:v>
                </c:pt>
                <c:pt idx="21702">
                  <c:v>42658.604166666664</c:v>
                </c:pt>
                <c:pt idx="21703">
                  <c:v>42658.607638888891</c:v>
                </c:pt>
                <c:pt idx="21704">
                  <c:v>42658.611111111109</c:v>
                </c:pt>
                <c:pt idx="21705">
                  <c:v>42658.614583333336</c:v>
                </c:pt>
                <c:pt idx="21706">
                  <c:v>42658.618055555555</c:v>
                </c:pt>
                <c:pt idx="21707">
                  <c:v>42658.621527777781</c:v>
                </c:pt>
                <c:pt idx="21708">
                  <c:v>42658.625</c:v>
                </c:pt>
                <c:pt idx="21709">
                  <c:v>42658.628472222219</c:v>
                </c:pt>
                <c:pt idx="21710">
                  <c:v>42658.631944444445</c:v>
                </c:pt>
                <c:pt idx="21711">
                  <c:v>42658.635416666664</c:v>
                </c:pt>
                <c:pt idx="21712">
                  <c:v>42658.638888888891</c:v>
                </c:pt>
                <c:pt idx="21713">
                  <c:v>42658.642361111109</c:v>
                </c:pt>
                <c:pt idx="21714">
                  <c:v>42658.645833333336</c:v>
                </c:pt>
                <c:pt idx="21715">
                  <c:v>42658.649305555555</c:v>
                </c:pt>
                <c:pt idx="21716">
                  <c:v>42658.652777777781</c:v>
                </c:pt>
                <c:pt idx="21717">
                  <c:v>42658.65625</c:v>
                </c:pt>
                <c:pt idx="21718">
                  <c:v>42658.659722222219</c:v>
                </c:pt>
                <c:pt idx="21719">
                  <c:v>42658.663194444445</c:v>
                </c:pt>
                <c:pt idx="21720">
                  <c:v>42658.666666666664</c:v>
                </c:pt>
                <c:pt idx="21721">
                  <c:v>42658.670138888891</c:v>
                </c:pt>
                <c:pt idx="21722">
                  <c:v>42658.673611111109</c:v>
                </c:pt>
                <c:pt idx="21723">
                  <c:v>42658.677083333336</c:v>
                </c:pt>
                <c:pt idx="21724">
                  <c:v>42658.680555555555</c:v>
                </c:pt>
                <c:pt idx="21725">
                  <c:v>42658.684027777781</c:v>
                </c:pt>
                <c:pt idx="21726">
                  <c:v>42658.6875</c:v>
                </c:pt>
                <c:pt idx="21727">
                  <c:v>42658.690972222219</c:v>
                </c:pt>
                <c:pt idx="21728">
                  <c:v>42658.694444444445</c:v>
                </c:pt>
                <c:pt idx="21729">
                  <c:v>42658.697916666664</c:v>
                </c:pt>
                <c:pt idx="21730">
                  <c:v>42658.701388888891</c:v>
                </c:pt>
                <c:pt idx="21731">
                  <c:v>42658.704861111109</c:v>
                </c:pt>
                <c:pt idx="21732">
                  <c:v>42658.708333333336</c:v>
                </c:pt>
                <c:pt idx="21733">
                  <c:v>42658.711805555555</c:v>
                </c:pt>
                <c:pt idx="21734">
                  <c:v>42658.715277777781</c:v>
                </c:pt>
                <c:pt idx="21735">
                  <c:v>42658.71875</c:v>
                </c:pt>
                <c:pt idx="21736">
                  <c:v>42658.722222222219</c:v>
                </c:pt>
                <c:pt idx="21737">
                  <c:v>42658.725694444445</c:v>
                </c:pt>
                <c:pt idx="21738">
                  <c:v>42658.729166666664</c:v>
                </c:pt>
                <c:pt idx="21739">
                  <c:v>42658.732638888891</c:v>
                </c:pt>
                <c:pt idx="21740">
                  <c:v>42658.736111111109</c:v>
                </c:pt>
                <c:pt idx="21741">
                  <c:v>42658.739583333336</c:v>
                </c:pt>
                <c:pt idx="21742">
                  <c:v>42658.743055555555</c:v>
                </c:pt>
                <c:pt idx="21743">
                  <c:v>42658.746527777781</c:v>
                </c:pt>
                <c:pt idx="21744">
                  <c:v>42658.75</c:v>
                </c:pt>
                <c:pt idx="21745">
                  <c:v>42658.753472222219</c:v>
                </c:pt>
                <c:pt idx="21746">
                  <c:v>42658.756944444445</c:v>
                </c:pt>
                <c:pt idx="21747">
                  <c:v>42658.760416666664</c:v>
                </c:pt>
                <c:pt idx="21748">
                  <c:v>42658.763888888891</c:v>
                </c:pt>
                <c:pt idx="21749">
                  <c:v>42658.767361111109</c:v>
                </c:pt>
                <c:pt idx="21750">
                  <c:v>42658.770833333336</c:v>
                </c:pt>
                <c:pt idx="21751">
                  <c:v>42658.774305555555</c:v>
                </c:pt>
                <c:pt idx="21752">
                  <c:v>42658.777777777781</c:v>
                </c:pt>
                <c:pt idx="21753">
                  <c:v>42658.78125</c:v>
                </c:pt>
                <c:pt idx="21754">
                  <c:v>42658.784722222219</c:v>
                </c:pt>
                <c:pt idx="21755">
                  <c:v>42658.788194444445</c:v>
                </c:pt>
                <c:pt idx="21756">
                  <c:v>42658.791666666664</c:v>
                </c:pt>
                <c:pt idx="21757">
                  <c:v>42658.795138888891</c:v>
                </c:pt>
                <c:pt idx="21758">
                  <c:v>42658.798611111109</c:v>
                </c:pt>
                <c:pt idx="21759">
                  <c:v>42658.802083333336</c:v>
                </c:pt>
                <c:pt idx="21760">
                  <c:v>42658.805555555555</c:v>
                </c:pt>
                <c:pt idx="21761">
                  <c:v>42658.809027777781</c:v>
                </c:pt>
                <c:pt idx="21762">
                  <c:v>42658.8125</c:v>
                </c:pt>
                <c:pt idx="21763">
                  <c:v>42658.815972222219</c:v>
                </c:pt>
                <c:pt idx="21764">
                  <c:v>42658.819444444445</c:v>
                </c:pt>
                <c:pt idx="21765">
                  <c:v>42658.822916666664</c:v>
                </c:pt>
                <c:pt idx="21766">
                  <c:v>42658.826388888891</c:v>
                </c:pt>
                <c:pt idx="21767">
                  <c:v>42658.829861111109</c:v>
                </c:pt>
                <c:pt idx="21768">
                  <c:v>42658.833333333336</c:v>
                </c:pt>
                <c:pt idx="21769">
                  <c:v>42658.836805555555</c:v>
                </c:pt>
                <c:pt idx="21770">
                  <c:v>42658.840277777781</c:v>
                </c:pt>
                <c:pt idx="21771">
                  <c:v>42658.84375</c:v>
                </c:pt>
                <c:pt idx="21772">
                  <c:v>42658.847222222219</c:v>
                </c:pt>
                <c:pt idx="21773">
                  <c:v>42658.850694444445</c:v>
                </c:pt>
                <c:pt idx="21774">
                  <c:v>42658.854166666664</c:v>
                </c:pt>
                <c:pt idx="21775">
                  <c:v>42658.857638888891</c:v>
                </c:pt>
                <c:pt idx="21776">
                  <c:v>42658.861111111109</c:v>
                </c:pt>
                <c:pt idx="21777">
                  <c:v>42658.864583333336</c:v>
                </c:pt>
                <c:pt idx="21778">
                  <c:v>42658.868055555555</c:v>
                </c:pt>
                <c:pt idx="21779">
                  <c:v>42658.871527777781</c:v>
                </c:pt>
                <c:pt idx="21780">
                  <c:v>42658.875</c:v>
                </c:pt>
                <c:pt idx="21781">
                  <c:v>42658.878472222219</c:v>
                </c:pt>
                <c:pt idx="21782">
                  <c:v>42658.881944444445</c:v>
                </c:pt>
                <c:pt idx="21783">
                  <c:v>42658.885416666664</c:v>
                </c:pt>
                <c:pt idx="21784">
                  <c:v>42658.888888888891</c:v>
                </c:pt>
                <c:pt idx="21785">
                  <c:v>42658.892361111109</c:v>
                </c:pt>
                <c:pt idx="21786">
                  <c:v>42658.895833333336</c:v>
                </c:pt>
                <c:pt idx="21787">
                  <c:v>42658.899305555555</c:v>
                </c:pt>
                <c:pt idx="21788">
                  <c:v>42658.902777777781</c:v>
                </c:pt>
                <c:pt idx="21789">
                  <c:v>42658.90625</c:v>
                </c:pt>
                <c:pt idx="21790">
                  <c:v>42658.909722222219</c:v>
                </c:pt>
                <c:pt idx="21791">
                  <c:v>42658.913194444445</c:v>
                </c:pt>
                <c:pt idx="21792">
                  <c:v>42658.916666666664</c:v>
                </c:pt>
                <c:pt idx="21793">
                  <c:v>42658.920138888891</c:v>
                </c:pt>
                <c:pt idx="21794">
                  <c:v>42658.923611111109</c:v>
                </c:pt>
                <c:pt idx="21795">
                  <c:v>42658.927083333336</c:v>
                </c:pt>
                <c:pt idx="21796">
                  <c:v>42658.930555555555</c:v>
                </c:pt>
                <c:pt idx="21797">
                  <c:v>42658.934027777781</c:v>
                </c:pt>
                <c:pt idx="21798">
                  <c:v>42658.9375</c:v>
                </c:pt>
                <c:pt idx="21799">
                  <c:v>42658.940972222219</c:v>
                </c:pt>
                <c:pt idx="21800">
                  <c:v>42658.944444444445</c:v>
                </c:pt>
                <c:pt idx="21801">
                  <c:v>42658.947916666664</c:v>
                </c:pt>
                <c:pt idx="21802">
                  <c:v>42658.951388888891</c:v>
                </c:pt>
                <c:pt idx="21803">
                  <c:v>42658.954861111109</c:v>
                </c:pt>
                <c:pt idx="21804">
                  <c:v>42658.958333333336</c:v>
                </c:pt>
                <c:pt idx="21805">
                  <c:v>42658.961805555555</c:v>
                </c:pt>
                <c:pt idx="21806">
                  <c:v>42658.965277777781</c:v>
                </c:pt>
                <c:pt idx="21807">
                  <c:v>42658.96875</c:v>
                </c:pt>
                <c:pt idx="21808">
                  <c:v>42658.972222222219</c:v>
                </c:pt>
                <c:pt idx="21809">
                  <c:v>42658.975694444445</c:v>
                </c:pt>
                <c:pt idx="21810">
                  <c:v>42658.979166666664</c:v>
                </c:pt>
                <c:pt idx="21811">
                  <c:v>42658.982638888891</c:v>
                </c:pt>
                <c:pt idx="21812">
                  <c:v>42658.986111111109</c:v>
                </c:pt>
                <c:pt idx="21813">
                  <c:v>42658.989583333336</c:v>
                </c:pt>
                <c:pt idx="21814">
                  <c:v>42658.993055555555</c:v>
                </c:pt>
                <c:pt idx="21815">
                  <c:v>42658.996527777781</c:v>
                </c:pt>
                <c:pt idx="21816">
                  <c:v>42659</c:v>
                </c:pt>
                <c:pt idx="21817">
                  <c:v>42659.003472222219</c:v>
                </c:pt>
                <c:pt idx="21818">
                  <c:v>42659.006944444445</c:v>
                </c:pt>
                <c:pt idx="21819">
                  <c:v>42659.010416666664</c:v>
                </c:pt>
                <c:pt idx="21820">
                  <c:v>42659.013888888891</c:v>
                </c:pt>
                <c:pt idx="21821">
                  <c:v>42659.017361111109</c:v>
                </c:pt>
                <c:pt idx="21822">
                  <c:v>42659.020833333336</c:v>
                </c:pt>
                <c:pt idx="21823">
                  <c:v>42659.024305555555</c:v>
                </c:pt>
                <c:pt idx="21824">
                  <c:v>42659.027777777781</c:v>
                </c:pt>
                <c:pt idx="21825">
                  <c:v>42659.03125</c:v>
                </c:pt>
                <c:pt idx="21826">
                  <c:v>42659.034722222219</c:v>
                </c:pt>
                <c:pt idx="21827">
                  <c:v>42659.038194444445</c:v>
                </c:pt>
                <c:pt idx="21828">
                  <c:v>42659.041666666664</c:v>
                </c:pt>
                <c:pt idx="21829">
                  <c:v>42659.045138888891</c:v>
                </c:pt>
                <c:pt idx="21830">
                  <c:v>42659.048611111109</c:v>
                </c:pt>
                <c:pt idx="21831">
                  <c:v>42659.052083333336</c:v>
                </c:pt>
                <c:pt idx="21832">
                  <c:v>42659.055555555555</c:v>
                </c:pt>
                <c:pt idx="21833">
                  <c:v>42659.059027777781</c:v>
                </c:pt>
                <c:pt idx="21834">
                  <c:v>42659.0625</c:v>
                </c:pt>
                <c:pt idx="21835">
                  <c:v>42659.065972222219</c:v>
                </c:pt>
                <c:pt idx="21836">
                  <c:v>42659.069444444445</c:v>
                </c:pt>
                <c:pt idx="21837">
                  <c:v>42659.072916666664</c:v>
                </c:pt>
                <c:pt idx="21838">
                  <c:v>42659.076388888891</c:v>
                </c:pt>
                <c:pt idx="21839">
                  <c:v>42659.079861111109</c:v>
                </c:pt>
                <c:pt idx="21840">
                  <c:v>42659.083333333336</c:v>
                </c:pt>
                <c:pt idx="21841">
                  <c:v>42659.086805555555</c:v>
                </c:pt>
                <c:pt idx="21842">
                  <c:v>42659.090277777781</c:v>
                </c:pt>
                <c:pt idx="21843">
                  <c:v>42659.09375</c:v>
                </c:pt>
                <c:pt idx="21844">
                  <c:v>42659.097222222219</c:v>
                </c:pt>
                <c:pt idx="21845">
                  <c:v>42659.100694444445</c:v>
                </c:pt>
                <c:pt idx="21846">
                  <c:v>42659.104166666664</c:v>
                </c:pt>
                <c:pt idx="21847">
                  <c:v>42659.107638888891</c:v>
                </c:pt>
                <c:pt idx="21848">
                  <c:v>42659.111111111109</c:v>
                </c:pt>
                <c:pt idx="21849">
                  <c:v>42659.114583333336</c:v>
                </c:pt>
                <c:pt idx="21850">
                  <c:v>42659.118055555555</c:v>
                </c:pt>
                <c:pt idx="21851">
                  <c:v>42659.121527777781</c:v>
                </c:pt>
                <c:pt idx="21852">
                  <c:v>42659.125</c:v>
                </c:pt>
                <c:pt idx="21853">
                  <c:v>42659.128472222219</c:v>
                </c:pt>
                <c:pt idx="21854">
                  <c:v>42659.131944444445</c:v>
                </c:pt>
                <c:pt idx="21855">
                  <c:v>42659.135416666664</c:v>
                </c:pt>
                <c:pt idx="21856">
                  <c:v>42659.138888888891</c:v>
                </c:pt>
                <c:pt idx="21857">
                  <c:v>42659.142361111109</c:v>
                </c:pt>
                <c:pt idx="21858">
                  <c:v>42659.145833333336</c:v>
                </c:pt>
                <c:pt idx="21859">
                  <c:v>42659.149305555555</c:v>
                </c:pt>
                <c:pt idx="21860">
                  <c:v>42659.152777777781</c:v>
                </c:pt>
                <c:pt idx="21861">
                  <c:v>42659.15625</c:v>
                </c:pt>
                <c:pt idx="21862">
                  <c:v>42659.159722222219</c:v>
                </c:pt>
                <c:pt idx="21863">
                  <c:v>42659.163194444445</c:v>
                </c:pt>
                <c:pt idx="21864">
                  <c:v>42659.166666666664</c:v>
                </c:pt>
                <c:pt idx="21865">
                  <c:v>42659.170138888891</c:v>
                </c:pt>
                <c:pt idx="21866">
                  <c:v>42659.173611111109</c:v>
                </c:pt>
                <c:pt idx="21867">
                  <c:v>42659.177083333336</c:v>
                </c:pt>
                <c:pt idx="21868">
                  <c:v>42659.180555555555</c:v>
                </c:pt>
                <c:pt idx="21869">
                  <c:v>42659.184027777781</c:v>
                </c:pt>
                <c:pt idx="21870">
                  <c:v>42659.1875</c:v>
                </c:pt>
                <c:pt idx="21871">
                  <c:v>42659.190972222219</c:v>
                </c:pt>
                <c:pt idx="21872">
                  <c:v>42659.194444444445</c:v>
                </c:pt>
                <c:pt idx="21873">
                  <c:v>42659.197916666664</c:v>
                </c:pt>
                <c:pt idx="21874">
                  <c:v>42659.201388888891</c:v>
                </c:pt>
                <c:pt idx="21875">
                  <c:v>42659.204861111109</c:v>
                </c:pt>
                <c:pt idx="21876">
                  <c:v>42659.208333333336</c:v>
                </c:pt>
                <c:pt idx="21877">
                  <c:v>42659.211805555555</c:v>
                </c:pt>
                <c:pt idx="21878">
                  <c:v>42659.215277777781</c:v>
                </c:pt>
                <c:pt idx="21879">
                  <c:v>42659.21875</c:v>
                </c:pt>
                <c:pt idx="21880">
                  <c:v>42659.222222222219</c:v>
                </c:pt>
                <c:pt idx="21881">
                  <c:v>42659.225694444445</c:v>
                </c:pt>
                <c:pt idx="21882">
                  <c:v>42659.229166666664</c:v>
                </c:pt>
                <c:pt idx="21883">
                  <c:v>42659.232638888891</c:v>
                </c:pt>
                <c:pt idx="21884">
                  <c:v>42659.236111111109</c:v>
                </c:pt>
                <c:pt idx="21885">
                  <c:v>42659.239583333336</c:v>
                </c:pt>
                <c:pt idx="21886">
                  <c:v>42659.243055555555</c:v>
                </c:pt>
                <c:pt idx="21887">
                  <c:v>42659.246527777781</c:v>
                </c:pt>
                <c:pt idx="21888">
                  <c:v>42659.25</c:v>
                </c:pt>
                <c:pt idx="21889">
                  <c:v>42659.253472222219</c:v>
                </c:pt>
                <c:pt idx="21890">
                  <c:v>42659.256944444445</c:v>
                </c:pt>
                <c:pt idx="21891">
                  <c:v>42659.260416666664</c:v>
                </c:pt>
                <c:pt idx="21892">
                  <c:v>42659.263888888891</c:v>
                </c:pt>
                <c:pt idx="21893">
                  <c:v>42659.267361111109</c:v>
                </c:pt>
                <c:pt idx="21894">
                  <c:v>42659.270833333336</c:v>
                </c:pt>
                <c:pt idx="21895">
                  <c:v>42659.274305555555</c:v>
                </c:pt>
                <c:pt idx="21896">
                  <c:v>42659.277777777781</c:v>
                </c:pt>
                <c:pt idx="21897">
                  <c:v>42659.28125</c:v>
                </c:pt>
                <c:pt idx="21898">
                  <c:v>42659.284722222219</c:v>
                </c:pt>
                <c:pt idx="21899">
                  <c:v>42659.288194444445</c:v>
                </c:pt>
                <c:pt idx="21900">
                  <c:v>42659.291666666664</c:v>
                </c:pt>
                <c:pt idx="21901">
                  <c:v>42659.295138888891</c:v>
                </c:pt>
                <c:pt idx="21902">
                  <c:v>42659.298611111109</c:v>
                </c:pt>
                <c:pt idx="21903">
                  <c:v>42659.302083333336</c:v>
                </c:pt>
                <c:pt idx="21904">
                  <c:v>42659.305555555555</c:v>
                </c:pt>
                <c:pt idx="21905">
                  <c:v>42659.309027777781</c:v>
                </c:pt>
                <c:pt idx="21906">
                  <c:v>42659.3125</c:v>
                </c:pt>
                <c:pt idx="21907">
                  <c:v>42659.315972222219</c:v>
                </c:pt>
                <c:pt idx="21908">
                  <c:v>42659.319444444445</c:v>
                </c:pt>
                <c:pt idx="21909">
                  <c:v>42659.322916666664</c:v>
                </c:pt>
                <c:pt idx="21910">
                  <c:v>42659.326388888891</c:v>
                </c:pt>
                <c:pt idx="21911">
                  <c:v>42659.329861111109</c:v>
                </c:pt>
                <c:pt idx="21912">
                  <c:v>42659.333333333336</c:v>
                </c:pt>
                <c:pt idx="21913">
                  <c:v>42659.336805555555</c:v>
                </c:pt>
                <c:pt idx="21914">
                  <c:v>42659.340277777781</c:v>
                </c:pt>
                <c:pt idx="21915">
                  <c:v>42659.34375</c:v>
                </c:pt>
                <c:pt idx="21916">
                  <c:v>42659.347222222219</c:v>
                </c:pt>
                <c:pt idx="21917">
                  <c:v>42659.350694444445</c:v>
                </c:pt>
                <c:pt idx="21918">
                  <c:v>42659.354166666664</c:v>
                </c:pt>
                <c:pt idx="21919">
                  <c:v>42659.357638888891</c:v>
                </c:pt>
                <c:pt idx="21920">
                  <c:v>42659.361111111109</c:v>
                </c:pt>
                <c:pt idx="21921">
                  <c:v>42659.364583333336</c:v>
                </c:pt>
                <c:pt idx="21922">
                  <c:v>42659.368055555555</c:v>
                </c:pt>
                <c:pt idx="21923">
                  <c:v>42659.371527777781</c:v>
                </c:pt>
                <c:pt idx="21924">
                  <c:v>42659.375</c:v>
                </c:pt>
                <c:pt idx="21925">
                  <c:v>42659.378472222219</c:v>
                </c:pt>
                <c:pt idx="21926">
                  <c:v>42659.381944444445</c:v>
                </c:pt>
                <c:pt idx="21927">
                  <c:v>42659.385416666664</c:v>
                </c:pt>
                <c:pt idx="21928">
                  <c:v>42659.388888888891</c:v>
                </c:pt>
                <c:pt idx="21929">
                  <c:v>42659.392361111109</c:v>
                </c:pt>
                <c:pt idx="21930">
                  <c:v>42659.395833333336</c:v>
                </c:pt>
                <c:pt idx="21931">
                  <c:v>42659.399305555555</c:v>
                </c:pt>
                <c:pt idx="21932">
                  <c:v>42659.402777777781</c:v>
                </c:pt>
                <c:pt idx="21933">
                  <c:v>42659.40625</c:v>
                </c:pt>
                <c:pt idx="21934">
                  <c:v>42659.409722222219</c:v>
                </c:pt>
                <c:pt idx="21935">
                  <c:v>42659.413194444445</c:v>
                </c:pt>
                <c:pt idx="21936">
                  <c:v>42659.416666666664</c:v>
                </c:pt>
                <c:pt idx="21937">
                  <c:v>42659.420138888891</c:v>
                </c:pt>
                <c:pt idx="21938">
                  <c:v>42659.423611111109</c:v>
                </c:pt>
                <c:pt idx="21939">
                  <c:v>42659.427083333336</c:v>
                </c:pt>
                <c:pt idx="21940">
                  <c:v>42659.430555555555</c:v>
                </c:pt>
                <c:pt idx="21941">
                  <c:v>42659.434027777781</c:v>
                </c:pt>
                <c:pt idx="21942">
                  <c:v>42659.4375</c:v>
                </c:pt>
                <c:pt idx="21943">
                  <c:v>42659.440972222219</c:v>
                </c:pt>
                <c:pt idx="21944">
                  <c:v>42659.444444444445</c:v>
                </c:pt>
                <c:pt idx="21945">
                  <c:v>42659.447916666664</c:v>
                </c:pt>
                <c:pt idx="21946">
                  <c:v>42659.451388888891</c:v>
                </c:pt>
                <c:pt idx="21947">
                  <c:v>42659.454861111109</c:v>
                </c:pt>
                <c:pt idx="21948">
                  <c:v>42659.458333333336</c:v>
                </c:pt>
                <c:pt idx="21949">
                  <c:v>42659.461805555555</c:v>
                </c:pt>
                <c:pt idx="21950">
                  <c:v>42659.465277777781</c:v>
                </c:pt>
                <c:pt idx="21951">
                  <c:v>42659.46875</c:v>
                </c:pt>
                <c:pt idx="21952">
                  <c:v>42659.472222222219</c:v>
                </c:pt>
                <c:pt idx="21953">
                  <c:v>42659.475694444445</c:v>
                </c:pt>
                <c:pt idx="21954">
                  <c:v>42659.479166666664</c:v>
                </c:pt>
                <c:pt idx="21955">
                  <c:v>42659.482638888891</c:v>
                </c:pt>
                <c:pt idx="21956">
                  <c:v>42659.486111111109</c:v>
                </c:pt>
                <c:pt idx="21957">
                  <c:v>42659.489583333336</c:v>
                </c:pt>
                <c:pt idx="21958">
                  <c:v>42659.493055555555</c:v>
                </c:pt>
                <c:pt idx="21959">
                  <c:v>42659.496527777781</c:v>
                </c:pt>
                <c:pt idx="21960">
                  <c:v>42659.5</c:v>
                </c:pt>
                <c:pt idx="21961">
                  <c:v>42659.503472222219</c:v>
                </c:pt>
                <c:pt idx="21962">
                  <c:v>42659.506944444445</c:v>
                </c:pt>
                <c:pt idx="21963">
                  <c:v>42659.510416666664</c:v>
                </c:pt>
                <c:pt idx="21964">
                  <c:v>42659.513888888891</c:v>
                </c:pt>
                <c:pt idx="21965">
                  <c:v>42659.517361111109</c:v>
                </c:pt>
                <c:pt idx="21966">
                  <c:v>42659.520833333336</c:v>
                </c:pt>
                <c:pt idx="21967">
                  <c:v>42659.524305555555</c:v>
                </c:pt>
                <c:pt idx="21968">
                  <c:v>42659.527777777781</c:v>
                </c:pt>
                <c:pt idx="21969">
                  <c:v>42659.53125</c:v>
                </c:pt>
                <c:pt idx="21970">
                  <c:v>42659.534722222219</c:v>
                </c:pt>
                <c:pt idx="21971">
                  <c:v>42659.538194444445</c:v>
                </c:pt>
                <c:pt idx="21972">
                  <c:v>42659.541666666664</c:v>
                </c:pt>
                <c:pt idx="21973">
                  <c:v>42659.545138888891</c:v>
                </c:pt>
                <c:pt idx="21974">
                  <c:v>42659.548611111109</c:v>
                </c:pt>
                <c:pt idx="21975">
                  <c:v>42659.552083333336</c:v>
                </c:pt>
                <c:pt idx="21976">
                  <c:v>42659.555555555555</c:v>
                </c:pt>
                <c:pt idx="21977">
                  <c:v>42659.559027777781</c:v>
                </c:pt>
                <c:pt idx="21978">
                  <c:v>42659.5625</c:v>
                </c:pt>
                <c:pt idx="21979">
                  <c:v>42659.565972222219</c:v>
                </c:pt>
                <c:pt idx="21980">
                  <c:v>42659.569444444445</c:v>
                </c:pt>
                <c:pt idx="21981">
                  <c:v>42659.572916666664</c:v>
                </c:pt>
                <c:pt idx="21982">
                  <c:v>42659.576388888891</c:v>
                </c:pt>
                <c:pt idx="21983">
                  <c:v>42659.579861111109</c:v>
                </c:pt>
                <c:pt idx="21984">
                  <c:v>42659.583333333336</c:v>
                </c:pt>
                <c:pt idx="21985">
                  <c:v>42659.586805555555</c:v>
                </c:pt>
                <c:pt idx="21986">
                  <c:v>42659.590277777781</c:v>
                </c:pt>
                <c:pt idx="21987">
                  <c:v>42659.59375</c:v>
                </c:pt>
                <c:pt idx="21988">
                  <c:v>42659.597222222219</c:v>
                </c:pt>
                <c:pt idx="21989">
                  <c:v>42659.600694444445</c:v>
                </c:pt>
                <c:pt idx="21990">
                  <c:v>42659.604166666664</c:v>
                </c:pt>
                <c:pt idx="21991">
                  <c:v>42659.607638888891</c:v>
                </c:pt>
                <c:pt idx="21992">
                  <c:v>42659.611111111109</c:v>
                </c:pt>
                <c:pt idx="21993">
                  <c:v>42659.614583333336</c:v>
                </c:pt>
                <c:pt idx="21994">
                  <c:v>42659.618055555555</c:v>
                </c:pt>
                <c:pt idx="21995">
                  <c:v>42659.621527777781</c:v>
                </c:pt>
                <c:pt idx="21996">
                  <c:v>42659.625</c:v>
                </c:pt>
                <c:pt idx="21997">
                  <c:v>42659.628472222219</c:v>
                </c:pt>
                <c:pt idx="21998">
                  <c:v>42659.631944444445</c:v>
                </c:pt>
                <c:pt idx="21999">
                  <c:v>42659.635416666664</c:v>
                </c:pt>
                <c:pt idx="22000">
                  <c:v>42659.638888888891</c:v>
                </c:pt>
                <c:pt idx="22001">
                  <c:v>42659.642361111109</c:v>
                </c:pt>
                <c:pt idx="22002">
                  <c:v>42659.645833333336</c:v>
                </c:pt>
                <c:pt idx="22003">
                  <c:v>42659.649305555555</c:v>
                </c:pt>
                <c:pt idx="22004">
                  <c:v>42659.652777777781</c:v>
                </c:pt>
                <c:pt idx="22005">
                  <c:v>42659.65625</c:v>
                </c:pt>
                <c:pt idx="22006">
                  <c:v>42659.659722222219</c:v>
                </c:pt>
                <c:pt idx="22007">
                  <c:v>42659.663194444445</c:v>
                </c:pt>
                <c:pt idx="22008">
                  <c:v>42659.666666666664</c:v>
                </c:pt>
                <c:pt idx="22009">
                  <c:v>42659.670138888891</c:v>
                </c:pt>
                <c:pt idx="22010">
                  <c:v>42659.673611111109</c:v>
                </c:pt>
                <c:pt idx="22011">
                  <c:v>42659.677083333336</c:v>
                </c:pt>
                <c:pt idx="22012">
                  <c:v>42659.680555555555</c:v>
                </c:pt>
                <c:pt idx="22013">
                  <c:v>42659.684027777781</c:v>
                </c:pt>
                <c:pt idx="22014">
                  <c:v>42659.6875</c:v>
                </c:pt>
                <c:pt idx="22015">
                  <c:v>42659.690972222219</c:v>
                </c:pt>
                <c:pt idx="22016">
                  <c:v>42659.694444444445</c:v>
                </c:pt>
                <c:pt idx="22017">
                  <c:v>42659.697916666664</c:v>
                </c:pt>
                <c:pt idx="22018">
                  <c:v>42659.701388888891</c:v>
                </c:pt>
                <c:pt idx="22019">
                  <c:v>42659.704861111109</c:v>
                </c:pt>
                <c:pt idx="22020">
                  <c:v>42659.708333333336</c:v>
                </c:pt>
                <c:pt idx="22021">
                  <c:v>42659.711805555555</c:v>
                </c:pt>
                <c:pt idx="22022">
                  <c:v>42659.715277777781</c:v>
                </c:pt>
                <c:pt idx="22023">
                  <c:v>42659.71875</c:v>
                </c:pt>
                <c:pt idx="22024">
                  <c:v>42659.722222222219</c:v>
                </c:pt>
                <c:pt idx="22025">
                  <c:v>42659.725694444445</c:v>
                </c:pt>
                <c:pt idx="22026">
                  <c:v>42659.729166666664</c:v>
                </c:pt>
                <c:pt idx="22027">
                  <c:v>42659.732638888891</c:v>
                </c:pt>
                <c:pt idx="22028">
                  <c:v>42659.736111111109</c:v>
                </c:pt>
                <c:pt idx="22029">
                  <c:v>42659.739583333336</c:v>
                </c:pt>
                <c:pt idx="22030">
                  <c:v>42659.743055555555</c:v>
                </c:pt>
                <c:pt idx="22031">
                  <c:v>42659.746527777781</c:v>
                </c:pt>
                <c:pt idx="22032">
                  <c:v>42659.75</c:v>
                </c:pt>
                <c:pt idx="22033">
                  <c:v>42659.753472222219</c:v>
                </c:pt>
                <c:pt idx="22034">
                  <c:v>42659.756944444445</c:v>
                </c:pt>
                <c:pt idx="22035">
                  <c:v>42659.760416666664</c:v>
                </c:pt>
                <c:pt idx="22036">
                  <c:v>42659.763888888891</c:v>
                </c:pt>
                <c:pt idx="22037">
                  <c:v>42659.767361111109</c:v>
                </c:pt>
                <c:pt idx="22038">
                  <c:v>42659.770833333336</c:v>
                </c:pt>
                <c:pt idx="22039">
                  <c:v>42659.774305555555</c:v>
                </c:pt>
                <c:pt idx="22040">
                  <c:v>42659.777777777781</c:v>
                </c:pt>
                <c:pt idx="22041">
                  <c:v>42659.78125</c:v>
                </c:pt>
                <c:pt idx="22042">
                  <c:v>42659.784722222219</c:v>
                </c:pt>
                <c:pt idx="22043">
                  <c:v>42659.788194444445</c:v>
                </c:pt>
                <c:pt idx="22044">
                  <c:v>42659.791666666664</c:v>
                </c:pt>
                <c:pt idx="22045">
                  <c:v>42659.795138888891</c:v>
                </c:pt>
                <c:pt idx="22046">
                  <c:v>42659.798611111109</c:v>
                </c:pt>
                <c:pt idx="22047">
                  <c:v>42659.802083333336</c:v>
                </c:pt>
                <c:pt idx="22048">
                  <c:v>42659.805555555555</c:v>
                </c:pt>
                <c:pt idx="22049">
                  <c:v>42659.809027777781</c:v>
                </c:pt>
                <c:pt idx="22050">
                  <c:v>42659.8125</c:v>
                </c:pt>
                <c:pt idx="22051">
                  <c:v>42659.815972222219</c:v>
                </c:pt>
                <c:pt idx="22052">
                  <c:v>42659.819444444445</c:v>
                </c:pt>
                <c:pt idx="22053">
                  <c:v>42659.822916666664</c:v>
                </c:pt>
                <c:pt idx="22054">
                  <c:v>42659.826388888891</c:v>
                </c:pt>
                <c:pt idx="22055">
                  <c:v>42659.829861111109</c:v>
                </c:pt>
                <c:pt idx="22056">
                  <c:v>42659.833333333336</c:v>
                </c:pt>
                <c:pt idx="22057">
                  <c:v>42659.836805555555</c:v>
                </c:pt>
                <c:pt idx="22058">
                  <c:v>42659.840277777781</c:v>
                </c:pt>
                <c:pt idx="22059">
                  <c:v>42659.84375</c:v>
                </c:pt>
                <c:pt idx="22060">
                  <c:v>42659.847222222219</c:v>
                </c:pt>
                <c:pt idx="22061">
                  <c:v>42659.850694444445</c:v>
                </c:pt>
                <c:pt idx="22062">
                  <c:v>42659.854166666664</c:v>
                </c:pt>
                <c:pt idx="22063">
                  <c:v>42659.857638888891</c:v>
                </c:pt>
                <c:pt idx="22064">
                  <c:v>42659.861111111109</c:v>
                </c:pt>
                <c:pt idx="22065">
                  <c:v>42659.864583333336</c:v>
                </c:pt>
                <c:pt idx="22066">
                  <c:v>42659.868055555555</c:v>
                </c:pt>
                <c:pt idx="22067">
                  <c:v>42659.871527777781</c:v>
                </c:pt>
                <c:pt idx="22068">
                  <c:v>42659.875</c:v>
                </c:pt>
                <c:pt idx="22069">
                  <c:v>42659.878472222219</c:v>
                </c:pt>
                <c:pt idx="22070">
                  <c:v>42659.881944444445</c:v>
                </c:pt>
                <c:pt idx="22071">
                  <c:v>42659.885416666664</c:v>
                </c:pt>
                <c:pt idx="22072">
                  <c:v>42659.888888888891</c:v>
                </c:pt>
                <c:pt idx="22073">
                  <c:v>42659.892361111109</c:v>
                </c:pt>
                <c:pt idx="22074">
                  <c:v>42659.895833333336</c:v>
                </c:pt>
                <c:pt idx="22075">
                  <c:v>42659.899305555555</c:v>
                </c:pt>
                <c:pt idx="22076">
                  <c:v>42659.902777777781</c:v>
                </c:pt>
                <c:pt idx="22077">
                  <c:v>42659.90625</c:v>
                </c:pt>
                <c:pt idx="22078">
                  <c:v>42659.909722222219</c:v>
                </c:pt>
                <c:pt idx="22079">
                  <c:v>42659.913194444445</c:v>
                </c:pt>
                <c:pt idx="22080">
                  <c:v>42659.916666666664</c:v>
                </c:pt>
                <c:pt idx="22081">
                  <c:v>42659.920138888891</c:v>
                </c:pt>
                <c:pt idx="22082">
                  <c:v>42659.923611111109</c:v>
                </c:pt>
                <c:pt idx="22083">
                  <c:v>42659.927083333336</c:v>
                </c:pt>
                <c:pt idx="22084">
                  <c:v>42659.930555555555</c:v>
                </c:pt>
                <c:pt idx="22085">
                  <c:v>42659.934027777781</c:v>
                </c:pt>
                <c:pt idx="22086">
                  <c:v>42659.9375</c:v>
                </c:pt>
                <c:pt idx="22087">
                  <c:v>42659.940972222219</c:v>
                </c:pt>
                <c:pt idx="22088">
                  <c:v>42659.944444444445</c:v>
                </c:pt>
                <c:pt idx="22089">
                  <c:v>42659.947916666664</c:v>
                </c:pt>
                <c:pt idx="22090">
                  <c:v>42659.951388888891</c:v>
                </c:pt>
                <c:pt idx="22091">
                  <c:v>42659.954861111109</c:v>
                </c:pt>
                <c:pt idx="22092">
                  <c:v>42659.958333333336</c:v>
                </c:pt>
                <c:pt idx="22093">
                  <c:v>42659.961805555555</c:v>
                </c:pt>
                <c:pt idx="22094">
                  <c:v>42659.965277777781</c:v>
                </c:pt>
                <c:pt idx="22095">
                  <c:v>42659.96875</c:v>
                </c:pt>
                <c:pt idx="22096">
                  <c:v>42659.972222222219</c:v>
                </c:pt>
                <c:pt idx="22097">
                  <c:v>42659.975694444445</c:v>
                </c:pt>
                <c:pt idx="22098">
                  <c:v>42659.979166666664</c:v>
                </c:pt>
                <c:pt idx="22099">
                  <c:v>42659.982638888891</c:v>
                </c:pt>
                <c:pt idx="22100">
                  <c:v>42659.986111111109</c:v>
                </c:pt>
                <c:pt idx="22101">
                  <c:v>42659.989583333336</c:v>
                </c:pt>
                <c:pt idx="22102">
                  <c:v>42659.993055555555</c:v>
                </c:pt>
                <c:pt idx="22103">
                  <c:v>42659.996527777781</c:v>
                </c:pt>
                <c:pt idx="22104">
                  <c:v>42660</c:v>
                </c:pt>
                <c:pt idx="22105">
                  <c:v>42660.003472222219</c:v>
                </c:pt>
                <c:pt idx="22106">
                  <c:v>42660.006944444445</c:v>
                </c:pt>
                <c:pt idx="22107">
                  <c:v>42660.010416666664</c:v>
                </c:pt>
                <c:pt idx="22108">
                  <c:v>42660.013888888891</c:v>
                </c:pt>
                <c:pt idx="22109">
                  <c:v>42660.017361111109</c:v>
                </c:pt>
                <c:pt idx="22110">
                  <c:v>42660.020833333336</c:v>
                </c:pt>
                <c:pt idx="22111">
                  <c:v>42660.024305555555</c:v>
                </c:pt>
                <c:pt idx="22112">
                  <c:v>42660.027777777781</c:v>
                </c:pt>
                <c:pt idx="22113">
                  <c:v>42660.03125</c:v>
                </c:pt>
                <c:pt idx="22114">
                  <c:v>42660.034722222219</c:v>
                </c:pt>
                <c:pt idx="22115">
                  <c:v>42660.038194444445</c:v>
                </c:pt>
                <c:pt idx="22116">
                  <c:v>42660.041666666664</c:v>
                </c:pt>
                <c:pt idx="22117">
                  <c:v>42660.045138888891</c:v>
                </c:pt>
                <c:pt idx="22118">
                  <c:v>42660.048611111109</c:v>
                </c:pt>
                <c:pt idx="22119">
                  <c:v>42660.052083333336</c:v>
                </c:pt>
                <c:pt idx="22120">
                  <c:v>42660.055555555555</c:v>
                </c:pt>
                <c:pt idx="22121">
                  <c:v>42660.059027777781</c:v>
                </c:pt>
                <c:pt idx="22122">
                  <c:v>42660.0625</c:v>
                </c:pt>
                <c:pt idx="22123">
                  <c:v>42660.065972222219</c:v>
                </c:pt>
                <c:pt idx="22124">
                  <c:v>42660.069444444445</c:v>
                </c:pt>
                <c:pt idx="22125">
                  <c:v>42660.072916666664</c:v>
                </c:pt>
                <c:pt idx="22126">
                  <c:v>42660.076388888891</c:v>
                </c:pt>
                <c:pt idx="22127">
                  <c:v>42660.079861111109</c:v>
                </c:pt>
                <c:pt idx="22128">
                  <c:v>42660.083333333336</c:v>
                </c:pt>
                <c:pt idx="22129">
                  <c:v>42660.086805555555</c:v>
                </c:pt>
                <c:pt idx="22130">
                  <c:v>42660.090277777781</c:v>
                </c:pt>
                <c:pt idx="22131">
                  <c:v>42660.09375</c:v>
                </c:pt>
                <c:pt idx="22132">
                  <c:v>42660.097222222219</c:v>
                </c:pt>
                <c:pt idx="22133">
                  <c:v>42660.100694444445</c:v>
                </c:pt>
                <c:pt idx="22134">
                  <c:v>42660.104166666664</c:v>
                </c:pt>
                <c:pt idx="22135">
                  <c:v>42660.107638888891</c:v>
                </c:pt>
                <c:pt idx="22136">
                  <c:v>42660.111111111109</c:v>
                </c:pt>
                <c:pt idx="22137">
                  <c:v>42660.114583333336</c:v>
                </c:pt>
                <c:pt idx="22138">
                  <c:v>42660.118055555555</c:v>
                </c:pt>
                <c:pt idx="22139">
                  <c:v>42660.121527777781</c:v>
                </c:pt>
                <c:pt idx="22140">
                  <c:v>42660.125</c:v>
                </c:pt>
                <c:pt idx="22141">
                  <c:v>42660.128472222219</c:v>
                </c:pt>
                <c:pt idx="22142">
                  <c:v>42660.131944444445</c:v>
                </c:pt>
                <c:pt idx="22143">
                  <c:v>42660.135416666664</c:v>
                </c:pt>
                <c:pt idx="22144">
                  <c:v>42660.138888888891</c:v>
                </c:pt>
                <c:pt idx="22145">
                  <c:v>42660.142361111109</c:v>
                </c:pt>
                <c:pt idx="22146">
                  <c:v>42660.145833333336</c:v>
                </c:pt>
                <c:pt idx="22147">
                  <c:v>42660.149305555555</c:v>
                </c:pt>
                <c:pt idx="22148">
                  <c:v>42660.152777777781</c:v>
                </c:pt>
                <c:pt idx="22149">
                  <c:v>42660.15625</c:v>
                </c:pt>
                <c:pt idx="22150">
                  <c:v>42660.159722222219</c:v>
                </c:pt>
                <c:pt idx="22151">
                  <c:v>42660.163194444445</c:v>
                </c:pt>
                <c:pt idx="22152">
                  <c:v>42660.166666666664</c:v>
                </c:pt>
                <c:pt idx="22153">
                  <c:v>42660.170138888891</c:v>
                </c:pt>
                <c:pt idx="22154">
                  <c:v>42660.173611111109</c:v>
                </c:pt>
                <c:pt idx="22155">
                  <c:v>42660.177083333336</c:v>
                </c:pt>
                <c:pt idx="22156">
                  <c:v>42660.180555555555</c:v>
                </c:pt>
                <c:pt idx="22157">
                  <c:v>42660.184027777781</c:v>
                </c:pt>
                <c:pt idx="22158">
                  <c:v>42660.1875</c:v>
                </c:pt>
                <c:pt idx="22159">
                  <c:v>42660.190972222219</c:v>
                </c:pt>
                <c:pt idx="22160">
                  <c:v>42660.194444444445</c:v>
                </c:pt>
                <c:pt idx="22161">
                  <c:v>42660.197916666664</c:v>
                </c:pt>
                <c:pt idx="22162">
                  <c:v>42660.201388888891</c:v>
                </c:pt>
                <c:pt idx="22163">
                  <c:v>42660.204861111109</c:v>
                </c:pt>
                <c:pt idx="22164">
                  <c:v>42660.208333333336</c:v>
                </c:pt>
                <c:pt idx="22165">
                  <c:v>42660.211805555555</c:v>
                </c:pt>
                <c:pt idx="22166">
                  <c:v>42660.215277777781</c:v>
                </c:pt>
                <c:pt idx="22167">
                  <c:v>42660.21875</c:v>
                </c:pt>
                <c:pt idx="22168">
                  <c:v>42660.222222222219</c:v>
                </c:pt>
                <c:pt idx="22169">
                  <c:v>42660.225694444445</c:v>
                </c:pt>
                <c:pt idx="22170">
                  <c:v>42660.229166666664</c:v>
                </c:pt>
                <c:pt idx="22171">
                  <c:v>42660.232638888891</c:v>
                </c:pt>
                <c:pt idx="22172">
                  <c:v>42660.236111111109</c:v>
                </c:pt>
                <c:pt idx="22173">
                  <c:v>42660.239583333336</c:v>
                </c:pt>
                <c:pt idx="22174">
                  <c:v>42660.243055555555</c:v>
                </c:pt>
                <c:pt idx="22175">
                  <c:v>42660.246527777781</c:v>
                </c:pt>
                <c:pt idx="22176">
                  <c:v>42660.25</c:v>
                </c:pt>
                <c:pt idx="22177">
                  <c:v>42660.253472222219</c:v>
                </c:pt>
                <c:pt idx="22178">
                  <c:v>42660.256944444445</c:v>
                </c:pt>
                <c:pt idx="22179">
                  <c:v>42660.260416666664</c:v>
                </c:pt>
                <c:pt idx="22180">
                  <c:v>42660.263888888891</c:v>
                </c:pt>
                <c:pt idx="22181">
                  <c:v>42660.267361111109</c:v>
                </c:pt>
                <c:pt idx="22182">
                  <c:v>42660.270833333336</c:v>
                </c:pt>
                <c:pt idx="22183">
                  <c:v>42660.274305555555</c:v>
                </c:pt>
                <c:pt idx="22184">
                  <c:v>42660.277777777781</c:v>
                </c:pt>
                <c:pt idx="22185">
                  <c:v>42660.28125</c:v>
                </c:pt>
                <c:pt idx="22186">
                  <c:v>42660.284722222219</c:v>
                </c:pt>
                <c:pt idx="22187">
                  <c:v>42660.288194444445</c:v>
                </c:pt>
                <c:pt idx="22188">
                  <c:v>42660.291666666664</c:v>
                </c:pt>
                <c:pt idx="22189">
                  <c:v>42660.295138888891</c:v>
                </c:pt>
                <c:pt idx="22190">
                  <c:v>42660.298611111109</c:v>
                </c:pt>
                <c:pt idx="22191">
                  <c:v>42660.302083333336</c:v>
                </c:pt>
                <c:pt idx="22192">
                  <c:v>42660.305555555555</c:v>
                </c:pt>
                <c:pt idx="22193">
                  <c:v>42660.309027777781</c:v>
                </c:pt>
                <c:pt idx="22194">
                  <c:v>42660.3125</c:v>
                </c:pt>
                <c:pt idx="22195">
                  <c:v>42660.315972222219</c:v>
                </c:pt>
                <c:pt idx="22196">
                  <c:v>42660.319444444445</c:v>
                </c:pt>
                <c:pt idx="22197">
                  <c:v>42660.322916666664</c:v>
                </c:pt>
                <c:pt idx="22198">
                  <c:v>42660.326388888891</c:v>
                </c:pt>
                <c:pt idx="22199">
                  <c:v>42660.329861111109</c:v>
                </c:pt>
                <c:pt idx="22200">
                  <c:v>42660.333333333336</c:v>
                </c:pt>
                <c:pt idx="22201">
                  <c:v>42660.336805555555</c:v>
                </c:pt>
                <c:pt idx="22202">
                  <c:v>42660.340277777781</c:v>
                </c:pt>
                <c:pt idx="22203">
                  <c:v>42660.34375</c:v>
                </c:pt>
                <c:pt idx="22204">
                  <c:v>42660.347222222219</c:v>
                </c:pt>
                <c:pt idx="22205">
                  <c:v>42660.350694444445</c:v>
                </c:pt>
                <c:pt idx="22206">
                  <c:v>42660.354166666664</c:v>
                </c:pt>
                <c:pt idx="22207">
                  <c:v>42660.357638888891</c:v>
                </c:pt>
                <c:pt idx="22208">
                  <c:v>42660.361111111109</c:v>
                </c:pt>
                <c:pt idx="22209">
                  <c:v>42660.364583333336</c:v>
                </c:pt>
                <c:pt idx="22210">
                  <c:v>42660.368055555555</c:v>
                </c:pt>
                <c:pt idx="22211">
                  <c:v>42660.371527777781</c:v>
                </c:pt>
                <c:pt idx="22212">
                  <c:v>42660.375</c:v>
                </c:pt>
                <c:pt idx="22213">
                  <c:v>42660.378472222219</c:v>
                </c:pt>
                <c:pt idx="22214">
                  <c:v>42660.381944444445</c:v>
                </c:pt>
                <c:pt idx="22215">
                  <c:v>42660.385416666664</c:v>
                </c:pt>
                <c:pt idx="22216">
                  <c:v>42660.388888888891</c:v>
                </c:pt>
                <c:pt idx="22217">
                  <c:v>42660.392361111109</c:v>
                </c:pt>
                <c:pt idx="22218">
                  <c:v>42660.395833333336</c:v>
                </c:pt>
                <c:pt idx="22219">
                  <c:v>42660.399305555555</c:v>
                </c:pt>
                <c:pt idx="22220">
                  <c:v>42660.402777777781</c:v>
                </c:pt>
                <c:pt idx="22221">
                  <c:v>42660.40625</c:v>
                </c:pt>
                <c:pt idx="22222">
                  <c:v>42660.409722222219</c:v>
                </c:pt>
                <c:pt idx="22223">
                  <c:v>42660.413194444445</c:v>
                </c:pt>
                <c:pt idx="22224">
                  <c:v>42660.416666666664</c:v>
                </c:pt>
                <c:pt idx="22225">
                  <c:v>42660.420138888891</c:v>
                </c:pt>
                <c:pt idx="22226">
                  <c:v>42660.423611111109</c:v>
                </c:pt>
                <c:pt idx="22227">
                  <c:v>42660.427083333336</c:v>
                </c:pt>
                <c:pt idx="22228">
                  <c:v>42660.430555555555</c:v>
                </c:pt>
                <c:pt idx="22229">
                  <c:v>42660.434027777781</c:v>
                </c:pt>
                <c:pt idx="22230">
                  <c:v>42660.4375</c:v>
                </c:pt>
                <c:pt idx="22231">
                  <c:v>42660.440972222219</c:v>
                </c:pt>
                <c:pt idx="22232">
                  <c:v>42660.444444444445</c:v>
                </c:pt>
                <c:pt idx="22233">
                  <c:v>42660.447916666664</c:v>
                </c:pt>
                <c:pt idx="22234">
                  <c:v>42660.451388888891</c:v>
                </c:pt>
                <c:pt idx="22235">
                  <c:v>42660.454861111109</c:v>
                </c:pt>
                <c:pt idx="22236">
                  <c:v>42660.458333333336</c:v>
                </c:pt>
                <c:pt idx="22237">
                  <c:v>42660.461805555555</c:v>
                </c:pt>
                <c:pt idx="22238">
                  <c:v>42660.465277777781</c:v>
                </c:pt>
                <c:pt idx="22239">
                  <c:v>42660.46875</c:v>
                </c:pt>
                <c:pt idx="22240">
                  <c:v>42660.472222222219</c:v>
                </c:pt>
                <c:pt idx="22241">
                  <c:v>42660.475694444445</c:v>
                </c:pt>
                <c:pt idx="22242">
                  <c:v>42660.479166666664</c:v>
                </c:pt>
                <c:pt idx="22243">
                  <c:v>42660.482638888891</c:v>
                </c:pt>
                <c:pt idx="22244">
                  <c:v>42660.486111111109</c:v>
                </c:pt>
                <c:pt idx="22245">
                  <c:v>42660.489583333336</c:v>
                </c:pt>
                <c:pt idx="22246">
                  <c:v>42660.493055555555</c:v>
                </c:pt>
                <c:pt idx="22247">
                  <c:v>42660.496527777781</c:v>
                </c:pt>
                <c:pt idx="22248">
                  <c:v>42660.5</c:v>
                </c:pt>
                <c:pt idx="22249">
                  <c:v>42660.503472222219</c:v>
                </c:pt>
                <c:pt idx="22250">
                  <c:v>42660.506944444445</c:v>
                </c:pt>
                <c:pt idx="22251">
                  <c:v>42660.510416666664</c:v>
                </c:pt>
                <c:pt idx="22252">
                  <c:v>42660.513888888891</c:v>
                </c:pt>
                <c:pt idx="22253">
                  <c:v>42660.517361111109</c:v>
                </c:pt>
                <c:pt idx="22254">
                  <c:v>42660.520833333336</c:v>
                </c:pt>
                <c:pt idx="22255">
                  <c:v>42660.524305555555</c:v>
                </c:pt>
                <c:pt idx="22256">
                  <c:v>42660.527777777781</c:v>
                </c:pt>
                <c:pt idx="22257">
                  <c:v>42660.53125</c:v>
                </c:pt>
                <c:pt idx="22258">
                  <c:v>42660.534722222219</c:v>
                </c:pt>
                <c:pt idx="22259">
                  <c:v>42660.538194444445</c:v>
                </c:pt>
                <c:pt idx="22260">
                  <c:v>42660.541666666664</c:v>
                </c:pt>
                <c:pt idx="22261">
                  <c:v>42660.545138888891</c:v>
                </c:pt>
                <c:pt idx="22262">
                  <c:v>42660.548611111109</c:v>
                </c:pt>
                <c:pt idx="22263">
                  <c:v>42660.552083333336</c:v>
                </c:pt>
                <c:pt idx="22264">
                  <c:v>42660.555555555555</c:v>
                </c:pt>
                <c:pt idx="22265">
                  <c:v>42660.559027777781</c:v>
                </c:pt>
                <c:pt idx="22266">
                  <c:v>42660.5625</c:v>
                </c:pt>
                <c:pt idx="22267">
                  <c:v>42660.565972222219</c:v>
                </c:pt>
                <c:pt idx="22268">
                  <c:v>42660.569444444445</c:v>
                </c:pt>
                <c:pt idx="22269">
                  <c:v>42660.572916666664</c:v>
                </c:pt>
                <c:pt idx="22270">
                  <c:v>42660.576388888891</c:v>
                </c:pt>
                <c:pt idx="22271">
                  <c:v>42660.579861111109</c:v>
                </c:pt>
                <c:pt idx="22272">
                  <c:v>42660.583333333336</c:v>
                </c:pt>
                <c:pt idx="22273">
                  <c:v>42660.586805555555</c:v>
                </c:pt>
                <c:pt idx="22274">
                  <c:v>42660.590277777781</c:v>
                </c:pt>
                <c:pt idx="22275">
                  <c:v>42660.59375</c:v>
                </c:pt>
                <c:pt idx="22276">
                  <c:v>42660.597222222219</c:v>
                </c:pt>
                <c:pt idx="22277">
                  <c:v>42660.600694444445</c:v>
                </c:pt>
                <c:pt idx="22278">
                  <c:v>42660.604166666664</c:v>
                </c:pt>
                <c:pt idx="22279">
                  <c:v>42660.607638888891</c:v>
                </c:pt>
                <c:pt idx="22280">
                  <c:v>42660.611111111109</c:v>
                </c:pt>
                <c:pt idx="22281">
                  <c:v>42660.614583333336</c:v>
                </c:pt>
                <c:pt idx="22282">
                  <c:v>42660.618055555555</c:v>
                </c:pt>
                <c:pt idx="22283">
                  <c:v>42660.621527777781</c:v>
                </c:pt>
                <c:pt idx="22284">
                  <c:v>42660.625</c:v>
                </c:pt>
                <c:pt idx="22285">
                  <c:v>42660.628472222219</c:v>
                </c:pt>
                <c:pt idx="22286">
                  <c:v>42660.631944444445</c:v>
                </c:pt>
                <c:pt idx="22287">
                  <c:v>42660.635416666664</c:v>
                </c:pt>
                <c:pt idx="22288">
                  <c:v>42660.638888888891</c:v>
                </c:pt>
                <c:pt idx="22289">
                  <c:v>42660.642361111109</c:v>
                </c:pt>
                <c:pt idx="22290">
                  <c:v>42660.645833333336</c:v>
                </c:pt>
                <c:pt idx="22291">
                  <c:v>42660.649305555555</c:v>
                </c:pt>
                <c:pt idx="22292">
                  <c:v>42660.652777777781</c:v>
                </c:pt>
                <c:pt idx="22293">
                  <c:v>42660.65625</c:v>
                </c:pt>
                <c:pt idx="22294">
                  <c:v>42660.659722222219</c:v>
                </c:pt>
                <c:pt idx="22295">
                  <c:v>42660.663194444445</c:v>
                </c:pt>
                <c:pt idx="22296">
                  <c:v>42660.666666666664</c:v>
                </c:pt>
                <c:pt idx="22297">
                  <c:v>42660.670138888891</c:v>
                </c:pt>
                <c:pt idx="22298">
                  <c:v>42660.673611111109</c:v>
                </c:pt>
                <c:pt idx="22299">
                  <c:v>42660.677083333336</c:v>
                </c:pt>
                <c:pt idx="22300">
                  <c:v>42660.680555555555</c:v>
                </c:pt>
                <c:pt idx="22301">
                  <c:v>42660.684027777781</c:v>
                </c:pt>
                <c:pt idx="22302">
                  <c:v>42660.6875</c:v>
                </c:pt>
                <c:pt idx="22303">
                  <c:v>42660.690972222219</c:v>
                </c:pt>
                <c:pt idx="22304">
                  <c:v>42660.694444444445</c:v>
                </c:pt>
                <c:pt idx="22305">
                  <c:v>42660.697916666664</c:v>
                </c:pt>
                <c:pt idx="22306">
                  <c:v>42660.701388888891</c:v>
                </c:pt>
                <c:pt idx="22307">
                  <c:v>42660.704861111109</c:v>
                </c:pt>
                <c:pt idx="22308">
                  <c:v>42660.708333333336</c:v>
                </c:pt>
                <c:pt idx="22309">
                  <c:v>42660.711805555555</c:v>
                </c:pt>
                <c:pt idx="22310">
                  <c:v>42660.715277777781</c:v>
                </c:pt>
                <c:pt idx="22311">
                  <c:v>42660.71875</c:v>
                </c:pt>
                <c:pt idx="22312">
                  <c:v>42660.722222222219</c:v>
                </c:pt>
                <c:pt idx="22313">
                  <c:v>42660.725694444445</c:v>
                </c:pt>
                <c:pt idx="22314">
                  <c:v>42660.729166666664</c:v>
                </c:pt>
                <c:pt idx="22315">
                  <c:v>42660.732638888891</c:v>
                </c:pt>
                <c:pt idx="22316">
                  <c:v>42660.736111111109</c:v>
                </c:pt>
                <c:pt idx="22317">
                  <c:v>42660.739583333336</c:v>
                </c:pt>
                <c:pt idx="22318">
                  <c:v>42660.743055555555</c:v>
                </c:pt>
                <c:pt idx="22319">
                  <c:v>42660.746527777781</c:v>
                </c:pt>
                <c:pt idx="22320">
                  <c:v>42660.75</c:v>
                </c:pt>
                <c:pt idx="22321">
                  <c:v>42660.753472222219</c:v>
                </c:pt>
                <c:pt idx="22322">
                  <c:v>42660.756944444445</c:v>
                </c:pt>
                <c:pt idx="22323">
                  <c:v>42660.760416666664</c:v>
                </c:pt>
                <c:pt idx="22324">
                  <c:v>42660.763888888891</c:v>
                </c:pt>
                <c:pt idx="22325">
                  <c:v>42660.767361111109</c:v>
                </c:pt>
                <c:pt idx="22326">
                  <c:v>42660.770833333336</c:v>
                </c:pt>
                <c:pt idx="22327">
                  <c:v>42660.774305555555</c:v>
                </c:pt>
                <c:pt idx="22328">
                  <c:v>42660.777777777781</c:v>
                </c:pt>
                <c:pt idx="22329">
                  <c:v>42660.78125</c:v>
                </c:pt>
                <c:pt idx="22330">
                  <c:v>42660.784722222219</c:v>
                </c:pt>
                <c:pt idx="22331">
                  <c:v>42660.788194444445</c:v>
                </c:pt>
                <c:pt idx="22332">
                  <c:v>42660.791666666664</c:v>
                </c:pt>
                <c:pt idx="22333">
                  <c:v>42660.795138888891</c:v>
                </c:pt>
                <c:pt idx="22334">
                  <c:v>42660.798611111109</c:v>
                </c:pt>
                <c:pt idx="22335">
                  <c:v>42660.802083333336</c:v>
                </c:pt>
                <c:pt idx="22336">
                  <c:v>42660.805555555555</c:v>
                </c:pt>
                <c:pt idx="22337">
                  <c:v>42660.809027777781</c:v>
                </c:pt>
                <c:pt idx="22338">
                  <c:v>42660.8125</c:v>
                </c:pt>
                <c:pt idx="22339">
                  <c:v>42660.815972222219</c:v>
                </c:pt>
                <c:pt idx="22340">
                  <c:v>42660.819444444445</c:v>
                </c:pt>
                <c:pt idx="22341">
                  <c:v>42660.822916666664</c:v>
                </c:pt>
                <c:pt idx="22342">
                  <c:v>42660.826388888891</c:v>
                </c:pt>
                <c:pt idx="22343">
                  <c:v>42660.829861111109</c:v>
                </c:pt>
                <c:pt idx="22344">
                  <c:v>42660.833333333336</c:v>
                </c:pt>
                <c:pt idx="22345">
                  <c:v>42660.836805555555</c:v>
                </c:pt>
                <c:pt idx="22346">
                  <c:v>42660.840277777781</c:v>
                </c:pt>
                <c:pt idx="22347">
                  <c:v>42660.84375</c:v>
                </c:pt>
                <c:pt idx="22348">
                  <c:v>42660.847222222219</c:v>
                </c:pt>
                <c:pt idx="22349">
                  <c:v>42660.850694444445</c:v>
                </c:pt>
                <c:pt idx="22350">
                  <c:v>42660.854166666664</c:v>
                </c:pt>
                <c:pt idx="22351">
                  <c:v>42660.857638888891</c:v>
                </c:pt>
                <c:pt idx="22352">
                  <c:v>42660.861111111109</c:v>
                </c:pt>
                <c:pt idx="22353">
                  <c:v>42660.864583333336</c:v>
                </c:pt>
                <c:pt idx="22354">
                  <c:v>42660.868055555555</c:v>
                </c:pt>
                <c:pt idx="22355">
                  <c:v>42660.871527777781</c:v>
                </c:pt>
                <c:pt idx="22356">
                  <c:v>42660.875</c:v>
                </c:pt>
                <c:pt idx="22357">
                  <c:v>42660.878472222219</c:v>
                </c:pt>
                <c:pt idx="22358">
                  <c:v>42660.881944444445</c:v>
                </c:pt>
                <c:pt idx="22359">
                  <c:v>42660.885416666664</c:v>
                </c:pt>
                <c:pt idx="22360">
                  <c:v>42660.888888888891</c:v>
                </c:pt>
                <c:pt idx="22361">
                  <c:v>42660.892361111109</c:v>
                </c:pt>
                <c:pt idx="22362">
                  <c:v>42660.895833333336</c:v>
                </c:pt>
                <c:pt idx="22363">
                  <c:v>42660.899305555555</c:v>
                </c:pt>
                <c:pt idx="22364">
                  <c:v>42660.902777777781</c:v>
                </c:pt>
                <c:pt idx="22365">
                  <c:v>42660.90625</c:v>
                </c:pt>
                <c:pt idx="22366">
                  <c:v>42660.909722222219</c:v>
                </c:pt>
                <c:pt idx="22367">
                  <c:v>42660.913194444445</c:v>
                </c:pt>
                <c:pt idx="22368">
                  <c:v>42660.916666666664</c:v>
                </c:pt>
                <c:pt idx="22369">
                  <c:v>42660.920138888891</c:v>
                </c:pt>
                <c:pt idx="22370">
                  <c:v>42660.923611111109</c:v>
                </c:pt>
                <c:pt idx="22371">
                  <c:v>42660.927083333336</c:v>
                </c:pt>
                <c:pt idx="22372">
                  <c:v>42660.930555555555</c:v>
                </c:pt>
                <c:pt idx="22373">
                  <c:v>42660.934027777781</c:v>
                </c:pt>
                <c:pt idx="22374">
                  <c:v>42660.9375</c:v>
                </c:pt>
                <c:pt idx="22375">
                  <c:v>42660.940972222219</c:v>
                </c:pt>
                <c:pt idx="22376">
                  <c:v>42660.944444444445</c:v>
                </c:pt>
                <c:pt idx="22377">
                  <c:v>42660.947916666664</c:v>
                </c:pt>
                <c:pt idx="22378">
                  <c:v>42660.951388888891</c:v>
                </c:pt>
                <c:pt idx="22379">
                  <c:v>42660.954861111109</c:v>
                </c:pt>
                <c:pt idx="22380">
                  <c:v>42660.958333333336</c:v>
                </c:pt>
                <c:pt idx="22381">
                  <c:v>42660.961805555555</c:v>
                </c:pt>
                <c:pt idx="22382">
                  <c:v>42660.965277777781</c:v>
                </c:pt>
                <c:pt idx="22383">
                  <c:v>42660.96875</c:v>
                </c:pt>
                <c:pt idx="22384">
                  <c:v>42660.972222222219</c:v>
                </c:pt>
                <c:pt idx="22385">
                  <c:v>42660.975694444445</c:v>
                </c:pt>
                <c:pt idx="22386">
                  <c:v>42660.979166666664</c:v>
                </c:pt>
                <c:pt idx="22387">
                  <c:v>42660.982638888891</c:v>
                </c:pt>
                <c:pt idx="22388">
                  <c:v>42660.986111111109</c:v>
                </c:pt>
                <c:pt idx="22389">
                  <c:v>42660.989583333336</c:v>
                </c:pt>
                <c:pt idx="22390">
                  <c:v>42660.993055555555</c:v>
                </c:pt>
                <c:pt idx="22391">
                  <c:v>42660.996527777781</c:v>
                </c:pt>
                <c:pt idx="22392">
                  <c:v>42661</c:v>
                </c:pt>
                <c:pt idx="22393">
                  <c:v>42661.003472222219</c:v>
                </c:pt>
                <c:pt idx="22394">
                  <c:v>42661.006944444445</c:v>
                </c:pt>
                <c:pt idx="22395">
                  <c:v>42661.010416666664</c:v>
                </c:pt>
                <c:pt idx="22396">
                  <c:v>42661.013888888891</c:v>
                </c:pt>
                <c:pt idx="22397">
                  <c:v>42661.017361111109</c:v>
                </c:pt>
                <c:pt idx="22398">
                  <c:v>42661.020833333336</c:v>
                </c:pt>
                <c:pt idx="22399">
                  <c:v>42661.024305555555</c:v>
                </c:pt>
                <c:pt idx="22400">
                  <c:v>42661.027777777781</c:v>
                </c:pt>
                <c:pt idx="22401">
                  <c:v>42661.03125</c:v>
                </c:pt>
                <c:pt idx="22402">
                  <c:v>42661.034722222219</c:v>
                </c:pt>
                <c:pt idx="22403">
                  <c:v>42661.038194444445</c:v>
                </c:pt>
                <c:pt idx="22404">
                  <c:v>42661.041666666664</c:v>
                </c:pt>
                <c:pt idx="22405">
                  <c:v>42661.045138888891</c:v>
                </c:pt>
                <c:pt idx="22406">
                  <c:v>42661.048611111109</c:v>
                </c:pt>
                <c:pt idx="22407">
                  <c:v>42661.052083333336</c:v>
                </c:pt>
                <c:pt idx="22408">
                  <c:v>42661.055555555555</c:v>
                </c:pt>
                <c:pt idx="22409">
                  <c:v>42661.059027777781</c:v>
                </c:pt>
                <c:pt idx="22410">
                  <c:v>42661.0625</c:v>
                </c:pt>
                <c:pt idx="22411">
                  <c:v>42661.065972222219</c:v>
                </c:pt>
                <c:pt idx="22412">
                  <c:v>42661.069444444445</c:v>
                </c:pt>
                <c:pt idx="22413">
                  <c:v>42661.072916666664</c:v>
                </c:pt>
                <c:pt idx="22414">
                  <c:v>42661.076388888891</c:v>
                </c:pt>
                <c:pt idx="22415">
                  <c:v>42661.079861111109</c:v>
                </c:pt>
                <c:pt idx="22416">
                  <c:v>42661.083333333336</c:v>
                </c:pt>
                <c:pt idx="22417">
                  <c:v>42661.086805555555</c:v>
                </c:pt>
                <c:pt idx="22418">
                  <c:v>42661.090277777781</c:v>
                </c:pt>
                <c:pt idx="22419">
                  <c:v>42661.09375</c:v>
                </c:pt>
                <c:pt idx="22420">
                  <c:v>42661.097222222219</c:v>
                </c:pt>
                <c:pt idx="22421">
                  <c:v>42661.100694444445</c:v>
                </c:pt>
                <c:pt idx="22422">
                  <c:v>42661.104166666664</c:v>
                </c:pt>
                <c:pt idx="22423">
                  <c:v>42661.107638888891</c:v>
                </c:pt>
                <c:pt idx="22424">
                  <c:v>42661.111111111109</c:v>
                </c:pt>
                <c:pt idx="22425">
                  <c:v>42661.114583333336</c:v>
                </c:pt>
                <c:pt idx="22426">
                  <c:v>42661.118055555555</c:v>
                </c:pt>
                <c:pt idx="22427">
                  <c:v>42661.121527777781</c:v>
                </c:pt>
                <c:pt idx="22428">
                  <c:v>42661.125</c:v>
                </c:pt>
                <c:pt idx="22429">
                  <c:v>42661.128472222219</c:v>
                </c:pt>
                <c:pt idx="22430">
                  <c:v>42661.131944444445</c:v>
                </c:pt>
                <c:pt idx="22431">
                  <c:v>42661.135416666664</c:v>
                </c:pt>
                <c:pt idx="22432">
                  <c:v>42661.138888888891</c:v>
                </c:pt>
                <c:pt idx="22433">
                  <c:v>42661.142361111109</c:v>
                </c:pt>
                <c:pt idx="22434">
                  <c:v>42661.145833333336</c:v>
                </c:pt>
                <c:pt idx="22435">
                  <c:v>42661.149305555555</c:v>
                </c:pt>
                <c:pt idx="22436">
                  <c:v>42661.152777777781</c:v>
                </c:pt>
                <c:pt idx="22437">
                  <c:v>42661.15625</c:v>
                </c:pt>
                <c:pt idx="22438">
                  <c:v>42661.159722222219</c:v>
                </c:pt>
                <c:pt idx="22439">
                  <c:v>42661.163194444445</c:v>
                </c:pt>
                <c:pt idx="22440">
                  <c:v>42661.166666666664</c:v>
                </c:pt>
                <c:pt idx="22441">
                  <c:v>42661.170138888891</c:v>
                </c:pt>
                <c:pt idx="22442">
                  <c:v>42661.173611111109</c:v>
                </c:pt>
                <c:pt idx="22443">
                  <c:v>42661.177083333336</c:v>
                </c:pt>
                <c:pt idx="22444">
                  <c:v>42661.180555555555</c:v>
                </c:pt>
                <c:pt idx="22445">
                  <c:v>42661.184027777781</c:v>
                </c:pt>
                <c:pt idx="22446">
                  <c:v>42661.1875</c:v>
                </c:pt>
                <c:pt idx="22447">
                  <c:v>42661.190972222219</c:v>
                </c:pt>
                <c:pt idx="22448">
                  <c:v>42661.194444444445</c:v>
                </c:pt>
                <c:pt idx="22449">
                  <c:v>42661.197916666664</c:v>
                </c:pt>
                <c:pt idx="22450">
                  <c:v>42661.201388888891</c:v>
                </c:pt>
                <c:pt idx="22451">
                  <c:v>42661.204861111109</c:v>
                </c:pt>
                <c:pt idx="22452">
                  <c:v>42661.208333333336</c:v>
                </c:pt>
                <c:pt idx="22453">
                  <c:v>42661.211805555555</c:v>
                </c:pt>
                <c:pt idx="22454">
                  <c:v>42661.215277777781</c:v>
                </c:pt>
                <c:pt idx="22455">
                  <c:v>42661.21875</c:v>
                </c:pt>
                <c:pt idx="22456">
                  <c:v>42661.222222222219</c:v>
                </c:pt>
                <c:pt idx="22457">
                  <c:v>42661.225694444445</c:v>
                </c:pt>
                <c:pt idx="22458">
                  <c:v>42661.229166666664</c:v>
                </c:pt>
                <c:pt idx="22459">
                  <c:v>42661.232638888891</c:v>
                </c:pt>
                <c:pt idx="22460">
                  <c:v>42661.236111111109</c:v>
                </c:pt>
                <c:pt idx="22461">
                  <c:v>42661.239583333336</c:v>
                </c:pt>
                <c:pt idx="22462">
                  <c:v>42661.243055555555</c:v>
                </c:pt>
                <c:pt idx="22463">
                  <c:v>42661.246527777781</c:v>
                </c:pt>
                <c:pt idx="22464">
                  <c:v>42661.25</c:v>
                </c:pt>
                <c:pt idx="22465">
                  <c:v>42661.253472222219</c:v>
                </c:pt>
                <c:pt idx="22466">
                  <c:v>42661.256944444445</c:v>
                </c:pt>
                <c:pt idx="22467">
                  <c:v>42661.260416666664</c:v>
                </c:pt>
                <c:pt idx="22468">
                  <c:v>42661.263888888891</c:v>
                </c:pt>
                <c:pt idx="22469">
                  <c:v>42661.267361111109</c:v>
                </c:pt>
                <c:pt idx="22470">
                  <c:v>42661.270833333336</c:v>
                </c:pt>
                <c:pt idx="22471">
                  <c:v>42661.274305555555</c:v>
                </c:pt>
                <c:pt idx="22472">
                  <c:v>42661.277777777781</c:v>
                </c:pt>
                <c:pt idx="22473">
                  <c:v>42661.28125</c:v>
                </c:pt>
                <c:pt idx="22474">
                  <c:v>42661.284722222219</c:v>
                </c:pt>
                <c:pt idx="22475">
                  <c:v>42661.288194444445</c:v>
                </c:pt>
                <c:pt idx="22476">
                  <c:v>42661.291666666664</c:v>
                </c:pt>
                <c:pt idx="22477">
                  <c:v>42661.295138888891</c:v>
                </c:pt>
                <c:pt idx="22478">
                  <c:v>42661.298611111109</c:v>
                </c:pt>
                <c:pt idx="22479">
                  <c:v>42661.302083333336</c:v>
                </c:pt>
                <c:pt idx="22480">
                  <c:v>42661.305555555555</c:v>
                </c:pt>
                <c:pt idx="22481">
                  <c:v>42661.309027777781</c:v>
                </c:pt>
                <c:pt idx="22482">
                  <c:v>42661.3125</c:v>
                </c:pt>
                <c:pt idx="22483">
                  <c:v>42661.315972222219</c:v>
                </c:pt>
                <c:pt idx="22484">
                  <c:v>42661.319444444445</c:v>
                </c:pt>
                <c:pt idx="22485">
                  <c:v>42661.322916666664</c:v>
                </c:pt>
                <c:pt idx="22486">
                  <c:v>42661.326388888891</c:v>
                </c:pt>
                <c:pt idx="22487">
                  <c:v>42661.329861111109</c:v>
                </c:pt>
                <c:pt idx="22488">
                  <c:v>42661.333333333336</c:v>
                </c:pt>
                <c:pt idx="22489">
                  <c:v>42661.336805555555</c:v>
                </c:pt>
                <c:pt idx="22490">
                  <c:v>42661.340277777781</c:v>
                </c:pt>
                <c:pt idx="22491">
                  <c:v>42661.34375</c:v>
                </c:pt>
                <c:pt idx="22492">
                  <c:v>42661.347222222219</c:v>
                </c:pt>
                <c:pt idx="22493">
                  <c:v>42661.350694444445</c:v>
                </c:pt>
                <c:pt idx="22494">
                  <c:v>42661.354166666664</c:v>
                </c:pt>
                <c:pt idx="22495">
                  <c:v>42661.357638888891</c:v>
                </c:pt>
                <c:pt idx="22496">
                  <c:v>42661.361111111109</c:v>
                </c:pt>
                <c:pt idx="22497">
                  <c:v>42661.364583333336</c:v>
                </c:pt>
                <c:pt idx="22498">
                  <c:v>42661.368055555555</c:v>
                </c:pt>
                <c:pt idx="22499">
                  <c:v>42661.371527777781</c:v>
                </c:pt>
                <c:pt idx="22500">
                  <c:v>42661.375</c:v>
                </c:pt>
                <c:pt idx="22501">
                  <c:v>42661.378472222219</c:v>
                </c:pt>
                <c:pt idx="22502">
                  <c:v>42661.381944444445</c:v>
                </c:pt>
                <c:pt idx="22503">
                  <c:v>42661.385416666664</c:v>
                </c:pt>
                <c:pt idx="22504">
                  <c:v>42661.388888888891</c:v>
                </c:pt>
                <c:pt idx="22505">
                  <c:v>42661.392361111109</c:v>
                </c:pt>
                <c:pt idx="22506">
                  <c:v>42661.395833333336</c:v>
                </c:pt>
                <c:pt idx="22507">
                  <c:v>42661.399305555555</c:v>
                </c:pt>
                <c:pt idx="22508">
                  <c:v>42661.402777777781</c:v>
                </c:pt>
                <c:pt idx="22509">
                  <c:v>42661.40625</c:v>
                </c:pt>
                <c:pt idx="22510">
                  <c:v>42661.409722222219</c:v>
                </c:pt>
                <c:pt idx="22511">
                  <c:v>42661.413194444445</c:v>
                </c:pt>
                <c:pt idx="22512">
                  <c:v>42661.416666666664</c:v>
                </c:pt>
                <c:pt idx="22513">
                  <c:v>42661.420138888891</c:v>
                </c:pt>
                <c:pt idx="22514">
                  <c:v>42661.423611111109</c:v>
                </c:pt>
                <c:pt idx="22515">
                  <c:v>42661.427083333336</c:v>
                </c:pt>
                <c:pt idx="22516">
                  <c:v>42661.430555555555</c:v>
                </c:pt>
                <c:pt idx="22517">
                  <c:v>42661.434027777781</c:v>
                </c:pt>
                <c:pt idx="22518">
                  <c:v>42661.4375</c:v>
                </c:pt>
                <c:pt idx="22519">
                  <c:v>42661.440972222219</c:v>
                </c:pt>
                <c:pt idx="22520">
                  <c:v>42661.444444444445</c:v>
                </c:pt>
                <c:pt idx="22521">
                  <c:v>42661.447916666664</c:v>
                </c:pt>
                <c:pt idx="22522">
                  <c:v>42661.451388888891</c:v>
                </c:pt>
                <c:pt idx="22523">
                  <c:v>42661.454861111109</c:v>
                </c:pt>
                <c:pt idx="22524">
                  <c:v>42661.458333333336</c:v>
                </c:pt>
                <c:pt idx="22525">
                  <c:v>42661.461805555555</c:v>
                </c:pt>
                <c:pt idx="22526">
                  <c:v>42661.465277777781</c:v>
                </c:pt>
                <c:pt idx="22527">
                  <c:v>42661.46875</c:v>
                </c:pt>
                <c:pt idx="22528">
                  <c:v>42661.472222222219</c:v>
                </c:pt>
                <c:pt idx="22529">
                  <c:v>42661.475694444445</c:v>
                </c:pt>
                <c:pt idx="22530">
                  <c:v>42661.479166666664</c:v>
                </c:pt>
                <c:pt idx="22531">
                  <c:v>42661.482638888891</c:v>
                </c:pt>
                <c:pt idx="22532">
                  <c:v>42661.486111111109</c:v>
                </c:pt>
                <c:pt idx="22533">
                  <c:v>42661.489583333336</c:v>
                </c:pt>
                <c:pt idx="22534">
                  <c:v>42661.493055555555</c:v>
                </c:pt>
                <c:pt idx="22535">
                  <c:v>42661.496527777781</c:v>
                </c:pt>
                <c:pt idx="22536">
                  <c:v>42661.5</c:v>
                </c:pt>
                <c:pt idx="22537">
                  <c:v>42661.503472222219</c:v>
                </c:pt>
                <c:pt idx="22538">
                  <c:v>42661.506944444445</c:v>
                </c:pt>
                <c:pt idx="22539">
                  <c:v>42661.510416666664</c:v>
                </c:pt>
                <c:pt idx="22540">
                  <c:v>42661.513888888891</c:v>
                </c:pt>
                <c:pt idx="22541">
                  <c:v>42661.517361111109</c:v>
                </c:pt>
                <c:pt idx="22542">
                  <c:v>42661.520833333336</c:v>
                </c:pt>
                <c:pt idx="22543">
                  <c:v>42661.524305555555</c:v>
                </c:pt>
                <c:pt idx="22544">
                  <c:v>42661.527777777781</c:v>
                </c:pt>
                <c:pt idx="22545">
                  <c:v>42661.53125</c:v>
                </c:pt>
                <c:pt idx="22546">
                  <c:v>42661.534722222219</c:v>
                </c:pt>
                <c:pt idx="22547">
                  <c:v>42661.538194444445</c:v>
                </c:pt>
                <c:pt idx="22548">
                  <c:v>42661.541666666664</c:v>
                </c:pt>
                <c:pt idx="22549">
                  <c:v>42661.545138888891</c:v>
                </c:pt>
                <c:pt idx="22550">
                  <c:v>42661.548611111109</c:v>
                </c:pt>
                <c:pt idx="22551">
                  <c:v>42661.552083333336</c:v>
                </c:pt>
                <c:pt idx="22552">
                  <c:v>42661.555555555555</c:v>
                </c:pt>
                <c:pt idx="22553">
                  <c:v>42661.559027777781</c:v>
                </c:pt>
                <c:pt idx="22554">
                  <c:v>42661.5625</c:v>
                </c:pt>
                <c:pt idx="22555">
                  <c:v>42661.565972222219</c:v>
                </c:pt>
                <c:pt idx="22556">
                  <c:v>42661.569444444445</c:v>
                </c:pt>
                <c:pt idx="22557">
                  <c:v>42661.572916666664</c:v>
                </c:pt>
                <c:pt idx="22558">
                  <c:v>42661.576388888891</c:v>
                </c:pt>
                <c:pt idx="22559">
                  <c:v>42661.579861111109</c:v>
                </c:pt>
                <c:pt idx="22560">
                  <c:v>42661.583333333336</c:v>
                </c:pt>
                <c:pt idx="22561">
                  <c:v>42661.586805555555</c:v>
                </c:pt>
                <c:pt idx="22562">
                  <c:v>42661.590277777781</c:v>
                </c:pt>
                <c:pt idx="22563">
                  <c:v>42661.59375</c:v>
                </c:pt>
                <c:pt idx="22564">
                  <c:v>42661.597222222219</c:v>
                </c:pt>
                <c:pt idx="22565">
                  <c:v>42661.600694444445</c:v>
                </c:pt>
                <c:pt idx="22566">
                  <c:v>42661.604166666664</c:v>
                </c:pt>
                <c:pt idx="22567">
                  <c:v>42661.607638888891</c:v>
                </c:pt>
                <c:pt idx="22568">
                  <c:v>42661.611111111109</c:v>
                </c:pt>
                <c:pt idx="22569">
                  <c:v>42661.614583333336</c:v>
                </c:pt>
                <c:pt idx="22570">
                  <c:v>42661.618055555555</c:v>
                </c:pt>
                <c:pt idx="22571">
                  <c:v>42661.621527777781</c:v>
                </c:pt>
                <c:pt idx="22572">
                  <c:v>42661.625</c:v>
                </c:pt>
                <c:pt idx="22573">
                  <c:v>42661.628472222219</c:v>
                </c:pt>
                <c:pt idx="22574">
                  <c:v>42661.631944444445</c:v>
                </c:pt>
                <c:pt idx="22575">
                  <c:v>42661.635416666664</c:v>
                </c:pt>
                <c:pt idx="22576">
                  <c:v>42661.638888888891</c:v>
                </c:pt>
                <c:pt idx="22577">
                  <c:v>42661.642361111109</c:v>
                </c:pt>
                <c:pt idx="22578">
                  <c:v>42661.645833333336</c:v>
                </c:pt>
                <c:pt idx="22579">
                  <c:v>42661.649305555555</c:v>
                </c:pt>
                <c:pt idx="22580">
                  <c:v>42661.652777777781</c:v>
                </c:pt>
                <c:pt idx="22581">
                  <c:v>42661.65625</c:v>
                </c:pt>
                <c:pt idx="22582">
                  <c:v>42661.659722222219</c:v>
                </c:pt>
                <c:pt idx="22583">
                  <c:v>42661.663194444445</c:v>
                </c:pt>
                <c:pt idx="22584">
                  <c:v>42661.666666666664</c:v>
                </c:pt>
                <c:pt idx="22585">
                  <c:v>42661.670138888891</c:v>
                </c:pt>
                <c:pt idx="22586">
                  <c:v>42661.673611111109</c:v>
                </c:pt>
                <c:pt idx="22587">
                  <c:v>42661.677083333336</c:v>
                </c:pt>
                <c:pt idx="22588">
                  <c:v>42661.680555555555</c:v>
                </c:pt>
                <c:pt idx="22589">
                  <c:v>42661.684027777781</c:v>
                </c:pt>
                <c:pt idx="22590">
                  <c:v>42661.6875</c:v>
                </c:pt>
                <c:pt idx="22591">
                  <c:v>42661.690972222219</c:v>
                </c:pt>
                <c:pt idx="22592">
                  <c:v>42661.694444444445</c:v>
                </c:pt>
                <c:pt idx="22593">
                  <c:v>42661.697916666664</c:v>
                </c:pt>
                <c:pt idx="22594">
                  <c:v>42661.701388888891</c:v>
                </c:pt>
                <c:pt idx="22595">
                  <c:v>42661.704861111109</c:v>
                </c:pt>
                <c:pt idx="22596">
                  <c:v>42661.708333333336</c:v>
                </c:pt>
                <c:pt idx="22597">
                  <c:v>42661.711805555555</c:v>
                </c:pt>
                <c:pt idx="22598">
                  <c:v>42661.715277777781</c:v>
                </c:pt>
                <c:pt idx="22599">
                  <c:v>42661.71875</c:v>
                </c:pt>
                <c:pt idx="22600">
                  <c:v>42661.722222222219</c:v>
                </c:pt>
                <c:pt idx="22601">
                  <c:v>42661.725694444445</c:v>
                </c:pt>
                <c:pt idx="22602">
                  <c:v>42661.729166666664</c:v>
                </c:pt>
                <c:pt idx="22603">
                  <c:v>42661.732638888891</c:v>
                </c:pt>
                <c:pt idx="22604">
                  <c:v>42661.736111111109</c:v>
                </c:pt>
                <c:pt idx="22605">
                  <c:v>42661.739583333336</c:v>
                </c:pt>
                <c:pt idx="22606">
                  <c:v>42661.743055555555</c:v>
                </c:pt>
                <c:pt idx="22607">
                  <c:v>42661.746527777781</c:v>
                </c:pt>
                <c:pt idx="22608">
                  <c:v>42661.75</c:v>
                </c:pt>
                <c:pt idx="22609">
                  <c:v>42661.753472222219</c:v>
                </c:pt>
                <c:pt idx="22610">
                  <c:v>42661.756944444445</c:v>
                </c:pt>
                <c:pt idx="22611">
                  <c:v>42661.760416666664</c:v>
                </c:pt>
                <c:pt idx="22612">
                  <c:v>42661.763888888891</c:v>
                </c:pt>
                <c:pt idx="22613">
                  <c:v>42661.767361111109</c:v>
                </c:pt>
                <c:pt idx="22614">
                  <c:v>42661.770833333336</c:v>
                </c:pt>
                <c:pt idx="22615">
                  <c:v>42661.774305555555</c:v>
                </c:pt>
                <c:pt idx="22616">
                  <c:v>42661.777777777781</c:v>
                </c:pt>
                <c:pt idx="22617">
                  <c:v>42661.78125</c:v>
                </c:pt>
                <c:pt idx="22618">
                  <c:v>42661.784722222219</c:v>
                </c:pt>
                <c:pt idx="22619">
                  <c:v>42661.788194444445</c:v>
                </c:pt>
                <c:pt idx="22620">
                  <c:v>42661.791666666664</c:v>
                </c:pt>
                <c:pt idx="22621">
                  <c:v>42661.795138888891</c:v>
                </c:pt>
                <c:pt idx="22622">
                  <c:v>42661.798611111109</c:v>
                </c:pt>
                <c:pt idx="22623">
                  <c:v>42661.802083333336</c:v>
                </c:pt>
                <c:pt idx="22624">
                  <c:v>42661.805555555555</c:v>
                </c:pt>
                <c:pt idx="22625">
                  <c:v>42661.809027777781</c:v>
                </c:pt>
                <c:pt idx="22626">
                  <c:v>42661.8125</c:v>
                </c:pt>
                <c:pt idx="22627">
                  <c:v>42661.815972222219</c:v>
                </c:pt>
                <c:pt idx="22628">
                  <c:v>42661.819444444445</c:v>
                </c:pt>
                <c:pt idx="22629">
                  <c:v>42661.822916666664</c:v>
                </c:pt>
                <c:pt idx="22630">
                  <c:v>42661.826388888891</c:v>
                </c:pt>
                <c:pt idx="22631">
                  <c:v>42661.829861111109</c:v>
                </c:pt>
                <c:pt idx="22632">
                  <c:v>42661.833333333336</c:v>
                </c:pt>
                <c:pt idx="22633">
                  <c:v>42661.836805555555</c:v>
                </c:pt>
                <c:pt idx="22634">
                  <c:v>42661.840277777781</c:v>
                </c:pt>
                <c:pt idx="22635">
                  <c:v>42661.84375</c:v>
                </c:pt>
                <c:pt idx="22636">
                  <c:v>42661.847222222219</c:v>
                </c:pt>
                <c:pt idx="22637">
                  <c:v>42661.850694444445</c:v>
                </c:pt>
                <c:pt idx="22638">
                  <c:v>42661.854166666664</c:v>
                </c:pt>
                <c:pt idx="22639">
                  <c:v>42661.857638888891</c:v>
                </c:pt>
                <c:pt idx="22640">
                  <c:v>42661.861111111109</c:v>
                </c:pt>
                <c:pt idx="22641">
                  <c:v>42661.864583333336</c:v>
                </c:pt>
                <c:pt idx="22642">
                  <c:v>42661.868055555555</c:v>
                </c:pt>
                <c:pt idx="22643">
                  <c:v>42661.871527777781</c:v>
                </c:pt>
                <c:pt idx="22644">
                  <c:v>42661.875</c:v>
                </c:pt>
                <c:pt idx="22645">
                  <c:v>42661.878472222219</c:v>
                </c:pt>
                <c:pt idx="22646">
                  <c:v>42661.881944444445</c:v>
                </c:pt>
                <c:pt idx="22647">
                  <c:v>42661.885416666664</c:v>
                </c:pt>
                <c:pt idx="22648">
                  <c:v>42661.888888888891</c:v>
                </c:pt>
                <c:pt idx="22649">
                  <c:v>42661.892361111109</c:v>
                </c:pt>
                <c:pt idx="22650">
                  <c:v>42661.895833333336</c:v>
                </c:pt>
                <c:pt idx="22651">
                  <c:v>42661.899305555555</c:v>
                </c:pt>
                <c:pt idx="22652">
                  <c:v>42661.902777777781</c:v>
                </c:pt>
                <c:pt idx="22653">
                  <c:v>42661.90625</c:v>
                </c:pt>
                <c:pt idx="22654">
                  <c:v>42661.909722222219</c:v>
                </c:pt>
                <c:pt idx="22655">
                  <c:v>42661.913194444445</c:v>
                </c:pt>
                <c:pt idx="22656">
                  <c:v>42661.916666666664</c:v>
                </c:pt>
                <c:pt idx="22657">
                  <c:v>42661.920138888891</c:v>
                </c:pt>
                <c:pt idx="22658">
                  <c:v>42661.923611111109</c:v>
                </c:pt>
                <c:pt idx="22659">
                  <c:v>42661.927083333336</c:v>
                </c:pt>
                <c:pt idx="22660">
                  <c:v>42661.930555555555</c:v>
                </c:pt>
                <c:pt idx="22661">
                  <c:v>42661.934027777781</c:v>
                </c:pt>
                <c:pt idx="22662">
                  <c:v>42661.9375</c:v>
                </c:pt>
                <c:pt idx="22663">
                  <c:v>42661.940972222219</c:v>
                </c:pt>
                <c:pt idx="22664">
                  <c:v>42661.944444444445</c:v>
                </c:pt>
                <c:pt idx="22665">
                  <c:v>42661.947916666664</c:v>
                </c:pt>
                <c:pt idx="22666">
                  <c:v>42661.951388888891</c:v>
                </c:pt>
                <c:pt idx="22667">
                  <c:v>42661.954861111109</c:v>
                </c:pt>
                <c:pt idx="22668">
                  <c:v>42661.958333333336</c:v>
                </c:pt>
                <c:pt idx="22669">
                  <c:v>42661.961805555555</c:v>
                </c:pt>
                <c:pt idx="22670">
                  <c:v>42661.965277777781</c:v>
                </c:pt>
                <c:pt idx="22671">
                  <c:v>42661.96875</c:v>
                </c:pt>
                <c:pt idx="22672">
                  <c:v>42661.972222222219</c:v>
                </c:pt>
                <c:pt idx="22673">
                  <c:v>42661.975694444445</c:v>
                </c:pt>
                <c:pt idx="22674">
                  <c:v>42661.979166666664</c:v>
                </c:pt>
                <c:pt idx="22675">
                  <c:v>42661.982638888891</c:v>
                </c:pt>
                <c:pt idx="22676">
                  <c:v>42661.986111111109</c:v>
                </c:pt>
                <c:pt idx="22677">
                  <c:v>42661.989583333336</c:v>
                </c:pt>
                <c:pt idx="22678">
                  <c:v>42661.993055555555</c:v>
                </c:pt>
                <c:pt idx="22679">
                  <c:v>42661.996527777781</c:v>
                </c:pt>
                <c:pt idx="22680">
                  <c:v>42662</c:v>
                </c:pt>
                <c:pt idx="22681">
                  <c:v>42662.003472222219</c:v>
                </c:pt>
                <c:pt idx="22682">
                  <c:v>42662.006944444445</c:v>
                </c:pt>
                <c:pt idx="22683">
                  <c:v>42662.010416666664</c:v>
                </c:pt>
                <c:pt idx="22684">
                  <c:v>42662.013888888891</c:v>
                </c:pt>
                <c:pt idx="22685">
                  <c:v>42662.017361111109</c:v>
                </c:pt>
                <c:pt idx="22686">
                  <c:v>42662.020833333336</c:v>
                </c:pt>
                <c:pt idx="22687">
                  <c:v>42662.024305555555</c:v>
                </c:pt>
                <c:pt idx="22688">
                  <c:v>42662.027777777781</c:v>
                </c:pt>
                <c:pt idx="22689">
                  <c:v>42662.03125</c:v>
                </c:pt>
                <c:pt idx="22690">
                  <c:v>42662.034722222219</c:v>
                </c:pt>
                <c:pt idx="22691">
                  <c:v>42662.038194444445</c:v>
                </c:pt>
                <c:pt idx="22692">
                  <c:v>42662.041666666664</c:v>
                </c:pt>
                <c:pt idx="22693">
                  <c:v>42662.045138888891</c:v>
                </c:pt>
                <c:pt idx="22694">
                  <c:v>42662.048611111109</c:v>
                </c:pt>
                <c:pt idx="22695">
                  <c:v>42662.052083333336</c:v>
                </c:pt>
                <c:pt idx="22696">
                  <c:v>42662.055555555555</c:v>
                </c:pt>
                <c:pt idx="22697">
                  <c:v>42662.059027777781</c:v>
                </c:pt>
                <c:pt idx="22698">
                  <c:v>42662.0625</c:v>
                </c:pt>
                <c:pt idx="22699">
                  <c:v>42662.065972222219</c:v>
                </c:pt>
                <c:pt idx="22700">
                  <c:v>42662.069444444445</c:v>
                </c:pt>
                <c:pt idx="22701">
                  <c:v>42662.072916666664</c:v>
                </c:pt>
                <c:pt idx="22702">
                  <c:v>42662.076388888891</c:v>
                </c:pt>
                <c:pt idx="22703">
                  <c:v>42662.079861111109</c:v>
                </c:pt>
                <c:pt idx="22704">
                  <c:v>42662.083333333336</c:v>
                </c:pt>
                <c:pt idx="22705">
                  <c:v>42662.086805555555</c:v>
                </c:pt>
                <c:pt idx="22706">
                  <c:v>42662.090277777781</c:v>
                </c:pt>
                <c:pt idx="22707">
                  <c:v>42662.09375</c:v>
                </c:pt>
                <c:pt idx="22708">
                  <c:v>42662.097222222219</c:v>
                </c:pt>
                <c:pt idx="22709">
                  <c:v>42662.100694444445</c:v>
                </c:pt>
                <c:pt idx="22710">
                  <c:v>42662.104166666664</c:v>
                </c:pt>
                <c:pt idx="22711">
                  <c:v>42662.107638888891</c:v>
                </c:pt>
                <c:pt idx="22712">
                  <c:v>42662.111111111109</c:v>
                </c:pt>
                <c:pt idx="22713">
                  <c:v>42662.114583333336</c:v>
                </c:pt>
                <c:pt idx="22714">
                  <c:v>42662.118055555555</c:v>
                </c:pt>
                <c:pt idx="22715">
                  <c:v>42662.121527777781</c:v>
                </c:pt>
                <c:pt idx="22716">
                  <c:v>42662.125</c:v>
                </c:pt>
                <c:pt idx="22717">
                  <c:v>42662.128472222219</c:v>
                </c:pt>
                <c:pt idx="22718">
                  <c:v>42662.131944444445</c:v>
                </c:pt>
                <c:pt idx="22719">
                  <c:v>42662.135416666664</c:v>
                </c:pt>
                <c:pt idx="22720">
                  <c:v>42662.138888888891</c:v>
                </c:pt>
                <c:pt idx="22721">
                  <c:v>42662.142361111109</c:v>
                </c:pt>
                <c:pt idx="22722">
                  <c:v>42662.145833333336</c:v>
                </c:pt>
                <c:pt idx="22723">
                  <c:v>42662.149305555555</c:v>
                </c:pt>
                <c:pt idx="22724">
                  <c:v>42662.152777777781</c:v>
                </c:pt>
                <c:pt idx="22725">
                  <c:v>42662.15625</c:v>
                </c:pt>
                <c:pt idx="22726">
                  <c:v>42662.159722222219</c:v>
                </c:pt>
                <c:pt idx="22727">
                  <c:v>42662.163194444445</c:v>
                </c:pt>
                <c:pt idx="22728">
                  <c:v>42662.166666666664</c:v>
                </c:pt>
                <c:pt idx="22729">
                  <c:v>42662.170138888891</c:v>
                </c:pt>
                <c:pt idx="22730">
                  <c:v>42662.173611111109</c:v>
                </c:pt>
                <c:pt idx="22731">
                  <c:v>42662.177083333336</c:v>
                </c:pt>
                <c:pt idx="22732">
                  <c:v>42662.180555555555</c:v>
                </c:pt>
                <c:pt idx="22733">
                  <c:v>42662.184027777781</c:v>
                </c:pt>
                <c:pt idx="22734">
                  <c:v>42662.1875</c:v>
                </c:pt>
                <c:pt idx="22735">
                  <c:v>42662.190972222219</c:v>
                </c:pt>
                <c:pt idx="22736">
                  <c:v>42662.194444444445</c:v>
                </c:pt>
                <c:pt idx="22737">
                  <c:v>42662.197916666664</c:v>
                </c:pt>
                <c:pt idx="22738">
                  <c:v>42662.201388888891</c:v>
                </c:pt>
                <c:pt idx="22739">
                  <c:v>42662.204861111109</c:v>
                </c:pt>
                <c:pt idx="22740">
                  <c:v>42662.208333333336</c:v>
                </c:pt>
                <c:pt idx="22741">
                  <c:v>42662.211805555555</c:v>
                </c:pt>
                <c:pt idx="22742">
                  <c:v>42662.215277777781</c:v>
                </c:pt>
                <c:pt idx="22743">
                  <c:v>42662.21875</c:v>
                </c:pt>
                <c:pt idx="22744">
                  <c:v>42662.222222222219</c:v>
                </c:pt>
                <c:pt idx="22745">
                  <c:v>42662.225694444445</c:v>
                </c:pt>
                <c:pt idx="22746">
                  <c:v>42662.229166666664</c:v>
                </c:pt>
                <c:pt idx="22747">
                  <c:v>42662.232638888891</c:v>
                </c:pt>
                <c:pt idx="22748">
                  <c:v>42662.236111111109</c:v>
                </c:pt>
                <c:pt idx="22749">
                  <c:v>42662.239583333336</c:v>
                </c:pt>
                <c:pt idx="22750">
                  <c:v>42662.243055555555</c:v>
                </c:pt>
                <c:pt idx="22751">
                  <c:v>42662.246527777781</c:v>
                </c:pt>
                <c:pt idx="22752">
                  <c:v>42662.25</c:v>
                </c:pt>
                <c:pt idx="22753">
                  <c:v>42662.253472222219</c:v>
                </c:pt>
                <c:pt idx="22754">
                  <c:v>42662.256944444445</c:v>
                </c:pt>
                <c:pt idx="22755">
                  <c:v>42662.260416666664</c:v>
                </c:pt>
                <c:pt idx="22756">
                  <c:v>42662.263888888891</c:v>
                </c:pt>
                <c:pt idx="22757">
                  <c:v>42662.267361111109</c:v>
                </c:pt>
                <c:pt idx="22758">
                  <c:v>42662.270833333336</c:v>
                </c:pt>
                <c:pt idx="22759">
                  <c:v>42662.274305555555</c:v>
                </c:pt>
                <c:pt idx="22760">
                  <c:v>42662.277777777781</c:v>
                </c:pt>
                <c:pt idx="22761">
                  <c:v>42662.28125</c:v>
                </c:pt>
                <c:pt idx="22762">
                  <c:v>42662.284722222219</c:v>
                </c:pt>
                <c:pt idx="22763">
                  <c:v>42662.288194444445</c:v>
                </c:pt>
                <c:pt idx="22764">
                  <c:v>42662.291666666664</c:v>
                </c:pt>
                <c:pt idx="22765">
                  <c:v>42662.295138888891</c:v>
                </c:pt>
                <c:pt idx="22766">
                  <c:v>42662.298611111109</c:v>
                </c:pt>
                <c:pt idx="22767">
                  <c:v>42662.302083333336</c:v>
                </c:pt>
                <c:pt idx="22768">
                  <c:v>42662.305555555555</c:v>
                </c:pt>
                <c:pt idx="22769">
                  <c:v>42662.309027777781</c:v>
                </c:pt>
                <c:pt idx="22770">
                  <c:v>42662.3125</c:v>
                </c:pt>
                <c:pt idx="22771">
                  <c:v>42662.315972222219</c:v>
                </c:pt>
                <c:pt idx="22772">
                  <c:v>42662.319444444445</c:v>
                </c:pt>
                <c:pt idx="22773">
                  <c:v>42662.322916666664</c:v>
                </c:pt>
                <c:pt idx="22774">
                  <c:v>42662.326388888891</c:v>
                </c:pt>
                <c:pt idx="22775">
                  <c:v>42662.329861111109</c:v>
                </c:pt>
                <c:pt idx="22776">
                  <c:v>42662.333333333336</c:v>
                </c:pt>
                <c:pt idx="22777">
                  <c:v>42662.336805555555</c:v>
                </c:pt>
                <c:pt idx="22778">
                  <c:v>42662.340277777781</c:v>
                </c:pt>
                <c:pt idx="22779">
                  <c:v>42662.34375</c:v>
                </c:pt>
                <c:pt idx="22780">
                  <c:v>42662.347222222219</c:v>
                </c:pt>
                <c:pt idx="22781">
                  <c:v>42662.350694444445</c:v>
                </c:pt>
                <c:pt idx="22782">
                  <c:v>42662.354166666664</c:v>
                </c:pt>
                <c:pt idx="22783">
                  <c:v>42662.357638888891</c:v>
                </c:pt>
                <c:pt idx="22784">
                  <c:v>42662.361111111109</c:v>
                </c:pt>
                <c:pt idx="22785">
                  <c:v>42662.364583333336</c:v>
                </c:pt>
                <c:pt idx="22786">
                  <c:v>42662.368055555555</c:v>
                </c:pt>
                <c:pt idx="22787">
                  <c:v>42662.371527777781</c:v>
                </c:pt>
                <c:pt idx="22788">
                  <c:v>42662.375</c:v>
                </c:pt>
                <c:pt idx="22789">
                  <c:v>42662.378472222219</c:v>
                </c:pt>
                <c:pt idx="22790">
                  <c:v>42662.381944444445</c:v>
                </c:pt>
                <c:pt idx="22791">
                  <c:v>42662.385416666664</c:v>
                </c:pt>
                <c:pt idx="22792">
                  <c:v>42662.388888888891</c:v>
                </c:pt>
                <c:pt idx="22793">
                  <c:v>42662.392361111109</c:v>
                </c:pt>
                <c:pt idx="22794">
                  <c:v>42662.395833333336</c:v>
                </c:pt>
                <c:pt idx="22795">
                  <c:v>42662.399305555555</c:v>
                </c:pt>
                <c:pt idx="22796">
                  <c:v>42662.402777777781</c:v>
                </c:pt>
                <c:pt idx="22797">
                  <c:v>42662.40625</c:v>
                </c:pt>
                <c:pt idx="22798">
                  <c:v>42662.409722222219</c:v>
                </c:pt>
                <c:pt idx="22799">
                  <c:v>42662.413194444445</c:v>
                </c:pt>
                <c:pt idx="22800">
                  <c:v>42662.416666666664</c:v>
                </c:pt>
                <c:pt idx="22801">
                  <c:v>42662.420138888891</c:v>
                </c:pt>
                <c:pt idx="22802">
                  <c:v>42662.423611111109</c:v>
                </c:pt>
                <c:pt idx="22803">
                  <c:v>42662.427083333336</c:v>
                </c:pt>
                <c:pt idx="22804">
                  <c:v>42662.430555555555</c:v>
                </c:pt>
                <c:pt idx="22805">
                  <c:v>42662.434027777781</c:v>
                </c:pt>
                <c:pt idx="22806">
                  <c:v>42662.4375</c:v>
                </c:pt>
                <c:pt idx="22807">
                  <c:v>42662.440972222219</c:v>
                </c:pt>
                <c:pt idx="22808">
                  <c:v>42662.444444444445</c:v>
                </c:pt>
                <c:pt idx="22809">
                  <c:v>42662.447916666664</c:v>
                </c:pt>
                <c:pt idx="22810">
                  <c:v>42662.451388888891</c:v>
                </c:pt>
                <c:pt idx="22811">
                  <c:v>42662.454861111109</c:v>
                </c:pt>
                <c:pt idx="22812">
                  <c:v>42662.458333333336</c:v>
                </c:pt>
                <c:pt idx="22813">
                  <c:v>42662.461805555555</c:v>
                </c:pt>
                <c:pt idx="22814">
                  <c:v>42662.465277777781</c:v>
                </c:pt>
                <c:pt idx="22815">
                  <c:v>42662.46875</c:v>
                </c:pt>
                <c:pt idx="22816">
                  <c:v>42662.472222222219</c:v>
                </c:pt>
                <c:pt idx="22817">
                  <c:v>42662.475694444445</c:v>
                </c:pt>
                <c:pt idx="22818">
                  <c:v>42662.479166666664</c:v>
                </c:pt>
                <c:pt idx="22819">
                  <c:v>42662.482638888891</c:v>
                </c:pt>
                <c:pt idx="22820">
                  <c:v>42662.486111111109</c:v>
                </c:pt>
                <c:pt idx="22821">
                  <c:v>42662.489583333336</c:v>
                </c:pt>
                <c:pt idx="22822">
                  <c:v>42662.493055555555</c:v>
                </c:pt>
                <c:pt idx="22823">
                  <c:v>42662.496527777781</c:v>
                </c:pt>
                <c:pt idx="22824">
                  <c:v>42662.5</c:v>
                </c:pt>
                <c:pt idx="22825">
                  <c:v>42662.503472222219</c:v>
                </c:pt>
                <c:pt idx="22826">
                  <c:v>42662.506944444445</c:v>
                </c:pt>
                <c:pt idx="22827">
                  <c:v>42662.510416666664</c:v>
                </c:pt>
                <c:pt idx="22828">
                  <c:v>42662.513888888891</c:v>
                </c:pt>
                <c:pt idx="22829">
                  <c:v>42662.517361111109</c:v>
                </c:pt>
                <c:pt idx="22830">
                  <c:v>42662.520833333336</c:v>
                </c:pt>
                <c:pt idx="22831">
                  <c:v>42662.524305555555</c:v>
                </c:pt>
                <c:pt idx="22832">
                  <c:v>42662.527777777781</c:v>
                </c:pt>
                <c:pt idx="22833">
                  <c:v>42662.53125</c:v>
                </c:pt>
                <c:pt idx="22834">
                  <c:v>42662.534722222219</c:v>
                </c:pt>
                <c:pt idx="22835">
                  <c:v>42662.538194444445</c:v>
                </c:pt>
                <c:pt idx="22836">
                  <c:v>42662.541666666664</c:v>
                </c:pt>
                <c:pt idx="22837">
                  <c:v>42662.545138888891</c:v>
                </c:pt>
                <c:pt idx="22838">
                  <c:v>42662.548611111109</c:v>
                </c:pt>
                <c:pt idx="22839">
                  <c:v>42662.552083333336</c:v>
                </c:pt>
                <c:pt idx="22840">
                  <c:v>42662.555555555555</c:v>
                </c:pt>
                <c:pt idx="22841">
                  <c:v>42662.559027777781</c:v>
                </c:pt>
                <c:pt idx="22842">
                  <c:v>42662.5625</c:v>
                </c:pt>
                <c:pt idx="22843">
                  <c:v>42662.565972222219</c:v>
                </c:pt>
                <c:pt idx="22844">
                  <c:v>42662.569444444445</c:v>
                </c:pt>
                <c:pt idx="22845">
                  <c:v>42662.572916666664</c:v>
                </c:pt>
                <c:pt idx="22846">
                  <c:v>42662.576388888891</c:v>
                </c:pt>
                <c:pt idx="22847">
                  <c:v>42662.579861111109</c:v>
                </c:pt>
                <c:pt idx="22848">
                  <c:v>42662.583333333336</c:v>
                </c:pt>
                <c:pt idx="22849">
                  <c:v>42662.586805555555</c:v>
                </c:pt>
                <c:pt idx="22850">
                  <c:v>42662.590277777781</c:v>
                </c:pt>
                <c:pt idx="22851">
                  <c:v>42662.59375</c:v>
                </c:pt>
                <c:pt idx="22852">
                  <c:v>42662.597222222219</c:v>
                </c:pt>
                <c:pt idx="22853">
                  <c:v>42662.600694444445</c:v>
                </c:pt>
                <c:pt idx="22854">
                  <c:v>42662.604166666664</c:v>
                </c:pt>
                <c:pt idx="22855">
                  <c:v>42662.607638888891</c:v>
                </c:pt>
                <c:pt idx="22856">
                  <c:v>42662.611111111109</c:v>
                </c:pt>
                <c:pt idx="22857">
                  <c:v>42662.614583333336</c:v>
                </c:pt>
                <c:pt idx="22858">
                  <c:v>42662.618055555555</c:v>
                </c:pt>
                <c:pt idx="22859">
                  <c:v>42662.621527777781</c:v>
                </c:pt>
                <c:pt idx="22860">
                  <c:v>42662.625</c:v>
                </c:pt>
                <c:pt idx="22861">
                  <c:v>42662.628472222219</c:v>
                </c:pt>
                <c:pt idx="22862">
                  <c:v>42662.631944444445</c:v>
                </c:pt>
                <c:pt idx="22863">
                  <c:v>42662.635416666664</c:v>
                </c:pt>
                <c:pt idx="22864">
                  <c:v>42662.638888888891</c:v>
                </c:pt>
                <c:pt idx="22865">
                  <c:v>42662.642361111109</c:v>
                </c:pt>
                <c:pt idx="22866">
                  <c:v>42662.645833333336</c:v>
                </c:pt>
                <c:pt idx="22867">
                  <c:v>42662.649305555555</c:v>
                </c:pt>
                <c:pt idx="22868">
                  <c:v>42662.652777777781</c:v>
                </c:pt>
                <c:pt idx="22869">
                  <c:v>42662.65625</c:v>
                </c:pt>
                <c:pt idx="22870">
                  <c:v>42662.659722222219</c:v>
                </c:pt>
                <c:pt idx="22871">
                  <c:v>42662.663194444445</c:v>
                </c:pt>
                <c:pt idx="22872">
                  <c:v>42662.666666666664</c:v>
                </c:pt>
                <c:pt idx="22873">
                  <c:v>42662.670138888891</c:v>
                </c:pt>
                <c:pt idx="22874">
                  <c:v>42662.673611111109</c:v>
                </c:pt>
                <c:pt idx="22875">
                  <c:v>42662.677083333336</c:v>
                </c:pt>
                <c:pt idx="22876">
                  <c:v>42662.680555555555</c:v>
                </c:pt>
                <c:pt idx="22877">
                  <c:v>42662.684027777781</c:v>
                </c:pt>
                <c:pt idx="22878">
                  <c:v>42662.6875</c:v>
                </c:pt>
                <c:pt idx="22879">
                  <c:v>42662.690972222219</c:v>
                </c:pt>
                <c:pt idx="22880">
                  <c:v>42662.694444444445</c:v>
                </c:pt>
                <c:pt idx="22881">
                  <c:v>42662.697916666664</c:v>
                </c:pt>
                <c:pt idx="22882">
                  <c:v>42662.701388888891</c:v>
                </c:pt>
                <c:pt idx="22883">
                  <c:v>42662.704861111109</c:v>
                </c:pt>
                <c:pt idx="22884">
                  <c:v>42662.708333333336</c:v>
                </c:pt>
                <c:pt idx="22885">
                  <c:v>42662.711805555555</c:v>
                </c:pt>
                <c:pt idx="22886">
                  <c:v>42662.715277777781</c:v>
                </c:pt>
                <c:pt idx="22887">
                  <c:v>42662.71875</c:v>
                </c:pt>
                <c:pt idx="22888">
                  <c:v>42662.722222222219</c:v>
                </c:pt>
                <c:pt idx="22889">
                  <c:v>42662.725694444445</c:v>
                </c:pt>
                <c:pt idx="22890">
                  <c:v>42662.729166666664</c:v>
                </c:pt>
                <c:pt idx="22891">
                  <c:v>42662.732638888891</c:v>
                </c:pt>
                <c:pt idx="22892">
                  <c:v>42662.736111111109</c:v>
                </c:pt>
                <c:pt idx="22893">
                  <c:v>42662.739583333336</c:v>
                </c:pt>
                <c:pt idx="22894">
                  <c:v>42662.743055555555</c:v>
                </c:pt>
                <c:pt idx="22895">
                  <c:v>42662.746527777781</c:v>
                </c:pt>
                <c:pt idx="22896">
                  <c:v>42662.75</c:v>
                </c:pt>
                <c:pt idx="22897">
                  <c:v>42662.753472222219</c:v>
                </c:pt>
                <c:pt idx="22898">
                  <c:v>42662.756944444445</c:v>
                </c:pt>
                <c:pt idx="22899">
                  <c:v>42662.760416666664</c:v>
                </c:pt>
                <c:pt idx="22900">
                  <c:v>42662.763888888891</c:v>
                </c:pt>
                <c:pt idx="22901">
                  <c:v>42662.767361111109</c:v>
                </c:pt>
                <c:pt idx="22902">
                  <c:v>42662.770833333336</c:v>
                </c:pt>
                <c:pt idx="22903">
                  <c:v>42662.774305555555</c:v>
                </c:pt>
                <c:pt idx="22904">
                  <c:v>42662.777777777781</c:v>
                </c:pt>
                <c:pt idx="22905">
                  <c:v>42662.78125</c:v>
                </c:pt>
                <c:pt idx="22906">
                  <c:v>42662.784722222219</c:v>
                </c:pt>
                <c:pt idx="22907">
                  <c:v>42662.788194444445</c:v>
                </c:pt>
                <c:pt idx="22908">
                  <c:v>42662.791666666664</c:v>
                </c:pt>
                <c:pt idx="22909">
                  <c:v>42662.795138888891</c:v>
                </c:pt>
                <c:pt idx="22910">
                  <c:v>42662.798611111109</c:v>
                </c:pt>
                <c:pt idx="22911">
                  <c:v>42662.802083333336</c:v>
                </c:pt>
                <c:pt idx="22912">
                  <c:v>42662.805555555555</c:v>
                </c:pt>
                <c:pt idx="22913">
                  <c:v>42662.809027777781</c:v>
                </c:pt>
                <c:pt idx="22914">
                  <c:v>42662.8125</c:v>
                </c:pt>
                <c:pt idx="22915">
                  <c:v>42662.815972222219</c:v>
                </c:pt>
                <c:pt idx="22916">
                  <c:v>42662.819444444445</c:v>
                </c:pt>
                <c:pt idx="22917">
                  <c:v>42662.822916666664</c:v>
                </c:pt>
                <c:pt idx="22918">
                  <c:v>42662.826388888891</c:v>
                </c:pt>
                <c:pt idx="22919">
                  <c:v>42662.829861111109</c:v>
                </c:pt>
                <c:pt idx="22920">
                  <c:v>42662.833333333336</c:v>
                </c:pt>
                <c:pt idx="22921">
                  <c:v>42662.836805555555</c:v>
                </c:pt>
                <c:pt idx="22922">
                  <c:v>42662.840277777781</c:v>
                </c:pt>
                <c:pt idx="22923">
                  <c:v>42662.84375</c:v>
                </c:pt>
                <c:pt idx="22924">
                  <c:v>42662.847222222219</c:v>
                </c:pt>
                <c:pt idx="22925">
                  <c:v>42662.850694444445</c:v>
                </c:pt>
                <c:pt idx="22926">
                  <c:v>42662.854166666664</c:v>
                </c:pt>
                <c:pt idx="22927">
                  <c:v>42662.857638888891</c:v>
                </c:pt>
                <c:pt idx="22928">
                  <c:v>42662.861111111109</c:v>
                </c:pt>
                <c:pt idx="22929">
                  <c:v>42662.864583333336</c:v>
                </c:pt>
                <c:pt idx="22930">
                  <c:v>42662.868055555555</c:v>
                </c:pt>
                <c:pt idx="22931">
                  <c:v>42662.871527777781</c:v>
                </c:pt>
                <c:pt idx="22932">
                  <c:v>42662.875</c:v>
                </c:pt>
                <c:pt idx="22933">
                  <c:v>42662.878472222219</c:v>
                </c:pt>
                <c:pt idx="22934">
                  <c:v>42662.881944444445</c:v>
                </c:pt>
                <c:pt idx="22935">
                  <c:v>42662.885416666664</c:v>
                </c:pt>
                <c:pt idx="22936">
                  <c:v>42662.888888888891</c:v>
                </c:pt>
                <c:pt idx="22937">
                  <c:v>42662.892361111109</c:v>
                </c:pt>
                <c:pt idx="22938">
                  <c:v>42662.895833333336</c:v>
                </c:pt>
                <c:pt idx="22939">
                  <c:v>42662.899305555555</c:v>
                </c:pt>
                <c:pt idx="22940">
                  <c:v>42662.902777777781</c:v>
                </c:pt>
                <c:pt idx="22941">
                  <c:v>42662.90625</c:v>
                </c:pt>
                <c:pt idx="22942">
                  <c:v>42662.909722222219</c:v>
                </c:pt>
                <c:pt idx="22943">
                  <c:v>42662.913194444445</c:v>
                </c:pt>
                <c:pt idx="22944">
                  <c:v>42662.916666666664</c:v>
                </c:pt>
                <c:pt idx="22945">
                  <c:v>42662.920138888891</c:v>
                </c:pt>
                <c:pt idx="22946">
                  <c:v>42662.923611111109</c:v>
                </c:pt>
                <c:pt idx="22947">
                  <c:v>42662.927083333336</c:v>
                </c:pt>
                <c:pt idx="22948">
                  <c:v>42662.930555555555</c:v>
                </c:pt>
                <c:pt idx="22949">
                  <c:v>42662.934027777781</c:v>
                </c:pt>
                <c:pt idx="22950">
                  <c:v>42662.9375</c:v>
                </c:pt>
                <c:pt idx="22951">
                  <c:v>42662.940972222219</c:v>
                </c:pt>
                <c:pt idx="22952">
                  <c:v>42662.944444444445</c:v>
                </c:pt>
                <c:pt idx="22953">
                  <c:v>42662.947916666664</c:v>
                </c:pt>
                <c:pt idx="22954">
                  <c:v>42662.951388888891</c:v>
                </c:pt>
                <c:pt idx="22955">
                  <c:v>42662.954861111109</c:v>
                </c:pt>
                <c:pt idx="22956">
                  <c:v>42662.958333333336</c:v>
                </c:pt>
                <c:pt idx="22957">
                  <c:v>42662.961805555555</c:v>
                </c:pt>
                <c:pt idx="22958">
                  <c:v>42662.965277777781</c:v>
                </c:pt>
                <c:pt idx="22959">
                  <c:v>42662.96875</c:v>
                </c:pt>
                <c:pt idx="22960">
                  <c:v>42662.972222222219</c:v>
                </c:pt>
                <c:pt idx="22961">
                  <c:v>42662.975694444445</c:v>
                </c:pt>
                <c:pt idx="22962">
                  <c:v>42662.979166666664</c:v>
                </c:pt>
                <c:pt idx="22963">
                  <c:v>42662.982638888891</c:v>
                </c:pt>
                <c:pt idx="22964">
                  <c:v>42662.986111111109</c:v>
                </c:pt>
                <c:pt idx="22965">
                  <c:v>42662.989583333336</c:v>
                </c:pt>
                <c:pt idx="22966">
                  <c:v>42662.993055555555</c:v>
                </c:pt>
                <c:pt idx="22967">
                  <c:v>42662.996527777781</c:v>
                </c:pt>
                <c:pt idx="22968">
                  <c:v>42663</c:v>
                </c:pt>
                <c:pt idx="22969">
                  <c:v>42663.003472222219</c:v>
                </c:pt>
                <c:pt idx="22970">
                  <c:v>42663.006944444445</c:v>
                </c:pt>
                <c:pt idx="22971">
                  <c:v>42663.010416666664</c:v>
                </c:pt>
                <c:pt idx="22972">
                  <c:v>42663.013888888891</c:v>
                </c:pt>
                <c:pt idx="22973">
                  <c:v>42663.017361111109</c:v>
                </c:pt>
                <c:pt idx="22974">
                  <c:v>42663.020833333336</c:v>
                </c:pt>
                <c:pt idx="22975">
                  <c:v>42663.024305555555</c:v>
                </c:pt>
                <c:pt idx="22976">
                  <c:v>42663.027777777781</c:v>
                </c:pt>
                <c:pt idx="22977">
                  <c:v>42663.03125</c:v>
                </c:pt>
                <c:pt idx="22978">
                  <c:v>42663.034722222219</c:v>
                </c:pt>
                <c:pt idx="22979">
                  <c:v>42663.038194444445</c:v>
                </c:pt>
                <c:pt idx="22980">
                  <c:v>42663.041666666664</c:v>
                </c:pt>
                <c:pt idx="22981">
                  <c:v>42663.045138888891</c:v>
                </c:pt>
                <c:pt idx="22982">
                  <c:v>42663.048611111109</c:v>
                </c:pt>
                <c:pt idx="22983">
                  <c:v>42663.052083333336</c:v>
                </c:pt>
                <c:pt idx="22984">
                  <c:v>42663.055555555555</c:v>
                </c:pt>
                <c:pt idx="22985">
                  <c:v>42663.059027777781</c:v>
                </c:pt>
                <c:pt idx="22986">
                  <c:v>42663.0625</c:v>
                </c:pt>
                <c:pt idx="22987">
                  <c:v>42663.065972222219</c:v>
                </c:pt>
                <c:pt idx="22988">
                  <c:v>42663.069444444445</c:v>
                </c:pt>
                <c:pt idx="22989">
                  <c:v>42663.072916666664</c:v>
                </c:pt>
                <c:pt idx="22990">
                  <c:v>42663.076388888891</c:v>
                </c:pt>
                <c:pt idx="22991">
                  <c:v>42663.079861111109</c:v>
                </c:pt>
                <c:pt idx="22992">
                  <c:v>42663.083333333336</c:v>
                </c:pt>
                <c:pt idx="22993">
                  <c:v>42663.086805555555</c:v>
                </c:pt>
                <c:pt idx="22994">
                  <c:v>42663.090277777781</c:v>
                </c:pt>
                <c:pt idx="22995">
                  <c:v>42663.09375</c:v>
                </c:pt>
                <c:pt idx="22996">
                  <c:v>42663.097222222219</c:v>
                </c:pt>
                <c:pt idx="22997">
                  <c:v>42663.100694444445</c:v>
                </c:pt>
                <c:pt idx="22998">
                  <c:v>42663.104166666664</c:v>
                </c:pt>
                <c:pt idx="22999">
                  <c:v>42663.107638888891</c:v>
                </c:pt>
                <c:pt idx="23000">
                  <c:v>42663.111111111109</c:v>
                </c:pt>
                <c:pt idx="23001">
                  <c:v>42663.114583333336</c:v>
                </c:pt>
                <c:pt idx="23002">
                  <c:v>42663.118055555555</c:v>
                </c:pt>
                <c:pt idx="23003">
                  <c:v>42663.121527777781</c:v>
                </c:pt>
                <c:pt idx="23004">
                  <c:v>42663.125</c:v>
                </c:pt>
                <c:pt idx="23005">
                  <c:v>42663.128472222219</c:v>
                </c:pt>
                <c:pt idx="23006">
                  <c:v>42663.131944444445</c:v>
                </c:pt>
                <c:pt idx="23007">
                  <c:v>42663.135416666664</c:v>
                </c:pt>
                <c:pt idx="23008">
                  <c:v>42663.138888888891</c:v>
                </c:pt>
                <c:pt idx="23009">
                  <c:v>42663.142361111109</c:v>
                </c:pt>
                <c:pt idx="23010">
                  <c:v>42663.145833333336</c:v>
                </c:pt>
                <c:pt idx="23011">
                  <c:v>42663.149305555555</c:v>
                </c:pt>
                <c:pt idx="23012">
                  <c:v>42663.152777777781</c:v>
                </c:pt>
                <c:pt idx="23013">
                  <c:v>42663.15625</c:v>
                </c:pt>
                <c:pt idx="23014">
                  <c:v>42663.159722222219</c:v>
                </c:pt>
                <c:pt idx="23015">
                  <c:v>42663.163194444445</c:v>
                </c:pt>
                <c:pt idx="23016">
                  <c:v>42663.166666666664</c:v>
                </c:pt>
                <c:pt idx="23017">
                  <c:v>42663.170138888891</c:v>
                </c:pt>
                <c:pt idx="23018">
                  <c:v>42663.173611111109</c:v>
                </c:pt>
                <c:pt idx="23019">
                  <c:v>42663.177083333336</c:v>
                </c:pt>
                <c:pt idx="23020">
                  <c:v>42663.180555555555</c:v>
                </c:pt>
                <c:pt idx="23021">
                  <c:v>42663.184027777781</c:v>
                </c:pt>
                <c:pt idx="23022">
                  <c:v>42663.1875</c:v>
                </c:pt>
                <c:pt idx="23023">
                  <c:v>42663.190972222219</c:v>
                </c:pt>
                <c:pt idx="23024">
                  <c:v>42663.194444444445</c:v>
                </c:pt>
                <c:pt idx="23025">
                  <c:v>42663.197916666664</c:v>
                </c:pt>
                <c:pt idx="23026">
                  <c:v>42663.201388888891</c:v>
                </c:pt>
                <c:pt idx="23027">
                  <c:v>42663.204861111109</c:v>
                </c:pt>
                <c:pt idx="23028">
                  <c:v>42663.208333333336</c:v>
                </c:pt>
                <c:pt idx="23029">
                  <c:v>42663.211805555555</c:v>
                </c:pt>
                <c:pt idx="23030">
                  <c:v>42663.215277777781</c:v>
                </c:pt>
                <c:pt idx="23031">
                  <c:v>42663.21875</c:v>
                </c:pt>
                <c:pt idx="23032">
                  <c:v>42663.222222222219</c:v>
                </c:pt>
                <c:pt idx="23033">
                  <c:v>42663.225694444445</c:v>
                </c:pt>
                <c:pt idx="23034">
                  <c:v>42663.229166666664</c:v>
                </c:pt>
                <c:pt idx="23035">
                  <c:v>42663.232638888891</c:v>
                </c:pt>
                <c:pt idx="23036">
                  <c:v>42663.236111111109</c:v>
                </c:pt>
                <c:pt idx="23037">
                  <c:v>42663.239583333336</c:v>
                </c:pt>
                <c:pt idx="23038">
                  <c:v>42663.243055555555</c:v>
                </c:pt>
                <c:pt idx="23039">
                  <c:v>42663.246527777781</c:v>
                </c:pt>
                <c:pt idx="23040">
                  <c:v>42663.25</c:v>
                </c:pt>
                <c:pt idx="23041">
                  <c:v>42663.253472222219</c:v>
                </c:pt>
                <c:pt idx="23042">
                  <c:v>42663.256944444445</c:v>
                </c:pt>
                <c:pt idx="23043">
                  <c:v>42663.260416666664</c:v>
                </c:pt>
                <c:pt idx="23044">
                  <c:v>42663.263888888891</c:v>
                </c:pt>
                <c:pt idx="23045">
                  <c:v>42663.267361111109</c:v>
                </c:pt>
                <c:pt idx="23046">
                  <c:v>42663.270833333336</c:v>
                </c:pt>
                <c:pt idx="23047">
                  <c:v>42663.274305555555</c:v>
                </c:pt>
                <c:pt idx="23048">
                  <c:v>42663.277777777781</c:v>
                </c:pt>
                <c:pt idx="23049">
                  <c:v>42663.28125</c:v>
                </c:pt>
                <c:pt idx="23050">
                  <c:v>42663.284722222219</c:v>
                </c:pt>
                <c:pt idx="23051">
                  <c:v>42663.288194444445</c:v>
                </c:pt>
                <c:pt idx="23052">
                  <c:v>42663.291666666664</c:v>
                </c:pt>
                <c:pt idx="23053">
                  <c:v>42663.295138888891</c:v>
                </c:pt>
                <c:pt idx="23054">
                  <c:v>42663.298611111109</c:v>
                </c:pt>
                <c:pt idx="23055">
                  <c:v>42663.302083333336</c:v>
                </c:pt>
                <c:pt idx="23056">
                  <c:v>42663.305555555555</c:v>
                </c:pt>
                <c:pt idx="23057">
                  <c:v>42663.309027777781</c:v>
                </c:pt>
                <c:pt idx="23058">
                  <c:v>42663.3125</c:v>
                </c:pt>
                <c:pt idx="23059">
                  <c:v>42663.315972222219</c:v>
                </c:pt>
                <c:pt idx="23060">
                  <c:v>42663.319444444445</c:v>
                </c:pt>
                <c:pt idx="23061">
                  <c:v>42663.322916666664</c:v>
                </c:pt>
                <c:pt idx="23062">
                  <c:v>42663.326388888891</c:v>
                </c:pt>
                <c:pt idx="23063">
                  <c:v>42663.329861111109</c:v>
                </c:pt>
                <c:pt idx="23064">
                  <c:v>42663.333333333336</c:v>
                </c:pt>
                <c:pt idx="23065">
                  <c:v>42663.336805555555</c:v>
                </c:pt>
                <c:pt idx="23066">
                  <c:v>42663.340277777781</c:v>
                </c:pt>
                <c:pt idx="23067">
                  <c:v>42663.34375</c:v>
                </c:pt>
                <c:pt idx="23068">
                  <c:v>42663.347222222219</c:v>
                </c:pt>
                <c:pt idx="23069">
                  <c:v>42663.350694444445</c:v>
                </c:pt>
                <c:pt idx="23070">
                  <c:v>42663.354166666664</c:v>
                </c:pt>
                <c:pt idx="23071">
                  <c:v>42663.357638888891</c:v>
                </c:pt>
                <c:pt idx="23072">
                  <c:v>42663.361111111109</c:v>
                </c:pt>
                <c:pt idx="23073">
                  <c:v>42663.364583333336</c:v>
                </c:pt>
                <c:pt idx="23074">
                  <c:v>42663.368055555555</c:v>
                </c:pt>
                <c:pt idx="23075">
                  <c:v>42663.371527777781</c:v>
                </c:pt>
                <c:pt idx="23076">
                  <c:v>42663.375</c:v>
                </c:pt>
                <c:pt idx="23077">
                  <c:v>42663.378472222219</c:v>
                </c:pt>
                <c:pt idx="23078">
                  <c:v>42663.381944444445</c:v>
                </c:pt>
                <c:pt idx="23079">
                  <c:v>42663.385416666664</c:v>
                </c:pt>
                <c:pt idx="23080">
                  <c:v>42663.388888888891</c:v>
                </c:pt>
                <c:pt idx="23081">
                  <c:v>42663.392361111109</c:v>
                </c:pt>
                <c:pt idx="23082">
                  <c:v>42663.395833333336</c:v>
                </c:pt>
                <c:pt idx="23083">
                  <c:v>42663.399305555555</c:v>
                </c:pt>
                <c:pt idx="23084">
                  <c:v>42663.402777777781</c:v>
                </c:pt>
                <c:pt idx="23085">
                  <c:v>42663.40625</c:v>
                </c:pt>
                <c:pt idx="23086">
                  <c:v>42663.409722222219</c:v>
                </c:pt>
                <c:pt idx="23087">
                  <c:v>42663.413194444445</c:v>
                </c:pt>
                <c:pt idx="23088">
                  <c:v>42663.416666666664</c:v>
                </c:pt>
                <c:pt idx="23089">
                  <c:v>42663.420138888891</c:v>
                </c:pt>
                <c:pt idx="23090">
                  <c:v>42663.423611111109</c:v>
                </c:pt>
                <c:pt idx="23091">
                  <c:v>42663.427083333336</c:v>
                </c:pt>
                <c:pt idx="23092">
                  <c:v>42663.430555555555</c:v>
                </c:pt>
                <c:pt idx="23093">
                  <c:v>42663.434027777781</c:v>
                </c:pt>
                <c:pt idx="23094">
                  <c:v>42663.4375</c:v>
                </c:pt>
                <c:pt idx="23095">
                  <c:v>42663.440972222219</c:v>
                </c:pt>
                <c:pt idx="23096">
                  <c:v>42663.444444444445</c:v>
                </c:pt>
                <c:pt idx="23097">
                  <c:v>42663.447916666664</c:v>
                </c:pt>
                <c:pt idx="23098">
                  <c:v>42663.451388888891</c:v>
                </c:pt>
                <c:pt idx="23099">
                  <c:v>42663.454861111109</c:v>
                </c:pt>
                <c:pt idx="23100">
                  <c:v>42663.458333333336</c:v>
                </c:pt>
                <c:pt idx="23101">
                  <c:v>42663.461805555555</c:v>
                </c:pt>
                <c:pt idx="23102">
                  <c:v>42663.465277777781</c:v>
                </c:pt>
                <c:pt idx="23103">
                  <c:v>42663.46875</c:v>
                </c:pt>
                <c:pt idx="23104">
                  <c:v>42663.472222222219</c:v>
                </c:pt>
                <c:pt idx="23105">
                  <c:v>42663.475694444445</c:v>
                </c:pt>
                <c:pt idx="23106">
                  <c:v>42663.479166666664</c:v>
                </c:pt>
                <c:pt idx="23107">
                  <c:v>42663.482638888891</c:v>
                </c:pt>
                <c:pt idx="23108">
                  <c:v>42663.486111111109</c:v>
                </c:pt>
                <c:pt idx="23109">
                  <c:v>42663.489583333336</c:v>
                </c:pt>
                <c:pt idx="23110">
                  <c:v>42663.493055555555</c:v>
                </c:pt>
                <c:pt idx="23111">
                  <c:v>42663.496527777781</c:v>
                </c:pt>
                <c:pt idx="23112">
                  <c:v>42663.5</c:v>
                </c:pt>
                <c:pt idx="23113">
                  <c:v>42663.503472222219</c:v>
                </c:pt>
                <c:pt idx="23114">
                  <c:v>42663.506944444445</c:v>
                </c:pt>
                <c:pt idx="23115">
                  <c:v>42663.510416666664</c:v>
                </c:pt>
                <c:pt idx="23116">
                  <c:v>42663.513888888891</c:v>
                </c:pt>
                <c:pt idx="23117">
                  <c:v>42663.517361111109</c:v>
                </c:pt>
                <c:pt idx="23118">
                  <c:v>42663.520833333336</c:v>
                </c:pt>
                <c:pt idx="23119">
                  <c:v>42663.524305555555</c:v>
                </c:pt>
                <c:pt idx="23120">
                  <c:v>42663.527777777781</c:v>
                </c:pt>
                <c:pt idx="23121">
                  <c:v>42663.53125</c:v>
                </c:pt>
                <c:pt idx="23122">
                  <c:v>42663.534722222219</c:v>
                </c:pt>
                <c:pt idx="23123">
                  <c:v>42663.538194444445</c:v>
                </c:pt>
                <c:pt idx="23124">
                  <c:v>42663.541666666664</c:v>
                </c:pt>
                <c:pt idx="23125">
                  <c:v>42663.545138888891</c:v>
                </c:pt>
                <c:pt idx="23126">
                  <c:v>42663.548611111109</c:v>
                </c:pt>
                <c:pt idx="23127">
                  <c:v>42663.552083333336</c:v>
                </c:pt>
                <c:pt idx="23128">
                  <c:v>42663.555555555555</c:v>
                </c:pt>
                <c:pt idx="23129">
                  <c:v>42663.559027777781</c:v>
                </c:pt>
                <c:pt idx="23130">
                  <c:v>42663.5625</c:v>
                </c:pt>
                <c:pt idx="23131">
                  <c:v>42663.565972222219</c:v>
                </c:pt>
                <c:pt idx="23132">
                  <c:v>42663.569444444445</c:v>
                </c:pt>
                <c:pt idx="23133">
                  <c:v>42663.572916666664</c:v>
                </c:pt>
                <c:pt idx="23134">
                  <c:v>42663.576388888891</c:v>
                </c:pt>
                <c:pt idx="23135">
                  <c:v>42663.579861111109</c:v>
                </c:pt>
                <c:pt idx="23136">
                  <c:v>42663.583333333336</c:v>
                </c:pt>
                <c:pt idx="23137">
                  <c:v>42663.586805555555</c:v>
                </c:pt>
                <c:pt idx="23138">
                  <c:v>42663.590277777781</c:v>
                </c:pt>
                <c:pt idx="23139">
                  <c:v>42663.59375</c:v>
                </c:pt>
                <c:pt idx="23140">
                  <c:v>42663.597222222219</c:v>
                </c:pt>
                <c:pt idx="23141">
                  <c:v>42663.600694444445</c:v>
                </c:pt>
                <c:pt idx="23142">
                  <c:v>42663.604166666664</c:v>
                </c:pt>
                <c:pt idx="23143">
                  <c:v>42663.607638888891</c:v>
                </c:pt>
                <c:pt idx="23144">
                  <c:v>42663.611111111109</c:v>
                </c:pt>
                <c:pt idx="23145">
                  <c:v>42663.614583333336</c:v>
                </c:pt>
                <c:pt idx="23146">
                  <c:v>42663.618055555555</c:v>
                </c:pt>
                <c:pt idx="23147">
                  <c:v>42663.621527777781</c:v>
                </c:pt>
                <c:pt idx="23148">
                  <c:v>42663.625</c:v>
                </c:pt>
                <c:pt idx="23149">
                  <c:v>42663.628472222219</c:v>
                </c:pt>
                <c:pt idx="23150">
                  <c:v>42663.631944444445</c:v>
                </c:pt>
                <c:pt idx="23151">
                  <c:v>42663.635416666664</c:v>
                </c:pt>
                <c:pt idx="23152">
                  <c:v>42663.638888888891</c:v>
                </c:pt>
                <c:pt idx="23153">
                  <c:v>42663.642361111109</c:v>
                </c:pt>
                <c:pt idx="23154">
                  <c:v>42663.645833333336</c:v>
                </c:pt>
                <c:pt idx="23155">
                  <c:v>42663.649305555555</c:v>
                </c:pt>
                <c:pt idx="23156">
                  <c:v>42663.652777777781</c:v>
                </c:pt>
                <c:pt idx="23157">
                  <c:v>42663.65625</c:v>
                </c:pt>
                <c:pt idx="23158">
                  <c:v>42663.659722222219</c:v>
                </c:pt>
                <c:pt idx="23159">
                  <c:v>42663.663194444445</c:v>
                </c:pt>
                <c:pt idx="23160">
                  <c:v>42663.666666666664</c:v>
                </c:pt>
                <c:pt idx="23161">
                  <c:v>42663.670138888891</c:v>
                </c:pt>
                <c:pt idx="23162">
                  <c:v>42663.673611111109</c:v>
                </c:pt>
                <c:pt idx="23163">
                  <c:v>42663.677083333336</c:v>
                </c:pt>
                <c:pt idx="23164">
                  <c:v>42663.680555555555</c:v>
                </c:pt>
                <c:pt idx="23165">
                  <c:v>42663.684027777781</c:v>
                </c:pt>
                <c:pt idx="23166">
                  <c:v>42663.6875</c:v>
                </c:pt>
                <c:pt idx="23167">
                  <c:v>42663.690972222219</c:v>
                </c:pt>
                <c:pt idx="23168">
                  <c:v>42663.694444444445</c:v>
                </c:pt>
                <c:pt idx="23169">
                  <c:v>42663.697916666664</c:v>
                </c:pt>
                <c:pt idx="23170">
                  <c:v>42663.701388888891</c:v>
                </c:pt>
                <c:pt idx="23171">
                  <c:v>42663.704861111109</c:v>
                </c:pt>
                <c:pt idx="23172">
                  <c:v>42663.708333333336</c:v>
                </c:pt>
                <c:pt idx="23173">
                  <c:v>42663.711805555555</c:v>
                </c:pt>
                <c:pt idx="23174">
                  <c:v>42663.715277777781</c:v>
                </c:pt>
                <c:pt idx="23175">
                  <c:v>42663.71875</c:v>
                </c:pt>
                <c:pt idx="23176">
                  <c:v>42663.722222222219</c:v>
                </c:pt>
                <c:pt idx="23177">
                  <c:v>42663.725694444445</c:v>
                </c:pt>
                <c:pt idx="23178">
                  <c:v>42663.729166666664</c:v>
                </c:pt>
                <c:pt idx="23179">
                  <c:v>42663.732638888891</c:v>
                </c:pt>
                <c:pt idx="23180">
                  <c:v>42663.736111111109</c:v>
                </c:pt>
                <c:pt idx="23181">
                  <c:v>42663.739583333336</c:v>
                </c:pt>
                <c:pt idx="23182">
                  <c:v>42663.743055555555</c:v>
                </c:pt>
                <c:pt idx="23183">
                  <c:v>42663.746527777781</c:v>
                </c:pt>
                <c:pt idx="23184">
                  <c:v>42663.75</c:v>
                </c:pt>
                <c:pt idx="23185">
                  <c:v>42663.753472222219</c:v>
                </c:pt>
                <c:pt idx="23186">
                  <c:v>42663.756944444445</c:v>
                </c:pt>
                <c:pt idx="23187">
                  <c:v>42663.760416666664</c:v>
                </c:pt>
                <c:pt idx="23188">
                  <c:v>42663.763888888891</c:v>
                </c:pt>
                <c:pt idx="23189">
                  <c:v>42663.767361111109</c:v>
                </c:pt>
                <c:pt idx="23190">
                  <c:v>42663.770833333336</c:v>
                </c:pt>
                <c:pt idx="23191">
                  <c:v>42663.774305555555</c:v>
                </c:pt>
                <c:pt idx="23192">
                  <c:v>42663.777777777781</c:v>
                </c:pt>
                <c:pt idx="23193">
                  <c:v>42663.78125</c:v>
                </c:pt>
                <c:pt idx="23194">
                  <c:v>42663.784722222219</c:v>
                </c:pt>
                <c:pt idx="23195">
                  <c:v>42663.788194444445</c:v>
                </c:pt>
                <c:pt idx="23196">
                  <c:v>42663.791666666664</c:v>
                </c:pt>
                <c:pt idx="23197">
                  <c:v>42663.795138888891</c:v>
                </c:pt>
                <c:pt idx="23198">
                  <c:v>42663.798611111109</c:v>
                </c:pt>
                <c:pt idx="23199">
                  <c:v>42663.802083333336</c:v>
                </c:pt>
                <c:pt idx="23200">
                  <c:v>42663.805555555555</c:v>
                </c:pt>
                <c:pt idx="23201">
                  <c:v>42663.809027777781</c:v>
                </c:pt>
                <c:pt idx="23202">
                  <c:v>42663.8125</c:v>
                </c:pt>
                <c:pt idx="23203">
                  <c:v>42663.815972222219</c:v>
                </c:pt>
                <c:pt idx="23204">
                  <c:v>42663.819444444445</c:v>
                </c:pt>
                <c:pt idx="23205">
                  <c:v>42663.822916666664</c:v>
                </c:pt>
                <c:pt idx="23206">
                  <c:v>42663.826388888891</c:v>
                </c:pt>
                <c:pt idx="23207">
                  <c:v>42663.829861111109</c:v>
                </c:pt>
                <c:pt idx="23208">
                  <c:v>42663.833333333336</c:v>
                </c:pt>
                <c:pt idx="23209">
                  <c:v>42663.836805555555</c:v>
                </c:pt>
                <c:pt idx="23210">
                  <c:v>42663.840277777781</c:v>
                </c:pt>
                <c:pt idx="23211">
                  <c:v>42663.84375</c:v>
                </c:pt>
                <c:pt idx="23212">
                  <c:v>42663.847222222219</c:v>
                </c:pt>
                <c:pt idx="23213">
                  <c:v>42663.850694444445</c:v>
                </c:pt>
                <c:pt idx="23214">
                  <c:v>42663.854166666664</c:v>
                </c:pt>
                <c:pt idx="23215">
                  <c:v>42663.857638888891</c:v>
                </c:pt>
                <c:pt idx="23216">
                  <c:v>42663.861111111109</c:v>
                </c:pt>
                <c:pt idx="23217">
                  <c:v>42663.864583333336</c:v>
                </c:pt>
                <c:pt idx="23218">
                  <c:v>42663.868055555555</c:v>
                </c:pt>
                <c:pt idx="23219">
                  <c:v>42663.871527777781</c:v>
                </c:pt>
                <c:pt idx="23220">
                  <c:v>42663.875</c:v>
                </c:pt>
                <c:pt idx="23221">
                  <c:v>42663.878472222219</c:v>
                </c:pt>
                <c:pt idx="23222">
                  <c:v>42663.881944444445</c:v>
                </c:pt>
                <c:pt idx="23223">
                  <c:v>42663.885416666664</c:v>
                </c:pt>
                <c:pt idx="23224">
                  <c:v>42663.888888888891</c:v>
                </c:pt>
                <c:pt idx="23225">
                  <c:v>42663.892361111109</c:v>
                </c:pt>
                <c:pt idx="23226">
                  <c:v>42663.895833333336</c:v>
                </c:pt>
                <c:pt idx="23227">
                  <c:v>42663.899305555555</c:v>
                </c:pt>
                <c:pt idx="23228">
                  <c:v>42663.902777777781</c:v>
                </c:pt>
                <c:pt idx="23229">
                  <c:v>42663.90625</c:v>
                </c:pt>
                <c:pt idx="23230">
                  <c:v>42663.909722222219</c:v>
                </c:pt>
                <c:pt idx="23231">
                  <c:v>42663.913194444445</c:v>
                </c:pt>
                <c:pt idx="23232">
                  <c:v>42663.916666666664</c:v>
                </c:pt>
                <c:pt idx="23233">
                  <c:v>42663.920138888891</c:v>
                </c:pt>
                <c:pt idx="23234">
                  <c:v>42663.923611111109</c:v>
                </c:pt>
                <c:pt idx="23235">
                  <c:v>42663.927083333336</c:v>
                </c:pt>
                <c:pt idx="23236">
                  <c:v>42663.930555555555</c:v>
                </c:pt>
                <c:pt idx="23237">
                  <c:v>42663.934027777781</c:v>
                </c:pt>
                <c:pt idx="23238">
                  <c:v>42663.9375</c:v>
                </c:pt>
                <c:pt idx="23239">
                  <c:v>42663.940972222219</c:v>
                </c:pt>
                <c:pt idx="23240">
                  <c:v>42663.944444444445</c:v>
                </c:pt>
                <c:pt idx="23241">
                  <c:v>42663.947916666664</c:v>
                </c:pt>
                <c:pt idx="23242">
                  <c:v>42663.951388888891</c:v>
                </c:pt>
                <c:pt idx="23243">
                  <c:v>42663.954861111109</c:v>
                </c:pt>
                <c:pt idx="23244">
                  <c:v>42663.958333333336</c:v>
                </c:pt>
                <c:pt idx="23245">
                  <c:v>42663.961805555555</c:v>
                </c:pt>
                <c:pt idx="23246">
                  <c:v>42663.965277777781</c:v>
                </c:pt>
                <c:pt idx="23247">
                  <c:v>42663.96875</c:v>
                </c:pt>
                <c:pt idx="23248">
                  <c:v>42663.972222222219</c:v>
                </c:pt>
                <c:pt idx="23249">
                  <c:v>42663.975694444445</c:v>
                </c:pt>
                <c:pt idx="23250">
                  <c:v>42663.979166666664</c:v>
                </c:pt>
                <c:pt idx="23251">
                  <c:v>42663.982638888891</c:v>
                </c:pt>
                <c:pt idx="23252">
                  <c:v>42663.986111111109</c:v>
                </c:pt>
                <c:pt idx="23253">
                  <c:v>42663.989583333336</c:v>
                </c:pt>
                <c:pt idx="23254">
                  <c:v>42663.993055555555</c:v>
                </c:pt>
                <c:pt idx="23255">
                  <c:v>42663.996527777781</c:v>
                </c:pt>
                <c:pt idx="23256">
                  <c:v>42664</c:v>
                </c:pt>
                <c:pt idx="23257">
                  <c:v>42664.003472222219</c:v>
                </c:pt>
                <c:pt idx="23258">
                  <c:v>42664.006944444445</c:v>
                </c:pt>
                <c:pt idx="23259">
                  <c:v>42664.010416666664</c:v>
                </c:pt>
                <c:pt idx="23260">
                  <c:v>42664.013888888891</c:v>
                </c:pt>
                <c:pt idx="23261">
                  <c:v>42664.017361111109</c:v>
                </c:pt>
                <c:pt idx="23262">
                  <c:v>42664.020833333336</c:v>
                </c:pt>
                <c:pt idx="23263">
                  <c:v>42664.024305555555</c:v>
                </c:pt>
                <c:pt idx="23264">
                  <c:v>42664.027777777781</c:v>
                </c:pt>
                <c:pt idx="23265">
                  <c:v>42664.03125</c:v>
                </c:pt>
                <c:pt idx="23266">
                  <c:v>42664.034722222219</c:v>
                </c:pt>
                <c:pt idx="23267">
                  <c:v>42664.038194444445</c:v>
                </c:pt>
                <c:pt idx="23268">
                  <c:v>42664.041666666664</c:v>
                </c:pt>
                <c:pt idx="23269">
                  <c:v>42664.045138888891</c:v>
                </c:pt>
                <c:pt idx="23270">
                  <c:v>42664.048611111109</c:v>
                </c:pt>
                <c:pt idx="23271">
                  <c:v>42664.052083333336</c:v>
                </c:pt>
                <c:pt idx="23272">
                  <c:v>42664.055555555555</c:v>
                </c:pt>
                <c:pt idx="23273">
                  <c:v>42664.059027777781</c:v>
                </c:pt>
                <c:pt idx="23274">
                  <c:v>42664.0625</c:v>
                </c:pt>
                <c:pt idx="23275">
                  <c:v>42664.065972222219</c:v>
                </c:pt>
                <c:pt idx="23276">
                  <c:v>42664.069444444445</c:v>
                </c:pt>
                <c:pt idx="23277">
                  <c:v>42664.072916666664</c:v>
                </c:pt>
                <c:pt idx="23278">
                  <c:v>42664.076388888891</c:v>
                </c:pt>
                <c:pt idx="23279">
                  <c:v>42664.079861111109</c:v>
                </c:pt>
                <c:pt idx="23280">
                  <c:v>42664.083333333336</c:v>
                </c:pt>
                <c:pt idx="23281">
                  <c:v>42664.086805555555</c:v>
                </c:pt>
                <c:pt idx="23282">
                  <c:v>42664.090277777781</c:v>
                </c:pt>
                <c:pt idx="23283">
                  <c:v>42664.09375</c:v>
                </c:pt>
                <c:pt idx="23284">
                  <c:v>42664.097222222219</c:v>
                </c:pt>
                <c:pt idx="23285">
                  <c:v>42664.100694444445</c:v>
                </c:pt>
                <c:pt idx="23286">
                  <c:v>42664.104166666664</c:v>
                </c:pt>
                <c:pt idx="23287">
                  <c:v>42664.107638888891</c:v>
                </c:pt>
                <c:pt idx="23288">
                  <c:v>42664.111111111109</c:v>
                </c:pt>
                <c:pt idx="23289">
                  <c:v>42664.114583333336</c:v>
                </c:pt>
                <c:pt idx="23290">
                  <c:v>42664.118055555555</c:v>
                </c:pt>
                <c:pt idx="23291">
                  <c:v>42664.121527777781</c:v>
                </c:pt>
                <c:pt idx="23292">
                  <c:v>42664.125</c:v>
                </c:pt>
                <c:pt idx="23293">
                  <c:v>42664.128472222219</c:v>
                </c:pt>
                <c:pt idx="23294">
                  <c:v>42664.131944444445</c:v>
                </c:pt>
                <c:pt idx="23295">
                  <c:v>42664.135416666664</c:v>
                </c:pt>
                <c:pt idx="23296">
                  <c:v>42664.138888888891</c:v>
                </c:pt>
                <c:pt idx="23297">
                  <c:v>42664.142361111109</c:v>
                </c:pt>
                <c:pt idx="23298">
                  <c:v>42664.145833333336</c:v>
                </c:pt>
                <c:pt idx="23299">
                  <c:v>42664.149305555555</c:v>
                </c:pt>
                <c:pt idx="23300">
                  <c:v>42664.152777777781</c:v>
                </c:pt>
                <c:pt idx="23301">
                  <c:v>42664.15625</c:v>
                </c:pt>
                <c:pt idx="23302">
                  <c:v>42664.159722222219</c:v>
                </c:pt>
                <c:pt idx="23303">
                  <c:v>42664.163194444445</c:v>
                </c:pt>
                <c:pt idx="23304">
                  <c:v>42664.166666666664</c:v>
                </c:pt>
                <c:pt idx="23305">
                  <c:v>42664.170138888891</c:v>
                </c:pt>
                <c:pt idx="23306">
                  <c:v>42664.173611111109</c:v>
                </c:pt>
                <c:pt idx="23307">
                  <c:v>42664.177083333336</c:v>
                </c:pt>
                <c:pt idx="23308">
                  <c:v>42664.180555555555</c:v>
                </c:pt>
                <c:pt idx="23309">
                  <c:v>42664.184027777781</c:v>
                </c:pt>
                <c:pt idx="23310">
                  <c:v>42664.1875</c:v>
                </c:pt>
                <c:pt idx="23311">
                  <c:v>42664.190972222219</c:v>
                </c:pt>
                <c:pt idx="23312">
                  <c:v>42664.194444444445</c:v>
                </c:pt>
                <c:pt idx="23313">
                  <c:v>42664.197916666664</c:v>
                </c:pt>
                <c:pt idx="23314">
                  <c:v>42664.201388888891</c:v>
                </c:pt>
                <c:pt idx="23315">
                  <c:v>42664.204861111109</c:v>
                </c:pt>
                <c:pt idx="23316">
                  <c:v>42664.208333333336</c:v>
                </c:pt>
                <c:pt idx="23317">
                  <c:v>42664.211805555555</c:v>
                </c:pt>
                <c:pt idx="23318">
                  <c:v>42664.215277777781</c:v>
                </c:pt>
                <c:pt idx="23319">
                  <c:v>42664.21875</c:v>
                </c:pt>
                <c:pt idx="23320">
                  <c:v>42664.222222222219</c:v>
                </c:pt>
                <c:pt idx="23321">
                  <c:v>42664.225694444445</c:v>
                </c:pt>
                <c:pt idx="23322">
                  <c:v>42664.229166666664</c:v>
                </c:pt>
                <c:pt idx="23323">
                  <c:v>42664.232638888891</c:v>
                </c:pt>
                <c:pt idx="23324">
                  <c:v>42664.236111111109</c:v>
                </c:pt>
                <c:pt idx="23325">
                  <c:v>42664.239583333336</c:v>
                </c:pt>
                <c:pt idx="23326">
                  <c:v>42664.243055555555</c:v>
                </c:pt>
                <c:pt idx="23327">
                  <c:v>42664.246527777781</c:v>
                </c:pt>
                <c:pt idx="23328">
                  <c:v>42664.25</c:v>
                </c:pt>
                <c:pt idx="23329">
                  <c:v>42664.253472222219</c:v>
                </c:pt>
                <c:pt idx="23330">
                  <c:v>42664.256944444445</c:v>
                </c:pt>
                <c:pt idx="23331">
                  <c:v>42664.260416666664</c:v>
                </c:pt>
                <c:pt idx="23332">
                  <c:v>42664.263888888891</c:v>
                </c:pt>
                <c:pt idx="23333">
                  <c:v>42664.267361111109</c:v>
                </c:pt>
                <c:pt idx="23334">
                  <c:v>42664.270833333336</c:v>
                </c:pt>
                <c:pt idx="23335">
                  <c:v>42664.274305555555</c:v>
                </c:pt>
                <c:pt idx="23336">
                  <c:v>42664.277777777781</c:v>
                </c:pt>
                <c:pt idx="23337">
                  <c:v>42664.28125</c:v>
                </c:pt>
                <c:pt idx="23338">
                  <c:v>42664.284722222219</c:v>
                </c:pt>
                <c:pt idx="23339">
                  <c:v>42664.288194444445</c:v>
                </c:pt>
                <c:pt idx="23340">
                  <c:v>42664.291666666664</c:v>
                </c:pt>
                <c:pt idx="23341">
                  <c:v>42664.295138888891</c:v>
                </c:pt>
                <c:pt idx="23342">
                  <c:v>42664.298611111109</c:v>
                </c:pt>
                <c:pt idx="23343">
                  <c:v>42664.302083333336</c:v>
                </c:pt>
                <c:pt idx="23344">
                  <c:v>42664.305555555555</c:v>
                </c:pt>
                <c:pt idx="23345">
                  <c:v>42664.309027777781</c:v>
                </c:pt>
                <c:pt idx="23346">
                  <c:v>42664.3125</c:v>
                </c:pt>
                <c:pt idx="23347">
                  <c:v>42664.315972222219</c:v>
                </c:pt>
                <c:pt idx="23348">
                  <c:v>42664.319444444445</c:v>
                </c:pt>
                <c:pt idx="23349">
                  <c:v>42664.322916666664</c:v>
                </c:pt>
                <c:pt idx="23350">
                  <c:v>42664.326388888891</c:v>
                </c:pt>
                <c:pt idx="23351">
                  <c:v>42664.329861111109</c:v>
                </c:pt>
                <c:pt idx="23352">
                  <c:v>42664.333333333336</c:v>
                </c:pt>
                <c:pt idx="23353">
                  <c:v>42664.336805555555</c:v>
                </c:pt>
                <c:pt idx="23354">
                  <c:v>42664.340277777781</c:v>
                </c:pt>
                <c:pt idx="23355">
                  <c:v>42664.34375</c:v>
                </c:pt>
                <c:pt idx="23356">
                  <c:v>42664.347222222219</c:v>
                </c:pt>
                <c:pt idx="23357">
                  <c:v>42664.350694444445</c:v>
                </c:pt>
                <c:pt idx="23358">
                  <c:v>42664.354166666664</c:v>
                </c:pt>
                <c:pt idx="23359">
                  <c:v>42664.357638888891</c:v>
                </c:pt>
                <c:pt idx="23360">
                  <c:v>42664.361111111109</c:v>
                </c:pt>
                <c:pt idx="23361">
                  <c:v>42664.364583333336</c:v>
                </c:pt>
                <c:pt idx="23362">
                  <c:v>42664.368055555555</c:v>
                </c:pt>
                <c:pt idx="23363">
                  <c:v>42664.371527777781</c:v>
                </c:pt>
                <c:pt idx="23364">
                  <c:v>42664.375</c:v>
                </c:pt>
                <c:pt idx="23365">
                  <c:v>42664.378472222219</c:v>
                </c:pt>
                <c:pt idx="23366">
                  <c:v>42664.381944444445</c:v>
                </c:pt>
                <c:pt idx="23367">
                  <c:v>42664.385416666664</c:v>
                </c:pt>
                <c:pt idx="23368">
                  <c:v>42664.388888888891</c:v>
                </c:pt>
                <c:pt idx="23369">
                  <c:v>42664.392361111109</c:v>
                </c:pt>
                <c:pt idx="23370">
                  <c:v>42664.395833333336</c:v>
                </c:pt>
                <c:pt idx="23371">
                  <c:v>42664.399305555555</c:v>
                </c:pt>
                <c:pt idx="23372">
                  <c:v>42664.402777777781</c:v>
                </c:pt>
                <c:pt idx="23373">
                  <c:v>42664.40625</c:v>
                </c:pt>
                <c:pt idx="23374">
                  <c:v>42664.409722222219</c:v>
                </c:pt>
                <c:pt idx="23375">
                  <c:v>42664.413194444445</c:v>
                </c:pt>
                <c:pt idx="23376">
                  <c:v>42664.416666666664</c:v>
                </c:pt>
                <c:pt idx="23377">
                  <c:v>42664.420138888891</c:v>
                </c:pt>
                <c:pt idx="23378">
                  <c:v>42664.423611111109</c:v>
                </c:pt>
                <c:pt idx="23379">
                  <c:v>42664.427083333336</c:v>
                </c:pt>
                <c:pt idx="23380">
                  <c:v>42664.430555555555</c:v>
                </c:pt>
                <c:pt idx="23381">
                  <c:v>42664.434027777781</c:v>
                </c:pt>
                <c:pt idx="23382">
                  <c:v>42664.4375</c:v>
                </c:pt>
                <c:pt idx="23383">
                  <c:v>42664.440972222219</c:v>
                </c:pt>
                <c:pt idx="23384">
                  <c:v>42664.444444444445</c:v>
                </c:pt>
                <c:pt idx="23385">
                  <c:v>42664.447916666664</c:v>
                </c:pt>
                <c:pt idx="23386">
                  <c:v>42664.451388888891</c:v>
                </c:pt>
                <c:pt idx="23387">
                  <c:v>42664.454861111109</c:v>
                </c:pt>
                <c:pt idx="23388">
                  <c:v>42664.458333333336</c:v>
                </c:pt>
                <c:pt idx="23389">
                  <c:v>42664.461805555555</c:v>
                </c:pt>
                <c:pt idx="23390">
                  <c:v>42664.465277777781</c:v>
                </c:pt>
                <c:pt idx="23391">
                  <c:v>42664.46875</c:v>
                </c:pt>
                <c:pt idx="23392">
                  <c:v>42664.472222222219</c:v>
                </c:pt>
                <c:pt idx="23393">
                  <c:v>42664.475694444445</c:v>
                </c:pt>
                <c:pt idx="23394">
                  <c:v>42664.479166666664</c:v>
                </c:pt>
                <c:pt idx="23395">
                  <c:v>42664.482638888891</c:v>
                </c:pt>
                <c:pt idx="23396">
                  <c:v>42664.486111111109</c:v>
                </c:pt>
                <c:pt idx="23397">
                  <c:v>42664.489583333336</c:v>
                </c:pt>
                <c:pt idx="23398">
                  <c:v>42664.493055555555</c:v>
                </c:pt>
                <c:pt idx="23399">
                  <c:v>42664.496527777781</c:v>
                </c:pt>
                <c:pt idx="23400">
                  <c:v>42664.5</c:v>
                </c:pt>
                <c:pt idx="23401">
                  <c:v>42664.503472222219</c:v>
                </c:pt>
                <c:pt idx="23402">
                  <c:v>42664.506944444445</c:v>
                </c:pt>
                <c:pt idx="23403">
                  <c:v>42664.510416666664</c:v>
                </c:pt>
                <c:pt idx="23404">
                  <c:v>42664.513888888891</c:v>
                </c:pt>
                <c:pt idx="23405">
                  <c:v>42664.517361111109</c:v>
                </c:pt>
                <c:pt idx="23406">
                  <c:v>42664.520833333336</c:v>
                </c:pt>
                <c:pt idx="23407">
                  <c:v>42664.524305555555</c:v>
                </c:pt>
                <c:pt idx="23408">
                  <c:v>42664.527777777781</c:v>
                </c:pt>
                <c:pt idx="23409">
                  <c:v>42664.53125</c:v>
                </c:pt>
                <c:pt idx="23410">
                  <c:v>42664.534722222219</c:v>
                </c:pt>
                <c:pt idx="23411">
                  <c:v>42664.538194444445</c:v>
                </c:pt>
                <c:pt idx="23412">
                  <c:v>42664.541666666664</c:v>
                </c:pt>
                <c:pt idx="23413">
                  <c:v>42664.545138888891</c:v>
                </c:pt>
                <c:pt idx="23414">
                  <c:v>42664.548611111109</c:v>
                </c:pt>
                <c:pt idx="23415">
                  <c:v>42664.552083333336</c:v>
                </c:pt>
                <c:pt idx="23416">
                  <c:v>42664.555555555555</c:v>
                </c:pt>
                <c:pt idx="23417">
                  <c:v>42664.559027777781</c:v>
                </c:pt>
                <c:pt idx="23418">
                  <c:v>42664.5625</c:v>
                </c:pt>
                <c:pt idx="23419">
                  <c:v>42664.565972222219</c:v>
                </c:pt>
                <c:pt idx="23420">
                  <c:v>42664.569444444445</c:v>
                </c:pt>
                <c:pt idx="23421">
                  <c:v>42664.572916666664</c:v>
                </c:pt>
                <c:pt idx="23422">
                  <c:v>42664.576388888891</c:v>
                </c:pt>
                <c:pt idx="23423">
                  <c:v>42664.579861111109</c:v>
                </c:pt>
                <c:pt idx="23424">
                  <c:v>42664.583333333336</c:v>
                </c:pt>
                <c:pt idx="23425">
                  <c:v>42664.586805555555</c:v>
                </c:pt>
                <c:pt idx="23426">
                  <c:v>42664.590277777781</c:v>
                </c:pt>
                <c:pt idx="23427">
                  <c:v>42664.59375</c:v>
                </c:pt>
                <c:pt idx="23428">
                  <c:v>42664.597222222219</c:v>
                </c:pt>
                <c:pt idx="23429">
                  <c:v>42664.600694444445</c:v>
                </c:pt>
                <c:pt idx="23430">
                  <c:v>42664.604166666664</c:v>
                </c:pt>
                <c:pt idx="23431">
                  <c:v>42664.607638888891</c:v>
                </c:pt>
                <c:pt idx="23432">
                  <c:v>42664.611111111109</c:v>
                </c:pt>
                <c:pt idx="23433">
                  <c:v>42664.614583333336</c:v>
                </c:pt>
                <c:pt idx="23434">
                  <c:v>42664.618055555555</c:v>
                </c:pt>
                <c:pt idx="23435">
                  <c:v>42664.621527777781</c:v>
                </c:pt>
                <c:pt idx="23436">
                  <c:v>42664.625</c:v>
                </c:pt>
                <c:pt idx="23437">
                  <c:v>42664.628472222219</c:v>
                </c:pt>
                <c:pt idx="23438">
                  <c:v>42664.631944444445</c:v>
                </c:pt>
                <c:pt idx="23439">
                  <c:v>42664.635416666664</c:v>
                </c:pt>
                <c:pt idx="23440">
                  <c:v>42664.638888888891</c:v>
                </c:pt>
                <c:pt idx="23441">
                  <c:v>42664.642361111109</c:v>
                </c:pt>
                <c:pt idx="23442">
                  <c:v>42664.645833333336</c:v>
                </c:pt>
                <c:pt idx="23443">
                  <c:v>42664.649305555555</c:v>
                </c:pt>
                <c:pt idx="23444">
                  <c:v>42664.652777777781</c:v>
                </c:pt>
                <c:pt idx="23445">
                  <c:v>42664.65625</c:v>
                </c:pt>
                <c:pt idx="23446">
                  <c:v>42664.659722222219</c:v>
                </c:pt>
                <c:pt idx="23447">
                  <c:v>42664.663194444445</c:v>
                </c:pt>
                <c:pt idx="23448">
                  <c:v>42664.666666666664</c:v>
                </c:pt>
                <c:pt idx="23449">
                  <c:v>42664.670138888891</c:v>
                </c:pt>
                <c:pt idx="23450">
                  <c:v>42664.673611111109</c:v>
                </c:pt>
                <c:pt idx="23451">
                  <c:v>42664.677083333336</c:v>
                </c:pt>
                <c:pt idx="23452">
                  <c:v>42664.680555555555</c:v>
                </c:pt>
                <c:pt idx="23453">
                  <c:v>42664.684027777781</c:v>
                </c:pt>
                <c:pt idx="23454">
                  <c:v>42664.6875</c:v>
                </c:pt>
                <c:pt idx="23455">
                  <c:v>42664.690972222219</c:v>
                </c:pt>
                <c:pt idx="23456">
                  <c:v>42664.694444444445</c:v>
                </c:pt>
                <c:pt idx="23457">
                  <c:v>42664.697916666664</c:v>
                </c:pt>
                <c:pt idx="23458">
                  <c:v>42664.701388888891</c:v>
                </c:pt>
                <c:pt idx="23459">
                  <c:v>42664.704861111109</c:v>
                </c:pt>
                <c:pt idx="23460">
                  <c:v>42664.708333333336</c:v>
                </c:pt>
                <c:pt idx="23461">
                  <c:v>42664.711805555555</c:v>
                </c:pt>
                <c:pt idx="23462">
                  <c:v>42664.715277777781</c:v>
                </c:pt>
                <c:pt idx="23463">
                  <c:v>42664.71875</c:v>
                </c:pt>
                <c:pt idx="23464">
                  <c:v>42664.722222222219</c:v>
                </c:pt>
                <c:pt idx="23465">
                  <c:v>42664.725694444445</c:v>
                </c:pt>
                <c:pt idx="23466">
                  <c:v>42664.729166666664</c:v>
                </c:pt>
                <c:pt idx="23467">
                  <c:v>42664.732638888891</c:v>
                </c:pt>
                <c:pt idx="23468">
                  <c:v>42664.736111111109</c:v>
                </c:pt>
                <c:pt idx="23469">
                  <c:v>42664.739583333336</c:v>
                </c:pt>
                <c:pt idx="23470">
                  <c:v>42664.743055555555</c:v>
                </c:pt>
                <c:pt idx="23471">
                  <c:v>42664.746527777781</c:v>
                </c:pt>
                <c:pt idx="23472">
                  <c:v>42664.75</c:v>
                </c:pt>
                <c:pt idx="23473">
                  <c:v>42664.753472222219</c:v>
                </c:pt>
                <c:pt idx="23474">
                  <c:v>42664.756944444445</c:v>
                </c:pt>
                <c:pt idx="23475">
                  <c:v>42664.760416666664</c:v>
                </c:pt>
                <c:pt idx="23476">
                  <c:v>42664.763888888891</c:v>
                </c:pt>
                <c:pt idx="23477">
                  <c:v>42664.767361111109</c:v>
                </c:pt>
                <c:pt idx="23478">
                  <c:v>42664.770833333336</c:v>
                </c:pt>
                <c:pt idx="23479">
                  <c:v>42664.774305555555</c:v>
                </c:pt>
                <c:pt idx="23480">
                  <c:v>42664.777777777781</c:v>
                </c:pt>
                <c:pt idx="23481">
                  <c:v>42664.78125</c:v>
                </c:pt>
                <c:pt idx="23482">
                  <c:v>42664.784722222219</c:v>
                </c:pt>
                <c:pt idx="23483">
                  <c:v>42664.788194444445</c:v>
                </c:pt>
                <c:pt idx="23484">
                  <c:v>42664.791666666664</c:v>
                </c:pt>
                <c:pt idx="23485">
                  <c:v>42664.795138888891</c:v>
                </c:pt>
                <c:pt idx="23486">
                  <c:v>42664.798611111109</c:v>
                </c:pt>
                <c:pt idx="23487">
                  <c:v>42664.802083333336</c:v>
                </c:pt>
                <c:pt idx="23488">
                  <c:v>42664.805555555555</c:v>
                </c:pt>
                <c:pt idx="23489">
                  <c:v>42664.809027777781</c:v>
                </c:pt>
                <c:pt idx="23490">
                  <c:v>42664.8125</c:v>
                </c:pt>
                <c:pt idx="23491">
                  <c:v>42664.815972222219</c:v>
                </c:pt>
                <c:pt idx="23492">
                  <c:v>42664.819444444445</c:v>
                </c:pt>
                <c:pt idx="23493">
                  <c:v>42664.822916666664</c:v>
                </c:pt>
                <c:pt idx="23494">
                  <c:v>42664.826388888891</c:v>
                </c:pt>
                <c:pt idx="23495">
                  <c:v>42664.829861111109</c:v>
                </c:pt>
                <c:pt idx="23496">
                  <c:v>42664.833333333336</c:v>
                </c:pt>
                <c:pt idx="23497">
                  <c:v>42664.836805555555</c:v>
                </c:pt>
                <c:pt idx="23498">
                  <c:v>42664.840277777781</c:v>
                </c:pt>
                <c:pt idx="23499">
                  <c:v>42664.84375</c:v>
                </c:pt>
                <c:pt idx="23500">
                  <c:v>42664.847222222219</c:v>
                </c:pt>
                <c:pt idx="23501">
                  <c:v>42664.850694444445</c:v>
                </c:pt>
                <c:pt idx="23502">
                  <c:v>42664.854166666664</c:v>
                </c:pt>
                <c:pt idx="23503">
                  <c:v>42664.857638888891</c:v>
                </c:pt>
                <c:pt idx="23504">
                  <c:v>42664.861111111109</c:v>
                </c:pt>
                <c:pt idx="23505">
                  <c:v>42664.864583333336</c:v>
                </c:pt>
                <c:pt idx="23506">
                  <c:v>42664.868055555555</c:v>
                </c:pt>
                <c:pt idx="23507">
                  <c:v>42664.871527777781</c:v>
                </c:pt>
                <c:pt idx="23508">
                  <c:v>42664.875</c:v>
                </c:pt>
                <c:pt idx="23509">
                  <c:v>42664.878472222219</c:v>
                </c:pt>
                <c:pt idx="23510">
                  <c:v>42664.881944444445</c:v>
                </c:pt>
                <c:pt idx="23511">
                  <c:v>42664.885416666664</c:v>
                </c:pt>
                <c:pt idx="23512">
                  <c:v>42664.888888888891</c:v>
                </c:pt>
                <c:pt idx="23513">
                  <c:v>42664.892361111109</c:v>
                </c:pt>
                <c:pt idx="23514">
                  <c:v>42664.895833333336</c:v>
                </c:pt>
                <c:pt idx="23515">
                  <c:v>42664.899305555555</c:v>
                </c:pt>
                <c:pt idx="23516">
                  <c:v>42664.902777777781</c:v>
                </c:pt>
                <c:pt idx="23517">
                  <c:v>42664.90625</c:v>
                </c:pt>
                <c:pt idx="23518">
                  <c:v>42664.909722222219</c:v>
                </c:pt>
                <c:pt idx="23519">
                  <c:v>42664.913194444445</c:v>
                </c:pt>
                <c:pt idx="23520">
                  <c:v>42664.916666666664</c:v>
                </c:pt>
                <c:pt idx="23521">
                  <c:v>42664.920138888891</c:v>
                </c:pt>
                <c:pt idx="23522">
                  <c:v>42664.923611111109</c:v>
                </c:pt>
                <c:pt idx="23523">
                  <c:v>42664.927083333336</c:v>
                </c:pt>
                <c:pt idx="23524">
                  <c:v>42664.930555555555</c:v>
                </c:pt>
                <c:pt idx="23525">
                  <c:v>42664.934027777781</c:v>
                </c:pt>
                <c:pt idx="23526">
                  <c:v>42664.9375</c:v>
                </c:pt>
                <c:pt idx="23527">
                  <c:v>42664.940972222219</c:v>
                </c:pt>
                <c:pt idx="23528">
                  <c:v>42664.944444444445</c:v>
                </c:pt>
                <c:pt idx="23529">
                  <c:v>42664.947916666664</c:v>
                </c:pt>
                <c:pt idx="23530">
                  <c:v>42664.951388888891</c:v>
                </c:pt>
                <c:pt idx="23531">
                  <c:v>42664.954861111109</c:v>
                </c:pt>
                <c:pt idx="23532">
                  <c:v>42664.958333333336</c:v>
                </c:pt>
                <c:pt idx="23533">
                  <c:v>42664.961805555555</c:v>
                </c:pt>
                <c:pt idx="23534">
                  <c:v>42664.965277777781</c:v>
                </c:pt>
                <c:pt idx="23535">
                  <c:v>42664.96875</c:v>
                </c:pt>
                <c:pt idx="23536">
                  <c:v>42664.972222222219</c:v>
                </c:pt>
                <c:pt idx="23537">
                  <c:v>42664.975694444445</c:v>
                </c:pt>
                <c:pt idx="23538">
                  <c:v>42664.979166666664</c:v>
                </c:pt>
                <c:pt idx="23539">
                  <c:v>42664.982638888891</c:v>
                </c:pt>
                <c:pt idx="23540">
                  <c:v>42664.986111111109</c:v>
                </c:pt>
                <c:pt idx="23541">
                  <c:v>42664.989583333336</c:v>
                </c:pt>
                <c:pt idx="23542">
                  <c:v>42664.993055555555</c:v>
                </c:pt>
                <c:pt idx="23543">
                  <c:v>42664.996527777781</c:v>
                </c:pt>
                <c:pt idx="23544">
                  <c:v>42665</c:v>
                </c:pt>
                <c:pt idx="23545">
                  <c:v>42665.003472222219</c:v>
                </c:pt>
                <c:pt idx="23546">
                  <c:v>42665.006944444445</c:v>
                </c:pt>
                <c:pt idx="23547">
                  <c:v>42665.010416666664</c:v>
                </c:pt>
                <c:pt idx="23548">
                  <c:v>42665.013888888891</c:v>
                </c:pt>
                <c:pt idx="23549">
                  <c:v>42665.017361111109</c:v>
                </c:pt>
                <c:pt idx="23550">
                  <c:v>42665.020833333336</c:v>
                </c:pt>
                <c:pt idx="23551">
                  <c:v>42665.024305555555</c:v>
                </c:pt>
                <c:pt idx="23552">
                  <c:v>42665.027777777781</c:v>
                </c:pt>
                <c:pt idx="23553">
                  <c:v>42665.03125</c:v>
                </c:pt>
                <c:pt idx="23554">
                  <c:v>42665.034722222219</c:v>
                </c:pt>
                <c:pt idx="23555">
                  <c:v>42665.038194444445</c:v>
                </c:pt>
                <c:pt idx="23556">
                  <c:v>42665.041666666664</c:v>
                </c:pt>
                <c:pt idx="23557">
                  <c:v>42665.045138888891</c:v>
                </c:pt>
                <c:pt idx="23558">
                  <c:v>42665.048611111109</c:v>
                </c:pt>
                <c:pt idx="23559">
                  <c:v>42665.052083333336</c:v>
                </c:pt>
                <c:pt idx="23560">
                  <c:v>42665.055555555555</c:v>
                </c:pt>
                <c:pt idx="23561">
                  <c:v>42665.059027777781</c:v>
                </c:pt>
                <c:pt idx="23562">
                  <c:v>42665.0625</c:v>
                </c:pt>
                <c:pt idx="23563">
                  <c:v>42665.065972222219</c:v>
                </c:pt>
                <c:pt idx="23564">
                  <c:v>42665.069444444445</c:v>
                </c:pt>
                <c:pt idx="23565">
                  <c:v>42665.072916666664</c:v>
                </c:pt>
                <c:pt idx="23566">
                  <c:v>42665.076388888891</c:v>
                </c:pt>
                <c:pt idx="23567">
                  <c:v>42665.079861111109</c:v>
                </c:pt>
                <c:pt idx="23568">
                  <c:v>42665.083333333336</c:v>
                </c:pt>
                <c:pt idx="23569">
                  <c:v>42665.086805555555</c:v>
                </c:pt>
                <c:pt idx="23570">
                  <c:v>42665.090277777781</c:v>
                </c:pt>
                <c:pt idx="23571">
                  <c:v>42665.09375</c:v>
                </c:pt>
                <c:pt idx="23572">
                  <c:v>42665.097222222219</c:v>
                </c:pt>
                <c:pt idx="23573">
                  <c:v>42665.100694444445</c:v>
                </c:pt>
                <c:pt idx="23574">
                  <c:v>42665.104166666664</c:v>
                </c:pt>
                <c:pt idx="23575">
                  <c:v>42665.107638888891</c:v>
                </c:pt>
                <c:pt idx="23576">
                  <c:v>42665.111111111109</c:v>
                </c:pt>
                <c:pt idx="23577">
                  <c:v>42665.114583333336</c:v>
                </c:pt>
                <c:pt idx="23578">
                  <c:v>42665.118055555555</c:v>
                </c:pt>
                <c:pt idx="23579">
                  <c:v>42665.121527777781</c:v>
                </c:pt>
                <c:pt idx="23580">
                  <c:v>42665.125</c:v>
                </c:pt>
                <c:pt idx="23581">
                  <c:v>42665.128472222219</c:v>
                </c:pt>
                <c:pt idx="23582">
                  <c:v>42665.131944444445</c:v>
                </c:pt>
                <c:pt idx="23583">
                  <c:v>42665.135416666664</c:v>
                </c:pt>
                <c:pt idx="23584">
                  <c:v>42665.138888888891</c:v>
                </c:pt>
                <c:pt idx="23585">
                  <c:v>42665.142361111109</c:v>
                </c:pt>
                <c:pt idx="23586">
                  <c:v>42665.145833333336</c:v>
                </c:pt>
                <c:pt idx="23587">
                  <c:v>42665.149305555555</c:v>
                </c:pt>
                <c:pt idx="23588">
                  <c:v>42665.152777777781</c:v>
                </c:pt>
                <c:pt idx="23589">
                  <c:v>42665.15625</c:v>
                </c:pt>
                <c:pt idx="23590">
                  <c:v>42665.159722222219</c:v>
                </c:pt>
                <c:pt idx="23591">
                  <c:v>42665.163194444445</c:v>
                </c:pt>
                <c:pt idx="23592">
                  <c:v>42665.166666666664</c:v>
                </c:pt>
                <c:pt idx="23593">
                  <c:v>42665.170138888891</c:v>
                </c:pt>
                <c:pt idx="23594">
                  <c:v>42665.173611111109</c:v>
                </c:pt>
                <c:pt idx="23595">
                  <c:v>42665.177083333336</c:v>
                </c:pt>
                <c:pt idx="23596">
                  <c:v>42665.180555555555</c:v>
                </c:pt>
                <c:pt idx="23597">
                  <c:v>42665.184027777781</c:v>
                </c:pt>
                <c:pt idx="23598">
                  <c:v>42665.1875</c:v>
                </c:pt>
                <c:pt idx="23599">
                  <c:v>42665.190972222219</c:v>
                </c:pt>
                <c:pt idx="23600">
                  <c:v>42665.194444444445</c:v>
                </c:pt>
                <c:pt idx="23601">
                  <c:v>42665.197916666664</c:v>
                </c:pt>
                <c:pt idx="23602">
                  <c:v>42665.201388888891</c:v>
                </c:pt>
                <c:pt idx="23603">
                  <c:v>42665.204861111109</c:v>
                </c:pt>
                <c:pt idx="23604">
                  <c:v>42665.208333333336</c:v>
                </c:pt>
                <c:pt idx="23605">
                  <c:v>42665.211805555555</c:v>
                </c:pt>
                <c:pt idx="23606">
                  <c:v>42665.215277777781</c:v>
                </c:pt>
                <c:pt idx="23607">
                  <c:v>42665.21875</c:v>
                </c:pt>
                <c:pt idx="23608">
                  <c:v>42665.222222222219</c:v>
                </c:pt>
                <c:pt idx="23609">
                  <c:v>42665.225694444445</c:v>
                </c:pt>
                <c:pt idx="23610">
                  <c:v>42665.229166666664</c:v>
                </c:pt>
                <c:pt idx="23611">
                  <c:v>42665.232638888891</c:v>
                </c:pt>
                <c:pt idx="23612">
                  <c:v>42665.236111111109</c:v>
                </c:pt>
                <c:pt idx="23613">
                  <c:v>42665.239583333336</c:v>
                </c:pt>
                <c:pt idx="23614">
                  <c:v>42665.243055555555</c:v>
                </c:pt>
                <c:pt idx="23615">
                  <c:v>42665.246527777781</c:v>
                </c:pt>
                <c:pt idx="23616">
                  <c:v>42665.25</c:v>
                </c:pt>
                <c:pt idx="23617">
                  <c:v>42665.253472222219</c:v>
                </c:pt>
                <c:pt idx="23618">
                  <c:v>42665.256944444445</c:v>
                </c:pt>
                <c:pt idx="23619">
                  <c:v>42665.260416666664</c:v>
                </c:pt>
                <c:pt idx="23620">
                  <c:v>42665.263888888891</c:v>
                </c:pt>
                <c:pt idx="23621">
                  <c:v>42665.267361111109</c:v>
                </c:pt>
                <c:pt idx="23622">
                  <c:v>42665.270833333336</c:v>
                </c:pt>
                <c:pt idx="23623">
                  <c:v>42665.274305555555</c:v>
                </c:pt>
                <c:pt idx="23624">
                  <c:v>42665.277777777781</c:v>
                </c:pt>
                <c:pt idx="23625">
                  <c:v>42665.28125</c:v>
                </c:pt>
                <c:pt idx="23626">
                  <c:v>42665.284722222219</c:v>
                </c:pt>
                <c:pt idx="23627">
                  <c:v>42665.288194444445</c:v>
                </c:pt>
                <c:pt idx="23628">
                  <c:v>42665.291666666664</c:v>
                </c:pt>
                <c:pt idx="23629">
                  <c:v>42665.295138888891</c:v>
                </c:pt>
                <c:pt idx="23630">
                  <c:v>42665.298611111109</c:v>
                </c:pt>
                <c:pt idx="23631">
                  <c:v>42665.302083333336</c:v>
                </c:pt>
                <c:pt idx="23632">
                  <c:v>42665.305555555555</c:v>
                </c:pt>
                <c:pt idx="23633">
                  <c:v>42665.309027777781</c:v>
                </c:pt>
                <c:pt idx="23634">
                  <c:v>42665.3125</c:v>
                </c:pt>
                <c:pt idx="23635">
                  <c:v>42665.315972222219</c:v>
                </c:pt>
                <c:pt idx="23636">
                  <c:v>42665.319444444445</c:v>
                </c:pt>
                <c:pt idx="23637">
                  <c:v>42665.322916666664</c:v>
                </c:pt>
                <c:pt idx="23638">
                  <c:v>42665.326388888891</c:v>
                </c:pt>
                <c:pt idx="23639">
                  <c:v>42665.329861111109</c:v>
                </c:pt>
                <c:pt idx="23640">
                  <c:v>42665.333333333336</c:v>
                </c:pt>
                <c:pt idx="23641">
                  <c:v>42665.336805555555</c:v>
                </c:pt>
                <c:pt idx="23642">
                  <c:v>42665.340277777781</c:v>
                </c:pt>
                <c:pt idx="23643">
                  <c:v>42665.34375</c:v>
                </c:pt>
                <c:pt idx="23644">
                  <c:v>42665.347222222219</c:v>
                </c:pt>
                <c:pt idx="23645">
                  <c:v>42665.350694444445</c:v>
                </c:pt>
                <c:pt idx="23646">
                  <c:v>42665.354166666664</c:v>
                </c:pt>
                <c:pt idx="23647">
                  <c:v>42665.357638888891</c:v>
                </c:pt>
                <c:pt idx="23648">
                  <c:v>42665.361111111109</c:v>
                </c:pt>
                <c:pt idx="23649">
                  <c:v>42665.364583333336</c:v>
                </c:pt>
                <c:pt idx="23650">
                  <c:v>42665.368055555555</c:v>
                </c:pt>
                <c:pt idx="23651">
                  <c:v>42665.371527777781</c:v>
                </c:pt>
                <c:pt idx="23652">
                  <c:v>42665.375</c:v>
                </c:pt>
                <c:pt idx="23653">
                  <c:v>42665.378472222219</c:v>
                </c:pt>
                <c:pt idx="23654">
                  <c:v>42665.381944444445</c:v>
                </c:pt>
                <c:pt idx="23655">
                  <c:v>42665.385416666664</c:v>
                </c:pt>
                <c:pt idx="23656">
                  <c:v>42665.388888888891</c:v>
                </c:pt>
                <c:pt idx="23657">
                  <c:v>42665.392361111109</c:v>
                </c:pt>
                <c:pt idx="23658">
                  <c:v>42665.395833333336</c:v>
                </c:pt>
                <c:pt idx="23659">
                  <c:v>42665.399305555555</c:v>
                </c:pt>
                <c:pt idx="23660">
                  <c:v>42665.402777777781</c:v>
                </c:pt>
                <c:pt idx="23661">
                  <c:v>42665.40625</c:v>
                </c:pt>
                <c:pt idx="23662">
                  <c:v>42665.409722222219</c:v>
                </c:pt>
                <c:pt idx="23663">
                  <c:v>42665.413194444445</c:v>
                </c:pt>
                <c:pt idx="23664">
                  <c:v>42665.416666666664</c:v>
                </c:pt>
                <c:pt idx="23665">
                  <c:v>42665.420138888891</c:v>
                </c:pt>
                <c:pt idx="23666">
                  <c:v>42665.423611111109</c:v>
                </c:pt>
                <c:pt idx="23667">
                  <c:v>42665.427083333336</c:v>
                </c:pt>
                <c:pt idx="23668">
                  <c:v>42665.430555555555</c:v>
                </c:pt>
                <c:pt idx="23669">
                  <c:v>42665.434027777781</c:v>
                </c:pt>
                <c:pt idx="23670">
                  <c:v>42665.4375</c:v>
                </c:pt>
                <c:pt idx="23671">
                  <c:v>42665.440972222219</c:v>
                </c:pt>
                <c:pt idx="23672">
                  <c:v>42665.444444444445</c:v>
                </c:pt>
                <c:pt idx="23673">
                  <c:v>42665.447916666664</c:v>
                </c:pt>
                <c:pt idx="23674">
                  <c:v>42665.451388888891</c:v>
                </c:pt>
                <c:pt idx="23675">
                  <c:v>42665.454861111109</c:v>
                </c:pt>
                <c:pt idx="23676">
                  <c:v>42665.458333333336</c:v>
                </c:pt>
                <c:pt idx="23677">
                  <c:v>42665.461805555555</c:v>
                </c:pt>
                <c:pt idx="23678">
                  <c:v>42665.465277777781</c:v>
                </c:pt>
                <c:pt idx="23679">
                  <c:v>42665.46875</c:v>
                </c:pt>
                <c:pt idx="23680">
                  <c:v>42665.472222222219</c:v>
                </c:pt>
                <c:pt idx="23681">
                  <c:v>42665.475694444445</c:v>
                </c:pt>
                <c:pt idx="23682">
                  <c:v>42665.479166666664</c:v>
                </c:pt>
                <c:pt idx="23683">
                  <c:v>42665.482638888891</c:v>
                </c:pt>
                <c:pt idx="23684">
                  <c:v>42665.486111111109</c:v>
                </c:pt>
                <c:pt idx="23685">
                  <c:v>42665.489583333336</c:v>
                </c:pt>
                <c:pt idx="23686">
                  <c:v>42665.493055555555</c:v>
                </c:pt>
                <c:pt idx="23687">
                  <c:v>42665.496527777781</c:v>
                </c:pt>
                <c:pt idx="23688">
                  <c:v>42665.5</c:v>
                </c:pt>
                <c:pt idx="23689">
                  <c:v>42665.503472222219</c:v>
                </c:pt>
                <c:pt idx="23690">
                  <c:v>42665.506944444445</c:v>
                </c:pt>
                <c:pt idx="23691">
                  <c:v>42665.510416666664</c:v>
                </c:pt>
                <c:pt idx="23692">
                  <c:v>42665.513888888891</c:v>
                </c:pt>
                <c:pt idx="23693">
                  <c:v>42665.517361111109</c:v>
                </c:pt>
                <c:pt idx="23694">
                  <c:v>42665.520833333336</c:v>
                </c:pt>
                <c:pt idx="23695">
                  <c:v>42665.524305555555</c:v>
                </c:pt>
                <c:pt idx="23696">
                  <c:v>42665.527777777781</c:v>
                </c:pt>
                <c:pt idx="23697">
                  <c:v>42665.53125</c:v>
                </c:pt>
                <c:pt idx="23698">
                  <c:v>42665.534722222219</c:v>
                </c:pt>
                <c:pt idx="23699">
                  <c:v>42665.538194444445</c:v>
                </c:pt>
                <c:pt idx="23700">
                  <c:v>42665.541666666664</c:v>
                </c:pt>
                <c:pt idx="23701">
                  <c:v>42665.545138888891</c:v>
                </c:pt>
                <c:pt idx="23702">
                  <c:v>42665.548611111109</c:v>
                </c:pt>
                <c:pt idx="23703">
                  <c:v>42665.552083333336</c:v>
                </c:pt>
                <c:pt idx="23704">
                  <c:v>42665.555555555555</c:v>
                </c:pt>
                <c:pt idx="23705">
                  <c:v>42665.559027777781</c:v>
                </c:pt>
                <c:pt idx="23706">
                  <c:v>42665.5625</c:v>
                </c:pt>
                <c:pt idx="23707">
                  <c:v>42665.565972222219</c:v>
                </c:pt>
                <c:pt idx="23708">
                  <c:v>42665.569444444445</c:v>
                </c:pt>
                <c:pt idx="23709">
                  <c:v>42665.572916666664</c:v>
                </c:pt>
                <c:pt idx="23710">
                  <c:v>42665.576388888891</c:v>
                </c:pt>
                <c:pt idx="23711">
                  <c:v>42665.579861111109</c:v>
                </c:pt>
                <c:pt idx="23712">
                  <c:v>42665.583333333336</c:v>
                </c:pt>
                <c:pt idx="23713">
                  <c:v>42665.586805555555</c:v>
                </c:pt>
                <c:pt idx="23714">
                  <c:v>42665.590277777781</c:v>
                </c:pt>
                <c:pt idx="23715">
                  <c:v>42665.59375</c:v>
                </c:pt>
                <c:pt idx="23716">
                  <c:v>42665.597222222219</c:v>
                </c:pt>
                <c:pt idx="23717">
                  <c:v>42665.600694444445</c:v>
                </c:pt>
                <c:pt idx="23718">
                  <c:v>42665.604166666664</c:v>
                </c:pt>
                <c:pt idx="23719">
                  <c:v>42665.607638888891</c:v>
                </c:pt>
                <c:pt idx="23720">
                  <c:v>42665.611111111109</c:v>
                </c:pt>
                <c:pt idx="23721">
                  <c:v>42665.614583333336</c:v>
                </c:pt>
                <c:pt idx="23722">
                  <c:v>42665.618055555555</c:v>
                </c:pt>
                <c:pt idx="23723">
                  <c:v>42665.621527777781</c:v>
                </c:pt>
                <c:pt idx="23724">
                  <c:v>42665.625</c:v>
                </c:pt>
                <c:pt idx="23725">
                  <c:v>42665.628472222219</c:v>
                </c:pt>
                <c:pt idx="23726">
                  <c:v>42665.631944444445</c:v>
                </c:pt>
                <c:pt idx="23727">
                  <c:v>42665.635416666664</c:v>
                </c:pt>
                <c:pt idx="23728">
                  <c:v>42665.638888888891</c:v>
                </c:pt>
                <c:pt idx="23729">
                  <c:v>42665.642361111109</c:v>
                </c:pt>
                <c:pt idx="23730">
                  <c:v>42665.645833333336</c:v>
                </c:pt>
                <c:pt idx="23731">
                  <c:v>42665.649305555555</c:v>
                </c:pt>
                <c:pt idx="23732">
                  <c:v>42665.652777777781</c:v>
                </c:pt>
                <c:pt idx="23733">
                  <c:v>42665.65625</c:v>
                </c:pt>
                <c:pt idx="23734">
                  <c:v>42665.659722222219</c:v>
                </c:pt>
                <c:pt idx="23735">
                  <c:v>42665.663194444445</c:v>
                </c:pt>
                <c:pt idx="23736">
                  <c:v>42665.666666666664</c:v>
                </c:pt>
                <c:pt idx="23737">
                  <c:v>42665.670138888891</c:v>
                </c:pt>
                <c:pt idx="23738">
                  <c:v>42665.673611111109</c:v>
                </c:pt>
                <c:pt idx="23739">
                  <c:v>42665.677083333336</c:v>
                </c:pt>
                <c:pt idx="23740">
                  <c:v>42665.680555555555</c:v>
                </c:pt>
                <c:pt idx="23741">
                  <c:v>42665.684027777781</c:v>
                </c:pt>
                <c:pt idx="23742">
                  <c:v>42665.6875</c:v>
                </c:pt>
                <c:pt idx="23743">
                  <c:v>42665.690972222219</c:v>
                </c:pt>
                <c:pt idx="23744">
                  <c:v>42665.694444444445</c:v>
                </c:pt>
                <c:pt idx="23745">
                  <c:v>42665.697916666664</c:v>
                </c:pt>
                <c:pt idx="23746">
                  <c:v>42665.701388888891</c:v>
                </c:pt>
                <c:pt idx="23747">
                  <c:v>42665.704861111109</c:v>
                </c:pt>
                <c:pt idx="23748">
                  <c:v>42665.708333333336</c:v>
                </c:pt>
                <c:pt idx="23749">
                  <c:v>42665.711805555555</c:v>
                </c:pt>
                <c:pt idx="23750">
                  <c:v>42665.715277777781</c:v>
                </c:pt>
                <c:pt idx="23751">
                  <c:v>42665.71875</c:v>
                </c:pt>
                <c:pt idx="23752">
                  <c:v>42665.722222222219</c:v>
                </c:pt>
                <c:pt idx="23753">
                  <c:v>42665.725694444445</c:v>
                </c:pt>
                <c:pt idx="23754">
                  <c:v>42665.729166666664</c:v>
                </c:pt>
                <c:pt idx="23755">
                  <c:v>42665.732638888891</c:v>
                </c:pt>
                <c:pt idx="23756">
                  <c:v>42665.736111111109</c:v>
                </c:pt>
                <c:pt idx="23757">
                  <c:v>42665.739583333336</c:v>
                </c:pt>
                <c:pt idx="23758">
                  <c:v>42665.743055555555</c:v>
                </c:pt>
                <c:pt idx="23759">
                  <c:v>42665.746527777781</c:v>
                </c:pt>
                <c:pt idx="23760">
                  <c:v>42665.75</c:v>
                </c:pt>
                <c:pt idx="23761">
                  <c:v>42665.753472222219</c:v>
                </c:pt>
                <c:pt idx="23762">
                  <c:v>42665.756944444445</c:v>
                </c:pt>
                <c:pt idx="23763">
                  <c:v>42665.760416666664</c:v>
                </c:pt>
                <c:pt idx="23764">
                  <c:v>42665.763888888891</c:v>
                </c:pt>
                <c:pt idx="23765">
                  <c:v>42665.767361111109</c:v>
                </c:pt>
                <c:pt idx="23766">
                  <c:v>42665.770833333336</c:v>
                </c:pt>
                <c:pt idx="23767">
                  <c:v>42665.774305555555</c:v>
                </c:pt>
                <c:pt idx="23768">
                  <c:v>42665.777777777781</c:v>
                </c:pt>
                <c:pt idx="23769">
                  <c:v>42665.78125</c:v>
                </c:pt>
                <c:pt idx="23770">
                  <c:v>42665.784722222219</c:v>
                </c:pt>
                <c:pt idx="23771">
                  <c:v>42665.788194444445</c:v>
                </c:pt>
                <c:pt idx="23772">
                  <c:v>42665.791666666664</c:v>
                </c:pt>
                <c:pt idx="23773">
                  <c:v>42665.795138888891</c:v>
                </c:pt>
                <c:pt idx="23774">
                  <c:v>42665.798611111109</c:v>
                </c:pt>
                <c:pt idx="23775">
                  <c:v>42665.802083333336</c:v>
                </c:pt>
                <c:pt idx="23776">
                  <c:v>42665.805555555555</c:v>
                </c:pt>
                <c:pt idx="23777">
                  <c:v>42665.809027777781</c:v>
                </c:pt>
                <c:pt idx="23778">
                  <c:v>42665.8125</c:v>
                </c:pt>
                <c:pt idx="23779">
                  <c:v>42665.815972222219</c:v>
                </c:pt>
                <c:pt idx="23780">
                  <c:v>42665.819444444445</c:v>
                </c:pt>
                <c:pt idx="23781">
                  <c:v>42665.822916666664</c:v>
                </c:pt>
                <c:pt idx="23782">
                  <c:v>42665.826388888891</c:v>
                </c:pt>
                <c:pt idx="23783">
                  <c:v>42665.829861111109</c:v>
                </c:pt>
                <c:pt idx="23784">
                  <c:v>42665.833333333336</c:v>
                </c:pt>
                <c:pt idx="23785">
                  <c:v>42665.836805555555</c:v>
                </c:pt>
                <c:pt idx="23786">
                  <c:v>42665.840277777781</c:v>
                </c:pt>
                <c:pt idx="23787">
                  <c:v>42665.84375</c:v>
                </c:pt>
                <c:pt idx="23788">
                  <c:v>42665.847222222219</c:v>
                </c:pt>
                <c:pt idx="23789">
                  <c:v>42665.850694444445</c:v>
                </c:pt>
                <c:pt idx="23790">
                  <c:v>42665.854166666664</c:v>
                </c:pt>
                <c:pt idx="23791">
                  <c:v>42665.857638888891</c:v>
                </c:pt>
                <c:pt idx="23792">
                  <c:v>42665.861111111109</c:v>
                </c:pt>
                <c:pt idx="23793">
                  <c:v>42665.864583333336</c:v>
                </c:pt>
                <c:pt idx="23794">
                  <c:v>42665.868055555555</c:v>
                </c:pt>
                <c:pt idx="23795">
                  <c:v>42665.871527777781</c:v>
                </c:pt>
                <c:pt idx="23796">
                  <c:v>42665.875</c:v>
                </c:pt>
                <c:pt idx="23797">
                  <c:v>42665.878472222219</c:v>
                </c:pt>
                <c:pt idx="23798">
                  <c:v>42665.881944444445</c:v>
                </c:pt>
                <c:pt idx="23799">
                  <c:v>42665.885416666664</c:v>
                </c:pt>
                <c:pt idx="23800">
                  <c:v>42665.888888888891</c:v>
                </c:pt>
                <c:pt idx="23801">
                  <c:v>42665.892361111109</c:v>
                </c:pt>
                <c:pt idx="23802">
                  <c:v>42665.895833333336</c:v>
                </c:pt>
                <c:pt idx="23803">
                  <c:v>42665.899305555555</c:v>
                </c:pt>
                <c:pt idx="23804">
                  <c:v>42665.902777777781</c:v>
                </c:pt>
                <c:pt idx="23805">
                  <c:v>42665.90625</c:v>
                </c:pt>
                <c:pt idx="23806">
                  <c:v>42665.909722222219</c:v>
                </c:pt>
                <c:pt idx="23807">
                  <c:v>42665.913194444445</c:v>
                </c:pt>
                <c:pt idx="23808">
                  <c:v>42665.916666666664</c:v>
                </c:pt>
                <c:pt idx="23809">
                  <c:v>42665.920138888891</c:v>
                </c:pt>
                <c:pt idx="23810">
                  <c:v>42665.923611111109</c:v>
                </c:pt>
                <c:pt idx="23811">
                  <c:v>42665.927083333336</c:v>
                </c:pt>
                <c:pt idx="23812">
                  <c:v>42665.930555555555</c:v>
                </c:pt>
                <c:pt idx="23813">
                  <c:v>42665.934027777781</c:v>
                </c:pt>
                <c:pt idx="23814">
                  <c:v>42665.9375</c:v>
                </c:pt>
                <c:pt idx="23815">
                  <c:v>42665.940972222219</c:v>
                </c:pt>
                <c:pt idx="23816">
                  <c:v>42665.944444444445</c:v>
                </c:pt>
                <c:pt idx="23817">
                  <c:v>42665.947916666664</c:v>
                </c:pt>
                <c:pt idx="23818">
                  <c:v>42665.951388888891</c:v>
                </c:pt>
                <c:pt idx="23819">
                  <c:v>42665.954861111109</c:v>
                </c:pt>
                <c:pt idx="23820">
                  <c:v>42665.958333333336</c:v>
                </c:pt>
                <c:pt idx="23821">
                  <c:v>42665.961805555555</c:v>
                </c:pt>
                <c:pt idx="23822">
                  <c:v>42665.965277777781</c:v>
                </c:pt>
                <c:pt idx="23823">
                  <c:v>42665.96875</c:v>
                </c:pt>
                <c:pt idx="23824">
                  <c:v>42665.972222222219</c:v>
                </c:pt>
                <c:pt idx="23825">
                  <c:v>42665.975694444445</c:v>
                </c:pt>
                <c:pt idx="23826">
                  <c:v>42665.979166666664</c:v>
                </c:pt>
                <c:pt idx="23827">
                  <c:v>42665.982638888891</c:v>
                </c:pt>
                <c:pt idx="23828">
                  <c:v>42665.986111111109</c:v>
                </c:pt>
                <c:pt idx="23829">
                  <c:v>42665.989583333336</c:v>
                </c:pt>
                <c:pt idx="23830">
                  <c:v>42665.993055555555</c:v>
                </c:pt>
                <c:pt idx="23831">
                  <c:v>42665.996527777781</c:v>
                </c:pt>
                <c:pt idx="23832">
                  <c:v>42666</c:v>
                </c:pt>
                <c:pt idx="23833">
                  <c:v>42666.003472222219</c:v>
                </c:pt>
                <c:pt idx="23834">
                  <c:v>42666.006944444445</c:v>
                </c:pt>
                <c:pt idx="23835">
                  <c:v>42666.010416666664</c:v>
                </c:pt>
                <c:pt idx="23836">
                  <c:v>42666.013888888891</c:v>
                </c:pt>
                <c:pt idx="23837">
                  <c:v>42666.017361111109</c:v>
                </c:pt>
                <c:pt idx="23838">
                  <c:v>42666.020833333336</c:v>
                </c:pt>
                <c:pt idx="23839">
                  <c:v>42666.024305555555</c:v>
                </c:pt>
                <c:pt idx="23840">
                  <c:v>42666.027777777781</c:v>
                </c:pt>
                <c:pt idx="23841">
                  <c:v>42666.03125</c:v>
                </c:pt>
                <c:pt idx="23842">
                  <c:v>42666.034722222219</c:v>
                </c:pt>
                <c:pt idx="23843">
                  <c:v>42666.038194444445</c:v>
                </c:pt>
                <c:pt idx="23844">
                  <c:v>42666.041666666664</c:v>
                </c:pt>
                <c:pt idx="23845">
                  <c:v>42666.045138888891</c:v>
                </c:pt>
                <c:pt idx="23846">
                  <c:v>42666.048611111109</c:v>
                </c:pt>
                <c:pt idx="23847">
                  <c:v>42666.052083333336</c:v>
                </c:pt>
                <c:pt idx="23848">
                  <c:v>42666.055555555555</c:v>
                </c:pt>
                <c:pt idx="23849">
                  <c:v>42666.059027777781</c:v>
                </c:pt>
                <c:pt idx="23850">
                  <c:v>42666.0625</c:v>
                </c:pt>
                <c:pt idx="23851">
                  <c:v>42666.065972222219</c:v>
                </c:pt>
                <c:pt idx="23852">
                  <c:v>42666.069444444445</c:v>
                </c:pt>
                <c:pt idx="23853">
                  <c:v>42666.072916666664</c:v>
                </c:pt>
                <c:pt idx="23854">
                  <c:v>42666.076388888891</c:v>
                </c:pt>
                <c:pt idx="23855">
                  <c:v>42666.079861111109</c:v>
                </c:pt>
                <c:pt idx="23856">
                  <c:v>42666.083333333336</c:v>
                </c:pt>
                <c:pt idx="23857">
                  <c:v>42666.086805555555</c:v>
                </c:pt>
                <c:pt idx="23858">
                  <c:v>42666.090277777781</c:v>
                </c:pt>
                <c:pt idx="23859">
                  <c:v>42666.09375</c:v>
                </c:pt>
                <c:pt idx="23860">
                  <c:v>42666.097222222219</c:v>
                </c:pt>
                <c:pt idx="23861">
                  <c:v>42666.100694444445</c:v>
                </c:pt>
                <c:pt idx="23862">
                  <c:v>42666.104166666664</c:v>
                </c:pt>
                <c:pt idx="23863">
                  <c:v>42666.107638888891</c:v>
                </c:pt>
                <c:pt idx="23864">
                  <c:v>42666.111111111109</c:v>
                </c:pt>
                <c:pt idx="23865">
                  <c:v>42666.114583333336</c:v>
                </c:pt>
                <c:pt idx="23866">
                  <c:v>42666.118055555555</c:v>
                </c:pt>
                <c:pt idx="23867">
                  <c:v>42666.121527777781</c:v>
                </c:pt>
                <c:pt idx="23868">
                  <c:v>42666.125</c:v>
                </c:pt>
                <c:pt idx="23869">
                  <c:v>42666.128472222219</c:v>
                </c:pt>
                <c:pt idx="23870">
                  <c:v>42666.131944444445</c:v>
                </c:pt>
                <c:pt idx="23871">
                  <c:v>42666.135416666664</c:v>
                </c:pt>
                <c:pt idx="23872">
                  <c:v>42666.138888888891</c:v>
                </c:pt>
                <c:pt idx="23873">
                  <c:v>42666.142361111109</c:v>
                </c:pt>
                <c:pt idx="23874">
                  <c:v>42666.145833333336</c:v>
                </c:pt>
                <c:pt idx="23875">
                  <c:v>42666.149305555555</c:v>
                </c:pt>
                <c:pt idx="23876">
                  <c:v>42666.152777777781</c:v>
                </c:pt>
                <c:pt idx="23877">
                  <c:v>42666.15625</c:v>
                </c:pt>
                <c:pt idx="23878">
                  <c:v>42666.159722222219</c:v>
                </c:pt>
                <c:pt idx="23879">
                  <c:v>42666.163194444445</c:v>
                </c:pt>
                <c:pt idx="23880">
                  <c:v>42666.166666666664</c:v>
                </c:pt>
                <c:pt idx="23881">
                  <c:v>42666.170138888891</c:v>
                </c:pt>
                <c:pt idx="23882">
                  <c:v>42666.173611111109</c:v>
                </c:pt>
                <c:pt idx="23883">
                  <c:v>42666.177083333336</c:v>
                </c:pt>
                <c:pt idx="23884">
                  <c:v>42666.180555555555</c:v>
                </c:pt>
                <c:pt idx="23885">
                  <c:v>42666.184027777781</c:v>
                </c:pt>
                <c:pt idx="23886">
                  <c:v>42666.1875</c:v>
                </c:pt>
                <c:pt idx="23887">
                  <c:v>42666.190972222219</c:v>
                </c:pt>
                <c:pt idx="23888">
                  <c:v>42666.194444444445</c:v>
                </c:pt>
                <c:pt idx="23889">
                  <c:v>42666.197916666664</c:v>
                </c:pt>
                <c:pt idx="23890">
                  <c:v>42666.201388888891</c:v>
                </c:pt>
                <c:pt idx="23891">
                  <c:v>42666.204861111109</c:v>
                </c:pt>
                <c:pt idx="23892">
                  <c:v>42666.208333333336</c:v>
                </c:pt>
                <c:pt idx="23893">
                  <c:v>42666.211805555555</c:v>
                </c:pt>
                <c:pt idx="23894">
                  <c:v>42666.215277777781</c:v>
                </c:pt>
                <c:pt idx="23895">
                  <c:v>42666.21875</c:v>
                </c:pt>
                <c:pt idx="23896">
                  <c:v>42666.222222222219</c:v>
                </c:pt>
                <c:pt idx="23897">
                  <c:v>42666.225694444445</c:v>
                </c:pt>
                <c:pt idx="23898">
                  <c:v>42666.229166666664</c:v>
                </c:pt>
                <c:pt idx="23899">
                  <c:v>42666.232638888891</c:v>
                </c:pt>
                <c:pt idx="23900">
                  <c:v>42666.236111111109</c:v>
                </c:pt>
                <c:pt idx="23901">
                  <c:v>42666.239583333336</c:v>
                </c:pt>
                <c:pt idx="23902">
                  <c:v>42666.243055555555</c:v>
                </c:pt>
                <c:pt idx="23903">
                  <c:v>42666.246527777781</c:v>
                </c:pt>
                <c:pt idx="23904">
                  <c:v>42666.25</c:v>
                </c:pt>
                <c:pt idx="23905">
                  <c:v>42666.253472222219</c:v>
                </c:pt>
                <c:pt idx="23906">
                  <c:v>42666.256944444445</c:v>
                </c:pt>
                <c:pt idx="23907">
                  <c:v>42666.260416666664</c:v>
                </c:pt>
                <c:pt idx="23908">
                  <c:v>42666.263888888891</c:v>
                </c:pt>
                <c:pt idx="23909">
                  <c:v>42666.267361111109</c:v>
                </c:pt>
                <c:pt idx="23910">
                  <c:v>42666.270833333336</c:v>
                </c:pt>
                <c:pt idx="23911">
                  <c:v>42666.274305555555</c:v>
                </c:pt>
                <c:pt idx="23912">
                  <c:v>42666.277777777781</c:v>
                </c:pt>
                <c:pt idx="23913">
                  <c:v>42666.28125</c:v>
                </c:pt>
                <c:pt idx="23914">
                  <c:v>42666.284722222219</c:v>
                </c:pt>
                <c:pt idx="23915">
                  <c:v>42666.288194444445</c:v>
                </c:pt>
                <c:pt idx="23916">
                  <c:v>42666.291666666664</c:v>
                </c:pt>
                <c:pt idx="23917">
                  <c:v>42666.295138888891</c:v>
                </c:pt>
                <c:pt idx="23918">
                  <c:v>42666.298611111109</c:v>
                </c:pt>
                <c:pt idx="23919">
                  <c:v>42666.302083333336</c:v>
                </c:pt>
                <c:pt idx="23920">
                  <c:v>42666.305555555555</c:v>
                </c:pt>
                <c:pt idx="23921">
                  <c:v>42666.309027777781</c:v>
                </c:pt>
                <c:pt idx="23922">
                  <c:v>42666.3125</c:v>
                </c:pt>
                <c:pt idx="23923">
                  <c:v>42666.315972222219</c:v>
                </c:pt>
                <c:pt idx="23924">
                  <c:v>42666.319444444445</c:v>
                </c:pt>
                <c:pt idx="23925">
                  <c:v>42666.322916666664</c:v>
                </c:pt>
                <c:pt idx="23926">
                  <c:v>42666.326388888891</c:v>
                </c:pt>
                <c:pt idx="23927">
                  <c:v>42666.329861111109</c:v>
                </c:pt>
                <c:pt idx="23928">
                  <c:v>42666.333333333336</c:v>
                </c:pt>
                <c:pt idx="23929">
                  <c:v>42666.336805555555</c:v>
                </c:pt>
                <c:pt idx="23930">
                  <c:v>42666.340277777781</c:v>
                </c:pt>
                <c:pt idx="23931">
                  <c:v>42666.34375</c:v>
                </c:pt>
                <c:pt idx="23932">
                  <c:v>42666.347222222219</c:v>
                </c:pt>
                <c:pt idx="23933">
                  <c:v>42666.350694444445</c:v>
                </c:pt>
                <c:pt idx="23934">
                  <c:v>42666.354166666664</c:v>
                </c:pt>
                <c:pt idx="23935">
                  <c:v>42666.357638888891</c:v>
                </c:pt>
                <c:pt idx="23936">
                  <c:v>42666.361111111109</c:v>
                </c:pt>
                <c:pt idx="23937">
                  <c:v>42666.364583333336</c:v>
                </c:pt>
                <c:pt idx="23938">
                  <c:v>42666.368055555555</c:v>
                </c:pt>
                <c:pt idx="23939">
                  <c:v>42666.371527777781</c:v>
                </c:pt>
                <c:pt idx="23940">
                  <c:v>42666.375</c:v>
                </c:pt>
                <c:pt idx="23941">
                  <c:v>42666.378472222219</c:v>
                </c:pt>
                <c:pt idx="23942">
                  <c:v>42666.381944444445</c:v>
                </c:pt>
                <c:pt idx="23943">
                  <c:v>42666.385416666664</c:v>
                </c:pt>
                <c:pt idx="23944">
                  <c:v>42666.388888888891</c:v>
                </c:pt>
                <c:pt idx="23945">
                  <c:v>42666.392361111109</c:v>
                </c:pt>
                <c:pt idx="23946">
                  <c:v>42666.395833333336</c:v>
                </c:pt>
                <c:pt idx="23947">
                  <c:v>42666.399305555555</c:v>
                </c:pt>
                <c:pt idx="23948">
                  <c:v>42666.402777777781</c:v>
                </c:pt>
                <c:pt idx="23949">
                  <c:v>42666.40625</c:v>
                </c:pt>
                <c:pt idx="23950">
                  <c:v>42666.409722222219</c:v>
                </c:pt>
                <c:pt idx="23951">
                  <c:v>42666.413194444445</c:v>
                </c:pt>
                <c:pt idx="23952">
                  <c:v>42666.416666666664</c:v>
                </c:pt>
                <c:pt idx="23953">
                  <c:v>42666.420138888891</c:v>
                </c:pt>
                <c:pt idx="23954">
                  <c:v>42666.423611111109</c:v>
                </c:pt>
                <c:pt idx="23955">
                  <c:v>42666.427083333336</c:v>
                </c:pt>
                <c:pt idx="23956">
                  <c:v>42666.430555555555</c:v>
                </c:pt>
                <c:pt idx="23957">
                  <c:v>42666.434027777781</c:v>
                </c:pt>
                <c:pt idx="23958">
                  <c:v>42666.4375</c:v>
                </c:pt>
                <c:pt idx="23959">
                  <c:v>42666.440972222219</c:v>
                </c:pt>
                <c:pt idx="23960">
                  <c:v>42666.444444444445</c:v>
                </c:pt>
                <c:pt idx="23961">
                  <c:v>42666.447916666664</c:v>
                </c:pt>
                <c:pt idx="23962">
                  <c:v>42666.451388888891</c:v>
                </c:pt>
                <c:pt idx="23963">
                  <c:v>42666.454861111109</c:v>
                </c:pt>
                <c:pt idx="23964">
                  <c:v>42666.458333333336</c:v>
                </c:pt>
                <c:pt idx="23965">
                  <c:v>42666.461805555555</c:v>
                </c:pt>
                <c:pt idx="23966">
                  <c:v>42666.465277777781</c:v>
                </c:pt>
                <c:pt idx="23967">
                  <c:v>42666.46875</c:v>
                </c:pt>
                <c:pt idx="23968">
                  <c:v>42666.472222222219</c:v>
                </c:pt>
                <c:pt idx="23969">
                  <c:v>42666.475694444445</c:v>
                </c:pt>
                <c:pt idx="23970">
                  <c:v>42666.479166666664</c:v>
                </c:pt>
                <c:pt idx="23971">
                  <c:v>42666.482638888891</c:v>
                </c:pt>
                <c:pt idx="23972">
                  <c:v>42666.486111111109</c:v>
                </c:pt>
                <c:pt idx="23973">
                  <c:v>42666.489583333336</c:v>
                </c:pt>
                <c:pt idx="23974">
                  <c:v>42666.493055555555</c:v>
                </c:pt>
                <c:pt idx="23975">
                  <c:v>42666.496527777781</c:v>
                </c:pt>
                <c:pt idx="23976">
                  <c:v>42666.5</c:v>
                </c:pt>
                <c:pt idx="23977">
                  <c:v>42666.503472222219</c:v>
                </c:pt>
                <c:pt idx="23978">
                  <c:v>42666.506944444445</c:v>
                </c:pt>
                <c:pt idx="23979">
                  <c:v>42666.510416666664</c:v>
                </c:pt>
                <c:pt idx="23980">
                  <c:v>42666.513888888891</c:v>
                </c:pt>
                <c:pt idx="23981">
                  <c:v>42666.517361111109</c:v>
                </c:pt>
                <c:pt idx="23982">
                  <c:v>42666.520833333336</c:v>
                </c:pt>
                <c:pt idx="23983">
                  <c:v>42666.524305555555</c:v>
                </c:pt>
                <c:pt idx="23984">
                  <c:v>42666.527777777781</c:v>
                </c:pt>
                <c:pt idx="23985">
                  <c:v>42666.53125</c:v>
                </c:pt>
                <c:pt idx="23986">
                  <c:v>42666.534722222219</c:v>
                </c:pt>
                <c:pt idx="23987">
                  <c:v>42666.538194444445</c:v>
                </c:pt>
                <c:pt idx="23988">
                  <c:v>42666.541666666664</c:v>
                </c:pt>
                <c:pt idx="23989">
                  <c:v>42666.545138888891</c:v>
                </c:pt>
                <c:pt idx="23990">
                  <c:v>42666.548611111109</c:v>
                </c:pt>
                <c:pt idx="23991">
                  <c:v>42666.552083333336</c:v>
                </c:pt>
                <c:pt idx="23992">
                  <c:v>42666.555555555555</c:v>
                </c:pt>
                <c:pt idx="23993">
                  <c:v>42666.559027777781</c:v>
                </c:pt>
                <c:pt idx="23994">
                  <c:v>42666.5625</c:v>
                </c:pt>
                <c:pt idx="23995">
                  <c:v>42666.565972222219</c:v>
                </c:pt>
                <c:pt idx="23996">
                  <c:v>42666.569444444445</c:v>
                </c:pt>
                <c:pt idx="23997">
                  <c:v>42666.572916666664</c:v>
                </c:pt>
                <c:pt idx="23998">
                  <c:v>42666.576388888891</c:v>
                </c:pt>
                <c:pt idx="23999">
                  <c:v>42666.579861111109</c:v>
                </c:pt>
                <c:pt idx="24000">
                  <c:v>42666.583333333336</c:v>
                </c:pt>
                <c:pt idx="24001">
                  <c:v>42666.586805555555</c:v>
                </c:pt>
                <c:pt idx="24002">
                  <c:v>42666.590277777781</c:v>
                </c:pt>
                <c:pt idx="24003">
                  <c:v>42666.59375</c:v>
                </c:pt>
                <c:pt idx="24004">
                  <c:v>42666.597222222219</c:v>
                </c:pt>
                <c:pt idx="24005">
                  <c:v>42666.600694444445</c:v>
                </c:pt>
                <c:pt idx="24006">
                  <c:v>42666.604166666664</c:v>
                </c:pt>
                <c:pt idx="24007">
                  <c:v>42666.607638888891</c:v>
                </c:pt>
                <c:pt idx="24008">
                  <c:v>42666.611111111109</c:v>
                </c:pt>
                <c:pt idx="24009">
                  <c:v>42666.614583333336</c:v>
                </c:pt>
                <c:pt idx="24010">
                  <c:v>42666.618055555555</c:v>
                </c:pt>
                <c:pt idx="24011">
                  <c:v>42666.621527777781</c:v>
                </c:pt>
                <c:pt idx="24012">
                  <c:v>42666.625</c:v>
                </c:pt>
                <c:pt idx="24013">
                  <c:v>42666.628472222219</c:v>
                </c:pt>
                <c:pt idx="24014">
                  <c:v>42666.631944444445</c:v>
                </c:pt>
                <c:pt idx="24015">
                  <c:v>42666.635416666664</c:v>
                </c:pt>
                <c:pt idx="24016">
                  <c:v>42666.638888888891</c:v>
                </c:pt>
                <c:pt idx="24017">
                  <c:v>42666.642361111109</c:v>
                </c:pt>
                <c:pt idx="24018">
                  <c:v>42666.645833333336</c:v>
                </c:pt>
                <c:pt idx="24019">
                  <c:v>42666.649305555555</c:v>
                </c:pt>
                <c:pt idx="24020">
                  <c:v>42666.652777777781</c:v>
                </c:pt>
                <c:pt idx="24021">
                  <c:v>42666.65625</c:v>
                </c:pt>
                <c:pt idx="24022">
                  <c:v>42666.659722222219</c:v>
                </c:pt>
                <c:pt idx="24023">
                  <c:v>42666.663194444445</c:v>
                </c:pt>
                <c:pt idx="24024">
                  <c:v>42666.666666666664</c:v>
                </c:pt>
                <c:pt idx="24025">
                  <c:v>42666.670138888891</c:v>
                </c:pt>
                <c:pt idx="24026">
                  <c:v>42666.673611111109</c:v>
                </c:pt>
                <c:pt idx="24027">
                  <c:v>42666.677083333336</c:v>
                </c:pt>
                <c:pt idx="24028">
                  <c:v>42666.680555555555</c:v>
                </c:pt>
                <c:pt idx="24029">
                  <c:v>42666.684027777781</c:v>
                </c:pt>
                <c:pt idx="24030">
                  <c:v>42666.6875</c:v>
                </c:pt>
                <c:pt idx="24031">
                  <c:v>42666.690972222219</c:v>
                </c:pt>
                <c:pt idx="24032">
                  <c:v>42666.694444444445</c:v>
                </c:pt>
                <c:pt idx="24033">
                  <c:v>42666.697916666664</c:v>
                </c:pt>
                <c:pt idx="24034">
                  <c:v>42666.701388888891</c:v>
                </c:pt>
                <c:pt idx="24035">
                  <c:v>42666.704861111109</c:v>
                </c:pt>
                <c:pt idx="24036">
                  <c:v>42666.708333333336</c:v>
                </c:pt>
                <c:pt idx="24037">
                  <c:v>42666.711805555555</c:v>
                </c:pt>
                <c:pt idx="24038">
                  <c:v>42666.715277777781</c:v>
                </c:pt>
                <c:pt idx="24039">
                  <c:v>42666.71875</c:v>
                </c:pt>
                <c:pt idx="24040">
                  <c:v>42666.722222222219</c:v>
                </c:pt>
                <c:pt idx="24041">
                  <c:v>42666.725694444445</c:v>
                </c:pt>
                <c:pt idx="24042">
                  <c:v>42666.729166666664</c:v>
                </c:pt>
                <c:pt idx="24043">
                  <c:v>42666.732638888891</c:v>
                </c:pt>
                <c:pt idx="24044">
                  <c:v>42666.736111111109</c:v>
                </c:pt>
                <c:pt idx="24045">
                  <c:v>42666.739583333336</c:v>
                </c:pt>
                <c:pt idx="24046">
                  <c:v>42666.743055555555</c:v>
                </c:pt>
                <c:pt idx="24047">
                  <c:v>42666.746527777781</c:v>
                </c:pt>
                <c:pt idx="24048">
                  <c:v>42666.75</c:v>
                </c:pt>
                <c:pt idx="24049">
                  <c:v>42666.753472222219</c:v>
                </c:pt>
                <c:pt idx="24050">
                  <c:v>42666.756944444445</c:v>
                </c:pt>
                <c:pt idx="24051">
                  <c:v>42666.760416666664</c:v>
                </c:pt>
                <c:pt idx="24052">
                  <c:v>42666.763888888891</c:v>
                </c:pt>
                <c:pt idx="24053">
                  <c:v>42666.767361111109</c:v>
                </c:pt>
                <c:pt idx="24054">
                  <c:v>42666.770833333336</c:v>
                </c:pt>
                <c:pt idx="24055">
                  <c:v>42666.774305555555</c:v>
                </c:pt>
                <c:pt idx="24056">
                  <c:v>42666.777777777781</c:v>
                </c:pt>
                <c:pt idx="24057">
                  <c:v>42666.78125</c:v>
                </c:pt>
                <c:pt idx="24058">
                  <c:v>42666.784722222219</c:v>
                </c:pt>
                <c:pt idx="24059">
                  <c:v>42666.788194444445</c:v>
                </c:pt>
                <c:pt idx="24060">
                  <c:v>42666.791666666664</c:v>
                </c:pt>
                <c:pt idx="24061">
                  <c:v>42666.795138888891</c:v>
                </c:pt>
                <c:pt idx="24062">
                  <c:v>42666.798611111109</c:v>
                </c:pt>
                <c:pt idx="24063">
                  <c:v>42666.802083333336</c:v>
                </c:pt>
                <c:pt idx="24064">
                  <c:v>42666.805555555555</c:v>
                </c:pt>
                <c:pt idx="24065">
                  <c:v>42666.809027777781</c:v>
                </c:pt>
                <c:pt idx="24066">
                  <c:v>42666.8125</c:v>
                </c:pt>
                <c:pt idx="24067">
                  <c:v>42666.815972222219</c:v>
                </c:pt>
                <c:pt idx="24068">
                  <c:v>42666.819444444445</c:v>
                </c:pt>
                <c:pt idx="24069">
                  <c:v>42666.822916666664</c:v>
                </c:pt>
                <c:pt idx="24070">
                  <c:v>42666.826388888891</c:v>
                </c:pt>
                <c:pt idx="24071">
                  <c:v>42666.829861111109</c:v>
                </c:pt>
                <c:pt idx="24072">
                  <c:v>42666.833333333336</c:v>
                </c:pt>
                <c:pt idx="24073">
                  <c:v>42666.836805555555</c:v>
                </c:pt>
                <c:pt idx="24074">
                  <c:v>42666.840277777781</c:v>
                </c:pt>
                <c:pt idx="24075">
                  <c:v>42666.84375</c:v>
                </c:pt>
                <c:pt idx="24076">
                  <c:v>42666.847222222219</c:v>
                </c:pt>
                <c:pt idx="24077">
                  <c:v>42666.850694444445</c:v>
                </c:pt>
                <c:pt idx="24078">
                  <c:v>42666.854166666664</c:v>
                </c:pt>
                <c:pt idx="24079">
                  <c:v>42666.857638888891</c:v>
                </c:pt>
                <c:pt idx="24080">
                  <c:v>42666.861111111109</c:v>
                </c:pt>
                <c:pt idx="24081">
                  <c:v>42666.864583333336</c:v>
                </c:pt>
                <c:pt idx="24082">
                  <c:v>42666.868055555555</c:v>
                </c:pt>
                <c:pt idx="24083">
                  <c:v>42666.871527777781</c:v>
                </c:pt>
                <c:pt idx="24084">
                  <c:v>42666.875</c:v>
                </c:pt>
                <c:pt idx="24085">
                  <c:v>42666.878472222219</c:v>
                </c:pt>
                <c:pt idx="24086">
                  <c:v>42666.881944444445</c:v>
                </c:pt>
                <c:pt idx="24087">
                  <c:v>42666.885416666664</c:v>
                </c:pt>
                <c:pt idx="24088">
                  <c:v>42666.888888888891</c:v>
                </c:pt>
                <c:pt idx="24089">
                  <c:v>42666.892361111109</c:v>
                </c:pt>
                <c:pt idx="24090">
                  <c:v>42666.895833333336</c:v>
                </c:pt>
                <c:pt idx="24091">
                  <c:v>42666.899305555555</c:v>
                </c:pt>
                <c:pt idx="24092">
                  <c:v>42666.902777777781</c:v>
                </c:pt>
                <c:pt idx="24093">
                  <c:v>42666.90625</c:v>
                </c:pt>
                <c:pt idx="24094">
                  <c:v>42666.909722222219</c:v>
                </c:pt>
                <c:pt idx="24095">
                  <c:v>42666.913194444445</c:v>
                </c:pt>
                <c:pt idx="24096">
                  <c:v>42666.916666666664</c:v>
                </c:pt>
                <c:pt idx="24097">
                  <c:v>42666.920138888891</c:v>
                </c:pt>
                <c:pt idx="24098">
                  <c:v>42666.923611111109</c:v>
                </c:pt>
                <c:pt idx="24099">
                  <c:v>42666.927083333336</c:v>
                </c:pt>
                <c:pt idx="24100">
                  <c:v>42666.930555555555</c:v>
                </c:pt>
                <c:pt idx="24101">
                  <c:v>42666.934027777781</c:v>
                </c:pt>
                <c:pt idx="24102">
                  <c:v>42666.9375</c:v>
                </c:pt>
                <c:pt idx="24103">
                  <c:v>42666.940972222219</c:v>
                </c:pt>
                <c:pt idx="24104">
                  <c:v>42666.944444444445</c:v>
                </c:pt>
                <c:pt idx="24105">
                  <c:v>42666.947916666664</c:v>
                </c:pt>
                <c:pt idx="24106">
                  <c:v>42666.951388888891</c:v>
                </c:pt>
                <c:pt idx="24107">
                  <c:v>42666.954861111109</c:v>
                </c:pt>
                <c:pt idx="24108">
                  <c:v>42666.958333333336</c:v>
                </c:pt>
                <c:pt idx="24109">
                  <c:v>42666.961805555555</c:v>
                </c:pt>
                <c:pt idx="24110">
                  <c:v>42666.965277777781</c:v>
                </c:pt>
                <c:pt idx="24111">
                  <c:v>42666.96875</c:v>
                </c:pt>
                <c:pt idx="24112">
                  <c:v>42666.972222222219</c:v>
                </c:pt>
                <c:pt idx="24113">
                  <c:v>42666.975694444445</c:v>
                </c:pt>
                <c:pt idx="24114">
                  <c:v>42666.979166666664</c:v>
                </c:pt>
                <c:pt idx="24115">
                  <c:v>42666.982638888891</c:v>
                </c:pt>
                <c:pt idx="24116">
                  <c:v>42666.986111111109</c:v>
                </c:pt>
                <c:pt idx="24117">
                  <c:v>42666.989583333336</c:v>
                </c:pt>
                <c:pt idx="24118">
                  <c:v>42666.993055555555</c:v>
                </c:pt>
                <c:pt idx="24119">
                  <c:v>42666.996527777781</c:v>
                </c:pt>
                <c:pt idx="24120">
                  <c:v>42667</c:v>
                </c:pt>
                <c:pt idx="24121">
                  <c:v>42667.003472222219</c:v>
                </c:pt>
                <c:pt idx="24122">
                  <c:v>42667.006944444445</c:v>
                </c:pt>
                <c:pt idx="24123">
                  <c:v>42667.010416666664</c:v>
                </c:pt>
                <c:pt idx="24124">
                  <c:v>42667.013888888891</c:v>
                </c:pt>
                <c:pt idx="24125">
                  <c:v>42667.017361111109</c:v>
                </c:pt>
                <c:pt idx="24126">
                  <c:v>42667.020833333336</c:v>
                </c:pt>
                <c:pt idx="24127">
                  <c:v>42667.024305555555</c:v>
                </c:pt>
                <c:pt idx="24128">
                  <c:v>42667.027777777781</c:v>
                </c:pt>
                <c:pt idx="24129">
                  <c:v>42667.03125</c:v>
                </c:pt>
                <c:pt idx="24130">
                  <c:v>42667.034722222219</c:v>
                </c:pt>
                <c:pt idx="24131">
                  <c:v>42667.038194444445</c:v>
                </c:pt>
                <c:pt idx="24132">
                  <c:v>42667.041666666664</c:v>
                </c:pt>
                <c:pt idx="24133">
                  <c:v>42667.045138888891</c:v>
                </c:pt>
                <c:pt idx="24134">
                  <c:v>42667.048611111109</c:v>
                </c:pt>
                <c:pt idx="24135">
                  <c:v>42667.052083333336</c:v>
                </c:pt>
                <c:pt idx="24136">
                  <c:v>42667.055555555555</c:v>
                </c:pt>
                <c:pt idx="24137">
                  <c:v>42667.059027777781</c:v>
                </c:pt>
                <c:pt idx="24138">
                  <c:v>42667.0625</c:v>
                </c:pt>
                <c:pt idx="24139">
                  <c:v>42667.065972222219</c:v>
                </c:pt>
                <c:pt idx="24140">
                  <c:v>42667.069444444445</c:v>
                </c:pt>
                <c:pt idx="24141">
                  <c:v>42667.072916666664</c:v>
                </c:pt>
                <c:pt idx="24142">
                  <c:v>42667.076388888891</c:v>
                </c:pt>
                <c:pt idx="24143">
                  <c:v>42667.079861111109</c:v>
                </c:pt>
                <c:pt idx="24144">
                  <c:v>42667.083333333336</c:v>
                </c:pt>
                <c:pt idx="24145">
                  <c:v>42667.086805555555</c:v>
                </c:pt>
                <c:pt idx="24146">
                  <c:v>42667.090277777781</c:v>
                </c:pt>
                <c:pt idx="24147">
                  <c:v>42667.09375</c:v>
                </c:pt>
                <c:pt idx="24148">
                  <c:v>42667.097222222219</c:v>
                </c:pt>
                <c:pt idx="24149">
                  <c:v>42667.100694444445</c:v>
                </c:pt>
                <c:pt idx="24150">
                  <c:v>42667.104166666664</c:v>
                </c:pt>
                <c:pt idx="24151">
                  <c:v>42667.107638888891</c:v>
                </c:pt>
                <c:pt idx="24152">
                  <c:v>42667.111111111109</c:v>
                </c:pt>
                <c:pt idx="24153">
                  <c:v>42667.114583333336</c:v>
                </c:pt>
                <c:pt idx="24154">
                  <c:v>42667.118055555555</c:v>
                </c:pt>
                <c:pt idx="24155">
                  <c:v>42667.121527777781</c:v>
                </c:pt>
                <c:pt idx="24156">
                  <c:v>42667.125</c:v>
                </c:pt>
                <c:pt idx="24157">
                  <c:v>42667.128472222219</c:v>
                </c:pt>
                <c:pt idx="24158">
                  <c:v>42667.131944444445</c:v>
                </c:pt>
                <c:pt idx="24159">
                  <c:v>42667.135416666664</c:v>
                </c:pt>
                <c:pt idx="24160">
                  <c:v>42667.138888888891</c:v>
                </c:pt>
                <c:pt idx="24161">
                  <c:v>42667.142361111109</c:v>
                </c:pt>
                <c:pt idx="24162">
                  <c:v>42667.145833333336</c:v>
                </c:pt>
                <c:pt idx="24163">
                  <c:v>42667.149305555555</c:v>
                </c:pt>
                <c:pt idx="24164">
                  <c:v>42667.152777777781</c:v>
                </c:pt>
                <c:pt idx="24165">
                  <c:v>42667.15625</c:v>
                </c:pt>
                <c:pt idx="24166">
                  <c:v>42667.159722222219</c:v>
                </c:pt>
                <c:pt idx="24167">
                  <c:v>42667.163194444445</c:v>
                </c:pt>
                <c:pt idx="24168">
                  <c:v>42667.166666666664</c:v>
                </c:pt>
                <c:pt idx="24169">
                  <c:v>42667.170138888891</c:v>
                </c:pt>
                <c:pt idx="24170">
                  <c:v>42667.173611111109</c:v>
                </c:pt>
                <c:pt idx="24171">
                  <c:v>42667.177083333336</c:v>
                </c:pt>
                <c:pt idx="24172">
                  <c:v>42667.180555555555</c:v>
                </c:pt>
                <c:pt idx="24173">
                  <c:v>42667.184027777781</c:v>
                </c:pt>
                <c:pt idx="24174">
                  <c:v>42667.1875</c:v>
                </c:pt>
                <c:pt idx="24175">
                  <c:v>42667.190972222219</c:v>
                </c:pt>
                <c:pt idx="24176">
                  <c:v>42667.194444444445</c:v>
                </c:pt>
                <c:pt idx="24177">
                  <c:v>42667.197916666664</c:v>
                </c:pt>
                <c:pt idx="24178">
                  <c:v>42667.201388888891</c:v>
                </c:pt>
                <c:pt idx="24179">
                  <c:v>42667.204861111109</c:v>
                </c:pt>
                <c:pt idx="24180">
                  <c:v>42667.208333333336</c:v>
                </c:pt>
                <c:pt idx="24181">
                  <c:v>42667.211805555555</c:v>
                </c:pt>
                <c:pt idx="24182">
                  <c:v>42667.215277777781</c:v>
                </c:pt>
                <c:pt idx="24183">
                  <c:v>42667.21875</c:v>
                </c:pt>
                <c:pt idx="24184">
                  <c:v>42667.222222222219</c:v>
                </c:pt>
                <c:pt idx="24185">
                  <c:v>42667.225694444445</c:v>
                </c:pt>
                <c:pt idx="24186">
                  <c:v>42667.229166666664</c:v>
                </c:pt>
                <c:pt idx="24187">
                  <c:v>42667.232638888891</c:v>
                </c:pt>
                <c:pt idx="24188">
                  <c:v>42667.236111111109</c:v>
                </c:pt>
                <c:pt idx="24189">
                  <c:v>42667.239583333336</c:v>
                </c:pt>
                <c:pt idx="24190">
                  <c:v>42667.243055555555</c:v>
                </c:pt>
                <c:pt idx="24191">
                  <c:v>42667.246527777781</c:v>
                </c:pt>
                <c:pt idx="24192">
                  <c:v>42667.25</c:v>
                </c:pt>
                <c:pt idx="24193">
                  <c:v>42667.253472222219</c:v>
                </c:pt>
                <c:pt idx="24194">
                  <c:v>42667.256944444445</c:v>
                </c:pt>
                <c:pt idx="24195">
                  <c:v>42667.260416666664</c:v>
                </c:pt>
                <c:pt idx="24196">
                  <c:v>42667.263888888891</c:v>
                </c:pt>
                <c:pt idx="24197">
                  <c:v>42667.267361111109</c:v>
                </c:pt>
                <c:pt idx="24198">
                  <c:v>42667.270833333336</c:v>
                </c:pt>
                <c:pt idx="24199">
                  <c:v>42667.274305555555</c:v>
                </c:pt>
                <c:pt idx="24200">
                  <c:v>42667.277777777781</c:v>
                </c:pt>
                <c:pt idx="24201">
                  <c:v>42667.28125</c:v>
                </c:pt>
                <c:pt idx="24202">
                  <c:v>42667.284722222219</c:v>
                </c:pt>
                <c:pt idx="24203">
                  <c:v>42667.288194444445</c:v>
                </c:pt>
                <c:pt idx="24204">
                  <c:v>42667.291666666664</c:v>
                </c:pt>
                <c:pt idx="24205">
                  <c:v>42667.295138888891</c:v>
                </c:pt>
                <c:pt idx="24206">
                  <c:v>42667.298611111109</c:v>
                </c:pt>
                <c:pt idx="24207">
                  <c:v>42667.302083333336</c:v>
                </c:pt>
                <c:pt idx="24208">
                  <c:v>42667.305555555555</c:v>
                </c:pt>
                <c:pt idx="24209">
                  <c:v>42667.309027777781</c:v>
                </c:pt>
                <c:pt idx="24210">
                  <c:v>42667.3125</c:v>
                </c:pt>
                <c:pt idx="24211">
                  <c:v>42667.315972222219</c:v>
                </c:pt>
                <c:pt idx="24212">
                  <c:v>42667.319444444445</c:v>
                </c:pt>
                <c:pt idx="24213">
                  <c:v>42667.322916666664</c:v>
                </c:pt>
                <c:pt idx="24214">
                  <c:v>42667.326388888891</c:v>
                </c:pt>
                <c:pt idx="24215">
                  <c:v>42667.329861111109</c:v>
                </c:pt>
                <c:pt idx="24216">
                  <c:v>42667.333333333336</c:v>
                </c:pt>
                <c:pt idx="24217">
                  <c:v>42667.336805555555</c:v>
                </c:pt>
                <c:pt idx="24218">
                  <c:v>42667.340277777781</c:v>
                </c:pt>
                <c:pt idx="24219">
                  <c:v>42667.34375</c:v>
                </c:pt>
                <c:pt idx="24220">
                  <c:v>42667.347222222219</c:v>
                </c:pt>
                <c:pt idx="24221">
                  <c:v>42667.350694444445</c:v>
                </c:pt>
                <c:pt idx="24222">
                  <c:v>42667.354166666664</c:v>
                </c:pt>
                <c:pt idx="24223">
                  <c:v>42667.357638888891</c:v>
                </c:pt>
                <c:pt idx="24224">
                  <c:v>42667.361111111109</c:v>
                </c:pt>
                <c:pt idx="24225">
                  <c:v>42667.364583333336</c:v>
                </c:pt>
                <c:pt idx="24226">
                  <c:v>42667.368055555555</c:v>
                </c:pt>
                <c:pt idx="24227">
                  <c:v>42667.371527777781</c:v>
                </c:pt>
                <c:pt idx="24228">
                  <c:v>42667.375</c:v>
                </c:pt>
                <c:pt idx="24229">
                  <c:v>42667.378472222219</c:v>
                </c:pt>
                <c:pt idx="24230">
                  <c:v>42667.381944444445</c:v>
                </c:pt>
                <c:pt idx="24231">
                  <c:v>42667.385416666664</c:v>
                </c:pt>
                <c:pt idx="24232">
                  <c:v>42667.388888888891</c:v>
                </c:pt>
                <c:pt idx="24233">
                  <c:v>42667.392361111109</c:v>
                </c:pt>
                <c:pt idx="24234">
                  <c:v>42667.395833333336</c:v>
                </c:pt>
                <c:pt idx="24235">
                  <c:v>42667.399305555555</c:v>
                </c:pt>
                <c:pt idx="24236">
                  <c:v>42667.402777777781</c:v>
                </c:pt>
                <c:pt idx="24237">
                  <c:v>42667.40625</c:v>
                </c:pt>
                <c:pt idx="24238">
                  <c:v>42667.409722222219</c:v>
                </c:pt>
                <c:pt idx="24239">
                  <c:v>42667.413194444445</c:v>
                </c:pt>
                <c:pt idx="24240">
                  <c:v>42667.416666666664</c:v>
                </c:pt>
                <c:pt idx="24241">
                  <c:v>42667.420138888891</c:v>
                </c:pt>
                <c:pt idx="24242">
                  <c:v>42667.423611111109</c:v>
                </c:pt>
                <c:pt idx="24243">
                  <c:v>42667.427083333336</c:v>
                </c:pt>
                <c:pt idx="24244">
                  <c:v>42667.430555555555</c:v>
                </c:pt>
                <c:pt idx="24245">
                  <c:v>42667.434027777781</c:v>
                </c:pt>
                <c:pt idx="24246">
                  <c:v>42667.4375</c:v>
                </c:pt>
                <c:pt idx="24247">
                  <c:v>42667.440972222219</c:v>
                </c:pt>
                <c:pt idx="24248">
                  <c:v>42667.444444444445</c:v>
                </c:pt>
                <c:pt idx="24249">
                  <c:v>42667.447916666664</c:v>
                </c:pt>
                <c:pt idx="24250">
                  <c:v>42667.451388888891</c:v>
                </c:pt>
                <c:pt idx="24251">
                  <c:v>42667.454861111109</c:v>
                </c:pt>
                <c:pt idx="24252">
                  <c:v>42667.458333333336</c:v>
                </c:pt>
                <c:pt idx="24253">
                  <c:v>42667.461805555555</c:v>
                </c:pt>
                <c:pt idx="24254">
                  <c:v>42667.465277777781</c:v>
                </c:pt>
                <c:pt idx="24255">
                  <c:v>42667.46875</c:v>
                </c:pt>
                <c:pt idx="24256">
                  <c:v>42667.472222222219</c:v>
                </c:pt>
                <c:pt idx="24257">
                  <c:v>42667.475694444445</c:v>
                </c:pt>
                <c:pt idx="24258">
                  <c:v>42667.479166666664</c:v>
                </c:pt>
                <c:pt idx="24259">
                  <c:v>42667.482638888891</c:v>
                </c:pt>
                <c:pt idx="24260">
                  <c:v>42667.486111111109</c:v>
                </c:pt>
                <c:pt idx="24261">
                  <c:v>42667.489583333336</c:v>
                </c:pt>
                <c:pt idx="24262">
                  <c:v>42667.493055555555</c:v>
                </c:pt>
                <c:pt idx="24263">
                  <c:v>42667.496527777781</c:v>
                </c:pt>
                <c:pt idx="24264">
                  <c:v>42667.5</c:v>
                </c:pt>
                <c:pt idx="24265">
                  <c:v>42667.503472222219</c:v>
                </c:pt>
                <c:pt idx="24266">
                  <c:v>42667.506944444445</c:v>
                </c:pt>
                <c:pt idx="24267">
                  <c:v>42667.510416666664</c:v>
                </c:pt>
                <c:pt idx="24268">
                  <c:v>42667.513888888891</c:v>
                </c:pt>
                <c:pt idx="24269">
                  <c:v>42667.517361111109</c:v>
                </c:pt>
                <c:pt idx="24270">
                  <c:v>42667.520833333336</c:v>
                </c:pt>
                <c:pt idx="24271">
                  <c:v>42667.524305555555</c:v>
                </c:pt>
                <c:pt idx="24272">
                  <c:v>42667.527777777781</c:v>
                </c:pt>
                <c:pt idx="24273">
                  <c:v>42667.53125</c:v>
                </c:pt>
                <c:pt idx="24274">
                  <c:v>42667.534722222219</c:v>
                </c:pt>
                <c:pt idx="24275">
                  <c:v>42667.538194444445</c:v>
                </c:pt>
                <c:pt idx="24276">
                  <c:v>42667.541666666664</c:v>
                </c:pt>
                <c:pt idx="24277">
                  <c:v>42667.545138888891</c:v>
                </c:pt>
                <c:pt idx="24278">
                  <c:v>42667.548611111109</c:v>
                </c:pt>
                <c:pt idx="24279">
                  <c:v>42667.552083333336</c:v>
                </c:pt>
                <c:pt idx="24280">
                  <c:v>42667.555555555555</c:v>
                </c:pt>
                <c:pt idx="24281">
                  <c:v>42667.559027777781</c:v>
                </c:pt>
                <c:pt idx="24282">
                  <c:v>42667.5625</c:v>
                </c:pt>
                <c:pt idx="24283">
                  <c:v>42667.565972222219</c:v>
                </c:pt>
                <c:pt idx="24284">
                  <c:v>42667.569444444445</c:v>
                </c:pt>
                <c:pt idx="24285">
                  <c:v>42667.572916666664</c:v>
                </c:pt>
                <c:pt idx="24286">
                  <c:v>42667.576388888891</c:v>
                </c:pt>
                <c:pt idx="24287">
                  <c:v>42667.579861111109</c:v>
                </c:pt>
                <c:pt idx="24288">
                  <c:v>42667.583333333336</c:v>
                </c:pt>
                <c:pt idx="24289">
                  <c:v>42667.586805555555</c:v>
                </c:pt>
                <c:pt idx="24290">
                  <c:v>42667.590277777781</c:v>
                </c:pt>
                <c:pt idx="24291">
                  <c:v>42667.59375</c:v>
                </c:pt>
                <c:pt idx="24292">
                  <c:v>42667.597222222219</c:v>
                </c:pt>
                <c:pt idx="24293">
                  <c:v>42667.600694444445</c:v>
                </c:pt>
                <c:pt idx="24294">
                  <c:v>42667.604166666664</c:v>
                </c:pt>
                <c:pt idx="24295">
                  <c:v>42667.607638888891</c:v>
                </c:pt>
                <c:pt idx="24296">
                  <c:v>42667.611111111109</c:v>
                </c:pt>
                <c:pt idx="24297">
                  <c:v>42667.614583333336</c:v>
                </c:pt>
                <c:pt idx="24298">
                  <c:v>42667.618055555555</c:v>
                </c:pt>
                <c:pt idx="24299">
                  <c:v>42667.621527777781</c:v>
                </c:pt>
                <c:pt idx="24300">
                  <c:v>42667.625</c:v>
                </c:pt>
                <c:pt idx="24301">
                  <c:v>42667.628472222219</c:v>
                </c:pt>
                <c:pt idx="24302">
                  <c:v>42667.631944444445</c:v>
                </c:pt>
                <c:pt idx="24303">
                  <c:v>42667.635416666664</c:v>
                </c:pt>
                <c:pt idx="24304">
                  <c:v>42667.638888888891</c:v>
                </c:pt>
                <c:pt idx="24305">
                  <c:v>42667.642361111109</c:v>
                </c:pt>
                <c:pt idx="24306">
                  <c:v>42667.645833333336</c:v>
                </c:pt>
                <c:pt idx="24307">
                  <c:v>42667.649305555555</c:v>
                </c:pt>
                <c:pt idx="24308">
                  <c:v>42667.652777777781</c:v>
                </c:pt>
                <c:pt idx="24309">
                  <c:v>42667.65625</c:v>
                </c:pt>
                <c:pt idx="24310">
                  <c:v>42667.659722222219</c:v>
                </c:pt>
                <c:pt idx="24311">
                  <c:v>42667.663194444445</c:v>
                </c:pt>
                <c:pt idx="24312">
                  <c:v>42667.666666666664</c:v>
                </c:pt>
                <c:pt idx="24313">
                  <c:v>42667.670138888891</c:v>
                </c:pt>
                <c:pt idx="24314">
                  <c:v>42667.673611111109</c:v>
                </c:pt>
                <c:pt idx="24315">
                  <c:v>42667.677083333336</c:v>
                </c:pt>
                <c:pt idx="24316">
                  <c:v>42667.680555555555</c:v>
                </c:pt>
                <c:pt idx="24317">
                  <c:v>42667.684027777781</c:v>
                </c:pt>
                <c:pt idx="24318">
                  <c:v>42667.6875</c:v>
                </c:pt>
                <c:pt idx="24319">
                  <c:v>42667.690972222219</c:v>
                </c:pt>
                <c:pt idx="24320">
                  <c:v>42667.694444444445</c:v>
                </c:pt>
                <c:pt idx="24321">
                  <c:v>42667.697916666664</c:v>
                </c:pt>
                <c:pt idx="24322">
                  <c:v>42667.701388888891</c:v>
                </c:pt>
                <c:pt idx="24323">
                  <c:v>42667.704861111109</c:v>
                </c:pt>
                <c:pt idx="24324">
                  <c:v>42667.708333333336</c:v>
                </c:pt>
                <c:pt idx="24325">
                  <c:v>42667.711805555555</c:v>
                </c:pt>
                <c:pt idx="24326">
                  <c:v>42667.715277777781</c:v>
                </c:pt>
                <c:pt idx="24327">
                  <c:v>42667.71875</c:v>
                </c:pt>
                <c:pt idx="24328">
                  <c:v>42667.722222222219</c:v>
                </c:pt>
                <c:pt idx="24329">
                  <c:v>42667.725694444445</c:v>
                </c:pt>
                <c:pt idx="24330">
                  <c:v>42667.729166666664</c:v>
                </c:pt>
                <c:pt idx="24331">
                  <c:v>42667.732638888891</c:v>
                </c:pt>
                <c:pt idx="24332">
                  <c:v>42667.736111111109</c:v>
                </c:pt>
                <c:pt idx="24333">
                  <c:v>42667.739583333336</c:v>
                </c:pt>
                <c:pt idx="24334">
                  <c:v>42667.743055555555</c:v>
                </c:pt>
                <c:pt idx="24335">
                  <c:v>42667.746527777781</c:v>
                </c:pt>
                <c:pt idx="24336">
                  <c:v>42667.75</c:v>
                </c:pt>
                <c:pt idx="24337">
                  <c:v>42667.753472222219</c:v>
                </c:pt>
                <c:pt idx="24338">
                  <c:v>42667.756944444445</c:v>
                </c:pt>
                <c:pt idx="24339">
                  <c:v>42667.760416666664</c:v>
                </c:pt>
                <c:pt idx="24340">
                  <c:v>42667.763888888891</c:v>
                </c:pt>
                <c:pt idx="24341">
                  <c:v>42667.767361111109</c:v>
                </c:pt>
                <c:pt idx="24342">
                  <c:v>42667.770833333336</c:v>
                </c:pt>
                <c:pt idx="24343">
                  <c:v>42667.774305555555</c:v>
                </c:pt>
                <c:pt idx="24344">
                  <c:v>42667.777777777781</c:v>
                </c:pt>
                <c:pt idx="24345">
                  <c:v>42667.78125</c:v>
                </c:pt>
                <c:pt idx="24346">
                  <c:v>42667.784722222219</c:v>
                </c:pt>
                <c:pt idx="24347">
                  <c:v>42667.788194444445</c:v>
                </c:pt>
                <c:pt idx="24348">
                  <c:v>42667.791666666664</c:v>
                </c:pt>
                <c:pt idx="24349">
                  <c:v>42667.795138888891</c:v>
                </c:pt>
                <c:pt idx="24350">
                  <c:v>42667.798611111109</c:v>
                </c:pt>
                <c:pt idx="24351">
                  <c:v>42667.802083333336</c:v>
                </c:pt>
                <c:pt idx="24352">
                  <c:v>42667.805555555555</c:v>
                </c:pt>
                <c:pt idx="24353">
                  <c:v>42667.809027777781</c:v>
                </c:pt>
                <c:pt idx="24354">
                  <c:v>42667.8125</c:v>
                </c:pt>
                <c:pt idx="24355">
                  <c:v>42667.815972222219</c:v>
                </c:pt>
                <c:pt idx="24356">
                  <c:v>42667.819444444445</c:v>
                </c:pt>
                <c:pt idx="24357">
                  <c:v>42667.822916666664</c:v>
                </c:pt>
                <c:pt idx="24358">
                  <c:v>42667.826388888891</c:v>
                </c:pt>
                <c:pt idx="24359">
                  <c:v>42667.829861111109</c:v>
                </c:pt>
                <c:pt idx="24360">
                  <c:v>42667.833333333336</c:v>
                </c:pt>
                <c:pt idx="24361">
                  <c:v>42667.836805555555</c:v>
                </c:pt>
                <c:pt idx="24362">
                  <c:v>42667.840277777781</c:v>
                </c:pt>
                <c:pt idx="24363">
                  <c:v>42667.84375</c:v>
                </c:pt>
                <c:pt idx="24364">
                  <c:v>42667.847222222219</c:v>
                </c:pt>
                <c:pt idx="24365">
                  <c:v>42667.850694444445</c:v>
                </c:pt>
                <c:pt idx="24366">
                  <c:v>42667.854166666664</c:v>
                </c:pt>
                <c:pt idx="24367">
                  <c:v>42667.857638888891</c:v>
                </c:pt>
                <c:pt idx="24368">
                  <c:v>42667.861111111109</c:v>
                </c:pt>
                <c:pt idx="24369">
                  <c:v>42667.864583333336</c:v>
                </c:pt>
                <c:pt idx="24370">
                  <c:v>42667.868055555555</c:v>
                </c:pt>
                <c:pt idx="24371">
                  <c:v>42667.871527777781</c:v>
                </c:pt>
                <c:pt idx="24372">
                  <c:v>42667.875</c:v>
                </c:pt>
                <c:pt idx="24373">
                  <c:v>42667.878472222219</c:v>
                </c:pt>
                <c:pt idx="24374">
                  <c:v>42667.881944444445</c:v>
                </c:pt>
                <c:pt idx="24375">
                  <c:v>42667.885416666664</c:v>
                </c:pt>
                <c:pt idx="24376">
                  <c:v>42667.888888888891</c:v>
                </c:pt>
                <c:pt idx="24377">
                  <c:v>42667.892361111109</c:v>
                </c:pt>
                <c:pt idx="24378">
                  <c:v>42667.895833333336</c:v>
                </c:pt>
                <c:pt idx="24379">
                  <c:v>42667.899305555555</c:v>
                </c:pt>
                <c:pt idx="24380">
                  <c:v>42667.902777777781</c:v>
                </c:pt>
                <c:pt idx="24381">
                  <c:v>42667.90625</c:v>
                </c:pt>
                <c:pt idx="24382">
                  <c:v>42667.909722222219</c:v>
                </c:pt>
                <c:pt idx="24383">
                  <c:v>42667.913194444445</c:v>
                </c:pt>
                <c:pt idx="24384">
                  <c:v>42667.916666666664</c:v>
                </c:pt>
                <c:pt idx="24385">
                  <c:v>42667.920138888891</c:v>
                </c:pt>
                <c:pt idx="24386">
                  <c:v>42667.923611111109</c:v>
                </c:pt>
                <c:pt idx="24387">
                  <c:v>42667.927083333336</c:v>
                </c:pt>
                <c:pt idx="24388">
                  <c:v>42667.930555555555</c:v>
                </c:pt>
                <c:pt idx="24389">
                  <c:v>42667.934027777781</c:v>
                </c:pt>
                <c:pt idx="24390">
                  <c:v>42667.9375</c:v>
                </c:pt>
                <c:pt idx="24391">
                  <c:v>42667.940972222219</c:v>
                </c:pt>
                <c:pt idx="24392">
                  <c:v>42667.944444444445</c:v>
                </c:pt>
                <c:pt idx="24393">
                  <c:v>42667.947916666664</c:v>
                </c:pt>
                <c:pt idx="24394">
                  <c:v>42667.951388888891</c:v>
                </c:pt>
                <c:pt idx="24395">
                  <c:v>42667.954861111109</c:v>
                </c:pt>
                <c:pt idx="24396">
                  <c:v>42667.958333333336</c:v>
                </c:pt>
                <c:pt idx="24397">
                  <c:v>42667.961805555555</c:v>
                </c:pt>
                <c:pt idx="24398">
                  <c:v>42667.965277777781</c:v>
                </c:pt>
                <c:pt idx="24399">
                  <c:v>42667.96875</c:v>
                </c:pt>
                <c:pt idx="24400">
                  <c:v>42667.972222222219</c:v>
                </c:pt>
                <c:pt idx="24401">
                  <c:v>42667.975694444445</c:v>
                </c:pt>
                <c:pt idx="24402">
                  <c:v>42667.979166666664</c:v>
                </c:pt>
                <c:pt idx="24403">
                  <c:v>42667.982638888891</c:v>
                </c:pt>
                <c:pt idx="24404">
                  <c:v>42667.986111111109</c:v>
                </c:pt>
                <c:pt idx="24405">
                  <c:v>42667.989583333336</c:v>
                </c:pt>
                <c:pt idx="24406">
                  <c:v>42667.993055555555</c:v>
                </c:pt>
                <c:pt idx="24407">
                  <c:v>42667.996527777781</c:v>
                </c:pt>
                <c:pt idx="24408">
                  <c:v>42668</c:v>
                </c:pt>
                <c:pt idx="24409">
                  <c:v>42668.003472222219</c:v>
                </c:pt>
                <c:pt idx="24410">
                  <c:v>42668.006944444445</c:v>
                </c:pt>
                <c:pt idx="24411">
                  <c:v>42668.010416666664</c:v>
                </c:pt>
                <c:pt idx="24412">
                  <c:v>42668.013888888891</c:v>
                </c:pt>
                <c:pt idx="24413">
                  <c:v>42668.017361111109</c:v>
                </c:pt>
                <c:pt idx="24414">
                  <c:v>42668.020833333336</c:v>
                </c:pt>
                <c:pt idx="24415">
                  <c:v>42668.024305555555</c:v>
                </c:pt>
                <c:pt idx="24416">
                  <c:v>42668.027777777781</c:v>
                </c:pt>
                <c:pt idx="24417">
                  <c:v>42668.03125</c:v>
                </c:pt>
                <c:pt idx="24418">
                  <c:v>42668.034722222219</c:v>
                </c:pt>
                <c:pt idx="24419">
                  <c:v>42668.038194444445</c:v>
                </c:pt>
                <c:pt idx="24420">
                  <c:v>42668.041666666664</c:v>
                </c:pt>
                <c:pt idx="24421">
                  <c:v>42668.045138888891</c:v>
                </c:pt>
                <c:pt idx="24422">
                  <c:v>42668.048611111109</c:v>
                </c:pt>
                <c:pt idx="24423">
                  <c:v>42668.052083333336</c:v>
                </c:pt>
                <c:pt idx="24424">
                  <c:v>42668.055555555555</c:v>
                </c:pt>
                <c:pt idx="24425">
                  <c:v>42668.059027777781</c:v>
                </c:pt>
                <c:pt idx="24426">
                  <c:v>42668.0625</c:v>
                </c:pt>
                <c:pt idx="24427">
                  <c:v>42668.065972222219</c:v>
                </c:pt>
                <c:pt idx="24428">
                  <c:v>42668.069444444445</c:v>
                </c:pt>
                <c:pt idx="24429">
                  <c:v>42668.072916666664</c:v>
                </c:pt>
                <c:pt idx="24430">
                  <c:v>42668.076388888891</c:v>
                </c:pt>
                <c:pt idx="24431">
                  <c:v>42668.079861111109</c:v>
                </c:pt>
                <c:pt idx="24432">
                  <c:v>42668.083333333336</c:v>
                </c:pt>
                <c:pt idx="24433">
                  <c:v>42668.086805555555</c:v>
                </c:pt>
                <c:pt idx="24434">
                  <c:v>42668.090277777781</c:v>
                </c:pt>
                <c:pt idx="24435">
                  <c:v>42668.09375</c:v>
                </c:pt>
                <c:pt idx="24436">
                  <c:v>42668.097222222219</c:v>
                </c:pt>
                <c:pt idx="24437">
                  <c:v>42668.100694444445</c:v>
                </c:pt>
                <c:pt idx="24438">
                  <c:v>42668.104166666664</c:v>
                </c:pt>
                <c:pt idx="24439">
                  <c:v>42668.107638888891</c:v>
                </c:pt>
                <c:pt idx="24440">
                  <c:v>42668.111111111109</c:v>
                </c:pt>
                <c:pt idx="24441">
                  <c:v>42668.114583333336</c:v>
                </c:pt>
                <c:pt idx="24442">
                  <c:v>42668.118055555555</c:v>
                </c:pt>
                <c:pt idx="24443">
                  <c:v>42668.121527777781</c:v>
                </c:pt>
                <c:pt idx="24444">
                  <c:v>42668.125</c:v>
                </c:pt>
                <c:pt idx="24445">
                  <c:v>42668.128472222219</c:v>
                </c:pt>
                <c:pt idx="24446">
                  <c:v>42668.131944444445</c:v>
                </c:pt>
                <c:pt idx="24447">
                  <c:v>42668.135416666664</c:v>
                </c:pt>
                <c:pt idx="24448">
                  <c:v>42668.138888888891</c:v>
                </c:pt>
                <c:pt idx="24449">
                  <c:v>42668.142361111109</c:v>
                </c:pt>
                <c:pt idx="24450">
                  <c:v>42668.145833333336</c:v>
                </c:pt>
                <c:pt idx="24451">
                  <c:v>42668.149305555555</c:v>
                </c:pt>
                <c:pt idx="24452">
                  <c:v>42668.152777777781</c:v>
                </c:pt>
                <c:pt idx="24453">
                  <c:v>42668.15625</c:v>
                </c:pt>
                <c:pt idx="24454">
                  <c:v>42668.159722222219</c:v>
                </c:pt>
                <c:pt idx="24455">
                  <c:v>42668.163194444445</c:v>
                </c:pt>
                <c:pt idx="24456">
                  <c:v>42668.166666666664</c:v>
                </c:pt>
                <c:pt idx="24457">
                  <c:v>42668.170138888891</c:v>
                </c:pt>
                <c:pt idx="24458">
                  <c:v>42668.173611111109</c:v>
                </c:pt>
                <c:pt idx="24459">
                  <c:v>42668.177083333336</c:v>
                </c:pt>
                <c:pt idx="24460">
                  <c:v>42668.180555555555</c:v>
                </c:pt>
                <c:pt idx="24461">
                  <c:v>42668.184027777781</c:v>
                </c:pt>
                <c:pt idx="24462">
                  <c:v>42668.1875</c:v>
                </c:pt>
                <c:pt idx="24463">
                  <c:v>42668.190972222219</c:v>
                </c:pt>
                <c:pt idx="24464">
                  <c:v>42668.194444444445</c:v>
                </c:pt>
                <c:pt idx="24465">
                  <c:v>42668.197916666664</c:v>
                </c:pt>
                <c:pt idx="24466">
                  <c:v>42668.201388888891</c:v>
                </c:pt>
                <c:pt idx="24467">
                  <c:v>42668.204861111109</c:v>
                </c:pt>
                <c:pt idx="24468">
                  <c:v>42668.208333333336</c:v>
                </c:pt>
                <c:pt idx="24469">
                  <c:v>42668.211805555555</c:v>
                </c:pt>
                <c:pt idx="24470">
                  <c:v>42668.215277777781</c:v>
                </c:pt>
                <c:pt idx="24471">
                  <c:v>42668.21875</c:v>
                </c:pt>
                <c:pt idx="24472">
                  <c:v>42668.222222222219</c:v>
                </c:pt>
                <c:pt idx="24473">
                  <c:v>42668.225694444445</c:v>
                </c:pt>
                <c:pt idx="24474">
                  <c:v>42668.229166666664</c:v>
                </c:pt>
                <c:pt idx="24475">
                  <c:v>42668.232638888891</c:v>
                </c:pt>
                <c:pt idx="24476">
                  <c:v>42668.236111111109</c:v>
                </c:pt>
                <c:pt idx="24477">
                  <c:v>42668.239583333336</c:v>
                </c:pt>
                <c:pt idx="24478">
                  <c:v>42668.243055555555</c:v>
                </c:pt>
                <c:pt idx="24479">
                  <c:v>42668.246527777781</c:v>
                </c:pt>
                <c:pt idx="24480">
                  <c:v>42668.25</c:v>
                </c:pt>
                <c:pt idx="24481">
                  <c:v>42668.253472222219</c:v>
                </c:pt>
                <c:pt idx="24482">
                  <c:v>42668.256944444445</c:v>
                </c:pt>
                <c:pt idx="24483">
                  <c:v>42668.260416666664</c:v>
                </c:pt>
                <c:pt idx="24484">
                  <c:v>42668.263888888891</c:v>
                </c:pt>
                <c:pt idx="24485">
                  <c:v>42668.267361111109</c:v>
                </c:pt>
                <c:pt idx="24486">
                  <c:v>42668.270833333336</c:v>
                </c:pt>
                <c:pt idx="24487">
                  <c:v>42668.274305555555</c:v>
                </c:pt>
                <c:pt idx="24488">
                  <c:v>42668.277777777781</c:v>
                </c:pt>
                <c:pt idx="24489">
                  <c:v>42668.28125</c:v>
                </c:pt>
                <c:pt idx="24490">
                  <c:v>42668.284722222219</c:v>
                </c:pt>
                <c:pt idx="24491">
                  <c:v>42668.288194444445</c:v>
                </c:pt>
                <c:pt idx="24492">
                  <c:v>42668.291666666664</c:v>
                </c:pt>
                <c:pt idx="24493">
                  <c:v>42668.295138888891</c:v>
                </c:pt>
                <c:pt idx="24494">
                  <c:v>42668.298611111109</c:v>
                </c:pt>
                <c:pt idx="24495">
                  <c:v>42668.302083333336</c:v>
                </c:pt>
                <c:pt idx="24496">
                  <c:v>42668.305555555555</c:v>
                </c:pt>
                <c:pt idx="24497">
                  <c:v>42668.309027777781</c:v>
                </c:pt>
                <c:pt idx="24498">
                  <c:v>42668.3125</c:v>
                </c:pt>
                <c:pt idx="24499">
                  <c:v>42668.315972222219</c:v>
                </c:pt>
                <c:pt idx="24500">
                  <c:v>42668.319444444445</c:v>
                </c:pt>
                <c:pt idx="24501">
                  <c:v>42668.322916666664</c:v>
                </c:pt>
                <c:pt idx="24502">
                  <c:v>42668.326388888891</c:v>
                </c:pt>
                <c:pt idx="24503">
                  <c:v>42668.329861111109</c:v>
                </c:pt>
                <c:pt idx="24504">
                  <c:v>42668.333333333336</c:v>
                </c:pt>
                <c:pt idx="24505">
                  <c:v>42668.336805555555</c:v>
                </c:pt>
                <c:pt idx="24506">
                  <c:v>42668.340277777781</c:v>
                </c:pt>
                <c:pt idx="24507">
                  <c:v>42668.34375</c:v>
                </c:pt>
                <c:pt idx="24508">
                  <c:v>42668.347222222219</c:v>
                </c:pt>
                <c:pt idx="24509">
                  <c:v>42668.350694444445</c:v>
                </c:pt>
                <c:pt idx="24510">
                  <c:v>42668.354166666664</c:v>
                </c:pt>
                <c:pt idx="24511">
                  <c:v>42668.357638888891</c:v>
                </c:pt>
                <c:pt idx="24512">
                  <c:v>42668.361111111109</c:v>
                </c:pt>
                <c:pt idx="24513">
                  <c:v>42668.364583333336</c:v>
                </c:pt>
                <c:pt idx="24514">
                  <c:v>42668.368055555555</c:v>
                </c:pt>
                <c:pt idx="24515">
                  <c:v>42668.371527777781</c:v>
                </c:pt>
                <c:pt idx="24516">
                  <c:v>42668.375</c:v>
                </c:pt>
                <c:pt idx="24517">
                  <c:v>42668.378472222219</c:v>
                </c:pt>
                <c:pt idx="24518">
                  <c:v>42668.381944444445</c:v>
                </c:pt>
                <c:pt idx="24519">
                  <c:v>42668.385416666664</c:v>
                </c:pt>
                <c:pt idx="24520">
                  <c:v>42668.388888888891</c:v>
                </c:pt>
                <c:pt idx="24521">
                  <c:v>42668.392361111109</c:v>
                </c:pt>
                <c:pt idx="24522">
                  <c:v>42668.395833333336</c:v>
                </c:pt>
                <c:pt idx="24523">
                  <c:v>42668.399305555555</c:v>
                </c:pt>
                <c:pt idx="24524">
                  <c:v>42668.402777777781</c:v>
                </c:pt>
                <c:pt idx="24525">
                  <c:v>42668.40625</c:v>
                </c:pt>
                <c:pt idx="24526">
                  <c:v>42668.409722222219</c:v>
                </c:pt>
                <c:pt idx="24527">
                  <c:v>42668.413194444445</c:v>
                </c:pt>
                <c:pt idx="24528">
                  <c:v>42668.416666666664</c:v>
                </c:pt>
                <c:pt idx="24529">
                  <c:v>42668.420138888891</c:v>
                </c:pt>
                <c:pt idx="24530">
                  <c:v>42668.423611111109</c:v>
                </c:pt>
                <c:pt idx="24531">
                  <c:v>42668.427083333336</c:v>
                </c:pt>
                <c:pt idx="24532">
                  <c:v>42668.430555555555</c:v>
                </c:pt>
                <c:pt idx="24533">
                  <c:v>42668.434027777781</c:v>
                </c:pt>
                <c:pt idx="24534">
                  <c:v>42668.4375</c:v>
                </c:pt>
                <c:pt idx="24535">
                  <c:v>42668.440972222219</c:v>
                </c:pt>
                <c:pt idx="24536">
                  <c:v>42668.444444444445</c:v>
                </c:pt>
                <c:pt idx="24537">
                  <c:v>42668.447916666664</c:v>
                </c:pt>
                <c:pt idx="24538">
                  <c:v>42668.451388888891</c:v>
                </c:pt>
                <c:pt idx="24539">
                  <c:v>42668.454861111109</c:v>
                </c:pt>
                <c:pt idx="24540">
                  <c:v>42668.458333333336</c:v>
                </c:pt>
                <c:pt idx="24541">
                  <c:v>42668.461805555555</c:v>
                </c:pt>
                <c:pt idx="24542">
                  <c:v>42668.465277777781</c:v>
                </c:pt>
                <c:pt idx="24543">
                  <c:v>42668.46875</c:v>
                </c:pt>
                <c:pt idx="24544">
                  <c:v>42668.472222222219</c:v>
                </c:pt>
                <c:pt idx="24545">
                  <c:v>42668.475694444445</c:v>
                </c:pt>
                <c:pt idx="24546">
                  <c:v>42668.479166666664</c:v>
                </c:pt>
                <c:pt idx="24547">
                  <c:v>42668.482638888891</c:v>
                </c:pt>
                <c:pt idx="24548">
                  <c:v>42668.486111111109</c:v>
                </c:pt>
                <c:pt idx="24549">
                  <c:v>42668.489583333336</c:v>
                </c:pt>
                <c:pt idx="24550">
                  <c:v>42668.493055555555</c:v>
                </c:pt>
                <c:pt idx="24551">
                  <c:v>42668.496527777781</c:v>
                </c:pt>
                <c:pt idx="24552">
                  <c:v>42668.5</c:v>
                </c:pt>
                <c:pt idx="24553">
                  <c:v>42668.503472222219</c:v>
                </c:pt>
                <c:pt idx="24554">
                  <c:v>42668.506944444445</c:v>
                </c:pt>
                <c:pt idx="24555">
                  <c:v>42668.510416666664</c:v>
                </c:pt>
                <c:pt idx="24556">
                  <c:v>42668.513888888891</c:v>
                </c:pt>
                <c:pt idx="24557">
                  <c:v>42668.517361111109</c:v>
                </c:pt>
                <c:pt idx="24558">
                  <c:v>42668.520833333336</c:v>
                </c:pt>
                <c:pt idx="24559">
                  <c:v>42668.524305555555</c:v>
                </c:pt>
                <c:pt idx="24560">
                  <c:v>42668.527777777781</c:v>
                </c:pt>
                <c:pt idx="24561">
                  <c:v>42668.53125</c:v>
                </c:pt>
                <c:pt idx="24562">
                  <c:v>42668.534722222219</c:v>
                </c:pt>
                <c:pt idx="24563">
                  <c:v>42668.538194444445</c:v>
                </c:pt>
                <c:pt idx="24564">
                  <c:v>42668.541666666664</c:v>
                </c:pt>
                <c:pt idx="24565">
                  <c:v>42668.545138888891</c:v>
                </c:pt>
                <c:pt idx="24566">
                  <c:v>42668.548611111109</c:v>
                </c:pt>
                <c:pt idx="24567">
                  <c:v>42668.552083333336</c:v>
                </c:pt>
                <c:pt idx="24568">
                  <c:v>42668.555555555555</c:v>
                </c:pt>
                <c:pt idx="24569">
                  <c:v>42668.559027777781</c:v>
                </c:pt>
                <c:pt idx="24570">
                  <c:v>42668.5625</c:v>
                </c:pt>
                <c:pt idx="24571">
                  <c:v>42668.565972222219</c:v>
                </c:pt>
                <c:pt idx="24572">
                  <c:v>42668.569444444445</c:v>
                </c:pt>
                <c:pt idx="24573">
                  <c:v>42668.572916666664</c:v>
                </c:pt>
                <c:pt idx="24574">
                  <c:v>42668.576388888891</c:v>
                </c:pt>
                <c:pt idx="24575">
                  <c:v>42668.579861111109</c:v>
                </c:pt>
                <c:pt idx="24576">
                  <c:v>42668.583333333336</c:v>
                </c:pt>
                <c:pt idx="24577">
                  <c:v>42668.586805555555</c:v>
                </c:pt>
                <c:pt idx="24578">
                  <c:v>42668.590277777781</c:v>
                </c:pt>
                <c:pt idx="24579">
                  <c:v>42668.59375</c:v>
                </c:pt>
                <c:pt idx="24580">
                  <c:v>42668.597222222219</c:v>
                </c:pt>
                <c:pt idx="24581">
                  <c:v>42668.600694444445</c:v>
                </c:pt>
                <c:pt idx="24582">
                  <c:v>42668.604166666664</c:v>
                </c:pt>
                <c:pt idx="24583">
                  <c:v>42668.607638888891</c:v>
                </c:pt>
                <c:pt idx="24584">
                  <c:v>42668.611111111109</c:v>
                </c:pt>
                <c:pt idx="24585">
                  <c:v>42668.614583333336</c:v>
                </c:pt>
                <c:pt idx="24586">
                  <c:v>42668.618055555555</c:v>
                </c:pt>
                <c:pt idx="24587">
                  <c:v>42668.621527777781</c:v>
                </c:pt>
                <c:pt idx="24588">
                  <c:v>42668.625</c:v>
                </c:pt>
                <c:pt idx="24589">
                  <c:v>42668.628472222219</c:v>
                </c:pt>
                <c:pt idx="24590">
                  <c:v>42668.631944444445</c:v>
                </c:pt>
                <c:pt idx="24591">
                  <c:v>42668.635416666664</c:v>
                </c:pt>
                <c:pt idx="24592">
                  <c:v>42668.638888888891</c:v>
                </c:pt>
                <c:pt idx="24593">
                  <c:v>42668.642361111109</c:v>
                </c:pt>
                <c:pt idx="24594">
                  <c:v>42668.645833333336</c:v>
                </c:pt>
                <c:pt idx="24595">
                  <c:v>42668.649305555555</c:v>
                </c:pt>
                <c:pt idx="24596">
                  <c:v>42668.652777777781</c:v>
                </c:pt>
                <c:pt idx="24597">
                  <c:v>42668.65625</c:v>
                </c:pt>
                <c:pt idx="24598">
                  <c:v>42668.659722222219</c:v>
                </c:pt>
                <c:pt idx="24599">
                  <c:v>42668.663194444445</c:v>
                </c:pt>
                <c:pt idx="24600">
                  <c:v>42668.666666666664</c:v>
                </c:pt>
                <c:pt idx="24601">
                  <c:v>42668.670138888891</c:v>
                </c:pt>
                <c:pt idx="24602">
                  <c:v>42668.673611111109</c:v>
                </c:pt>
                <c:pt idx="24603">
                  <c:v>42668.677083333336</c:v>
                </c:pt>
                <c:pt idx="24604">
                  <c:v>42668.680555555555</c:v>
                </c:pt>
                <c:pt idx="24605">
                  <c:v>42668.684027777781</c:v>
                </c:pt>
                <c:pt idx="24606">
                  <c:v>42668.6875</c:v>
                </c:pt>
                <c:pt idx="24607">
                  <c:v>42668.690972222219</c:v>
                </c:pt>
                <c:pt idx="24608">
                  <c:v>42668.694444444445</c:v>
                </c:pt>
                <c:pt idx="24609">
                  <c:v>42668.697916666664</c:v>
                </c:pt>
                <c:pt idx="24610">
                  <c:v>42668.701388888891</c:v>
                </c:pt>
                <c:pt idx="24611">
                  <c:v>42668.704861111109</c:v>
                </c:pt>
                <c:pt idx="24612">
                  <c:v>42668.708333333336</c:v>
                </c:pt>
                <c:pt idx="24613">
                  <c:v>42668.711805555555</c:v>
                </c:pt>
                <c:pt idx="24614">
                  <c:v>42668.715277777781</c:v>
                </c:pt>
                <c:pt idx="24615">
                  <c:v>42668.71875</c:v>
                </c:pt>
                <c:pt idx="24616">
                  <c:v>42668.722222222219</c:v>
                </c:pt>
                <c:pt idx="24617">
                  <c:v>42668.725694444445</c:v>
                </c:pt>
                <c:pt idx="24618">
                  <c:v>42668.729166666664</c:v>
                </c:pt>
                <c:pt idx="24619">
                  <c:v>42668.732638888891</c:v>
                </c:pt>
                <c:pt idx="24620">
                  <c:v>42668.736111111109</c:v>
                </c:pt>
                <c:pt idx="24621">
                  <c:v>42668.739583333336</c:v>
                </c:pt>
                <c:pt idx="24622">
                  <c:v>42668.743055555555</c:v>
                </c:pt>
                <c:pt idx="24623">
                  <c:v>42668.746527777781</c:v>
                </c:pt>
                <c:pt idx="24624">
                  <c:v>42668.75</c:v>
                </c:pt>
                <c:pt idx="24625">
                  <c:v>42668.753472222219</c:v>
                </c:pt>
                <c:pt idx="24626">
                  <c:v>42668.756944444445</c:v>
                </c:pt>
                <c:pt idx="24627">
                  <c:v>42668.760416666664</c:v>
                </c:pt>
                <c:pt idx="24628">
                  <c:v>42668.763888888891</c:v>
                </c:pt>
                <c:pt idx="24629">
                  <c:v>42668.767361111109</c:v>
                </c:pt>
                <c:pt idx="24630">
                  <c:v>42668.770833333336</c:v>
                </c:pt>
                <c:pt idx="24631">
                  <c:v>42668.774305555555</c:v>
                </c:pt>
                <c:pt idx="24632">
                  <c:v>42668.777777777781</c:v>
                </c:pt>
                <c:pt idx="24633">
                  <c:v>42668.78125</c:v>
                </c:pt>
                <c:pt idx="24634">
                  <c:v>42668.784722222219</c:v>
                </c:pt>
                <c:pt idx="24635">
                  <c:v>42668.788194444445</c:v>
                </c:pt>
                <c:pt idx="24636">
                  <c:v>42668.791666666664</c:v>
                </c:pt>
                <c:pt idx="24637">
                  <c:v>42668.795138888891</c:v>
                </c:pt>
                <c:pt idx="24638">
                  <c:v>42668.798611111109</c:v>
                </c:pt>
                <c:pt idx="24639">
                  <c:v>42668.802083333336</c:v>
                </c:pt>
                <c:pt idx="24640">
                  <c:v>42668.805555555555</c:v>
                </c:pt>
                <c:pt idx="24641">
                  <c:v>42668.809027777781</c:v>
                </c:pt>
                <c:pt idx="24642">
                  <c:v>42668.8125</c:v>
                </c:pt>
                <c:pt idx="24643">
                  <c:v>42668.815972222219</c:v>
                </c:pt>
                <c:pt idx="24644">
                  <c:v>42668.819444444445</c:v>
                </c:pt>
                <c:pt idx="24645">
                  <c:v>42668.822916666664</c:v>
                </c:pt>
                <c:pt idx="24646">
                  <c:v>42668.826388888891</c:v>
                </c:pt>
                <c:pt idx="24647">
                  <c:v>42668.829861111109</c:v>
                </c:pt>
                <c:pt idx="24648">
                  <c:v>42668.833333333336</c:v>
                </c:pt>
                <c:pt idx="24649">
                  <c:v>42668.836805555555</c:v>
                </c:pt>
                <c:pt idx="24650">
                  <c:v>42668.840277777781</c:v>
                </c:pt>
                <c:pt idx="24651">
                  <c:v>42668.84375</c:v>
                </c:pt>
                <c:pt idx="24652">
                  <c:v>42668.847222222219</c:v>
                </c:pt>
                <c:pt idx="24653">
                  <c:v>42668.850694444445</c:v>
                </c:pt>
                <c:pt idx="24654">
                  <c:v>42668.854166666664</c:v>
                </c:pt>
                <c:pt idx="24655">
                  <c:v>42668.857638888891</c:v>
                </c:pt>
                <c:pt idx="24656">
                  <c:v>42668.861111111109</c:v>
                </c:pt>
                <c:pt idx="24657">
                  <c:v>42668.864583333336</c:v>
                </c:pt>
                <c:pt idx="24658">
                  <c:v>42668.868055555555</c:v>
                </c:pt>
                <c:pt idx="24659">
                  <c:v>42668.871527777781</c:v>
                </c:pt>
                <c:pt idx="24660">
                  <c:v>42668.875</c:v>
                </c:pt>
                <c:pt idx="24661">
                  <c:v>42668.878472222219</c:v>
                </c:pt>
                <c:pt idx="24662">
                  <c:v>42668.881944444445</c:v>
                </c:pt>
                <c:pt idx="24663">
                  <c:v>42668.885416666664</c:v>
                </c:pt>
                <c:pt idx="24664">
                  <c:v>42668.888888888891</c:v>
                </c:pt>
                <c:pt idx="24665">
                  <c:v>42668.892361111109</c:v>
                </c:pt>
                <c:pt idx="24666">
                  <c:v>42668.895833333336</c:v>
                </c:pt>
                <c:pt idx="24667">
                  <c:v>42668.899305555555</c:v>
                </c:pt>
                <c:pt idx="24668">
                  <c:v>42668.902777777781</c:v>
                </c:pt>
                <c:pt idx="24669">
                  <c:v>42668.90625</c:v>
                </c:pt>
                <c:pt idx="24670">
                  <c:v>42668.909722222219</c:v>
                </c:pt>
                <c:pt idx="24671">
                  <c:v>42668.913194444445</c:v>
                </c:pt>
                <c:pt idx="24672">
                  <c:v>42668.916666666664</c:v>
                </c:pt>
                <c:pt idx="24673">
                  <c:v>42668.920138888891</c:v>
                </c:pt>
                <c:pt idx="24674">
                  <c:v>42668.923611111109</c:v>
                </c:pt>
                <c:pt idx="24675">
                  <c:v>42668.927083333336</c:v>
                </c:pt>
                <c:pt idx="24676">
                  <c:v>42668.930555555555</c:v>
                </c:pt>
                <c:pt idx="24677">
                  <c:v>42668.934027777781</c:v>
                </c:pt>
                <c:pt idx="24678">
                  <c:v>42668.9375</c:v>
                </c:pt>
                <c:pt idx="24679">
                  <c:v>42668.940972222219</c:v>
                </c:pt>
                <c:pt idx="24680">
                  <c:v>42668.944444444445</c:v>
                </c:pt>
                <c:pt idx="24681">
                  <c:v>42668.947916666664</c:v>
                </c:pt>
                <c:pt idx="24682">
                  <c:v>42668.951388888891</c:v>
                </c:pt>
                <c:pt idx="24683">
                  <c:v>42668.954861111109</c:v>
                </c:pt>
                <c:pt idx="24684">
                  <c:v>42668.958333333336</c:v>
                </c:pt>
                <c:pt idx="24685">
                  <c:v>42668.961805555555</c:v>
                </c:pt>
                <c:pt idx="24686">
                  <c:v>42668.965277777781</c:v>
                </c:pt>
                <c:pt idx="24687">
                  <c:v>42668.96875</c:v>
                </c:pt>
                <c:pt idx="24688">
                  <c:v>42668.972222222219</c:v>
                </c:pt>
                <c:pt idx="24689">
                  <c:v>42668.975694444445</c:v>
                </c:pt>
                <c:pt idx="24690">
                  <c:v>42668.979166666664</c:v>
                </c:pt>
                <c:pt idx="24691">
                  <c:v>42668.982638888891</c:v>
                </c:pt>
                <c:pt idx="24692">
                  <c:v>42668.986111111109</c:v>
                </c:pt>
                <c:pt idx="24693">
                  <c:v>42668.989583333336</c:v>
                </c:pt>
                <c:pt idx="24694">
                  <c:v>42668.993055555555</c:v>
                </c:pt>
                <c:pt idx="24695">
                  <c:v>42668.996527777781</c:v>
                </c:pt>
                <c:pt idx="24696">
                  <c:v>42669</c:v>
                </c:pt>
                <c:pt idx="24697">
                  <c:v>42669.003472222219</c:v>
                </c:pt>
                <c:pt idx="24698">
                  <c:v>42669.006944444445</c:v>
                </c:pt>
                <c:pt idx="24699">
                  <c:v>42669.010416666664</c:v>
                </c:pt>
                <c:pt idx="24700">
                  <c:v>42669.013888888891</c:v>
                </c:pt>
                <c:pt idx="24701">
                  <c:v>42669.017361111109</c:v>
                </c:pt>
                <c:pt idx="24702">
                  <c:v>42669.020833333336</c:v>
                </c:pt>
                <c:pt idx="24703">
                  <c:v>42669.024305555555</c:v>
                </c:pt>
                <c:pt idx="24704">
                  <c:v>42669.027777777781</c:v>
                </c:pt>
                <c:pt idx="24705">
                  <c:v>42669.03125</c:v>
                </c:pt>
                <c:pt idx="24706">
                  <c:v>42669.034722222219</c:v>
                </c:pt>
                <c:pt idx="24707">
                  <c:v>42669.038194444445</c:v>
                </c:pt>
                <c:pt idx="24708">
                  <c:v>42669.041666666664</c:v>
                </c:pt>
                <c:pt idx="24709">
                  <c:v>42669.045138888891</c:v>
                </c:pt>
                <c:pt idx="24710">
                  <c:v>42669.048611111109</c:v>
                </c:pt>
                <c:pt idx="24711">
                  <c:v>42669.052083333336</c:v>
                </c:pt>
                <c:pt idx="24712">
                  <c:v>42669.055555555555</c:v>
                </c:pt>
                <c:pt idx="24713">
                  <c:v>42669.059027777781</c:v>
                </c:pt>
                <c:pt idx="24714">
                  <c:v>42669.0625</c:v>
                </c:pt>
                <c:pt idx="24715">
                  <c:v>42669.065972222219</c:v>
                </c:pt>
                <c:pt idx="24716">
                  <c:v>42669.069444444445</c:v>
                </c:pt>
                <c:pt idx="24717">
                  <c:v>42669.072916666664</c:v>
                </c:pt>
                <c:pt idx="24718">
                  <c:v>42669.076388888891</c:v>
                </c:pt>
                <c:pt idx="24719">
                  <c:v>42669.079861111109</c:v>
                </c:pt>
                <c:pt idx="24720">
                  <c:v>42669.083333333336</c:v>
                </c:pt>
                <c:pt idx="24721">
                  <c:v>42669.086805555555</c:v>
                </c:pt>
                <c:pt idx="24722">
                  <c:v>42669.090277777781</c:v>
                </c:pt>
                <c:pt idx="24723">
                  <c:v>42669.09375</c:v>
                </c:pt>
                <c:pt idx="24724">
                  <c:v>42669.097222222219</c:v>
                </c:pt>
                <c:pt idx="24725">
                  <c:v>42669.100694444445</c:v>
                </c:pt>
                <c:pt idx="24726">
                  <c:v>42669.104166666664</c:v>
                </c:pt>
                <c:pt idx="24727">
                  <c:v>42669.107638888891</c:v>
                </c:pt>
                <c:pt idx="24728">
                  <c:v>42669.111111111109</c:v>
                </c:pt>
                <c:pt idx="24729">
                  <c:v>42669.114583333336</c:v>
                </c:pt>
                <c:pt idx="24730">
                  <c:v>42669.118055555555</c:v>
                </c:pt>
                <c:pt idx="24731">
                  <c:v>42669.121527777781</c:v>
                </c:pt>
                <c:pt idx="24732">
                  <c:v>42669.125</c:v>
                </c:pt>
                <c:pt idx="24733">
                  <c:v>42669.128472222219</c:v>
                </c:pt>
                <c:pt idx="24734">
                  <c:v>42669.131944444445</c:v>
                </c:pt>
                <c:pt idx="24735">
                  <c:v>42669.135416666664</c:v>
                </c:pt>
                <c:pt idx="24736">
                  <c:v>42669.138888888891</c:v>
                </c:pt>
                <c:pt idx="24737">
                  <c:v>42669.142361111109</c:v>
                </c:pt>
                <c:pt idx="24738">
                  <c:v>42669.145833333336</c:v>
                </c:pt>
                <c:pt idx="24739">
                  <c:v>42669.149305555555</c:v>
                </c:pt>
                <c:pt idx="24740">
                  <c:v>42669.152777777781</c:v>
                </c:pt>
                <c:pt idx="24741">
                  <c:v>42669.15625</c:v>
                </c:pt>
                <c:pt idx="24742">
                  <c:v>42669.159722222219</c:v>
                </c:pt>
                <c:pt idx="24743">
                  <c:v>42669.163194444445</c:v>
                </c:pt>
                <c:pt idx="24744">
                  <c:v>42669.166666666664</c:v>
                </c:pt>
                <c:pt idx="24745">
                  <c:v>42669.170138888891</c:v>
                </c:pt>
                <c:pt idx="24746">
                  <c:v>42669.173611111109</c:v>
                </c:pt>
                <c:pt idx="24747">
                  <c:v>42669.177083333336</c:v>
                </c:pt>
                <c:pt idx="24748">
                  <c:v>42669.180555555555</c:v>
                </c:pt>
                <c:pt idx="24749">
                  <c:v>42669.184027777781</c:v>
                </c:pt>
                <c:pt idx="24750">
                  <c:v>42669.1875</c:v>
                </c:pt>
                <c:pt idx="24751">
                  <c:v>42669.190972222219</c:v>
                </c:pt>
                <c:pt idx="24752">
                  <c:v>42669.194444444445</c:v>
                </c:pt>
                <c:pt idx="24753">
                  <c:v>42669.197916666664</c:v>
                </c:pt>
                <c:pt idx="24754">
                  <c:v>42669.201388888891</c:v>
                </c:pt>
                <c:pt idx="24755">
                  <c:v>42669.204861111109</c:v>
                </c:pt>
                <c:pt idx="24756">
                  <c:v>42669.208333333336</c:v>
                </c:pt>
                <c:pt idx="24757">
                  <c:v>42669.211805555555</c:v>
                </c:pt>
                <c:pt idx="24758">
                  <c:v>42669.215277777781</c:v>
                </c:pt>
                <c:pt idx="24759">
                  <c:v>42669.21875</c:v>
                </c:pt>
                <c:pt idx="24760">
                  <c:v>42669.222222222219</c:v>
                </c:pt>
                <c:pt idx="24761">
                  <c:v>42669.225694444445</c:v>
                </c:pt>
                <c:pt idx="24762">
                  <c:v>42669.229166666664</c:v>
                </c:pt>
                <c:pt idx="24763">
                  <c:v>42669.232638888891</c:v>
                </c:pt>
                <c:pt idx="24764">
                  <c:v>42669.236111111109</c:v>
                </c:pt>
                <c:pt idx="24765">
                  <c:v>42669.239583333336</c:v>
                </c:pt>
                <c:pt idx="24766">
                  <c:v>42669.243055555555</c:v>
                </c:pt>
                <c:pt idx="24767">
                  <c:v>42669.246527777781</c:v>
                </c:pt>
                <c:pt idx="24768">
                  <c:v>42669.25</c:v>
                </c:pt>
                <c:pt idx="24769">
                  <c:v>42669.253472222219</c:v>
                </c:pt>
                <c:pt idx="24770">
                  <c:v>42669.256944444445</c:v>
                </c:pt>
                <c:pt idx="24771">
                  <c:v>42669.260416666664</c:v>
                </c:pt>
                <c:pt idx="24772">
                  <c:v>42669.263888888891</c:v>
                </c:pt>
                <c:pt idx="24773">
                  <c:v>42669.267361111109</c:v>
                </c:pt>
                <c:pt idx="24774">
                  <c:v>42669.270833333336</c:v>
                </c:pt>
                <c:pt idx="24775">
                  <c:v>42669.274305555555</c:v>
                </c:pt>
                <c:pt idx="24776">
                  <c:v>42669.277777777781</c:v>
                </c:pt>
                <c:pt idx="24777">
                  <c:v>42669.28125</c:v>
                </c:pt>
                <c:pt idx="24778">
                  <c:v>42669.284722222219</c:v>
                </c:pt>
                <c:pt idx="24779">
                  <c:v>42669.288194444445</c:v>
                </c:pt>
                <c:pt idx="24780">
                  <c:v>42669.291666666664</c:v>
                </c:pt>
                <c:pt idx="24781">
                  <c:v>42669.295138888891</c:v>
                </c:pt>
                <c:pt idx="24782">
                  <c:v>42669.298611111109</c:v>
                </c:pt>
                <c:pt idx="24783">
                  <c:v>42669.302083333336</c:v>
                </c:pt>
                <c:pt idx="24784">
                  <c:v>42669.305555555555</c:v>
                </c:pt>
                <c:pt idx="24785">
                  <c:v>42669.309027777781</c:v>
                </c:pt>
                <c:pt idx="24786">
                  <c:v>42669.3125</c:v>
                </c:pt>
                <c:pt idx="24787">
                  <c:v>42669.315972222219</c:v>
                </c:pt>
                <c:pt idx="24788">
                  <c:v>42669.319444444445</c:v>
                </c:pt>
                <c:pt idx="24789">
                  <c:v>42669.322916666664</c:v>
                </c:pt>
                <c:pt idx="24790">
                  <c:v>42669.326388888891</c:v>
                </c:pt>
                <c:pt idx="24791">
                  <c:v>42669.329861111109</c:v>
                </c:pt>
                <c:pt idx="24792">
                  <c:v>42669.333333333336</c:v>
                </c:pt>
                <c:pt idx="24793">
                  <c:v>42669.336805555555</c:v>
                </c:pt>
                <c:pt idx="24794">
                  <c:v>42669.340277777781</c:v>
                </c:pt>
                <c:pt idx="24795">
                  <c:v>42669.34375</c:v>
                </c:pt>
                <c:pt idx="24796">
                  <c:v>42669.347222222219</c:v>
                </c:pt>
                <c:pt idx="24797">
                  <c:v>42669.350694444445</c:v>
                </c:pt>
                <c:pt idx="24798">
                  <c:v>42669.354166666664</c:v>
                </c:pt>
                <c:pt idx="24799">
                  <c:v>42669.357638888891</c:v>
                </c:pt>
                <c:pt idx="24800">
                  <c:v>42669.361111111109</c:v>
                </c:pt>
                <c:pt idx="24801">
                  <c:v>42669.364583333336</c:v>
                </c:pt>
                <c:pt idx="24802">
                  <c:v>42669.368055555555</c:v>
                </c:pt>
                <c:pt idx="24803">
                  <c:v>42669.371527777781</c:v>
                </c:pt>
                <c:pt idx="24804">
                  <c:v>42669.375</c:v>
                </c:pt>
                <c:pt idx="24805">
                  <c:v>42669.378472222219</c:v>
                </c:pt>
                <c:pt idx="24806">
                  <c:v>42669.381944444445</c:v>
                </c:pt>
                <c:pt idx="24807">
                  <c:v>42669.385416666664</c:v>
                </c:pt>
                <c:pt idx="24808">
                  <c:v>42669.388888888891</c:v>
                </c:pt>
                <c:pt idx="24809">
                  <c:v>42669.392361111109</c:v>
                </c:pt>
                <c:pt idx="24810">
                  <c:v>42669.395833333336</c:v>
                </c:pt>
                <c:pt idx="24811">
                  <c:v>42669.399305555555</c:v>
                </c:pt>
                <c:pt idx="24812">
                  <c:v>42669.402777777781</c:v>
                </c:pt>
                <c:pt idx="24813">
                  <c:v>42669.40625</c:v>
                </c:pt>
                <c:pt idx="24814">
                  <c:v>42669.409722222219</c:v>
                </c:pt>
                <c:pt idx="24815">
                  <c:v>42669.413194444445</c:v>
                </c:pt>
                <c:pt idx="24816">
                  <c:v>42669.416666666664</c:v>
                </c:pt>
                <c:pt idx="24817">
                  <c:v>42669.420138888891</c:v>
                </c:pt>
                <c:pt idx="24818">
                  <c:v>42669.423611111109</c:v>
                </c:pt>
                <c:pt idx="24819">
                  <c:v>42669.427083333336</c:v>
                </c:pt>
                <c:pt idx="24820">
                  <c:v>42669.430555555555</c:v>
                </c:pt>
                <c:pt idx="24821">
                  <c:v>42669.434027777781</c:v>
                </c:pt>
                <c:pt idx="24822">
                  <c:v>42669.4375</c:v>
                </c:pt>
                <c:pt idx="24823">
                  <c:v>42669.440972222219</c:v>
                </c:pt>
                <c:pt idx="24824">
                  <c:v>42669.444444444445</c:v>
                </c:pt>
                <c:pt idx="24825">
                  <c:v>42669.447916666664</c:v>
                </c:pt>
                <c:pt idx="24826">
                  <c:v>42669.451388888891</c:v>
                </c:pt>
                <c:pt idx="24827">
                  <c:v>42669.454861111109</c:v>
                </c:pt>
                <c:pt idx="24828">
                  <c:v>42669.458333333336</c:v>
                </c:pt>
                <c:pt idx="24829">
                  <c:v>42669.461805555555</c:v>
                </c:pt>
                <c:pt idx="24830">
                  <c:v>42669.465277777781</c:v>
                </c:pt>
                <c:pt idx="24831">
                  <c:v>42669.46875</c:v>
                </c:pt>
                <c:pt idx="24832">
                  <c:v>42669.472222222219</c:v>
                </c:pt>
                <c:pt idx="24833">
                  <c:v>42669.475694444445</c:v>
                </c:pt>
                <c:pt idx="24834">
                  <c:v>42669.479166666664</c:v>
                </c:pt>
                <c:pt idx="24835">
                  <c:v>42669.482638888891</c:v>
                </c:pt>
                <c:pt idx="24836">
                  <c:v>42669.486111111109</c:v>
                </c:pt>
                <c:pt idx="24837">
                  <c:v>42669.489583333336</c:v>
                </c:pt>
                <c:pt idx="24838">
                  <c:v>42669.493055555555</c:v>
                </c:pt>
                <c:pt idx="24839">
                  <c:v>42669.496527777781</c:v>
                </c:pt>
                <c:pt idx="24840">
                  <c:v>42669.5</c:v>
                </c:pt>
                <c:pt idx="24841">
                  <c:v>42669.503472222219</c:v>
                </c:pt>
                <c:pt idx="24842">
                  <c:v>42669.506944444445</c:v>
                </c:pt>
                <c:pt idx="24843">
                  <c:v>42669.510416666664</c:v>
                </c:pt>
                <c:pt idx="24844">
                  <c:v>42669.513888888891</c:v>
                </c:pt>
                <c:pt idx="24845">
                  <c:v>42669.517361111109</c:v>
                </c:pt>
                <c:pt idx="24846">
                  <c:v>42669.520833333336</c:v>
                </c:pt>
                <c:pt idx="24847">
                  <c:v>42669.524305555555</c:v>
                </c:pt>
                <c:pt idx="24848">
                  <c:v>42669.527777777781</c:v>
                </c:pt>
                <c:pt idx="24849">
                  <c:v>42669.53125</c:v>
                </c:pt>
                <c:pt idx="24850">
                  <c:v>42669.534722222219</c:v>
                </c:pt>
                <c:pt idx="24851">
                  <c:v>42669.538194444445</c:v>
                </c:pt>
                <c:pt idx="24852">
                  <c:v>42669.541666666664</c:v>
                </c:pt>
                <c:pt idx="24853">
                  <c:v>42669.545138888891</c:v>
                </c:pt>
                <c:pt idx="24854">
                  <c:v>42669.548611111109</c:v>
                </c:pt>
                <c:pt idx="24855">
                  <c:v>42669.552083333336</c:v>
                </c:pt>
                <c:pt idx="24856">
                  <c:v>42669.555555555555</c:v>
                </c:pt>
                <c:pt idx="24857">
                  <c:v>42669.559027777781</c:v>
                </c:pt>
                <c:pt idx="24858">
                  <c:v>42669.5625</c:v>
                </c:pt>
                <c:pt idx="24859">
                  <c:v>42669.565972222219</c:v>
                </c:pt>
                <c:pt idx="24860">
                  <c:v>42669.569444444445</c:v>
                </c:pt>
                <c:pt idx="24861">
                  <c:v>42669.572916666664</c:v>
                </c:pt>
                <c:pt idx="24862">
                  <c:v>42669.576388888891</c:v>
                </c:pt>
                <c:pt idx="24863">
                  <c:v>42669.579861111109</c:v>
                </c:pt>
                <c:pt idx="24864">
                  <c:v>42669.583333333336</c:v>
                </c:pt>
                <c:pt idx="24865">
                  <c:v>42669.586805555555</c:v>
                </c:pt>
                <c:pt idx="24866">
                  <c:v>42669.590277777781</c:v>
                </c:pt>
                <c:pt idx="24867">
                  <c:v>42669.59375</c:v>
                </c:pt>
                <c:pt idx="24868">
                  <c:v>42669.597222222219</c:v>
                </c:pt>
                <c:pt idx="24869">
                  <c:v>42669.600694444445</c:v>
                </c:pt>
                <c:pt idx="24870">
                  <c:v>42669.604166666664</c:v>
                </c:pt>
                <c:pt idx="24871">
                  <c:v>42669.607638888891</c:v>
                </c:pt>
                <c:pt idx="24872">
                  <c:v>42669.611111111109</c:v>
                </c:pt>
                <c:pt idx="24873">
                  <c:v>42669.614583333336</c:v>
                </c:pt>
                <c:pt idx="24874">
                  <c:v>42669.618055555555</c:v>
                </c:pt>
                <c:pt idx="24875">
                  <c:v>42669.621527777781</c:v>
                </c:pt>
                <c:pt idx="24876">
                  <c:v>42669.625</c:v>
                </c:pt>
                <c:pt idx="24877">
                  <c:v>42669.628472222219</c:v>
                </c:pt>
                <c:pt idx="24878">
                  <c:v>42669.631944444445</c:v>
                </c:pt>
                <c:pt idx="24879">
                  <c:v>42669.635416666664</c:v>
                </c:pt>
                <c:pt idx="24880">
                  <c:v>42669.638888888891</c:v>
                </c:pt>
                <c:pt idx="24881">
                  <c:v>42669.642361111109</c:v>
                </c:pt>
                <c:pt idx="24882">
                  <c:v>42669.645833333336</c:v>
                </c:pt>
                <c:pt idx="24883">
                  <c:v>42669.649305555555</c:v>
                </c:pt>
                <c:pt idx="24884">
                  <c:v>42669.652777777781</c:v>
                </c:pt>
                <c:pt idx="24885">
                  <c:v>42669.65625</c:v>
                </c:pt>
                <c:pt idx="24886">
                  <c:v>42669.659722222219</c:v>
                </c:pt>
                <c:pt idx="24887">
                  <c:v>42669.663194444445</c:v>
                </c:pt>
                <c:pt idx="24888">
                  <c:v>42669.666666666664</c:v>
                </c:pt>
                <c:pt idx="24889">
                  <c:v>42669.670138888891</c:v>
                </c:pt>
                <c:pt idx="24890">
                  <c:v>42669.673611111109</c:v>
                </c:pt>
                <c:pt idx="24891">
                  <c:v>42669.677083333336</c:v>
                </c:pt>
                <c:pt idx="24892">
                  <c:v>42669.680555555555</c:v>
                </c:pt>
                <c:pt idx="24893">
                  <c:v>42669.684027777781</c:v>
                </c:pt>
                <c:pt idx="24894">
                  <c:v>42669.6875</c:v>
                </c:pt>
                <c:pt idx="24895">
                  <c:v>42669.690972222219</c:v>
                </c:pt>
                <c:pt idx="24896">
                  <c:v>42669.694444444445</c:v>
                </c:pt>
                <c:pt idx="24897">
                  <c:v>42669.697916666664</c:v>
                </c:pt>
                <c:pt idx="24898">
                  <c:v>42669.701388888891</c:v>
                </c:pt>
                <c:pt idx="24899">
                  <c:v>42669.704861111109</c:v>
                </c:pt>
                <c:pt idx="24900">
                  <c:v>42669.708333333336</c:v>
                </c:pt>
                <c:pt idx="24901">
                  <c:v>42669.711805555555</c:v>
                </c:pt>
                <c:pt idx="24902">
                  <c:v>42669.715277777781</c:v>
                </c:pt>
                <c:pt idx="24903">
                  <c:v>42669.71875</c:v>
                </c:pt>
                <c:pt idx="24904">
                  <c:v>42669.722222222219</c:v>
                </c:pt>
                <c:pt idx="24905">
                  <c:v>42669.725694444445</c:v>
                </c:pt>
                <c:pt idx="24906">
                  <c:v>42669.729166666664</c:v>
                </c:pt>
                <c:pt idx="24907">
                  <c:v>42669.732638888891</c:v>
                </c:pt>
                <c:pt idx="24908">
                  <c:v>42669.736111111109</c:v>
                </c:pt>
                <c:pt idx="24909">
                  <c:v>42669.739583333336</c:v>
                </c:pt>
                <c:pt idx="24910">
                  <c:v>42669.743055555555</c:v>
                </c:pt>
                <c:pt idx="24911">
                  <c:v>42669.746527777781</c:v>
                </c:pt>
                <c:pt idx="24912">
                  <c:v>42669.75</c:v>
                </c:pt>
                <c:pt idx="24913">
                  <c:v>42669.753472222219</c:v>
                </c:pt>
                <c:pt idx="24914">
                  <c:v>42669.756944444445</c:v>
                </c:pt>
                <c:pt idx="24915">
                  <c:v>42669.760416666664</c:v>
                </c:pt>
                <c:pt idx="24916">
                  <c:v>42669.763888888891</c:v>
                </c:pt>
                <c:pt idx="24917">
                  <c:v>42669.767361111109</c:v>
                </c:pt>
                <c:pt idx="24918">
                  <c:v>42669.770833333336</c:v>
                </c:pt>
                <c:pt idx="24919">
                  <c:v>42669.774305555555</c:v>
                </c:pt>
                <c:pt idx="24920">
                  <c:v>42669.777777777781</c:v>
                </c:pt>
                <c:pt idx="24921">
                  <c:v>42669.78125</c:v>
                </c:pt>
                <c:pt idx="24922">
                  <c:v>42669.784722222219</c:v>
                </c:pt>
                <c:pt idx="24923">
                  <c:v>42669.788194444445</c:v>
                </c:pt>
                <c:pt idx="24924">
                  <c:v>42669.791666666664</c:v>
                </c:pt>
                <c:pt idx="24925">
                  <c:v>42669.795138888891</c:v>
                </c:pt>
                <c:pt idx="24926">
                  <c:v>42669.798611111109</c:v>
                </c:pt>
                <c:pt idx="24927">
                  <c:v>42669.802083333336</c:v>
                </c:pt>
                <c:pt idx="24928">
                  <c:v>42669.805555555555</c:v>
                </c:pt>
                <c:pt idx="24929">
                  <c:v>42669.809027777781</c:v>
                </c:pt>
                <c:pt idx="24930">
                  <c:v>42669.8125</c:v>
                </c:pt>
                <c:pt idx="24931">
                  <c:v>42669.815972222219</c:v>
                </c:pt>
                <c:pt idx="24932">
                  <c:v>42669.819444444445</c:v>
                </c:pt>
                <c:pt idx="24933">
                  <c:v>42669.822916666664</c:v>
                </c:pt>
                <c:pt idx="24934">
                  <c:v>42669.826388888891</c:v>
                </c:pt>
                <c:pt idx="24935">
                  <c:v>42669.829861111109</c:v>
                </c:pt>
                <c:pt idx="24936">
                  <c:v>42669.833333333336</c:v>
                </c:pt>
                <c:pt idx="24937">
                  <c:v>42669.836805555555</c:v>
                </c:pt>
                <c:pt idx="24938">
                  <c:v>42669.840277777781</c:v>
                </c:pt>
                <c:pt idx="24939">
                  <c:v>42669.84375</c:v>
                </c:pt>
                <c:pt idx="24940">
                  <c:v>42669.847222222219</c:v>
                </c:pt>
                <c:pt idx="24941">
                  <c:v>42669.850694444445</c:v>
                </c:pt>
                <c:pt idx="24942">
                  <c:v>42669.854166666664</c:v>
                </c:pt>
                <c:pt idx="24943">
                  <c:v>42669.857638888891</c:v>
                </c:pt>
                <c:pt idx="24944">
                  <c:v>42669.861111111109</c:v>
                </c:pt>
                <c:pt idx="24945">
                  <c:v>42669.864583333336</c:v>
                </c:pt>
                <c:pt idx="24946">
                  <c:v>42669.868055555555</c:v>
                </c:pt>
                <c:pt idx="24947">
                  <c:v>42669.871527777781</c:v>
                </c:pt>
                <c:pt idx="24948">
                  <c:v>42669.875</c:v>
                </c:pt>
                <c:pt idx="24949">
                  <c:v>42669.878472222219</c:v>
                </c:pt>
                <c:pt idx="24950">
                  <c:v>42669.881944444445</c:v>
                </c:pt>
                <c:pt idx="24951">
                  <c:v>42669.885416666664</c:v>
                </c:pt>
                <c:pt idx="24952">
                  <c:v>42669.888888888891</c:v>
                </c:pt>
                <c:pt idx="24953">
                  <c:v>42669.892361111109</c:v>
                </c:pt>
                <c:pt idx="24954">
                  <c:v>42669.895833333336</c:v>
                </c:pt>
                <c:pt idx="24955">
                  <c:v>42669.899305555555</c:v>
                </c:pt>
                <c:pt idx="24956">
                  <c:v>42669.902777777781</c:v>
                </c:pt>
                <c:pt idx="24957">
                  <c:v>42669.90625</c:v>
                </c:pt>
                <c:pt idx="24958">
                  <c:v>42669.909722222219</c:v>
                </c:pt>
                <c:pt idx="24959">
                  <c:v>42669.913194444445</c:v>
                </c:pt>
                <c:pt idx="24960">
                  <c:v>42669.916666666664</c:v>
                </c:pt>
                <c:pt idx="24961">
                  <c:v>42669.920138888891</c:v>
                </c:pt>
                <c:pt idx="24962">
                  <c:v>42669.923611111109</c:v>
                </c:pt>
                <c:pt idx="24963">
                  <c:v>42669.927083333336</c:v>
                </c:pt>
                <c:pt idx="24964">
                  <c:v>42669.930555555555</c:v>
                </c:pt>
                <c:pt idx="24965">
                  <c:v>42669.934027777781</c:v>
                </c:pt>
                <c:pt idx="24966">
                  <c:v>42669.9375</c:v>
                </c:pt>
                <c:pt idx="24967">
                  <c:v>42669.940972222219</c:v>
                </c:pt>
                <c:pt idx="24968">
                  <c:v>42669.944444444445</c:v>
                </c:pt>
                <c:pt idx="24969">
                  <c:v>42669.947916666664</c:v>
                </c:pt>
                <c:pt idx="24970">
                  <c:v>42669.951388888891</c:v>
                </c:pt>
                <c:pt idx="24971">
                  <c:v>42669.954861111109</c:v>
                </c:pt>
                <c:pt idx="24972">
                  <c:v>42669.958333333336</c:v>
                </c:pt>
                <c:pt idx="24973">
                  <c:v>42669.961805555555</c:v>
                </c:pt>
                <c:pt idx="24974">
                  <c:v>42669.965277777781</c:v>
                </c:pt>
                <c:pt idx="24975">
                  <c:v>42669.96875</c:v>
                </c:pt>
                <c:pt idx="24976">
                  <c:v>42669.972222222219</c:v>
                </c:pt>
                <c:pt idx="24977">
                  <c:v>42669.975694444445</c:v>
                </c:pt>
                <c:pt idx="24978">
                  <c:v>42669.979166666664</c:v>
                </c:pt>
                <c:pt idx="24979">
                  <c:v>42669.982638888891</c:v>
                </c:pt>
                <c:pt idx="24980">
                  <c:v>42669.986111111109</c:v>
                </c:pt>
                <c:pt idx="24981">
                  <c:v>42669.989583333336</c:v>
                </c:pt>
                <c:pt idx="24982">
                  <c:v>42669.993055555555</c:v>
                </c:pt>
                <c:pt idx="24983">
                  <c:v>42669.996527777781</c:v>
                </c:pt>
                <c:pt idx="24984">
                  <c:v>42670</c:v>
                </c:pt>
                <c:pt idx="24985">
                  <c:v>42670.003472222219</c:v>
                </c:pt>
                <c:pt idx="24986">
                  <c:v>42670.006944444445</c:v>
                </c:pt>
                <c:pt idx="24987">
                  <c:v>42670.010416666664</c:v>
                </c:pt>
                <c:pt idx="24988">
                  <c:v>42670.013888888891</c:v>
                </c:pt>
                <c:pt idx="24989">
                  <c:v>42670.017361111109</c:v>
                </c:pt>
                <c:pt idx="24990">
                  <c:v>42670.020833333336</c:v>
                </c:pt>
                <c:pt idx="24991">
                  <c:v>42670.024305555555</c:v>
                </c:pt>
                <c:pt idx="24992">
                  <c:v>42670.027777777781</c:v>
                </c:pt>
                <c:pt idx="24993">
                  <c:v>42670.03125</c:v>
                </c:pt>
                <c:pt idx="24994">
                  <c:v>42670.034722222219</c:v>
                </c:pt>
                <c:pt idx="24995">
                  <c:v>42670.038194444445</c:v>
                </c:pt>
                <c:pt idx="24996">
                  <c:v>42670.041666666664</c:v>
                </c:pt>
                <c:pt idx="24997">
                  <c:v>42670.045138888891</c:v>
                </c:pt>
                <c:pt idx="24998">
                  <c:v>42670.048611111109</c:v>
                </c:pt>
                <c:pt idx="24999">
                  <c:v>42670.052083333336</c:v>
                </c:pt>
                <c:pt idx="25000">
                  <c:v>42670.055555555555</c:v>
                </c:pt>
                <c:pt idx="25001">
                  <c:v>42670.059027777781</c:v>
                </c:pt>
                <c:pt idx="25002">
                  <c:v>42670.0625</c:v>
                </c:pt>
                <c:pt idx="25003">
                  <c:v>42670.065972222219</c:v>
                </c:pt>
                <c:pt idx="25004">
                  <c:v>42670.069444444445</c:v>
                </c:pt>
                <c:pt idx="25005">
                  <c:v>42670.072916666664</c:v>
                </c:pt>
                <c:pt idx="25006">
                  <c:v>42670.076388888891</c:v>
                </c:pt>
                <c:pt idx="25007">
                  <c:v>42670.079861111109</c:v>
                </c:pt>
                <c:pt idx="25008">
                  <c:v>42670.083333333336</c:v>
                </c:pt>
                <c:pt idx="25009">
                  <c:v>42670.086805555555</c:v>
                </c:pt>
                <c:pt idx="25010">
                  <c:v>42670.090277777781</c:v>
                </c:pt>
                <c:pt idx="25011">
                  <c:v>42670.09375</c:v>
                </c:pt>
                <c:pt idx="25012">
                  <c:v>42670.097222222219</c:v>
                </c:pt>
                <c:pt idx="25013">
                  <c:v>42670.100694444445</c:v>
                </c:pt>
                <c:pt idx="25014">
                  <c:v>42670.104166666664</c:v>
                </c:pt>
                <c:pt idx="25015">
                  <c:v>42670.107638888891</c:v>
                </c:pt>
                <c:pt idx="25016">
                  <c:v>42670.111111111109</c:v>
                </c:pt>
                <c:pt idx="25017">
                  <c:v>42670.114583333336</c:v>
                </c:pt>
                <c:pt idx="25018">
                  <c:v>42670.118055555555</c:v>
                </c:pt>
                <c:pt idx="25019">
                  <c:v>42670.121527777781</c:v>
                </c:pt>
                <c:pt idx="25020">
                  <c:v>42670.125</c:v>
                </c:pt>
                <c:pt idx="25021">
                  <c:v>42670.128472222219</c:v>
                </c:pt>
                <c:pt idx="25022">
                  <c:v>42670.131944444445</c:v>
                </c:pt>
                <c:pt idx="25023">
                  <c:v>42670.135416666664</c:v>
                </c:pt>
                <c:pt idx="25024">
                  <c:v>42670.138888888891</c:v>
                </c:pt>
                <c:pt idx="25025">
                  <c:v>42670.142361111109</c:v>
                </c:pt>
                <c:pt idx="25026">
                  <c:v>42670.145833333336</c:v>
                </c:pt>
                <c:pt idx="25027">
                  <c:v>42670.149305555555</c:v>
                </c:pt>
                <c:pt idx="25028">
                  <c:v>42670.152777777781</c:v>
                </c:pt>
                <c:pt idx="25029">
                  <c:v>42670.15625</c:v>
                </c:pt>
                <c:pt idx="25030">
                  <c:v>42670.159722222219</c:v>
                </c:pt>
                <c:pt idx="25031">
                  <c:v>42670.163194444445</c:v>
                </c:pt>
                <c:pt idx="25032">
                  <c:v>42670.166666666664</c:v>
                </c:pt>
                <c:pt idx="25033">
                  <c:v>42670.170138888891</c:v>
                </c:pt>
                <c:pt idx="25034">
                  <c:v>42670.173611111109</c:v>
                </c:pt>
                <c:pt idx="25035">
                  <c:v>42670.177083333336</c:v>
                </c:pt>
                <c:pt idx="25036">
                  <c:v>42670.180555555555</c:v>
                </c:pt>
                <c:pt idx="25037">
                  <c:v>42670.184027777781</c:v>
                </c:pt>
                <c:pt idx="25038">
                  <c:v>42670.1875</c:v>
                </c:pt>
                <c:pt idx="25039">
                  <c:v>42670.190972222219</c:v>
                </c:pt>
                <c:pt idx="25040">
                  <c:v>42670.194444444445</c:v>
                </c:pt>
                <c:pt idx="25041">
                  <c:v>42670.197916666664</c:v>
                </c:pt>
                <c:pt idx="25042">
                  <c:v>42670.201388888891</c:v>
                </c:pt>
                <c:pt idx="25043">
                  <c:v>42670.204861111109</c:v>
                </c:pt>
                <c:pt idx="25044">
                  <c:v>42670.208333333336</c:v>
                </c:pt>
                <c:pt idx="25045">
                  <c:v>42670.211805555555</c:v>
                </c:pt>
                <c:pt idx="25046">
                  <c:v>42670.215277777781</c:v>
                </c:pt>
                <c:pt idx="25047">
                  <c:v>42670.21875</c:v>
                </c:pt>
                <c:pt idx="25048">
                  <c:v>42670.222222222219</c:v>
                </c:pt>
                <c:pt idx="25049">
                  <c:v>42670.225694444445</c:v>
                </c:pt>
                <c:pt idx="25050">
                  <c:v>42670.229166666664</c:v>
                </c:pt>
                <c:pt idx="25051">
                  <c:v>42670.232638888891</c:v>
                </c:pt>
                <c:pt idx="25052">
                  <c:v>42670.236111111109</c:v>
                </c:pt>
                <c:pt idx="25053">
                  <c:v>42670.239583333336</c:v>
                </c:pt>
                <c:pt idx="25054">
                  <c:v>42670.243055555555</c:v>
                </c:pt>
                <c:pt idx="25055">
                  <c:v>42670.246527777781</c:v>
                </c:pt>
                <c:pt idx="25056">
                  <c:v>42670.25</c:v>
                </c:pt>
                <c:pt idx="25057">
                  <c:v>42670.253472222219</c:v>
                </c:pt>
                <c:pt idx="25058">
                  <c:v>42670.256944444445</c:v>
                </c:pt>
                <c:pt idx="25059">
                  <c:v>42670.260416666664</c:v>
                </c:pt>
                <c:pt idx="25060">
                  <c:v>42670.263888888891</c:v>
                </c:pt>
                <c:pt idx="25061">
                  <c:v>42670.267361111109</c:v>
                </c:pt>
                <c:pt idx="25062">
                  <c:v>42670.270833333336</c:v>
                </c:pt>
                <c:pt idx="25063">
                  <c:v>42670.274305555555</c:v>
                </c:pt>
                <c:pt idx="25064">
                  <c:v>42670.277777777781</c:v>
                </c:pt>
                <c:pt idx="25065">
                  <c:v>42670.28125</c:v>
                </c:pt>
                <c:pt idx="25066">
                  <c:v>42670.284722222219</c:v>
                </c:pt>
                <c:pt idx="25067">
                  <c:v>42670.288194444445</c:v>
                </c:pt>
                <c:pt idx="25068">
                  <c:v>42670.291666666664</c:v>
                </c:pt>
                <c:pt idx="25069">
                  <c:v>42670.295138888891</c:v>
                </c:pt>
                <c:pt idx="25070">
                  <c:v>42670.298611111109</c:v>
                </c:pt>
                <c:pt idx="25071">
                  <c:v>42670.302083333336</c:v>
                </c:pt>
                <c:pt idx="25072">
                  <c:v>42670.305555555555</c:v>
                </c:pt>
                <c:pt idx="25073">
                  <c:v>42670.309027777781</c:v>
                </c:pt>
                <c:pt idx="25074">
                  <c:v>42670.3125</c:v>
                </c:pt>
                <c:pt idx="25075">
                  <c:v>42670.315972222219</c:v>
                </c:pt>
                <c:pt idx="25076">
                  <c:v>42670.319444444445</c:v>
                </c:pt>
                <c:pt idx="25077">
                  <c:v>42670.322916666664</c:v>
                </c:pt>
                <c:pt idx="25078">
                  <c:v>42670.326388888891</c:v>
                </c:pt>
                <c:pt idx="25079">
                  <c:v>42670.329861111109</c:v>
                </c:pt>
                <c:pt idx="25080">
                  <c:v>42670.333333333336</c:v>
                </c:pt>
                <c:pt idx="25081">
                  <c:v>42670.336805555555</c:v>
                </c:pt>
                <c:pt idx="25082">
                  <c:v>42670.340277777781</c:v>
                </c:pt>
                <c:pt idx="25083">
                  <c:v>42670.34375</c:v>
                </c:pt>
                <c:pt idx="25084">
                  <c:v>42670.347222222219</c:v>
                </c:pt>
                <c:pt idx="25085">
                  <c:v>42670.350694444445</c:v>
                </c:pt>
                <c:pt idx="25086">
                  <c:v>42670.354166666664</c:v>
                </c:pt>
                <c:pt idx="25087">
                  <c:v>42670.357638888891</c:v>
                </c:pt>
                <c:pt idx="25088">
                  <c:v>42670.361111111109</c:v>
                </c:pt>
                <c:pt idx="25089">
                  <c:v>42670.364583333336</c:v>
                </c:pt>
                <c:pt idx="25090">
                  <c:v>42670.368055555555</c:v>
                </c:pt>
                <c:pt idx="25091">
                  <c:v>42670.371527777781</c:v>
                </c:pt>
                <c:pt idx="25092">
                  <c:v>42670.375</c:v>
                </c:pt>
                <c:pt idx="25093">
                  <c:v>42670.378472222219</c:v>
                </c:pt>
                <c:pt idx="25094">
                  <c:v>42670.381944444445</c:v>
                </c:pt>
                <c:pt idx="25095">
                  <c:v>42670.385416666664</c:v>
                </c:pt>
                <c:pt idx="25096">
                  <c:v>42670.388888888891</c:v>
                </c:pt>
                <c:pt idx="25097">
                  <c:v>42670.392361111109</c:v>
                </c:pt>
                <c:pt idx="25098">
                  <c:v>42670.395833333336</c:v>
                </c:pt>
                <c:pt idx="25099">
                  <c:v>42670.399305555555</c:v>
                </c:pt>
                <c:pt idx="25100">
                  <c:v>42670.402777777781</c:v>
                </c:pt>
                <c:pt idx="25101">
                  <c:v>42670.40625</c:v>
                </c:pt>
                <c:pt idx="25102">
                  <c:v>42670.409722222219</c:v>
                </c:pt>
                <c:pt idx="25103">
                  <c:v>42670.413194444445</c:v>
                </c:pt>
                <c:pt idx="25104">
                  <c:v>42670.416666666664</c:v>
                </c:pt>
                <c:pt idx="25105">
                  <c:v>42670.420138888891</c:v>
                </c:pt>
                <c:pt idx="25106">
                  <c:v>42670.423611111109</c:v>
                </c:pt>
                <c:pt idx="25107">
                  <c:v>42670.427083333336</c:v>
                </c:pt>
                <c:pt idx="25108">
                  <c:v>42670.430555555555</c:v>
                </c:pt>
                <c:pt idx="25109">
                  <c:v>42670.434027777781</c:v>
                </c:pt>
                <c:pt idx="25110">
                  <c:v>42670.4375</c:v>
                </c:pt>
                <c:pt idx="25111">
                  <c:v>42670.440972222219</c:v>
                </c:pt>
                <c:pt idx="25112">
                  <c:v>42670.444444444445</c:v>
                </c:pt>
                <c:pt idx="25113">
                  <c:v>42670.447916666664</c:v>
                </c:pt>
                <c:pt idx="25114">
                  <c:v>42670.451388888891</c:v>
                </c:pt>
                <c:pt idx="25115">
                  <c:v>42670.454861111109</c:v>
                </c:pt>
                <c:pt idx="25116">
                  <c:v>42670.458333333336</c:v>
                </c:pt>
                <c:pt idx="25117">
                  <c:v>42670.461805555555</c:v>
                </c:pt>
                <c:pt idx="25118">
                  <c:v>42670.465277777781</c:v>
                </c:pt>
                <c:pt idx="25119">
                  <c:v>42670.46875</c:v>
                </c:pt>
                <c:pt idx="25120">
                  <c:v>42670.472222222219</c:v>
                </c:pt>
                <c:pt idx="25121">
                  <c:v>42670.475694444445</c:v>
                </c:pt>
                <c:pt idx="25122">
                  <c:v>42670.479166666664</c:v>
                </c:pt>
                <c:pt idx="25123">
                  <c:v>42670.482638888891</c:v>
                </c:pt>
                <c:pt idx="25124">
                  <c:v>42670.486111111109</c:v>
                </c:pt>
                <c:pt idx="25125">
                  <c:v>42670.489583333336</c:v>
                </c:pt>
                <c:pt idx="25126">
                  <c:v>42670.493055555555</c:v>
                </c:pt>
                <c:pt idx="25127">
                  <c:v>42670.496527777781</c:v>
                </c:pt>
                <c:pt idx="25128">
                  <c:v>42670.5</c:v>
                </c:pt>
                <c:pt idx="25129">
                  <c:v>42670.503472222219</c:v>
                </c:pt>
                <c:pt idx="25130">
                  <c:v>42670.506944444445</c:v>
                </c:pt>
                <c:pt idx="25131">
                  <c:v>42670.510416666664</c:v>
                </c:pt>
                <c:pt idx="25132">
                  <c:v>42670.513888888891</c:v>
                </c:pt>
                <c:pt idx="25133">
                  <c:v>42670.517361111109</c:v>
                </c:pt>
                <c:pt idx="25134">
                  <c:v>42670.520833333336</c:v>
                </c:pt>
                <c:pt idx="25135">
                  <c:v>42670.524305555555</c:v>
                </c:pt>
                <c:pt idx="25136">
                  <c:v>42670.527777777781</c:v>
                </c:pt>
                <c:pt idx="25137">
                  <c:v>42670.53125</c:v>
                </c:pt>
                <c:pt idx="25138">
                  <c:v>42670.534722222219</c:v>
                </c:pt>
                <c:pt idx="25139">
                  <c:v>42670.538194444445</c:v>
                </c:pt>
                <c:pt idx="25140">
                  <c:v>42670.541666666664</c:v>
                </c:pt>
                <c:pt idx="25141">
                  <c:v>42670.545138888891</c:v>
                </c:pt>
                <c:pt idx="25142">
                  <c:v>42670.548611111109</c:v>
                </c:pt>
                <c:pt idx="25143">
                  <c:v>42670.552083333336</c:v>
                </c:pt>
                <c:pt idx="25144">
                  <c:v>42670.555555555555</c:v>
                </c:pt>
                <c:pt idx="25145">
                  <c:v>42670.559027777781</c:v>
                </c:pt>
                <c:pt idx="25146">
                  <c:v>42670.5625</c:v>
                </c:pt>
                <c:pt idx="25147">
                  <c:v>42670.565972222219</c:v>
                </c:pt>
                <c:pt idx="25148">
                  <c:v>42670.569444444445</c:v>
                </c:pt>
                <c:pt idx="25149">
                  <c:v>42670.572916666664</c:v>
                </c:pt>
                <c:pt idx="25150">
                  <c:v>42670.576388888891</c:v>
                </c:pt>
                <c:pt idx="25151">
                  <c:v>42670.579861111109</c:v>
                </c:pt>
                <c:pt idx="25152">
                  <c:v>42670.583333333336</c:v>
                </c:pt>
                <c:pt idx="25153">
                  <c:v>42670.586805555555</c:v>
                </c:pt>
                <c:pt idx="25154">
                  <c:v>42670.590277777781</c:v>
                </c:pt>
                <c:pt idx="25155">
                  <c:v>42670.59375</c:v>
                </c:pt>
                <c:pt idx="25156">
                  <c:v>42670.597222222219</c:v>
                </c:pt>
                <c:pt idx="25157">
                  <c:v>42670.600694444445</c:v>
                </c:pt>
                <c:pt idx="25158">
                  <c:v>42670.604166666664</c:v>
                </c:pt>
                <c:pt idx="25159">
                  <c:v>42670.607638888891</c:v>
                </c:pt>
                <c:pt idx="25160">
                  <c:v>42670.611111111109</c:v>
                </c:pt>
                <c:pt idx="25161">
                  <c:v>42670.614583333336</c:v>
                </c:pt>
                <c:pt idx="25162">
                  <c:v>42670.618055555555</c:v>
                </c:pt>
                <c:pt idx="25163">
                  <c:v>42670.621527777781</c:v>
                </c:pt>
                <c:pt idx="25164">
                  <c:v>42670.625</c:v>
                </c:pt>
                <c:pt idx="25165">
                  <c:v>42670.628472222219</c:v>
                </c:pt>
                <c:pt idx="25166">
                  <c:v>42670.631944444445</c:v>
                </c:pt>
                <c:pt idx="25167">
                  <c:v>42670.635416666664</c:v>
                </c:pt>
                <c:pt idx="25168">
                  <c:v>42670.638888888891</c:v>
                </c:pt>
                <c:pt idx="25169">
                  <c:v>42670.642361111109</c:v>
                </c:pt>
                <c:pt idx="25170">
                  <c:v>42670.645833333336</c:v>
                </c:pt>
                <c:pt idx="25171">
                  <c:v>42670.649305555555</c:v>
                </c:pt>
                <c:pt idx="25172">
                  <c:v>42670.652777777781</c:v>
                </c:pt>
                <c:pt idx="25173">
                  <c:v>42670.65625</c:v>
                </c:pt>
                <c:pt idx="25174">
                  <c:v>42670.659722222219</c:v>
                </c:pt>
                <c:pt idx="25175">
                  <c:v>42670.663194444445</c:v>
                </c:pt>
                <c:pt idx="25176">
                  <c:v>42670.666666666664</c:v>
                </c:pt>
                <c:pt idx="25177">
                  <c:v>42670.670138888891</c:v>
                </c:pt>
                <c:pt idx="25178">
                  <c:v>42670.673611111109</c:v>
                </c:pt>
                <c:pt idx="25179">
                  <c:v>42670.677083333336</c:v>
                </c:pt>
                <c:pt idx="25180">
                  <c:v>42670.680555555555</c:v>
                </c:pt>
                <c:pt idx="25181">
                  <c:v>42670.684027777781</c:v>
                </c:pt>
                <c:pt idx="25182">
                  <c:v>42670.6875</c:v>
                </c:pt>
                <c:pt idx="25183">
                  <c:v>42670.690972222219</c:v>
                </c:pt>
                <c:pt idx="25184">
                  <c:v>42670.694444444445</c:v>
                </c:pt>
                <c:pt idx="25185">
                  <c:v>42670.697916666664</c:v>
                </c:pt>
                <c:pt idx="25186">
                  <c:v>42670.701388888891</c:v>
                </c:pt>
                <c:pt idx="25187">
                  <c:v>42670.704861111109</c:v>
                </c:pt>
                <c:pt idx="25188">
                  <c:v>42670.708333333336</c:v>
                </c:pt>
                <c:pt idx="25189">
                  <c:v>42670.711805555555</c:v>
                </c:pt>
                <c:pt idx="25190">
                  <c:v>42670.715277777781</c:v>
                </c:pt>
                <c:pt idx="25191">
                  <c:v>42670.71875</c:v>
                </c:pt>
                <c:pt idx="25192">
                  <c:v>42670.722222222219</c:v>
                </c:pt>
                <c:pt idx="25193">
                  <c:v>42670.725694444445</c:v>
                </c:pt>
                <c:pt idx="25194">
                  <c:v>42670.729166666664</c:v>
                </c:pt>
                <c:pt idx="25195">
                  <c:v>42670.732638888891</c:v>
                </c:pt>
                <c:pt idx="25196">
                  <c:v>42670.736111111109</c:v>
                </c:pt>
                <c:pt idx="25197">
                  <c:v>42670.739583333336</c:v>
                </c:pt>
                <c:pt idx="25198">
                  <c:v>42670.743055555555</c:v>
                </c:pt>
                <c:pt idx="25199">
                  <c:v>42670.746527777781</c:v>
                </c:pt>
                <c:pt idx="25200">
                  <c:v>42670.75</c:v>
                </c:pt>
                <c:pt idx="25201">
                  <c:v>42670.753472222219</c:v>
                </c:pt>
                <c:pt idx="25202">
                  <c:v>42670.756944444445</c:v>
                </c:pt>
                <c:pt idx="25203">
                  <c:v>42670.760416666664</c:v>
                </c:pt>
                <c:pt idx="25204">
                  <c:v>42670.763888888891</c:v>
                </c:pt>
                <c:pt idx="25205">
                  <c:v>42670.767361111109</c:v>
                </c:pt>
                <c:pt idx="25206">
                  <c:v>42670.770833333336</c:v>
                </c:pt>
                <c:pt idx="25207">
                  <c:v>42670.774305555555</c:v>
                </c:pt>
                <c:pt idx="25208">
                  <c:v>42670.777777777781</c:v>
                </c:pt>
                <c:pt idx="25209">
                  <c:v>42670.78125</c:v>
                </c:pt>
                <c:pt idx="25210">
                  <c:v>42670.784722222219</c:v>
                </c:pt>
                <c:pt idx="25211">
                  <c:v>42670.788194444445</c:v>
                </c:pt>
                <c:pt idx="25212">
                  <c:v>42670.791666666664</c:v>
                </c:pt>
                <c:pt idx="25213">
                  <c:v>42670.795138888891</c:v>
                </c:pt>
                <c:pt idx="25214">
                  <c:v>42670.798611111109</c:v>
                </c:pt>
                <c:pt idx="25215">
                  <c:v>42670.802083333336</c:v>
                </c:pt>
                <c:pt idx="25216">
                  <c:v>42670.805555555555</c:v>
                </c:pt>
                <c:pt idx="25217">
                  <c:v>42670.809027777781</c:v>
                </c:pt>
                <c:pt idx="25218">
                  <c:v>42670.8125</c:v>
                </c:pt>
                <c:pt idx="25219">
                  <c:v>42670.815972222219</c:v>
                </c:pt>
                <c:pt idx="25220">
                  <c:v>42670.819444444445</c:v>
                </c:pt>
                <c:pt idx="25221">
                  <c:v>42670.822916666664</c:v>
                </c:pt>
                <c:pt idx="25222">
                  <c:v>42670.826388888891</c:v>
                </c:pt>
                <c:pt idx="25223">
                  <c:v>42670.829861111109</c:v>
                </c:pt>
                <c:pt idx="25224">
                  <c:v>42670.833333333336</c:v>
                </c:pt>
                <c:pt idx="25225">
                  <c:v>42670.836805555555</c:v>
                </c:pt>
                <c:pt idx="25226">
                  <c:v>42670.840277777781</c:v>
                </c:pt>
                <c:pt idx="25227">
                  <c:v>42670.84375</c:v>
                </c:pt>
                <c:pt idx="25228">
                  <c:v>42670.847222222219</c:v>
                </c:pt>
                <c:pt idx="25229">
                  <c:v>42670.850694444445</c:v>
                </c:pt>
                <c:pt idx="25230">
                  <c:v>42670.854166666664</c:v>
                </c:pt>
                <c:pt idx="25231">
                  <c:v>42670.857638888891</c:v>
                </c:pt>
                <c:pt idx="25232">
                  <c:v>42670.861111111109</c:v>
                </c:pt>
                <c:pt idx="25233">
                  <c:v>42670.864583333336</c:v>
                </c:pt>
                <c:pt idx="25234">
                  <c:v>42670.868055555555</c:v>
                </c:pt>
                <c:pt idx="25235">
                  <c:v>42670.871527777781</c:v>
                </c:pt>
                <c:pt idx="25236">
                  <c:v>42670.875</c:v>
                </c:pt>
                <c:pt idx="25237">
                  <c:v>42670.878472222219</c:v>
                </c:pt>
                <c:pt idx="25238">
                  <c:v>42670.881944444445</c:v>
                </c:pt>
                <c:pt idx="25239">
                  <c:v>42670.885416666664</c:v>
                </c:pt>
                <c:pt idx="25240">
                  <c:v>42670.888888888891</c:v>
                </c:pt>
                <c:pt idx="25241">
                  <c:v>42670.892361111109</c:v>
                </c:pt>
                <c:pt idx="25242">
                  <c:v>42670.895833333336</c:v>
                </c:pt>
                <c:pt idx="25243">
                  <c:v>42670.899305555555</c:v>
                </c:pt>
                <c:pt idx="25244">
                  <c:v>42670.902777777781</c:v>
                </c:pt>
                <c:pt idx="25245">
                  <c:v>42670.90625</c:v>
                </c:pt>
                <c:pt idx="25246">
                  <c:v>42670.909722222219</c:v>
                </c:pt>
                <c:pt idx="25247">
                  <c:v>42670.913194444445</c:v>
                </c:pt>
                <c:pt idx="25248">
                  <c:v>42670.916666666664</c:v>
                </c:pt>
                <c:pt idx="25249">
                  <c:v>42670.920138888891</c:v>
                </c:pt>
                <c:pt idx="25250">
                  <c:v>42670.923611111109</c:v>
                </c:pt>
                <c:pt idx="25251">
                  <c:v>42670.927083333336</c:v>
                </c:pt>
                <c:pt idx="25252">
                  <c:v>42670.930555555555</c:v>
                </c:pt>
                <c:pt idx="25253">
                  <c:v>42670.934027777781</c:v>
                </c:pt>
                <c:pt idx="25254">
                  <c:v>42670.9375</c:v>
                </c:pt>
                <c:pt idx="25255">
                  <c:v>42670.940972222219</c:v>
                </c:pt>
                <c:pt idx="25256">
                  <c:v>42670.944444444445</c:v>
                </c:pt>
                <c:pt idx="25257">
                  <c:v>42670.947916666664</c:v>
                </c:pt>
                <c:pt idx="25258">
                  <c:v>42670.951388888891</c:v>
                </c:pt>
                <c:pt idx="25259">
                  <c:v>42670.954861111109</c:v>
                </c:pt>
                <c:pt idx="25260">
                  <c:v>42670.958333333336</c:v>
                </c:pt>
                <c:pt idx="25261">
                  <c:v>42670.961805555555</c:v>
                </c:pt>
                <c:pt idx="25262">
                  <c:v>42670.965277777781</c:v>
                </c:pt>
                <c:pt idx="25263">
                  <c:v>42670.96875</c:v>
                </c:pt>
                <c:pt idx="25264">
                  <c:v>42670.972222222219</c:v>
                </c:pt>
                <c:pt idx="25265">
                  <c:v>42670.975694444445</c:v>
                </c:pt>
                <c:pt idx="25266">
                  <c:v>42670.979166666664</c:v>
                </c:pt>
                <c:pt idx="25267">
                  <c:v>42670.982638888891</c:v>
                </c:pt>
                <c:pt idx="25268">
                  <c:v>42670.986111111109</c:v>
                </c:pt>
                <c:pt idx="25269">
                  <c:v>42670.989583333336</c:v>
                </c:pt>
                <c:pt idx="25270">
                  <c:v>42670.993055555555</c:v>
                </c:pt>
                <c:pt idx="25271">
                  <c:v>42670.996527777781</c:v>
                </c:pt>
                <c:pt idx="25272">
                  <c:v>42671</c:v>
                </c:pt>
                <c:pt idx="25273">
                  <c:v>42671.003472222219</c:v>
                </c:pt>
                <c:pt idx="25274">
                  <c:v>42671.006944444445</c:v>
                </c:pt>
                <c:pt idx="25275">
                  <c:v>42671.010416666664</c:v>
                </c:pt>
                <c:pt idx="25276">
                  <c:v>42671.013888888891</c:v>
                </c:pt>
                <c:pt idx="25277">
                  <c:v>42671.017361111109</c:v>
                </c:pt>
                <c:pt idx="25278">
                  <c:v>42671.020833333336</c:v>
                </c:pt>
                <c:pt idx="25279">
                  <c:v>42671.024305555555</c:v>
                </c:pt>
                <c:pt idx="25280">
                  <c:v>42671.027777777781</c:v>
                </c:pt>
                <c:pt idx="25281">
                  <c:v>42671.03125</c:v>
                </c:pt>
                <c:pt idx="25282">
                  <c:v>42671.034722222219</c:v>
                </c:pt>
                <c:pt idx="25283">
                  <c:v>42671.038194444445</c:v>
                </c:pt>
                <c:pt idx="25284">
                  <c:v>42671.041666666664</c:v>
                </c:pt>
                <c:pt idx="25285">
                  <c:v>42671.045138888891</c:v>
                </c:pt>
                <c:pt idx="25286">
                  <c:v>42671.048611111109</c:v>
                </c:pt>
                <c:pt idx="25287">
                  <c:v>42671.052083333336</c:v>
                </c:pt>
                <c:pt idx="25288">
                  <c:v>42671.055555555555</c:v>
                </c:pt>
                <c:pt idx="25289">
                  <c:v>42671.059027777781</c:v>
                </c:pt>
                <c:pt idx="25290">
                  <c:v>42671.0625</c:v>
                </c:pt>
                <c:pt idx="25291">
                  <c:v>42671.065972222219</c:v>
                </c:pt>
                <c:pt idx="25292">
                  <c:v>42671.069444444445</c:v>
                </c:pt>
                <c:pt idx="25293">
                  <c:v>42671.072916666664</c:v>
                </c:pt>
                <c:pt idx="25294">
                  <c:v>42671.076388888891</c:v>
                </c:pt>
                <c:pt idx="25295">
                  <c:v>42671.079861111109</c:v>
                </c:pt>
                <c:pt idx="25296">
                  <c:v>42671.083333333336</c:v>
                </c:pt>
                <c:pt idx="25297">
                  <c:v>42671.086805555555</c:v>
                </c:pt>
                <c:pt idx="25298">
                  <c:v>42671.090277777781</c:v>
                </c:pt>
                <c:pt idx="25299">
                  <c:v>42671.09375</c:v>
                </c:pt>
                <c:pt idx="25300">
                  <c:v>42671.097222222219</c:v>
                </c:pt>
                <c:pt idx="25301">
                  <c:v>42671.100694444445</c:v>
                </c:pt>
                <c:pt idx="25302">
                  <c:v>42671.104166666664</c:v>
                </c:pt>
                <c:pt idx="25303">
                  <c:v>42671.107638888891</c:v>
                </c:pt>
                <c:pt idx="25304">
                  <c:v>42671.111111111109</c:v>
                </c:pt>
                <c:pt idx="25305">
                  <c:v>42671.114583333336</c:v>
                </c:pt>
                <c:pt idx="25306">
                  <c:v>42671.118055555555</c:v>
                </c:pt>
                <c:pt idx="25307">
                  <c:v>42671.121527777781</c:v>
                </c:pt>
                <c:pt idx="25308">
                  <c:v>42671.125</c:v>
                </c:pt>
                <c:pt idx="25309">
                  <c:v>42671.128472222219</c:v>
                </c:pt>
                <c:pt idx="25310">
                  <c:v>42671.131944444445</c:v>
                </c:pt>
                <c:pt idx="25311">
                  <c:v>42671.135416666664</c:v>
                </c:pt>
                <c:pt idx="25312">
                  <c:v>42671.138888888891</c:v>
                </c:pt>
                <c:pt idx="25313">
                  <c:v>42671.142361111109</c:v>
                </c:pt>
                <c:pt idx="25314">
                  <c:v>42671.145833333336</c:v>
                </c:pt>
                <c:pt idx="25315">
                  <c:v>42671.149305555555</c:v>
                </c:pt>
                <c:pt idx="25316">
                  <c:v>42671.152777777781</c:v>
                </c:pt>
                <c:pt idx="25317">
                  <c:v>42671.15625</c:v>
                </c:pt>
                <c:pt idx="25318">
                  <c:v>42671.159722222219</c:v>
                </c:pt>
                <c:pt idx="25319">
                  <c:v>42671.163194444445</c:v>
                </c:pt>
                <c:pt idx="25320">
                  <c:v>42671.166666666664</c:v>
                </c:pt>
                <c:pt idx="25321">
                  <c:v>42671.170138888891</c:v>
                </c:pt>
                <c:pt idx="25322">
                  <c:v>42671.173611111109</c:v>
                </c:pt>
                <c:pt idx="25323">
                  <c:v>42671.177083333336</c:v>
                </c:pt>
                <c:pt idx="25324">
                  <c:v>42671.180555555555</c:v>
                </c:pt>
                <c:pt idx="25325">
                  <c:v>42671.184027777781</c:v>
                </c:pt>
                <c:pt idx="25326">
                  <c:v>42671.1875</c:v>
                </c:pt>
                <c:pt idx="25327">
                  <c:v>42671.190972222219</c:v>
                </c:pt>
                <c:pt idx="25328">
                  <c:v>42671.194444444445</c:v>
                </c:pt>
                <c:pt idx="25329">
                  <c:v>42671.197916666664</c:v>
                </c:pt>
                <c:pt idx="25330">
                  <c:v>42671.201388888891</c:v>
                </c:pt>
                <c:pt idx="25331">
                  <c:v>42671.204861111109</c:v>
                </c:pt>
                <c:pt idx="25332">
                  <c:v>42671.208333333336</c:v>
                </c:pt>
                <c:pt idx="25333">
                  <c:v>42671.211805555555</c:v>
                </c:pt>
                <c:pt idx="25334">
                  <c:v>42671.215277777781</c:v>
                </c:pt>
                <c:pt idx="25335">
                  <c:v>42671.21875</c:v>
                </c:pt>
                <c:pt idx="25336">
                  <c:v>42671.222222222219</c:v>
                </c:pt>
                <c:pt idx="25337">
                  <c:v>42671.225694444445</c:v>
                </c:pt>
                <c:pt idx="25338">
                  <c:v>42671.229166666664</c:v>
                </c:pt>
                <c:pt idx="25339">
                  <c:v>42671.232638888891</c:v>
                </c:pt>
                <c:pt idx="25340">
                  <c:v>42671.236111111109</c:v>
                </c:pt>
                <c:pt idx="25341">
                  <c:v>42671.239583333336</c:v>
                </c:pt>
                <c:pt idx="25342">
                  <c:v>42671.243055555555</c:v>
                </c:pt>
                <c:pt idx="25343">
                  <c:v>42671.246527777781</c:v>
                </c:pt>
                <c:pt idx="25344">
                  <c:v>42671.25</c:v>
                </c:pt>
                <c:pt idx="25345">
                  <c:v>42671.253472222219</c:v>
                </c:pt>
                <c:pt idx="25346">
                  <c:v>42671.256944444445</c:v>
                </c:pt>
                <c:pt idx="25347">
                  <c:v>42671.260416666664</c:v>
                </c:pt>
                <c:pt idx="25348">
                  <c:v>42671.263888888891</c:v>
                </c:pt>
                <c:pt idx="25349">
                  <c:v>42671.267361111109</c:v>
                </c:pt>
                <c:pt idx="25350">
                  <c:v>42671.270833333336</c:v>
                </c:pt>
                <c:pt idx="25351">
                  <c:v>42671.274305555555</c:v>
                </c:pt>
                <c:pt idx="25352">
                  <c:v>42671.277777777781</c:v>
                </c:pt>
                <c:pt idx="25353">
                  <c:v>42671.28125</c:v>
                </c:pt>
                <c:pt idx="25354">
                  <c:v>42671.284722222219</c:v>
                </c:pt>
                <c:pt idx="25355">
                  <c:v>42671.288194444445</c:v>
                </c:pt>
                <c:pt idx="25356">
                  <c:v>42671.291666666664</c:v>
                </c:pt>
                <c:pt idx="25357">
                  <c:v>42671.295138888891</c:v>
                </c:pt>
                <c:pt idx="25358">
                  <c:v>42671.298611111109</c:v>
                </c:pt>
                <c:pt idx="25359">
                  <c:v>42671.302083333336</c:v>
                </c:pt>
                <c:pt idx="25360">
                  <c:v>42671.305555555555</c:v>
                </c:pt>
                <c:pt idx="25361">
                  <c:v>42671.309027777781</c:v>
                </c:pt>
                <c:pt idx="25362">
                  <c:v>42671.3125</c:v>
                </c:pt>
                <c:pt idx="25363">
                  <c:v>42671.315972222219</c:v>
                </c:pt>
                <c:pt idx="25364">
                  <c:v>42671.319444444445</c:v>
                </c:pt>
                <c:pt idx="25365">
                  <c:v>42671.322916666664</c:v>
                </c:pt>
                <c:pt idx="25366">
                  <c:v>42671.326388888891</c:v>
                </c:pt>
                <c:pt idx="25367">
                  <c:v>42671.329861111109</c:v>
                </c:pt>
                <c:pt idx="25368">
                  <c:v>42671.333333333336</c:v>
                </c:pt>
                <c:pt idx="25369">
                  <c:v>42671.336805555555</c:v>
                </c:pt>
                <c:pt idx="25370">
                  <c:v>42671.340277777781</c:v>
                </c:pt>
                <c:pt idx="25371">
                  <c:v>42671.34375</c:v>
                </c:pt>
                <c:pt idx="25372">
                  <c:v>42671.347222222219</c:v>
                </c:pt>
                <c:pt idx="25373">
                  <c:v>42671.350694444445</c:v>
                </c:pt>
                <c:pt idx="25374">
                  <c:v>42671.354166666664</c:v>
                </c:pt>
                <c:pt idx="25375">
                  <c:v>42671.357638888891</c:v>
                </c:pt>
                <c:pt idx="25376">
                  <c:v>42671.361111111109</c:v>
                </c:pt>
                <c:pt idx="25377">
                  <c:v>42671.364583333336</c:v>
                </c:pt>
                <c:pt idx="25378">
                  <c:v>42671.368055555555</c:v>
                </c:pt>
                <c:pt idx="25379">
                  <c:v>42671.371527777781</c:v>
                </c:pt>
                <c:pt idx="25380">
                  <c:v>42671.375</c:v>
                </c:pt>
                <c:pt idx="25381">
                  <c:v>42671.378472222219</c:v>
                </c:pt>
                <c:pt idx="25382">
                  <c:v>42671.381944444445</c:v>
                </c:pt>
                <c:pt idx="25383">
                  <c:v>42671.385416666664</c:v>
                </c:pt>
                <c:pt idx="25384">
                  <c:v>42671.388888888891</c:v>
                </c:pt>
                <c:pt idx="25385">
                  <c:v>42671.392361111109</c:v>
                </c:pt>
                <c:pt idx="25386">
                  <c:v>42671.395833333336</c:v>
                </c:pt>
                <c:pt idx="25387">
                  <c:v>42671.399305555555</c:v>
                </c:pt>
                <c:pt idx="25388">
                  <c:v>42671.402777777781</c:v>
                </c:pt>
                <c:pt idx="25389">
                  <c:v>42671.40625</c:v>
                </c:pt>
                <c:pt idx="25390">
                  <c:v>42671.409722222219</c:v>
                </c:pt>
                <c:pt idx="25391">
                  <c:v>42671.413194444445</c:v>
                </c:pt>
                <c:pt idx="25392">
                  <c:v>42671.416666666664</c:v>
                </c:pt>
                <c:pt idx="25393">
                  <c:v>42671.420138888891</c:v>
                </c:pt>
                <c:pt idx="25394">
                  <c:v>42671.423611111109</c:v>
                </c:pt>
                <c:pt idx="25395">
                  <c:v>42671.427083333336</c:v>
                </c:pt>
                <c:pt idx="25396">
                  <c:v>42671.430555555555</c:v>
                </c:pt>
                <c:pt idx="25397">
                  <c:v>42671.434027777781</c:v>
                </c:pt>
                <c:pt idx="25398">
                  <c:v>42671.4375</c:v>
                </c:pt>
                <c:pt idx="25399">
                  <c:v>42671.440972222219</c:v>
                </c:pt>
                <c:pt idx="25400">
                  <c:v>42671.444444444445</c:v>
                </c:pt>
                <c:pt idx="25401">
                  <c:v>42671.447916666664</c:v>
                </c:pt>
                <c:pt idx="25402">
                  <c:v>42671.451388888891</c:v>
                </c:pt>
                <c:pt idx="25403">
                  <c:v>42671.454861111109</c:v>
                </c:pt>
                <c:pt idx="25404">
                  <c:v>42671.458333333336</c:v>
                </c:pt>
                <c:pt idx="25405">
                  <c:v>42671.461805555555</c:v>
                </c:pt>
                <c:pt idx="25406">
                  <c:v>42671.465277777781</c:v>
                </c:pt>
                <c:pt idx="25407">
                  <c:v>42671.46875</c:v>
                </c:pt>
                <c:pt idx="25408">
                  <c:v>42671.472222222219</c:v>
                </c:pt>
                <c:pt idx="25409">
                  <c:v>42671.475694444445</c:v>
                </c:pt>
                <c:pt idx="25410">
                  <c:v>42671.479166666664</c:v>
                </c:pt>
                <c:pt idx="25411">
                  <c:v>42671.482638888891</c:v>
                </c:pt>
                <c:pt idx="25412">
                  <c:v>42671.486111111109</c:v>
                </c:pt>
                <c:pt idx="25413">
                  <c:v>42671.489583333336</c:v>
                </c:pt>
                <c:pt idx="25414">
                  <c:v>42671.493055555555</c:v>
                </c:pt>
                <c:pt idx="25415">
                  <c:v>42671.496527777781</c:v>
                </c:pt>
                <c:pt idx="25416">
                  <c:v>42671.5</c:v>
                </c:pt>
                <c:pt idx="25417">
                  <c:v>42671.503472222219</c:v>
                </c:pt>
                <c:pt idx="25418">
                  <c:v>42671.506944444445</c:v>
                </c:pt>
                <c:pt idx="25419">
                  <c:v>42671.510416666664</c:v>
                </c:pt>
                <c:pt idx="25420">
                  <c:v>42671.513888888891</c:v>
                </c:pt>
                <c:pt idx="25421">
                  <c:v>42671.517361111109</c:v>
                </c:pt>
                <c:pt idx="25422">
                  <c:v>42671.520833333336</c:v>
                </c:pt>
                <c:pt idx="25423">
                  <c:v>42671.524305555555</c:v>
                </c:pt>
                <c:pt idx="25424">
                  <c:v>42671.527777777781</c:v>
                </c:pt>
                <c:pt idx="25425">
                  <c:v>42671.53125</c:v>
                </c:pt>
                <c:pt idx="25426">
                  <c:v>42671.534722222219</c:v>
                </c:pt>
                <c:pt idx="25427">
                  <c:v>42671.538194444445</c:v>
                </c:pt>
                <c:pt idx="25428">
                  <c:v>42671.541666666664</c:v>
                </c:pt>
                <c:pt idx="25429">
                  <c:v>42671.545138888891</c:v>
                </c:pt>
                <c:pt idx="25430">
                  <c:v>42671.548611111109</c:v>
                </c:pt>
                <c:pt idx="25431">
                  <c:v>42671.552083333336</c:v>
                </c:pt>
                <c:pt idx="25432">
                  <c:v>42671.555555555555</c:v>
                </c:pt>
                <c:pt idx="25433">
                  <c:v>42671.559027777781</c:v>
                </c:pt>
                <c:pt idx="25434">
                  <c:v>42671.5625</c:v>
                </c:pt>
                <c:pt idx="25435">
                  <c:v>42671.565972222219</c:v>
                </c:pt>
                <c:pt idx="25436">
                  <c:v>42671.569444444445</c:v>
                </c:pt>
                <c:pt idx="25437">
                  <c:v>42671.572916666664</c:v>
                </c:pt>
                <c:pt idx="25438">
                  <c:v>42671.576388888891</c:v>
                </c:pt>
                <c:pt idx="25439">
                  <c:v>42671.579861111109</c:v>
                </c:pt>
                <c:pt idx="25440">
                  <c:v>42671.583333333336</c:v>
                </c:pt>
                <c:pt idx="25441">
                  <c:v>42671.586805555555</c:v>
                </c:pt>
                <c:pt idx="25442">
                  <c:v>42671.590277777781</c:v>
                </c:pt>
                <c:pt idx="25443">
                  <c:v>42671.59375</c:v>
                </c:pt>
                <c:pt idx="25444">
                  <c:v>42671.597222222219</c:v>
                </c:pt>
                <c:pt idx="25445">
                  <c:v>42671.600694444445</c:v>
                </c:pt>
                <c:pt idx="25446">
                  <c:v>42671.604166666664</c:v>
                </c:pt>
                <c:pt idx="25447">
                  <c:v>42671.607638888891</c:v>
                </c:pt>
                <c:pt idx="25448">
                  <c:v>42671.611111111109</c:v>
                </c:pt>
                <c:pt idx="25449">
                  <c:v>42671.614583333336</c:v>
                </c:pt>
                <c:pt idx="25450">
                  <c:v>42671.618055555555</c:v>
                </c:pt>
                <c:pt idx="25451">
                  <c:v>42671.621527777781</c:v>
                </c:pt>
                <c:pt idx="25452">
                  <c:v>42671.625</c:v>
                </c:pt>
                <c:pt idx="25453">
                  <c:v>42671.628472222219</c:v>
                </c:pt>
                <c:pt idx="25454">
                  <c:v>42671.631944444445</c:v>
                </c:pt>
                <c:pt idx="25455">
                  <c:v>42671.635416666664</c:v>
                </c:pt>
                <c:pt idx="25456">
                  <c:v>42671.638888888891</c:v>
                </c:pt>
                <c:pt idx="25457">
                  <c:v>42671.642361111109</c:v>
                </c:pt>
                <c:pt idx="25458">
                  <c:v>42671.645833333336</c:v>
                </c:pt>
                <c:pt idx="25459">
                  <c:v>42671.649305555555</c:v>
                </c:pt>
                <c:pt idx="25460">
                  <c:v>42671.652777777781</c:v>
                </c:pt>
                <c:pt idx="25461">
                  <c:v>42671.65625</c:v>
                </c:pt>
                <c:pt idx="25462">
                  <c:v>42671.659722222219</c:v>
                </c:pt>
                <c:pt idx="25463">
                  <c:v>42671.663194444445</c:v>
                </c:pt>
                <c:pt idx="25464">
                  <c:v>42671.666666666664</c:v>
                </c:pt>
                <c:pt idx="25465">
                  <c:v>42671.670138888891</c:v>
                </c:pt>
                <c:pt idx="25466">
                  <c:v>42671.673611111109</c:v>
                </c:pt>
                <c:pt idx="25467">
                  <c:v>42671.677083333336</c:v>
                </c:pt>
                <c:pt idx="25468">
                  <c:v>42671.680555555555</c:v>
                </c:pt>
                <c:pt idx="25469">
                  <c:v>42671.684027777781</c:v>
                </c:pt>
                <c:pt idx="25470">
                  <c:v>42671.6875</c:v>
                </c:pt>
                <c:pt idx="25471">
                  <c:v>42671.690972222219</c:v>
                </c:pt>
                <c:pt idx="25472">
                  <c:v>42671.694444444445</c:v>
                </c:pt>
                <c:pt idx="25473">
                  <c:v>42671.697916666664</c:v>
                </c:pt>
                <c:pt idx="25474">
                  <c:v>42671.701388888891</c:v>
                </c:pt>
                <c:pt idx="25475">
                  <c:v>42671.704861111109</c:v>
                </c:pt>
                <c:pt idx="25476">
                  <c:v>42671.708333333336</c:v>
                </c:pt>
                <c:pt idx="25477">
                  <c:v>42671.711805555555</c:v>
                </c:pt>
                <c:pt idx="25478">
                  <c:v>42671.715277777781</c:v>
                </c:pt>
                <c:pt idx="25479">
                  <c:v>42671.71875</c:v>
                </c:pt>
                <c:pt idx="25480">
                  <c:v>42671.722222222219</c:v>
                </c:pt>
                <c:pt idx="25481">
                  <c:v>42671.725694444445</c:v>
                </c:pt>
                <c:pt idx="25482">
                  <c:v>42671.729166666664</c:v>
                </c:pt>
                <c:pt idx="25483">
                  <c:v>42671.732638888891</c:v>
                </c:pt>
                <c:pt idx="25484">
                  <c:v>42671.736111111109</c:v>
                </c:pt>
                <c:pt idx="25485">
                  <c:v>42671.739583333336</c:v>
                </c:pt>
                <c:pt idx="25486">
                  <c:v>42671.743055555555</c:v>
                </c:pt>
                <c:pt idx="25487">
                  <c:v>42671.746527777781</c:v>
                </c:pt>
                <c:pt idx="25488">
                  <c:v>42671.75</c:v>
                </c:pt>
                <c:pt idx="25489">
                  <c:v>42671.753472222219</c:v>
                </c:pt>
                <c:pt idx="25490">
                  <c:v>42671.756944444445</c:v>
                </c:pt>
                <c:pt idx="25491">
                  <c:v>42671.760416666664</c:v>
                </c:pt>
                <c:pt idx="25492">
                  <c:v>42671.763888888891</c:v>
                </c:pt>
                <c:pt idx="25493">
                  <c:v>42671.767361111109</c:v>
                </c:pt>
                <c:pt idx="25494">
                  <c:v>42671.770833333336</c:v>
                </c:pt>
                <c:pt idx="25495">
                  <c:v>42671.774305555555</c:v>
                </c:pt>
                <c:pt idx="25496">
                  <c:v>42671.777777777781</c:v>
                </c:pt>
                <c:pt idx="25497">
                  <c:v>42671.78125</c:v>
                </c:pt>
                <c:pt idx="25498">
                  <c:v>42671.784722222219</c:v>
                </c:pt>
                <c:pt idx="25499">
                  <c:v>42671.788194444445</c:v>
                </c:pt>
                <c:pt idx="25500">
                  <c:v>42671.791666666664</c:v>
                </c:pt>
                <c:pt idx="25501">
                  <c:v>42671.795138888891</c:v>
                </c:pt>
                <c:pt idx="25502">
                  <c:v>42671.798611111109</c:v>
                </c:pt>
                <c:pt idx="25503">
                  <c:v>42671.802083333336</c:v>
                </c:pt>
                <c:pt idx="25504">
                  <c:v>42671.805555555555</c:v>
                </c:pt>
                <c:pt idx="25505">
                  <c:v>42671.809027777781</c:v>
                </c:pt>
                <c:pt idx="25506">
                  <c:v>42671.8125</c:v>
                </c:pt>
                <c:pt idx="25507">
                  <c:v>42671.815972222219</c:v>
                </c:pt>
                <c:pt idx="25508">
                  <c:v>42671.819444444445</c:v>
                </c:pt>
                <c:pt idx="25509">
                  <c:v>42671.822916666664</c:v>
                </c:pt>
                <c:pt idx="25510">
                  <c:v>42671.826388888891</c:v>
                </c:pt>
                <c:pt idx="25511">
                  <c:v>42671.829861111109</c:v>
                </c:pt>
                <c:pt idx="25512">
                  <c:v>42671.833333333336</c:v>
                </c:pt>
                <c:pt idx="25513">
                  <c:v>42671.836805555555</c:v>
                </c:pt>
                <c:pt idx="25514">
                  <c:v>42671.840277777781</c:v>
                </c:pt>
                <c:pt idx="25515">
                  <c:v>42671.84375</c:v>
                </c:pt>
                <c:pt idx="25516">
                  <c:v>42671.847222222219</c:v>
                </c:pt>
                <c:pt idx="25517">
                  <c:v>42671.850694444445</c:v>
                </c:pt>
                <c:pt idx="25518">
                  <c:v>42671.854166666664</c:v>
                </c:pt>
                <c:pt idx="25519">
                  <c:v>42671.857638888891</c:v>
                </c:pt>
                <c:pt idx="25520">
                  <c:v>42671.861111111109</c:v>
                </c:pt>
                <c:pt idx="25521">
                  <c:v>42671.864583333336</c:v>
                </c:pt>
                <c:pt idx="25522">
                  <c:v>42671.868055555555</c:v>
                </c:pt>
                <c:pt idx="25523">
                  <c:v>42671.871527777781</c:v>
                </c:pt>
                <c:pt idx="25524">
                  <c:v>42671.875</c:v>
                </c:pt>
                <c:pt idx="25525">
                  <c:v>42671.878472222219</c:v>
                </c:pt>
                <c:pt idx="25526">
                  <c:v>42671.881944444445</c:v>
                </c:pt>
                <c:pt idx="25527">
                  <c:v>42671.885416666664</c:v>
                </c:pt>
                <c:pt idx="25528">
                  <c:v>42671.888888888891</c:v>
                </c:pt>
                <c:pt idx="25529">
                  <c:v>42671.892361111109</c:v>
                </c:pt>
                <c:pt idx="25530">
                  <c:v>42671.895833333336</c:v>
                </c:pt>
                <c:pt idx="25531">
                  <c:v>42671.899305555555</c:v>
                </c:pt>
                <c:pt idx="25532">
                  <c:v>42671.902777777781</c:v>
                </c:pt>
                <c:pt idx="25533">
                  <c:v>42671.90625</c:v>
                </c:pt>
                <c:pt idx="25534">
                  <c:v>42671.909722222219</c:v>
                </c:pt>
                <c:pt idx="25535">
                  <c:v>42671.913194444445</c:v>
                </c:pt>
                <c:pt idx="25536">
                  <c:v>42671.916666666664</c:v>
                </c:pt>
                <c:pt idx="25537">
                  <c:v>42671.920138888891</c:v>
                </c:pt>
                <c:pt idx="25538">
                  <c:v>42671.923611111109</c:v>
                </c:pt>
                <c:pt idx="25539">
                  <c:v>42671.927083333336</c:v>
                </c:pt>
                <c:pt idx="25540">
                  <c:v>42671.930555555555</c:v>
                </c:pt>
                <c:pt idx="25541">
                  <c:v>42671.934027777781</c:v>
                </c:pt>
                <c:pt idx="25542">
                  <c:v>42671.9375</c:v>
                </c:pt>
                <c:pt idx="25543">
                  <c:v>42671.940972222219</c:v>
                </c:pt>
                <c:pt idx="25544">
                  <c:v>42671.944444444445</c:v>
                </c:pt>
                <c:pt idx="25545">
                  <c:v>42671.947916666664</c:v>
                </c:pt>
                <c:pt idx="25546">
                  <c:v>42671.951388888891</c:v>
                </c:pt>
                <c:pt idx="25547">
                  <c:v>42671.954861111109</c:v>
                </c:pt>
                <c:pt idx="25548">
                  <c:v>42671.958333333336</c:v>
                </c:pt>
                <c:pt idx="25549">
                  <c:v>42671.961805555555</c:v>
                </c:pt>
                <c:pt idx="25550">
                  <c:v>42671.965277777781</c:v>
                </c:pt>
                <c:pt idx="25551">
                  <c:v>42671.96875</c:v>
                </c:pt>
                <c:pt idx="25552">
                  <c:v>42671.972222222219</c:v>
                </c:pt>
                <c:pt idx="25553">
                  <c:v>42671.975694444445</c:v>
                </c:pt>
                <c:pt idx="25554">
                  <c:v>42671.979166666664</c:v>
                </c:pt>
                <c:pt idx="25555">
                  <c:v>42671.982638888891</c:v>
                </c:pt>
                <c:pt idx="25556">
                  <c:v>42671.986111111109</c:v>
                </c:pt>
                <c:pt idx="25557">
                  <c:v>42671.989583333336</c:v>
                </c:pt>
                <c:pt idx="25558">
                  <c:v>42671.993055555555</c:v>
                </c:pt>
                <c:pt idx="25559">
                  <c:v>42671.996527777781</c:v>
                </c:pt>
                <c:pt idx="25560">
                  <c:v>42672</c:v>
                </c:pt>
                <c:pt idx="25561">
                  <c:v>42672.003472222219</c:v>
                </c:pt>
                <c:pt idx="25562">
                  <c:v>42672.006944444445</c:v>
                </c:pt>
                <c:pt idx="25563">
                  <c:v>42672.010416666664</c:v>
                </c:pt>
                <c:pt idx="25564">
                  <c:v>42672.013888888891</c:v>
                </c:pt>
                <c:pt idx="25565">
                  <c:v>42672.017361111109</c:v>
                </c:pt>
                <c:pt idx="25566">
                  <c:v>42672.020833333336</c:v>
                </c:pt>
                <c:pt idx="25567">
                  <c:v>42672.024305555555</c:v>
                </c:pt>
                <c:pt idx="25568">
                  <c:v>42672.027777777781</c:v>
                </c:pt>
                <c:pt idx="25569">
                  <c:v>42672.03125</c:v>
                </c:pt>
                <c:pt idx="25570">
                  <c:v>42672.034722222219</c:v>
                </c:pt>
                <c:pt idx="25571">
                  <c:v>42672.038194444445</c:v>
                </c:pt>
                <c:pt idx="25572">
                  <c:v>42672.041666666664</c:v>
                </c:pt>
                <c:pt idx="25573">
                  <c:v>42672.045138888891</c:v>
                </c:pt>
                <c:pt idx="25574">
                  <c:v>42672.048611111109</c:v>
                </c:pt>
                <c:pt idx="25575">
                  <c:v>42672.052083333336</c:v>
                </c:pt>
                <c:pt idx="25576">
                  <c:v>42672.055555555555</c:v>
                </c:pt>
                <c:pt idx="25577">
                  <c:v>42672.059027777781</c:v>
                </c:pt>
                <c:pt idx="25578">
                  <c:v>42672.0625</c:v>
                </c:pt>
                <c:pt idx="25579">
                  <c:v>42672.065972222219</c:v>
                </c:pt>
                <c:pt idx="25580">
                  <c:v>42672.069444444445</c:v>
                </c:pt>
                <c:pt idx="25581">
                  <c:v>42672.072916666664</c:v>
                </c:pt>
                <c:pt idx="25582">
                  <c:v>42672.076388888891</c:v>
                </c:pt>
                <c:pt idx="25583">
                  <c:v>42672.079861111109</c:v>
                </c:pt>
                <c:pt idx="25584">
                  <c:v>42672.083333333336</c:v>
                </c:pt>
                <c:pt idx="25585">
                  <c:v>42672.086805555555</c:v>
                </c:pt>
                <c:pt idx="25586">
                  <c:v>42672.090277777781</c:v>
                </c:pt>
                <c:pt idx="25587">
                  <c:v>42672.09375</c:v>
                </c:pt>
                <c:pt idx="25588">
                  <c:v>42672.097222222219</c:v>
                </c:pt>
                <c:pt idx="25589">
                  <c:v>42672.100694444445</c:v>
                </c:pt>
                <c:pt idx="25590">
                  <c:v>42672.104166666664</c:v>
                </c:pt>
                <c:pt idx="25591">
                  <c:v>42672.107638888891</c:v>
                </c:pt>
                <c:pt idx="25592">
                  <c:v>42672.111111111109</c:v>
                </c:pt>
                <c:pt idx="25593">
                  <c:v>42672.114583333336</c:v>
                </c:pt>
                <c:pt idx="25594">
                  <c:v>42672.118055555555</c:v>
                </c:pt>
                <c:pt idx="25595">
                  <c:v>42672.121527777781</c:v>
                </c:pt>
                <c:pt idx="25596">
                  <c:v>42672.125</c:v>
                </c:pt>
                <c:pt idx="25597">
                  <c:v>42672.128472222219</c:v>
                </c:pt>
                <c:pt idx="25598">
                  <c:v>42672.131944444445</c:v>
                </c:pt>
                <c:pt idx="25599">
                  <c:v>42672.135416666664</c:v>
                </c:pt>
                <c:pt idx="25600">
                  <c:v>42672.138888888891</c:v>
                </c:pt>
                <c:pt idx="25601">
                  <c:v>42672.142361111109</c:v>
                </c:pt>
                <c:pt idx="25602">
                  <c:v>42672.145833333336</c:v>
                </c:pt>
                <c:pt idx="25603">
                  <c:v>42672.149305555555</c:v>
                </c:pt>
                <c:pt idx="25604">
                  <c:v>42672.152777777781</c:v>
                </c:pt>
                <c:pt idx="25605">
                  <c:v>42672.15625</c:v>
                </c:pt>
                <c:pt idx="25606">
                  <c:v>42672.159722222219</c:v>
                </c:pt>
                <c:pt idx="25607">
                  <c:v>42672.163194444445</c:v>
                </c:pt>
                <c:pt idx="25608">
                  <c:v>42672.166666666664</c:v>
                </c:pt>
                <c:pt idx="25609">
                  <c:v>42672.170138888891</c:v>
                </c:pt>
                <c:pt idx="25610">
                  <c:v>42672.173611111109</c:v>
                </c:pt>
                <c:pt idx="25611">
                  <c:v>42672.177083333336</c:v>
                </c:pt>
                <c:pt idx="25612">
                  <c:v>42672.180555555555</c:v>
                </c:pt>
                <c:pt idx="25613">
                  <c:v>42672.184027777781</c:v>
                </c:pt>
                <c:pt idx="25614">
                  <c:v>42672.1875</c:v>
                </c:pt>
                <c:pt idx="25615">
                  <c:v>42672.190972222219</c:v>
                </c:pt>
                <c:pt idx="25616">
                  <c:v>42672.194444444445</c:v>
                </c:pt>
                <c:pt idx="25617">
                  <c:v>42672.197916666664</c:v>
                </c:pt>
                <c:pt idx="25618">
                  <c:v>42672.201388888891</c:v>
                </c:pt>
                <c:pt idx="25619">
                  <c:v>42672.204861111109</c:v>
                </c:pt>
                <c:pt idx="25620">
                  <c:v>42672.208333333336</c:v>
                </c:pt>
                <c:pt idx="25621">
                  <c:v>42672.211805555555</c:v>
                </c:pt>
                <c:pt idx="25622">
                  <c:v>42672.215277777781</c:v>
                </c:pt>
                <c:pt idx="25623">
                  <c:v>42672.21875</c:v>
                </c:pt>
                <c:pt idx="25624">
                  <c:v>42672.222222222219</c:v>
                </c:pt>
                <c:pt idx="25625">
                  <c:v>42672.225694444445</c:v>
                </c:pt>
                <c:pt idx="25626">
                  <c:v>42672.229166666664</c:v>
                </c:pt>
                <c:pt idx="25627">
                  <c:v>42672.232638888891</c:v>
                </c:pt>
                <c:pt idx="25628">
                  <c:v>42672.236111111109</c:v>
                </c:pt>
                <c:pt idx="25629">
                  <c:v>42672.239583333336</c:v>
                </c:pt>
                <c:pt idx="25630">
                  <c:v>42672.243055555555</c:v>
                </c:pt>
                <c:pt idx="25631">
                  <c:v>42672.246527777781</c:v>
                </c:pt>
                <c:pt idx="25632">
                  <c:v>42672.25</c:v>
                </c:pt>
                <c:pt idx="25633">
                  <c:v>42672.253472222219</c:v>
                </c:pt>
                <c:pt idx="25634">
                  <c:v>42672.256944444445</c:v>
                </c:pt>
                <c:pt idx="25635">
                  <c:v>42672.260416666664</c:v>
                </c:pt>
                <c:pt idx="25636">
                  <c:v>42672.263888888891</c:v>
                </c:pt>
                <c:pt idx="25637">
                  <c:v>42672.267361111109</c:v>
                </c:pt>
                <c:pt idx="25638">
                  <c:v>42672.270833333336</c:v>
                </c:pt>
                <c:pt idx="25639">
                  <c:v>42672.274305555555</c:v>
                </c:pt>
                <c:pt idx="25640">
                  <c:v>42672.277777777781</c:v>
                </c:pt>
                <c:pt idx="25641">
                  <c:v>42672.28125</c:v>
                </c:pt>
                <c:pt idx="25642">
                  <c:v>42672.284722222219</c:v>
                </c:pt>
                <c:pt idx="25643">
                  <c:v>42672.288194444445</c:v>
                </c:pt>
                <c:pt idx="25644">
                  <c:v>42672.291666666664</c:v>
                </c:pt>
                <c:pt idx="25645">
                  <c:v>42672.295138888891</c:v>
                </c:pt>
                <c:pt idx="25646">
                  <c:v>42672.298611111109</c:v>
                </c:pt>
                <c:pt idx="25647">
                  <c:v>42672.302083333336</c:v>
                </c:pt>
                <c:pt idx="25648">
                  <c:v>42672.305555555555</c:v>
                </c:pt>
                <c:pt idx="25649">
                  <c:v>42672.309027777781</c:v>
                </c:pt>
                <c:pt idx="25650">
                  <c:v>42672.3125</c:v>
                </c:pt>
                <c:pt idx="25651">
                  <c:v>42672.315972222219</c:v>
                </c:pt>
                <c:pt idx="25652">
                  <c:v>42672.319444444445</c:v>
                </c:pt>
                <c:pt idx="25653">
                  <c:v>42672.322916666664</c:v>
                </c:pt>
                <c:pt idx="25654">
                  <c:v>42672.326388888891</c:v>
                </c:pt>
                <c:pt idx="25655">
                  <c:v>42672.329861111109</c:v>
                </c:pt>
                <c:pt idx="25656">
                  <c:v>42672.333333333336</c:v>
                </c:pt>
                <c:pt idx="25657">
                  <c:v>42672.336805555555</c:v>
                </c:pt>
                <c:pt idx="25658">
                  <c:v>42672.340277777781</c:v>
                </c:pt>
                <c:pt idx="25659">
                  <c:v>42672.34375</c:v>
                </c:pt>
                <c:pt idx="25660">
                  <c:v>42672.347222222219</c:v>
                </c:pt>
                <c:pt idx="25661">
                  <c:v>42672.350694444445</c:v>
                </c:pt>
                <c:pt idx="25662">
                  <c:v>42672.354166666664</c:v>
                </c:pt>
                <c:pt idx="25663">
                  <c:v>42672.357638888891</c:v>
                </c:pt>
                <c:pt idx="25664">
                  <c:v>42672.361111111109</c:v>
                </c:pt>
                <c:pt idx="25665">
                  <c:v>42672.364583333336</c:v>
                </c:pt>
                <c:pt idx="25666">
                  <c:v>42672.368055555555</c:v>
                </c:pt>
                <c:pt idx="25667">
                  <c:v>42672.371527777781</c:v>
                </c:pt>
                <c:pt idx="25668">
                  <c:v>42672.375</c:v>
                </c:pt>
                <c:pt idx="25669">
                  <c:v>42672.378472222219</c:v>
                </c:pt>
                <c:pt idx="25670">
                  <c:v>42672.381944444445</c:v>
                </c:pt>
                <c:pt idx="25671">
                  <c:v>42672.385416666664</c:v>
                </c:pt>
                <c:pt idx="25672">
                  <c:v>42672.388888888891</c:v>
                </c:pt>
                <c:pt idx="25673">
                  <c:v>42672.392361111109</c:v>
                </c:pt>
                <c:pt idx="25674">
                  <c:v>42672.395833333336</c:v>
                </c:pt>
                <c:pt idx="25675">
                  <c:v>42672.399305555555</c:v>
                </c:pt>
                <c:pt idx="25676">
                  <c:v>42672.402777777781</c:v>
                </c:pt>
                <c:pt idx="25677">
                  <c:v>42672.40625</c:v>
                </c:pt>
                <c:pt idx="25678">
                  <c:v>42672.409722222219</c:v>
                </c:pt>
                <c:pt idx="25679">
                  <c:v>42672.413194444445</c:v>
                </c:pt>
                <c:pt idx="25680">
                  <c:v>42672.416666666664</c:v>
                </c:pt>
                <c:pt idx="25681">
                  <c:v>42672.420138888891</c:v>
                </c:pt>
                <c:pt idx="25682">
                  <c:v>42672.423611111109</c:v>
                </c:pt>
                <c:pt idx="25683">
                  <c:v>42672.427083333336</c:v>
                </c:pt>
                <c:pt idx="25684">
                  <c:v>42672.430555555555</c:v>
                </c:pt>
                <c:pt idx="25685">
                  <c:v>42672.434027777781</c:v>
                </c:pt>
                <c:pt idx="25686">
                  <c:v>42672.4375</c:v>
                </c:pt>
                <c:pt idx="25687">
                  <c:v>42672.440972222219</c:v>
                </c:pt>
                <c:pt idx="25688">
                  <c:v>42672.444444444445</c:v>
                </c:pt>
                <c:pt idx="25689">
                  <c:v>42672.447916666664</c:v>
                </c:pt>
                <c:pt idx="25690">
                  <c:v>42672.451388888891</c:v>
                </c:pt>
                <c:pt idx="25691">
                  <c:v>42672.454861111109</c:v>
                </c:pt>
                <c:pt idx="25692">
                  <c:v>42672.458333333336</c:v>
                </c:pt>
                <c:pt idx="25693">
                  <c:v>42672.461805555555</c:v>
                </c:pt>
                <c:pt idx="25694">
                  <c:v>42672.465277777781</c:v>
                </c:pt>
                <c:pt idx="25695">
                  <c:v>42672.46875</c:v>
                </c:pt>
                <c:pt idx="25696">
                  <c:v>42672.472222222219</c:v>
                </c:pt>
                <c:pt idx="25697">
                  <c:v>42672.475694444445</c:v>
                </c:pt>
                <c:pt idx="25698">
                  <c:v>42672.479166666664</c:v>
                </c:pt>
                <c:pt idx="25699">
                  <c:v>42672.482638888891</c:v>
                </c:pt>
                <c:pt idx="25700">
                  <c:v>42672.486111111109</c:v>
                </c:pt>
                <c:pt idx="25701">
                  <c:v>42672.489583333336</c:v>
                </c:pt>
                <c:pt idx="25702">
                  <c:v>42672.493055555555</c:v>
                </c:pt>
                <c:pt idx="25703">
                  <c:v>42672.496527777781</c:v>
                </c:pt>
                <c:pt idx="25704">
                  <c:v>42672.5</c:v>
                </c:pt>
                <c:pt idx="25705">
                  <c:v>42672.503472222219</c:v>
                </c:pt>
                <c:pt idx="25706">
                  <c:v>42672.506944444445</c:v>
                </c:pt>
                <c:pt idx="25707">
                  <c:v>42672.510416666664</c:v>
                </c:pt>
                <c:pt idx="25708">
                  <c:v>42672.513888888891</c:v>
                </c:pt>
                <c:pt idx="25709">
                  <c:v>42672.517361111109</c:v>
                </c:pt>
                <c:pt idx="25710">
                  <c:v>42672.520833333336</c:v>
                </c:pt>
                <c:pt idx="25711">
                  <c:v>42672.524305555555</c:v>
                </c:pt>
                <c:pt idx="25712">
                  <c:v>42672.527777777781</c:v>
                </c:pt>
                <c:pt idx="25713">
                  <c:v>42672.53125</c:v>
                </c:pt>
                <c:pt idx="25714">
                  <c:v>42672.534722222219</c:v>
                </c:pt>
                <c:pt idx="25715">
                  <c:v>42672.538194444445</c:v>
                </c:pt>
                <c:pt idx="25716">
                  <c:v>42672.541666666664</c:v>
                </c:pt>
                <c:pt idx="25717">
                  <c:v>42672.545138888891</c:v>
                </c:pt>
                <c:pt idx="25718">
                  <c:v>42672.548611111109</c:v>
                </c:pt>
                <c:pt idx="25719">
                  <c:v>42672.552083333336</c:v>
                </c:pt>
                <c:pt idx="25720">
                  <c:v>42672.555555555555</c:v>
                </c:pt>
                <c:pt idx="25721">
                  <c:v>42672.559027777781</c:v>
                </c:pt>
                <c:pt idx="25722">
                  <c:v>42672.5625</c:v>
                </c:pt>
                <c:pt idx="25723">
                  <c:v>42672.565972222219</c:v>
                </c:pt>
                <c:pt idx="25724">
                  <c:v>42672.569444444445</c:v>
                </c:pt>
                <c:pt idx="25725">
                  <c:v>42672.572916666664</c:v>
                </c:pt>
                <c:pt idx="25726">
                  <c:v>42672.576388888891</c:v>
                </c:pt>
                <c:pt idx="25727">
                  <c:v>42672.579861111109</c:v>
                </c:pt>
                <c:pt idx="25728">
                  <c:v>42672.583333333336</c:v>
                </c:pt>
                <c:pt idx="25729">
                  <c:v>42672.586805555555</c:v>
                </c:pt>
                <c:pt idx="25730">
                  <c:v>42672.590277777781</c:v>
                </c:pt>
                <c:pt idx="25731">
                  <c:v>42672.59375</c:v>
                </c:pt>
                <c:pt idx="25732">
                  <c:v>42672.597222222219</c:v>
                </c:pt>
                <c:pt idx="25733">
                  <c:v>42672.600694444445</c:v>
                </c:pt>
                <c:pt idx="25734">
                  <c:v>42672.604166666664</c:v>
                </c:pt>
                <c:pt idx="25735">
                  <c:v>42672.607638888891</c:v>
                </c:pt>
                <c:pt idx="25736">
                  <c:v>42672.611111111109</c:v>
                </c:pt>
                <c:pt idx="25737">
                  <c:v>42672.614583333336</c:v>
                </c:pt>
                <c:pt idx="25738">
                  <c:v>42672.618055555555</c:v>
                </c:pt>
                <c:pt idx="25739">
                  <c:v>42672.621527777781</c:v>
                </c:pt>
                <c:pt idx="25740">
                  <c:v>42672.625</c:v>
                </c:pt>
                <c:pt idx="25741">
                  <c:v>42672.628472222219</c:v>
                </c:pt>
                <c:pt idx="25742">
                  <c:v>42672.631944444445</c:v>
                </c:pt>
                <c:pt idx="25743">
                  <c:v>42672.635416666664</c:v>
                </c:pt>
                <c:pt idx="25744">
                  <c:v>42672.638888888891</c:v>
                </c:pt>
                <c:pt idx="25745">
                  <c:v>42672.642361111109</c:v>
                </c:pt>
                <c:pt idx="25746">
                  <c:v>42672.645833333336</c:v>
                </c:pt>
                <c:pt idx="25747">
                  <c:v>42672.649305555555</c:v>
                </c:pt>
                <c:pt idx="25748">
                  <c:v>42672.652777777781</c:v>
                </c:pt>
                <c:pt idx="25749">
                  <c:v>42672.65625</c:v>
                </c:pt>
                <c:pt idx="25750">
                  <c:v>42672.659722222219</c:v>
                </c:pt>
                <c:pt idx="25751">
                  <c:v>42672.663194444445</c:v>
                </c:pt>
                <c:pt idx="25752">
                  <c:v>42672.666666666664</c:v>
                </c:pt>
                <c:pt idx="25753">
                  <c:v>42672.670138888891</c:v>
                </c:pt>
                <c:pt idx="25754">
                  <c:v>42672.673611111109</c:v>
                </c:pt>
                <c:pt idx="25755">
                  <c:v>42672.677083333336</c:v>
                </c:pt>
                <c:pt idx="25756">
                  <c:v>42672.680555555555</c:v>
                </c:pt>
                <c:pt idx="25757">
                  <c:v>42672.684027777781</c:v>
                </c:pt>
                <c:pt idx="25758">
                  <c:v>42672.6875</c:v>
                </c:pt>
                <c:pt idx="25759">
                  <c:v>42672.690972222219</c:v>
                </c:pt>
                <c:pt idx="25760">
                  <c:v>42672.694444444445</c:v>
                </c:pt>
                <c:pt idx="25761">
                  <c:v>42672.697916666664</c:v>
                </c:pt>
                <c:pt idx="25762">
                  <c:v>42672.701388888891</c:v>
                </c:pt>
                <c:pt idx="25763">
                  <c:v>42672.704861111109</c:v>
                </c:pt>
                <c:pt idx="25764">
                  <c:v>42672.708333333336</c:v>
                </c:pt>
                <c:pt idx="25765">
                  <c:v>42672.711805555555</c:v>
                </c:pt>
                <c:pt idx="25766">
                  <c:v>42672.715277777781</c:v>
                </c:pt>
                <c:pt idx="25767">
                  <c:v>42672.71875</c:v>
                </c:pt>
                <c:pt idx="25768">
                  <c:v>42672.722222222219</c:v>
                </c:pt>
                <c:pt idx="25769">
                  <c:v>42672.725694444445</c:v>
                </c:pt>
                <c:pt idx="25770">
                  <c:v>42672.729166666664</c:v>
                </c:pt>
                <c:pt idx="25771">
                  <c:v>42672.732638888891</c:v>
                </c:pt>
                <c:pt idx="25772">
                  <c:v>42672.736111111109</c:v>
                </c:pt>
                <c:pt idx="25773">
                  <c:v>42672.739583333336</c:v>
                </c:pt>
                <c:pt idx="25774">
                  <c:v>42672.743055555555</c:v>
                </c:pt>
                <c:pt idx="25775">
                  <c:v>42672.746527777781</c:v>
                </c:pt>
                <c:pt idx="25776">
                  <c:v>42672.75</c:v>
                </c:pt>
                <c:pt idx="25777">
                  <c:v>42672.753472222219</c:v>
                </c:pt>
                <c:pt idx="25778">
                  <c:v>42672.756944444445</c:v>
                </c:pt>
                <c:pt idx="25779">
                  <c:v>42672.760416666664</c:v>
                </c:pt>
                <c:pt idx="25780">
                  <c:v>42672.763888888891</c:v>
                </c:pt>
                <c:pt idx="25781">
                  <c:v>42672.767361111109</c:v>
                </c:pt>
                <c:pt idx="25782">
                  <c:v>42672.770833333336</c:v>
                </c:pt>
                <c:pt idx="25783">
                  <c:v>42672.774305555555</c:v>
                </c:pt>
                <c:pt idx="25784">
                  <c:v>42672.777777777781</c:v>
                </c:pt>
                <c:pt idx="25785">
                  <c:v>42672.78125</c:v>
                </c:pt>
                <c:pt idx="25786">
                  <c:v>42672.784722222219</c:v>
                </c:pt>
                <c:pt idx="25787">
                  <c:v>42672.788194444445</c:v>
                </c:pt>
                <c:pt idx="25788">
                  <c:v>42672.791666666664</c:v>
                </c:pt>
                <c:pt idx="25789">
                  <c:v>42672.795138888891</c:v>
                </c:pt>
                <c:pt idx="25790">
                  <c:v>42672.798611111109</c:v>
                </c:pt>
                <c:pt idx="25791">
                  <c:v>42672.802083333336</c:v>
                </c:pt>
                <c:pt idx="25792">
                  <c:v>42672.805555555555</c:v>
                </c:pt>
                <c:pt idx="25793">
                  <c:v>42672.809027777781</c:v>
                </c:pt>
                <c:pt idx="25794">
                  <c:v>42672.8125</c:v>
                </c:pt>
                <c:pt idx="25795">
                  <c:v>42672.815972222219</c:v>
                </c:pt>
                <c:pt idx="25796">
                  <c:v>42672.819444444445</c:v>
                </c:pt>
                <c:pt idx="25797">
                  <c:v>42672.822916666664</c:v>
                </c:pt>
                <c:pt idx="25798">
                  <c:v>42672.826388888891</c:v>
                </c:pt>
                <c:pt idx="25799">
                  <c:v>42672.829861111109</c:v>
                </c:pt>
                <c:pt idx="25800">
                  <c:v>42672.833333333336</c:v>
                </c:pt>
                <c:pt idx="25801">
                  <c:v>42672.836805555555</c:v>
                </c:pt>
                <c:pt idx="25802">
                  <c:v>42672.840277777781</c:v>
                </c:pt>
                <c:pt idx="25803">
                  <c:v>42672.84375</c:v>
                </c:pt>
                <c:pt idx="25804">
                  <c:v>42672.847222222219</c:v>
                </c:pt>
                <c:pt idx="25805">
                  <c:v>42672.850694444445</c:v>
                </c:pt>
                <c:pt idx="25806">
                  <c:v>42672.854166666664</c:v>
                </c:pt>
                <c:pt idx="25807">
                  <c:v>42672.857638888891</c:v>
                </c:pt>
                <c:pt idx="25808">
                  <c:v>42672.861111111109</c:v>
                </c:pt>
                <c:pt idx="25809">
                  <c:v>42672.864583333336</c:v>
                </c:pt>
                <c:pt idx="25810">
                  <c:v>42672.868055555555</c:v>
                </c:pt>
                <c:pt idx="25811">
                  <c:v>42672.871527777781</c:v>
                </c:pt>
                <c:pt idx="25812">
                  <c:v>42672.875</c:v>
                </c:pt>
                <c:pt idx="25813">
                  <c:v>42672.878472222219</c:v>
                </c:pt>
                <c:pt idx="25814">
                  <c:v>42672.881944444445</c:v>
                </c:pt>
                <c:pt idx="25815">
                  <c:v>42672.885416666664</c:v>
                </c:pt>
                <c:pt idx="25816">
                  <c:v>42672.888888888891</c:v>
                </c:pt>
                <c:pt idx="25817">
                  <c:v>42672.892361111109</c:v>
                </c:pt>
                <c:pt idx="25818">
                  <c:v>42672.895833333336</c:v>
                </c:pt>
                <c:pt idx="25819">
                  <c:v>42672.899305555555</c:v>
                </c:pt>
                <c:pt idx="25820">
                  <c:v>42672.902777777781</c:v>
                </c:pt>
                <c:pt idx="25821">
                  <c:v>42672.90625</c:v>
                </c:pt>
                <c:pt idx="25822">
                  <c:v>42672.909722222219</c:v>
                </c:pt>
                <c:pt idx="25823">
                  <c:v>42672.913194444445</c:v>
                </c:pt>
                <c:pt idx="25824">
                  <c:v>42672.916666666664</c:v>
                </c:pt>
                <c:pt idx="25825">
                  <c:v>42672.920138888891</c:v>
                </c:pt>
                <c:pt idx="25826">
                  <c:v>42672.923611111109</c:v>
                </c:pt>
                <c:pt idx="25827">
                  <c:v>42672.927083333336</c:v>
                </c:pt>
                <c:pt idx="25828">
                  <c:v>42672.930555555555</c:v>
                </c:pt>
                <c:pt idx="25829">
                  <c:v>42672.934027777781</c:v>
                </c:pt>
                <c:pt idx="25830">
                  <c:v>42672.9375</c:v>
                </c:pt>
                <c:pt idx="25831">
                  <c:v>42672.940972222219</c:v>
                </c:pt>
                <c:pt idx="25832">
                  <c:v>42672.944444444445</c:v>
                </c:pt>
                <c:pt idx="25833">
                  <c:v>42672.947916666664</c:v>
                </c:pt>
                <c:pt idx="25834">
                  <c:v>42672.951388888891</c:v>
                </c:pt>
                <c:pt idx="25835">
                  <c:v>42672.954861111109</c:v>
                </c:pt>
                <c:pt idx="25836">
                  <c:v>42672.958333333336</c:v>
                </c:pt>
                <c:pt idx="25837">
                  <c:v>42672.961805555555</c:v>
                </c:pt>
                <c:pt idx="25838">
                  <c:v>42672.965277777781</c:v>
                </c:pt>
                <c:pt idx="25839">
                  <c:v>42672.96875</c:v>
                </c:pt>
                <c:pt idx="25840">
                  <c:v>42672.972222222219</c:v>
                </c:pt>
                <c:pt idx="25841">
                  <c:v>42672.975694444445</c:v>
                </c:pt>
                <c:pt idx="25842">
                  <c:v>42672.979166666664</c:v>
                </c:pt>
                <c:pt idx="25843">
                  <c:v>42672.982638888891</c:v>
                </c:pt>
                <c:pt idx="25844">
                  <c:v>42672.986111111109</c:v>
                </c:pt>
                <c:pt idx="25845">
                  <c:v>42672.989583333336</c:v>
                </c:pt>
                <c:pt idx="25846">
                  <c:v>42672.993055555555</c:v>
                </c:pt>
                <c:pt idx="25847">
                  <c:v>42672.996527777781</c:v>
                </c:pt>
                <c:pt idx="25848">
                  <c:v>42673</c:v>
                </c:pt>
                <c:pt idx="25849">
                  <c:v>42673.003472222219</c:v>
                </c:pt>
                <c:pt idx="25850">
                  <c:v>42673.006944444445</c:v>
                </c:pt>
                <c:pt idx="25851">
                  <c:v>42673.010416666664</c:v>
                </c:pt>
                <c:pt idx="25852">
                  <c:v>42673.013888888891</c:v>
                </c:pt>
                <c:pt idx="25853">
                  <c:v>42673.017361111109</c:v>
                </c:pt>
                <c:pt idx="25854">
                  <c:v>42673.020833333336</c:v>
                </c:pt>
                <c:pt idx="25855">
                  <c:v>42673.024305555555</c:v>
                </c:pt>
                <c:pt idx="25856">
                  <c:v>42673.027777777781</c:v>
                </c:pt>
                <c:pt idx="25857">
                  <c:v>42673.03125</c:v>
                </c:pt>
                <c:pt idx="25858">
                  <c:v>42673.034722222219</c:v>
                </c:pt>
                <c:pt idx="25859">
                  <c:v>42673.038194444445</c:v>
                </c:pt>
                <c:pt idx="25860">
                  <c:v>42673.041666666664</c:v>
                </c:pt>
                <c:pt idx="25861">
                  <c:v>42673.045138888891</c:v>
                </c:pt>
                <c:pt idx="25862">
                  <c:v>42673.048611111109</c:v>
                </c:pt>
                <c:pt idx="25863">
                  <c:v>42673.052083333336</c:v>
                </c:pt>
                <c:pt idx="25864">
                  <c:v>42673.055555555555</c:v>
                </c:pt>
                <c:pt idx="25865">
                  <c:v>42673.059027777781</c:v>
                </c:pt>
                <c:pt idx="25866">
                  <c:v>42673.0625</c:v>
                </c:pt>
                <c:pt idx="25867">
                  <c:v>42673.065972222219</c:v>
                </c:pt>
                <c:pt idx="25868">
                  <c:v>42673.069444444445</c:v>
                </c:pt>
                <c:pt idx="25869">
                  <c:v>42673.072916666664</c:v>
                </c:pt>
                <c:pt idx="25870">
                  <c:v>42673.076388888891</c:v>
                </c:pt>
                <c:pt idx="25871">
                  <c:v>42673.079861111109</c:v>
                </c:pt>
                <c:pt idx="25872">
                  <c:v>42673.083333333336</c:v>
                </c:pt>
                <c:pt idx="25873">
                  <c:v>42673.086805555555</c:v>
                </c:pt>
                <c:pt idx="25874">
                  <c:v>42673.090277777781</c:v>
                </c:pt>
                <c:pt idx="25875">
                  <c:v>42673.09375</c:v>
                </c:pt>
                <c:pt idx="25876">
                  <c:v>42673.097222222219</c:v>
                </c:pt>
                <c:pt idx="25877">
                  <c:v>42673.100694444445</c:v>
                </c:pt>
                <c:pt idx="25878">
                  <c:v>42673.104166666664</c:v>
                </c:pt>
                <c:pt idx="25879">
                  <c:v>42673.107638888891</c:v>
                </c:pt>
                <c:pt idx="25880">
                  <c:v>42673.111111111109</c:v>
                </c:pt>
                <c:pt idx="25881">
                  <c:v>42673.114583333336</c:v>
                </c:pt>
                <c:pt idx="25882">
                  <c:v>42673.118055555555</c:v>
                </c:pt>
                <c:pt idx="25883">
                  <c:v>42673.121527777781</c:v>
                </c:pt>
                <c:pt idx="25884">
                  <c:v>42673.125</c:v>
                </c:pt>
                <c:pt idx="25885">
                  <c:v>42673.128472222219</c:v>
                </c:pt>
                <c:pt idx="25886">
                  <c:v>42673.131944444445</c:v>
                </c:pt>
                <c:pt idx="25887">
                  <c:v>42673.135416666664</c:v>
                </c:pt>
                <c:pt idx="25888">
                  <c:v>42673.138888888891</c:v>
                </c:pt>
                <c:pt idx="25889">
                  <c:v>42673.142361111109</c:v>
                </c:pt>
                <c:pt idx="25890">
                  <c:v>42673.145833333336</c:v>
                </c:pt>
                <c:pt idx="25891">
                  <c:v>42673.149305555555</c:v>
                </c:pt>
                <c:pt idx="25892">
                  <c:v>42673.152777777781</c:v>
                </c:pt>
                <c:pt idx="25893">
                  <c:v>42673.15625</c:v>
                </c:pt>
                <c:pt idx="25894">
                  <c:v>42673.159722222219</c:v>
                </c:pt>
                <c:pt idx="25895">
                  <c:v>42673.163194444445</c:v>
                </c:pt>
                <c:pt idx="25896">
                  <c:v>42673.166666666664</c:v>
                </c:pt>
                <c:pt idx="25897">
                  <c:v>42673.170138888891</c:v>
                </c:pt>
                <c:pt idx="25898">
                  <c:v>42673.173611111109</c:v>
                </c:pt>
                <c:pt idx="25899">
                  <c:v>42673.177083333336</c:v>
                </c:pt>
                <c:pt idx="25900">
                  <c:v>42673.180555555555</c:v>
                </c:pt>
                <c:pt idx="25901">
                  <c:v>42673.184027777781</c:v>
                </c:pt>
                <c:pt idx="25902">
                  <c:v>42673.1875</c:v>
                </c:pt>
                <c:pt idx="25903">
                  <c:v>42673.190972222219</c:v>
                </c:pt>
                <c:pt idx="25904">
                  <c:v>42673.194444444445</c:v>
                </c:pt>
                <c:pt idx="25905">
                  <c:v>42673.197916666664</c:v>
                </c:pt>
                <c:pt idx="25906">
                  <c:v>42673.201388888891</c:v>
                </c:pt>
                <c:pt idx="25907">
                  <c:v>42673.204861111109</c:v>
                </c:pt>
                <c:pt idx="25908">
                  <c:v>42673.208333333336</c:v>
                </c:pt>
                <c:pt idx="25909">
                  <c:v>42673.211805555555</c:v>
                </c:pt>
                <c:pt idx="25910">
                  <c:v>42673.215277777781</c:v>
                </c:pt>
                <c:pt idx="25911">
                  <c:v>42673.21875</c:v>
                </c:pt>
                <c:pt idx="25912">
                  <c:v>42673.222222222219</c:v>
                </c:pt>
                <c:pt idx="25913">
                  <c:v>42673.225694444445</c:v>
                </c:pt>
                <c:pt idx="25914">
                  <c:v>42673.229166666664</c:v>
                </c:pt>
                <c:pt idx="25915">
                  <c:v>42673.232638888891</c:v>
                </c:pt>
                <c:pt idx="25916">
                  <c:v>42673.236111111109</c:v>
                </c:pt>
                <c:pt idx="25917">
                  <c:v>42673.239583333336</c:v>
                </c:pt>
                <c:pt idx="25918">
                  <c:v>42673.243055555555</c:v>
                </c:pt>
                <c:pt idx="25919">
                  <c:v>42673.246527777781</c:v>
                </c:pt>
                <c:pt idx="25920">
                  <c:v>42673.25</c:v>
                </c:pt>
                <c:pt idx="25921">
                  <c:v>42673.253472222219</c:v>
                </c:pt>
                <c:pt idx="25922">
                  <c:v>42673.256944444445</c:v>
                </c:pt>
                <c:pt idx="25923">
                  <c:v>42673.260416666664</c:v>
                </c:pt>
                <c:pt idx="25924">
                  <c:v>42673.263888888891</c:v>
                </c:pt>
                <c:pt idx="25925">
                  <c:v>42673.267361111109</c:v>
                </c:pt>
                <c:pt idx="25926">
                  <c:v>42673.270833333336</c:v>
                </c:pt>
                <c:pt idx="25927">
                  <c:v>42673.274305555555</c:v>
                </c:pt>
                <c:pt idx="25928">
                  <c:v>42673.277777777781</c:v>
                </c:pt>
                <c:pt idx="25929">
                  <c:v>42673.28125</c:v>
                </c:pt>
                <c:pt idx="25930">
                  <c:v>42673.284722222219</c:v>
                </c:pt>
                <c:pt idx="25931">
                  <c:v>42673.288194444445</c:v>
                </c:pt>
                <c:pt idx="25932">
                  <c:v>42673.291666666664</c:v>
                </c:pt>
                <c:pt idx="25933">
                  <c:v>42673.295138888891</c:v>
                </c:pt>
                <c:pt idx="25934">
                  <c:v>42673.298611111109</c:v>
                </c:pt>
                <c:pt idx="25935">
                  <c:v>42673.302083333336</c:v>
                </c:pt>
                <c:pt idx="25936">
                  <c:v>42673.305555555555</c:v>
                </c:pt>
                <c:pt idx="25937">
                  <c:v>42673.309027777781</c:v>
                </c:pt>
                <c:pt idx="25938">
                  <c:v>42673.3125</c:v>
                </c:pt>
                <c:pt idx="25939">
                  <c:v>42673.315972222219</c:v>
                </c:pt>
                <c:pt idx="25940">
                  <c:v>42673.319444444445</c:v>
                </c:pt>
                <c:pt idx="25941">
                  <c:v>42673.322916666664</c:v>
                </c:pt>
                <c:pt idx="25942">
                  <c:v>42673.326388888891</c:v>
                </c:pt>
                <c:pt idx="25943">
                  <c:v>42673.329861111109</c:v>
                </c:pt>
                <c:pt idx="25944">
                  <c:v>42673.333333333336</c:v>
                </c:pt>
                <c:pt idx="25945">
                  <c:v>42673.336805555555</c:v>
                </c:pt>
                <c:pt idx="25946">
                  <c:v>42673.340277777781</c:v>
                </c:pt>
                <c:pt idx="25947">
                  <c:v>42673.34375</c:v>
                </c:pt>
                <c:pt idx="25948">
                  <c:v>42673.347222222219</c:v>
                </c:pt>
                <c:pt idx="25949">
                  <c:v>42673.350694444445</c:v>
                </c:pt>
                <c:pt idx="25950">
                  <c:v>42673.354166666664</c:v>
                </c:pt>
                <c:pt idx="25951">
                  <c:v>42673.357638888891</c:v>
                </c:pt>
                <c:pt idx="25952">
                  <c:v>42673.361111111109</c:v>
                </c:pt>
                <c:pt idx="25953">
                  <c:v>42673.364583333336</c:v>
                </c:pt>
                <c:pt idx="25954">
                  <c:v>42673.368055555555</c:v>
                </c:pt>
                <c:pt idx="25955">
                  <c:v>42673.371527777781</c:v>
                </c:pt>
                <c:pt idx="25956">
                  <c:v>42673.375</c:v>
                </c:pt>
                <c:pt idx="25957">
                  <c:v>42673.378472222219</c:v>
                </c:pt>
                <c:pt idx="25958">
                  <c:v>42673.381944444445</c:v>
                </c:pt>
                <c:pt idx="25959">
                  <c:v>42673.385416666664</c:v>
                </c:pt>
                <c:pt idx="25960">
                  <c:v>42673.388888888891</c:v>
                </c:pt>
                <c:pt idx="25961">
                  <c:v>42673.392361111109</c:v>
                </c:pt>
                <c:pt idx="25962">
                  <c:v>42673.395833333336</c:v>
                </c:pt>
                <c:pt idx="25963">
                  <c:v>42673.399305555555</c:v>
                </c:pt>
                <c:pt idx="25964">
                  <c:v>42673.402777777781</c:v>
                </c:pt>
                <c:pt idx="25965">
                  <c:v>42673.40625</c:v>
                </c:pt>
                <c:pt idx="25966">
                  <c:v>42673.409722222219</c:v>
                </c:pt>
                <c:pt idx="25967">
                  <c:v>42673.413194444445</c:v>
                </c:pt>
                <c:pt idx="25968">
                  <c:v>42673.416666666664</c:v>
                </c:pt>
                <c:pt idx="25969">
                  <c:v>42673.420138888891</c:v>
                </c:pt>
                <c:pt idx="25970">
                  <c:v>42673.423611111109</c:v>
                </c:pt>
                <c:pt idx="25971">
                  <c:v>42673.427083333336</c:v>
                </c:pt>
                <c:pt idx="25972">
                  <c:v>42673.430555555555</c:v>
                </c:pt>
                <c:pt idx="25973">
                  <c:v>42673.434027777781</c:v>
                </c:pt>
                <c:pt idx="25974">
                  <c:v>42673.4375</c:v>
                </c:pt>
                <c:pt idx="25975">
                  <c:v>42673.440972222219</c:v>
                </c:pt>
                <c:pt idx="25976">
                  <c:v>42673.444444444445</c:v>
                </c:pt>
                <c:pt idx="25977">
                  <c:v>42673.447916666664</c:v>
                </c:pt>
                <c:pt idx="25978">
                  <c:v>42673.451388888891</c:v>
                </c:pt>
                <c:pt idx="25979">
                  <c:v>42673.454861111109</c:v>
                </c:pt>
                <c:pt idx="25980">
                  <c:v>42673.458333333336</c:v>
                </c:pt>
                <c:pt idx="25981">
                  <c:v>42673.461805555555</c:v>
                </c:pt>
                <c:pt idx="25982">
                  <c:v>42673.465277777781</c:v>
                </c:pt>
                <c:pt idx="25983">
                  <c:v>42673.46875</c:v>
                </c:pt>
                <c:pt idx="25984">
                  <c:v>42673.472222222219</c:v>
                </c:pt>
                <c:pt idx="25985">
                  <c:v>42673.475694444445</c:v>
                </c:pt>
                <c:pt idx="25986">
                  <c:v>42673.479166666664</c:v>
                </c:pt>
                <c:pt idx="25987">
                  <c:v>42673.482638888891</c:v>
                </c:pt>
                <c:pt idx="25988">
                  <c:v>42673.486111111109</c:v>
                </c:pt>
                <c:pt idx="25989">
                  <c:v>42673.489583333336</c:v>
                </c:pt>
                <c:pt idx="25990">
                  <c:v>42673.493055555555</c:v>
                </c:pt>
                <c:pt idx="25991">
                  <c:v>42673.496527777781</c:v>
                </c:pt>
                <c:pt idx="25992">
                  <c:v>42673.5</c:v>
                </c:pt>
                <c:pt idx="25993">
                  <c:v>42673.503472222219</c:v>
                </c:pt>
                <c:pt idx="25994">
                  <c:v>42673.506944444445</c:v>
                </c:pt>
                <c:pt idx="25995">
                  <c:v>42673.510416666664</c:v>
                </c:pt>
                <c:pt idx="25996">
                  <c:v>42673.513888888891</c:v>
                </c:pt>
                <c:pt idx="25997">
                  <c:v>42673.517361111109</c:v>
                </c:pt>
                <c:pt idx="25998">
                  <c:v>42673.520833333336</c:v>
                </c:pt>
                <c:pt idx="25999">
                  <c:v>42673.524305555555</c:v>
                </c:pt>
                <c:pt idx="26000">
                  <c:v>42673.527777777781</c:v>
                </c:pt>
                <c:pt idx="26001">
                  <c:v>42673.53125</c:v>
                </c:pt>
                <c:pt idx="26002">
                  <c:v>42673.534722222219</c:v>
                </c:pt>
                <c:pt idx="26003">
                  <c:v>42673.538194444445</c:v>
                </c:pt>
                <c:pt idx="26004">
                  <c:v>42673.541666666664</c:v>
                </c:pt>
                <c:pt idx="26005">
                  <c:v>42673.545138888891</c:v>
                </c:pt>
                <c:pt idx="26006">
                  <c:v>42673.548611111109</c:v>
                </c:pt>
                <c:pt idx="26007">
                  <c:v>42673.552083333336</c:v>
                </c:pt>
                <c:pt idx="26008">
                  <c:v>42673.555555555555</c:v>
                </c:pt>
                <c:pt idx="26009">
                  <c:v>42673.559027777781</c:v>
                </c:pt>
                <c:pt idx="26010">
                  <c:v>42673.5625</c:v>
                </c:pt>
                <c:pt idx="26011">
                  <c:v>42673.565972222219</c:v>
                </c:pt>
                <c:pt idx="26012">
                  <c:v>42673.569444444445</c:v>
                </c:pt>
                <c:pt idx="26013">
                  <c:v>42673.572916666664</c:v>
                </c:pt>
                <c:pt idx="26014">
                  <c:v>42673.576388888891</c:v>
                </c:pt>
                <c:pt idx="26015">
                  <c:v>42673.579861111109</c:v>
                </c:pt>
                <c:pt idx="26016">
                  <c:v>42673.583333333336</c:v>
                </c:pt>
                <c:pt idx="26017">
                  <c:v>42673.586805555555</c:v>
                </c:pt>
                <c:pt idx="26018">
                  <c:v>42673.590277777781</c:v>
                </c:pt>
                <c:pt idx="26019">
                  <c:v>42673.59375</c:v>
                </c:pt>
                <c:pt idx="26020">
                  <c:v>42673.597222222219</c:v>
                </c:pt>
                <c:pt idx="26021">
                  <c:v>42673.600694444445</c:v>
                </c:pt>
                <c:pt idx="26022">
                  <c:v>42673.604166666664</c:v>
                </c:pt>
                <c:pt idx="26023">
                  <c:v>42673.607638888891</c:v>
                </c:pt>
                <c:pt idx="26024">
                  <c:v>42673.611111111109</c:v>
                </c:pt>
                <c:pt idx="26025">
                  <c:v>42673.614583333336</c:v>
                </c:pt>
                <c:pt idx="26026">
                  <c:v>42673.618055555555</c:v>
                </c:pt>
                <c:pt idx="26027">
                  <c:v>42673.621527777781</c:v>
                </c:pt>
                <c:pt idx="26028">
                  <c:v>42673.625</c:v>
                </c:pt>
                <c:pt idx="26029">
                  <c:v>42673.628472222219</c:v>
                </c:pt>
                <c:pt idx="26030">
                  <c:v>42673.631944444445</c:v>
                </c:pt>
                <c:pt idx="26031">
                  <c:v>42673.635416666664</c:v>
                </c:pt>
                <c:pt idx="26032">
                  <c:v>42673.638888888891</c:v>
                </c:pt>
                <c:pt idx="26033">
                  <c:v>42673.642361111109</c:v>
                </c:pt>
                <c:pt idx="26034">
                  <c:v>42673.645833333336</c:v>
                </c:pt>
                <c:pt idx="26035">
                  <c:v>42673.649305555555</c:v>
                </c:pt>
                <c:pt idx="26036">
                  <c:v>42673.652777777781</c:v>
                </c:pt>
                <c:pt idx="26037">
                  <c:v>42673.65625</c:v>
                </c:pt>
                <c:pt idx="26038">
                  <c:v>42673.659722222219</c:v>
                </c:pt>
                <c:pt idx="26039">
                  <c:v>42673.663194444445</c:v>
                </c:pt>
                <c:pt idx="26040">
                  <c:v>42673.666666666664</c:v>
                </c:pt>
                <c:pt idx="26041">
                  <c:v>42673.670138888891</c:v>
                </c:pt>
                <c:pt idx="26042">
                  <c:v>42673.673611111109</c:v>
                </c:pt>
                <c:pt idx="26043">
                  <c:v>42673.677083333336</c:v>
                </c:pt>
                <c:pt idx="26044">
                  <c:v>42673.680555555555</c:v>
                </c:pt>
                <c:pt idx="26045">
                  <c:v>42673.684027777781</c:v>
                </c:pt>
                <c:pt idx="26046">
                  <c:v>42673.6875</c:v>
                </c:pt>
                <c:pt idx="26047">
                  <c:v>42673.690972222219</c:v>
                </c:pt>
                <c:pt idx="26048">
                  <c:v>42673.694444444445</c:v>
                </c:pt>
                <c:pt idx="26049">
                  <c:v>42673.697916666664</c:v>
                </c:pt>
                <c:pt idx="26050">
                  <c:v>42673.701388888891</c:v>
                </c:pt>
                <c:pt idx="26051">
                  <c:v>42673.704861111109</c:v>
                </c:pt>
                <c:pt idx="26052">
                  <c:v>42673.708333333336</c:v>
                </c:pt>
                <c:pt idx="26053">
                  <c:v>42673.711805555555</c:v>
                </c:pt>
                <c:pt idx="26054">
                  <c:v>42673.715277777781</c:v>
                </c:pt>
                <c:pt idx="26055">
                  <c:v>42673.71875</c:v>
                </c:pt>
                <c:pt idx="26056">
                  <c:v>42673.722222222219</c:v>
                </c:pt>
                <c:pt idx="26057">
                  <c:v>42673.725694444445</c:v>
                </c:pt>
                <c:pt idx="26058">
                  <c:v>42673.729166666664</c:v>
                </c:pt>
                <c:pt idx="26059">
                  <c:v>42673.732638888891</c:v>
                </c:pt>
                <c:pt idx="26060">
                  <c:v>42673.736111111109</c:v>
                </c:pt>
                <c:pt idx="26061">
                  <c:v>42673.739583333336</c:v>
                </c:pt>
                <c:pt idx="26062">
                  <c:v>42673.743055555555</c:v>
                </c:pt>
                <c:pt idx="26063">
                  <c:v>42673.746527777781</c:v>
                </c:pt>
                <c:pt idx="26064">
                  <c:v>42673.75</c:v>
                </c:pt>
                <c:pt idx="26065">
                  <c:v>42673.753472222219</c:v>
                </c:pt>
                <c:pt idx="26066">
                  <c:v>42673.756944444445</c:v>
                </c:pt>
                <c:pt idx="26067">
                  <c:v>42673.760416666664</c:v>
                </c:pt>
                <c:pt idx="26068">
                  <c:v>42673.763888888891</c:v>
                </c:pt>
                <c:pt idx="26069">
                  <c:v>42673.767361111109</c:v>
                </c:pt>
                <c:pt idx="26070">
                  <c:v>42673.770833333336</c:v>
                </c:pt>
                <c:pt idx="26071">
                  <c:v>42673.774305555555</c:v>
                </c:pt>
                <c:pt idx="26072">
                  <c:v>42673.777777777781</c:v>
                </c:pt>
                <c:pt idx="26073">
                  <c:v>42673.78125</c:v>
                </c:pt>
                <c:pt idx="26074">
                  <c:v>42673.784722222219</c:v>
                </c:pt>
                <c:pt idx="26075">
                  <c:v>42673.788194444445</c:v>
                </c:pt>
                <c:pt idx="26076">
                  <c:v>42673.791666666664</c:v>
                </c:pt>
                <c:pt idx="26077">
                  <c:v>42673.795138888891</c:v>
                </c:pt>
                <c:pt idx="26078">
                  <c:v>42673.798611111109</c:v>
                </c:pt>
                <c:pt idx="26079">
                  <c:v>42673.802083333336</c:v>
                </c:pt>
                <c:pt idx="26080">
                  <c:v>42673.805555555555</c:v>
                </c:pt>
                <c:pt idx="26081">
                  <c:v>42673.809027777781</c:v>
                </c:pt>
                <c:pt idx="26082">
                  <c:v>42673.8125</c:v>
                </c:pt>
                <c:pt idx="26083">
                  <c:v>42673.815972222219</c:v>
                </c:pt>
                <c:pt idx="26084">
                  <c:v>42673.819444444445</c:v>
                </c:pt>
                <c:pt idx="26085">
                  <c:v>42673.822916666664</c:v>
                </c:pt>
                <c:pt idx="26086">
                  <c:v>42673.826388888891</c:v>
                </c:pt>
                <c:pt idx="26087">
                  <c:v>42673.829861111109</c:v>
                </c:pt>
                <c:pt idx="26088">
                  <c:v>42673.833333333336</c:v>
                </c:pt>
                <c:pt idx="26089">
                  <c:v>42673.836805555555</c:v>
                </c:pt>
                <c:pt idx="26090">
                  <c:v>42673.840277777781</c:v>
                </c:pt>
                <c:pt idx="26091">
                  <c:v>42673.84375</c:v>
                </c:pt>
                <c:pt idx="26092">
                  <c:v>42673.847222222219</c:v>
                </c:pt>
                <c:pt idx="26093">
                  <c:v>42673.850694444445</c:v>
                </c:pt>
                <c:pt idx="26094">
                  <c:v>42673.854166666664</c:v>
                </c:pt>
                <c:pt idx="26095">
                  <c:v>42673.857638888891</c:v>
                </c:pt>
                <c:pt idx="26096">
                  <c:v>42673.861111111109</c:v>
                </c:pt>
                <c:pt idx="26097">
                  <c:v>42673.864583333336</c:v>
                </c:pt>
                <c:pt idx="26098">
                  <c:v>42673.868055555555</c:v>
                </c:pt>
                <c:pt idx="26099">
                  <c:v>42673.871527777781</c:v>
                </c:pt>
                <c:pt idx="26100">
                  <c:v>42673.875</c:v>
                </c:pt>
                <c:pt idx="26101">
                  <c:v>42673.878472222219</c:v>
                </c:pt>
                <c:pt idx="26102">
                  <c:v>42673.881944444445</c:v>
                </c:pt>
                <c:pt idx="26103">
                  <c:v>42673.885416666664</c:v>
                </c:pt>
                <c:pt idx="26104">
                  <c:v>42673.888888888891</c:v>
                </c:pt>
                <c:pt idx="26105">
                  <c:v>42673.892361111109</c:v>
                </c:pt>
                <c:pt idx="26106">
                  <c:v>42673.895833333336</c:v>
                </c:pt>
                <c:pt idx="26107">
                  <c:v>42673.899305555555</c:v>
                </c:pt>
                <c:pt idx="26108">
                  <c:v>42673.902777777781</c:v>
                </c:pt>
                <c:pt idx="26109">
                  <c:v>42673.90625</c:v>
                </c:pt>
                <c:pt idx="26110">
                  <c:v>42673.909722222219</c:v>
                </c:pt>
                <c:pt idx="26111">
                  <c:v>42673.913194444445</c:v>
                </c:pt>
                <c:pt idx="26112">
                  <c:v>42673.916666666664</c:v>
                </c:pt>
                <c:pt idx="26113">
                  <c:v>42673.920138888891</c:v>
                </c:pt>
                <c:pt idx="26114">
                  <c:v>42673.923611111109</c:v>
                </c:pt>
                <c:pt idx="26115">
                  <c:v>42673.927083333336</c:v>
                </c:pt>
                <c:pt idx="26116">
                  <c:v>42673.930555555555</c:v>
                </c:pt>
                <c:pt idx="26117">
                  <c:v>42673.934027777781</c:v>
                </c:pt>
                <c:pt idx="26118">
                  <c:v>42673.9375</c:v>
                </c:pt>
                <c:pt idx="26119">
                  <c:v>42673.940972222219</c:v>
                </c:pt>
                <c:pt idx="26120">
                  <c:v>42673.944444444445</c:v>
                </c:pt>
                <c:pt idx="26121">
                  <c:v>42673.947916666664</c:v>
                </c:pt>
              </c:numCache>
            </c:numRef>
          </c:xVal>
          <c:yVal>
            <c:numRef>
              <c:f>Bastrop_HP_P!$K$3:$K$26124</c:f>
              <c:numCache>
                <c:formatCode>0.00</c:formatCode>
                <c:ptCount val="26122"/>
                <c:pt idx="0">
                  <c:v>0.93569033831149029</c:v>
                </c:pt>
                <c:pt idx="1">
                  <c:v>0.93569033831149029</c:v>
                </c:pt>
                <c:pt idx="2">
                  <c:v>0.93569033831149029</c:v>
                </c:pt>
                <c:pt idx="3">
                  <c:v>0.93569033831149029</c:v>
                </c:pt>
                <c:pt idx="4">
                  <c:v>0.93569033831149029</c:v>
                </c:pt>
                <c:pt idx="5">
                  <c:v>0.93569033831149029</c:v>
                </c:pt>
                <c:pt idx="6">
                  <c:v>0.93569033831149029</c:v>
                </c:pt>
                <c:pt idx="7">
                  <c:v>0.93569033831149029</c:v>
                </c:pt>
                <c:pt idx="8">
                  <c:v>0.93569033831149029</c:v>
                </c:pt>
                <c:pt idx="9">
                  <c:v>0.93569033831149029</c:v>
                </c:pt>
                <c:pt idx="10">
                  <c:v>0.93873818957634869</c:v>
                </c:pt>
                <c:pt idx="11">
                  <c:v>0.93873818957634869</c:v>
                </c:pt>
                <c:pt idx="12">
                  <c:v>0.93873818957634869</c:v>
                </c:pt>
                <c:pt idx="13">
                  <c:v>0.93873818957634869</c:v>
                </c:pt>
                <c:pt idx="14">
                  <c:v>0.93873818957634869</c:v>
                </c:pt>
                <c:pt idx="15">
                  <c:v>0.94178604084120687</c:v>
                </c:pt>
                <c:pt idx="16">
                  <c:v>0.93873818957634869</c:v>
                </c:pt>
                <c:pt idx="17">
                  <c:v>0.94178604084120687</c:v>
                </c:pt>
                <c:pt idx="18">
                  <c:v>0.94178604084120687</c:v>
                </c:pt>
                <c:pt idx="19">
                  <c:v>0.94178604084120687</c:v>
                </c:pt>
                <c:pt idx="20">
                  <c:v>0.94178604084120687</c:v>
                </c:pt>
                <c:pt idx="21">
                  <c:v>0.94178604084120687</c:v>
                </c:pt>
                <c:pt idx="22">
                  <c:v>0.94178604084120687</c:v>
                </c:pt>
                <c:pt idx="23">
                  <c:v>0.94178604084120687</c:v>
                </c:pt>
                <c:pt idx="24">
                  <c:v>0.94178604084120687</c:v>
                </c:pt>
                <c:pt idx="25">
                  <c:v>0.94178604084120687</c:v>
                </c:pt>
                <c:pt idx="26">
                  <c:v>0.94178604084120687</c:v>
                </c:pt>
                <c:pt idx="27">
                  <c:v>0.94178604084120687</c:v>
                </c:pt>
                <c:pt idx="28">
                  <c:v>0.94483389210606517</c:v>
                </c:pt>
                <c:pt idx="29">
                  <c:v>0.94483389210606517</c:v>
                </c:pt>
                <c:pt idx="30">
                  <c:v>0.94483389210606517</c:v>
                </c:pt>
                <c:pt idx="31">
                  <c:v>0.94178604084120687</c:v>
                </c:pt>
                <c:pt idx="32">
                  <c:v>0.94178604084120687</c:v>
                </c:pt>
                <c:pt idx="33">
                  <c:v>0.94483389210606517</c:v>
                </c:pt>
                <c:pt idx="34">
                  <c:v>0.94178604084120687</c:v>
                </c:pt>
                <c:pt idx="35">
                  <c:v>0.94178604084120687</c:v>
                </c:pt>
                <c:pt idx="36">
                  <c:v>0.94483389210606517</c:v>
                </c:pt>
                <c:pt idx="37">
                  <c:v>0.94483389210606517</c:v>
                </c:pt>
                <c:pt idx="38">
                  <c:v>0.94178604084120687</c:v>
                </c:pt>
                <c:pt idx="39">
                  <c:v>0.94178604084120687</c:v>
                </c:pt>
                <c:pt idx="40">
                  <c:v>0.94178604084120687</c:v>
                </c:pt>
                <c:pt idx="41">
                  <c:v>0.94178604084120687</c:v>
                </c:pt>
                <c:pt idx="42">
                  <c:v>0.94178604084120687</c:v>
                </c:pt>
                <c:pt idx="43">
                  <c:v>0.94178604084120687</c:v>
                </c:pt>
                <c:pt idx="44">
                  <c:v>0.94178604084120687</c:v>
                </c:pt>
                <c:pt idx="45">
                  <c:v>0.94178604084120687</c:v>
                </c:pt>
                <c:pt idx="46">
                  <c:v>0.94178604084120687</c:v>
                </c:pt>
                <c:pt idx="47">
                  <c:v>0.94178604084120687</c:v>
                </c:pt>
                <c:pt idx="48">
                  <c:v>0.94483389210606517</c:v>
                </c:pt>
                <c:pt idx="49">
                  <c:v>0.94178604084120687</c:v>
                </c:pt>
                <c:pt idx="50">
                  <c:v>0.94483389210606517</c:v>
                </c:pt>
                <c:pt idx="51">
                  <c:v>0.94483389210606517</c:v>
                </c:pt>
                <c:pt idx="52">
                  <c:v>0.94178604084120687</c:v>
                </c:pt>
                <c:pt idx="53">
                  <c:v>0.94178604084120687</c:v>
                </c:pt>
                <c:pt idx="54">
                  <c:v>0.94178604084120687</c:v>
                </c:pt>
                <c:pt idx="55">
                  <c:v>0.94178604084120687</c:v>
                </c:pt>
                <c:pt idx="56">
                  <c:v>0.94178604084120687</c:v>
                </c:pt>
                <c:pt idx="57">
                  <c:v>0.94178604084120687</c:v>
                </c:pt>
                <c:pt idx="58">
                  <c:v>0.94178604084120687</c:v>
                </c:pt>
                <c:pt idx="59">
                  <c:v>0.94178604084120687</c:v>
                </c:pt>
                <c:pt idx="60">
                  <c:v>0.94178604084120687</c:v>
                </c:pt>
                <c:pt idx="61">
                  <c:v>0.94178604084120687</c:v>
                </c:pt>
                <c:pt idx="62">
                  <c:v>0.94178604084120687</c:v>
                </c:pt>
                <c:pt idx="63">
                  <c:v>0.94178604084120687</c:v>
                </c:pt>
                <c:pt idx="64">
                  <c:v>0.93873818957634869</c:v>
                </c:pt>
                <c:pt idx="65">
                  <c:v>0.94178604084120687</c:v>
                </c:pt>
                <c:pt idx="66">
                  <c:v>0.94178604084120687</c:v>
                </c:pt>
                <c:pt idx="67">
                  <c:v>0.94178604084120687</c:v>
                </c:pt>
                <c:pt idx="68">
                  <c:v>0.94178604084120687</c:v>
                </c:pt>
                <c:pt idx="69">
                  <c:v>0.94178604084120687</c:v>
                </c:pt>
                <c:pt idx="70">
                  <c:v>0.93873818957634869</c:v>
                </c:pt>
                <c:pt idx="71">
                  <c:v>0.93873818957634869</c:v>
                </c:pt>
                <c:pt idx="72">
                  <c:v>0.93873818957634869</c:v>
                </c:pt>
                <c:pt idx="73">
                  <c:v>0.93873818957634869</c:v>
                </c:pt>
                <c:pt idx="74">
                  <c:v>0.93873818957634869</c:v>
                </c:pt>
                <c:pt idx="75">
                  <c:v>0.93873818957634869</c:v>
                </c:pt>
                <c:pt idx="76">
                  <c:v>0.93873818957634869</c:v>
                </c:pt>
                <c:pt idx="77">
                  <c:v>0.93873818957634869</c:v>
                </c:pt>
                <c:pt idx="78">
                  <c:v>0.93569033831149029</c:v>
                </c:pt>
                <c:pt idx="79">
                  <c:v>0.93569033831149029</c:v>
                </c:pt>
                <c:pt idx="80">
                  <c:v>0.93569033831149029</c:v>
                </c:pt>
                <c:pt idx="81">
                  <c:v>0.93873818957634869</c:v>
                </c:pt>
                <c:pt idx="82">
                  <c:v>0.93569033831149029</c:v>
                </c:pt>
                <c:pt idx="83">
                  <c:v>0.93569033831149029</c:v>
                </c:pt>
                <c:pt idx="84">
                  <c:v>0.93569033831149029</c:v>
                </c:pt>
                <c:pt idx="85">
                  <c:v>0.93569033831149029</c:v>
                </c:pt>
                <c:pt idx="86">
                  <c:v>0.93569033831149029</c:v>
                </c:pt>
                <c:pt idx="87">
                  <c:v>0.93569033831149029</c:v>
                </c:pt>
                <c:pt idx="88">
                  <c:v>0.93569033831149029</c:v>
                </c:pt>
                <c:pt idx="89">
                  <c:v>0.93264248704663211</c:v>
                </c:pt>
                <c:pt idx="90">
                  <c:v>0.93264248704663211</c:v>
                </c:pt>
                <c:pt idx="91">
                  <c:v>0.93264248704663211</c:v>
                </c:pt>
                <c:pt idx="92">
                  <c:v>0.93264248704663211</c:v>
                </c:pt>
                <c:pt idx="93">
                  <c:v>0.93264248704663211</c:v>
                </c:pt>
                <c:pt idx="94">
                  <c:v>0.93264248704663211</c:v>
                </c:pt>
                <c:pt idx="95">
                  <c:v>0.93264248704663211</c:v>
                </c:pt>
                <c:pt idx="96">
                  <c:v>0.93264248704663211</c:v>
                </c:pt>
                <c:pt idx="97">
                  <c:v>0.9295946357817737</c:v>
                </c:pt>
                <c:pt idx="98">
                  <c:v>0.9295946357817737</c:v>
                </c:pt>
                <c:pt idx="99">
                  <c:v>0.9295946357817737</c:v>
                </c:pt>
                <c:pt idx="100">
                  <c:v>0.9295946357817737</c:v>
                </c:pt>
                <c:pt idx="101">
                  <c:v>0.9295946357817737</c:v>
                </c:pt>
                <c:pt idx="102">
                  <c:v>0.9295946357817737</c:v>
                </c:pt>
                <c:pt idx="103">
                  <c:v>0.9295946357817737</c:v>
                </c:pt>
                <c:pt idx="104">
                  <c:v>0.9295946357817737</c:v>
                </c:pt>
                <c:pt idx="105">
                  <c:v>0.92654678451691552</c:v>
                </c:pt>
                <c:pt idx="106">
                  <c:v>0.92654678451691552</c:v>
                </c:pt>
                <c:pt idx="107">
                  <c:v>0.92654678451691552</c:v>
                </c:pt>
                <c:pt idx="108">
                  <c:v>0.92654678451691552</c:v>
                </c:pt>
                <c:pt idx="109">
                  <c:v>0.92654678451691552</c:v>
                </c:pt>
                <c:pt idx="110">
                  <c:v>0.92654678451691552</c:v>
                </c:pt>
                <c:pt idx="111">
                  <c:v>0.92654678451691552</c:v>
                </c:pt>
                <c:pt idx="112">
                  <c:v>0.92349893325205723</c:v>
                </c:pt>
                <c:pt idx="113">
                  <c:v>0.92654678451691552</c:v>
                </c:pt>
                <c:pt idx="114">
                  <c:v>0.92349893325205723</c:v>
                </c:pt>
                <c:pt idx="115">
                  <c:v>0.92349893325205723</c:v>
                </c:pt>
                <c:pt idx="116">
                  <c:v>0.92349893325205723</c:v>
                </c:pt>
                <c:pt idx="117">
                  <c:v>0.92349893325205723</c:v>
                </c:pt>
                <c:pt idx="118">
                  <c:v>0.92349893325205723</c:v>
                </c:pt>
                <c:pt idx="119">
                  <c:v>0.92349893325205723</c:v>
                </c:pt>
                <c:pt idx="120">
                  <c:v>0.92349893325205723</c:v>
                </c:pt>
                <c:pt idx="121">
                  <c:v>0.92349893325205723</c:v>
                </c:pt>
                <c:pt idx="122">
                  <c:v>0.92045108198719894</c:v>
                </c:pt>
                <c:pt idx="123">
                  <c:v>0.92045108198719894</c:v>
                </c:pt>
                <c:pt idx="124">
                  <c:v>0.92045108198719894</c:v>
                </c:pt>
                <c:pt idx="125">
                  <c:v>0.92045108198719894</c:v>
                </c:pt>
                <c:pt idx="126">
                  <c:v>0.92045108198719894</c:v>
                </c:pt>
                <c:pt idx="127">
                  <c:v>0.92045108198719894</c:v>
                </c:pt>
                <c:pt idx="128">
                  <c:v>0.92045108198719894</c:v>
                </c:pt>
                <c:pt idx="129">
                  <c:v>0.92045108198719894</c:v>
                </c:pt>
                <c:pt idx="130">
                  <c:v>0.92045108198719894</c:v>
                </c:pt>
                <c:pt idx="131">
                  <c:v>0.92045108198719894</c:v>
                </c:pt>
                <c:pt idx="132">
                  <c:v>0.91740323072234065</c:v>
                </c:pt>
                <c:pt idx="133">
                  <c:v>0.91740323072234065</c:v>
                </c:pt>
                <c:pt idx="134">
                  <c:v>0.91740323072234065</c:v>
                </c:pt>
                <c:pt idx="135">
                  <c:v>0.91740323072234065</c:v>
                </c:pt>
                <c:pt idx="136">
                  <c:v>0.91740323072234065</c:v>
                </c:pt>
                <c:pt idx="137">
                  <c:v>0.91435537945748246</c:v>
                </c:pt>
                <c:pt idx="138">
                  <c:v>0.91435537945748246</c:v>
                </c:pt>
                <c:pt idx="139">
                  <c:v>0.91435537945748246</c:v>
                </c:pt>
                <c:pt idx="140">
                  <c:v>0.91435537945748246</c:v>
                </c:pt>
                <c:pt idx="141">
                  <c:v>0.91435537945748246</c:v>
                </c:pt>
                <c:pt idx="142">
                  <c:v>0.91435537945748246</c:v>
                </c:pt>
                <c:pt idx="143">
                  <c:v>0.91435537945748246</c:v>
                </c:pt>
                <c:pt idx="144">
                  <c:v>0.91435537945748246</c:v>
                </c:pt>
                <c:pt idx="145">
                  <c:v>0.91435537945748246</c:v>
                </c:pt>
                <c:pt idx="146">
                  <c:v>0.91435537945748246</c:v>
                </c:pt>
                <c:pt idx="147">
                  <c:v>0.91130752819262417</c:v>
                </c:pt>
                <c:pt idx="148">
                  <c:v>0.91130752819262417</c:v>
                </c:pt>
                <c:pt idx="149">
                  <c:v>0.91435537945748246</c:v>
                </c:pt>
                <c:pt idx="150">
                  <c:v>0.91130752819262417</c:v>
                </c:pt>
                <c:pt idx="151">
                  <c:v>0.91130752819262417</c:v>
                </c:pt>
                <c:pt idx="152">
                  <c:v>0.91130752819262417</c:v>
                </c:pt>
                <c:pt idx="153">
                  <c:v>0.91130752819262417</c:v>
                </c:pt>
                <c:pt idx="154">
                  <c:v>0.91130752819262417</c:v>
                </c:pt>
                <c:pt idx="155">
                  <c:v>0.91130752819262417</c:v>
                </c:pt>
                <c:pt idx="156">
                  <c:v>0.91130752819262417</c:v>
                </c:pt>
                <c:pt idx="157">
                  <c:v>0.91130752819262417</c:v>
                </c:pt>
                <c:pt idx="158">
                  <c:v>0.91130752819262417</c:v>
                </c:pt>
                <c:pt idx="159">
                  <c:v>0.91130752819262417</c:v>
                </c:pt>
                <c:pt idx="160">
                  <c:v>0.90825967692776588</c:v>
                </c:pt>
                <c:pt idx="161">
                  <c:v>0.91130752819262417</c:v>
                </c:pt>
                <c:pt idx="162">
                  <c:v>0.90825967692776588</c:v>
                </c:pt>
                <c:pt idx="163">
                  <c:v>0.90825967692776588</c:v>
                </c:pt>
                <c:pt idx="164">
                  <c:v>0.90825967692776588</c:v>
                </c:pt>
                <c:pt idx="165">
                  <c:v>0.90825967692776588</c:v>
                </c:pt>
                <c:pt idx="166">
                  <c:v>0.90825967692776588</c:v>
                </c:pt>
                <c:pt idx="167">
                  <c:v>0.90825967692776588</c:v>
                </c:pt>
                <c:pt idx="168">
                  <c:v>0.90825967692776588</c:v>
                </c:pt>
                <c:pt idx="169">
                  <c:v>0.90825967692776588</c:v>
                </c:pt>
                <c:pt idx="170">
                  <c:v>0.91130752819262417</c:v>
                </c:pt>
                <c:pt idx="171">
                  <c:v>0.90825967692776588</c:v>
                </c:pt>
                <c:pt idx="172">
                  <c:v>0.90825967692776588</c:v>
                </c:pt>
                <c:pt idx="173">
                  <c:v>0.90825967692776588</c:v>
                </c:pt>
                <c:pt idx="174">
                  <c:v>0.90825967692776588</c:v>
                </c:pt>
                <c:pt idx="175">
                  <c:v>0.90825967692776588</c:v>
                </c:pt>
                <c:pt idx="176">
                  <c:v>0.90825967692776588</c:v>
                </c:pt>
                <c:pt idx="177">
                  <c:v>0.9052118256629077</c:v>
                </c:pt>
                <c:pt idx="178">
                  <c:v>0.9052118256629077</c:v>
                </c:pt>
                <c:pt idx="179">
                  <c:v>0.90825967692776588</c:v>
                </c:pt>
                <c:pt idx="180">
                  <c:v>0.90825967692776588</c:v>
                </c:pt>
                <c:pt idx="181">
                  <c:v>0.90825967692776588</c:v>
                </c:pt>
                <c:pt idx="182">
                  <c:v>0.90825967692776588</c:v>
                </c:pt>
                <c:pt idx="183">
                  <c:v>0.90825967692776588</c:v>
                </c:pt>
                <c:pt idx="184">
                  <c:v>0.90825967692776588</c:v>
                </c:pt>
                <c:pt idx="185">
                  <c:v>0.90825967692776588</c:v>
                </c:pt>
                <c:pt idx="186">
                  <c:v>0.90825967692776588</c:v>
                </c:pt>
                <c:pt idx="187">
                  <c:v>0.90825967692776588</c:v>
                </c:pt>
                <c:pt idx="188">
                  <c:v>0.90825967692776588</c:v>
                </c:pt>
                <c:pt idx="189">
                  <c:v>0.90825967692776588</c:v>
                </c:pt>
                <c:pt idx="190">
                  <c:v>0.90825967692776588</c:v>
                </c:pt>
                <c:pt idx="191">
                  <c:v>0.90825967692776588</c:v>
                </c:pt>
                <c:pt idx="192">
                  <c:v>0.90825967692776588</c:v>
                </c:pt>
                <c:pt idx="193">
                  <c:v>0.90825967692776588</c:v>
                </c:pt>
                <c:pt idx="194">
                  <c:v>0.91130752819262417</c:v>
                </c:pt>
                <c:pt idx="195">
                  <c:v>0.91130752819262417</c:v>
                </c:pt>
                <c:pt idx="196">
                  <c:v>0.91130752819262417</c:v>
                </c:pt>
                <c:pt idx="197">
                  <c:v>0.91130752819262417</c:v>
                </c:pt>
                <c:pt idx="198">
                  <c:v>0.91130752819262417</c:v>
                </c:pt>
                <c:pt idx="199">
                  <c:v>0.91130752819262417</c:v>
                </c:pt>
                <c:pt idx="200">
                  <c:v>0.91435537945748246</c:v>
                </c:pt>
                <c:pt idx="201">
                  <c:v>0.91435537945748246</c:v>
                </c:pt>
                <c:pt idx="202">
                  <c:v>0.91435537945748246</c:v>
                </c:pt>
                <c:pt idx="203">
                  <c:v>0.91435537945748246</c:v>
                </c:pt>
                <c:pt idx="204">
                  <c:v>0.91740323072234065</c:v>
                </c:pt>
                <c:pt idx="205">
                  <c:v>0.91740323072234065</c:v>
                </c:pt>
                <c:pt idx="206">
                  <c:v>0.91740323072234065</c:v>
                </c:pt>
                <c:pt idx="207">
                  <c:v>0.92045108198719894</c:v>
                </c:pt>
                <c:pt idx="208">
                  <c:v>0.92045108198719894</c:v>
                </c:pt>
                <c:pt idx="209">
                  <c:v>0.92045108198719894</c:v>
                </c:pt>
                <c:pt idx="210">
                  <c:v>0.92045108198719894</c:v>
                </c:pt>
                <c:pt idx="211">
                  <c:v>0.92045108198719894</c:v>
                </c:pt>
                <c:pt idx="212">
                  <c:v>0.92045108198719894</c:v>
                </c:pt>
                <c:pt idx="213">
                  <c:v>0.92045108198719894</c:v>
                </c:pt>
                <c:pt idx="214">
                  <c:v>0.92349893325205723</c:v>
                </c:pt>
                <c:pt idx="215">
                  <c:v>0.92349893325205723</c:v>
                </c:pt>
                <c:pt idx="216">
                  <c:v>0.92654678451691552</c:v>
                </c:pt>
                <c:pt idx="217">
                  <c:v>0.92654678451691552</c:v>
                </c:pt>
                <c:pt idx="218">
                  <c:v>0.92654678451691552</c:v>
                </c:pt>
                <c:pt idx="219">
                  <c:v>0.9295946357817737</c:v>
                </c:pt>
                <c:pt idx="220">
                  <c:v>0.9295946357817737</c:v>
                </c:pt>
                <c:pt idx="221">
                  <c:v>0.9295946357817737</c:v>
                </c:pt>
                <c:pt idx="222">
                  <c:v>0.93264248704663211</c:v>
                </c:pt>
                <c:pt idx="223">
                  <c:v>0.93264248704663211</c:v>
                </c:pt>
                <c:pt idx="224">
                  <c:v>0.93264248704663211</c:v>
                </c:pt>
                <c:pt idx="225">
                  <c:v>0.93569033831149029</c:v>
                </c:pt>
                <c:pt idx="226">
                  <c:v>0.93569033831149029</c:v>
                </c:pt>
                <c:pt idx="227">
                  <c:v>0.93569033831149029</c:v>
                </c:pt>
                <c:pt idx="228">
                  <c:v>0.93873818957634869</c:v>
                </c:pt>
                <c:pt idx="229">
                  <c:v>0.93873818957634869</c:v>
                </c:pt>
                <c:pt idx="230">
                  <c:v>0.93873818957634869</c:v>
                </c:pt>
                <c:pt idx="231">
                  <c:v>0.94178604084120687</c:v>
                </c:pt>
                <c:pt idx="232">
                  <c:v>0.94178604084120687</c:v>
                </c:pt>
                <c:pt idx="233">
                  <c:v>0.94483389210606517</c:v>
                </c:pt>
                <c:pt idx="234">
                  <c:v>0.94483389210606517</c:v>
                </c:pt>
                <c:pt idx="235">
                  <c:v>0.94483389210606517</c:v>
                </c:pt>
                <c:pt idx="236">
                  <c:v>0.94788174337092346</c:v>
                </c:pt>
                <c:pt idx="237">
                  <c:v>0.94788174337092346</c:v>
                </c:pt>
                <c:pt idx="238">
                  <c:v>0.95092959463578175</c:v>
                </c:pt>
                <c:pt idx="239">
                  <c:v>0.95092959463578175</c:v>
                </c:pt>
                <c:pt idx="240">
                  <c:v>0.95092959463578175</c:v>
                </c:pt>
                <c:pt idx="241">
                  <c:v>0.95092959463578175</c:v>
                </c:pt>
                <c:pt idx="242">
                  <c:v>0.95397744590063993</c:v>
                </c:pt>
                <c:pt idx="243">
                  <c:v>0.95702529716549833</c:v>
                </c:pt>
                <c:pt idx="244">
                  <c:v>0.95702529716549833</c:v>
                </c:pt>
                <c:pt idx="245">
                  <c:v>0.95702529716549833</c:v>
                </c:pt>
                <c:pt idx="246">
                  <c:v>0.96007314843035652</c:v>
                </c:pt>
                <c:pt idx="247">
                  <c:v>0.96007314843035652</c:v>
                </c:pt>
                <c:pt idx="248">
                  <c:v>0.96007314843035652</c:v>
                </c:pt>
                <c:pt idx="249">
                  <c:v>0.96312099969521492</c:v>
                </c:pt>
                <c:pt idx="250">
                  <c:v>0.96312099969521492</c:v>
                </c:pt>
                <c:pt idx="251">
                  <c:v>0.96312099969521492</c:v>
                </c:pt>
                <c:pt idx="252">
                  <c:v>0.96312099969521492</c:v>
                </c:pt>
                <c:pt idx="253">
                  <c:v>0.9661688509600731</c:v>
                </c:pt>
                <c:pt idx="254">
                  <c:v>0.9661688509600731</c:v>
                </c:pt>
                <c:pt idx="255">
                  <c:v>0.9661688509600731</c:v>
                </c:pt>
                <c:pt idx="256">
                  <c:v>0.9661688509600731</c:v>
                </c:pt>
                <c:pt idx="257">
                  <c:v>0.9661688509600731</c:v>
                </c:pt>
                <c:pt idx="258">
                  <c:v>0.9661688509600731</c:v>
                </c:pt>
                <c:pt idx="259">
                  <c:v>0.9661688509600731</c:v>
                </c:pt>
                <c:pt idx="260">
                  <c:v>0.96921670222493139</c:v>
                </c:pt>
                <c:pt idx="261">
                  <c:v>0.96921670222493139</c:v>
                </c:pt>
                <c:pt idx="262">
                  <c:v>0.96921670222493139</c:v>
                </c:pt>
                <c:pt idx="263">
                  <c:v>0.96921670222493139</c:v>
                </c:pt>
                <c:pt idx="264">
                  <c:v>0.97226455348978968</c:v>
                </c:pt>
                <c:pt idx="265">
                  <c:v>0.97226455348978968</c:v>
                </c:pt>
                <c:pt idx="266">
                  <c:v>0.97226455348978968</c:v>
                </c:pt>
                <c:pt idx="267">
                  <c:v>0.97226455348978968</c:v>
                </c:pt>
                <c:pt idx="268">
                  <c:v>0.97226455348978968</c:v>
                </c:pt>
                <c:pt idx="269">
                  <c:v>0.97226455348978968</c:v>
                </c:pt>
                <c:pt idx="270">
                  <c:v>0.97226455348978968</c:v>
                </c:pt>
                <c:pt idx="271">
                  <c:v>0.97226455348978968</c:v>
                </c:pt>
                <c:pt idx="272">
                  <c:v>0.97226455348978968</c:v>
                </c:pt>
                <c:pt idx="273">
                  <c:v>0.97226455348978968</c:v>
                </c:pt>
                <c:pt idx="274">
                  <c:v>0.97226455348978968</c:v>
                </c:pt>
                <c:pt idx="275">
                  <c:v>0.97226455348978968</c:v>
                </c:pt>
                <c:pt idx="276">
                  <c:v>0.97531240475464798</c:v>
                </c:pt>
                <c:pt idx="277">
                  <c:v>0.97531240475464798</c:v>
                </c:pt>
                <c:pt idx="278">
                  <c:v>0.97531240475464798</c:v>
                </c:pt>
                <c:pt idx="279">
                  <c:v>0.97226455348978968</c:v>
                </c:pt>
                <c:pt idx="280">
                  <c:v>0.97531240475464798</c:v>
                </c:pt>
                <c:pt idx="281">
                  <c:v>0.97531240475464798</c:v>
                </c:pt>
                <c:pt idx="282">
                  <c:v>0.97531240475464798</c:v>
                </c:pt>
                <c:pt idx="283">
                  <c:v>0.97531240475464798</c:v>
                </c:pt>
                <c:pt idx="284">
                  <c:v>0.97226455348978968</c:v>
                </c:pt>
                <c:pt idx="285">
                  <c:v>0.97531240475464798</c:v>
                </c:pt>
                <c:pt idx="286">
                  <c:v>0.97226455348978968</c:v>
                </c:pt>
                <c:pt idx="287">
                  <c:v>0.97226455348978968</c:v>
                </c:pt>
                <c:pt idx="288">
                  <c:v>0.97531240475464798</c:v>
                </c:pt>
                <c:pt idx="289">
                  <c:v>0.97531240475464798</c:v>
                </c:pt>
                <c:pt idx="290">
                  <c:v>0.97531240475464798</c:v>
                </c:pt>
                <c:pt idx="291">
                  <c:v>0.97531240475464798</c:v>
                </c:pt>
                <c:pt idx="292">
                  <c:v>0.97531240475464798</c:v>
                </c:pt>
                <c:pt idx="293">
                  <c:v>0.97531240475464798</c:v>
                </c:pt>
                <c:pt idx="294">
                  <c:v>0.97531240475464798</c:v>
                </c:pt>
                <c:pt idx="295">
                  <c:v>0.97531240475464798</c:v>
                </c:pt>
                <c:pt idx="296">
                  <c:v>0.97531240475464798</c:v>
                </c:pt>
                <c:pt idx="297">
                  <c:v>0.97531240475464798</c:v>
                </c:pt>
                <c:pt idx="298">
                  <c:v>0.97226455348978968</c:v>
                </c:pt>
                <c:pt idx="299">
                  <c:v>0.97226455348978968</c:v>
                </c:pt>
                <c:pt idx="300">
                  <c:v>0.97531240475464798</c:v>
                </c:pt>
                <c:pt idx="301">
                  <c:v>0.97226455348978968</c:v>
                </c:pt>
                <c:pt idx="302">
                  <c:v>0.97226455348978968</c:v>
                </c:pt>
                <c:pt idx="303">
                  <c:v>0.97226455348978968</c:v>
                </c:pt>
                <c:pt idx="304">
                  <c:v>0.97226455348978968</c:v>
                </c:pt>
                <c:pt idx="305">
                  <c:v>0.97226455348978968</c:v>
                </c:pt>
                <c:pt idx="306">
                  <c:v>0.97226455348978968</c:v>
                </c:pt>
                <c:pt idx="307">
                  <c:v>0.97226455348978968</c:v>
                </c:pt>
                <c:pt idx="308">
                  <c:v>0.97226455348978968</c:v>
                </c:pt>
                <c:pt idx="309">
                  <c:v>0.96921670222493139</c:v>
                </c:pt>
                <c:pt idx="310">
                  <c:v>0.97226455348978968</c:v>
                </c:pt>
                <c:pt idx="311">
                  <c:v>0.96921670222493139</c:v>
                </c:pt>
                <c:pt idx="312">
                  <c:v>0.96921670222493139</c:v>
                </c:pt>
                <c:pt idx="313">
                  <c:v>0.96921670222493139</c:v>
                </c:pt>
                <c:pt idx="314">
                  <c:v>0.96921670222493139</c:v>
                </c:pt>
                <c:pt idx="315">
                  <c:v>0.96921670222493139</c:v>
                </c:pt>
                <c:pt idx="316">
                  <c:v>0.96921670222493139</c:v>
                </c:pt>
                <c:pt idx="317">
                  <c:v>0.9661688509600731</c:v>
                </c:pt>
                <c:pt idx="318">
                  <c:v>0.9661688509600731</c:v>
                </c:pt>
                <c:pt idx="319">
                  <c:v>0.9661688509600731</c:v>
                </c:pt>
                <c:pt idx="320">
                  <c:v>0.9661688509600731</c:v>
                </c:pt>
                <c:pt idx="321">
                  <c:v>0.9661688509600731</c:v>
                </c:pt>
                <c:pt idx="322">
                  <c:v>0.9661688509600731</c:v>
                </c:pt>
                <c:pt idx="323">
                  <c:v>0.9661688509600731</c:v>
                </c:pt>
                <c:pt idx="324">
                  <c:v>0.96921670222493139</c:v>
                </c:pt>
                <c:pt idx="325">
                  <c:v>0.9661688509600731</c:v>
                </c:pt>
                <c:pt idx="326">
                  <c:v>0.9661688509600731</c:v>
                </c:pt>
                <c:pt idx="327">
                  <c:v>0.96312099969521492</c:v>
                </c:pt>
                <c:pt idx="328">
                  <c:v>0.96312099969521492</c:v>
                </c:pt>
                <c:pt idx="329">
                  <c:v>0.96312099969521492</c:v>
                </c:pt>
                <c:pt idx="330">
                  <c:v>0.96312099969521492</c:v>
                </c:pt>
                <c:pt idx="331">
                  <c:v>0.96312099969521492</c:v>
                </c:pt>
                <c:pt idx="332">
                  <c:v>0.96312099969521492</c:v>
                </c:pt>
                <c:pt idx="333">
                  <c:v>0.96007314843035652</c:v>
                </c:pt>
                <c:pt idx="334">
                  <c:v>0.96007314843035652</c:v>
                </c:pt>
                <c:pt idx="335">
                  <c:v>0.96007314843035652</c:v>
                </c:pt>
                <c:pt idx="336">
                  <c:v>0.96007314843035652</c:v>
                </c:pt>
                <c:pt idx="337">
                  <c:v>0.96007314843035652</c:v>
                </c:pt>
                <c:pt idx="338">
                  <c:v>0.95702529716549833</c:v>
                </c:pt>
                <c:pt idx="339">
                  <c:v>0.95702529716549833</c:v>
                </c:pt>
                <c:pt idx="340">
                  <c:v>0.96007314843035652</c:v>
                </c:pt>
                <c:pt idx="341">
                  <c:v>0.95702529716549833</c:v>
                </c:pt>
                <c:pt idx="342">
                  <c:v>0.95702529716549833</c:v>
                </c:pt>
                <c:pt idx="343">
                  <c:v>0.95702529716549833</c:v>
                </c:pt>
                <c:pt idx="344">
                  <c:v>0.95702529716549833</c:v>
                </c:pt>
                <c:pt idx="345">
                  <c:v>0.95397744590063993</c:v>
                </c:pt>
                <c:pt idx="346">
                  <c:v>0.95397744590063993</c:v>
                </c:pt>
                <c:pt idx="347">
                  <c:v>0.95397744590063993</c:v>
                </c:pt>
                <c:pt idx="348">
                  <c:v>0.95397744590063993</c:v>
                </c:pt>
                <c:pt idx="349">
                  <c:v>0.95397744590063993</c:v>
                </c:pt>
                <c:pt idx="350">
                  <c:v>0.95397744590063993</c:v>
                </c:pt>
                <c:pt idx="351">
                  <c:v>0.95397744590063993</c:v>
                </c:pt>
                <c:pt idx="352">
                  <c:v>0.95092959463578175</c:v>
                </c:pt>
                <c:pt idx="353">
                  <c:v>0.95092959463578175</c:v>
                </c:pt>
                <c:pt idx="354">
                  <c:v>0.95092959463578175</c:v>
                </c:pt>
                <c:pt idx="355">
                  <c:v>0.95092959463578175</c:v>
                </c:pt>
                <c:pt idx="356">
                  <c:v>0.95092959463578175</c:v>
                </c:pt>
                <c:pt idx="357">
                  <c:v>0.95092959463578175</c:v>
                </c:pt>
                <c:pt idx="358">
                  <c:v>0.94788174337092346</c:v>
                </c:pt>
                <c:pt idx="359">
                  <c:v>0.94788174337092346</c:v>
                </c:pt>
                <c:pt idx="360">
                  <c:v>0.94788174337092346</c:v>
                </c:pt>
                <c:pt idx="361">
                  <c:v>0.94788174337092346</c:v>
                </c:pt>
                <c:pt idx="362">
                  <c:v>0.94788174337092346</c:v>
                </c:pt>
                <c:pt idx="363">
                  <c:v>0.94483389210606517</c:v>
                </c:pt>
                <c:pt idx="364">
                  <c:v>0.94483389210606517</c:v>
                </c:pt>
                <c:pt idx="365">
                  <c:v>0.94483389210606517</c:v>
                </c:pt>
                <c:pt idx="366">
                  <c:v>0.94483389210606517</c:v>
                </c:pt>
                <c:pt idx="367">
                  <c:v>0.94483389210606517</c:v>
                </c:pt>
                <c:pt idx="368">
                  <c:v>0.94483389210606517</c:v>
                </c:pt>
                <c:pt idx="369">
                  <c:v>0.94178604084120687</c:v>
                </c:pt>
                <c:pt idx="370">
                  <c:v>0.94178604084120687</c:v>
                </c:pt>
                <c:pt idx="371">
                  <c:v>0.94178604084120687</c:v>
                </c:pt>
                <c:pt idx="372">
                  <c:v>0.94178604084120687</c:v>
                </c:pt>
                <c:pt idx="373">
                  <c:v>0.93873818957634869</c:v>
                </c:pt>
                <c:pt idx="374">
                  <c:v>0.93873818957634869</c:v>
                </c:pt>
                <c:pt idx="375">
                  <c:v>0.93873818957634869</c:v>
                </c:pt>
                <c:pt idx="376">
                  <c:v>0.93873818957634869</c:v>
                </c:pt>
                <c:pt idx="377">
                  <c:v>0.93873818957634869</c:v>
                </c:pt>
                <c:pt idx="378">
                  <c:v>0.93569033831149029</c:v>
                </c:pt>
                <c:pt idx="379">
                  <c:v>0.93569033831149029</c:v>
                </c:pt>
                <c:pt idx="380">
                  <c:v>0.93569033831149029</c:v>
                </c:pt>
                <c:pt idx="381">
                  <c:v>0.93569033831149029</c:v>
                </c:pt>
                <c:pt idx="382">
                  <c:v>0.93569033831149029</c:v>
                </c:pt>
                <c:pt idx="383">
                  <c:v>0.93569033831149029</c:v>
                </c:pt>
                <c:pt idx="384">
                  <c:v>0.93264248704663211</c:v>
                </c:pt>
                <c:pt idx="385">
                  <c:v>0.93264248704663211</c:v>
                </c:pt>
                <c:pt idx="386">
                  <c:v>0.93264248704663211</c:v>
                </c:pt>
                <c:pt idx="387">
                  <c:v>0.93264248704663211</c:v>
                </c:pt>
                <c:pt idx="388">
                  <c:v>0.93264248704663211</c:v>
                </c:pt>
                <c:pt idx="389">
                  <c:v>0.93264248704663211</c:v>
                </c:pt>
                <c:pt idx="390">
                  <c:v>0.9295946357817737</c:v>
                </c:pt>
                <c:pt idx="391">
                  <c:v>0.9295946357817737</c:v>
                </c:pt>
                <c:pt idx="392">
                  <c:v>0.9295946357817737</c:v>
                </c:pt>
                <c:pt idx="393">
                  <c:v>0.9295946357817737</c:v>
                </c:pt>
                <c:pt idx="394">
                  <c:v>0.9295946357817737</c:v>
                </c:pt>
                <c:pt idx="395">
                  <c:v>0.92654678451691552</c:v>
                </c:pt>
                <c:pt idx="396">
                  <c:v>0.92654678451691552</c:v>
                </c:pt>
                <c:pt idx="397">
                  <c:v>0.92654678451691552</c:v>
                </c:pt>
                <c:pt idx="398">
                  <c:v>0.92654678451691552</c:v>
                </c:pt>
                <c:pt idx="399">
                  <c:v>0.92654678451691552</c:v>
                </c:pt>
                <c:pt idx="400">
                  <c:v>0.92349893325205723</c:v>
                </c:pt>
                <c:pt idx="401">
                  <c:v>0.92349893325205723</c:v>
                </c:pt>
                <c:pt idx="402">
                  <c:v>0.92349893325205723</c:v>
                </c:pt>
                <c:pt idx="403">
                  <c:v>0.92349893325205723</c:v>
                </c:pt>
                <c:pt idx="404">
                  <c:v>0.92349893325205723</c:v>
                </c:pt>
                <c:pt idx="405">
                  <c:v>0.92349893325205723</c:v>
                </c:pt>
                <c:pt idx="406">
                  <c:v>0.92349893325205723</c:v>
                </c:pt>
                <c:pt idx="407">
                  <c:v>0.92349893325205723</c:v>
                </c:pt>
                <c:pt idx="408">
                  <c:v>0.92045108198719894</c:v>
                </c:pt>
                <c:pt idx="409">
                  <c:v>0.92045108198719894</c:v>
                </c:pt>
                <c:pt idx="410">
                  <c:v>0.92349893325205723</c:v>
                </c:pt>
                <c:pt idx="411">
                  <c:v>0.92045108198719894</c:v>
                </c:pt>
                <c:pt idx="412">
                  <c:v>0.92045108198719894</c:v>
                </c:pt>
                <c:pt idx="413">
                  <c:v>0.92045108198719894</c:v>
                </c:pt>
                <c:pt idx="414">
                  <c:v>0.92045108198719894</c:v>
                </c:pt>
                <c:pt idx="415">
                  <c:v>0.91740323072234065</c:v>
                </c:pt>
                <c:pt idx="416">
                  <c:v>0.91740323072234065</c:v>
                </c:pt>
                <c:pt idx="417">
                  <c:v>0.91740323072234065</c:v>
                </c:pt>
                <c:pt idx="418">
                  <c:v>0.91740323072234065</c:v>
                </c:pt>
                <c:pt idx="419">
                  <c:v>0.91740323072234065</c:v>
                </c:pt>
                <c:pt idx="420">
                  <c:v>0.91740323072234065</c:v>
                </c:pt>
                <c:pt idx="421">
                  <c:v>0.91740323072234065</c:v>
                </c:pt>
                <c:pt idx="422">
                  <c:v>0.91740323072234065</c:v>
                </c:pt>
                <c:pt idx="423">
                  <c:v>0.91435537945748246</c:v>
                </c:pt>
                <c:pt idx="424">
                  <c:v>0.91435537945748246</c:v>
                </c:pt>
                <c:pt idx="425">
                  <c:v>0.91435537945748246</c:v>
                </c:pt>
                <c:pt idx="426">
                  <c:v>0.91435537945748246</c:v>
                </c:pt>
                <c:pt idx="427">
                  <c:v>0.91435537945748246</c:v>
                </c:pt>
                <c:pt idx="428">
                  <c:v>0.91130752819262417</c:v>
                </c:pt>
                <c:pt idx="429">
                  <c:v>0.91130752819262417</c:v>
                </c:pt>
                <c:pt idx="430">
                  <c:v>0.91130752819262417</c:v>
                </c:pt>
                <c:pt idx="431">
                  <c:v>0.91130752819262417</c:v>
                </c:pt>
                <c:pt idx="432">
                  <c:v>0.91130752819262417</c:v>
                </c:pt>
                <c:pt idx="433">
                  <c:v>0.91130752819262417</c:v>
                </c:pt>
                <c:pt idx="434">
                  <c:v>0.91130752819262417</c:v>
                </c:pt>
                <c:pt idx="435">
                  <c:v>0.90825967692776588</c:v>
                </c:pt>
                <c:pt idx="436">
                  <c:v>0.90825967692776588</c:v>
                </c:pt>
                <c:pt idx="437">
                  <c:v>0.90825967692776588</c:v>
                </c:pt>
                <c:pt idx="438">
                  <c:v>0.90825967692776588</c:v>
                </c:pt>
                <c:pt idx="439">
                  <c:v>0.90825967692776588</c:v>
                </c:pt>
                <c:pt idx="440">
                  <c:v>0.90825967692776588</c:v>
                </c:pt>
                <c:pt idx="441">
                  <c:v>0.90825967692776588</c:v>
                </c:pt>
                <c:pt idx="442">
                  <c:v>0.90825967692776588</c:v>
                </c:pt>
                <c:pt idx="443">
                  <c:v>0.90825967692776588</c:v>
                </c:pt>
                <c:pt idx="444">
                  <c:v>0.90825967692776588</c:v>
                </c:pt>
                <c:pt idx="445">
                  <c:v>0.90825967692776588</c:v>
                </c:pt>
                <c:pt idx="446">
                  <c:v>0.90825967692776588</c:v>
                </c:pt>
                <c:pt idx="447">
                  <c:v>0.9052118256629077</c:v>
                </c:pt>
                <c:pt idx="448">
                  <c:v>0.9052118256629077</c:v>
                </c:pt>
                <c:pt idx="449">
                  <c:v>0.9052118256629077</c:v>
                </c:pt>
                <c:pt idx="450">
                  <c:v>0.9021639743980493</c:v>
                </c:pt>
                <c:pt idx="451">
                  <c:v>0.9052118256629077</c:v>
                </c:pt>
                <c:pt idx="452">
                  <c:v>0.9052118256629077</c:v>
                </c:pt>
                <c:pt idx="453">
                  <c:v>0.9052118256629077</c:v>
                </c:pt>
                <c:pt idx="454">
                  <c:v>0.9021639743980493</c:v>
                </c:pt>
                <c:pt idx="455">
                  <c:v>0.9021639743980493</c:v>
                </c:pt>
                <c:pt idx="456">
                  <c:v>0.9021639743980493</c:v>
                </c:pt>
                <c:pt idx="457">
                  <c:v>0.9021639743980493</c:v>
                </c:pt>
                <c:pt idx="458">
                  <c:v>0.9021639743980493</c:v>
                </c:pt>
                <c:pt idx="459">
                  <c:v>0.9021639743980493</c:v>
                </c:pt>
                <c:pt idx="460">
                  <c:v>0.9021639743980493</c:v>
                </c:pt>
                <c:pt idx="461">
                  <c:v>0.9021639743980493</c:v>
                </c:pt>
                <c:pt idx="462">
                  <c:v>0.9021639743980493</c:v>
                </c:pt>
                <c:pt idx="463">
                  <c:v>0.89911612313319111</c:v>
                </c:pt>
                <c:pt idx="464">
                  <c:v>0.89911612313319111</c:v>
                </c:pt>
                <c:pt idx="465">
                  <c:v>0.9021639743980493</c:v>
                </c:pt>
                <c:pt idx="466">
                  <c:v>0.9021639743980493</c:v>
                </c:pt>
                <c:pt idx="467">
                  <c:v>0.89911612313319111</c:v>
                </c:pt>
                <c:pt idx="468">
                  <c:v>0.89911612313319111</c:v>
                </c:pt>
                <c:pt idx="469">
                  <c:v>0.89911612313319111</c:v>
                </c:pt>
                <c:pt idx="470">
                  <c:v>0.89911612313319111</c:v>
                </c:pt>
                <c:pt idx="471">
                  <c:v>0.89911612313319111</c:v>
                </c:pt>
                <c:pt idx="472">
                  <c:v>0.89911612313319111</c:v>
                </c:pt>
                <c:pt idx="473">
                  <c:v>0.89911612313319111</c:v>
                </c:pt>
                <c:pt idx="474">
                  <c:v>0.89911612313319111</c:v>
                </c:pt>
                <c:pt idx="475">
                  <c:v>0.89911612313319111</c:v>
                </c:pt>
                <c:pt idx="476">
                  <c:v>0.89911612313319111</c:v>
                </c:pt>
                <c:pt idx="477">
                  <c:v>0.89911612313319111</c:v>
                </c:pt>
                <c:pt idx="478">
                  <c:v>0.89911612313319111</c:v>
                </c:pt>
                <c:pt idx="479">
                  <c:v>0.89911612313319111</c:v>
                </c:pt>
                <c:pt idx="480">
                  <c:v>0.89606827186833282</c:v>
                </c:pt>
                <c:pt idx="481">
                  <c:v>0.89606827186833282</c:v>
                </c:pt>
                <c:pt idx="482">
                  <c:v>0.89606827186833282</c:v>
                </c:pt>
                <c:pt idx="483">
                  <c:v>0.89606827186833282</c:v>
                </c:pt>
                <c:pt idx="484">
                  <c:v>0.89606827186833282</c:v>
                </c:pt>
                <c:pt idx="485">
                  <c:v>0.89606827186833282</c:v>
                </c:pt>
                <c:pt idx="486">
                  <c:v>0.89606827186833282</c:v>
                </c:pt>
                <c:pt idx="487">
                  <c:v>0.89606827186833282</c:v>
                </c:pt>
                <c:pt idx="488">
                  <c:v>0.89606827186833282</c:v>
                </c:pt>
                <c:pt idx="489">
                  <c:v>0.89606827186833282</c:v>
                </c:pt>
                <c:pt idx="490">
                  <c:v>0.89606827186833282</c:v>
                </c:pt>
                <c:pt idx="491">
                  <c:v>0.89606827186833282</c:v>
                </c:pt>
                <c:pt idx="492">
                  <c:v>0.89606827186833282</c:v>
                </c:pt>
                <c:pt idx="493">
                  <c:v>0.89606827186833282</c:v>
                </c:pt>
                <c:pt idx="494">
                  <c:v>0.89606827186833282</c:v>
                </c:pt>
                <c:pt idx="495">
                  <c:v>0.89606827186833282</c:v>
                </c:pt>
                <c:pt idx="496">
                  <c:v>0.89606827186833282</c:v>
                </c:pt>
                <c:pt idx="497">
                  <c:v>0.89606827186833282</c:v>
                </c:pt>
                <c:pt idx="498">
                  <c:v>0.89606827186833282</c:v>
                </c:pt>
                <c:pt idx="499">
                  <c:v>0.89606827186833282</c:v>
                </c:pt>
                <c:pt idx="500">
                  <c:v>0.89606827186833282</c:v>
                </c:pt>
                <c:pt idx="501">
                  <c:v>0.89606827186833282</c:v>
                </c:pt>
                <c:pt idx="502">
                  <c:v>0.89606827186833282</c:v>
                </c:pt>
                <c:pt idx="503">
                  <c:v>0.89606827186833282</c:v>
                </c:pt>
                <c:pt idx="504">
                  <c:v>0.89606827186833282</c:v>
                </c:pt>
                <c:pt idx="505">
                  <c:v>0.89606827186833282</c:v>
                </c:pt>
                <c:pt idx="506">
                  <c:v>0.89606827186833282</c:v>
                </c:pt>
                <c:pt idx="507">
                  <c:v>0.89606827186833282</c:v>
                </c:pt>
                <c:pt idx="508">
                  <c:v>0.89606827186833282</c:v>
                </c:pt>
                <c:pt idx="509">
                  <c:v>0.89606827186833282</c:v>
                </c:pt>
                <c:pt idx="510">
                  <c:v>0.89606827186833282</c:v>
                </c:pt>
                <c:pt idx="511">
                  <c:v>0.89606827186833282</c:v>
                </c:pt>
                <c:pt idx="512">
                  <c:v>0.89606827186833282</c:v>
                </c:pt>
                <c:pt idx="513">
                  <c:v>0.89606827186833282</c:v>
                </c:pt>
                <c:pt idx="514">
                  <c:v>0.89606827186833282</c:v>
                </c:pt>
                <c:pt idx="515">
                  <c:v>0.89606827186833282</c:v>
                </c:pt>
                <c:pt idx="516">
                  <c:v>0.89606827186833282</c:v>
                </c:pt>
                <c:pt idx="517">
                  <c:v>0.89606827186833282</c:v>
                </c:pt>
                <c:pt idx="518">
                  <c:v>0.89606827186833282</c:v>
                </c:pt>
                <c:pt idx="519">
                  <c:v>0.89606827186833282</c:v>
                </c:pt>
                <c:pt idx="520">
                  <c:v>0.89911612313319111</c:v>
                </c:pt>
                <c:pt idx="521">
                  <c:v>0.89606827186833282</c:v>
                </c:pt>
                <c:pt idx="522">
                  <c:v>0.89606827186833282</c:v>
                </c:pt>
                <c:pt idx="523">
                  <c:v>0.89606827186833282</c:v>
                </c:pt>
                <c:pt idx="524">
                  <c:v>0.89606827186833282</c:v>
                </c:pt>
                <c:pt idx="525">
                  <c:v>0.89606827186833282</c:v>
                </c:pt>
                <c:pt idx="526">
                  <c:v>0.89911612313319111</c:v>
                </c:pt>
                <c:pt idx="527">
                  <c:v>0.89606827186833282</c:v>
                </c:pt>
                <c:pt idx="528">
                  <c:v>0.89911612313319111</c:v>
                </c:pt>
                <c:pt idx="529">
                  <c:v>0.89911612313319111</c:v>
                </c:pt>
                <c:pt idx="530">
                  <c:v>0.89911612313319111</c:v>
                </c:pt>
                <c:pt idx="531">
                  <c:v>0.89911612313319111</c:v>
                </c:pt>
                <c:pt idx="532">
                  <c:v>0.89911612313319111</c:v>
                </c:pt>
                <c:pt idx="533">
                  <c:v>0.89911612313319111</c:v>
                </c:pt>
                <c:pt idx="534">
                  <c:v>0.89911612313319111</c:v>
                </c:pt>
                <c:pt idx="535">
                  <c:v>0.89911612313319111</c:v>
                </c:pt>
                <c:pt idx="536">
                  <c:v>0.89911612313319111</c:v>
                </c:pt>
                <c:pt idx="537">
                  <c:v>0.89911612313319111</c:v>
                </c:pt>
                <c:pt idx="538">
                  <c:v>0.9021639743980493</c:v>
                </c:pt>
                <c:pt idx="539">
                  <c:v>0.9021639743980493</c:v>
                </c:pt>
                <c:pt idx="540">
                  <c:v>0.89911612313319111</c:v>
                </c:pt>
                <c:pt idx="541">
                  <c:v>0.89911612313319111</c:v>
                </c:pt>
                <c:pt idx="542">
                  <c:v>0.89911612313319111</c:v>
                </c:pt>
                <c:pt idx="543">
                  <c:v>0.89911612313319111</c:v>
                </c:pt>
                <c:pt idx="544">
                  <c:v>0.9021639743980493</c:v>
                </c:pt>
                <c:pt idx="545">
                  <c:v>0.9021639743980493</c:v>
                </c:pt>
                <c:pt idx="546">
                  <c:v>0.9021639743980493</c:v>
                </c:pt>
                <c:pt idx="547">
                  <c:v>0.9021639743980493</c:v>
                </c:pt>
                <c:pt idx="548">
                  <c:v>0.9021639743980493</c:v>
                </c:pt>
                <c:pt idx="549">
                  <c:v>0.9021639743980493</c:v>
                </c:pt>
                <c:pt idx="550">
                  <c:v>0.9021639743980493</c:v>
                </c:pt>
                <c:pt idx="551">
                  <c:v>0.9021639743980493</c:v>
                </c:pt>
                <c:pt idx="552">
                  <c:v>0.9052118256629077</c:v>
                </c:pt>
                <c:pt idx="553">
                  <c:v>0.9052118256629077</c:v>
                </c:pt>
                <c:pt idx="554">
                  <c:v>0.9021639743980493</c:v>
                </c:pt>
                <c:pt idx="555">
                  <c:v>0.9052118256629077</c:v>
                </c:pt>
                <c:pt idx="556">
                  <c:v>0.9052118256629077</c:v>
                </c:pt>
                <c:pt idx="557">
                  <c:v>0.9052118256629077</c:v>
                </c:pt>
                <c:pt idx="558">
                  <c:v>0.9052118256629077</c:v>
                </c:pt>
                <c:pt idx="559">
                  <c:v>0.9052118256629077</c:v>
                </c:pt>
                <c:pt idx="560">
                  <c:v>0.9052118256629077</c:v>
                </c:pt>
                <c:pt idx="561">
                  <c:v>0.9052118256629077</c:v>
                </c:pt>
                <c:pt idx="562">
                  <c:v>0.9052118256629077</c:v>
                </c:pt>
                <c:pt idx="563">
                  <c:v>0.90825967692776588</c:v>
                </c:pt>
                <c:pt idx="564">
                  <c:v>0.90825967692776588</c:v>
                </c:pt>
                <c:pt idx="565">
                  <c:v>0.90825967692776588</c:v>
                </c:pt>
                <c:pt idx="566">
                  <c:v>0.90825967692776588</c:v>
                </c:pt>
                <c:pt idx="567">
                  <c:v>0.90825967692776588</c:v>
                </c:pt>
                <c:pt idx="568">
                  <c:v>0.90825967692776588</c:v>
                </c:pt>
                <c:pt idx="569">
                  <c:v>0.91130752819262417</c:v>
                </c:pt>
                <c:pt idx="570">
                  <c:v>0.91130752819262417</c:v>
                </c:pt>
                <c:pt idx="571">
                  <c:v>0.91130752819262417</c:v>
                </c:pt>
                <c:pt idx="572">
                  <c:v>0.91130752819262417</c:v>
                </c:pt>
                <c:pt idx="573">
                  <c:v>0.91130752819262417</c:v>
                </c:pt>
                <c:pt idx="574">
                  <c:v>0.91130752819262417</c:v>
                </c:pt>
                <c:pt idx="575">
                  <c:v>0.91130752819262417</c:v>
                </c:pt>
                <c:pt idx="576">
                  <c:v>0.91130752819262417</c:v>
                </c:pt>
                <c:pt idx="577">
                  <c:v>0.91130752819262417</c:v>
                </c:pt>
                <c:pt idx="578">
                  <c:v>0.91435537945748246</c:v>
                </c:pt>
                <c:pt idx="579">
                  <c:v>0.91435537945748246</c:v>
                </c:pt>
                <c:pt idx="580">
                  <c:v>0.91435537945748246</c:v>
                </c:pt>
                <c:pt idx="581">
                  <c:v>0.91435537945748246</c:v>
                </c:pt>
                <c:pt idx="582">
                  <c:v>0.91435537945748246</c:v>
                </c:pt>
                <c:pt idx="583">
                  <c:v>0.91435537945748246</c:v>
                </c:pt>
                <c:pt idx="584">
                  <c:v>0.91435537945748246</c:v>
                </c:pt>
                <c:pt idx="585">
                  <c:v>0.91740323072234065</c:v>
                </c:pt>
                <c:pt idx="586">
                  <c:v>0.91740323072234065</c:v>
                </c:pt>
                <c:pt idx="587">
                  <c:v>0.91740323072234065</c:v>
                </c:pt>
                <c:pt idx="588">
                  <c:v>0.91740323072234065</c:v>
                </c:pt>
                <c:pt idx="589">
                  <c:v>0.91740323072234065</c:v>
                </c:pt>
                <c:pt idx="590">
                  <c:v>0.91740323072234065</c:v>
                </c:pt>
                <c:pt idx="591">
                  <c:v>0.91740323072234065</c:v>
                </c:pt>
                <c:pt idx="592">
                  <c:v>0.91740323072234065</c:v>
                </c:pt>
                <c:pt idx="593">
                  <c:v>0.91740323072234065</c:v>
                </c:pt>
                <c:pt idx="594">
                  <c:v>0.91740323072234065</c:v>
                </c:pt>
                <c:pt idx="595">
                  <c:v>0.91740323072234065</c:v>
                </c:pt>
                <c:pt idx="596">
                  <c:v>0.91740323072234065</c:v>
                </c:pt>
                <c:pt idx="597">
                  <c:v>0.91740323072234065</c:v>
                </c:pt>
                <c:pt idx="598">
                  <c:v>0.91740323072234065</c:v>
                </c:pt>
                <c:pt idx="599">
                  <c:v>0.91740323072234065</c:v>
                </c:pt>
                <c:pt idx="600">
                  <c:v>0.92045108198719894</c:v>
                </c:pt>
                <c:pt idx="601">
                  <c:v>0.92045108198719894</c:v>
                </c:pt>
                <c:pt idx="602">
                  <c:v>0.92045108198719894</c:v>
                </c:pt>
                <c:pt idx="603">
                  <c:v>0.92045108198719894</c:v>
                </c:pt>
                <c:pt idx="604">
                  <c:v>0.92045108198719894</c:v>
                </c:pt>
                <c:pt idx="605">
                  <c:v>0.92045108198719894</c:v>
                </c:pt>
                <c:pt idx="606">
                  <c:v>0.92045108198719894</c:v>
                </c:pt>
                <c:pt idx="607">
                  <c:v>0.92045108198719894</c:v>
                </c:pt>
                <c:pt idx="608">
                  <c:v>0.92045108198719894</c:v>
                </c:pt>
                <c:pt idx="609">
                  <c:v>0.92045108198719894</c:v>
                </c:pt>
                <c:pt idx="610">
                  <c:v>0.92349893325205723</c:v>
                </c:pt>
                <c:pt idx="611">
                  <c:v>0.92349893325205723</c:v>
                </c:pt>
                <c:pt idx="612">
                  <c:v>0.92654678451691552</c:v>
                </c:pt>
                <c:pt idx="613">
                  <c:v>0.92349893325205723</c:v>
                </c:pt>
                <c:pt idx="614">
                  <c:v>0.92349893325205723</c:v>
                </c:pt>
                <c:pt idx="615">
                  <c:v>0.92349893325205723</c:v>
                </c:pt>
                <c:pt idx="616">
                  <c:v>0.92349893325205723</c:v>
                </c:pt>
                <c:pt idx="617">
                  <c:v>0.92349893325205723</c:v>
                </c:pt>
                <c:pt idx="618">
                  <c:v>0.92349893325205723</c:v>
                </c:pt>
                <c:pt idx="619">
                  <c:v>0.92349893325205723</c:v>
                </c:pt>
                <c:pt idx="620">
                  <c:v>0.92349893325205723</c:v>
                </c:pt>
                <c:pt idx="621">
                  <c:v>0.92349893325205723</c:v>
                </c:pt>
                <c:pt idx="622">
                  <c:v>0.92349893325205723</c:v>
                </c:pt>
                <c:pt idx="623">
                  <c:v>0.92349893325205723</c:v>
                </c:pt>
                <c:pt idx="624">
                  <c:v>0.92349893325205723</c:v>
                </c:pt>
                <c:pt idx="625">
                  <c:v>0.92349893325205723</c:v>
                </c:pt>
                <c:pt idx="626">
                  <c:v>0.92349893325205723</c:v>
                </c:pt>
                <c:pt idx="627">
                  <c:v>0.92349893325205723</c:v>
                </c:pt>
                <c:pt idx="628">
                  <c:v>0.92349893325205723</c:v>
                </c:pt>
                <c:pt idx="629">
                  <c:v>0.92349893325205723</c:v>
                </c:pt>
                <c:pt idx="630">
                  <c:v>0.92349893325205723</c:v>
                </c:pt>
                <c:pt idx="631">
                  <c:v>0.92349893325205723</c:v>
                </c:pt>
                <c:pt idx="632">
                  <c:v>0.92349893325205723</c:v>
                </c:pt>
                <c:pt idx="633">
                  <c:v>0.92349893325205723</c:v>
                </c:pt>
                <c:pt idx="634">
                  <c:v>0.92349893325205723</c:v>
                </c:pt>
                <c:pt idx="635">
                  <c:v>0.92349893325205723</c:v>
                </c:pt>
                <c:pt idx="636">
                  <c:v>0.92349893325205723</c:v>
                </c:pt>
                <c:pt idx="637">
                  <c:v>0.92349893325205723</c:v>
                </c:pt>
                <c:pt idx="638">
                  <c:v>0.92349893325205723</c:v>
                </c:pt>
                <c:pt idx="639">
                  <c:v>0.92349893325205723</c:v>
                </c:pt>
                <c:pt idx="640">
                  <c:v>0.92349893325205723</c:v>
                </c:pt>
                <c:pt idx="641">
                  <c:v>0.92349893325205723</c:v>
                </c:pt>
                <c:pt idx="642">
                  <c:v>0.92349893325205723</c:v>
                </c:pt>
                <c:pt idx="643">
                  <c:v>0.92349893325205723</c:v>
                </c:pt>
                <c:pt idx="644">
                  <c:v>0.92349893325205723</c:v>
                </c:pt>
                <c:pt idx="645">
                  <c:v>0.92349893325205723</c:v>
                </c:pt>
                <c:pt idx="646">
                  <c:v>0.92349893325205723</c:v>
                </c:pt>
                <c:pt idx="647">
                  <c:v>0.92349893325205723</c:v>
                </c:pt>
                <c:pt idx="648">
                  <c:v>0.92349893325205723</c:v>
                </c:pt>
                <c:pt idx="649">
                  <c:v>0.92349893325205723</c:v>
                </c:pt>
                <c:pt idx="650">
                  <c:v>0.92349893325205723</c:v>
                </c:pt>
                <c:pt idx="651">
                  <c:v>0.92349893325205723</c:v>
                </c:pt>
                <c:pt idx="652">
                  <c:v>0.92349893325205723</c:v>
                </c:pt>
                <c:pt idx="653">
                  <c:v>0.92045108198719894</c:v>
                </c:pt>
                <c:pt idx="654">
                  <c:v>0.92349893325205723</c:v>
                </c:pt>
                <c:pt idx="655">
                  <c:v>0.92349893325205723</c:v>
                </c:pt>
                <c:pt idx="656">
                  <c:v>0.92045108198719894</c:v>
                </c:pt>
                <c:pt idx="657">
                  <c:v>0.92045108198719894</c:v>
                </c:pt>
                <c:pt idx="658">
                  <c:v>0.92045108198719894</c:v>
                </c:pt>
                <c:pt idx="659">
                  <c:v>0.92045108198719894</c:v>
                </c:pt>
                <c:pt idx="660">
                  <c:v>0.92045108198719894</c:v>
                </c:pt>
                <c:pt idx="661">
                  <c:v>0.92045108198719894</c:v>
                </c:pt>
                <c:pt idx="662">
                  <c:v>0.92045108198719894</c:v>
                </c:pt>
                <c:pt idx="663">
                  <c:v>0.92045108198719894</c:v>
                </c:pt>
                <c:pt idx="664">
                  <c:v>0.92045108198719894</c:v>
                </c:pt>
                <c:pt idx="665">
                  <c:v>0.92045108198719894</c:v>
                </c:pt>
                <c:pt idx="666">
                  <c:v>0.92045108198719894</c:v>
                </c:pt>
                <c:pt idx="667">
                  <c:v>0.92045108198719894</c:v>
                </c:pt>
                <c:pt idx="668">
                  <c:v>0.92045108198719894</c:v>
                </c:pt>
                <c:pt idx="669">
                  <c:v>0.91740323072234065</c:v>
                </c:pt>
                <c:pt idx="670">
                  <c:v>0.91740323072234065</c:v>
                </c:pt>
                <c:pt idx="671">
                  <c:v>0.91740323072234065</c:v>
                </c:pt>
                <c:pt idx="672">
                  <c:v>0.91740323072234065</c:v>
                </c:pt>
                <c:pt idx="673">
                  <c:v>0.91740323072234065</c:v>
                </c:pt>
                <c:pt idx="674">
                  <c:v>0.91740323072234065</c:v>
                </c:pt>
                <c:pt idx="675">
                  <c:v>0.91740323072234065</c:v>
                </c:pt>
                <c:pt idx="676">
                  <c:v>0.91740323072234065</c:v>
                </c:pt>
                <c:pt idx="677">
                  <c:v>0.91740323072234065</c:v>
                </c:pt>
                <c:pt idx="678">
                  <c:v>0.91740323072234065</c:v>
                </c:pt>
                <c:pt idx="679">
                  <c:v>0.91435537945748246</c:v>
                </c:pt>
                <c:pt idx="680">
                  <c:v>0.91740323072234065</c:v>
                </c:pt>
                <c:pt idx="681">
                  <c:v>0.91740323072234065</c:v>
                </c:pt>
                <c:pt idx="682">
                  <c:v>0.91435537945748246</c:v>
                </c:pt>
                <c:pt idx="683">
                  <c:v>0.91435537945748246</c:v>
                </c:pt>
                <c:pt idx="684">
                  <c:v>0.91435537945748246</c:v>
                </c:pt>
                <c:pt idx="685">
                  <c:v>0.91435537945748246</c:v>
                </c:pt>
                <c:pt idx="686">
                  <c:v>0.91435537945748246</c:v>
                </c:pt>
                <c:pt idx="687">
                  <c:v>0.91435537945748246</c:v>
                </c:pt>
                <c:pt idx="688">
                  <c:v>0.91435537945748246</c:v>
                </c:pt>
                <c:pt idx="689">
                  <c:v>0.91435537945748246</c:v>
                </c:pt>
                <c:pt idx="690">
                  <c:v>0.91130752819262417</c:v>
                </c:pt>
                <c:pt idx="691">
                  <c:v>0.91130752819262417</c:v>
                </c:pt>
                <c:pt idx="692">
                  <c:v>0.91130752819262417</c:v>
                </c:pt>
                <c:pt idx="693">
                  <c:v>0.91130752819262417</c:v>
                </c:pt>
                <c:pt idx="694">
                  <c:v>0.91130752819262417</c:v>
                </c:pt>
                <c:pt idx="695">
                  <c:v>0.91130752819262417</c:v>
                </c:pt>
                <c:pt idx="696">
                  <c:v>0.91130752819262417</c:v>
                </c:pt>
                <c:pt idx="697">
                  <c:v>0.91130752819262417</c:v>
                </c:pt>
                <c:pt idx="698">
                  <c:v>0.91130752819262417</c:v>
                </c:pt>
                <c:pt idx="699">
                  <c:v>0.91130752819262417</c:v>
                </c:pt>
                <c:pt idx="700">
                  <c:v>0.91130752819262417</c:v>
                </c:pt>
                <c:pt idx="701">
                  <c:v>0.91130752819262417</c:v>
                </c:pt>
                <c:pt idx="702">
                  <c:v>0.91130752819262417</c:v>
                </c:pt>
                <c:pt idx="703">
                  <c:v>0.90825967692776588</c:v>
                </c:pt>
                <c:pt idx="704">
                  <c:v>0.90825967692776588</c:v>
                </c:pt>
                <c:pt idx="705">
                  <c:v>0.90825967692776588</c:v>
                </c:pt>
                <c:pt idx="706">
                  <c:v>0.90825967692776588</c:v>
                </c:pt>
                <c:pt idx="707">
                  <c:v>0.90825967692776588</c:v>
                </c:pt>
                <c:pt idx="708">
                  <c:v>0.90825967692776588</c:v>
                </c:pt>
                <c:pt idx="709">
                  <c:v>0.90825967692776588</c:v>
                </c:pt>
                <c:pt idx="710">
                  <c:v>0.90825967692776588</c:v>
                </c:pt>
                <c:pt idx="711">
                  <c:v>0.9052118256629077</c:v>
                </c:pt>
                <c:pt idx="712">
                  <c:v>0.9052118256629077</c:v>
                </c:pt>
                <c:pt idx="713">
                  <c:v>0.9052118256629077</c:v>
                </c:pt>
                <c:pt idx="714">
                  <c:v>0.9052118256629077</c:v>
                </c:pt>
                <c:pt idx="715">
                  <c:v>0.9052118256629077</c:v>
                </c:pt>
                <c:pt idx="716">
                  <c:v>0.9052118256629077</c:v>
                </c:pt>
                <c:pt idx="717">
                  <c:v>0.9052118256629077</c:v>
                </c:pt>
                <c:pt idx="718">
                  <c:v>0.9052118256629077</c:v>
                </c:pt>
                <c:pt idx="719">
                  <c:v>0.9052118256629077</c:v>
                </c:pt>
                <c:pt idx="720">
                  <c:v>0.9052118256629077</c:v>
                </c:pt>
                <c:pt idx="721">
                  <c:v>0.9021639743980493</c:v>
                </c:pt>
                <c:pt idx="722">
                  <c:v>0.9021639743980493</c:v>
                </c:pt>
                <c:pt idx="723">
                  <c:v>0.9021639743980493</c:v>
                </c:pt>
                <c:pt idx="724">
                  <c:v>0.9021639743980493</c:v>
                </c:pt>
                <c:pt idx="725">
                  <c:v>0.9021639743980493</c:v>
                </c:pt>
                <c:pt idx="726">
                  <c:v>0.89911612313319111</c:v>
                </c:pt>
                <c:pt idx="727">
                  <c:v>0.9021639743980493</c:v>
                </c:pt>
                <c:pt idx="728">
                  <c:v>0.89911612313319111</c:v>
                </c:pt>
                <c:pt idx="729">
                  <c:v>0.9021639743980493</c:v>
                </c:pt>
                <c:pt idx="730">
                  <c:v>0.89911612313319111</c:v>
                </c:pt>
                <c:pt idx="731">
                  <c:v>0.89911612313319111</c:v>
                </c:pt>
                <c:pt idx="732">
                  <c:v>0.89911612313319111</c:v>
                </c:pt>
                <c:pt idx="733">
                  <c:v>0.89911612313319111</c:v>
                </c:pt>
                <c:pt idx="734">
                  <c:v>0.89911612313319111</c:v>
                </c:pt>
                <c:pt idx="735">
                  <c:v>0.89911612313319111</c:v>
                </c:pt>
                <c:pt idx="736">
                  <c:v>0.89911612313319111</c:v>
                </c:pt>
                <c:pt idx="737">
                  <c:v>0.89911612313319111</c:v>
                </c:pt>
                <c:pt idx="738">
                  <c:v>0.89911612313319111</c:v>
                </c:pt>
                <c:pt idx="739">
                  <c:v>0.89911612313319111</c:v>
                </c:pt>
                <c:pt idx="740">
                  <c:v>0.89911612313319111</c:v>
                </c:pt>
                <c:pt idx="741">
                  <c:v>0.89911612313319111</c:v>
                </c:pt>
                <c:pt idx="742">
                  <c:v>0.89911612313319111</c:v>
                </c:pt>
                <c:pt idx="743">
                  <c:v>0.89606827186833282</c:v>
                </c:pt>
                <c:pt idx="744">
                  <c:v>0.89606827186833282</c:v>
                </c:pt>
                <c:pt idx="745">
                  <c:v>0.89606827186833282</c:v>
                </c:pt>
                <c:pt idx="746">
                  <c:v>0.89606827186833282</c:v>
                </c:pt>
                <c:pt idx="747">
                  <c:v>0.89606827186833282</c:v>
                </c:pt>
                <c:pt idx="748">
                  <c:v>0.89606827186833282</c:v>
                </c:pt>
                <c:pt idx="749">
                  <c:v>0.89606827186833282</c:v>
                </c:pt>
                <c:pt idx="750">
                  <c:v>0.89606827186833282</c:v>
                </c:pt>
                <c:pt idx="751">
                  <c:v>0.89606827186833282</c:v>
                </c:pt>
                <c:pt idx="752">
                  <c:v>0.89606827186833282</c:v>
                </c:pt>
                <c:pt idx="753">
                  <c:v>0.89606827186833282</c:v>
                </c:pt>
                <c:pt idx="754">
                  <c:v>0.89606827186833282</c:v>
                </c:pt>
                <c:pt idx="755">
                  <c:v>0.89606827186833282</c:v>
                </c:pt>
                <c:pt idx="756">
                  <c:v>0.89606827186833282</c:v>
                </c:pt>
                <c:pt idx="757">
                  <c:v>0.89606827186833282</c:v>
                </c:pt>
                <c:pt idx="758">
                  <c:v>0.89606827186833282</c:v>
                </c:pt>
                <c:pt idx="759">
                  <c:v>0.89606827186833282</c:v>
                </c:pt>
                <c:pt idx="760">
                  <c:v>0.89606827186833282</c:v>
                </c:pt>
                <c:pt idx="761">
                  <c:v>0.89606827186833282</c:v>
                </c:pt>
                <c:pt idx="762">
                  <c:v>0.89606827186833282</c:v>
                </c:pt>
                <c:pt idx="763">
                  <c:v>0.89606827186833282</c:v>
                </c:pt>
                <c:pt idx="764">
                  <c:v>0.89606827186833282</c:v>
                </c:pt>
                <c:pt idx="765">
                  <c:v>0.89911612313319111</c:v>
                </c:pt>
                <c:pt idx="766">
                  <c:v>0.89911612313319111</c:v>
                </c:pt>
                <c:pt idx="767">
                  <c:v>0.89911612313319111</c:v>
                </c:pt>
                <c:pt idx="768">
                  <c:v>0.89911612313319111</c:v>
                </c:pt>
                <c:pt idx="769">
                  <c:v>0.89911612313319111</c:v>
                </c:pt>
                <c:pt idx="770">
                  <c:v>0.89911612313319111</c:v>
                </c:pt>
                <c:pt idx="771">
                  <c:v>0.89911612313319111</c:v>
                </c:pt>
                <c:pt idx="772">
                  <c:v>0.89911612313319111</c:v>
                </c:pt>
                <c:pt idx="773">
                  <c:v>0.89911612313319111</c:v>
                </c:pt>
                <c:pt idx="774">
                  <c:v>0.9021639743980493</c:v>
                </c:pt>
                <c:pt idx="775">
                  <c:v>0.9021639743980493</c:v>
                </c:pt>
                <c:pt idx="776">
                  <c:v>0.9021639743980493</c:v>
                </c:pt>
                <c:pt idx="777">
                  <c:v>0.9021639743980493</c:v>
                </c:pt>
                <c:pt idx="778">
                  <c:v>0.9052118256629077</c:v>
                </c:pt>
                <c:pt idx="779">
                  <c:v>0.9052118256629077</c:v>
                </c:pt>
                <c:pt idx="780">
                  <c:v>0.9052118256629077</c:v>
                </c:pt>
                <c:pt idx="781">
                  <c:v>0.9052118256629077</c:v>
                </c:pt>
                <c:pt idx="782">
                  <c:v>0.90825967692776588</c:v>
                </c:pt>
                <c:pt idx="783">
                  <c:v>0.90825967692776588</c:v>
                </c:pt>
                <c:pt idx="784">
                  <c:v>0.90825967692776588</c:v>
                </c:pt>
                <c:pt idx="785">
                  <c:v>0.91130752819262417</c:v>
                </c:pt>
                <c:pt idx="786">
                  <c:v>0.91130752819262417</c:v>
                </c:pt>
                <c:pt idx="787">
                  <c:v>0.91130752819262417</c:v>
                </c:pt>
                <c:pt idx="788">
                  <c:v>0.91130752819262417</c:v>
                </c:pt>
                <c:pt idx="789">
                  <c:v>0.91435537945748246</c:v>
                </c:pt>
                <c:pt idx="790">
                  <c:v>0.91435537945748246</c:v>
                </c:pt>
                <c:pt idx="791">
                  <c:v>0.91435537945748246</c:v>
                </c:pt>
                <c:pt idx="792">
                  <c:v>0.91435537945748246</c:v>
                </c:pt>
                <c:pt idx="793">
                  <c:v>0.91740323072234065</c:v>
                </c:pt>
                <c:pt idx="794">
                  <c:v>0.91740323072234065</c:v>
                </c:pt>
                <c:pt idx="795">
                  <c:v>0.92045108198719894</c:v>
                </c:pt>
                <c:pt idx="796">
                  <c:v>0.92045108198719894</c:v>
                </c:pt>
                <c:pt idx="797">
                  <c:v>0.92045108198719894</c:v>
                </c:pt>
                <c:pt idx="798">
                  <c:v>0.92349893325205723</c:v>
                </c:pt>
                <c:pt idx="799">
                  <c:v>0.92349893325205723</c:v>
                </c:pt>
                <c:pt idx="800">
                  <c:v>0.92654678451691552</c:v>
                </c:pt>
                <c:pt idx="801">
                  <c:v>0.92654678451691552</c:v>
                </c:pt>
                <c:pt idx="802">
                  <c:v>0.9295946357817737</c:v>
                </c:pt>
                <c:pt idx="803">
                  <c:v>0.9295946357817737</c:v>
                </c:pt>
                <c:pt idx="804">
                  <c:v>0.9295946357817737</c:v>
                </c:pt>
                <c:pt idx="805">
                  <c:v>0.93264248704663211</c:v>
                </c:pt>
                <c:pt idx="806">
                  <c:v>0.93264248704663211</c:v>
                </c:pt>
                <c:pt idx="807">
                  <c:v>0.93569033831149029</c:v>
                </c:pt>
                <c:pt idx="808">
                  <c:v>0.93569033831149029</c:v>
                </c:pt>
                <c:pt idx="809">
                  <c:v>0.93569033831149029</c:v>
                </c:pt>
                <c:pt idx="810">
                  <c:v>0.93873818957634869</c:v>
                </c:pt>
                <c:pt idx="811">
                  <c:v>0.93873818957634869</c:v>
                </c:pt>
                <c:pt idx="812">
                  <c:v>0.93873818957634869</c:v>
                </c:pt>
                <c:pt idx="813">
                  <c:v>0.94178604084120687</c:v>
                </c:pt>
                <c:pt idx="814">
                  <c:v>0.94483389210606517</c:v>
                </c:pt>
                <c:pt idx="815">
                  <c:v>0.94483389210606517</c:v>
                </c:pt>
                <c:pt idx="816">
                  <c:v>0.94483389210606517</c:v>
                </c:pt>
                <c:pt idx="817">
                  <c:v>0.94788174337092346</c:v>
                </c:pt>
                <c:pt idx="818">
                  <c:v>0.94788174337092346</c:v>
                </c:pt>
                <c:pt idx="819">
                  <c:v>0.95092959463578175</c:v>
                </c:pt>
                <c:pt idx="820">
                  <c:v>0.95092959463578175</c:v>
                </c:pt>
                <c:pt idx="821">
                  <c:v>0.95092959463578175</c:v>
                </c:pt>
                <c:pt idx="822">
                  <c:v>0.95397744590063993</c:v>
                </c:pt>
                <c:pt idx="823">
                  <c:v>0.95397744590063993</c:v>
                </c:pt>
                <c:pt idx="824">
                  <c:v>0.95397744590063993</c:v>
                </c:pt>
                <c:pt idx="825">
                  <c:v>0.95702529716549833</c:v>
                </c:pt>
                <c:pt idx="826">
                  <c:v>0.95702529716549833</c:v>
                </c:pt>
                <c:pt idx="827">
                  <c:v>0.95702529716549833</c:v>
                </c:pt>
                <c:pt idx="828">
                  <c:v>0.96007314843035652</c:v>
                </c:pt>
                <c:pt idx="829">
                  <c:v>0.96007314843035652</c:v>
                </c:pt>
                <c:pt idx="830">
                  <c:v>0.96007314843035652</c:v>
                </c:pt>
                <c:pt idx="831">
                  <c:v>0.96312099969521492</c:v>
                </c:pt>
                <c:pt idx="832">
                  <c:v>0.96312099969521492</c:v>
                </c:pt>
                <c:pt idx="833">
                  <c:v>0.96312099969521492</c:v>
                </c:pt>
                <c:pt idx="834">
                  <c:v>0.96312099969521492</c:v>
                </c:pt>
                <c:pt idx="835">
                  <c:v>0.9661688509600731</c:v>
                </c:pt>
                <c:pt idx="836">
                  <c:v>0.9661688509600731</c:v>
                </c:pt>
                <c:pt idx="837">
                  <c:v>0.9661688509600731</c:v>
                </c:pt>
                <c:pt idx="838">
                  <c:v>0.9661688509600731</c:v>
                </c:pt>
                <c:pt idx="839">
                  <c:v>0.9661688509600731</c:v>
                </c:pt>
                <c:pt idx="840">
                  <c:v>0.96921670222493139</c:v>
                </c:pt>
                <c:pt idx="841">
                  <c:v>0.9661688509600731</c:v>
                </c:pt>
                <c:pt idx="842">
                  <c:v>0.96921670222493139</c:v>
                </c:pt>
                <c:pt idx="843">
                  <c:v>0.96921670222493139</c:v>
                </c:pt>
                <c:pt idx="844">
                  <c:v>0.96921670222493139</c:v>
                </c:pt>
                <c:pt idx="845">
                  <c:v>0.96921670222493139</c:v>
                </c:pt>
                <c:pt idx="846">
                  <c:v>0.96921670222493139</c:v>
                </c:pt>
                <c:pt idx="847">
                  <c:v>0.96921670222493139</c:v>
                </c:pt>
                <c:pt idx="848">
                  <c:v>0.96921670222493139</c:v>
                </c:pt>
                <c:pt idx="849">
                  <c:v>0.97226455348978968</c:v>
                </c:pt>
                <c:pt idx="850">
                  <c:v>0.96921670222493139</c:v>
                </c:pt>
                <c:pt idx="851">
                  <c:v>0.96921670222493139</c:v>
                </c:pt>
                <c:pt idx="852">
                  <c:v>0.97226455348978968</c:v>
                </c:pt>
                <c:pt idx="853">
                  <c:v>0.97226455348978968</c:v>
                </c:pt>
                <c:pt idx="854">
                  <c:v>0.97226455348978968</c:v>
                </c:pt>
                <c:pt idx="855">
                  <c:v>0.97226455348978968</c:v>
                </c:pt>
                <c:pt idx="856">
                  <c:v>0.97226455348978968</c:v>
                </c:pt>
                <c:pt idx="857">
                  <c:v>0.97226455348978968</c:v>
                </c:pt>
                <c:pt idx="858">
                  <c:v>0.97226455348978968</c:v>
                </c:pt>
                <c:pt idx="859">
                  <c:v>0.97226455348978968</c:v>
                </c:pt>
                <c:pt idx="860">
                  <c:v>0.97226455348978968</c:v>
                </c:pt>
                <c:pt idx="861">
                  <c:v>0.97226455348978968</c:v>
                </c:pt>
                <c:pt idx="862">
                  <c:v>0.97226455348978968</c:v>
                </c:pt>
                <c:pt idx="863">
                  <c:v>0.97226455348978968</c:v>
                </c:pt>
                <c:pt idx="864">
                  <c:v>0.96921670222493139</c:v>
                </c:pt>
                <c:pt idx="865">
                  <c:v>0.96921670222493139</c:v>
                </c:pt>
                <c:pt idx="866">
                  <c:v>0.97226455348978968</c:v>
                </c:pt>
                <c:pt idx="867">
                  <c:v>0.96921670222493139</c:v>
                </c:pt>
                <c:pt idx="868">
                  <c:v>0.96921670222493139</c:v>
                </c:pt>
                <c:pt idx="869">
                  <c:v>0.96921670222493139</c:v>
                </c:pt>
                <c:pt idx="870">
                  <c:v>0.96921670222493139</c:v>
                </c:pt>
                <c:pt idx="871">
                  <c:v>0.96921670222493139</c:v>
                </c:pt>
                <c:pt idx="872">
                  <c:v>0.96921670222493139</c:v>
                </c:pt>
                <c:pt idx="873">
                  <c:v>0.96921670222493139</c:v>
                </c:pt>
                <c:pt idx="874">
                  <c:v>0.96921670222493139</c:v>
                </c:pt>
                <c:pt idx="875">
                  <c:v>0.96921670222493139</c:v>
                </c:pt>
                <c:pt idx="876">
                  <c:v>0.96921670222493139</c:v>
                </c:pt>
                <c:pt idx="877">
                  <c:v>0.96921670222493139</c:v>
                </c:pt>
                <c:pt idx="878">
                  <c:v>0.96921670222493139</c:v>
                </c:pt>
                <c:pt idx="879">
                  <c:v>0.9661688509600731</c:v>
                </c:pt>
                <c:pt idx="880">
                  <c:v>0.9661688509600731</c:v>
                </c:pt>
                <c:pt idx="881">
                  <c:v>0.9661688509600731</c:v>
                </c:pt>
                <c:pt idx="882">
                  <c:v>0.9661688509600731</c:v>
                </c:pt>
                <c:pt idx="883">
                  <c:v>0.9661688509600731</c:v>
                </c:pt>
                <c:pt idx="884">
                  <c:v>0.9661688509600731</c:v>
                </c:pt>
                <c:pt idx="885">
                  <c:v>0.9661688509600731</c:v>
                </c:pt>
                <c:pt idx="886">
                  <c:v>0.9661688509600731</c:v>
                </c:pt>
                <c:pt idx="887">
                  <c:v>0.9661688509600731</c:v>
                </c:pt>
                <c:pt idx="888">
                  <c:v>0.9661688509600731</c:v>
                </c:pt>
                <c:pt idx="889">
                  <c:v>0.96312099969521492</c:v>
                </c:pt>
                <c:pt idx="890">
                  <c:v>0.96312099969521492</c:v>
                </c:pt>
                <c:pt idx="891">
                  <c:v>0.96312099969521492</c:v>
                </c:pt>
                <c:pt idx="892">
                  <c:v>0.96312099969521492</c:v>
                </c:pt>
                <c:pt idx="893">
                  <c:v>0.96312099969521492</c:v>
                </c:pt>
                <c:pt idx="894">
                  <c:v>0.96007314843035652</c:v>
                </c:pt>
                <c:pt idx="895">
                  <c:v>0.96007314843035652</c:v>
                </c:pt>
                <c:pt idx="896">
                  <c:v>0.96007314843035652</c:v>
                </c:pt>
                <c:pt idx="897">
                  <c:v>0.95702529716549833</c:v>
                </c:pt>
                <c:pt idx="898">
                  <c:v>0.96007314843035652</c:v>
                </c:pt>
                <c:pt idx="899">
                  <c:v>0.95702529716549833</c:v>
                </c:pt>
                <c:pt idx="900">
                  <c:v>0.96007314843035652</c:v>
                </c:pt>
                <c:pt idx="901">
                  <c:v>0.95702529716549833</c:v>
                </c:pt>
                <c:pt idx="902">
                  <c:v>0.95702529716549833</c:v>
                </c:pt>
                <c:pt idx="903">
                  <c:v>0.95702529716549833</c:v>
                </c:pt>
                <c:pt idx="904">
                  <c:v>0.95397744590063993</c:v>
                </c:pt>
                <c:pt idx="905">
                  <c:v>0.95397744590063993</c:v>
                </c:pt>
                <c:pt idx="906">
                  <c:v>0.95397744590063993</c:v>
                </c:pt>
                <c:pt idx="907">
                  <c:v>0.95397744590063993</c:v>
                </c:pt>
                <c:pt idx="908">
                  <c:v>0.95397744590063993</c:v>
                </c:pt>
                <c:pt idx="909">
                  <c:v>0.95092959463578175</c:v>
                </c:pt>
                <c:pt idx="910">
                  <c:v>0.95092959463578175</c:v>
                </c:pt>
                <c:pt idx="911">
                  <c:v>0.95092959463578175</c:v>
                </c:pt>
                <c:pt idx="912">
                  <c:v>0.95092959463578175</c:v>
                </c:pt>
                <c:pt idx="913">
                  <c:v>0.95092959463578175</c:v>
                </c:pt>
                <c:pt idx="914">
                  <c:v>0.95092959463578175</c:v>
                </c:pt>
                <c:pt idx="915">
                  <c:v>0.94788174337092346</c:v>
                </c:pt>
                <c:pt idx="916">
                  <c:v>0.94788174337092346</c:v>
                </c:pt>
                <c:pt idx="917">
                  <c:v>0.94788174337092346</c:v>
                </c:pt>
                <c:pt idx="918">
                  <c:v>0.94788174337092346</c:v>
                </c:pt>
                <c:pt idx="919">
                  <c:v>0.94483389210606517</c:v>
                </c:pt>
                <c:pt idx="920">
                  <c:v>0.94483389210606517</c:v>
                </c:pt>
                <c:pt idx="921">
                  <c:v>0.94483389210606517</c:v>
                </c:pt>
                <c:pt idx="922">
                  <c:v>0.94483389210606517</c:v>
                </c:pt>
                <c:pt idx="923">
                  <c:v>0.94178604084120687</c:v>
                </c:pt>
                <c:pt idx="924">
                  <c:v>0.94178604084120687</c:v>
                </c:pt>
                <c:pt idx="925">
                  <c:v>0.94178604084120687</c:v>
                </c:pt>
                <c:pt idx="926">
                  <c:v>0.94178604084120687</c:v>
                </c:pt>
                <c:pt idx="927">
                  <c:v>0.94178604084120687</c:v>
                </c:pt>
                <c:pt idx="928">
                  <c:v>0.94178604084120687</c:v>
                </c:pt>
                <c:pt idx="929">
                  <c:v>0.93873818957634869</c:v>
                </c:pt>
                <c:pt idx="930">
                  <c:v>0.93873818957634869</c:v>
                </c:pt>
                <c:pt idx="931">
                  <c:v>0.93569033831149029</c:v>
                </c:pt>
                <c:pt idx="932">
                  <c:v>0.93569033831149029</c:v>
                </c:pt>
                <c:pt idx="933">
                  <c:v>0.93873818957634869</c:v>
                </c:pt>
                <c:pt idx="934">
                  <c:v>0.93569033831149029</c:v>
                </c:pt>
                <c:pt idx="935">
                  <c:v>0.93569033831149029</c:v>
                </c:pt>
                <c:pt idx="936">
                  <c:v>0.93569033831149029</c:v>
                </c:pt>
                <c:pt idx="937">
                  <c:v>0.93569033831149029</c:v>
                </c:pt>
                <c:pt idx="938">
                  <c:v>0.93264248704663211</c:v>
                </c:pt>
                <c:pt idx="939">
                  <c:v>0.93264248704663211</c:v>
                </c:pt>
                <c:pt idx="940">
                  <c:v>0.93264248704663211</c:v>
                </c:pt>
                <c:pt idx="941">
                  <c:v>0.93264248704663211</c:v>
                </c:pt>
                <c:pt idx="942">
                  <c:v>0.9295946357817737</c:v>
                </c:pt>
                <c:pt idx="943">
                  <c:v>0.9295946357817737</c:v>
                </c:pt>
                <c:pt idx="944">
                  <c:v>0.9295946357817737</c:v>
                </c:pt>
                <c:pt idx="945">
                  <c:v>0.9295946357817737</c:v>
                </c:pt>
                <c:pt idx="946">
                  <c:v>0.92654678451691552</c:v>
                </c:pt>
                <c:pt idx="947">
                  <c:v>0.92654678451691552</c:v>
                </c:pt>
                <c:pt idx="948">
                  <c:v>0.92654678451691552</c:v>
                </c:pt>
                <c:pt idx="949">
                  <c:v>0.92654678451691552</c:v>
                </c:pt>
                <c:pt idx="950">
                  <c:v>0.92654678451691552</c:v>
                </c:pt>
                <c:pt idx="951">
                  <c:v>0.92654678451691552</c:v>
                </c:pt>
                <c:pt idx="952">
                  <c:v>0.92349893325205723</c:v>
                </c:pt>
                <c:pt idx="953">
                  <c:v>0.92349893325205723</c:v>
                </c:pt>
                <c:pt idx="954">
                  <c:v>0.92349893325205723</c:v>
                </c:pt>
                <c:pt idx="955">
                  <c:v>0.92349893325205723</c:v>
                </c:pt>
                <c:pt idx="956">
                  <c:v>0.92045108198719894</c:v>
                </c:pt>
                <c:pt idx="957">
                  <c:v>0.92045108198719894</c:v>
                </c:pt>
                <c:pt idx="958">
                  <c:v>0.92045108198719894</c:v>
                </c:pt>
                <c:pt idx="959">
                  <c:v>0.92045108198719894</c:v>
                </c:pt>
                <c:pt idx="960">
                  <c:v>0.92045108198719894</c:v>
                </c:pt>
                <c:pt idx="961">
                  <c:v>0.92045108198719894</c:v>
                </c:pt>
                <c:pt idx="962">
                  <c:v>0.91740323072234065</c:v>
                </c:pt>
                <c:pt idx="963">
                  <c:v>0.91740323072234065</c:v>
                </c:pt>
                <c:pt idx="964">
                  <c:v>0.91740323072234065</c:v>
                </c:pt>
                <c:pt idx="965">
                  <c:v>0.91740323072234065</c:v>
                </c:pt>
                <c:pt idx="966">
                  <c:v>0.91740323072234065</c:v>
                </c:pt>
                <c:pt idx="967">
                  <c:v>0.91740323072234065</c:v>
                </c:pt>
                <c:pt idx="968">
                  <c:v>0.91740323072234065</c:v>
                </c:pt>
                <c:pt idx="969">
                  <c:v>0.91435537945748246</c:v>
                </c:pt>
                <c:pt idx="970">
                  <c:v>0.91435537945748246</c:v>
                </c:pt>
                <c:pt idx="971">
                  <c:v>0.91435537945748246</c:v>
                </c:pt>
                <c:pt idx="972">
                  <c:v>0.91435537945748246</c:v>
                </c:pt>
                <c:pt idx="973">
                  <c:v>0.91130752819262417</c:v>
                </c:pt>
                <c:pt idx="974">
                  <c:v>0.91130752819262417</c:v>
                </c:pt>
                <c:pt idx="975">
                  <c:v>0.91130752819262417</c:v>
                </c:pt>
                <c:pt idx="976">
                  <c:v>0.91130752819262417</c:v>
                </c:pt>
                <c:pt idx="977">
                  <c:v>0.91130752819262417</c:v>
                </c:pt>
                <c:pt idx="978">
                  <c:v>0.90825967692776588</c:v>
                </c:pt>
                <c:pt idx="979">
                  <c:v>0.90825967692776588</c:v>
                </c:pt>
                <c:pt idx="980">
                  <c:v>0.90825967692776588</c:v>
                </c:pt>
                <c:pt idx="981">
                  <c:v>0.90825967692776588</c:v>
                </c:pt>
                <c:pt idx="982">
                  <c:v>0.90825967692776588</c:v>
                </c:pt>
                <c:pt idx="983">
                  <c:v>0.90825967692776588</c:v>
                </c:pt>
                <c:pt idx="984">
                  <c:v>0.90825967692776588</c:v>
                </c:pt>
                <c:pt idx="985">
                  <c:v>0.9052118256629077</c:v>
                </c:pt>
                <c:pt idx="986">
                  <c:v>0.9052118256629077</c:v>
                </c:pt>
                <c:pt idx="987">
                  <c:v>0.9052118256629077</c:v>
                </c:pt>
                <c:pt idx="988">
                  <c:v>0.9052118256629077</c:v>
                </c:pt>
                <c:pt idx="989">
                  <c:v>0.9052118256629077</c:v>
                </c:pt>
                <c:pt idx="990">
                  <c:v>0.9021639743980493</c:v>
                </c:pt>
                <c:pt idx="991">
                  <c:v>0.9021639743980493</c:v>
                </c:pt>
                <c:pt idx="992">
                  <c:v>0.9021639743980493</c:v>
                </c:pt>
                <c:pt idx="993">
                  <c:v>0.9021639743980493</c:v>
                </c:pt>
                <c:pt idx="994">
                  <c:v>0.9021639743980493</c:v>
                </c:pt>
                <c:pt idx="995">
                  <c:v>0.9021639743980493</c:v>
                </c:pt>
                <c:pt idx="996">
                  <c:v>0.9021639743980493</c:v>
                </c:pt>
                <c:pt idx="997">
                  <c:v>0.9021639743980493</c:v>
                </c:pt>
                <c:pt idx="998">
                  <c:v>0.89911612313319111</c:v>
                </c:pt>
                <c:pt idx="999">
                  <c:v>0.89911612313319111</c:v>
                </c:pt>
                <c:pt idx="1000">
                  <c:v>0.89911612313319111</c:v>
                </c:pt>
                <c:pt idx="1001">
                  <c:v>0.89911612313319111</c:v>
                </c:pt>
                <c:pt idx="1002">
                  <c:v>0.89911612313319111</c:v>
                </c:pt>
                <c:pt idx="1003">
                  <c:v>0.89911612313319111</c:v>
                </c:pt>
                <c:pt idx="1004">
                  <c:v>0.89911612313319111</c:v>
                </c:pt>
                <c:pt idx="1005">
                  <c:v>0.9021639743980493</c:v>
                </c:pt>
                <c:pt idx="1006">
                  <c:v>0.89911612313319111</c:v>
                </c:pt>
                <c:pt idx="1007">
                  <c:v>0.89911612313319111</c:v>
                </c:pt>
                <c:pt idx="1008">
                  <c:v>0.89911612313319111</c:v>
                </c:pt>
                <c:pt idx="1009">
                  <c:v>0.89911612313319111</c:v>
                </c:pt>
                <c:pt idx="1010">
                  <c:v>0.89911612313319111</c:v>
                </c:pt>
                <c:pt idx="1011">
                  <c:v>0.89911612313319111</c:v>
                </c:pt>
                <c:pt idx="1012">
                  <c:v>0.89606827186833282</c:v>
                </c:pt>
                <c:pt idx="1013">
                  <c:v>0.89911612313319111</c:v>
                </c:pt>
                <c:pt idx="1014">
                  <c:v>0.89911612313319111</c:v>
                </c:pt>
                <c:pt idx="1015">
                  <c:v>0.89606827186833282</c:v>
                </c:pt>
                <c:pt idx="1016">
                  <c:v>0.89606827186833282</c:v>
                </c:pt>
                <c:pt idx="1017">
                  <c:v>0.89606827186833282</c:v>
                </c:pt>
                <c:pt idx="1018">
                  <c:v>0.89606827186833282</c:v>
                </c:pt>
                <c:pt idx="1019">
                  <c:v>0.89606827186833282</c:v>
                </c:pt>
                <c:pt idx="1020">
                  <c:v>0.89606827186833282</c:v>
                </c:pt>
                <c:pt idx="1021">
                  <c:v>0.89606827186833282</c:v>
                </c:pt>
                <c:pt idx="1022">
                  <c:v>0.89606827186833282</c:v>
                </c:pt>
                <c:pt idx="1023">
                  <c:v>0.89606827186833282</c:v>
                </c:pt>
                <c:pt idx="1024">
                  <c:v>0.89606827186833282</c:v>
                </c:pt>
                <c:pt idx="1025">
                  <c:v>0.89606827186833282</c:v>
                </c:pt>
                <c:pt idx="1026">
                  <c:v>0.89606827186833282</c:v>
                </c:pt>
                <c:pt idx="1027">
                  <c:v>0.89606827186833282</c:v>
                </c:pt>
                <c:pt idx="1028">
                  <c:v>0.89606827186833282</c:v>
                </c:pt>
                <c:pt idx="1029">
                  <c:v>0.89606827186833282</c:v>
                </c:pt>
                <c:pt idx="1030">
                  <c:v>0.89606827186833282</c:v>
                </c:pt>
                <c:pt idx="1031">
                  <c:v>0.89911612313319111</c:v>
                </c:pt>
                <c:pt idx="1032">
                  <c:v>0.89911612313319111</c:v>
                </c:pt>
                <c:pt idx="1033">
                  <c:v>0.89911612313319111</c:v>
                </c:pt>
                <c:pt idx="1034">
                  <c:v>0.89911612313319111</c:v>
                </c:pt>
                <c:pt idx="1035">
                  <c:v>0.89911612313319111</c:v>
                </c:pt>
                <c:pt idx="1036">
                  <c:v>0.89911612313319111</c:v>
                </c:pt>
                <c:pt idx="1037">
                  <c:v>0.89911612313319111</c:v>
                </c:pt>
                <c:pt idx="1038">
                  <c:v>0.9021639743980493</c:v>
                </c:pt>
                <c:pt idx="1039">
                  <c:v>0.9021639743980493</c:v>
                </c:pt>
                <c:pt idx="1040">
                  <c:v>0.9021639743980493</c:v>
                </c:pt>
                <c:pt idx="1041">
                  <c:v>0.9052118256629077</c:v>
                </c:pt>
                <c:pt idx="1042">
                  <c:v>0.9052118256629077</c:v>
                </c:pt>
                <c:pt idx="1043">
                  <c:v>0.9052118256629077</c:v>
                </c:pt>
                <c:pt idx="1044">
                  <c:v>0.9052118256629077</c:v>
                </c:pt>
                <c:pt idx="1045">
                  <c:v>0.90825967692776588</c:v>
                </c:pt>
                <c:pt idx="1046">
                  <c:v>0.90825967692776588</c:v>
                </c:pt>
                <c:pt idx="1047">
                  <c:v>0.91130752819262417</c:v>
                </c:pt>
                <c:pt idx="1048">
                  <c:v>0.91130752819262417</c:v>
                </c:pt>
                <c:pt idx="1049">
                  <c:v>0.91435537945748246</c:v>
                </c:pt>
                <c:pt idx="1050">
                  <c:v>0.91435537945748246</c:v>
                </c:pt>
                <c:pt idx="1051">
                  <c:v>0.91435537945748246</c:v>
                </c:pt>
                <c:pt idx="1052">
                  <c:v>0.91740323072234065</c:v>
                </c:pt>
                <c:pt idx="1053">
                  <c:v>0.92045108198719894</c:v>
                </c:pt>
                <c:pt idx="1054">
                  <c:v>0.92045108198719894</c:v>
                </c:pt>
                <c:pt idx="1055">
                  <c:v>0.92045108198719894</c:v>
                </c:pt>
                <c:pt idx="1056">
                  <c:v>0.92349893325205723</c:v>
                </c:pt>
                <c:pt idx="1057">
                  <c:v>0.92654678451691552</c:v>
                </c:pt>
                <c:pt idx="1058">
                  <c:v>0.92654678451691552</c:v>
                </c:pt>
                <c:pt idx="1059">
                  <c:v>0.9295946357817737</c:v>
                </c:pt>
                <c:pt idx="1060">
                  <c:v>0.93264248704663211</c:v>
                </c:pt>
                <c:pt idx="1061">
                  <c:v>0.93264248704663211</c:v>
                </c:pt>
                <c:pt idx="1062">
                  <c:v>0.93569033831149029</c:v>
                </c:pt>
                <c:pt idx="1063">
                  <c:v>0.93569033831149029</c:v>
                </c:pt>
                <c:pt idx="1064">
                  <c:v>0.93873818957634869</c:v>
                </c:pt>
                <c:pt idx="1065">
                  <c:v>0.94178604084120687</c:v>
                </c:pt>
                <c:pt idx="1066">
                  <c:v>0.94178604084120687</c:v>
                </c:pt>
                <c:pt idx="1067">
                  <c:v>0.94483389210606517</c:v>
                </c:pt>
                <c:pt idx="1068">
                  <c:v>0.94788174337092346</c:v>
                </c:pt>
                <c:pt idx="1069">
                  <c:v>0.94788174337092346</c:v>
                </c:pt>
                <c:pt idx="1070">
                  <c:v>0.95092959463578175</c:v>
                </c:pt>
                <c:pt idx="1071">
                  <c:v>0.95397744590063993</c:v>
                </c:pt>
                <c:pt idx="1072">
                  <c:v>0.95397744590063993</c:v>
                </c:pt>
                <c:pt idx="1073">
                  <c:v>0.95702529716549833</c:v>
                </c:pt>
                <c:pt idx="1074">
                  <c:v>0.95702529716549833</c:v>
                </c:pt>
                <c:pt idx="1075">
                  <c:v>0.96007314843035652</c:v>
                </c:pt>
                <c:pt idx="1076">
                  <c:v>0.96007314843035652</c:v>
                </c:pt>
                <c:pt idx="1077">
                  <c:v>0.9661688509600731</c:v>
                </c:pt>
                <c:pt idx="1078">
                  <c:v>0.9661688509600731</c:v>
                </c:pt>
                <c:pt idx="1079">
                  <c:v>0.9661688509600731</c:v>
                </c:pt>
                <c:pt idx="1080">
                  <c:v>0.96921670222493139</c:v>
                </c:pt>
                <c:pt idx="1081">
                  <c:v>0.97226455348978968</c:v>
                </c:pt>
                <c:pt idx="1082">
                  <c:v>0.97226455348978968</c:v>
                </c:pt>
                <c:pt idx="1083">
                  <c:v>0.97531240475464798</c:v>
                </c:pt>
                <c:pt idx="1084">
                  <c:v>0.97531240475464798</c:v>
                </c:pt>
                <c:pt idx="1085">
                  <c:v>0.97836025601950616</c:v>
                </c:pt>
                <c:pt idx="1086">
                  <c:v>0.98140810728436456</c:v>
                </c:pt>
                <c:pt idx="1087">
                  <c:v>0.98140810728436456</c:v>
                </c:pt>
                <c:pt idx="1088">
                  <c:v>0.98140810728436456</c:v>
                </c:pt>
                <c:pt idx="1089">
                  <c:v>0.98445595854922274</c:v>
                </c:pt>
                <c:pt idx="1090">
                  <c:v>0.98445595854922274</c:v>
                </c:pt>
                <c:pt idx="1091">
                  <c:v>0.98750380981408115</c:v>
                </c:pt>
                <c:pt idx="1092">
                  <c:v>0.99055166107893933</c:v>
                </c:pt>
                <c:pt idx="1093">
                  <c:v>0.99055166107893933</c:v>
                </c:pt>
                <c:pt idx="1094">
                  <c:v>0.99055166107893933</c:v>
                </c:pt>
                <c:pt idx="1095">
                  <c:v>0.99359951234379751</c:v>
                </c:pt>
                <c:pt idx="1096">
                  <c:v>0.99359951234379751</c:v>
                </c:pt>
                <c:pt idx="1097">
                  <c:v>0.99359951234379751</c:v>
                </c:pt>
                <c:pt idx="1098">
                  <c:v>0.99664736360865591</c:v>
                </c:pt>
                <c:pt idx="1099">
                  <c:v>0.99664736360865591</c:v>
                </c:pt>
                <c:pt idx="1100">
                  <c:v>0.99664736360865591</c:v>
                </c:pt>
                <c:pt idx="1101">
                  <c:v>0.99664736360865591</c:v>
                </c:pt>
                <c:pt idx="1102">
                  <c:v>0.99969521487351409</c:v>
                </c:pt>
                <c:pt idx="1103">
                  <c:v>0.99969521487351409</c:v>
                </c:pt>
                <c:pt idx="1104">
                  <c:v>0.99969521487351409</c:v>
                </c:pt>
                <c:pt idx="1105">
                  <c:v>1.0027430661383725</c:v>
                </c:pt>
                <c:pt idx="1106">
                  <c:v>1.0027430661383725</c:v>
                </c:pt>
                <c:pt idx="1107">
                  <c:v>1.0027430661383725</c:v>
                </c:pt>
                <c:pt idx="1108">
                  <c:v>1.0027430661383725</c:v>
                </c:pt>
                <c:pt idx="1109">
                  <c:v>1.0027430661383725</c:v>
                </c:pt>
                <c:pt idx="1110">
                  <c:v>1.0057909174032307</c:v>
                </c:pt>
                <c:pt idx="1111">
                  <c:v>1.0057909174032307</c:v>
                </c:pt>
                <c:pt idx="1112">
                  <c:v>1.0057909174032307</c:v>
                </c:pt>
                <c:pt idx="1113">
                  <c:v>1.0057909174032307</c:v>
                </c:pt>
                <c:pt idx="1114">
                  <c:v>1.0057909174032307</c:v>
                </c:pt>
                <c:pt idx="1115">
                  <c:v>1.0057909174032307</c:v>
                </c:pt>
                <c:pt idx="1116">
                  <c:v>1.0057909174032307</c:v>
                </c:pt>
                <c:pt idx="1117">
                  <c:v>1.0057909174032307</c:v>
                </c:pt>
                <c:pt idx="1118">
                  <c:v>1.0057909174032307</c:v>
                </c:pt>
                <c:pt idx="1119">
                  <c:v>1.0057909174032307</c:v>
                </c:pt>
                <c:pt idx="1120">
                  <c:v>1.0057909174032307</c:v>
                </c:pt>
                <c:pt idx="1121">
                  <c:v>1.0057909174032307</c:v>
                </c:pt>
                <c:pt idx="1122">
                  <c:v>1.0088387686680891</c:v>
                </c:pt>
                <c:pt idx="1123">
                  <c:v>1.0057909174032307</c:v>
                </c:pt>
                <c:pt idx="1124">
                  <c:v>1.0057909174032307</c:v>
                </c:pt>
                <c:pt idx="1125">
                  <c:v>1.0057909174032307</c:v>
                </c:pt>
                <c:pt idx="1126">
                  <c:v>1.0057909174032307</c:v>
                </c:pt>
                <c:pt idx="1127">
                  <c:v>1.0057909174032307</c:v>
                </c:pt>
                <c:pt idx="1128">
                  <c:v>1.0057909174032307</c:v>
                </c:pt>
                <c:pt idx="1129">
                  <c:v>1.0057909174032307</c:v>
                </c:pt>
                <c:pt idx="1130">
                  <c:v>1.0057909174032307</c:v>
                </c:pt>
                <c:pt idx="1131">
                  <c:v>1.0057909174032307</c:v>
                </c:pt>
                <c:pt idx="1132">
                  <c:v>1.0057909174032307</c:v>
                </c:pt>
                <c:pt idx="1133">
                  <c:v>1.0057909174032307</c:v>
                </c:pt>
                <c:pt idx="1134">
                  <c:v>1.0057909174032307</c:v>
                </c:pt>
                <c:pt idx="1135">
                  <c:v>1.0057909174032307</c:v>
                </c:pt>
                <c:pt idx="1136">
                  <c:v>1.0027430661383725</c:v>
                </c:pt>
                <c:pt idx="1137">
                  <c:v>1.0027430661383725</c:v>
                </c:pt>
                <c:pt idx="1138">
                  <c:v>1.0027430661383725</c:v>
                </c:pt>
                <c:pt idx="1139">
                  <c:v>1.0027430661383725</c:v>
                </c:pt>
                <c:pt idx="1140">
                  <c:v>1.0027430661383725</c:v>
                </c:pt>
                <c:pt idx="1141">
                  <c:v>1.0027430661383725</c:v>
                </c:pt>
                <c:pt idx="1142">
                  <c:v>1.0027430661383725</c:v>
                </c:pt>
                <c:pt idx="1143">
                  <c:v>0.99969521487351409</c:v>
                </c:pt>
                <c:pt idx="1144">
                  <c:v>0.99969521487351409</c:v>
                </c:pt>
                <c:pt idx="1145">
                  <c:v>0.99969521487351409</c:v>
                </c:pt>
                <c:pt idx="1146">
                  <c:v>0.99969521487351409</c:v>
                </c:pt>
                <c:pt idx="1147">
                  <c:v>0.99969521487351409</c:v>
                </c:pt>
                <c:pt idx="1148">
                  <c:v>0.99664736360865591</c:v>
                </c:pt>
                <c:pt idx="1149">
                  <c:v>0.99664736360865591</c:v>
                </c:pt>
                <c:pt idx="1150">
                  <c:v>0.99664736360865591</c:v>
                </c:pt>
                <c:pt idx="1151">
                  <c:v>0.99664736360865591</c:v>
                </c:pt>
                <c:pt idx="1152">
                  <c:v>0.99664736360865591</c:v>
                </c:pt>
                <c:pt idx="1153">
                  <c:v>0.99664736360865591</c:v>
                </c:pt>
                <c:pt idx="1154">
                  <c:v>0.99664736360865591</c:v>
                </c:pt>
                <c:pt idx="1155">
                  <c:v>0.99359951234379751</c:v>
                </c:pt>
                <c:pt idx="1156">
                  <c:v>0.99359951234379751</c:v>
                </c:pt>
                <c:pt idx="1157">
                  <c:v>0.99359951234379751</c:v>
                </c:pt>
                <c:pt idx="1158">
                  <c:v>0.99055166107893933</c:v>
                </c:pt>
                <c:pt idx="1159">
                  <c:v>0.99055166107893933</c:v>
                </c:pt>
                <c:pt idx="1160">
                  <c:v>0.99055166107893933</c:v>
                </c:pt>
                <c:pt idx="1161">
                  <c:v>0.99055166107893933</c:v>
                </c:pt>
                <c:pt idx="1162">
                  <c:v>0.99055166107893933</c:v>
                </c:pt>
                <c:pt idx="1163">
                  <c:v>0.98750380981408115</c:v>
                </c:pt>
                <c:pt idx="1164">
                  <c:v>0.98750380981408115</c:v>
                </c:pt>
                <c:pt idx="1165">
                  <c:v>0.98750380981408115</c:v>
                </c:pt>
                <c:pt idx="1166">
                  <c:v>0.98750380981408115</c:v>
                </c:pt>
                <c:pt idx="1167">
                  <c:v>0.98750380981408115</c:v>
                </c:pt>
                <c:pt idx="1168">
                  <c:v>0.98445595854922274</c:v>
                </c:pt>
                <c:pt idx="1169">
                  <c:v>0.98445595854922274</c:v>
                </c:pt>
                <c:pt idx="1170">
                  <c:v>0.98140810728436456</c:v>
                </c:pt>
                <c:pt idx="1171">
                  <c:v>0.98140810728436456</c:v>
                </c:pt>
                <c:pt idx="1172">
                  <c:v>0.98140810728436456</c:v>
                </c:pt>
                <c:pt idx="1173">
                  <c:v>0.98140810728436456</c:v>
                </c:pt>
                <c:pt idx="1174">
                  <c:v>0.98140810728436456</c:v>
                </c:pt>
                <c:pt idx="1175">
                  <c:v>0.98140810728436456</c:v>
                </c:pt>
                <c:pt idx="1176">
                  <c:v>0.97836025601950616</c:v>
                </c:pt>
                <c:pt idx="1177">
                  <c:v>0.97836025601950616</c:v>
                </c:pt>
                <c:pt idx="1178">
                  <c:v>0.97531240475464798</c:v>
                </c:pt>
                <c:pt idx="1179">
                  <c:v>0.97531240475464798</c:v>
                </c:pt>
                <c:pt idx="1180">
                  <c:v>0.97531240475464798</c:v>
                </c:pt>
                <c:pt idx="1181">
                  <c:v>0.97531240475464798</c:v>
                </c:pt>
                <c:pt idx="1182">
                  <c:v>0.97531240475464798</c:v>
                </c:pt>
                <c:pt idx="1183">
                  <c:v>0.97226455348978968</c:v>
                </c:pt>
                <c:pt idx="1184">
                  <c:v>0.97226455348978968</c:v>
                </c:pt>
                <c:pt idx="1185">
                  <c:v>0.97226455348978968</c:v>
                </c:pt>
                <c:pt idx="1186">
                  <c:v>0.97226455348978968</c:v>
                </c:pt>
                <c:pt idx="1187">
                  <c:v>0.96921670222493139</c:v>
                </c:pt>
                <c:pt idx="1188">
                  <c:v>0.97226455348978968</c:v>
                </c:pt>
                <c:pt idx="1189">
                  <c:v>0.96921670222493139</c:v>
                </c:pt>
                <c:pt idx="1190">
                  <c:v>0.96921670222493139</c:v>
                </c:pt>
                <c:pt idx="1191">
                  <c:v>0.9661688509600731</c:v>
                </c:pt>
                <c:pt idx="1192">
                  <c:v>0.9661688509600731</c:v>
                </c:pt>
                <c:pt idx="1193">
                  <c:v>0.9661688509600731</c:v>
                </c:pt>
                <c:pt idx="1194">
                  <c:v>0.9661688509600731</c:v>
                </c:pt>
                <c:pt idx="1195">
                  <c:v>0.96312099969521492</c:v>
                </c:pt>
                <c:pt idx="1196">
                  <c:v>0.96312099969521492</c:v>
                </c:pt>
                <c:pt idx="1197">
                  <c:v>0.96312099969521492</c:v>
                </c:pt>
                <c:pt idx="1198">
                  <c:v>0.96007314843035652</c:v>
                </c:pt>
                <c:pt idx="1199">
                  <c:v>0.96007314843035652</c:v>
                </c:pt>
                <c:pt idx="1200">
                  <c:v>0.96007314843035652</c:v>
                </c:pt>
                <c:pt idx="1201">
                  <c:v>0.96007314843035652</c:v>
                </c:pt>
                <c:pt idx="1202">
                  <c:v>0.95702529716549833</c:v>
                </c:pt>
                <c:pt idx="1203">
                  <c:v>0.95702529716549833</c:v>
                </c:pt>
                <c:pt idx="1204">
                  <c:v>0.95702529716549833</c:v>
                </c:pt>
                <c:pt idx="1205">
                  <c:v>0.95702529716549833</c:v>
                </c:pt>
                <c:pt idx="1206">
                  <c:v>0.95397744590063993</c:v>
                </c:pt>
                <c:pt idx="1207">
                  <c:v>0.95397744590063993</c:v>
                </c:pt>
                <c:pt idx="1208">
                  <c:v>0.95397744590063993</c:v>
                </c:pt>
                <c:pt idx="1209">
                  <c:v>0.95092959463578175</c:v>
                </c:pt>
                <c:pt idx="1210">
                  <c:v>0.95397744590063993</c:v>
                </c:pt>
                <c:pt idx="1211">
                  <c:v>0.95092959463578175</c:v>
                </c:pt>
                <c:pt idx="1212">
                  <c:v>0.95092959463578175</c:v>
                </c:pt>
                <c:pt idx="1213">
                  <c:v>0.94788174337092346</c:v>
                </c:pt>
                <c:pt idx="1214">
                  <c:v>0.94788174337092346</c:v>
                </c:pt>
                <c:pt idx="1215">
                  <c:v>0.94788174337092346</c:v>
                </c:pt>
                <c:pt idx="1216">
                  <c:v>0.94788174337092346</c:v>
                </c:pt>
                <c:pt idx="1217">
                  <c:v>0.94788174337092346</c:v>
                </c:pt>
                <c:pt idx="1218">
                  <c:v>0.94483389210606517</c:v>
                </c:pt>
                <c:pt idx="1219">
                  <c:v>0.94483389210606517</c:v>
                </c:pt>
                <c:pt idx="1220">
                  <c:v>0.94483389210606517</c:v>
                </c:pt>
                <c:pt idx="1221">
                  <c:v>0.94178604084120687</c:v>
                </c:pt>
                <c:pt idx="1222">
                  <c:v>0.94178604084120687</c:v>
                </c:pt>
                <c:pt idx="1223">
                  <c:v>0.94178604084120687</c:v>
                </c:pt>
                <c:pt idx="1224">
                  <c:v>0.93873818957634869</c:v>
                </c:pt>
                <c:pt idx="1225">
                  <c:v>0.94178604084120687</c:v>
                </c:pt>
                <c:pt idx="1226">
                  <c:v>0.93873818957634869</c:v>
                </c:pt>
                <c:pt idx="1227">
                  <c:v>0.93873818957634869</c:v>
                </c:pt>
                <c:pt idx="1228">
                  <c:v>0.93569033831149029</c:v>
                </c:pt>
                <c:pt idx="1229">
                  <c:v>0.93873818957634869</c:v>
                </c:pt>
                <c:pt idx="1230">
                  <c:v>0.93569033831149029</c:v>
                </c:pt>
                <c:pt idx="1231">
                  <c:v>0.93569033831149029</c:v>
                </c:pt>
                <c:pt idx="1232">
                  <c:v>0.93569033831149029</c:v>
                </c:pt>
                <c:pt idx="1233">
                  <c:v>0.93264248704663211</c:v>
                </c:pt>
                <c:pt idx="1234">
                  <c:v>0.93264248704663211</c:v>
                </c:pt>
                <c:pt idx="1235">
                  <c:v>0.93264248704663211</c:v>
                </c:pt>
                <c:pt idx="1236">
                  <c:v>0.93264248704663211</c:v>
                </c:pt>
                <c:pt idx="1237">
                  <c:v>0.93264248704663211</c:v>
                </c:pt>
                <c:pt idx="1238">
                  <c:v>0.9295946357817737</c:v>
                </c:pt>
                <c:pt idx="1239">
                  <c:v>0.9295946357817737</c:v>
                </c:pt>
                <c:pt idx="1240">
                  <c:v>0.9295946357817737</c:v>
                </c:pt>
                <c:pt idx="1241">
                  <c:v>0.92654678451691552</c:v>
                </c:pt>
                <c:pt idx="1242">
                  <c:v>0.92654678451691552</c:v>
                </c:pt>
                <c:pt idx="1243">
                  <c:v>0.92654678451691552</c:v>
                </c:pt>
                <c:pt idx="1244">
                  <c:v>0.92654678451691552</c:v>
                </c:pt>
                <c:pt idx="1245">
                  <c:v>0.92654678451691552</c:v>
                </c:pt>
                <c:pt idx="1246">
                  <c:v>0.92349893325205723</c:v>
                </c:pt>
                <c:pt idx="1247">
                  <c:v>0.92349893325205723</c:v>
                </c:pt>
                <c:pt idx="1248">
                  <c:v>0.92349893325205723</c:v>
                </c:pt>
                <c:pt idx="1249">
                  <c:v>0.92045108198719894</c:v>
                </c:pt>
                <c:pt idx="1250">
                  <c:v>0.92045108198719894</c:v>
                </c:pt>
                <c:pt idx="1251">
                  <c:v>0.92045108198719894</c:v>
                </c:pt>
                <c:pt idx="1252">
                  <c:v>0.92045108198719894</c:v>
                </c:pt>
                <c:pt idx="1253">
                  <c:v>0.92045108198719894</c:v>
                </c:pt>
                <c:pt idx="1254">
                  <c:v>0.91740323072234065</c:v>
                </c:pt>
                <c:pt idx="1255">
                  <c:v>0.91740323072234065</c:v>
                </c:pt>
                <c:pt idx="1256">
                  <c:v>0.92045108198719894</c:v>
                </c:pt>
                <c:pt idx="1257">
                  <c:v>0.91740323072234065</c:v>
                </c:pt>
                <c:pt idx="1258">
                  <c:v>0.91740323072234065</c:v>
                </c:pt>
                <c:pt idx="1259">
                  <c:v>0.91740323072234065</c:v>
                </c:pt>
                <c:pt idx="1260">
                  <c:v>0.91740323072234065</c:v>
                </c:pt>
                <c:pt idx="1261">
                  <c:v>0.91740323072234065</c:v>
                </c:pt>
                <c:pt idx="1262">
                  <c:v>0.91740323072234065</c:v>
                </c:pt>
                <c:pt idx="1263">
                  <c:v>0.91435537945748246</c:v>
                </c:pt>
                <c:pt idx="1264">
                  <c:v>0.91130752819262417</c:v>
                </c:pt>
                <c:pt idx="1265">
                  <c:v>0.91130752819262417</c:v>
                </c:pt>
                <c:pt idx="1266">
                  <c:v>0.91130752819262417</c:v>
                </c:pt>
                <c:pt idx="1267">
                  <c:v>0.91130752819262417</c:v>
                </c:pt>
                <c:pt idx="1268">
                  <c:v>0.90825967692776588</c:v>
                </c:pt>
                <c:pt idx="1269">
                  <c:v>0.90825967692776588</c:v>
                </c:pt>
                <c:pt idx="1270">
                  <c:v>0.9052118256629077</c:v>
                </c:pt>
                <c:pt idx="1271">
                  <c:v>0.9052118256629077</c:v>
                </c:pt>
                <c:pt idx="1272">
                  <c:v>0.9052118256629077</c:v>
                </c:pt>
                <c:pt idx="1273">
                  <c:v>0.9021639743980493</c:v>
                </c:pt>
                <c:pt idx="1274">
                  <c:v>0.9052118256629077</c:v>
                </c:pt>
                <c:pt idx="1275">
                  <c:v>0.9052118256629077</c:v>
                </c:pt>
                <c:pt idx="1276">
                  <c:v>0.9052118256629077</c:v>
                </c:pt>
                <c:pt idx="1277">
                  <c:v>0.9052118256629077</c:v>
                </c:pt>
                <c:pt idx="1278">
                  <c:v>0.9052118256629077</c:v>
                </c:pt>
                <c:pt idx="1279">
                  <c:v>0.9021639743980493</c:v>
                </c:pt>
                <c:pt idx="1280">
                  <c:v>0.9021639743980493</c:v>
                </c:pt>
                <c:pt idx="1281">
                  <c:v>0.9021639743980493</c:v>
                </c:pt>
                <c:pt idx="1282">
                  <c:v>0.89911612313319111</c:v>
                </c:pt>
                <c:pt idx="1283">
                  <c:v>0.89911612313319111</c:v>
                </c:pt>
                <c:pt idx="1284">
                  <c:v>0.89911612313319111</c:v>
                </c:pt>
                <c:pt idx="1285">
                  <c:v>0.89911612313319111</c:v>
                </c:pt>
                <c:pt idx="1286">
                  <c:v>0.89911612313319111</c:v>
                </c:pt>
                <c:pt idx="1287">
                  <c:v>0.89606827186833282</c:v>
                </c:pt>
                <c:pt idx="1288">
                  <c:v>0.89911612313319111</c:v>
                </c:pt>
                <c:pt idx="1289">
                  <c:v>0.89606827186833282</c:v>
                </c:pt>
                <c:pt idx="1290">
                  <c:v>0.89606827186833282</c:v>
                </c:pt>
                <c:pt idx="1291">
                  <c:v>0.89911612313319111</c:v>
                </c:pt>
                <c:pt idx="1292">
                  <c:v>0.89911612313319111</c:v>
                </c:pt>
                <c:pt idx="1293">
                  <c:v>0.89911612313319111</c:v>
                </c:pt>
                <c:pt idx="1294">
                  <c:v>0.89606827186833282</c:v>
                </c:pt>
                <c:pt idx="1295">
                  <c:v>0.89606827186833282</c:v>
                </c:pt>
                <c:pt idx="1296">
                  <c:v>0.89606827186833282</c:v>
                </c:pt>
                <c:pt idx="1297">
                  <c:v>0.89606827186833282</c:v>
                </c:pt>
                <c:pt idx="1298">
                  <c:v>0.89606827186833282</c:v>
                </c:pt>
                <c:pt idx="1299">
                  <c:v>0.89302042060347453</c:v>
                </c:pt>
                <c:pt idx="1300">
                  <c:v>0.89606827186833282</c:v>
                </c:pt>
                <c:pt idx="1301">
                  <c:v>0.89302042060347453</c:v>
                </c:pt>
                <c:pt idx="1302">
                  <c:v>0.89302042060347453</c:v>
                </c:pt>
                <c:pt idx="1303">
                  <c:v>0.89302042060347453</c:v>
                </c:pt>
                <c:pt idx="1304">
                  <c:v>0.89302042060347453</c:v>
                </c:pt>
                <c:pt idx="1305">
                  <c:v>0.89302042060347453</c:v>
                </c:pt>
                <c:pt idx="1306">
                  <c:v>0.88997256933861624</c:v>
                </c:pt>
                <c:pt idx="1307">
                  <c:v>0.88997256933861624</c:v>
                </c:pt>
                <c:pt idx="1308">
                  <c:v>0.88997256933861624</c:v>
                </c:pt>
                <c:pt idx="1309">
                  <c:v>0.88997256933861624</c:v>
                </c:pt>
                <c:pt idx="1310">
                  <c:v>0.88997256933861624</c:v>
                </c:pt>
                <c:pt idx="1311">
                  <c:v>0.88692471807375806</c:v>
                </c:pt>
                <c:pt idx="1312">
                  <c:v>0.88692471807375806</c:v>
                </c:pt>
                <c:pt idx="1313">
                  <c:v>0.88692471807375806</c:v>
                </c:pt>
                <c:pt idx="1314">
                  <c:v>0.88692471807375806</c:v>
                </c:pt>
                <c:pt idx="1315">
                  <c:v>0.88692471807375806</c:v>
                </c:pt>
                <c:pt idx="1316">
                  <c:v>0.88692471807375806</c:v>
                </c:pt>
                <c:pt idx="1317">
                  <c:v>0.88692471807375806</c:v>
                </c:pt>
                <c:pt idx="1318">
                  <c:v>0.88692471807375806</c:v>
                </c:pt>
                <c:pt idx="1319">
                  <c:v>0.88692471807375806</c:v>
                </c:pt>
                <c:pt idx="1320">
                  <c:v>0.88387686680889965</c:v>
                </c:pt>
                <c:pt idx="1321">
                  <c:v>0.88387686680889965</c:v>
                </c:pt>
                <c:pt idx="1322">
                  <c:v>0.88387686680889965</c:v>
                </c:pt>
                <c:pt idx="1323">
                  <c:v>0.88387686680889965</c:v>
                </c:pt>
                <c:pt idx="1324">
                  <c:v>0.88387686680889965</c:v>
                </c:pt>
                <c:pt idx="1325">
                  <c:v>0.88387686680889965</c:v>
                </c:pt>
                <c:pt idx="1326">
                  <c:v>0.88387686680889965</c:v>
                </c:pt>
                <c:pt idx="1327">
                  <c:v>0.88387686680889965</c:v>
                </c:pt>
                <c:pt idx="1328">
                  <c:v>0.88387686680889965</c:v>
                </c:pt>
                <c:pt idx="1329">
                  <c:v>0.88387686680889965</c:v>
                </c:pt>
                <c:pt idx="1330">
                  <c:v>0.88387686680889965</c:v>
                </c:pt>
                <c:pt idx="1331">
                  <c:v>0.88387686680889965</c:v>
                </c:pt>
                <c:pt idx="1332">
                  <c:v>0.88387686680889965</c:v>
                </c:pt>
                <c:pt idx="1333">
                  <c:v>0.88387686680889965</c:v>
                </c:pt>
                <c:pt idx="1334">
                  <c:v>0.88082901554404147</c:v>
                </c:pt>
                <c:pt idx="1335">
                  <c:v>0.88082901554404147</c:v>
                </c:pt>
                <c:pt idx="1336">
                  <c:v>0.88387686680889965</c:v>
                </c:pt>
                <c:pt idx="1337">
                  <c:v>0.88082901554404147</c:v>
                </c:pt>
                <c:pt idx="1338">
                  <c:v>0.88082901554404147</c:v>
                </c:pt>
                <c:pt idx="1339">
                  <c:v>0.88082901554404147</c:v>
                </c:pt>
                <c:pt idx="1340">
                  <c:v>0.88082901554404147</c:v>
                </c:pt>
                <c:pt idx="1341">
                  <c:v>0.88082901554404147</c:v>
                </c:pt>
                <c:pt idx="1342">
                  <c:v>0.88082901554404147</c:v>
                </c:pt>
                <c:pt idx="1343">
                  <c:v>0.88082901554404147</c:v>
                </c:pt>
                <c:pt idx="1344">
                  <c:v>0.88082901554404147</c:v>
                </c:pt>
                <c:pt idx="1345">
                  <c:v>0.88082901554404147</c:v>
                </c:pt>
                <c:pt idx="1346">
                  <c:v>0.88082901554404147</c:v>
                </c:pt>
                <c:pt idx="1347">
                  <c:v>0.88387686680889965</c:v>
                </c:pt>
                <c:pt idx="1348">
                  <c:v>0.88387686680889965</c:v>
                </c:pt>
                <c:pt idx="1349">
                  <c:v>0.88387686680889965</c:v>
                </c:pt>
                <c:pt idx="1350">
                  <c:v>0.88387686680889965</c:v>
                </c:pt>
                <c:pt idx="1351">
                  <c:v>0.88387686680889965</c:v>
                </c:pt>
                <c:pt idx="1352">
                  <c:v>0.88387686680889965</c:v>
                </c:pt>
                <c:pt idx="1353">
                  <c:v>0.88387686680889965</c:v>
                </c:pt>
                <c:pt idx="1354">
                  <c:v>0.88387686680889965</c:v>
                </c:pt>
                <c:pt idx="1355">
                  <c:v>0.88387686680889965</c:v>
                </c:pt>
                <c:pt idx="1356">
                  <c:v>0.88387686680889965</c:v>
                </c:pt>
                <c:pt idx="1357">
                  <c:v>0.88387686680889965</c:v>
                </c:pt>
                <c:pt idx="1358">
                  <c:v>0.88692471807375806</c:v>
                </c:pt>
                <c:pt idx="1359">
                  <c:v>0.88692471807375806</c:v>
                </c:pt>
                <c:pt idx="1360">
                  <c:v>0.88692471807375806</c:v>
                </c:pt>
                <c:pt idx="1361">
                  <c:v>0.88692471807375806</c:v>
                </c:pt>
                <c:pt idx="1362">
                  <c:v>0.88692471807375806</c:v>
                </c:pt>
                <c:pt idx="1363">
                  <c:v>0.88997256933861624</c:v>
                </c:pt>
                <c:pt idx="1364">
                  <c:v>0.88997256933861624</c:v>
                </c:pt>
                <c:pt idx="1365">
                  <c:v>0.88997256933861624</c:v>
                </c:pt>
                <c:pt idx="1366">
                  <c:v>0.89302042060347453</c:v>
                </c:pt>
                <c:pt idx="1367">
                  <c:v>0.89302042060347453</c:v>
                </c:pt>
                <c:pt idx="1368">
                  <c:v>0.89302042060347453</c:v>
                </c:pt>
                <c:pt idx="1369">
                  <c:v>0.89302042060347453</c:v>
                </c:pt>
                <c:pt idx="1370">
                  <c:v>0.89302042060347453</c:v>
                </c:pt>
                <c:pt idx="1371">
                  <c:v>0.89606827186833282</c:v>
                </c:pt>
                <c:pt idx="1372">
                  <c:v>0.89606827186833282</c:v>
                </c:pt>
                <c:pt idx="1373">
                  <c:v>0.89606827186833282</c:v>
                </c:pt>
                <c:pt idx="1374">
                  <c:v>0.89911612313319111</c:v>
                </c:pt>
                <c:pt idx="1375">
                  <c:v>0.89911612313319111</c:v>
                </c:pt>
                <c:pt idx="1376">
                  <c:v>0.89911612313319111</c:v>
                </c:pt>
                <c:pt idx="1377">
                  <c:v>0.9021639743980493</c:v>
                </c:pt>
                <c:pt idx="1378">
                  <c:v>0.9052118256629077</c:v>
                </c:pt>
                <c:pt idx="1379">
                  <c:v>0.9052118256629077</c:v>
                </c:pt>
                <c:pt idx="1380">
                  <c:v>0.90825967692776588</c:v>
                </c:pt>
                <c:pt idx="1381">
                  <c:v>0.90825967692776588</c:v>
                </c:pt>
                <c:pt idx="1382">
                  <c:v>0.90825967692776588</c:v>
                </c:pt>
                <c:pt idx="1383">
                  <c:v>0.91130752819262417</c:v>
                </c:pt>
                <c:pt idx="1384">
                  <c:v>0.91130752819262417</c:v>
                </c:pt>
                <c:pt idx="1385">
                  <c:v>0.91435537945748246</c:v>
                </c:pt>
                <c:pt idx="1386">
                  <c:v>0.91740323072234065</c:v>
                </c:pt>
                <c:pt idx="1387">
                  <c:v>0.91740323072234065</c:v>
                </c:pt>
                <c:pt idx="1388">
                  <c:v>0.91740323072234065</c:v>
                </c:pt>
                <c:pt idx="1389">
                  <c:v>0.92045108198719894</c:v>
                </c:pt>
                <c:pt idx="1390">
                  <c:v>0.92045108198719894</c:v>
                </c:pt>
                <c:pt idx="1391">
                  <c:v>0.92045108198719894</c:v>
                </c:pt>
                <c:pt idx="1392">
                  <c:v>0.92349893325205723</c:v>
                </c:pt>
                <c:pt idx="1393">
                  <c:v>0.92654678451691552</c:v>
                </c:pt>
                <c:pt idx="1394">
                  <c:v>0.92654678451691552</c:v>
                </c:pt>
                <c:pt idx="1395">
                  <c:v>0.9295946357817737</c:v>
                </c:pt>
                <c:pt idx="1396">
                  <c:v>0.9295946357817737</c:v>
                </c:pt>
                <c:pt idx="1397">
                  <c:v>0.9295946357817737</c:v>
                </c:pt>
                <c:pt idx="1398">
                  <c:v>0.9295946357817737</c:v>
                </c:pt>
                <c:pt idx="1399">
                  <c:v>0.93264248704663211</c:v>
                </c:pt>
                <c:pt idx="1400">
                  <c:v>0.93264248704663211</c:v>
                </c:pt>
                <c:pt idx="1401">
                  <c:v>0.93569033831149029</c:v>
                </c:pt>
                <c:pt idx="1402">
                  <c:v>0.93569033831149029</c:v>
                </c:pt>
                <c:pt idx="1403">
                  <c:v>0.93873818957634869</c:v>
                </c:pt>
                <c:pt idx="1404">
                  <c:v>0.93873818957634869</c:v>
                </c:pt>
                <c:pt idx="1405">
                  <c:v>0.93873818957634869</c:v>
                </c:pt>
                <c:pt idx="1406">
                  <c:v>0.94178604084120687</c:v>
                </c:pt>
                <c:pt idx="1407">
                  <c:v>0.94178604084120687</c:v>
                </c:pt>
                <c:pt idx="1408">
                  <c:v>0.94483389210606517</c:v>
                </c:pt>
                <c:pt idx="1409">
                  <c:v>0.94483389210606517</c:v>
                </c:pt>
                <c:pt idx="1410">
                  <c:v>0.94483389210606517</c:v>
                </c:pt>
                <c:pt idx="1411">
                  <c:v>0.94483389210606517</c:v>
                </c:pt>
                <c:pt idx="1412">
                  <c:v>0.94788174337092346</c:v>
                </c:pt>
                <c:pt idx="1413">
                  <c:v>0.94788174337092346</c:v>
                </c:pt>
                <c:pt idx="1414">
                  <c:v>0.94788174337092346</c:v>
                </c:pt>
                <c:pt idx="1415">
                  <c:v>0.95092959463578175</c:v>
                </c:pt>
                <c:pt idx="1416">
                  <c:v>0.95092959463578175</c:v>
                </c:pt>
                <c:pt idx="1417">
                  <c:v>0.95092959463578175</c:v>
                </c:pt>
                <c:pt idx="1418">
                  <c:v>0.95397744590063993</c:v>
                </c:pt>
                <c:pt idx="1419">
                  <c:v>0.95397744590063993</c:v>
                </c:pt>
                <c:pt idx="1420">
                  <c:v>0.95397744590063993</c:v>
                </c:pt>
                <c:pt idx="1421">
                  <c:v>0.95397744590063993</c:v>
                </c:pt>
                <c:pt idx="1422">
                  <c:v>0.95702529716549833</c:v>
                </c:pt>
                <c:pt idx="1423">
                  <c:v>0.95397744590063993</c:v>
                </c:pt>
                <c:pt idx="1424">
                  <c:v>0.95702529716549833</c:v>
                </c:pt>
                <c:pt idx="1425">
                  <c:v>0.95702529716549833</c:v>
                </c:pt>
                <c:pt idx="1426">
                  <c:v>0.95702529716549833</c:v>
                </c:pt>
                <c:pt idx="1427">
                  <c:v>0.96007314843035652</c:v>
                </c:pt>
                <c:pt idx="1428">
                  <c:v>0.96007314843035652</c:v>
                </c:pt>
                <c:pt idx="1429">
                  <c:v>0.96007314843035652</c:v>
                </c:pt>
                <c:pt idx="1430">
                  <c:v>0.96007314843035652</c:v>
                </c:pt>
                <c:pt idx="1431">
                  <c:v>0.96007314843035652</c:v>
                </c:pt>
                <c:pt idx="1432">
                  <c:v>0.96007314843035652</c:v>
                </c:pt>
                <c:pt idx="1433">
                  <c:v>0.96007314843035652</c:v>
                </c:pt>
                <c:pt idx="1434">
                  <c:v>0.96007314843035652</c:v>
                </c:pt>
                <c:pt idx="1435">
                  <c:v>0.96312099969521492</c:v>
                </c:pt>
                <c:pt idx="1436">
                  <c:v>0.96312099969521492</c:v>
                </c:pt>
                <c:pt idx="1437">
                  <c:v>0.96007314843035652</c:v>
                </c:pt>
                <c:pt idx="1438">
                  <c:v>0.96007314843035652</c:v>
                </c:pt>
                <c:pt idx="1439">
                  <c:v>0.96312099969521492</c:v>
                </c:pt>
                <c:pt idx="1440">
                  <c:v>0.96007314843035652</c:v>
                </c:pt>
                <c:pt idx="1441">
                  <c:v>0.96007314843035652</c:v>
                </c:pt>
                <c:pt idx="1442">
                  <c:v>0.96312099969521492</c:v>
                </c:pt>
                <c:pt idx="1443">
                  <c:v>0.96312099969521492</c:v>
                </c:pt>
                <c:pt idx="1444">
                  <c:v>0.96312099969521492</c:v>
                </c:pt>
                <c:pt idx="1445">
                  <c:v>0.96312099969521492</c:v>
                </c:pt>
                <c:pt idx="1446">
                  <c:v>0.96312099969521492</c:v>
                </c:pt>
                <c:pt idx="1447">
                  <c:v>0.96312099969521492</c:v>
                </c:pt>
                <c:pt idx="1448">
                  <c:v>0.96007314843035652</c:v>
                </c:pt>
                <c:pt idx="1449">
                  <c:v>0.96312099969521492</c:v>
                </c:pt>
                <c:pt idx="1450">
                  <c:v>0.96007314843035652</c:v>
                </c:pt>
                <c:pt idx="1451">
                  <c:v>0.96312099969521492</c:v>
                </c:pt>
                <c:pt idx="1452">
                  <c:v>0.96007314843035652</c:v>
                </c:pt>
                <c:pt idx="1453">
                  <c:v>0.96007314843035652</c:v>
                </c:pt>
                <c:pt idx="1454">
                  <c:v>0.96007314843035652</c:v>
                </c:pt>
                <c:pt idx="1455">
                  <c:v>0.96007314843035652</c:v>
                </c:pt>
                <c:pt idx="1456">
                  <c:v>0.96007314843035652</c:v>
                </c:pt>
                <c:pt idx="1457">
                  <c:v>0.96007314843035652</c:v>
                </c:pt>
                <c:pt idx="1458">
                  <c:v>0.96007314843035652</c:v>
                </c:pt>
                <c:pt idx="1459">
                  <c:v>0.96007314843035652</c:v>
                </c:pt>
                <c:pt idx="1460">
                  <c:v>0.96007314843035652</c:v>
                </c:pt>
                <c:pt idx="1461">
                  <c:v>0.96007314843035652</c:v>
                </c:pt>
                <c:pt idx="1462">
                  <c:v>0.96007314843035652</c:v>
                </c:pt>
                <c:pt idx="1463">
                  <c:v>0.95702529716549833</c:v>
                </c:pt>
                <c:pt idx="1464">
                  <c:v>0.95702529716549833</c:v>
                </c:pt>
                <c:pt idx="1465">
                  <c:v>0.95702529716549833</c:v>
                </c:pt>
                <c:pt idx="1466">
                  <c:v>0.95702529716549833</c:v>
                </c:pt>
                <c:pt idx="1467">
                  <c:v>0.95702529716549833</c:v>
                </c:pt>
                <c:pt idx="1468">
                  <c:v>0.95397744590063993</c:v>
                </c:pt>
                <c:pt idx="1469">
                  <c:v>0.95702529716549833</c:v>
                </c:pt>
                <c:pt idx="1470">
                  <c:v>0.95397744590063993</c:v>
                </c:pt>
                <c:pt idx="1471">
                  <c:v>0.95397744590063993</c:v>
                </c:pt>
                <c:pt idx="1472">
                  <c:v>0.95397744590063993</c:v>
                </c:pt>
                <c:pt idx="1473">
                  <c:v>0.95397744590063993</c:v>
                </c:pt>
                <c:pt idx="1474">
                  <c:v>0.95397744590063993</c:v>
                </c:pt>
                <c:pt idx="1475">
                  <c:v>0.95397744590063993</c:v>
                </c:pt>
                <c:pt idx="1476">
                  <c:v>0.95397744590063993</c:v>
                </c:pt>
                <c:pt idx="1477">
                  <c:v>0.95397744590063993</c:v>
                </c:pt>
                <c:pt idx="1478">
                  <c:v>0.95092959463578175</c:v>
                </c:pt>
                <c:pt idx="1479">
                  <c:v>0.95092959463578175</c:v>
                </c:pt>
                <c:pt idx="1480">
                  <c:v>0.95092959463578175</c:v>
                </c:pt>
                <c:pt idx="1481">
                  <c:v>0.94788174337092346</c:v>
                </c:pt>
                <c:pt idx="1482">
                  <c:v>0.94788174337092346</c:v>
                </c:pt>
                <c:pt idx="1483">
                  <c:v>0.94788174337092346</c:v>
                </c:pt>
                <c:pt idx="1484">
                  <c:v>0.94788174337092346</c:v>
                </c:pt>
                <c:pt idx="1485">
                  <c:v>0.94788174337092346</c:v>
                </c:pt>
                <c:pt idx="1486">
                  <c:v>0.94788174337092346</c:v>
                </c:pt>
                <c:pt idx="1487">
                  <c:v>0.94788174337092346</c:v>
                </c:pt>
                <c:pt idx="1488">
                  <c:v>0.94788174337092346</c:v>
                </c:pt>
                <c:pt idx="1489">
                  <c:v>0.94483389210606517</c:v>
                </c:pt>
                <c:pt idx="1490">
                  <c:v>0.94483389210606517</c:v>
                </c:pt>
                <c:pt idx="1491">
                  <c:v>0.94178604084120687</c:v>
                </c:pt>
                <c:pt idx="1492">
                  <c:v>0.94178604084120687</c:v>
                </c:pt>
                <c:pt idx="1493">
                  <c:v>0.94178604084120687</c:v>
                </c:pt>
                <c:pt idx="1494">
                  <c:v>0.94178604084120687</c:v>
                </c:pt>
                <c:pt idx="1495">
                  <c:v>0.94178604084120687</c:v>
                </c:pt>
                <c:pt idx="1496">
                  <c:v>0.94178604084120687</c:v>
                </c:pt>
                <c:pt idx="1497">
                  <c:v>0.94178604084120687</c:v>
                </c:pt>
                <c:pt idx="1498">
                  <c:v>0.94178604084120687</c:v>
                </c:pt>
                <c:pt idx="1499">
                  <c:v>0.93873818957634869</c:v>
                </c:pt>
                <c:pt idx="1500">
                  <c:v>0.93873818957634869</c:v>
                </c:pt>
                <c:pt idx="1501">
                  <c:v>0.93873818957634869</c:v>
                </c:pt>
                <c:pt idx="1502">
                  <c:v>0.93873818957634869</c:v>
                </c:pt>
                <c:pt idx="1503">
                  <c:v>0.93873818957634869</c:v>
                </c:pt>
                <c:pt idx="1504">
                  <c:v>0.93569033831149029</c:v>
                </c:pt>
                <c:pt idx="1505">
                  <c:v>0.93569033831149029</c:v>
                </c:pt>
                <c:pt idx="1506">
                  <c:v>0.93569033831149029</c:v>
                </c:pt>
                <c:pt idx="1507">
                  <c:v>0.93569033831149029</c:v>
                </c:pt>
                <c:pt idx="1508">
                  <c:v>0.93264248704663211</c:v>
                </c:pt>
                <c:pt idx="1509">
                  <c:v>0.93264248704663211</c:v>
                </c:pt>
                <c:pt idx="1510">
                  <c:v>0.93264248704663211</c:v>
                </c:pt>
                <c:pt idx="1511">
                  <c:v>0.93264248704663211</c:v>
                </c:pt>
                <c:pt idx="1512">
                  <c:v>0.9295946357817737</c:v>
                </c:pt>
                <c:pt idx="1513">
                  <c:v>0.9295946357817737</c:v>
                </c:pt>
                <c:pt idx="1514">
                  <c:v>0.9295946357817737</c:v>
                </c:pt>
                <c:pt idx="1515">
                  <c:v>0.9295946357817737</c:v>
                </c:pt>
                <c:pt idx="1516">
                  <c:v>0.9295946357817737</c:v>
                </c:pt>
                <c:pt idx="1517">
                  <c:v>0.9295946357817737</c:v>
                </c:pt>
                <c:pt idx="1518">
                  <c:v>0.9295946357817737</c:v>
                </c:pt>
                <c:pt idx="1519">
                  <c:v>0.92654678451691552</c:v>
                </c:pt>
                <c:pt idx="1520">
                  <c:v>0.92654678451691552</c:v>
                </c:pt>
                <c:pt idx="1521">
                  <c:v>0.92654678451691552</c:v>
                </c:pt>
                <c:pt idx="1522">
                  <c:v>0.92654678451691552</c:v>
                </c:pt>
                <c:pt idx="1523">
                  <c:v>0.92349893325205723</c:v>
                </c:pt>
                <c:pt idx="1524">
                  <c:v>0.92349893325205723</c:v>
                </c:pt>
                <c:pt idx="1525">
                  <c:v>0.92349893325205723</c:v>
                </c:pt>
                <c:pt idx="1526">
                  <c:v>0.92349893325205723</c:v>
                </c:pt>
                <c:pt idx="1527">
                  <c:v>0.92045108198719894</c:v>
                </c:pt>
                <c:pt idx="1528">
                  <c:v>0.92045108198719894</c:v>
                </c:pt>
                <c:pt idx="1529">
                  <c:v>0.92045108198719894</c:v>
                </c:pt>
                <c:pt idx="1530">
                  <c:v>0.92045108198719894</c:v>
                </c:pt>
                <c:pt idx="1531">
                  <c:v>0.92045108198719894</c:v>
                </c:pt>
                <c:pt idx="1532">
                  <c:v>0.92045108198719894</c:v>
                </c:pt>
                <c:pt idx="1533">
                  <c:v>0.92045108198719894</c:v>
                </c:pt>
                <c:pt idx="1534">
                  <c:v>0.91740323072234065</c:v>
                </c:pt>
                <c:pt idx="1535">
                  <c:v>0.91740323072234065</c:v>
                </c:pt>
                <c:pt idx="1536">
                  <c:v>0.91740323072234065</c:v>
                </c:pt>
                <c:pt idx="1537">
                  <c:v>0.91740323072234065</c:v>
                </c:pt>
                <c:pt idx="1538">
                  <c:v>0.91435537945748246</c:v>
                </c:pt>
                <c:pt idx="1539">
                  <c:v>0.91740323072234065</c:v>
                </c:pt>
                <c:pt idx="1540">
                  <c:v>0.91435537945748246</c:v>
                </c:pt>
                <c:pt idx="1541">
                  <c:v>0.91435537945748246</c:v>
                </c:pt>
                <c:pt idx="1542">
                  <c:v>0.91435537945748246</c:v>
                </c:pt>
                <c:pt idx="1543">
                  <c:v>0.91435537945748246</c:v>
                </c:pt>
                <c:pt idx="1544">
                  <c:v>0.91435537945748246</c:v>
                </c:pt>
                <c:pt idx="1545">
                  <c:v>0.91130752819262417</c:v>
                </c:pt>
                <c:pt idx="1546">
                  <c:v>0.91130752819262417</c:v>
                </c:pt>
                <c:pt idx="1547">
                  <c:v>0.91130752819262417</c:v>
                </c:pt>
                <c:pt idx="1548">
                  <c:v>0.91130752819262417</c:v>
                </c:pt>
                <c:pt idx="1549">
                  <c:v>0.91130752819262417</c:v>
                </c:pt>
                <c:pt idx="1550">
                  <c:v>0.91130752819262417</c:v>
                </c:pt>
                <c:pt idx="1551">
                  <c:v>0.90825967692776588</c:v>
                </c:pt>
                <c:pt idx="1552">
                  <c:v>0.90825967692776588</c:v>
                </c:pt>
                <c:pt idx="1553">
                  <c:v>0.90825967692776588</c:v>
                </c:pt>
                <c:pt idx="1554">
                  <c:v>0.90825967692776588</c:v>
                </c:pt>
                <c:pt idx="1555">
                  <c:v>0.90825967692776588</c:v>
                </c:pt>
                <c:pt idx="1556">
                  <c:v>0.9052118256629077</c:v>
                </c:pt>
                <c:pt idx="1557">
                  <c:v>0.9052118256629077</c:v>
                </c:pt>
                <c:pt idx="1558">
                  <c:v>0.9052118256629077</c:v>
                </c:pt>
                <c:pt idx="1559">
                  <c:v>0.9052118256629077</c:v>
                </c:pt>
                <c:pt idx="1560">
                  <c:v>0.9052118256629077</c:v>
                </c:pt>
                <c:pt idx="1561">
                  <c:v>0.9052118256629077</c:v>
                </c:pt>
                <c:pt idx="1562">
                  <c:v>0.9052118256629077</c:v>
                </c:pt>
                <c:pt idx="1563">
                  <c:v>0.9052118256629077</c:v>
                </c:pt>
                <c:pt idx="1564">
                  <c:v>0.9021639743980493</c:v>
                </c:pt>
                <c:pt idx="1565">
                  <c:v>0.9021639743980493</c:v>
                </c:pt>
                <c:pt idx="1566">
                  <c:v>0.9021639743980493</c:v>
                </c:pt>
                <c:pt idx="1567">
                  <c:v>0.9021639743980493</c:v>
                </c:pt>
                <c:pt idx="1568">
                  <c:v>0.9021639743980493</c:v>
                </c:pt>
                <c:pt idx="1569">
                  <c:v>0.9021639743980493</c:v>
                </c:pt>
                <c:pt idx="1570">
                  <c:v>0.9021639743980493</c:v>
                </c:pt>
                <c:pt idx="1571">
                  <c:v>0.9021639743980493</c:v>
                </c:pt>
                <c:pt idx="1572">
                  <c:v>0.89911612313319111</c:v>
                </c:pt>
                <c:pt idx="1573">
                  <c:v>0.89911612313319111</c:v>
                </c:pt>
                <c:pt idx="1574">
                  <c:v>0.89911612313319111</c:v>
                </c:pt>
                <c:pt idx="1575">
                  <c:v>0.89911612313319111</c:v>
                </c:pt>
                <c:pt idx="1576">
                  <c:v>0.89911612313319111</c:v>
                </c:pt>
                <c:pt idx="1577">
                  <c:v>0.89911612313319111</c:v>
                </c:pt>
                <c:pt idx="1578">
                  <c:v>0.89911612313319111</c:v>
                </c:pt>
                <c:pt idx="1579">
                  <c:v>0.89606827186833282</c:v>
                </c:pt>
                <c:pt idx="1580">
                  <c:v>0.89606827186833282</c:v>
                </c:pt>
                <c:pt idx="1581">
                  <c:v>0.89606827186833282</c:v>
                </c:pt>
                <c:pt idx="1582">
                  <c:v>0.89606827186833282</c:v>
                </c:pt>
                <c:pt idx="1583">
                  <c:v>0.89606827186833282</c:v>
                </c:pt>
                <c:pt idx="1584">
                  <c:v>0.89606827186833282</c:v>
                </c:pt>
                <c:pt idx="1585">
                  <c:v>0.89606827186833282</c:v>
                </c:pt>
                <c:pt idx="1586">
                  <c:v>0.89606827186833282</c:v>
                </c:pt>
                <c:pt idx="1587">
                  <c:v>0.89606827186833282</c:v>
                </c:pt>
                <c:pt idx="1588">
                  <c:v>0.89302042060347453</c:v>
                </c:pt>
                <c:pt idx="1589">
                  <c:v>0.89302042060347453</c:v>
                </c:pt>
                <c:pt idx="1590">
                  <c:v>0.89302042060347453</c:v>
                </c:pt>
                <c:pt idx="1591">
                  <c:v>0.89302042060347453</c:v>
                </c:pt>
                <c:pt idx="1592">
                  <c:v>0.89302042060347453</c:v>
                </c:pt>
                <c:pt idx="1593">
                  <c:v>0.89302042060347453</c:v>
                </c:pt>
                <c:pt idx="1594">
                  <c:v>0.89302042060347453</c:v>
                </c:pt>
                <c:pt idx="1595">
                  <c:v>0.89302042060347453</c:v>
                </c:pt>
                <c:pt idx="1596">
                  <c:v>0.89302042060347453</c:v>
                </c:pt>
                <c:pt idx="1597">
                  <c:v>0.89302042060347453</c:v>
                </c:pt>
                <c:pt idx="1598">
                  <c:v>0.89302042060347453</c:v>
                </c:pt>
                <c:pt idx="1599">
                  <c:v>0.89302042060347453</c:v>
                </c:pt>
                <c:pt idx="1600">
                  <c:v>0.89302042060347453</c:v>
                </c:pt>
                <c:pt idx="1601">
                  <c:v>0.88997256933861624</c:v>
                </c:pt>
                <c:pt idx="1602">
                  <c:v>0.89302042060347453</c:v>
                </c:pt>
                <c:pt idx="1603">
                  <c:v>0.88997256933861624</c:v>
                </c:pt>
                <c:pt idx="1604">
                  <c:v>0.89302042060347453</c:v>
                </c:pt>
                <c:pt idx="1605">
                  <c:v>0.89302042060347453</c:v>
                </c:pt>
                <c:pt idx="1606">
                  <c:v>0.89302042060347453</c:v>
                </c:pt>
                <c:pt idx="1607">
                  <c:v>0.89302042060347453</c:v>
                </c:pt>
                <c:pt idx="1608">
                  <c:v>0.89302042060347453</c:v>
                </c:pt>
                <c:pt idx="1609">
                  <c:v>0.89606827186833282</c:v>
                </c:pt>
                <c:pt idx="1610">
                  <c:v>0.89606827186833282</c:v>
                </c:pt>
                <c:pt idx="1611">
                  <c:v>0.89302042060347453</c:v>
                </c:pt>
                <c:pt idx="1612">
                  <c:v>0.89606827186833282</c:v>
                </c:pt>
                <c:pt idx="1613">
                  <c:v>0.89606827186833282</c:v>
                </c:pt>
                <c:pt idx="1614">
                  <c:v>0.89606827186833282</c:v>
                </c:pt>
                <c:pt idx="1615">
                  <c:v>0.89606827186833282</c:v>
                </c:pt>
                <c:pt idx="1616">
                  <c:v>0.89606827186833282</c:v>
                </c:pt>
                <c:pt idx="1617">
                  <c:v>0.89911612313319111</c:v>
                </c:pt>
                <c:pt idx="1618">
                  <c:v>0.89911612313319111</c:v>
                </c:pt>
                <c:pt idx="1619">
                  <c:v>0.9021639743980493</c:v>
                </c:pt>
                <c:pt idx="1620">
                  <c:v>0.9021639743980493</c:v>
                </c:pt>
                <c:pt idx="1621">
                  <c:v>0.9021639743980493</c:v>
                </c:pt>
                <c:pt idx="1622">
                  <c:v>0.9052118256629077</c:v>
                </c:pt>
                <c:pt idx="1623">
                  <c:v>0.9052118256629077</c:v>
                </c:pt>
                <c:pt idx="1624">
                  <c:v>0.9052118256629077</c:v>
                </c:pt>
                <c:pt idx="1625">
                  <c:v>0.90825967692776588</c:v>
                </c:pt>
                <c:pt idx="1626">
                  <c:v>0.90825967692776588</c:v>
                </c:pt>
                <c:pt idx="1627">
                  <c:v>0.91130752819262417</c:v>
                </c:pt>
                <c:pt idx="1628">
                  <c:v>0.91130752819262417</c:v>
                </c:pt>
                <c:pt idx="1629">
                  <c:v>0.91435537945748246</c:v>
                </c:pt>
                <c:pt idx="1630">
                  <c:v>0.91435537945748246</c:v>
                </c:pt>
                <c:pt idx="1631">
                  <c:v>0.91740323072234065</c:v>
                </c:pt>
                <c:pt idx="1632">
                  <c:v>0.91740323072234065</c:v>
                </c:pt>
                <c:pt idx="1633">
                  <c:v>0.92045108198719894</c:v>
                </c:pt>
                <c:pt idx="1634">
                  <c:v>0.92349893325205723</c:v>
                </c:pt>
                <c:pt idx="1635">
                  <c:v>0.92349893325205723</c:v>
                </c:pt>
                <c:pt idx="1636">
                  <c:v>0.92654678451691552</c:v>
                </c:pt>
                <c:pt idx="1637">
                  <c:v>0.9295946357817737</c:v>
                </c:pt>
                <c:pt idx="1638">
                  <c:v>0.93264248704663211</c:v>
                </c:pt>
                <c:pt idx="1639">
                  <c:v>0.93264248704663211</c:v>
                </c:pt>
                <c:pt idx="1640">
                  <c:v>0.93264248704663211</c:v>
                </c:pt>
                <c:pt idx="1641">
                  <c:v>0.93569033831149029</c:v>
                </c:pt>
                <c:pt idx="1642">
                  <c:v>0.93873818957634869</c:v>
                </c:pt>
                <c:pt idx="1643">
                  <c:v>0.94178604084120687</c:v>
                </c:pt>
                <c:pt idx="1644">
                  <c:v>0.94178604084120687</c:v>
                </c:pt>
                <c:pt idx="1645">
                  <c:v>0.94483389210606517</c:v>
                </c:pt>
                <c:pt idx="1646">
                  <c:v>0.94788174337092346</c:v>
                </c:pt>
                <c:pt idx="1647">
                  <c:v>0.95092959463578175</c:v>
                </c:pt>
                <c:pt idx="1648">
                  <c:v>0.95092959463578175</c:v>
                </c:pt>
                <c:pt idx="1649">
                  <c:v>0.95397744590063993</c:v>
                </c:pt>
                <c:pt idx="1650">
                  <c:v>0.95397744590063993</c:v>
                </c:pt>
                <c:pt idx="1651">
                  <c:v>0.95702529716549833</c:v>
                </c:pt>
                <c:pt idx="1652">
                  <c:v>0.95702529716549833</c:v>
                </c:pt>
                <c:pt idx="1653">
                  <c:v>0.96312099969521492</c:v>
                </c:pt>
                <c:pt idx="1654">
                  <c:v>0.96312099969521492</c:v>
                </c:pt>
                <c:pt idx="1655">
                  <c:v>0.9661688509600731</c:v>
                </c:pt>
                <c:pt idx="1656">
                  <c:v>0.96921670222493139</c:v>
                </c:pt>
                <c:pt idx="1657">
                  <c:v>0.96921670222493139</c:v>
                </c:pt>
                <c:pt idx="1658">
                  <c:v>0.97226455348978968</c:v>
                </c:pt>
                <c:pt idx="1659">
                  <c:v>0.97226455348978968</c:v>
                </c:pt>
                <c:pt idx="1660">
                  <c:v>0.97531240475464798</c:v>
                </c:pt>
                <c:pt idx="1661">
                  <c:v>0.97531240475464798</c:v>
                </c:pt>
                <c:pt idx="1662">
                  <c:v>0.97836025601950616</c:v>
                </c:pt>
                <c:pt idx="1663">
                  <c:v>0.98140810728436456</c:v>
                </c:pt>
                <c:pt idx="1664">
                  <c:v>0.98140810728436456</c:v>
                </c:pt>
                <c:pt idx="1665">
                  <c:v>0.98140810728436456</c:v>
                </c:pt>
                <c:pt idx="1666">
                  <c:v>0.98445595854922274</c:v>
                </c:pt>
                <c:pt idx="1667">
                  <c:v>0.98445595854922274</c:v>
                </c:pt>
                <c:pt idx="1668">
                  <c:v>0.98750380981408115</c:v>
                </c:pt>
                <c:pt idx="1669">
                  <c:v>0.98750380981408115</c:v>
                </c:pt>
                <c:pt idx="1670">
                  <c:v>0.99055166107893933</c:v>
                </c:pt>
                <c:pt idx="1671">
                  <c:v>0.99055166107893933</c:v>
                </c:pt>
                <c:pt idx="1672">
                  <c:v>0.99055166107893933</c:v>
                </c:pt>
                <c:pt idx="1673">
                  <c:v>0.99359951234379751</c:v>
                </c:pt>
                <c:pt idx="1674">
                  <c:v>0.99359951234379751</c:v>
                </c:pt>
                <c:pt idx="1675">
                  <c:v>0.99359951234379751</c:v>
                </c:pt>
                <c:pt idx="1676">
                  <c:v>0.99359951234379751</c:v>
                </c:pt>
                <c:pt idx="1677">
                  <c:v>0.99664736360865591</c:v>
                </c:pt>
                <c:pt idx="1678">
                  <c:v>0.99664736360865591</c:v>
                </c:pt>
                <c:pt idx="1679">
                  <c:v>0.99664736360865591</c:v>
                </c:pt>
                <c:pt idx="1680">
                  <c:v>0.99969521487351409</c:v>
                </c:pt>
                <c:pt idx="1681">
                  <c:v>0.99969521487351409</c:v>
                </c:pt>
                <c:pt idx="1682">
                  <c:v>0.99969521487351409</c:v>
                </c:pt>
                <c:pt idx="1683">
                  <c:v>0.99969521487351409</c:v>
                </c:pt>
                <c:pt idx="1684">
                  <c:v>0.99969521487351409</c:v>
                </c:pt>
                <c:pt idx="1685">
                  <c:v>1.0027430661383725</c:v>
                </c:pt>
                <c:pt idx="1686">
                  <c:v>1.0027430661383725</c:v>
                </c:pt>
                <c:pt idx="1687">
                  <c:v>1.0027430661383725</c:v>
                </c:pt>
                <c:pt idx="1688">
                  <c:v>1.0027430661383725</c:v>
                </c:pt>
                <c:pt idx="1689">
                  <c:v>1.0027430661383725</c:v>
                </c:pt>
                <c:pt idx="1690">
                  <c:v>1.0027430661383725</c:v>
                </c:pt>
                <c:pt idx="1691">
                  <c:v>1.0027430661383725</c:v>
                </c:pt>
                <c:pt idx="1692">
                  <c:v>1.0027430661383725</c:v>
                </c:pt>
                <c:pt idx="1693">
                  <c:v>1.0027430661383725</c:v>
                </c:pt>
                <c:pt idx="1694">
                  <c:v>1.0027430661383725</c:v>
                </c:pt>
                <c:pt idx="1695">
                  <c:v>1.0057909174032307</c:v>
                </c:pt>
                <c:pt idx="1696">
                  <c:v>1.0057909174032307</c:v>
                </c:pt>
                <c:pt idx="1697">
                  <c:v>1.0057909174032307</c:v>
                </c:pt>
                <c:pt idx="1698">
                  <c:v>1.0057909174032307</c:v>
                </c:pt>
                <c:pt idx="1699">
                  <c:v>1.0057909174032307</c:v>
                </c:pt>
                <c:pt idx="1700">
                  <c:v>1.0027430661383725</c:v>
                </c:pt>
                <c:pt idx="1701">
                  <c:v>1.0027430661383725</c:v>
                </c:pt>
                <c:pt idx="1702">
                  <c:v>1.0027430661383725</c:v>
                </c:pt>
                <c:pt idx="1703">
                  <c:v>1.0027430661383725</c:v>
                </c:pt>
                <c:pt idx="1704">
                  <c:v>1.0027430661383725</c:v>
                </c:pt>
                <c:pt idx="1705">
                  <c:v>1.0027430661383725</c:v>
                </c:pt>
                <c:pt idx="1706">
                  <c:v>1.0027430661383725</c:v>
                </c:pt>
                <c:pt idx="1707">
                  <c:v>1.0027430661383725</c:v>
                </c:pt>
                <c:pt idx="1708">
                  <c:v>1.0027430661383725</c:v>
                </c:pt>
                <c:pt idx="1709">
                  <c:v>0.99969521487351409</c:v>
                </c:pt>
                <c:pt idx="1710">
                  <c:v>1.0027430661383725</c:v>
                </c:pt>
                <c:pt idx="1711">
                  <c:v>0.99969521487351409</c:v>
                </c:pt>
                <c:pt idx="1712">
                  <c:v>0.99969521487351409</c:v>
                </c:pt>
                <c:pt idx="1713">
                  <c:v>0.99969521487351409</c:v>
                </c:pt>
                <c:pt idx="1714">
                  <c:v>0.99969521487351409</c:v>
                </c:pt>
                <c:pt idx="1715">
                  <c:v>0.99969521487351409</c:v>
                </c:pt>
                <c:pt idx="1716">
                  <c:v>0.99969521487351409</c:v>
                </c:pt>
                <c:pt idx="1717">
                  <c:v>0.99664736360865591</c:v>
                </c:pt>
                <c:pt idx="1718">
                  <c:v>0.99664736360865591</c:v>
                </c:pt>
                <c:pt idx="1719">
                  <c:v>0.99664736360865591</c:v>
                </c:pt>
                <c:pt idx="1720">
                  <c:v>0.99664736360865591</c:v>
                </c:pt>
                <c:pt idx="1721">
                  <c:v>0.99664736360865591</c:v>
                </c:pt>
                <c:pt idx="1722">
                  <c:v>0.99664736360865591</c:v>
                </c:pt>
                <c:pt idx="1723">
                  <c:v>0.99664736360865591</c:v>
                </c:pt>
                <c:pt idx="1724">
                  <c:v>0.99359951234379751</c:v>
                </c:pt>
                <c:pt idx="1725">
                  <c:v>0.99359951234379751</c:v>
                </c:pt>
                <c:pt idx="1726">
                  <c:v>0.99359951234379751</c:v>
                </c:pt>
                <c:pt idx="1727">
                  <c:v>0.99359951234379751</c:v>
                </c:pt>
                <c:pt idx="1728">
                  <c:v>0.99055166107893933</c:v>
                </c:pt>
                <c:pt idx="1729">
                  <c:v>0.99055166107893933</c:v>
                </c:pt>
                <c:pt idx="1730">
                  <c:v>0.99055166107893933</c:v>
                </c:pt>
                <c:pt idx="1731">
                  <c:v>0.99055166107893933</c:v>
                </c:pt>
                <c:pt idx="1732">
                  <c:v>0.99055166107893933</c:v>
                </c:pt>
                <c:pt idx="1733">
                  <c:v>0.98750380981408115</c:v>
                </c:pt>
                <c:pt idx="1734">
                  <c:v>0.98750380981408115</c:v>
                </c:pt>
                <c:pt idx="1735">
                  <c:v>0.98750380981408115</c:v>
                </c:pt>
                <c:pt idx="1736">
                  <c:v>0.98750380981408115</c:v>
                </c:pt>
                <c:pt idx="1737">
                  <c:v>0.98445595854922274</c:v>
                </c:pt>
                <c:pt idx="1738">
                  <c:v>0.98445595854922274</c:v>
                </c:pt>
                <c:pt idx="1739">
                  <c:v>0.98445595854922274</c:v>
                </c:pt>
                <c:pt idx="1740">
                  <c:v>0.98140810728436456</c:v>
                </c:pt>
                <c:pt idx="1741">
                  <c:v>0.98140810728436456</c:v>
                </c:pt>
                <c:pt idx="1742">
                  <c:v>0.98140810728436456</c:v>
                </c:pt>
                <c:pt idx="1743">
                  <c:v>0.97836025601950616</c:v>
                </c:pt>
                <c:pt idx="1744">
                  <c:v>0.97836025601950616</c:v>
                </c:pt>
                <c:pt idx="1745">
                  <c:v>0.97836025601950616</c:v>
                </c:pt>
                <c:pt idx="1746">
                  <c:v>0.97836025601950616</c:v>
                </c:pt>
                <c:pt idx="1747">
                  <c:v>0.97836025601950616</c:v>
                </c:pt>
                <c:pt idx="1748">
                  <c:v>0.97531240475464798</c:v>
                </c:pt>
                <c:pt idx="1749">
                  <c:v>0.97531240475464798</c:v>
                </c:pt>
                <c:pt idx="1750">
                  <c:v>0.97531240475464798</c:v>
                </c:pt>
                <c:pt idx="1751">
                  <c:v>0.97531240475464798</c:v>
                </c:pt>
                <c:pt idx="1752">
                  <c:v>0.97226455348978968</c:v>
                </c:pt>
                <c:pt idx="1753">
                  <c:v>0.97226455348978968</c:v>
                </c:pt>
                <c:pt idx="1754">
                  <c:v>0.97226455348978968</c:v>
                </c:pt>
                <c:pt idx="1755">
                  <c:v>0.96921670222493139</c:v>
                </c:pt>
                <c:pt idx="1756">
                  <c:v>0.96921670222493139</c:v>
                </c:pt>
                <c:pt idx="1757">
                  <c:v>0.96921670222493139</c:v>
                </c:pt>
                <c:pt idx="1758">
                  <c:v>0.9661688509600731</c:v>
                </c:pt>
                <c:pt idx="1759">
                  <c:v>0.9661688509600731</c:v>
                </c:pt>
                <c:pt idx="1760">
                  <c:v>0.9661688509600731</c:v>
                </c:pt>
                <c:pt idx="1761">
                  <c:v>0.9661688509600731</c:v>
                </c:pt>
                <c:pt idx="1762">
                  <c:v>0.9661688509600731</c:v>
                </c:pt>
                <c:pt idx="1763">
                  <c:v>0.9661688509600731</c:v>
                </c:pt>
                <c:pt idx="1764">
                  <c:v>0.9661688509600731</c:v>
                </c:pt>
                <c:pt idx="1765">
                  <c:v>0.9661688509600731</c:v>
                </c:pt>
                <c:pt idx="1766">
                  <c:v>0.96312099969521492</c:v>
                </c:pt>
                <c:pt idx="1767">
                  <c:v>0.96007314843035652</c:v>
                </c:pt>
                <c:pt idx="1768">
                  <c:v>0.96007314843035652</c:v>
                </c:pt>
                <c:pt idx="1769">
                  <c:v>0.96007314843035652</c:v>
                </c:pt>
                <c:pt idx="1770">
                  <c:v>0.96007314843035652</c:v>
                </c:pt>
                <c:pt idx="1771">
                  <c:v>0.96007314843035652</c:v>
                </c:pt>
                <c:pt idx="1772">
                  <c:v>0.95702529716549833</c:v>
                </c:pt>
                <c:pt idx="1773">
                  <c:v>0.95702529716549833</c:v>
                </c:pt>
                <c:pt idx="1774">
                  <c:v>0.95397744590063993</c:v>
                </c:pt>
                <c:pt idx="1775">
                  <c:v>0.95397744590063993</c:v>
                </c:pt>
                <c:pt idx="1776">
                  <c:v>0.95397744590063993</c:v>
                </c:pt>
                <c:pt idx="1777">
                  <c:v>0.95397744590063993</c:v>
                </c:pt>
                <c:pt idx="1778">
                  <c:v>0.95397744590063993</c:v>
                </c:pt>
                <c:pt idx="1779">
                  <c:v>0.95092959463578175</c:v>
                </c:pt>
                <c:pt idx="1780">
                  <c:v>0.95092959463578175</c:v>
                </c:pt>
                <c:pt idx="1781">
                  <c:v>0.95092959463578175</c:v>
                </c:pt>
                <c:pt idx="1782">
                  <c:v>0.94788174337092346</c:v>
                </c:pt>
                <c:pt idx="1783">
                  <c:v>0.94788174337092346</c:v>
                </c:pt>
                <c:pt idx="1784">
                  <c:v>0.94788174337092346</c:v>
                </c:pt>
                <c:pt idx="1785">
                  <c:v>0.94483389210606517</c:v>
                </c:pt>
                <c:pt idx="1786">
                  <c:v>0.94483389210606517</c:v>
                </c:pt>
                <c:pt idx="1787">
                  <c:v>0.94483389210606517</c:v>
                </c:pt>
                <c:pt idx="1788">
                  <c:v>0.94483389210606517</c:v>
                </c:pt>
                <c:pt idx="1789">
                  <c:v>0.94178604084120687</c:v>
                </c:pt>
                <c:pt idx="1790">
                  <c:v>0.94178604084120687</c:v>
                </c:pt>
                <c:pt idx="1791">
                  <c:v>0.94178604084120687</c:v>
                </c:pt>
                <c:pt idx="1792">
                  <c:v>0.94178604084120687</c:v>
                </c:pt>
                <c:pt idx="1793">
                  <c:v>0.93873818957634869</c:v>
                </c:pt>
                <c:pt idx="1794">
                  <c:v>0.93873818957634869</c:v>
                </c:pt>
                <c:pt idx="1795">
                  <c:v>0.93873818957634869</c:v>
                </c:pt>
                <c:pt idx="1796">
                  <c:v>0.93873818957634869</c:v>
                </c:pt>
                <c:pt idx="1797">
                  <c:v>0.93569033831149029</c:v>
                </c:pt>
                <c:pt idx="1798">
                  <c:v>0.93569033831149029</c:v>
                </c:pt>
                <c:pt idx="1799">
                  <c:v>0.93569033831149029</c:v>
                </c:pt>
                <c:pt idx="1800">
                  <c:v>0.93264248704663211</c:v>
                </c:pt>
                <c:pt idx="1801">
                  <c:v>0.93264248704663211</c:v>
                </c:pt>
                <c:pt idx="1802">
                  <c:v>0.93264248704663211</c:v>
                </c:pt>
                <c:pt idx="1803">
                  <c:v>0.93264248704663211</c:v>
                </c:pt>
                <c:pt idx="1804">
                  <c:v>0.9295946357817737</c:v>
                </c:pt>
                <c:pt idx="1805">
                  <c:v>0.9295946357817737</c:v>
                </c:pt>
                <c:pt idx="1806">
                  <c:v>0.9295946357817737</c:v>
                </c:pt>
                <c:pt idx="1807">
                  <c:v>0.92654678451691552</c:v>
                </c:pt>
                <c:pt idx="1808">
                  <c:v>0.92654678451691552</c:v>
                </c:pt>
                <c:pt idx="1809">
                  <c:v>0.92654678451691552</c:v>
                </c:pt>
                <c:pt idx="1810">
                  <c:v>0.92654678451691552</c:v>
                </c:pt>
                <c:pt idx="1811">
                  <c:v>0.92654678451691552</c:v>
                </c:pt>
                <c:pt idx="1812">
                  <c:v>0.92349893325205723</c:v>
                </c:pt>
                <c:pt idx="1813">
                  <c:v>0.92349893325205723</c:v>
                </c:pt>
                <c:pt idx="1814">
                  <c:v>0.92349893325205723</c:v>
                </c:pt>
                <c:pt idx="1815">
                  <c:v>0.92349893325205723</c:v>
                </c:pt>
                <c:pt idx="1816">
                  <c:v>0.92349893325205723</c:v>
                </c:pt>
                <c:pt idx="1817">
                  <c:v>0.92045108198719894</c:v>
                </c:pt>
                <c:pt idx="1818">
                  <c:v>0.92045108198719894</c:v>
                </c:pt>
                <c:pt idx="1819">
                  <c:v>0.92045108198719894</c:v>
                </c:pt>
                <c:pt idx="1820">
                  <c:v>0.91740323072234065</c:v>
                </c:pt>
                <c:pt idx="1821">
                  <c:v>0.91740323072234065</c:v>
                </c:pt>
                <c:pt idx="1822">
                  <c:v>0.91740323072234065</c:v>
                </c:pt>
                <c:pt idx="1823">
                  <c:v>0.91740323072234065</c:v>
                </c:pt>
                <c:pt idx="1824">
                  <c:v>0.91740323072234065</c:v>
                </c:pt>
                <c:pt idx="1825">
                  <c:v>0.91740323072234065</c:v>
                </c:pt>
                <c:pt idx="1826">
                  <c:v>0.91435537945748246</c:v>
                </c:pt>
                <c:pt idx="1827">
                  <c:v>0.91435537945748246</c:v>
                </c:pt>
                <c:pt idx="1828">
                  <c:v>0.91435537945748246</c:v>
                </c:pt>
                <c:pt idx="1829">
                  <c:v>0.91435537945748246</c:v>
                </c:pt>
                <c:pt idx="1830">
                  <c:v>0.91130752819262417</c:v>
                </c:pt>
                <c:pt idx="1831">
                  <c:v>0.91130752819262417</c:v>
                </c:pt>
                <c:pt idx="1832">
                  <c:v>0.91130752819262417</c:v>
                </c:pt>
                <c:pt idx="1833">
                  <c:v>0.90825967692776588</c:v>
                </c:pt>
                <c:pt idx="1834">
                  <c:v>0.90825967692776588</c:v>
                </c:pt>
                <c:pt idx="1835">
                  <c:v>0.90825967692776588</c:v>
                </c:pt>
                <c:pt idx="1836">
                  <c:v>0.90825967692776588</c:v>
                </c:pt>
                <c:pt idx="1837">
                  <c:v>0.90825967692776588</c:v>
                </c:pt>
                <c:pt idx="1838">
                  <c:v>0.90825967692776588</c:v>
                </c:pt>
                <c:pt idx="1839">
                  <c:v>0.90825967692776588</c:v>
                </c:pt>
                <c:pt idx="1840">
                  <c:v>0.9052118256629077</c:v>
                </c:pt>
                <c:pt idx="1841">
                  <c:v>0.9052118256629077</c:v>
                </c:pt>
                <c:pt idx="1842">
                  <c:v>0.9052118256629077</c:v>
                </c:pt>
                <c:pt idx="1843">
                  <c:v>0.9052118256629077</c:v>
                </c:pt>
                <c:pt idx="1844">
                  <c:v>0.9052118256629077</c:v>
                </c:pt>
                <c:pt idx="1845">
                  <c:v>0.9021639743980493</c:v>
                </c:pt>
                <c:pt idx="1846">
                  <c:v>0.9052118256629077</c:v>
                </c:pt>
                <c:pt idx="1847">
                  <c:v>0.9021639743980493</c:v>
                </c:pt>
                <c:pt idx="1848">
                  <c:v>0.9021639743980493</c:v>
                </c:pt>
                <c:pt idx="1849">
                  <c:v>0.9021639743980493</c:v>
                </c:pt>
                <c:pt idx="1850">
                  <c:v>0.9021639743980493</c:v>
                </c:pt>
                <c:pt idx="1851">
                  <c:v>0.9021639743980493</c:v>
                </c:pt>
                <c:pt idx="1852">
                  <c:v>0.9021639743980493</c:v>
                </c:pt>
                <c:pt idx="1853">
                  <c:v>0.9021639743980493</c:v>
                </c:pt>
                <c:pt idx="1854">
                  <c:v>0.89911612313319111</c:v>
                </c:pt>
                <c:pt idx="1855">
                  <c:v>0.89911612313319111</c:v>
                </c:pt>
                <c:pt idx="1856">
                  <c:v>0.89911612313319111</c:v>
                </c:pt>
                <c:pt idx="1857">
                  <c:v>0.89911612313319111</c:v>
                </c:pt>
                <c:pt idx="1858">
                  <c:v>0.89911612313319111</c:v>
                </c:pt>
                <c:pt idx="1859">
                  <c:v>0.89911612313319111</c:v>
                </c:pt>
                <c:pt idx="1860">
                  <c:v>0.89911612313319111</c:v>
                </c:pt>
                <c:pt idx="1861">
                  <c:v>0.89911612313319111</c:v>
                </c:pt>
                <c:pt idx="1862">
                  <c:v>0.89911612313319111</c:v>
                </c:pt>
                <c:pt idx="1863">
                  <c:v>0.89911612313319111</c:v>
                </c:pt>
                <c:pt idx="1864">
                  <c:v>0.89911612313319111</c:v>
                </c:pt>
                <c:pt idx="1865">
                  <c:v>0.89911612313319111</c:v>
                </c:pt>
                <c:pt idx="1866">
                  <c:v>0.89911612313319111</c:v>
                </c:pt>
                <c:pt idx="1867">
                  <c:v>0.9021639743980493</c:v>
                </c:pt>
                <c:pt idx="1868">
                  <c:v>0.89911612313319111</c:v>
                </c:pt>
                <c:pt idx="1869">
                  <c:v>0.9021639743980493</c:v>
                </c:pt>
                <c:pt idx="1870">
                  <c:v>0.9021639743980493</c:v>
                </c:pt>
                <c:pt idx="1871">
                  <c:v>0.9021639743980493</c:v>
                </c:pt>
                <c:pt idx="1872">
                  <c:v>0.9021639743980493</c:v>
                </c:pt>
                <c:pt idx="1873">
                  <c:v>0.9021639743980493</c:v>
                </c:pt>
                <c:pt idx="1874">
                  <c:v>0.9052118256629077</c:v>
                </c:pt>
                <c:pt idx="1875">
                  <c:v>0.9052118256629077</c:v>
                </c:pt>
                <c:pt idx="1876">
                  <c:v>0.9052118256629077</c:v>
                </c:pt>
                <c:pt idx="1877">
                  <c:v>0.90825967692776588</c:v>
                </c:pt>
                <c:pt idx="1878">
                  <c:v>0.90825967692776588</c:v>
                </c:pt>
                <c:pt idx="1879">
                  <c:v>0.90825967692776588</c:v>
                </c:pt>
                <c:pt idx="1880">
                  <c:v>0.91130752819262417</c:v>
                </c:pt>
                <c:pt idx="1881">
                  <c:v>0.91130752819262417</c:v>
                </c:pt>
                <c:pt idx="1882">
                  <c:v>0.91435537945748246</c:v>
                </c:pt>
                <c:pt idx="1883">
                  <c:v>0.91435537945748246</c:v>
                </c:pt>
                <c:pt idx="1884">
                  <c:v>0.91740323072234065</c:v>
                </c:pt>
                <c:pt idx="1885">
                  <c:v>0.91740323072234065</c:v>
                </c:pt>
                <c:pt idx="1886">
                  <c:v>0.92045108198719894</c:v>
                </c:pt>
                <c:pt idx="1887">
                  <c:v>0.92349893325205723</c:v>
                </c:pt>
                <c:pt idx="1888">
                  <c:v>0.92349893325205723</c:v>
                </c:pt>
                <c:pt idx="1889">
                  <c:v>0.92654678451691552</c:v>
                </c:pt>
                <c:pt idx="1890">
                  <c:v>0.9295946357817737</c:v>
                </c:pt>
                <c:pt idx="1891">
                  <c:v>0.93264248704663211</c:v>
                </c:pt>
                <c:pt idx="1892">
                  <c:v>0.93264248704663211</c:v>
                </c:pt>
                <c:pt idx="1893">
                  <c:v>0.93569033831149029</c:v>
                </c:pt>
                <c:pt idx="1894">
                  <c:v>0.93873818957634869</c:v>
                </c:pt>
                <c:pt idx="1895">
                  <c:v>0.94178604084120687</c:v>
                </c:pt>
                <c:pt idx="1896">
                  <c:v>0.94483389210606517</c:v>
                </c:pt>
                <c:pt idx="1897">
                  <c:v>0.94788174337092346</c:v>
                </c:pt>
                <c:pt idx="1898">
                  <c:v>0.94788174337092346</c:v>
                </c:pt>
                <c:pt idx="1899">
                  <c:v>0.95092959463578175</c:v>
                </c:pt>
                <c:pt idx="1900">
                  <c:v>0.95397744590063993</c:v>
                </c:pt>
                <c:pt idx="1901">
                  <c:v>0.95702529716549833</c:v>
                </c:pt>
                <c:pt idx="1902">
                  <c:v>0.96007314843035652</c:v>
                </c:pt>
                <c:pt idx="1903">
                  <c:v>0.96312099969521492</c:v>
                </c:pt>
                <c:pt idx="1904">
                  <c:v>0.9661688509600731</c:v>
                </c:pt>
                <c:pt idx="1905">
                  <c:v>0.96921670222493139</c:v>
                </c:pt>
                <c:pt idx="1906">
                  <c:v>0.97226455348978968</c:v>
                </c:pt>
                <c:pt idx="1907">
                  <c:v>0.97226455348978968</c:v>
                </c:pt>
                <c:pt idx="1908">
                  <c:v>0.97836025601950616</c:v>
                </c:pt>
                <c:pt idx="1909">
                  <c:v>0.98140810728436456</c:v>
                </c:pt>
                <c:pt idx="1910">
                  <c:v>0.98140810728436456</c:v>
                </c:pt>
                <c:pt idx="1911">
                  <c:v>0.98445595854922274</c:v>
                </c:pt>
                <c:pt idx="1912">
                  <c:v>0.98750380981408115</c:v>
                </c:pt>
                <c:pt idx="1913">
                  <c:v>0.99055166107893933</c:v>
                </c:pt>
                <c:pt idx="1914">
                  <c:v>0.99359951234379751</c:v>
                </c:pt>
                <c:pt idx="1915">
                  <c:v>0.99664736360865591</c:v>
                </c:pt>
                <c:pt idx="1916">
                  <c:v>0.99664736360865591</c:v>
                </c:pt>
                <c:pt idx="1917">
                  <c:v>0.99969521487351409</c:v>
                </c:pt>
                <c:pt idx="1918">
                  <c:v>1.0027430661383725</c:v>
                </c:pt>
                <c:pt idx="1919">
                  <c:v>1.0057909174032307</c:v>
                </c:pt>
                <c:pt idx="1920">
                  <c:v>1.0088387686680891</c:v>
                </c:pt>
                <c:pt idx="1921">
                  <c:v>1.0088387686680891</c:v>
                </c:pt>
                <c:pt idx="1922">
                  <c:v>1.0118866199329473</c:v>
                </c:pt>
                <c:pt idx="1923">
                  <c:v>1.0118866199329473</c:v>
                </c:pt>
                <c:pt idx="1924">
                  <c:v>1.0149344711978054</c:v>
                </c:pt>
                <c:pt idx="1925">
                  <c:v>1.0179823224626638</c:v>
                </c:pt>
                <c:pt idx="1926">
                  <c:v>1.0179823224626638</c:v>
                </c:pt>
                <c:pt idx="1927">
                  <c:v>1.0179823224626638</c:v>
                </c:pt>
                <c:pt idx="1928">
                  <c:v>1.021030173727522</c:v>
                </c:pt>
                <c:pt idx="1929">
                  <c:v>1.021030173727522</c:v>
                </c:pt>
                <c:pt idx="1930">
                  <c:v>1.0240780249923802</c:v>
                </c:pt>
                <c:pt idx="1931">
                  <c:v>1.0240780249923802</c:v>
                </c:pt>
                <c:pt idx="1932">
                  <c:v>1.0271258762572386</c:v>
                </c:pt>
                <c:pt idx="1933">
                  <c:v>1.0271258762572386</c:v>
                </c:pt>
                <c:pt idx="1934">
                  <c:v>1.0301737275220968</c:v>
                </c:pt>
                <c:pt idx="1935">
                  <c:v>1.0301737275220968</c:v>
                </c:pt>
                <c:pt idx="1936">
                  <c:v>1.0332215787869552</c:v>
                </c:pt>
                <c:pt idx="1937">
                  <c:v>1.0332215787869552</c:v>
                </c:pt>
                <c:pt idx="1938">
                  <c:v>1.0332215787869552</c:v>
                </c:pt>
                <c:pt idx="1939">
                  <c:v>1.0332215787869552</c:v>
                </c:pt>
                <c:pt idx="1940">
                  <c:v>1.0362694300518134</c:v>
                </c:pt>
                <c:pt idx="1941">
                  <c:v>1.0362694300518134</c:v>
                </c:pt>
                <c:pt idx="1942">
                  <c:v>1.0362694300518134</c:v>
                </c:pt>
                <c:pt idx="1943">
                  <c:v>1.0362694300518134</c:v>
                </c:pt>
                <c:pt idx="1944">
                  <c:v>1.0362694300518134</c:v>
                </c:pt>
                <c:pt idx="1945">
                  <c:v>1.0393172813166718</c:v>
                </c:pt>
                <c:pt idx="1946">
                  <c:v>1.0393172813166718</c:v>
                </c:pt>
                <c:pt idx="1947">
                  <c:v>1.0393172813166718</c:v>
                </c:pt>
                <c:pt idx="1948">
                  <c:v>1.0393172813166718</c:v>
                </c:pt>
                <c:pt idx="1949">
                  <c:v>1.0393172813166718</c:v>
                </c:pt>
                <c:pt idx="1950">
                  <c:v>1.0393172813166718</c:v>
                </c:pt>
                <c:pt idx="1951">
                  <c:v>1.0393172813166718</c:v>
                </c:pt>
                <c:pt idx="1952">
                  <c:v>1.0393172813166718</c:v>
                </c:pt>
                <c:pt idx="1953">
                  <c:v>1.0393172813166718</c:v>
                </c:pt>
                <c:pt idx="1954">
                  <c:v>1.0393172813166718</c:v>
                </c:pt>
                <c:pt idx="1955">
                  <c:v>1.0393172813166718</c:v>
                </c:pt>
                <c:pt idx="1956">
                  <c:v>1.0393172813166718</c:v>
                </c:pt>
                <c:pt idx="1957">
                  <c:v>1.0393172813166718</c:v>
                </c:pt>
                <c:pt idx="1958">
                  <c:v>1.0393172813166718</c:v>
                </c:pt>
                <c:pt idx="1959">
                  <c:v>1.0393172813166718</c:v>
                </c:pt>
                <c:pt idx="1960">
                  <c:v>1.0393172813166718</c:v>
                </c:pt>
                <c:pt idx="1961">
                  <c:v>1.0393172813166718</c:v>
                </c:pt>
                <c:pt idx="1962">
                  <c:v>1.0393172813166718</c:v>
                </c:pt>
                <c:pt idx="1963">
                  <c:v>1.0393172813166718</c:v>
                </c:pt>
                <c:pt idx="1964">
                  <c:v>1.0362694300518134</c:v>
                </c:pt>
                <c:pt idx="1965">
                  <c:v>1.0362694300518134</c:v>
                </c:pt>
                <c:pt idx="1966">
                  <c:v>1.0362694300518134</c:v>
                </c:pt>
                <c:pt idx="1967">
                  <c:v>1.0362694300518134</c:v>
                </c:pt>
                <c:pt idx="1968">
                  <c:v>1.0362694300518134</c:v>
                </c:pt>
                <c:pt idx="1969">
                  <c:v>1.0362694300518134</c:v>
                </c:pt>
                <c:pt idx="1970">
                  <c:v>1.0362694300518134</c:v>
                </c:pt>
                <c:pt idx="1971">
                  <c:v>1.0362694300518134</c:v>
                </c:pt>
                <c:pt idx="1972">
                  <c:v>1.0362694300518134</c:v>
                </c:pt>
                <c:pt idx="1973">
                  <c:v>1.0332215787869552</c:v>
                </c:pt>
                <c:pt idx="1974">
                  <c:v>1.0332215787869552</c:v>
                </c:pt>
                <c:pt idx="1975">
                  <c:v>1.0332215787869552</c:v>
                </c:pt>
                <c:pt idx="1976">
                  <c:v>1.0332215787869552</c:v>
                </c:pt>
                <c:pt idx="1977">
                  <c:v>1.0332215787869552</c:v>
                </c:pt>
                <c:pt idx="1978">
                  <c:v>1.0332215787869552</c:v>
                </c:pt>
                <c:pt idx="1979">
                  <c:v>1.0301737275220968</c:v>
                </c:pt>
                <c:pt idx="1980">
                  <c:v>1.0301737275220968</c:v>
                </c:pt>
                <c:pt idx="1981">
                  <c:v>1.0301737275220968</c:v>
                </c:pt>
                <c:pt idx="1982">
                  <c:v>1.0301737275220968</c:v>
                </c:pt>
                <c:pt idx="1983">
                  <c:v>1.0271258762572386</c:v>
                </c:pt>
                <c:pt idx="1984">
                  <c:v>1.0271258762572386</c:v>
                </c:pt>
                <c:pt idx="1985">
                  <c:v>1.0271258762572386</c:v>
                </c:pt>
                <c:pt idx="1986">
                  <c:v>1.0271258762572386</c:v>
                </c:pt>
                <c:pt idx="1987">
                  <c:v>1.0271258762572386</c:v>
                </c:pt>
                <c:pt idx="1988">
                  <c:v>1.0240780249923802</c:v>
                </c:pt>
                <c:pt idx="1989">
                  <c:v>1.0240780249923802</c:v>
                </c:pt>
                <c:pt idx="1990">
                  <c:v>1.0240780249923802</c:v>
                </c:pt>
                <c:pt idx="1991">
                  <c:v>1.021030173727522</c:v>
                </c:pt>
                <c:pt idx="1992">
                  <c:v>1.021030173727522</c:v>
                </c:pt>
                <c:pt idx="1993">
                  <c:v>1.021030173727522</c:v>
                </c:pt>
                <c:pt idx="1994">
                  <c:v>1.0179823224626638</c:v>
                </c:pt>
                <c:pt idx="1995">
                  <c:v>1.0179823224626638</c:v>
                </c:pt>
                <c:pt idx="1996">
                  <c:v>1.0179823224626638</c:v>
                </c:pt>
                <c:pt idx="1997">
                  <c:v>1.0179823224626638</c:v>
                </c:pt>
                <c:pt idx="1998">
                  <c:v>1.0149344711978054</c:v>
                </c:pt>
                <c:pt idx="1999">
                  <c:v>1.0149344711978054</c:v>
                </c:pt>
                <c:pt idx="2000">
                  <c:v>1.0149344711978054</c:v>
                </c:pt>
                <c:pt idx="2001">
                  <c:v>1.0149344711978054</c:v>
                </c:pt>
                <c:pt idx="2002">
                  <c:v>1.0149344711978054</c:v>
                </c:pt>
                <c:pt idx="2003">
                  <c:v>1.0118866199329473</c:v>
                </c:pt>
                <c:pt idx="2004">
                  <c:v>1.0118866199329473</c:v>
                </c:pt>
                <c:pt idx="2005">
                  <c:v>1.0088387686680891</c:v>
                </c:pt>
                <c:pt idx="2006">
                  <c:v>1.0088387686680891</c:v>
                </c:pt>
                <c:pt idx="2007">
                  <c:v>1.0088387686680891</c:v>
                </c:pt>
                <c:pt idx="2008">
                  <c:v>1.0088387686680891</c:v>
                </c:pt>
                <c:pt idx="2009">
                  <c:v>1.0088387686680891</c:v>
                </c:pt>
                <c:pt idx="2010">
                  <c:v>1.0057909174032307</c:v>
                </c:pt>
                <c:pt idx="2011">
                  <c:v>1.0057909174032307</c:v>
                </c:pt>
                <c:pt idx="2012">
                  <c:v>1.0027430661383725</c:v>
                </c:pt>
                <c:pt idx="2013">
                  <c:v>1.0027430661383725</c:v>
                </c:pt>
                <c:pt idx="2014">
                  <c:v>1.0027430661383725</c:v>
                </c:pt>
                <c:pt idx="2015">
                  <c:v>0.99969521487351409</c:v>
                </c:pt>
                <c:pt idx="2016">
                  <c:v>0.99969521487351409</c:v>
                </c:pt>
                <c:pt idx="2017">
                  <c:v>0.99969521487351409</c:v>
                </c:pt>
                <c:pt idx="2018">
                  <c:v>0.99969521487351409</c:v>
                </c:pt>
                <c:pt idx="2019">
                  <c:v>0.99969521487351409</c:v>
                </c:pt>
                <c:pt idx="2020">
                  <c:v>0.99664736360865591</c:v>
                </c:pt>
                <c:pt idx="2021">
                  <c:v>0.99664736360865591</c:v>
                </c:pt>
                <c:pt idx="2022">
                  <c:v>0.99359951234379751</c:v>
                </c:pt>
                <c:pt idx="2023">
                  <c:v>0.99359951234379751</c:v>
                </c:pt>
                <c:pt idx="2024">
                  <c:v>0.99359951234379751</c:v>
                </c:pt>
                <c:pt idx="2025">
                  <c:v>0.99359951234379751</c:v>
                </c:pt>
                <c:pt idx="2026">
                  <c:v>0.99055166107893933</c:v>
                </c:pt>
                <c:pt idx="2027">
                  <c:v>0.99055166107893933</c:v>
                </c:pt>
                <c:pt idx="2028">
                  <c:v>0.99055166107893933</c:v>
                </c:pt>
                <c:pt idx="2029">
                  <c:v>0.98750380981408115</c:v>
                </c:pt>
                <c:pt idx="2030">
                  <c:v>0.98750380981408115</c:v>
                </c:pt>
                <c:pt idx="2031">
                  <c:v>0.98750380981408115</c:v>
                </c:pt>
                <c:pt idx="2032">
                  <c:v>0.98445595854922274</c:v>
                </c:pt>
                <c:pt idx="2033">
                  <c:v>0.98445595854922274</c:v>
                </c:pt>
                <c:pt idx="2034">
                  <c:v>0.98445595854922274</c:v>
                </c:pt>
                <c:pt idx="2035">
                  <c:v>0.98445595854922274</c:v>
                </c:pt>
                <c:pt idx="2036">
                  <c:v>0.98140810728436456</c:v>
                </c:pt>
                <c:pt idx="2037">
                  <c:v>0.98140810728436456</c:v>
                </c:pt>
                <c:pt idx="2038">
                  <c:v>0.98140810728436456</c:v>
                </c:pt>
                <c:pt idx="2039">
                  <c:v>0.97836025601950616</c:v>
                </c:pt>
                <c:pt idx="2040">
                  <c:v>0.97836025601950616</c:v>
                </c:pt>
                <c:pt idx="2041">
                  <c:v>0.97836025601950616</c:v>
                </c:pt>
                <c:pt idx="2042">
                  <c:v>0.97531240475464798</c:v>
                </c:pt>
                <c:pt idx="2043">
                  <c:v>0.97531240475464798</c:v>
                </c:pt>
                <c:pt idx="2044">
                  <c:v>0.97531240475464798</c:v>
                </c:pt>
                <c:pt idx="2045">
                  <c:v>0.97531240475464798</c:v>
                </c:pt>
                <c:pt idx="2046">
                  <c:v>0.97531240475464798</c:v>
                </c:pt>
                <c:pt idx="2047">
                  <c:v>0.97226455348978968</c:v>
                </c:pt>
                <c:pt idx="2048">
                  <c:v>0.97226455348978968</c:v>
                </c:pt>
                <c:pt idx="2049">
                  <c:v>0.97226455348978968</c:v>
                </c:pt>
                <c:pt idx="2050">
                  <c:v>0.96921670222493139</c:v>
                </c:pt>
                <c:pt idx="2051">
                  <c:v>0.96921670222493139</c:v>
                </c:pt>
                <c:pt idx="2052">
                  <c:v>0.97226455348978968</c:v>
                </c:pt>
                <c:pt idx="2053">
                  <c:v>0.96921670222493139</c:v>
                </c:pt>
                <c:pt idx="2054">
                  <c:v>0.9661688509600731</c:v>
                </c:pt>
                <c:pt idx="2055">
                  <c:v>0.9661688509600731</c:v>
                </c:pt>
                <c:pt idx="2056">
                  <c:v>0.9661688509600731</c:v>
                </c:pt>
                <c:pt idx="2057">
                  <c:v>0.9661688509600731</c:v>
                </c:pt>
                <c:pt idx="2058">
                  <c:v>0.96312099969521492</c:v>
                </c:pt>
                <c:pt idx="2059">
                  <c:v>0.96312099969521492</c:v>
                </c:pt>
                <c:pt idx="2060">
                  <c:v>0.96312099969521492</c:v>
                </c:pt>
                <c:pt idx="2061">
                  <c:v>0.96007314843035652</c:v>
                </c:pt>
                <c:pt idx="2062">
                  <c:v>0.96007314843035652</c:v>
                </c:pt>
                <c:pt idx="2063">
                  <c:v>0.96007314843035652</c:v>
                </c:pt>
                <c:pt idx="2064">
                  <c:v>0.96007314843035652</c:v>
                </c:pt>
                <c:pt idx="2065">
                  <c:v>0.95702529716549833</c:v>
                </c:pt>
                <c:pt idx="2066">
                  <c:v>0.95702529716549833</c:v>
                </c:pt>
                <c:pt idx="2067">
                  <c:v>0.95702529716549833</c:v>
                </c:pt>
                <c:pt idx="2068">
                  <c:v>0.95702529716549833</c:v>
                </c:pt>
                <c:pt idx="2069">
                  <c:v>0.95397744590063993</c:v>
                </c:pt>
                <c:pt idx="2070">
                  <c:v>0.95397744590063993</c:v>
                </c:pt>
                <c:pt idx="2071">
                  <c:v>0.95397744590063993</c:v>
                </c:pt>
                <c:pt idx="2072">
                  <c:v>0.95397744590063993</c:v>
                </c:pt>
                <c:pt idx="2073">
                  <c:v>0.95092959463578175</c:v>
                </c:pt>
                <c:pt idx="2074">
                  <c:v>0.95092959463578175</c:v>
                </c:pt>
                <c:pt idx="2075">
                  <c:v>0.95092959463578175</c:v>
                </c:pt>
                <c:pt idx="2076">
                  <c:v>0.95092959463578175</c:v>
                </c:pt>
                <c:pt idx="2077">
                  <c:v>0.95092959463578175</c:v>
                </c:pt>
                <c:pt idx="2078">
                  <c:v>0.94788174337092346</c:v>
                </c:pt>
                <c:pt idx="2079">
                  <c:v>0.94788174337092346</c:v>
                </c:pt>
                <c:pt idx="2080">
                  <c:v>0.94788174337092346</c:v>
                </c:pt>
                <c:pt idx="2081">
                  <c:v>0.94483389210606517</c:v>
                </c:pt>
                <c:pt idx="2082">
                  <c:v>0.94483389210606517</c:v>
                </c:pt>
                <c:pt idx="2083">
                  <c:v>0.94483389210606517</c:v>
                </c:pt>
                <c:pt idx="2084">
                  <c:v>0.94483389210606517</c:v>
                </c:pt>
                <c:pt idx="2085">
                  <c:v>0.94178604084120687</c:v>
                </c:pt>
                <c:pt idx="2086">
                  <c:v>0.94178604084120687</c:v>
                </c:pt>
                <c:pt idx="2087">
                  <c:v>0.94178604084120687</c:v>
                </c:pt>
                <c:pt idx="2088">
                  <c:v>0.94178604084120687</c:v>
                </c:pt>
                <c:pt idx="2089">
                  <c:v>0.94178604084120687</c:v>
                </c:pt>
                <c:pt idx="2090">
                  <c:v>0.93873818957634869</c:v>
                </c:pt>
                <c:pt idx="2091">
                  <c:v>0.93873818957634869</c:v>
                </c:pt>
                <c:pt idx="2092">
                  <c:v>0.93873818957634869</c:v>
                </c:pt>
                <c:pt idx="2093">
                  <c:v>0.93873818957634869</c:v>
                </c:pt>
                <c:pt idx="2094">
                  <c:v>0.93569033831149029</c:v>
                </c:pt>
                <c:pt idx="2095">
                  <c:v>0.93569033831149029</c:v>
                </c:pt>
                <c:pt idx="2096">
                  <c:v>0.93569033831149029</c:v>
                </c:pt>
                <c:pt idx="2097">
                  <c:v>0.93569033831149029</c:v>
                </c:pt>
                <c:pt idx="2098">
                  <c:v>0.93569033831149029</c:v>
                </c:pt>
                <c:pt idx="2099">
                  <c:v>0.93264248704663211</c:v>
                </c:pt>
                <c:pt idx="2100">
                  <c:v>0.93264248704663211</c:v>
                </c:pt>
                <c:pt idx="2101">
                  <c:v>0.93264248704663211</c:v>
                </c:pt>
                <c:pt idx="2102">
                  <c:v>0.93264248704663211</c:v>
                </c:pt>
                <c:pt idx="2103">
                  <c:v>0.9295946357817737</c:v>
                </c:pt>
                <c:pt idx="2104">
                  <c:v>0.9295946357817737</c:v>
                </c:pt>
                <c:pt idx="2105">
                  <c:v>0.9295946357817737</c:v>
                </c:pt>
                <c:pt idx="2106">
                  <c:v>0.9295946357817737</c:v>
                </c:pt>
                <c:pt idx="2107">
                  <c:v>0.9295946357817737</c:v>
                </c:pt>
                <c:pt idx="2108">
                  <c:v>0.92654678451691552</c:v>
                </c:pt>
                <c:pt idx="2109">
                  <c:v>0.92654678451691552</c:v>
                </c:pt>
                <c:pt idx="2110">
                  <c:v>0.92654678451691552</c:v>
                </c:pt>
                <c:pt idx="2111">
                  <c:v>0.92654678451691552</c:v>
                </c:pt>
                <c:pt idx="2112">
                  <c:v>0.92654678451691552</c:v>
                </c:pt>
                <c:pt idx="2113">
                  <c:v>0.92654678451691552</c:v>
                </c:pt>
                <c:pt idx="2114">
                  <c:v>0.92654678451691552</c:v>
                </c:pt>
                <c:pt idx="2115">
                  <c:v>0.92654678451691552</c:v>
                </c:pt>
                <c:pt idx="2116">
                  <c:v>0.92349893325205723</c:v>
                </c:pt>
                <c:pt idx="2117">
                  <c:v>0.92349893325205723</c:v>
                </c:pt>
                <c:pt idx="2118">
                  <c:v>0.92349893325205723</c:v>
                </c:pt>
                <c:pt idx="2119">
                  <c:v>0.92349893325205723</c:v>
                </c:pt>
                <c:pt idx="2120">
                  <c:v>0.92349893325205723</c:v>
                </c:pt>
                <c:pt idx="2121">
                  <c:v>0.92349893325205723</c:v>
                </c:pt>
                <c:pt idx="2122">
                  <c:v>0.92349893325205723</c:v>
                </c:pt>
                <c:pt idx="2123">
                  <c:v>0.92349893325205723</c:v>
                </c:pt>
                <c:pt idx="2124">
                  <c:v>0.92349893325205723</c:v>
                </c:pt>
                <c:pt idx="2125">
                  <c:v>0.92349893325205723</c:v>
                </c:pt>
                <c:pt idx="2126">
                  <c:v>0.92349893325205723</c:v>
                </c:pt>
                <c:pt idx="2127">
                  <c:v>0.92349893325205723</c:v>
                </c:pt>
                <c:pt idx="2128">
                  <c:v>0.92349893325205723</c:v>
                </c:pt>
                <c:pt idx="2129">
                  <c:v>0.92349893325205723</c:v>
                </c:pt>
                <c:pt idx="2130">
                  <c:v>0.92349893325205723</c:v>
                </c:pt>
                <c:pt idx="2131">
                  <c:v>0.92349893325205723</c:v>
                </c:pt>
                <c:pt idx="2132">
                  <c:v>0.92349893325205723</c:v>
                </c:pt>
                <c:pt idx="2133">
                  <c:v>0.92349893325205723</c:v>
                </c:pt>
                <c:pt idx="2134">
                  <c:v>0.92349893325205723</c:v>
                </c:pt>
                <c:pt idx="2135">
                  <c:v>0.92349893325205723</c:v>
                </c:pt>
                <c:pt idx="2136">
                  <c:v>0.92654678451691552</c:v>
                </c:pt>
                <c:pt idx="2137">
                  <c:v>0.92654678451691552</c:v>
                </c:pt>
                <c:pt idx="2138">
                  <c:v>0.92654678451691552</c:v>
                </c:pt>
                <c:pt idx="2139">
                  <c:v>0.9295946357817737</c:v>
                </c:pt>
                <c:pt idx="2140">
                  <c:v>0.92654678451691552</c:v>
                </c:pt>
                <c:pt idx="2141">
                  <c:v>0.9295946357817737</c:v>
                </c:pt>
                <c:pt idx="2142">
                  <c:v>0.9295946357817737</c:v>
                </c:pt>
                <c:pt idx="2143">
                  <c:v>0.9295946357817737</c:v>
                </c:pt>
                <c:pt idx="2144">
                  <c:v>0.9295946357817737</c:v>
                </c:pt>
                <c:pt idx="2145">
                  <c:v>0.93264248704663211</c:v>
                </c:pt>
                <c:pt idx="2146">
                  <c:v>0.93264248704663211</c:v>
                </c:pt>
                <c:pt idx="2147">
                  <c:v>0.93569033831149029</c:v>
                </c:pt>
                <c:pt idx="2148">
                  <c:v>0.93569033831149029</c:v>
                </c:pt>
                <c:pt idx="2149">
                  <c:v>0.93873818957634869</c:v>
                </c:pt>
                <c:pt idx="2150">
                  <c:v>0.93873818957634869</c:v>
                </c:pt>
                <c:pt idx="2151">
                  <c:v>0.94178604084120687</c:v>
                </c:pt>
                <c:pt idx="2152">
                  <c:v>0.94483389210606517</c:v>
                </c:pt>
                <c:pt idx="2153">
                  <c:v>0.94483389210606517</c:v>
                </c:pt>
                <c:pt idx="2154">
                  <c:v>0.94788174337092346</c:v>
                </c:pt>
                <c:pt idx="2155">
                  <c:v>0.95092959463578175</c:v>
                </c:pt>
                <c:pt idx="2156">
                  <c:v>0.95397744590063993</c:v>
                </c:pt>
                <c:pt idx="2157">
                  <c:v>0.95702529716549833</c:v>
                </c:pt>
                <c:pt idx="2158">
                  <c:v>0.95702529716549833</c:v>
                </c:pt>
                <c:pt idx="2159">
                  <c:v>0.96007314843035652</c:v>
                </c:pt>
                <c:pt idx="2160">
                  <c:v>0.96312099969521492</c:v>
                </c:pt>
                <c:pt idx="2161">
                  <c:v>0.9661688509600731</c:v>
                </c:pt>
                <c:pt idx="2162">
                  <c:v>0.96921670222493139</c:v>
                </c:pt>
                <c:pt idx="2163">
                  <c:v>0.97226455348978968</c:v>
                </c:pt>
                <c:pt idx="2164">
                  <c:v>0.97531240475464798</c:v>
                </c:pt>
                <c:pt idx="2165">
                  <c:v>0.97531240475464798</c:v>
                </c:pt>
                <c:pt idx="2166">
                  <c:v>0.98140810728436456</c:v>
                </c:pt>
                <c:pt idx="2167">
                  <c:v>0.98140810728436456</c:v>
                </c:pt>
                <c:pt idx="2168">
                  <c:v>0.98445595854922274</c:v>
                </c:pt>
                <c:pt idx="2169">
                  <c:v>0.98750380981408115</c:v>
                </c:pt>
                <c:pt idx="2170">
                  <c:v>0.99055166107893933</c:v>
                </c:pt>
                <c:pt idx="2171">
                  <c:v>0.99359951234379751</c:v>
                </c:pt>
                <c:pt idx="2172">
                  <c:v>0.99664736360865591</c:v>
                </c:pt>
                <c:pt idx="2173">
                  <c:v>0.99969521487351409</c:v>
                </c:pt>
                <c:pt idx="2174">
                  <c:v>1.0027430661383725</c:v>
                </c:pt>
                <c:pt idx="2175">
                  <c:v>1.0057909174032307</c:v>
                </c:pt>
                <c:pt idx="2176">
                  <c:v>1.0088387686680891</c:v>
                </c:pt>
                <c:pt idx="2177">
                  <c:v>1.0118866199329473</c:v>
                </c:pt>
                <c:pt idx="2178">
                  <c:v>1.0149344711978054</c:v>
                </c:pt>
                <c:pt idx="2179">
                  <c:v>1.0179823224626638</c:v>
                </c:pt>
                <c:pt idx="2180">
                  <c:v>1.021030173727522</c:v>
                </c:pt>
                <c:pt idx="2181">
                  <c:v>1.0240780249923802</c:v>
                </c:pt>
                <c:pt idx="2182">
                  <c:v>1.0271258762572386</c:v>
                </c:pt>
                <c:pt idx="2183">
                  <c:v>1.0271258762572386</c:v>
                </c:pt>
                <c:pt idx="2184">
                  <c:v>1.0301737275220968</c:v>
                </c:pt>
                <c:pt idx="2185">
                  <c:v>1.0332215787869552</c:v>
                </c:pt>
                <c:pt idx="2186">
                  <c:v>1.0362694300518134</c:v>
                </c:pt>
                <c:pt idx="2187">
                  <c:v>1.0393172813166718</c:v>
                </c:pt>
                <c:pt idx="2188">
                  <c:v>1.0393172813166718</c:v>
                </c:pt>
                <c:pt idx="2189">
                  <c:v>1.04236513258153</c:v>
                </c:pt>
                <c:pt idx="2190">
                  <c:v>1.0454129838463884</c:v>
                </c:pt>
                <c:pt idx="2191">
                  <c:v>1.0454129838463884</c:v>
                </c:pt>
                <c:pt idx="2192">
                  <c:v>1.0484608351112465</c:v>
                </c:pt>
                <c:pt idx="2193">
                  <c:v>1.051508686376105</c:v>
                </c:pt>
                <c:pt idx="2194">
                  <c:v>1.051508686376105</c:v>
                </c:pt>
                <c:pt idx="2195">
                  <c:v>1.0545565376409631</c:v>
                </c:pt>
                <c:pt idx="2196">
                  <c:v>1.0576043889058213</c:v>
                </c:pt>
                <c:pt idx="2197">
                  <c:v>1.0576043889058213</c:v>
                </c:pt>
                <c:pt idx="2198">
                  <c:v>1.0606522401706797</c:v>
                </c:pt>
                <c:pt idx="2199">
                  <c:v>1.0606522401706797</c:v>
                </c:pt>
                <c:pt idx="2200">
                  <c:v>1.0637000914355379</c:v>
                </c:pt>
                <c:pt idx="2201">
                  <c:v>1.0637000914355379</c:v>
                </c:pt>
                <c:pt idx="2202">
                  <c:v>1.0667479427003961</c:v>
                </c:pt>
                <c:pt idx="2203">
                  <c:v>1.0667479427003961</c:v>
                </c:pt>
                <c:pt idx="2204">
                  <c:v>1.0697957939652545</c:v>
                </c:pt>
                <c:pt idx="2205">
                  <c:v>1.0697957939652545</c:v>
                </c:pt>
                <c:pt idx="2206">
                  <c:v>1.0697957939652545</c:v>
                </c:pt>
                <c:pt idx="2207">
                  <c:v>1.0728436452301127</c:v>
                </c:pt>
                <c:pt idx="2208">
                  <c:v>1.0728436452301127</c:v>
                </c:pt>
                <c:pt idx="2209">
                  <c:v>1.0728436452301127</c:v>
                </c:pt>
                <c:pt idx="2210">
                  <c:v>1.0728436452301127</c:v>
                </c:pt>
                <c:pt idx="2211">
                  <c:v>1.0728436452301127</c:v>
                </c:pt>
                <c:pt idx="2212">
                  <c:v>1.0758914964949708</c:v>
                </c:pt>
                <c:pt idx="2213">
                  <c:v>1.0758914964949708</c:v>
                </c:pt>
                <c:pt idx="2214">
                  <c:v>1.0758914964949708</c:v>
                </c:pt>
                <c:pt idx="2215">
                  <c:v>1.0789393477598292</c:v>
                </c:pt>
                <c:pt idx="2216">
                  <c:v>1.0789393477598292</c:v>
                </c:pt>
                <c:pt idx="2217">
                  <c:v>1.0789393477598292</c:v>
                </c:pt>
                <c:pt idx="2218">
                  <c:v>1.0789393477598292</c:v>
                </c:pt>
                <c:pt idx="2219">
                  <c:v>1.0789393477598292</c:v>
                </c:pt>
                <c:pt idx="2220">
                  <c:v>1.0789393477598292</c:v>
                </c:pt>
                <c:pt idx="2221">
                  <c:v>1.0789393477598292</c:v>
                </c:pt>
                <c:pt idx="2222">
                  <c:v>1.0789393477598292</c:v>
                </c:pt>
                <c:pt idx="2223">
                  <c:v>1.0789393477598292</c:v>
                </c:pt>
                <c:pt idx="2224">
                  <c:v>1.0789393477598292</c:v>
                </c:pt>
                <c:pt idx="2225">
                  <c:v>1.0789393477598292</c:v>
                </c:pt>
                <c:pt idx="2226">
                  <c:v>1.0789393477598292</c:v>
                </c:pt>
                <c:pt idx="2227">
                  <c:v>1.0789393477598292</c:v>
                </c:pt>
                <c:pt idx="2228">
                  <c:v>1.0789393477598292</c:v>
                </c:pt>
                <c:pt idx="2229">
                  <c:v>1.0789393477598292</c:v>
                </c:pt>
                <c:pt idx="2230">
                  <c:v>1.0789393477598292</c:v>
                </c:pt>
                <c:pt idx="2231">
                  <c:v>1.0789393477598292</c:v>
                </c:pt>
                <c:pt idx="2232">
                  <c:v>1.0789393477598292</c:v>
                </c:pt>
                <c:pt idx="2233">
                  <c:v>1.0789393477598292</c:v>
                </c:pt>
                <c:pt idx="2234">
                  <c:v>1.0789393477598292</c:v>
                </c:pt>
                <c:pt idx="2235">
                  <c:v>1.0789393477598292</c:v>
                </c:pt>
                <c:pt idx="2236">
                  <c:v>1.0758914964949708</c:v>
                </c:pt>
                <c:pt idx="2237">
                  <c:v>1.0758914964949708</c:v>
                </c:pt>
                <c:pt idx="2238">
                  <c:v>1.0758914964949708</c:v>
                </c:pt>
                <c:pt idx="2239">
                  <c:v>1.0758914964949708</c:v>
                </c:pt>
                <c:pt idx="2240">
                  <c:v>1.0758914964949708</c:v>
                </c:pt>
                <c:pt idx="2241">
                  <c:v>1.0758914964949708</c:v>
                </c:pt>
                <c:pt idx="2242">
                  <c:v>1.0758914964949708</c:v>
                </c:pt>
                <c:pt idx="2243">
                  <c:v>1.0758914964949708</c:v>
                </c:pt>
                <c:pt idx="2244">
                  <c:v>1.0758914964949708</c:v>
                </c:pt>
                <c:pt idx="2245">
                  <c:v>1.0758914964949708</c:v>
                </c:pt>
                <c:pt idx="2246">
                  <c:v>1.0728436452301127</c:v>
                </c:pt>
                <c:pt idx="2247">
                  <c:v>1.0728436452301127</c:v>
                </c:pt>
                <c:pt idx="2248">
                  <c:v>1.0728436452301127</c:v>
                </c:pt>
                <c:pt idx="2249">
                  <c:v>1.0728436452301127</c:v>
                </c:pt>
                <c:pt idx="2250">
                  <c:v>1.0697957939652545</c:v>
                </c:pt>
                <c:pt idx="2251">
                  <c:v>1.0697957939652545</c:v>
                </c:pt>
                <c:pt idx="2252">
                  <c:v>1.0697957939652545</c:v>
                </c:pt>
                <c:pt idx="2253">
                  <c:v>1.0697957939652545</c:v>
                </c:pt>
                <c:pt idx="2254">
                  <c:v>1.0667479427003961</c:v>
                </c:pt>
                <c:pt idx="2255">
                  <c:v>1.0667479427003961</c:v>
                </c:pt>
                <c:pt idx="2256">
                  <c:v>1.0667479427003961</c:v>
                </c:pt>
                <c:pt idx="2257">
                  <c:v>1.0667479427003961</c:v>
                </c:pt>
                <c:pt idx="2258">
                  <c:v>1.0667479427003961</c:v>
                </c:pt>
                <c:pt idx="2259">
                  <c:v>1.0667479427003961</c:v>
                </c:pt>
                <c:pt idx="2260">
                  <c:v>1.0637000914355379</c:v>
                </c:pt>
                <c:pt idx="2261">
                  <c:v>1.0637000914355379</c:v>
                </c:pt>
                <c:pt idx="2262">
                  <c:v>1.0637000914355379</c:v>
                </c:pt>
                <c:pt idx="2263">
                  <c:v>1.0606522401706797</c:v>
                </c:pt>
                <c:pt idx="2264">
                  <c:v>1.0606522401706797</c:v>
                </c:pt>
                <c:pt idx="2265">
                  <c:v>1.0606522401706797</c:v>
                </c:pt>
                <c:pt idx="2266">
                  <c:v>1.0606522401706797</c:v>
                </c:pt>
                <c:pt idx="2267">
                  <c:v>1.0606522401706797</c:v>
                </c:pt>
                <c:pt idx="2268">
                  <c:v>1.0576043889058213</c:v>
                </c:pt>
                <c:pt idx="2269">
                  <c:v>1.0576043889058213</c:v>
                </c:pt>
                <c:pt idx="2270">
                  <c:v>1.0576043889058213</c:v>
                </c:pt>
                <c:pt idx="2271">
                  <c:v>1.0576043889058213</c:v>
                </c:pt>
                <c:pt idx="2272">
                  <c:v>1.0545565376409631</c:v>
                </c:pt>
                <c:pt idx="2273">
                  <c:v>1.0545565376409631</c:v>
                </c:pt>
                <c:pt idx="2274">
                  <c:v>1.051508686376105</c:v>
                </c:pt>
                <c:pt idx="2275">
                  <c:v>1.051508686376105</c:v>
                </c:pt>
                <c:pt idx="2276">
                  <c:v>1.051508686376105</c:v>
                </c:pt>
                <c:pt idx="2277">
                  <c:v>1.051508686376105</c:v>
                </c:pt>
                <c:pt idx="2278">
                  <c:v>1.0484608351112465</c:v>
                </c:pt>
                <c:pt idx="2279">
                  <c:v>1.0484608351112465</c:v>
                </c:pt>
                <c:pt idx="2280">
                  <c:v>1.0454129838463884</c:v>
                </c:pt>
                <c:pt idx="2281">
                  <c:v>1.0454129838463884</c:v>
                </c:pt>
                <c:pt idx="2282">
                  <c:v>1.0454129838463884</c:v>
                </c:pt>
                <c:pt idx="2283">
                  <c:v>1.0454129838463884</c:v>
                </c:pt>
                <c:pt idx="2284">
                  <c:v>1.04236513258153</c:v>
                </c:pt>
                <c:pt idx="2285">
                  <c:v>1.04236513258153</c:v>
                </c:pt>
                <c:pt idx="2286">
                  <c:v>1.04236513258153</c:v>
                </c:pt>
                <c:pt idx="2287">
                  <c:v>1.0393172813166718</c:v>
                </c:pt>
                <c:pt idx="2288">
                  <c:v>1.0393172813166718</c:v>
                </c:pt>
                <c:pt idx="2289">
                  <c:v>1.0393172813166718</c:v>
                </c:pt>
                <c:pt idx="2290">
                  <c:v>1.0362694300518134</c:v>
                </c:pt>
                <c:pt idx="2291">
                  <c:v>1.0362694300518134</c:v>
                </c:pt>
                <c:pt idx="2292">
                  <c:v>1.0362694300518134</c:v>
                </c:pt>
                <c:pt idx="2293">
                  <c:v>1.0362694300518134</c:v>
                </c:pt>
                <c:pt idx="2294">
                  <c:v>1.0332215787869552</c:v>
                </c:pt>
                <c:pt idx="2295">
                  <c:v>1.0332215787869552</c:v>
                </c:pt>
                <c:pt idx="2296">
                  <c:v>1.0332215787869552</c:v>
                </c:pt>
                <c:pt idx="2297">
                  <c:v>1.0301737275220968</c:v>
                </c:pt>
                <c:pt idx="2298">
                  <c:v>1.0301737275220968</c:v>
                </c:pt>
                <c:pt idx="2299">
                  <c:v>1.0301737275220968</c:v>
                </c:pt>
                <c:pt idx="2300">
                  <c:v>1.0301737275220968</c:v>
                </c:pt>
                <c:pt idx="2301">
                  <c:v>1.0271258762572386</c:v>
                </c:pt>
                <c:pt idx="2302">
                  <c:v>1.0271258762572386</c:v>
                </c:pt>
                <c:pt idx="2303">
                  <c:v>1.0240780249923802</c:v>
                </c:pt>
                <c:pt idx="2304">
                  <c:v>1.0240780249923802</c:v>
                </c:pt>
                <c:pt idx="2305">
                  <c:v>1.0240780249923802</c:v>
                </c:pt>
                <c:pt idx="2306">
                  <c:v>1.021030173727522</c:v>
                </c:pt>
                <c:pt idx="2307">
                  <c:v>1.021030173727522</c:v>
                </c:pt>
                <c:pt idx="2308">
                  <c:v>1.021030173727522</c:v>
                </c:pt>
                <c:pt idx="2309">
                  <c:v>1.021030173727522</c:v>
                </c:pt>
                <c:pt idx="2310">
                  <c:v>1.0179823224626638</c:v>
                </c:pt>
                <c:pt idx="2311">
                  <c:v>1.0179823224626638</c:v>
                </c:pt>
                <c:pt idx="2312">
                  <c:v>1.0179823224626638</c:v>
                </c:pt>
                <c:pt idx="2313">
                  <c:v>1.0149344711978054</c:v>
                </c:pt>
                <c:pt idx="2314">
                  <c:v>1.0149344711978054</c:v>
                </c:pt>
                <c:pt idx="2315">
                  <c:v>1.0149344711978054</c:v>
                </c:pt>
                <c:pt idx="2316">
                  <c:v>1.0118866199329473</c:v>
                </c:pt>
                <c:pt idx="2317">
                  <c:v>1.0118866199329473</c:v>
                </c:pt>
                <c:pt idx="2318">
                  <c:v>1.0118866199329473</c:v>
                </c:pt>
                <c:pt idx="2319">
                  <c:v>1.0088387686680891</c:v>
                </c:pt>
                <c:pt idx="2320">
                  <c:v>1.0088387686680891</c:v>
                </c:pt>
                <c:pt idx="2321">
                  <c:v>1.0088387686680891</c:v>
                </c:pt>
                <c:pt idx="2322">
                  <c:v>1.0088387686680891</c:v>
                </c:pt>
                <c:pt idx="2323">
                  <c:v>1.0057909174032307</c:v>
                </c:pt>
                <c:pt idx="2324">
                  <c:v>1.0057909174032307</c:v>
                </c:pt>
                <c:pt idx="2325">
                  <c:v>1.0057909174032307</c:v>
                </c:pt>
                <c:pt idx="2326">
                  <c:v>1.0027430661383725</c:v>
                </c:pt>
                <c:pt idx="2327">
                  <c:v>1.0027430661383725</c:v>
                </c:pt>
                <c:pt idx="2328">
                  <c:v>1.0027430661383725</c:v>
                </c:pt>
                <c:pt idx="2329">
                  <c:v>1.0027430661383725</c:v>
                </c:pt>
                <c:pt idx="2330">
                  <c:v>0.99969521487351409</c:v>
                </c:pt>
                <c:pt idx="2331">
                  <c:v>0.99969521487351409</c:v>
                </c:pt>
                <c:pt idx="2332">
                  <c:v>0.99969521487351409</c:v>
                </c:pt>
                <c:pt idx="2333">
                  <c:v>0.99664736360865591</c:v>
                </c:pt>
                <c:pt idx="2334">
                  <c:v>0.99664736360865591</c:v>
                </c:pt>
                <c:pt idx="2335">
                  <c:v>0.99664736360865591</c:v>
                </c:pt>
                <c:pt idx="2336">
                  <c:v>0.99359951234379751</c:v>
                </c:pt>
                <c:pt idx="2337">
                  <c:v>0.99359951234379751</c:v>
                </c:pt>
                <c:pt idx="2338">
                  <c:v>0.99359951234379751</c:v>
                </c:pt>
                <c:pt idx="2339">
                  <c:v>0.99359951234379751</c:v>
                </c:pt>
                <c:pt idx="2340">
                  <c:v>0.99359951234379751</c:v>
                </c:pt>
                <c:pt idx="2341">
                  <c:v>0.99359951234379751</c:v>
                </c:pt>
                <c:pt idx="2342">
                  <c:v>0.99055166107893933</c:v>
                </c:pt>
                <c:pt idx="2343">
                  <c:v>0.98750380981408115</c:v>
                </c:pt>
                <c:pt idx="2344">
                  <c:v>0.98750380981408115</c:v>
                </c:pt>
                <c:pt idx="2345">
                  <c:v>0.98750380981408115</c:v>
                </c:pt>
                <c:pt idx="2346">
                  <c:v>0.98750380981408115</c:v>
                </c:pt>
                <c:pt idx="2347">
                  <c:v>0.98750380981408115</c:v>
                </c:pt>
                <c:pt idx="2348">
                  <c:v>0.98445595854922274</c:v>
                </c:pt>
                <c:pt idx="2349">
                  <c:v>0.98445595854922274</c:v>
                </c:pt>
                <c:pt idx="2350">
                  <c:v>0.98445595854922274</c:v>
                </c:pt>
                <c:pt idx="2351">
                  <c:v>0.98445595854922274</c:v>
                </c:pt>
                <c:pt idx="2352">
                  <c:v>0.98140810728436456</c:v>
                </c:pt>
                <c:pt idx="2353">
                  <c:v>0.98140810728436456</c:v>
                </c:pt>
                <c:pt idx="2354">
                  <c:v>0.97836025601950616</c:v>
                </c:pt>
                <c:pt idx="2355">
                  <c:v>0.97836025601950616</c:v>
                </c:pt>
                <c:pt idx="2356">
                  <c:v>0.97836025601950616</c:v>
                </c:pt>
                <c:pt idx="2357">
                  <c:v>0.97531240475464798</c:v>
                </c:pt>
                <c:pt idx="2358">
                  <c:v>0.97531240475464798</c:v>
                </c:pt>
                <c:pt idx="2359">
                  <c:v>0.97531240475464798</c:v>
                </c:pt>
                <c:pt idx="2360">
                  <c:v>0.97531240475464798</c:v>
                </c:pt>
                <c:pt idx="2361">
                  <c:v>0.97531240475464798</c:v>
                </c:pt>
                <c:pt idx="2362">
                  <c:v>0.97226455348978968</c:v>
                </c:pt>
                <c:pt idx="2363">
                  <c:v>0.97226455348978968</c:v>
                </c:pt>
                <c:pt idx="2364">
                  <c:v>0.96921670222493139</c:v>
                </c:pt>
                <c:pt idx="2365">
                  <c:v>0.96921670222493139</c:v>
                </c:pt>
                <c:pt idx="2366">
                  <c:v>0.96921670222493139</c:v>
                </c:pt>
                <c:pt idx="2367">
                  <c:v>0.96921670222493139</c:v>
                </c:pt>
                <c:pt idx="2368">
                  <c:v>0.9661688509600731</c:v>
                </c:pt>
                <c:pt idx="2369">
                  <c:v>0.9661688509600731</c:v>
                </c:pt>
                <c:pt idx="2370">
                  <c:v>0.9661688509600731</c:v>
                </c:pt>
                <c:pt idx="2371">
                  <c:v>0.9661688509600731</c:v>
                </c:pt>
                <c:pt idx="2372">
                  <c:v>0.9661688509600731</c:v>
                </c:pt>
                <c:pt idx="2373">
                  <c:v>0.96312099969521492</c:v>
                </c:pt>
                <c:pt idx="2374">
                  <c:v>0.96312099969521492</c:v>
                </c:pt>
                <c:pt idx="2375">
                  <c:v>0.96312099969521492</c:v>
                </c:pt>
                <c:pt idx="2376">
                  <c:v>0.96007314843035652</c:v>
                </c:pt>
                <c:pt idx="2377">
                  <c:v>0.96007314843035652</c:v>
                </c:pt>
                <c:pt idx="2378">
                  <c:v>0.96007314843035652</c:v>
                </c:pt>
                <c:pt idx="2379">
                  <c:v>0.96007314843035652</c:v>
                </c:pt>
                <c:pt idx="2380">
                  <c:v>0.96007314843035652</c:v>
                </c:pt>
                <c:pt idx="2381">
                  <c:v>0.96007314843035652</c:v>
                </c:pt>
                <c:pt idx="2382">
                  <c:v>0.95702529716549833</c:v>
                </c:pt>
                <c:pt idx="2383">
                  <c:v>0.95702529716549833</c:v>
                </c:pt>
                <c:pt idx="2384">
                  <c:v>0.95702529716549833</c:v>
                </c:pt>
                <c:pt idx="2385">
                  <c:v>0.95702529716549833</c:v>
                </c:pt>
                <c:pt idx="2386">
                  <c:v>0.95397744590063993</c:v>
                </c:pt>
                <c:pt idx="2387">
                  <c:v>0.95397744590063993</c:v>
                </c:pt>
                <c:pt idx="2388">
                  <c:v>0.95397744590063993</c:v>
                </c:pt>
                <c:pt idx="2389">
                  <c:v>0.95397744590063993</c:v>
                </c:pt>
                <c:pt idx="2390">
                  <c:v>0.95397744590063993</c:v>
                </c:pt>
                <c:pt idx="2391">
                  <c:v>0.95397744590063993</c:v>
                </c:pt>
                <c:pt idx="2392">
                  <c:v>0.95092959463578175</c:v>
                </c:pt>
                <c:pt idx="2393">
                  <c:v>0.95092959463578175</c:v>
                </c:pt>
                <c:pt idx="2394">
                  <c:v>0.95092959463578175</c:v>
                </c:pt>
                <c:pt idx="2395">
                  <c:v>0.95092959463578175</c:v>
                </c:pt>
                <c:pt idx="2396">
                  <c:v>0.95092959463578175</c:v>
                </c:pt>
                <c:pt idx="2397">
                  <c:v>0.95092959463578175</c:v>
                </c:pt>
                <c:pt idx="2398">
                  <c:v>0.95092959463578175</c:v>
                </c:pt>
                <c:pt idx="2399">
                  <c:v>0.95092959463578175</c:v>
                </c:pt>
                <c:pt idx="2400">
                  <c:v>0.95092959463578175</c:v>
                </c:pt>
                <c:pt idx="2401">
                  <c:v>0.95092959463578175</c:v>
                </c:pt>
                <c:pt idx="2402">
                  <c:v>0.95092959463578175</c:v>
                </c:pt>
                <c:pt idx="2403">
                  <c:v>0.95092959463578175</c:v>
                </c:pt>
                <c:pt idx="2404">
                  <c:v>0.95092959463578175</c:v>
                </c:pt>
                <c:pt idx="2405">
                  <c:v>0.95092959463578175</c:v>
                </c:pt>
                <c:pt idx="2406">
                  <c:v>0.95092959463578175</c:v>
                </c:pt>
                <c:pt idx="2407">
                  <c:v>0.95092959463578175</c:v>
                </c:pt>
                <c:pt idx="2408">
                  <c:v>0.95092959463578175</c:v>
                </c:pt>
                <c:pt idx="2409">
                  <c:v>0.95092959463578175</c:v>
                </c:pt>
                <c:pt idx="2410">
                  <c:v>0.95092959463578175</c:v>
                </c:pt>
                <c:pt idx="2411">
                  <c:v>0.95092959463578175</c:v>
                </c:pt>
                <c:pt idx="2412">
                  <c:v>0.95397744590063993</c:v>
                </c:pt>
                <c:pt idx="2413">
                  <c:v>0.95397744590063993</c:v>
                </c:pt>
                <c:pt idx="2414">
                  <c:v>0.95397744590063993</c:v>
                </c:pt>
                <c:pt idx="2415">
                  <c:v>0.95702529716549833</c:v>
                </c:pt>
                <c:pt idx="2416">
                  <c:v>0.95702529716549833</c:v>
                </c:pt>
                <c:pt idx="2417">
                  <c:v>0.95702529716549833</c:v>
                </c:pt>
                <c:pt idx="2418">
                  <c:v>0.96007314843035652</c:v>
                </c:pt>
                <c:pt idx="2419">
                  <c:v>0.96007314843035652</c:v>
                </c:pt>
                <c:pt idx="2420">
                  <c:v>0.96312099969521492</c:v>
                </c:pt>
                <c:pt idx="2421">
                  <c:v>0.96312099969521492</c:v>
                </c:pt>
                <c:pt idx="2422">
                  <c:v>0.9661688509600731</c:v>
                </c:pt>
                <c:pt idx="2423">
                  <c:v>0.9661688509600731</c:v>
                </c:pt>
                <c:pt idx="2424">
                  <c:v>0.96921670222493139</c:v>
                </c:pt>
                <c:pt idx="2425">
                  <c:v>0.97226455348978968</c:v>
                </c:pt>
                <c:pt idx="2426">
                  <c:v>0.97531240475464798</c:v>
                </c:pt>
                <c:pt idx="2427">
                  <c:v>0.97531240475464798</c:v>
                </c:pt>
                <c:pt idx="2428">
                  <c:v>0.97836025601950616</c:v>
                </c:pt>
                <c:pt idx="2429">
                  <c:v>0.98140810728436456</c:v>
                </c:pt>
                <c:pt idx="2430">
                  <c:v>0.98445595854922274</c:v>
                </c:pt>
                <c:pt idx="2431">
                  <c:v>0.98445595854922274</c:v>
                </c:pt>
                <c:pt idx="2432">
                  <c:v>0.98750380981408115</c:v>
                </c:pt>
                <c:pt idx="2433">
                  <c:v>0.99055166107893933</c:v>
                </c:pt>
                <c:pt idx="2434">
                  <c:v>0.99359951234379751</c:v>
                </c:pt>
                <c:pt idx="2435">
                  <c:v>0.99664736360865591</c:v>
                </c:pt>
                <c:pt idx="2436">
                  <c:v>0.99969521487351409</c:v>
                </c:pt>
                <c:pt idx="2437">
                  <c:v>1.0027430661383725</c:v>
                </c:pt>
                <c:pt idx="2438">
                  <c:v>1.0057909174032307</c:v>
                </c:pt>
                <c:pt idx="2439">
                  <c:v>1.0088387686680891</c:v>
                </c:pt>
                <c:pt idx="2440">
                  <c:v>1.0118866199329473</c:v>
                </c:pt>
                <c:pt idx="2441">
                  <c:v>1.0149344711978054</c:v>
                </c:pt>
                <c:pt idx="2442">
                  <c:v>1.0179823224626638</c:v>
                </c:pt>
                <c:pt idx="2443">
                  <c:v>1.021030173727522</c:v>
                </c:pt>
                <c:pt idx="2444">
                  <c:v>1.0240780249923802</c:v>
                </c:pt>
                <c:pt idx="2445">
                  <c:v>1.0271258762572386</c:v>
                </c:pt>
                <c:pt idx="2446">
                  <c:v>1.0301737275220968</c:v>
                </c:pt>
                <c:pt idx="2447">
                  <c:v>1.0332215787869552</c:v>
                </c:pt>
                <c:pt idx="2448">
                  <c:v>1.0362694300518134</c:v>
                </c:pt>
                <c:pt idx="2449">
                  <c:v>1.0393172813166718</c:v>
                </c:pt>
                <c:pt idx="2450">
                  <c:v>1.04236513258153</c:v>
                </c:pt>
                <c:pt idx="2451">
                  <c:v>1.0454129838463884</c:v>
                </c:pt>
                <c:pt idx="2452">
                  <c:v>1.0484608351112465</c:v>
                </c:pt>
                <c:pt idx="2453">
                  <c:v>1.051508686376105</c:v>
                </c:pt>
                <c:pt idx="2454">
                  <c:v>1.0545565376409631</c:v>
                </c:pt>
                <c:pt idx="2455">
                  <c:v>1.0576043889058213</c:v>
                </c:pt>
                <c:pt idx="2456">
                  <c:v>1.0576043889058213</c:v>
                </c:pt>
                <c:pt idx="2457">
                  <c:v>1.0606522401706797</c:v>
                </c:pt>
                <c:pt idx="2458">
                  <c:v>1.0637000914355379</c:v>
                </c:pt>
                <c:pt idx="2459">
                  <c:v>1.0667479427003961</c:v>
                </c:pt>
                <c:pt idx="2460">
                  <c:v>1.0667479427003961</c:v>
                </c:pt>
                <c:pt idx="2461">
                  <c:v>1.0697957939652545</c:v>
                </c:pt>
                <c:pt idx="2462">
                  <c:v>1.0728436452301127</c:v>
                </c:pt>
                <c:pt idx="2463">
                  <c:v>1.0758914964949708</c:v>
                </c:pt>
                <c:pt idx="2464">
                  <c:v>1.0758914964949708</c:v>
                </c:pt>
                <c:pt idx="2465">
                  <c:v>1.0789393477598292</c:v>
                </c:pt>
                <c:pt idx="2466">
                  <c:v>1.0819871990246874</c:v>
                </c:pt>
                <c:pt idx="2467">
                  <c:v>1.0819871990246874</c:v>
                </c:pt>
                <c:pt idx="2468">
                  <c:v>1.0850350502895458</c:v>
                </c:pt>
                <c:pt idx="2469">
                  <c:v>1.088082901554404</c:v>
                </c:pt>
                <c:pt idx="2470">
                  <c:v>1.088082901554404</c:v>
                </c:pt>
                <c:pt idx="2471">
                  <c:v>1.0911307528192624</c:v>
                </c:pt>
                <c:pt idx="2472">
                  <c:v>1.0941786040841206</c:v>
                </c:pt>
                <c:pt idx="2473">
                  <c:v>1.0941786040841206</c:v>
                </c:pt>
                <c:pt idx="2474">
                  <c:v>1.097226455348979</c:v>
                </c:pt>
                <c:pt idx="2475">
                  <c:v>1.097226455348979</c:v>
                </c:pt>
                <c:pt idx="2476">
                  <c:v>1.097226455348979</c:v>
                </c:pt>
                <c:pt idx="2477">
                  <c:v>1.097226455348979</c:v>
                </c:pt>
                <c:pt idx="2478">
                  <c:v>1.1002743066138372</c:v>
                </c:pt>
                <c:pt idx="2479">
                  <c:v>1.1033221578786956</c:v>
                </c:pt>
                <c:pt idx="2480">
                  <c:v>1.1033221578786956</c:v>
                </c:pt>
                <c:pt idx="2481">
                  <c:v>1.1033221578786956</c:v>
                </c:pt>
                <c:pt idx="2482">
                  <c:v>1.1033221578786956</c:v>
                </c:pt>
                <c:pt idx="2483">
                  <c:v>1.1063700091435538</c:v>
                </c:pt>
                <c:pt idx="2484">
                  <c:v>1.1063700091435538</c:v>
                </c:pt>
                <c:pt idx="2485">
                  <c:v>1.1063700091435538</c:v>
                </c:pt>
                <c:pt idx="2486">
                  <c:v>1.1063700091435538</c:v>
                </c:pt>
                <c:pt idx="2487">
                  <c:v>1.1094178604084122</c:v>
                </c:pt>
                <c:pt idx="2488">
                  <c:v>1.1094178604084122</c:v>
                </c:pt>
                <c:pt idx="2489">
                  <c:v>1.1094178604084122</c:v>
                </c:pt>
                <c:pt idx="2490">
                  <c:v>1.1094178604084122</c:v>
                </c:pt>
                <c:pt idx="2491">
                  <c:v>1.1094178604084122</c:v>
                </c:pt>
                <c:pt idx="2492">
                  <c:v>1.1124657116732704</c:v>
                </c:pt>
                <c:pt idx="2493">
                  <c:v>1.1124657116732704</c:v>
                </c:pt>
                <c:pt idx="2494">
                  <c:v>1.1124657116732704</c:v>
                </c:pt>
                <c:pt idx="2495">
                  <c:v>1.1124657116732704</c:v>
                </c:pt>
                <c:pt idx="2496">
                  <c:v>1.1124657116732704</c:v>
                </c:pt>
                <c:pt idx="2497">
                  <c:v>1.1124657116732704</c:v>
                </c:pt>
                <c:pt idx="2498">
                  <c:v>1.1124657116732704</c:v>
                </c:pt>
                <c:pt idx="2499">
                  <c:v>1.1124657116732704</c:v>
                </c:pt>
                <c:pt idx="2500">
                  <c:v>1.1155135629381285</c:v>
                </c:pt>
                <c:pt idx="2501">
                  <c:v>1.1124657116732704</c:v>
                </c:pt>
                <c:pt idx="2502">
                  <c:v>1.1155135629381285</c:v>
                </c:pt>
                <c:pt idx="2503">
                  <c:v>1.1155135629381285</c:v>
                </c:pt>
                <c:pt idx="2504">
                  <c:v>1.1155135629381285</c:v>
                </c:pt>
                <c:pt idx="2505">
                  <c:v>1.1155135629381285</c:v>
                </c:pt>
                <c:pt idx="2506">
                  <c:v>1.1155135629381285</c:v>
                </c:pt>
                <c:pt idx="2507">
                  <c:v>1.1155135629381285</c:v>
                </c:pt>
                <c:pt idx="2508">
                  <c:v>1.1124657116732704</c:v>
                </c:pt>
                <c:pt idx="2509">
                  <c:v>1.1155135629381285</c:v>
                </c:pt>
                <c:pt idx="2510">
                  <c:v>1.1124657116732704</c:v>
                </c:pt>
                <c:pt idx="2511">
                  <c:v>1.1124657116732704</c:v>
                </c:pt>
                <c:pt idx="2512">
                  <c:v>1.1124657116732704</c:v>
                </c:pt>
                <c:pt idx="2513">
                  <c:v>1.1124657116732704</c:v>
                </c:pt>
                <c:pt idx="2514">
                  <c:v>1.1124657116732704</c:v>
                </c:pt>
                <c:pt idx="2515">
                  <c:v>1.1124657116732704</c:v>
                </c:pt>
                <c:pt idx="2516">
                  <c:v>1.1124657116732704</c:v>
                </c:pt>
                <c:pt idx="2517">
                  <c:v>1.1124657116732704</c:v>
                </c:pt>
                <c:pt idx="2518">
                  <c:v>1.1094178604084122</c:v>
                </c:pt>
                <c:pt idx="2519">
                  <c:v>1.1094178604084122</c:v>
                </c:pt>
                <c:pt idx="2520">
                  <c:v>1.1124657116732704</c:v>
                </c:pt>
                <c:pt idx="2521">
                  <c:v>1.1094178604084122</c:v>
                </c:pt>
                <c:pt idx="2522">
                  <c:v>1.1094178604084122</c:v>
                </c:pt>
                <c:pt idx="2523">
                  <c:v>1.1094178604084122</c:v>
                </c:pt>
                <c:pt idx="2524">
                  <c:v>1.1094178604084122</c:v>
                </c:pt>
                <c:pt idx="2525">
                  <c:v>1.1094178604084122</c:v>
                </c:pt>
                <c:pt idx="2526">
                  <c:v>1.1063700091435538</c:v>
                </c:pt>
                <c:pt idx="2527">
                  <c:v>1.1063700091435538</c:v>
                </c:pt>
                <c:pt idx="2528">
                  <c:v>1.1063700091435538</c:v>
                </c:pt>
                <c:pt idx="2529">
                  <c:v>1.1063700091435538</c:v>
                </c:pt>
                <c:pt idx="2530">
                  <c:v>1.1063700091435538</c:v>
                </c:pt>
                <c:pt idx="2531">
                  <c:v>1.1033221578786956</c:v>
                </c:pt>
                <c:pt idx="2532">
                  <c:v>1.1063700091435538</c:v>
                </c:pt>
                <c:pt idx="2533">
                  <c:v>1.1033221578786956</c:v>
                </c:pt>
                <c:pt idx="2534">
                  <c:v>1.1033221578786956</c:v>
                </c:pt>
                <c:pt idx="2535">
                  <c:v>1.1033221578786956</c:v>
                </c:pt>
                <c:pt idx="2536">
                  <c:v>1.1002743066138372</c:v>
                </c:pt>
                <c:pt idx="2537">
                  <c:v>1.1002743066138372</c:v>
                </c:pt>
                <c:pt idx="2538">
                  <c:v>1.1002743066138372</c:v>
                </c:pt>
                <c:pt idx="2539">
                  <c:v>1.1002743066138372</c:v>
                </c:pt>
                <c:pt idx="2540">
                  <c:v>1.1002743066138372</c:v>
                </c:pt>
                <c:pt idx="2541">
                  <c:v>1.1002743066138372</c:v>
                </c:pt>
                <c:pt idx="2542">
                  <c:v>1.097226455348979</c:v>
                </c:pt>
                <c:pt idx="2543">
                  <c:v>1.097226455348979</c:v>
                </c:pt>
                <c:pt idx="2544">
                  <c:v>1.097226455348979</c:v>
                </c:pt>
                <c:pt idx="2545">
                  <c:v>1.097226455348979</c:v>
                </c:pt>
                <c:pt idx="2546">
                  <c:v>1.0941786040841206</c:v>
                </c:pt>
                <c:pt idx="2547">
                  <c:v>1.0941786040841206</c:v>
                </c:pt>
                <c:pt idx="2548">
                  <c:v>1.0941786040841206</c:v>
                </c:pt>
                <c:pt idx="2549">
                  <c:v>1.0941786040841206</c:v>
                </c:pt>
                <c:pt idx="2550">
                  <c:v>1.0911307528192624</c:v>
                </c:pt>
                <c:pt idx="2551">
                  <c:v>1.0911307528192624</c:v>
                </c:pt>
                <c:pt idx="2552">
                  <c:v>1.0911307528192624</c:v>
                </c:pt>
                <c:pt idx="2553">
                  <c:v>1.0911307528192624</c:v>
                </c:pt>
                <c:pt idx="2554">
                  <c:v>1.0911307528192624</c:v>
                </c:pt>
                <c:pt idx="2555">
                  <c:v>1.0911307528192624</c:v>
                </c:pt>
                <c:pt idx="2556">
                  <c:v>1.088082901554404</c:v>
                </c:pt>
                <c:pt idx="2557">
                  <c:v>1.088082901554404</c:v>
                </c:pt>
                <c:pt idx="2558">
                  <c:v>1.088082901554404</c:v>
                </c:pt>
                <c:pt idx="2559">
                  <c:v>1.088082901554404</c:v>
                </c:pt>
                <c:pt idx="2560">
                  <c:v>1.0850350502895458</c:v>
                </c:pt>
                <c:pt idx="2561">
                  <c:v>1.0850350502895458</c:v>
                </c:pt>
                <c:pt idx="2562">
                  <c:v>1.0819871990246874</c:v>
                </c:pt>
                <c:pt idx="2563">
                  <c:v>1.0819871990246874</c:v>
                </c:pt>
                <c:pt idx="2564">
                  <c:v>1.0819871990246874</c:v>
                </c:pt>
                <c:pt idx="2565">
                  <c:v>1.0819871990246874</c:v>
                </c:pt>
                <c:pt idx="2566">
                  <c:v>1.0789393477598292</c:v>
                </c:pt>
                <c:pt idx="2567">
                  <c:v>1.0789393477598292</c:v>
                </c:pt>
                <c:pt idx="2568">
                  <c:v>1.0789393477598292</c:v>
                </c:pt>
                <c:pt idx="2569">
                  <c:v>1.0758914964949708</c:v>
                </c:pt>
                <c:pt idx="2570">
                  <c:v>1.0758914964949708</c:v>
                </c:pt>
                <c:pt idx="2571">
                  <c:v>1.0758914964949708</c:v>
                </c:pt>
                <c:pt idx="2572">
                  <c:v>1.0728436452301127</c:v>
                </c:pt>
                <c:pt idx="2573">
                  <c:v>1.0728436452301127</c:v>
                </c:pt>
                <c:pt idx="2574">
                  <c:v>1.0728436452301127</c:v>
                </c:pt>
                <c:pt idx="2575">
                  <c:v>1.0697957939652545</c:v>
                </c:pt>
                <c:pt idx="2576">
                  <c:v>1.0697957939652545</c:v>
                </c:pt>
                <c:pt idx="2577">
                  <c:v>1.0697957939652545</c:v>
                </c:pt>
                <c:pt idx="2578">
                  <c:v>1.0697957939652545</c:v>
                </c:pt>
                <c:pt idx="2579">
                  <c:v>1.0667479427003961</c:v>
                </c:pt>
                <c:pt idx="2580">
                  <c:v>1.0667479427003961</c:v>
                </c:pt>
                <c:pt idx="2581">
                  <c:v>1.0667479427003961</c:v>
                </c:pt>
                <c:pt idx="2582">
                  <c:v>1.0637000914355379</c:v>
                </c:pt>
                <c:pt idx="2583">
                  <c:v>1.0637000914355379</c:v>
                </c:pt>
                <c:pt idx="2584">
                  <c:v>1.0637000914355379</c:v>
                </c:pt>
                <c:pt idx="2585">
                  <c:v>1.0606522401706797</c:v>
                </c:pt>
                <c:pt idx="2586">
                  <c:v>1.0606522401706797</c:v>
                </c:pt>
                <c:pt idx="2587">
                  <c:v>1.0606522401706797</c:v>
                </c:pt>
                <c:pt idx="2588">
                  <c:v>1.0576043889058213</c:v>
                </c:pt>
                <c:pt idx="2589">
                  <c:v>1.0576043889058213</c:v>
                </c:pt>
                <c:pt idx="2590">
                  <c:v>1.0545565376409631</c:v>
                </c:pt>
                <c:pt idx="2591">
                  <c:v>1.0545565376409631</c:v>
                </c:pt>
                <c:pt idx="2592">
                  <c:v>1.0545565376409631</c:v>
                </c:pt>
                <c:pt idx="2593">
                  <c:v>1.0545565376409631</c:v>
                </c:pt>
                <c:pt idx="2594">
                  <c:v>1.0545565376409631</c:v>
                </c:pt>
                <c:pt idx="2595">
                  <c:v>1.051508686376105</c:v>
                </c:pt>
                <c:pt idx="2596">
                  <c:v>1.051508686376105</c:v>
                </c:pt>
                <c:pt idx="2597">
                  <c:v>1.051508686376105</c:v>
                </c:pt>
                <c:pt idx="2598">
                  <c:v>1.0484608351112465</c:v>
                </c:pt>
                <c:pt idx="2599">
                  <c:v>1.0484608351112465</c:v>
                </c:pt>
                <c:pt idx="2600">
                  <c:v>1.0484608351112465</c:v>
                </c:pt>
                <c:pt idx="2601">
                  <c:v>1.0454129838463884</c:v>
                </c:pt>
                <c:pt idx="2602">
                  <c:v>1.0454129838463884</c:v>
                </c:pt>
                <c:pt idx="2603">
                  <c:v>1.0454129838463884</c:v>
                </c:pt>
                <c:pt idx="2604">
                  <c:v>1.04236513258153</c:v>
                </c:pt>
                <c:pt idx="2605">
                  <c:v>1.04236513258153</c:v>
                </c:pt>
                <c:pt idx="2606">
                  <c:v>1.04236513258153</c:v>
                </c:pt>
                <c:pt idx="2607">
                  <c:v>1.0393172813166718</c:v>
                </c:pt>
                <c:pt idx="2608">
                  <c:v>1.0393172813166718</c:v>
                </c:pt>
                <c:pt idx="2609">
                  <c:v>1.0393172813166718</c:v>
                </c:pt>
                <c:pt idx="2610">
                  <c:v>1.0362694300518134</c:v>
                </c:pt>
                <c:pt idx="2611">
                  <c:v>1.0362694300518134</c:v>
                </c:pt>
                <c:pt idx="2612">
                  <c:v>1.0362694300518134</c:v>
                </c:pt>
                <c:pt idx="2613">
                  <c:v>1.0332215787869552</c:v>
                </c:pt>
                <c:pt idx="2614">
                  <c:v>1.0301737275220968</c:v>
                </c:pt>
                <c:pt idx="2615">
                  <c:v>1.0301737275220968</c:v>
                </c:pt>
                <c:pt idx="2616">
                  <c:v>1.0301737275220968</c:v>
                </c:pt>
                <c:pt idx="2617">
                  <c:v>1.0301737275220968</c:v>
                </c:pt>
                <c:pt idx="2618">
                  <c:v>1.0301737275220968</c:v>
                </c:pt>
                <c:pt idx="2619">
                  <c:v>1.0271258762572386</c:v>
                </c:pt>
                <c:pt idx="2620">
                  <c:v>1.0271258762572386</c:v>
                </c:pt>
                <c:pt idx="2621">
                  <c:v>1.0240780249923802</c:v>
                </c:pt>
                <c:pt idx="2622">
                  <c:v>1.0240780249923802</c:v>
                </c:pt>
                <c:pt idx="2623">
                  <c:v>1.0240780249923802</c:v>
                </c:pt>
                <c:pt idx="2624">
                  <c:v>1.021030173727522</c:v>
                </c:pt>
                <c:pt idx="2625">
                  <c:v>1.021030173727522</c:v>
                </c:pt>
                <c:pt idx="2626">
                  <c:v>1.021030173727522</c:v>
                </c:pt>
                <c:pt idx="2627">
                  <c:v>1.0179823224626638</c:v>
                </c:pt>
                <c:pt idx="2628">
                  <c:v>1.021030173727522</c:v>
                </c:pt>
                <c:pt idx="2629">
                  <c:v>1.0179823224626638</c:v>
                </c:pt>
                <c:pt idx="2630">
                  <c:v>1.0179823224626638</c:v>
                </c:pt>
                <c:pt idx="2631">
                  <c:v>1.0149344711978054</c:v>
                </c:pt>
                <c:pt idx="2632">
                  <c:v>1.0149344711978054</c:v>
                </c:pt>
                <c:pt idx="2633">
                  <c:v>1.0149344711978054</c:v>
                </c:pt>
                <c:pt idx="2634">
                  <c:v>1.0118866199329473</c:v>
                </c:pt>
                <c:pt idx="2635">
                  <c:v>1.0118866199329473</c:v>
                </c:pt>
                <c:pt idx="2636">
                  <c:v>1.0088387686680891</c:v>
                </c:pt>
                <c:pt idx="2637">
                  <c:v>1.0088387686680891</c:v>
                </c:pt>
                <c:pt idx="2638">
                  <c:v>1.0088387686680891</c:v>
                </c:pt>
                <c:pt idx="2639">
                  <c:v>1.0088387686680891</c:v>
                </c:pt>
                <c:pt idx="2640">
                  <c:v>1.0057909174032307</c:v>
                </c:pt>
                <c:pt idx="2641">
                  <c:v>1.0057909174032307</c:v>
                </c:pt>
                <c:pt idx="2642">
                  <c:v>1.0027430661383725</c:v>
                </c:pt>
                <c:pt idx="2643">
                  <c:v>1.0027430661383725</c:v>
                </c:pt>
                <c:pt idx="2644">
                  <c:v>1.0027430661383725</c:v>
                </c:pt>
                <c:pt idx="2645">
                  <c:v>0.99969521487351409</c:v>
                </c:pt>
                <c:pt idx="2646">
                  <c:v>0.99969521487351409</c:v>
                </c:pt>
                <c:pt idx="2647">
                  <c:v>0.99969521487351409</c:v>
                </c:pt>
                <c:pt idx="2648">
                  <c:v>0.99969521487351409</c:v>
                </c:pt>
                <c:pt idx="2649">
                  <c:v>0.99664736360865591</c:v>
                </c:pt>
                <c:pt idx="2650">
                  <c:v>0.99664736360865591</c:v>
                </c:pt>
                <c:pt idx="2651">
                  <c:v>0.99664736360865591</c:v>
                </c:pt>
                <c:pt idx="2652">
                  <c:v>0.99359951234379751</c:v>
                </c:pt>
                <c:pt idx="2653">
                  <c:v>0.99359951234379751</c:v>
                </c:pt>
                <c:pt idx="2654">
                  <c:v>0.99359951234379751</c:v>
                </c:pt>
                <c:pt idx="2655">
                  <c:v>0.99359951234379751</c:v>
                </c:pt>
                <c:pt idx="2656">
                  <c:v>0.99055166107893933</c:v>
                </c:pt>
                <c:pt idx="2657">
                  <c:v>0.99055166107893933</c:v>
                </c:pt>
                <c:pt idx="2658">
                  <c:v>0.99055166107893933</c:v>
                </c:pt>
                <c:pt idx="2659">
                  <c:v>0.98750380981408115</c:v>
                </c:pt>
                <c:pt idx="2660">
                  <c:v>0.98750380981408115</c:v>
                </c:pt>
                <c:pt idx="2661">
                  <c:v>0.98750380981408115</c:v>
                </c:pt>
                <c:pt idx="2662">
                  <c:v>0.98750380981408115</c:v>
                </c:pt>
                <c:pt idx="2663">
                  <c:v>0.98445595854922274</c:v>
                </c:pt>
                <c:pt idx="2664">
                  <c:v>0.98445595854922274</c:v>
                </c:pt>
                <c:pt idx="2665">
                  <c:v>0.98445595854922274</c:v>
                </c:pt>
                <c:pt idx="2666">
                  <c:v>0.98445595854922274</c:v>
                </c:pt>
                <c:pt idx="2667">
                  <c:v>0.98140810728436456</c:v>
                </c:pt>
                <c:pt idx="2668">
                  <c:v>0.98140810728436456</c:v>
                </c:pt>
                <c:pt idx="2669">
                  <c:v>0.98140810728436456</c:v>
                </c:pt>
                <c:pt idx="2670">
                  <c:v>0.97836025601950616</c:v>
                </c:pt>
                <c:pt idx="2671">
                  <c:v>0.97836025601950616</c:v>
                </c:pt>
                <c:pt idx="2672">
                  <c:v>0.97836025601950616</c:v>
                </c:pt>
                <c:pt idx="2673">
                  <c:v>0.97836025601950616</c:v>
                </c:pt>
                <c:pt idx="2674">
                  <c:v>0.97531240475464798</c:v>
                </c:pt>
                <c:pt idx="2675">
                  <c:v>0.97531240475464798</c:v>
                </c:pt>
                <c:pt idx="2676">
                  <c:v>0.97531240475464798</c:v>
                </c:pt>
                <c:pt idx="2677">
                  <c:v>0.97226455348978968</c:v>
                </c:pt>
                <c:pt idx="2678">
                  <c:v>0.97226455348978968</c:v>
                </c:pt>
                <c:pt idx="2679">
                  <c:v>0.97226455348978968</c:v>
                </c:pt>
                <c:pt idx="2680">
                  <c:v>0.97226455348978968</c:v>
                </c:pt>
                <c:pt idx="2681">
                  <c:v>0.97226455348978968</c:v>
                </c:pt>
                <c:pt idx="2682">
                  <c:v>0.96921670222493139</c:v>
                </c:pt>
                <c:pt idx="2683">
                  <c:v>0.96921670222493139</c:v>
                </c:pt>
                <c:pt idx="2684">
                  <c:v>0.96921670222493139</c:v>
                </c:pt>
                <c:pt idx="2685">
                  <c:v>0.96921670222493139</c:v>
                </c:pt>
                <c:pt idx="2686">
                  <c:v>0.9661688509600731</c:v>
                </c:pt>
                <c:pt idx="2687">
                  <c:v>0.9661688509600731</c:v>
                </c:pt>
                <c:pt idx="2688">
                  <c:v>0.9661688509600731</c:v>
                </c:pt>
                <c:pt idx="2689">
                  <c:v>0.96312099969521492</c:v>
                </c:pt>
                <c:pt idx="2690">
                  <c:v>0.96312099969521492</c:v>
                </c:pt>
                <c:pt idx="2691">
                  <c:v>0.96312099969521492</c:v>
                </c:pt>
                <c:pt idx="2692">
                  <c:v>0.96312099969521492</c:v>
                </c:pt>
                <c:pt idx="2693">
                  <c:v>0.96312099969521492</c:v>
                </c:pt>
                <c:pt idx="2694">
                  <c:v>0.96312099969521492</c:v>
                </c:pt>
                <c:pt idx="2695">
                  <c:v>0.96312099969521492</c:v>
                </c:pt>
                <c:pt idx="2696">
                  <c:v>0.96007314843035652</c:v>
                </c:pt>
                <c:pt idx="2697">
                  <c:v>0.96007314843035652</c:v>
                </c:pt>
                <c:pt idx="2698">
                  <c:v>0.96007314843035652</c:v>
                </c:pt>
                <c:pt idx="2699">
                  <c:v>0.96007314843035652</c:v>
                </c:pt>
                <c:pt idx="2700">
                  <c:v>0.96007314843035652</c:v>
                </c:pt>
                <c:pt idx="2701">
                  <c:v>0.96007314843035652</c:v>
                </c:pt>
                <c:pt idx="2702">
                  <c:v>0.96007314843035652</c:v>
                </c:pt>
                <c:pt idx="2703">
                  <c:v>0.96007314843035652</c:v>
                </c:pt>
                <c:pt idx="2704">
                  <c:v>0.96007314843035652</c:v>
                </c:pt>
                <c:pt idx="2705">
                  <c:v>0.96007314843035652</c:v>
                </c:pt>
                <c:pt idx="2706">
                  <c:v>0.96007314843035652</c:v>
                </c:pt>
                <c:pt idx="2707">
                  <c:v>0.96007314843035652</c:v>
                </c:pt>
                <c:pt idx="2708">
                  <c:v>0.96007314843035652</c:v>
                </c:pt>
                <c:pt idx="2709">
                  <c:v>0.96007314843035652</c:v>
                </c:pt>
                <c:pt idx="2710">
                  <c:v>0.96007314843035652</c:v>
                </c:pt>
                <c:pt idx="2711">
                  <c:v>0.96007314843035652</c:v>
                </c:pt>
                <c:pt idx="2712">
                  <c:v>0.96007314843035652</c:v>
                </c:pt>
                <c:pt idx="2713">
                  <c:v>0.96007314843035652</c:v>
                </c:pt>
                <c:pt idx="2714">
                  <c:v>0.96007314843035652</c:v>
                </c:pt>
                <c:pt idx="2715">
                  <c:v>0.96007314843035652</c:v>
                </c:pt>
                <c:pt idx="2716">
                  <c:v>0.96312099969521492</c:v>
                </c:pt>
                <c:pt idx="2717">
                  <c:v>0.96312099969521492</c:v>
                </c:pt>
                <c:pt idx="2718">
                  <c:v>0.96312099969521492</c:v>
                </c:pt>
                <c:pt idx="2719">
                  <c:v>0.9661688509600731</c:v>
                </c:pt>
                <c:pt idx="2720">
                  <c:v>0.9661688509600731</c:v>
                </c:pt>
                <c:pt idx="2721">
                  <c:v>0.9661688509600731</c:v>
                </c:pt>
                <c:pt idx="2722">
                  <c:v>0.9661688509600731</c:v>
                </c:pt>
                <c:pt idx="2723">
                  <c:v>0.96921670222493139</c:v>
                </c:pt>
                <c:pt idx="2724">
                  <c:v>0.97226455348978968</c:v>
                </c:pt>
                <c:pt idx="2725">
                  <c:v>0.97226455348978968</c:v>
                </c:pt>
                <c:pt idx="2726">
                  <c:v>0.97226455348978968</c:v>
                </c:pt>
                <c:pt idx="2727">
                  <c:v>0.97531240475464798</c:v>
                </c:pt>
                <c:pt idx="2728">
                  <c:v>0.97531240475464798</c:v>
                </c:pt>
                <c:pt idx="2729">
                  <c:v>0.97836025601950616</c:v>
                </c:pt>
                <c:pt idx="2730">
                  <c:v>0.97836025601950616</c:v>
                </c:pt>
                <c:pt idx="2731">
                  <c:v>0.98140810728436456</c:v>
                </c:pt>
                <c:pt idx="2732">
                  <c:v>0.98445595854922274</c:v>
                </c:pt>
                <c:pt idx="2733">
                  <c:v>0.98445595854922274</c:v>
                </c:pt>
                <c:pt idx="2734">
                  <c:v>0.98750380981408115</c:v>
                </c:pt>
                <c:pt idx="2735">
                  <c:v>0.99055166107893933</c:v>
                </c:pt>
                <c:pt idx="2736">
                  <c:v>0.99359951234379751</c:v>
                </c:pt>
                <c:pt idx="2737">
                  <c:v>0.99359951234379751</c:v>
                </c:pt>
                <c:pt idx="2738">
                  <c:v>0.99664736360865591</c:v>
                </c:pt>
                <c:pt idx="2739">
                  <c:v>0.99969521487351409</c:v>
                </c:pt>
                <c:pt idx="2740">
                  <c:v>1.0027430661383725</c:v>
                </c:pt>
                <c:pt idx="2741">
                  <c:v>1.0027430661383725</c:v>
                </c:pt>
                <c:pt idx="2742">
                  <c:v>1.0057909174032307</c:v>
                </c:pt>
                <c:pt idx="2743">
                  <c:v>1.0088387686680891</c:v>
                </c:pt>
                <c:pt idx="2744">
                  <c:v>1.0088387686680891</c:v>
                </c:pt>
                <c:pt idx="2745">
                  <c:v>1.0118866199329473</c:v>
                </c:pt>
                <c:pt idx="2746">
                  <c:v>1.0149344711978054</c:v>
                </c:pt>
                <c:pt idx="2747">
                  <c:v>1.0179823224626638</c:v>
                </c:pt>
                <c:pt idx="2748">
                  <c:v>1.021030173727522</c:v>
                </c:pt>
                <c:pt idx="2749">
                  <c:v>1.0240780249923802</c:v>
                </c:pt>
                <c:pt idx="2750">
                  <c:v>1.0240780249923802</c:v>
                </c:pt>
                <c:pt idx="2751">
                  <c:v>1.0271258762572386</c:v>
                </c:pt>
                <c:pt idx="2752">
                  <c:v>1.0301737275220968</c:v>
                </c:pt>
                <c:pt idx="2753">
                  <c:v>1.0332215787869552</c:v>
                </c:pt>
                <c:pt idx="2754">
                  <c:v>1.0362694300518134</c:v>
                </c:pt>
                <c:pt idx="2755">
                  <c:v>1.0362694300518134</c:v>
                </c:pt>
                <c:pt idx="2756">
                  <c:v>1.0393172813166718</c:v>
                </c:pt>
                <c:pt idx="2757">
                  <c:v>1.04236513258153</c:v>
                </c:pt>
                <c:pt idx="2758">
                  <c:v>1.04236513258153</c:v>
                </c:pt>
                <c:pt idx="2759">
                  <c:v>1.0454129838463884</c:v>
                </c:pt>
                <c:pt idx="2760">
                  <c:v>1.0484608351112465</c:v>
                </c:pt>
                <c:pt idx="2761">
                  <c:v>1.0484608351112465</c:v>
                </c:pt>
                <c:pt idx="2762">
                  <c:v>1.051508686376105</c:v>
                </c:pt>
                <c:pt idx="2763">
                  <c:v>1.0545565376409631</c:v>
                </c:pt>
                <c:pt idx="2764">
                  <c:v>1.0545565376409631</c:v>
                </c:pt>
                <c:pt idx="2765">
                  <c:v>1.0576043889058213</c:v>
                </c:pt>
                <c:pt idx="2766">
                  <c:v>1.0576043889058213</c:v>
                </c:pt>
                <c:pt idx="2767">
                  <c:v>1.0606522401706797</c:v>
                </c:pt>
                <c:pt idx="2768">
                  <c:v>1.0637000914355379</c:v>
                </c:pt>
                <c:pt idx="2769">
                  <c:v>1.0637000914355379</c:v>
                </c:pt>
                <c:pt idx="2770">
                  <c:v>1.0728436452301127</c:v>
                </c:pt>
                <c:pt idx="2771">
                  <c:v>1.0728436452301127</c:v>
                </c:pt>
                <c:pt idx="2772">
                  <c:v>1.0728436452301127</c:v>
                </c:pt>
                <c:pt idx="2773">
                  <c:v>1.0758914964949708</c:v>
                </c:pt>
                <c:pt idx="2774">
                  <c:v>1.0789393477598292</c:v>
                </c:pt>
                <c:pt idx="2775">
                  <c:v>1.0789393477598292</c:v>
                </c:pt>
                <c:pt idx="2776">
                  <c:v>1.0789393477598292</c:v>
                </c:pt>
                <c:pt idx="2777">
                  <c:v>1.0789393477598292</c:v>
                </c:pt>
                <c:pt idx="2778">
                  <c:v>1.0789393477598292</c:v>
                </c:pt>
                <c:pt idx="2779">
                  <c:v>1.0789393477598292</c:v>
                </c:pt>
                <c:pt idx="2780">
                  <c:v>1.0819871990246874</c:v>
                </c:pt>
                <c:pt idx="2781">
                  <c:v>1.0819871990246874</c:v>
                </c:pt>
                <c:pt idx="2782">
                  <c:v>1.0819871990246874</c:v>
                </c:pt>
                <c:pt idx="2783">
                  <c:v>1.0850350502895458</c:v>
                </c:pt>
                <c:pt idx="2784">
                  <c:v>1.0850350502895458</c:v>
                </c:pt>
                <c:pt idx="2785">
                  <c:v>1.0850350502895458</c:v>
                </c:pt>
                <c:pt idx="2786">
                  <c:v>1.0850350502895458</c:v>
                </c:pt>
                <c:pt idx="2787">
                  <c:v>1.088082901554404</c:v>
                </c:pt>
                <c:pt idx="2788">
                  <c:v>1.088082901554404</c:v>
                </c:pt>
                <c:pt idx="2789">
                  <c:v>1.088082901554404</c:v>
                </c:pt>
                <c:pt idx="2790">
                  <c:v>1.088082901554404</c:v>
                </c:pt>
                <c:pt idx="2791">
                  <c:v>1.088082901554404</c:v>
                </c:pt>
                <c:pt idx="2792">
                  <c:v>1.088082901554404</c:v>
                </c:pt>
                <c:pt idx="2793">
                  <c:v>1.088082901554404</c:v>
                </c:pt>
                <c:pt idx="2794">
                  <c:v>1.088082901554404</c:v>
                </c:pt>
                <c:pt idx="2795">
                  <c:v>1.088082901554404</c:v>
                </c:pt>
                <c:pt idx="2796">
                  <c:v>1.088082901554404</c:v>
                </c:pt>
                <c:pt idx="2797">
                  <c:v>1.088082901554404</c:v>
                </c:pt>
                <c:pt idx="2798">
                  <c:v>1.088082901554404</c:v>
                </c:pt>
                <c:pt idx="2799">
                  <c:v>1.088082901554404</c:v>
                </c:pt>
                <c:pt idx="2800">
                  <c:v>1.088082901554404</c:v>
                </c:pt>
                <c:pt idx="2801">
                  <c:v>1.088082901554404</c:v>
                </c:pt>
                <c:pt idx="2802">
                  <c:v>1.088082901554404</c:v>
                </c:pt>
                <c:pt idx="2803">
                  <c:v>1.088082901554404</c:v>
                </c:pt>
                <c:pt idx="2804">
                  <c:v>1.088082901554404</c:v>
                </c:pt>
                <c:pt idx="2805">
                  <c:v>1.088082901554404</c:v>
                </c:pt>
                <c:pt idx="2806">
                  <c:v>1.0850350502895458</c:v>
                </c:pt>
                <c:pt idx="2807">
                  <c:v>1.088082901554404</c:v>
                </c:pt>
                <c:pt idx="2808">
                  <c:v>1.0850350502895458</c:v>
                </c:pt>
                <c:pt idx="2809">
                  <c:v>1.0850350502895458</c:v>
                </c:pt>
                <c:pt idx="2810">
                  <c:v>1.0850350502895458</c:v>
                </c:pt>
                <c:pt idx="2811">
                  <c:v>1.0850350502895458</c:v>
                </c:pt>
                <c:pt idx="2812">
                  <c:v>1.0850350502895458</c:v>
                </c:pt>
                <c:pt idx="2813">
                  <c:v>1.0850350502895458</c:v>
                </c:pt>
                <c:pt idx="2814">
                  <c:v>1.0850350502895458</c:v>
                </c:pt>
                <c:pt idx="2815">
                  <c:v>1.0819871990246874</c:v>
                </c:pt>
                <c:pt idx="2816">
                  <c:v>1.0850350502895458</c:v>
                </c:pt>
                <c:pt idx="2817">
                  <c:v>1.0819871990246874</c:v>
                </c:pt>
                <c:pt idx="2818">
                  <c:v>1.0819871990246874</c:v>
                </c:pt>
                <c:pt idx="2819">
                  <c:v>1.0819871990246874</c:v>
                </c:pt>
                <c:pt idx="2820">
                  <c:v>1.0819871990246874</c:v>
                </c:pt>
                <c:pt idx="2821">
                  <c:v>1.0789393477598292</c:v>
                </c:pt>
                <c:pt idx="2822">
                  <c:v>1.0789393477598292</c:v>
                </c:pt>
                <c:pt idx="2823">
                  <c:v>1.0789393477598292</c:v>
                </c:pt>
                <c:pt idx="2824">
                  <c:v>1.0789393477598292</c:v>
                </c:pt>
                <c:pt idx="2825">
                  <c:v>1.0789393477598292</c:v>
                </c:pt>
                <c:pt idx="2826">
                  <c:v>1.0789393477598292</c:v>
                </c:pt>
                <c:pt idx="2827">
                  <c:v>1.0758914964949708</c:v>
                </c:pt>
                <c:pt idx="2828">
                  <c:v>1.0758914964949708</c:v>
                </c:pt>
                <c:pt idx="2829">
                  <c:v>1.0758914964949708</c:v>
                </c:pt>
                <c:pt idx="2830">
                  <c:v>1.0728436452301127</c:v>
                </c:pt>
                <c:pt idx="2831">
                  <c:v>1.0728436452301127</c:v>
                </c:pt>
                <c:pt idx="2832">
                  <c:v>1.0728436452301127</c:v>
                </c:pt>
                <c:pt idx="2833">
                  <c:v>1.0728436452301127</c:v>
                </c:pt>
                <c:pt idx="2834">
                  <c:v>1.0728436452301127</c:v>
                </c:pt>
                <c:pt idx="2835">
                  <c:v>1.0697957939652545</c:v>
                </c:pt>
                <c:pt idx="2836">
                  <c:v>1.0728436452301127</c:v>
                </c:pt>
                <c:pt idx="2837">
                  <c:v>1.0697957939652545</c:v>
                </c:pt>
                <c:pt idx="2838">
                  <c:v>1.0697957939652545</c:v>
                </c:pt>
                <c:pt idx="2839">
                  <c:v>1.0667479427003961</c:v>
                </c:pt>
                <c:pt idx="2840">
                  <c:v>1.0667479427003961</c:v>
                </c:pt>
                <c:pt idx="2841">
                  <c:v>1.0667479427003961</c:v>
                </c:pt>
                <c:pt idx="2842">
                  <c:v>1.0637000914355379</c:v>
                </c:pt>
                <c:pt idx="2843">
                  <c:v>1.0637000914355379</c:v>
                </c:pt>
                <c:pt idx="2844">
                  <c:v>1.0637000914355379</c:v>
                </c:pt>
                <c:pt idx="2845">
                  <c:v>1.0637000914355379</c:v>
                </c:pt>
                <c:pt idx="2846">
                  <c:v>1.0637000914355379</c:v>
                </c:pt>
                <c:pt idx="2847">
                  <c:v>1.0606522401706797</c:v>
                </c:pt>
                <c:pt idx="2848">
                  <c:v>1.0606522401706797</c:v>
                </c:pt>
                <c:pt idx="2849">
                  <c:v>1.0576043889058213</c:v>
                </c:pt>
                <c:pt idx="2850">
                  <c:v>1.0576043889058213</c:v>
                </c:pt>
                <c:pt idx="2851">
                  <c:v>1.0576043889058213</c:v>
                </c:pt>
                <c:pt idx="2852">
                  <c:v>1.0545565376409631</c:v>
                </c:pt>
                <c:pt idx="2853">
                  <c:v>1.0545565376409631</c:v>
                </c:pt>
                <c:pt idx="2854">
                  <c:v>1.0545565376409631</c:v>
                </c:pt>
                <c:pt idx="2855">
                  <c:v>1.0545565376409631</c:v>
                </c:pt>
                <c:pt idx="2856">
                  <c:v>1.051508686376105</c:v>
                </c:pt>
                <c:pt idx="2857">
                  <c:v>1.051508686376105</c:v>
                </c:pt>
                <c:pt idx="2858">
                  <c:v>1.051508686376105</c:v>
                </c:pt>
                <c:pt idx="2859">
                  <c:v>1.0484608351112465</c:v>
                </c:pt>
                <c:pt idx="2860">
                  <c:v>1.0484608351112465</c:v>
                </c:pt>
                <c:pt idx="2861">
                  <c:v>1.0484608351112465</c:v>
                </c:pt>
                <c:pt idx="2862">
                  <c:v>1.0454129838463884</c:v>
                </c:pt>
                <c:pt idx="2863">
                  <c:v>1.0454129838463884</c:v>
                </c:pt>
                <c:pt idx="2864">
                  <c:v>1.0454129838463884</c:v>
                </c:pt>
                <c:pt idx="2865">
                  <c:v>1.04236513258153</c:v>
                </c:pt>
                <c:pt idx="2866">
                  <c:v>1.04236513258153</c:v>
                </c:pt>
                <c:pt idx="2867">
                  <c:v>1.04236513258153</c:v>
                </c:pt>
                <c:pt idx="2868">
                  <c:v>1.0393172813166718</c:v>
                </c:pt>
                <c:pt idx="2869">
                  <c:v>1.0393172813166718</c:v>
                </c:pt>
                <c:pt idx="2870">
                  <c:v>1.0393172813166718</c:v>
                </c:pt>
                <c:pt idx="2871">
                  <c:v>1.0393172813166718</c:v>
                </c:pt>
                <c:pt idx="2872">
                  <c:v>1.0362694300518134</c:v>
                </c:pt>
                <c:pt idx="2873">
                  <c:v>1.0362694300518134</c:v>
                </c:pt>
                <c:pt idx="2874">
                  <c:v>1.0332215787869552</c:v>
                </c:pt>
                <c:pt idx="2875">
                  <c:v>1.0332215787869552</c:v>
                </c:pt>
                <c:pt idx="2876">
                  <c:v>1.0332215787869552</c:v>
                </c:pt>
                <c:pt idx="2877">
                  <c:v>1.0332215787869552</c:v>
                </c:pt>
                <c:pt idx="2878">
                  <c:v>1.0332215787869552</c:v>
                </c:pt>
                <c:pt idx="2879">
                  <c:v>1.0301737275220968</c:v>
                </c:pt>
                <c:pt idx="2880">
                  <c:v>1.0301737275220968</c:v>
                </c:pt>
                <c:pt idx="2881">
                  <c:v>1.0271258762572386</c:v>
                </c:pt>
                <c:pt idx="2882">
                  <c:v>1.0271258762572386</c:v>
                </c:pt>
                <c:pt idx="2883">
                  <c:v>1.0240780249923802</c:v>
                </c:pt>
                <c:pt idx="2884">
                  <c:v>1.0240780249923802</c:v>
                </c:pt>
                <c:pt idx="2885">
                  <c:v>1.0240780249923802</c:v>
                </c:pt>
                <c:pt idx="2886">
                  <c:v>1.0240780249923802</c:v>
                </c:pt>
                <c:pt idx="2887">
                  <c:v>1.021030173727522</c:v>
                </c:pt>
                <c:pt idx="2888">
                  <c:v>1.021030173727522</c:v>
                </c:pt>
                <c:pt idx="2889">
                  <c:v>1.021030173727522</c:v>
                </c:pt>
                <c:pt idx="2890">
                  <c:v>1.0179823224626638</c:v>
                </c:pt>
                <c:pt idx="2891">
                  <c:v>1.0179823224626638</c:v>
                </c:pt>
                <c:pt idx="2892">
                  <c:v>1.0149344711978054</c:v>
                </c:pt>
                <c:pt idx="2893">
                  <c:v>1.0149344711978054</c:v>
                </c:pt>
                <c:pt idx="2894">
                  <c:v>1.0149344711978054</c:v>
                </c:pt>
                <c:pt idx="2895">
                  <c:v>1.0118866199329473</c:v>
                </c:pt>
                <c:pt idx="2896">
                  <c:v>1.0118866199329473</c:v>
                </c:pt>
                <c:pt idx="2897">
                  <c:v>1.0118866199329473</c:v>
                </c:pt>
                <c:pt idx="2898">
                  <c:v>1.0118866199329473</c:v>
                </c:pt>
                <c:pt idx="2899">
                  <c:v>1.0088387686680891</c:v>
                </c:pt>
                <c:pt idx="2900">
                  <c:v>1.0088387686680891</c:v>
                </c:pt>
                <c:pt idx="2901">
                  <c:v>1.0088387686680891</c:v>
                </c:pt>
                <c:pt idx="2902">
                  <c:v>1.0057909174032307</c:v>
                </c:pt>
                <c:pt idx="2903">
                  <c:v>1.0057909174032307</c:v>
                </c:pt>
                <c:pt idx="2904">
                  <c:v>1.0057909174032307</c:v>
                </c:pt>
                <c:pt idx="2905">
                  <c:v>1.0057909174032307</c:v>
                </c:pt>
                <c:pt idx="2906">
                  <c:v>1.0027430661383725</c:v>
                </c:pt>
                <c:pt idx="2907">
                  <c:v>1.0027430661383725</c:v>
                </c:pt>
                <c:pt idx="2908">
                  <c:v>1.0027430661383725</c:v>
                </c:pt>
                <c:pt idx="2909">
                  <c:v>0.99969521487351409</c:v>
                </c:pt>
                <c:pt idx="2910">
                  <c:v>0.99969521487351409</c:v>
                </c:pt>
                <c:pt idx="2911">
                  <c:v>0.99969521487351409</c:v>
                </c:pt>
                <c:pt idx="2912">
                  <c:v>0.99664736360865591</c:v>
                </c:pt>
                <c:pt idx="2913">
                  <c:v>0.99359951234379751</c:v>
                </c:pt>
                <c:pt idx="2914">
                  <c:v>0.99359951234379751</c:v>
                </c:pt>
                <c:pt idx="2915">
                  <c:v>0.99055166107893933</c:v>
                </c:pt>
                <c:pt idx="2916">
                  <c:v>0.99055166107893933</c:v>
                </c:pt>
                <c:pt idx="2917">
                  <c:v>0.99055166107893933</c:v>
                </c:pt>
                <c:pt idx="2918">
                  <c:v>0.98750380981408115</c:v>
                </c:pt>
                <c:pt idx="2919">
                  <c:v>0.98750380981408115</c:v>
                </c:pt>
                <c:pt idx="2920">
                  <c:v>0.98750380981408115</c:v>
                </c:pt>
                <c:pt idx="2921">
                  <c:v>0.98445595854922274</c:v>
                </c:pt>
                <c:pt idx="2922">
                  <c:v>0.98445595854922274</c:v>
                </c:pt>
                <c:pt idx="2923">
                  <c:v>0.98445595854922274</c:v>
                </c:pt>
                <c:pt idx="2924">
                  <c:v>0.98445595854922274</c:v>
                </c:pt>
                <c:pt idx="2925">
                  <c:v>0.98140810728436456</c:v>
                </c:pt>
                <c:pt idx="2926">
                  <c:v>0.98140810728436456</c:v>
                </c:pt>
                <c:pt idx="2927">
                  <c:v>0.98140810728436456</c:v>
                </c:pt>
                <c:pt idx="2928">
                  <c:v>0.97836025601950616</c:v>
                </c:pt>
                <c:pt idx="2929">
                  <c:v>0.97836025601950616</c:v>
                </c:pt>
                <c:pt idx="2930">
                  <c:v>0.97836025601950616</c:v>
                </c:pt>
                <c:pt idx="2931">
                  <c:v>0.97836025601950616</c:v>
                </c:pt>
                <c:pt idx="2932">
                  <c:v>0.97531240475464798</c:v>
                </c:pt>
                <c:pt idx="2933">
                  <c:v>0.97531240475464798</c:v>
                </c:pt>
                <c:pt idx="2934">
                  <c:v>0.97531240475464798</c:v>
                </c:pt>
                <c:pt idx="2935">
                  <c:v>0.97226455348978968</c:v>
                </c:pt>
                <c:pt idx="2936">
                  <c:v>0.97226455348978968</c:v>
                </c:pt>
                <c:pt idx="2937">
                  <c:v>0.96921670222493139</c:v>
                </c:pt>
                <c:pt idx="2938">
                  <c:v>0.96921670222493139</c:v>
                </c:pt>
                <c:pt idx="2939">
                  <c:v>0.96921670222493139</c:v>
                </c:pt>
                <c:pt idx="2940">
                  <c:v>0.96921670222493139</c:v>
                </c:pt>
                <c:pt idx="2941">
                  <c:v>0.96921670222493139</c:v>
                </c:pt>
                <c:pt idx="2942">
                  <c:v>0.9661688509600731</c:v>
                </c:pt>
                <c:pt idx="2943">
                  <c:v>0.9661688509600731</c:v>
                </c:pt>
                <c:pt idx="2944">
                  <c:v>0.9661688509600731</c:v>
                </c:pt>
                <c:pt idx="2945">
                  <c:v>0.9661688509600731</c:v>
                </c:pt>
                <c:pt idx="2946">
                  <c:v>0.96312099969521492</c:v>
                </c:pt>
                <c:pt idx="2947">
                  <c:v>0.96312099969521492</c:v>
                </c:pt>
                <c:pt idx="2948">
                  <c:v>0.96007314843035652</c:v>
                </c:pt>
                <c:pt idx="2949">
                  <c:v>0.96007314843035652</c:v>
                </c:pt>
                <c:pt idx="2950">
                  <c:v>0.96007314843035652</c:v>
                </c:pt>
                <c:pt idx="2951">
                  <c:v>0.96007314843035652</c:v>
                </c:pt>
                <c:pt idx="2952">
                  <c:v>0.96007314843035652</c:v>
                </c:pt>
                <c:pt idx="2953">
                  <c:v>0.95702529716549833</c:v>
                </c:pt>
                <c:pt idx="2954">
                  <c:v>0.95702529716549833</c:v>
                </c:pt>
                <c:pt idx="2955">
                  <c:v>0.95702529716549833</c:v>
                </c:pt>
                <c:pt idx="2956">
                  <c:v>0.95702529716549833</c:v>
                </c:pt>
                <c:pt idx="2957">
                  <c:v>0.95702529716549833</c:v>
                </c:pt>
                <c:pt idx="2958">
                  <c:v>0.95397744590063993</c:v>
                </c:pt>
                <c:pt idx="2959">
                  <c:v>0.95397744590063993</c:v>
                </c:pt>
                <c:pt idx="2960">
                  <c:v>0.95397744590063993</c:v>
                </c:pt>
                <c:pt idx="2961">
                  <c:v>0.95092959463578175</c:v>
                </c:pt>
                <c:pt idx="2962">
                  <c:v>0.95092959463578175</c:v>
                </c:pt>
                <c:pt idx="2963">
                  <c:v>0.95092959463578175</c:v>
                </c:pt>
                <c:pt idx="2964">
                  <c:v>0.95092959463578175</c:v>
                </c:pt>
                <c:pt idx="2965">
                  <c:v>0.95092959463578175</c:v>
                </c:pt>
                <c:pt idx="2966">
                  <c:v>0.94788174337092346</c:v>
                </c:pt>
                <c:pt idx="2967">
                  <c:v>0.94788174337092346</c:v>
                </c:pt>
                <c:pt idx="2968">
                  <c:v>0.94788174337092346</c:v>
                </c:pt>
                <c:pt idx="2969">
                  <c:v>0.94788174337092346</c:v>
                </c:pt>
                <c:pt idx="2970">
                  <c:v>0.94788174337092346</c:v>
                </c:pt>
                <c:pt idx="2971">
                  <c:v>0.94788174337092346</c:v>
                </c:pt>
                <c:pt idx="2972">
                  <c:v>0.94483389210606517</c:v>
                </c:pt>
                <c:pt idx="2973">
                  <c:v>0.94483389210606517</c:v>
                </c:pt>
                <c:pt idx="2974">
                  <c:v>0.94483389210606517</c:v>
                </c:pt>
                <c:pt idx="2975">
                  <c:v>0.94483389210606517</c:v>
                </c:pt>
                <c:pt idx="2976">
                  <c:v>0.94483389210606517</c:v>
                </c:pt>
                <c:pt idx="2977">
                  <c:v>0.94178604084120687</c:v>
                </c:pt>
                <c:pt idx="2978">
                  <c:v>0.94483389210606517</c:v>
                </c:pt>
                <c:pt idx="2979">
                  <c:v>0.94178604084120687</c:v>
                </c:pt>
                <c:pt idx="2980">
                  <c:v>0.94178604084120687</c:v>
                </c:pt>
                <c:pt idx="2981">
                  <c:v>0.94178604084120687</c:v>
                </c:pt>
                <c:pt idx="2982">
                  <c:v>0.94178604084120687</c:v>
                </c:pt>
                <c:pt idx="2983">
                  <c:v>0.94178604084120687</c:v>
                </c:pt>
                <c:pt idx="2984">
                  <c:v>0.94178604084120687</c:v>
                </c:pt>
                <c:pt idx="2985">
                  <c:v>0.94178604084120687</c:v>
                </c:pt>
                <c:pt idx="2986">
                  <c:v>0.94178604084120687</c:v>
                </c:pt>
                <c:pt idx="2987">
                  <c:v>0.94178604084120687</c:v>
                </c:pt>
                <c:pt idx="2988">
                  <c:v>0.94178604084120687</c:v>
                </c:pt>
                <c:pt idx="2989">
                  <c:v>0.94178604084120687</c:v>
                </c:pt>
                <c:pt idx="2990">
                  <c:v>0.94178604084120687</c:v>
                </c:pt>
                <c:pt idx="2991">
                  <c:v>0.94178604084120687</c:v>
                </c:pt>
                <c:pt idx="2992">
                  <c:v>0.94178604084120687</c:v>
                </c:pt>
                <c:pt idx="2993">
                  <c:v>0.94483389210606517</c:v>
                </c:pt>
                <c:pt idx="2994">
                  <c:v>0.94483389210606517</c:v>
                </c:pt>
                <c:pt idx="2995">
                  <c:v>0.94483389210606517</c:v>
                </c:pt>
                <c:pt idx="2996">
                  <c:v>0.94483389210606517</c:v>
                </c:pt>
                <c:pt idx="2997">
                  <c:v>0.94788174337092346</c:v>
                </c:pt>
                <c:pt idx="2998">
                  <c:v>0.94788174337092346</c:v>
                </c:pt>
                <c:pt idx="2999">
                  <c:v>0.94788174337092346</c:v>
                </c:pt>
                <c:pt idx="3000">
                  <c:v>0.95092959463578175</c:v>
                </c:pt>
                <c:pt idx="3001">
                  <c:v>0.95397744590063993</c:v>
                </c:pt>
                <c:pt idx="3002">
                  <c:v>0.95397744590063993</c:v>
                </c:pt>
                <c:pt idx="3003">
                  <c:v>0.95397744590063993</c:v>
                </c:pt>
                <c:pt idx="3004">
                  <c:v>0.95702529716549833</c:v>
                </c:pt>
                <c:pt idx="3005">
                  <c:v>0.96007314843035652</c:v>
                </c:pt>
                <c:pt idx="3006">
                  <c:v>0.96007314843035652</c:v>
                </c:pt>
                <c:pt idx="3007">
                  <c:v>0.96007314843035652</c:v>
                </c:pt>
                <c:pt idx="3008">
                  <c:v>0.96312099969521492</c:v>
                </c:pt>
                <c:pt idx="3009">
                  <c:v>0.9661688509600731</c:v>
                </c:pt>
                <c:pt idx="3010">
                  <c:v>0.9661688509600731</c:v>
                </c:pt>
                <c:pt idx="3011">
                  <c:v>0.96921670222493139</c:v>
                </c:pt>
                <c:pt idx="3012">
                  <c:v>0.97226455348978968</c:v>
                </c:pt>
                <c:pt idx="3013">
                  <c:v>0.97531240475464798</c:v>
                </c:pt>
                <c:pt idx="3014">
                  <c:v>0.97836025601950616</c:v>
                </c:pt>
                <c:pt idx="3015">
                  <c:v>0.97836025601950616</c:v>
                </c:pt>
                <c:pt idx="3016">
                  <c:v>0.98140810728436456</c:v>
                </c:pt>
                <c:pt idx="3017">
                  <c:v>0.98750380981408115</c:v>
                </c:pt>
                <c:pt idx="3018">
                  <c:v>0.98750380981408115</c:v>
                </c:pt>
                <c:pt idx="3019">
                  <c:v>0.99359951234379751</c:v>
                </c:pt>
                <c:pt idx="3020">
                  <c:v>0.99664736360865591</c:v>
                </c:pt>
                <c:pt idx="3021">
                  <c:v>0.99664736360865591</c:v>
                </c:pt>
                <c:pt idx="3022">
                  <c:v>0.99969521487351409</c:v>
                </c:pt>
                <c:pt idx="3023">
                  <c:v>1.0057909174032307</c:v>
                </c:pt>
                <c:pt idx="3024">
                  <c:v>1.0057909174032307</c:v>
                </c:pt>
                <c:pt idx="3025">
                  <c:v>1.0088387686680891</c:v>
                </c:pt>
                <c:pt idx="3026">
                  <c:v>1.0149344711978054</c:v>
                </c:pt>
                <c:pt idx="3027">
                  <c:v>1.0179823224626638</c:v>
                </c:pt>
                <c:pt idx="3028">
                  <c:v>1.021030173727522</c:v>
                </c:pt>
                <c:pt idx="3029">
                  <c:v>1.0240780249923802</c:v>
                </c:pt>
                <c:pt idx="3030">
                  <c:v>1.0271258762572386</c:v>
                </c:pt>
                <c:pt idx="3031">
                  <c:v>1.0301737275220968</c:v>
                </c:pt>
                <c:pt idx="3032">
                  <c:v>1.0332215787869552</c:v>
                </c:pt>
                <c:pt idx="3033">
                  <c:v>1.0362694300518134</c:v>
                </c:pt>
                <c:pt idx="3034">
                  <c:v>1.0393172813166718</c:v>
                </c:pt>
                <c:pt idx="3035">
                  <c:v>1.04236513258153</c:v>
                </c:pt>
                <c:pt idx="3036">
                  <c:v>1.0454129838463884</c:v>
                </c:pt>
                <c:pt idx="3037">
                  <c:v>1.0454129838463884</c:v>
                </c:pt>
                <c:pt idx="3038">
                  <c:v>1.051508686376105</c:v>
                </c:pt>
                <c:pt idx="3039">
                  <c:v>1.051508686376105</c:v>
                </c:pt>
                <c:pt idx="3040">
                  <c:v>1.0545565376409631</c:v>
                </c:pt>
                <c:pt idx="3041">
                  <c:v>1.0606522401706797</c:v>
                </c:pt>
                <c:pt idx="3042">
                  <c:v>1.0606522401706797</c:v>
                </c:pt>
                <c:pt idx="3043">
                  <c:v>1.0637000914355379</c:v>
                </c:pt>
                <c:pt idx="3044">
                  <c:v>1.0667479427003961</c:v>
                </c:pt>
                <c:pt idx="3045">
                  <c:v>1.0697957939652545</c:v>
                </c:pt>
                <c:pt idx="3046">
                  <c:v>1.0697957939652545</c:v>
                </c:pt>
                <c:pt idx="3047">
                  <c:v>1.0728436452301127</c:v>
                </c:pt>
                <c:pt idx="3048">
                  <c:v>1.0758914964949708</c:v>
                </c:pt>
                <c:pt idx="3049">
                  <c:v>1.0758914964949708</c:v>
                </c:pt>
                <c:pt idx="3050">
                  <c:v>1.0758914964949708</c:v>
                </c:pt>
                <c:pt idx="3051">
                  <c:v>1.0789393477598292</c:v>
                </c:pt>
                <c:pt idx="3052">
                  <c:v>1.0819871990246874</c:v>
                </c:pt>
                <c:pt idx="3053">
                  <c:v>1.0850350502895458</c:v>
                </c:pt>
                <c:pt idx="3054">
                  <c:v>1.0850350502895458</c:v>
                </c:pt>
                <c:pt idx="3055">
                  <c:v>1.088082901554404</c:v>
                </c:pt>
                <c:pt idx="3056">
                  <c:v>1.088082901554404</c:v>
                </c:pt>
                <c:pt idx="3057">
                  <c:v>1.088082901554404</c:v>
                </c:pt>
                <c:pt idx="3058">
                  <c:v>1.0911307528192624</c:v>
                </c:pt>
                <c:pt idx="3059">
                  <c:v>1.0941786040841206</c:v>
                </c:pt>
                <c:pt idx="3060">
                  <c:v>1.0941786040841206</c:v>
                </c:pt>
                <c:pt idx="3061">
                  <c:v>1.097226455348979</c:v>
                </c:pt>
                <c:pt idx="3062">
                  <c:v>1.097226455348979</c:v>
                </c:pt>
                <c:pt idx="3063">
                  <c:v>1.097226455348979</c:v>
                </c:pt>
                <c:pt idx="3064">
                  <c:v>1.097226455348979</c:v>
                </c:pt>
                <c:pt idx="3065">
                  <c:v>1.1002743066138372</c:v>
                </c:pt>
                <c:pt idx="3066">
                  <c:v>1.1002743066138372</c:v>
                </c:pt>
                <c:pt idx="3067">
                  <c:v>1.1002743066138372</c:v>
                </c:pt>
                <c:pt idx="3068">
                  <c:v>1.1033221578786956</c:v>
                </c:pt>
                <c:pt idx="3069">
                  <c:v>1.1033221578786956</c:v>
                </c:pt>
                <c:pt idx="3070">
                  <c:v>1.1033221578786956</c:v>
                </c:pt>
                <c:pt idx="3071">
                  <c:v>1.1033221578786956</c:v>
                </c:pt>
                <c:pt idx="3072">
                  <c:v>1.1063700091435538</c:v>
                </c:pt>
                <c:pt idx="3073">
                  <c:v>1.1063700091435538</c:v>
                </c:pt>
                <c:pt idx="3074">
                  <c:v>1.1063700091435538</c:v>
                </c:pt>
                <c:pt idx="3075">
                  <c:v>1.1063700091435538</c:v>
                </c:pt>
                <c:pt idx="3076">
                  <c:v>1.1063700091435538</c:v>
                </c:pt>
                <c:pt idx="3077">
                  <c:v>1.1094178604084122</c:v>
                </c:pt>
                <c:pt idx="3078">
                  <c:v>1.1094178604084122</c:v>
                </c:pt>
                <c:pt idx="3079">
                  <c:v>1.1094178604084122</c:v>
                </c:pt>
                <c:pt idx="3080">
                  <c:v>1.1094178604084122</c:v>
                </c:pt>
                <c:pt idx="3081">
                  <c:v>1.1094178604084122</c:v>
                </c:pt>
                <c:pt idx="3082">
                  <c:v>1.1094178604084122</c:v>
                </c:pt>
                <c:pt idx="3083">
                  <c:v>1.1094178604084122</c:v>
                </c:pt>
                <c:pt idx="3084">
                  <c:v>1.1094178604084122</c:v>
                </c:pt>
                <c:pt idx="3085">
                  <c:v>1.1094178604084122</c:v>
                </c:pt>
                <c:pt idx="3086">
                  <c:v>1.1094178604084122</c:v>
                </c:pt>
                <c:pt idx="3087">
                  <c:v>1.1094178604084122</c:v>
                </c:pt>
                <c:pt idx="3088">
                  <c:v>1.1094178604084122</c:v>
                </c:pt>
                <c:pt idx="3089">
                  <c:v>1.1094178604084122</c:v>
                </c:pt>
                <c:pt idx="3090">
                  <c:v>1.1094178604084122</c:v>
                </c:pt>
                <c:pt idx="3091">
                  <c:v>1.1094178604084122</c:v>
                </c:pt>
                <c:pt idx="3092">
                  <c:v>1.1094178604084122</c:v>
                </c:pt>
                <c:pt idx="3093">
                  <c:v>1.1094178604084122</c:v>
                </c:pt>
                <c:pt idx="3094">
                  <c:v>1.1094178604084122</c:v>
                </c:pt>
                <c:pt idx="3095">
                  <c:v>1.1094178604084122</c:v>
                </c:pt>
                <c:pt idx="3096">
                  <c:v>1.1094178604084122</c:v>
                </c:pt>
                <c:pt idx="3097">
                  <c:v>1.1094178604084122</c:v>
                </c:pt>
                <c:pt idx="3098">
                  <c:v>1.1063700091435538</c:v>
                </c:pt>
                <c:pt idx="3099">
                  <c:v>1.1094178604084122</c:v>
                </c:pt>
                <c:pt idx="3100">
                  <c:v>1.1063700091435538</c:v>
                </c:pt>
                <c:pt idx="3101">
                  <c:v>1.1063700091435538</c:v>
                </c:pt>
                <c:pt idx="3102">
                  <c:v>1.1063700091435538</c:v>
                </c:pt>
                <c:pt idx="3103">
                  <c:v>1.1063700091435538</c:v>
                </c:pt>
                <c:pt idx="3104">
                  <c:v>1.1063700091435538</c:v>
                </c:pt>
                <c:pt idx="3105">
                  <c:v>1.1033221578786956</c:v>
                </c:pt>
                <c:pt idx="3106">
                  <c:v>1.1033221578786956</c:v>
                </c:pt>
                <c:pt idx="3107">
                  <c:v>1.1033221578786956</c:v>
                </c:pt>
                <c:pt idx="3108">
                  <c:v>1.1033221578786956</c:v>
                </c:pt>
                <c:pt idx="3109">
                  <c:v>1.1033221578786956</c:v>
                </c:pt>
                <c:pt idx="3110">
                  <c:v>1.1002743066138372</c:v>
                </c:pt>
                <c:pt idx="3111">
                  <c:v>1.1002743066138372</c:v>
                </c:pt>
                <c:pt idx="3112">
                  <c:v>1.1002743066138372</c:v>
                </c:pt>
                <c:pt idx="3113">
                  <c:v>1.1002743066138372</c:v>
                </c:pt>
                <c:pt idx="3114">
                  <c:v>1.1002743066138372</c:v>
                </c:pt>
                <c:pt idx="3115">
                  <c:v>1.097226455348979</c:v>
                </c:pt>
                <c:pt idx="3116">
                  <c:v>1.097226455348979</c:v>
                </c:pt>
                <c:pt idx="3117">
                  <c:v>1.097226455348979</c:v>
                </c:pt>
                <c:pt idx="3118">
                  <c:v>1.097226455348979</c:v>
                </c:pt>
                <c:pt idx="3119">
                  <c:v>1.097226455348979</c:v>
                </c:pt>
                <c:pt idx="3120">
                  <c:v>1.0941786040841206</c:v>
                </c:pt>
                <c:pt idx="3121">
                  <c:v>1.0941786040841206</c:v>
                </c:pt>
                <c:pt idx="3122">
                  <c:v>1.0941786040841206</c:v>
                </c:pt>
                <c:pt idx="3123">
                  <c:v>1.0941786040841206</c:v>
                </c:pt>
                <c:pt idx="3124">
                  <c:v>1.0911307528192624</c:v>
                </c:pt>
                <c:pt idx="3125">
                  <c:v>1.0911307528192624</c:v>
                </c:pt>
                <c:pt idx="3126">
                  <c:v>1.0911307528192624</c:v>
                </c:pt>
                <c:pt idx="3127">
                  <c:v>1.0911307528192624</c:v>
                </c:pt>
                <c:pt idx="3128">
                  <c:v>1.0911307528192624</c:v>
                </c:pt>
                <c:pt idx="3129">
                  <c:v>1.088082901554404</c:v>
                </c:pt>
                <c:pt idx="3130">
                  <c:v>1.088082901554404</c:v>
                </c:pt>
                <c:pt idx="3131">
                  <c:v>1.088082901554404</c:v>
                </c:pt>
                <c:pt idx="3132">
                  <c:v>1.088082901554404</c:v>
                </c:pt>
                <c:pt idx="3133">
                  <c:v>1.0850350502895458</c:v>
                </c:pt>
                <c:pt idx="3134">
                  <c:v>1.0850350502895458</c:v>
                </c:pt>
                <c:pt idx="3135">
                  <c:v>1.0819871990246874</c:v>
                </c:pt>
                <c:pt idx="3136">
                  <c:v>1.0819871990246874</c:v>
                </c:pt>
                <c:pt idx="3137">
                  <c:v>1.0789393477598292</c:v>
                </c:pt>
                <c:pt idx="3138">
                  <c:v>1.0789393477598292</c:v>
                </c:pt>
                <c:pt idx="3139">
                  <c:v>1.0789393477598292</c:v>
                </c:pt>
                <c:pt idx="3140">
                  <c:v>1.0789393477598292</c:v>
                </c:pt>
                <c:pt idx="3141">
                  <c:v>1.0758914964949708</c:v>
                </c:pt>
                <c:pt idx="3142">
                  <c:v>1.0758914964949708</c:v>
                </c:pt>
                <c:pt idx="3143">
                  <c:v>1.0758914964949708</c:v>
                </c:pt>
                <c:pt idx="3144">
                  <c:v>1.0758914964949708</c:v>
                </c:pt>
                <c:pt idx="3145">
                  <c:v>1.0728436452301127</c:v>
                </c:pt>
                <c:pt idx="3146">
                  <c:v>1.0728436452301127</c:v>
                </c:pt>
                <c:pt idx="3147">
                  <c:v>1.0697957939652545</c:v>
                </c:pt>
                <c:pt idx="3148">
                  <c:v>1.0697957939652545</c:v>
                </c:pt>
                <c:pt idx="3149">
                  <c:v>1.0697957939652545</c:v>
                </c:pt>
                <c:pt idx="3150">
                  <c:v>1.0697957939652545</c:v>
                </c:pt>
                <c:pt idx="3151">
                  <c:v>1.0697957939652545</c:v>
                </c:pt>
                <c:pt idx="3152">
                  <c:v>1.0667479427003961</c:v>
                </c:pt>
                <c:pt idx="3153">
                  <c:v>1.0667479427003961</c:v>
                </c:pt>
                <c:pt idx="3154">
                  <c:v>1.0667479427003961</c:v>
                </c:pt>
                <c:pt idx="3155">
                  <c:v>1.0637000914355379</c:v>
                </c:pt>
                <c:pt idx="3156">
                  <c:v>1.0637000914355379</c:v>
                </c:pt>
                <c:pt idx="3157">
                  <c:v>1.0637000914355379</c:v>
                </c:pt>
                <c:pt idx="3158">
                  <c:v>1.0606522401706797</c:v>
                </c:pt>
                <c:pt idx="3159">
                  <c:v>1.0606522401706797</c:v>
                </c:pt>
                <c:pt idx="3160">
                  <c:v>1.0606522401706797</c:v>
                </c:pt>
                <c:pt idx="3161">
                  <c:v>1.0576043889058213</c:v>
                </c:pt>
                <c:pt idx="3162">
                  <c:v>1.0576043889058213</c:v>
                </c:pt>
                <c:pt idx="3163">
                  <c:v>1.0576043889058213</c:v>
                </c:pt>
                <c:pt idx="3164">
                  <c:v>1.0545565376409631</c:v>
                </c:pt>
                <c:pt idx="3165">
                  <c:v>1.0545565376409631</c:v>
                </c:pt>
                <c:pt idx="3166">
                  <c:v>1.0545565376409631</c:v>
                </c:pt>
                <c:pt idx="3167">
                  <c:v>1.051508686376105</c:v>
                </c:pt>
                <c:pt idx="3168">
                  <c:v>1.051508686376105</c:v>
                </c:pt>
                <c:pt idx="3169">
                  <c:v>1.051508686376105</c:v>
                </c:pt>
                <c:pt idx="3170">
                  <c:v>1.051508686376105</c:v>
                </c:pt>
                <c:pt idx="3171">
                  <c:v>1.0484608351112465</c:v>
                </c:pt>
                <c:pt idx="3172">
                  <c:v>1.0454129838463884</c:v>
                </c:pt>
                <c:pt idx="3173">
                  <c:v>1.0454129838463884</c:v>
                </c:pt>
                <c:pt idx="3174">
                  <c:v>1.0454129838463884</c:v>
                </c:pt>
                <c:pt idx="3175">
                  <c:v>1.04236513258153</c:v>
                </c:pt>
                <c:pt idx="3176">
                  <c:v>1.04236513258153</c:v>
                </c:pt>
                <c:pt idx="3177">
                  <c:v>1.04236513258153</c:v>
                </c:pt>
                <c:pt idx="3178">
                  <c:v>1.04236513258153</c:v>
                </c:pt>
                <c:pt idx="3179">
                  <c:v>1.0393172813166718</c:v>
                </c:pt>
                <c:pt idx="3180">
                  <c:v>1.0393172813166718</c:v>
                </c:pt>
                <c:pt idx="3181">
                  <c:v>1.0362694300518134</c:v>
                </c:pt>
                <c:pt idx="3182">
                  <c:v>1.0362694300518134</c:v>
                </c:pt>
                <c:pt idx="3183">
                  <c:v>1.0362694300518134</c:v>
                </c:pt>
                <c:pt idx="3184">
                  <c:v>1.0362694300518134</c:v>
                </c:pt>
                <c:pt idx="3185">
                  <c:v>1.0332215787869552</c:v>
                </c:pt>
                <c:pt idx="3186">
                  <c:v>1.0332215787869552</c:v>
                </c:pt>
                <c:pt idx="3187">
                  <c:v>1.0332215787869552</c:v>
                </c:pt>
                <c:pt idx="3188">
                  <c:v>1.0301737275220968</c:v>
                </c:pt>
                <c:pt idx="3189">
                  <c:v>1.0301737275220968</c:v>
                </c:pt>
                <c:pt idx="3190">
                  <c:v>1.0271258762572386</c:v>
                </c:pt>
                <c:pt idx="3191">
                  <c:v>1.0271258762572386</c:v>
                </c:pt>
                <c:pt idx="3192">
                  <c:v>1.0271258762572386</c:v>
                </c:pt>
                <c:pt idx="3193">
                  <c:v>1.0271258762572386</c:v>
                </c:pt>
                <c:pt idx="3194">
                  <c:v>1.0271258762572386</c:v>
                </c:pt>
                <c:pt idx="3195">
                  <c:v>1.0240780249923802</c:v>
                </c:pt>
                <c:pt idx="3196">
                  <c:v>1.0240780249923802</c:v>
                </c:pt>
                <c:pt idx="3197">
                  <c:v>1.021030173727522</c:v>
                </c:pt>
                <c:pt idx="3198">
                  <c:v>1.021030173727522</c:v>
                </c:pt>
                <c:pt idx="3199">
                  <c:v>1.021030173727522</c:v>
                </c:pt>
                <c:pt idx="3200">
                  <c:v>1.0240780249923802</c:v>
                </c:pt>
                <c:pt idx="3201">
                  <c:v>1.021030173727522</c:v>
                </c:pt>
                <c:pt idx="3202">
                  <c:v>1.0179823224626638</c:v>
                </c:pt>
                <c:pt idx="3203">
                  <c:v>1.0149344711978054</c:v>
                </c:pt>
                <c:pt idx="3204">
                  <c:v>1.0149344711978054</c:v>
                </c:pt>
                <c:pt idx="3205">
                  <c:v>1.0149344711978054</c:v>
                </c:pt>
                <c:pt idx="3206">
                  <c:v>1.0149344711978054</c:v>
                </c:pt>
                <c:pt idx="3207">
                  <c:v>1.0118866199329473</c:v>
                </c:pt>
                <c:pt idx="3208">
                  <c:v>1.0118866199329473</c:v>
                </c:pt>
                <c:pt idx="3209">
                  <c:v>1.0118866199329473</c:v>
                </c:pt>
                <c:pt idx="3210">
                  <c:v>1.0088387686680891</c:v>
                </c:pt>
                <c:pt idx="3211">
                  <c:v>1.0088387686680891</c:v>
                </c:pt>
                <c:pt idx="3212">
                  <c:v>1.0088387686680891</c:v>
                </c:pt>
                <c:pt idx="3213">
                  <c:v>1.0057909174032307</c:v>
                </c:pt>
                <c:pt idx="3214">
                  <c:v>1.0057909174032307</c:v>
                </c:pt>
                <c:pt idx="3215">
                  <c:v>1.0057909174032307</c:v>
                </c:pt>
                <c:pt idx="3216">
                  <c:v>1.0027430661383725</c:v>
                </c:pt>
                <c:pt idx="3217">
                  <c:v>1.0027430661383725</c:v>
                </c:pt>
                <c:pt idx="3218">
                  <c:v>1.0027430661383725</c:v>
                </c:pt>
                <c:pt idx="3219">
                  <c:v>1.0027430661383725</c:v>
                </c:pt>
                <c:pt idx="3220">
                  <c:v>0.99969521487351409</c:v>
                </c:pt>
                <c:pt idx="3221">
                  <c:v>0.99969521487351409</c:v>
                </c:pt>
                <c:pt idx="3222">
                  <c:v>0.99969521487351409</c:v>
                </c:pt>
                <c:pt idx="3223">
                  <c:v>0.99664736360865591</c:v>
                </c:pt>
                <c:pt idx="3224">
                  <c:v>0.99664736360865591</c:v>
                </c:pt>
                <c:pt idx="3225">
                  <c:v>0.99359951234379751</c:v>
                </c:pt>
                <c:pt idx="3226">
                  <c:v>0.99359951234379751</c:v>
                </c:pt>
                <c:pt idx="3227">
                  <c:v>0.99359951234379751</c:v>
                </c:pt>
                <c:pt idx="3228">
                  <c:v>0.99359951234379751</c:v>
                </c:pt>
                <c:pt idx="3229">
                  <c:v>0.99055166107893933</c:v>
                </c:pt>
                <c:pt idx="3230">
                  <c:v>0.99359951234379751</c:v>
                </c:pt>
                <c:pt idx="3231">
                  <c:v>0.99055166107893933</c:v>
                </c:pt>
                <c:pt idx="3232">
                  <c:v>0.99055166107893933</c:v>
                </c:pt>
                <c:pt idx="3233">
                  <c:v>0.98750380981408115</c:v>
                </c:pt>
                <c:pt idx="3234">
                  <c:v>0.98750380981408115</c:v>
                </c:pt>
                <c:pt idx="3235">
                  <c:v>0.98750380981408115</c:v>
                </c:pt>
                <c:pt idx="3236">
                  <c:v>0.98750380981408115</c:v>
                </c:pt>
                <c:pt idx="3237">
                  <c:v>0.98445595854922274</c:v>
                </c:pt>
                <c:pt idx="3238">
                  <c:v>0.98445595854922274</c:v>
                </c:pt>
                <c:pt idx="3239">
                  <c:v>0.98445595854922274</c:v>
                </c:pt>
                <c:pt idx="3240">
                  <c:v>0.98445595854922274</c:v>
                </c:pt>
                <c:pt idx="3241">
                  <c:v>0.98140810728436456</c:v>
                </c:pt>
                <c:pt idx="3242">
                  <c:v>0.98140810728436456</c:v>
                </c:pt>
                <c:pt idx="3243">
                  <c:v>0.98140810728436456</c:v>
                </c:pt>
                <c:pt idx="3244">
                  <c:v>0.97836025601950616</c:v>
                </c:pt>
                <c:pt idx="3245">
                  <c:v>0.97836025601950616</c:v>
                </c:pt>
                <c:pt idx="3246">
                  <c:v>0.97836025601950616</c:v>
                </c:pt>
                <c:pt idx="3247">
                  <c:v>0.97836025601950616</c:v>
                </c:pt>
                <c:pt idx="3248">
                  <c:v>0.97836025601950616</c:v>
                </c:pt>
                <c:pt idx="3249">
                  <c:v>0.97836025601950616</c:v>
                </c:pt>
                <c:pt idx="3250">
                  <c:v>0.97531240475464798</c:v>
                </c:pt>
                <c:pt idx="3251">
                  <c:v>0.97531240475464798</c:v>
                </c:pt>
                <c:pt idx="3252">
                  <c:v>0.97531240475464798</c:v>
                </c:pt>
                <c:pt idx="3253">
                  <c:v>0.97531240475464798</c:v>
                </c:pt>
                <c:pt idx="3254">
                  <c:v>0.97836025601950616</c:v>
                </c:pt>
                <c:pt idx="3255">
                  <c:v>0.97531240475464798</c:v>
                </c:pt>
                <c:pt idx="3256">
                  <c:v>0.97531240475464798</c:v>
                </c:pt>
                <c:pt idx="3257">
                  <c:v>0.97226455348978968</c:v>
                </c:pt>
                <c:pt idx="3258">
                  <c:v>0.97226455348978968</c:v>
                </c:pt>
                <c:pt idx="3259">
                  <c:v>0.97226455348978968</c:v>
                </c:pt>
                <c:pt idx="3260">
                  <c:v>0.97226455348978968</c:v>
                </c:pt>
                <c:pt idx="3261">
                  <c:v>0.97226455348978968</c:v>
                </c:pt>
                <c:pt idx="3262">
                  <c:v>0.97226455348978968</c:v>
                </c:pt>
                <c:pt idx="3263">
                  <c:v>0.97226455348978968</c:v>
                </c:pt>
                <c:pt idx="3264">
                  <c:v>0.97226455348978968</c:v>
                </c:pt>
                <c:pt idx="3265">
                  <c:v>0.97226455348978968</c:v>
                </c:pt>
                <c:pt idx="3266">
                  <c:v>0.97531240475464798</c:v>
                </c:pt>
                <c:pt idx="3267">
                  <c:v>0.97531240475464798</c:v>
                </c:pt>
                <c:pt idx="3268">
                  <c:v>0.97531240475464798</c:v>
                </c:pt>
                <c:pt idx="3269">
                  <c:v>0.97531240475464798</c:v>
                </c:pt>
                <c:pt idx="3270">
                  <c:v>0.97836025601950616</c:v>
                </c:pt>
                <c:pt idx="3271">
                  <c:v>0.97836025601950616</c:v>
                </c:pt>
                <c:pt idx="3272">
                  <c:v>0.98140810728436456</c:v>
                </c:pt>
                <c:pt idx="3273">
                  <c:v>0.98445595854922274</c:v>
                </c:pt>
                <c:pt idx="3274">
                  <c:v>0.98445595854922274</c:v>
                </c:pt>
                <c:pt idx="3275">
                  <c:v>0.98750380981408115</c:v>
                </c:pt>
                <c:pt idx="3276">
                  <c:v>0.98750380981408115</c:v>
                </c:pt>
                <c:pt idx="3277">
                  <c:v>0.99055166107893933</c:v>
                </c:pt>
                <c:pt idx="3278">
                  <c:v>0.99359951234379751</c:v>
                </c:pt>
                <c:pt idx="3279">
                  <c:v>0.99969521487351409</c:v>
                </c:pt>
                <c:pt idx="3280">
                  <c:v>1.0027430661383725</c:v>
                </c:pt>
                <c:pt idx="3281">
                  <c:v>1.0057909174032307</c:v>
                </c:pt>
                <c:pt idx="3282">
                  <c:v>1.0088387686680891</c:v>
                </c:pt>
                <c:pt idx="3283">
                  <c:v>1.0118866199329473</c:v>
                </c:pt>
                <c:pt idx="3284">
                  <c:v>1.0179823224626638</c:v>
                </c:pt>
                <c:pt idx="3285">
                  <c:v>1.021030173727522</c:v>
                </c:pt>
                <c:pt idx="3286">
                  <c:v>1.0240780249923802</c:v>
                </c:pt>
                <c:pt idx="3287">
                  <c:v>1.0301737275220968</c:v>
                </c:pt>
                <c:pt idx="3288">
                  <c:v>1.0362694300518134</c:v>
                </c:pt>
                <c:pt idx="3289">
                  <c:v>1.0393172813166718</c:v>
                </c:pt>
                <c:pt idx="3290">
                  <c:v>1.0454129838463884</c:v>
                </c:pt>
                <c:pt idx="3291">
                  <c:v>1.051508686376105</c:v>
                </c:pt>
                <c:pt idx="3292">
                  <c:v>1.0545565376409631</c:v>
                </c:pt>
                <c:pt idx="3293">
                  <c:v>1.0606522401706797</c:v>
                </c:pt>
                <c:pt idx="3294">
                  <c:v>1.0667479427003961</c:v>
                </c:pt>
                <c:pt idx="3295">
                  <c:v>1.0728436452301127</c:v>
                </c:pt>
                <c:pt idx="3296">
                  <c:v>1.0789393477598292</c:v>
                </c:pt>
                <c:pt idx="3297">
                  <c:v>1.0850350502895458</c:v>
                </c:pt>
                <c:pt idx="3298">
                  <c:v>1.088082901554404</c:v>
                </c:pt>
                <c:pt idx="3299">
                  <c:v>1.097226455348979</c:v>
                </c:pt>
                <c:pt idx="3300">
                  <c:v>1.1002743066138372</c:v>
                </c:pt>
                <c:pt idx="3301">
                  <c:v>1.1063700091435538</c:v>
                </c:pt>
                <c:pt idx="3302">
                  <c:v>1.1124657116732704</c:v>
                </c:pt>
                <c:pt idx="3303">
                  <c:v>1.1185614142029867</c:v>
                </c:pt>
                <c:pt idx="3304">
                  <c:v>1.1216092654678451</c:v>
                </c:pt>
                <c:pt idx="3305">
                  <c:v>1.1307528192624199</c:v>
                </c:pt>
                <c:pt idx="3306">
                  <c:v>1.1338006705272783</c:v>
                </c:pt>
                <c:pt idx="3307">
                  <c:v>1.1398963730569949</c:v>
                </c:pt>
                <c:pt idx="3308">
                  <c:v>1.1459920755867112</c:v>
                </c:pt>
                <c:pt idx="3309">
                  <c:v>1.1490399268515696</c:v>
                </c:pt>
                <c:pt idx="3310">
                  <c:v>1.1551356293812862</c:v>
                </c:pt>
                <c:pt idx="3311">
                  <c:v>1.1612313319110028</c:v>
                </c:pt>
                <c:pt idx="3312">
                  <c:v>1.164279183175861</c:v>
                </c:pt>
                <c:pt idx="3313">
                  <c:v>1.1673270344407192</c:v>
                </c:pt>
                <c:pt idx="3314">
                  <c:v>1.1734227369704358</c:v>
                </c:pt>
                <c:pt idx="3315">
                  <c:v>1.1764705882352939</c:v>
                </c:pt>
                <c:pt idx="3316">
                  <c:v>1.1825662907650105</c:v>
                </c:pt>
                <c:pt idx="3317">
                  <c:v>1.1886619932947271</c:v>
                </c:pt>
                <c:pt idx="3318">
                  <c:v>1.1917098445595855</c:v>
                </c:pt>
                <c:pt idx="3319">
                  <c:v>1.1947576958244437</c:v>
                </c:pt>
                <c:pt idx="3320">
                  <c:v>1.2008533983541603</c:v>
                </c:pt>
                <c:pt idx="3321">
                  <c:v>1.2008533983541603</c:v>
                </c:pt>
                <c:pt idx="3322">
                  <c:v>1.2039012496190187</c:v>
                </c:pt>
                <c:pt idx="3323">
                  <c:v>1.2069491008838769</c:v>
                </c:pt>
                <c:pt idx="3324">
                  <c:v>1.2099969521487353</c:v>
                </c:pt>
                <c:pt idx="3325">
                  <c:v>1.2130448034135934</c:v>
                </c:pt>
                <c:pt idx="3326">
                  <c:v>1.2160926546784516</c:v>
                </c:pt>
                <c:pt idx="3327">
                  <c:v>1.2191405059433098</c:v>
                </c:pt>
                <c:pt idx="3328">
                  <c:v>1.2221883572081682</c:v>
                </c:pt>
                <c:pt idx="3329">
                  <c:v>1.2252362084730264</c:v>
                </c:pt>
                <c:pt idx="3330">
                  <c:v>1.2252362084730264</c:v>
                </c:pt>
                <c:pt idx="3331">
                  <c:v>1.2282840597378848</c:v>
                </c:pt>
                <c:pt idx="3332">
                  <c:v>1.231331911002743</c:v>
                </c:pt>
                <c:pt idx="3333">
                  <c:v>1.231331911002743</c:v>
                </c:pt>
                <c:pt idx="3334">
                  <c:v>1.2343797622676012</c:v>
                </c:pt>
                <c:pt idx="3335">
                  <c:v>1.2374276135324593</c:v>
                </c:pt>
                <c:pt idx="3336">
                  <c:v>1.2374276135324593</c:v>
                </c:pt>
                <c:pt idx="3337">
                  <c:v>1.2374276135324593</c:v>
                </c:pt>
                <c:pt idx="3338">
                  <c:v>1.240475464797318</c:v>
                </c:pt>
                <c:pt idx="3339">
                  <c:v>1.240475464797318</c:v>
                </c:pt>
                <c:pt idx="3340">
                  <c:v>1.240475464797318</c:v>
                </c:pt>
                <c:pt idx="3341">
                  <c:v>1.2435233160621761</c:v>
                </c:pt>
                <c:pt idx="3342">
                  <c:v>1.2435233160621761</c:v>
                </c:pt>
                <c:pt idx="3343">
                  <c:v>1.2435233160621761</c:v>
                </c:pt>
                <c:pt idx="3344">
                  <c:v>1.2465711673270343</c:v>
                </c:pt>
                <c:pt idx="3345">
                  <c:v>1.2465711673270343</c:v>
                </c:pt>
                <c:pt idx="3346">
                  <c:v>1.2465711673270343</c:v>
                </c:pt>
                <c:pt idx="3347">
                  <c:v>1.2496190185918925</c:v>
                </c:pt>
                <c:pt idx="3348">
                  <c:v>1.2496190185918925</c:v>
                </c:pt>
                <c:pt idx="3349">
                  <c:v>1.2496190185918925</c:v>
                </c:pt>
                <c:pt idx="3350">
                  <c:v>1.2496190185918925</c:v>
                </c:pt>
                <c:pt idx="3351">
                  <c:v>1.2496190185918925</c:v>
                </c:pt>
                <c:pt idx="3352">
                  <c:v>1.2496190185918925</c:v>
                </c:pt>
                <c:pt idx="3353">
                  <c:v>1.2496190185918925</c:v>
                </c:pt>
                <c:pt idx="3354">
                  <c:v>1.2496190185918925</c:v>
                </c:pt>
                <c:pt idx="3355">
                  <c:v>1.2496190185918925</c:v>
                </c:pt>
                <c:pt idx="3356">
                  <c:v>1.2496190185918925</c:v>
                </c:pt>
                <c:pt idx="3357">
                  <c:v>1.2496190185918925</c:v>
                </c:pt>
                <c:pt idx="3358">
                  <c:v>1.2496190185918925</c:v>
                </c:pt>
                <c:pt idx="3359">
                  <c:v>1.2496190185918925</c:v>
                </c:pt>
                <c:pt idx="3360">
                  <c:v>1.2465711673270343</c:v>
                </c:pt>
                <c:pt idx="3361">
                  <c:v>1.2465711673270343</c:v>
                </c:pt>
                <c:pt idx="3362">
                  <c:v>1.2496190185918925</c:v>
                </c:pt>
                <c:pt idx="3363">
                  <c:v>1.2465711673270343</c:v>
                </c:pt>
                <c:pt idx="3364">
                  <c:v>1.2465711673270343</c:v>
                </c:pt>
                <c:pt idx="3365">
                  <c:v>1.2465711673270343</c:v>
                </c:pt>
                <c:pt idx="3366">
                  <c:v>1.2435233160621761</c:v>
                </c:pt>
                <c:pt idx="3367">
                  <c:v>1.2435233160621761</c:v>
                </c:pt>
                <c:pt idx="3368">
                  <c:v>1.2435233160621761</c:v>
                </c:pt>
                <c:pt idx="3369">
                  <c:v>1.2435233160621761</c:v>
                </c:pt>
                <c:pt idx="3370">
                  <c:v>1.240475464797318</c:v>
                </c:pt>
                <c:pt idx="3371">
                  <c:v>1.240475464797318</c:v>
                </c:pt>
                <c:pt idx="3372">
                  <c:v>1.240475464797318</c:v>
                </c:pt>
                <c:pt idx="3373">
                  <c:v>1.2374276135324593</c:v>
                </c:pt>
                <c:pt idx="3374">
                  <c:v>1.2374276135324593</c:v>
                </c:pt>
                <c:pt idx="3375">
                  <c:v>1.2343797622676012</c:v>
                </c:pt>
                <c:pt idx="3376">
                  <c:v>1.2343797622676012</c:v>
                </c:pt>
                <c:pt idx="3377">
                  <c:v>1.2343797622676012</c:v>
                </c:pt>
                <c:pt idx="3378">
                  <c:v>1.2343797622676012</c:v>
                </c:pt>
                <c:pt idx="3379">
                  <c:v>1.231331911002743</c:v>
                </c:pt>
                <c:pt idx="3380">
                  <c:v>1.231331911002743</c:v>
                </c:pt>
                <c:pt idx="3381">
                  <c:v>1.2282840597378848</c:v>
                </c:pt>
                <c:pt idx="3382">
                  <c:v>1.2282840597378848</c:v>
                </c:pt>
                <c:pt idx="3383">
                  <c:v>1.2252362084730264</c:v>
                </c:pt>
                <c:pt idx="3384">
                  <c:v>1.2221883572081682</c:v>
                </c:pt>
                <c:pt idx="3385">
                  <c:v>1.2221883572081682</c:v>
                </c:pt>
                <c:pt idx="3386">
                  <c:v>1.2221883572081682</c:v>
                </c:pt>
                <c:pt idx="3387">
                  <c:v>1.2191405059433098</c:v>
                </c:pt>
                <c:pt idx="3388">
                  <c:v>1.2160926546784516</c:v>
                </c:pt>
                <c:pt idx="3389">
                  <c:v>1.2160926546784516</c:v>
                </c:pt>
                <c:pt idx="3390">
                  <c:v>1.2130448034135934</c:v>
                </c:pt>
                <c:pt idx="3391">
                  <c:v>1.2130448034135934</c:v>
                </c:pt>
                <c:pt idx="3392">
                  <c:v>1.2099969521487353</c:v>
                </c:pt>
                <c:pt idx="3393">
                  <c:v>1.2099969521487353</c:v>
                </c:pt>
                <c:pt idx="3394">
                  <c:v>1.2069491008838769</c:v>
                </c:pt>
                <c:pt idx="3395">
                  <c:v>1.2069491008838769</c:v>
                </c:pt>
                <c:pt idx="3396">
                  <c:v>1.2069491008838769</c:v>
                </c:pt>
                <c:pt idx="3397">
                  <c:v>1.2039012496190187</c:v>
                </c:pt>
                <c:pt idx="3398">
                  <c:v>1.2008533983541603</c:v>
                </c:pt>
                <c:pt idx="3399">
                  <c:v>1.2008533983541603</c:v>
                </c:pt>
                <c:pt idx="3400">
                  <c:v>1.1978055470893021</c:v>
                </c:pt>
                <c:pt idx="3401">
                  <c:v>1.1947576958244437</c:v>
                </c:pt>
                <c:pt idx="3402">
                  <c:v>1.1947576958244437</c:v>
                </c:pt>
                <c:pt idx="3403">
                  <c:v>1.1917098445595855</c:v>
                </c:pt>
                <c:pt idx="3404">
                  <c:v>1.1917098445595855</c:v>
                </c:pt>
                <c:pt idx="3405">
                  <c:v>1.1886619932947271</c:v>
                </c:pt>
                <c:pt idx="3406">
                  <c:v>1.1856141420298689</c:v>
                </c:pt>
                <c:pt idx="3407">
                  <c:v>1.1856141420298689</c:v>
                </c:pt>
                <c:pt idx="3408">
                  <c:v>1.1825662907650105</c:v>
                </c:pt>
                <c:pt idx="3409">
                  <c:v>1.1825662907650105</c:v>
                </c:pt>
                <c:pt idx="3410">
                  <c:v>1.1795184395001523</c:v>
                </c:pt>
                <c:pt idx="3411">
                  <c:v>1.1764705882352939</c:v>
                </c:pt>
                <c:pt idx="3412">
                  <c:v>1.1764705882352939</c:v>
                </c:pt>
                <c:pt idx="3413">
                  <c:v>1.1734227369704358</c:v>
                </c:pt>
                <c:pt idx="3414">
                  <c:v>1.1703748857055776</c:v>
                </c:pt>
                <c:pt idx="3415">
                  <c:v>1.1703748857055776</c:v>
                </c:pt>
                <c:pt idx="3416">
                  <c:v>1.1673270344407192</c:v>
                </c:pt>
                <c:pt idx="3417">
                  <c:v>1.1673270344407192</c:v>
                </c:pt>
                <c:pt idx="3418">
                  <c:v>1.164279183175861</c:v>
                </c:pt>
                <c:pt idx="3419">
                  <c:v>1.1612313319110028</c:v>
                </c:pt>
                <c:pt idx="3420">
                  <c:v>1.1612313319110028</c:v>
                </c:pt>
                <c:pt idx="3421">
                  <c:v>1.1581834806461444</c:v>
                </c:pt>
                <c:pt idx="3422">
                  <c:v>1.1551356293812862</c:v>
                </c:pt>
                <c:pt idx="3423">
                  <c:v>1.1551356293812862</c:v>
                </c:pt>
                <c:pt idx="3424">
                  <c:v>1.1520877781164278</c:v>
                </c:pt>
                <c:pt idx="3425">
                  <c:v>1.1520877781164278</c:v>
                </c:pt>
                <c:pt idx="3426">
                  <c:v>1.1490399268515696</c:v>
                </c:pt>
                <c:pt idx="3427">
                  <c:v>1.1490399268515696</c:v>
                </c:pt>
                <c:pt idx="3428">
                  <c:v>1.1459920755867112</c:v>
                </c:pt>
                <c:pt idx="3429">
                  <c:v>1.1429442243218531</c:v>
                </c:pt>
                <c:pt idx="3430">
                  <c:v>1.1429442243218531</c:v>
                </c:pt>
                <c:pt idx="3431">
                  <c:v>1.1398963730569949</c:v>
                </c:pt>
                <c:pt idx="3432">
                  <c:v>1.1368485217921365</c:v>
                </c:pt>
                <c:pt idx="3433">
                  <c:v>1.1368485217921365</c:v>
                </c:pt>
                <c:pt idx="3434">
                  <c:v>1.1338006705272783</c:v>
                </c:pt>
                <c:pt idx="3435">
                  <c:v>1.1307528192624199</c:v>
                </c:pt>
                <c:pt idx="3436">
                  <c:v>1.1307528192624199</c:v>
                </c:pt>
                <c:pt idx="3437">
                  <c:v>1.1277049679975617</c:v>
                </c:pt>
                <c:pt idx="3438">
                  <c:v>1.1277049679975617</c:v>
                </c:pt>
                <c:pt idx="3439">
                  <c:v>1.1246571167327033</c:v>
                </c:pt>
                <c:pt idx="3440">
                  <c:v>1.1216092654678451</c:v>
                </c:pt>
                <c:pt idx="3441">
                  <c:v>1.1216092654678451</c:v>
                </c:pt>
                <c:pt idx="3442">
                  <c:v>1.1185614142029867</c:v>
                </c:pt>
                <c:pt idx="3443">
                  <c:v>1.1155135629381285</c:v>
                </c:pt>
                <c:pt idx="3444">
                  <c:v>1.1155135629381285</c:v>
                </c:pt>
                <c:pt idx="3445">
                  <c:v>1.1124657116732704</c:v>
                </c:pt>
                <c:pt idx="3446">
                  <c:v>1.1094178604084122</c:v>
                </c:pt>
                <c:pt idx="3447">
                  <c:v>1.1094178604084122</c:v>
                </c:pt>
                <c:pt idx="3448">
                  <c:v>1.1063700091435538</c:v>
                </c:pt>
                <c:pt idx="3449">
                  <c:v>1.1063700091435538</c:v>
                </c:pt>
                <c:pt idx="3450">
                  <c:v>1.1033221578786956</c:v>
                </c:pt>
                <c:pt idx="3451">
                  <c:v>1.1033221578786956</c:v>
                </c:pt>
                <c:pt idx="3452">
                  <c:v>1.1002743066138372</c:v>
                </c:pt>
                <c:pt idx="3453">
                  <c:v>1.097226455348979</c:v>
                </c:pt>
                <c:pt idx="3454">
                  <c:v>1.097226455348979</c:v>
                </c:pt>
                <c:pt idx="3455">
                  <c:v>1.097226455348979</c:v>
                </c:pt>
                <c:pt idx="3456">
                  <c:v>1.0941786040841206</c:v>
                </c:pt>
                <c:pt idx="3457">
                  <c:v>1.0911307528192624</c:v>
                </c:pt>
                <c:pt idx="3458">
                  <c:v>1.0911307528192624</c:v>
                </c:pt>
                <c:pt idx="3459">
                  <c:v>1.088082901554404</c:v>
                </c:pt>
                <c:pt idx="3460">
                  <c:v>1.0850350502895458</c:v>
                </c:pt>
                <c:pt idx="3461">
                  <c:v>1.0850350502895458</c:v>
                </c:pt>
                <c:pt idx="3462">
                  <c:v>1.0819871990246874</c:v>
                </c:pt>
                <c:pt idx="3463">
                  <c:v>1.0819871990246874</c:v>
                </c:pt>
                <c:pt idx="3464">
                  <c:v>1.0789393477598292</c:v>
                </c:pt>
                <c:pt idx="3465">
                  <c:v>1.0789393477598292</c:v>
                </c:pt>
                <c:pt idx="3466">
                  <c:v>1.0758914964949708</c:v>
                </c:pt>
                <c:pt idx="3467">
                  <c:v>1.0758914964949708</c:v>
                </c:pt>
                <c:pt idx="3468">
                  <c:v>1.0728436452301127</c:v>
                </c:pt>
                <c:pt idx="3469">
                  <c:v>1.0728436452301127</c:v>
                </c:pt>
                <c:pt idx="3470">
                  <c:v>1.0697957939652545</c:v>
                </c:pt>
                <c:pt idx="3471">
                  <c:v>1.0667479427003961</c:v>
                </c:pt>
                <c:pt idx="3472">
                  <c:v>1.0667479427003961</c:v>
                </c:pt>
                <c:pt idx="3473">
                  <c:v>1.0637000914355379</c:v>
                </c:pt>
                <c:pt idx="3474">
                  <c:v>1.0637000914355379</c:v>
                </c:pt>
                <c:pt idx="3475">
                  <c:v>1.0606522401706797</c:v>
                </c:pt>
                <c:pt idx="3476">
                  <c:v>1.0606522401706797</c:v>
                </c:pt>
                <c:pt idx="3477">
                  <c:v>1.0576043889058213</c:v>
                </c:pt>
                <c:pt idx="3478">
                  <c:v>1.0576043889058213</c:v>
                </c:pt>
                <c:pt idx="3479">
                  <c:v>1.0545565376409631</c:v>
                </c:pt>
                <c:pt idx="3480">
                  <c:v>1.0545565376409631</c:v>
                </c:pt>
                <c:pt idx="3481">
                  <c:v>1.051508686376105</c:v>
                </c:pt>
                <c:pt idx="3482">
                  <c:v>1.051508686376105</c:v>
                </c:pt>
                <c:pt idx="3483">
                  <c:v>1.051508686376105</c:v>
                </c:pt>
                <c:pt idx="3484">
                  <c:v>1.0484608351112465</c:v>
                </c:pt>
                <c:pt idx="3485">
                  <c:v>1.0454129838463884</c:v>
                </c:pt>
                <c:pt idx="3486">
                  <c:v>1.0454129838463884</c:v>
                </c:pt>
                <c:pt idx="3487">
                  <c:v>1.0454129838463884</c:v>
                </c:pt>
                <c:pt idx="3488">
                  <c:v>1.0454129838463884</c:v>
                </c:pt>
                <c:pt idx="3489">
                  <c:v>1.04236513258153</c:v>
                </c:pt>
                <c:pt idx="3490">
                  <c:v>1.04236513258153</c:v>
                </c:pt>
                <c:pt idx="3491">
                  <c:v>1.0393172813166718</c:v>
                </c:pt>
                <c:pt idx="3492">
                  <c:v>1.0362694300518134</c:v>
                </c:pt>
                <c:pt idx="3493">
                  <c:v>1.0362694300518134</c:v>
                </c:pt>
                <c:pt idx="3494">
                  <c:v>1.0332215787869552</c:v>
                </c:pt>
                <c:pt idx="3495">
                  <c:v>1.0332215787869552</c:v>
                </c:pt>
                <c:pt idx="3496">
                  <c:v>1.0332215787869552</c:v>
                </c:pt>
                <c:pt idx="3497">
                  <c:v>1.0301737275220968</c:v>
                </c:pt>
                <c:pt idx="3498">
                  <c:v>1.0271258762572386</c:v>
                </c:pt>
                <c:pt idx="3499">
                  <c:v>1.0271258762572386</c:v>
                </c:pt>
                <c:pt idx="3500">
                  <c:v>1.0271258762572386</c:v>
                </c:pt>
                <c:pt idx="3501">
                  <c:v>1.0240780249923802</c:v>
                </c:pt>
                <c:pt idx="3502">
                  <c:v>1.0240780249923802</c:v>
                </c:pt>
                <c:pt idx="3503">
                  <c:v>1.0240780249923802</c:v>
                </c:pt>
                <c:pt idx="3504">
                  <c:v>1.021030173727522</c:v>
                </c:pt>
                <c:pt idx="3505">
                  <c:v>1.021030173727522</c:v>
                </c:pt>
                <c:pt idx="3506">
                  <c:v>1.0179823224626638</c:v>
                </c:pt>
                <c:pt idx="3507">
                  <c:v>1.0179823224626638</c:v>
                </c:pt>
                <c:pt idx="3508">
                  <c:v>1.0179823224626638</c:v>
                </c:pt>
                <c:pt idx="3509">
                  <c:v>1.0149344711978054</c:v>
                </c:pt>
                <c:pt idx="3510">
                  <c:v>1.0149344711978054</c:v>
                </c:pt>
                <c:pt idx="3511">
                  <c:v>1.0118866199329473</c:v>
                </c:pt>
                <c:pt idx="3512">
                  <c:v>1.0118866199329473</c:v>
                </c:pt>
                <c:pt idx="3513">
                  <c:v>1.0118866199329473</c:v>
                </c:pt>
                <c:pt idx="3514">
                  <c:v>1.0088387686680891</c:v>
                </c:pt>
                <c:pt idx="3515">
                  <c:v>1.0088387686680891</c:v>
                </c:pt>
                <c:pt idx="3516">
                  <c:v>1.0057909174032307</c:v>
                </c:pt>
                <c:pt idx="3517">
                  <c:v>1.0057909174032307</c:v>
                </c:pt>
                <c:pt idx="3518">
                  <c:v>1.0057909174032307</c:v>
                </c:pt>
                <c:pt idx="3519">
                  <c:v>1.0027430661383725</c:v>
                </c:pt>
                <c:pt idx="3520">
                  <c:v>1.0027430661383725</c:v>
                </c:pt>
                <c:pt idx="3521">
                  <c:v>0.99969521487351409</c:v>
                </c:pt>
                <c:pt idx="3522">
                  <c:v>0.99969521487351409</c:v>
                </c:pt>
                <c:pt idx="3523">
                  <c:v>0.99969521487351409</c:v>
                </c:pt>
                <c:pt idx="3524">
                  <c:v>0.99664736360865591</c:v>
                </c:pt>
                <c:pt idx="3525">
                  <c:v>0.99664736360865591</c:v>
                </c:pt>
                <c:pt idx="3526">
                  <c:v>0.99664736360865591</c:v>
                </c:pt>
                <c:pt idx="3527">
                  <c:v>0.99359951234379751</c:v>
                </c:pt>
                <c:pt idx="3528">
                  <c:v>0.99359951234379751</c:v>
                </c:pt>
                <c:pt idx="3529">
                  <c:v>0.99359951234379751</c:v>
                </c:pt>
                <c:pt idx="3530">
                  <c:v>0.99055166107893933</c:v>
                </c:pt>
                <c:pt idx="3531">
                  <c:v>0.99055166107893933</c:v>
                </c:pt>
                <c:pt idx="3532">
                  <c:v>0.99055166107893933</c:v>
                </c:pt>
                <c:pt idx="3533">
                  <c:v>0.98750380981408115</c:v>
                </c:pt>
                <c:pt idx="3534">
                  <c:v>0.98750380981408115</c:v>
                </c:pt>
                <c:pt idx="3535">
                  <c:v>0.98750380981408115</c:v>
                </c:pt>
                <c:pt idx="3536">
                  <c:v>0.98445595854922274</c:v>
                </c:pt>
                <c:pt idx="3537">
                  <c:v>0.98445595854922274</c:v>
                </c:pt>
                <c:pt idx="3538">
                  <c:v>0.98445595854922274</c:v>
                </c:pt>
                <c:pt idx="3539">
                  <c:v>0.98445595854922274</c:v>
                </c:pt>
                <c:pt idx="3540">
                  <c:v>0.98140810728436456</c:v>
                </c:pt>
                <c:pt idx="3541">
                  <c:v>0.98140810728436456</c:v>
                </c:pt>
                <c:pt idx="3542">
                  <c:v>0.98140810728436456</c:v>
                </c:pt>
                <c:pt idx="3543">
                  <c:v>0.98140810728436456</c:v>
                </c:pt>
                <c:pt idx="3544">
                  <c:v>0.97836025601950616</c:v>
                </c:pt>
                <c:pt idx="3545">
                  <c:v>0.97836025601950616</c:v>
                </c:pt>
                <c:pt idx="3546">
                  <c:v>0.97836025601950616</c:v>
                </c:pt>
                <c:pt idx="3547">
                  <c:v>0.97836025601950616</c:v>
                </c:pt>
                <c:pt idx="3548">
                  <c:v>0.97836025601950616</c:v>
                </c:pt>
                <c:pt idx="3549">
                  <c:v>0.97836025601950616</c:v>
                </c:pt>
                <c:pt idx="3550">
                  <c:v>0.97836025601950616</c:v>
                </c:pt>
                <c:pt idx="3551">
                  <c:v>0.97836025601950616</c:v>
                </c:pt>
                <c:pt idx="3552">
                  <c:v>0.98140810728436456</c:v>
                </c:pt>
                <c:pt idx="3553">
                  <c:v>0.98140810728436456</c:v>
                </c:pt>
                <c:pt idx="3554">
                  <c:v>0.98445595854922274</c:v>
                </c:pt>
                <c:pt idx="3555">
                  <c:v>0.98750380981408115</c:v>
                </c:pt>
                <c:pt idx="3556">
                  <c:v>0.99055166107893933</c:v>
                </c:pt>
                <c:pt idx="3557">
                  <c:v>0.99055166107893933</c:v>
                </c:pt>
                <c:pt idx="3558">
                  <c:v>0.99359951234379751</c:v>
                </c:pt>
                <c:pt idx="3559">
                  <c:v>0.99359951234379751</c:v>
                </c:pt>
                <c:pt idx="3560">
                  <c:v>0.99359951234379751</c:v>
                </c:pt>
                <c:pt idx="3561">
                  <c:v>0.99359951234379751</c:v>
                </c:pt>
                <c:pt idx="3562">
                  <c:v>0.99359951234379751</c:v>
                </c:pt>
                <c:pt idx="3563">
                  <c:v>0.99359951234379751</c:v>
                </c:pt>
                <c:pt idx="3564">
                  <c:v>0.99359951234379751</c:v>
                </c:pt>
                <c:pt idx="3565">
                  <c:v>0.99664736360865591</c:v>
                </c:pt>
                <c:pt idx="3566">
                  <c:v>0.99664736360865591</c:v>
                </c:pt>
                <c:pt idx="3567">
                  <c:v>0.99664736360865591</c:v>
                </c:pt>
                <c:pt idx="3568">
                  <c:v>0.99969521487351409</c:v>
                </c:pt>
                <c:pt idx="3569">
                  <c:v>0.99969521487351409</c:v>
                </c:pt>
                <c:pt idx="3570">
                  <c:v>1.0027430661383725</c:v>
                </c:pt>
                <c:pt idx="3571">
                  <c:v>1.0057909174032307</c:v>
                </c:pt>
                <c:pt idx="3572">
                  <c:v>1.0057909174032307</c:v>
                </c:pt>
                <c:pt idx="3573">
                  <c:v>1.0088387686680891</c:v>
                </c:pt>
                <c:pt idx="3574">
                  <c:v>1.0118866199329473</c:v>
                </c:pt>
                <c:pt idx="3575">
                  <c:v>1.0149344711978054</c:v>
                </c:pt>
                <c:pt idx="3576">
                  <c:v>1.0179823224626638</c:v>
                </c:pt>
                <c:pt idx="3577">
                  <c:v>1.021030173727522</c:v>
                </c:pt>
                <c:pt idx="3578">
                  <c:v>1.0240780249923802</c:v>
                </c:pt>
                <c:pt idx="3579">
                  <c:v>1.0301737275220968</c:v>
                </c:pt>
                <c:pt idx="3580">
                  <c:v>1.0362694300518134</c:v>
                </c:pt>
                <c:pt idx="3581">
                  <c:v>1.04236513258153</c:v>
                </c:pt>
                <c:pt idx="3582">
                  <c:v>1.0454129838463884</c:v>
                </c:pt>
                <c:pt idx="3583">
                  <c:v>1.051508686376105</c:v>
                </c:pt>
                <c:pt idx="3584">
                  <c:v>1.0576043889058213</c:v>
                </c:pt>
                <c:pt idx="3585">
                  <c:v>1.0606522401706797</c:v>
                </c:pt>
                <c:pt idx="3586">
                  <c:v>1.0637000914355379</c:v>
                </c:pt>
                <c:pt idx="3587">
                  <c:v>1.0728436452301127</c:v>
                </c:pt>
                <c:pt idx="3588">
                  <c:v>1.0758914964949708</c:v>
                </c:pt>
                <c:pt idx="3589">
                  <c:v>1.0819871990246874</c:v>
                </c:pt>
                <c:pt idx="3590">
                  <c:v>1.088082901554404</c:v>
                </c:pt>
                <c:pt idx="3591">
                  <c:v>1.0911307528192624</c:v>
                </c:pt>
                <c:pt idx="3592">
                  <c:v>1.0941786040841206</c:v>
                </c:pt>
                <c:pt idx="3593">
                  <c:v>1.1002743066138372</c:v>
                </c:pt>
                <c:pt idx="3594">
                  <c:v>1.1063700091435538</c:v>
                </c:pt>
                <c:pt idx="3595">
                  <c:v>1.1094178604084122</c:v>
                </c:pt>
                <c:pt idx="3596">
                  <c:v>1.1155135629381285</c:v>
                </c:pt>
                <c:pt idx="3597">
                  <c:v>1.1185614142029867</c:v>
                </c:pt>
                <c:pt idx="3598">
                  <c:v>1.1246571167327033</c:v>
                </c:pt>
                <c:pt idx="3599">
                  <c:v>1.1307528192624199</c:v>
                </c:pt>
                <c:pt idx="3600">
                  <c:v>1.1338006705272783</c:v>
                </c:pt>
                <c:pt idx="3601">
                  <c:v>1.1398963730569949</c:v>
                </c:pt>
                <c:pt idx="3602">
                  <c:v>1.1459920755867112</c:v>
                </c:pt>
                <c:pt idx="3603">
                  <c:v>1.1490399268515696</c:v>
                </c:pt>
                <c:pt idx="3604">
                  <c:v>1.1520877781164278</c:v>
                </c:pt>
                <c:pt idx="3605">
                  <c:v>1.1581834806461444</c:v>
                </c:pt>
                <c:pt idx="3606">
                  <c:v>1.1612313319110028</c:v>
                </c:pt>
                <c:pt idx="3607">
                  <c:v>1.164279183175861</c:v>
                </c:pt>
                <c:pt idx="3608">
                  <c:v>1.1673270344407192</c:v>
                </c:pt>
                <c:pt idx="3609">
                  <c:v>1.1734227369704358</c:v>
                </c:pt>
                <c:pt idx="3610">
                  <c:v>1.1764705882352939</c:v>
                </c:pt>
                <c:pt idx="3611">
                  <c:v>1.1795184395001523</c:v>
                </c:pt>
                <c:pt idx="3612">
                  <c:v>1.1825662907650105</c:v>
                </c:pt>
                <c:pt idx="3613">
                  <c:v>1.1856141420298689</c:v>
                </c:pt>
                <c:pt idx="3614">
                  <c:v>1.1886619932947271</c:v>
                </c:pt>
                <c:pt idx="3615">
                  <c:v>1.1917098445595855</c:v>
                </c:pt>
                <c:pt idx="3616">
                  <c:v>1.1947576958244437</c:v>
                </c:pt>
                <c:pt idx="3617">
                  <c:v>1.1978055470893021</c:v>
                </c:pt>
                <c:pt idx="3618">
                  <c:v>1.2008533983541603</c:v>
                </c:pt>
                <c:pt idx="3619">
                  <c:v>1.2039012496190187</c:v>
                </c:pt>
                <c:pt idx="3620">
                  <c:v>1.2069491008838769</c:v>
                </c:pt>
                <c:pt idx="3621">
                  <c:v>1.2069491008838769</c:v>
                </c:pt>
                <c:pt idx="3622">
                  <c:v>1.2099969521487353</c:v>
                </c:pt>
                <c:pt idx="3623">
                  <c:v>1.2099969521487353</c:v>
                </c:pt>
                <c:pt idx="3624">
                  <c:v>1.2130448034135934</c:v>
                </c:pt>
                <c:pt idx="3625">
                  <c:v>1.2160926546784516</c:v>
                </c:pt>
                <c:pt idx="3626">
                  <c:v>1.2191405059433098</c:v>
                </c:pt>
                <c:pt idx="3627">
                  <c:v>1.2191405059433098</c:v>
                </c:pt>
                <c:pt idx="3628">
                  <c:v>1.2221883572081682</c:v>
                </c:pt>
                <c:pt idx="3629">
                  <c:v>1.2221883572081682</c:v>
                </c:pt>
                <c:pt idx="3630">
                  <c:v>1.2252362084730264</c:v>
                </c:pt>
                <c:pt idx="3631">
                  <c:v>1.2252362084730264</c:v>
                </c:pt>
                <c:pt idx="3632">
                  <c:v>1.2252362084730264</c:v>
                </c:pt>
                <c:pt idx="3633">
                  <c:v>1.2252362084730264</c:v>
                </c:pt>
                <c:pt idx="3634">
                  <c:v>1.2282840597378848</c:v>
                </c:pt>
                <c:pt idx="3635">
                  <c:v>1.2282840597378848</c:v>
                </c:pt>
                <c:pt idx="3636">
                  <c:v>1.231331911002743</c:v>
                </c:pt>
                <c:pt idx="3637">
                  <c:v>1.231331911002743</c:v>
                </c:pt>
                <c:pt idx="3638">
                  <c:v>1.231331911002743</c:v>
                </c:pt>
                <c:pt idx="3639">
                  <c:v>1.231331911002743</c:v>
                </c:pt>
                <c:pt idx="3640">
                  <c:v>1.231331911002743</c:v>
                </c:pt>
                <c:pt idx="3641">
                  <c:v>1.231331911002743</c:v>
                </c:pt>
                <c:pt idx="3642">
                  <c:v>1.231331911002743</c:v>
                </c:pt>
                <c:pt idx="3643">
                  <c:v>1.2343797622676012</c:v>
                </c:pt>
                <c:pt idx="3644">
                  <c:v>1.2343797622676012</c:v>
                </c:pt>
                <c:pt idx="3645">
                  <c:v>1.2343797622676012</c:v>
                </c:pt>
                <c:pt idx="3646">
                  <c:v>1.2343797622676012</c:v>
                </c:pt>
                <c:pt idx="3647">
                  <c:v>1.2343797622676012</c:v>
                </c:pt>
                <c:pt idx="3648">
                  <c:v>1.2343797622676012</c:v>
                </c:pt>
                <c:pt idx="3649">
                  <c:v>1.2343797622676012</c:v>
                </c:pt>
                <c:pt idx="3650">
                  <c:v>1.2343797622676012</c:v>
                </c:pt>
                <c:pt idx="3651">
                  <c:v>1.2343797622676012</c:v>
                </c:pt>
                <c:pt idx="3652">
                  <c:v>1.2343797622676012</c:v>
                </c:pt>
                <c:pt idx="3653">
                  <c:v>1.231331911002743</c:v>
                </c:pt>
                <c:pt idx="3654">
                  <c:v>1.231331911002743</c:v>
                </c:pt>
                <c:pt idx="3655">
                  <c:v>1.231331911002743</c:v>
                </c:pt>
                <c:pt idx="3656">
                  <c:v>1.2282840597378848</c:v>
                </c:pt>
                <c:pt idx="3657">
                  <c:v>1.2282840597378848</c:v>
                </c:pt>
                <c:pt idx="3658">
                  <c:v>1.2282840597378848</c:v>
                </c:pt>
                <c:pt idx="3659">
                  <c:v>1.2282840597378848</c:v>
                </c:pt>
                <c:pt idx="3660">
                  <c:v>1.2282840597378848</c:v>
                </c:pt>
                <c:pt idx="3661">
                  <c:v>1.2252362084730264</c:v>
                </c:pt>
                <c:pt idx="3662">
                  <c:v>1.2252362084730264</c:v>
                </c:pt>
                <c:pt idx="3663">
                  <c:v>1.2252362084730264</c:v>
                </c:pt>
                <c:pt idx="3664">
                  <c:v>1.2252362084730264</c:v>
                </c:pt>
                <c:pt idx="3665">
                  <c:v>1.2252362084730264</c:v>
                </c:pt>
                <c:pt idx="3666">
                  <c:v>1.2221883572081682</c:v>
                </c:pt>
                <c:pt idx="3667">
                  <c:v>1.2221883572081682</c:v>
                </c:pt>
                <c:pt idx="3668">
                  <c:v>1.2221883572081682</c:v>
                </c:pt>
                <c:pt idx="3669">
                  <c:v>1.2160926546784516</c:v>
                </c:pt>
                <c:pt idx="3670">
                  <c:v>1.2191405059433098</c:v>
                </c:pt>
                <c:pt idx="3671">
                  <c:v>1.2160926546784516</c:v>
                </c:pt>
                <c:pt idx="3672">
                  <c:v>1.2160926546784516</c:v>
                </c:pt>
                <c:pt idx="3673">
                  <c:v>1.2130448034135934</c:v>
                </c:pt>
                <c:pt idx="3674">
                  <c:v>1.2130448034135934</c:v>
                </c:pt>
                <c:pt idx="3675">
                  <c:v>1.2099969521487353</c:v>
                </c:pt>
                <c:pt idx="3676">
                  <c:v>1.2099969521487353</c:v>
                </c:pt>
                <c:pt idx="3677">
                  <c:v>1.2069491008838769</c:v>
                </c:pt>
                <c:pt idx="3678">
                  <c:v>1.2069491008838769</c:v>
                </c:pt>
                <c:pt idx="3679">
                  <c:v>1.2039012496190187</c:v>
                </c:pt>
                <c:pt idx="3680">
                  <c:v>1.2039012496190187</c:v>
                </c:pt>
                <c:pt idx="3681">
                  <c:v>1.2008533983541603</c:v>
                </c:pt>
                <c:pt idx="3682">
                  <c:v>1.2008533983541603</c:v>
                </c:pt>
                <c:pt idx="3683">
                  <c:v>1.1978055470893021</c:v>
                </c:pt>
                <c:pt idx="3684">
                  <c:v>1.1947576958244437</c:v>
                </c:pt>
                <c:pt idx="3685">
                  <c:v>1.1947576958244437</c:v>
                </c:pt>
                <c:pt idx="3686">
                  <c:v>1.1917098445595855</c:v>
                </c:pt>
                <c:pt idx="3687">
                  <c:v>1.1917098445595855</c:v>
                </c:pt>
                <c:pt idx="3688">
                  <c:v>1.1886619932947271</c:v>
                </c:pt>
                <c:pt idx="3689">
                  <c:v>1.1886619932947271</c:v>
                </c:pt>
                <c:pt idx="3690">
                  <c:v>1.1856141420298689</c:v>
                </c:pt>
                <c:pt idx="3691">
                  <c:v>1.1856141420298689</c:v>
                </c:pt>
                <c:pt idx="3692">
                  <c:v>1.1825662907650105</c:v>
                </c:pt>
                <c:pt idx="3693">
                  <c:v>1.1825662907650105</c:v>
                </c:pt>
                <c:pt idx="3694">
                  <c:v>1.1825662907650105</c:v>
                </c:pt>
                <c:pt idx="3695">
                  <c:v>1.1795184395001523</c:v>
                </c:pt>
                <c:pt idx="3696">
                  <c:v>1.1764705882352939</c:v>
                </c:pt>
                <c:pt idx="3697">
                  <c:v>1.1764705882352939</c:v>
                </c:pt>
                <c:pt idx="3698">
                  <c:v>1.1734227369704358</c:v>
                </c:pt>
                <c:pt idx="3699">
                  <c:v>1.1703748857055776</c:v>
                </c:pt>
                <c:pt idx="3700">
                  <c:v>1.1703748857055776</c:v>
                </c:pt>
                <c:pt idx="3701">
                  <c:v>1.1673270344407192</c:v>
                </c:pt>
                <c:pt idx="3702">
                  <c:v>1.1673270344407192</c:v>
                </c:pt>
                <c:pt idx="3703">
                  <c:v>1.164279183175861</c:v>
                </c:pt>
                <c:pt idx="3704">
                  <c:v>1.164279183175861</c:v>
                </c:pt>
                <c:pt idx="3705">
                  <c:v>1.1612313319110028</c:v>
                </c:pt>
                <c:pt idx="3706">
                  <c:v>1.1581834806461444</c:v>
                </c:pt>
                <c:pt idx="3707">
                  <c:v>1.1581834806461444</c:v>
                </c:pt>
                <c:pt idx="3708">
                  <c:v>1.1551356293812862</c:v>
                </c:pt>
                <c:pt idx="3709">
                  <c:v>1.1551356293812862</c:v>
                </c:pt>
                <c:pt idx="3710">
                  <c:v>1.1520877781164278</c:v>
                </c:pt>
                <c:pt idx="3711">
                  <c:v>1.1490399268515696</c:v>
                </c:pt>
                <c:pt idx="3712">
                  <c:v>1.1459920755867112</c:v>
                </c:pt>
                <c:pt idx="3713">
                  <c:v>1.1459920755867112</c:v>
                </c:pt>
                <c:pt idx="3714">
                  <c:v>1.1429442243218531</c:v>
                </c:pt>
                <c:pt idx="3715">
                  <c:v>1.1429442243218531</c:v>
                </c:pt>
                <c:pt idx="3716">
                  <c:v>1.1398963730569949</c:v>
                </c:pt>
                <c:pt idx="3717">
                  <c:v>1.1368485217921365</c:v>
                </c:pt>
                <c:pt idx="3718">
                  <c:v>1.1368485217921365</c:v>
                </c:pt>
                <c:pt idx="3719">
                  <c:v>1.1338006705272783</c:v>
                </c:pt>
                <c:pt idx="3720">
                  <c:v>1.1307528192624199</c:v>
                </c:pt>
                <c:pt idx="3721">
                  <c:v>1.1307528192624199</c:v>
                </c:pt>
                <c:pt idx="3722">
                  <c:v>1.1277049679975617</c:v>
                </c:pt>
                <c:pt idx="3723">
                  <c:v>1.1277049679975617</c:v>
                </c:pt>
                <c:pt idx="3724">
                  <c:v>1.1246571167327033</c:v>
                </c:pt>
                <c:pt idx="3725">
                  <c:v>1.1216092654678451</c:v>
                </c:pt>
                <c:pt idx="3726">
                  <c:v>1.1216092654678451</c:v>
                </c:pt>
                <c:pt idx="3727">
                  <c:v>1.1185614142029867</c:v>
                </c:pt>
                <c:pt idx="3728">
                  <c:v>1.1155135629381285</c:v>
                </c:pt>
                <c:pt idx="3729">
                  <c:v>1.1155135629381285</c:v>
                </c:pt>
                <c:pt idx="3730">
                  <c:v>1.1124657116732704</c:v>
                </c:pt>
                <c:pt idx="3731">
                  <c:v>1.1124657116732704</c:v>
                </c:pt>
                <c:pt idx="3732">
                  <c:v>1.1094178604084122</c:v>
                </c:pt>
                <c:pt idx="3733">
                  <c:v>1.1094178604084122</c:v>
                </c:pt>
                <c:pt idx="3734">
                  <c:v>1.1063700091435538</c:v>
                </c:pt>
                <c:pt idx="3735">
                  <c:v>1.1033221578786956</c:v>
                </c:pt>
                <c:pt idx="3736">
                  <c:v>1.1033221578786956</c:v>
                </c:pt>
                <c:pt idx="3737">
                  <c:v>1.1002743066138372</c:v>
                </c:pt>
                <c:pt idx="3738">
                  <c:v>1.1002743066138372</c:v>
                </c:pt>
                <c:pt idx="3739">
                  <c:v>1.097226455348979</c:v>
                </c:pt>
                <c:pt idx="3740">
                  <c:v>1.097226455348979</c:v>
                </c:pt>
                <c:pt idx="3741">
                  <c:v>1.0941786040841206</c:v>
                </c:pt>
                <c:pt idx="3742">
                  <c:v>1.0941786040841206</c:v>
                </c:pt>
                <c:pt idx="3743">
                  <c:v>1.0911307528192624</c:v>
                </c:pt>
                <c:pt idx="3744">
                  <c:v>1.0911307528192624</c:v>
                </c:pt>
                <c:pt idx="3745">
                  <c:v>1.088082901554404</c:v>
                </c:pt>
                <c:pt idx="3746">
                  <c:v>1.0850350502895458</c:v>
                </c:pt>
                <c:pt idx="3747">
                  <c:v>1.0850350502895458</c:v>
                </c:pt>
                <c:pt idx="3748">
                  <c:v>1.0819871990246874</c:v>
                </c:pt>
                <c:pt idx="3749">
                  <c:v>1.0819871990246874</c:v>
                </c:pt>
                <c:pt idx="3750">
                  <c:v>1.0789393477598292</c:v>
                </c:pt>
                <c:pt idx="3751">
                  <c:v>1.0789393477598292</c:v>
                </c:pt>
                <c:pt idx="3752">
                  <c:v>1.0758914964949708</c:v>
                </c:pt>
                <c:pt idx="3753">
                  <c:v>1.0758914964949708</c:v>
                </c:pt>
                <c:pt idx="3754">
                  <c:v>1.0728436452301127</c:v>
                </c:pt>
                <c:pt idx="3755">
                  <c:v>1.0728436452301127</c:v>
                </c:pt>
                <c:pt idx="3756">
                  <c:v>1.0697957939652545</c:v>
                </c:pt>
                <c:pt idx="3757">
                  <c:v>1.0697957939652545</c:v>
                </c:pt>
                <c:pt idx="3758">
                  <c:v>1.0667479427003961</c:v>
                </c:pt>
                <c:pt idx="3759">
                  <c:v>1.0667479427003961</c:v>
                </c:pt>
                <c:pt idx="3760">
                  <c:v>1.0637000914355379</c:v>
                </c:pt>
                <c:pt idx="3761">
                  <c:v>1.0637000914355379</c:v>
                </c:pt>
                <c:pt idx="3762">
                  <c:v>1.0637000914355379</c:v>
                </c:pt>
                <c:pt idx="3763">
                  <c:v>1.0606522401706797</c:v>
                </c:pt>
                <c:pt idx="3764">
                  <c:v>1.0576043889058213</c:v>
                </c:pt>
                <c:pt idx="3765">
                  <c:v>1.0576043889058213</c:v>
                </c:pt>
                <c:pt idx="3766">
                  <c:v>1.0576043889058213</c:v>
                </c:pt>
                <c:pt idx="3767">
                  <c:v>1.0545565376409631</c:v>
                </c:pt>
                <c:pt idx="3768">
                  <c:v>1.051508686376105</c:v>
                </c:pt>
                <c:pt idx="3769">
                  <c:v>1.051508686376105</c:v>
                </c:pt>
                <c:pt idx="3770">
                  <c:v>1.0484608351112465</c:v>
                </c:pt>
                <c:pt idx="3771">
                  <c:v>1.0484608351112465</c:v>
                </c:pt>
                <c:pt idx="3772">
                  <c:v>1.0484608351112465</c:v>
                </c:pt>
                <c:pt idx="3773">
                  <c:v>1.0454129838463884</c:v>
                </c:pt>
                <c:pt idx="3774">
                  <c:v>1.0454129838463884</c:v>
                </c:pt>
                <c:pt idx="3775">
                  <c:v>1.04236513258153</c:v>
                </c:pt>
                <c:pt idx="3776">
                  <c:v>1.0454129838463884</c:v>
                </c:pt>
                <c:pt idx="3777">
                  <c:v>1.04236513258153</c:v>
                </c:pt>
                <c:pt idx="3778">
                  <c:v>1.0393172813166718</c:v>
                </c:pt>
                <c:pt idx="3779">
                  <c:v>1.0362694300518134</c:v>
                </c:pt>
                <c:pt idx="3780">
                  <c:v>1.0362694300518134</c:v>
                </c:pt>
                <c:pt idx="3781">
                  <c:v>1.0332215787869552</c:v>
                </c:pt>
                <c:pt idx="3782">
                  <c:v>1.0332215787869552</c:v>
                </c:pt>
                <c:pt idx="3783">
                  <c:v>1.0301737275220968</c:v>
                </c:pt>
                <c:pt idx="3784">
                  <c:v>1.0301737275220968</c:v>
                </c:pt>
                <c:pt idx="3785">
                  <c:v>1.0301737275220968</c:v>
                </c:pt>
                <c:pt idx="3786">
                  <c:v>1.0271258762572386</c:v>
                </c:pt>
                <c:pt idx="3787">
                  <c:v>1.0271258762572386</c:v>
                </c:pt>
                <c:pt idx="3788">
                  <c:v>1.0271258762572386</c:v>
                </c:pt>
                <c:pt idx="3789">
                  <c:v>1.0240780249923802</c:v>
                </c:pt>
                <c:pt idx="3790">
                  <c:v>1.0240780249923802</c:v>
                </c:pt>
                <c:pt idx="3791">
                  <c:v>1.021030173727522</c:v>
                </c:pt>
                <c:pt idx="3792">
                  <c:v>1.021030173727522</c:v>
                </c:pt>
                <c:pt idx="3793">
                  <c:v>1.0179823224626638</c:v>
                </c:pt>
                <c:pt idx="3794">
                  <c:v>1.0179823224626638</c:v>
                </c:pt>
                <c:pt idx="3795">
                  <c:v>1.0179823224626638</c:v>
                </c:pt>
                <c:pt idx="3796">
                  <c:v>1.0149344711978054</c:v>
                </c:pt>
                <c:pt idx="3797">
                  <c:v>1.0149344711978054</c:v>
                </c:pt>
                <c:pt idx="3798">
                  <c:v>1.04236513258153</c:v>
                </c:pt>
                <c:pt idx="3799">
                  <c:v>1.0393172813166718</c:v>
                </c:pt>
                <c:pt idx="3800">
                  <c:v>1.0393172813166718</c:v>
                </c:pt>
                <c:pt idx="3801">
                  <c:v>1.0362694300518134</c:v>
                </c:pt>
                <c:pt idx="3802">
                  <c:v>1.0362694300518134</c:v>
                </c:pt>
                <c:pt idx="3803">
                  <c:v>1.0362694300518134</c:v>
                </c:pt>
                <c:pt idx="3804">
                  <c:v>1.0362694300518134</c:v>
                </c:pt>
                <c:pt idx="3805">
                  <c:v>1.0332215787869552</c:v>
                </c:pt>
                <c:pt idx="3806">
                  <c:v>1.0332215787869552</c:v>
                </c:pt>
                <c:pt idx="3807">
                  <c:v>1.0332215787869552</c:v>
                </c:pt>
                <c:pt idx="3808">
                  <c:v>1.0332215787869552</c:v>
                </c:pt>
                <c:pt idx="3809">
                  <c:v>1.0301737275220968</c:v>
                </c:pt>
                <c:pt idx="3810">
                  <c:v>1.0301737275220968</c:v>
                </c:pt>
                <c:pt idx="3811">
                  <c:v>1.0271258762572386</c:v>
                </c:pt>
                <c:pt idx="3812">
                  <c:v>1.0271258762572386</c:v>
                </c:pt>
                <c:pt idx="3813">
                  <c:v>1.0271258762572386</c:v>
                </c:pt>
                <c:pt idx="3814">
                  <c:v>1.0271258762572386</c:v>
                </c:pt>
                <c:pt idx="3815">
                  <c:v>1.0271258762572386</c:v>
                </c:pt>
                <c:pt idx="3816">
                  <c:v>1.0271258762572386</c:v>
                </c:pt>
                <c:pt idx="3817">
                  <c:v>1.0271258762572386</c:v>
                </c:pt>
                <c:pt idx="3818">
                  <c:v>1.0271258762572386</c:v>
                </c:pt>
                <c:pt idx="3819">
                  <c:v>1.0301737275220968</c:v>
                </c:pt>
                <c:pt idx="3820">
                  <c:v>1.0301737275220968</c:v>
                </c:pt>
                <c:pt idx="3821">
                  <c:v>1.0332215787869552</c:v>
                </c:pt>
                <c:pt idx="3822">
                  <c:v>1.0332215787869552</c:v>
                </c:pt>
                <c:pt idx="3823">
                  <c:v>1.0362694300518134</c:v>
                </c:pt>
                <c:pt idx="3824">
                  <c:v>1.0393172813166718</c:v>
                </c:pt>
                <c:pt idx="3825">
                  <c:v>1.04236513258153</c:v>
                </c:pt>
                <c:pt idx="3826">
                  <c:v>1.04236513258153</c:v>
                </c:pt>
                <c:pt idx="3827">
                  <c:v>1.0484608351112465</c:v>
                </c:pt>
                <c:pt idx="3828">
                  <c:v>1.051508686376105</c:v>
                </c:pt>
                <c:pt idx="3829">
                  <c:v>1.0545565376409631</c:v>
                </c:pt>
                <c:pt idx="3830">
                  <c:v>1.0606522401706797</c:v>
                </c:pt>
                <c:pt idx="3831">
                  <c:v>1.0637000914355379</c:v>
                </c:pt>
                <c:pt idx="3832">
                  <c:v>1.0667479427003961</c:v>
                </c:pt>
                <c:pt idx="3833">
                  <c:v>1.0697957939652545</c:v>
                </c:pt>
                <c:pt idx="3834">
                  <c:v>1.0758914964949708</c:v>
                </c:pt>
                <c:pt idx="3835">
                  <c:v>1.0789393477598292</c:v>
                </c:pt>
                <c:pt idx="3836">
                  <c:v>1.0850350502895458</c:v>
                </c:pt>
                <c:pt idx="3837">
                  <c:v>1.088082901554404</c:v>
                </c:pt>
                <c:pt idx="3838">
                  <c:v>1.0941786040841206</c:v>
                </c:pt>
                <c:pt idx="3839">
                  <c:v>1.097226455348979</c:v>
                </c:pt>
                <c:pt idx="3840">
                  <c:v>1.1002743066138372</c:v>
                </c:pt>
                <c:pt idx="3841">
                  <c:v>1.1063700091435538</c:v>
                </c:pt>
                <c:pt idx="3842">
                  <c:v>1.1124657116732704</c:v>
                </c:pt>
                <c:pt idx="3843">
                  <c:v>1.1155135629381285</c:v>
                </c:pt>
                <c:pt idx="3844">
                  <c:v>1.1185614142029867</c:v>
                </c:pt>
                <c:pt idx="3845">
                  <c:v>1.1246571167327033</c:v>
                </c:pt>
                <c:pt idx="3846">
                  <c:v>1.1277049679975617</c:v>
                </c:pt>
                <c:pt idx="3847">
                  <c:v>1.1307528192624199</c:v>
                </c:pt>
                <c:pt idx="3848">
                  <c:v>1.1368485217921365</c:v>
                </c:pt>
                <c:pt idx="3849">
                  <c:v>1.1398963730569949</c:v>
                </c:pt>
                <c:pt idx="3850">
                  <c:v>1.1429442243218531</c:v>
                </c:pt>
                <c:pt idx="3851">
                  <c:v>1.1459920755867112</c:v>
                </c:pt>
                <c:pt idx="3852">
                  <c:v>1.1520877781164278</c:v>
                </c:pt>
                <c:pt idx="3853">
                  <c:v>1.1551356293812862</c:v>
                </c:pt>
                <c:pt idx="3854">
                  <c:v>1.1581834806461444</c:v>
                </c:pt>
                <c:pt idx="3855">
                  <c:v>1.1612313319110028</c:v>
                </c:pt>
                <c:pt idx="3856">
                  <c:v>1.1673270344407192</c:v>
                </c:pt>
                <c:pt idx="3857">
                  <c:v>1.1734227369704358</c:v>
                </c:pt>
                <c:pt idx="3858">
                  <c:v>1.1795184395001523</c:v>
                </c:pt>
                <c:pt idx="3859">
                  <c:v>1.1886619932947271</c:v>
                </c:pt>
                <c:pt idx="3860">
                  <c:v>1.2130448034135934</c:v>
                </c:pt>
                <c:pt idx="3861">
                  <c:v>1.2191405059433098</c:v>
                </c:pt>
                <c:pt idx="3862">
                  <c:v>1.2465711673270343</c:v>
                </c:pt>
                <c:pt idx="3863">
                  <c:v>1.2709539774459007</c:v>
                </c:pt>
                <c:pt idx="3864">
                  <c:v>1.3014324900944831</c:v>
                </c:pt>
                <c:pt idx="3865">
                  <c:v>1.3319110027430661</c:v>
                </c:pt>
                <c:pt idx="3866">
                  <c:v>1.3654373666565072</c:v>
                </c:pt>
                <c:pt idx="3867">
                  <c:v>1.3928680280402317</c:v>
                </c:pt>
                <c:pt idx="3868">
                  <c:v>1.4172508381590978</c:v>
                </c:pt>
                <c:pt idx="3869">
                  <c:v>1.429442243218531</c:v>
                </c:pt>
                <c:pt idx="3870">
                  <c:v>1.4385857970131055</c:v>
                </c:pt>
                <c:pt idx="3871">
                  <c:v>1.4446814995428223</c:v>
                </c:pt>
                <c:pt idx="3872">
                  <c:v>1.4507772020725387</c:v>
                </c:pt>
                <c:pt idx="3873">
                  <c:v>1.4507772020725387</c:v>
                </c:pt>
                <c:pt idx="3874">
                  <c:v>1.4477293508076805</c:v>
                </c:pt>
                <c:pt idx="3875">
                  <c:v>1.4416336482779641</c:v>
                </c:pt>
                <c:pt idx="3876">
                  <c:v>1.4355379457482473</c:v>
                </c:pt>
                <c:pt idx="3877">
                  <c:v>1.429442243218531</c:v>
                </c:pt>
                <c:pt idx="3878">
                  <c:v>1.420298689423956</c:v>
                </c:pt>
                <c:pt idx="3879">
                  <c:v>1.4142029868942394</c:v>
                </c:pt>
                <c:pt idx="3880">
                  <c:v>1.4050594330996649</c:v>
                </c:pt>
                <c:pt idx="3881">
                  <c:v>1.3959158793050899</c:v>
                </c:pt>
                <c:pt idx="3882">
                  <c:v>1.3898201767753733</c:v>
                </c:pt>
                <c:pt idx="3883">
                  <c:v>1.3837244742456567</c:v>
                </c:pt>
                <c:pt idx="3884">
                  <c:v>1.3776287717159401</c:v>
                </c:pt>
                <c:pt idx="3885">
                  <c:v>1.3715330691862238</c:v>
                </c:pt>
                <c:pt idx="3886">
                  <c:v>1.3654373666565072</c:v>
                </c:pt>
                <c:pt idx="3887">
                  <c:v>1.3593416641267906</c:v>
                </c:pt>
                <c:pt idx="3888">
                  <c:v>1.3532459615970742</c:v>
                </c:pt>
                <c:pt idx="3889">
                  <c:v>1.3471502590673574</c:v>
                </c:pt>
                <c:pt idx="3890">
                  <c:v>1.3410545565376411</c:v>
                </c:pt>
                <c:pt idx="3891">
                  <c:v>1.3380067052727824</c:v>
                </c:pt>
                <c:pt idx="3892">
                  <c:v>1.3349588540079242</c:v>
                </c:pt>
                <c:pt idx="3893">
                  <c:v>1.3319110027430661</c:v>
                </c:pt>
                <c:pt idx="3894">
                  <c:v>1.3288631514782079</c:v>
                </c:pt>
                <c:pt idx="3895">
                  <c:v>1.3227674489484913</c:v>
                </c:pt>
                <c:pt idx="3896">
                  <c:v>1.3197195976836329</c:v>
                </c:pt>
                <c:pt idx="3897">
                  <c:v>1.3166717464187747</c:v>
                </c:pt>
                <c:pt idx="3898">
                  <c:v>1.3136238951539163</c:v>
                </c:pt>
                <c:pt idx="3899">
                  <c:v>1.3075281926241999</c:v>
                </c:pt>
                <c:pt idx="3900">
                  <c:v>1.3075281926241999</c:v>
                </c:pt>
                <c:pt idx="3901">
                  <c:v>1.3014324900944831</c:v>
                </c:pt>
                <c:pt idx="3902">
                  <c:v>1.298384638829625</c:v>
                </c:pt>
                <c:pt idx="3903">
                  <c:v>1.2953367875647668</c:v>
                </c:pt>
                <c:pt idx="3904">
                  <c:v>1.2953367875647668</c:v>
                </c:pt>
                <c:pt idx="3905">
                  <c:v>1.2922889362999086</c:v>
                </c:pt>
                <c:pt idx="3906">
                  <c:v>1.2892410850350504</c:v>
                </c:pt>
                <c:pt idx="3907">
                  <c:v>1.2861932337701918</c:v>
                </c:pt>
                <c:pt idx="3908">
                  <c:v>1.2831453825053336</c:v>
                </c:pt>
                <c:pt idx="3909">
                  <c:v>1.2800975312404754</c:v>
                </c:pt>
                <c:pt idx="3910">
                  <c:v>1.2770496799756172</c:v>
                </c:pt>
                <c:pt idx="3911">
                  <c:v>1.2740018287107588</c:v>
                </c:pt>
                <c:pt idx="3912">
                  <c:v>1.2740018287107588</c:v>
                </c:pt>
                <c:pt idx="3913">
                  <c:v>1.2709539774459007</c:v>
                </c:pt>
                <c:pt idx="3914">
                  <c:v>1.2648582749161841</c:v>
                </c:pt>
                <c:pt idx="3915">
                  <c:v>1.2648582749161841</c:v>
                </c:pt>
                <c:pt idx="3916">
                  <c:v>1.2618104236513257</c:v>
                </c:pt>
                <c:pt idx="3917">
                  <c:v>1.2587625723864675</c:v>
                </c:pt>
                <c:pt idx="3918">
                  <c:v>1.2557147211216093</c:v>
                </c:pt>
                <c:pt idx="3919">
                  <c:v>1.2557147211216093</c:v>
                </c:pt>
                <c:pt idx="3920">
                  <c:v>1.2526668698567511</c:v>
                </c:pt>
                <c:pt idx="3921">
                  <c:v>1.2496190185918925</c:v>
                </c:pt>
                <c:pt idx="3922">
                  <c:v>1.2496190185918925</c:v>
                </c:pt>
                <c:pt idx="3923">
                  <c:v>1.2496190185918925</c:v>
                </c:pt>
                <c:pt idx="3924">
                  <c:v>1.2496190185918925</c:v>
                </c:pt>
                <c:pt idx="3925">
                  <c:v>1.2496190185918925</c:v>
                </c:pt>
                <c:pt idx="3926">
                  <c:v>1.2496190185918925</c:v>
                </c:pt>
                <c:pt idx="3927">
                  <c:v>1.2526668698567511</c:v>
                </c:pt>
                <c:pt idx="3928">
                  <c:v>1.2557147211216093</c:v>
                </c:pt>
                <c:pt idx="3929">
                  <c:v>1.2618104236513257</c:v>
                </c:pt>
                <c:pt idx="3930">
                  <c:v>1.2679061261810423</c:v>
                </c:pt>
                <c:pt idx="3931">
                  <c:v>1.2709539774459007</c:v>
                </c:pt>
                <c:pt idx="3932">
                  <c:v>1.2770496799756172</c:v>
                </c:pt>
                <c:pt idx="3933">
                  <c:v>1.2770496799756172</c:v>
                </c:pt>
                <c:pt idx="3934">
                  <c:v>1.2740018287107588</c:v>
                </c:pt>
                <c:pt idx="3935">
                  <c:v>1.2740018287107588</c:v>
                </c:pt>
                <c:pt idx="3936">
                  <c:v>1.2709539774459007</c:v>
                </c:pt>
                <c:pt idx="3937">
                  <c:v>1.2679061261810423</c:v>
                </c:pt>
                <c:pt idx="3938">
                  <c:v>1.2618104236513257</c:v>
                </c:pt>
                <c:pt idx="3939">
                  <c:v>1.2587625723864675</c:v>
                </c:pt>
                <c:pt idx="3940">
                  <c:v>1.2526668698567511</c:v>
                </c:pt>
                <c:pt idx="3941">
                  <c:v>1.2465711673270343</c:v>
                </c:pt>
                <c:pt idx="3942">
                  <c:v>1.2435233160621761</c:v>
                </c:pt>
                <c:pt idx="3943">
                  <c:v>1.240475464797318</c:v>
                </c:pt>
                <c:pt idx="3944">
                  <c:v>1.2343797622676012</c:v>
                </c:pt>
                <c:pt idx="3945">
                  <c:v>1.231331911002743</c:v>
                </c:pt>
                <c:pt idx="3946">
                  <c:v>1.2282840597378848</c:v>
                </c:pt>
                <c:pt idx="3947">
                  <c:v>1.2252362084730264</c:v>
                </c:pt>
                <c:pt idx="3948">
                  <c:v>1.2221883572081682</c:v>
                </c:pt>
                <c:pt idx="3949">
                  <c:v>1.2160926546784516</c:v>
                </c:pt>
                <c:pt idx="3950">
                  <c:v>1.2130448034135934</c:v>
                </c:pt>
                <c:pt idx="3951">
                  <c:v>1.2099969521487353</c:v>
                </c:pt>
                <c:pt idx="3952">
                  <c:v>1.2069491008838769</c:v>
                </c:pt>
                <c:pt idx="3953">
                  <c:v>1.2039012496190187</c:v>
                </c:pt>
                <c:pt idx="3954">
                  <c:v>1.2008533983541603</c:v>
                </c:pt>
                <c:pt idx="3955">
                  <c:v>1.1978055470893021</c:v>
                </c:pt>
                <c:pt idx="3956">
                  <c:v>1.1947576958244437</c:v>
                </c:pt>
                <c:pt idx="3957">
                  <c:v>1.1917098445595855</c:v>
                </c:pt>
                <c:pt idx="3958">
                  <c:v>1.1886619932947271</c:v>
                </c:pt>
                <c:pt idx="3959">
                  <c:v>1.1856141420298689</c:v>
                </c:pt>
                <c:pt idx="3960">
                  <c:v>1.1856141420298689</c:v>
                </c:pt>
                <c:pt idx="3961">
                  <c:v>1.1825662907650105</c:v>
                </c:pt>
                <c:pt idx="3962">
                  <c:v>1.1795184395001523</c:v>
                </c:pt>
                <c:pt idx="3963">
                  <c:v>1.1764705882352939</c:v>
                </c:pt>
                <c:pt idx="3964">
                  <c:v>1.1734227369704358</c:v>
                </c:pt>
                <c:pt idx="3965">
                  <c:v>1.1703748857055776</c:v>
                </c:pt>
                <c:pt idx="3966">
                  <c:v>1.1673270344407192</c:v>
                </c:pt>
                <c:pt idx="3967">
                  <c:v>1.1673270344407192</c:v>
                </c:pt>
                <c:pt idx="3968">
                  <c:v>1.164279183175861</c:v>
                </c:pt>
                <c:pt idx="3969">
                  <c:v>1.1612313319110028</c:v>
                </c:pt>
                <c:pt idx="3970">
                  <c:v>1.1612313319110028</c:v>
                </c:pt>
                <c:pt idx="3971">
                  <c:v>1.1551356293812862</c:v>
                </c:pt>
                <c:pt idx="3972">
                  <c:v>1.1551356293812862</c:v>
                </c:pt>
                <c:pt idx="3973">
                  <c:v>1.1520877781164278</c:v>
                </c:pt>
                <c:pt idx="3974">
                  <c:v>1.1490399268515696</c:v>
                </c:pt>
                <c:pt idx="3975">
                  <c:v>1.1459920755867112</c:v>
                </c:pt>
                <c:pt idx="3976">
                  <c:v>1.1429442243218531</c:v>
                </c:pt>
                <c:pt idx="3977">
                  <c:v>1.1429442243218531</c:v>
                </c:pt>
                <c:pt idx="3978">
                  <c:v>1.1398963730569949</c:v>
                </c:pt>
                <c:pt idx="3979">
                  <c:v>1.1368485217921365</c:v>
                </c:pt>
                <c:pt idx="3980">
                  <c:v>1.1368485217921365</c:v>
                </c:pt>
                <c:pt idx="3981">
                  <c:v>1.1338006705272783</c:v>
                </c:pt>
                <c:pt idx="3982">
                  <c:v>1.1307528192624199</c:v>
                </c:pt>
                <c:pt idx="3983">
                  <c:v>1.1307528192624199</c:v>
                </c:pt>
                <c:pt idx="3984">
                  <c:v>1.1277049679975617</c:v>
                </c:pt>
                <c:pt idx="3985">
                  <c:v>1.1246571167327033</c:v>
                </c:pt>
                <c:pt idx="3986">
                  <c:v>1.1246571167327033</c:v>
                </c:pt>
                <c:pt idx="3987">
                  <c:v>1.1216092654678451</c:v>
                </c:pt>
                <c:pt idx="3988">
                  <c:v>1.1185614142029867</c:v>
                </c:pt>
                <c:pt idx="3989">
                  <c:v>1.1155135629381285</c:v>
                </c:pt>
                <c:pt idx="3990">
                  <c:v>1.1155135629381285</c:v>
                </c:pt>
                <c:pt idx="3991">
                  <c:v>1.1155135629381285</c:v>
                </c:pt>
                <c:pt idx="3992">
                  <c:v>1.1124657116732704</c:v>
                </c:pt>
                <c:pt idx="3993">
                  <c:v>1.1094178604084122</c:v>
                </c:pt>
                <c:pt idx="3994">
                  <c:v>1.1094178604084122</c:v>
                </c:pt>
                <c:pt idx="3995">
                  <c:v>1.1063700091435538</c:v>
                </c:pt>
                <c:pt idx="3996">
                  <c:v>1.1063700091435538</c:v>
                </c:pt>
                <c:pt idx="3997">
                  <c:v>1.1033221578786956</c:v>
                </c:pt>
                <c:pt idx="3998">
                  <c:v>1.1002743066138372</c:v>
                </c:pt>
                <c:pt idx="3999">
                  <c:v>1.1002743066138372</c:v>
                </c:pt>
                <c:pt idx="4000">
                  <c:v>1.097226455348979</c:v>
                </c:pt>
                <c:pt idx="4001">
                  <c:v>1.097226455348979</c:v>
                </c:pt>
                <c:pt idx="4002">
                  <c:v>1.0941786040841206</c:v>
                </c:pt>
                <c:pt idx="4003">
                  <c:v>1.0941786040841206</c:v>
                </c:pt>
                <c:pt idx="4004">
                  <c:v>1.0941786040841206</c:v>
                </c:pt>
                <c:pt idx="4005">
                  <c:v>1.0911307528192624</c:v>
                </c:pt>
                <c:pt idx="4006">
                  <c:v>1.088082901554404</c:v>
                </c:pt>
                <c:pt idx="4007">
                  <c:v>1.0850350502895458</c:v>
                </c:pt>
                <c:pt idx="4008">
                  <c:v>1.0850350502895458</c:v>
                </c:pt>
                <c:pt idx="4009">
                  <c:v>1.0850350502895458</c:v>
                </c:pt>
                <c:pt idx="4010">
                  <c:v>1.0819871990246874</c:v>
                </c:pt>
                <c:pt idx="4011">
                  <c:v>1.0819871990246874</c:v>
                </c:pt>
                <c:pt idx="4012">
                  <c:v>1.0789393477598292</c:v>
                </c:pt>
                <c:pt idx="4013">
                  <c:v>1.0789393477598292</c:v>
                </c:pt>
                <c:pt idx="4014">
                  <c:v>1.0758914964949708</c:v>
                </c:pt>
                <c:pt idx="4015">
                  <c:v>1.0758914964949708</c:v>
                </c:pt>
                <c:pt idx="4016">
                  <c:v>1.0728436452301127</c:v>
                </c:pt>
                <c:pt idx="4017">
                  <c:v>1.0728436452301127</c:v>
                </c:pt>
                <c:pt idx="4018">
                  <c:v>1.0697957939652545</c:v>
                </c:pt>
                <c:pt idx="4019">
                  <c:v>1.0697957939652545</c:v>
                </c:pt>
                <c:pt idx="4020">
                  <c:v>1.0697957939652545</c:v>
                </c:pt>
                <c:pt idx="4021">
                  <c:v>1.0667479427003961</c:v>
                </c:pt>
                <c:pt idx="4022">
                  <c:v>1.0667479427003961</c:v>
                </c:pt>
                <c:pt idx="4023">
                  <c:v>1.0637000914355379</c:v>
                </c:pt>
                <c:pt idx="4024">
                  <c:v>1.0637000914355379</c:v>
                </c:pt>
                <c:pt idx="4025">
                  <c:v>1.0606522401706797</c:v>
                </c:pt>
                <c:pt idx="4026">
                  <c:v>1.0606522401706797</c:v>
                </c:pt>
                <c:pt idx="4027">
                  <c:v>1.0606522401706797</c:v>
                </c:pt>
                <c:pt idx="4028">
                  <c:v>1.0576043889058213</c:v>
                </c:pt>
                <c:pt idx="4029">
                  <c:v>1.0576043889058213</c:v>
                </c:pt>
                <c:pt idx="4030">
                  <c:v>1.0576043889058213</c:v>
                </c:pt>
                <c:pt idx="4031">
                  <c:v>1.0545565376409631</c:v>
                </c:pt>
                <c:pt idx="4032">
                  <c:v>1.0545565376409631</c:v>
                </c:pt>
                <c:pt idx="4033">
                  <c:v>1.051508686376105</c:v>
                </c:pt>
                <c:pt idx="4034">
                  <c:v>1.051508686376105</c:v>
                </c:pt>
                <c:pt idx="4035">
                  <c:v>1.051508686376105</c:v>
                </c:pt>
                <c:pt idx="4036">
                  <c:v>1.051508686376105</c:v>
                </c:pt>
                <c:pt idx="4037">
                  <c:v>1.051508686376105</c:v>
                </c:pt>
                <c:pt idx="4038">
                  <c:v>1.0484608351112465</c:v>
                </c:pt>
                <c:pt idx="4039">
                  <c:v>1.0484608351112465</c:v>
                </c:pt>
                <c:pt idx="4040">
                  <c:v>1.0484608351112465</c:v>
                </c:pt>
                <c:pt idx="4041">
                  <c:v>1.0484608351112465</c:v>
                </c:pt>
                <c:pt idx="4042">
                  <c:v>1.0484608351112465</c:v>
                </c:pt>
                <c:pt idx="4043">
                  <c:v>1.0454129838463884</c:v>
                </c:pt>
                <c:pt idx="4044">
                  <c:v>1.0454129838463884</c:v>
                </c:pt>
                <c:pt idx="4045">
                  <c:v>1.0454129838463884</c:v>
                </c:pt>
                <c:pt idx="4046">
                  <c:v>1.0454129838463884</c:v>
                </c:pt>
                <c:pt idx="4047">
                  <c:v>1.0454129838463884</c:v>
                </c:pt>
                <c:pt idx="4048">
                  <c:v>1.0454129838463884</c:v>
                </c:pt>
                <c:pt idx="4049">
                  <c:v>1.0454129838463884</c:v>
                </c:pt>
                <c:pt idx="4050">
                  <c:v>1.0454129838463884</c:v>
                </c:pt>
                <c:pt idx="4051">
                  <c:v>1.0454129838463884</c:v>
                </c:pt>
                <c:pt idx="4052">
                  <c:v>1.0454129838463884</c:v>
                </c:pt>
                <c:pt idx="4053">
                  <c:v>1.0454129838463884</c:v>
                </c:pt>
                <c:pt idx="4054">
                  <c:v>1.0454129838463884</c:v>
                </c:pt>
                <c:pt idx="4055">
                  <c:v>1.04236513258153</c:v>
                </c:pt>
                <c:pt idx="4056">
                  <c:v>1.04236513258153</c:v>
                </c:pt>
                <c:pt idx="4057">
                  <c:v>1.04236513258153</c:v>
                </c:pt>
                <c:pt idx="4058">
                  <c:v>1.04236513258153</c:v>
                </c:pt>
                <c:pt idx="4059">
                  <c:v>1.04236513258153</c:v>
                </c:pt>
                <c:pt idx="4060">
                  <c:v>1.04236513258153</c:v>
                </c:pt>
                <c:pt idx="4061">
                  <c:v>1.04236513258153</c:v>
                </c:pt>
                <c:pt idx="4062">
                  <c:v>1.04236513258153</c:v>
                </c:pt>
                <c:pt idx="4063">
                  <c:v>1.04236513258153</c:v>
                </c:pt>
                <c:pt idx="4064">
                  <c:v>1.04236513258153</c:v>
                </c:pt>
                <c:pt idx="4065">
                  <c:v>1.04236513258153</c:v>
                </c:pt>
                <c:pt idx="4066">
                  <c:v>1.04236513258153</c:v>
                </c:pt>
                <c:pt idx="4067">
                  <c:v>1.04236513258153</c:v>
                </c:pt>
                <c:pt idx="4068">
                  <c:v>1.0454129838463884</c:v>
                </c:pt>
                <c:pt idx="4069">
                  <c:v>1.0454129838463884</c:v>
                </c:pt>
                <c:pt idx="4070">
                  <c:v>1.0454129838463884</c:v>
                </c:pt>
                <c:pt idx="4071">
                  <c:v>1.0484608351112465</c:v>
                </c:pt>
                <c:pt idx="4072">
                  <c:v>1.0484608351112465</c:v>
                </c:pt>
                <c:pt idx="4073">
                  <c:v>1.051508686376105</c:v>
                </c:pt>
                <c:pt idx="4074">
                  <c:v>1.051508686376105</c:v>
                </c:pt>
                <c:pt idx="4075">
                  <c:v>1.0545565376409631</c:v>
                </c:pt>
                <c:pt idx="4076">
                  <c:v>1.0576043889058213</c:v>
                </c:pt>
                <c:pt idx="4077">
                  <c:v>1.0606522401706797</c:v>
                </c:pt>
                <c:pt idx="4078">
                  <c:v>1.0637000914355379</c:v>
                </c:pt>
                <c:pt idx="4079">
                  <c:v>1.0667479427003961</c:v>
                </c:pt>
                <c:pt idx="4080">
                  <c:v>1.0667479427003961</c:v>
                </c:pt>
                <c:pt idx="4081">
                  <c:v>1.0697957939652545</c:v>
                </c:pt>
                <c:pt idx="4082">
                  <c:v>1.0758914964949708</c:v>
                </c:pt>
                <c:pt idx="4083">
                  <c:v>1.0789393477598292</c:v>
                </c:pt>
                <c:pt idx="4084">
                  <c:v>1.0819871990246874</c:v>
                </c:pt>
                <c:pt idx="4085">
                  <c:v>1.0850350502895458</c:v>
                </c:pt>
                <c:pt idx="4086">
                  <c:v>1.0911307528192624</c:v>
                </c:pt>
                <c:pt idx="4087">
                  <c:v>1.0941786040841206</c:v>
                </c:pt>
                <c:pt idx="4088">
                  <c:v>1.1002743066138372</c:v>
                </c:pt>
                <c:pt idx="4089">
                  <c:v>1.1063700091435538</c:v>
                </c:pt>
                <c:pt idx="4090">
                  <c:v>1.1094178604084122</c:v>
                </c:pt>
                <c:pt idx="4091">
                  <c:v>1.1155135629381285</c:v>
                </c:pt>
                <c:pt idx="4092">
                  <c:v>1.1185614142029867</c:v>
                </c:pt>
                <c:pt idx="4093">
                  <c:v>1.1246571167327033</c:v>
                </c:pt>
                <c:pt idx="4094">
                  <c:v>1.1307528192624199</c:v>
                </c:pt>
                <c:pt idx="4095">
                  <c:v>1.1368485217921365</c:v>
                </c:pt>
                <c:pt idx="4096">
                  <c:v>1.1398963730569949</c:v>
                </c:pt>
                <c:pt idx="4097">
                  <c:v>1.1459920755867112</c:v>
                </c:pt>
                <c:pt idx="4098">
                  <c:v>1.1520877781164278</c:v>
                </c:pt>
                <c:pt idx="4099">
                  <c:v>1.1581834806461444</c:v>
                </c:pt>
                <c:pt idx="4100">
                  <c:v>1.1673270344407192</c:v>
                </c:pt>
                <c:pt idx="4101">
                  <c:v>1.1734227369704358</c:v>
                </c:pt>
                <c:pt idx="4102">
                  <c:v>1.1795184395001523</c:v>
                </c:pt>
                <c:pt idx="4103">
                  <c:v>1.1856141420298689</c:v>
                </c:pt>
                <c:pt idx="4104">
                  <c:v>1.1917098445595855</c:v>
                </c:pt>
                <c:pt idx="4105">
                  <c:v>1.1978055470893021</c:v>
                </c:pt>
                <c:pt idx="4106">
                  <c:v>1.2039012496190187</c:v>
                </c:pt>
                <c:pt idx="4107">
                  <c:v>1.2099969521487353</c:v>
                </c:pt>
                <c:pt idx="4108">
                  <c:v>1.2130448034135934</c:v>
                </c:pt>
                <c:pt idx="4109">
                  <c:v>1.2221883572081682</c:v>
                </c:pt>
                <c:pt idx="4110">
                  <c:v>1.2252362084730264</c:v>
                </c:pt>
                <c:pt idx="4111">
                  <c:v>1.231331911002743</c:v>
                </c:pt>
                <c:pt idx="4112">
                  <c:v>1.240475464797318</c:v>
                </c:pt>
                <c:pt idx="4113">
                  <c:v>1.2435233160621761</c:v>
                </c:pt>
                <c:pt idx="4114">
                  <c:v>1.2465711673270343</c:v>
                </c:pt>
                <c:pt idx="4115">
                  <c:v>1.2526668698567511</c:v>
                </c:pt>
                <c:pt idx="4116">
                  <c:v>1.2587625723864675</c:v>
                </c:pt>
                <c:pt idx="4117">
                  <c:v>1.2618104236513257</c:v>
                </c:pt>
                <c:pt idx="4118">
                  <c:v>1.2679061261810423</c:v>
                </c:pt>
                <c:pt idx="4119">
                  <c:v>1.2740018287107588</c:v>
                </c:pt>
                <c:pt idx="4120">
                  <c:v>1.2770496799756172</c:v>
                </c:pt>
                <c:pt idx="4121">
                  <c:v>1.2831453825053336</c:v>
                </c:pt>
                <c:pt idx="4122">
                  <c:v>1.2861932337701918</c:v>
                </c:pt>
                <c:pt idx="4123">
                  <c:v>1.2892410850350504</c:v>
                </c:pt>
                <c:pt idx="4124">
                  <c:v>1.2953367875647668</c:v>
                </c:pt>
                <c:pt idx="4125">
                  <c:v>1.298384638829625</c:v>
                </c:pt>
                <c:pt idx="4126">
                  <c:v>1.3014324900944831</c:v>
                </c:pt>
                <c:pt idx="4127">
                  <c:v>1.3075281926241999</c:v>
                </c:pt>
                <c:pt idx="4128">
                  <c:v>1.3075281926241999</c:v>
                </c:pt>
                <c:pt idx="4129">
                  <c:v>1.3105760438890581</c:v>
                </c:pt>
                <c:pt idx="4130">
                  <c:v>1.3166717464187747</c:v>
                </c:pt>
                <c:pt idx="4131">
                  <c:v>1.3166717464187747</c:v>
                </c:pt>
                <c:pt idx="4132">
                  <c:v>1.3227674489484913</c:v>
                </c:pt>
                <c:pt idx="4133">
                  <c:v>1.3258153002133495</c:v>
                </c:pt>
                <c:pt idx="4134">
                  <c:v>1.3258153002133495</c:v>
                </c:pt>
                <c:pt idx="4135">
                  <c:v>1.3288631514782079</c:v>
                </c:pt>
                <c:pt idx="4136">
                  <c:v>1.3319110027430661</c:v>
                </c:pt>
                <c:pt idx="4137">
                  <c:v>1.3349588540079242</c:v>
                </c:pt>
                <c:pt idx="4138">
                  <c:v>1.3380067052727824</c:v>
                </c:pt>
                <c:pt idx="4139">
                  <c:v>1.3380067052727824</c:v>
                </c:pt>
                <c:pt idx="4140">
                  <c:v>1.3410545565376411</c:v>
                </c:pt>
                <c:pt idx="4141">
                  <c:v>1.3441024078024992</c:v>
                </c:pt>
                <c:pt idx="4142">
                  <c:v>1.3441024078024992</c:v>
                </c:pt>
                <c:pt idx="4143">
                  <c:v>1.3471502590673574</c:v>
                </c:pt>
                <c:pt idx="4144">
                  <c:v>1.3471502590673574</c:v>
                </c:pt>
                <c:pt idx="4145">
                  <c:v>1.3501981103322156</c:v>
                </c:pt>
                <c:pt idx="4146">
                  <c:v>1.3501981103322156</c:v>
                </c:pt>
                <c:pt idx="4147">
                  <c:v>1.3532459615970742</c:v>
                </c:pt>
                <c:pt idx="4148">
                  <c:v>1.3562938128619324</c:v>
                </c:pt>
                <c:pt idx="4149">
                  <c:v>1.3562938128619324</c:v>
                </c:pt>
                <c:pt idx="4150">
                  <c:v>1.3562938128619324</c:v>
                </c:pt>
                <c:pt idx="4151">
                  <c:v>1.3562938128619324</c:v>
                </c:pt>
                <c:pt idx="4152">
                  <c:v>1.3562938128619324</c:v>
                </c:pt>
                <c:pt idx="4153">
                  <c:v>1.3562938128619324</c:v>
                </c:pt>
                <c:pt idx="4154">
                  <c:v>1.3593416641267906</c:v>
                </c:pt>
                <c:pt idx="4155">
                  <c:v>1.3593416641267906</c:v>
                </c:pt>
                <c:pt idx="4156">
                  <c:v>1.3593416641267906</c:v>
                </c:pt>
                <c:pt idx="4157">
                  <c:v>1.3623895153916488</c:v>
                </c:pt>
                <c:pt idx="4158">
                  <c:v>1.3623895153916488</c:v>
                </c:pt>
                <c:pt idx="4159">
                  <c:v>1.3623895153916488</c:v>
                </c:pt>
                <c:pt idx="4160">
                  <c:v>1.3623895153916488</c:v>
                </c:pt>
                <c:pt idx="4161">
                  <c:v>1.3623895153916488</c:v>
                </c:pt>
                <c:pt idx="4162">
                  <c:v>1.3654373666565072</c:v>
                </c:pt>
                <c:pt idx="4163">
                  <c:v>1.3623895153916488</c:v>
                </c:pt>
                <c:pt idx="4164">
                  <c:v>1.3654373666565072</c:v>
                </c:pt>
                <c:pt idx="4165">
                  <c:v>1.3654373666565072</c:v>
                </c:pt>
                <c:pt idx="4166">
                  <c:v>1.3654373666565072</c:v>
                </c:pt>
                <c:pt idx="4167">
                  <c:v>1.3654373666565072</c:v>
                </c:pt>
                <c:pt idx="4168">
                  <c:v>1.3654373666565072</c:v>
                </c:pt>
                <c:pt idx="4169">
                  <c:v>1.3654373666565072</c:v>
                </c:pt>
                <c:pt idx="4170">
                  <c:v>1.3654373666565072</c:v>
                </c:pt>
                <c:pt idx="4171">
                  <c:v>1.3654373666565072</c:v>
                </c:pt>
                <c:pt idx="4172">
                  <c:v>1.3654373666565072</c:v>
                </c:pt>
                <c:pt idx="4173">
                  <c:v>1.3654373666565072</c:v>
                </c:pt>
                <c:pt idx="4174">
                  <c:v>1.3654373666565072</c:v>
                </c:pt>
                <c:pt idx="4175">
                  <c:v>1.3654373666565072</c:v>
                </c:pt>
                <c:pt idx="4176">
                  <c:v>1.3654373666565072</c:v>
                </c:pt>
                <c:pt idx="4177">
                  <c:v>1.3654373666565072</c:v>
                </c:pt>
                <c:pt idx="4178">
                  <c:v>1.3623895153916488</c:v>
                </c:pt>
                <c:pt idx="4179">
                  <c:v>1.3623895153916488</c:v>
                </c:pt>
                <c:pt idx="4180">
                  <c:v>1.3654373666565072</c:v>
                </c:pt>
                <c:pt idx="4181">
                  <c:v>1.3623895153916488</c:v>
                </c:pt>
                <c:pt idx="4182">
                  <c:v>1.3623895153916488</c:v>
                </c:pt>
                <c:pt idx="4183">
                  <c:v>1.3623895153916488</c:v>
                </c:pt>
                <c:pt idx="4184">
                  <c:v>1.3623895153916488</c:v>
                </c:pt>
                <c:pt idx="4185">
                  <c:v>1.3623895153916488</c:v>
                </c:pt>
                <c:pt idx="4186">
                  <c:v>1.3623895153916488</c:v>
                </c:pt>
                <c:pt idx="4187">
                  <c:v>1.3623895153916488</c:v>
                </c:pt>
                <c:pt idx="4188">
                  <c:v>1.3593416641267906</c:v>
                </c:pt>
                <c:pt idx="4189">
                  <c:v>1.3593416641267906</c:v>
                </c:pt>
                <c:pt idx="4190">
                  <c:v>1.3593416641267906</c:v>
                </c:pt>
                <c:pt idx="4191">
                  <c:v>1.3593416641267906</c:v>
                </c:pt>
                <c:pt idx="4192">
                  <c:v>1.3593416641267906</c:v>
                </c:pt>
                <c:pt idx="4193">
                  <c:v>1.3593416641267906</c:v>
                </c:pt>
                <c:pt idx="4194">
                  <c:v>1.3593416641267906</c:v>
                </c:pt>
                <c:pt idx="4195">
                  <c:v>1.3593416641267906</c:v>
                </c:pt>
                <c:pt idx="4196">
                  <c:v>1.3593416641267906</c:v>
                </c:pt>
                <c:pt idx="4197">
                  <c:v>1.3593416641267906</c:v>
                </c:pt>
                <c:pt idx="4198">
                  <c:v>1.3593416641267906</c:v>
                </c:pt>
                <c:pt idx="4199">
                  <c:v>1.3562938128619324</c:v>
                </c:pt>
                <c:pt idx="4200">
                  <c:v>1.3593416641267906</c:v>
                </c:pt>
                <c:pt idx="4201">
                  <c:v>1.3562938128619324</c:v>
                </c:pt>
                <c:pt idx="4202">
                  <c:v>1.3562938128619324</c:v>
                </c:pt>
                <c:pt idx="4203">
                  <c:v>1.3562938128619324</c:v>
                </c:pt>
                <c:pt idx="4204">
                  <c:v>1.3532459615970742</c:v>
                </c:pt>
                <c:pt idx="4205">
                  <c:v>1.3532459615970742</c:v>
                </c:pt>
                <c:pt idx="4206">
                  <c:v>1.3532459615970742</c:v>
                </c:pt>
                <c:pt idx="4207">
                  <c:v>1.3532459615970742</c:v>
                </c:pt>
                <c:pt idx="4208">
                  <c:v>1.3532459615970742</c:v>
                </c:pt>
                <c:pt idx="4209">
                  <c:v>1.3532459615970742</c:v>
                </c:pt>
                <c:pt idx="4210">
                  <c:v>1.3501981103322156</c:v>
                </c:pt>
                <c:pt idx="4211">
                  <c:v>1.3501981103322156</c:v>
                </c:pt>
                <c:pt idx="4212">
                  <c:v>1.3501981103322156</c:v>
                </c:pt>
                <c:pt idx="4213">
                  <c:v>1.3501981103322156</c:v>
                </c:pt>
                <c:pt idx="4214">
                  <c:v>1.3501981103322156</c:v>
                </c:pt>
                <c:pt idx="4215">
                  <c:v>1.3471502590673574</c:v>
                </c:pt>
                <c:pt idx="4216">
                  <c:v>1.3471502590673574</c:v>
                </c:pt>
                <c:pt idx="4217">
                  <c:v>1.3471502590673574</c:v>
                </c:pt>
                <c:pt idx="4218">
                  <c:v>1.3471502590673574</c:v>
                </c:pt>
                <c:pt idx="4219">
                  <c:v>1.3471502590673574</c:v>
                </c:pt>
                <c:pt idx="4220">
                  <c:v>1.3441024078024992</c:v>
                </c:pt>
                <c:pt idx="4221">
                  <c:v>1.3441024078024992</c:v>
                </c:pt>
                <c:pt idx="4222">
                  <c:v>1.3441024078024992</c:v>
                </c:pt>
                <c:pt idx="4223">
                  <c:v>1.3441024078024992</c:v>
                </c:pt>
                <c:pt idx="4224">
                  <c:v>1.3441024078024992</c:v>
                </c:pt>
                <c:pt idx="4225">
                  <c:v>1.3410545565376411</c:v>
                </c:pt>
                <c:pt idx="4226">
                  <c:v>1.3410545565376411</c:v>
                </c:pt>
                <c:pt idx="4227">
                  <c:v>1.3410545565376411</c:v>
                </c:pt>
                <c:pt idx="4228">
                  <c:v>1.3410545565376411</c:v>
                </c:pt>
                <c:pt idx="4229">
                  <c:v>1.3410545565376411</c:v>
                </c:pt>
                <c:pt idx="4230">
                  <c:v>1.3410545565376411</c:v>
                </c:pt>
                <c:pt idx="4231">
                  <c:v>1.3380067052727824</c:v>
                </c:pt>
                <c:pt idx="4232">
                  <c:v>1.3380067052727824</c:v>
                </c:pt>
                <c:pt idx="4233">
                  <c:v>1.3380067052727824</c:v>
                </c:pt>
                <c:pt idx="4234">
                  <c:v>1.3380067052727824</c:v>
                </c:pt>
                <c:pt idx="4235">
                  <c:v>1.3380067052727824</c:v>
                </c:pt>
                <c:pt idx="4236">
                  <c:v>1.3349588540079242</c:v>
                </c:pt>
                <c:pt idx="4237">
                  <c:v>1.3380067052727824</c:v>
                </c:pt>
                <c:pt idx="4238">
                  <c:v>1.3380067052727824</c:v>
                </c:pt>
                <c:pt idx="4239">
                  <c:v>1.3380067052727824</c:v>
                </c:pt>
                <c:pt idx="4240">
                  <c:v>1.3380067052727824</c:v>
                </c:pt>
                <c:pt idx="4241">
                  <c:v>1.3349588540079242</c:v>
                </c:pt>
                <c:pt idx="4242">
                  <c:v>1.3380067052727824</c:v>
                </c:pt>
                <c:pt idx="4243">
                  <c:v>1.3349588540079242</c:v>
                </c:pt>
                <c:pt idx="4244">
                  <c:v>1.3349588540079242</c:v>
                </c:pt>
                <c:pt idx="4245">
                  <c:v>1.3349588540079242</c:v>
                </c:pt>
                <c:pt idx="4246">
                  <c:v>1.3349588540079242</c:v>
                </c:pt>
                <c:pt idx="4247">
                  <c:v>1.3349588540079242</c:v>
                </c:pt>
                <c:pt idx="4248">
                  <c:v>1.3380067052727824</c:v>
                </c:pt>
                <c:pt idx="4249">
                  <c:v>1.3410545565376411</c:v>
                </c:pt>
                <c:pt idx="4250">
                  <c:v>1.3441024078024992</c:v>
                </c:pt>
                <c:pt idx="4251">
                  <c:v>1.3471502590673574</c:v>
                </c:pt>
                <c:pt idx="4252">
                  <c:v>1.3501981103322156</c:v>
                </c:pt>
                <c:pt idx="4253">
                  <c:v>1.3593416641267906</c:v>
                </c:pt>
                <c:pt idx="4254">
                  <c:v>1.3654373666565072</c:v>
                </c:pt>
                <c:pt idx="4255">
                  <c:v>1.3715330691862238</c:v>
                </c:pt>
                <c:pt idx="4256">
                  <c:v>1.3837244742456567</c:v>
                </c:pt>
                <c:pt idx="4257">
                  <c:v>1.3928680280402317</c:v>
                </c:pt>
                <c:pt idx="4258">
                  <c:v>1.398963730569948</c:v>
                </c:pt>
                <c:pt idx="4259">
                  <c:v>1.4020115818348062</c:v>
                </c:pt>
                <c:pt idx="4260">
                  <c:v>1.4020115818348062</c:v>
                </c:pt>
                <c:pt idx="4261">
                  <c:v>1.4020115818348062</c:v>
                </c:pt>
                <c:pt idx="4262">
                  <c:v>1.398963730569948</c:v>
                </c:pt>
                <c:pt idx="4263">
                  <c:v>1.3959158793050899</c:v>
                </c:pt>
                <c:pt idx="4264">
                  <c:v>1.3928680280402317</c:v>
                </c:pt>
                <c:pt idx="4265">
                  <c:v>1.3867723255105149</c:v>
                </c:pt>
                <c:pt idx="4266">
                  <c:v>1.3837244742456567</c:v>
                </c:pt>
                <c:pt idx="4267">
                  <c:v>1.3806766229807985</c:v>
                </c:pt>
                <c:pt idx="4268">
                  <c:v>1.3745809204510819</c:v>
                </c:pt>
                <c:pt idx="4269">
                  <c:v>1.3745809204510819</c:v>
                </c:pt>
                <c:pt idx="4270">
                  <c:v>1.3715330691862238</c:v>
                </c:pt>
                <c:pt idx="4271">
                  <c:v>1.3715330691862238</c:v>
                </c:pt>
                <c:pt idx="4272">
                  <c:v>1.3684852179213653</c:v>
                </c:pt>
                <c:pt idx="4273">
                  <c:v>1.3684852179213653</c:v>
                </c:pt>
                <c:pt idx="4274">
                  <c:v>1.3684852179213653</c:v>
                </c:pt>
                <c:pt idx="4275">
                  <c:v>1.3684852179213653</c:v>
                </c:pt>
                <c:pt idx="4276">
                  <c:v>1.3684852179213653</c:v>
                </c:pt>
                <c:pt idx="4277">
                  <c:v>1.3684852179213653</c:v>
                </c:pt>
                <c:pt idx="4278">
                  <c:v>1.3684852179213653</c:v>
                </c:pt>
                <c:pt idx="4279">
                  <c:v>1.3684852179213653</c:v>
                </c:pt>
                <c:pt idx="4280">
                  <c:v>1.3684852179213653</c:v>
                </c:pt>
                <c:pt idx="4281">
                  <c:v>1.3684852179213653</c:v>
                </c:pt>
                <c:pt idx="4282">
                  <c:v>1.3684852179213653</c:v>
                </c:pt>
                <c:pt idx="4283">
                  <c:v>1.3684852179213653</c:v>
                </c:pt>
                <c:pt idx="4284">
                  <c:v>1.3654373666565072</c:v>
                </c:pt>
                <c:pt idx="4285">
                  <c:v>1.3654373666565072</c:v>
                </c:pt>
                <c:pt idx="4286">
                  <c:v>1.3654373666565072</c:v>
                </c:pt>
                <c:pt idx="4287">
                  <c:v>1.3654373666565072</c:v>
                </c:pt>
                <c:pt idx="4288">
                  <c:v>1.3684852179213653</c:v>
                </c:pt>
                <c:pt idx="4289">
                  <c:v>1.3684852179213653</c:v>
                </c:pt>
                <c:pt idx="4290">
                  <c:v>1.3654373666565072</c:v>
                </c:pt>
                <c:pt idx="4291">
                  <c:v>1.3654373666565072</c:v>
                </c:pt>
                <c:pt idx="4292">
                  <c:v>1.3684852179213653</c:v>
                </c:pt>
                <c:pt idx="4293">
                  <c:v>1.3684852179213653</c:v>
                </c:pt>
                <c:pt idx="4294">
                  <c:v>1.3684852179213653</c:v>
                </c:pt>
                <c:pt idx="4295">
                  <c:v>1.3684852179213653</c:v>
                </c:pt>
                <c:pt idx="4296">
                  <c:v>1.3684852179213653</c:v>
                </c:pt>
                <c:pt idx="4297">
                  <c:v>1.3684852179213653</c:v>
                </c:pt>
                <c:pt idx="4298">
                  <c:v>1.3715330691862238</c:v>
                </c:pt>
                <c:pt idx="4299">
                  <c:v>1.3715330691862238</c:v>
                </c:pt>
                <c:pt idx="4300">
                  <c:v>1.3745809204510819</c:v>
                </c:pt>
                <c:pt idx="4301">
                  <c:v>1.3745809204510819</c:v>
                </c:pt>
                <c:pt idx="4302">
                  <c:v>1.3776287717159401</c:v>
                </c:pt>
                <c:pt idx="4303">
                  <c:v>1.3806766229807985</c:v>
                </c:pt>
                <c:pt idx="4304">
                  <c:v>1.3806766229807985</c:v>
                </c:pt>
                <c:pt idx="4305">
                  <c:v>1.3837244742456567</c:v>
                </c:pt>
                <c:pt idx="4306">
                  <c:v>1.3837244742456567</c:v>
                </c:pt>
                <c:pt idx="4307">
                  <c:v>1.3867723255105149</c:v>
                </c:pt>
                <c:pt idx="4308">
                  <c:v>1.3898201767753733</c:v>
                </c:pt>
                <c:pt idx="4309">
                  <c:v>1.3928680280402317</c:v>
                </c:pt>
                <c:pt idx="4310">
                  <c:v>1.3959158793050899</c:v>
                </c:pt>
                <c:pt idx="4311">
                  <c:v>1.398963730569948</c:v>
                </c:pt>
                <c:pt idx="4312">
                  <c:v>1.4020115818348062</c:v>
                </c:pt>
                <c:pt idx="4313">
                  <c:v>1.4050594330996649</c:v>
                </c:pt>
                <c:pt idx="4314">
                  <c:v>1.408107284364523</c:v>
                </c:pt>
                <c:pt idx="4315">
                  <c:v>1.4111551356293812</c:v>
                </c:pt>
                <c:pt idx="4316">
                  <c:v>1.4142029868942394</c:v>
                </c:pt>
                <c:pt idx="4317">
                  <c:v>1.4172508381590978</c:v>
                </c:pt>
                <c:pt idx="4318">
                  <c:v>1.420298689423956</c:v>
                </c:pt>
                <c:pt idx="4319">
                  <c:v>1.4233465406888144</c:v>
                </c:pt>
                <c:pt idx="4320">
                  <c:v>1.429442243218531</c:v>
                </c:pt>
                <c:pt idx="4321">
                  <c:v>1.4324900944833892</c:v>
                </c:pt>
                <c:pt idx="4322">
                  <c:v>1.4355379457482473</c:v>
                </c:pt>
                <c:pt idx="4323">
                  <c:v>1.4385857970131055</c:v>
                </c:pt>
                <c:pt idx="4324">
                  <c:v>1.4446814995428223</c:v>
                </c:pt>
                <c:pt idx="4325">
                  <c:v>1.4477293508076805</c:v>
                </c:pt>
                <c:pt idx="4326">
                  <c:v>1.4507772020725387</c:v>
                </c:pt>
                <c:pt idx="4327">
                  <c:v>1.4568729046022555</c:v>
                </c:pt>
                <c:pt idx="4328">
                  <c:v>1.4599207558671137</c:v>
                </c:pt>
                <c:pt idx="4329">
                  <c:v>1.46601645839683</c:v>
                </c:pt>
                <c:pt idx="4330">
                  <c:v>1.4690643096616884</c:v>
                </c:pt>
                <c:pt idx="4331">
                  <c:v>1.475160012191405</c:v>
                </c:pt>
                <c:pt idx="4332">
                  <c:v>1.4782078634562632</c:v>
                </c:pt>
                <c:pt idx="4333">
                  <c:v>1.4812557147211216</c:v>
                </c:pt>
                <c:pt idx="4334">
                  <c:v>1.487351417250838</c:v>
                </c:pt>
                <c:pt idx="4335">
                  <c:v>1.4903992685156964</c:v>
                </c:pt>
                <c:pt idx="4336">
                  <c:v>1.4934471197805548</c:v>
                </c:pt>
                <c:pt idx="4337">
                  <c:v>1.5025906735751293</c:v>
                </c:pt>
                <c:pt idx="4338">
                  <c:v>1.5056385248399879</c:v>
                </c:pt>
                <c:pt idx="4339">
                  <c:v>1.5117342273697043</c:v>
                </c:pt>
                <c:pt idx="4340">
                  <c:v>1.5147820786345625</c:v>
                </c:pt>
                <c:pt idx="4341">
                  <c:v>1.5208777811642791</c:v>
                </c:pt>
                <c:pt idx="4342">
                  <c:v>1.5239256324291375</c:v>
                </c:pt>
                <c:pt idx="4343">
                  <c:v>1.5300213349588538</c:v>
                </c:pt>
                <c:pt idx="4344">
                  <c:v>1.5361170374885704</c:v>
                </c:pt>
                <c:pt idx="4345">
                  <c:v>1.5391648887534286</c:v>
                </c:pt>
                <c:pt idx="4346">
                  <c:v>1.5452605912831454</c:v>
                </c:pt>
                <c:pt idx="4347">
                  <c:v>1.5483084425480036</c:v>
                </c:pt>
                <c:pt idx="4348">
                  <c:v>1.55440414507772</c:v>
                </c:pt>
                <c:pt idx="4349">
                  <c:v>1.5604998476074368</c:v>
                </c:pt>
                <c:pt idx="4350">
                  <c:v>1.5635476988722949</c:v>
                </c:pt>
                <c:pt idx="4351">
                  <c:v>1.5696434014020115</c:v>
                </c:pt>
                <c:pt idx="4352">
                  <c:v>1.5757391039317281</c:v>
                </c:pt>
                <c:pt idx="4353">
                  <c:v>1.5787869551965863</c:v>
                </c:pt>
                <c:pt idx="4354">
                  <c:v>1.5848826577263029</c:v>
                </c:pt>
                <c:pt idx="4355">
                  <c:v>1.5909783602560195</c:v>
                </c:pt>
                <c:pt idx="4356">
                  <c:v>1.5940262115208779</c:v>
                </c:pt>
                <c:pt idx="4357">
                  <c:v>1.6001219140505942</c:v>
                </c:pt>
                <c:pt idx="4358">
                  <c:v>1.6092654678451692</c:v>
                </c:pt>
                <c:pt idx="4359">
                  <c:v>1.6123133191100274</c:v>
                </c:pt>
                <c:pt idx="4360">
                  <c:v>1.6153611703748856</c:v>
                </c:pt>
                <c:pt idx="4361">
                  <c:v>1.6214568729046022</c:v>
                </c:pt>
                <c:pt idx="4362">
                  <c:v>1.6275525754343187</c:v>
                </c:pt>
                <c:pt idx="4363">
                  <c:v>1.6306004266991769</c:v>
                </c:pt>
                <c:pt idx="4364">
                  <c:v>1.6366961292288935</c:v>
                </c:pt>
                <c:pt idx="4365">
                  <c:v>1.6427918317586101</c:v>
                </c:pt>
                <c:pt idx="4366">
                  <c:v>1.6488875342883267</c:v>
                </c:pt>
                <c:pt idx="4367">
                  <c:v>1.6519353855531849</c:v>
                </c:pt>
                <c:pt idx="4368">
                  <c:v>1.6580310880829017</c:v>
                </c:pt>
                <c:pt idx="4369">
                  <c:v>1.6610789393477599</c:v>
                </c:pt>
                <c:pt idx="4370">
                  <c:v>1.6671746418774762</c:v>
                </c:pt>
                <c:pt idx="4371">
                  <c:v>1.6702224931423346</c:v>
                </c:pt>
                <c:pt idx="4372">
                  <c:v>1.673270344407193</c:v>
                </c:pt>
                <c:pt idx="4373">
                  <c:v>1.6793660469369094</c:v>
                </c:pt>
                <c:pt idx="4374">
                  <c:v>1.685461749466626</c:v>
                </c:pt>
                <c:pt idx="4375">
                  <c:v>1.6885096007314842</c:v>
                </c:pt>
                <c:pt idx="4376">
                  <c:v>1.6946053032612007</c:v>
                </c:pt>
                <c:pt idx="4377">
                  <c:v>1.6976531545260591</c:v>
                </c:pt>
                <c:pt idx="4378">
                  <c:v>1.7007010057909173</c:v>
                </c:pt>
                <c:pt idx="4379">
                  <c:v>1.7067967083206337</c:v>
                </c:pt>
                <c:pt idx="4380">
                  <c:v>1.7098445595854923</c:v>
                </c:pt>
                <c:pt idx="4381">
                  <c:v>1.7128924108503505</c:v>
                </c:pt>
                <c:pt idx="4382">
                  <c:v>1.7189881133800669</c:v>
                </c:pt>
                <c:pt idx="4383">
                  <c:v>1.7220359646449253</c:v>
                </c:pt>
                <c:pt idx="4384">
                  <c:v>1.7250838159097837</c:v>
                </c:pt>
                <c:pt idx="4385">
                  <c:v>1.7311795184395</c:v>
                </c:pt>
                <c:pt idx="4386">
                  <c:v>1.7342273697043584</c:v>
                </c:pt>
                <c:pt idx="4387">
                  <c:v>1.7372752209692166</c:v>
                </c:pt>
                <c:pt idx="4388">
                  <c:v>1.7403230722340748</c:v>
                </c:pt>
                <c:pt idx="4389">
                  <c:v>1.7433709234989332</c:v>
                </c:pt>
                <c:pt idx="4390">
                  <c:v>1.7464187747637916</c:v>
                </c:pt>
                <c:pt idx="4391">
                  <c:v>1.7494666260286498</c:v>
                </c:pt>
                <c:pt idx="4392">
                  <c:v>1.7555623285583661</c:v>
                </c:pt>
                <c:pt idx="4393">
                  <c:v>1.7586101798232243</c:v>
                </c:pt>
                <c:pt idx="4394">
                  <c:v>1.7616580310880829</c:v>
                </c:pt>
                <c:pt idx="4395">
                  <c:v>1.7647058823529411</c:v>
                </c:pt>
                <c:pt idx="4396">
                  <c:v>1.7677537336177993</c:v>
                </c:pt>
                <c:pt idx="4397">
                  <c:v>1.7708015848826575</c:v>
                </c:pt>
                <c:pt idx="4398">
                  <c:v>1.7708015848826575</c:v>
                </c:pt>
                <c:pt idx="4399">
                  <c:v>1.7738494361475161</c:v>
                </c:pt>
                <c:pt idx="4400">
                  <c:v>1.7768972874123743</c:v>
                </c:pt>
                <c:pt idx="4401">
                  <c:v>1.7799451386772325</c:v>
                </c:pt>
                <c:pt idx="4402">
                  <c:v>1.7829929899420907</c:v>
                </c:pt>
                <c:pt idx="4403">
                  <c:v>1.7860408412069491</c:v>
                </c:pt>
                <c:pt idx="4404">
                  <c:v>1.7890886924718072</c:v>
                </c:pt>
                <c:pt idx="4405">
                  <c:v>1.7951843950015238</c:v>
                </c:pt>
                <c:pt idx="4406">
                  <c:v>1.8043279487960986</c:v>
                </c:pt>
                <c:pt idx="4407">
                  <c:v>1.8104236513258154</c:v>
                </c:pt>
                <c:pt idx="4408">
                  <c:v>1.8165193538555318</c:v>
                </c:pt>
                <c:pt idx="4409">
                  <c:v>1.8256629076501067</c:v>
                </c:pt>
                <c:pt idx="4410">
                  <c:v>1.8287107589149649</c:v>
                </c:pt>
                <c:pt idx="4411">
                  <c:v>1.8317586101798231</c:v>
                </c:pt>
                <c:pt idx="4412">
                  <c:v>1.8348064614446813</c:v>
                </c:pt>
                <c:pt idx="4413">
                  <c:v>1.8378543127095397</c:v>
                </c:pt>
                <c:pt idx="4414">
                  <c:v>1.8409021639743979</c:v>
                </c:pt>
                <c:pt idx="4415">
                  <c:v>1.8439500152392563</c:v>
                </c:pt>
                <c:pt idx="4416">
                  <c:v>1.8439500152392563</c:v>
                </c:pt>
                <c:pt idx="4417">
                  <c:v>1.8439500152392563</c:v>
                </c:pt>
                <c:pt idx="4418">
                  <c:v>1.8439500152392563</c:v>
                </c:pt>
                <c:pt idx="4419">
                  <c:v>1.8439500152392563</c:v>
                </c:pt>
                <c:pt idx="4420">
                  <c:v>1.8439500152392563</c:v>
                </c:pt>
                <c:pt idx="4421">
                  <c:v>1.8439500152392563</c:v>
                </c:pt>
                <c:pt idx="4422">
                  <c:v>1.8439500152392563</c:v>
                </c:pt>
                <c:pt idx="4423">
                  <c:v>1.8439500152392563</c:v>
                </c:pt>
                <c:pt idx="4424">
                  <c:v>1.8439500152392563</c:v>
                </c:pt>
                <c:pt idx="4425">
                  <c:v>1.8439500152392563</c:v>
                </c:pt>
                <c:pt idx="4426">
                  <c:v>1.8409021639743979</c:v>
                </c:pt>
                <c:pt idx="4427">
                  <c:v>1.8439500152392563</c:v>
                </c:pt>
                <c:pt idx="4428">
                  <c:v>1.8439500152392563</c:v>
                </c:pt>
                <c:pt idx="4429">
                  <c:v>1.8409021639743979</c:v>
                </c:pt>
                <c:pt idx="4430">
                  <c:v>1.8409021639743979</c:v>
                </c:pt>
                <c:pt idx="4431">
                  <c:v>1.8409021639743979</c:v>
                </c:pt>
                <c:pt idx="4432">
                  <c:v>1.8409021639743979</c:v>
                </c:pt>
                <c:pt idx="4433">
                  <c:v>1.8409021639743979</c:v>
                </c:pt>
                <c:pt idx="4434">
                  <c:v>1.8439500152392563</c:v>
                </c:pt>
                <c:pt idx="4435">
                  <c:v>1.8439500152392563</c:v>
                </c:pt>
                <c:pt idx="4436">
                  <c:v>1.8409021639743979</c:v>
                </c:pt>
                <c:pt idx="4437">
                  <c:v>1.8439500152392563</c:v>
                </c:pt>
                <c:pt idx="4438">
                  <c:v>1.8469978665041145</c:v>
                </c:pt>
                <c:pt idx="4439">
                  <c:v>1.8500457177689729</c:v>
                </c:pt>
                <c:pt idx="4440">
                  <c:v>1.853093569033831</c:v>
                </c:pt>
                <c:pt idx="4441">
                  <c:v>1.8561414202986892</c:v>
                </c:pt>
                <c:pt idx="4442">
                  <c:v>1.862237122828406</c:v>
                </c:pt>
                <c:pt idx="4443">
                  <c:v>1.8713806766229806</c:v>
                </c:pt>
                <c:pt idx="4444">
                  <c:v>1.8744285278878392</c:v>
                </c:pt>
                <c:pt idx="4445">
                  <c:v>1.8927156354769887</c:v>
                </c:pt>
                <c:pt idx="4446">
                  <c:v>1.8957634867418469</c:v>
                </c:pt>
                <c:pt idx="4447">
                  <c:v>1.8988113380067053</c:v>
                </c:pt>
                <c:pt idx="4448">
                  <c:v>1.9049070405364217</c:v>
                </c:pt>
                <c:pt idx="4449">
                  <c:v>1.9110027430661383</c:v>
                </c:pt>
                <c:pt idx="4450">
                  <c:v>1.9170984455958548</c:v>
                </c:pt>
                <c:pt idx="4451">
                  <c:v>1.9262419993904298</c:v>
                </c:pt>
                <c:pt idx="4452">
                  <c:v>1.9323377019201462</c:v>
                </c:pt>
                <c:pt idx="4453">
                  <c:v>1.9384334044498628</c:v>
                </c:pt>
                <c:pt idx="4454">
                  <c:v>1.9628162145687291</c:v>
                </c:pt>
                <c:pt idx="4455">
                  <c:v>1.9689119170984455</c:v>
                </c:pt>
                <c:pt idx="4456">
                  <c:v>1.99634257848217</c:v>
                </c:pt>
                <c:pt idx="4457">
                  <c:v>2.0146296860713195</c:v>
                </c:pt>
                <c:pt idx="4458">
                  <c:v>2.0237732398658945</c:v>
                </c:pt>
                <c:pt idx="4459">
                  <c:v>2.0572996037793354</c:v>
                </c:pt>
                <c:pt idx="4460">
                  <c:v>2.0755867113684849</c:v>
                </c:pt>
                <c:pt idx="4461">
                  <c:v>2.0847302651630599</c:v>
                </c:pt>
                <c:pt idx="4462">
                  <c:v>2.1091130752819263</c:v>
                </c:pt>
                <c:pt idx="4463">
                  <c:v>2.1121609265467844</c:v>
                </c:pt>
                <c:pt idx="4464">
                  <c:v>2.1213044803413594</c:v>
                </c:pt>
                <c:pt idx="4465">
                  <c:v>2.139591587930509</c:v>
                </c:pt>
                <c:pt idx="4466">
                  <c:v>2.139591587930509</c:v>
                </c:pt>
                <c:pt idx="4467">
                  <c:v>2.1426394391953671</c:v>
                </c:pt>
                <c:pt idx="4468">
                  <c:v>2.139591587930509</c:v>
                </c:pt>
                <c:pt idx="4469">
                  <c:v>2.139591587930509</c:v>
                </c:pt>
                <c:pt idx="4470">
                  <c:v>2.139591587930509</c:v>
                </c:pt>
                <c:pt idx="4471">
                  <c:v>2.1365437366656503</c:v>
                </c:pt>
                <c:pt idx="4472">
                  <c:v>2.1334958854007922</c:v>
                </c:pt>
                <c:pt idx="4473">
                  <c:v>2.130448034135934</c:v>
                </c:pt>
                <c:pt idx="4474">
                  <c:v>2.1274001828710758</c:v>
                </c:pt>
                <c:pt idx="4475">
                  <c:v>2.1243523316062176</c:v>
                </c:pt>
                <c:pt idx="4476">
                  <c:v>2.1243523316062176</c:v>
                </c:pt>
                <c:pt idx="4477">
                  <c:v>2.1182566290765013</c:v>
                </c:pt>
                <c:pt idx="4478">
                  <c:v>2.1152087778116426</c:v>
                </c:pt>
                <c:pt idx="4479">
                  <c:v>2.1152087778116426</c:v>
                </c:pt>
                <c:pt idx="4480">
                  <c:v>2.1121609265467844</c:v>
                </c:pt>
                <c:pt idx="4481">
                  <c:v>2.1121609265467844</c:v>
                </c:pt>
                <c:pt idx="4482">
                  <c:v>2.1121609265467844</c:v>
                </c:pt>
                <c:pt idx="4483">
                  <c:v>2.1121609265467844</c:v>
                </c:pt>
                <c:pt idx="4484">
                  <c:v>2.1121609265467844</c:v>
                </c:pt>
                <c:pt idx="4485">
                  <c:v>2.1091130752819263</c:v>
                </c:pt>
                <c:pt idx="4486">
                  <c:v>2.1091130752819263</c:v>
                </c:pt>
                <c:pt idx="4487">
                  <c:v>2.1060652240170681</c:v>
                </c:pt>
                <c:pt idx="4488">
                  <c:v>2.1060652240170681</c:v>
                </c:pt>
                <c:pt idx="4489">
                  <c:v>2.1060652240170681</c:v>
                </c:pt>
                <c:pt idx="4490">
                  <c:v>2.1030173727522099</c:v>
                </c:pt>
                <c:pt idx="4491">
                  <c:v>2.0999695214873513</c:v>
                </c:pt>
                <c:pt idx="4492">
                  <c:v>2.0999695214873513</c:v>
                </c:pt>
                <c:pt idx="4493">
                  <c:v>2.0969216702224931</c:v>
                </c:pt>
                <c:pt idx="4494">
                  <c:v>2.0938738189576349</c:v>
                </c:pt>
                <c:pt idx="4495">
                  <c:v>2.0938738189576349</c:v>
                </c:pt>
                <c:pt idx="4496">
                  <c:v>2.0938738189576349</c:v>
                </c:pt>
                <c:pt idx="4497">
                  <c:v>2.0938738189576349</c:v>
                </c:pt>
                <c:pt idx="4498">
                  <c:v>2.0908259676927767</c:v>
                </c:pt>
                <c:pt idx="4499">
                  <c:v>2.0908259676927767</c:v>
                </c:pt>
                <c:pt idx="4500">
                  <c:v>2.0877781164279181</c:v>
                </c:pt>
                <c:pt idx="4501">
                  <c:v>2.0877781164279181</c:v>
                </c:pt>
                <c:pt idx="4502">
                  <c:v>2.0877781164279181</c:v>
                </c:pt>
                <c:pt idx="4503">
                  <c:v>2.0847302651630599</c:v>
                </c:pt>
                <c:pt idx="4504">
                  <c:v>2.0816824138982017</c:v>
                </c:pt>
                <c:pt idx="4505">
                  <c:v>2.0786345626333436</c:v>
                </c:pt>
                <c:pt idx="4506">
                  <c:v>2.0755867113684849</c:v>
                </c:pt>
                <c:pt idx="4507">
                  <c:v>2.0725388601036268</c:v>
                </c:pt>
                <c:pt idx="4508">
                  <c:v>2.0725388601036268</c:v>
                </c:pt>
                <c:pt idx="4509">
                  <c:v>2.0664431575739104</c:v>
                </c:pt>
                <c:pt idx="4510">
                  <c:v>2.0664431575739104</c:v>
                </c:pt>
                <c:pt idx="4511">
                  <c:v>2.0633953063090518</c:v>
                </c:pt>
                <c:pt idx="4512">
                  <c:v>2.0603474550441936</c:v>
                </c:pt>
                <c:pt idx="4513">
                  <c:v>2.0603474550441936</c:v>
                </c:pt>
                <c:pt idx="4514">
                  <c:v>2.0572996037793354</c:v>
                </c:pt>
                <c:pt idx="4515">
                  <c:v>2.051203901249619</c:v>
                </c:pt>
                <c:pt idx="4516">
                  <c:v>2.0481560499847604</c:v>
                </c:pt>
                <c:pt idx="4517">
                  <c:v>2.0420603474550441</c:v>
                </c:pt>
                <c:pt idx="4518">
                  <c:v>2.0390124961901859</c:v>
                </c:pt>
                <c:pt idx="4519">
                  <c:v>2.0359646449253277</c:v>
                </c:pt>
                <c:pt idx="4520">
                  <c:v>2.0298689423956109</c:v>
                </c:pt>
                <c:pt idx="4521">
                  <c:v>2.0268210911307527</c:v>
                </c:pt>
                <c:pt idx="4522">
                  <c:v>2.0237732398658945</c:v>
                </c:pt>
                <c:pt idx="4523">
                  <c:v>2.0207253886010363</c:v>
                </c:pt>
                <c:pt idx="4524">
                  <c:v>2.0146296860713195</c:v>
                </c:pt>
                <c:pt idx="4525">
                  <c:v>2.0115818348064614</c:v>
                </c:pt>
                <c:pt idx="4526">
                  <c:v>2.0085339835416032</c:v>
                </c:pt>
                <c:pt idx="4527">
                  <c:v>2.0024382810118868</c:v>
                </c:pt>
                <c:pt idx="4528">
                  <c:v>1.9993904297470282</c:v>
                </c:pt>
                <c:pt idx="4529">
                  <c:v>1.9932947272173118</c:v>
                </c:pt>
                <c:pt idx="4530">
                  <c:v>1.987199024687595</c:v>
                </c:pt>
                <c:pt idx="4531">
                  <c:v>1.9841511734227368</c:v>
                </c:pt>
                <c:pt idx="4532">
                  <c:v>1.9811033221578787</c:v>
                </c:pt>
                <c:pt idx="4533">
                  <c:v>1.9780554708930205</c:v>
                </c:pt>
                <c:pt idx="4534">
                  <c:v>1.9719597683633037</c:v>
                </c:pt>
                <c:pt idx="4535">
                  <c:v>1.9689119170984455</c:v>
                </c:pt>
                <c:pt idx="4536">
                  <c:v>1.9689119170984455</c:v>
                </c:pt>
                <c:pt idx="4537">
                  <c:v>1.9628162145687291</c:v>
                </c:pt>
                <c:pt idx="4538">
                  <c:v>1.9567205120390123</c:v>
                </c:pt>
                <c:pt idx="4539">
                  <c:v>1.9536726607741541</c:v>
                </c:pt>
                <c:pt idx="4540">
                  <c:v>1.950624809509296</c:v>
                </c:pt>
                <c:pt idx="4541">
                  <c:v>1.9445291069795794</c:v>
                </c:pt>
                <c:pt idx="4542">
                  <c:v>1.9445291069795794</c:v>
                </c:pt>
                <c:pt idx="4543">
                  <c:v>1.9384334044498628</c:v>
                </c:pt>
                <c:pt idx="4544">
                  <c:v>1.9353855531850044</c:v>
                </c:pt>
                <c:pt idx="4545">
                  <c:v>1.9353855531850044</c:v>
                </c:pt>
                <c:pt idx="4546">
                  <c:v>1.9323377019201462</c:v>
                </c:pt>
                <c:pt idx="4547">
                  <c:v>1.929289850655288</c:v>
                </c:pt>
                <c:pt idx="4548">
                  <c:v>1.9231941481255712</c:v>
                </c:pt>
                <c:pt idx="4549">
                  <c:v>1.9231941481255712</c:v>
                </c:pt>
                <c:pt idx="4550">
                  <c:v>1.920146296860713</c:v>
                </c:pt>
                <c:pt idx="4551">
                  <c:v>1.9170984455958548</c:v>
                </c:pt>
                <c:pt idx="4552">
                  <c:v>1.9140505943309967</c:v>
                </c:pt>
                <c:pt idx="4553">
                  <c:v>1.9110027430661383</c:v>
                </c:pt>
                <c:pt idx="4554">
                  <c:v>1.9079548918012799</c:v>
                </c:pt>
                <c:pt idx="4555">
                  <c:v>1.9110027430661383</c:v>
                </c:pt>
                <c:pt idx="4556">
                  <c:v>1.9079548918012799</c:v>
                </c:pt>
                <c:pt idx="4557">
                  <c:v>1.9079548918012799</c:v>
                </c:pt>
                <c:pt idx="4558">
                  <c:v>1.9049070405364217</c:v>
                </c:pt>
                <c:pt idx="4559">
                  <c:v>1.9018591892715635</c:v>
                </c:pt>
                <c:pt idx="4560">
                  <c:v>1.9049070405364217</c:v>
                </c:pt>
                <c:pt idx="4561">
                  <c:v>1.9018591892715635</c:v>
                </c:pt>
                <c:pt idx="4562">
                  <c:v>1.9018591892715635</c:v>
                </c:pt>
                <c:pt idx="4563">
                  <c:v>1.9018591892715635</c:v>
                </c:pt>
                <c:pt idx="4564">
                  <c:v>1.8988113380067053</c:v>
                </c:pt>
                <c:pt idx="4565">
                  <c:v>1.8988113380067053</c:v>
                </c:pt>
                <c:pt idx="4566">
                  <c:v>1.9018591892715635</c:v>
                </c:pt>
                <c:pt idx="4567">
                  <c:v>1.9018591892715635</c:v>
                </c:pt>
                <c:pt idx="4568">
                  <c:v>1.9018591892715635</c:v>
                </c:pt>
                <c:pt idx="4569">
                  <c:v>1.9079548918012799</c:v>
                </c:pt>
                <c:pt idx="4570">
                  <c:v>1.9079548918012799</c:v>
                </c:pt>
                <c:pt idx="4571">
                  <c:v>1.9079548918012799</c:v>
                </c:pt>
                <c:pt idx="4572">
                  <c:v>1.9049070405364217</c:v>
                </c:pt>
                <c:pt idx="4573">
                  <c:v>1.9049070405364217</c:v>
                </c:pt>
                <c:pt idx="4574">
                  <c:v>1.9079548918012799</c:v>
                </c:pt>
                <c:pt idx="4575">
                  <c:v>1.9140505943309967</c:v>
                </c:pt>
                <c:pt idx="4576">
                  <c:v>1.9170984455958548</c:v>
                </c:pt>
                <c:pt idx="4577">
                  <c:v>1.920146296860713</c:v>
                </c:pt>
                <c:pt idx="4578">
                  <c:v>1.9231941481255712</c:v>
                </c:pt>
                <c:pt idx="4579">
                  <c:v>1.9262419993904298</c:v>
                </c:pt>
                <c:pt idx="4580">
                  <c:v>1.9323377019201462</c:v>
                </c:pt>
                <c:pt idx="4581">
                  <c:v>1.9384334044498628</c:v>
                </c:pt>
                <c:pt idx="4582">
                  <c:v>1.941481255714721</c:v>
                </c:pt>
                <c:pt idx="4583">
                  <c:v>1.9475769582444376</c:v>
                </c:pt>
                <c:pt idx="4584">
                  <c:v>1.9536726607741541</c:v>
                </c:pt>
                <c:pt idx="4585">
                  <c:v>1.9597683633038705</c:v>
                </c:pt>
                <c:pt idx="4586">
                  <c:v>1.9658640658335873</c:v>
                </c:pt>
                <c:pt idx="4587">
                  <c:v>1.9719597683633037</c:v>
                </c:pt>
                <c:pt idx="4588">
                  <c:v>1.9811033221578787</c:v>
                </c:pt>
                <c:pt idx="4589">
                  <c:v>1.987199024687595</c:v>
                </c:pt>
                <c:pt idx="4590">
                  <c:v>1.9993904297470282</c:v>
                </c:pt>
                <c:pt idx="4591">
                  <c:v>2.005486132276745</c:v>
                </c:pt>
                <c:pt idx="4592">
                  <c:v>2.0115818348064614</c:v>
                </c:pt>
                <c:pt idx="4593">
                  <c:v>2.0237732398658945</c:v>
                </c:pt>
                <c:pt idx="4594">
                  <c:v>2.0298689423956109</c:v>
                </c:pt>
                <c:pt idx="4595">
                  <c:v>2.0481560499847604</c:v>
                </c:pt>
                <c:pt idx="4596">
                  <c:v>2.0542517525144772</c:v>
                </c:pt>
                <c:pt idx="4597">
                  <c:v>2.0633953063090518</c:v>
                </c:pt>
                <c:pt idx="4598">
                  <c:v>2.0816824138982017</c:v>
                </c:pt>
                <c:pt idx="4599">
                  <c:v>2.0908259676927767</c:v>
                </c:pt>
                <c:pt idx="4600">
                  <c:v>2.0969216702224931</c:v>
                </c:pt>
                <c:pt idx="4601">
                  <c:v>2.1152087778116426</c:v>
                </c:pt>
                <c:pt idx="4602">
                  <c:v>2.1213044803413594</c:v>
                </c:pt>
                <c:pt idx="4603">
                  <c:v>2.1426394391953671</c:v>
                </c:pt>
                <c:pt idx="4604">
                  <c:v>2.1487351417250835</c:v>
                </c:pt>
                <c:pt idx="4605">
                  <c:v>2.1700701005790917</c:v>
                </c:pt>
                <c:pt idx="4606">
                  <c:v>2.176165803108808</c:v>
                </c:pt>
                <c:pt idx="4607">
                  <c:v>2.1975007619628162</c:v>
                </c:pt>
                <c:pt idx="4608">
                  <c:v>2.203596464492533</c:v>
                </c:pt>
                <c:pt idx="4609">
                  <c:v>2.2249314233465407</c:v>
                </c:pt>
                <c:pt idx="4610">
                  <c:v>2.2310271258762571</c:v>
                </c:pt>
                <c:pt idx="4611">
                  <c:v>2.2554099359951234</c:v>
                </c:pt>
                <c:pt idx="4612">
                  <c:v>2.2615056385248398</c:v>
                </c:pt>
                <c:pt idx="4613">
                  <c:v>2.2858884486437061</c:v>
                </c:pt>
                <c:pt idx="4614">
                  <c:v>2.3041755562328556</c:v>
                </c:pt>
                <c:pt idx="4615">
                  <c:v>2.3072234074977143</c:v>
                </c:pt>
                <c:pt idx="4616">
                  <c:v>2.3316062176165802</c:v>
                </c:pt>
                <c:pt idx="4617">
                  <c:v>2.3529411764705879</c:v>
                </c:pt>
                <c:pt idx="4618">
                  <c:v>2.3590368790003047</c:v>
                </c:pt>
                <c:pt idx="4619">
                  <c:v>2.3773239865894542</c:v>
                </c:pt>
                <c:pt idx="4620">
                  <c:v>2.3986589454434624</c:v>
                </c:pt>
                <c:pt idx="4621">
                  <c:v>2.4078024992380374</c:v>
                </c:pt>
                <c:pt idx="4622">
                  <c:v>2.4260896068271869</c:v>
                </c:pt>
                <c:pt idx="4623">
                  <c:v>2.4474245656811946</c:v>
                </c:pt>
                <c:pt idx="4624">
                  <c:v>2.4657116732703441</c:v>
                </c:pt>
                <c:pt idx="4625">
                  <c:v>2.4748552270649187</c:v>
                </c:pt>
                <c:pt idx="4626">
                  <c:v>2.499238037183785</c:v>
                </c:pt>
                <c:pt idx="4627">
                  <c:v>2.517525144772935</c:v>
                </c:pt>
                <c:pt idx="4628">
                  <c:v>2.5266686985675095</c:v>
                </c:pt>
                <c:pt idx="4629">
                  <c:v>2.5510515086863759</c:v>
                </c:pt>
                <c:pt idx="4630">
                  <c:v>2.5754343188052418</c:v>
                </c:pt>
                <c:pt idx="4631">
                  <c:v>2.5845778725998172</c:v>
                </c:pt>
                <c:pt idx="4632">
                  <c:v>2.5998171289241081</c:v>
                </c:pt>
                <c:pt idx="4633">
                  <c:v>2.6333434928375494</c:v>
                </c:pt>
                <c:pt idx="4634">
                  <c:v>2.6424870466321244</c:v>
                </c:pt>
                <c:pt idx="4635">
                  <c:v>2.6699177080158485</c:v>
                </c:pt>
                <c:pt idx="4636">
                  <c:v>2.6729655592807067</c:v>
                </c:pt>
                <c:pt idx="4637">
                  <c:v>2.7003962206644312</c:v>
                </c:pt>
                <c:pt idx="4638">
                  <c:v>2.7217311795184393</c:v>
                </c:pt>
                <c:pt idx="4639">
                  <c:v>2.7308747333130143</c:v>
                </c:pt>
                <c:pt idx="4640">
                  <c:v>2.761353245961597</c:v>
                </c:pt>
                <c:pt idx="4641">
                  <c:v>2.7765925022858879</c:v>
                </c:pt>
                <c:pt idx="4642">
                  <c:v>2.7796403535507466</c:v>
                </c:pt>
                <c:pt idx="4643">
                  <c:v>2.8040231636696125</c:v>
                </c:pt>
                <c:pt idx="4644">
                  <c:v>2.8284059737884788</c:v>
                </c:pt>
                <c:pt idx="4645">
                  <c:v>2.8345016763181956</c:v>
                </c:pt>
                <c:pt idx="4646">
                  <c:v>2.8619323377019201</c:v>
                </c:pt>
                <c:pt idx="4647">
                  <c:v>2.8649801889667783</c:v>
                </c:pt>
                <c:pt idx="4648">
                  <c:v>2.8893629990856446</c:v>
                </c:pt>
                <c:pt idx="4649">
                  <c:v>2.913745809204511</c:v>
                </c:pt>
                <c:pt idx="4650">
                  <c:v>2.9198415117342273</c:v>
                </c:pt>
                <c:pt idx="4651">
                  <c:v>2.9411764705882351</c:v>
                </c:pt>
                <c:pt idx="4652">
                  <c:v>2.9472721731179519</c:v>
                </c:pt>
                <c:pt idx="4653">
                  <c:v>2.9625114294422432</c:v>
                </c:pt>
                <c:pt idx="4654">
                  <c:v>2.9929899420908259</c:v>
                </c:pt>
                <c:pt idx="4655">
                  <c:v>2.9990856446205423</c:v>
                </c:pt>
                <c:pt idx="4656">
                  <c:v>3.029564157269125</c:v>
                </c:pt>
                <c:pt idx="4657">
                  <c:v>3.0539469673879913</c:v>
                </c:pt>
                <c:pt idx="4658">
                  <c:v>3.0600426699177077</c:v>
                </c:pt>
                <c:pt idx="4659">
                  <c:v>3.084425480036574</c:v>
                </c:pt>
                <c:pt idx="4660">
                  <c:v>3.0905211825662908</c:v>
                </c:pt>
                <c:pt idx="4661">
                  <c:v>3.111856141420299</c:v>
                </c:pt>
                <c:pt idx="4662">
                  <c:v>3.1362389515391644</c:v>
                </c:pt>
                <c:pt idx="4663">
                  <c:v>3.1545260591283144</c:v>
                </c:pt>
                <c:pt idx="4664">
                  <c:v>3.1606217616580308</c:v>
                </c:pt>
                <c:pt idx="4665">
                  <c:v>3.1697653154526058</c:v>
                </c:pt>
                <c:pt idx="4666">
                  <c:v>3.2032916793660466</c:v>
                </c:pt>
                <c:pt idx="4667">
                  <c:v>3.209387381895763</c:v>
                </c:pt>
                <c:pt idx="4668">
                  <c:v>3.2368180432794875</c:v>
                </c:pt>
                <c:pt idx="4669">
                  <c:v>3.2429137458092043</c:v>
                </c:pt>
                <c:pt idx="4670">
                  <c:v>3.2794879609875034</c:v>
                </c:pt>
                <c:pt idx="4671">
                  <c:v>3.2947272173117952</c:v>
                </c:pt>
                <c:pt idx="4672">
                  <c:v>3.3008229198415115</c:v>
                </c:pt>
                <c:pt idx="4673">
                  <c:v>3.3191100274306615</c:v>
                </c:pt>
                <c:pt idx="4674">
                  <c:v>3.3252057299603779</c:v>
                </c:pt>
                <c:pt idx="4675">
                  <c:v>3.346540688814386</c:v>
                </c:pt>
                <c:pt idx="4676">
                  <c:v>3.3556842426089606</c:v>
                </c:pt>
                <c:pt idx="4677">
                  <c:v>3.361779945138677</c:v>
                </c:pt>
                <c:pt idx="4678">
                  <c:v>3.3922584577872601</c:v>
                </c:pt>
                <c:pt idx="4679">
                  <c:v>3.3983541603169765</c:v>
                </c:pt>
                <c:pt idx="4680">
                  <c:v>3.407497714111551</c:v>
                </c:pt>
                <c:pt idx="4681">
                  <c:v>3.4135934166412674</c:v>
                </c:pt>
                <c:pt idx="4682">
                  <c:v>3.4410240780249919</c:v>
                </c:pt>
                <c:pt idx="4683">
                  <c:v>3.4471197805547091</c:v>
                </c:pt>
                <c:pt idx="4684">
                  <c:v>3.4562633343492837</c:v>
                </c:pt>
                <c:pt idx="4685">
                  <c:v>3.4958854007924414</c:v>
                </c:pt>
                <c:pt idx="4686">
                  <c:v>3.4897896982627246</c:v>
                </c:pt>
                <c:pt idx="4687">
                  <c:v>3.4958854007924414</c:v>
                </c:pt>
                <c:pt idx="4688">
                  <c:v>3.5172203596464486</c:v>
                </c:pt>
                <c:pt idx="4689">
                  <c:v>3.5233160621761659</c:v>
                </c:pt>
                <c:pt idx="4690">
                  <c:v>3.5476988722950322</c:v>
                </c:pt>
                <c:pt idx="4691">
                  <c:v>3.5476988722950322</c:v>
                </c:pt>
                <c:pt idx="4692">
                  <c:v>3.5568424260896068</c:v>
                </c:pt>
                <c:pt idx="4693">
                  <c:v>3.5751295336787563</c:v>
                </c:pt>
                <c:pt idx="4694">
                  <c:v>3.5812252362084727</c:v>
                </c:pt>
                <c:pt idx="4695">
                  <c:v>3.5934166412679058</c:v>
                </c:pt>
                <c:pt idx="4696">
                  <c:v>3.5995123437976226</c:v>
                </c:pt>
                <c:pt idx="4697">
                  <c:v>3.6177994513867717</c:v>
                </c:pt>
                <c:pt idx="4698">
                  <c:v>3.623895153916489</c:v>
                </c:pt>
                <c:pt idx="4699">
                  <c:v>3.6299908564462053</c:v>
                </c:pt>
                <c:pt idx="4700">
                  <c:v>3.6391344102407799</c:v>
                </c:pt>
                <c:pt idx="4701">
                  <c:v>3.6543736665650717</c:v>
                </c:pt>
                <c:pt idx="4702">
                  <c:v>3.6726607741542212</c:v>
                </c:pt>
                <c:pt idx="4703">
                  <c:v>3.6726607741542212</c:v>
                </c:pt>
                <c:pt idx="4704">
                  <c:v>3.6787564766839376</c:v>
                </c:pt>
                <c:pt idx="4705">
                  <c:v>3.6879000304785126</c:v>
                </c:pt>
                <c:pt idx="4706">
                  <c:v>3.6939957330082289</c:v>
                </c:pt>
                <c:pt idx="4707">
                  <c:v>3.7214263943919539</c:v>
                </c:pt>
                <c:pt idx="4708">
                  <c:v>3.7275220969216702</c:v>
                </c:pt>
                <c:pt idx="4709">
                  <c:v>3.7366656507162448</c:v>
                </c:pt>
                <c:pt idx="4710">
                  <c:v>3.7610484608351111</c:v>
                </c:pt>
                <c:pt idx="4711">
                  <c:v>3.7610484608351111</c:v>
                </c:pt>
                <c:pt idx="4712">
                  <c:v>3.7701920146296857</c:v>
                </c:pt>
                <c:pt idx="4713">
                  <c:v>3.7793355684242607</c:v>
                </c:pt>
                <c:pt idx="4714">
                  <c:v>3.7884791222188356</c:v>
                </c:pt>
                <c:pt idx="4715">
                  <c:v>3.8128619323377015</c:v>
                </c:pt>
                <c:pt idx="4716">
                  <c:v>3.8159097836025597</c:v>
                </c:pt>
                <c:pt idx="4717">
                  <c:v>3.8341968911917097</c:v>
                </c:pt>
                <c:pt idx="4718">
                  <c:v>3.8341968911917097</c:v>
                </c:pt>
                <c:pt idx="4719">
                  <c:v>3.8433404449862842</c:v>
                </c:pt>
                <c:pt idx="4720">
                  <c:v>3.8524839987808597</c:v>
                </c:pt>
                <c:pt idx="4721">
                  <c:v>3.858579701310576</c:v>
                </c:pt>
                <c:pt idx="4722">
                  <c:v>3.8707711063700088</c:v>
                </c:pt>
                <c:pt idx="4723">
                  <c:v>3.8738189576348674</c:v>
                </c:pt>
                <c:pt idx="4724">
                  <c:v>3.8829625114294419</c:v>
                </c:pt>
                <c:pt idx="4725">
                  <c:v>3.8921060652240169</c:v>
                </c:pt>
                <c:pt idx="4726">
                  <c:v>3.8951539164888751</c:v>
                </c:pt>
                <c:pt idx="4727">
                  <c:v>3.9012496190185919</c:v>
                </c:pt>
                <c:pt idx="4728">
                  <c:v>3.919536726607741</c:v>
                </c:pt>
                <c:pt idx="4729">
                  <c:v>3.919536726607741</c:v>
                </c:pt>
                <c:pt idx="4730">
                  <c:v>3.919536726607741</c:v>
                </c:pt>
                <c:pt idx="4731">
                  <c:v>3.919536726607741</c:v>
                </c:pt>
                <c:pt idx="4732">
                  <c:v>3.9225845778725996</c:v>
                </c:pt>
                <c:pt idx="4733">
                  <c:v>3.9256324291374582</c:v>
                </c:pt>
                <c:pt idx="4734">
                  <c:v>3.9256324291374582</c:v>
                </c:pt>
                <c:pt idx="4735">
                  <c:v>3.9286802804023164</c:v>
                </c:pt>
                <c:pt idx="4736">
                  <c:v>3.937823834196891</c:v>
                </c:pt>
                <c:pt idx="4737">
                  <c:v>3.9469673879914655</c:v>
                </c:pt>
                <c:pt idx="4738">
                  <c:v>3.9500152392563246</c:v>
                </c:pt>
                <c:pt idx="4739">
                  <c:v>3.9530630905211828</c:v>
                </c:pt>
                <c:pt idx="4740">
                  <c:v>3.9591587930508991</c:v>
                </c:pt>
                <c:pt idx="4741">
                  <c:v>3.9622066443157573</c:v>
                </c:pt>
                <c:pt idx="4742">
                  <c:v>3.9652544955806155</c:v>
                </c:pt>
                <c:pt idx="4743">
                  <c:v>3.9652544955806155</c:v>
                </c:pt>
                <c:pt idx="4744">
                  <c:v>3.9652544955806155</c:v>
                </c:pt>
                <c:pt idx="4745">
                  <c:v>3.97439804937519</c:v>
                </c:pt>
                <c:pt idx="4746">
                  <c:v>3.9713501981103319</c:v>
                </c:pt>
                <c:pt idx="4747">
                  <c:v>3.9713501981103319</c:v>
                </c:pt>
                <c:pt idx="4748">
                  <c:v>3.9804937519049068</c:v>
                </c:pt>
                <c:pt idx="4749">
                  <c:v>3.983541603169765</c:v>
                </c:pt>
                <c:pt idx="4750">
                  <c:v>3.9804937519049068</c:v>
                </c:pt>
                <c:pt idx="4751">
                  <c:v>3.983541603169765</c:v>
                </c:pt>
                <c:pt idx="4752">
                  <c:v>3.9896373056994818</c:v>
                </c:pt>
                <c:pt idx="4753">
                  <c:v>3.9896373056994818</c:v>
                </c:pt>
                <c:pt idx="4754">
                  <c:v>3.9957330082291982</c:v>
                </c:pt>
                <c:pt idx="4755">
                  <c:v>3.9987808594940564</c:v>
                </c:pt>
                <c:pt idx="4756">
                  <c:v>3.9957330082291982</c:v>
                </c:pt>
                <c:pt idx="4757">
                  <c:v>3.9987808594940564</c:v>
                </c:pt>
                <c:pt idx="4758">
                  <c:v>4.0018287107589154</c:v>
                </c:pt>
                <c:pt idx="4759">
                  <c:v>4.0018287107589154</c:v>
                </c:pt>
                <c:pt idx="4760">
                  <c:v>4.0018287107589154</c:v>
                </c:pt>
                <c:pt idx="4761">
                  <c:v>4.0018287107589154</c:v>
                </c:pt>
                <c:pt idx="4762">
                  <c:v>4.0018287107589154</c:v>
                </c:pt>
                <c:pt idx="4763">
                  <c:v>4.0048765620237736</c:v>
                </c:pt>
                <c:pt idx="4764">
                  <c:v>4.0048765620237736</c:v>
                </c:pt>
                <c:pt idx="4765">
                  <c:v>4.0079244132886318</c:v>
                </c:pt>
                <c:pt idx="4766">
                  <c:v>4.0079244132886318</c:v>
                </c:pt>
                <c:pt idx="4767">
                  <c:v>4.0079244132886318</c:v>
                </c:pt>
                <c:pt idx="4768">
                  <c:v>4.0170679670832063</c:v>
                </c:pt>
                <c:pt idx="4769">
                  <c:v>4.0170679670832063</c:v>
                </c:pt>
                <c:pt idx="4770">
                  <c:v>4.0140201158183482</c:v>
                </c:pt>
                <c:pt idx="4771">
                  <c:v>4.0170679670832063</c:v>
                </c:pt>
                <c:pt idx="4772">
                  <c:v>4.0170679670832063</c:v>
                </c:pt>
                <c:pt idx="4773">
                  <c:v>4.0140201158183482</c:v>
                </c:pt>
                <c:pt idx="4774">
                  <c:v>4.0170679670832063</c:v>
                </c:pt>
                <c:pt idx="4775">
                  <c:v>4.01097226455349</c:v>
                </c:pt>
                <c:pt idx="4776">
                  <c:v>4.0231636696129227</c:v>
                </c:pt>
                <c:pt idx="4777">
                  <c:v>4.0231636696129227</c:v>
                </c:pt>
                <c:pt idx="4778">
                  <c:v>4.0170679670832063</c:v>
                </c:pt>
                <c:pt idx="4779">
                  <c:v>4.0170679670832063</c:v>
                </c:pt>
                <c:pt idx="4780">
                  <c:v>4.0140201158183482</c:v>
                </c:pt>
                <c:pt idx="4781">
                  <c:v>4.0170679670832063</c:v>
                </c:pt>
                <c:pt idx="4782">
                  <c:v>4.0231636696129227</c:v>
                </c:pt>
                <c:pt idx="4783">
                  <c:v>4.0170679670832063</c:v>
                </c:pt>
                <c:pt idx="4784">
                  <c:v>4.0201158183480645</c:v>
                </c:pt>
                <c:pt idx="4785">
                  <c:v>4.0170679670832063</c:v>
                </c:pt>
                <c:pt idx="4786">
                  <c:v>4.0170679670832063</c:v>
                </c:pt>
                <c:pt idx="4787">
                  <c:v>4.0170679670832063</c:v>
                </c:pt>
                <c:pt idx="4788">
                  <c:v>4.0170679670832063</c:v>
                </c:pt>
                <c:pt idx="4789">
                  <c:v>4.0170679670832063</c:v>
                </c:pt>
                <c:pt idx="4790">
                  <c:v>4.0170679670832063</c:v>
                </c:pt>
                <c:pt idx="4791">
                  <c:v>4.0170679670832063</c:v>
                </c:pt>
                <c:pt idx="4792">
                  <c:v>4.0170679670832063</c:v>
                </c:pt>
                <c:pt idx="4793">
                  <c:v>4.0201158183480645</c:v>
                </c:pt>
                <c:pt idx="4794">
                  <c:v>4.0231636696129227</c:v>
                </c:pt>
                <c:pt idx="4795">
                  <c:v>4.0170679670832063</c:v>
                </c:pt>
                <c:pt idx="4796">
                  <c:v>4.0170679670832063</c:v>
                </c:pt>
                <c:pt idx="4797">
                  <c:v>4.0170679670832063</c:v>
                </c:pt>
                <c:pt idx="4798">
                  <c:v>4.0170679670832063</c:v>
                </c:pt>
                <c:pt idx="4799">
                  <c:v>4.0170679670832063</c:v>
                </c:pt>
                <c:pt idx="4800">
                  <c:v>4.0140201158183482</c:v>
                </c:pt>
                <c:pt idx="4801">
                  <c:v>4.0140201158183482</c:v>
                </c:pt>
                <c:pt idx="4802">
                  <c:v>4.0140201158183482</c:v>
                </c:pt>
                <c:pt idx="4803">
                  <c:v>4.01097226455349</c:v>
                </c:pt>
                <c:pt idx="4804">
                  <c:v>4.0140201158183482</c:v>
                </c:pt>
                <c:pt idx="4805">
                  <c:v>4.0079244132886318</c:v>
                </c:pt>
                <c:pt idx="4806">
                  <c:v>4.01097226455349</c:v>
                </c:pt>
                <c:pt idx="4807">
                  <c:v>4.0140201158183482</c:v>
                </c:pt>
                <c:pt idx="4808">
                  <c:v>4.01097226455349</c:v>
                </c:pt>
                <c:pt idx="4809">
                  <c:v>4.0140201158183482</c:v>
                </c:pt>
                <c:pt idx="4810">
                  <c:v>4.0140201158183482</c:v>
                </c:pt>
                <c:pt idx="4811">
                  <c:v>4.0079244132886318</c:v>
                </c:pt>
                <c:pt idx="4812">
                  <c:v>4.0079244132886318</c:v>
                </c:pt>
                <c:pt idx="4813">
                  <c:v>4.0048765620237736</c:v>
                </c:pt>
                <c:pt idx="4814">
                  <c:v>4.0079244132886318</c:v>
                </c:pt>
                <c:pt idx="4815">
                  <c:v>4.0048765620237736</c:v>
                </c:pt>
                <c:pt idx="4816">
                  <c:v>4.0018287107589154</c:v>
                </c:pt>
                <c:pt idx="4817">
                  <c:v>3.9987808594940564</c:v>
                </c:pt>
                <c:pt idx="4818">
                  <c:v>3.9987808594940564</c:v>
                </c:pt>
                <c:pt idx="4819">
                  <c:v>3.9957330082291982</c:v>
                </c:pt>
                <c:pt idx="4820">
                  <c:v>3.9957330082291982</c:v>
                </c:pt>
                <c:pt idx="4821">
                  <c:v>3.9896373056994818</c:v>
                </c:pt>
                <c:pt idx="4822">
                  <c:v>3.9865894544346236</c:v>
                </c:pt>
                <c:pt idx="4823">
                  <c:v>3.983541603169765</c:v>
                </c:pt>
                <c:pt idx="4824">
                  <c:v>3.983541603169765</c:v>
                </c:pt>
                <c:pt idx="4825">
                  <c:v>3.983541603169765</c:v>
                </c:pt>
                <c:pt idx="4826">
                  <c:v>3.9774459006400487</c:v>
                </c:pt>
                <c:pt idx="4827">
                  <c:v>3.9683023468454737</c:v>
                </c:pt>
                <c:pt idx="4828">
                  <c:v>3.9713501981103319</c:v>
                </c:pt>
                <c:pt idx="4829">
                  <c:v>3.9652544955806155</c:v>
                </c:pt>
                <c:pt idx="4830">
                  <c:v>3.9530630905211828</c:v>
                </c:pt>
                <c:pt idx="4831">
                  <c:v>3.9500152392563246</c:v>
                </c:pt>
                <c:pt idx="4832">
                  <c:v>3.9500152392563246</c:v>
                </c:pt>
                <c:pt idx="4833">
                  <c:v>3.9469673879914655</c:v>
                </c:pt>
                <c:pt idx="4834">
                  <c:v>3.9439195367266073</c:v>
                </c:pt>
                <c:pt idx="4835">
                  <c:v>3.937823834196891</c:v>
                </c:pt>
                <c:pt idx="4836">
                  <c:v>3.937823834196891</c:v>
                </c:pt>
                <c:pt idx="4837">
                  <c:v>3.9347759829320328</c:v>
                </c:pt>
                <c:pt idx="4838">
                  <c:v>3.9317281316671746</c:v>
                </c:pt>
                <c:pt idx="4839">
                  <c:v>3.9225845778725996</c:v>
                </c:pt>
                <c:pt idx="4840">
                  <c:v>3.9225845778725996</c:v>
                </c:pt>
                <c:pt idx="4841">
                  <c:v>3.9042974702834501</c:v>
                </c:pt>
                <c:pt idx="4842">
                  <c:v>3.9073453215483083</c:v>
                </c:pt>
                <c:pt idx="4843">
                  <c:v>3.9042974702834501</c:v>
                </c:pt>
                <c:pt idx="4844">
                  <c:v>3.9012496190185919</c:v>
                </c:pt>
                <c:pt idx="4845">
                  <c:v>3.9012496190185919</c:v>
                </c:pt>
                <c:pt idx="4846">
                  <c:v>3.8768668088997256</c:v>
                </c:pt>
                <c:pt idx="4847">
                  <c:v>3.8799146601645838</c:v>
                </c:pt>
                <c:pt idx="4848">
                  <c:v>3.8799146601645838</c:v>
                </c:pt>
                <c:pt idx="4849">
                  <c:v>3.8768668088997256</c:v>
                </c:pt>
                <c:pt idx="4850">
                  <c:v>3.8707711063700088</c:v>
                </c:pt>
                <c:pt idx="4851">
                  <c:v>3.8616275525754342</c:v>
                </c:pt>
                <c:pt idx="4852">
                  <c:v>3.8555318500457179</c:v>
                </c:pt>
                <c:pt idx="4853">
                  <c:v>3.8524839987808597</c:v>
                </c:pt>
                <c:pt idx="4854">
                  <c:v>3.8433404449862842</c:v>
                </c:pt>
                <c:pt idx="4855">
                  <c:v>3.8341968911917097</c:v>
                </c:pt>
                <c:pt idx="4856">
                  <c:v>3.8311490399268515</c:v>
                </c:pt>
                <c:pt idx="4857">
                  <c:v>3.8281011886619933</c:v>
                </c:pt>
                <c:pt idx="4858">
                  <c:v>3.8220054861322765</c:v>
                </c:pt>
                <c:pt idx="4859">
                  <c:v>3.8189576348674179</c:v>
                </c:pt>
                <c:pt idx="4860">
                  <c:v>3.8067662298079852</c:v>
                </c:pt>
                <c:pt idx="4861">
                  <c:v>3.7915269734836938</c:v>
                </c:pt>
                <c:pt idx="4862">
                  <c:v>3.7854312709539775</c:v>
                </c:pt>
                <c:pt idx="4863">
                  <c:v>3.7793355684242607</c:v>
                </c:pt>
                <c:pt idx="4864">
                  <c:v>3.7732398658945443</c:v>
                </c:pt>
                <c:pt idx="4865">
                  <c:v>3.7701920146296857</c:v>
                </c:pt>
                <c:pt idx="4866">
                  <c:v>3.7610484608351111</c:v>
                </c:pt>
                <c:pt idx="4867">
                  <c:v>3.7549527583053948</c:v>
                </c:pt>
                <c:pt idx="4868">
                  <c:v>3.7488570557756784</c:v>
                </c:pt>
                <c:pt idx="4869">
                  <c:v>3.7427613532459612</c:v>
                </c:pt>
                <c:pt idx="4870">
                  <c:v>3.7366656507162448</c:v>
                </c:pt>
                <c:pt idx="4871">
                  <c:v>3.7275220969216702</c:v>
                </c:pt>
                <c:pt idx="4872">
                  <c:v>3.7153306918622366</c:v>
                </c:pt>
                <c:pt idx="4873">
                  <c:v>3.6939957330082289</c:v>
                </c:pt>
                <c:pt idx="4874">
                  <c:v>3.6939957330082289</c:v>
                </c:pt>
                <c:pt idx="4875">
                  <c:v>3.6909478817433707</c:v>
                </c:pt>
                <c:pt idx="4876">
                  <c:v>3.6848521792136544</c:v>
                </c:pt>
                <c:pt idx="4877">
                  <c:v>3.6635172203596462</c:v>
                </c:pt>
                <c:pt idx="4878">
                  <c:v>3.6635172203596462</c:v>
                </c:pt>
                <c:pt idx="4879">
                  <c:v>3.6574215178299299</c:v>
                </c:pt>
                <c:pt idx="4880">
                  <c:v>3.6360865589759217</c:v>
                </c:pt>
                <c:pt idx="4881">
                  <c:v>3.6391344102407799</c:v>
                </c:pt>
                <c:pt idx="4882">
                  <c:v>3.6360865589759217</c:v>
                </c:pt>
                <c:pt idx="4883">
                  <c:v>3.6086558975921972</c:v>
                </c:pt>
                <c:pt idx="4884">
                  <c:v>3.6147516001219135</c:v>
                </c:pt>
                <c:pt idx="4885">
                  <c:v>3.6086558975921972</c:v>
                </c:pt>
                <c:pt idx="4886">
                  <c:v>3.6025601950624808</c:v>
                </c:pt>
                <c:pt idx="4887">
                  <c:v>3.5903687900030476</c:v>
                </c:pt>
                <c:pt idx="4888">
                  <c:v>3.5720816824138981</c:v>
                </c:pt>
                <c:pt idx="4889">
                  <c:v>3.5720816824138981</c:v>
                </c:pt>
                <c:pt idx="4890">
                  <c:v>3.5629381286193231</c:v>
                </c:pt>
                <c:pt idx="4891">
                  <c:v>3.5629381286193231</c:v>
                </c:pt>
                <c:pt idx="4892">
                  <c:v>3.5446510210301736</c:v>
                </c:pt>
                <c:pt idx="4893">
                  <c:v>3.5355074672355986</c:v>
                </c:pt>
                <c:pt idx="4894">
                  <c:v>3.5294117647058822</c:v>
                </c:pt>
                <c:pt idx="4895">
                  <c:v>3.5233160621761659</c:v>
                </c:pt>
                <c:pt idx="4896">
                  <c:v>3.5111246571167323</c:v>
                </c:pt>
                <c:pt idx="4897">
                  <c:v>3.5050289545870159</c:v>
                </c:pt>
                <c:pt idx="4898">
                  <c:v>3.4958854007924414</c:v>
                </c:pt>
                <c:pt idx="4899">
                  <c:v>3.4836939957330082</c:v>
                </c:pt>
                <c:pt idx="4900">
                  <c:v>3.4745504419384332</c:v>
                </c:pt>
                <c:pt idx="4901">
                  <c:v>3.4684547394087168</c:v>
                </c:pt>
                <c:pt idx="4902">
                  <c:v>3.4501676318195673</c:v>
                </c:pt>
                <c:pt idx="4903">
                  <c:v>3.4410240780249919</c:v>
                </c:pt>
                <c:pt idx="4904">
                  <c:v>3.4318805242304173</c:v>
                </c:pt>
                <c:pt idx="4905">
                  <c:v>3.4288326729655592</c:v>
                </c:pt>
                <c:pt idx="4906">
                  <c:v>3.4105455653764092</c:v>
                </c:pt>
                <c:pt idx="4907">
                  <c:v>3.4014020115818346</c:v>
                </c:pt>
                <c:pt idx="4908">
                  <c:v>3.3922584577872601</c:v>
                </c:pt>
                <c:pt idx="4909">
                  <c:v>3.3861627552575433</c:v>
                </c:pt>
                <c:pt idx="4910">
                  <c:v>3.3800670527278265</c:v>
                </c:pt>
                <c:pt idx="4911">
                  <c:v>3.3678756476683938</c:v>
                </c:pt>
                <c:pt idx="4912">
                  <c:v>3.3587320938738188</c:v>
                </c:pt>
                <c:pt idx="4913">
                  <c:v>3.3404449862846692</c:v>
                </c:pt>
                <c:pt idx="4914">
                  <c:v>3.3343492837549524</c:v>
                </c:pt>
                <c:pt idx="4915">
                  <c:v>3.3282535812252361</c:v>
                </c:pt>
                <c:pt idx="4916">
                  <c:v>3.3221578786955197</c:v>
                </c:pt>
                <c:pt idx="4917">
                  <c:v>3.2977750685766534</c:v>
                </c:pt>
                <c:pt idx="4918">
                  <c:v>3.2977750685766534</c:v>
                </c:pt>
                <c:pt idx="4919">
                  <c:v>3.2764401097226452</c:v>
                </c:pt>
                <c:pt idx="4920">
                  <c:v>3.2764401097226452</c:v>
                </c:pt>
                <c:pt idx="4921">
                  <c:v>3.2672965559280707</c:v>
                </c:pt>
                <c:pt idx="4922">
                  <c:v>3.2612008533983539</c:v>
                </c:pt>
                <c:pt idx="4923">
                  <c:v>3.2368180432794875</c:v>
                </c:pt>
                <c:pt idx="4924">
                  <c:v>3.2368180432794875</c:v>
                </c:pt>
                <c:pt idx="4925">
                  <c:v>3.227674489484913</c:v>
                </c:pt>
                <c:pt idx="4926">
                  <c:v>3.2215787869551966</c:v>
                </c:pt>
                <c:pt idx="4927">
                  <c:v>3.209387381895763</c:v>
                </c:pt>
                <c:pt idx="4928">
                  <c:v>3.2032916793660466</c:v>
                </c:pt>
                <c:pt idx="4929">
                  <c:v>3.1941481255714721</c:v>
                </c:pt>
                <c:pt idx="4930">
                  <c:v>3.1850045717768971</c:v>
                </c:pt>
                <c:pt idx="4931">
                  <c:v>3.1789088692471803</c:v>
                </c:pt>
                <c:pt idx="4932">
                  <c:v>3.1667174641877476</c:v>
                </c:pt>
                <c:pt idx="4933">
                  <c:v>3.1606217616580308</c:v>
                </c:pt>
                <c:pt idx="4934">
                  <c:v>3.1545260591283144</c:v>
                </c:pt>
                <c:pt idx="4935">
                  <c:v>3.1423346540688812</c:v>
                </c:pt>
                <c:pt idx="4936">
                  <c:v>3.1331911002743063</c:v>
                </c:pt>
                <c:pt idx="4937">
                  <c:v>3.1270953977445899</c:v>
                </c:pt>
                <c:pt idx="4938">
                  <c:v>3.1179518439500153</c:v>
                </c:pt>
                <c:pt idx="4939">
                  <c:v>3.0996647363608654</c:v>
                </c:pt>
                <c:pt idx="4940">
                  <c:v>3.0966168850960072</c:v>
                </c:pt>
                <c:pt idx="4941">
                  <c:v>3.0874733313014326</c:v>
                </c:pt>
                <c:pt idx="4942">
                  <c:v>3.0813776287717158</c:v>
                </c:pt>
                <c:pt idx="4943">
                  <c:v>3.075281926241999</c:v>
                </c:pt>
                <c:pt idx="4944">
                  <c:v>3.0630905211825663</c:v>
                </c:pt>
                <c:pt idx="4945">
                  <c:v>3.0569948186528495</c:v>
                </c:pt>
                <c:pt idx="4946">
                  <c:v>3.0356598597988418</c:v>
                </c:pt>
                <c:pt idx="4947">
                  <c:v>3.0356598597988418</c:v>
                </c:pt>
                <c:pt idx="4948">
                  <c:v>3.0173727522096923</c:v>
                </c:pt>
                <c:pt idx="4949">
                  <c:v>3.0143249009448341</c:v>
                </c:pt>
                <c:pt idx="4950">
                  <c:v>3.0112770496799759</c:v>
                </c:pt>
                <c:pt idx="4951">
                  <c:v>3.0021334958854005</c:v>
                </c:pt>
                <c:pt idx="4952">
                  <c:v>2.9807985370313927</c:v>
                </c:pt>
                <c:pt idx="4953">
                  <c:v>2.9747028345016759</c:v>
                </c:pt>
                <c:pt idx="4954">
                  <c:v>2.9747028345016759</c:v>
                </c:pt>
                <c:pt idx="4955">
                  <c:v>2.9686071319719596</c:v>
                </c:pt>
                <c:pt idx="4956">
                  <c:v>2.9564157269125264</c:v>
                </c:pt>
                <c:pt idx="4957">
                  <c:v>2.9381286193233769</c:v>
                </c:pt>
                <c:pt idx="4958">
                  <c:v>2.9350807680585187</c:v>
                </c:pt>
                <c:pt idx="4959">
                  <c:v>2.9289850655288019</c:v>
                </c:pt>
                <c:pt idx="4960">
                  <c:v>2.9198415117342273</c:v>
                </c:pt>
                <c:pt idx="4961">
                  <c:v>2.9167936604693692</c:v>
                </c:pt>
                <c:pt idx="4962">
                  <c:v>2.9046022554099356</c:v>
                </c:pt>
                <c:pt idx="4963">
                  <c:v>2.8985065528802192</c:v>
                </c:pt>
                <c:pt idx="4964">
                  <c:v>2.877171594026211</c:v>
                </c:pt>
                <c:pt idx="4965">
                  <c:v>2.8710758914964947</c:v>
                </c:pt>
                <c:pt idx="4966">
                  <c:v>2.8649801889667783</c:v>
                </c:pt>
                <c:pt idx="4967">
                  <c:v>2.849740932642487</c:v>
                </c:pt>
                <c:pt idx="4968">
                  <c:v>2.849740932642487</c:v>
                </c:pt>
                <c:pt idx="4969">
                  <c:v>2.8436452301127706</c:v>
                </c:pt>
                <c:pt idx="4970">
                  <c:v>2.8223102712587624</c:v>
                </c:pt>
                <c:pt idx="4971">
                  <c:v>2.831453825053337</c:v>
                </c:pt>
                <c:pt idx="4972">
                  <c:v>2.8253581225236206</c:v>
                </c:pt>
                <c:pt idx="4973">
                  <c:v>2.8009753124047543</c:v>
                </c:pt>
                <c:pt idx="4974">
                  <c:v>2.8040231636696125</c:v>
                </c:pt>
                <c:pt idx="4975">
                  <c:v>2.7979274611398961</c:v>
                </c:pt>
                <c:pt idx="4976">
                  <c:v>2.7765925022858879</c:v>
                </c:pt>
                <c:pt idx="4977">
                  <c:v>2.7765925022858879</c:v>
                </c:pt>
                <c:pt idx="4978">
                  <c:v>2.7735446510210298</c:v>
                </c:pt>
                <c:pt idx="4979">
                  <c:v>2.7704967997561716</c:v>
                </c:pt>
                <c:pt idx="4980">
                  <c:v>2.7644010972264552</c:v>
                </c:pt>
                <c:pt idx="4981">
                  <c:v>2.7461139896373057</c:v>
                </c:pt>
                <c:pt idx="4982">
                  <c:v>2.7400182871075889</c:v>
                </c:pt>
                <c:pt idx="4983">
                  <c:v>2.7339225845778725</c:v>
                </c:pt>
                <c:pt idx="4984">
                  <c:v>2.7339225845778725</c:v>
                </c:pt>
                <c:pt idx="4985">
                  <c:v>2.7278268820481557</c:v>
                </c:pt>
                <c:pt idx="4986">
                  <c:v>2.7186833282535812</c:v>
                </c:pt>
                <c:pt idx="4987">
                  <c:v>2.7125876257238648</c:v>
                </c:pt>
                <c:pt idx="4988">
                  <c:v>2.7064919231941484</c:v>
                </c:pt>
                <c:pt idx="4989">
                  <c:v>2.7003962206644312</c:v>
                </c:pt>
                <c:pt idx="4990">
                  <c:v>2.6912526668698566</c:v>
                </c:pt>
                <c:pt idx="4991">
                  <c:v>2.6851569643401403</c:v>
                </c:pt>
                <c:pt idx="4992">
                  <c:v>2.6790612618104235</c:v>
                </c:pt>
                <c:pt idx="4993">
                  <c:v>2.6607741542212739</c:v>
                </c:pt>
                <c:pt idx="4994">
                  <c:v>2.6607741542212739</c:v>
                </c:pt>
                <c:pt idx="4995">
                  <c:v>2.6546784516915576</c:v>
                </c:pt>
                <c:pt idx="4996">
                  <c:v>2.651630600426699</c:v>
                </c:pt>
                <c:pt idx="4997">
                  <c:v>2.6485827491618408</c:v>
                </c:pt>
                <c:pt idx="4998">
                  <c:v>2.6424870466321244</c:v>
                </c:pt>
                <c:pt idx="4999">
                  <c:v>2.6363913441024076</c:v>
                </c:pt>
                <c:pt idx="5000">
                  <c:v>2.6363913441024076</c:v>
                </c:pt>
                <c:pt idx="5001">
                  <c:v>2.6241999390429744</c:v>
                </c:pt>
                <c:pt idx="5002">
                  <c:v>2.6181042365132581</c:v>
                </c:pt>
                <c:pt idx="5003">
                  <c:v>2.6120085339835417</c:v>
                </c:pt>
                <c:pt idx="5004">
                  <c:v>2.6150563852483999</c:v>
                </c:pt>
                <c:pt idx="5005">
                  <c:v>2.6089606827186835</c:v>
                </c:pt>
                <c:pt idx="5006">
                  <c:v>2.6028649801889663</c:v>
                </c:pt>
                <c:pt idx="5007">
                  <c:v>2.5998171289241081</c:v>
                </c:pt>
                <c:pt idx="5008">
                  <c:v>2.5998171289241081</c:v>
                </c:pt>
                <c:pt idx="5009">
                  <c:v>2.5967692776592499</c:v>
                </c:pt>
                <c:pt idx="5010">
                  <c:v>2.5906735751295336</c:v>
                </c:pt>
                <c:pt idx="5011">
                  <c:v>2.5845778725998172</c:v>
                </c:pt>
                <c:pt idx="5012">
                  <c:v>2.581530021334959</c:v>
                </c:pt>
                <c:pt idx="5013">
                  <c:v>2.5754343188052418</c:v>
                </c:pt>
                <c:pt idx="5014">
                  <c:v>2.5754343188052418</c:v>
                </c:pt>
                <c:pt idx="5015">
                  <c:v>2.5723864675403836</c:v>
                </c:pt>
                <c:pt idx="5016">
                  <c:v>2.5693386162755254</c:v>
                </c:pt>
                <c:pt idx="5017">
                  <c:v>2.5693386162755254</c:v>
                </c:pt>
                <c:pt idx="5018">
                  <c:v>2.5693386162755254</c:v>
                </c:pt>
                <c:pt idx="5019">
                  <c:v>2.563242913745809</c:v>
                </c:pt>
                <c:pt idx="5020">
                  <c:v>2.563242913745809</c:v>
                </c:pt>
                <c:pt idx="5021">
                  <c:v>2.5571472112160927</c:v>
                </c:pt>
                <c:pt idx="5022">
                  <c:v>2.5571472112160927</c:v>
                </c:pt>
                <c:pt idx="5023">
                  <c:v>2.5571472112160927</c:v>
                </c:pt>
                <c:pt idx="5024">
                  <c:v>2.5540993599512345</c:v>
                </c:pt>
                <c:pt idx="5025">
                  <c:v>2.5540993599512345</c:v>
                </c:pt>
                <c:pt idx="5026">
                  <c:v>2.5510515086863759</c:v>
                </c:pt>
                <c:pt idx="5027">
                  <c:v>2.5510515086863759</c:v>
                </c:pt>
                <c:pt idx="5028">
                  <c:v>2.5510515086863759</c:v>
                </c:pt>
                <c:pt idx="5029">
                  <c:v>2.5510515086863759</c:v>
                </c:pt>
                <c:pt idx="5030">
                  <c:v>2.5540993599512345</c:v>
                </c:pt>
                <c:pt idx="5031">
                  <c:v>2.5510515086863759</c:v>
                </c:pt>
                <c:pt idx="5032">
                  <c:v>2.5480036574215177</c:v>
                </c:pt>
                <c:pt idx="5033">
                  <c:v>2.5449558061566595</c:v>
                </c:pt>
                <c:pt idx="5034">
                  <c:v>2.5480036574215177</c:v>
                </c:pt>
                <c:pt idx="5035">
                  <c:v>2.5480036574215177</c:v>
                </c:pt>
                <c:pt idx="5036">
                  <c:v>2.5510515086863759</c:v>
                </c:pt>
                <c:pt idx="5037">
                  <c:v>2.5480036574215177</c:v>
                </c:pt>
                <c:pt idx="5038">
                  <c:v>2.5480036574215177</c:v>
                </c:pt>
                <c:pt idx="5039">
                  <c:v>2.5480036574215177</c:v>
                </c:pt>
                <c:pt idx="5040">
                  <c:v>2.5480036574215177</c:v>
                </c:pt>
                <c:pt idx="5041">
                  <c:v>2.5480036574215177</c:v>
                </c:pt>
                <c:pt idx="5042">
                  <c:v>2.5480036574215177</c:v>
                </c:pt>
                <c:pt idx="5043">
                  <c:v>2.5510515086863759</c:v>
                </c:pt>
                <c:pt idx="5044">
                  <c:v>2.5510515086863759</c:v>
                </c:pt>
                <c:pt idx="5045">
                  <c:v>2.5510515086863759</c:v>
                </c:pt>
                <c:pt idx="5046">
                  <c:v>2.5510515086863759</c:v>
                </c:pt>
                <c:pt idx="5047">
                  <c:v>2.5510515086863759</c:v>
                </c:pt>
                <c:pt idx="5048">
                  <c:v>2.5480036574215177</c:v>
                </c:pt>
                <c:pt idx="5049">
                  <c:v>2.5510515086863759</c:v>
                </c:pt>
                <c:pt idx="5050">
                  <c:v>2.5510515086863759</c:v>
                </c:pt>
                <c:pt idx="5051">
                  <c:v>2.5540993599512345</c:v>
                </c:pt>
                <c:pt idx="5052">
                  <c:v>2.5510515086863759</c:v>
                </c:pt>
                <c:pt idx="5053">
                  <c:v>2.5510515086863759</c:v>
                </c:pt>
                <c:pt idx="5054">
                  <c:v>2.5510515086863759</c:v>
                </c:pt>
                <c:pt idx="5055">
                  <c:v>2.5510515086863759</c:v>
                </c:pt>
                <c:pt idx="5056">
                  <c:v>2.5510515086863759</c:v>
                </c:pt>
                <c:pt idx="5057">
                  <c:v>2.5540993599512345</c:v>
                </c:pt>
                <c:pt idx="5058">
                  <c:v>2.5540993599512345</c:v>
                </c:pt>
                <c:pt idx="5059">
                  <c:v>2.5540993599512345</c:v>
                </c:pt>
                <c:pt idx="5060">
                  <c:v>2.5510515086863759</c:v>
                </c:pt>
                <c:pt idx="5061">
                  <c:v>2.5510515086863759</c:v>
                </c:pt>
                <c:pt idx="5062">
                  <c:v>2.5540993599512345</c:v>
                </c:pt>
                <c:pt idx="5063">
                  <c:v>2.5510515086863759</c:v>
                </c:pt>
                <c:pt idx="5064">
                  <c:v>2.5571472112160927</c:v>
                </c:pt>
                <c:pt idx="5065">
                  <c:v>2.5540993599512345</c:v>
                </c:pt>
                <c:pt idx="5066">
                  <c:v>2.5540993599512345</c:v>
                </c:pt>
                <c:pt idx="5067">
                  <c:v>2.5510515086863759</c:v>
                </c:pt>
                <c:pt idx="5068">
                  <c:v>2.5540993599512345</c:v>
                </c:pt>
                <c:pt idx="5069">
                  <c:v>2.5571472112160927</c:v>
                </c:pt>
                <c:pt idx="5070">
                  <c:v>2.5510515086863759</c:v>
                </c:pt>
                <c:pt idx="5071">
                  <c:v>2.5510515086863759</c:v>
                </c:pt>
                <c:pt idx="5072">
                  <c:v>2.5540993599512345</c:v>
                </c:pt>
                <c:pt idx="5073">
                  <c:v>2.5510515086863759</c:v>
                </c:pt>
                <c:pt idx="5074">
                  <c:v>2.5540993599512345</c:v>
                </c:pt>
                <c:pt idx="5075">
                  <c:v>2.5571472112160927</c:v>
                </c:pt>
                <c:pt idx="5076">
                  <c:v>2.5540993599512345</c:v>
                </c:pt>
                <c:pt idx="5077">
                  <c:v>2.5540993599512345</c:v>
                </c:pt>
                <c:pt idx="5078">
                  <c:v>2.5571472112160927</c:v>
                </c:pt>
                <c:pt idx="5079">
                  <c:v>2.5540993599512345</c:v>
                </c:pt>
                <c:pt idx="5080">
                  <c:v>2.5540993599512345</c:v>
                </c:pt>
                <c:pt idx="5081">
                  <c:v>2.5510515086863759</c:v>
                </c:pt>
                <c:pt idx="5082">
                  <c:v>2.5510515086863759</c:v>
                </c:pt>
                <c:pt idx="5083">
                  <c:v>2.5510515086863759</c:v>
                </c:pt>
                <c:pt idx="5084">
                  <c:v>2.5510515086863759</c:v>
                </c:pt>
                <c:pt idx="5085">
                  <c:v>2.5510515086863759</c:v>
                </c:pt>
                <c:pt idx="5086">
                  <c:v>2.5480036574215177</c:v>
                </c:pt>
                <c:pt idx="5087">
                  <c:v>2.5510515086863759</c:v>
                </c:pt>
                <c:pt idx="5088">
                  <c:v>2.5480036574215177</c:v>
                </c:pt>
                <c:pt idx="5089">
                  <c:v>2.5449558061566595</c:v>
                </c:pt>
                <c:pt idx="5090">
                  <c:v>2.5449558061566595</c:v>
                </c:pt>
                <c:pt idx="5091">
                  <c:v>2.5419079548918013</c:v>
                </c:pt>
                <c:pt idx="5092">
                  <c:v>2.5449558061566595</c:v>
                </c:pt>
                <c:pt idx="5093">
                  <c:v>2.5449558061566595</c:v>
                </c:pt>
                <c:pt idx="5094">
                  <c:v>2.5449558061566595</c:v>
                </c:pt>
                <c:pt idx="5095">
                  <c:v>2.5419079548918013</c:v>
                </c:pt>
                <c:pt idx="5096">
                  <c:v>2.5388601036269427</c:v>
                </c:pt>
                <c:pt idx="5097">
                  <c:v>2.5388601036269427</c:v>
                </c:pt>
                <c:pt idx="5098">
                  <c:v>2.5327644010972263</c:v>
                </c:pt>
                <c:pt idx="5099">
                  <c:v>2.5358122523620845</c:v>
                </c:pt>
                <c:pt idx="5100">
                  <c:v>2.5358122523620845</c:v>
                </c:pt>
                <c:pt idx="5101">
                  <c:v>2.5358122523620845</c:v>
                </c:pt>
                <c:pt idx="5102">
                  <c:v>2.5327644010972263</c:v>
                </c:pt>
                <c:pt idx="5103">
                  <c:v>2.5327644010972263</c:v>
                </c:pt>
                <c:pt idx="5104">
                  <c:v>2.5297165498323682</c:v>
                </c:pt>
                <c:pt idx="5105">
                  <c:v>2.5266686985675095</c:v>
                </c:pt>
                <c:pt idx="5106">
                  <c:v>2.5297165498323682</c:v>
                </c:pt>
                <c:pt idx="5107">
                  <c:v>2.5266686985675095</c:v>
                </c:pt>
                <c:pt idx="5108">
                  <c:v>2.5266686985675095</c:v>
                </c:pt>
                <c:pt idx="5109">
                  <c:v>2.5236208473026513</c:v>
                </c:pt>
                <c:pt idx="5110">
                  <c:v>2.5205729960377932</c:v>
                </c:pt>
                <c:pt idx="5111">
                  <c:v>2.5205729960377932</c:v>
                </c:pt>
                <c:pt idx="5112">
                  <c:v>2.517525144772935</c:v>
                </c:pt>
                <c:pt idx="5113">
                  <c:v>2.517525144772935</c:v>
                </c:pt>
                <c:pt idx="5114">
                  <c:v>2.517525144772935</c:v>
                </c:pt>
                <c:pt idx="5115">
                  <c:v>2.5114294422432186</c:v>
                </c:pt>
                <c:pt idx="5116">
                  <c:v>2.5114294422432186</c:v>
                </c:pt>
                <c:pt idx="5117">
                  <c:v>2.5083815909783604</c:v>
                </c:pt>
                <c:pt idx="5118">
                  <c:v>2.5083815909783604</c:v>
                </c:pt>
                <c:pt idx="5119">
                  <c:v>2.5053337397135023</c:v>
                </c:pt>
                <c:pt idx="5120">
                  <c:v>2.5022858884486441</c:v>
                </c:pt>
                <c:pt idx="5121">
                  <c:v>2.499238037183785</c:v>
                </c:pt>
                <c:pt idx="5122">
                  <c:v>2.499238037183785</c:v>
                </c:pt>
                <c:pt idx="5123">
                  <c:v>2.4961901859189268</c:v>
                </c:pt>
                <c:pt idx="5124">
                  <c:v>2.4900944833892105</c:v>
                </c:pt>
                <c:pt idx="5125">
                  <c:v>2.4931423346540686</c:v>
                </c:pt>
                <c:pt idx="5126">
                  <c:v>2.4900944833892105</c:v>
                </c:pt>
                <c:pt idx="5127">
                  <c:v>2.4900944833892105</c:v>
                </c:pt>
                <c:pt idx="5128">
                  <c:v>2.4870466321243523</c:v>
                </c:pt>
                <c:pt idx="5129">
                  <c:v>2.4809509295946359</c:v>
                </c:pt>
                <c:pt idx="5130">
                  <c:v>2.4809509295946359</c:v>
                </c:pt>
                <c:pt idx="5131">
                  <c:v>2.4748552270649187</c:v>
                </c:pt>
                <c:pt idx="5132">
                  <c:v>2.4748552270649187</c:v>
                </c:pt>
                <c:pt idx="5133">
                  <c:v>2.4748552270649187</c:v>
                </c:pt>
                <c:pt idx="5134">
                  <c:v>2.4718073758000605</c:v>
                </c:pt>
                <c:pt idx="5135">
                  <c:v>2.4687595245352023</c:v>
                </c:pt>
                <c:pt idx="5136">
                  <c:v>2.4596159707406278</c:v>
                </c:pt>
                <c:pt idx="5137">
                  <c:v>2.4596159707406278</c:v>
                </c:pt>
                <c:pt idx="5138">
                  <c:v>2.4596159707406278</c:v>
                </c:pt>
                <c:pt idx="5139">
                  <c:v>2.4565681194757696</c:v>
                </c:pt>
                <c:pt idx="5140">
                  <c:v>2.4565681194757696</c:v>
                </c:pt>
                <c:pt idx="5141">
                  <c:v>2.4535202682109114</c:v>
                </c:pt>
                <c:pt idx="5142">
                  <c:v>2.4504724169460528</c:v>
                </c:pt>
                <c:pt idx="5143">
                  <c:v>2.4474245656811946</c:v>
                </c:pt>
                <c:pt idx="5144">
                  <c:v>2.4443767144163364</c:v>
                </c:pt>
                <c:pt idx="5145">
                  <c:v>2.4413288631514782</c:v>
                </c:pt>
                <c:pt idx="5146">
                  <c:v>2.4382810118866196</c:v>
                </c:pt>
                <c:pt idx="5147">
                  <c:v>2.4352331606217614</c:v>
                </c:pt>
                <c:pt idx="5148">
                  <c:v>2.4291374580920451</c:v>
                </c:pt>
                <c:pt idx="5149">
                  <c:v>2.4260896068271869</c:v>
                </c:pt>
                <c:pt idx="5150">
                  <c:v>2.4199939042974705</c:v>
                </c:pt>
                <c:pt idx="5151">
                  <c:v>2.4199939042974705</c:v>
                </c:pt>
                <c:pt idx="5152">
                  <c:v>2.4138982017677537</c:v>
                </c:pt>
                <c:pt idx="5153">
                  <c:v>2.4108503505028955</c:v>
                </c:pt>
                <c:pt idx="5154">
                  <c:v>2.4047546479731787</c:v>
                </c:pt>
                <c:pt idx="5155">
                  <c:v>2.4047546479731787</c:v>
                </c:pt>
                <c:pt idx="5156">
                  <c:v>2.4017067967083205</c:v>
                </c:pt>
                <c:pt idx="5157">
                  <c:v>2.3956110941786042</c:v>
                </c:pt>
                <c:pt idx="5158">
                  <c:v>2.3925632429137456</c:v>
                </c:pt>
                <c:pt idx="5159">
                  <c:v>2.3925632429137456</c:v>
                </c:pt>
                <c:pt idx="5160">
                  <c:v>2.3864675403840292</c:v>
                </c:pt>
                <c:pt idx="5161">
                  <c:v>2.383419689119171</c:v>
                </c:pt>
                <c:pt idx="5162">
                  <c:v>2.383419689119171</c:v>
                </c:pt>
                <c:pt idx="5163">
                  <c:v>2.3773239865894542</c:v>
                </c:pt>
                <c:pt idx="5164">
                  <c:v>2.374276135324596</c:v>
                </c:pt>
                <c:pt idx="5165">
                  <c:v>2.3712282840597378</c:v>
                </c:pt>
                <c:pt idx="5166">
                  <c:v>2.365132581530021</c:v>
                </c:pt>
                <c:pt idx="5167">
                  <c:v>2.3590368790003047</c:v>
                </c:pt>
                <c:pt idx="5168">
                  <c:v>2.3590368790003047</c:v>
                </c:pt>
                <c:pt idx="5169">
                  <c:v>2.3529411764705879</c:v>
                </c:pt>
                <c:pt idx="5170">
                  <c:v>2.3498933252057297</c:v>
                </c:pt>
                <c:pt idx="5171">
                  <c:v>2.3437976226760133</c:v>
                </c:pt>
                <c:pt idx="5172">
                  <c:v>2.3407497714111551</c:v>
                </c:pt>
                <c:pt idx="5173">
                  <c:v>2.3377019201462965</c:v>
                </c:pt>
                <c:pt idx="5174">
                  <c:v>2.3316062176165802</c:v>
                </c:pt>
                <c:pt idx="5175">
                  <c:v>2.328558366351722</c:v>
                </c:pt>
                <c:pt idx="5176">
                  <c:v>2.3255105150868638</c:v>
                </c:pt>
                <c:pt idx="5177">
                  <c:v>2.3194148125571474</c:v>
                </c:pt>
                <c:pt idx="5178">
                  <c:v>2.3133191100274306</c:v>
                </c:pt>
                <c:pt idx="5179">
                  <c:v>2.3072234074977143</c:v>
                </c:pt>
                <c:pt idx="5180">
                  <c:v>2.3041755562328556</c:v>
                </c:pt>
                <c:pt idx="5181">
                  <c:v>2.2980798537031393</c:v>
                </c:pt>
                <c:pt idx="5182">
                  <c:v>2.2950320024382811</c:v>
                </c:pt>
                <c:pt idx="5183">
                  <c:v>2.2889362999085643</c:v>
                </c:pt>
                <c:pt idx="5184">
                  <c:v>2.2858884486437061</c:v>
                </c:pt>
                <c:pt idx="5185">
                  <c:v>2.2828405973788479</c:v>
                </c:pt>
                <c:pt idx="5186">
                  <c:v>2.2797927461139897</c:v>
                </c:pt>
                <c:pt idx="5187">
                  <c:v>2.2706491923194148</c:v>
                </c:pt>
                <c:pt idx="5188">
                  <c:v>2.2676013410545566</c:v>
                </c:pt>
                <c:pt idx="5189">
                  <c:v>2.2615056385248398</c:v>
                </c:pt>
                <c:pt idx="5190">
                  <c:v>2.2554099359951234</c:v>
                </c:pt>
                <c:pt idx="5191">
                  <c:v>2.2523620847302648</c:v>
                </c:pt>
                <c:pt idx="5192">
                  <c:v>2.2462663822005484</c:v>
                </c:pt>
                <c:pt idx="5193">
                  <c:v>2.2401706796708321</c:v>
                </c:pt>
                <c:pt idx="5194">
                  <c:v>2.2371228284059734</c:v>
                </c:pt>
                <c:pt idx="5195">
                  <c:v>2.2340749771411152</c:v>
                </c:pt>
                <c:pt idx="5196">
                  <c:v>2.2279792746113989</c:v>
                </c:pt>
                <c:pt idx="5197">
                  <c:v>2.2096921670222494</c:v>
                </c:pt>
                <c:pt idx="5198">
                  <c:v>2.2066443157573912</c:v>
                </c:pt>
                <c:pt idx="5199">
                  <c:v>2.2066443157573912</c:v>
                </c:pt>
                <c:pt idx="5200">
                  <c:v>2.2005486132276744</c:v>
                </c:pt>
                <c:pt idx="5201">
                  <c:v>2.2005486132276744</c:v>
                </c:pt>
                <c:pt idx="5202">
                  <c:v>2.194452910697958</c:v>
                </c:pt>
                <c:pt idx="5203">
                  <c:v>2.1883572081682412</c:v>
                </c:pt>
                <c:pt idx="5204">
                  <c:v>2.185309356903383</c:v>
                </c:pt>
                <c:pt idx="5205">
                  <c:v>2.176165803108808</c:v>
                </c:pt>
                <c:pt idx="5206">
                  <c:v>2.1731179518439498</c:v>
                </c:pt>
                <c:pt idx="5207">
                  <c:v>2.1548308442548003</c:v>
                </c:pt>
                <c:pt idx="5208">
                  <c:v>2.1548308442548003</c:v>
                </c:pt>
                <c:pt idx="5209">
                  <c:v>2.1517829929899417</c:v>
                </c:pt>
                <c:pt idx="5210">
                  <c:v>2.1487351417250835</c:v>
                </c:pt>
                <c:pt idx="5211">
                  <c:v>2.1426394391953671</c:v>
                </c:pt>
                <c:pt idx="5212">
                  <c:v>2.1365437366656503</c:v>
                </c:pt>
                <c:pt idx="5213">
                  <c:v>2.1334958854007922</c:v>
                </c:pt>
                <c:pt idx="5214">
                  <c:v>2.1243523316062176</c:v>
                </c:pt>
                <c:pt idx="5215">
                  <c:v>2.1213044803413594</c:v>
                </c:pt>
                <c:pt idx="5216">
                  <c:v>2.1152087778116426</c:v>
                </c:pt>
                <c:pt idx="5217">
                  <c:v>2.1091130752819263</c:v>
                </c:pt>
                <c:pt idx="5218">
                  <c:v>2.1030173727522099</c:v>
                </c:pt>
                <c:pt idx="5219">
                  <c:v>2.0969216702224931</c:v>
                </c:pt>
                <c:pt idx="5220">
                  <c:v>2.0877781164279181</c:v>
                </c:pt>
                <c:pt idx="5221">
                  <c:v>2.0847302651630599</c:v>
                </c:pt>
                <c:pt idx="5222">
                  <c:v>2.0786345626333436</c:v>
                </c:pt>
                <c:pt idx="5223">
                  <c:v>2.0725388601036268</c:v>
                </c:pt>
                <c:pt idx="5224">
                  <c:v>2.0694910088387686</c:v>
                </c:pt>
                <c:pt idx="5225">
                  <c:v>2.0664431575739104</c:v>
                </c:pt>
                <c:pt idx="5226">
                  <c:v>2.0603474550441936</c:v>
                </c:pt>
                <c:pt idx="5227">
                  <c:v>2.0542517525144772</c:v>
                </c:pt>
                <c:pt idx="5228">
                  <c:v>2.0481560499847604</c:v>
                </c:pt>
                <c:pt idx="5229">
                  <c:v>2.0420603474550441</c:v>
                </c:pt>
                <c:pt idx="5230">
                  <c:v>2.0390124961901859</c:v>
                </c:pt>
                <c:pt idx="5231">
                  <c:v>2.0329167936604691</c:v>
                </c:pt>
                <c:pt idx="5232">
                  <c:v>2.0268210911307527</c:v>
                </c:pt>
                <c:pt idx="5233">
                  <c:v>2.0207253886010363</c:v>
                </c:pt>
                <c:pt idx="5234">
                  <c:v>2.0146296860713195</c:v>
                </c:pt>
                <c:pt idx="5235">
                  <c:v>2.0115818348064614</c:v>
                </c:pt>
                <c:pt idx="5236">
                  <c:v>2.005486132276745</c:v>
                </c:pt>
                <c:pt idx="5237">
                  <c:v>1.9993904297470282</c:v>
                </c:pt>
                <c:pt idx="5238">
                  <c:v>1.9932947272173118</c:v>
                </c:pt>
                <c:pt idx="5239">
                  <c:v>1.9902468759524534</c:v>
                </c:pt>
                <c:pt idx="5240">
                  <c:v>1.987199024687595</c:v>
                </c:pt>
                <c:pt idx="5241">
                  <c:v>1.9811033221578787</c:v>
                </c:pt>
                <c:pt idx="5242">
                  <c:v>1.9750076196281623</c:v>
                </c:pt>
                <c:pt idx="5243">
                  <c:v>1.9719597683633037</c:v>
                </c:pt>
                <c:pt idx="5244">
                  <c:v>1.9658640658335873</c:v>
                </c:pt>
                <c:pt idx="5245">
                  <c:v>1.9628162145687291</c:v>
                </c:pt>
                <c:pt idx="5246">
                  <c:v>1.9597683633038705</c:v>
                </c:pt>
                <c:pt idx="5247">
                  <c:v>1.9536726607741541</c:v>
                </c:pt>
                <c:pt idx="5248">
                  <c:v>1.950624809509296</c:v>
                </c:pt>
                <c:pt idx="5249">
                  <c:v>1.9475769582444376</c:v>
                </c:pt>
                <c:pt idx="5250">
                  <c:v>1.941481255714721</c:v>
                </c:pt>
                <c:pt idx="5251">
                  <c:v>1.9384334044498628</c:v>
                </c:pt>
                <c:pt idx="5252">
                  <c:v>1.9353855531850044</c:v>
                </c:pt>
                <c:pt idx="5253">
                  <c:v>1.929289850655288</c:v>
                </c:pt>
                <c:pt idx="5254">
                  <c:v>1.9262419993904298</c:v>
                </c:pt>
                <c:pt idx="5255">
                  <c:v>1.920146296860713</c:v>
                </c:pt>
                <c:pt idx="5256">
                  <c:v>1.920146296860713</c:v>
                </c:pt>
                <c:pt idx="5257">
                  <c:v>1.9170984455958548</c:v>
                </c:pt>
                <c:pt idx="5258">
                  <c:v>1.9170984455958548</c:v>
                </c:pt>
                <c:pt idx="5259">
                  <c:v>1.9110027430661383</c:v>
                </c:pt>
                <c:pt idx="5260">
                  <c:v>1.9110027430661383</c:v>
                </c:pt>
                <c:pt idx="5261">
                  <c:v>1.9079548918012799</c:v>
                </c:pt>
                <c:pt idx="5262">
                  <c:v>1.9018591892715635</c:v>
                </c:pt>
                <c:pt idx="5263">
                  <c:v>1.9018591892715635</c:v>
                </c:pt>
                <c:pt idx="5264">
                  <c:v>1.8988113380067053</c:v>
                </c:pt>
                <c:pt idx="5265">
                  <c:v>1.8957634867418469</c:v>
                </c:pt>
                <c:pt idx="5266">
                  <c:v>1.8896677842121303</c:v>
                </c:pt>
                <c:pt idx="5267">
                  <c:v>1.8896677842121303</c:v>
                </c:pt>
                <c:pt idx="5268">
                  <c:v>1.8866199329472721</c:v>
                </c:pt>
                <c:pt idx="5269">
                  <c:v>1.8835720816824137</c:v>
                </c:pt>
                <c:pt idx="5270">
                  <c:v>1.8805242304175556</c:v>
                </c:pt>
                <c:pt idx="5271">
                  <c:v>1.8805242304175556</c:v>
                </c:pt>
                <c:pt idx="5272">
                  <c:v>1.8774763791526974</c:v>
                </c:pt>
                <c:pt idx="5273">
                  <c:v>1.8744285278878392</c:v>
                </c:pt>
                <c:pt idx="5274">
                  <c:v>1.8744285278878392</c:v>
                </c:pt>
                <c:pt idx="5275">
                  <c:v>1.8744285278878392</c:v>
                </c:pt>
                <c:pt idx="5276">
                  <c:v>1.8713806766229806</c:v>
                </c:pt>
                <c:pt idx="5277">
                  <c:v>1.8683328253581224</c:v>
                </c:pt>
                <c:pt idx="5278">
                  <c:v>1.8652849740932642</c:v>
                </c:pt>
                <c:pt idx="5279">
                  <c:v>1.8652849740932642</c:v>
                </c:pt>
                <c:pt idx="5280">
                  <c:v>1.8652849740932642</c:v>
                </c:pt>
                <c:pt idx="5281">
                  <c:v>1.862237122828406</c:v>
                </c:pt>
                <c:pt idx="5282">
                  <c:v>1.862237122828406</c:v>
                </c:pt>
                <c:pt idx="5283">
                  <c:v>1.8591892715635474</c:v>
                </c:pt>
                <c:pt idx="5284">
                  <c:v>1.8591892715635474</c:v>
                </c:pt>
                <c:pt idx="5285">
                  <c:v>1.8561414202986892</c:v>
                </c:pt>
                <c:pt idx="5286">
                  <c:v>1.8561414202986892</c:v>
                </c:pt>
                <c:pt idx="5287">
                  <c:v>1.8561414202986892</c:v>
                </c:pt>
                <c:pt idx="5288">
                  <c:v>1.8561414202986892</c:v>
                </c:pt>
                <c:pt idx="5289">
                  <c:v>1.8561414202986892</c:v>
                </c:pt>
                <c:pt idx="5290">
                  <c:v>1.853093569033831</c:v>
                </c:pt>
                <c:pt idx="5291">
                  <c:v>1.853093569033831</c:v>
                </c:pt>
                <c:pt idx="5292">
                  <c:v>1.853093569033831</c:v>
                </c:pt>
                <c:pt idx="5293">
                  <c:v>1.8500457177689729</c:v>
                </c:pt>
                <c:pt idx="5294">
                  <c:v>1.8500457177689729</c:v>
                </c:pt>
                <c:pt idx="5295">
                  <c:v>1.8500457177689729</c:v>
                </c:pt>
                <c:pt idx="5296">
                  <c:v>1.8500457177689729</c:v>
                </c:pt>
                <c:pt idx="5297">
                  <c:v>1.8500457177689729</c:v>
                </c:pt>
                <c:pt idx="5298">
                  <c:v>1.8469978665041145</c:v>
                </c:pt>
                <c:pt idx="5299">
                  <c:v>1.8469978665041145</c:v>
                </c:pt>
                <c:pt idx="5300">
                  <c:v>1.8439500152392563</c:v>
                </c:pt>
                <c:pt idx="5301">
                  <c:v>1.8439500152392563</c:v>
                </c:pt>
                <c:pt idx="5302">
                  <c:v>1.8469978665041145</c:v>
                </c:pt>
                <c:pt idx="5303">
                  <c:v>1.8439500152392563</c:v>
                </c:pt>
                <c:pt idx="5304">
                  <c:v>1.8409021639743979</c:v>
                </c:pt>
                <c:pt idx="5305">
                  <c:v>1.8439500152392563</c:v>
                </c:pt>
                <c:pt idx="5306">
                  <c:v>1.8439500152392563</c:v>
                </c:pt>
                <c:pt idx="5307">
                  <c:v>1.8439500152392563</c:v>
                </c:pt>
                <c:pt idx="5308">
                  <c:v>1.8439500152392563</c:v>
                </c:pt>
                <c:pt idx="5309">
                  <c:v>1.8409021639743979</c:v>
                </c:pt>
                <c:pt idx="5310">
                  <c:v>1.8409021639743979</c:v>
                </c:pt>
                <c:pt idx="5311">
                  <c:v>1.8409021639743979</c:v>
                </c:pt>
                <c:pt idx="5312">
                  <c:v>1.8409021639743979</c:v>
                </c:pt>
                <c:pt idx="5313">
                  <c:v>1.8409021639743979</c:v>
                </c:pt>
                <c:pt idx="5314">
                  <c:v>1.8409021639743979</c:v>
                </c:pt>
                <c:pt idx="5315">
                  <c:v>1.8409021639743979</c:v>
                </c:pt>
                <c:pt idx="5316">
                  <c:v>1.8409021639743979</c:v>
                </c:pt>
                <c:pt idx="5317">
                  <c:v>1.8409021639743979</c:v>
                </c:pt>
                <c:pt idx="5318">
                  <c:v>1.8409021639743979</c:v>
                </c:pt>
                <c:pt idx="5319">
                  <c:v>1.8409021639743979</c:v>
                </c:pt>
                <c:pt idx="5320">
                  <c:v>1.8378543127095397</c:v>
                </c:pt>
                <c:pt idx="5321">
                  <c:v>1.8378543127095397</c:v>
                </c:pt>
                <c:pt idx="5322">
                  <c:v>1.8378543127095397</c:v>
                </c:pt>
                <c:pt idx="5323">
                  <c:v>1.8378543127095397</c:v>
                </c:pt>
                <c:pt idx="5324">
                  <c:v>1.8378543127095397</c:v>
                </c:pt>
                <c:pt idx="5325">
                  <c:v>1.8378543127095397</c:v>
                </c:pt>
                <c:pt idx="5326">
                  <c:v>1.8378543127095397</c:v>
                </c:pt>
                <c:pt idx="5327">
                  <c:v>1.8378543127095397</c:v>
                </c:pt>
                <c:pt idx="5328">
                  <c:v>1.8348064614446813</c:v>
                </c:pt>
                <c:pt idx="5329">
                  <c:v>1.8348064614446813</c:v>
                </c:pt>
                <c:pt idx="5330">
                  <c:v>1.8348064614446813</c:v>
                </c:pt>
                <c:pt idx="5331">
                  <c:v>1.8317586101798231</c:v>
                </c:pt>
                <c:pt idx="5332">
                  <c:v>1.8317586101798231</c:v>
                </c:pt>
                <c:pt idx="5333">
                  <c:v>1.8317586101798231</c:v>
                </c:pt>
                <c:pt idx="5334">
                  <c:v>1.8317586101798231</c:v>
                </c:pt>
                <c:pt idx="5335">
                  <c:v>1.8317586101798231</c:v>
                </c:pt>
                <c:pt idx="5336">
                  <c:v>1.8287107589149649</c:v>
                </c:pt>
                <c:pt idx="5337">
                  <c:v>1.8256629076501067</c:v>
                </c:pt>
                <c:pt idx="5338">
                  <c:v>1.8287107589149649</c:v>
                </c:pt>
                <c:pt idx="5339">
                  <c:v>1.8256629076501067</c:v>
                </c:pt>
                <c:pt idx="5340">
                  <c:v>1.8226150563852483</c:v>
                </c:pt>
                <c:pt idx="5341">
                  <c:v>1.8226150563852483</c:v>
                </c:pt>
                <c:pt idx="5342">
                  <c:v>1.8226150563852483</c:v>
                </c:pt>
                <c:pt idx="5343">
                  <c:v>1.8226150563852483</c:v>
                </c:pt>
                <c:pt idx="5344">
                  <c:v>1.8195672051203899</c:v>
                </c:pt>
                <c:pt idx="5345">
                  <c:v>1.8195672051203899</c:v>
                </c:pt>
                <c:pt idx="5346">
                  <c:v>1.8165193538555318</c:v>
                </c:pt>
                <c:pt idx="5347">
                  <c:v>1.8165193538555318</c:v>
                </c:pt>
                <c:pt idx="5348">
                  <c:v>1.8165193538555318</c:v>
                </c:pt>
                <c:pt idx="5349">
                  <c:v>1.8165193538555318</c:v>
                </c:pt>
                <c:pt idx="5350">
                  <c:v>1.8134715025906736</c:v>
                </c:pt>
                <c:pt idx="5351">
                  <c:v>1.8134715025906736</c:v>
                </c:pt>
                <c:pt idx="5352">
                  <c:v>1.8104236513258154</c:v>
                </c:pt>
                <c:pt idx="5353">
                  <c:v>1.8104236513258154</c:v>
                </c:pt>
                <c:pt idx="5354">
                  <c:v>1.8073758000609568</c:v>
                </c:pt>
                <c:pt idx="5355">
                  <c:v>1.8043279487960986</c:v>
                </c:pt>
                <c:pt idx="5356">
                  <c:v>1.8043279487960986</c:v>
                </c:pt>
                <c:pt idx="5357">
                  <c:v>1.8012800975312404</c:v>
                </c:pt>
                <c:pt idx="5358">
                  <c:v>1.8012800975312404</c:v>
                </c:pt>
                <c:pt idx="5359">
                  <c:v>1.7982322462663822</c:v>
                </c:pt>
                <c:pt idx="5360">
                  <c:v>1.7982322462663822</c:v>
                </c:pt>
                <c:pt idx="5361">
                  <c:v>1.7951843950015238</c:v>
                </c:pt>
                <c:pt idx="5362">
                  <c:v>1.7951843950015238</c:v>
                </c:pt>
                <c:pt idx="5363">
                  <c:v>1.7921365437366656</c:v>
                </c:pt>
                <c:pt idx="5364">
                  <c:v>1.7890886924718072</c:v>
                </c:pt>
                <c:pt idx="5365">
                  <c:v>1.7860408412069491</c:v>
                </c:pt>
                <c:pt idx="5366">
                  <c:v>1.7860408412069491</c:v>
                </c:pt>
                <c:pt idx="5367">
                  <c:v>1.7860408412069491</c:v>
                </c:pt>
                <c:pt idx="5368">
                  <c:v>1.7829929899420907</c:v>
                </c:pt>
                <c:pt idx="5369">
                  <c:v>1.7829929899420907</c:v>
                </c:pt>
                <c:pt idx="5370">
                  <c:v>1.7799451386772325</c:v>
                </c:pt>
                <c:pt idx="5371">
                  <c:v>1.7799451386772325</c:v>
                </c:pt>
                <c:pt idx="5372">
                  <c:v>1.7768972874123743</c:v>
                </c:pt>
                <c:pt idx="5373">
                  <c:v>1.7738494361475161</c:v>
                </c:pt>
                <c:pt idx="5374">
                  <c:v>1.7708015848826575</c:v>
                </c:pt>
                <c:pt idx="5375">
                  <c:v>1.7708015848826575</c:v>
                </c:pt>
                <c:pt idx="5376">
                  <c:v>1.7677537336177993</c:v>
                </c:pt>
                <c:pt idx="5377">
                  <c:v>1.7647058823529411</c:v>
                </c:pt>
                <c:pt idx="5378">
                  <c:v>1.7616580310880829</c:v>
                </c:pt>
                <c:pt idx="5379">
                  <c:v>1.7586101798232243</c:v>
                </c:pt>
                <c:pt idx="5380">
                  <c:v>1.7586101798232243</c:v>
                </c:pt>
                <c:pt idx="5381">
                  <c:v>1.7555623285583661</c:v>
                </c:pt>
                <c:pt idx="5382">
                  <c:v>1.7555623285583661</c:v>
                </c:pt>
                <c:pt idx="5383">
                  <c:v>1.752514477293508</c:v>
                </c:pt>
                <c:pt idx="5384">
                  <c:v>1.7494666260286498</c:v>
                </c:pt>
                <c:pt idx="5385">
                  <c:v>1.7464187747637916</c:v>
                </c:pt>
                <c:pt idx="5386">
                  <c:v>1.7433709234989332</c:v>
                </c:pt>
                <c:pt idx="5387">
                  <c:v>1.7403230722340748</c:v>
                </c:pt>
                <c:pt idx="5388">
                  <c:v>1.7372752209692166</c:v>
                </c:pt>
                <c:pt idx="5389">
                  <c:v>1.7342273697043584</c:v>
                </c:pt>
                <c:pt idx="5390">
                  <c:v>1.7342273697043584</c:v>
                </c:pt>
                <c:pt idx="5391">
                  <c:v>1.7311795184395</c:v>
                </c:pt>
                <c:pt idx="5392">
                  <c:v>1.7250838159097837</c:v>
                </c:pt>
                <c:pt idx="5393">
                  <c:v>1.7250838159097837</c:v>
                </c:pt>
                <c:pt idx="5394">
                  <c:v>1.7220359646449253</c:v>
                </c:pt>
                <c:pt idx="5395">
                  <c:v>1.7189881133800669</c:v>
                </c:pt>
                <c:pt idx="5396">
                  <c:v>1.7159402621152087</c:v>
                </c:pt>
                <c:pt idx="5397">
                  <c:v>1.7128924108503505</c:v>
                </c:pt>
                <c:pt idx="5398">
                  <c:v>1.7128924108503505</c:v>
                </c:pt>
                <c:pt idx="5399">
                  <c:v>1.7098445595854923</c:v>
                </c:pt>
                <c:pt idx="5400">
                  <c:v>1.7067967083206337</c:v>
                </c:pt>
                <c:pt idx="5401">
                  <c:v>1.7037488570557755</c:v>
                </c:pt>
                <c:pt idx="5402">
                  <c:v>1.7007010057909173</c:v>
                </c:pt>
                <c:pt idx="5403">
                  <c:v>1.6976531545260591</c:v>
                </c:pt>
                <c:pt idx="5404">
                  <c:v>1.6976531545260591</c:v>
                </c:pt>
                <c:pt idx="5405">
                  <c:v>1.6946053032612007</c:v>
                </c:pt>
                <c:pt idx="5406">
                  <c:v>1.6915574519963426</c:v>
                </c:pt>
                <c:pt idx="5407">
                  <c:v>1.685461749466626</c:v>
                </c:pt>
                <c:pt idx="5408">
                  <c:v>1.685461749466626</c:v>
                </c:pt>
                <c:pt idx="5409">
                  <c:v>1.6824138982017676</c:v>
                </c:pt>
                <c:pt idx="5410">
                  <c:v>1.6793660469369094</c:v>
                </c:pt>
                <c:pt idx="5411">
                  <c:v>1.6763181956720512</c:v>
                </c:pt>
                <c:pt idx="5412">
                  <c:v>1.673270344407193</c:v>
                </c:pt>
                <c:pt idx="5413">
                  <c:v>1.6702224931423346</c:v>
                </c:pt>
                <c:pt idx="5414">
                  <c:v>1.6671746418774762</c:v>
                </c:pt>
                <c:pt idx="5415">
                  <c:v>1.6671746418774762</c:v>
                </c:pt>
                <c:pt idx="5416">
                  <c:v>1.6610789393477599</c:v>
                </c:pt>
                <c:pt idx="5417">
                  <c:v>1.6610789393477599</c:v>
                </c:pt>
                <c:pt idx="5418">
                  <c:v>1.654983236818043</c:v>
                </c:pt>
                <c:pt idx="5419">
                  <c:v>1.654983236818043</c:v>
                </c:pt>
                <c:pt idx="5420">
                  <c:v>1.6519353855531849</c:v>
                </c:pt>
                <c:pt idx="5421">
                  <c:v>1.6488875342883267</c:v>
                </c:pt>
                <c:pt idx="5422">
                  <c:v>1.6488875342883267</c:v>
                </c:pt>
                <c:pt idx="5423">
                  <c:v>1.6458396830234685</c:v>
                </c:pt>
                <c:pt idx="5424">
                  <c:v>1.6397439804937517</c:v>
                </c:pt>
                <c:pt idx="5425">
                  <c:v>1.6366961292288935</c:v>
                </c:pt>
                <c:pt idx="5426">
                  <c:v>1.6366961292288935</c:v>
                </c:pt>
                <c:pt idx="5427">
                  <c:v>1.6306004266991769</c:v>
                </c:pt>
                <c:pt idx="5428">
                  <c:v>1.6306004266991769</c:v>
                </c:pt>
                <c:pt idx="5429">
                  <c:v>1.6275525754343187</c:v>
                </c:pt>
                <c:pt idx="5430">
                  <c:v>1.6245047241694606</c:v>
                </c:pt>
                <c:pt idx="5431">
                  <c:v>1.6214568729046022</c:v>
                </c:pt>
                <c:pt idx="5432">
                  <c:v>1.6184090216397438</c:v>
                </c:pt>
                <c:pt idx="5433">
                  <c:v>1.6153611703748856</c:v>
                </c:pt>
                <c:pt idx="5434">
                  <c:v>1.6153611703748856</c:v>
                </c:pt>
                <c:pt idx="5435">
                  <c:v>1.6092654678451692</c:v>
                </c:pt>
                <c:pt idx="5436">
                  <c:v>1.6092654678451692</c:v>
                </c:pt>
                <c:pt idx="5437">
                  <c:v>1.6062176165803106</c:v>
                </c:pt>
                <c:pt idx="5438">
                  <c:v>1.6031697653154524</c:v>
                </c:pt>
                <c:pt idx="5439">
                  <c:v>1.6001219140505942</c:v>
                </c:pt>
                <c:pt idx="5440">
                  <c:v>1.597074062785736</c:v>
                </c:pt>
                <c:pt idx="5441">
                  <c:v>1.5940262115208779</c:v>
                </c:pt>
                <c:pt idx="5442">
                  <c:v>1.5909783602560195</c:v>
                </c:pt>
                <c:pt idx="5443">
                  <c:v>1.5879305089911611</c:v>
                </c:pt>
                <c:pt idx="5444">
                  <c:v>1.5848826577263029</c:v>
                </c:pt>
                <c:pt idx="5445">
                  <c:v>1.5818348064614447</c:v>
                </c:pt>
                <c:pt idx="5446">
                  <c:v>1.5818348064614447</c:v>
                </c:pt>
                <c:pt idx="5447">
                  <c:v>1.5787869551965863</c:v>
                </c:pt>
                <c:pt idx="5448">
                  <c:v>1.5757391039317281</c:v>
                </c:pt>
                <c:pt idx="5449">
                  <c:v>1.5757391039317281</c:v>
                </c:pt>
                <c:pt idx="5450">
                  <c:v>1.5726912526668699</c:v>
                </c:pt>
                <c:pt idx="5451">
                  <c:v>1.5696434014020115</c:v>
                </c:pt>
                <c:pt idx="5452">
                  <c:v>1.5665955501371531</c:v>
                </c:pt>
                <c:pt idx="5453">
                  <c:v>1.5635476988722949</c:v>
                </c:pt>
                <c:pt idx="5454">
                  <c:v>1.5635476988722949</c:v>
                </c:pt>
                <c:pt idx="5455">
                  <c:v>1.5604998476074368</c:v>
                </c:pt>
                <c:pt idx="5456">
                  <c:v>1.5574519963425786</c:v>
                </c:pt>
                <c:pt idx="5457">
                  <c:v>1.5513562938128618</c:v>
                </c:pt>
                <c:pt idx="5458">
                  <c:v>1.5513562938128618</c:v>
                </c:pt>
                <c:pt idx="5459">
                  <c:v>1.5513562938128618</c:v>
                </c:pt>
                <c:pt idx="5460">
                  <c:v>1.5483084425480036</c:v>
                </c:pt>
                <c:pt idx="5461">
                  <c:v>1.5452605912831454</c:v>
                </c:pt>
                <c:pt idx="5462">
                  <c:v>1.5452605912831454</c:v>
                </c:pt>
                <c:pt idx="5463">
                  <c:v>1.542212740018287</c:v>
                </c:pt>
                <c:pt idx="5464">
                  <c:v>1.5391648887534286</c:v>
                </c:pt>
                <c:pt idx="5465">
                  <c:v>1.5391648887534286</c:v>
                </c:pt>
                <c:pt idx="5466">
                  <c:v>1.5361170374885704</c:v>
                </c:pt>
                <c:pt idx="5467">
                  <c:v>1.5330691862237122</c:v>
                </c:pt>
                <c:pt idx="5468">
                  <c:v>1.5330691862237122</c:v>
                </c:pt>
                <c:pt idx="5469">
                  <c:v>1.5300213349588538</c:v>
                </c:pt>
                <c:pt idx="5470">
                  <c:v>1.5269734836939957</c:v>
                </c:pt>
                <c:pt idx="5471">
                  <c:v>1.5239256324291375</c:v>
                </c:pt>
                <c:pt idx="5472">
                  <c:v>1.5208777811642791</c:v>
                </c:pt>
                <c:pt idx="5473">
                  <c:v>1.5208777811642791</c:v>
                </c:pt>
                <c:pt idx="5474">
                  <c:v>1.5208777811642791</c:v>
                </c:pt>
                <c:pt idx="5475">
                  <c:v>1.5147820786345625</c:v>
                </c:pt>
                <c:pt idx="5476">
                  <c:v>1.5147820786345625</c:v>
                </c:pt>
                <c:pt idx="5477">
                  <c:v>1.5117342273697043</c:v>
                </c:pt>
                <c:pt idx="5478">
                  <c:v>1.5117342273697043</c:v>
                </c:pt>
                <c:pt idx="5479">
                  <c:v>1.5086863761048461</c:v>
                </c:pt>
                <c:pt idx="5480">
                  <c:v>1.5086863761048461</c:v>
                </c:pt>
                <c:pt idx="5481">
                  <c:v>1.5025906735751293</c:v>
                </c:pt>
                <c:pt idx="5482">
                  <c:v>1.5025906735751293</c:v>
                </c:pt>
                <c:pt idx="5483">
                  <c:v>1.5025906735751293</c:v>
                </c:pt>
                <c:pt idx="5484">
                  <c:v>1.4995428223102711</c:v>
                </c:pt>
                <c:pt idx="5485">
                  <c:v>1.496494971045413</c:v>
                </c:pt>
                <c:pt idx="5486">
                  <c:v>1.496494971045413</c:v>
                </c:pt>
                <c:pt idx="5487">
                  <c:v>1.4934471197805548</c:v>
                </c:pt>
                <c:pt idx="5488">
                  <c:v>1.4934471197805548</c:v>
                </c:pt>
                <c:pt idx="5489">
                  <c:v>1.4934471197805548</c:v>
                </c:pt>
                <c:pt idx="5490">
                  <c:v>1.4903992685156964</c:v>
                </c:pt>
                <c:pt idx="5491">
                  <c:v>1.4903992685156964</c:v>
                </c:pt>
                <c:pt idx="5492">
                  <c:v>1.4903992685156964</c:v>
                </c:pt>
                <c:pt idx="5493">
                  <c:v>1.487351417250838</c:v>
                </c:pt>
                <c:pt idx="5494">
                  <c:v>1.4843035659859798</c:v>
                </c:pt>
                <c:pt idx="5495">
                  <c:v>1.4812557147211216</c:v>
                </c:pt>
                <c:pt idx="5496">
                  <c:v>1.4782078634562632</c:v>
                </c:pt>
                <c:pt idx="5497">
                  <c:v>1.4782078634562632</c:v>
                </c:pt>
                <c:pt idx="5498">
                  <c:v>1.475160012191405</c:v>
                </c:pt>
                <c:pt idx="5499">
                  <c:v>1.475160012191405</c:v>
                </c:pt>
                <c:pt idx="5500">
                  <c:v>1.475160012191405</c:v>
                </c:pt>
                <c:pt idx="5501">
                  <c:v>1.4721121609265468</c:v>
                </c:pt>
                <c:pt idx="5502">
                  <c:v>1.4690643096616884</c:v>
                </c:pt>
                <c:pt idx="5503">
                  <c:v>1.4690643096616884</c:v>
                </c:pt>
                <c:pt idx="5504">
                  <c:v>1.4690643096616884</c:v>
                </c:pt>
                <c:pt idx="5505">
                  <c:v>1.4690643096616884</c:v>
                </c:pt>
                <c:pt idx="5506">
                  <c:v>1.46601645839683</c:v>
                </c:pt>
                <c:pt idx="5507">
                  <c:v>1.46601645839683</c:v>
                </c:pt>
                <c:pt idx="5508">
                  <c:v>1.46601645839683</c:v>
                </c:pt>
                <c:pt idx="5509">
                  <c:v>1.4629686071319719</c:v>
                </c:pt>
                <c:pt idx="5510">
                  <c:v>1.4629686071319719</c:v>
                </c:pt>
                <c:pt idx="5511">
                  <c:v>1.4599207558671137</c:v>
                </c:pt>
                <c:pt idx="5512">
                  <c:v>1.4599207558671137</c:v>
                </c:pt>
                <c:pt idx="5513">
                  <c:v>1.4599207558671137</c:v>
                </c:pt>
                <c:pt idx="5514">
                  <c:v>1.4568729046022555</c:v>
                </c:pt>
                <c:pt idx="5515">
                  <c:v>1.4568729046022555</c:v>
                </c:pt>
                <c:pt idx="5516">
                  <c:v>1.4538250533373969</c:v>
                </c:pt>
                <c:pt idx="5517">
                  <c:v>1.4538250533373969</c:v>
                </c:pt>
                <c:pt idx="5518">
                  <c:v>1.4507772020725387</c:v>
                </c:pt>
                <c:pt idx="5519">
                  <c:v>1.4507772020725387</c:v>
                </c:pt>
                <c:pt idx="5520">
                  <c:v>1.4477293508076805</c:v>
                </c:pt>
                <c:pt idx="5521">
                  <c:v>1.4477293508076805</c:v>
                </c:pt>
                <c:pt idx="5522">
                  <c:v>1.4477293508076805</c:v>
                </c:pt>
                <c:pt idx="5523">
                  <c:v>1.4446814995428223</c:v>
                </c:pt>
                <c:pt idx="5524">
                  <c:v>1.4446814995428223</c:v>
                </c:pt>
                <c:pt idx="5525">
                  <c:v>1.4446814995428223</c:v>
                </c:pt>
                <c:pt idx="5526">
                  <c:v>1.4416336482779641</c:v>
                </c:pt>
                <c:pt idx="5527">
                  <c:v>1.4385857970131055</c:v>
                </c:pt>
                <c:pt idx="5528">
                  <c:v>1.4385857970131055</c:v>
                </c:pt>
                <c:pt idx="5529">
                  <c:v>1.4385857970131055</c:v>
                </c:pt>
                <c:pt idx="5530">
                  <c:v>1.4355379457482473</c:v>
                </c:pt>
                <c:pt idx="5531">
                  <c:v>1.4355379457482473</c:v>
                </c:pt>
                <c:pt idx="5532">
                  <c:v>1.4355379457482473</c:v>
                </c:pt>
                <c:pt idx="5533">
                  <c:v>1.4324900944833892</c:v>
                </c:pt>
                <c:pt idx="5534">
                  <c:v>1.4324900944833892</c:v>
                </c:pt>
                <c:pt idx="5535">
                  <c:v>1.429442243218531</c:v>
                </c:pt>
                <c:pt idx="5536">
                  <c:v>1.429442243218531</c:v>
                </c:pt>
                <c:pt idx="5537">
                  <c:v>1.429442243218531</c:v>
                </c:pt>
                <c:pt idx="5538">
                  <c:v>1.4263943919536726</c:v>
                </c:pt>
                <c:pt idx="5539">
                  <c:v>1.4263943919536726</c:v>
                </c:pt>
                <c:pt idx="5540">
                  <c:v>1.4233465406888144</c:v>
                </c:pt>
                <c:pt idx="5541">
                  <c:v>1.420298689423956</c:v>
                </c:pt>
                <c:pt idx="5542">
                  <c:v>1.4233465406888144</c:v>
                </c:pt>
                <c:pt idx="5543">
                  <c:v>1.420298689423956</c:v>
                </c:pt>
                <c:pt idx="5544">
                  <c:v>1.420298689423956</c:v>
                </c:pt>
                <c:pt idx="5545">
                  <c:v>1.4172508381590978</c:v>
                </c:pt>
                <c:pt idx="5546">
                  <c:v>1.4172508381590978</c:v>
                </c:pt>
                <c:pt idx="5547">
                  <c:v>1.4142029868942394</c:v>
                </c:pt>
                <c:pt idx="5548">
                  <c:v>1.4111551356293812</c:v>
                </c:pt>
                <c:pt idx="5549">
                  <c:v>1.4111551356293812</c:v>
                </c:pt>
                <c:pt idx="5550">
                  <c:v>1.4111551356293812</c:v>
                </c:pt>
                <c:pt idx="5551">
                  <c:v>1.408107284364523</c:v>
                </c:pt>
                <c:pt idx="5552">
                  <c:v>1.408107284364523</c:v>
                </c:pt>
                <c:pt idx="5553">
                  <c:v>1.408107284364523</c:v>
                </c:pt>
                <c:pt idx="5554">
                  <c:v>1.4050594330996649</c:v>
                </c:pt>
                <c:pt idx="5555">
                  <c:v>1.4020115818348062</c:v>
                </c:pt>
                <c:pt idx="5556">
                  <c:v>1.4020115818348062</c:v>
                </c:pt>
                <c:pt idx="5557">
                  <c:v>1.4020115818348062</c:v>
                </c:pt>
                <c:pt idx="5558">
                  <c:v>1.4020115818348062</c:v>
                </c:pt>
                <c:pt idx="5559">
                  <c:v>1.398963730569948</c:v>
                </c:pt>
                <c:pt idx="5560">
                  <c:v>1.3959158793050899</c:v>
                </c:pt>
                <c:pt idx="5561">
                  <c:v>1.3959158793050899</c:v>
                </c:pt>
                <c:pt idx="5562">
                  <c:v>1.3928680280402317</c:v>
                </c:pt>
                <c:pt idx="5563">
                  <c:v>1.3928680280402317</c:v>
                </c:pt>
                <c:pt idx="5564">
                  <c:v>1.3898201767753733</c:v>
                </c:pt>
                <c:pt idx="5565">
                  <c:v>1.3898201767753733</c:v>
                </c:pt>
                <c:pt idx="5566">
                  <c:v>1.3898201767753733</c:v>
                </c:pt>
                <c:pt idx="5567">
                  <c:v>1.3867723255105149</c:v>
                </c:pt>
                <c:pt idx="5568">
                  <c:v>1.3867723255105149</c:v>
                </c:pt>
                <c:pt idx="5569">
                  <c:v>1.3837244742456567</c:v>
                </c:pt>
                <c:pt idx="5570">
                  <c:v>1.3837244742456567</c:v>
                </c:pt>
                <c:pt idx="5571">
                  <c:v>1.3806766229807985</c:v>
                </c:pt>
                <c:pt idx="5572">
                  <c:v>1.3806766229807985</c:v>
                </c:pt>
                <c:pt idx="5573">
                  <c:v>1.3806766229807985</c:v>
                </c:pt>
                <c:pt idx="5574">
                  <c:v>1.3776287717159401</c:v>
                </c:pt>
                <c:pt idx="5575">
                  <c:v>1.3745809204510819</c:v>
                </c:pt>
                <c:pt idx="5576">
                  <c:v>1.3745809204510819</c:v>
                </c:pt>
                <c:pt idx="5577">
                  <c:v>1.3745809204510819</c:v>
                </c:pt>
                <c:pt idx="5578">
                  <c:v>1.3715330691862238</c:v>
                </c:pt>
                <c:pt idx="5579">
                  <c:v>1.3715330691862238</c:v>
                </c:pt>
                <c:pt idx="5580">
                  <c:v>1.3684852179213653</c:v>
                </c:pt>
                <c:pt idx="5581">
                  <c:v>1.3684852179213653</c:v>
                </c:pt>
                <c:pt idx="5582">
                  <c:v>1.3654373666565072</c:v>
                </c:pt>
                <c:pt idx="5583">
                  <c:v>1.3654373666565072</c:v>
                </c:pt>
                <c:pt idx="5584">
                  <c:v>1.3654373666565072</c:v>
                </c:pt>
                <c:pt idx="5585">
                  <c:v>1.3623895153916488</c:v>
                </c:pt>
                <c:pt idx="5586">
                  <c:v>1.3623895153916488</c:v>
                </c:pt>
                <c:pt idx="5587">
                  <c:v>1.3593416641267906</c:v>
                </c:pt>
                <c:pt idx="5588">
                  <c:v>1.3623895153916488</c:v>
                </c:pt>
                <c:pt idx="5589">
                  <c:v>1.3593416641267906</c:v>
                </c:pt>
                <c:pt idx="5590">
                  <c:v>1.3593416641267906</c:v>
                </c:pt>
                <c:pt idx="5591">
                  <c:v>1.3593416641267906</c:v>
                </c:pt>
                <c:pt idx="5592">
                  <c:v>1.3562938128619324</c:v>
                </c:pt>
                <c:pt idx="5593">
                  <c:v>1.3562938128619324</c:v>
                </c:pt>
                <c:pt idx="5594">
                  <c:v>1.3562938128619324</c:v>
                </c:pt>
                <c:pt idx="5595">
                  <c:v>1.3532459615970742</c:v>
                </c:pt>
                <c:pt idx="5596">
                  <c:v>1.3532459615970742</c:v>
                </c:pt>
                <c:pt idx="5597">
                  <c:v>1.3532459615970742</c:v>
                </c:pt>
                <c:pt idx="5598">
                  <c:v>1.3532459615970742</c:v>
                </c:pt>
                <c:pt idx="5599">
                  <c:v>1.3501981103322156</c:v>
                </c:pt>
                <c:pt idx="5600">
                  <c:v>1.3501981103322156</c:v>
                </c:pt>
                <c:pt idx="5601">
                  <c:v>1.3501981103322156</c:v>
                </c:pt>
                <c:pt idx="5602">
                  <c:v>1.3471502590673574</c:v>
                </c:pt>
                <c:pt idx="5603">
                  <c:v>1.3471502590673574</c:v>
                </c:pt>
                <c:pt idx="5604">
                  <c:v>1.3501981103322156</c:v>
                </c:pt>
                <c:pt idx="5605">
                  <c:v>1.3501981103322156</c:v>
                </c:pt>
                <c:pt idx="5606">
                  <c:v>1.3501981103322156</c:v>
                </c:pt>
                <c:pt idx="5607">
                  <c:v>1.3501981103322156</c:v>
                </c:pt>
                <c:pt idx="5608">
                  <c:v>1.3562938128619324</c:v>
                </c:pt>
                <c:pt idx="5609">
                  <c:v>1.3593416641267906</c:v>
                </c:pt>
                <c:pt idx="5610">
                  <c:v>1.3623895153916488</c:v>
                </c:pt>
                <c:pt idx="5611">
                  <c:v>1.3623895153916488</c:v>
                </c:pt>
                <c:pt idx="5612">
                  <c:v>1.3654373666565072</c:v>
                </c:pt>
                <c:pt idx="5613">
                  <c:v>1.3684852179213653</c:v>
                </c:pt>
                <c:pt idx="5614">
                  <c:v>1.3745809204510819</c:v>
                </c:pt>
                <c:pt idx="5615">
                  <c:v>1.3776287717159401</c:v>
                </c:pt>
                <c:pt idx="5616">
                  <c:v>1.3837244742456567</c:v>
                </c:pt>
                <c:pt idx="5617">
                  <c:v>1.3837244742456567</c:v>
                </c:pt>
                <c:pt idx="5618">
                  <c:v>1.3867723255105149</c:v>
                </c:pt>
                <c:pt idx="5619">
                  <c:v>1.3928680280402317</c:v>
                </c:pt>
                <c:pt idx="5620">
                  <c:v>1.3959158793050899</c:v>
                </c:pt>
                <c:pt idx="5621">
                  <c:v>1.398963730569948</c:v>
                </c:pt>
                <c:pt idx="5622">
                  <c:v>1.4020115818348062</c:v>
                </c:pt>
                <c:pt idx="5623">
                  <c:v>1.4020115818348062</c:v>
                </c:pt>
                <c:pt idx="5624">
                  <c:v>1.4050594330996649</c:v>
                </c:pt>
                <c:pt idx="5625">
                  <c:v>1.408107284364523</c:v>
                </c:pt>
                <c:pt idx="5626">
                  <c:v>1.408107284364523</c:v>
                </c:pt>
                <c:pt idx="5627">
                  <c:v>1.408107284364523</c:v>
                </c:pt>
                <c:pt idx="5628">
                  <c:v>1.4050594330996649</c:v>
                </c:pt>
                <c:pt idx="5629">
                  <c:v>1.4050594330996649</c:v>
                </c:pt>
                <c:pt idx="5630">
                  <c:v>1.4020115818348062</c:v>
                </c:pt>
                <c:pt idx="5631">
                  <c:v>1.4020115818348062</c:v>
                </c:pt>
                <c:pt idx="5632">
                  <c:v>1.398963730569948</c:v>
                </c:pt>
                <c:pt idx="5633">
                  <c:v>1.398963730569948</c:v>
                </c:pt>
                <c:pt idx="5634">
                  <c:v>1.3959158793050899</c:v>
                </c:pt>
                <c:pt idx="5635">
                  <c:v>1.3928680280402317</c:v>
                </c:pt>
                <c:pt idx="5636">
                  <c:v>1.3959158793050899</c:v>
                </c:pt>
                <c:pt idx="5637">
                  <c:v>1.3928680280402317</c:v>
                </c:pt>
                <c:pt idx="5638">
                  <c:v>1.3928680280402317</c:v>
                </c:pt>
                <c:pt idx="5639">
                  <c:v>1.3928680280402317</c:v>
                </c:pt>
                <c:pt idx="5640">
                  <c:v>1.3928680280402317</c:v>
                </c:pt>
                <c:pt idx="5641">
                  <c:v>1.3898201767753733</c:v>
                </c:pt>
                <c:pt idx="5642">
                  <c:v>1.3898201767753733</c:v>
                </c:pt>
                <c:pt idx="5643">
                  <c:v>1.3898201767753733</c:v>
                </c:pt>
                <c:pt idx="5644">
                  <c:v>1.3898201767753733</c:v>
                </c:pt>
                <c:pt idx="5645">
                  <c:v>1.3867723255105149</c:v>
                </c:pt>
                <c:pt idx="5646">
                  <c:v>1.3867723255105149</c:v>
                </c:pt>
                <c:pt idx="5647">
                  <c:v>1.3898201767753733</c:v>
                </c:pt>
                <c:pt idx="5648">
                  <c:v>1.3867723255105149</c:v>
                </c:pt>
                <c:pt idx="5649">
                  <c:v>1.3867723255105149</c:v>
                </c:pt>
                <c:pt idx="5650">
                  <c:v>1.3867723255105149</c:v>
                </c:pt>
                <c:pt idx="5651">
                  <c:v>1.3867723255105149</c:v>
                </c:pt>
                <c:pt idx="5652">
                  <c:v>1.3837244742456567</c:v>
                </c:pt>
                <c:pt idx="5653">
                  <c:v>1.3867723255105149</c:v>
                </c:pt>
                <c:pt idx="5654">
                  <c:v>1.3837244742456567</c:v>
                </c:pt>
                <c:pt idx="5655">
                  <c:v>1.3837244742456567</c:v>
                </c:pt>
                <c:pt idx="5656">
                  <c:v>1.3806766229807985</c:v>
                </c:pt>
                <c:pt idx="5657">
                  <c:v>1.3806766229807985</c:v>
                </c:pt>
                <c:pt idx="5658">
                  <c:v>1.3806766229807985</c:v>
                </c:pt>
                <c:pt idx="5659">
                  <c:v>1.3806766229807985</c:v>
                </c:pt>
                <c:pt idx="5660">
                  <c:v>1.3806766229807985</c:v>
                </c:pt>
                <c:pt idx="5661">
                  <c:v>1.3806766229807985</c:v>
                </c:pt>
                <c:pt idx="5662">
                  <c:v>1.3776287717159401</c:v>
                </c:pt>
                <c:pt idx="5663">
                  <c:v>1.3776287717159401</c:v>
                </c:pt>
                <c:pt idx="5664">
                  <c:v>1.3776287717159401</c:v>
                </c:pt>
                <c:pt idx="5665">
                  <c:v>1.3776287717159401</c:v>
                </c:pt>
                <c:pt idx="5666">
                  <c:v>1.3806766229807985</c:v>
                </c:pt>
                <c:pt idx="5667">
                  <c:v>1.3806766229807985</c:v>
                </c:pt>
                <c:pt idx="5668">
                  <c:v>1.3837244742456567</c:v>
                </c:pt>
                <c:pt idx="5669">
                  <c:v>1.3837244742456567</c:v>
                </c:pt>
                <c:pt idx="5670">
                  <c:v>1.3837244742456567</c:v>
                </c:pt>
                <c:pt idx="5671">
                  <c:v>1.3867723255105149</c:v>
                </c:pt>
                <c:pt idx="5672">
                  <c:v>1.3898201767753733</c:v>
                </c:pt>
                <c:pt idx="5673">
                  <c:v>1.3928680280402317</c:v>
                </c:pt>
                <c:pt idx="5674">
                  <c:v>1.3928680280402317</c:v>
                </c:pt>
                <c:pt idx="5675">
                  <c:v>1.3959158793050899</c:v>
                </c:pt>
                <c:pt idx="5676">
                  <c:v>1.398963730569948</c:v>
                </c:pt>
                <c:pt idx="5677">
                  <c:v>1.4020115818348062</c:v>
                </c:pt>
                <c:pt idx="5678">
                  <c:v>1.4050594330996649</c:v>
                </c:pt>
                <c:pt idx="5679">
                  <c:v>1.408107284364523</c:v>
                </c:pt>
                <c:pt idx="5680">
                  <c:v>1.408107284364523</c:v>
                </c:pt>
                <c:pt idx="5681">
                  <c:v>1.4142029868942394</c:v>
                </c:pt>
                <c:pt idx="5682">
                  <c:v>1.420298689423956</c:v>
                </c:pt>
                <c:pt idx="5683">
                  <c:v>1.4263943919536726</c:v>
                </c:pt>
                <c:pt idx="5684">
                  <c:v>1.4324900944833892</c:v>
                </c:pt>
                <c:pt idx="5685">
                  <c:v>1.4416336482779641</c:v>
                </c:pt>
                <c:pt idx="5686">
                  <c:v>1.4477293508076805</c:v>
                </c:pt>
                <c:pt idx="5687">
                  <c:v>1.4568729046022555</c:v>
                </c:pt>
                <c:pt idx="5688">
                  <c:v>1.4690643096616884</c:v>
                </c:pt>
                <c:pt idx="5689">
                  <c:v>1.487351417250838</c:v>
                </c:pt>
                <c:pt idx="5690">
                  <c:v>1.4934471197805548</c:v>
                </c:pt>
                <c:pt idx="5691">
                  <c:v>1.5056385248399879</c:v>
                </c:pt>
                <c:pt idx="5692">
                  <c:v>1.5269734836939957</c:v>
                </c:pt>
                <c:pt idx="5693">
                  <c:v>1.5361170374885704</c:v>
                </c:pt>
                <c:pt idx="5694">
                  <c:v>1.5574519963425786</c:v>
                </c:pt>
                <c:pt idx="5695">
                  <c:v>1.5787869551965863</c:v>
                </c:pt>
                <c:pt idx="5696">
                  <c:v>1.5848826577263029</c:v>
                </c:pt>
                <c:pt idx="5697">
                  <c:v>1.6123133191100274</c:v>
                </c:pt>
                <c:pt idx="5698">
                  <c:v>1.6336482779640353</c:v>
                </c:pt>
                <c:pt idx="5699">
                  <c:v>1.6397439804937517</c:v>
                </c:pt>
                <c:pt idx="5700">
                  <c:v>1.673270344407193</c:v>
                </c:pt>
                <c:pt idx="5701">
                  <c:v>1.6976531545260591</c:v>
                </c:pt>
                <c:pt idx="5702">
                  <c:v>1.7189881133800669</c:v>
                </c:pt>
                <c:pt idx="5703">
                  <c:v>1.7372752209692166</c:v>
                </c:pt>
                <c:pt idx="5704">
                  <c:v>1.7647058823529411</c:v>
                </c:pt>
                <c:pt idx="5705">
                  <c:v>1.7860408412069491</c:v>
                </c:pt>
                <c:pt idx="5706">
                  <c:v>1.8073758000609568</c:v>
                </c:pt>
                <c:pt idx="5707">
                  <c:v>1.8317586101798231</c:v>
                </c:pt>
                <c:pt idx="5708">
                  <c:v>1.8591892715635474</c:v>
                </c:pt>
                <c:pt idx="5709">
                  <c:v>1.8835720816824137</c:v>
                </c:pt>
                <c:pt idx="5710">
                  <c:v>1.9018591892715635</c:v>
                </c:pt>
                <c:pt idx="5711">
                  <c:v>1.9323377019201462</c:v>
                </c:pt>
                <c:pt idx="5712">
                  <c:v>1.9536726607741541</c:v>
                </c:pt>
                <c:pt idx="5713">
                  <c:v>1.9841511734227368</c:v>
                </c:pt>
                <c:pt idx="5714">
                  <c:v>2.0207253886010363</c:v>
                </c:pt>
                <c:pt idx="5715">
                  <c:v>2.0420603474550441</c:v>
                </c:pt>
                <c:pt idx="5716">
                  <c:v>2.0725388601036268</c:v>
                </c:pt>
                <c:pt idx="5717">
                  <c:v>2.0999695214873513</c:v>
                </c:pt>
                <c:pt idx="5718">
                  <c:v>2.130448034135934</c:v>
                </c:pt>
                <c:pt idx="5719">
                  <c:v>2.1609265467845167</c:v>
                </c:pt>
                <c:pt idx="5720">
                  <c:v>2.1914050594330998</c:v>
                </c:pt>
                <c:pt idx="5721">
                  <c:v>2.2279792746113989</c:v>
                </c:pt>
                <c:pt idx="5722">
                  <c:v>2.2523620847302648</c:v>
                </c:pt>
                <c:pt idx="5723">
                  <c:v>2.2767448948491311</c:v>
                </c:pt>
                <c:pt idx="5724">
                  <c:v>2.3072234074977143</c:v>
                </c:pt>
                <c:pt idx="5725">
                  <c:v>2.3377019201462965</c:v>
                </c:pt>
                <c:pt idx="5726">
                  <c:v>2.365132581530021</c:v>
                </c:pt>
                <c:pt idx="5727">
                  <c:v>2.3956110941786042</c:v>
                </c:pt>
                <c:pt idx="5728">
                  <c:v>2.4230417555623287</c:v>
                </c:pt>
                <c:pt idx="5729">
                  <c:v>2.4535202682109114</c:v>
                </c:pt>
                <c:pt idx="5730">
                  <c:v>2.4870466321243523</c:v>
                </c:pt>
                <c:pt idx="5731">
                  <c:v>2.5083815909783604</c:v>
                </c:pt>
                <c:pt idx="5732">
                  <c:v>2.5327644010972263</c:v>
                </c:pt>
                <c:pt idx="5733">
                  <c:v>2.5662907650106672</c:v>
                </c:pt>
                <c:pt idx="5734">
                  <c:v>2.5967692776592499</c:v>
                </c:pt>
                <c:pt idx="5735">
                  <c:v>2.6211520877781163</c:v>
                </c:pt>
                <c:pt idx="5736">
                  <c:v>2.6485827491618408</c:v>
                </c:pt>
                <c:pt idx="5737">
                  <c:v>2.6821091130752821</c:v>
                </c:pt>
                <c:pt idx="5738">
                  <c:v>2.7064919231941484</c:v>
                </c:pt>
                <c:pt idx="5739">
                  <c:v>2.7339225845778725</c:v>
                </c:pt>
                <c:pt idx="5740">
                  <c:v>2.7552575434318802</c:v>
                </c:pt>
                <c:pt idx="5741">
                  <c:v>2.7857360560804634</c:v>
                </c:pt>
                <c:pt idx="5742">
                  <c:v>2.8070710149344715</c:v>
                </c:pt>
                <c:pt idx="5743">
                  <c:v>2.8375495275830538</c:v>
                </c:pt>
                <c:pt idx="5744">
                  <c:v>2.8619323377019201</c:v>
                </c:pt>
                <c:pt idx="5745">
                  <c:v>2.8863151478207865</c:v>
                </c:pt>
                <c:pt idx="5746">
                  <c:v>2.8924108503505028</c:v>
                </c:pt>
                <c:pt idx="5747">
                  <c:v>2.9259372142639437</c:v>
                </c:pt>
                <c:pt idx="5748">
                  <c:v>2.9564157269125264</c:v>
                </c:pt>
                <c:pt idx="5749">
                  <c:v>2.9807985370313927</c:v>
                </c:pt>
                <c:pt idx="5750">
                  <c:v>3.0051813471502586</c:v>
                </c:pt>
                <c:pt idx="5751">
                  <c:v>3.0143249009448341</c:v>
                </c:pt>
                <c:pt idx="5752">
                  <c:v>3.0539469673879913</c:v>
                </c:pt>
                <c:pt idx="5753">
                  <c:v>3.075281926241999</c:v>
                </c:pt>
                <c:pt idx="5754">
                  <c:v>3.1027125876257236</c:v>
                </c:pt>
                <c:pt idx="5755">
                  <c:v>3.1301432490094481</c:v>
                </c:pt>
                <c:pt idx="5756">
                  <c:v>3.1575739103931726</c:v>
                </c:pt>
                <c:pt idx="5757">
                  <c:v>3.1819567205120389</c:v>
                </c:pt>
                <c:pt idx="5758">
                  <c:v>3.2063395306309048</c:v>
                </c:pt>
                <c:pt idx="5759">
                  <c:v>3.2368180432794875</c:v>
                </c:pt>
                <c:pt idx="5760">
                  <c:v>3.2612008533983539</c:v>
                </c:pt>
                <c:pt idx="5761">
                  <c:v>3.2794879609875034</c:v>
                </c:pt>
                <c:pt idx="5762">
                  <c:v>3.3099664736360861</c:v>
                </c:pt>
                <c:pt idx="5763">
                  <c:v>3.3373971350198106</c:v>
                </c:pt>
                <c:pt idx="5764">
                  <c:v>3.361779945138677</c:v>
                </c:pt>
                <c:pt idx="5765">
                  <c:v>3.3892106065224015</c:v>
                </c:pt>
                <c:pt idx="5766">
                  <c:v>3.4105455653764092</c:v>
                </c:pt>
                <c:pt idx="5767">
                  <c:v>3.4379762267601337</c:v>
                </c:pt>
                <c:pt idx="5768">
                  <c:v>3.4684547394087168</c:v>
                </c:pt>
                <c:pt idx="5769">
                  <c:v>3.4897896982627246</c:v>
                </c:pt>
                <c:pt idx="5770">
                  <c:v>3.5233160621761659</c:v>
                </c:pt>
                <c:pt idx="5771">
                  <c:v>3.541603169765315</c:v>
                </c:pt>
                <c:pt idx="5772">
                  <c:v>3.5629381286193231</c:v>
                </c:pt>
                <c:pt idx="5773">
                  <c:v>3.605608046327339</c:v>
                </c:pt>
                <c:pt idx="5774">
                  <c:v>3.6117037488570554</c:v>
                </c:pt>
                <c:pt idx="5775">
                  <c:v>3.6452301127704967</c:v>
                </c:pt>
                <c:pt idx="5776">
                  <c:v>3.6696129228893626</c:v>
                </c:pt>
                <c:pt idx="5777">
                  <c:v>3.6909478817433707</c:v>
                </c:pt>
                <c:pt idx="5778">
                  <c:v>3.7214263943919539</c:v>
                </c:pt>
                <c:pt idx="5779">
                  <c:v>3.7458092045108193</c:v>
                </c:pt>
                <c:pt idx="5780">
                  <c:v>3.7671441633648275</c:v>
                </c:pt>
                <c:pt idx="5781">
                  <c:v>3.794574824748552</c:v>
                </c:pt>
                <c:pt idx="5782">
                  <c:v>3.8189576348674179</c:v>
                </c:pt>
                <c:pt idx="5783">
                  <c:v>3.8494361475160015</c:v>
                </c:pt>
                <c:pt idx="5784">
                  <c:v>3.858579701310576</c:v>
                </c:pt>
                <c:pt idx="5785">
                  <c:v>3.8890582139591587</c:v>
                </c:pt>
                <c:pt idx="5786">
                  <c:v>3.9073453215483083</c:v>
                </c:pt>
                <c:pt idx="5787">
                  <c:v>3.9225845778725996</c:v>
                </c:pt>
                <c:pt idx="5788">
                  <c:v>3.9530630905211828</c:v>
                </c:pt>
                <c:pt idx="5789">
                  <c:v>3.983541603169765</c:v>
                </c:pt>
                <c:pt idx="5790">
                  <c:v>4.0079244132886318</c:v>
                </c:pt>
                <c:pt idx="5791">
                  <c:v>4.0414507772020727</c:v>
                </c:pt>
                <c:pt idx="5792">
                  <c:v>4.0658335873209381</c:v>
                </c:pt>
                <c:pt idx="5793">
                  <c:v>4.0810728436452299</c:v>
                </c:pt>
                <c:pt idx="5794">
                  <c:v>4.1054556537640963</c:v>
                </c:pt>
                <c:pt idx="5795">
                  <c:v>4.1085035050289545</c:v>
                </c:pt>
                <c:pt idx="5796">
                  <c:v>4.1481255714721117</c:v>
                </c:pt>
                <c:pt idx="5797">
                  <c:v>4.1542212740018289</c:v>
                </c:pt>
                <c:pt idx="5798">
                  <c:v>4.1938433404449862</c:v>
                </c:pt>
                <c:pt idx="5799">
                  <c:v>4.2182261505638525</c:v>
                </c:pt>
                <c:pt idx="5800">
                  <c:v>4.2273697043584271</c:v>
                </c:pt>
                <c:pt idx="5801">
                  <c:v>4.2517525144772934</c:v>
                </c:pt>
                <c:pt idx="5802">
                  <c:v>4.2791831758610179</c:v>
                </c:pt>
                <c:pt idx="5803">
                  <c:v>4.3066138372447424</c:v>
                </c:pt>
                <c:pt idx="5804">
                  <c:v>4.3309966473636088</c:v>
                </c:pt>
                <c:pt idx="5805">
                  <c:v>4.3492837549527579</c:v>
                </c:pt>
                <c:pt idx="5806">
                  <c:v>4.3767144163364824</c:v>
                </c:pt>
                <c:pt idx="5807">
                  <c:v>4.3950015239256324</c:v>
                </c:pt>
                <c:pt idx="5808">
                  <c:v>4.4315757391039314</c:v>
                </c:pt>
                <c:pt idx="5809">
                  <c:v>4.4254800365742151</c:v>
                </c:pt>
                <c:pt idx="5810">
                  <c:v>4.4498628466930814</c:v>
                </c:pt>
                <c:pt idx="5811">
                  <c:v>4.4803413593416641</c:v>
                </c:pt>
                <c:pt idx="5812">
                  <c:v>4.513867723255105</c:v>
                </c:pt>
                <c:pt idx="5813">
                  <c:v>4.5199634257848214</c:v>
                </c:pt>
                <c:pt idx="5814">
                  <c:v>4.5352026821091131</c:v>
                </c:pt>
                <c:pt idx="5815">
                  <c:v>4.5839683023468449</c:v>
                </c:pt>
                <c:pt idx="5816">
                  <c:v>4.5809204510819868</c:v>
                </c:pt>
                <c:pt idx="5817">
                  <c:v>4.5992075586711367</c:v>
                </c:pt>
                <c:pt idx="5818">
                  <c:v>4.641877476379153</c:v>
                </c:pt>
                <c:pt idx="5819">
                  <c:v>4.6388296251142949</c:v>
                </c:pt>
                <c:pt idx="5820">
                  <c:v>4.6632124352331603</c:v>
                </c:pt>
                <c:pt idx="5821">
                  <c:v>4.6632124352331603</c:v>
                </c:pt>
                <c:pt idx="5822">
                  <c:v>4.7089302042060339</c:v>
                </c:pt>
                <c:pt idx="5823">
                  <c:v>4.7180737580006094</c:v>
                </c:pt>
                <c:pt idx="5824">
                  <c:v>4.7485522706491921</c:v>
                </c:pt>
                <c:pt idx="5825">
                  <c:v>4.7546479731789084</c:v>
                </c:pt>
                <c:pt idx="5826">
                  <c:v>4.7759829320329166</c:v>
                </c:pt>
                <c:pt idx="5827">
                  <c:v>4.8156049984760747</c:v>
                </c:pt>
                <c:pt idx="5828">
                  <c:v>4.8217007010057911</c:v>
                </c:pt>
                <c:pt idx="5829">
                  <c:v>4.8277964035355074</c:v>
                </c:pt>
                <c:pt idx="5830">
                  <c:v>4.836939957330082</c:v>
                </c:pt>
                <c:pt idx="5831">
                  <c:v>4.8430356598597992</c:v>
                </c:pt>
                <c:pt idx="5832">
                  <c:v>4.873514172508381</c:v>
                </c:pt>
                <c:pt idx="5833">
                  <c:v>4.8948491313623892</c:v>
                </c:pt>
                <c:pt idx="5834">
                  <c:v>4.928375495275831</c:v>
                </c:pt>
                <c:pt idx="5835">
                  <c:v>4.9375190490704046</c:v>
                </c:pt>
                <c:pt idx="5836">
                  <c:v>4.9619018591892718</c:v>
                </c:pt>
                <c:pt idx="5837">
                  <c:v>4.9679975617189882</c:v>
                </c:pt>
                <c:pt idx="5838">
                  <c:v>5.0015239256324291</c:v>
                </c:pt>
                <c:pt idx="5839">
                  <c:v>5.0198110332215782</c:v>
                </c:pt>
                <c:pt idx="5840">
                  <c:v>5.0411459920755863</c:v>
                </c:pt>
                <c:pt idx="5841">
                  <c:v>5.0441938433404454</c:v>
                </c:pt>
                <c:pt idx="5842">
                  <c:v>5.0655288021944527</c:v>
                </c:pt>
                <c:pt idx="5843">
                  <c:v>5.0868637610484608</c:v>
                </c:pt>
                <c:pt idx="5844">
                  <c:v>5.1051508686376099</c:v>
                </c:pt>
                <c:pt idx="5845">
                  <c:v>5.1234379762267599</c:v>
                </c:pt>
                <c:pt idx="5846">
                  <c:v>5.1234379762267599</c:v>
                </c:pt>
                <c:pt idx="5847">
                  <c:v>5.1325815300213344</c:v>
                </c:pt>
                <c:pt idx="5848">
                  <c:v>5.160012191405059</c:v>
                </c:pt>
                <c:pt idx="5849">
                  <c:v>5.163060042669918</c:v>
                </c:pt>
                <c:pt idx="5850">
                  <c:v>5.1904907040536425</c:v>
                </c:pt>
                <c:pt idx="5851">
                  <c:v>5.2026821091130753</c:v>
                </c:pt>
                <c:pt idx="5852">
                  <c:v>5.2240170679670834</c:v>
                </c:pt>
                <c:pt idx="5853">
                  <c:v>5.2514477293508079</c:v>
                </c:pt>
                <c:pt idx="5854">
                  <c:v>5.2605912831453825</c:v>
                </c:pt>
                <c:pt idx="5855">
                  <c:v>5.2666869856750989</c:v>
                </c:pt>
                <c:pt idx="5856">
                  <c:v>5.2758305394696734</c:v>
                </c:pt>
                <c:pt idx="5857">
                  <c:v>5.3002133495885397</c:v>
                </c:pt>
                <c:pt idx="5858">
                  <c:v>5.3276440109722643</c:v>
                </c:pt>
                <c:pt idx="5859">
                  <c:v>5.3245961597074061</c:v>
                </c:pt>
                <c:pt idx="5860">
                  <c:v>5.358122523620847</c:v>
                </c:pt>
                <c:pt idx="5861">
                  <c:v>5.3550746723559888</c:v>
                </c:pt>
                <c:pt idx="5862">
                  <c:v>5.3611703748857051</c:v>
                </c:pt>
                <c:pt idx="5863">
                  <c:v>5.3916488875342887</c:v>
                </c:pt>
                <c:pt idx="5864">
                  <c:v>5.3916488875342887</c:v>
                </c:pt>
                <c:pt idx="5865">
                  <c:v>5.3977445900640051</c:v>
                </c:pt>
                <c:pt idx="5866">
                  <c:v>5.4221274001828705</c:v>
                </c:pt>
                <c:pt idx="5867">
                  <c:v>5.4404145077720205</c:v>
                </c:pt>
                <c:pt idx="5868">
                  <c:v>5.4617494666260287</c:v>
                </c:pt>
                <c:pt idx="5869">
                  <c:v>5.4404145077720205</c:v>
                </c:pt>
                <c:pt idx="5870">
                  <c:v>5.4708930204206032</c:v>
                </c:pt>
                <c:pt idx="5871">
                  <c:v>5.4922279792746114</c:v>
                </c:pt>
                <c:pt idx="5872">
                  <c:v>5.4952758305394696</c:v>
                </c:pt>
                <c:pt idx="5873">
                  <c:v>5.5013715330691859</c:v>
                </c:pt>
                <c:pt idx="5874">
                  <c:v>5.5074672355989023</c:v>
                </c:pt>
                <c:pt idx="5875">
                  <c:v>5.5257543431880523</c:v>
                </c:pt>
                <c:pt idx="5876">
                  <c:v>5.5318500457177686</c:v>
                </c:pt>
                <c:pt idx="5877">
                  <c:v>5.5623285583663513</c:v>
                </c:pt>
                <c:pt idx="5878">
                  <c:v>5.5653764096312104</c:v>
                </c:pt>
                <c:pt idx="5879">
                  <c:v>5.5714721121609267</c:v>
                </c:pt>
                <c:pt idx="5880">
                  <c:v>5.5928070710149349</c:v>
                </c:pt>
                <c:pt idx="5881">
                  <c:v>5.5928070710149349</c:v>
                </c:pt>
                <c:pt idx="5882">
                  <c:v>5.5989027735446513</c:v>
                </c:pt>
                <c:pt idx="5883">
                  <c:v>5.6293812861932331</c:v>
                </c:pt>
                <c:pt idx="5884">
                  <c:v>5.6232855836635167</c:v>
                </c:pt>
                <c:pt idx="5885">
                  <c:v>5.6293812861932331</c:v>
                </c:pt>
                <c:pt idx="5886">
                  <c:v>5.6415726912526667</c:v>
                </c:pt>
                <c:pt idx="5887">
                  <c:v>5.6415726912526667</c:v>
                </c:pt>
                <c:pt idx="5888">
                  <c:v>5.6476683937823839</c:v>
                </c:pt>
                <c:pt idx="5889">
                  <c:v>5.6720512039012494</c:v>
                </c:pt>
                <c:pt idx="5890">
                  <c:v>5.6781469064309658</c:v>
                </c:pt>
                <c:pt idx="5891">
                  <c:v>5.6994818652849739</c:v>
                </c:pt>
                <c:pt idx="5892">
                  <c:v>5.6994818652849739</c:v>
                </c:pt>
                <c:pt idx="5893">
                  <c:v>5.7025297165498321</c:v>
                </c:pt>
                <c:pt idx="5894">
                  <c:v>5.7055775678146903</c:v>
                </c:pt>
                <c:pt idx="5895">
                  <c:v>5.7269125266686984</c:v>
                </c:pt>
                <c:pt idx="5896">
                  <c:v>5.7330082291984148</c:v>
                </c:pt>
                <c:pt idx="5897">
                  <c:v>5.736056080463273</c:v>
                </c:pt>
                <c:pt idx="5898">
                  <c:v>5.7451996342578484</c:v>
                </c:pt>
                <c:pt idx="5899">
                  <c:v>5.7512953367875648</c:v>
                </c:pt>
                <c:pt idx="5900">
                  <c:v>5.7573910393172811</c:v>
                </c:pt>
                <c:pt idx="5901">
                  <c:v>5.7665345931118566</c:v>
                </c:pt>
                <c:pt idx="5902">
                  <c:v>5.7695824443767139</c:v>
                </c:pt>
                <c:pt idx="5903">
                  <c:v>5.7787259981712893</c:v>
                </c:pt>
                <c:pt idx="5904">
                  <c:v>5.7878695519658629</c:v>
                </c:pt>
                <c:pt idx="5905">
                  <c:v>5.7970131057604384</c:v>
                </c:pt>
                <c:pt idx="5906">
                  <c:v>5.8000609570252974</c:v>
                </c:pt>
                <c:pt idx="5907">
                  <c:v>5.8061566595550138</c:v>
                </c:pt>
                <c:pt idx="5908">
                  <c:v>5.8031088082901547</c:v>
                </c:pt>
                <c:pt idx="5909">
                  <c:v>5.8000609570252974</c:v>
                </c:pt>
                <c:pt idx="5910">
                  <c:v>5.827491618409022</c:v>
                </c:pt>
                <c:pt idx="5911">
                  <c:v>5.8366351722035956</c:v>
                </c:pt>
                <c:pt idx="5912">
                  <c:v>5.8335873209387383</c:v>
                </c:pt>
                <c:pt idx="5913">
                  <c:v>5.827491618409022</c:v>
                </c:pt>
                <c:pt idx="5914">
                  <c:v>5.8549222797927465</c:v>
                </c:pt>
                <c:pt idx="5915">
                  <c:v>5.8518744285278874</c:v>
                </c:pt>
                <c:pt idx="5916">
                  <c:v>5.8488265772630301</c:v>
                </c:pt>
                <c:pt idx="5917">
                  <c:v>5.8518744285278874</c:v>
                </c:pt>
                <c:pt idx="5918">
                  <c:v>5.8610179823224628</c:v>
                </c:pt>
                <c:pt idx="5919">
                  <c:v>5.8762572386467538</c:v>
                </c:pt>
                <c:pt idx="5920">
                  <c:v>5.8762572386467538</c:v>
                </c:pt>
                <c:pt idx="5921">
                  <c:v>5.8732093873818956</c:v>
                </c:pt>
                <c:pt idx="5922">
                  <c:v>5.8762572386467538</c:v>
                </c:pt>
                <c:pt idx="5923">
                  <c:v>5.8793050899116119</c:v>
                </c:pt>
                <c:pt idx="5924">
                  <c:v>5.8854007924413283</c:v>
                </c:pt>
                <c:pt idx="5925">
                  <c:v>5.8884486437061874</c:v>
                </c:pt>
                <c:pt idx="5926">
                  <c:v>5.8914964949710447</c:v>
                </c:pt>
                <c:pt idx="5927">
                  <c:v>5.8975921975007619</c:v>
                </c:pt>
                <c:pt idx="5928">
                  <c:v>5.9036879000304783</c:v>
                </c:pt>
                <c:pt idx="5929">
                  <c:v>5.9036879000304783</c:v>
                </c:pt>
                <c:pt idx="5930">
                  <c:v>5.9067357512953365</c:v>
                </c:pt>
                <c:pt idx="5931">
                  <c:v>5.9219750076196283</c:v>
                </c:pt>
                <c:pt idx="5932">
                  <c:v>5.9006400487656201</c:v>
                </c:pt>
                <c:pt idx="5933">
                  <c:v>5.9006400487656201</c:v>
                </c:pt>
                <c:pt idx="5934">
                  <c:v>5.9189271563547701</c:v>
                </c:pt>
                <c:pt idx="5935">
                  <c:v>5.9097836025601946</c:v>
                </c:pt>
                <c:pt idx="5936">
                  <c:v>5.9097836025601946</c:v>
                </c:pt>
                <c:pt idx="5937">
                  <c:v>5.9128314538250528</c:v>
                </c:pt>
                <c:pt idx="5938">
                  <c:v>5.9128314538250528</c:v>
                </c:pt>
                <c:pt idx="5939">
                  <c:v>5.915879305089911</c:v>
                </c:pt>
                <c:pt idx="5940">
                  <c:v>5.915879305089911</c:v>
                </c:pt>
                <c:pt idx="5941">
                  <c:v>5.915879305089911</c:v>
                </c:pt>
                <c:pt idx="5942">
                  <c:v>5.915879305089911</c:v>
                </c:pt>
                <c:pt idx="5943">
                  <c:v>5.915879305089911</c:v>
                </c:pt>
                <c:pt idx="5944">
                  <c:v>5.9097836025601946</c:v>
                </c:pt>
                <c:pt idx="5945">
                  <c:v>5.9097836025601946</c:v>
                </c:pt>
                <c:pt idx="5946">
                  <c:v>5.9036879000304783</c:v>
                </c:pt>
                <c:pt idx="5947">
                  <c:v>5.9097836025601946</c:v>
                </c:pt>
                <c:pt idx="5948">
                  <c:v>5.9128314538250528</c:v>
                </c:pt>
                <c:pt idx="5949">
                  <c:v>5.9067357512953365</c:v>
                </c:pt>
                <c:pt idx="5950">
                  <c:v>5.9036879000304783</c:v>
                </c:pt>
                <c:pt idx="5951">
                  <c:v>5.9036879000304783</c:v>
                </c:pt>
                <c:pt idx="5952">
                  <c:v>5.9097836025601946</c:v>
                </c:pt>
                <c:pt idx="5953">
                  <c:v>5.9067357512953365</c:v>
                </c:pt>
                <c:pt idx="5954">
                  <c:v>5.8854007924413283</c:v>
                </c:pt>
                <c:pt idx="5955">
                  <c:v>5.8854007924413283</c:v>
                </c:pt>
                <c:pt idx="5956">
                  <c:v>5.8823529411764701</c:v>
                </c:pt>
                <c:pt idx="5957">
                  <c:v>5.8914964949710447</c:v>
                </c:pt>
                <c:pt idx="5958">
                  <c:v>5.8762572386467538</c:v>
                </c:pt>
                <c:pt idx="5959">
                  <c:v>5.8793050899116119</c:v>
                </c:pt>
                <c:pt idx="5960">
                  <c:v>5.8762572386467538</c:v>
                </c:pt>
                <c:pt idx="5961">
                  <c:v>5.8762572386467538</c:v>
                </c:pt>
                <c:pt idx="5962">
                  <c:v>5.8793050899116119</c:v>
                </c:pt>
                <c:pt idx="5963">
                  <c:v>5.8610179823224628</c:v>
                </c:pt>
                <c:pt idx="5964">
                  <c:v>5.8488265772630301</c:v>
                </c:pt>
                <c:pt idx="5965">
                  <c:v>5.8457787259981711</c:v>
                </c:pt>
                <c:pt idx="5966">
                  <c:v>5.8427308747333129</c:v>
                </c:pt>
                <c:pt idx="5967">
                  <c:v>5.8427308747333129</c:v>
                </c:pt>
                <c:pt idx="5968">
                  <c:v>5.8244437671441629</c:v>
                </c:pt>
                <c:pt idx="5969">
                  <c:v>5.8244437671441629</c:v>
                </c:pt>
                <c:pt idx="5970">
                  <c:v>5.8153002133495875</c:v>
                </c:pt>
                <c:pt idx="5971">
                  <c:v>5.8092045108198711</c:v>
                </c:pt>
                <c:pt idx="5972">
                  <c:v>5.8092045108198711</c:v>
                </c:pt>
                <c:pt idx="5973">
                  <c:v>5.7878695519658629</c:v>
                </c:pt>
                <c:pt idx="5974">
                  <c:v>5.7878695519658629</c:v>
                </c:pt>
                <c:pt idx="5975">
                  <c:v>5.7848217007010057</c:v>
                </c:pt>
                <c:pt idx="5976">
                  <c:v>5.7756781469064302</c:v>
                </c:pt>
                <c:pt idx="5977">
                  <c:v>5.7695824443767139</c:v>
                </c:pt>
                <c:pt idx="5978">
                  <c:v>5.7634867418469975</c:v>
                </c:pt>
                <c:pt idx="5979">
                  <c:v>5.7421517829929893</c:v>
                </c:pt>
                <c:pt idx="5980">
                  <c:v>5.7208168241389821</c:v>
                </c:pt>
                <c:pt idx="5981">
                  <c:v>5.7421517829929893</c:v>
                </c:pt>
                <c:pt idx="5982">
                  <c:v>5.7147211216092648</c:v>
                </c:pt>
                <c:pt idx="5983">
                  <c:v>5.7116732703444066</c:v>
                </c:pt>
                <c:pt idx="5984">
                  <c:v>5.7116732703444066</c:v>
                </c:pt>
                <c:pt idx="5985">
                  <c:v>5.6842426089606821</c:v>
                </c:pt>
                <c:pt idx="5986">
                  <c:v>5.6811947576958239</c:v>
                </c:pt>
                <c:pt idx="5987">
                  <c:v>5.662907650106674</c:v>
                </c:pt>
                <c:pt idx="5988">
                  <c:v>5.6720512039012494</c:v>
                </c:pt>
                <c:pt idx="5989">
                  <c:v>5.6476683937823839</c:v>
                </c:pt>
                <c:pt idx="5990">
                  <c:v>5.6446205425175249</c:v>
                </c:pt>
                <c:pt idx="5991">
                  <c:v>5.6354769887229494</c:v>
                </c:pt>
                <c:pt idx="5992">
                  <c:v>5.6049984760743676</c:v>
                </c:pt>
                <c:pt idx="5993">
                  <c:v>5.5958549222797922</c:v>
                </c:pt>
                <c:pt idx="5994">
                  <c:v>5.5958549222797922</c:v>
                </c:pt>
                <c:pt idx="5995">
                  <c:v>5.5775678146906431</c:v>
                </c:pt>
                <c:pt idx="5996">
                  <c:v>5.574519963425784</c:v>
                </c:pt>
                <c:pt idx="5997">
                  <c:v>5.5592807071014931</c:v>
                </c:pt>
                <c:pt idx="5998">
                  <c:v>5.556232855836635</c:v>
                </c:pt>
                <c:pt idx="5999">
                  <c:v>5.5257543431880523</c:v>
                </c:pt>
                <c:pt idx="6000">
                  <c:v>5.5227064919231941</c:v>
                </c:pt>
                <c:pt idx="6001">
                  <c:v>5.5013715330691859</c:v>
                </c:pt>
                <c:pt idx="6002">
                  <c:v>5.4830844254800359</c:v>
                </c:pt>
                <c:pt idx="6003">
                  <c:v>5.4983236818043277</c:v>
                </c:pt>
                <c:pt idx="6004">
                  <c:v>5.4587016153611705</c:v>
                </c:pt>
                <c:pt idx="6005">
                  <c:v>5.4526059128314541</c:v>
                </c:pt>
                <c:pt idx="6006">
                  <c:v>5.4343188052423033</c:v>
                </c:pt>
                <c:pt idx="6007">
                  <c:v>5.431270953977446</c:v>
                </c:pt>
                <c:pt idx="6008">
                  <c:v>5.3977445900640051</c:v>
                </c:pt>
                <c:pt idx="6009">
                  <c:v>5.3977445900640051</c:v>
                </c:pt>
                <c:pt idx="6010">
                  <c:v>5.3703139286802806</c:v>
                </c:pt>
                <c:pt idx="6011">
                  <c:v>5.3611703748857051</c:v>
                </c:pt>
                <c:pt idx="6012">
                  <c:v>5.3367875647668397</c:v>
                </c:pt>
                <c:pt idx="6013">
                  <c:v>5.3276440109722643</c:v>
                </c:pt>
                <c:pt idx="6014">
                  <c:v>5.3063090521182561</c:v>
                </c:pt>
                <c:pt idx="6015">
                  <c:v>5.3032612008533979</c:v>
                </c:pt>
                <c:pt idx="6016">
                  <c:v>5.269734836939957</c:v>
                </c:pt>
                <c:pt idx="6017">
                  <c:v>5.2423041755562325</c:v>
                </c:pt>
                <c:pt idx="6018">
                  <c:v>5.2423041755562325</c:v>
                </c:pt>
                <c:pt idx="6019">
                  <c:v>5.2362084730265162</c:v>
                </c:pt>
                <c:pt idx="6020">
                  <c:v>5.1904907040536425</c:v>
                </c:pt>
                <c:pt idx="6021">
                  <c:v>5.1996342578482162</c:v>
                </c:pt>
                <c:pt idx="6022">
                  <c:v>5.1691557451996344</c:v>
                </c:pt>
                <c:pt idx="6023">
                  <c:v>5.1478207863456262</c:v>
                </c:pt>
                <c:pt idx="6024">
                  <c:v>5.1295336787564763</c:v>
                </c:pt>
                <c:pt idx="6025">
                  <c:v>5.108198719902469</c:v>
                </c:pt>
                <c:pt idx="6026">
                  <c:v>5.0868637610484608</c:v>
                </c:pt>
                <c:pt idx="6027">
                  <c:v>5.0807680585187445</c:v>
                </c:pt>
                <c:pt idx="6028">
                  <c:v>5.0746723559890272</c:v>
                </c:pt>
                <c:pt idx="6029">
                  <c:v>5.03505028954587</c:v>
                </c:pt>
                <c:pt idx="6030">
                  <c:v>5.0076196281621455</c:v>
                </c:pt>
                <c:pt idx="6031">
                  <c:v>5.0076196281621455</c:v>
                </c:pt>
                <c:pt idx="6032">
                  <c:v>4.9679975617189882</c:v>
                </c:pt>
                <c:pt idx="6033">
                  <c:v>4.943614751600121</c:v>
                </c:pt>
                <c:pt idx="6034">
                  <c:v>4.9344711978055473</c:v>
                </c:pt>
                <c:pt idx="6035">
                  <c:v>4.9009448338921056</c:v>
                </c:pt>
                <c:pt idx="6036">
                  <c:v>4.8857055775678147</c:v>
                </c:pt>
                <c:pt idx="6037">
                  <c:v>4.8552270649192319</c:v>
                </c:pt>
                <c:pt idx="6038">
                  <c:v>4.8491313623895156</c:v>
                </c:pt>
                <c:pt idx="6039">
                  <c:v>4.8217007010057911</c:v>
                </c:pt>
                <c:pt idx="6040">
                  <c:v>4.7973178908869247</c:v>
                </c:pt>
                <c:pt idx="6041">
                  <c:v>4.7759829320329166</c:v>
                </c:pt>
                <c:pt idx="6042">
                  <c:v>4.766839378238342</c:v>
                </c:pt>
                <c:pt idx="6043">
                  <c:v>4.7333130143249003</c:v>
                </c:pt>
                <c:pt idx="6044">
                  <c:v>4.7089302042060339</c:v>
                </c:pt>
                <c:pt idx="6045">
                  <c:v>4.6906430966168848</c:v>
                </c:pt>
                <c:pt idx="6046">
                  <c:v>4.6723559890277349</c:v>
                </c:pt>
                <c:pt idx="6047">
                  <c:v>4.6388296251142949</c:v>
                </c:pt>
                <c:pt idx="6048">
                  <c:v>4.6205425175251449</c:v>
                </c:pt>
                <c:pt idx="6049">
                  <c:v>4.5900640048765622</c:v>
                </c:pt>
                <c:pt idx="6050">
                  <c:v>4.587016153611704</c:v>
                </c:pt>
                <c:pt idx="6051">
                  <c:v>4.5443462359036877</c:v>
                </c:pt>
                <c:pt idx="6052">
                  <c:v>4.5230112770496795</c:v>
                </c:pt>
                <c:pt idx="6053">
                  <c:v>4.5199634257848214</c:v>
                </c:pt>
                <c:pt idx="6054">
                  <c:v>4.4894849131362387</c:v>
                </c:pt>
                <c:pt idx="6055">
                  <c:v>4.4620542517525141</c:v>
                </c:pt>
                <c:pt idx="6056">
                  <c:v>4.4407192928985069</c:v>
                </c:pt>
                <c:pt idx="6057">
                  <c:v>4.4010972264553487</c:v>
                </c:pt>
                <c:pt idx="6058">
                  <c:v>4.3950015239256324</c:v>
                </c:pt>
                <c:pt idx="6059">
                  <c:v>4.3584273087473333</c:v>
                </c:pt>
                <c:pt idx="6060">
                  <c:v>4.3431880524230415</c:v>
                </c:pt>
                <c:pt idx="6061">
                  <c:v>4.3127095397744588</c:v>
                </c:pt>
                <c:pt idx="6062">
                  <c:v>4.2913745809204507</c:v>
                </c:pt>
                <c:pt idx="6063">
                  <c:v>4.2822310271258761</c:v>
                </c:pt>
                <c:pt idx="6064">
                  <c:v>4.2365132581530025</c:v>
                </c:pt>
                <c:pt idx="6065">
                  <c:v>4.2151782992989943</c:v>
                </c:pt>
                <c:pt idx="6066">
                  <c:v>4.2060347455044198</c:v>
                </c:pt>
                <c:pt idx="6067">
                  <c:v>4.1694605303261199</c:v>
                </c:pt>
                <c:pt idx="6068">
                  <c:v>4.135934166412679</c:v>
                </c:pt>
                <c:pt idx="6069">
                  <c:v>4.1298384638829626</c:v>
                </c:pt>
                <c:pt idx="6070">
                  <c:v>4.0841206949100881</c:v>
                </c:pt>
                <c:pt idx="6071">
                  <c:v>4.0780249923803717</c:v>
                </c:pt>
                <c:pt idx="6072">
                  <c:v>4.0292593721426391</c:v>
                </c:pt>
                <c:pt idx="6073">
                  <c:v>4.0079244132886318</c:v>
                </c:pt>
                <c:pt idx="6074">
                  <c:v>4.0018287107589154</c:v>
                </c:pt>
                <c:pt idx="6075">
                  <c:v>3.97439804937519</c:v>
                </c:pt>
                <c:pt idx="6076">
                  <c:v>3.9317281316671746</c:v>
                </c:pt>
                <c:pt idx="6077">
                  <c:v>3.9256324291374582</c:v>
                </c:pt>
                <c:pt idx="6078">
                  <c:v>3.8890582139591587</c:v>
                </c:pt>
                <c:pt idx="6079">
                  <c:v>3.8707711063700088</c:v>
                </c:pt>
                <c:pt idx="6080">
                  <c:v>3.8402925937214261</c:v>
                </c:pt>
                <c:pt idx="6081">
                  <c:v>3.8159097836025597</c:v>
                </c:pt>
                <c:pt idx="6082">
                  <c:v>3.8098140810728434</c:v>
                </c:pt>
                <c:pt idx="6083">
                  <c:v>3.7701920146296857</c:v>
                </c:pt>
                <c:pt idx="6084">
                  <c:v>3.7427613532459612</c:v>
                </c:pt>
                <c:pt idx="6085">
                  <c:v>3.7183785431270948</c:v>
                </c:pt>
                <c:pt idx="6086">
                  <c:v>3.6939957330082289</c:v>
                </c:pt>
                <c:pt idx="6087">
                  <c:v>3.6818043279487958</c:v>
                </c:pt>
                <c:pt idx="6088">
                  <c:v>3.6543736665650717</c:v>
                </c:pt>
                <c:pt idx="6089">
                  <c:v>3.6269430051813472</c:v>
                </c:pt>
                <c:pt idx="6090">
                  <c:v>3.5934166412679058</c:v>
                </c:pt>
                <c:pt idx="6091">
                  <c:v>3.5690338311490399</c:v>
                </c:pt>
                <c:pt idx="6092">
                  <c:v>3.5659859798841813</c:v>
                </c:pt>
                <c:pt idx="6093">
                  <c:v>3.5294117647058822</c:v>
                </c:pt>
                <c:pt idx="6094">
                  <c:v>3.5019811033221577</c:v>
                </c:pt>
                <c:pt idx="6095">
                  <c:v>3.4836939957330082</c:v>
                </c:pt>
                <c:pt idx="6096">
                  <c:v>3.4562633343492837</c:v>
                </c:pt>
                <c:pt idx="6097">
                  <c:v>3.4288326729655592</c:v>
                </c:pt>
                <c:pt idx="6098">
                  <c:v>3.4227369704358428</c:v>
                </c:pt>
                <c:pt idx="6099">
                  <c:v>3.3861627552575433</c:v>
                </c:pt>
                <c:pt idx="6100">
                  <c:v>3.3800670527278265</c:v>
                </c:pt>
                <c:pt idx="6101">
                  <c:v>3.3495885400792442</c:v>
                </c:pt>
                <c:pt idx="6102">
                  <c:v>3.3404449862846692</c:v>
                </c:pt>
                <c:pt idx="6103">
                  <c:v>3.3008229198415115</c:v>
                </c:pt>
                <c:pt idx="6104">
                  <c:v>3.273392258457787</c:v>
                </c:pt>
                <c:pt idx="6105">
                  <c:v>3.2551051508686375</c:v>
                </c:pt>
                <c:pt idx="6106">
                  <c:v>3.2520572996037793</c:v>
                </c:pt>
                <c:pt idx="6107">
                  <c:v>3.2185309356903384</c:v>
                </c:pt>
                <c:pt idx="6108">
                  <c:v>3.1911002743066139</c:v>
                </c:pt>
                <c:pt idx="6109">
                  <c:v>3.1636696129228894</c:v>
                </c:pt>
                <c:pt idx="6110">
                  <c:v>3.1575739103931726</c:v>
                </c:pt>
                <c:pt idx="6111">
                  <c:v>3.1514782078634562</c:v>
                </c:pt>
                <c:pt idx="6112">
                  <c:v>3.1240475464797317</c:v>
                </c:pt>
                <c:pt idx="6113">
                  <c:v>3.0966168850960072</c:v>
                </c:pt>
                <c:pt idx="6114">
                  <c:v>3.0874733313014326</c:v>
                </c:pt>
                <c:pt idx="6115">
                  <c:v>3.0600426699177077</c:v>
                </c:pt>
                <c:pt idx="6116">
                  <c:v>3.0539469673879913</c:v>
                </c:pt>
                <c:pt idx="6117">
                  <c:v>3.029564157269125</c:v>
                </c:pt>
                <c:pt idx="6118">
                  <c:v>3.0051813471502586</c:v>
                </c:pt>
                <c:pt idx="6119">
                  <c:v>2.9990856446205423</c:v>
                </c:pt>
                <c:pt idx="6120">
                  <c:v>2.9747028345016759</c:v>
                </c:pt>
                <c:pt idx="6121">
                  <c:v>2.95032002438281</c:v>
                </c:pt>
                <c:pt idx="6122">
                  <c:v>2.9411764705882351</c:v>
                </c:pt>
                <c:pt idx="6123">
                  <c:v>2.9289850655288019</c:v>
                </c:pt>
                <c:pt idx="6124">
                  <c:v>2.9046022554099356</c:v>
                </c:pt>
                <c:pt idx="6125">
                  <c:v>2.8832672965559283</c:v>
                </c:pt>
                <c:pt idx="6126">
                  <c:v>2.8802194452910697</c:v>
                </c:pt>
                <c:pt idx="6127">
                  <c:v>2.8588844864370619</c:v>
                </c:pt>
                <c:pt idx="6128">
                  <c:v>2.8527887839073451</c:v>
                </c:pt>
                <c:pt idx="6129">
                  <c:v>2.8223102712587624</c:v>
                </c:pt>
                <c:pt idx="6130">
                  <c:v>2.8162145687290461</c:v>
                </c:pt>
                <c:pt idx="6131">
                  <c:v>2.7979274611398961</c:v>
                </c:pt>
                <c:pt idx="6132">
                  <c:v>2.7796403535507466</c:v>
                </c:pt>
                <c:pt idx="6133">
                  <c:v>2.7704967997561716</c:v>
                </c:pt>
                <c:pt idx="6134">
                  <c:v>2.7644010972264552</c:v>
                </c:pt>
                <c:pt idx="6135">
                  <c:v>2.752209692167022</c:v>
                </c:pt>
                <c:pt idx="6136">
                  <c:v>2.7278268820481557</c:v>
                </c:pt>
                <c:pt idx="6137">
                  <c:v>2.7217311795184393</c:v>
                </c:pt>
                <c:pt idx="6138">
                  <c:v>2.7003962206644312</c:v>
                </c:pt>
                <c:pt idx="6139">
                  <c:v>2.6943005181347148</c:v>
                </c:pt>
                <c:pt idx="6140">
                  <c:v>2.6851569643401403</c:v>
                </c:pt>
                <c:pt idx="6141">
                  <c:v>2.6607741542212739</c:v>
                </c:pt>
                <c:pt idx="6142">
                  <c:v>2.6546784516915576</c:v>
                </c:pt>
                <c:pt idx="6143">
                  <c:v>2.6363913441024076</c:v>
                </c:pt>
                <c:pt idx="6144">
                  <c:v>2.6302956415726912</c:v>
                </c:pt>
                <c:pt idx="6145">
                  <c:v>2.6241999390429744</c:v>
                </c:pt>
                <c:pt idx="6146">
                  <c:v>2.6059128314538254</c:v>
                </c:pt>
                <c:pt idx="6147">
                  <c:v>2.5937214263943917</c:v>
                </c:pt>
                <c:pt idx="6148">
                  <c:v>2.5754343188052418</c:v>
                </c:pt>
                <c:pt idx="6149">
                  <c:v>2.5723864675403836</c:v>
                </c:pt>
                <c:pt idx="6150">
                  <c:v>2.563242913745809</c:v>
                </c:pt>
                <c:pt idx="6151">
                  <c:v>2.5540993599512345</c:v>
                </c:pt>
                <c:pt idx="6152">
                  <c:v>2.5358122523620845</c:v>
                </c:pt>
                <c:pt idx="6153">
                  <c:v>2.5297165498323682</c:v>
                </c:pt>
                <c:pt idx="6154">
                  <c:v>2.5236208473026513</c:v>
                </c:pt>
                <c:pt idx="6155">
                  <c:v>2.5144772935080768</c:v>
                </c:pt>
                <c:pt idx="6156">
                  <c:v>2.5083815909783604</c:v>
                </c:pt>
                <c:pt idx="6157">
                  <c:v>2.4839987808594941</c:v>
                </c:pt>
                <c:pt idx="6158">
                  <c:v>2.4779030783297777</c:v>
                </c:pt>
                <c:pt idx="6159">
                  <c:v>2.4748552270649187</c:v>
                </c:pt>
                <c:pt idx="6160">
                  <c:v>2.4535202682109114</c:v>
                </c:pt>
                <c:pt idx="6161">
                  <c:v>2.4535202682109114</c:v>
                </c:pt>
                <c:pt idx="6162">
                  <c:v>2.4443767144163364</c:v>
                </c:pt>
                <c:pt idx="6163">
                  <c:v>2.4382810118866196</c:v>
                </c:pt>
                <c:pt idx="6164">
                  <c:v>2.4291374580920451</c:v>
                </c:pt>
                <c:pt idx="6165">
                  <c:v>2.4199939042974705</c:v>
                </c:pt>
                <c:pt idx="6166">
                  <c:v>2.4047546479731787</c:v>
                </c:pt>
                <c:pt idx="6167">
                  <c:v>2.4017067967083205</c:v>
                </c:pt>
                <c:pt idx="6168">
                  <c:v>2.3956110941786042</c:v>
                </c:pt>
                <c:pt idx="6169">
                  <c:v>2.3895153916488874</c:v>
                </c:pt>
                <c:pt idx="6170">
                  <c:v>2.3803718378543124</c:v>
                </c:pt>
                <c:pt idx="6171">
                  <c:v>2.3712282840597378</c:v>
                </c:pt>
                <c:pt idx="6172">
                  <c:v>2.3681804327948792</c:v>
                </c:pt>
                <c:pt idx="6173">
                  <c:v>2.3590368790003047</c:v>
                </c:pt>
                <c:pt idx="6174">
                  <c:v>2.3498933252057297</c:v>
                </c:pt>
                <c:pt idx="6175">
                  <c:v>2.3437976226760133</c:v>
                </c:pt>
                <c:pt idx="6176">
                  <c:v>2.3407497714111551</c:v>
                </c:pt>
                <c:pt idx="6177">
                  <c:v>2.328558366351722</c:v>
                </c:pt>
                <c:pt idx="6178">
                  <c:v>2.3194148125571474</c:v>
                </c:pt>
                <c:pt idx="6179">
                  <c:v>2.3163669612922888</c:v>
                </c:pt>
                <c:pt idx="6180">
                  <c:v>2.3102712587625724</c:v>
                </c:pt>
                <c:pt idx="6181">
                  <c:v>2.3011277049679975</c:v>
                </c:pt>
                <c:pt idx="6182">
                  <c:v>2.2950320024382811</c:v>
                </c:pt>
                <c:pt idx="6183">
                  <c:v>2.2919841511734225</c:v>
                </c:pt>
                <c:pt idx="6184">
                  <c:v>2.2828405973788479</c:v>
                </c:pt>
                <c:pt idx="6185">
                  <c:v>2.2767448948491311</c:v>
                </c:pt>
                <c:pt idx="6186">
                  <c:v>2.2676013410545566</c:v>
                </c:pt>
                <c:pt idx="6187">
                  <c:v>2.2615056385248398</c:v>
                </c:pt>
                <c:pt idx="6188">
                  <c:v>2.2554099359951234</c:v>
                </c:pt>
                <c:pt idx="6189">
                  <c:v>2.2462663822005484</c:v>
                </c:pt>
                <c:pt idx="6190">
                  <c:v>2.2432185309356902</c:v>
                </c:pt>
                <c:pt idx="6191">
                  <c:v>2.2371228284059734</c:v>
                </c:pt>
                <c:pt idx="6192">
                  <c:v>2.2310271258762571</c:v>
                </c:pt>
                <c:pt idx="6193">
                  <c:v>2.2279792746113989</c:v>
                </c:pt>
                <c:pt idx="6194">
                  <c:v>2.2218835720816825</c:v>
                </c:pt>
                <c:pt idx="6195">
                  <c:v>2.2188357208168243</c:v>
                </c:pt>
                <c:pt idx="6196">
                  <c:v>2.2127400182871075</c:v>
                </c:pt>
                <c:pt idx="6197">
                  <c:v>2.2096921670222494</c:v>
                </c:pt>
                <c:pt idx="6198">
                  <c:v>2.2005486132276744</c:v>
                </c:pt>
                <c:pt idx="6199">
                  <c:v>2.194452910697958</c:v>
                </c:pt>
                <c:pt idx="6200">
                  <c:v>2.1883572081682412</c:v>
                </c:pt>
                <c:pt idx="6201">
                  <c:v>2.185309356903383</c:v>
                </c:pt>
                <c:pt idx="6202">
                  <c:v>2.1792136543736667</c:v>
                </c:pt>
                <c:pt idx="6203">
                  <c:v>2.176165803108808</c:v>
                </c:pt>
                <c:pt idx="6204">
                  <c:v>2.1700701005790917</c:v>
                </c:pt>
                <c:pt idx="6205">
                  <c:v>2.1639743980493749</c:v>
                </c:pt>
                <c:pt idx="6206">
                  <c:v>2.1578786955196585</c:v>
                </c:pt>
                <c:pt idx="6207">
                  <c:v>2.1548308442548003</c:v>
                </c:pt>
                <c:pt idx="6208">
                  <c:v>2.1548308442548003</c:v>
                </c:pt>
                <c:pt idx="6209">
                  <c:v>2.1487351417250835</c:v>
                </c:pt>
                <c:pt idx="6210">
                  <c:v>2.1426394391953671</c:v>
                </c:pt>
                <c:pt idx="6211">
                  <c:v>2.139591587930509</c:v>
                </c:pt>
                <c:pt idx="6212">
                  <c:v>2.1334958854007922</c:v>
                </c:pt>
                <c:pt idx="6213">
                  <c:v>2.1274001828710758</c:v>
                </c:pt>
                <c:pt idx="6214">
                  <c:v>2.1274001828710758</c:v>
                </c:pt>
                <c:pt idx="6215">
                  <c:v>2.1213044803413594</c:v>
                </c:pt>
                <c:pt idx="6216">
                  <c:v>2.1182566290765013</c:v>
                </c:pt>
                <c:pt idx="6217">
                  <c:v>2.1121609265467844</c:v>
                </c:pt>
                <c:pt idx="6218">
                  <c:v>2.1121609265467844</c:v>
                </c:pt>
                <c:pt idx="6219">
                  <c:v>2.1060652240170681</c:v>
                </c:pt>
                <c:pt idx="6220">
                  <c:v>2.1030173727522099</c:v>
                </c:pt>
                <c:pt idx="6221">
                  <c:v>2.0969216702224931</c:v>
                </c:pt>
                <c:pt idx="6222">
                  <c:v>2.0969216702224931</c:v>
                </c:pt>
                <c:pt idx="6223">
                  <c:v>2.0938738189576349</c:v>
                </c:pt>
                <c:pt idx="6224">
                  <c:v>2.0938738189576349</c:v>
                </c:pt>
                <c:pt idx="6225">
                  <c:v>2.0877781164279181</c:v>
                </c:pt>
                <c:pt idx="6226">
                  <c:v>2.0816824138982017</c:v>
                </c:pt>
                <c:pt idx="6227">
                  <c:v>2.0786345626333436</c:v>
                </c:pt>
                <c:pt idx="6228">
                  <c:v>2.0755867113684849</c:v>
                </c:pt>
                <c:pt idx="6229">
                  <c:v>2.0725388601036268</c:v>
                </c:pt>
                <c:pt idx="6230">
                  <c:v>2.0664431575739104</c:v>
                </c:pt>
                <c:pt idx="6231">
                  <c:v>2.0633953063090518</c:v>
                </c:pt>
                <c:pt idx="6232">
                  <c:v>2.0603474550441936</c:v>
                </c:pt>
                <c:pt idx="6233">
                  <c:v>2.0603474550441936</c:v>
                </c:pt>
                <c:pt idx="6234">
                  <c:v>2.0603474550441936</c:v>
                </c:pt>
                <c:pt idx="6235">
                  <c:v>2.0572996037793354</c:v>
                </c:pt>
                <c:pt idx="6236">
                  <c:v>2.0572996037793354</c:v>
                </c:pt>
                <c:pt idx="6237">
                  <c:v>2.051203901249619</c:v>
                </c:pt>
                <c:pt idx="6238">
                  <c:v>2.0481560499847604</c:v>
                </c:pt>
                <c:pt idx="6239">
                  <c:v>2.0451081987199022</c:v>
                </c:pt>
                <c:pt idx="6240">
                  <c:v>2.0420603474550441</c:v>
                </c:pt>
                <c:pt idx="6241">
                  <c:v>2.0359646449253277</c:v>
                </c:pt>
                <c:pt idx="6242">
                  <c:v>2.0329167936604691</c:v>
                </c:pt>
                <c:pt idx="6243">
                  <c:v>2.0298689423956109</c:v>
                </c:pt>
                <c:pt idx="6244">
                  <c:v>2.0268210911307527</c:v>
                </c:pt>
                <c:pt idx="6245">
                  <c:v>2.0268210911307527</c:v>
                </c:pt>
                <c:pt idx="6246">
                  <c:v>2.0237732398658945</c:v>
                </c:pt>
                <c:pt idx="6247">
                  <c:v>2.0176775373361782</c:v>
                </c:pt>
                <c:pt idx="6248">
                  <c:v>2.0146296860713195</c:v>
                </c:pt>
                <c:pt idx="6249">
                  <c:v>2.0146296860713195</c:v>
                </c:pt>
                <c:pt idx="6250">
                  <c:v>2.0115818348064614</c:v>
                </c:pt>
                <c:pt idx="6251">
                  <c:v>2.0115818348064614</c:v>
                </c:pt>
                <c:pt idx="6252">
                  <c:v>2.0085339835416032</c:v>
                </c:pt>
                <c:pt idx="6253">
                  <c:v>2.005486132276745</c:v>
                </c:pt>
                <c:pt idx="6254">
                  <c:v>2.005486132276745</c:v>
                </c:pt>
                <c:pt idx="6255">
                  <c:v>2.0024382810118868</c:v>
                </c:pt>
                <c:pt idx="6256">
                  <c:v>1.9993904297470282</c:v>
                </c:pt>
                <c:pt idx="6257">
                  <c:v>1.99634257848217</c:v>
                </c:pt>
                <c:pt idx="6258">
                  <c:v>1.99634257848217</c:v>
                </c:pt>
                <c:pt idx="6259">
                  <c:v>1.9932947272173118</c:v>
                </c:pt>
                <c:pt idx="6260">
                  <c:v>1.987199024687595</c:v>
                </c:pt>
                <c:pt idx="6261">
                  <c:v>1.987199024687595</c:v>
                </c:pt>
                <c:pt idx="6262">
                  <c:v>1.9841511734227368</c:v>
                </c:pt>
                <c:pt idx="6263">
                  <c:v>1.9841511734227368</c:v>
                </c:pt>
                <c:pt idx="6264">
                  <c:v>1.9811033221578787</c:v>
                </c:pt>
                <c:pt idx="6265">
                  <c:v>1.9811033221578787</c:v>
                </c:pt>
                <c:pt idx="6266">
                  <c:v>1.9811033221578787</c:v>
                </c:pt>
                <c:pt idx="6267">
                  <c:v>1.9750076196281623</c:v>
                </c:pt>
                <c:pt idx="6268">
                  <c:v>1.9750076196281623</c:v>
                </c:pt>
                <c:pt idx="6269">
                  <c:v>1.9719597683633037</c:v>
                </c:pt>
                <c:pt idx="6270">
                  <c:v>1.9719597683633037</c:v>
                </c:pt>
                <c:pt idx="6271">
                  <c:v>1.9719597683633037</c:v>
                </c:pt>
                <c:pt idx="6272">
                  <c:v>1.9689119170984455</c:v>
                </c:pt>
                <c:pt idx="6273">
                  <c:v>1.9719597683633037</c:v>
                </c:pt>
                <c:pt idx="6274">
                  <c:v>1.9658640658335873</c:v>
                </c:pt>
                <c:pt idx="6275">
                  <c:v>1.9658640658335873</c:v>
                </c:pt>
                <c:pt idx="6276">
                  <c:v>1.9597683633038705</c:v>
                </c:pt>
                <c:pt idx="6277">
                  <c:v>1.9597683633038705</c:v>
                </c:pt>
                <c:pt idx="6278">
                  <c:v>1.9597683633038705</c:v>
                </c:pt>
                <c:pt idx="6279">
                  <c:v>1.9567205120390123</c:v>
                </c:pt>
                <c:pt idx="6280">
                  <c:v>1.9628162145687291</c:v>
                </c:pt>
                <c:pt idx="6281">
                  <c:v>1.9567205120390123</c:v>
                </c:pt>
                <c:pt idx="6282">
                  <c:v>1.9567205120390123</c:v>
                </c:pt>
                <c:pt idx="6283">
                  <c:v>1.9536726607741541</c:v>
                </c:pt>
                <c:pt idx="6284">
                  <c:v>1.9536726607741541</c:v>
                </c:pt>
                <c:pt idx="6285">
                  <c:v>1.9475769582444376</c:v>
                </c:pt>
                <c:pt idx="6286">
                  <c:v>1.9475769582444376</c:v>
                </c:pt>
                <c:pt idx="6287">
                  <c:v>1.9445291069795794</c:v>
                </c:pt>
                <c:pt idx="6288">
                  <c:v>1.9445291069795794</c:v>
                </c:pt>
                <c:pt idx="6289">
                  <c:v>1.941481255714721</c:v>
                </c:pt>
                <c:pt idx="6290">
                  <c:v>1.941481255714721</c:v>
                </c:pt>
                <c:pt idx="6291">
                  <c:v>1.9384334044498628</c:v>
                </c:pt>
                <c:pt idx="6292">
                  <c:v>1.941481255714721</c:v>
                </c:pt>
                <c:pt idx="6293">
                  <c:v>1.9384334044498628</c:v>
                </c:pt>
                <c:pt idx="6294">
                  <c:v>1.9353855531850044</c:v>
                </c:pt>
                <c:pt idx="6295">
                  <c:v>1.9353855531850044</c:v>
                </c:pt>
                <c:pt idx="6296">
                  <c:v>1.9353855531850044</c:v>
                </c:pt>
                <c:pt idx="6297">
                  <c:v>1.929289850655288</c:v>
                </c:pt>
                <c:pt idx="6298">
                  <c:v>1.929289850655288</c:v>
                </c:pt>
                <c:pt idx="6299">
                  <c:v>1.929289850655288</c:v>
                </c:pt>
                <c:pt idx="6300">
                  <c:v>1.929289850655288</c:v>
                </c:pt>
                <c:pt idx="6301">
                  <c:v>1.9262419993904298</c:v>
                </c:pt>
                <c:pt idx="6302">
                  <c:v>1.9231941481255712</c:v>
                </c:pt>
                <c:pt idx="6303">
                  <c:v>1.9231941481255712</c:v>
                </c:pt>
                <c:pt idx="6304">
                  <c:v>1.9231941481255712</c:v>
                </c:pt>
                <c:pt idx="6305">
                  <c:v>1.920146296860713</c:v>
                </c:pt>
                <c:pt idx="6306">
                  <c:v>1.920146296860713</c:v>
                </c:pt>
                <c:pt idx="6307">
                  <c:v>1.9231941481255712</c:v>
                </c:pt>
                <c:pt idx="6308">
                  <c:v>1.920146296860713</c:v>
                </c:pt>
                <c:pt idx="6309">
                  <c:v>1.920146296860713</c:v>
                </c:pt>
                <c:pt idx="6310">
                  <c:v>1.9170984455958548</c:v>
                </c:pt>
                <c:pt idx="6311">
                  <c:v>1.9140505943309967</c:v>
                </c:pt>
                <c:pt idx="6312">
                  <c:v>1.9140505943309967</c:v>
                </c:pt>
                <c:pt idx="6313">
                  <c:v>1.9140505943309967</c:v>
                </c:pt>
                <c:pt idx="6314">
                  <c:v>1.9110027430661383</c:v>
                </c:pt>
                <c:pt idx="6315">
                  <c:v>1.9110027430661383</c:v>
                </c:pt>
                <c:pt idx="6316">
                  <c:v>1.9110027430661383</c:v>
                </c:pt>
                <c:pt idx="6317">
                  <c:v>1.9079548918012799</c:v>
                </c:pt>
                <c:pt idx="6318">
                  <c:v>1.9079548918012799</c:v>
                </c:pt>
                <c:pt idx="6319">
                  <c:v>1.9079548918012799</c:v>
                </c:pt>
                <c:pt idx="6320">
                  <c:v>1.9079548918012799</c:v>
                </c:pt>
                <c:pt idx="6321">
                  <c:v>1.9049070405364217</c:v>
                </c:pt>
                <c:pt idx="6322">
                  <c:v>1.9049070405364217</c:v>
                </c:pt>
                <c:pt idx="6323">
                  <c:v>1.9049070405364217</c:v>
                </c:pt>
                <c:pt idx="6324">
                  <c:v>1.9049070405364217</c:v>
                </c:pt>
                <c:pt idx="6325">
                  <c:v>1.9018591892715635</c:v>
                </c:pt>
                <c:pt idx="6326">
                  <c:v>1.9018591892715635</c:v>
                </c:pt>
                <c:pt idx="6327">
                  <c:v>1.9018591892715635</c:v>
                </c:pt>
                <c:pt idx="6328">
                  <c:v>1.9018591892715635</c:v>
                </c:pt>
                <c:pt idx="6329">
                  <c:v>1.9018591892715635</c:v>
                </c:pt>
                <c:pt idx="6330">
                  <c:v>1.9018591892715635</c:v>
                </c:pt>
                <c:pt idx="6331">
                  <c:v>1.9018591892715635</c:v>
                </c:pt>
                <c:pt idx="6332">
                  <c:v>1.8988113380067053</c:v>
                </c:pt>
                <c:pt idx="6333">
                  <c:v>1.9018591892715635</c:v>
                </c:pt>
                <c:pt idx="6334">
                  <c:v>1.9018591892715635</c:v>
                </c:pt>
                <c:pt idx="6335">
                  <c:v>1.8988113380067053</c:v>
                </c:pt>
                <c:pt idx="6336">
                  <c:v>1.9018591892715635</c:v>
                </c:pt>
                <c:pt idx="6337">
                  <c:v>1.9018591892715635</c:v>
                </c:pt>
                <c:pt idx="6338">
                  <c:v>1.9018591892715635</c:v>
                </c:pt>
                <c:pt idx="6339">
                  <c:v>1.8988113380067053</c:v>
                </c:pt>
                <c:pt idx="6340">
                  <c:v>1.8957634867418469</c:v>
                </c:pt>
                <c:pt idx="6341">
                  <c:v>1.8957634867418469</c:v>
                </c:pt>
                <c:pt idx="6342">
                  <c:v>1.8988113380067053</c:v>
                </c:pt>
                <c:pt idx="6343">
                  <c:v>1.8988113380067053</c:v>
                </c:pt>
                <c:pt idx="6344">
                  <c:v>1.8988113380067053</c:v>
                </c:pt>
                <c:pt idx="6345">
                  <c:v>1.8988113380067053</c:v>
                </c:pt>
                <c:pt idx="6346">
                  <c:v>1.8988113380067053</c:v>
                </c:pt>
                <c:pt idx="6347">
                  <c:v>1.8988113380067053</c:v>
                </c:pt>
                <c:pt idx="6348">
                  <c:v>1.8988113380067053</c:v>
                </c:pt>
                <c:pt idx="6349">
                  <c:v>1.8957634867418469</c:v>
                </c:pt>
                <c:pt idx="6350">
                  <c:v>1.8957634867418469</c:v>
                </c:pt>
                <c:pt idx="6351">
                  <c:v>1.8988113380067053</c:v>
                </c:pt>
                <c:pt idx="6352">
                  <c:v>1.8988113380067053</c:v>
                </c:pt>
                <c:pt idx="6353">
                  <c:v>1.8988113380067053</c:v>
                </c:pt>
                <c:pt idx="6354">
                  <c:v>1.8988113380067053</c:v>
                </c:pt>
                <c:pt idx="6355">
                  <c:v>1.8988113380067053</c:v>
                </c:pt>
                <c:pt idx="6356">
                  <c:v>1.8988113380067053</c:v>
                </c:pt>
                <c:pt idx="6357">
                  <c:v>1.8988113380067053</c:v>
                </c:pt>
                <c:pt idx="6358">
                  <c:v>1.8988113380067053</c:v>
                </c:pt>
                <c:pt idx="6359">
                  <c:v>1.8988113380067053</c:v>
                </c:pt>
                <c:pt idx="6360">
                  <c:v>1.9018591892715635</c:v>
                </c:pt>
                <c:pt idx="6361">
                  <c:v>1.9018591892715635</c:v>
                </c:pt>
                <c:pt idx="6362">
                  <c:v>1.8988113380067053</c:v>
                </c:pt>
                <c:pt idx="6363">
                  <c:v>1.9018591892715635</c:v>
                </c:pt>
                <c:pt idx="6364">
                  <c:v>1.8988113380067053</c:v>
                </c:pt>
                <c:pt idx="6365">
                  <c:v>1.8988113380067053</c:v>
                </c:pt>
                <c:pt idx="6366">
                  <c:v>1.9018591892715635</c:v>
                </c:pt>
                <c:pt idx="6367">
                  <c:v>1.9018591892715635</c:v>
                </c:pt>
                <c:pt idx="6368">
                  <c:v>1.9018591892715635</c:v>
                </c:pt>
                <c:pt idx="6369">
                  <c:v>1.8988113380067053</c:v>
                </c:pt>
                <c:pt idx="6370">
                  <c:v>1.9018591892715635</c:v>
                </c:pt>
                <c:pt idx="6371">
                  <c:v>1.8988113380067053</c:v>
                </c:pt>
                <c:pt idx="6372">
                  <c:v>1.8988113380067053</c:v>
                </c:pt>
                <c:pt idx="6373">
                  <c:v>1.8988113380067053</c:v>
                </c:pt>
                <c:pt idx="6374">
                  <c:v>1.9018591892715635</c:v>
                </c:pt>
                <c:pt idx="6375">
                  <c:v>1.8988113380067053</c:v>
                </c:pt>
                <c:pt idx="6376">
                  <c:v>1.8988113380067053</c:v>
                </c:pt>
                <c:pt idx="6377">
                  <c:v>1.8988113380067053</c:v>
                </c:pt>
                <c:pt idx="6378">
                  <c:v>1.9018591892715635</c:v>
                </c:pt>
                <c:pt idx="6379">
                  <c:v>1.9049070405364217</c:v>
                </c:pt>
                <c:pt idx="6380">
                  <c:v>1.9018591892715635</c:v>
                </c:pt>
                <c:pt idx="6381">
                  <c:v>1.9018591892715635</c:v>
                </c:pt>
                <c:pt idx="6382">
                  <c:v>1.9049070405364217</c:v>
                </c:pt>
                <c:pt idx="6383">
                  <c:v>1.9049070405364217</c:v>
                </c:pt>
                <c:pt idx="6384">
                  <c:v>1.9018591892715635</c:v>
                </c:pt>
                <c:pt idx="6385">
                  <c:v>1.9049070405364217</c:v>
                </c:pt>
                <c:pt idx="6386">
                  <c:v>1.9018591892715635</c:v>
                </c:pt>
                <c:pt idx="6387">
                  <c:v>1.9018591892715635</c:v>
                </c:pt>
                <c:pt idx="6388">
                  <c:v>1.9049070405364217</c:v>
                </c:pt>
                <c:pt idx="6389">
                  <c:v>1.9018591892715635</c:v>
                </c:pt>
                <c:pt idx="6390">
                  <c:v>1.9049070405364217</c:v>
                </c:pt>
                <c:pt idx="6391">
                  <c:v>1.9140505943309967</c:v>
                </c:pt>
                <c:pt idx="6392">
                  <c:v>1.9079548918012799</c:v>
                </c:pt>
                <c:pt idx="6393">
                  <c:v>1.9079548918012799</c:v>
                </c:pt>
                <c:pt idx="6394">
                  <c:v>1.9049070405364217</c:v>
                </c:pt>
                <c:pt idx="6395">
                  <c:v>1.9049070405364217</c:v>
                </c:pt>
                <c:pt idx="6396">
                  <c:v>1.9110027430661383</c:v>
                </c:pt>
                <c:pt idx="6397">
                  <c:v>1.9079548918012799</c:v>
                </c:pt>
                <c:pt idx="6398">
                  <c:v>1.9079548918012799</c:v>
                </c:pt>
                <c:pt idx="6399">
                  <c:v>1.9110027430661383</c:v>
                </c:pt>
                <c:pt idx="6400">
                  <c:v>1.9110027430661383</c:v>
                </c:pt>
                <c:pt idx="6401">
                  <c:v>1.9110027430661383</c:v>
                </c:pt>
                <c:pt idx="6402">
                  <c:v>1.9170984455958548</c:v>
                </c:pt>
                <c:pt idx="6403">
                  <c:v>1.9140505943309967</c:v>
                </c:pt>
                <c:pt idx="6404">
                  <c:v>1.9110027430661383</c:v>
                </c:pt>
                <c:pt idx="6405">
                  <c:v>1.920146296860713</c:v>
                </c:pt>
                <c:pt idx="6406">
                  <c:v>1.9140505943309967</c:v>
                </c:pt>
                <c:pt idx="6407">
                  <c:v>1.9110027430661383</c:v>
                </c:pt>
                <c:pt idx="6408">
                  <c:v>1.9170984455958548</c:v>
                </c:pt>
                <c:pt idx="6409">
                  <c:v>1.9140505943309967</c:v>
                </c:pt>
                <c:pt idx="6410">
                  <c:v>1.9140505943309967</c:v>
                </c:pt>
                <c:pt idx="6411">
                  <c:v>1.9170984455958548</c:v>
                </c:pt>
                <c:pt idx="6412">
                  <c:v>1.9170984455958548</c:v>
                </c:pt>
                <c:pt idx="6413">
                  <c:v>1.9170984455958548</c:v>
                </c:pt>
                <c:pt idx="6414">
                  <c:v>1.9140505943309967</c:v>
                </c:pt>
                <c:pt idx="6415">
                  <c:v>1.9140505943309967</c:v>
                </c:pt>
                <c:pt idx="6416">
                  <c:v>1.9140505943309967</c:v>
                </c:pt>
                <c:pt idx="6417">
                  <c:v>1.9170984455958548</c:v>
                </c:pt>
                <c:pt idx="6418">
                  <c:v>1.920146296860713</c:v>
                </c:pt>
                <c:pt idx="6419">
                  <c:v>1.920146296860713</c:v>
                </c:pt>
                <c:pt idx="6420">
                  <c:v>1.920146296860713</c:v>
                </c:pt>
                <c:pt idx="6421">
                  <c:v>1.9231941481255712</c:v>
                </c:pt>
                <c:pt idx="6422">
                  <c:v>1.920146296860713</c:v>
                </c:pt>
                <c:pt idx="6423">
                  <c:v>1.9231941481255712</c:v>
                </c:pt>
                <c:pt idx="6424">
                  <c:v>1.9262419993904298</c:v>
                </c:pt>
                <c:pt idx="6425">
                  <c:v>1.9231941481255712</c:v>
                </c:pt>
                <c:pt idx="6426">
                  <c:v>1.9231941481255712</c:v>
                </c:pt>
                <c:pt idx="6427">
                  <c:v>1.9231941481255712</c:v>
                </c:pt>
                <c:pt idx="6428">
                  <c:v>1.920146296860713</c:v>
                </c:pt>
                <c:pt idx="6429">
                  <c:v>1.9231941481255712</c:v>
                </c:pt>
                <c:pt idx="6430">
                  <c:v>1.9231941481255712</c:v>
                </c:pt>
                <c:pt idx="6431">
                  <c:v>1.9231941481255712</c:v>
                </c:pt>
                <c:pt idx="6432">
                  <c:v>1.9231941481255712</c:v>
                </c:pt>
                <c:pt idx="6433">
                  <c:v>1.9231941481255712</c:v>
                </c:pt>
                <c:pt idx="6434">
                  <c:v>1.9231941481255712</c:v>
                </c:pt>
                <c:pt idx="6435">
                  <c:v>1.9262419993904298</c:v>
                </c:pt>
                <c:pt idx="6436">
                  <c:v>1.9262419993904298</c:v>
                </c:pt>
                <c:pt idx="6437">
                  <c:v>1.9262419993904298</c:v>
                </c:pt>
                <c:pt idx="6438">
                  <c:v>1.9262419993904298</c:v>
                </c:pt>
                <c:pt idx="6439">
                  <c:v>1.9323377019201462</c:v>
                </c:pt>
                <c:pt idx="6440">
                  <c:v>1.929289850655288</c:v>
                </c:pt>
                <c:pt idx="6441">
                  <c:v>1.9262419993904298</c:v>
                </c:pt>
                <c:pt idx="6442">
                  <c:v>1.9262419993904298</c:v>
                </c:pt>
                <c:pt idx="6443">
                  <c:v>1.929289850655288</c:v>
                </c:pt>
                <c:pt idx="6444">
                  <c:v>1.929289850655288</c:v>
                </c:pt>
                <c:pt idx="6445">
                  <c:v>1.9262419993904298</c:v>
                </c:pt>
                <c:pt idx="6446">
                  <c:v>1.929289850655288</c:v>
                </c:pt>
                <c:pt idx="6447">
                  <c:v>1.9262419993904298</c:v>
                </c:pt>
                <c:pt idx="6448">
                  <c:v>1.9262419993904298</c:v>
                </c:pt>
                <c:pt idx="6449">
                  <c:v>1.9262419993904298</c:v>
                </c:pt>
                <c:pt idx="6450">
                  <c:v>1.9323377019201462</c:v>
                </c:pt>
                <c:pt idx="6451">
                  <c:v>1.929289850655288</c:v>
                </c:pt>
                <c:pt idx="6452">
                  <c:v>1.929289850655288</c:v>
                </c:pt>
                <c:pt idx="6453">
                  <c:v>1.9323377019201462</c:v>
                </c:pt>
                <c:pt idx="6454">
                  <c:v>1.9323377019201462</c:v>
                </c:pt>
                <c:pt idx="6455">
                  <c:v>1.9323377019201462</c:v>
                </c:pt>
                <c:pt idx="6456">
                  <c:v>1.929289850655288</c:v>
                </c:pt>
                <c:pt idx="6457">
                  <c:v>1.929289850655288</c:v>
                </c:pt>
                <c:pt idx="6458">
                  <c:v>1.9262419993904298</c:v>
                </c:pt>
                <c:pt idx="6459">
                  <c:v>1.9262419993904298</c:v>
                </c:pt>
                <c:pt idx="6460">
                  <c:v>1.929289850655288</c:v>
                </c:pt>
                <c:pt idx="6461">
                  <c:v>1.9262419993904298</c:v>
                </c:pt>
                <c:pt idx="6462">
                  <c:v>1.9262419993904298</c:v>
                </c:pt>
                <c:pt idx="6463">
                  <c:v>1.9262419993904298</c:v>
                </c:pt>
                <c:pt idx="6464">
                  <c:v>1.9262419993904298</c:v>
                </c:pt>
                <c:pt idx="6465">
                  <c:v>1.9323377019201462</c:v>
                </c:pt>
                <c:pt idx="6466">
                  <c:v>1.9323377019201462</c:v>
                </c:pt>
                <c:pt idx="6467">
                  <c:v>1.929289850655288</c:v>
                </c:pt>
                <c:pt idx="6468">
                  <c:v>1.9323377019201462</c:v>
                </c:pt>
                <c:pt idx="6469">
                  <c:v>1.929289850655288</c:v>
                </c:pt>
                <c:pt idx="6470">
                  <c:v>1.929289850655288</c:v>
                </c:pt>
                <c:pt idx="6471">
                  <c:v>1.9262419993904298</c:v>
                </c:pt>
                <c:pt idx="6472">
                  <c:v>1.9262419993904298</c:v>
                </c:pt>
                <c:pt idx="6473">
                  <c:v>1.9231941481255712</c:v>
                </c:pt>
                <c:pt idx="6474">
                  <c:v>1.9262419993904298</c:v>
                </c:pt>
                <c:pt idx="6475">
                  <c:v>1.9262419993904298</c:v>
                </c:pt>
                <c:pt idx="6476">
                  <c:v>1.9262419993904298</c:v>
                </c:pt>
                <c:pt idx="6477">
                  <c:v>1.9231941481255712</c:v>
                </c:pt>
                <c:pt idx="6478">
                  <c:v>1.9262419993904298</c:v>
                </c:pt>
                <c:pt idx="6479">
                  <c:v>1.9231941481255712</c:v>
                </c:pt>
                <c:pt idx="6480">
                  <c:v>1.9231941481255712</c:v>
                </c:pt>
                <c:pt idx="6481">
                  <c:v>1.9231941481255712</c:v>
                </c:pt>
                <c:pt idx="6482">
                  <c:v>1.9231941481255712</c:v>
                </c:pt>
                <c:pt idx="6483">
                  <c:v>1.9262419993904298</c:v>
                </c:pt>
                <c:pt idx="6484">
                  <c:v>1.9231941481255712</c:v>
                </c:pt>
                <c:pt idx="6485">
                  <c:v>1.920146296860713</c:v>
                </c:pt>
                <c:pt idx="6486">
                  <c:v>1.920146296860713</c:v>
                </c:pt>
                <c:pt idx="6487">
                  <c:v>1.920146296860713</c:v>
                </c:pt>
                <c:pt idx="6488">
                  <c:v>1.920146296860713</c:v>
                </c:pt>
                <c:pt idx="6489">
                  <c:v>1.9170984455958548</c:v>
                </c:pt>
                <c:pt idx="6490">
                  <c:v>1.9170984455958548</c:v>
                </c:pt>
                <c:pt idx="6491">
                  <c:v>1.920146296860713</c:v>
                </c:pt>
                <c:pt idx="6492">
                  <c:v>1.920146296860713</c:v>
                </c:pt>
                <c:pt idx="6493">
                  <c:v>1.9170984455958548</c:v>
                </c:pt>
                <c:pt idx="6494">
                  <c:v>1.9140505943309967</c:v>
                </c:pt>
                <c:pt idx="6495">
                  <c:v>1.9110027430661383</c:v>
                </c:pt>
                <c:pt idx="6496">
                  <c:v>1.9140505943309967</c:v>
                </c:pt>
                <c:pt idx="6497">
                  <c:v>1.9140505943309967</c:v>
                </c:pt>
                <c:pt idx="6498">
                  <c:v>1.9140505943309967</c:v>
                </c:pt>
                <c:pt idx="6499">
                  <c:v>1.9140505943309967</c:v>
                </c:pt>
                <c:pt idx="6500">
                  <c:v>1.9110027430661383</c:v>
                </c:pt>
                <c:pt idx="6501">
                  <c:v>1.9079548918012799</c:v>
                </c:pt>
                <c:pt idx="6502">
                  <c:v>1.9079548918012799</c:v>
                </c:pt>
                <c:pt idx="6503">
                  <c:v>1.9079548918012799</c:v>
                </c:pt>
                <c:pt idx="6504">
                  <c:v>1.9079548918012799</c:v>
                </c:pt>
                <c:pt idx="6505">
                  <c:v>1.9079548918012799</c:v>
                </c:pt>
                <c:pt idx="6506">
                  <c:v>1.9079548918012799</c:v>
                </c:pt>
                <c:pt idx="6507">
                  <c:v>1.9079548918012799</c:v>
                </c:pt>
                <c:pt idx="6508">
                  <c:v>1.9079548918012799</c:v>
                </c:pt>
                <c:pt idx="6509">
                  <c:v>1.9049070405364217</c:v>
                </c:pt>
                <c:pt idx="6510">
                  <c:v>1.9079548918012799</c:v>
                </c:pt>
                <c:pt idx="6511">
                  <c:v>1.9049070405364217</c:v>
                </c:pt>
                <c:pt idx="6512">
                  <c:v>1.9018591892715635</c:v>
                </c:pt>
                <c:pt idx="6513">
                  <c:v>1.9049070405364217</c:v>
                </c:pt>
                <c:pt idx="6514">
                  <c:v>1.9018591892715635</c:v>
                </c:pt>
                <c:pt idx="6515">
                  <c:v>1.9018591892715635</c:v>
                </c:pt>
                <c:pt idx="6516">
                  <c:v>1.8988113380067053</c:v>
                </c:pt>
                <c:pt idx="6517">
                  <c:v>1.8988113380067053</c:v>
                </c:pt>
                <c:pt idx="6518">
                  <c:v>1.8957634867418469</c:v>
                </c:pt>
                <c:pt idx="6519">
                  <c:v>1.8957634867418469</c:v>
                </c:pt>
                <c:pt idx="6520">
                  <c:v>1.8988113380067053</c:v>
                </c:pt>
                <c:pt idx="6521">
                  <c:v>1.8957634867418469</c:v>
                </c:pt>
                <c:pt idx="6522">
                  <c:v>1.8927156354769887</c:v>
                </c:pt>
                <c:pt idx="6523">
                  <c:v>1.8927156354769887</c:v>
                </c:pt>
                <c:pt idx="6524">
                  <c:v>1.8927156354769887</c:v>
                </c:pt>
                <c:pt idx="6525">
                  <c:v>1.8927156354769887</c:v>
                </c:pt>
                <c:pt idx="6526">
                  <c:v>1.8896677842121303</c:v>
                </c:pt>
                <c:pt idx="6527">
                  <c:v>1.8866199329472721</c:v>
                </c:pt>
                <c:pt idx="6528">
                  <c:v>1.8866199329472721</c:v>
                </c:pt>
                <c:pt idx="6529">
                  <c:v>1.8866199329472721</c:v>
                </c:pt>
                <c:pt idx="6530">
                  <c:v>1.8866199329472721</c:v>
                </c:pt>
                <c:pt idx="6531">
                  <c:v>1.8866199329472721</c:v>
                </c:pt>
                <c:pt idx="6532">
                  <c:v>1.8835720816824137</c:v>
                </c:pt>
                <c:pt idx="6533">
                  <c:v>1.8835720816824137</c:v>
                </c:pt>
                <c:pt idx="6534">
                  <c:v>1.8866199329472721</c:v>
                </c:pt>
                <c:pt idx="6535">
                  <c:v>1.8835720816824137</c:v>
                </c:pt>
                <c:pt idx="6536">
                  <c:v>1.8805242304175556</c:v>
                </c:pt>
                <c:pt idx="6537">
                  <c:v>1.8774763791526974</c:v>
                </c:pt>
                <c:pt idx="6538">
                  <c:v>1.8774763791526974</c:v>
                </c:pt>
                <c:pt idx="6539">
                  <c:v>1.8744285278878392</c:v>
                </c:pt>
                <c:pt idx="6540">
                  <c:v>1.8774763791526974</c:v>
                </c:pt>
                <c:pt idx="6541">
                  <c:v>1.8744285278878392</c:v>
                </c:pt>
                <c:pt idx="6542">
                  <c:v>1.8713806766229806</c:v>
                </c:pt>
                <c:pt idx="6543">
                  <c:v>1.8713806766229806</c:v>
                </c:pt>
                <c:pt idx="6544">
                  <c:v>1.8713806766229806</c:v>
                </c:pt>
                <c:pt idx="6545">
                  <c:v>1.8683328253581224</c:v>
                </c:pt>
                <c:pt idx="6546">
                  <c:v>1.8652849740932642</c:v>
                </c:pt>
                <c:pt idx="6547">
                  <c:v>1.8652849740932642</c:v>
                </c:pt>
                <c:pt idx="6548">
                  <c:v>1.8652849740932642</c:v>
                </c:pt>
                <c:pt idx="6549">
                  <c:v>1.862237122828406</c:v>
                </c:pt>
                <c:pt idx="6550">
                  <c:v>1.862237122828406</c:v>
                </c:pt>
                <c:pt idx="6551">
                  <c:v>1.862237122828406</c:v>
                </c:pt>
                <c:pt idx="6552">
                  <c:v>1.8591892715635474</c:v>
                </c:pt>
                <c:pt idx="6553">
                  <c:v>1.8561414202986892</c:v>
                </c:pt>
                <c:pt idx="6554">
                  <c:v>1.853093569033831</c:v>
                </c:pt>
                <c:pt idx="6555">
                  <c:v>1.8561414202986892</c:v>
                </c:pt>
                <c:pt idx="6556">
                  <c:v>1.853093569033831</c:v>
                </c:pt>
                <c:pt idx="6557">
                  <c:v>1.8500457177689729</c:v>
                </c:pt>
                <c:pt idx="6558">
                  <c:v>1.8469978665041145</c:v>
                </c:pt>
                <c:pt idx="6559">
                  <c:v>1.8439500152392563</c:v>
                </c:pt>
                <c:pt idx="6560">
                  <c:v>1.8439500152392563</c:v>
                </c:pt>
                <c:pt idx="6561">
                  <c:v>1.8439500152392563</c:v>
                </c:pt>
                <c:pt idx="6562">
                  <c:v>1.8409021639743979</c:v>
                </c:pt>
                <c:pt idx="6563">
                  <c:v>1.8409021639743979</c:v>
                </c:pt>
                <c:pt idx="6564">
                  <c:v>1.8378543127095397</c:v>
                </c:pt>
                <c:pt idx="6565">
                  <c:v>1.8348064614446813</c:v>
                </c:pt>
                <c:pt idx="6566">
                  <c:v>1.8378543127095397</c:v>
                </c:pt>
                <c:pt idx="6567">
                  <c:v>1.8348064614446813</c:v>
                </c:pt>
                <c:pt idx="6568">
                  <c:v>1.8317586101798231</c:v>
                </c:pt>
                <c:pt idx="6569">
                  <c:v>1.8348064614446813</c:v>
                </c:pt>
                <c:pt idx="6570">
                  <c:v>1.8317586101798231</c:v>
                </c:pt>
                <c:pt idx="6571">
                  <c:v>1.8287107589149649</c:v>
                </c:pt>
                <c:pt idx="6572">
                  <c:v>1.8256629076501067</c:v>
                </c:pt>
                <c:pt idx="6573">
                  <c:v>1.8256629076501067</c:v>
                </c:pt>
                <c:pt idx="6574">
                  <c:v>1.8195672051203899</c:v>
                </c:pt>
                <c:pt idx="6575">
                  <c:v>1.8195672051203899</c:v>
                </c:pt>
                <c:pt idx="6576">
                  <c:v>1.8165193538555318</c:v>
                </c:pt>
                <c:pt idx="6577">
                  <c:v>1.8134715025906736</c:v>
                </c:pt>
                <c:pt idx="6578">
                  <c:v>1.8165193538555318</c:v>
                </c:pt>
                <c:pt idx="6579">
                  <c:v>1.8165193538555318</c:v>
                </c:pt>
                <c:pt idx="6580">
                  <c:v>1.8104236513258154</c:v>
                </c:pt>
                <c:pt idx="6581">
                  <c:v>1.8104236513258154</c:v>
                </c:pt>
                <c:pt idx="6582">
                  <c:v>1.8104236513258154</c:v>
                </c:pt>
                <c:pt idx="6583">
                  <c:v>1.8043279487960986</c:v>
                </c:pt>
                <c:pt idx="6584">
                  <c:v>1.8012800975312404</c:v>
                </c:pt>
                <c:pt idx="6585">
                  <c:v>1.8012800975312404</c:v>
                </c:pt>
                <c:pt idx="6586">
                  <c:v>1.8012800975312404</c:v>
                </c:pt>
                <c:pt idx="6587">
                  <c:v>1.8012800975312404</c:v>
                </c:pt>
                <c:pt idx="6588">
                  <c:v>1.8012800975312404</c:v>
                </c:pt>
                <c:pt idx="6589">
                  <c:v>1.7982322462663822</c:v>
                </c:pt>
                <c:pt idx="6590">
                  <c:v>1.7951843950015238</c:v>
                </c:pt>
                <c:pt idx="6591">
                  <c:v>1.7921365437366656</c:v>
                </c:pt>
                <c:pt idx="6592">
                  <c:v>1.7890886924718072</c:v>
                </c:pt>
                <c:pt idx="6593">
                  <c:v>1.7890886924718072</c:v>
                </c:pt>
                <c:pt idx="6594">
                  <c:v>1.7860408412069491</c:v>
                </c:pt>
                <c:pt idx="6595">
                  <c:v>1.7890886924718072</c:v>
                </c:pt>
                <c:pt idx="6596">
                  <c:v>1.7860408412069491</c:v>
                </c:pt>
                <c:pt idx="6597">
                  <c:v>1.7799451386772325</c:v>
                </c:pt>
                <c:pt idx="6598">
                  <c:v>1.7799451386772325</c:v>
                </c:pt>
                <c:pt idx="6599">
                  <c:v>1.7799451386772325</c:v>
                </c:pt>
                <c:pt idx="6600">
                  <c:v>1.7768972874123743</c:v>
                </c:pt>
                <c:pt idx="6601">
                  <c:v>1.7738494361475161</c:v>
                </c:pt>
                <c:pt idx="6602">
                  <c:v>1.7738494361475161</c:v>
                </c:pt>
                <c:pt idx="6603">
                  <c:v>1.7708015848826575</c:v>
                </c:pt>
                <c:pt idx="6604">
                  <c:v>1.7708015848826575</c:v>
                </c:pt>
                <c:pt idx="6605">
                  <c:v>1.7677537336177993</c:v>
                </c:pt>
                <c:pt idx="6606">
                  <c:v>1.7677537336177993</c:v>
                </c:pt>
                <c:pt idx="6607">
                  <c:v>1.7647058823529411</c:v>
                </c:pt>
                <c:pt idx="6608">
                  <c:v>1.7647058823529411</c:v>
                </c:pt>
                <c:pt idx="6609">
                  <c:v>1.7647058823529411</c:v>
                </c:pt>
                <c:pt idx="6610">
                  <c:v>1.7616580310880829</c:v>
                </c:pt>
                <c:pt idx="6611">
                  <c:v>1.7616580310880829</c:v>
                </c:pt>
                <c:pt idx="6612">
                  <c:v>1.7616580310880829</c:v>
                </c:pt>
                <c:pt idx="6613">
                  <c:v>1.7586101798232243</c:v>
                </c:pt>
                <c:pt idx="6614">
                  <c:v>1.7555623285583661</c:v>
                </c:pt>
                <c:pt idx="6615">
                  <c:v>1.7555623285583661</c:v>
                </c:pt>
                <c:pt idx="6616">
                  <c:v>1.7555623285583661</c:v>
                </c:pt>
                <c:pt idx="6617">
                  <c:v>1.7555623285583661</c:v>
                </c:pt>
                <c:pt idx="6618">
                  <c:v>1.7555623285583661</c:v>
                </c:pt>
                <c:pt idx="6619">
                  <c:v>1.752514477293508</c:v>
                </c:pt>
                <c:pt idx="6620">
                  <c:v>1.752514477293508</c:v>
                </c:pt>
                <c:pt idx="6621">
                  <c:v>1.752514477293508</c:v>
                </c:pt>
                <c:pt idx="6622">
                  <c:v>1.7494666260286498</c:v>
                </c:pt>
                <c:pt idx="6623">
                  <c:v>1.7494666260286498</c:v>
                </c:pt>
                <c:pt idx="6624">
                  <c:v>1.7464187747637916</c:v>
                </c:pt>
                <c:pt idx="6625">
                  <c:v>1.7433709234989332</c:v>
                </c:pt>
                <c:pt idx="6626">
                  <c:v>1.7464187747637916</c:v>
                </c:pt>
                <c:pt idx="6627">
                  <c:v>1.7433709234989332</c:v>
                </c:pt>
                <c:pt idx="6628">
                  <c:v>1.7433709234989332</c:v>
                </c:pt>
                <c:pt idx="6629">
                  <c:v>1.7433709234989332</c:v>
                </c:pt>
                <c:pt idx="6630">
                  <c:v>1.7372752209692166</c:v>
                </c:pt>
                <c:pt idx="6631">
                  <c:v>1.7372752209692166</c:v>
                </c:pt>
                <c:pt idx="6632">
                  <c:v>1.7342273697043584</c:v>
                </c:pt>
                <c:pt idx="6633">
                  <c:v>1.7342273697043584</c:v>
                </c:pt>
                <c:pt idx="6634">
                  <c:v>1.7372752209692166</c:v>
                </c:pt>
                <c:pt idx="6635">
                  <c:v>1.7342273697043584</c:v>
                </c:pt>
                <c:pt idx="6636">
                  <c:v>1.7372752209692166</c:v>
                </c:pt>
                <c:pt idx="6637">
                  <c:v>1.7342273697043584</c:v>
                </c:pt>
                <c:pt idx="6638">
                  <c:v>1.7342273697043584</c:v>
                </c:pt>
                <c:pt idx="6639">
                  <c:v>1.7342273697043584</c:v>
                </c:pt>
                <c:pt idx="6640">
                  <c:v>1.7342273697043584</c:v>
                </c:pt>
                <c:pt idx="6641">
                  <c:v>1.7342273697043584</c:v>
                </c:pt>
                <c:pt idx="6642">
                  <c:v>1.7342273697043584</c:v>
                </c:pt>
                <c:pt idx="6643">
                  <c:v>1.7342273697043584</c:v>
                </c:pt>
                <c:pt idx="6644">
                  <c:v>1.7311795184395</c:v>
                </c:pt>
                <c:pt idx="6645">
                  <c:v>1.7281316671746418</c:v>
                </c:pt>
                <c:pt idx="6646">
                  <c:v>1.7281316671746418</c:v>
                </c:pt>
                <c:pt idx="6647">
                  <c:v>1.7281316671746418</c:v>
                </c:pt>
                <c:pt idx="6648">
                  <c:v>1.7281316671746418</c:v>
                </c:pt>
                <c:pt idx="6649">
                  <c:v>1.7281316671746418</c:v>
                </c:pt>
                <c:pt idx="6650">
                  <c:v>1.7281316671746418</c:v>
                </c:pt>
                <c:pt idx="6651">
                  <c:v>1.7281316671746418</c:v>
                </c:pt>
                <c:pt idx="6652">
                  <c:v>1.7281316671746418</c:v>
                </c:pt>
                <c:pt idx="6653">
                  <c:v>1.7281316671746418</c:v>
                </c:pt>
                <c:pt idx="6654">
                  <c:v>1.7281316671746418</c:v>
                </c:pt>
                <c:pt idx="6655">
                  <c:v>1.7250838159097837</c:v>
                </c:pt>
                <c:pt idx="6656">
                  <c:v>1.7250838159097837</c:v>
                </c:pt>
                <c:pt idx="6657">
                  <c:v>1.7250838159097837</c:v>
                </c:pt>
                <c:pt idx="6658">
                  <c:v>1.7250838159097837</c:v>
                </c:pt>
                <c:pt idx="6659">
                  <c:v>1.7220359646449253</c:v>
                </c:pt>
                <c:pt idx="6660">
                  <c:v>1.7220359646449253</c:v>
                </c:pt>
                <c:pt idx="6661">
                  <c:v>1.7220359646449253</c:v>
                </c:pt>
                <c:pt idx="6662">
                  <c:v>1.7220359646449253</c:v>
                </c:pt>
                <c:pt idx="6663">
                  <c:v>1.7250838159097837</c:v>
                </c:pt>
                <c:pt idx="6664">
                  <c:v>1.7220359646449253</c:v>
                </c:pt>
                <c:pt idx="6665">
                  <c:v>1.7220359646449253</c:v>
                </c:pt>
                <c:pt idx="6666">
                  <c:v>1.7220359646449253</c:v>
                </c:pt>
                <c:pt idx="6667">
                  <c:v>1.7220359646449253</c:v>
                </c:pt>
                <c:pt idx="6668">
                  <c:v>1.7220359646449253</c:v>
                </c:pt>
                <c:pt idx="6669">
                  <c:v>1.7220359646449253</c:v>
                </c:pt>
                <c:pt idx="6670">
                  <c:v>1.7220359646449253</c:v>
                </c:pt>
                <c:pt idx="6671">
                  <c:v>1.7220359646449253</c:v>
                </c:pt>
                <c:pt idx="6672">
                  <c:v>1.7281316671746418</c:v>
                </c:pt>
                <c:pt idx="6673">
                  <c:v>1.7281316671746418</c:v>
                </c:pt>
                <c:pt idx="6674">
                  <c:v>1.7281316671746418</c:v>
                </c:pt>
                <c:pt idx="6675">
                  <c:v>1.7250838159097837</c:v>
                </c:pt>
                <c:pt idx="6676">
                  <c:v>1.7281316671746418</c:v>
                </c:pt>
                <c:pt idx="6677">
                  <c:v>1.7250838159097837</c:v>
                </c:pt>
                <c:pt idx="6678">
                  <c:v>1.7220359646449253</c:v>
                </c:pt>
                <c:pt idx="6679">
                  <c:v>1.7250838159097837</c:v>
                </c:pt>
                <c:pt idx="6680">
                  <c:v>1.7250838159097837</c:v>
                </c:pt>
                <c:pt idx="6681">
                  <c:v>1.7220359646449253</c:v>
                </c:pt>
                <c:pt idx="6682">
                  <c:v>1.7220359646449253</c:v>
                </c:pt>
                <c:pt idx="6683">
                  <c:v>1.7250838159097837</c:v>
                </c:pt>
                <c:pt idx="6684">
                  <c:v>1.7250838159097837</c:v>
                </c:pt>
                <c:pt idx="6685">
                  <c:v>1.7250838159097837</c:v>
                </c:pt>
                <c:pt idx="6686">
                  <c:v>1.7220359646449253</c:v>
                </c:pt>
                <c:pt idx="6687">
                  <c:v>1.7220359646449253</c:v>
                </c:pt>
                <c:pt idx="6688">
                  <c:v>1.7220359646449253</c:v>
                </c:pt>
                <c:pt idx="6689">
                  <c:v>1.7220359646449253</c:v>
                </c:pt>
                <c:pt idx="6690">
                  <c:v>1.7281316671746418</c:v>
                </c:pt>
                <c:pt idx="6691">
                  <c:v>1.7281316671746418</c:v>
                </c:pt>
                <c:pt idx="6692">
                  <c:v>1.7250838159097837</c:v>
                </c:pt>
                <c:pt idx="6693">
                  <c:v>1.7250838159097837</c:v>
                </c:pt>
                <c:pt idx="6694">
                  <c:v>1.7250838159097837</c:v>
                </c:pt>
                <c:pt idx="6695">
                  <c:v>1.7250838159097837</c:v>
                </c:pt>
                <c:pt idx="6696">
                  <c:v>1.7281316671746418</c:v>
                </c:pt>
                <c:pt idx="6697">
                  <c:v>1.7281316671746418</c:v>
                </c:pt>
                <c:pt idx="6698">
                  <c:v>1.7281316671746418</c:v>
                </c:pt>
                <c:pt idx="6699">
                  <c:v>1.7281316671746418</c:v>
                </c:pt>
                <c:pt idx="6700">
                  <c:v>1.7250838159097837</c:v>
                </c:pt>
                <c:pt idx="6701">
                  <c:v>1.7281316671746418</c:v>
                </c:pt>
                <c:pt idx="6702">
                  <c:v>1.7311795184395</c:v>
                </c:pt>
                <c:pt idx="6703">
                  <c:v>1.7311795184395</c:v>
                </c:pt>
                <c:pt idx="6704">
                  <c:v>1.7281316671746418</c:v>
                </c:pt>
                <c:pt idx="6705">
                  <c:v>1.7281316671746418</c:v>
                </c:pt>
                <c:pt idx="6706">
                  <c:v>1.7281316671746418</c:v>
                </c:pt>
                <c:pt idx="6707">
                  <c:v>1.7311795184395</c:v>
                </c:pt>
                <c:pt idx="6708">
                  <c:v>1.7311795184395</c:v>
                </c:pt>
                <c:pt idx="6709">
                  <c:v>1.7311795184395</c:v>
                </c:pt>
                <c:pt idx="6710">
                  <c:v>1.7311795184395</c:v>
                </c:pt>
                <c:pt idx="6711">
                  <c:v>1.7342273697043584</c:v>
                </c:pt>
                <c:pt idx="6712">
                  <c:v>1.7311795184395</c:v>
                </c:pt>
                <c:pt idx="6713">
                  <c:v>1.7311795184395</c:v>
                </c:pt>
                <c:pt idx="6714">
                  <c:v>1.7311795184395</c:v>
                </c:pt>
                <c:pt idx="6715">
                  <c:v>1.7311795184395</c:v>
                </c:pt>
                <c:pt idx="6716">
                  <c:v>1.7311795184395</c:v>
                </c:pt>
                <c:pt idx="6717">
                  <c:v>1.7311795184395</c:v>
                </c:pt>
                <c:pt idx="6718">
                  <c:v>1.7311795184395</c:v>
                </c:pt>
                <c:pt idx="6719">
                  <c:v>1.7311795184395</c:v>
                </c:pt>
                <c:pt idx="6720">
                  <c:v>1.7311795184395</c:v>
                </c:pt>
                <c:pt idx="6721">
                  <c:v>1.7342273697043584</c:v>
                </c:pt>
                <c:pt idx="6722">
                  <c:v>1.7311795184395</c:v>
                </c:pt>
                <c:pt idx="6723">
                  <c:v>1.7342273697043584</c:v>
                </c:pt>
                <c:pt idx="6724">
                  <c:v>1.7372752209692166</c:v>
                </c:pt>
                <c:pt idx="6725">
                  <c:v>1.7372752209692166</c:v>
                </c:pt>
                <c:pt idx="6726">
                  <c:v>1.7342273697043584</c:v>
                </c:pt>
                <c:pt idx="6727">
                  <c:v>1.7372752209692166</c:v>
                </c:pt>
                <c:pt idx="6728">
                  <c:v>1.7372752209692166</c:v>
                </c:pt>
                <c:pt idx="6729">
                  <c:v>1.7342273697043584</c:v>
                </c:pt>
                <c:pt idx="6730">
                  <c:v>1.7342273697043584</c:v>
                </c:pt>
                <c:pt idx="6731">
                  <c:v>1.7342273697043584</c:v>
                </c:pt>
                <c:pt idx="6732">
                  <c:v>1.7342273697043584</c:v>
                </c:pt>
                <c:pt idx="6733">
                  <c:v>1.7372752209692166</c:v>
                </c:pt>
                <c:pt idx="6734">
                  <c:v>1.7372752209692166</c:v>
                </c:pt>
                <c:pt idx="6735">
                  <c:v>1.7372752209692166</c:v>
                </c:pt>
                <c:pt idx="6736">
                  <c:v>1.7372752209692166</c:v>
                </c:pt>
                <c:pt idx="6737">
                  <c:v>1.7372752209692166</c:v>
                </c:pt>
                <c:pt idx="6738">
                  <c:v>1.7372752209692166</c:v>
                </c:pt>
                <c:pt idx="6739">
                  <c:v>1.7372752209692166</c:v>
                </c:pt>
                <c:pt idx="6740">
                  <c:v>1.7342273697043584</c:v>
                </c:pt>
                <c:pt idx="6741">
                  <c:v>1.7372752209692166</c:v>
                </c:pt>
                <c:pt idx="6742">
                  <c:v>1.7342273697043584</c:v>
                </c:pt>
                <c:pt idx="6743">
                  <c:v>1.7372752209692166</c:v>
                </c:pt>
                <c:pt idx="6744">
                  <c:v>1.7403230722340748</c:v>
                </c:pt>
                <c:pt idx="6745">
                  <c:v>1.7372752209692166</c:v>
                </c:pt>
                <c:pt idx="6746">
                  <c:v>1.7372752209692166</c:v>
                </c:pt>
                <c:pt idx="6747">
                  <c:v>1.7403230722340748</c:v>
                </c:pt>
                <c:pt idx="6748">
                  <c:v>1.7403230722340748</c:v>
                </c:pt>
                <c:pt idx="6749">
                  <c:v>1.7403230722340748</c:v>
                </c:pt>
                <c:pt idx="6750">
                  <c:v>1.7342273697043584</c:v>
                </c:pt>
                <c:pt idx="6751">
                  <c:v>1.7403230722340748</c:v>
                </c:pt>
                <c:pt idx="6752">
                  <c:v>1.7403230722340748</c:v>
                </c:pt>
                <c:pt idx="6753">
                  <c:v>1.7403230722340748</c:v>
                </c:pt>
                <c:pt idx="6754">
                  <c:v>1.7372752209692166</c:v>
                </c:pt>
                <c:pt idx="6755">
                  <c:v>1.7372752209692166</c:v>
                </c:pt>
                <c:pt idx="6756">
                  <c:v>1.7403230722340748</c:v>
                </c:pt>
                <c:pt idx="6757">
                  <c:v>1.7403230722340748</c:v>
                </c:pt>
                <c:pt idx="6758">
                  <c:v>1.7372752209692166</c:v>
                </c:pt>
                <c:pt idx="6759">
                  <c:v>1.7372752209692166</c:v>
                </c:pt>
                <c:pt idx="6760">
                  <c:v>1.7372752209692166</c:v>
                </c:pt>
                <c:pt idx="6761">
                  <c:v>1.7372752209692166</c:v>
                </c:pt>
                <c:pt idx="6762">
                  <c:v>1.7372752209692166</c:v>
                </c:pt>
                <c:pt idx="6763">
                  <c:v>1.7433709234989332</c:v>
                </c:pt>
                <c:pt idx="6764">
                  <c:v>1.7433709234989332</c:v>
                </c:pt>
                <c:pt idx="6765">
                  <c:v>1.7403230722340748</c:v>
                </c:pt>
                <c:pt idx="6766">
                  <c:v>1.7372752209692166</c:v>
                </c:pt>
                <c:pt idx="6767">
                  <c:v>1.7372752209692166</c:v>
                </c:pt>
                <c:pt idx="6768">
                  <c:v>1.7403230722340748</c:v>
                </c:pt>
                <c:pt idx="6769">
                  <c:v>1.7403230722340748</c:v>
                </c:pt>
                <c:pt idx="6770">
                  <c:v>1.7403230722340748</c:v>
                </c:pt>
                <c:pt idx="6771">
                  <c:v>1.7433709234989332</c:v>
                </c:pt>
                <c:pt idx="6772">
                  <c:v>1.7403230722340748</c:v>
                </c:pt>
                <c:pt idx="6773">
                  <c:v>1.7403230722340748</c:v>
                </c:pt>
                <c:pt idx="6774">
                  <c:v>1.7403230722340748</c:v>
                </c:pt>
                <c:pt idx="6775">
                  <c:v>1.7403230722340748</c:v>
                </c:pt>
                <c:pt idx="6776">
                  <c:v>1.7372752209692166</c:v>
                </c:pt>
                <c:pt idx="6777">
                  <c:v>1.7403230722340748</c:v>
                </c:pt>
                <c:pt idx="6778">
                  <c:v>1.7403230722340748</c:v>
                </c:pt>
                <c:pt idx="6779">
                  <c:v>1.7403230722340748</c:v>
                </c:pt>
                <c:pt idx="6780">
                  <c:v>1.7403230722340748</c:v>
                </c:pt>
                <c:pt idx="6781">
                  <c:v>1.7403230722340748</c:v>
                </c:pt>
                <c:pt idx="6782">
                  <c:v>1.7433709234989332</c:v>
                </c:pt>
                <c:pt idx="6783">
                  <c:v>1.7403230722340748</c:v>
                </c:pt>
                <c:pt idx="6784">
                  <c:v>1.7403230722340748</c:v>
                </c:pt>
                <c:pt idx="6785">
                  <c:v>1.7433709234989332</c:v>
                </c:pt>
                <c:pt idx="6786">
                  <c:v>1.7403230722340748</c:v>
                </c:pt>
                <c:pt idx="6787">
                  <c:v>1.7403230722340748</c:v>
                </c:pt>
                <c:pt idx="6788">
                  <c:v>1.7403230722340748</c:v>
                </c:pt>
                <c:pt idx="6789">
                  <c:v>1.7403230722340748</c:v>
                </c:pt>
                <c:pt idx="6790">
                  <c:v>1.7433709234989332</c:v>
                </c:pt>
                <c:pt idx="6791">
                  <c:v>1.7372752209692166</c:v>
                </c:pt>
                <c:pt idx="6792">
                  <c:v>1.7403230722340748</c:v>
                </c:pt>
                <c:pt idx="6793">
                  <c:v>1.7403230722340748</c:v>
                </c:pt>
                <c:pt idx="6794">
                  <c:v>1.7403230722340748</c:v>
                </c:pt>
                <c:pt idx="6795">
                  <c:v>1.7403230722340748</c:v>
                </c:pt>
                <c:pt idx="6796">
                  <c:v>1.7403230722340748</c:v>
                </c:pt>
                <c:pt idx="6797">
                  <c:v>1.7403230722340748</c:v>
                </c:pt>
                <c:pt idx="6798">
                  <c:v>1.7403230722340748</c:v>
                </c:pt>
                <c:pt idx="6799">
                  <c:v>1.7372752209692166</c:v>
                </c:pt>
                <c:pt idx="6800">
                  <c:v>1.7372752209692166</c:v>
                </c:pt>
                <c:pt idx="6801">
                  <c:v>1.7372752209692166</c:v>
                </c:pt>
                <c:pt idx="6802">
                  <c:v>1.7372752209692166</c:v>
                </c:pt>
                <c:pt idx="6803">
                  <c:v>1.7403230722340748</c:v>
                </c:pt>
                <c:pt idx="6804">
                  <c:v>1.7403230722340748</c:v>
                </c:pt>
                <c:pt idx="6805">
                  <c:v>1.7403230722340748</c:v>
                </c:pt>
                <c:pt idx="6806">
                  <c:v>1.7403230722340748</c:v>
                </c:pt>
                <c:pt idx="6807">
                  <c:v>1.7403230722340748</c:v>
                </c:pt>
                <c:pt idx="6808">
                  <c:v>1.7403230722340748</c:v>
                </c:pt>
                <c:pt idx="6809">
                  <c:v>1.7372752209692166</c:v>
                </c:pt>
                <c:pt idx="6810">
                  <c:v>1.7403230722340748</c:v>
                </c:pt>
                <c:pt idx="6811">
                  <c:v>1.7403230722340748</c:v>
                </c:pt>
                <c:pt idx="6812">
                  <c:v>1.7403230722340748</c:v>
                </c:pt>
                <c:pt idx="6813">
                  <c:v>1.7372752209692166</c:v>
                </c:pt>
                <c:pt idx="6814">
                  <c:v>1.7403230722340748</c:v>
                </c:pt>
                <c:pt idx="6815">
                  <c:v>1.7372752209692166</c:v>
                </c:pt>
                <c:pt idx="6816">
                  <c:v>1.7403230722340748</c:v>
                </c:pt>
                <c:pt idx="6817">
                  <c:v>1.7372752209692166</c:v>
                </c:pt>
                <c:pt idx="6818">
                  <c:v>1.7372752209692166</c:v>
                </c:pt>
                <c:pt idx="6819">
                  <c:v>1.7403230722340748</c:v>
                </c:pt>
                <c:pt idx="6820">
                  <c:v>1.7433709234989332</c:v>
                </c:pt>
                <c:pt idx="6821">
                  <c:v>1.7403230722340748</c:v>
                </c:pt>
                <c:pt idx="6822">
                  <c:v>1.7433709234989332</c:v>
                </c:pt>
                <c:pt idx="6823">
                  <c:v>1.7433709234989332</c:v>
                </c:pt>
                <c:pt idx="6824">
                  <c:v>1.7403230722340748</c:v>
                </c:pt>
                <c:pt idx="6825">
                  <c:v>1.7433709234989332</c:v>
                </c:pt>
                <c:pt idx="6826">
                  <c:v>1.7433709234989332</c:v>
                </c:pt>
                <c:pt idx="6827">
                  <c:v>1.7433709234989332</c:v>
                </c:pt>
                <c:pt idx="6828">
                  <c:v>1.7464187747637916</c:v>
                </c:pt>
                <c:pt idx="6829">
                  <c:v>1.7464187747637916</c:v>
                </c:pt>
                <c:pt idx="6830">
                  <c:v>1.7494666260286498</c:v>
                </c:pt>
                <c:pt idx="6831">
                  <c:v>1.7433709234989332</c:v>
                </c:pt>
                <c:pt idx="6832">
                  <c:v>1.7464187747637916</c:v>
                </c:pt>
                <c:pt idx="6833">
                  <c:v>1.7433709234989332</c:v>
                </c:pt>
                <c:pt idx="6834">
                  <c:v>1.7433709234989332</c:v>
                </c:pt>
                <c:pt idx="6835">
                  <c:v>1.7464187747637916</c:v>
                </c:pt>
                <c:pt idx="6836">
                  <c:v>1.7464187747637916</c:v>
                </c:pt>
                <c:pt idx="6837">
                  <c:v>1.752514477293508</c:v>
                </c:pt>
                <c:pt idx="6838">
                  <c:v>1.7555623285583661</c:v>
                </c:pt>
                <c:pt idx="6839">
                  <c:v>1.7555623285583661</c:v>
                </c:pt>
                <c:pt idx="6840">
                  <c:v>1.752514477293508</c:v>
                </c:pt>
                <c:pt idx="6841">
                  <c:v>1.7555623285583661</c:v>
                </c:pt>
                <c:pt idx="6842">
                  <c:v>1.7555623285583661</c:v>
                </c:pt>
                <c:pt idx="6843">
                  <c:v>1.7586101798232243</c:v>
                </c:pt>
                <c:pt idx="6844">
                  <c:v>1.7586101798232243</c:v>
                </c:pt>
                <c:pt idx="6845">
                  <c:v>1.7586101798232243</c:v>
                </c:pt>
                <c:pt idx="6846">
                  <c:v>1.7616580310880829</c:v>
                </c:pt>
                <c:pt idx="6847">
                  <c:v>1.7616580310880829</c:v>
                </c:pt>
                <c:pt idx="6848">
                  <c:v>1.7647058823529411</c:v>
                </c:pt>
                <c:pt idx="6849">
                  <c:v>1.7647058823529411</c:v>
                </c:pt>
                <c:pt idx="6850">
                  <c:v>1.7677537336177993</c:v>
                </c:pt>
                <c:pt idx="6851">
                  <c:v>1.7647058823529411</c:v>
                </c:pt>
                <c:pt idx="6852">
                  <c:v>1.7708015848826575</c:v>
                </c:pt>
                <c:pt idx="6853">
                  <c:v>1.7738494361475161</c:v>
                </c:pt>
                <c:pt idx="6854">
                  <c:v>1.7738494361475161</c:v>
                </c:pt>
                <c:pt idx="6855">
                  <c:v>1.7768972874123743</c:v>
                </c:pt>
                <c:pt idx="6856">
                  <c:v>1.7768972874123743</c:v>
                </c:pt>
                <c:pt idx="6857">
                  <c:v>1.7768972874123743</c:v>
                </c:pt>
                <c:pt idx="6858">
                  <c:v>1.7799451386772325</c:v>
                </c:pt>
                <c:pt idx="6859">
                  <c:v>1.7799451386772325</c:v>
                </c:pt>
                <c:pt idx="6860">
                  <c:v>1.7829929899420907</c:v>
                </c:pt>
                <c:pt idx="6861">
                  <c:v>1.7860408412069491</c:v>
                </c:pt>
                <c:pt idx="6862">
                  <c:v>1.7860408412069491</c:v>
                </c:pt>
                <c:pt idx="6863">
                  <c:v>1.7890886924718072</c:v>
                </c:pt>
                <c:pt idx="6864">
                  <c:v>1.7921365437366656</c:v>
                </c:pt>
                <c:pt idx="6865">
                  <c:v>1.7951843950015238</c:v>
                </c:pt>
                <c:pt idx="6866">
                  <c:v>1.7982322462663822</c:v>
                </c:pt>
                <c:pt idx="6867">
                  <c:v>1.8012800975312404</c:v>
                </c:pt>
                <c:pt idx="6868">
                  <c:v>1.8012800975312404</c:v>
                </c:pt>
                <c:pt idx="6869">
                  <c:v>1.8012800975312404</c:v>
                </c:pt>
                <c:pt idx="6870">
                  <c:v>1.8073758000609568</c:v>
                </c:pt>
                <c:pt idx="6871">
                  <c:v>1.8073758000609568</c:v>
                </c:pt>
                <c:pt idx="6872">
                  <c:v>1.8134715025906736</c:v>
                </c:pt>
                <c:pt idx="6873">
                  <c:v>1.8165193538555318</c:v>
                </c:pt>
                <c:pt idx="6874">
                  <c:v>1.8165193538555318</c:v>
                </c:pt>
                <c:pt idx="6875">
                  <c:v>1.8195672051203899</c:v>
                </c:pt>
                <c:pt idx="6876">
                  <c:v>1.8226150563852483</c:v>
                </c:pt>
                <c:pt idx="6877">
                  <c:v>1.8226150563852483</c:v>
                </c:pt>
                <c:pt idx="6878">
                  <c:v>1.8256629076501067</c:v>
                </c:pt>
                <c:pt idx="6879">
                  <c:v>1.8317586101798231</c:v>
                </c:pt>
                <c:pt idx="6880">
                  <c:v>1.8317586101798231</c:v>
                </c:pt>
                <c:pt idx="6881">
                  <c:v>1.8348064614446813</c:v>
                </c:pt>
                <c:pt idx="6882">
                  <c:v>1.8378543127095397</c:v>
                </c:pt>
                <c:pt idx="6883">
                  <c:v>1.8409021639743979</c:v>
                </c:pt>
                <c:pt idx="6884">
                  <c:v>1.8439500152392563</c:v>
                </c:pt>
                <c:pt idx="6885">
                  <c:v>1.8469978665041145</c:v>
                </c:pt>
                <c:pt idx="6886">
                  <c:v>1.853093569033831</c:v>
                </c:pt>
                <c:pt idx="6887">
                  <c:v>1.853093569033831</c:v>
                </c:pt>
                <c:pt idx="6888">
                  <c:v>1.853093569033831</c:v>
                </c:pt>
                <c:pt idx="6889">
                  <c:v>1.8561414202986892</c:v>
                </c:pt>
                <c:pt idx="6890">
                  <c:v>1.8561414202986892</c:v>
                </c:pt>
                <c:pt idx="6891">
                  <c:v>1.862237122828406</c:v>
                </c:pt>
                <c:pt idx="6892">
                  <c:v>1.8652849740932642</c:v>
                </c:pt>
                <c:pt idx="6893">
                  <c:v>1.8683328253581224</c:v>
                </c:pt>
                <c:pt idx="6894">
                  <c:v>1.8683328253581224</c:v>
                </c:pt>
                <c:pt idx="6895">
                  <c:v>1.8713806766229806</c:v>
                </c:pt>
                <c:pt idx="6896">
                  <c:v>1.8744285278878392</c:v>
                </c:pt>
                <c:pt idx="6897">
                  <c:v>1.8805242304175556</c:v>
                </c:pt>
                <c:pt idx="6898">
                  <c:v>1.8835720816824137</c:v>
                </c:pt>
                <c:pt idx="6899">
                  <c:v>1.8866199329472721</c:v>
                </c:pt>
                <c:pt idx="6900">
                  <c:v>1.8896677842121303</c:v>
                </c:pt>
                <c:pt idx="6901">
                  <c:v>1.8896677842121303</c:v>
                </c:pt>
                <c:pt idx="6902">
                  <c:v>1.8927156354769887</c:v>
                </c:pt>
                <c:pt idx="6903">
                  <c:v>1.8988113380067053</c:v>
                </c:pt>
                <c:pt idx="6904">
                  <c:v>1.8988113380067053</c:v>
                </c:pt>
                <c:pt idx="6905">
                  <c:v>1.8988113380067053</c:v>
                </c:pt>
                <c:pt idx="6906">
                  <c:v>1.9049070405364217</c:v>
                </c:pt>
                <c:pt idx="6907">
                  <c:v>1.9079548918012799</c:v>
                </c:pt>
                <c:pt idx="6908">
                  <c:v>1.9110027430661383</c:v>
                </c:pt>
                <c:pt idx="6909">
                  <c:v>1.9140505943309967</c:v>
                </c:pt>
                <c:pt idx="6910">
                  <c:v>1.9140505943309967</c:v>
                </c:pt>
                <c:pt idx="6911">
                  <c:v>1.9140505943309967</c:v>
                </c:pt>
                <c:pt idx="6912">
                  <c:v>1.920146296860713</c:v>
                </c:pt>
                <c:pt idx="6913">
                  <c:v>1.920146296860713</c:v>
                </c:pt>
                <c:pt idx="6914">
                  <c:v>1.9231941481255712</c:v>
                </c:pt>
                <c:pt idx="6915">
                  <c:v>1.929289850655288</c:v>
                </c:pt>
                <c:pt idx="6916">
                  <c:v>1.9323377019201462</c:v>
                </c:pt>
                <c:pt idx="6917">
                  <c:v>1.9323377019201462</c:v>
                </c:pt>
                <c:pt idx="6918">
                  <c:v>1.9323377019201462</c:v>
                </c:pt>
                <c:pt idx="6919">
                  <c:v>1.9323377019201462</c:v>
                </c:pt>
                <c:pt idx="6920">
                  <c:v>1.941481255714721</c:v>
                </c:pt>
                <c:pt idx="6921">
                  <c:v>1.941481255714721</c:v>
                </c:pt>
                <c:pt idx="6922">
                  <c:v>1.9475769582444376</c:v>
                </c:pt>
                <c:pt idx="6923">
                  <c:v>1.950624809509296</c:v>
                </c:pt>
                <c:pt idx="6924">
                  <c:v>1.950624809509296</c:v>
                </c:pt>
                <c:pt idx="6925">
                  <c:v>1.950624809509296</c:v>
                </c:pt>
                <c:pt idx="6926">
                  <c:v>1.9536726607741541</c:v>
                </c:pt>
                <c:pt idx="6927">
                  <c:v>1.9567205120390123</c:v>
                </c:pt>
                <c:pt idx="6928">
                  <c:v>1.9567205120390123</c:v>
                </c:pt>
                <c:pt idx="6929">
                  <c:v>1.9597683633038705</c:v>
                </c:pt>
                <c:pt idx="6930">
                  <c:v>1.9628162145687291</c:v>
                </c:pt>
                <c:pt idx="6931">
                  <c:v>1.9628162145687291</c:v>
                </c:pt>
                <c:pt idx="6932">
                  <c:v>1.9658640658335873</c:v>
                </c:pt>
                <c:pt idx="6933">
                  <c:v>1.9689119170984455</c:v>
                </c:pt>
                <c:pt idx="6934">
                  <c:v>1.9719597683633037</c:v>
                </c:pt>
                <c:pt idx="6935">
                  <c:v>1.9750076196281623</c:v>
                </c:pt>
                <c:pt idx="6936">
                  <c:v>1.9750076196281623</c:v>
                </c:pt>
                <c:pt idx="6937">
                  <c:v>1.9750076196281623</c:v>
                </c:pt>
                <c:pt idx="6938">
                  <c:v>1.9780554708930205</c:v>
                </c:pt>
                <c:pt idx="6939">
                  <c:v>1.9811033221578787</c:v>
                </c:pt>
                <c:pt idx="6940">
                  <c:v>1.9841511734227368</c:v>
                </c:pt>
                <c:pt idx="6941">
                  <c:v>1.9841511734227368</c:v>
                </c:pt>
                <c:pt idx="6942">
                  <c:v>1.9902468759524534</c:v>
                </c:pt>
                <c:pt idx="6943">
                  <c:v>1.9932947272173118</c:v>
                </c:pt>
                <c:pt idx="6944">
                  <c:v>1.9902468759524534</c:v>
                </c:pt>
                <c:pt idx="6945">
                  <c:v>1.9932947272173118</c:v>
                </c:pt>
                <c:pt idx="6946">
                  <c:v>1.9932947272173118</c:v>
                </c:pt>
                <c:pt idx="6947">
                  <c:v>1.99634257848217</c:v>
                </c:pt>
                <c:pt idx="6948">
                  <c:v>2.0024382810118868</c:v>
                </c:pt>
                <c:pt idx="6949">
                  <c:v>1.9993904297470282</c:v>
                </c:pt>
                <c:pt idx="6950">
                  <c:v>1.9993904297470282</c:v>
                </c:pt>
                <c:pt idx="6951">
                  <c:v>2.0024382810118868</c:v>
                </c:pt>
                <c:pt idx="6952">
                  <c:v>1.9993904297470282</c:v>
                </c:pt>
                <c:pt idx="6953">
                  <c:v>2.005486132276745</c:v>
                </c:pt>
                <c:pt idx="6954">
                  <c:v>2.0085339835416032</c:v>
                </c:pt>
                <c:pt idx="6955">
                  <c:v>2.0085339835416032</c:v>
                </c:pt>
                <c:pt idx="6956">
                  <c:v>2.0085339835416032</c:v>
                </c:pt>
                <c:pt idx="6957">
                  <c:v>2.0085339835416032</c:v>
                </c:pt>
                <c:pt idx="6958">
                  <c:v>2.0085339835416032</c:v>
                </c:pt>
                <c:pt idx="6959">
                  <c:v>2.0115818348064614</c:v>
                </c:pt>
                <c:pt idx="6960">
                  <c:v>2.0115818348064614</c:v>
                </c:pt>
                <c:pt idx="6961">
                  <c:v>2.0115818348064614</c:v>
                </c:pt>
                <c:pt idx="6962">
                  <c:v>2.0176775373361782</c:v>
                </c:pt>
                <c:pt idx="6963">
                  <c:v>2.0176775373361782</c:v>
                </c:pt>
                <c:pt idx="6964">
                  <c:v>2.0207253886010363</c:v>
                </c:pt>
                <c:pt idx="6965">
                  <c:v>2.0176775373361782</c:v>
                </c:pt>
                <c:pt idx="6966">
                  <c:v>2.0237732398658945</c:v>
                </c:pt>
                <c:pt idx="6967">
                  <c:v>2.0207253886010363</c:v>
                </c:pt>
                <c:pt idx="6968">
                  <c:v>2.0237732398658945</c:v>
                </c:pt>
                <c:pt idx="6969">
                  <c:v>2.0207253886010363</c:v>
                </c:pt>
                <c:pt idx="6970">
                  <c:v>2.0237732398658945</c:v>
                </c:pt>
                <c:pt idx="6971">
                  <c:v>2.0207253886010363</c:v>
                </c:pt>
                <c:pt idx="6972">
                  <c:v>2.0237732398658945</c:v>
                </c:pt>
                <c:pt idx="6973">
                  <c:v>2.0268210911307527</c:v>
                </c:pt>
                <c:pt idx="6974">
                  <c:v>2.0298689423956109</c:v>
                </c:pt>
                <c:pt idx="6975">
                  <c:v>2.0268210911307527</c:v>
                </c:pt>
                <c:pt idx="6976">
                  <c:v>2.0298689423956109</c:v>
                </c:pt>
                <c:pt idx="6977">
                  <c:v>2.0298689423956109</c:v>
                </c:pt>
                <c:pt idx="6978">
                  <c:v>2.0268210911307527</c:v>
                </c:pt>
                <c:pt idx="6979">
                  <c:v>2.0268210911307527</c:v>
                </c:pt>
                <c:pt idx="6980">
                  <c:v>2.0329167936604691</c:v>
                </c:pt>
                <c:pt idx="6981">
                  <c:v>2.0298689423956109</c:v>
                </c:pt>
                <c:pt idx="6982">
                  <c:v>2.0329167936604691</c:v>
                </c:pt>
                <c:pt idx="6983">
                  <c:v>2.0390124961901859</c:v>
                </c:pt>
                <c:pt idx="6984">
                  <c:v>2.0329167936604691</c:v>
                </c:pt>
                <c:pt idx="6985">
                  <c:v>2.0329167936604691</c:v>
                </c:pt>
                <c:pt idx="6986">
                  <c:v>2.0329167936604691</c:v>
                </c:pt>
                <c:pt idx="6987">
                  <c:v>2.0298689423956109</c:v>
                </c:pt>
                <c:pt idx="6988">
                  <c:v>2.0268210911307527</c:v>
                </c:pt>
                <c:pt idx="6989">
                  <c:v>2.0268210911307527</c:v>
                </c:pt>
                <c:pt idx="6990">
                  <c:v>2.0298689423956109</c:v>
                </c:pt>
                <c:pt idx="6991">
                  <c:v>2.0298689423956109</c:v>
                </c:pt>
                <c:pt idx="6992">
                  <c:v>2.0359646449253277</c:v>
                </c:pt>
                <c:pt idx="6993">
                  <c:v>2.0329167936604691</c:v>
                </c:pt>
                <c:pt idx="6994">
                  <c:v>2.0298689423956109</c:v>
                </c:pt>
                <c:pt idx="6995">
                  <c:v>2.0298689423956109</c:v>
                </c:pt>
                <c:pt idx="6996">
                  <c:v>2.0268210911307527</c:v>
                </c:pt>
                <c:pt idx="6997">
                  <c:v>2.0268210911307527</c:v>
                </c:pt>
                <c:pt idx="6998">
                  <c:v>2.0237732398658945</c:v>
                </c:pt>
                <c:pt idx="6999">
                  <c:v>2.0268210911307527</c:v>
                </c:pt>
                <c:pt idx="7000">
                  <c:v>2.0268210911307527</c:v>
                </c:pt>
                <c:pt idx="7001">
                  <c:v>2.0237732398658945</c:v>
                </c:pt>
                <c:pt idx="7002">
                  <c:v>2.0237732398658945</c:v>
                </c:pt>
                <c:pt idx="7003">
                  <c:v>2.0207253886010363</c:v>
                </c:pt>
                <c:pt idx="7004">
                  <c:v>2.0237732398658945</c:v>
                </c:pt>
                <c:pt idx="7005">
                  <c:v>2.0207253886010363</c:v>
                </c:pt>
                <c:pt idx="7006">
                  <c:v>2.0176775373361782</c:v>
                </c:pt>
                <c:pt idx="7007">
                  <c:v>2.0207253886010363</c:v>
                </c:pt>
                <c:pt idx="7008">
                  <c:v>2.0237732398658945</c:v>
                </c:pt>
                <c:pt idx="7009">
                  <c:v>2.0176775373361782</c:v>
                </c:pt>
                <c:pt idx="7010">
                  <c:v>2.0146296860713195</c:v>
                </c:pt>
                <c:pt idx="7011">
                  <c:v>2.0146296860713195</c:v>
                </c:pt>
                <c:pt idx="7012">
                  <c:v>2.0115818348064614</c:v>
                </c:pt>
                <c:pt idx="7013">
                  <c:v>2.0085339835416032</c:v>
                </c:pt>
                <c:pt idx="7014">
                  <c:v>2.0085339835416032</c:v>
                </c:pt>
                <c:pt idx="7015">
                  <c:v>2.0085339835416032</c:v>
                </c:pt>
                <c:pt idx="7016">
                  <c:v>2.0085339835416032</c:v>
                </c:pt>
                <c:pt idx="7017">
                  <c:v>2.005486132276745</c:v>
                </c:pt>
                <c:pt idx="7018">
                  <c:v>2.005486132276745</c:v>
                </c:pt>
                <c:pt idx="7019">
                  <c:v>2.005486132276745</c:v>
                </c:pt>
                <c:pt idx="7020">
                  <c:v>2.0024382810118868</c:v>
                </c:pt>
                <c:pt idx="7021">
                  <c:v>1.9993904297470282</c:v>
                </c:pt>
                <c:pt idx="7022">
                  <c:v>1.99634257848217</c:v>
                </c:pt>
                <c:pt idx="7023">
                  <c:v>1.9932947272173118</c:v>
                </c:pt>
                <c:pt idx="7024">
                  <c:v>1.9932947272173118</c:v>
                </c:pt>
                <c:pt idx="7025">
                  <c:v>1.9902468759524534</c:v>
                </c:pt>
                <c:pt idx="7026">
                  <c:v>1.987199024687595</c:v>
                </c:pt>
                <c:pt idx="7027">
                  <c:v>1.987199024687595</c:v>
                </c:pt>
                <c:pt idx="7028">
                  <c:v>1.9841511734227368</c:v>
                </c:pt>
                <c:pt idx="7029">
                  <c:v>1.9811033221578787</c:v>
                </c:pt>
                <c:pt idx="7030">
                  <c:v>1.9811033221578787</c:v>
                </c:pt>
                <c:pt idx="7031">
                  <c:v>1.9780554708930205</c:v>
                </c:pt>
                <c:pt idx="7032">
                  <c:v>1.9750076196281623</c:v>
                </c:pt>
                <c:pt idx="7033">
                  <c:v>1.9719597683633037</c:v>
                </c:pt>
                <c:pt idx="7034">
                  <c:v>1.9689119170984455</c:v>
                </c:pt>
                <c:pt idx="7035">
                  <c:v>1.9658640658335873</c:v>
                </c:pt>
                <c:pt idx="7036">
                  <c:v>1.9597683633038705</c:v>
                </c:pt>
                <c:pt idx="7037">
                  <c:v>1.9597683633038705</c:v>
                </c:pt>
                <c:pt idx="7038">
                  <c:v>1.9567205120390123</c:v>
                </c:pt>
                <c:pt idx="7039">
                  <c:v>1.9536726607741541</c:v>
                </c:pt>
                <c:pt idx="7040">
                  <c:v>1.950624809509296</c:v>
                </c:pt>
                <c:pt idx="7041">
                  <c:v>1.9445291069795794</c:v>
                </c:pt>
                <c:pt idx="7042">
                  <c:v>1.9445291069795794</c:v>
                </c:pt>
                <c:pt idx="7043">
                  <c:v>1.941481255714721</c:v>
                </c:pt>
                <c:pt idx="7044">
                  <c:v>1.9353855531850044</c:v>
                </c:pt>
                <c:pt idx="7045">
                  <c:v>1.9353855531850044</c:v>
                </c:pt>
                <c:pt idx="7046">
                  <c:v>1.9323377019201462</c:v>
                </c:pt>
                <c:pt idx="7047">
                  <c:v>1.929289850655288</c:v>
                </c:pt>
                <c:pt idx="7048">
                  <c:v>1.9262419993904298</c:v>
                </c:pt>
                <c:pt idx="7049">
                  <c:v>1.920146296860713</c:v>
                </c:pt>
                <c:pt idx="7050">
                  <c:v>1.9140505943309967</c:v>
                </c:pt>
                <c:pt idx="7051">
                  <c:v>1.9110027430661383</c:v>
                </c:pt>
                <c:pt idx="7052">
                  <c:v>1.9110027430661383</c:v>
                </c:pt>
                <c:pt idx="7053">
                  <c:v>1.9110027430661383</c:v>
                </c:pt>
                <c:pt idx="7054">
                  <c:v>1.9049070405364217</c:v>
                </c:pt>
                <c:pt idx="7055">
                  <c:v>1.8988113380067053</c:v>
                </c:pt>
                <c:pt idx="7056">
                  <c:v>1.8957634867418469</c:v>
                </c:pt>
                <c:pt idx="7057">
                  <c:v>1.8927156354769887</c:v>
                </c:pt>
                <c:pt idx="7058">
                  <c:v>1.8866199329472721</c:v>
                </c:pt>
                <c:pt idx="7059">
                  <c:v>1.8835720816824137</c:v>
                </c:pt>
                <c:pt idx="7060">
                  <c:v>1.8805242304175556</c:v>
                </c:pt>
                <c:pt idx="7061">
                  <c:v>1.8774763791526974</c:v>
                </c:pt>
                <c:pt idx="7062">
                  <c:v>1.8774763791526974</c:v>
                </c:pt>
                <c:pt idx="7063">
                  <c:v>1.8713806766229806</c:v>
                </c:pt>
                <c:pt idx="7064">
                  <c:v>1.862237122828406</c:v>
                </c:pt>
                <c:pt idx="7065">
                  <c:v>1.862237122828406</c:v>
                </c:pt>
                <c:pt idx="7066">
                  <c:v>1.862237122828406</c:v>
                </c:pt>
                <c:pt idx="7067">
                  <c:v>1.862237122828406</c:v>
                </c:pt>
                <c:pt idx="7068">
                  <c:v>1.8652849740932642</c:v>
                </c:pt>
                <c:pt idx="7069">
                  <c:v>1.862237122828406</c:v>
                </c:pt>
                <c:pt idx="7070">
                  <c:v>1.8652849740932642</c:v>
                </c:pt>
                <c:pt idx="7071">
                  <c:v>1.8652849740932642</c:v>
                </c:pt>
                <c:pt idx="7072">
                  <c:v>1.8927156354769887</c:v>
                </c:pt>
                <c:pt idx="7073">
                  <c:v>1.8988113380067053</c:v>
                </c:pt>
                <c:pt idx="7074">
                  <c:v>1.9079548918012799</c:v>
                </c:pt>
                <c:pt idx="7075">
                  <c:v>1.9140505943309967</c:v>
                </c:pt>
                <c:pt idx="7076">
                  <c:v>1.9170984455958548</c:v>
                </c:pt>
                <c:pt idx="7077">
                  <c:v>1.9231941481255712</c:v>
                </c:pt>
                <c:pt idx="7078">
                  <c:v>1.920146296860713</c:v>
                </c:pt>
                <c:pt idx="7079">
                  <c:v>1.9231941481255712</c:v>
                </c:pt>
                <c:pt idx="7080">
                  <c:v>1.920146296860713</c:v>
                </c:pt>
                <c:pt idx="7081">
                  <c:v>1.920146296860713</c:v>
                </c:pt>
                <c:pt idx="7082">
                  <c:v>1.9170984455958548</c:v>
                </c:pt>
                <c:pt idx="7083">
                  <c:v>1.9170984455958548</c:v>
                </c:pt>
                <c:pt idx="7084">
                  <c:v>1.9110027430661383</c:v>
                </c:pt>
                <c:pt idx="7085">
                  <c:v>1.9049070405364217</c:v>
                </c:pt>
                <c:pt idx="7086">
                  <c:v>1.8957634867418469</c:v>
                </c:pt>
                <c:pt idx="7087">
                  <c:v>1.8896677842121303</c:v>
                </c:pt>
                <c:pt idx="7088">
                  <c:v>1.8805242304175556</c:v>
                </c:pt>
                <c:pt idx="7089">
                  <c:v>1.8744285278878392</c:v>
                </c:pt>
                <c:pt idx="7090">
                  <c:v>1.8713806766229806</c:v>
                </c:pt>
                <c:pt idx="7091">
                  <c:v>1.8652849740932642</c:v>
                </c:pt>
                <c:pt idx="7092">
                  <c:v>1.853093569033831</c:v>
                </c:pt>
                <c:pt idx="7093">
                  <c:v>1.8500457177689729</c:v>
                </c:pt>
                <c:pt idx="7094">
                  <c:v>1.8439500152392563</c:v>
                </c:pt>
                <c:pt idx="7095">
                  <c:v>1.8409021639743979</c:v>
                </c:pt>
                <c:pt idx="7096">
                  <c:v>1.8348064614446813</c:v>
                </c:pt>
                <c:pt idx="7097">
                  <c:v>1.8287107589149649</c:v>
                </c:pt>
                <c:pt idx="7098">
                  <c:v>1.8195672051203899</c:v>
                </c:pt>
                <c:pt idx="7099">
                  <c:v>1.8165193538555318</c:v>
                </c:pt>
                <c:pt idx="7100">
                  <c:v>1.8165193538555318</c:v>
                </c:pt>
                <c:pt idx="7101">
                  <c:v>1.8104236513258154</c:v>
                </c:pt>
                <c:pt idx="7102">
                  <c:v>1.8043279487960986</c:v>
                </c:pt>
                <c:pt idx="7103">
                  <c:v>1.7982322462663822</c:v>
                </c:pt>
                <c:pt idx="7104">
                  <c:v>1.7951843950015238</c:v>
                </c:pt>
                <c:pt idx="7105">
                  <c:v>1.7921365437366656</c:v>
                </c:pt>
                <c:pt idx="7106">
                  <c:v>1.7890886924718072</c:v>
                </c:pt>
                <c:pt idx="7107">
                  <c:v>1.7860408412069491</c:v>
                </c:pt>
                <c:pt idx="7108">
                  <c:v>1.7829929899420907</c:v>
                </c:pt>
                <c:pt idx="7109">
                  <c:v>1.7768972874123743</c:v>
                </c:pt>
                <c:pt idx="7110">
                  <c:v>1.7738494361475161</c:v>
                </c:pt>
                <c:pt idx="7111">
                  <c:v>1.7708015848826575</c:v>
                </c:pt>
                <c:pt idx="7112">
                  <c:v>1.7677537336177993</c:v>
                </c:pt>
                <c:pt idx="7113">
                  <c:v>1.7647058823529411</c:v>
                </c:pt>
                <c:pt idx="7114">
                  <c:v>1.7616580310880829</c:v>
                </c:pt>
                <c:pt idx="7115">
                  <c:v>1.7586101798232243</c:v>
                </c:pt>
                <c:pt idx="7116">
                  <c:v>1.7555623285583661</c:v>
                </c:pt>
                <c:pt idx="7117">
                  <c:v>1.7494666260286498</c:v>
                </c:pt>
                <c:pt idx="7118">
                  <c:v>1.7494666260286498</c:v>
                </c:pt>
                <c:pt idx="7119">
                  <c:v>1.7433709234989332</c:v>
                </c:pt>
                <c:pt idx="7120">
                  <c:v>1.7403230722340748</c:v>
                </c:pt>
                <c:pt idx="7121">
                  <c:v>1.7342273697043584</c:v>
                </c:pt>
                <c:pt idx="7122">
                  <c:v>1.7311795184395</c:v>
                </c:pt>
                <c:pt idx="7123">
                  <c:v>1.7281316671746418</c:v>
                </c:pt>
                <c:pt idx="7124">
                  <c:v>1.7220359646449253</c:v>
                </c:pt>
                <c:pt idx="7125">
                  <c:v>1.7220359646449253</c:v>
                </c:pt>
                <c:pt idx="7126">
                  <c:v>1.7159402621152087</c:v>
                </c:pt>
                <c:pt idx="7127">
                  <c:v>1.7128924108503505</c:v>
                </c:pt>
                <c:pt idx="7128">
                  <c:v>1.7037488570557755</c:v>
                </c:pt>
                <c:pt idx="7129">
                  <c:v>1.7007010057909173</c:v>
                </c:pt>
                <c:pt idx="7130">
                  <c:v>1.6976531545260591</c:v>
                </c:pt>
                <c:pt idx="7131">
                  <c:v>1.6946053032612007</c:v>
                </c:pt>
                <c:pt idx="7132">
                  <c:v>1.6915574519963426</c:v>
                </c:pt>
                <c:pt idx="7133">
                  <c:v>1.6885096007314842</c:v>
                </c:pt>
                <c:pt idx="7134">
                  <c:v>1.6793660469369094</c:v>
                </c:pt>
                <c:pt idx="7135">
                  <c:v>1.6763181956720512</c:v>
                </c:pt>
                <c:pt idx="7136">
                  <c:v>1.6702224931423346</c:v>
                </c:pt>
                <c:pt idx="7137">
                  <c:v>1.6671746418774762</c:v>
                </c:pt>
                <c:pt idx="7138">
                  <c:v>1.6610789393477599</c:v>
                </c:pt>
                <c:pt idx="7139">
                  <c:v>1.654983236818043</c:v>
                </c:pt>
                <c:pt idx="7140">
                  <c:v>1.6519353855531849</c:v>
                </c:pt>
                <c:pt idx="7141">
                  <c:v>1.6458396830234685</c:v>
                </c:pt>
                <c:pt idx="7142">
                  <c:v>1.6397439804937517</c:v>
                </c:pt>
                <c:pt idx="7143">
                  <c:v>1.6397439804937517</c:v>
                </c:pt>
                <c:pt idx="7144">
                  <c:v>1.6366961292288935</c:v>
                </c:pt>
                <c:pt idx="7145">
                  <c:v>1.6306004266991769</c:v>
                </c:pt>
                <c:pt idx="7146">
                  <c:v>1.6245047241694606</c:v>
                </c:pt>
                <c:pt idx="7147">
                  <c:v>1.6184090216397438</c:v>
                </c:pt>
                <c:pt idx="7148">
                  <c:v>1.6153611703748856</c:v>
                </c:pt>
                <c:pt idx="7149">
                  <c:v>1.6092654678451692</c:v>
                </c:pt>
                <c:pt idx="7150">
                  <c:v>1.6062176165803106</c:v>
                </c:pt>
                <c:pt idx="7151">
                  <c:v>1.6062176165803106</c:v>
                </c:pt>
                <c:pt idx="7152">
                  <c:v>1.597074062785736</c:v>
                </c:pt>
                <c:pt idx="7153">
                  <c:v>1.5940262115208779</c:v>
                </c:pt>
                <c:pt idx="7154">
                  <c:v>1.5909783602560195</c:v>
                </c:pt>
                <c:pt idx="7155">
                  <c:v>1.5879305089911611</c:v>
                </c:pt>
                <c:pt idx="7156">
                  <c:v>1.5848826577263029</c:v>
                </c:pt>
                <c:pt idx="7157">
                  <c:v>1.5818348064614447</c:v>
                </c:pt>
                <c:pt idx="7158">
                  <c:v>1.5757391039317281</c:v>
                </c:pt>
                <c:pt idx="7159">
                  <c:v>1.5726912526668699</c:v>
                </c:pt>
                <c:pt idx="7160">
                  <c:v>1.5696434014020115</c:v>
                </c:pt>
                <c:pt idx="7161">
                  <c:v>1.5665955501371531</c:v>
                </c:pt>
                <c:pt idx="7162">
                  <c:v>1.5635476988722949</c:v>
                </c:pt>
                <c:pt idx="7163">
                  <c:v>1.5604998476074368</c:v>
                </c:pt>
                <c:pt idx="7164">
                  <c:v>1.5574519963425786</c:v>
                </c:pt>
                <c:pt idx="7165">
                  <c:v>1.55440414507772</c:v>
                </c:pt>
                <c:pt idx="7166">
                  <c:v>1.5513562938128618</c:v>
                </c:pt>
                <c:pt idx="7167">
                  <c:v>1.5483084425480036</c:v>
                </c:pt>
                <c:pt idx="7168">
                  <c:v>1.5452605912831454</c:v>
                </c:pt>
                <c:pt idx="7169">
                  <c:v>1.542212740018287</c:v>
                </c:pt>
                <c:pt idx="7170">
                  <c:v>1.5361170374885704</c:v>
                </c:pt>
                <c:pt idx="7171">
                  <c:v>1.5361170374885704</c:v>
                </c:pt>
                <c:pt idx="7172">
                  <c:v>1.5330691862237122</c:v>
                </c:pt>
                <c:pt idx="7173">
                  <c:v>1.5300213349588538</c:v>
                </c:pt>
                <c:pt idx="7174">
                  <c:v>1.5269734836939957</c:v>
                </c:pt>
                <c:pt idx="7175">
                  <c:v>1.5269734836939957</c:v>
                </c:pt>
                <c:pt idx="7176">
                  <c:v>1.5208777811642791</c:v>
                </c:pt>
                <c:pt idx="7177">
                  <c:v>1.5178299298994209</c:v>
                </c:pt>
                <c:pt idx="7178">
                  <c:v>1.5178299298994209</c:v>
                </c:pt>
                <c:pt idx="7179">
                  <c:v>1.5147820786345625</c:v>
                </c:pt>
                <c:pt idx="7180">
                  <c:v>1.5117342273697043</c:v>
                </c:pt>
                <c:pt idx="7181">
                  <c:v>1.5086863761048461</c:v>
                </c:pt>
                <c:pt idx="7182">
                  <c:v>1.5086863761048461</c:v>
                </c:pt>
                <c:pt idx="7183">
                  <c:v>1.5056385248399879</c:v>
                </c:pt>
                <c:pt idx="7184">
                  <c:v>1.5025906735751293</c:v>
                </c:pt>
                <c:pt idx="7185">
                  <c:v>1.5056385248399879</c:v>
                </c:pt>
                <c:pt idx="7186">
                  <c:v>1.4995428223102711</c:v>
                </c:pt>
                <c:pt idx="7187">
                  <c:v>1.5025906735751293</c:v>
                </c:pt>
                <c:pt idx="7188">
                  <c:v>1.496494971045413</c:v>
                </c:pt>
                <c:pt idx="7189">
                  <c:v>1.496494971045413</c:v>
                </c:pt>
                <c:pt idx="7190">
                  <c:v>1.4934471197805548</c:v>
                </c:pt>
                <c:pt idx="7191">
                  <c:v>1.4934471197805548</c:v>
                </c:pt>
                <c:pt idx="7192">
                  <c:v>1.4903992685156964</c:v>
                </c:pt>
                <c:pt idx="7193">
                  <c:v>1.4903992685156964</c:v>
                </c:pt>
                <c:pt idx="7194">
                  <c:v>1.487351417250838</c:v>
                </c:pt>
                <c:pt idx="7195">
                  <c:v>1.4843035659859798</c:v>
                </c:pt>
                <c:pt idx="7196">
                  <c:v>1.4843035659859798</c:v>
                </c:pt>
                <c:pt idx="7197">
                  <c:v>1.4843035659859798</c:v>
                </c:pt>
                <c:pt idx="7198">
                  <c:v>1.4843035659859798</c:v>
                </c:pt>
                <c:pt idx="7199">
                  <c:v>1.4843035659859798</c:v>
                </c:pt>
                <c:pt idx="7200">
                  <c:v>1.4812557147211216</c:v>
                </c:pt>
                <c:pt idx="7201">
                  <c:v>1.4782078634562632</c:v>
                </c:pt>
                <c:pt idx="7202">
                  <c:v>1.4782078634562632</c:v>
                </c:pt>
                <c:pt idx="7203">
                  <c:v>1.4782078634562632</c:v>
                </c:pt>
                <c:pt idx="7204">
                  <c:v>1.475160012191405</c:v>
                </c:pt>
                <c:pt idx="7205">
                  <c:v>1.475160012191405</c:v>
                </c:pt>
                <c:pt idx="7206">
                  <c:v>1.475160012191405</c:v>
                </c:pt>
                <c:pt idx="7207">
                  <c:v>1.475160012191405</c:v>
                </c:pt>
                <c:pt idx="7208">
                  <c:v>1.475160012191405</c:v>
                </c:pt>
                <c:pt idx="7209">
                  <c:v>1.475160012191405</c:v>
                </c:pt>
                <c:pt idx="7210">
                  <c:v>1.475160012191405</c:v>
                </c:pt>
                <c:pt idx="7211">
                  <c:v>1.4721121609265468</c:v>
                </c:pt>
                <c:pt idx="7212">
                  <c:v>1.475160012191405</c:v>
                </c:pt>
                <c:pt idx="7213">
                  <c:v>1.475160012191405</c:v>
                </c:pt>
                <c:pt idx="7214">
                  <c:v>1.475160012191405</c:v>
                </c:pt>
                <c:pt idx="7215">
                  <c:v>1.475160012191405</c:v>
                </c:pt>
                <c:pt idx="7216">
                  <c:v>1.475160012191405</c:v>
                </c:pt>
                <c:pt idx="7217">
                  <c:v>1.4721121609265468</c:v>
                </c:pt>
                <c:pt idx="7218">
                  <c:v>1.475160012191405</c:v>
                </c:pt>
                <c:pt idx="7219">
                  <c:v>1.4721121609265468</c:v>
                </c:pt>
                <c:pt idx="7220">
                  <c:v>1.475160012191405</c:v>
                </c:pt>
                <c:pt idx="7221">
                  <c:v>1.475160012191405</c:v>
                </c:pt>
                <c:pt idx="7222">
                  <c:v>1.475160012191405</c:v>
                </c:pt>
                <c:pt idx="7223">
                  <c:v>1.475160012191405</c:v>
                </c:pt>
                <c:pt idx="7224">
                  <c:v>1.475160012191405</c:v>
                </c:pt>
                <c:pt idx="7225">
                  <c:v>1.475160012191405</c:v>
                </c:pt>
                <c:pt idx="7226">
                  <c:v>1.4782078634562632</c:v>
                </c:pt>
                <c:pt idx="7227">
                  <c:v>1.4812557147211216</c:v>
                </c:pt>
                <c:pt idx="7228">
                  <c:v>1.4812557147211216</c:v>
                </c:pt>
                <c:pt idx="7229">
                  <c:v>1.4782078634562632</c:v>
                </c:pt>
                <c:pt idx="7230">
                  <c:v>1.4812557147211216</c:v>
                </c:pt>
                <c:pt idx="7231">
                  <c:v>1.4812557147211216</c:v>
                </c:pt>
                <c:pt idx="7232">
                  <c:v>1.4812557147211216</c:v>
                </c:pt>
                <c:pt idx="7233">
                  <c:v>1.4843035659859798</c:v>
                </c:pt>
                <c:pt idx="7234">
                  <c:v>1.4843035659859798</c:v>
                </c:pt>
                <c:pt idx="7235">
                  <c:v>1.4843035659859798</c:v>
                </c:pt>
                <c:pt idx="7236">
                  <c:v>1.4843035659859798</c:v>
                </c:pt>
                <c:pt idx="7237">
                  <c:v>1.4843035659859798</c:v>
                </c:pt>
                <c:pt idx="7238">
                  <c:v>1.4843035659859798</c:v>
                </c:pt>
                <c:pt idx="7239">
                  <c:v>1.487351417250838</c:v>
                </c:pt>
                <c:pt idx="7240">
                  <c:v>1.487351417250838</c:v>
                </c:pt>
                <c:pt idx="7241">
                  <c:v>1.487351417250838</c:v>
                </c:pt>
                <c:pt idx="7242">
                  <c:v>1.4934471197805548</c:v>
                </c:pt>
                <c:pt idx="7243">
                  <c:v>1.4934471197805548</c:v>
                </c:pt>
                <c:pt idx="7244">
                  <c:v>1.4934471197805548</c:v>
                </c:pt>
                <c:pt idx="7245">
                  <c:v>1.496494971045413</c:v>
                </c:pt>
                <c:pt idx="7246">
                  <c:v>1.496494971045413</c:v>
                </c:pt>
                <c:pt idx="7247">
                  <c:v>1.496494971045413</c:v>
                </c:pt>
                <c:pt idx="7248">
                  <c:v>1.496494971045413</c:v>
                </c:pt>
                <c:pt idx="7249">
                  <c:v>1.4995428223102711</c:v>
                </c:pt>
                <c:pt idx="7250">
                  <c:v>1.4995428223102711</c:v>
                </c:pt>
                <c:pt idx="7251">
                  <c:v>1.4995428223102711</c:v>
                </c:pt>
                <c:pt idx="7252">
                  <c:v>1.5025906735751293</c:v>
                </c:pt>
                <c:pt idx="7253">
                  <c:v>1.5025906735751293</c:v>
                </c:pt>
                <c:pt idx="7254">
                  <c:v>1.5056385248399879</c:v>
                </c:pt>
                <c:pt idx="7255">
                  <c:v>1.5086863761048461</c:v>
                </c:pt>
                <c:pt idx="7256">
                  <c:v>1.5086863761048461</c:v>
                </c:pt>
                <c:pt idx="7257">
                  <c:v>1.5086863761048461</c:v>
                </c:pt>
                <c:pt idx="7258">
                  <c:v>1.5086863761048461</c:v>
                </c:pt>
                <c:pt idx="7259">
                  <c:v>1.5117342273697043</c:v>
                </c:pt>
                <c:pt idx="7260">
                  <c:v>1.5117342273697043</c:v>
                </c:pt>
                <c:pt idx="7261">
                  <c:v>1.5147820786345625</c:v>
                </c:pt>
                <c:pt idx="7262">
                  <c:v>1.5147820786345625</c:v>
                </c:pt>
                <c:pt idx="7263">
                  <c:v>1.5178299298994209</c:v>
                </c:pt>
                <c:pt idx="7264">
                  <c:v>1.5178299298994209</c:v>
                </c:pt>
                <c:pt idx="7265">
                  <c:v>1.5178299298994209</c:v>
                </c:pt>
                <c:pt idx="7266">
                  <c:v>1.5208777811642791</c:v>
                </c:pt>
                <c:pt idx="7267">
                  <c:v>1.5239256324291375</c:v>
                </c:pt>
                <c:pt idx="7268">
                  <c:v>1.5239256324291375</c:v>
                </c:pt>
                <c:pt idx="7269">
                  <c:v>1.5239256324291375</c:v>
                </c:pt>
                <c:pt idx="7270">
                  <c:v>1.5239256324291375</c:v>
                </c:pt>
                <c:pt idx="7271">
                  <c:v>1.5269734836939957</c:v>
                </c:pt>
                <c:pt idx="7272">
                  <c:v>1.5300213349588538</c:v>
                </c:pt>
                <c:pt idx="7273">
                  <c:v>1.5300213349588538</c:v>
                </c:pt>
                <c:pt idx="7274">
                  <c:v>1.5330691862237122</c:v>
                </c:pt>
                <c:pt idx="7275">
                  <c:v>1.5330691862237122</c:v>
                </c:pt>
                <c:pt idx="7276">
                  <c:v>1.5330691862237122</c:v>
                </c:pt>
                <c:pt idx="7277">
                  <c:v>1.5330691862237122</c:v>
                </c:pt>
                <c:pt idx="7278">
                  <c:v>1.5361170374885704</c:v>
                </c:pt>
                <c:pt idx="7279">
                  <c:v>1.5361170374885704</c:v>
                </c:pt>
                <c:pt idx="7280">
                  <c:v>1.5391648887534286</c:v>
                </c:pt>
                <c:pt idx="7281">
                  <c:v>1.542212740018287</c:v>
                </c:pt>
                <c:pt idx="7282">
                  <c:v>1.5452605912831454</c:v>
                </c:pt>
                <c:pt idx="7283">
                  <c:v>1.542212740018287</c:v>
                </c:pt>
                <c:pt idx="7284">
                  <c:v>1.5452605912831454</c:v>
                </c:pt>
                <c:pt idx="7285">
                  <c:v>1.5452605912831454</c:v>
                </c:pt>
                <c:pt idx="7286">
                  <c:v>1.5452605912831454</c:v>
                </c:pt>
                <c:pt idx="7287">
                  <c:v>1.5452605912831454</c:v>
                </c:pt>
                <c:pt idx="7288">
                  <c:v>1.5483084425480036</c:v>
                </c:pt>
                <c:pt idx="7289">
                  <c:v>1.5483084425480036</c:v>
                </c:pt>
                <c:pt idx="7290">
                  <c:v>1.5483084425480036</c:v>
                </c:pt>
                <c:pt idx="7291">
                  <c:v>1.5483084425480036</c:v>
                </c:pt>
                <c:pt idx="7292">
                  <c:v>1.5483084425480036</c:v>
                </c:pt>
                <c:pt idx="7293">
                  <c:v>1.5513562938128618</c:v>
                </c:pt>
                <c:pt idx="7294">
                  <c:v>1.55440414507772</c:v>
                </c:pt>
                <c:pt idx="7295">
                  <c:v>1.5513562938128618</c:v>
                </c:pt>
                <c:pt idx="7296">
                  <c:v>1.55440414507772</c:v>
                </c:pt>
                <c:pt idx="7297">
                  <c:v>1.55440414507772</c:v>
                </c:pt>
                <c:pt idx="7298">
                  <c:v>1.55440414507772</c:v>
                </c:pt>
                <c:pt idx="7299">
                  <c:v>1.55440414507772</c:v>
                </c:pt>
                <c:pt idx="7300">
                  <c:v>1.55440414507772</c:v>
                </c:pt>
                <c:pt idx="7301">
                  <c:v>1.55440414507772</c:v>
                </c:pt>
                <c:pt idx="7302">
                  <c:v>1.55440414507772</c:v>
                </c:pt>
                <c:pt idx="7303">
                  <c:v>1.55440414507772</c:v>
                </c:pt>
                <c:pt idx="7304">
                  <c:v>1.5574519963425786</c:v>
                </c:pt>
                <c:pt idx="7305">
                  <c:v>1.5574519963425786</c:v>
                </c:pt>
                <c:pt idx="7306">
                  <c:v>1.5574519963425786</c:v>
                </c:pt>
                <c:pt idx="7307">
                  <c:v>1.5574519963425786</c:v>
                </c:pt>
                <c:pt idx="7308">
                  <c:v>1.5574519963425786</c:v>
                </c:pt>
                <c:pt idx="7309">
                  <c:v>1.5574519963425786</c:v>
                </c:pt>
                <c:pt idx="7310">
                  <c:v>1.5574519963425786</c:v>
                </c:pt>
                <c:pt idx="7311">
                  <c:v>1.5574519963425786</c:v>
                </c:pt>
                <c:pt idx="7312">
                  <c:v>1.5574519963425786</c:v>
                </c:pt>
                <c:pt idx="7313">
                  <c:v>1.5574519963425786</c:v>
                </c:pt>
                <c:pt idx="7314">
                  <c:v>1.5574519963425786</c:v>
                </c:pt>
                <c:pt idx="7315">
                  <c:v>1.5574519963425786</c:v>
                </c:pt>
                <c:pt idx="7316">
                  <c:v>1.5574519963425786</c:v>
                </c:pt>
                <c:pt idx="7317">
                  <c:v>1.55440414507772</c:v>
                </c:pt>
                <c:pt idx="7318">
                  <c:v>1.5574519963425786</c:v>
                </c:pt>
                <c:pt idx="7319">
                  <c:v>1.55440414507772</c:v>
                </c:pt>
                <c:pt idx="7320">
                  <c:v>1.55440414507772</c:v>
                </c:pt>
                <c:pt idx="7321">
                  <c:v>1.55440414507772</c:v>
                </c:pt>
                <c:pt idx="7322">
                  <c:v>1.55440414507772</c:v>
                </c:pt>
                <c:pt idx="7323">
                  <c:v>1.55440414507772</c:v>
                </c:pt>
                <c:pt idx="7324">
                  <c:v>1.5513562938128618</c:v>
                </c:pt>
                <c:pt idx="7325">
                  <c:v>1.55440414507772</c:v>
                </c:pt>
                <c:pt idx="7326">
                  <c:v>1.5483084425480036</c:v>
                </c:pt>
                <c:pt idx="7327">
                  <c:v>1.5483084425480036</c:v>
                </c:pt>
                <c:pt idx="7328">
                  <c:v>1.5483084425480036</c:v>
                </c:pt>
                <c:pt idx="7329">
                  <c:v>1.5452605912831454</c:v>
                </c:pt>
                <c:pt idx="7330">
                  <c:v>1.5452605912831454</c:v>
                </c:pt>
                <c:pt idx="7331">
                  <c:v>1.5452605912831454</c:v>
                </c:pt>
                <c:pt idx="7332">
                  <c:v>1.5483084425480036</c:v>
                </c:pt>
                <c:pt idx="7333">
                  <c:v>1.5513562938128618</c:v>
                </c:pt>
                <c:pt idx="7334">
                  <c:v>1.55440414507772</c:v>
                </c:pt>
                <c:pt idx="7335">
                  <c:v>1.55440414507772</c:v>
                </c:pt>
                <c:pt idx="7336">
                  <c:v>1.55440414507772</c:v>
                </c:pt>
                <c:pt idx="7337">
                  <c:v>1.5574519963425786</c:v>
                </c:pt>
                <c:pt idx="7338">
                  <c:v>1.5574519963425786</c:v>
                </c:pt>
                <c:pt idx="7339">
                  <c:v>1.5574519963425786</c:v>
                </c:pt>
                <c:pt idx="7340">
                  <c:v>1.55440414507772</c:v>
                </c:pt>
                <c:pt idx="7341">
                  <c:v>1.55440414507772</c:v>
                </c:pt>
                <c:pt idx="7342">
                  <c:v>1.5513562938128618</c:v>
                </c:pt>
                <c:pt idx="7343">
                  <c:v>1.5513562938128618</c:v>
                </c:pt>
                <c:pt idx="7344">
                  <c:v>1.5483084425480036</c:v>
                </c:pt>
                <c:pt idx="7345">
                  <c:v>1.5452605912831454</c:v>
                </c:pt>
                <c:pt idx="7346">
                  <c:v>1.5452605912831454</c:v>
                </c:pt>
                <c:pt idx="7347">
                  <c:v>1.5391648887534286</c:v>
                </c:pt>
                <c:pt idx="7348">
                  <c:v>1.542212740018287</c:v>
                </c:pt>
                <c:pt idx="7349">
                  <c:v>1.5391648887534286</c:v>
                </c:pt>
                <c:pt idx="7350">
                  <c:v>1.5361170374885704</c:v>
                </c:pt>
                <c:pt idx="7351">
                  <c:v>1.5361170374885704</c:v>
                </c:pt>
                <c:pt idx="7352">
                  <c:v>1.5330691862237122</c:v>
                </c:pt>
                <c:pt idx="7353">
                  <c:v>1.5300213349588538</c:v>
                </c:pt>
                <c:pt idx="7354">
                  <c:v>1.5269734836939957</c:v>
                </c:pt>
                <c:pt idx="7355">
                  <c:v>1.5269734836939957</c:v>
                </c:pt>
                <c:pt idx="7356">
                  <c:v>1.5239256324291375</c:v>
                </c:pt>
                <c:pt idx="7357">
                  <c:v>1.5208777811642791</c:v>
                </c:pt>
                <c:pt idx="7358">
                  <c:v>1.5178299298994209</c:v>
                </c:pt>
                <c:pt idx="7359">
                  <c:v>1.5147820786345625</c:v>
                </c:pt>
                <c:pt idx="7360">
                  <c:v>1.5117342273697043</c:v>
                </c:pt>
                <c:pt idx="7361">
                  <c:v>1.5086863761048461</c:v>
                </c:pt>
                <c:pt idx="7362">
                  <c:v>1.5056385248399879</c:v>
                </c:pt>
                <c:pt idx="7363">
                  <c:v>1.5056385248399879</c:v>
                </c:pt>
                <c:pt idx="7364">
                  <c:v>1.5025906735751293</c:v>
                </c:pt>
                <c:pt idx="7365">
                  <c:v>1.496494971045413</c:v>
                </c:pt>
                <c:pt idx="7366">
                  <c:v>1.496494971045413</c:v>
                </c:pt>
                <c:pt idx="7367">
                  <c:v>1.496494971045413</c:v>
                </c:pt>
                <c:pt idx="7368">
                  <c:v>1.4903992685156964</c:v>
                </c:pt>
                <c:pt idx="7369">
                  <c:v>1.4903992685156964</c:v>
                </c:pt>
                <c:pt idx="7370">
                  <c:v>1.487351417250838</c:v>
                </c:pt>
                <c:pt idx="7371">
                  <c:v>1.4812557147211216</c:v>
                </c:pt>
                <c:pt idx="7372">
                  <c:v>1.4812557147211216</c:v>
                </c:pt>
                <c:pt idx="7373">
                  <c:v>1.4782078634562632</c:v>
                </c:pt>
                <c:pt idx="7374">
                  <c:v>1.475160012191405</c:v>
                </c:pt>
                <c:pt idx="7375">
                  <c:v>1.475160012191405</c:v>
                </c:pt>
                <c:pt idx="7376">
                  <c:v>1.4721121609265468</c:v>
                </c:pt>
                <c:pt idx="7377">
                  <c:v>1.4690643096616884</c:v>
                </c:pt>
                <c:pt idx="7378">
                  <c:v>1.4690643096616884</c:v>
                </c:pt>
                <c:pt idx="7379">
                  <c:v>1.46601645839683</c:v>
                </c:pt>
                <c:pt idx="7380">
                  <c:v>1.4629686071319719</c:v>
                </c:pt>
                <c:pt idx="7381">
                  <c:v>1.4599207558671137</c:v>
                </c:pt>
                <c:pt idx="7382">
                  <c:v>1.4599207558671137</c:v>
                </c:pt>
                <c:pt idx="7383">
                  <c:v>1.4568729046022555</c:v>
                </c:pt>
                <c:pt idx="7384">
                  <c:v>1.4538250533373969</c:v>
                </c:pt>
                <c:pt idx="7385">
                  <c:v>1.4507772020725387</c:v>
                </c:pt>
                <c:pt idx="7386">
                  <c:v>1.4477293508076805</c:v>
                </c:pt>
                <c:pt idx="7387">
                  <c:v>1.4477293508076805</c:v>
                </c:pt>
                <c:pt idx="7388">
                  <c:v>1.4446814995428223</c:v>
                </c:pt>
                <c:pt idx="7389">
                  <c:v>1.4416336482779641</c:v>
                </c:pt>
                <c:pt idx="7390">
                  <c:v>1.4385857970131055</c:v>
                </c:pt>
                <c:pt idx="7391">
                  <c:v>1.4385857970131055</c:v>
                </c:pt>
                <c:pt idx="7392">
                  <c:v>1.4355379457482473</c:v>
                </c:pt>
                <c:pt idx="7393">
                  <c:v>1.429442243218531</c:v>
                </c:pt>
                <c:pt idx="7394">
                  <c:v>1.429442243218531</c:v>
                </c:pt>
                <c:pt idx="7395">
                  <c:v>1.4263943919536726</c:v>
                </c:pt>
                <c:pt idx="7396">
                  <c:v>1.4233465406888144</c:v>
                </c:pt>
                <c:pt idx="7397">
                  <c:v>1.4233465406888144</c:v>
                </c:pt>
                <c:pt idx="7398">
                  <c:v>1.420298689423956</c:v>
                </c:pt>
                <c:pt idx="7399">
                  <c:v>1.4172508381590978</c:v>
                </c:pt>
                <c:pt idx="7400">
                  <c:v>1.4142029868942394</c:v>
                </c:pt>
                <c:pt idx="7401">
                  <c:v>1.4111551356293812</c:v>
                </c:pt>
                <c:pt idx="7402">
                  <c:v>1.408107284364523</c:v>
                </c:pt>
                <c:pt idx="7403">
                  <c:v>1.408107284364523</c:v>
                </c:pt>
                <c:pt idx="7404">
                  <c:v>1.4050594330996649</c:v>
                </c:pt>
                <c:pt idx="7405">
                  <c:v>1.4020115818348062</c:v>
                </c:pt>
                <c:pt idx="7406">
                  <c:v>1.4020115818348062</c:v>
                </c:pt>
                <c:pt idx="7407">
                  <c:v>1.398963730569948</c:v>
                </c:pt>
                <c:pt idx="7408">
                  <c:v>1.3959158793050899</c:v>
                </c:pt>
                <c:pt idx="7409">
                  <c:v>1.3928680280402317</c:v>
                </c:pt>
                <c:pt idx="7410">
                  <c:v>1.3898201767753733</c:v>
                </c:pt>
                <c:pt idx="7411">
                  <c:v>1.3898201767753733</c:v>
                </c:pt>
                <c:pt idx="7412">
                  <c:v>1.3867723255105149</c:v>
                </c:pt>
                <c:pt idx="7413">
                  <c:v>1.3837244742456567</c:v>
                </c:pt>
                <c:pt idx="7414">
                  <c:v>1.3837244742456567</c:v>
                </c:pt>
                <c:pt idx="7415">
                  <c:v>1.3806766229807985</c:v>
                </c:pt>
                <c:pt idx="7416">
                  <c:v>1.3776287717159401</c:v>
                </c:pt>
                <c:pt idx="7417">
                  <c:v>1.3745809204510819</c:v>
                </c:pt>
                <c:pt idx="7418">
                  <c:v>1.3715330691862238</c:v>
                </c:pt>
                <c:pt idx="7419">
                  <c:v>1.3684852179213653</c:v>
                </c:pt>
                <c:pt idx="7420">
                  <c:v>1.3654373666565072</c:v>
                </c:pt>
                <c:pt idx="7421">
                  <c:v>1.3654373666565072</c:v>
                </c:pt>
                <c:pt idx="7422">
                  <c:v>1.3623895153916488</c:v>
                </c:pt>
                <c:pt idx="7423">
                  <c:v>1.3593416641267906</c:v>
                </c:pt>
                <c:pt idx="7424">
                  <c:v>1.3593416641267906</c:v>
                </c:pt>
                <c:pt idx="7425">
                  <c:v>1.3562938128619324</c:v>
                </c:pt>
                <c:pt idx="7426">
                  <c:v>1.3532459615970742</c:v>
                </c:pt>
                <c:pt idx="7427">
                  <c:v>1.3501981103322156</c:v>
                </c:pt>
                <c:pt idx="7428">
                  <c:v>1.3501981103322156</c:v>
                </c:pt>
                <c:pt idx="7429">
                  <c:v>1.3471502590673574</c:v>
                </c:pt>
                <c:pt idx="7430">
                  <c:v>1.3471502590673574</c:v>
                </c:pt>
                <c:pt idx="7431">
                  <c:v>1.3410545565376411</c:v>
                </c:pt>
                <c:pt idx="7432">
                  <c:v>1.3410545565376411</c:v>
                </c:pt>
                <c:pt idx="7433">
                  <c:v>1.3380067052727824</c:v>
                </c:pt>
                <c:pt idx="7434">
                  <c:v>1.3349588540079242</c:v>
                </c:pt>
                <c:pt idx="7435">
                  <c:v>1.3349588540079242</c:v>
                </c:pt>
                <c:pt idx="7436">
                  <c:v>1.3319110027430661</c:v>
                </c:pt>
                <c:pt idx="7437">
                  <c:v>1.3288631514782079</c:v>
                </c:pt>
                <c:pt idx="7438">
                  <c:v>1.3288631514782079</c:v>
                </c:pt>
                <c:pt idx="7439">
                  <c:v>1.3258153002133495</c:v>
                </c:pt>
                <c:pt idx="7440">
                  <c:v>1.3227674489484913</c:v>
                </c:pt>
                <c:pt idx="7441">
                  <c:v>1.3197195976836329</c:v>
                </c:pt>
                <c:pt idx="7442">
                  <c:v>1.3197195976836329</c:v>
                </c:pt>
                <c:pt idx="7443">
                  <c:v>1.3197195976836329</c:v>
                </c:pt>
                <c:pt idx="7444">
                  <c:v>1.3166717464187747</c:v>
                </c:pt>
                <c:pt idx="7445">
                  <c:v>1.3136238951539163</c:v>
                </c:pt>
                <c:pt idx="7446">
                  <c:v>1.3136238951539163</c:v>
                </c:pt>
                <c:pt idx="7447">
                  <c:v>1.3105760438890581</c:v>
                </c:pt>
                <c:pt idx="7448">
                  <c:v>1.3105760438890581</c:v>
                </c:pt>
                <c:pt idx="7449">
                  <c:v>1.3075281926241999</c:v>
                </c:pt>
                <c:pt idx="7450">
                  <c:v>1.3044803413593418</c:v>
                </c:pt>
                <c:pt idx="7451">
                  <c:v>1.3044803413593418</c:v>
                </c:pt>
                <c:pt idx="7452">
                  <c:v>1.3044803413593418</c:v>
                </c:pt>
                <c:pt idx="7453">
                  <c:v>1.3014324900944831</c:v>
                </c:pt>
                <c:pt idx="7454">
                  <c:v>1.298384638829625</c:v>
                </c:pt>
                <c:pt idx="7455">
                  <c:v>1.298384638829625</c:v>
                </c:pt>
                <c:pt idx="7456">
                  <c:v>1.2953367875647668</c:v>
                </c:pt>
                <c:pt idx="7457">
                  <c:v>1.2922889362999086</c:v>
                </c:pt>
                <c:pt idx="7458">
                  <c:v>1.2922889362999086</c:v>
                </c:pt>
                <c:pt idx="7459">
                  <c:v>1.2892410850350504</c:v>
                </c:pt>
                <c:pt idx="7460">
                  <c:v>1.2892410850350504</c:v>
                </c:pt>
                <c:pt idx="7461">
                  <c:v>1.2861932337701918</c:v>
                </c:pt>
                <c:pt idx="7462">
                  <c:v>1.2861932337701918</c:v>
                </c:pt>
                <c:pt idx="7463">
                  <c:v>1.2831453825053336</c:v>
                </c:pt>
                <c:pt idx="7464">
                  <c:v>1.2800975312404754</c:v>
                </c:pt>
                <c:pt idx="7465">
                  <c:v>1.2800975312404754</c:v>
                </c:pt>
                <c:pt idx="7466">
                  <c:v>1.2770496799756172</c:v>
                </c:pt>
                <c:pt idx="7467">
                  <c:v>1.2770496799756172</c:v>
                </c:pt>
                <c:pt idx="7468">
                  <c:v>1.2770496799756172</c:v>
                </c:pt>
                <c:pt idx="7469">
                  <c:v>1.2740018287107588</c:v>
                </c:pt>
                <c:pt idx="7470">
                  <c:v>1.2709539774459007</c:v>
                </c:pt>
                <c:pt idx="7471">
                  <c:v>1.2709539774459007</c:v>
                </c:pt>
                <c:pt idx="7472">
                  <c:v>1.2709539774459007</c:v>
                </c:pt>
                <c:pt idx="7473">
                  <c:v>1.2709539774459007</c:v>
                </c:pt>
                <c:pt idx="7474">
                  <c:v>1.2679061261810423</c:v>
                </c:pt>
                <c:pt idx="7475">
                  <c:v>1.2679061261810423</c:v>
                </c:pt>
                <c:pt idx="7476">
                  <c:v>1.2648582749161841</c:v>
                </c:pt>
                <c:pt idx="7477">
                  <c:v>1.2648582749161841</c:v>
                </c:pt>
                <c:pt idx="7478">
                  <c:v>1.2648582749161841</c:v>
                </c:pt>
                <c:pt idx="7479">
                  <c:v>1.2618104236513257</c:v>
                </c:pt>
                <c:pt idx="7480">
                  <c:v>1.2618104236513257</c:v>
                </c:pt>
                <c:pt idx="7481">
                  <c:v>1.2587625723864675</c:v>
                </c:pt>
                <c:pt idx="7482">
                  <c:v>1.2587625723864675</c:v>
                </c:pt>
                <c:pt idx="7483">
                  <c:v>1.2587625723864675</c:v>
                </c:pt>
                <c:pt idx="7484">
                  <c:v>1.2557147211216093</c:v>
                </c:pt>
                <c:pt idx="7485">
                  <c:v>1.2526668698567511</c:v>
                </c:pt>
                <c:pt idx="7486">
                  <c:v>1.2557147211216093</c:v>
                </c:pt>
                <c:pt idx="7487">
                  <c:v>1.2526668698567511</c:v>
                </c:pt>
                <c:pt idx="7488">
                  <c:v>1.2526668698567511</c:v>
                </c:pt>
                <c:pt idx="7489">
                  <c:v>1.2496190185918925</c:v>
                </c:pt>
                <c:pt idx="7490">
                  <c:v>1.2496190185918925</c:v>
                </c:pt>
                <c:pt idx="7491">
                  <c:v>1.2496190185918925</c:v>
                </c:pt>
                <c:pt idx="7492">
                  <c:v>1.2465711673270343</c:v>
                </c:pt>
                <c:pt idx="7493">
                  <c:v>1.2465711673270343</c:v>
                </c:pt>
                <c:pt idx="7494">
                  <c:v>1.2465711673270343</c:v>
                </c:pt>
                <c:pt idx="7495">
                  <c:v>1.2435233160621761</c:v>
                </c:pt>
                <c:pt idx="7496">
                  <c:v>1.2435233160621761</c:v>
                </c:pt>
                <c:pt idx="7497">
                  <c:v>1.2435233160621761</c:v>
                </c:pt>
                <c:pt idx="7498">
                  <c:v>1.240475464797318</c:v>
                </c:pt>
                <c:pt idx="7499">
                  <c:v>1.240475464797318</c:v>
                </c:pt>
                <c:pt idx="7500">
                  <c:v>1.240475464797318</c:v>
                </c:pt>
                <c:pt idx="7501">
                  <c:v>1.240475464797318</c:v>
                </c:pt>
                <c:pt idx="7502">
                  <c:v>1.240475464797318</c:v>
                </c:pt>
                <c:pt idx="7503">
                  <c:v>1.2374276135324593</c:v>
                </c:pt>
                <c:pt idx="7504">
                  <c:v>1.2374276135324593</c:v>
                </c:pt>
                <c:pt idx="7505">
                  <c:v>1.2343797622676012</c:v>
                </c:pt>
                <c:pt idx="7506">
                  <c:v>1.2343797622676012</c:v>
                </c:pt>
                <c:pt idx="7507">
                  <c:v>1.2343797622676012</c:v>
                </c:pt>
                <c:pt idx="7508">
                  <c:v>1.2343797622676012</c:v>
                </c:pt>
                <c:pt idx="7509">
                  <c:v>1.2343797622676012</c:v>
                </c:pt>
                <c:pt idx="7510">
                  <c:v>1.231331911002743</c:v>
                </c:pt>
                <c:pt idx="7511">
                  <c:v>1.231331911002743</c:v>
                </c:pt>
                <c:pt idx="7512">
                  <c:v>1.231331911002743</c:v>
                </c:pt>
                <c:pt idx="7513">
                  <c:v>1.2282840597378848</c:v>
                </c:pt>
                <c:pt idx="7514">
                  <c:v>1.2282840597378848</c:v>
                </c:pt>
                <c:pt idx="7515">
                  <c:v>1.2282840597378848</c:v>
                </c:pt>
                <c:pt idx="7516">
                  <c:v>1.2282840597378848</c:v>
                </c:pt>
                <c:pt idx="7517">
                  <c:v>1.2252362084730264</c:v>
                </c:pt>
                <c:pt idx="7518">
                  <c:v>1.2252362084730264</c:v>
                </c:pt>
                <c:pt idx="7519">
                  <c:v>1.2252362084730264</c:v>
                </c:pt>
                <c:pt idx="7520">
                  <c:v>1.2252362084730264</c:v>
                </c:pt>
                <c:pt idx="7521">
                  <c:v>1.2252362084730264</c:v>
                </c:pt>
                <c:pt idx="7522">
                  <c:v>1.2221883572081682</c:v>
                </c:pt>
                <c:pt idx="7523">
                  <c:v>1.2221883572081682</c:v>
                </c:pt>
                <c:pt idx="7524">
                  <c:v>1.2221883572081682</c:v>
                </c:pt>
                <c:pt idx="7525">
                  <c:v>1.2191405059433098</c:v>
                </c:pt>
                <c:pt idx="7526">
                  <c:v>1.2191405059433098</c:v>
                </c:pt>
                <c:pt idx="7527">
                  <c:v>1.2191405059433098</c:v>
                </c:pt>
                <c:pt idx="7528">
                  <c:v>1.2191405059433098</c:v>
                </c:pt>
                <c:pt idx="7529">
                  <c:v>1.2160926546784516</c:v>
                </c:pt>
                <c:pt idx="7530">
                  <c:v>1.2160926546784516</c:v>
                </c:pt>
                <c:pt idx="7531">
                  <c:v>1.2160926546784516</c:v>
                </c:pt>
                <c:pt idx="7532">
                  <c:v>1.2160926546784516</c:v>
                </c:pt>
                <c:pt idx="7533">
                  <c:v>1.2160926546784516</c:v>
                </c:pt>
                <c:pt idx="7534">
                  <c:v>1.2160926546784516</c:v>
                </c:pt>
                <c:pt idx="7535">
                  <c:v>1.2130448034135934</c:v>
                </c:pt>
                <c:pt idx="7536">
                  <c:v>1.2130448034135934</c:v>
                </c:pt>
                <c:pt idx="7537">
                  <c:v>1.2099969521487353</c:v>
                </c:pt>
                <c:pt idx="7538">
                  <c:v>1.2099969521487353</c:v>
                </c:pt>
                <c:pt idx="7539">
                  <c:v>1.2099969521487353</c:v>
                </c:pt>
                <c:pt idx="7540">
                  <c:v>1.2099969521487353</c:v>
                </c:pt>
                <c:pt idx="7541">
                  <c:v>1.2099969521487353</c:v>
                </c:pt>
                <c:pt idx="7542">
                  <c:v>1.2099969521487353</c:v>
                </c:pt>
                <c:pt idx="7543">
                  <c:v>1.2069491008838769</c:v>
                </c:pt>
                <c:pt idx="7544">
                  <c:v>1.2069491008838769</c:v>
                </c:pt>
                <c:pt idx="7545">
                  <c:v>1.2069491008838769</c:v>
                </c:pt>
                <c:pt idx="7546">
                  <c:v>1.2069491008838769</c:v>
                </c:pt>
                <c:pt idx="7547">
                  <c:v>1.2039012496190187</c:v>
                </c:pt>
                <c:pt idx="7548">
                  <c:v>1.2069491008838769</c:v>
                </c:pt>
                <c:pt idx="7549">
                  <c:v>1.2039012496190187</c:v>
                </c:pt>
                <c:pt idx="7550">
                  <c:v>1.2039012496190187</c:v>
                </c:pt>
                <c:pt idx="7551">
                  <c:v>1.2039012496190187</c:v>
                </c:pt>
                <c:pt idx="7552">
                  <c:v>1.2008533983541603</c:v>
                </c:pt>
                <c:pt idx="7553">
                  <c:v>1.2008533983541603</c:v>
                </c:pt>
                <c:pt idx="7554">
                  <c:v>1.2008533983541603</c:v>
                </c:pt>
                <c:pt idx="7555">
                  <c:v>1.1978055470893021</c:v>
                </c:pt>
                <c:pt idx="7556">
                  <c:v>1.1978055470893021</c:v>
                </c:pt>
                <c:pt idx="7557">
                  <c:v>1.1978055470893021</c:v>
                </c:pt>
                <c:pt idx="7558">
                  <c:v>1.1978055470893021</c:v>
                </c:pt>
                <c:pt idx="7559">
                  <c:v>1.1978055470893021</c:v>
                </c:pt>
                <c:pt idx="7560">
                  <c:v>1.1978055470893021</c:v>
                </c:pt>
                <c:pt idx="7561">
                  <c:v>1.1947576958244437</c:v>
                </c:pt>
                <c:pt idx="7562">
                  <c:v>1.1947576958244437</c:v>
                </c:pt>
                <c:pt idx="7563">
                  <c:v>1.1947576958244437</c:v>
                </c:pt>
                <c:pt idx="7564">
                  <c:v>1.1947576958244437</c:v>
                </c:pt>
                <c:pt idx="7565">
                  <c:v>1.1917098445595855</c:v>
                </c:pt>
                <c:pt idx="7566">
                  <c:v>1.1917098445595855</c:v>
                </c:pt>
                <c:pt idx="7567">
                  <c:v>1.1917098445595855</c:v>
                </c:pt>
                <c:pt idx="7568">
                  <c:v>1.1917098445595855</c:v>
                </c:pt>
                <c:pt idx="7569">
                  <c:v>1.1917098445595855</c:v>
                </c:pt>
                <c:pt idx="7570">
                  <c:v>1.1917098445595855</c:v>
                </c:pt>
                <c:pt idx="7571">
                  <c:v>1.1917098445595855</c:v>
                </c:pt>
                <c:pt idx="7572">
                  <c:v>1.1917098445595855</c:v>
                </c:pt>
                <c:pt idx="7573">
                  <c:v>1.1917098445595855</c:v>
                </c:pt>
                <c:pt idx="7574">
                  <c:v>1.1917098445595855</c:v>
                </c:pt>
                <c:pt idx="7575">
                  <c:v>1.1917098445595855</c:v>
                </c:pt>
                <c:pt idx="7576">
                  <c:v>1.1886619932947271</c:v>
                </c:pt>
                <c:pt idx="7577">
                  <c:v>1.1886619932947271</c:v>
                </c:pt>
                <c:pt idx="7578">
                  <c:v>1.1886619932947271</c:v>
                </c:pt>
                <c:pt idx="7579">
                  <c:v>1.1886619932947271</c:v>
                </c:pt>
                <c:pt idx="7580">
                  <c:v>1.1886619932947271</c:v>
                </c:pt>
                <c:pt idx="7581">
                  <c:v>1.1856141420298689</c:v>
                </c:pt>
                <c:pt idx="7582">
                  <c:v>1.1886619932947271</c:v>
                </c:pt>
                <c:pt idx="7583">
                  <c:v>1.1856141420298689</c:v>
                </c:pt>
                <c:pt idx="7584">
                  <c:v>1.1856141420298689</c:v>
                </c:pt>
                <c:pt idx="7585">
                  <c:v>1.1856141420298689</c:v>
                </c:pt>
                <c:pt idx="7586">
                  <c:v>1.1856141420298689</c:v>
                </c:pt>
                <c:pt idx="7587">
                  <c:v>1.1856141420298689</c:v>
                </c:pt>
                <c:pt idx="7588">
                  <c:v>1.1856141420298689</c:v>
                </c:pt>
                <c:pt idx="7589">
                  <c:v>1.1856141420298689</c:v>
                </c:pt>
                <c:pt idx="7590">
                  <c:v>1.1825662907650105</c:v>
                </c:pt>
                <c:pt idx="7591">
                  <c:v>1.1825662907650105</c:v>
                </c:pt>
                <c:pt idx="7592">
                  <c:v>1.1825662907650105</c:v>
                </c:pt>
                <c:pt idx="7593">
                  <c:v>1.1825662907650105</c:v>
                </c:pt>
                <c:pt idx="7594">
                  <c:v>1.1825662907650105</c:v>
                </c:pt>
                <c:pt idx="7595">
                  <c:v>1.1825662907650105</c:v>
                </c:pt>
                <c:pt idx="7596">
                  <c:v>1.1825662907650105</c:v>
                </c:pt>
                <c:pt idx="7597">
                  <c:v>1.1825662907650105</c:v>
                </c:pt>
                <c:pt idx="7598">
                  <c:v>1.1825662907650105</c:v>
                </c:pt>
                <c:pt idx="7599">
                  <c:v>1.1825662907650105</c:v>
                </c:pt>
                <c:pt idx="7600">
                  <c:v>1.1795184395001523</c:v>
                </c:pt>
                <c:pt idx="7601">
                  <c:v>1.1795184395001523</c:v>
                </c:pt>
                <c:pt idx="7602">
                  <c:v>1.1795184395001523</c:v>
                </c:pt>
                <c:pt idx="7603">
                  <c:v>1.1795184395001523</c:v>
                </c:pt>
                <c:pt idx="7604">
                  <c:v>1.1795184395001523</c:v>
                </c:pt>
                <c:pt idx="7605">
                  <c:v>1.1795184395001523</c:v>
                </c:pt>
                <c:pt idx="7606">
                  <c:v>1.1795184395001523</c:v>
                </c:pt>
                <c:pt idx="7607">
                  <c:v>1.1795184395001523</c:v>
                </c:pt>
                <c:pt idx="7608">
                  <c:v>1.1795184395001523</c:v>
                </c:pt>
                <c:pt idx="7609">
                  <c:v>1.1795184395001523</c:v>
                </c:pt>
                <c:pt idx="7610">
                  <c:v>1.1795184395001523</c:v>
                </c:pt>
                <c:pt idx="7611">
                  <c:v>1.1795184395001523</c:v>
                </c:pt>
                <c:pt idx="7612">
                  <c:v>1.1764705882352939</c:v>
                </c:pt>
                <c:pt idx="7613">
                  <c:v>1.1795184395001523</c:v>
                </c:pt>
                <c:pt idx="7614">
                  <c:v>1.1795184395001523</c:v>
                </c:pt>
                <c:pt idx="7615">
                  <c:v>1.1764705882352939</c:v>
                </c:pt>
                <c:pt idx="7616">
                  <c:v>1.1764705882352939</c:v>
                </c:pt>
                <c:pt idx="7617">
                  <c:v>1.1795184395001523</c:v>
                </c:pt>
                <c:pt idx="7618">
                  <c:v>1.1764705882352939</c:v>
                </c:pt>
                <c:pt idx="7619">
                  <c:v>1.1764705882352939</c:v>
                </c:pt>
                <c:pt idx="7620">
                  <c:v>1.1764705882352939</c:v>
                </c:pt>
                <c:pt idx="7621">
                  <c:v>1.1764705882352939</c:v>
                </c:pt>
                <c:pt idx="7622">
                  <c:v>1.1764705882352939</c:v>
                </c:pt>
                <c:pt idx="7623">
                  <c:v>1.1764705882352939</c:v>
                </c:pt>
                <c:pt idx="7624">
                  <c:v>1.1764705882352939</c:v>
                </c:pt>
                <c:pt idx="7625">
                  <c:v>1.1734227369704358</c:v>
                </c:pt>
                <c:pt idx="7626">
                  <c:v>1.1764705882352939</c:v>
                </c:pt>
                <c:pt idx="7627">
                  <c:v>1.1764705882352939</c:v>
                </c:pt>
                <c:pt idx="7628">
                  <c:v>1.1764705882352939</c:v>
                </c:pt>
                <c:pt idx="7629">
                  <c:v>1.1764705882352939</c:v>
                </c:pt>
                <c:pt idx="7630">
                  <c:v>1.1764705882352939</c:v>
                </c:pt>
                <c:pt idx="7631">
                  <c:v>1.1764705882352939</c:v>
                </c:pt>
                <c:pt idx="7632">
                  <c:v>1.1734227369704358</c:v>
                </c:pt>
                <c:pt idx="7633">
                  <c:v>1.1764705882352939</c:v>
                </c:pt>
                <c:pt idx="7634">
                  <c:v>1.1764705882352939</c:v>
                </c:pt>
                <c:pt idx="7635">
                  <c:v>1.1764705882352939</c:v>
                </c:pt>
                <c:pt idx="7636">
                  <c:v>1.1734227369704358</c:v>
                </c:pt>
                <c:pt idx="7637">
                  <c:v>1.1764705882352939</c:v>
                </c:pt>
                <c:pt idx="7638">
                  <c:v>1.1734227369704358</c:v>
                </c:pt>
                <c:pt idx="7639">
                  <c:v>1.1734227369704358</c:v>
                </c:pt>
                <c:pt idx="7640">
                  <c:v>1.1734227369704358</c:v>
                </c:pt>
                <c:pt idx="7641">
                  <c:v>1.1734227369704358</c:v>
                </c:pt>
                <c:pt idx="7642">
                  <c:v>1.1703748857055776</c:v>
                </c:pt>
                <c:pt idx="7643">
                  <c:v>1.1703748857055776</c:v>
                </c:pt>
                <c:pt idx="7644">
                  <c:v>1.1734227369704358</c:v>
                </c:pt>
                <c:pt idx="7645">
                  <c:v>1.1734227369704358</c:v>
                </c:pt>
                <c:pt idx="7646">
                  <c:v>1.1703748857055776</c:v>
                </c:pt>
                <c:pt idx="7647">
                  <c:v>1.1703748857055776</c:v>
                </c:pt>
                <c:pt idx="7648">
                  <c:v>1.1703748857055776</c:v>
                </c:pt>
                <c:pt idx="7649">
                  <c:v>1.1703748857055776</c:v>
                </c:pt>
                <c:pt idx="7650">
                  <c:v>1.1703748857055776</c:v>
                </c:pt>
                <c:pt idx="7651">
                  <c:v>1.1703748857055776</c:v>
                </c:pt>
                <c:pt idx="7652">
                  <c:v>1.1703748857055776</c:v>
                </c:pt>
                <c:pt idx="7653">
                  <c:v>1.1673270344407192</c:v>
                </c:pt>
                <c:pt idx="7654">
                  <c:v>1.1673270344407192</c:v>
                </c:pt>
                <c:pt idx="7655">
                  <c:v>1.1673270344407192</c:v>
                </c:pt>
                <c:pt idx="7656">
                  <c:v>1.1673270344407192</c:v>
                </c:pt>
                <c:pt idx="7657">
                  <c:v>1.1673270344407192</c:v>
                </c:pt>
                <c:pt idx="7658">
                  <c:v>1.1673270344407192</c:v>
                </c:pt>
                <c:pt idx="7659">
                  <c:v>1.1673270344407192</c:v>
                </c:pt>
                <c:pt idx="7660">
                  <c:v>1.1673270344407192</c:v>
                </c:pt>
                <c:pt idx="7661">
                  <c:v>1.164279183175861</c:v>
                </c:pt>
                <c:pt idx="7662">
                  <c:v>1.164279183175861</c:v>
                </c:pt>
                <c:pt idx="7663">
                  <c:v>1.164279183175861</c:v>
                </c:pt>
                <c:pt idx="7664">
                  <c:v>1.164279183175861</c:v>
                </c:pt>
                <c:pt idx="7665">
                  <c:v>1.164279183175861</c:v>
                </c:pt>
                <c:pt idx="7666">
                  <c:v>1.164279183175861</c:v>
                </c:pt>
                <c:pt idx="7667">
                  <c:v>1.164279183175861</c:v>
                </c:pt>
                <c:pt idx="7668">
                  <c:v>1.1612313319110028</c:v>
                </c:pt>
                <c:pt idx="7669">
                  <c:v>1.1612313319110028</c:v>
                </c:pt>
                <c:pt idx="7670">
                  <c:v>1.1612313319110028</c:v>
                </c:pt>
                <c:pt idx="7671">
                  <c:v>1.1612313319110028</c:v>
                </c:pt>
                <c:pt idx="7672">
                  <c:v>1.1612313319110028</c:v>
                </c:pt>
                <c:pt idx="7673">
                  <c:v>1.1581834806461444</c:v>
                </c:pt>
                <c:pt idx="7674">
                  <c:v>1.1581834806461444</c:v>
                </c:pt>
                <c:pt idx="7675">
                  <c:v>1.1581834806461444</c:v>
                </c:pt>
                <c:pt idx="7676">
                  <c:v>1.1581834806461444</c:v>
                </c:pt>
                <c:pt idx="7677">
                  <c:v>1.1581834806461444</c:v>
                </c:pt>
                <c:pt idx="7678">
                  <c:v>1.1581834806461444</c:v>
                </c:pt>
                <c:pt idx="7679">
                  <c:v>1.1551356293812862</c:v>
                </c:pt>
                <c:pt idx="7680">
                  <c:v>1.1581834806461444</c:v>
                </c:pt>
                <c:pt idx="7681">
                  <c:v>1.1551356293812862</c:v>
                </c:pt>
                <c:pt idx="7682">
                  <c:v>1.1551356293812862</c:v>
                </c:pt>
                <c:pt idx="7683">
                  <c:v>1.1520877781164278</c:v>
                </c:pt>
                <c:pt idx="7684">
                  <c:v>1.1520877781164278</c:v>
                </c:pt>
                <c:pt idx="7685">
                  <c:v>1.1520877781164278</c:v>
                </c:pt>
                <c:pt idx="7686">
                  <c:v>1.1520877781164278</c:v>
                </c:pt>
                <c:pt idx="7687">
                  <c:v>1.1520877781164278</c:v>
                </c:pt>
                <c:pt idx="7688">
                  <c:v>1.1520877781164278</c:v>
                </c:pt>
                <c:pt idx="7689">
                  <c:v>1.1490399268515696</c:v>
                </c:pt>
                <c:pt idx="7690">
                  <c:v>1.1490399268515696</c:v>
                </c:pt>
                <c:pt idx="7691">
                  <c:v>1.1490399268515696</c:v>
                </c:pt>
                <c:pt idx="7692">
                  <c:v>1.1490399268515696</c:v>
                </c:pt>
                <c:pt idx="7693">
                  <c:v>1.1490399268515696</c:v>
                </c:pt>
                <c:pt idx="7694">
                  <c:v>1.1490399268515696</c:v>
                </c:pt>
                <c:pt idx="7695">
                  <c:v>1.1459920755867112</c:v>
                </c:pt>
                <c:pt idx="7696">
                  <c:v>1.1459920755867112</c:v>
                </c:pt>
                <c:pt idx="7697">
                  <c:v>1.1459920755867112</c:v>
                </c:pt>
                <c:pt idx="7698">
                  <c:v>1.1459920755867112</c:v>
                </c:pt>
                <c:pt idx="7699">
                  <c:v>1.1429442243218531</c:v>
                </c:pt>
                <c:pt idx="7700">
                  <c:v>1.1429442243218531</c:v>
                </c:pt>
                <c:pt idx="7701">
                  <c:v>1.1429442243218531</c:v>
                </c:pt>
                <c:pt idx="7702">
                  <c:v>1.1429442243218531</c:v>
                </c:pt>
                <c:pt idx="7703">
                  <c:v>1.1429442243218531</c:v>
                </c:pt>
                <c:pt idx="7704">
                  <c:v>1.1398963730569949</c:v>
                </c:pt>
                <c:pt idx="7705">
                  <c:v>1.1398963730569949</c:v>
                </c:pt>
                <c:pt idx="7706">
                  <c:v>1.1398963730569949</c:v>
                </c:pt>
                <c:pt idx="7707">
                  <c:v>1.1368485217921365</c:v>
                </c:pt>
                <c:pt idx="7708">
                  <c:v>1.1368485217921365</c:v>
                </c:pt>
                <c:pt idx="7709">
                  <c:v>1.1368485217921365</c:v>
                </c:pt>
                <c:pt idx="7710">
                  <c:v>1.1368485217921365</c:v>
                </c:pt>
                <c:pt idx="7711">
                  <c:v>1.1368485217921365</c:v>
                </c:pt>
                <c:pt idx="7712">
                  <c:v>1.1368485217921365</c:v>
                </c:pt>
                <c:pt idx="7713">
                  <c:v>1.1368485217921365</c:v>
                </c:pt>
                <c:pt idx="7714">
                  <c:v>1.1338006705272783</c:v>
                </c:pt>
                <c:pt idx="7715">
                  <c:v>1.1338006705272783</c:v>
                </c:pt>
                <c:pt idx="7716">
                  <c:v>1.1338006705272783</c:v>
                </c:pt>
                <c:pt idx="7717">
                  <c:v>1.1338006705272783</c:v>
                </c:pt>
                <c:pt idx="7718">
                  <c:v>1.1338006705272783</c:v>
                </c:pt>
                <c:pt idx="7719">
                  <c:v>1.1338006705272783</c:v>
                </c:pt>
                <c:pt idx="7720">
                  <c:v>1.1307528192624199</c:v>
                </c:pt>
                <c:pt idx="7721">
                  <c:v>1.1307528192624199</c:v>
                </c:pt>
                <c:pt idx="7722">
                  <c:v>1.1307528192624199</c:v>
                </c:pt>
                <c:pt idx="7723">
                  <c:v>1.1307528192624199</c:v>
                </c:pt>
                <c:pt idx="7724">
                  <c:v>1.1307528192624199</c:v>
                </c:pt>
                <c:pt idx="7725">
                  <c:v>1.1307528192624199</c:v>
                </c:pt>
                <c:pt idx="7726">
                  <c:v>1.1307528192624199</c:v>
                </c:pt>
                <c:pt idx="7727">
                  <c:v>1.1307528192624199</c:v>
                </c:pt>
                <c:pt idx="7728">
                  <c:v>1.1277049679975617</c:v>
                </c:pt>
                <c:pt idx="7729">
                  <c:v>1.1277049679975617</c:v>
                </c:pt>
                <c:pt idx="7730">
                  <c:v>1.1277049679975617</c:v>
                </c:pt>
                <c:pt idx="7731">
                  <c:v>1.1277049679975617</c:v>
                </c:pt>
                <c:pt idx="7732">
                  <c:v>1.1277049679975617</c:v>
                </c:pt>
                <c:pt idx="7733">
                  <c:v>1.1277049679975617</c:v>
                </c:pt>
                <c:pt idx="7734">
                  <c:v>1.1246571167327033</c:v>
                </c:pt>
                <c:pt idx="7735">
                  <c:v>1.1246571167327033</c:v>
                </c:pt>
                <c:pt idx="7736">
                  <c:v>1.1246571167327033</c:v>
                </c:pt>
                <c:pt idx="7737">
                  <c:v>1.1246571167327033</c:v>
                </c:pt>
                <c:pt idx="7738">
                  <c:v>1.1246571167327033</c:v>
                </c:pt>
                <c:pt idx="7739">
                  <c:v>1.1246571167327033</c:v>
                </c:pt>
                <c:pt idx="7740">
                  <c:v>1.1246571167327033</c:v>
                </c:pt>
                <c:pt idx="7741">
                  <c:v>1.1246571167327033</c:v>
                </c:pt>
                <c:pt idx="7742">
                  <c:v>1.1216092654678451</c:v>
                </c:pt>
                <c:pt idx="7743">
                  <c:v>1.1216092654678451</c:v>
                </c:pt>
                <c:pt idx="7744">
                  <c:v>1.1216092654678451</c:v>
                </c:pt>
                <c:pt idx="7745">
                  <c:v>1.1216092654678451</c:v>
                </c:pt>
                <c:pt idx="7746">
                  <c:v>1.1185614142029867</c:v>
                </c:pt>
                <c:pt idx="7747">
                  <c:v>1.1216092654678451</c:v>
                </c:pt>
                <c:pt idx="7748">
                  <c:v>1.1216092654678451</c:v>
                </c:pt>
                <c:pt idx="7749">
                  <c:v>1.1216092654678451</c:v>
                </c:pt>
                <c:pt idx="7750">
                  <c:v>1.1185614142029867</c:v>
                </c:pt>
                <c:pt idx="7751">
                  <c:v>1.1185614142029867</c:v>
                </c:pt>
                <c:pt idx="7752">
                  <c:v>1.1185614142029867</c:v>
                </c:pt>
                <c:pt idx="7753">
                  <c:v>1.1185614142029867</c:v>
                </c:pt>
                <c:pt idx="7754">
                  <c:v>1.1185614142029867</c:v>
                </c:pt>
                <c:pt idx="7755">
                  <c:v>1.1185614142029867</c:v>
                </c:pt>
                <c:pt idx="7756">
                  <c:v>1.1185614142029867</c:v>
                </c:pt>
                <c:pt idx="7757">
                  <c:v>1.1185614142029867</c:v>
                </c:pt>
                <c:pt idx="7758">
                  <c:v>1.1185614142029867</c:v>
                </c:pt>
                <c:pt idx="7759">
                  <c:v>1.1185614142029867</c:v>
                </c:pt>
                <c:pt idx="7760">
                  <c:v>1.1185614142029867</c:v>
                </c:pt>
                <c:pt idx="7761">
                  <c:v>1.1155135629381285</c:v>
                </c:pt>
                <c:pt idx="7762">
                  <c:v>1.1155135629381285</c:v>
                </c:pt>
                <c:pt idx="7763">
                  <c:v>1.1155135629381285</c:v>
                </c:pt>
                <c:pt idx="7764">
                  <c:v>1.1185614142029867</c:v>
                </c:pt>
                <c:pt idx="7765">
                  <c:v>1.1155135629381285</c:v>
                </c:pt>
                <c:pt idx="7766">
                  <c:v>1.1155135629381285</c:v>
                </c:pt>
                <c:pt idx="7767">
                  <c:v>1.1155135629381285</c:v>
                </c:pt>
                <c:pt idx="7768">
                  <c:v>1.1155135629381285</c:v>
                </c:pt>
                <c:pt idx="7769">
                  <c:v>1.1155135629381285</c:v>
                </c:pt>
                <c:pt idx="7770">
                  <c:v>1.1185614142029867</c:v>
                </c:pt>
                <c:pt idx="7771">
                  <c:v>1.1155135629381285</c:v>
                </c:pt>
                <c:pt idx="7772">
                  <c:v>1.1155135629381285</c:v>
                </c:pt>
                <c:pt idx="7773">
                  <c:v>1.1155135629381285</c:v>
                </c:pt>
                <c:pt idx="7774">
                  <c:v>1.1155135629381285</c:v>
                </c:pt>
                <c:pt idx="7775">
                  <c:v>1.1155135629381285</c:v>
                </c:pt>
                <c:pt idx="7776">
                  <c:v>1.1155135629381285</c:v>
                </c:pt>
                <c:pt idx="7777">
                  <c:v>1.1185614142029867</c:v>
                </c:pt>
                <c:pt idx="7778">
                  <c:v>1.1185614142029867</c:v>
                </c:pt>
                <c:pt idx="7779">
                  <c:v>1.1155135629381285</c:v>
                </c:pt>
                <c:pt idx="7780">
                  <c:v>1.1185614142029867</c:v>
                </c:pt>
                <c:pt idx="7781">
                  <c:v>1.1185614142029867</c:v>
                </c:pt>
                <c:pt idx="7782">
                  <c:v>1.1185614142029867</c:v>
                </c:pt>
                <c:pt idx="7783">
                  <c:v>1.1155135629381285</c:v>
                </c:pt>
                <c:pt idx="7784">
                  <c:v>1.1185614142029867</c:v>
                </c:pt>
                <c:pt idx="7785">
                  <c:v>1.1185614142029867</c:v>
                </c:pt>
                <c:pt idx="7786">
                  <c:v>1.1185614142029867</c:v>
                </c:pt>
                <c:pt idx="7787">
                  <c:v>1.1185614142029867</c:v>
                </c:pt>
                <c:pt idx="7788">
                  <c:v>1.1185614142029867</c:v>
                </c:pt>
                <c:pt idx="7789">
                  <c:v>1.1216092654678451</c:v>
                </c:pt>
                <c:pt idx="7790">
                  <c:v>1.1216092654678451</c:v>
                </c:pt>
                <c:pt idx="7791">
                  <c:v>1.1216092654678451</c:v>
                </c:pt>
                <c:pt idx="7792">
                  <c:v>1.1216092654678451</c:v>
                </c:pt>
                <c:pt idx="7793">
                  <c:v>1.1216092654678451</c:v>
                </c:pt>
                <c:pt idx="7794">
                  <c:v>1.1216092654678451</c:v>
                </c:pt>
                <c:pt idx="7795">
                  <c:v>1.1246571167327033</c:v>
                </c:pt>
                <c:pt idx="7796">
                  <c:v>1.1246571167327033</c:v>
                </c:pt>
                <c:pt idx="7797">
                  <c:v>1.1246571167327033</c:v>
                </c:pt>
                <c:pt idx="7798">
                  <c:v>1.1277049679975617</c:v>
                </c:pt>
                <c:pt idx="7799">
                  <c:v>1.1307528192624199</c:v>
                </c:pt>
                <c:pt idx="7800">
                  <c:v>1.1307528192624199</c:v>
                </c:pt>
                <c:pt idx="7801">
                  <c:v>1.1307528192624199</c:v>
                </c:pt>
                <c:pt idx="7802">
                  <c:v>1.1338006705272783</c:v>
                </c:pt>
                <c:pt idx="7803">
                  <c:v>1.1368485217921365</c:v>
                </c:pt>
                <c:pt idx="7804">
                  <c:v>1.1368485217921365</c:v>
                </c:pt>
                <c:pt idx="7805">
                  <c:v>1.1398963730569949</c:v>
                </c:pt>
                <c:pt idx="7806">
                  <c:v>1.1429442243218531</c:v>
                </c:pt>
                <c:pt idx="7807">
                  <c:v>1.1429442243218531</c:v>
                </c:pt>
                <c:pt idx="7808">
                  <c:v>1.1459920755867112</c:v>
                </c:pt>
                <c:pt idx="7809">
                  <c:v>1.1490399268515696</c:v>
                </c:pt>
                <c:pt idx="7810">
                  <c:v>1.1520877781164278</c:v>
                </c:pt>
                <c:pt idx="7811">
                  <c:v>1.1551356293812862</c:v>
                </c:pt>
                <c:pt idx="7812">
                  <c:v>1.1551356293812862</c:v>
                </c:pt>
                <c:pt idx="7813">
                  <c:v>1.1612313319110028</c:v>
                </c:pt>
                <c:pt idx="7814">
                  <c:v>1.164279183175861</c:v>
                </c:pt>
                <c:pt idx="7815">
                  <c:v>1.1673270344407192</c:v>
                </c:pt>
                <c:pt idx="7816">
                  <c:v>1.1703748857055776</c:v>
                </c:pt>
                <c:pt idx="7817">
                  <c:v>1.1734227369704358</c:v>
                </c:pt>
                <c:pt idx="7818">
                  <c:v>1.1764705882352939</c:v>
                </c:pt>
                <c:pt idx="7819">
                  <c:v>1.1795184395001523</c:v>
                </c:pt>
                <c:pt idx="7820">
                  <c:v>1.1825662907650105</c:v>
                </c:pt>
                <c:pt idx="7821">
                  <c:v>1.1856141420298689</c:v>
                </c:pt>
                <c:pt idx="7822">
                  <c:v>1.1886619932947271</c:v>
                </c:pt>
                <c:pt idx="7823">
                  <c:v>1.1917098445595855</c:v>
                </c:pt>
                <c:pt idx="7824">
                  <c:v>1.1978055470893021</c:v>
                </c:pt>
                <c:pt idx="7825">
                  <c:v>1.2008533983541603</c:v>
                </c:pt>
                <c:pt idx="7826">
                  <c:v>1.2039012496190187</c:v>
                </c:pt>
                <c:pt idx="7827">
                  <c:v>1.2099969521487353</c:v>
                </c:pt>
                <c:pt idx="7828">
                  <c:v>1.2130448034135934</c:v>
                </c:pt>
                <c:pt idx="7829">
                  <c:v>1.2130448034135934</c:v>
                </c:pt>
                <c:pt idx="7830">
                  <c:v>1.2191405059433098</c:v>
                </c:pt>
                <c:pt idx="7831">
                  <c:v>1.2221883572081682</c:v>
                </c:pt>
                <c:pt idx="7832">
                  <c:v>1.2252362084730264</c:v>
                </c:pt>
                <c:pt idx="7833">
                  <c:v>1.231331911002743</c:v>
                </c:pt>
                <c:pt idx="7834">
                  <c:v>1.231331911002743</c:v>
                </c:pt>
                <c:pt idx="7835">
                  <c:v>1.2374276135324593</c:v>
                </c:pt>
                <c:pt idx="7836">
                  <c:v>1.240475464797318</c:v>
                </c:pt>
                <c:pt idx="7837">
                  <c:v>1.2465711673270343</c:v>
                </c:pt>
                <c:pt idx="7838">
                  <c:v>1.2496190185918925</c:v>
                </c:pt>
                <c:pt idx="7839">
                  <c:v>1.2557147211216093</c:v>
                </c:pt>
                <c:pt idx="7840">
                  <c:v>1.2587625723864675</c:v>
                </c:pt>
                <c:pt idx="7841">
                  <c:v>1.2618104236513257</c:v>
                </c:pt>
                <c:pt idx="7842">
                  <c:v>1.2648582749161841</c:v>
                </c:pt>
                <c:pt idx="7843">
                  <c:v>1.2709539774459007</c:v>
                </c:pt>
                <c:pt idx="7844">
                  <c:v>1.2740018287107588</c:v>
                </c:pt>
                <c:pt idx="7845">
                  <c:v>1.2770496799756172</c:v>
                </c:pt>
                <c:pt idx="7846">
                  <c:v>1.2800975312404754</c:v>
                </c:pt>
                <c:pt idx="7847">
                  <c:v>1.2831453825053336</c:v>
                </c:pt>
                <c:pt idx="7848">
                  <c:v>1.2892410850350504</c:v>
                </c:pt>
                <c:pt idx="7849">
                  <c:v>1.2922889362999086</c:v>
                </c:pt>
                <c:pt idx="7850">
                  <c:v>1.2953367875647668</c:v>
                </c:pt>
                <c:pt idx="7851">
                  <c:v>1.298384638829625</c:v>
                </c:pt>
                <c:pt idx="7852">
                  <c:v>1.3014324900944831</c:v>
                </c:pt>
                <c:pt idx="7853">
                  <c:v>1.3075281926241999</c:v>
                </c:pt>
                <c:pt idx="7854">
                  <c:v>1.3105760438890581</c:v>
                </c:pt>
                <c:pt idx="7855">
                  <c:v>1.3136238951539163</c:v>
                </c:pt>
                <c:pt idx="7856">
                  <c:v>1.3166717464187747</c:v>
                </c:pt>
                <c:pt idx="7857">
                  <c:v>1.3197195976836329</c:v>
                </c:pt>
                <c:pt idx="7858">
                  <c:v>1.3227674489484913</c:v>
                </c:pt>
                <c:pt idx="7859">
                  <c:v>1.3258153002133495</c:v>
                </c:pt>
                <c:pt idx="7860">
                  <c:v>1.3288631514782079</c:v>
                </c:pt>
                <c:pt idx="7861">
                  <c:v>1.3319110027430661</c:v>
                </c:pt>
                <c:pt idx="7862">
                  <c:v>1.3349588540079242</c:v>
                </c:pt>
                <c:pt idx="7863">
                  <c:v>1.3380067052727824</c:v>
                </c:pt>
                <c:pt idx="7864">
                  <c:v>1.3410545565376411</c:v>
                </c:pt>
                <c:pt idx="7865">
                  <c:v>1.3441024078024992</c:v>
                </c:pt>
                <c:pt idx="7866">
                  <c:v>1.3471502590673574</c:v>
                </c:pt>
                <c:pt idx="7867">
                  <c:v>1.3501981103322156</c:v>
                </c:pt>
                <c:pt idx="7868">
                  <c:v>1.3501981103322156</c:v>
                </c:pt>
                <c:pt idx="7869">
                  <c:v>1.3562938128619324</c:v>
                </c:pt>
                <c:pt idx="7870">
                  <c:v>1.3593416641267906</c:v>
                </c:pt>
                <c:pt idx="7871">
                  <c:v>1.3593416641267906</c:v>
                </c:pt>
                <c:pt idx="7872">
                  <c:v>1.3623895153916488</c:v>
                </c:pt>
                <c:pt idx="7873">
                  <c:v>1.3654373666565072</c:v>
                </c:pt>
                <c:pt idx="7874">
                  <c:v>1.3654373666565072</c:v>
                </c:pt>
                <c:pt idx="7875">
                  <c:v>1.3715330691862238</c:v>
                </c:pt>
                <c:pt idx="7876">
                  <c:v>1.3715330691862238</c:v>
                </c:pt>
                <c:pt idx="7877">
                  <c:v>1.3745809204510819</c:v>
                </c:pt>
                <c:pt idx="7878">
                  <c:v>1.3776287717159401</c:v>
                </c:pt>
                <c:pt idx="7879">
                  <c:v>1.3806766229807985</c:v>
                </c:pt>
                <c:pt idx="7880">
                  <c:v>1.3806766229807985</c:v>
                </c:pt>
                <c:pt idx="7881">
                  <c:v>1.3837244742456567</c:v>
                </c:pt>
                <c:pt idx="7882">
                  <c:v>1.3837244742456567</c:v>
                </c:pt>
                <c:pt idx="7883">
                  <c:v>1.3867723255105149</c:v>
                </c:pt>
                <c:pt idx="7884">
                  <c:v>1.3898201767753733</c:v>
                </c:pt>
                <c:pt idx="7885">
                  <c:v>1.3898201767753733</c:v>
                </c:pt>
                <c:pt idx="7886">
                  <c:v>1.3928680280402317</c:v>
                </c:pt>
                <c:pt idx="7887">
                  <c:v>1.3928680280402317</c:v>
                </c:pt>
                <c:pt idx="7888">
                  <c:v>1.3959158793050899</c:v>
                </c:pt>
                <c:pt idx="7889">
                  <c:v>1.398963730569948</c:v>
                </c:pt>
                <c:pt idx="7890">
                  <c:v>1.398963730569948</c:v>
                </c:pt>
                <c:pt idx="7891">
                  <c:v>1.398963730569948</c:v>
                </c:pt>
                <c:pt idx="7892">
                  <c:v>1.4020115818348062</c:v>
                </c:pt>
                <c:pt idx="7893">
                  <c:v>1.4050594330996649</c:v>
                </c:pt>
                <c:pt idx="7894">
                  <c:v>1.4050594330996649</c:v>
                </c:pt>
                <c:pt idx="7895">
                  <c:v>1.408107284364523</c:v>
                </c:pt>
                <c:pt idx="7896">
                  <c:v>1.408107284364523</c:v>
                </c:pt>
                <c:pt idx="7897">
                  <c:v>1.408107284364523</c:v>
                </c:pt>
                <c:pt idx="7898">
                  <c:v>1.4111551356293812</c:v>
                </c:pt>
                <c:pt idx="7899">
                  <c:v>1.4142029868942394</c:v>
                </c:pt>
                <c:pt idx="7900">
                  <c:v>1.4142029868942394</c:v>
                </c:pt>
                <c:pt idx="7901">
                  <c:v>1.4142029868942394</c:v>
                </c:pt>
                <c:pt idx="7902">
                  <c:v>1.4142029868942394</c:v>
                </c:pt>
                <c:pt idx="7903">
                  <c:v>1.4142029868942394</c:v>
                </c:pt>
                <c:pt idx="7904">
                  <c:v>1.4142029868942394</c:v>
                </c:pt>
                <c:pt idx="7905">
                  <c:v>1.4172508381590978</c:v>
                </c:pt>
                <c:pt idx="7906">
                  <c:v>1.420298689423956</c:v>
                </c:pt>
                <c:pt idx="7907">
                  <c:v>1.4172508381590978</c:v>
                </c:pt>
                <c:pt idx="7908">
                  <c:v>1.4172508381590978</c:v>
                </c:pt>
                <c:pt idx="7909">
                  <c:v>1.420298689423956</c:v>
                </c:pt>
                <c:pt idx="7910">
                  <c:v>1.420298689423956</c:v>
                </c:pt>
                <c:pt idx="7911">
                  <c:v>1.420298689423956</c:v>
                </c:pt>
                <c:pt idx="7912">
                  <c:v>1.4233465406888144</c:v>
                </c:pt>
                <c:pt idx="7913">
                  <c:v>1.420298689423956</c:v>
                </c:pt>
                <c:pt idx="7914">
                  <c:v>1.420298689423956</c:v>
                </c:pt>
                <c:pt idx="7915">
                  <c:v>1.420298689423956</c:v>
                </c:pt>
                <c:pt idx="7916">
                  <c:v>1.420298689423956</c:v>
                </c:pt>
                <c:pt idx="7917">
                  <c:v>1.4233465406888144</c:v>
                </c:pt>
                <c:pt idx="7918">
                  <c:v>1.420298689423956</c:v>
                </c:pt>
                <c:pt idx="7919">
                  <c:v>1.4233465406888144</c:v>
                </c:pt>
                <c:pt idx="7920">
                  <c:v>1.4233465406888144</c:v>
                </c:pt>
                <c:pt idx="7921">
                  <c:v>1.4233465406888144</c:v>
                </c:pt>
                <c:pt idx="7922">
                  <c:v>1.4233465406888144</c:v>
                </c:pt>
                <c:pt idx="7923">
                  <c:v>1.4263943919536726</c:v>
                </c:pt>
                <c:pt idx="7924">
                  <c:v>1.4233465406888144</c:v>
                </c:pt>
                <c:pt idx="7925">
                  <c:v>1.4233465406888144</c:v>
                </c:pt>
                <c:pt idx="7926">
                  <c:v>1.4233465406888144</c:v>
                </c:pt>
                <c:pt idx="7927">
                  <c:v>1.4233465406888144</c:v>
                </c:pt>
                <c:pt idx="7928">
                  <c:v>1.4233465406888144</c:v>
                </c:pt>
                <c:pt idx="7929">
                  <c:v>1.420298689423956</c:v>
                </c:pt>
                <c:pt idx="7930">
                  <c:v>1.420298689423956</c:v>
                </c:pt>
                <c:pt idx="7931">
                  <c:v>1.420298689423956</c:v>
                </c:pt>
                <c:pt idx="7932">
                  <c:v>1.4172508381590978</c:v>
                </c:pt>
                <c:pt idx="7933">
                  <c:v>1.4172508381590978</c:v>
                </c:pt>
                <c:pt idx="7934">
                  <c:v>1.4172508381590978</c:v>
                </c:pt>
                <c:pt idx="7935">
                  <c:v>1.4172508381590978</c:v>
                </c:pt>
                <c:pt idx="7936">
                  <c:v>1.4172508381590978</c:v>
                </c:pt>
                <c:pt idx="7937">
                  <c:v>1.4172508381590978</c:v>
                </c:pt>
                <c:pt idx="7938">
                  <c:v>1.4172508381590978</c:v>
                </c:pt>
                <c:pt idx="7939">
                  <c:v>1.4172508381590978</c:v>
                </c:pt>
                <c:pt idx="7940">
                  <c:v>1.4142029868942394</c:v>
                </c:pt>
                <c:pt idx="7941">
                  <c:v>1.4142029868942394</c:v>
                </c:pt>
                <c:pt idx="7942">
                  <c:v>1.4142029868942394</c:v>
                </c:pt>
                <c:pt idx="7943">
                  <c:v>1.4142029868942394</c:v>
                </c:pt>
                <c:pt idx="7944">
                  <c:v>1.4142029868942394</c:v>
                </c:pt>
                <c:pt idx="7945">
                  <c:v>1.4111551356293812</c:v>
                </c:pt>
                <c:pt idx="7946">
                  <c:v>1.4111551356293812</c:v>
                </c:pt>
                <c:pt idx="7947">
                  <c:v>1.4111551356293812</c:v>
                </c:pt>
                <c:pt idx="7948">
                  <c:v>1.4111551356293812</c:v>
                </c:pt>
                <c:pt idx="7949">
                  <c:v>1.408107284364523</c:v>
                </c:pt>
                <c:pt idx="7950">
                  <c:v>1.408107284364523</c:v>
                </c:pt>
                <c:pt idx="7951">
                  <c:v>1.4050594330996649</c:v>
                </c:pt>
                <c:pt idx="7952">
                  <c:v>1.4020115818348062</c:v>
                </c:pt>
                <c:pt idx="7953">
                  <c:v>1.4020115818348062</c:v>
                </c:pt>
                <c:pt idx="7954">
                  <c:v>1.4020115818348062</c:v>
                </c:pt>
                <c:pt idx="7955">
                  <c:v>1.4020115818348062</c:v>
                </c:pt>
                <c:pt idx="7956">
                  <c:v>1.398963730569948</c:v>
                </c:pt>
                <c:pt idx="7957">
                  <c:v>1.398963730569948</c:v>
                </c:pt>
                <c:pt idx="7958">
                  <c:v>1.398963730569948</c:v>
                </c:pt>
                <c:pt idx="7959">
                  <c:v>1.3959158793050899</c:v>
                </c:pt>
                <c:pt idx="7960">
                  <c:v>1.3959158793050899</c:v>
                </c:pt>
                <c:pt idx="7961">
                  <c:v>1.3959158793050899</c:v>
                </c:pt>
                <c:pt idx="7962">
                  <c:v>1.3928680280402317</c:v>
                </c:pt>
                <c:pt idx="7963">
                  <c:v>1.3898201767753733</c:v>
                </c:pt>
                <c:pt idx="7964">
                  <c:v>1.3898201767753733</c:v>
                </c:pt>
                <c:pt idx="7965">
                  <c:v>1.3867723255105149</c:v>
                </c:pt>
                <c:pt idx="7966">
                  <c:v>1.3867723255105149</c:v>
                </c:pt>
                <c:pt idx="7967">
                  <c:v>1.3837244742456567</c:v>
                </c:pt>
                <c:pt idx="7968">
                  <c:v>1.3837244742456567</c:v>
                </c:pt>
                <c:pt idx="7969">
                  <c:v>1.3806766229807985</c:v>
                </c:pt>
                <c:pt idx="7970">
                  <c:v>1.3806766229807985</c:v>
                </c:pt>
                <c:pt idx="7971">
                  <c:v>1.3776287717159401</c:v>
                </c:pt>
                <c:pt idx="7972">
                  <c:v>1.3776287717159401</c:v>
                </c:pt>
                <c:pt idx="7973">
                  <c:v>1.3745809204510819</c:v>
                </c:pt>
                <c:pt idx="7974">
                  <c:v>1.3745809204510819</c:v>
                </c:pt>
                <c:pt idx="7975">
                  <c:v>1.3715330691862238</c:v>
                </c:pt>
                <c:pt idx="7976">
                  <c:v>1.3715330691862238</c:v>
                </c:pt>
                <c:pt idx="7977">
                  <c:v>1.3684852179213653</c:v>
                </c:pt>
                <c:pt idx="7978">
                  <c:v>1.3684852179213653</c:v>
                </c:pt>
                <c:pt idx="7979">
                  <c:v>1.3654373666565072</c:v>
                </c:pt>
                <c:pt idx="7980">
                  <c:v>1.3623895153916488</c:v>
                </c:pt>
                <c:pt idx="7981">
                  <c:v>1.3623895153916488</c:v>
                </c:pt>
                <c:pt idx="7982">
                  <c:v>1.3593416641267906</c:v>
                </c:pt>
                <c:pt idx="7983">
                  <c:v>1.3593416641267906</c:v>
                </c:pt>
                <c:pt idx="7984">
                  <c:v>1.3562938128619324</c:v>
                </c:pt>
                <c:pt idx="7985">
                  <c:v>1.3562938128619324</c:v>
                </c:pt>
                <c:pt idx="7986">
                  <c:v>1.3532459615970742</c:v>
                </c:pt>
                <c:pt idx="7987">
                  <c:v>1.3532459615970742</c:v>
                </c:pt>
                <c:pt idx="7988">
                  <c:v>1.3501981103322156</c:v>
                </c:pt>
                <c:pt idx="7989">
                  <c:v>1.3471502590673574</c:v>
                </c:pt>
                <c:pt idx="7990">
                  <c:v>1.3471502590673574</c:v>
                </c:pt>
                <c:pt idx="7991">
                  <c:v>1.3441024078024992</c:v>
                </c:pt>
                <c:pt idx="7992">
                  <c:v>1.3410545565376411</c:v>
                </c:pt>
                <c:pt idx="7993">
                  <c:v>1.3410545565376411</c:v>
                </c:pt>
                <c:pt idx="7994">
                  <c:v>1.3380067052727824</c:v>
                </c:pt>
                <c:pt idx="7995">
                  <c:v>1.3349588540079242</c:v>
                </c:pt>
                <c:pt idx="7996">
                  <c:v>1.3349588540079242</c:v>
                </c:pt>
                <c:pt idx="7997">
                  <c:v>1.3349588540079242</c:v>
                </c:pt>
                <c:pt idx="7998">
                  <c:v>1.3288631514782079</c:v>
                </c:pt>
                <c:pt idx="7999">
                  <c:v>1.3288631514782079</c:v>
                </c:pt>
                <c:pt idx="8000">
                  <c:v>1.3258153002133495</c:v>
                </c:pt>
                <c:pt idx="8001">
                  <c:v>1.3258153002133495</c:v>
                </c:pt>
                <c:pt idx="8002">
                  <c:v>1.3227674489484913</c:v>
                </c:pt>
                <c:pt idx="8003">
                  <c:v>1.3227674489484913</c:v>
                </c:pt>
                <c:pt idx="8004">
                  <c:v>1.3197195976836329</c:v>
                </c:pt>
                <c:pt idx="8005">
                  <c:v>1.3197195976836329</c:v>
                </c:pt>
                <c:pt idx="8006">
                  <c:v>1.3166717464187747</c:v>
                </c:pt>
                <c:pt idx="8007">
                  <c:v>1.3166717464187747</c:v>
                </c:pt>
                <c:pt idx="8008">
                  <c:v>1.3105760438890581</c:v>
                </c:pt>
                <c:pt idx="8009">
                  <c:v>1.3105760438890581</c:v>
                </c:pt>
                <c:pt idx="8010">
                  <c:v>1.3075281926241999</c:v>
                </c:pt>
                <c:pt idx="8011">
                  <c:v>1.3044803413593418</c:v>
                </c:pt>
                <c:pt idx="8012">
                  <c:v>1.3044803413593418</c:v>
                </c:pt>
                <c:pt idx="8013">
                  <c:v>1.3014324900944831</c:v>
                </c:pt>
                <c:pt idx="8014">
                  <c:v>1.3014324900944831</c:v>
                </c:pt>
                <c:pt idx="8015">
                  <c:v>1.298384638829625</c:v>
                </c:pt>
                <c:pt idx="8016">
                  <c:v>1.2953367875647668</c:v>
                </c:pt>
                <c:pt idx="8017">
                  <c:v>1.2953367875647668</c:v>
                </c:pt>
                <c:pt idx="8018">
                  <c:v>1.2922889362999086</c:v>
                </c:pt>
                <c:pt idx="8019">
                  <c:v>1.2922889362999086</c:v>
                </c:pt>
                <c:pt idx="8020">
                  <c:v>1.2892410850350504</c:v>
                </c:pt>
                <c:pt idx="8021">
                  <c:v>1.2892410850350504</c:v>
                </c:pt>
                <c:pt idx="8022">
                  <c:v>1.2861932337701918</c:v>
                </c:pt>
                <c:pt idx="8023">
                  <c:v>1.2831453825053336</c:v>
                </c:pt>
                <c:pt idx="8024">
                  <c:v>1.2831453825053336</c:v>
                </c:pt>
                <c:pt idx="8025">
                  <c:v>1.2800975312404754</c:v>
                </c:pt>
                <c:pt idx="8026">
                  <c:v>1.2770496799756172</c:v>
                </c:pt>
                <c:pt idx="8027">
                  <c:v>1.2740018287107588</c:v>
                </c:pt>
                <c:pt idx="8028">
                  <c:v>1.2770496799756172</c:v>
                </c:pt>
                <c:pt idx="8029">
                  <c:v>1.2740018287107588</c:v>
                </c:pt>
                <c:pt idx="8030">
                  <c:v>1.2709539774459007</c:v>
                </c:pt>
                <c:pt idx="8031">
                  <c:v>1.2679061261810423</c:v>
                </c:pt>
                <c:pt idx="8032">
                  <c:v>1.2648582749161841</c:v>
                </c:pt>
                <c:pt idx="8033">
                  <c:v>1.2648582749161841</c:v>
                </c:pt>
                <c:pt idx="8034">
                  <c:v>1.2618104236513257</c:v>
                </c:pt>
                <c:pt idx="8035">
                  <c:v>1.2587625723864675</c:v>
                </c:pt>
                <c:pt idx="8036">
                  <c:v>1.2587625723864675</c:v>
                </c:pt>
                <c:pt idx="8037">
                  <c:v>1.2587625723864675</c:v>
                </c:pt>
                <c:pt idx="8038">
                  <c:v>1.2557147211216093</c:v>
                </c:pt>
                <c:pt idx="8039">
                  <c:v>1.2557147211216093</c:v>
                </c:pt>
                <c:pt idx="8040">
                  <c:v>1.2526668698567511</c:v>
                </c:pt>
                <c:pt idx="8041">
                  <c:v>1.2496190185918925</c:v>
                </c:pt>
                <c:pt idx="8042">
                  <c:v>1.2496190185918925</c:v>
                </c:pt>
                <c:pt idx="8043">
                  <c:v>1.2496190185918925</c:v>
                </c:pt>
                <c:pt idx="8044">
                  <c:v>1.2465711673270343</c:v>
                </c:pt>
                <c:pt idx="8045">
                  <c:v>1.2465711673270343</c:v>
                </c:pt>
                <c:pt idx="8046">
                  <c:v>1.2435233160621761</c:v>
                </c:pt>
                <c:pt idx="8047">
                  <c:v>1.2435233160621761</c:v>
                </c:pt>
                <c:pt idx="8048">
                  <c:v>1.2435233160621761</c:v>
                </c:pt>
                <c:pt idx="8049">
                  <c:v>1.240475464797318</c:v>
                </c:pt>
                <c:pt idx="8050">
                  <c:v>1.240475464797318</c:v>
                </c:pt>
                <c:pt idx="8051">
                  <c:v>1.240475464797318</c:v>
                </c:pt>
                <c:pt idx="8052">
                  <c:v>1.2374276135324593</c:v>
                </c:pt>
                <c:pt idx="8053">
                  <c:v>1.2374276135324593</c:v>
                </c:pt>
                <c:pt idx="8054">
                  <c:v>1.2374276135324593</c:v>
                </c:pt>
                <c:pt idx="8055">
                  <c:v>1.2374276135324593</c:v>
                </c:pt>
                <c:pt idx="8056">
                  <c:v>1.2343797622676012</c:v>
                </c:pt>
                <c:pt idx="8057">
                  <c:v>1.2374276135324593</c:v>
                </c:pt>
                <c:pt idx="8058">
                  <c:v>1.2343797622676012</c:v>
                </c:pt>
                <c:pt idx="8059">
                  <c:v>1.2343797622676012</c:v>
                </c:pt>
                <c:pt idx="8060">
                  <c:v>1.2343797622676012</c:v>
                </c:pt>
                <c:pt idx="8061">
                  <c:v>1.2343797622676012</c:v>
                </c:pt>
                <c:pt idx="8062">
                  <c:v>1.2343797622676012</c:v>
                </c:pt>
                <c:pt idx="8063">
                  <c:v>1.2343797622676012</c:v>
                </c:pt>
                <c:pt idx="8064">
                  <c:v>1.2343797622676012</c:v>
                </c:pt>
                <c:pt idx="8065">
                  <c:v>1.2343797622676012</c:v>
                </c:pt>
                <c:pt idx="8066">
                  <c:v>1.2343797622676012</c:v>
                </c:pt>
                <c:pt idx="8067">
                  <c:v>1.2343797622676012</c:v>
                </c:pt>
                <c:pt idx="8068">
                  <c:v>1.2343797622676012</c:v>
                </c:pt>
                <c:pt idx="8069">
                  <c:v>1.2374276135324593</c:v>
                </c:pt>
                <c:pt idx="8070">
                  <c:v>1.2374276135324593</c:v>
                </c:pt>
                <c:pt idx="8071">
                  <c:v>1.2374276135324593</c:v>
                </c:pt>
                <c:pt idx="8072">
                  <c:v>1.2374276135324593</c:v>
                </c:pt>
                <c:pt idx="8073">
                  <c:v>1.240475464797318</c:v>
                </c:pt>
                <c:pt idx="8074">
                  <c:v>1.240475464797318</c:v>
                </c:pt>
                <c:pt idx="8075">
                  <c:v>1.240475464797318</c:v>
                </c:pt>
                <c:pt idx="8076">
                  <c:v>1.2435233160621761</c:v>
                </c:pt>
                <c:pt idx="8077">
                  <c:v>1.2435233160621761</c:v>
                </c:pt>
                <c:pt idx="8078">
                  <c:v>1.2435233160621761</c:v>
                </c:pt>
                <c:pt idx="8079">
                  <c:v>1.2465711673270343</c:v>
                </c:pt>
                <c:pt idx="8080">
                  <c:v>1.2465711673270343</c:v>
                </c:pt>
                <c:pt idx="8081">
                  <c:v>1.2496190185918925</c:v>
                </c:pt>
                <c:pt idx="8082">
                  <c:v>1.2496190185918925</c:v>
                </c:pt>
                <c:pt idx="8083">
                  <c:v>1.2496190185918925</c:v>
                </c:pt>
                <c:pt idx="8084">
                  <c:v>1.2526668698567511</c:v>
                </c:pt>
                <c:pt idx="8085">
                  <c:v>1.2557147211216093</c:v>
                </c:pt>
                <c:pt idx="8086">
                  <c:v>1.2587625723864675</c:v>
                </c:pt>
                <c:pt idx="8087">
                  <c:v>1.2587625723864675</c:v>
                </c:pt>
                <c:pt idx="8088">
                  <c:v>1.2618104236513257</c:v>
                </c:pt>
                <c:pt idx="8089">
                  <c:v>1.2618104236513257</c:v>
                </c:pt>
                <c:pt idx="8090">
                  <c:v>1.2648582749161841</c:v>
                </c:pt>
                <c:pt idx="8091">
                  <c:v>1.2679061261810423</c:v>
                </c:pt>
                <c:pt idx="8092">
                  <c:v>1.2679061261810423</c:v>
                </c:pt>
                <c:pt idx="8093">
                  <c:v>1.2709539774459007</c:v>
                </c:pt>
                <c:pt idx="8094">
                  <c:v>1.2740018287107588</c:v>
                </c:pt>
                <c:pt idx="8095">
                  <c:v>1.2740018287107588</c:v>
                </c:pt>
                <c:pt idx="8096">
                  <c:v>1.2770496799756172</c:v>
                </c:pt>
                <c:pt idx="8097">
                  <c:v>1.2800975312404754</c:v>
                </c:pt>
                <c:pt idx="8098">
                  <c:v>1.2831453825053336</c:v>
                </c:pt>
                <c:pt idx="8099">
                  <c:v>1.2831453825053336</c:v>
                </c:pt>
                <c:pt idx="8100">
                  <c:v>1.2861932337701918</c:v>
                </c:pt>
                <c:pt idx="8101">
                  <c:v>1.2892410850350504</c:v>
                </c:pt>
                <c:pt idx="8102">
                  <c:v>1.2892410850350504</c:v>
                </c:pt>
                <c:pt idx="8103">
                  <c:v>1.2922889362999086</c:v>
                </c:pt>
                <c:pt idx="8104">
                  <c:v>1.2953367875647668</c:v>
                </c:pt>
                <c:pt idx="8105">
                  <c:v>1.298384638829625</c:v>
                </c:pt>
                <c:pt idx="8106">
                  <c:v>1.3014324900944831</c:v>
                </c:pt>
                <c:pt idx="8107">
                  <c:v>1.3014324900944831</c:v>
                </c:pt>
                <c:pt idx="8108">
                  <c:v>1.3044803413593418</c:v>
                </c:pt>
                <c:pt idx="8109">
                  <c:v>1.3105760438890581</c:v>
                </c:pt>
                <c:pt idx="8110">
                  <c:v>1.3105760438890581</c:v>
                </c:pt>
                <c:pt idx="8111">
                  <c:v>1.3136238951539163</c:v>
                </c:pt>
                <c:pt idx="8112">
                  <c:v>1.3166717464187747</c:v>
                </c:pt>
                <c:pt idx="8113">
                  <c:v>1.3197195976836329</c:v>
                </c:pt>
                <c:pt idx="8114">
                  <c:v>1.3197195976836329</c:v>
                </c:pt>
                <c:pt idx="8115">
                  <c:v>1.3227674489484913</c:v>
                </c:pt>
                <c:pt idx="8116">
                  <c:v>1.3258153002133495</c:v>
                </c:pt>
                <c:pt idx="8117">
                  <c:v>1.3258153002133495</c:v>
                </c:pt>
                <c:pt idx="8118">
                  <c:v>1.3288631514782079</c:v>
                </c:pt>
                <c:pt idx="8119">
                  <c:v>1.3319110027430661</c:v>
                </c:pt>
                <c:pt idx="8120">
                  <c:v>1.3349588540079242</c:v>
                </c:pt>
                <c:pt idx="8121">
                  <c:v>1.3380067052727824</c:v>
                </c:pt>
                <c:pt idx="8122">
                  <c:v>1.3410545565376411</c:v>
                </c:pt>
                <c:pt idx="8123">
                  <c:v>1.3410545565376411</c:v>
                </c:pt>
                <c:pt idx="8124">
                  <c:v>1.3441024078024992</c:v>
                </c:pt>
                <c:pt idx="8125">
                  <c:v>1.3471502590673574</c:v>
                </c:pt>
                <c:pt idx="8126">
                  <c:v>1.3501981103322156</c:v>
                </c:pt>
                <c:pt idx="8127">
                  <c:v>1.3532459615970742</c:v>
                </c:pt>
                <c:pt idx="8128">
                  <c:v>1.3532459615970742</c:v>
                </c:pt>
                <c:pt idx="8129">
                  <c:v>1.3562938128619324</c:v>
                </c:pt>
                <c:pt idx="8130">
                  <c:v>1.3593416641267906</c:v>
                </c:pt>
                <c:pt idx="8131">
                  <c:v>1.3593416641267906</c:v>
                </c:pt>
                <c:pt idx="8132">
                  <c:v>1.3623895153916488</c:v>
                </c:pt>
                <c:pt idx="8133">
                  <c:v>1.3654373666565072</c:v>
                </c:pt>
                <c:pt idx="8134">
                  <c:v>1.3684852179213653</c:v>
                </c:pt>
                <c:pt idx="8135">
                  <c:v>1.3684852179213653</c:v>
                </c:pt>
                <c:pt idx="8136">
                  <c:v>1.3745809204510819</c:v>
                </c:pt>
                <c:pt idx="8137">
                  <c:v>1.3745809204510819</c:v>
                </c:pt>
                <c:pt idx="8138">
                  <c:v>1.3776287717159401</c:v>
                </c:pt>
                <c:pt idx="8139">
                  <c:v>1.3776287717159401</c:v>
                </c:pt>
                <c:pt idx="8140">
                  <c:v>1.3806766229807985</c:v>
                </c:pt>
                <c:pt idx="8141">
                  <c:v>1.3837244742456567</c:v>
                </c:pt>
                <c:pt idx="8142">
                  <c:v>1.3867723255105149</c:v>
                </c:pt>
                <c:pt idx="8143">
                  <c:v>1.3867723255105149</c:v>
                </c:pt>
                <c:pt idx="8144">
                  <c:v>1.3898201767753733</c:v>
                </c:pt>
                <c:pt idx="8145">
                  <c:v>1.3928680280402317</c:v>
                </c:pt>
                <c:pt idx="8146">
                  <c:v>1.3928680280402317</c:v>
                </c:pt>
                <c:pt idx="8147">
                  <c:v>1.3959158793050899</c:v>
                </c:pt>
                <c:pt idx="8148">
                  <c:v>1.398963730569948</c:v>
                </c:pt>
                <c:pt idx="8149">
                  <c:v>1.4020115818348062</c:v>
                </c:pt>
                <c:pt idx="8150">
                  <c:v>1.4020115818348062</c:v>
                </c:pt>
                <c:pt idx="8151">
                  <c:v>1.4050594330996649</c:v>
                </c:pt>
                <c:pt idx="8152">
                  <c:v>1.4050594330996649</c:v>
                </c:pt>
                <c:pt idx="8153">
                  <c:v>1.408107284364523</c:v>
                </c:pt>
                <c:pt idx="8154">
                  <c:v>1.4111551356293812</c:v>
                </c:pt>
                <c:pt idx="8155">
                  <c:v>1.4142029868942394</c:v>
                </c:pt>
                <c:pt idx="8156">
                  <c:v>1.4142029868942394</c:v>
                </c:pt>
                <c:pt idx="8157">
                  <c:v>1.4172508381590978</c:v>
                </c:pt>
                <c:pt idx="8158">
                  <c:v>1.4172508381590978</c:v>
                </c:pt>
                <c:pt idx="8159">
                  <c:v>1.420298689423956</c:v>
                </c:pt>
                <c:pt idx="8160">
                  <c:v>1.420298689423956</c:v>
                </c:pt>
                <c:pt idx="8161">
                  <c:v>1.4233465406888144</c:v>
                </c:pt>
                <c:pt idx="8162">
                  <c:v>1.4233465406888144</c:v>
                </c:pt>
                <c:pt idx="8163">
                  <c:v>1.4263943919536726</c:v>
                </c:pt>
                <c:pt idx="8164">
                  <c:v>1.429442243218531</c:v>
                </c:pt>
                <c:pt idx="8165">
                  <c:v>1.429442243218531</c:v>
                </c:pt>
                <c:pt idx="8166">
                  <c:v>1.4324900944833892</c:v>
                </c:pt>
                <c:pt idx="8167">
                  <c:v>1.429442243218531</c:v>
                </c:pt>
                <c:pt idx="8168">
                  <c:v>1.4324900944833892</c:v>
                </c:pt>
                <c:pt idx="8169">
                  <c:v>1.4355379457482473</c:v>
                </c:pt>
                <c:pt idx="8170">
                  <c:v>1.4385857970131055</c:v>
                </c:pt>
                <c:pt idx="8171">
                  <c:v>1.4385857970131055</c:v>
                </c:pt>
                <c:pt idx="8172">
                  <c:v>1.4416336482779641</c:v>
                </c:pt>
                <c:pt idx="8173">
                  <c:v>1.4416336482779641</c:v>
                </c:pt>
                <c:pt idx="8174">
                  <c:v>1.4416336482779641</c:v>
                </c:pt>
                <c:pt idx="8175">
                  <c:v>1.4446814995428223</c:v>
                </c:pt>
                <c:pt idx="8176">
                  <c:v>1.4477293508076805</c:v>
                </c:pt>
                <c:pt idx="8177">
                  <c:v>1.4477293508076805</c:v>
                </c:pt>
                <c:pt idx="8178">
                  <c:v>1.4477293508076805</c:v>
                </c:pt>
                <c:pt idx="8179">
                  <c:v>1.4507772020725387</c:v>
                </c:pt>
                <c:pt idx="8180">
                  <c:v>1.4507772020725387</c:v>
                </c:pt>
                <c:pt idx="8181">
                  <c:v>1.4507772020725387</c:v>
                </c:pt>
                <c:pt idx="8182">
                  <c:v>1.4507772020725387</c:v>
                </c:pt>
                <c:pt idx="8183">
                  <c:v>1.4538250533373969</c:v>
                </c:pt>
                <c:pt idx="8184">
                  <c:v>1.4538250533373969</c:v>
                </c:pt>
                <c:pt idx="8185">
                  <c:v>1.4568729046022555</c:v>
                </c:pt>
                <c:pt idx="8186">
                  <c:v>1.4568729046022555</c:v>
                </c:pt>
                <c:pt idx="8187">
                  <c:v>1.4568729046022555</c:v>
                </c:pt>
                <c:pt idx="8188">
                  <c:v>1.4568729046022555</c:v>
                </c:pt>
                <c:pt idx="8189">
                  <c:v>1.4599207558671137</c:v>
                </c:pt>
                <c:pt idx="8190">
                  <c:v>1.4599207558671137</c:v>
                </c:pt>
                <c:pt idx="8191">
                  <c:v>1.4599207558671137</c:v>
                </c:pt>
                <c:pt idx="8192">
                  <c:v>1.4599207558671137</c:v>
                </c:pt>
                <c:pt idx="8193">
                  <c:v>1.4599207558671137</c:v>
                </c:pt>
                <c:pt idx="8194">
                  <c:v>1.46601645839683</c:v>
                </c:pt>
                <c:pt idx="8195">
                  <c:v>1.4629686071319719</c:v>
                </c:pt>
                <c:pt idx="8196">
                  <c:v>1.4721121609265468</c:v>
                </c:pt>
                <c:pt idx="8197">
                  <c:v>1.4690643096616884</c:v>
                </c:pt>
                <c:pt idx="8198">
                  <c:v>1.4721121609265468</c:v>
                </c:pt>
                <c:pt idx="8199">
                  <c:v>1.46601645839683</c:v>
                </c:pt>
                <c:pt idx="8200">
                  <c:v>1.46601645839683</c:v>
                </c:pt>
                <c:pt idx="8201">
                  <c:v>1.4629686071319719</c:v>
                </c:pt>
                <c:pt idx="8202">
                  <c:v>1.4629686071319719</c:v>
                </c:pt>
                <c:pt idx="8203">
                  <c:v>1.46601645839683</c:v>
                </c:pt>
                <c:pt idx="8204">
                  <c:v>1.46601645839683</c:v>
                </c:pt>
                <c:pt idx="8205">
                  <c:v>1.46601645839683</c:v>
                </c:pt>
                <c:pt idx="8206">
                  <c:v>1.46601645839683</c:v>
                </c:pt>
                <c:pt idx="8207">
                  <c:v>1.46601645839683</c:v>
                </c:pt>
                <c:pt idx="8208">
                  <c:v>1.4721121609265468</c:v>
                </c:pt>
                <c:pt idx="8209">
                  <c:v>1.4721121609265468</c:v>
                </c:pt>
                <c:pt idx="8210">
                  <c:v>1.4690643096616884</c:v>
                </c:pt>
                <c:pt idx="8211">
                  <c:v>1.4690643096616884</c:v>
                </c:pt>
                <c:pt idx="8212">
                  <c:v>1.46601645839683</c:v>
                </c:pt>
                <c:pt idx="8213">
                  <c:v>1.46601645839683</c:v>
                </c:pt>
                <c:pt idx="8214">
                  <c:v>1.46601645839683</c:v>
                </c:pt>
                <c:pt idx="8215">
                  <c:v>1.46601645839683</c:v>
                </c:pt>
                <c:pt idx="8216">
                  <c:v>1.46601645839683</c:v>
                </c:pt>
                <c:pt idx="8217">
                  <c:v>1.46601645839683</c:v>
                </c:pt>
                <c:pt idx="8218">
                  <c:v>1.46601645839683</c:v>
                </c:pt>
                <c:pt idx="8219">
                  <c:v>1.46601645839683</c:v>
                </c:pt>
                <c:pt idx="8220">
                  <c:v>1.46601645839683</c:v>
                </c:pt>
                <c:pt idx="8221">
                  <c:v>1.46601645839683</c:v>
                </c:pt>
                <c:pt idx="8222">
                  <c:v>1.4629686071319719</c:v>
                </c:pt>
                <c:pt idx="8223">
                  <c:v>1.4629686071319719</c:v>
                </c:pt>
                <c:pt idx="8224">
                  <c:v>1.4629686071319719</c:v>
                </c:pt>
                <c:pt idx="8225">
                  <c:v>1.4599207558671137</c:v>
                </c:pt>
                <c:pt idx="8226">
                  <c:v>1.4599207558671137</c:v>
                </c:pt>
                <c:pt idx="8227">
                  <c:v>1.4599207558671137</c:v>
                </c:pt>
                <c:pt idx="8228">
                  <c:v>1.4599207558671137</c:v>
                </c:pt>
                <c:pt idx="8229">
                  <c:v>1.4568729046022555</c:v>
                </c:pt>
                <c:pt idx="8230">
                  <c:v>1.4568729046022555</c:v>
                </c:pt>
                <c:pt idx="8231">
                  <c:v>1.4568729046022555</c:v>
                </c:pt>
                <c:pt idx="8232">
                  <c:v>1.4568729046022555</c:v>
                </c:pt>
                <c:pt idx="8233">
                  <c:v>1.4538250533373969</c:v>
                </c:pt>
                <c:pt idx="8234">
                  <c:v>1.4538250533373969</c:v>
                </c:pt>
                <c:pt idx="8235">
                  <c:v>1.4507772020725387</c:v>
                </c:pt>
                <c:pt idx="8236">
                  <c:v>1.4507772020725387</c:v>
                </c:pt>
                <c:pt idx="8237">
                  <c:v>1.4507772020725387</c:v>
                </c:pt>
                <c:pt idx="8238">
                  <c:v>1.4477293508076805</c:v>
                </c:pt>
                <c:pt idx="8239">
                  <c:v>1.4446814995428223</c:v>
                </c:pt>
                <c:pt idx="8240">
                  <c:v>1.4477293508076805</c:v>
                </c:pt>
                <c:pt idx="8241">
                  <c:v>1.4446814995428223</c:v>
                </c:pt>
                <c:pt idx="8242">
                  <c:v>1.4446814995428223</c:v>
                </c:pt>
                <c:pt idx="8243">
                  <c:v>1.4416336482779641</c:v>
                </c:pt>
                <c:pt idx="8244">
                  <c:v>1.4416336482779641</c:v>
                </c:pt>
                <c:pt idx="8245">
                  <c:v>1.4416336482779641</c:v>
                </c:pt>
                <c:pt idx="8246">
                  <c:v>1.4385857970131055</c:v>
                </c:pt>
                <c:pt idx="8247">
                  <c:v>1.4385857970131055</c:v>
                </c:pt>
                <c:pt idx="8248">
                  <c:v>1.4355379457482473</c:v>
                </c:pt>
                <c:pt idx="8249">
                  <c:v>1.4324900944833892</c:v>
                </c:pt>
                <c:pt idx="8250">
                  <c:v>1.4324900944833892</c:v>
                </c:pt>
                <c:pt idx="8251">
                  <c:v>1.4324900944833892</c:v>
                </c:pt>
                <c:pt idx="8252">
                  <c:v>1.429442243218531</c:v>
                </c:pt>
                <c:pt idx="8253">
                  <c:v>1.4263943919536726</c:v>
                </c:pt>
                <c:pt idx="8254">
                  <c:v>1.4263943919536726</c:v>
                </c:pt>
                <c:pt idx="8255">
                  <c:v>1.4233465406888144</c:v>
                </c:pt>
                <c:pt idx="8256">
                  <c:v>1.4233465406888144</c:v>
                </c:pt>
                <c:pt idx="8257">
                  <c:v>1.420298689423956</c:v>
                </c:pt>
                <c:pt idx="8258">
                  <c:v>1.420298689423956</c:v>
                </c:pt>
                <c:pt idx="8259">
                  <c:v>1.4172508381590978</c:v>
                </c:pt>
                <c:pt idx="8260">
                  <c:v>1.4172508381590978</c:v>
                </c:pt>
                <c:pt idx="8261">
                  <c:v>1.4142029868942394</c:v>
                </c:pt>
                <c:pt idx="8262">
                  <c:v>1.4142029868942394</c:v>
                </c:pt>
                <c:pt idx="8263">
                  <c:v>1.4111551356293812</c:v>
                </c:pt>
                <c:pt idx="8264">
                  <c:v>1.408107284364523</c:v>
                </c:pt>
                <c:pt idx="8265">
                  <c:v>1.408107284364523</c:v>
                </c:pt>
                <c:pt idx="8266">
                  <c:v>1.4050594330996649</c:v>
                </c:pt>
                <c:pt idx="8267">
                  <c:v>1.4050594330996649</c:v>
                </c:pt>
                <c:pt idx="8268">
                  <c:v>1.4020115818348062</c:v>
                </c:pt>
                <c:pt idx="8269">
                  <c:v>1.398963730569948</c:v>
                </c:pt>
                <c:pt idx="8270">
                  <c:v>1.3959158793050899</c:v>
                </c:pt>
                <c:pt idx="8271">
                  <c:v>1.3959158793050899</c:v>
                </c:pt>
                <c:pt idx="8272">
                  <c:v>1.3928680280402317</c:v>
                </c:pt>
                <c:pt idx="8273">
                  <c:v>1.3928680280402317</c:v>
                </c:pt>
                <c:pt idx="8274">
                  <c:v>1.3898201767753733</c:v>
                </c:pt>
                <c:pt idx="8275">
                  <c:v>1.3867723255105149</c:v>
                </c:pt>
                <c:pt idx="8276">
                  <c:v>1.3867723255105149</c:v>
                </c:pt>
                <c:pt idx="8277">
                  <c:v>1.3837244742456567</c:v>
                </c:pt>
                <c:pt idx="8278">
                  <c:v>1.3806766229807985</c:v>
                </c:pt>
                <c:pt idx="8279">
                  <c:v>1.3806766229807985</c:v>
                </c:pt>
                <c:pt idx="8280">
                  <c:v>1.3776287717159401</c:v>
                </c:pt>
                <c:pt idx="8281">
                  <c:v>1.3745809204510819</c:v>
                </c:pt>
                <c:pt idx="8282">
                  <c:v>1.3715330691862238</c:v>
                </c:pt>
                <c:pt idx="8283">
                  <c:v>1.3684852179213653</c:v>
                </c:pt>
                <c:pt idx="8284">
                  <c:v>1.3684852179213653</c:v>
                </c:pt>
                <c:pt idx="8285">
                  <c:v>1.3654373666565072</c:v>
                </c:pt>
                <c:pt idx="8286">
                  <c:v>1.3654373666565072</c:v>
                </c:pt>
                <c:pt idx="8287">
                  <c:v>1.3623895153916488</c:v>
                </c:pt>
                <c:pt idx="8288">
                  <c:v>1.3593416641267906</c:v>
                </c:pt>
                <c:pt idx="8289">
                  <c:v>1.3593416641267906</c:v>
                </c:pt>
                <c:pt idx="8290">
                  <c:v>1.3562938128619324</c:v>
                </c:pt>
                <c:pt idx="8291">
                  <c:v>1.3562938128619324</c:v>
                </c:pt>
                <c:pt idx="8292">
                  <c:v>1.3532459615970742</c:v>
                </c:pt>
                <c:pt idx="8293">
                  <c:v>1.3501981103322156</c:v>
                </c:pt>
                <c:pt idx="8294">
                  <c:v>1.3501981103322156</c:v>
                </c:pt>
                <c:pt idx="8295">
                  <c:v>1.3471502590673574</c:v>
                </c:pt>
                <c:pt idx="8296">
                  <c:v>1.3441024078024992</c:v>
                </c:pt>
                <c:pt idx="8297">
                  <c:v>1.3410545565376411</c:v>
                </c:pt>
                <c:pt idx="8298">
                  <c:v>1.3410545565376411</c:v>
                </c:pt>
                <c:pt idx="8299">
                  <c:v>1.3380067052727824</c:v>
                </c:pt>
                <c:pt idx="8300">
                  <c:v>1.3349588540079242</c:v>
                </c:pt>
                <c:pt idx="8301">
                  <c:v>1.3319110027430661</c:v>
                </c:pt>
                <c:pt idx="8302">
                  <c:v>1.3319110027430661</c:v>
                </c:pt>
                <c:pt idx="8303">
                  <c:v>1.3288631514782079</c:v>
                </c:pt>
                <c:pt idx="8304">
                  <c:v>1.3258153002133495</c:v>
                </c:pt>
                <c:pt idx="8305">
                  <c:v>1.3258153002133495</c:v>
                </c:pt>
                <c:pt idx="8306">
                  <c:v>1.3227674489484913</c:v>
                </c:pt>
                <c:pt idx="8307">
                  <c:v>1.3197195976836329</c:v>
                </c:pt>
                <c:pt idx="8308">
                  <c:v>1.3197195976836329</c:v>
                </c:pt>
                <c:pt idx="8309">
                  <c:v>1.3166717464187747</c:v>
                </c:pt>
                <c:pt idx="8310">
                  <c:v>1.3166717464187747</c:v>
                </c:pt>
                <c:pt idx="8311">
                  <c:v>1.3136238951539163</c:v>
                </c:pt>
                <c:pt idx="8312">
                  <c:v>1.3105760438890581</c:v>
                </c:pt>
                <c:pt idx="8313">
                  <c:v>1.3075281926241999</c:v>
                </c:pt>
                <c:pt idx="8314">
                  <c:v>1.3044803413593418</c:v>
                </c:pt>
                <c:pt idx="8315">
                  <c:v>1.3044803413593418</c:v>
                </c:pt>
                <c:pt idx="8316">
                  <c:v>1.3044803413593418</c:v>
                </c:pt>
                <c:pt idx="8317">
                  <c:v>1.3014324900944831</c:v>
                </c:pt>
                <c:pt idx="8318">
                  <c:v>1.298384638829625</c:v>
                </c:pt>
                <c:pt idx="8319">
                  <c:v>1.2953367875647668</c:v>
                </c:pt>
                <c:pt idx="8320">
                  <c:v>1.2953367875647668</c:v>
                </c:pt>
                <c:pt idx="8321">
                  <c:v>1.2922889362999086</c:v>
                </c:pt>
                <c:pt idx="8322">
                  <c:v>1.2922889362999086</c:v>
                </c:pt>
                <c:pt idx="8323">
                  <c:v>1.2892410850350504</c:v>
                </c:pt>
                <c:pt idx="8324">
                  <c:v>1.2861932337701918</c:v>
                </c:pt>
                <c:pt idx="8325">
                  <c:v>1.2831453825053336</c:v>
                </c:pt>
                <c:pt idx="8326">
                  <c:v>1.2800975312404754</c:v>
                </c:pt>
                <c:pt idx="8327">
                  <c:v>1.2800975312404754</c:v>
                </c:pt>
                <c:pt idx="8328">
                  <c:v>1.2770496799756172</c:v>
                </c:pt>
                <c:pt idx="8329">
                  <c:v>1.2770496799756172</c:v>
                </c:pt>
                <c:pt idx="8330">
                  <c:v>1.2740018287107588</c:v>
                </c:pt>
                <c:pt idx="8331">
                  <c:v>1.2740018287107588</c:v>
                </c:pt>
                <c:pt idx="8332">
                  <c:v>1.2709539774459007</c:v>
                </c:pt>
                <c:pt idx="8333">
                  <c:v>1.2679061261810423</c:v>
                </c:pt>
                <c:pt idx="8334">
                  <c:v>1.2679061261810423</c:v>
                </c:pt>
                <c:pt idx="8335">
                  <c:v>1.2679061261810423</c:v>
                </c:pt>
                <c:pt idx="8336">
                  <c:v>1.2648582749161841</c:v>
                </c:pt>
                <c:pt idx="8337">
                  <c:v>1.2618104236513257</c:v>
                </c:pt>
                <c:pt idx="8338">
                  <c:v>1.2618104236513257</c:v>
                </c:pt>
                <c:pt idx="8339">
                  <c:v>1.2587625723864675</c:v>
                </c:pt>
                <c:pt idx="8340">
                  <c:v>1.2557147211216093</c:v>
                </c:pt>
                <c:pt idx="8341">
                  <c:v>1.2557147211216093</c:v>
                </c:pt>
                <c:pt idx="8342">
                  <c:v>1.2557147211216093</c:v>
                </c:pt>
                <c:pt idx="8343">
                  <c:v>1.2526668698567511</c:v>
                </c:pt>
                <c:pt idx="8344">
                  <c:v>1.2526668698567511</c:v>
                </c:pt>
                <c:pt idx="8345">
                  <c:v>1.2526668698567511</c:v>
                </c:pt>
                <c:pt idx="8346">
                  <c:v>1.2496190185918925</c:v>
                </c:pt>
                <c:pt idx="8347">
                  <c:v>1.2496190185918925</c:v>
                </c:pt>
                <c:pt idx="8348">
                  <c:v>1.2465711673270343</c:v>
                </c:pt>
                <c:pt idx="8349">
                  <c:v>1.2465711673270343</c:v>
                </c:pt>
                <c:pt idx="8350">
                  <c:v>1.2465711673270343</c:v>
                </c:pt>
                <c:pt idx="8351">
                  <c:v>1.2465711673270343</c:v>
                </c:pt>
                <c:pt idx="8352">
                  <c:v>1.2435233160621761</c:v>
                </c:pt>
                <c:pt idx="8353">
                  <c:v>1.240475464797318</c:v>
                </c:pt>
                <c:pt idx="8354">
                  <c:v>1.2435233160621761</c:v>
                </c:pt>
                <c:pt idx="8355">
                  <c:v>1.240475464797318</c:v>
                </c:pt>
                <c:pt idx="8356">
                  <c:v>1.240475464797318</c:v>
                </c:pt>
                <c:pt idx="8357">
                  <c:v>1.2374276135324593</c:v>
                </c:pt>
                <c:pt idx="8358">
                  <c:v>1.2374276135324593</c:v>
                </c:pt>
                <c:pt idx="8359">
                  <c:v>1.2374276135324593</c:v>
                </c:pt>
                <c:pt idx="8360">
                  <c:v>1.2343797622676012</c:v>
                </c:pt>
                <c:pt idx="8361">
                  <c:v>1.2343797622676012</c:v>
                </c:pt>
                <c:pt idx="8362">
                  <c:v>1.2343797622676012</c:v>
                </c:pt>
                <c:pt idx="8363">
                  <c:v>1.2343797622676012</c:v>
                </c:pt>
                <c:pt idx="8364">
                  <c:v>1.231331911002743</c:v>
                </c:pt>
                <c:pt idx="8365">
                  <c:v>1.231331911002743</c:v>
                </c:pt>
                <c:pt idx="8366">
                  <c:v>1.231331911002743</c:v>
                </c:pt>
                <c:pt idx="8367">
                  <c:v>1.231331911002743</c:v>
                </c:pt>
                <c:pt idx="8368">
                  <c:v>1.231331911002743</c:v>
                </c:pt>
                <c:pt idx="8369">
                  <c:v>1.231331911002743</c:v>
                </c:pt>
                <c:pt idx="8370">
                  <c:v>1.231331911002743</c:v>
                </c:pt>
                <c:pt idx="8371">
                  <c:v>1.231331911002743</c:v>
                </c:pt>
                <c:pt idx="8372">
                  <c:v>1.231331911002743</c:v>
                </c:pt>
                <c:pt idx="8373">
                  <c:v>1.231331911002743</c:v>
                </c:pt>
                <c:pt idx="8374">
                  <c:v>1.231331911002743</c:v>
                </c:pt>
                <c:pt idx="8375">
                  <c:v>1.231331911002743</c:v>
                </c:pt>
                <c:pt idx="8376">
                  <c:v>1.231331911002743</c:v>
                </c:pt>
                <c:pt idx="8377">
                  <c:v>1.231331911002743</c:v>
                </c:pt>
                <c:pt idx="8378">
                  <c:v>1.2343797622676012</c:v>
                </c:pt>
                <c:pt idx="8379">
                  <c:v>1.2343797622676012</c:v>
                </c:pt>
                <c:pt idx="8380">
                  <c:v>1.2343797622676012</c:v>
                </c:pt>
                <c:pt idx="8381">
                  <c:v>1.2374276135324593</c:v>
                </c:pt>
                <c:pt idx="8382">
                  <c:v>1.2374276135324593</c:v>
                </c:pt>
                <c:pt idx="8383">
                  <c:v>1.2374276135324593</c:v>
                </c:pt>
                <c:pt idx="8384">
                  <c:v>1.2374276135324593</c:v>
                </c:pt>
                <c:pt idx="8385">
                  <c:v>1.240475464797318</c:v>
                </c:pt>
                <c:pt idx="8386">
                  <c:v>1.240475464797318</c:v>
                </c:pt>
                <c:pt idx="8387">
                  <c:v>1.240475464797318</c:v>
                </c:pt>
                <c:pt idx="8388">
                  <c:v>1.240475464797318</c:v>
                </c:pt>
                <c:pt idx="8389">
                  <c:v>1.2435233160621761</c:v>
                </c:pt>
                <c:pt idx="8390">
                  <c:v>1.2435233160621761</c:v>
                </c:pt>
                <c:pt idx="8391">
                  <c:v>1.2465711673270343</c:v>
                </c:pt>
                <c:pt idx="8392">
                  <c:v>1.2465711673270343</c:v>
                </c:pt>
                <c:pt idx="8393">
                  <c:v>1.2496190185918925</c:v>
                </c:pt>
                <c:pt idx="8394">
                  <c:v>1.2526668698567511</c:v>
                </c:pt>
                <c:pt idx="8395">
                  <c:v>1.2526668698567511</c:v>
                </c:pt>
                <c:pt idx="8396">
                  <c:v>1.2557147211216093</c:v>
                </c:pt>
                <c:pt idx="8397">
                  <c:v>1.2557147211216093</c:v>
                </c:pt>
                <c:pt idx="8398">
                  <c:v>1.2557147211216093</c:v>
                </c:pt>
                <c:pt idx="8399">
                  <c:v>1.2587625723864675</c:v>
                </c:pt>
                <c:pt idx="8400">
                  <c:v>1.2618104236513257</c:v>
                </c:pt>
                <c:pt idx="8401">
                  <c:v>1.2618104236513257</c:v>
                </c:pt>
                <c:pt idx="8402">
                  <c:v>1.2648582749161841</c:v>
                </c:pt>
                <c:pt idx="8403">
                  <c:v>1.2679061261810423</c:v>
                </c:pt>
                <c:pt idx="8404">
                  <c:v>1.2679061261810423</c:v>
                </c:pt>
                <c:pt idx="8405">
                  <c:v>1.2709539774459007</c:v>
                </c:pt>
                <c:pt idx="8406">
                  <c:v>1.2709539774459007</c:v>
                </c:pt>
                <c:pt idx="8407">
                  <c:v>1.2740018287107588</c:v>
                </c:pt>
                <c:pt idx="8408">
                  <c:v>1.2770496799756172</c:v>
                </c:pt>
                <c:pt idx="8409">
                  <c:v>1.2800975312404754</c:v>
                </c:pt>
                <c:pt idx="8410">
                  <c:v>1.2831453825053336</c:v>
                </c:pt>
                <c:pt idx="8411">
                  <c:v>1.2831453825053336</c:v>
                </c:pt>
                <c:pt idx="8412">
                  <c:v>1.2861932337701918</c:v>
                </c:pt>
                <c:pt idx="8413">
                  <c:v>1.2892410850350504</c:v>
                </c:pt>
                <c:pt idx="8414">
                  <c:v>1.2922889362999086</c:v>
                </c:pt>
                <c:pt idx="8415">
                  <c:v>1.2953367875647668</c:v>
                </c:pt>
                <c:pt idx="8416">
                  <c:v>1.298384638829625</c:v>
                </c:pt>
                <c:pt idx="8417">
                  <c:v>1.3014324900944831</c:v>
                </c:pt>
                <c:pt idx="8418">
                  <c:v>1.3014324900944831</c:v>
                </c:pt>
                <c:pt idx="8419">
                  <c:v>1.3044803413593418</c:v>
                </c:pt>
                <c:pt idx="8420">
                  <c:v>1.3044803413593418</c:v>
                </c:pt>
                <c:pt idx="8421">
                  <c:v>1.3105760438890581</c:v>
                </c:pt>
                <c:pt idx="8422">
                  <c:v>1.3136238951539163</c:v>
                </c:pt>
                <c:pt idx="8423">
                  <c:v>1.3166717464187747</c:v>
                </c:pt>
                <c:pt idx="8424">
                  <c:v>1.3166717464187747</c:v>
                </c:pt>
                <c:pt idx="8425">
                  <c:v>1.3197195976836329</c:v>
                </c:pt>
                <c:pt idx="8426">
                  <c:v>1.3227674489484913</c:v>
                </c:pt>
                <c:pt idx="8427">
                  <c:v>1.3258153002133495</c:v>
                </c:pt>
                <c:pt idx="8428">
                  <c:v>1.3288631514782079</c:v>
                </c:pt>
                <c:pt idx="8429">
                  <c:v>1.3319110027430661</c:v>
                </c:pt>
                <c:pt idx="8430">
                  <c:v>1.3349588540079242</c:v>
                </c:pt>
                <c:pt idx="8431">
                  <c:v>1.3349588540079242</c:v>
                </c:pt>
                <c:pt idx="8432">
                  <c:v>1.3410545565376411</c:v>
                </c:pt>
                <c:pt idx="8433">
                  <c:v>1.3441024078024992</c:v>
                </c:pt>
                <c:pt idx="8434">
                  <c:v>1.3441024078024992</c:v>
                </c:pt>
                <c:pt idx="8435">
                  <c:v>1.3501981103322156</c:v>
                </c:pt>
                <c:pt idx="8436">
                  <c:v>1.3532459615970742</c:v>
                </c:pt>
                <c:pt idx="8437">
                  <c:v>1.3532459615970742</c:v>
                </c:pt>
                <c:pt idx="8438">
                  <c:v>1.3532459615970742</c:v>
                </c:pt>
                <c:pt idx="8439">
                  <c:v>1.3593416641267906</c:v>
                </c:pt>
                <c:pt idx="8440">
                  <c:v>1.3623895153916488</c:v>
                </c:pt>
                <c:pt idx="8441">
                  <c:v>1.3623895153916488</c:v>
                </c:pt>
                <c:pt idx="8442">
                  <c:v>1.3654373666565072</c:v>
                </c:pt>
                <c:pt idx="8443">
                  <c:v>1.3684852179213653</c:v>
                </c:pt>
                <c:pt idx="8444">
                  <c:v>1.3684852179213653</c:v>
                </c:pt>
                <c:pt idx="8445">
                  <c:v>1.3745809204510819</c:v>
                </c:pt>
                <c:pt idx="8446">
                  <c:v>1.3776287717159401</c:v>
                </c:pt>
                <c:pt idx="8447">
                  <c:v>1.3776287717159401</c:v>
                </c:pt>
                <c:pt idx="8448">
                  <c:v>1.3806766229807985</c:v>
                </c:pt>
                <c:pt idx="8449">
                  <c:v>1.3837244742456567</c:v>
                </c:pt>
                <c:pt idx="8450">
                  <c:v>1.3867723255105149</c:v>
                </c:pt>
                <c:pt idx="8451">
                  <c:v>1.3898201767753733</c:v>
                </c:pt>
                <c:pt idx="8452">
                  <c:v>1.3928680280402317</c:v>
                </c:pt>
                <c:pt idx="8453">
                  <c:v>1.3928680280402317</c:v>
                </c:pt>
                <c:pt idx="8454">
                  <c:v>1.3959158793050899</c:v>
                </c:pt>
                <c:pt idx="8455">
                  <c:v>1.398963730569948</c:v>
                </c:pt>
                <c:pt idx="8456">
                  <c:v>1.398963730569948</c:v>
                </c:pt>
                <c:pt idx="8457">
                  <c:v>1.4020115818348062</c:v>
                </c:pt>
                <c:pt idx="8458">
                  <c:v>1.4050594330996649</c:v>
                </c:pt>
                <c:pt idx="8459">
                  <c:v>1.408107284364523</c:v>
                </c:pt>
                <c:pt idx="8460">
                  <c:v>1.408107284364523</c:v>
                </c:pt>
                <c:pt idx="8461">
                  <c:v>1.4111551356293812</c:v>
                </c:pt>
                <c:pt idx="8462">
                  <c:v>1.4111551356293812</c:v>
                </c:pt>
                <c:pt idx="8463">
                  <c:v>1.4142029868942394</c:v>
                </c:pt>
                <c:pt idx="8464">
                  <c:v>1.4142029868942394</c:v>
                </c:pt>
                <c:pt idx="8465">
                  <c:v>1.4172508381590978</c:v>
                </c:pt>
                <c:pt idx="8466">
                  <c:v>1.420298689423956</c:v>
                </c:pt>
                <c:pt idx="8467">
                  <c:v>1.4233465406888144</c:v>
                </c:pt>
                <c:pt idx="8468">
                  <c:v>1.4233465406888144</c:v>
                </c:pt>
                <c:pt idx="8469">
                  <c:v>1.4263943919536726</c:v>
                </c:pt>
                <c:pt idx="8470">
                  <c:v>1.4263943919536726</c:v>
                </c:pt>
                <c:pt idx="8471">
                  <c:v>1.429442243218531</c:v>
                </c:pt>
                <c:pt idx="8472">
                  <c:v>1.4324900944833892</c:v>
                </c:pt>
                <c:pt idx="8473">
                  <c:v>1.4324900944833892</c:v>
                </c:pt>
                <c:pt idx="8474">
                  <c:v>1.4355379457482473</c:v>
                </c:pt>
                <c:pt idx="8475">
                  <c:v>1.4355379457482473</c:v>
                </c:pt>
                <c:pt idx="8476">
                  <c:v>1.4385857970131055</c:v>
                </c:pt>
                <c:pt idx="8477">
                  <c:v>1.4385857970131055</c:v>
                </c:pt>
                <c:pt idx="8478">
                  <c:v>1.4416336482779641</c:v>
                </c:pt>
                <c:pt idx="8479">
                  <c:v>1.4416336482779641</c:v>
                </c:pt>
                <c:pt idx="8480">
                  <c:v>1.4416336482779641</c:v>
                </c:pt>
                <c:pt idx="8481">
                  <c:v>1.4477293508076805</c:v>
                </c:pt>
                <c:pt idx="8482">
                  <c:v>1.4477293508076805</c:v>
                </c:pt>
                <c:pt idx="8483">
                  <c:v>1.4477293508076805</c:v>
                </c:pt>
                <c:pt idx="8484">
                  <c:v>1.4507772020725387</c:v>
                </c:pt>
                <c:pt idx="8485">
                  <c:v>1.4507772020725387</c:v>
                </c:pt>
                <c:pt idx="8486">
                  <c:v>1.4538250533373969</c:v>
                </c:pt>
                <c:pt idx="8487">
                  <c:v>1.4507772020725387</c:v>
                </c:pt>
                <c:pt idx="8488">
                  <c:v>1.4538250533373969</c:v>
                </c:pt>
                <c:pt idx="8489">
                  <c:v>1.4538250533373969</c:v>
                </c:pt>
                <c:pt idx="8490">
                  <c:v>1.4599207558671137</c:v>
                </c:pt>
                <c:pt idx="8491">
                  <c:v>1.4599207558671137</c:v>
                </c:pt>
                <c:pt idx="8492">
                  <c:v>1.4599207558671137</c:v>
                </c:pt>
                <c:pt idx="8493">
                  <c:v>1.4599207558671137</c:v>
                </c:pt>
                <c:pt idx="8494">
                  <c:v>1.4629686071319719</c:v>
                </c:pt>
                <c:pt idx="8495">
                  <c:v>1.4629686071319719</c:v>
                </c:pt>
                <c:pt idx="8496">
                  <c:v>1.46601645839683</c:v>
                </c:pt>
                <c:pt idx="8497">
                  <c:v>1.46601645839683</c:v>
                </c:pt>
                <c:pt idx="8498">
                  <c:v>1.46601645839683</c:v>
                </c:pt>
                <c:pt idx="8499">
                  <c:v>1.46601645839683</c:v>
                </c:pt>
                <c:pt idx="8500">
                  <c:v>1.4690643096616884</c:v>
                </c:pt>
                <c:pt idx="8501">
                  <c:v>1.4690643096616884</c:v>
                </c:pt>
                <c:pt idx="8502">
                  <c:v>1.4690643096616884</c:v>
                </c:pt>
                <c:pt idx="8503">
                  <c:v>1.4690643096616884</c:v>
                </c:pt>
                <c:pt idx="8504">
                  <c:v>1.4721121609265468</c:v>
                </c:pt>
                <c:pt idx="8505">
                  <c:v>1.475160012191405</c:v>
                </c:pt>
                <c:pt idx="8506">
                  <c:v>1.4721121609265468</c:v>
                </c:pt>
                <c:pt idx="8507">
                  <c:v>1.4721121609265468</c:v>
                </c:pt>
                <c:pt idx="8508">
                  <c:v>1.4721121609265468</c:v>
                </c:pt>
                <c:pt idx="8509">
                  <c:v>1.475160012191405</c:v>
                </c:pt>
                <c:pt idx="8510">
                  <c:v>1.4721121609265468</c:v>
                </c:pt>
                <c:pt idx="8511">
                  <c:v>1.475160012191405</c:v>
                </c:pt>
                <c:pt idx="8512">
                  <c:v>1.475160012191405</c:v>
                </c:pt>
                <c:pt idx="8513">
                  <c:v>1.475160012191405</c:v>
                </c:pt>
                <c:pt idx="8514">
                  <c:v>1.475160012191405</c:v>
                </c:pt>
                <c:pt idx="8515">
                  <c:v>1.475160012191405</c:v>
                </c:pt>
                <c:pt idx="8516">
                  <c:v>1.475160012191405</c:v>
                </c:pt>
                <c:pt idx="8517">
                  <c:v>1.4782078634562632</c:v>
                </c:pt>
                <c:pt idx="8518">
                  <c:v>1.4782078634562632</c:v>
                </c:pt>
                <c:pt idx="8519">
                  <c:v>1.4782078634562632</c:v>
                </c:pt>
                <c:pt idx="8520">
                  <c:v>1.475160012191405</c:v>
                </c:pt>
                <c:pt idx="8521">
                  <c:v>1.475160012191405</c:v>
                </c:pt>
                <c:pt idx="8522">
                  <c:v>1.475160012191405</c:v>
                </c:pt>
                <c:pt idx="8523">
                  <c:v>1.475160012191405</c:v>
                </c:pt>
                <c:pt idx="8524">
                  <c:v>1.475160012191405</c:v>
                </c:pt>
                <c:pt idx="8525">
                  <c:v>1.475160012191405</c:v>
                </c:pt>
                <c:pt idx="8526">
                  <c:v>1.475160012191405</c:v>
                </c:pt>
                <c:pt idx="8527">
                  <c:v>1.475160012191405</c:v>
                </c:pt>
                <c:pt idx="8528">
                  <c:v>1.475160012191405</c:v>
                </c:pt>
                <c:pt idx="8529">
                  <c:v>1.475160012191405</c:v>
                </c:pt>
                <c:pt idx="8530">
                  <c:v>1.475160012191405</c:v>
                </c:pt>
                <c:pt idx="8531">
                  <c:v>1.475160012191405</c:v>
                </c:pt>
                <c:pt idx="8532">
                  <c:v>1.4721121609265468</c:v>
                </c:pt>
                <c:pt idx="8533">
                  <c:v>1.4721121609265468</c:v>
                </c:pt>
                <c:pt idx="8534">
                  <c:v>1.4721121609265468</c:v>
                </c:pt>
                <c:pt idx="8535">
                  <c:v>1.4721121609265468</c:v>
                </c:pt>
                <c:pt idx="8536">
                  <c:v>1.4721121609265468</c:v>
                </c:pt>
                <c:pt idx="8537">
                  <c:v>1.4721121609265468</c:v>
                </c:pt>
                <c:pt idx="8538">
                  <c:v>1.4721121609265468</c:v>
                </c:pt>
                <c:pt idx="8539">
                  <c:v>1.4690643096616884</c:v>
                </c:pt>
                <c:pt idx="8540">
                  <c:v>1.4690643096616884</c:v>
                </c:pt>
                <c:pt idx="8541">
                  <c:v>1.46601645839683</c:v>
                </c:pt>
                <c:pt idx="8542">
                  <c:v>1.4690643096616884</c:v>
                </c:pt>
                <c:pt idx="8543">
                  <c:v>1.4690643096616884</c:v>
                </c:pt>
                <c:pt idx="8544">
                  <c:v>1.46601645839683</c:v>
                </c:pt>
                <c:pt idx="8545">
                  <c:v>1.46601645839683</c:v>
                </c:pt>
                <c:pt idx="8546">
                  <c:v>1.46601645839683</c:v>
                </c:pt>
                <c:pt idx="8547">
                  <c:v>1.4629686071319719</c:v>
                </c:pt>
                <c:pt idx="8548">
                  <c:v>1.4629686071319719</c:v>
                </c:pt>
                <c:pt idx="8549">
                  <c:v>1.4629686071319719</c:v>
                </c:pt>
                <c:pt idx="8550">
                  <c:v>1.4629686071319719</c:v>
                </c:pt>
                <c:pt idx="8551">
                  <c:v>1.4599207558671137</c:v>
                </c:pt>
                <c:pt idx="8552">
                  <c:v>1.4599207558671137</c:v>
                </c:pt>
                <c:pt idx="8553">
                  <c:v>1.4568729046022555</c:v>
                </c:pt>
                <c:pt idx="8554">
                  <c:v>1.4538250533373969</c:v>
                </c:pt>
                <c:pt idx="8555">
                  <c:v>1.4538250533373969</c:v>
                </c:pt>
                <c:pt idx="8556">
                  <c:v>1.4507772020725387</c:v>
                </c:pt>
                <c:pt idx="8557">
                  <c:v>1.4507772020725387</c:v>
                </c:pt>
                <c:pt idx="8558">
                  <c:v>1.4477293508076805</c:v>
                </c:pt>
                <c:pt idx="8559">
                  <c:v>1.4477293508076805</c:v>
                </c:pt>
                <c:pt idx="8560">
                  <c:v>1.4477293508076805</c:v>
                </c:pt>
                <c:pt idx="8561">
                  <c:v>1.4446814995428223</c:v>
                </c:pt>
                <c:pt idx="8562">
                  <c:v>1.4446814995428223</c:v>
                </c:pt>
                <c:pt idx="8563">
                  <c:v>1.4446814995428223</c:v>
                </c:pt>
                <c:pt idx="8564">
                  <c:v>1.4446814995428223</c:v>
                </c:pt>
                <c:pt idx="8565">
                  <c:v>1.4385857970131055</c:v>
                </c:pt>
                <c:pt idx="8566">
                  <c:v>1.4385857970131055</c:v>
                </c:pt>
                <c:pt idx="8567">
                  <c:v>1.4385857970131055</c:v>
                </c:pt>
                <c:pt idx="8568">
                  <c:v>1.4355379457482473</c:v>
                </c:pt>
                <c:pt idx="8569">
                  <c:v>1.4324900944833892</c:v>
                </c:pt>
                <c:pt idx="8570">
                  <c:v>1.4324900944833892</c:v>
                </c:pt>
                <c:pt idx="8571">
                  <c:v>1.429442243218531</c:v>
                </c:pt>
                <c:pt idx="8572">
                  <c:v>1.429442243218531</c:v>
                </c:pt>
                <c:pt idx="8573">
                  <c:v>1.4263943919536726</c:v>
                </c:pt>
                <c:pt idx="8574">
                  <c:v>1.4263943919536726</c:v>
                </c:pt>
                <c:pt idx="8575">
                  <c:v>1.4233465406888144</c:v>
                </c:pt>
                <c:pt idx="8576">
                  <c:v>1.420298689423956</c:v>
                </c:pt>
                <c:pt idx="8577">
                  <c:v>1.420298689423956</c:v>
                </c:pt>
                <c:pt idx="8578">
                  <c:v>1.420298689423956</c:v>
                </c:pt>
                <c:pt idx="8579">
                  <c:v>1.4142029868942394</c:v>
                </c:pt>
                <c:pt idx="8580">
                  <c:v>1.4142029868942394</c:v>
                </c:pt>
                <c:pt idx="8581">
                  <c:v>1.4111551356293812</c:v>
                </c:pt>
                <c:pt idx="8582">
                  <c:v>1.4111551356293812</c:v>
                </c:pt>
                <c:pt idx="8583">
                  <c:v>1.408107284364523</c:v>
                </c:pt>
                <c:pt idx="8584">
                  <c:v>1.4050594330996649</c:v>
                </c:pt>
                <c:pt idx="8585">
                  <c:v>1.4050594330996649</c:v>
                </c:pt>
                <c:pt idx="8586">
                  <c:v>1.4020115818348062</c:v>
                </c:pt>
                <c:pt idx="8587">
                  <c:v>1.398963730569948</c:v>
                </c:pt>
                <c:pt idx="8588">
                  <c:v>1.398963730569948</c:v>
                </c:pt>
                <c:pt idx="8589">
                  <c:v>1.3959158793050899</c:v>
                </c:pt>
                <c:pt idx="8590">
                  <c:v>1.3959158793050899</c:v>
                </c:pt>
                <c:pt idx="8591">
                  <c:v>1.3928680280402317</c:v>
                </c:pt>
                <c:pt idx="8592">
                  <c:v>1.3898201767753733</c:v>
                </c:pt>
                <c:pt idx="8593">
                  <c:v>1.3867723255105149</c:v>
                </c:pt>
                <c:pt idx="8594">
                  <c:v>1.3867723255105149</c:v>
                </c:pt>
                <c:pt idx="8595">
                  <c:v>1.3837244742456567</c:v>
                </c:pt>
                <c:pt idx="8596">
                  <c:v>1.3806766229807985</c:v>
                </c:pt>
                <c:pt idx="8597">
                  <c:v>1.3806766229807985</c:v>
                </c:pt>
                <c:pt idx="8598">
                  <c:v>1.3776287717159401</c:v>
                </c:pt>
                <c:pt idx="8599">
                  <c:v>1.3745809204510819</c:v>
                </c:pt>
                <c:pt idx="8600">
                  <c:v>1.3715330691862238</c:v>
                </c:pt>
                <c:pt idx="8601">
                  <c:v>1.3715330691862238</c:v>
                </c:pt>
                <c:pt idx="8602">
                  <c:v>1.3684852179213653</c:v>
                </c:pt>
                <c:pt idx="8603">
                  <c:v>1.3684852179213653</c:v>
                </c:pt>
                <c:pt idx="8604">
                  <c:v>1.3654373666565072</c:v>
                </c:pt>
                <c:pt idx="8605">
                  <c:v>1.3623895153916488</c:v>
                </c:pt>
                <c:pt idx="8606">
                  <c:v>1.3593416641267906</c:v>
                </c:pt>
                <c:pt idx="8607">
                  <c:v>1.3562938128619324</c:v>
                </c:pt>
                <c:pt idx="8608">
                  <c:v>1.3562938128619324</c:v>
                </c:pt>
                <c:pt idx="8609">
                  <c:v>1.3532459615970742</c:v>
                </c:pt>
                <c:pt idx="8610">
                  <c:v>1.3501981103322156</c:v>
                </c:pt>
                <c:pt idx="8611">
                  <c:v>1.3501981103322156</c:v>
                </c:pt>
                <c:pt idx="8612">
                  <c:v>1.3471502590673574</c:v>
                </c:pt>
                <c:pt idx="8613">
                  <c:v>1.3441024078024992</c:v>
                </c:pt>
                <c:pt idx="8614">
                  <c:v>1.3441024078024992</c:v>
                </c:pt>
                <c:pt idx="8615">
                  <c:v>1.3410545565376411</c:v>
                </c:pt>
                <c:pt idx="8616">
                  <c:v>1.3380067052727824</c:v>
                </c:pt>
                <c:pt idx="8617">
                  <c:v>1.3349588540079242</c:v>
                </c:pt>
                <c:pt idx="8618">
                  <c:v>1.3349588540079242</c:v>
                </c:pt>
                <c:pt idx="8619">
                  <c:v>1.3319110027430661</c:v>
                </c:pt>
                <c:pt idx="8620">
                  <c:v>1.3319110027430661</c:v>
                </c:pt>
                <c:pt idx="8621">
                  <c:v>1.3288631514782079</c:v>
                </c:pt>
                <c:pt idx="8622">
                  <c:v>1.3258153002133495</c:v>
                </c:pt>
                <c:pt idx="8623">
                  <c:v>1.3227674489484913</c:v>
                </c:pt>
                <c:pt idx="8624">
                  <c:v>1.3197195976836329</c:v>
                </c:pt>
                <c:pt idx="8625">
                  <c:v>1.3197195976836329</c:v>
                </c:pt>
                <c:pt idx="8626">
                  <c:v>1.3166717464187747</c:v>
                </c:pt>
                <c:pt idx="8627">
                  <c:v>1.3136238951539163</c:v>
                </c:pt>
                <c:pt idx="8628">
                  <c:v>1.3136238951539163</c:v>
                </c:pt>
                <c:pt idx="8629">
                  <c:v>1.3136238951539163</c:v>
                </c:pt>
                <c:pt idx="8630">
                  <c:v>1.3075281926241999</c:v>
                </c:pt>
                <c:pt idx="8631">
                  <c:v>1.3075281926241999</c:v>
                </c:pt>
                <c:pt idx="8632">
                  <c:v>1.3044803413593418</c:v>
                </c:pt>
                <c:pt idx="8633">
                  <c:v>1.3014324900944831</c:v>
                </c:pt>
                <c:pt idx="8634">
                  <c:v>1.3014324900944831</c:v>
                </c:pt>
                <c:pt idx="8635">
                  <c:v>1.298384638829625</c:v>
                </c:pt>
                <c:pt idx="8636">
                  <c:v>1.298384638829625</c:v>
                </c:pt>
                <c:pt idx="8637">
                  <c:v>1.2953367875647668</c:v>
                </c:pt>
                <c:pt idx="8638">
                  <c:v>1.2953367875647668</c:v>
                </c:pt>
                <c:pt idx="8639">
                  <c:v>1.2922889362999086</c:v>
                </c:pt>
                <c:pt idx="8640">
                  <c:v>1.2922889362999086</c:v>
                </c:pt>
                <c:pt idx="8641">
                  <c:v>1.2892410850350504</c:v>
                </c:pt>
                <c:pt idx="8642">
                  <c:v>1.2892410850350504</c:v>
                </c:pt>
                <c:pt idx="8643">
                  <c:v>1.2861932337701918</c:v>
                </c:pt>
                <c:pt idx="8644">
                  <c:v>1.2861932337701918</c:v>
                </c:pt>
                <c:pt idx="8645">
                  <c:v>1.2861932337701918</c:v>
                </c:pt>
                <c:pt idx="8646">
                  <c:v>1.2831453825053336</c:v>
                </c:pt>
                <c:pt idx="8647">
                  <c:v>1.2800975312404754</c:v>
                </c:pt>
                <c:pt idx="8648">
                  <c:v>1.2800975312404754</c:v>
                </c:pt>
                <c:pt idx="8649">
                  <c:v>1.2800975312404754</c:v>
                </c:pt>
                <c:pt idx="8650">
                  <c:v>1.2770496799756172</c:v>
                </c:pt>
                <c:pt idx="8651">
                  <c:v>1.2770496799756172</c:v>
                </c:pt>
                <c:pt idx="8652">
                  <c:v>1.2770496799756172</c:v>
                </c:pt>
                <c:pt idx="8653">
                  <c:v>1.2770496799756172</c:v>
                </c:pt>
                <c:pt idx="8654">
                  <c:v>1.2770496799756172</c:v>
                </c:pt>
                <c:pt idx="8655">
                  <c:v>1.2770496799756172</c:v>
                </c:pt>
                <c:pt idx="8656">
                  <c:v>1.2770496799756172</c:v>
                </c:pt>
                <c:pt idx="8657">
                  <c:v>1.2740018287107588</c:v>
                </c:pt>
                <c:pt idx="8658">
                  <c:v>1.2740018287107588</c:v>
                </c:pt>
                <c:pt idx="8659">
                  <c:v>1.2740018287107588</c:v>
                </c:pt>
                <c:pt idx="8660">
                  <c:v>1.2709539774459007</c:v>
                </c:pt>
                <c:pt idx="8661">
                  <c:v>1.2740018287107588</c:v>
                </c:pt>
                <c:pt idx="8662">
                  <c:v>1.2740018287107588</c:v>
                </c:pt>
                <c:pt idx="8663">
                  <c:v>1.2740018287107588</c:v>
                </c:pt>
                <c:pt idx="8664">
                  <c:v>1.2709539774459007</c:v>
                </c:pt>
                <c:pt idx="8665">
                  <c:v>1.2709539774459007</c:v>
                </c:pt>
                <c:pt idx="8666">
                  <c:v>1.2709539774459007</c:v>
                </c:pt>
                <c:pt idx="8667">
                  <c:v>1.2709539774459007</c:v>
                </c:pt>
                <c:pt idx="8668">
                  <c:v>1.2709539774459007</c:v>
                </c:pt>
                <c:pt idx="8669">
                  <c:v>1.2709539774459007</c:v>
                </c:pt>
                <c:pt idx="8670">
                  <c:v>1.2740018287107588</c:v>
                </c:pt>
                <c:pt idx="8671">
                  <c:v>1.2740018287107588</c:v>
                </c:pt>
                <c:pt idx="8672">
                  <c:v>1.2740018287107588</c:v>
                </c:pt>
                <c:pt idx="8673">
                  <c:v>1.2740018287107588</c:v>
                </c:pt>
                <c:pt idx="8674">
                  <c:v>1.2740018287107588</c:v>
                </c:pt>
                <c:pt idx="8675">
                  <c:v>1.2740018287107588</c:v>
                </c:pt>
                <c:pt idx="8676">
                  <c:v>1.2770496799756172</c:v>
                </c:pt>
                <c:pt idx="8677">
                  <c:v>1.2770496799756172</c:v>
                </c:pt>
                <c:pt idx="8678">
                  <c:v>1.2770496799756172</c:v>
                </c:pt>
                <c:pt idx="8679">
                  <c:v>1.2770496799756172</c:v>
                </c:pt>
                <c:pt idx="8680">
                  <c:v>1.2770496799756172</c:v>
                </c:pt>
                <c:pt idx="8681">
                  <c:v>1.2770496799756172</c:v>
                </c:pt>
                <c:pt idx="8682">
                  <c:v>1.2770496799756172</c:v>
                </c:pt>
                <c:pt idx="8683">
                  <c:v>1.2800975312404754</c:v>
                </c:pt>
                <c:pt idx="8684">
                  <c:v>1.2800975312404754</c:v>
                </c:pt>
                <c:pt idx="8685">
                  <c:v>1.2831453825053336</c:v>
                </c:pt>
                <c:pt idx="8686">
                  <c:v>1.2831453825053336</c:v>
                </c:pt>
                <c:pt idx="8687">
                  <c:v>1.2861932337701918</c:v>
                </c:pt>
                <c:pt idx="8688">
                  <c:v>1.2861932337701918</c:v>
                </c:pt>
                <c:pt idx="8689">
                  <c:v>1.2892410850350504</c:v>
                </c:pt>
                <c:pt idx="8690">
                  <c:v>1.2892410850350504</c:v>
                </c:pt>
                <c:pt idx="8691">
                  <c:v>1.2922889362999086</c:v>
                </c:pt>
                <c:pt idx="8692">
                  <c:v>1.2922889362999086</c:v>
                </c:pt>
                <c:pt idx="8693">
                  <c:v>1.2922889362999086</c:v>
                </c:pt>
                <c:pt idx="8694">
                  <c:v>1.2953367875647668</c:v>
                </c:pt>
                <c:pt idx="8695">
                  <c:v>1.2953367875647668</c:v>
                </c:pt>
                <c:pt idx="8696">
                  <c:v>1.298384638829625</c:v>
                </c:pt>
                <c:pt idx="8697">
                  <c:v>1.3014324900944831</c:v>
                </c:pt>
                <c:pt idx="8698">
                  <c:v>1.3044803413593418</c:v>
                </c:pt>
                <c:pt idx="8699">
                  <c:v>1.3044803413593418</c:v>
                </c:pt>
                <c:pt idx="8700">
                  <c:v>1.3075281926241999</c:v>
                </c:pt>
                <c:pt idx="8701">
                  <c:v>1.3075281926241999</c:v>
                </c:pt>
                <c:pt idx="8702">
                  <c:v>1.3105760438890581</c:v>
                </c:pt>
                <c:pt idx="8703">
                  <c:v>1.3136238951539163</c:v>
                </c:pt>
                <c:pt idx="8704">
                  <c:v>1.3136238951539163</c:v>
                </c:pt>
                <c:pt idx="8705">
                  <c:v>1.3166717464187747</c:v>
                </c:pt>
                <c:pt idx="8706">
                  <c:v>1.3197195976836329</c:v>
                </c:pt>
                <c:pt idx="8707">
                  <c:v>1.3197195976836329</c:v>
                </c:pt>
                <c:pt idx="8708">
                  <c:v>1.3227674489484913</c:v>
                </c:pt>
                <c:pt idx="8709">
                  <c:v>1.3258153002133495</c:v>
                </c:pt>
                <c:pt idx="8710">
                  <c:v>1.3258153002133495</c:v>
                </c:pt>
                <c:pt idx="8711">
                  <c:v>1.3258153002133495</c:v>
                </c:pt>
                <c:pt idx="8712">
                  <c:v>1.3319110027430661</c:v>
                </c:pt>
                <c:pt idx="8713">
                  <c:v>1.3319110027430661</c:v>
                </c:pt>
                <c:pt idx="8714">
                  <c:v>1.3349588540079242</c:v>
                </c:pt>
                <c:pt idx="8715">
                  <c:v>1.3380067052727824</c:v>
                </c:pt>
                <c:pt idx="8716">
                  <c:v>1.3410545565376411</c:v>
                </c:pt>
                <c:pt idx="8717">
                  <c:v>1.3410545565376411</c:v>
                </c:pt>
                <c:pt idx="8718">
                  <c:v>1.3410545565376411</c:v>
                </c:pt>
                <c:pt idx="8719">
                  <c:v>1.3471502590673574</c:v>
                </c:pt>
                <c:pt idx="8720">
                  <c:v>1.3471502590673574</c:v>
                </c:pt>
                <c:pt idx="8721">
                  <c:v>1.3501981103322156</c:v>
                </c:pt>
                <c:pt idx="8722">
                  <c:v>1.3532459615970742</c:v>
                </c:pt>
                <c:pt idx="8723">
                  <c:v>1.3562938128619324</c:v>
                </c:pt>
                <c:pt idx="8724">
                  <c:v>1.3593416641267906</c:v>
                </c:pt>
                <c:pt idx="8725">
                  <c:v>1.3593416641267906</c:v>
                </c:pt>
                <c:pt idx="8726">
                  <c:v>1.3593416641267906</c:v>
                </c:pt>
                <c:pt idx="8727">
                  <c:v>1.3623895153916488</c:v>
                </c:pt>
                <c:pt idx="8728">
                  <c:v>1.3623895153916488</c:v>
                </c:pt>
                <c:pt idx="8729">
                  <c:v>1.3684852179213653</c:v>
                </c:pt>
                <c:pt idx="8730">
                  <c:v>1.3715330691862238</c:v>
                </c:pt>
                <c:pt idx="8731">
                  <c:v>1.3715330691862238</c:v>
                </c:pt>
                <c:pt idx="8732">
                  <c:v>1.3745809204510819</c:v>
                </c:pt>
                <c:pt idx="8733">
                  <c:v>1.3776287717159401</c:v>
                </c:pt>
                <c:pt idx="8734">
                  <c:v>1.3776287717159401</c:v>
                </c:pt>
                <c:pt idx="8735">
                  <c:v>1.3806766229807985</c:v>
                </c:pt>
                <c:pt idx="8736">
                  <c:v>1.3867723255105149</c:v>
                </c:pt>
                <c:pt idx="8737">
                  <c:v>1.3867723255105149</c:v>
                </c:pt>
                <c:pt idx="8738">
                  <c:v>1.3867723255105149</c:v>
                </c:pt>
                <c:pt idx="8739">
                  <c:v>1.3898201767753733</c:v>
                </c:pt>
                <c:pt idx="8740">
                  <c:v>1.3928680280402317</c:v>
                </c:pt>
                <c:pt idx="8741">
                  <c:v>1.3928680280402317</c:v>
                </c:pt>
                <c:pt idx="8742">
                  <c:v>1.3959158793050899</c:v>
                </c:pt>
                <c:pt idx="8743">
                  <c:v>1.398963730569948</c:v>
                </c:pt>
                <c:pt idx="8744">
                  <c:v>1.4020115818348062</c:v>
                </c:pt>
                <c:pt idx="8745">
                  <c:v>1.4020115818348062</c:v>
                </c:pt>
                <c:pt idx="8746">
                  <c:v>1.4050594330996649</c:v>
                </c:pt>
                <c:pt idx="8747">
                  <c:v>1.4050594330996649</c:v>
                </c:pt>
                <c:pt idx="8748">
                  <c:v>1.4111551356293812</c:v>
                </c:pt>
                <c:pt idx="8749">
                  <c:v>1.4111551356293812</c:v>
                </c:pt>
                <c:pt idx="8750">
                  <c:v>1.4172508381590978</c:v>
                </c:pt>
                <c:pt idx="8751">
                  <c:v>1.4142029868942394</c:v>
                </c:pt>
                <c:pt idx="8752">
                  <c:v>1.4172508381590978</c:v>
                </c:pt>
                <c:pt idx="8753">
                  <c:v>1.4172508381590978</c:v>
                </c:pt>
                <c:pt idx="8754">
                  <c:v>1.420298689423956</c:v>
                </c:pt>
                <c:pt idx="8755">
                  <c:v>1.420298689423956</c:v>
                </c:pt>
                <c:pt idx="8756">
                  <c:v>1.4233465406888144</c:v>
                </c:pt>
                <c:pt idx="8757">
                  <c:v>1.4263943919536726</c:v>
                </c:pt>
                <c:pt idx="8758">
                  <c:v>1.4263943919536726</c:v>
                </c:pt>
                <c:pt idx="8759">
                  <c:v>1.429442243218531</c:v>
                </c:pt>
                <c:pt idx="8760">
                  <c:v>1.429442243218531</c:v>
                </c:pt>
                <c:pt idx="8761">
                  <c:v>1.4324900944833892</c:v>
                </c:pt>
                <c:pt idx="8762">
                  <c:v>1.4324900944833892</c:v>
                </c:pt>
                <c:pt idx="8763">
                  <c:v>1.4355379457482473</c:v>
                </c:pt>
                <c:pt idx="8764">
                  <c:v>1.4385857970131055</c:v>
                </c:pt>
                <c:pt idx="8765">
                  <c:v>1.4385857970131055</c:v>
                </c:pt>
                <c:pt idx="8766">
                  <c:v>1.4385857970131055</c:v>
                </c:pt>
                <c:pt idx="8767">
                  <c:v>1.4416336482779641</c:v>
                </c:pt>
                <c:pt idx="8768">
                  <c:v>1.4416336482779641</c:v>
                </c:pt>
                <c:pt idx="8769">
                  <c:v>1.4416336482779641</c:v>
                </c:pt>
                <c:pt idx="8770">
                  <c:v>1.4446814995428223</c:v>
                </c:pt>
                <c:pt idx="8771">
                  <c:v>1.4446814995428223</c:v>
                </c:pt>
                <c:pt idx="8772">
                  <c:v>1.4477293508076805</c:v>
                </c:pt>
                <c:pt idx="8773">
                  <c:v>1.4477293508076805</c:v>
                </c:pt>
                <c:pt idx="8774">
                  <c:v>1.4477293508076805</c:v>
                </c:pt>
                <c:pt idx="8775">
                  <c:v>1.4507772020725387</c:v>
                </c:pt>
                <c:pt idx="8776">
                  <c:v>1.4507772020725387</c:v>
                </c:pt>
                <c:pt idx="8777">
                  <c:v>1.4507772020725387</c:v>
                </c:pt>
                <c:pt idx="8778">
                  <c:v>1.4538250533373969</c:v>
                </c:pt>
                <c:pt idx="8779">
                  <c:v>1.4538250533373969</c:v>
                </c:pt>
                <c:pt idx="8780">
                  <c:v>1.4568729046022555</c:v>
                </c:pt>
                <c:pt idx="8781">
                  <c:v>1.4538250533373969</c:v>
                </c:pt>
                <c:pt idx="8782">
                  <c:v>1.4568729046022555</c:v>
                </c:pt>
                <c:pt idx="8783">
                  <c:v>1.4568729046022555</c:v>
                </c:pt>
                <c:pt idx="8784">
                  <c:v>1.4568729046022555</c:v>
                </c:pt>
                <c:pt idx="8785">
                  <c:v>1.4568729046022555</c:v>
                </c:pt>
                <c:pt idx="8786">
                  <c:v>1.4599207558671137</c:v>
                </c:pt>
                <c:pt idx="8787">
                  <c:v>1.4599207558671137</c:v>
                </c:pt>
                <c:pt idx="8788">
                  <c:v>1.4599207558671137</c:v>
                </c:pt>
                <c:pt idx="8789">
                  <c:v>1.4599207558671137</c:v>
                </c:pt>
                <c:pt idx="8790">
                  <c:v>1.4599207558671137</c:v>
                </c:pt>
                <c:pt idx="8791">
                  <c:v>1.4599207558671137</c:v>
                </c:pt>
                <c:pt idx="8792">
                  <c:v>1.4599207558671137</c:v>
                </c:pt>
                <c:pt idx="8793">
                  <c:v>1.4599207558671137</c:v>
                </c:pt>
                <c:pt idx="8794">
                  <c:v>1.4599207558671137</c:v>
                </c:pt>
                <c:pt idx="8795">
                  <c:v>1.4599207558671137</c:v>
                </c:pt>
                <c:pt idx="8796">
                  <c:v>1.4629686071319719</c:v>
                </c:pt>
                <c:pt idx="8797">
                  <c:v>1.4599207558671137</c:v>
                </c:pt>
                <c:pt idx="8798">
                  <c:v>1.4599207558671137</c:v>
                </c:pt>
                <c:pt idx="8799">
                  <c:v>1.4599207558671137</c:v>
                </c:pt>
                <c:pt idx="8800">
                  <c:v>1.4629686071319719</c:v>
                </c:pt>
                <c:pt idx="8801">
                  <c:v>1.4629686071319719</c:v>
                </c:pt>
                <c:pt idx="8802">
                  <c:v>1.4599207558671137</c:v>
                </c:pt>
                <c:pt idx="8803">
                  <c:v>1.4599207558671137</c:v>
                </c:pt>
                <c:pt idx="8804">
                  <c:v>1.4599207558671137</c:v>
                </c:pt>
                <c:pt idx="8805">
                  <c:v>1.4599207558671137</c:v>
                </c:pt>
                <c:pt idx="8806">
                  <c:v>1.4629686071319719</c:v>
                </c:pt>
                <c:pt idx="8807">
                  <c:v>1.4599207558671137</c:v>
                </c:pt>
                <c:pt idx="8808">
                  <c:v>1.4599207558671137</c:v>
                </c:pt>
                <c:pt idx="8809">
                  <c:v>1.4599207558671137</c:v>
                </c:pt>
                <c:pt idx="8810">
                  <c:v>1.4568729046022555</c:v>
                </c:pt>
                <c:pt idx="8811">
                  <c:v>1.4568729046022555</c:v>
                </c:pt>
                <c:pt idx="8812">
                  <c:v>1.4568729046022555</c:v>
                </c:pt>
                <c:pt idx="8813">
                  <c:v>1.4538250533373969</c:v>
                </c:pt>
                <c:pt idx="8814">
                  <c:v>1.4538250533373969</c:v>
                </c:pt>
                <c:pt idx="8815">
                  <c:v>1.4538250533373969</c:v>
                </c:pt>
                <c:pt idx="8816">
                  <c:v>1.4538250533373969</c:v>
                </c:pt>
                <c:pt idx="8817">
                  <c:v>1.4538250533373969</c:v>
                </c:pt>
                <c:pt idx="8818">
                  <c:v>1.4507772020725387</c:v>
                </c:pt>
                <c:pt idx="8819">
                  <c:v>1.4507772020725387</c:v>
                </c:pt>
                <c:pt idx="8820">
                  <c:v>1.4507772020725387</c:v>
                </c:pt>
                <c:pt idx="8821">
                  <c:v>1.4477293508076805</c:v>
                </c:pt>
                <c:pt idx="8822">
                  <c:v>1.4477293508076805</c:v>
                </c:pt>
                <c:pt idx="8823">
                  <c:v>1.4446814995428223</c:v>
                </c:pt>
                <c:pt idx="8824">
                  <c:v>1.4446814995428223</c:v>
                </c:pt>
                <c:pt idx="8825">
                  <c:v>1.4446814995428223</c:v>
                </c:pt>
                <c:pt idx="8826">
                  <c:v>1.4446814995428223</c:v>
                </c:pt>
                <c:pt idx="8827">
                  <c:v>1.4416336482779641</c:v>
                </c:pt>
                <c:pt idx="8828">
                  <c:v>1.4416336482779641</c:v>
                </c:pt>
                <c:pt idx="8829">
                  <c:v>1.4385857970131055</c:v>
                </c:pt>
                <c:pt idx="8830">
                  <c:v>1.4385857970131055</c:v>
                </c:pt>
                <c:pt idx="8831">
                  <c:v>1.4355379457482473</c:v>
                </c:pt>
                <c:pt idx="8832">
                  <c:v>1.4355379457482473</c:v>
                </c:pt>
                <c:pt idx="8833">
                  <c:v>1.4324900944833892</c:v>
                </c:pt>
                <c:pt idx="8834">
                  <c:v>1.4324900944833892</c:v>
                </c:pt>
                <c:pt idx="8835">
                  <c:v>1.4324900944833892</c:v>
                </c:pt>
                <c:pt idx="8836">
                  <c:v>1.4324900944833892</c:v>
                </c:pt>
                <c:pt idx="8837">
                  <c:v>1.429442243218531</c:v>
                </c:pt>
                <c:pt idx="8838">
                  <c:v>1.4263943919536726</c:v>
                </c:pt>
                <c:pt idx="8839">
                  <c:v>1.4263943919536726</c:v>
                </c:pt>
                <c:pt idx="8840">
                  <c:v>1.4263943919536726</c:v>
                </c:pt>
                <c:pt idx="8841">
                  <c:v>1.4233465406888144</c:v>
                </c:pt>
                <c:pt idx="8842">
                  <c:v>1.420298689423956</c:v>
                </c:pt>
                <c:pt idx="8843">
                  <c:v>1.420298689423956</c:v>
                </c:pt>
                <c:pt idx="8844">
                  <c:v>1.420298689423956</c:v>
                </c:pt>
                <c:pt idx="8845">
                  <c:v>1.4172508381590978</c:v>
                </c:pt>
                <c:pt idx="8846">
                  <c:v>1.4142029868942394</c:v>
                </c:pt>
                <c:pt idx="8847">
                  <c:v>1.4142029868942394</c:v>
                </c:pt>
                <c:pt idx="8848">
                  <c:v>1.4111551356293812</c:v>
                </c:pt>
                <c:pt idx="8849">
                  <c:v>1.408107284364523</c:v>
                </c:pt>
                <c:pt idx="8850">
                  <c:v>1.408107284364523</c:v>
                </c:pt>
                <c:pt idx="8851">
                  <c:v>1.408107284364523</c:v>
                </c:pt>
                <c:pt idx="8852">
                  <c:v>1.4050594330996649</c:v>
                </c:pt>
                <c:pt idx="8853">
                  <c:v>1.4020115818348062</c:v>
                </c:pt>
                <c:pt idx="8854">
                  <c:v>1.398963730569948</c:v>
                </c:pt>
                <c:pt idx="8855">
                  <c:v>1.398963730569948</c:v>
                </c:pt>
                <c:pt idx="8856">
                  <c:v>1.398963730569948</c:v>
                </c:pt>
                <c:pt idx="8857">
                  <c:v>1.3959158793050899</c:v>
                </c:pt>
                <c:pt idx="8858">
                  <c:v>1.3928680280402317</c:v>
                </c:pt>
                <c:pt idx="8859">
                  <c:v>1.3898201767753733</c:v>
                </c:pt>
                <c:pt idx="8860">
                  <c:v>1.3898201767753733</c:v>
                </c:pt>
                <c:pt idx="8861">
                  <c:v>1.3867723255105149</c:v>
                </c:pt>
                <c:pt idx="8862">
                  <c:v>1.3867723255105149</c:v>
                </c:pt>
                <c:pt idx="8863">
                  <c:v>1.3837244742456567</c:v>
                </c:pt>
                <c:pt idx="8864">
                  <c:v>1.3837244742456567</c:v>
                </c:pt>
                <c:pt idx="8865">
                  <c:v>1.3806766229807985</c:v>
                </c:pt>
                <c:pt idx="8866">
                  <c:v>1.3776287717159401</c:v>
                </c:pt>
                <c:pt idx="8867">
                  <c:v>1.3745809204510819</c:v>
                </c:pt>
                <c:pt idx="8868">
                  <c:v>1.3715330691862238</c:v>
                </c:pt>
                <c:pt idx="8869">
                  <c:v>1.3715330691862238</c:v>
                </c:pt>
                <c:pt idx="8870">
                  <c:v>1.3684852179213653</c:v>
                </c:pt>
                <c:pt idx="8871">
                  <c:v>1.3654373666565072</c:v>
                </c:pt>
                <c:pt idx="8872">
                  <c:v>1.3654373666565072</c:v>
                </c:pt>
                <c:pt idx="8873">
                  <c:v>1.3623895153916488</c:v>
                </c:pt>
                <c:pt idx="8874">
                  <c:v>1.3593416641267906</c:v>
                </c:pt>
                <c:pt idx="8875">
                  <c:v>1.3593416641267906</c:v>
                </c:pt>
                <c:pt idx="8876">
                  <c:v>1.3562938128619324</c:v>
                </c:pt>
                <c:pt idx="8877">
                  <c:v>1.3562938128619324</c:v>
                </c:pt>
                <c:pt idx="8878">
                  <c:v>1.3532459615970742</c:v>
                </c:pt>
                <c:pt idx="8879">
                  <c:v>1.3501981103322156</c:v>
                </c:pt>
                <c:pt idx="8880">
                  <c:v>1.3471502590673574</c:v>
                </c:pt>
                <c:pt idx="8881">
                  <c:v>1.3471502590673574</c:v>
                </c:pt>
                <c:pt idx="8882">
                  <c:v>1.3471502590673574</c:v>
                </c:pt>
                <c:pt idx="8883">
                  <c:v>1.3441024078024992</c:v>
                </c:pt>
                <c:pt idx="8884">
                  <c:v>1.3410545565376411</c:v>
                </c:pt>
                <c:pt idx="8885">
                  <c:v>1.3380067052727824</c:v>
                </c:pt>
                <c:pt idx="8886">
                  <c:v>1.3349588540079242</c:v>
                </c:pt>
                <c:pt idx="8887">
                  <c:v>1.3349588540079242</c:v>
                </c:pt>
                <c:pt idx="8888">
                  <c:v>1.3319110027430661</c:v>
                </c:pt>
                <c:pt idx="8889">
                  <c:v>1.3288631514782079</c:v>
                </c:pt>
                <c:pt idx="8890">
                  <c:v>1.3288631514782079</c:v>
                </c:pt>
                <c:pt idx="8891">
                  <c:v>1.3258153002133495</c:v>
                </c:pt>
                <c:pt idx="8892">
                  <c:v>1.3258153002133495</c:v>
                </c:pt>
                <c:pt idx="8893">
                  <c:v>1.3227674489484913</c:v>
                </c:pt>
                <c:pt idx="8894">
                  <c:v>1.3197195976836329</c:v>
                </c:pt>
                <c:pt idx="8895">
                  <c:v>1.3197195976836329</c:v>
                </c:pt>
                <c:pt idx="8896">
                  <c:v>1.3166717464187747</c:v>
                </c:pt>
                <c:pt idx="8897">
                  <c:v>1.3166717464187747</c:v>
                </c:pt>
                <c:pt idx="8898">
                  <c:v>1.3136238951539163</c:v>
                </c:pt>
                <c:pt idx="8899">
                  <c:v>1.3105760438890581</c:v>
                </c:pt>
                <c:pt idx="8900">
                  <c:v>1.3075281926241999</c:v>
                </c:pt>
                <c:pt idx="8901">
                  <c:v>1.3044803413593418</c:v>
                </c:pt>
                <c:pt idx="8902">
                  <c:v>1.3044803413593418</c:v>
                </c:pt>
                <c:pt idx="8903">
                  <c:v>1.3014324900944831</c:v>
                </c:pt>
                <c:pt idx="8904">
                  <c:v>1.3014324900944831</c:v>
                </c:pt>
                <c:pt idx="8905">
                  <c:v>1.298384638829625</c:v>
                </c:pt>
                <c:pt idx="8906">
                  <c:v>1.298384638829625</c:v>
                </c:pt>
                <c:pt idx="8907">
                  <c:v>1.2953367875647668</c:v>
                </c:pt>
                <c:pt idx="8908">
                  <c:v>1.2953367875647668</c:v>
                </c:pt>
                <c:pt idx="8909">
                  <c:v>1.2922889362999086</c:v>
                </c:pt>
                <c:pt idx="8910">
                  <c:v>1.2922889362999086</c:v>
                </c:pt>
                <c:pt idx="8911">
                  <c:v>1.2922889362999086</c:v>
                </c:pt>
                <c:pt idx="8912">
                  <c:v>1.2892410850350504</c:v>
                </c:pt>
                <c:pt idx="8913">
                  <c:v>1.2892410850350504</c:v>
                </c:pt>
                <c:pt idx="8914">
                  <c:v>1.2861932337701918</c:v>
                </c:pt>
                <c:pt idx="8915">
                  <c:v>1.2831453825053336</c:v>
                </c:pt>
                <c:pt idx="8916">
                  <c:v>1.2831453825053336</c:v>
                </c:pt>
                <c:pt idx="8917">
                  <c:v>1.2800975312404754</c:v>
                </c:pt>
                <c:pt idx="8918">
                  <c:v>1.2800975312404754</c:v>
                </c:pt>
                <c:pt idx="8919">
                  <c:v>1.2770496799756172</c:v>
                </c:pt>
                <c:pt idx="8920">
                  <c:v>1.2740018287107588</c:v>
                </c:pt>
                <c:pt idx="8921">
                  <c:v>1.2740018287107588</c:v>
                </c:pt>
                <c:pt idx="8922">
                  <c:v>1.2740018287107588</c:v>
                </c:pt>
                <c:pt idx="8923">
                  <c:v>1.2709539774459007</c:v>
                </c:pt>
                <c:pt idx="8924">
                  <c:v>1.2709539774459007</c:v>
                </c:pt>
                <c:pt idx="8925">
                  <c:v>1.2679061261810423</c:v>
                </c:pt>
                <c:pt idx="8926">
                  <c:v>1.2679061261810423</c:v>
                </c:pt>
                <c:pt idx="8927">
                  <c:v>1.2648582749161841</c:v>
                </c:pt>
                <c:pt idx="8928">
                  <c:v>1.2648582749161841</c:v>
                </c:pt>
                <c:pt idx="8929">
                  <c:v>1.2648582749161841</c:v>
                </c:pt>
                <c:pt idx="8930">
                  <c:v>1.2618104236513257</c:v>
                </c:pt>
                <c:pt idx="8931">
                  <c:v>1.2618104236513257</c:v>
                </c:pt>
                <c:pt idx="8932">
                  <c:v>1.2587625723864675</c:v>
                </c:pt>
                <c:pt idx="8933">
                  <c:v>1.2587625723864675</c:v>
                </c:pt>
                <c:pt idx="8934">
                  <c:v>1.2587625723864675</c:v>
                </c:pt>
                <c:pt idx="8935">
                  <c:v>1.2557147211216093</c:v>
                </c:pt>
                <c:pt idx="8936">
                  <c:v>1.2557147211216093</c:v>
                </c:pt>
                <c:pt idx="8937">
                  <c:v>1.2557147211216093</c:v>
                </c:pt>
                <c:pt idx="8938">
                  <c:v>1.2557147211216093</c:v>
                </c:pt>
                <c:pt idx="8939">
                  <c:v>1.2557147211216093</c:v>
                </c:pt>
                <c:pt idx="8940">
                  <c:v>1.2526668698567511</c:v>
                </c:pt>
                <c:pt idx="8941">
                  <c:v>1.2526668698567511</c:v>
                </c:pt>
                <c:pt idx="8942">
                  <c:v>1.2526668698567511</c:v>
                </c:pt>
                <c:pt idx="8943">
                  <c:v>1.2526668698567511</c:v>
                </c:pt>
                <c:pt idx="8944">
                  <c:v>1.2526668698567511</c:v>
                </c:pt>
                <c:pt idx="8945">
                  <c:v>1.2526668698567511</c:v>
                </c:pt>
                <c:pt idx="8946">
                  <c:v>1.2526668698567511</c:v>
                </c:pt>
                <c:pt idx="8947">
                  <c:v>1.2526668698567511</c:v>
                </c:pt>
                <c:pt idx="8948">
                  <c:v>1.2526668698567511</c:v>
                </c:pt>
                <c:pt idx="8949">
                  <c:v>1.2526668698567511</c:v>
                </c:pt>
                <c:pt idx="8950">
                  <c:v>1.2526668698567511</c:v>
                </c:pt>
                <c:pt idx="8951">
                  <c:v>1.2526668698567511</c:v>
                </c:pt>
                <c:pt idx="8952">
                  <c:v>1.2526668698567511</c:v>
                </c:pt>
                <c:pt idx="8953">
                  <c:v>1.2526668698567511</c:v>
                </c:pt>
                <c:pt idx="8954">
                  <c:v>1.2526668698567511</c:v>
                </c:pt>
                <c:pt idx="8955">
                  <c:v>1.2557147211216093</c:v>
                </c:pt>
                <c:pt idx="8956">
                  <c:v>1.2557147211216093</c:v>
                </c:pt>
                <c:pt idx="8957">
                  <c:v>1.2557147211216093</c:v>
                </c:pt>
                <c:pt idx="8958">
                  <c:v>1.2557147211216093</c:v>
                </c:pt>
                <c:pt idx="8959">
                  <c:v>1.2557147211216093</c:v>
                </c:pt>
                <c:pt idx="8960">
                  <c:v>1.2587625723864675</c:v>
                </c:pt>
                <c:pt idx="8961">
                  <c:v>1.2587625723864675</c:v>
                </c:pt>
                <c:pt idx="8962">
                  <c:v>1.2587625723864675</c:v>
                </c:pt>
                <c:pt idx="8963">
                  <c:v>1.2587625723864675</c:v>
                </c:pt>
                <c:pt idx="8964">
                  <c:v>1.2618104236513257</c:v>
                </c:pt>
                <c:pt idx="8965">
                  <c:v>1.2648582749161841</c:v>
                </c:pt>
                <c:pt idx="8966">
                  <c:v>1.2648582749161841</c:v>
                </c:pt>
                <c:pt idx="8967">
                  <c:v>1.2648582749161841</c:v>
                </c:pt>
                <c:pt idx="8968">
                  <c:v>1.2679061261810423</c:v>
                </c:pt>
                <c:pt idx="8969">
                  <c:v>1.2679061261810423</c:v>
                </c:pt>
                <c:pt idx="8970">
                  <c:v>1.2709539774459007</c:v>
                </c:pt>
                <c:pt idx="8971">
                  <c:v>1.2709539774459007</c:v>
                </c:pt>
                <c:pt idx="8972">
                  <c:v>1.2740018287107588</c:v>
                </c:pt>
                <c:pt idx="8973">
                  <c:v>1.2740018287107588</c:v>
                </c:pt>
                <c:pt idx="8974">
                  <c:v>1.2770496799756172</c:v>
                </c:pt>
                <c:pt idx="8975">
                  <c:v>1.2770496799756172</c:v>
                </c:pt>
                <c:pt idx="8976">
                  <c:v>1.2800975312404754</c:v>
                </c:pt>
                <c:pt idx="8977">
                  <c:v>1.2800975312404754</c:v>
                </c:pt>
                <c:pt idx="8978">
                  <c:v>1.2831453825053336</c:v>
                </c:pt>
                <c:pt idx="8979">
                  <c:v>1.2861932337701918</c:v>
                </c:pt>
                <c:pt idx="8980">
                  <c:v>1.2861932337701918</c:v>
                </c:pt>
                <c:pt idx="8981">
                  <c:v>1.2892410850350504</c:v>
                </c:pt>
                <c:pt idx="8982">
                  <c:v>1.2892410850350504</c:v>
                </c:pt>
                <c:pt idx="8983">
                  <c:v>1.2922889362999086</c:v>
                </c:pt>
                <c:pt idx="8984">
                  <c:v>1.2922889362999086</c:v>
                </c:pt>
                <c:pt idx="8985">
                  <c:v>1.2953367875647668</c:v>
                </c:pt>
                <c:pt idx="8986">
                  <c:v>1.298384638829625</c:v>
                </c:pt>
                <c:pt idx="8987">
                  <c:v>1.298384638829625</c:v>
                </c:pt>
                <c:pt idx="8988">
                  <c:v>1.298384638829625</c:v>
                </c:pt>
                <c:pt idx="8989">
                  <c:v>1.3014324900944831</c:v>
                </c:pt>
                <c:pt idx="8990">
                  <c:v>1.3014324900944831</c:v>
                </c:pt>
                <c:pt idx="8991">
                  <c:v>1.3044803413593418</c:v>
                </c:pt>
                <c:pt idx="8992">
                  <c:v>1.3075281926241999</c:v>
                </c:pt>
                <c:pt idx="8993">
                  <c:v>1.3075281926241999</c:v>
                </c:pt>
                <c:pt idx="8994">
                  <c:v>1.3105760438890581</c:v>
                </c:pt>
                <c:pt idx="8995">
                  <c:v>1.3136238951539163</c:v>
                </c:pt>
                <c:pt idx="8996">
                  <c:v>1.3136238951539163</c:v>
                </c:pt>
                <c:pt idx="8997">
                  <c:v>1.3166717464187747</c:v>
                </c:pt>
                <c:pt idx="8998">
                  <c:v>1.3166717464187747</c:v>
                </c:pt>
                <c:pt idx="8999">
                  <c:v>1.3197195976836329</c:v>
                </c:pt>
                <c:pt idx="9000">
                  <c:v>1.3227674489484913</c:v>
                </c:pt>
                <c:pt idx="9001">
                  <c:v>1.3227674489484913</c:v>
                </c:pt>
                <c:pt idx="9002">
                  <c:v>1.3258153002133495</c:v>
                </c:pt>
                <c:pt idx="9003">
                  <c:v>1.3288631514782079</c:v>
                </c:pt>
                <c:pt idx="9004">
                  <c:v>1.3288631514782079</c:v>
                </c:pt>
                <c:pt idx="9005">
                  <c:v>1.3319110027430661</c:v>
                </c:pt>
                <c:pt idx="9006">
                  <c:v>1.3319110027430661</c:v>
                </c:pt>
                <c:pt idx="9007">
                  <c:v>1.3349588540079242</c:v>
                </c:pt>
                <c:pt idx="9008">
                  <c:v>1.3380067052727824</c:v>
                </c:pt>
                <c:pt idx="9009">
                  <c:v>1.3380067052727824</c:v>
                </c:pt>
                <c:pt idx="9010">
                  <c:v>1.3410545565376411</c:v>
                </c:pt>
                <c:pt idx="9011">
                  <c:v>1.3410545565376411</c:v>
                </c:pt>
                <c:pt idx="9012">
                  <c:v>1.3441024078024992</c:v>
                </c:pt>
                <c:pt idx="9013">
                  <c:v>1.3471502590673574</c:v>
                </c:pt>
                <c:pt idx="9014">
                  <c:v>1.3471502590673574</c:v>
                </c:pt>
                <c:pt idx="9015">
                  <c:v>1.3471502590673574</c:v>
                </c:pt>
                <c:pt idx="9016">
                  <c:v>1.3471502590673574</c:v>
                </c:pt>
                <c:pt idx="9017">
                  <c:v>1.3501981103322156</c:v>
                </c:pt>
                <c:pt idx="9018">
                  <c:v>1.3501981103322156</c:v>
                </c:pt>
                <c:pt idx="9019">
                  <c:v>1.3501981103322156</c:v>
                </c:pt>
                <c:pt idx="9020">
                  <c:v>1.3532459615970742</c:v>
                </c:pt>
                <c:pt idx="9021">
                  <c:v>1.3562938128619324</c:v>
                </c:pt>
                <c:pt idx="9022">
                  <c:v>1.3562938128619324</c:v>
                </c:pt>
                <c:pt idx="9023">
                  <c:v>1.3562938128619324</c:v>
                </c:pt>
                <c:pt idx="9024">
                  <c:v>1.3593416641267906</c:v>
                </c:pt>
                <c:pt idx="9025">
                  <c:v>1.3593416641267906</c:v>
                </c:pt>
                <c:pt idx="9026">
                  <c:v>1.3593416641267906</c:v>
                </c:pt>
                <c:pt idx="9027">
                  <c:v>1.3623895153916488</c:v>
                </c:pt>
                <c:pt idx="9028">
                  <c:v>1.3623895153916488</c:v>
                </c:pt>
                <c:pt idx="9029">
                  <c:v>1.3623895153916488</c:v>
                </c:pt>
                <c:pt idx="9030">
                  <c:v>1.3623895153916488</c:v>
                </c:pt>
                <c:pt idx="9031">
                  <c:v>1.3623895153916488</c:v>
                </c:pt>
                <c:pt idx="9032">
                  <c:v>1.3623895153916488</c:v>
                </c:pt>
                <c:pt idx="9033">
                  <c:v>1.3654373666565072</c:v>
                </c:pt>
                <c:pt idx="9034">
                  <c:v>1.3654373666565072</c:v>
                </c:pt>
                <c:pt idx="9035">
                  <c:v>1.3654373666565072</c:v>
                </c:pt>
                <c:pt idx="9036">
                  <c:v>1.3684852179213653</c:v>
                </c:pt>
                <c:pt idx="9037">
                  <c:v>1.3684852179213653</c:v>
                </c:pt>
                <c:pt idx="9038">
                  <c:v>1.3684852179213653</c:v>
                </c:pt>
                <c:pt idx="9039">
                  <c:v>1.3684852179213653</c:v>
                </c:pt>
                <c:pt idx="9040">
                  <c:v>1.3684852179213653</c:v>
                </c:pt>
                <c:pt idx="9041">
                  <c:v>1.3715330691862238</c:v>
                </c:pt>
                <c:pt idx="9042">
                  <c:v>1.3684852179213653</c:v>
                </c:pt>
                <c:pt idx="9043">
                  <c:v>1.3684852179213653</c:v>
                </c:pt>
                <c:pt idx="9044">
                  <c:v>1.3715330691862238</c:v>
                </c:pt>
                <c:pt idx="9045">
                  <c:v>1.3715330691862238</c:v>
                </c:pt>
                <c:pt idx="9046">
                  <c:v>1.3715330691862238</c:v>
                </c:pt>
                <c:pt idx="9047">
                  <c:v>1.3684852179213653</c:v>
                </c:pt>
                <c:pt idx="9048">
                  <c:v>1.3684852179213653</c:v>
                </c:pt>
                <c:pt idx="9049">
                  <c:v>1.3715330691862238</c:v>
                </c:pt>
                <c:pt idx="9050">
                  <c:v>1.3715330691862238</c:v>
                </c:pt>
                <c:pt idx="9051">
                  <c:v>1.3715330691862238</c:v>
                </c:pt>
                <c:pt idx="9052">
                  <c:v>1.3715330691862238</c:v>
                </c:pt>
                <c:pt idx="9053">
                  <c:v>1.3684852179213653</c:v>
                </c:pt>
                <c:pt idx="9054">
                  <c:v>1.3684852179213653</c:v>
                </c:pt>
                <c:pt idx="9055">
                  <c:v>1.3684852179213653</c:v>
                </c:pt>
                <c:pt idx="9056">
                  <c:v>1.3684852179213653</c:v>
                </c:pt>
                <c:pt idx="9057">
                  <c:v>1.3684852179213653</c:v>
                </c:pt>
                <c:pt idx="9058">
                  <c:v>1.3684852179213653</c:v>
                </c:pt>
                <c:pt idx="9059">
                  <c:v>1.3684852179213653</c:v>
                </c:pt>
                <c:pt idx="9060">
                  <c:v>1.3654373666565072</c:v>
                </c:pt>
                <c:pt idx="9061">
                  <c:v>1.3654373666565072</c:v>
                </c:pt>
                <c:pt idx="9062">
                  <c:v>1.3654373666565072</c:v>
                </c:pt>
                <c:pt idx="9063">
                  <c:v>1.3654373666565072</c:v>
                </c:pt>
                <c:pt idx="9064">
                  <c:v>1.3654373666565072</c:v>
                </c:pt>
                <c:pt idx="9065">
                  <c:v>1.3654373666565072</c:v>
                </c:pt>
                <c:pt idx="9066">
                  <c:v>1.3623895153916488</c:v>
                </c:pt>
                <c:pt idx="9067">
                  <c:v>1.3623895153916488</c:v>
                </c:pt>
                <c:pt idx="9068">
                  <c:v>1.3623895153916488</c:v>
                </c:pt>
                <c:pt idx="9069">
                  <c:v>1.3593416641267906</c:v>
                </c:pt>
                <c:pt idx="9070">
                  <c:v>1.3593416641267906</c:v>
                </c:pt>
                <c:pt idx="9071">
                  <c:v>1.3593416641267906</c:v>
                </c:pt>
                <c:pt idx="9072">
                  <c:v>1.3593416641267906</c:v>
                </c:pt>
                <c:pt idx="9073">
                  <c:v>1.3562938128619324</c:v>
                </c:pt>
                <c:pt idx="9074">
                  <c:v>1.3532459615970742</c:v>
                </c:pt>
                <c:pt idx="9075">
                  <c:v>1.3532459615970742</c:v>
                </c:pt>
                <c:pt idx="9076">
                  <c:v>1.3532459615970742</c:v>
                </c:pt>
                <c:pt idx="9077">
                  <c:v>1.3532459615970742</c:v>
                </c:pt>
                <c:pt idx="9078">
                  <c:v>1.3501981103322156</c:v>
                </c:pt>
                <c:pt idx="9079">
                  <c:v>1.3501981103322156</c:v>
                </c:pt>
                <c:pt idx="9080">
                  <c:v>1.3471502590673574</c:v>
                </c:pt>
                <c:pt idx="9081">
                  <c:v>1.3471502590673574</c:v>
                </c:pt>
                <c:pt idx="9082">
                  <c:v>1.3441024078024992</c:v>
                </c:pt>
                <c:pt idx="9083">
                  <c:v>1.3441024078024992</c:v>
                </c:pt>
                <c:pt idx="9084">
                  <c:v>1.3441024078024992</c:v>
                </c:pt>
                <c:pt idx="9085">
                  <c:v>1.3441024078024992</c:v>
                </c:pt>
                <c:pt idx="9086">
                  <c:v>1.3410545565376411</c:v>
                </c:pt>
                <c:pt idx="9087">
                  <c:v>1.3380067052727824</c:v>
                </c:pt>
                <c:pt idx="9088">
                  <c:v>1.3380067052727824</c:v>
                </c:pt>
                <c:pt idx="9089">
                  <c:v>1.3380067052727824</c:v>
                </c:pt>
                <c:pt idx="9090">
                  <c:v>1.3349588540079242</c:v>
                </c:pt>
                <c:pt idx="9091">
                  <c:v>1.3319110027430661</c:v>
                </c:pt>
                <c:pt idx="9092">
                  <c:v>1.3319110027430661</c:v>
                </c:pt>
                <c:pt idx="9093">
                  <c:v>1.3288631514782079</c:v>
                </c:pt>
                <c:pt idx="9094">
                  <c:v>1.3258153002133495</c:v>
                </c:pt>
                <c:pt idx="9095">
                  <c:v>1.3258153002133495</c:v>
                </c:pt>
                <c:pt idx="9096">
                  <c:v>1.3227674489484913</c:v>
                </c:pt>
                <c:pt idx="9097">
                  <c:v>1.3227674489484913</c:v>
                </c:pt>
                <c:pt idx="9098">
                  <c:v>1.3197195976836329</c:v>
                </c:pt>
                <c:pt idx="9099">
                  <c:v>1.3197195976836329</c:v>
                </c:pt>
                <c:pt idx="9100">
                  <c:v>1.3166717464187747</c:v>
                </c:pt>
                <c:pt idx="9101">
                  <c:v>1.3136238951539163</c:v>
                </c:pt>
                <c:pt idx="9102">
                  <c:v>1.3136238951539163</c:v>
                </c:pt>
                <c:pt idx="9103">
                  <c:v>1.3136238951539163</c:v>
                </c:pt>
                <c:pt idx="9104">
                  <c:v>1.3075281926241999</c:v>
                </c:pt>
                <c:pt idx="9105">
                  <c:v>1.3075281926241999</c:v>
                </c:pt>
                <c:pt idx="9106">
                  <c:v>1.3075281926241999</c:v>
                </c:pt>
                <c:pt idx="9107">
                  <c:v>1.3075281926241999</c:v>
                </c:pt>
                <c:pt idx="9108">
                  <c:v>1.3044803413593418</c:v>
                </c:pt>
                <c:pt idx="9109">
                  <c:v>1.3044803413593418</c:v>
                </c:pt>
                <c:pt idx="9110">
                  <c:v>1.3014324900944831</c:v>
                </c:pt>
                <c:pt idx="9111">
                  <c:v>1.298384638829625</c:v>
                </c:pt>
                <c:pt idx="9112">
                  <c:v>1.298384638829625</c:v>
                </c:pt>
                <c:pt idx="9113">
                  <c:v>1.2953367875647668</c:v>
                </c:pt>
                <c:pt idx="9114">
                  <c:v>1.2922889362999086</c:v>
                </c:pt>
                <c:pt idx="9115">
                  <c:v>1.2892410850350504</c:v>
                </c:pt>
                <c:pt idx="9116">
                  <c:v>1.2892410850350504</c:v>
                </c:pt>
                <c:pt idx="9117">
                  <c:v>1.2892410850350504</c:v>
                </c:pt>
                <c:pt idx="9118">
                  <c:v>1.2861932337701918</c:v>
                </c:pt>
                <c:pt idx="9119">
                  <c:v>1.2831453825053336</c:v>
                </c:pt>
                <c:pt idx="9120">
                  <c:v>1.2800975312404754</c:v>
                </c:pt>
                <c:pt idx="9121">
                  <c:v>1.2800975312404754</c:v>
                </c:pt>
                <c:pt idx="9122">
                  <c:v>1.2770496799756172</c:v>
                </c:pt>
                <c:pt idx="9123">
                  <c:v>1.2740018287107588</c:v>
                </c:pt>
                <c:pt idx="9124">
                  <c:v>1.2709539774459007</c:v>
                </c:pt>
                <c:pt idx="9125">
                  <c:v>1.2679061261810423</c:v>
                </c:pt>
                <c:pt idx="9126">
                  <c:v>1.2679061261810423</c:v>
                </c:pt>
                <c:pt idx="9127">
                  <c:v>1.2679061261810423</c:v>
                </c:pt>
                <c:pt idx="9128">
                  <c:v>1.2648582749161841</c:v>
                </c:pt>
                <c:pt idx="9129">
                  <c:v>1.2648582749161841</c:v>
                </c:pt>
                <c:pt idx="9130">
                  <c:v>1.2618104236513257</c:v>
                </c:pt>
                <c:pt idx="9131">
                  <c:v>1.2587625723864675</c:v>
                </c:pt>
                <c:pt idx="9132">
                  <c:v>1.2557147211216093</c:v>
                </c:pt>
                <c:pt idx="9133">
                  <c:v>1.2526668698567511</c:v>
                </c:pt>
                <c:pt idx="9134">
                  <c:v>1.2526668698567511</c:v>
                </c:pt>
                <c:pt idx="9135">
                  <c:v>1.2496190185918925</c:v>
                </c:pt>
                <c:pt idx="9136">
                  <c:v>1.2496190185918925</c:v>
                </c:pt>
                <c:pt idx="9137">
                  <c:v>1.2465711673270343</c:v>
                </c:pt>
                <c:pt idx="9138">
                  <c:v>1.2435233160621761</c:v>
                </c:pt>
                <c:pt idx="9139">
                  <c:v>1.240475464797318</c:v>
                </c:pt>
                <c:pt idx="9140">
                  <c:v>1.240475464797318</c:v>
                </c:pt>
                <c:pt idx="9141">
                  <c:v>1.240475464797318</c:v>
                </c:pt>
                <c:pt idx="9142">
                  <c:v>1.2374276135324593</c:v>
                </c:pt>
                <c:pt idx="9143">
                  <c:v>1.2343797622676012</c:v>
                </c:pt>
                <c:pt idx="9144">
                  <c:v>1.2343797622676012</c:v>
                </c:pt>
                <c:pt idx="9145">
                  <c:v>1.231331911002743</c:v>
                </c:pt>
                <c:pt idx="9146">
                  <c:v>1.2282840597378848</c:v>
                </c:pt>
                <c:pt idx="9147">
                  <c:v>1.2282840597378848</c:v>
                </c:pt>
                <c:pt idx="9148">
                  <c:v>1.2252362084730264</c:v>
                </c:pt>
                <c:pt idx="9149">
                  <c:v>1.2252362084730264</c:v>
                </c:pt>
                <c:pt idx="9150">
                  <c:v>1.2221883572081682</c:v>
                </c:pt>
                <c:pt idx="9151">
                  <c:v>1.2191405059433098</c:v>
                </c:pt>
                <c:pt idx="9152">
                  <c:v>1.2191405059433098</c:v>
                </c:pt>
                <c:pt idx="9153">
                  <c:v>1.2130448034135934</c:v>
                </c:pt>
                <c:pt idx="9154">
                  <c:v>1.2130448034135934</c:v>
                </c:pt>
                <c:pt idx="9155">
                  <c:v>1.2130448034135934</c:v>
                </c:pt>
                <c:pt idx="9156">
                  <c:v>1.2099969521487353</c:v>
                </c:pt>
                <c:pt idx="9157">
                  <c:v>1.2069491008838769</c:v>
                </c:pt>
                <c:pt idx="9158">
                  <c:v>1.2039012496190187</c:v>
                </c:pt>
                <c:pt idx="9159">
                  <c:v>1.2039012496190187</c:v>
                </c:pt>
                <c:pt idx="9160">
                  <c:v>1.2008533983541603</c:v>
                </c:pt>
                <c:pt idx="9161">
                  <c:v>1.2008533983541603</c:v>
                </c:pt>
                <c:pt idx="9162">
                  <c:v>1.1978055470893021</c:v>
                </c:pt>
                <c:pt idx="9163">
                  <c:v>1.1978055470893021</c:v>
                </c:pt>
                <c:pt idx="9164">
                  <c:v>1.1947576958244437</c:v>
                </c:pt>
                <c:pt idx="9165">
                  <c:v>1.1917098445595855</c:v>
                </c:pt>
                <c:pt idx="9166">
                  <c:v>1.1917098445595855</c:v>
                </c:pt>
                <c:pt idx="9167">
                  <c:v>1.1886619932947271</c:v>
                </c:pt>
                <c:pt idx="9168">
                  <c:v>1.1856141420298689</c:v>
                </c:pt>
                <c:pt idx="9169">
                  <c:v>1.1825662907650105</c:v>
                </c:pt>
                <c:pt idx="9170">
                  <c:v>1.1825662907650105</c:v>
                </c:pt>
                <c:pt idx="9171">
                  <c:v>1.1825662907650105</c:v>
                </c:pt>
                <c:pt idx="9172">
                  <c:v>1.1795184395001523</c:v>
                </c:pt>
                <c:pt idx="9173">
                  <c:v>1.1764705882352939</c:v>
                </c:pt>
                <c:pt idx="9174">
                  <c:v>1.1764705882352939</c:v>
                </c:pt>
                <c:pt idx="9175">
                  <c:v>1.1764705882352939</c:v>
                </c:pt>
                <c:pt idx="9176">
                  <c:v>1.1764705882352939</c:v>
                </c:pt>
                <c:pt idx="9177">
                  <c:v>1.1703748857055776</c:v>
                </c:pt>
                <c:pt idx="9178">
                  <c:v>1.1703748857055776</c:v>
                </c:pt>
                <c:pt idx="9179">
                  <c:v>1.1703748857055776</c:v>
                </c:pt>
                <c:pt idx="9180">
                  <c:v>1.164279183175861</c:v>
                </c:pt>
                <c:pt idx="9181">
                  <c:v>1.164279183175861</c:v>
                </c:pt>
                <c:pt idx="9182">
                  <c:v>1.1612313319110028</c:v>
                </c:pt>
                <c:pt idx="9183">
                  <c:v>1.1581834806461444</c:v>
                </c:pt>
                <c:pt idx="9184">
                  <c:v>1.1551356293812862</c:v>
                </c:pt>
                <c:pt idx="9185">
                  <c:v>1.1551356293812862</c:v>
                </c:pt>
                <c:pt idx="9186">
                  <c:v>1.1551356293812862</c:v>
                </c:pt>
                <c:pt idx="9187">
                  <c:v>1.1520877781164278</c:v>
                </c:pt>
                <c:pt idx="9188">
                  <c:v>1.1520877781164278</c:v>
                </c:pt>
                <c:pt idx="9189">
                  <c:v>1.1490399268515696</c:v>
                </c:pt>
                <c:pt idx="9190">
                  <c:v>1.1490399268515696</c:v>
                </c:pt>
                <c:pt idx="9191">
                  <c:v>1.1459920755867112</c:v>
                </c:pt>
                <c:pt idx="9192">
                  <c:v>1.1459920755867112</c:v>
                </c:pt>
                <c:pt idx="9193">
                  <c:v>1.1429442243218531</c:v>
                </c:pt>
                <c:pt idx="9194">
                  <c:v>1.1429442243218531</c:v>
                </c:pt>
                <c:pt idx="9195">
                  <c:v>1.1429442243218531</c:v>
                </c:pt>
                <c:pt idx="9196">
                  <c:v>1.1398963730569949</c:v>
                </c:pt>
                <c:pt idx="9197">
                  <c:v>1.1398963730569949</c:v>
                </c:pt>
                <c:pt idx="9198">
                  <c:v>1.1368485217921365</c:v>
                </c:pt>
                <c:pt idx="9199">
                  <c:v>1.1368485217921365</c:v>
                </c:pt>
                <c:pt idx="9200">
                  <c:v>1.1368485217921365</c:v>
                </c:pt>
                <c:pt idx="9201">
                  <c:v>1.1338006705272783</c:v>
                </c:pt>
                <c:pt idx="9202">
                  <c:v>1.1307528192624199</c:v>
                </c:pt>
                <c:pt idx="9203">
                  <c:v>1.1307528192624199</c:v>
                </c:pt>
                <c:pt idx="9204">
                  <c:v>1.1307528192624199</c:v>
                </c:pt>
                <c:pt idx="9205">
                  <c:v>1.1277049679975617</c:v>
                </c:pt>
                <c:pt idx="9206">
                  <c:v>1.1277049679975617</c:v>
                </c:pt>
                <c:pt idx="9207">
                  <c:v>1.1277049679975617</c:v>
                </c:pt>
                <c:pt idx="9208">
                  <c:v>1.1246571167327033</c:v>
                </c:pt>
                <c:pt idx="9209">
                  <c:v>1.1246571167327033</c:v>
                </c:pt>
                <c:pt idx="9210">
                  <c:v>1.1246571167327033</c:v>
                </c:pt>
                <c:pt idx="9211">
                  <c:v>1.1246571167327033</c:v>
                </c:pt>
                <c:pt idx="9212">
                  <c:v>1.1216092654678451</c:v>
                </c:pt>
                <c:pt idx="9213">
                  <c:v>1.1185614142029867</c:v>
                </c:pt>
                <c:pt idx="9214">
                  <c:v>1.1185614142029867</c:v>
                </c:pt>
                <c:pt idx="9215">
                  <c:v>1.1185614142029867</c:v>
                </c:pt>
                <c:pt idx="9216">
                  <c:v>1.1185614142029867</c:v>
                </c:pt>
                <c:pt idx="9217">
                  <c:v>1.1185614142029867</c:v>
                </c:pt>
                <c:pt idx="9218">
                  <c:v>1.1185614142029867</c:v>
                </c:pt>
                <c:pt idx="9219">
                  <c:v>1.1155135629381285</c:v>
                </c:pt>
                <c:pt idx="9220">
                  <c:v>1.1124657116732704</c:v>
                </c:pt>
                <c:pt idx="9221">
                  <c:v>1.1124657116732704</c:v>
                </c:pt>
                <c:pt idx="9222">
                  <c:v>1.1124657116732704</c:v>
                </c:pt>
                <c:pt idx="9223">
                  <c:v>1.1124657116732704</c:v>
                </c:pt>
                <c:pt idx="9224">
                  <c:v>1.1124657116732704</c:v>
                </c:pt>
                <c:pt idx="9225">
                  <c:v>1.1124657116732704</c:v>
                </c:pt>
                <c:pt idx="9226">
                  <c:v>1.1094178604084122</c:v>
                </c:pt>
                <c:pt idx="9227">
                  <c:v>1.1094178604084122</c:v>
                </c:pt>
                <c:pt idx="9228">
                  <c:v>1.1094178604084122</c:v>
                </c:pt>
                <c:pt idx="9229">
                  <c:v>1.1094178604084122</c:v>
                </c:pt>
                <c:pt idx="9230">
                  <c:v>1.1063700091435538</c:v>
                </c:pt>
                <c:pt idx="9231">
                  <c:v>1.1063700091435538</c:v>
                </c:pt>
                <c:pt idx="9232">
                  <c:v>1.1063700091435538</c:v>
                </c:pt>
                <c:pt idx="9233">
                  <c:v>1.1063700091435538</c:v>
                </c:pt>
                <c:pt idx="9234">
                  <c:v>1.1063700091435538</c:v>
                </c:pt>
                <c:pt idx="9235">
                  <c:v>1.1063700091435538</c:v>
                </c:pt>
                <c:pt idx="9236">
                  <c:v>1.1033221578786956</c:v>
                </c:pt>
                <c:pt idx="9237">
                  <c:v>1.1033221578786956</c:v>
                </c:pt>
                <c:pt idx="9238">
                  <c:v>1.1033221578786956</c:v>
                </c:pt>
                <c:pt idx="9239">
                  <c:v>1.1033221578786956</c:v>
                </c:pt>
                <c:pt idx="9240">
                  <c:v>1.1033221578786956</c:v>
                </c:pt>
                <c:pt idx="9241">
                  <c:v>1.1033221578786956</c:v>
                </c:pt>
                <c:pt idx="9242">
                  <c:v>1.1033221578786956</c:v>
                </c:pt>
                <c:pt idx="9243">
                  <c:v>1.1033221578786956</c:v>
                </c:pt>
                <c:pt idx="9244">
                  <c:v>1.1033221578786956</c:v>
                </c:pt>
                <c:pt idx="9245">
                  <c:v>1.1033221578786956</c:v>
                </c:pt>
                <c:pt idx="9246">
                  <c:v>1.1033221578786956</c:v>
                </c:pt>
                <c:pt idx="9247">
                  <c:v>1.1033221578786956</c:v>
                </c:pt>
                <c:pt idx="9248">
                  <c:v>1.1033221578786956</c:v>
                </c:pt>
                <c:pt idx="9249">
                  <c:v>1.1033221578786956</c:v>
                </c:pt>
                <c:pt idx="9250">
                  <c:v>1.1033221578786956</c:v>
                </c:pt>
                <c:pt idx="9251">
                  <c:v>1.1033221578786956</c:v>
                </c:pt>
                <c:pt idx="9252">
                  <c:v>1.1033221578786956</c:v>
                </c:pt>
                <c:pt idx="9253">
                  <c:v>1.1033221578786956</c:v>
                </c:pt>
                <c:pt idx="9254">
                  <c:v>1.1094178604084122</c:v>
                </c:pt>
                <c:pt idx="9255">
                  <c:v>1.1063700091435538</c:v>
                </c:pt>
                <c:pt idx="9256">
                  <c:v>1.1063700091435538</c:v>
                </c:pt>
                <c:pt idx="9257">
                  <c:v>1.1094178604084122</c:v>
                </c:pt>
                <c:pt idx="9258">
                  <c:v>1.1094178604084122</c:v>
                </c:pt>
                <c:pt idx="9259">
                  <c:v>1.1094178604084122</c:v>
                </c:pt>
                <c:pt idx="9260">
                  <c:v>1.1094178604084122</c:v>
                </c:pt>
                <c:pt idx="9261">
                  <c:v>1.1124657116732704</c:v>
                </c:pt>
                <c:pt idx="9262">
                  <c:v>1.1124657116732704</c:v>
                </c:pt>
                <c:pt idx="9263">
                  <c:v>1.1155135629381285</c:v>
                </c:pt>
                <c:pt idx="9264">
                  <c:v>1.1155135629381285</c:v>
                </c:pt>
                <c:pt idx="9265">
                  <c:v>1.1185614142029867</c:v>
                </c:pt>
                <c:pt idx="9266">
                  <c:v>1.1185614142029867</c:v>
                </c:pt>
                <c:pt idx="9267">
                  <c:v>1.1216092654678451</c:v>
                </c:pt>
                <c:pt idx="9268">
                  <c:v>1.1216092654678451</c:v>
                </c:pt>
                <c:pt idx="9269">
                  <c:v>1.1246571167327033</c:v>
                </c:pt>
                <c:pt idx="9270">
                  <c:v>1.1277049679975617</c:v>
                </c:pt>
                <c:pt idx="9271">
                  <c:v>1.1277049679975617</c:v>
                </c:pt>
                <c:pt idx="9272">
                  <c:v>1.1307528192624199</c:v>
                </c:pt>
                <c:pt idx="9273">
                  <c:v>1.1307528192624199</c:v>
                </c:pt>
                <c:pt idx="9274">
                  <c:v>1.1338006705272783</c:v>
                </c:pt>
                <c:pt idx="9275">
                  <c:v>1.1338006705272783</c:v>
                </c:pt>
                <c:pt idx="9276">
                  <c:v>1.1398963730569949</c:v>
                </c:pt>
                <c:pt idx="9277">
                  <c:v>1.1429442243218531</c:v>
                </c:pt>
                <c:pt idx="9278">
                  <c:v>1.1429442243218531</c:v>
                </c:pt>
                <c:pt idx="9279">
                  <c:v>1.1459920755867112</c:v>
                </c:pt>
                <c:pt idx="9280">
                  <c:v>1.1490399268515696</c:v>
                </c:pt>
                <c:pt idx="9281">
                  <c:v>1.1490399268515696</c:v>
                </c:pt>
                <c:pt idx="9282">
                  <c:v>1.1520877781164278</c:v>
                </c:pt>
                <c:pt idx="9283">
                  <c:v>1.1551356293812862</c:v>
                </c:pt>
                <c:pt idx="9284">
                  <c:v>1.1581834806461444</c:v>
                </c:pt>
                <c:pt idx="9285">
                  <c:v>1.1612313319110028</c:v>
                </c:pt>
                <c:pt idx="9286">
                  <c:v>1.164279183175861</c:v>
                </c:pt>
                <c:pt idx="9287">
                  <c:v>1.1673270344407192</c:v>
                </c:pt>
                <c:pt idx="9288">
                  <c:v>1.1734227369704358</c:v>
                </c:pt>
                <c:pt idx="9289">
                  <c:v>1.1734227369704358</c:v>
                </c:pt>
                <c:pt idx="9290">
                  <c:v>1.1764705882352939</c:v>
                </c:pt>
                <c:pt idx="9291">
                  <c:v>1.1795184395001523</c:v>
                </c:pt>
                <c:pt idx="9292">
                  <c:v>1.1825662907650105</c:v>
                </c:pt>
                <c:pt idx="9293">
                  <c:v>1.1825662907650105</c:v>
                </c:pt>
                <c:pt idx="9294">
                  <c:v>1.1856141420298689</c:v>
                </c:pt>
                <c:pt idx="9295">
                  <c:v>1.1886619932947271</c:v>
                </c:pt>
                <c:pt idx="9296">
                  <c:v>1.1917098445595855</c:v>
                </c:pt>
                <c:pt idx="9297">
                  <c:v>1.1947576958244437</c:v>
                </c:pt>
                <c:pt idx="9298">
                  <c:v>1.1978055470893021</c:v>
                </c:pt>
                <c:pt idx="9299">
                  <c:v>1.2008533983541603</c:v>
                </c:pt>
                <c:pt idx="9300">
                  <c:v>1.2039012496190187</c:v>
                </c:pt>
                <c:pt idx="9301">
                  <c:v>1.2069491008838769</c:v>
                </c:pt>
                <c:pt idx="9302">
                  <c:v>1.2099969521487353</c:v>
                </c:pt>
                <c:pt idx="9303">
                  <c:v>1.2160926546784516</c:v>
                </c:pt>
                <c:pt idx="9304">
                  <c:v>1.2130448034135934</c:v>
                </c:pt>
                <c:pt idx="9305">
                  <c:v>1.2160926546784516</c:v>
                </c:pt>
                <c:pt idx="9306">
                  <c:v>1.2191405059433098</c:v>
                </c:pt>
                <c:pt idx="9307">
                  <c:v>1.2191405059433098</c:v>
                </c:pt>
                <c:pt idx="9308">
                  <c:v>1.2221883572081682</c:v>
                </c:pt>
                <c:pt idx="9309">
                  <c:v>1.2252362084730264</c:v>
                </c:pt>
                <c:pt idx="9310">
                  <c:v>1.2282840597378848</c:v>
                </c:pt>
                <c:pt idx="9311">
                  <c:v>1.231331911002743</c:v>
                </c:pt>
                <c:pt idx="9312">
                  <c:v>1.2343797622676012</c:v>
                </c:pt>
                <c:pt idx="9313">
                  <c:v>1.2343797622676012</c:v>
                </c:pt>
                <c:pt idx="9314">
                  <c:v>1.2374276135324593</c:v>
                </c:pt>
                <c:pt idx="9315">
                  <c:v>1.240475464797318</c:v>
                </c:pt>
                <c:pt idx="9316">
                  <c:v>1.240475464797318</c:v>
                </c:pt>
                <c:pt idx="9317">
                  <c:v>1.240475464797318</c:v>
                </c:pt>
                <c:pt idx="9318">
                  <c:v>1.2435233160621761</c:v>
                </c:pt>
                <c:pt idx="9319">
                  <c:v>1.2465711673270343</c:v>
                </c:pt>
                <c:pt idx="9320">
                  <c:v>1.2465711673270343</c:v>
                </c:pt>
                <c:pt idx="9321">
                  <c:v>1.2496190185918925</c:v>
                </c:pt>
                <c:pt idx="9322">
                  <c:v>1.2496190185918925</c:v>
                </c:pt>
                <c:pt idx="9323">
                  <c:v>1.2496190185918925</c:v>
                </c:pt>
                <c:pt idx="9324">
                  <c:v>1.2526668698567511</c:v>
                </c:pt>
                <c:pt idx="9325">
                  <c:v>1.2526668698567511</c:v>
                </c:pt>
                <c:pt idx="9326">
                  <c:v>1.2557147211216093</c:v>
                </c:pt>
                <c:pt idx="9327">
                  <c:v>1.2587625723864675</c:v>
                </c:pt>
                <c:pt idx="9328">
                  <c:v>1.2618104236513257</c:v>
                </c:pt>
                <c:pt idx="9329">
                  <c:v>1.2618104236513257</c:v>
                </c:pt>
                <c:pt idx="9330">
                  <c:v>1.2648582749161841</c:v>
                </c:pt>
                <c:pt idx="9331">
                  <c:v>1.2648582749161841</c:v>
                </c:pt>
                <c:pt idx="9332">
                  <c:v>1.2648582749161841</c:v>
                </c:pt>
                <c:pt idx="9333">
                  <c:v>1.2648582749161841</c:v>
                </c:pt>
                <c:pt idx="9334">
                  <c:v>1.2648582749161841</c:v>
                </c:pt>
                <c:pt idx="9335">
                  <c:v>1.2679061261810423</c:v>
                </c:pt>
                <c:pt idx="9336">
                  <c:v>1.2679061261810423</c:v>
                </c:pt>
                <c:pt idx="9337">
                  <c:v>1.2679061261810423</c:v>
                </c:pt>
                <c:pt idx="9338">
                  <c:v>1.2679061261810423</c:v>
                </c:pt>
                <c:pt idx="9339">
                  <c:v>1.2679061261810423</c:v>
                </c:pt>
                <c:pt idx="9340">
                  <c:v>1.2709539774459007</c:v>
                </c:pt>
                <c:pt idx="9341">
                  <c:v>1.2709539774459007</c:v>
                </c:pt>
                <c:pt idx="9342">
                  <c:v>1.2709539774459007</c:v>
                </c:pt>
                <c:pt idx="9343">
                  <c:v>1.2709539774459007</c:v>
                </c:pt>
                <c:pt idx="9344">
                  <c:v>1.2709539774459007</c:v>
                </c:pt>
                <c:pt idx="9345">
                  <c:v>1.2709539774459007</c:v>
                </c:pt>
                <c:pt idx="9346">
                  <c:v>1.2709539774459007</c:v>
                </c:pt>
                <c:pt idx="9347">
                  <c:v>1.2709539774459007</c:v>
                </c:pt>
                <c:pt idx="9348">
                  <c:v>1.2740018287107588</c:v>
                </c:pt>
                <c:pt idx="9349">
                  <c:v>1.2709539774459007</c:v>
                </c:pt>
                <c:pt idx="9350">
                  <c:v>1.2740018287107588</c:v>
                </c:pt>
                <c:pt idx="9351">
                  <c:v>1.2709539774459007</c:v>
                </c:pt>
                <c:pt idx="9352">
                  <c:v>1.2709539774459007</c:v>
                </c:pt>
                <c:pt idx="9353">
                  <c:v>1.2709539774459007</c:v>
                </c:pt>
                <c:pt idx="9354">
                  <c:v>1.2709539774459007</c:v>
                </c:pt>
                <c:pt idx="9355">
                  <c:v>1.2709539774459007</c:v>
                </c:pt>
                <c:pt idx="9356">
                  <c:v>1.2709539774459007</c:v>
                </c:pt>
                <c:pt idx="9357">
                  <c:v>1.2709539774459007</c:v>
                </c:pt>
                <c:pt idx="9358">
                  <c:v>1.2709539774459007</c:v>
                </c:pt>
                <c:pt idx="9359">
                  <c:v>1.2709539774459007</c:v>
                </c:pt>
                <c:pt idx="9360">
                  <c:v>1.2709539774459007</c:v>
                </c:pt>
                <c:pt idx="9361">
                  <c:v>1.2740018287107588</c:v>
                </c:pt>
                <c:pt idx="9362">
                  <c:v>1.2770496799756172</c:v>
                </c:pt>
                <c:pt idx="9363">
                  <c:v>1.2800975312404754</c:v>
                </c:pt>
                <c:pt idx="9364">
                  <c:v>1.2800975312404754</c:v>
                </c:pt>
                <c:pt idx="9365">
                  <c:v>1.2831453825053336</c:v>
                </c:pt>
                <c:pt idx="9366">
                  <c:v>1.2831453825053336</c:v>
                </c:pt>
                <c:pt idx="9367">
                  <c:v>1.2831453825053336</c:v>
                </c:pt>
                <c:pt idx="9368">
                  <c:v>1.2831453825053336</c:v>
                </c:pt>
                <c:pt idx="9369">
                  <c:v>1.2800975312404754</c:v>
                </c:pt>
                <c:pt idx="9370">
                  <c:v>1.2800975312404754</c:v>
                </c:pt>
                <c:pt idx="9371">
                  <c:v>1.2800975312404754</c:v>
                </c:pt>
                <c:pt idx="9372">
                  <c:v>1.2800975312404754</c:v>
                </c:pt>
                <c:pt idx="9373">
                  <c:v>1.2800975312404754</c:v>
                </c:pt>
                <c:pt idx="9374">
                  <c:v>1.2800975312404754</c:v>
                </c:pt>
                <c:pt idx="9375">
                  <c:v>1.2770496799756172</c:v>
                </c:pt>
                <c:pt idx="9376">
                  <c:v>1.2740018287107588</c:v>
                </c:pt>
                <c:pt idx="9377">
                  <c:v>1.2709539774459007</c:v>
                </c:pt>
                <c:pt idx="9378">
                  <c:v>1.2709539774459007</c:v>
                </c:pt>
                <c:pt idx="9379">
                  <c:v>1.2709539774459007</c:v>
                </c:pt>
                <c:pt idx="9380">
                  <c:v>1.2679061261810423</c:v>
                </c:pt>
                <c:pt idx="9381">
                  <c:v>1.2648582749161841</c:v>
                </c:pt>
                <c:pt idx="9382">
                  <c:v>1.2648582749161841</c:v>
                </c:pt>
                <c:pt idx="9383">
                  <c:v>1.2618104236513257</c:v>
                </c:pt>
                <c:pt idx="9384">
                  <c:v>1.2587625723864675</c:v>
                </c:pt>
                <c:pt idx="9385">
                  <c:v>1.2587625723864675</c:v>
                </c:pt>
                <c:pt idx="9386">
                  <c:v>1.2557147211216093</c:v>
                </c:pt>
                <c:pt idx="9387">
                  <c:v>1.2526668698567511</c:v>
                </c:pt>
                <c:pt idx="9388">
                  <c:v>1.2526668698567511</c:v>
                </c:pt>
                <c:pt idx="9389">
                  <c:v>1.2496190185918925</c:v>
                </c:pt>
                <c:pt idx="9390">
                  <c:v>1.2496190185918925</c:v>
                </c:pt>
                <c:pt idx="9391">
                  <c:v>1.2465711673270343</c:v>
                </c:pt>
                <c:pt idx="9392">
                  <c:v>1.2465711673270343</c:v>
                </c:pt>
                <c:pt idx="9393">
                  <c:v>1.2435233160621761</c:v>
                </c:pt>
                <c:pt idx="9394">
                  <c:v>1.2435233160621761</c:v>
                </c:pt>
                <c:pt idx="9395">
                  <c:v>1.240475464797318</c:v>
                </c:pt>
                <c:pt idx="9396">
                  <c:v>1.240475464797318</c:v>
                </c:pt>
                <c:pt idx="9397">
                  <c:v>1.2374276135324593</c:v>
                </c:pt>
                <c:pt idx="9398">
                  <c:v>1.2374276135324593</c:v>
                </c:pt>
                <c:pt idx="9399">
                  <c:v>1.2343797622676012</c:v>
                </c:pt>
                <c:pt idx="9400">
                  <c:v>1.2343797622676012</c:v>
                </c:pt>
                <c:pt idx="9401">
                  <c:v>1.231331911002743</c:v>
                </c:pt>
                <c:pt idx="9402">
                  <c:v>1.231331911002743</c:v>
                </c:pt>
                <c:pt idx="9403">
                  <c:v>1.2282840597378848</c:v>
                </c:pt>
                <c:pt idx="9404">
                  <c:v>1.2282840597378848</c:v>
                </c:pt>
                <c:pt idx="9405">
                  <c:v>1.2252362084730264</c:v>
                </c:pt>
                <c:pt idx="9406">
                  <c:v>1.2252362084730264</c:v>
                </c:pt>
                <c:pt idx="9407">
                  <c:v>1.2221883572081682</c:v>
                </c:pt>
                <c:pt idx="9408">
                  <c:v>1.2221883572081682</c:v>
                </c:pt>
                <c:pt idx="9409">
                  <c:v>1.2191405059433098</c:v>
                </c:pt>
                <c:pt idx="9410">
                  <c:v>1.2191405059433098</c:v>
                </c:pt>
                <c:pt idx="9411">
                  <c:v>1.2160926546784516</c:v>
                </c:pt>
                <c:pt idx="9412">
                  <c:v>1.2160926546784516</c:v>
                </c:pt>
                <c:pt idx="9413">
                  <c:v>1.2130448034135934</c:v>
                </c:pt>
                <c:pt idx="9414">
                  <c:v>1.2130448034135934</c:v>
                </c:pt>
                <c:pt idx="9415">
                  <c:v>1.2099969521487353</c:v>
                </c:pt>
                <c:pt idx="9416">
                  <c:v>1.2099969521487353</c:v>
                </c:pt>
                <c:pt idx="9417">
                  <c:v>1.2069491008838769</c:v>
                </c:pt>
                <c:pt idx="9418">
                  <c:v>1.2069491008838769</c:v>
                </c:pt>
                <c:pt idx="9419">
                  <c:v>1.2039012496190187</c:v>
                </c:pt>
                <c:pt idx="9420">
                  <c:v>1.2008533983541603</c:v>
                </c:pt>
                <c:pt idx="9421">
                  <c:v>1.2008533983541603</c:v>
                </c:pt>
                <c:pt idx="9422">
                  <c:v>1.2008533983541603</c:v>
                </c:pt>
                <c:pt idx="9423">
                  <c:v>1.1978055470893021</c:v>
                </c:pt>
                <c:pt idx="9424">
                  <c:v>1.1978055470893021</c:v>
                </c:pt>
                <c:pt idx="9425">
                  <c:v>1.1947576958244437</c:v>
                </c:pt>
                <c:pt idx="9426">
                  <c:v>1.1947576958244437</c:v>
                </c:pt>
                <c:pt idx="9427">
                  <c:v>1.1917098445595855</c:v>
                </c:pt>
                <c:pt idx="9428">
                  <c:v>1.1917098445595855</c:v>
                </c:pt>
                <c:pt idx="9429">
                  <c:v>1.1886619932947271</c:v>
                </c:pt>
                <c:pt idx="9430">
                  <c:v>1.1886619932947271</c:v>
                </c:pt>
                <c:pt idx="9431">
                  <c:v>1.1856141420298689</c:v>
                </c:pt>
                <c:pt idx="9432">
                  <c:v>1.1856141420298689</c:v>
                </c:pt>
                <c:pt idx="9433">
                  <c:v>1.1856141420298689</c:v>
                </c:pt>
                <c:pt idx="9434">
                  <c:v>1.1825662907650105</c:v>
                </c:pt>
                <c:pt idx="9435">
                  <c:v>1.1825662907650105</c:v>
                </c:pt>
                <c:pt idx="9436">
                  <c:v>1.1795184395001523</c:v>
                </c:pt>
                <c:pt idx="9437">
                  <c:v>1.1795184395001523</c:v>
                </c:pt>
                <c:pt idx="9438">
                  <c:v>1.1764705882352939</c:v>
                </c:pt>
                <c:pt idx="9439">
                  <c:v>1.1764705882352939</c:v>
                </c:pt>
                <c:pt idx="9440">
                  <c:v>1.1764705882352939</c:v>
                </c:pt>
                <c:pt idx="9441">
                  <c:v>1.1703748857055776</c:v>
                </c:pt>
                <c:pt idx="9442">
                  <c:v>1.1703748857055776</c:v>
                </c:pt>
                <c:pt idx="9443">
                  <c:v>1.1703748857055776</c:v>
                </c:pt>
                <c:pt idx="9444">
                  <c:v>1.1673270344407192</c:v>
                </c:pt>
                <c:pt idx="9445">
                  <c:v>1.1673270344407192</c:v>
                </c:pt>
                <c:pt idx="9446">
                  <c:v>1.1673270344407192</c:v>
                </c:pt>
                <c:pt idx="9447">
                  <c:v>1.164279183175861</c:v>
                </c:pt>
                <c:pt idx="9448">
                  <c:v>1.164279183175861</c:v>
                </c:pt>
                <c:pt idx="9449">
                  <c:v>1.1612313319110028</c:v>
                </c:pt>
                <c:pt idx="9450">
                  <c:v>1.1581834806461444</c:v>
                </c:pt>
                <c:pt idx="9451">
                  <c:v>1.1581834806461444</c:v>
                </c:pt>
                <c:pt idx="9452">
                  <c:v>1.1581834806461444</c:v>
                </c:pt>
                <c:pt idx="9453">
                  <c:v>1.1520877781164278</c:v>
                </c:pt>
                <c:pt idx="9454">
                  <c:v>1.1551356293812862</c:v>
                </c:pt>
                <c:pt idx="9455">
                  <c:v>1.1551356293812862</c:v>
                </c:pt>
                <c:pt idx="9456">
                  <c:v>1.1520877781164278</c:v>
                </c:pt>
                <c:pt idx="9457">
                  <c:v>1.1520877781164278</c:v>
                </c:pt>
                <c:pt idx="9458">
                  <c:v>1.1490399268515696</c:v>
                </c:pt>
                <c:pt idx="9459">
                  <c:v>1.1490399268515696</c:v>
                </c:pt>
                <c:pt idx="9460">
                  <c:v>1.1459920755867112</c:v>
                </c:pt>
                <c:pt idx="9461">
                  <c:v>1.1459920755867112</c:v>
                </c:pt>
                <c:pt idx="9462">
                  <c:v>1.1459920755867112</c:v>
                </c:pt>
                <c:pt idx="9463">
                  <c:v>1.1429442243218531</c:v>
                </c:pt>
                <c:pt idx="9464">
                  <c:v>1.1429442243218531</c:v>
                </c:pt>
                <c:pt idx="9465">
                  <c:v>1.1398963730569949</c:v>
                </c:pt>
                <c:pt idx="9466">
                  <c:v>1.1398963730569949</c:v>
                </c:pt>
                <c:pt idx="9467">
                  <c:v>1.1368485217921365</c:v>
                </c:pt>
                <c:pt idx="9468">
                  <c:v>1.1398963730569949</c:v>
                </c:pt>
                <c:pt idx="9469">
                  <c:v>1.1368485217921365</c:v>
                </c:pt>
                <c:pt idx="9470">
                  <c:v>1.1338006705272783</c:v>
                </c:pt>
                <c:pt idx="9471">
                  <c:v>1.1307528192624199</c:v>
                </c:pt>
                <c:pt idx="9472">
                  <c:v>1.1307528192624199</c:v>
                </c:pt>
                <c:pt idx="9473">
                  <c:v>1.1307528192624199</c:v>
                </c:pt>
                <c:pt idx="9474">
                  <c:v>1.1277049679975617</c:v>
                </c:pt>
                <c:pt idx="9475">
                  <c:v>1.1277049679975617</c:v>
                </c:pt>
                <c:pt idx="9476">
                  <c:v>1.1277049679975617</c:v>
                </c:pt>
                <c:pt idx="9477">
                  <c:v>1.1246571167327033</c:v>
                </c:pt>
                <c:pt idx="9478">
                  <c:v>1.1246571167327033</c:v>
                </c:pt>
                <c:pt idx="9479">
                  <c:v>1.1246571167327033</c:v>
                </c:pt>
                <c:pt idx="9480">
                  <c:v>1.1246571167327033</c:v>
                </c:pt>
                <c:pt idx="9481">
                  <c:v>1.1216092654678451</c:v>
                </c:pt>
                <c:pt idx="9482">
                  <c:v>1.1216092654678451</c:v>
                </c:pt>
                <c:pt idx="9483">
                  <c:v>1.1185614142029867</c:v>
                </c:pt>
                <c:pt idx="9484">
                  <c:v>1.1185614142029867</c:v>
                </c:pt>
                <c:pt idx="9485">
                  <c:v>1.1185614142029867</c:v>
                </c:pt>
                <c:pt idx="9486">
                  <c:v>1.1155135629381285</c:v>
                </c:pt>
                <c:pt idx="9487">
                  <c:v>1.1155135629381285</c:v>
                </c:pt>
                <c:pt idx="9488">
                  <c:v>1.1155135629381285</c:v>
                </c:pt>
                <c:pt idx="9489">
                  <c:v>1.1155135629381285</c:v>
                </c:pt>
                <c:pt idx="9490">
                  <c:v>1.1124657116732704</c:v>
                </c:pt>
                <c:pt idx="9491">
                  <c:v>1.1124657116732704</c:v>
                </c:pt>
                <c:pt idx="9492">
                  <c:v>1.1124657116732704</c:v>
                </c:pt>
                <c:pt idx="9493">
                  <c:v>1.1094178604084122</c:v>
                </c:pt>
                <c:pt idx="9494">
                  <c:v>1.1094178604084122</c:v>
                </c:pt>
                <c:pt idx="9495">
                  <c:v>1.1094178604084122</c:v>
                </c:pt>
                <c:pt idx="9496">
                  <c:v>1.1063700091435538</c:v>
                </c:pt>
                <c:pt idx="9497">
                  <c:v>1.1063700091435538</c:v>
                </c:pt>
                <c:pt idx="9498">
                  <c:v>1.1063700091435538</c:v>
                </c:pt>
                <c:pt idx="9499">
                  <c:v>1.1063700091435538</c:v>
                </c:pt>
                <c:pt idx="9500">
                  <c:v>1.1033221578786956</c:v>
                </c:pt>
                <c:pt idx="9501">
                  <c:v>1.1033221578786956</c:v>
                </c:pt>
                <c:pt idx="9502">
                  <c:v>1.1033221578786956</c:v>
                </c:pt>
                <c:pt idx="9503">
                  <c:v>1.1033221578786956</c:v>
                </c:pt>
                <c:pt idx="9504">
                  <c:v>1.1002743066138372</c:v>
                </c:pt>
                <c:pt idx="9505">
                  <c:v>1.1002743066138372</c:v>
                </c:pt>
                <c:pt idx="9506">
                  <c:v>1.1002743066138372</c:v>
                </c:pt>
                <c:pt idx="9507">
                  <c:v>1.1002743066138372</c:v>
                </c:pt>
                <c:pt idx="9508">
                  <c:v>1.097226455348979</c:v>
                </c:pt>
                <c:pt idx="9509">
                  <c:v>1.097226455348979</c:v>
                </c:pt>
                <c:pt idx="9510">
                  <c:v>1.097226455348979</c:v>
                </c:pt>
                <c:pt idx="9511">
                  <c:v>1.097226455348979</c:v>
                </c:pt>
                <c:pt idx="9512">
                  <c:v>1.097226455348979</c:v>
                </c:pt>
                <c:pt idx="9513">
                  <c:v>1.097226455348979</c:v>
                </c:pt>
                <c:pt idx="9514">
                  <c:v>1.0941786040841206</c:v>
                </c:pt>
                <c:pt idx="9515">
                  <c:v>1.0941786040841206</c:v>
                </c:pt>
                <c:pt idx="9516">
                  <c:v>1.0941786040841206</c:v>
                </c:pt>
                <c:pt idx="9517">
                  <c:v>1.097226455348979</c:v>
                </c:pt>
                <c:pt idx="9518">
                  <c:v>1.0941786040841206</c:v>
                </c:pt>
                <c:pt idx="9519">
                  <c:v>1.0941786040841206</c:v>
                </c:pt>
                <c:pt idx="9520">
                  <c:v>1.0941786040841206</c:v>
                </c:pt>
                <c:pt idx="9521">
                  <c:v>1.0941786040841206</c:v>
                </c:pt>
                <c:pt idx="9522">
                  <c:v>1.0941786040841206</c:v>
                </c:pt>
                <c:pt idx="9523">
                  <c:v>1.0941786040841206</c:v>
                </c:pt>
                <c:pt idx="9524">
                  <c:v>1.0941786040841206</c:v>
                </c:pt>
                <c:pt idx="9525">
                  <c:v>1.0941786040841206</c:v>
                </c:pt>
                <c:pt idx="9526">
                  <c:v>1.0941786040841206</c:v>
                </c:pt>
                <c:pt idx="9527">
                  <c:v>1.0941786040841206</c:v>
                </c:pt>
                <c:pt idx="9528">
                  <c:v>1.0941786040841206</c:v>
                </c:pt>
                <c:pt idx="9529">
                  <c:v>1.097226455348979</c:v>
                </c:pt>
                <c:pt idx="9530">
                  <c:v>1.097226455348979</c:v>
                </c:pt>
                <c:pt idx="9531">
                  <c:v>1.097226455348979</c:v>
                </c:pt>
                <c:pt idx="9532">
                  <c:v>1.097226455348979</c:v>
                </c:pt>
                <c:pt idx="9533">
                  <c:v>1.097226455348979</c:v>
                </c:pt>
                <c:pt idx="9534">
                  <c:v>1.097226455348979</c:v>
                </c:pt>
                <c:pt idx="9535">
                  <c:v>1.1002743066138372</c:v>
                </c:pt>
                <c:pt idx="9536">
                  <c:v>1.1002743066138372</c:v>
                </c:pt>
                <c:pt idx="9537">
                  <c:v>1.1033221578786956</c:v>
                </c:pt>
                <c:pt idx="9538">
                  <c:v>1.1033221578786956</c:v>
                </c:pt>
                <c:pt idx="9539">
                  <c:v>1.1033221578786956</c:v>
                </c:pt>
                <c:pt idx="9540">
                  <c:v>1.1063700091435538</c:v>
                </c:pt>
                <c:pt idx="9541">
                  <c:v>1.1094178604084122</c:v>
                </c:pt>
                <c:pt idx="9542">
                  <c:v>1.1124657116732704</c:v>
                </c:pt>
                <c:pt idx="9543">
                  <c:v>1.1124657116732704</c:v>
                </c:pt>
                <c:pt idx="9544">
                  <c:v>1.1124657116732704</c:v>
                </c:pt>
                <c:pt idx="9545">
                  <c:v>1.1124657116732704</c:v>
                </c:pt>
                <c:pt idx="9546">
                  <c:v>1.1155135629381285</c:v>
                </c:pt>
                <c:pt idx="9547">
                  <c:v>1.1185614142029867</c:v>
                </c:pt>
                <c:pt idx="9548">
                  <c:v>1.1216092654678451</c:v>
                </c:pt>
                <c:pt idx="9549">
                  <c:v>1.1246571167327033</c:v>
                </c:pt>
                <c:pt idx="9550">
                  <c:v>1.1246571167327033</c:v>
                </c:pt>
                <c:pt idx="9551">
                  <c:v>1.1277049679975617</c:v>
                </c:pt>
                <c:pt idx="9552">
                  <c:v>1.1307528192624199</c:v>
                </c:pt>
                <c:pt idx="9553">
                  <c:v>1.1338006705272783</c:v>
                </c:pt>
                <c:pt idx="9554">
                  <c:v>1.1368485217921365</c:v>
                </c:pt>
                <c:pt idx="9555">
                  <c:v>1.1368485217921365</c:v>
                </c:pt>
                <c:pt idx="9556">
                  <c:v>1.1398963730569949</c:v>
                </c:pt>
                <c:pt idx="9557">
                  <c:v>1.1429442243218531</c:v>
                </c:pt>
                <c:pt idx="9558">
                  <c:v>1.1459920755867112</c:v>
                </c:pt>
                <c:pt idx="9559">
                  <c:v>1.1490399268515696</c:v>
                </c:pt>
                <c:pt idx="9560">
                  <c:v>1.1520877781164278</c:v>
                </c:pt>
                <c:pt idx="9561">
                  <c:v>1.1551356293812862</c:v>
                </c:pt>
                <c:pt idx="9562">
                  <c:v>1.1581834806461444</c:v>
                </c:pt>
                <c:pt idx="9563">
                  <c:v>1.1612313319110028</c:v>
                </c:pt>
                <c:pt idx="9564">
                  <c:v>1.164279183175861</c:v>
                </c:pt>
                <c:pt idx="9565">
                  <c:v>1.1673270344407192</c:v>
                </c:pt>
                <c:pt idx="9566">
                  <c:v>1.1703748857055776</c:v>
                </c:pt>
                <c:pt idx="9567">
                  <c:v>1.1734227369704358</c:v>
                </c:pt>
                <c:pt idx="9568">
                  <c:v>1.1764705882352939</c:v>
                </c:pt>
                <c:pt idx="9569">
                  <c:v>1.1795184395001523</c:v>
                </c:pt>
                <c:pt idx="9570">
                  <c:v>1.1825662907650105</c:v>
                </c:pt>
                <c:pt idx="9571">
                  <c:v>1.1856141420298689</c:v>
                </c:pt>
                <c:pt idx="9572">
                  <c:v>1.1886619932947271</c:v>
                </c:pt>
                <c:pt idx="9573">
                  <c:v>1.1917098445595855</c:v>
                </c:pt>
                <c:pt idx="9574">
                  <c:v>1.1947576958244437</c:v>
                </c:pt>
                <c:pt idx="9575">
                  <c:v>1.1978055470893021</c:v>
                </c:pt>
                <c:pt idx="9576">
                  <c:v>1.2008533983541603</c:v>
                </c:pt>
                <c:pt idx="9577">
                  <c:v>1.2039012496190187</c:v>
                </c:pt>
                <c:pt idx="9578">
                  <c:v>1.2039012496190187</c:v>
                </c:pt>
                <c:pt idx="9579">
                  <c:v>1.2069491008838769</c:v>
                </c:pt>
                <c:pt idx="9580">
                  <c:v>1.2099969521487353</c:v>
                </c:pt>
                <c:pt idx="9581">
                  <c:v>1.2130448034135934</c:v>
                </c:pt>
                <c:pt idx="9582">
                  <c:v>1.2160926546784516</c:v>
                </c:pt>
                <c:pt idx="9583">
                  <c:v>1.2191405059433098</c:v>
                </c:pt>
                <c:pt idx="9584">
                  <c:v>1.2191405059433098</c:v>
                </c:pt>
                <c:pt idx="9585">
                  <c:v>1.2221883572081682</c:v>
                </c:pt>
                <c:pt idx="9586">
                  <c:v>1.2252362084730264</c:v>
                </c:pt>
                <c:pt idx="9587">
                  <c:v>1.2282840597378848</c:v>
                </c:pt>
                <c:pt idx="9588">
                  <c:v>1.231331911002743</c:v>
                </c:pt>
                <c:pt idx="9589">
                  <c:v>1.231331911002743</c:v>
                </c:pt>
                <c:pt idx="9590">
                  <c:v>1.2343797622676012</c:v>
                </c:pt>
                <c:pt idx="9591">
                  <c:v>1.2374276135324593</c:v>
                </c:pt>
                <c:pt idx="9592">
                  <c:v>1.240475464797318</c:v>
                </c:pt>
                <c:pt idx="9593">
                  <c:v>1.240475464797318</c:v>
                </c:pt>
                <c:pt idx="9594">
                  <c:v>1.240475464797318</c:v>
                </c:pt>
                <c:pt idx="9595">
                  <c:v>1.2435233160621761</c:v>
                </c:pt>
                <c:pt idx="9596">
                  <c:v>1.2435233160621761</c:v>
                </c:pt>
                <c:pt idx="9597">
                  <c:v>1.2465711673270343</c:v>
                </c:pt>
                <c:pt idx="9598">
                  <c:v>1.2496190185918925</c:v>
                </c:pt>
                <c:pt idx="9599">
                  <c:v>1.2496190185918925</c:v>
                </c:pt>
                <c:pt idx="9600">
                  <c:v>1.2526668698567511</c:v>
                </c:pt>
                <c:pt idx="9601">
                  <c:v>1.2526668698567511</c:v>
                </c:pt>
                <c:pt idx="9602">
                  <c:v>1.2557147211216093</c:v>
                </c:pt>
                <c:pt idx="9603">
                  <c:v>1.2557147211216093</c:v>
                </c:pt>
                <c:pt idx="9604">
                  <c:v>1.2587625723864675</c:v>
                </c:pt>
                <c:pt idx="9605">
                  <c:v>1.2587625723864675</c:v>
                </c:pt>
                <c:pt idx="9606">
                  <c:v>1.2618104236513257</c:v>
                </c:pt>
                <c:pt idx="9607">
                  <c:v>1.2618104236513257</c:v>
                </c:pt>
                <c:pt idx="9608">
                  <c:v>1.2618104236513257</c:v>
                </c:pt>
                <c:pt idx="9609">
                  <c:v>1.2618104236513257</c:v>
                </c:pt>
                <c:pt idx="9610">
                  <c:v>1.2648582749161841</c:v>
                </c:pt>
                <c:pt idx="9611">
                  <c:v>1.2648582749161841</c:v>
                </c:pt>
                <c:pt idx="9612">
                  <c:v>1.2648582749161841</c:v>
                </c:pt>
                <c:pt idx="9613">
                  <c:v>1.2648582749161841</c:v>
                </c:pt>
                <c:pt idx="9614">
                  <c:v>1.2679061261810423</c:v>
                </c:pt>
                <c:pt idx="9615">
                  <c:v>1.2679061261810423</c:v>
                </c:pt>
                <c:pt idx="9616">
                  <c:v>1.2679061261810423</c:v>
                </c:pt>
                <c:pt idx="9617">
                  <c:v>1.2709539774459007</c:v>
                </c:pt>
                <c:pt idx="9618">
                  <c:v>1.2709539774459007</c:v>
                </c:pt>
                <c:pt idx="9619">
                  <c:v>1.2709539774459007</c:v>
                </c:pt>
                <c:pt idx="9620">
                  <c:v>1.2709539774459007</c:v>
                </c:pt>
                <c:pt idx="9621">
                  <c:v>1.2709539774459007</c:v>
                </c:pt>
                <c:pt idx="9622">
                  <c:v>1.2740018287107588</c:v>
                </c:pt>
                <c:pt idx="9623">
                  <c:v>1.2740018287107588</c:v>
                </c:pt>
                <c:pt idx="9624">
                  <c:v>1.2740018287107588</c:v>
                </c:pt>
                <c:pt idx="9625">
                  <c:v>1.2740018287107588</c:v>
                </c:pt>
                <c:pt idx="9626">
                  <c:v>1.2740018287107588</c:v>
                </c:pt>
                <c:pt idx="9627">
                  <c:v>1.2740018287107588</c:v>
                </c:pt>
                <c:pt idx="9628">
                  <c:v>1.2740018287107588</c:v>
                </c:pt>
                <c:pt idx="9629">
                  <c:v>1.2740018287107588</c:v>
                </c:pt>
                <c:pt idx="9630">
                  <c:v>1.2740018287107588</c:v>
                </c:pt>
                <c:pt idx="9631">
                  <c:v>1.2740018287107588</c:v>
                </c:pt>
                <c:pt idx="9632">
                  <c:v>1.2709539774459007</c:v>
                </c:pt>
                <c:pt idx="9633">
                  <c:v>1.2709539774459007</c:v>
                </c:pt>
                <c:pt idx="9634">
                  <c:v>1.2740018287107588</c:v>
                </c:pt>
                <c:pt idx="9635">
                  <c:v>1.2740018287107588</c:v>
                </c:pt>
                <c:pt idx="9636">
                  <c:v>1.2709539774459007</c:v>
                </c:pt>
                <c:pt idx="9637">
                  <c:v>1.2709539774459007</c:v>
                </c:pt>
                <c:pt idx="9638">
                  <c:v>1.2709539774459007</c:v>
                </c:pt>
                <c:pt idx="9639">
                  <c:v>1.2709539774459007</c:v>
                </c:pt>
                <c:pt idx="9640">
                  <c:v>1.2679061261810423</c:v>
                </c:pt>
                <c:pt idx="9641">
                  <c:v>1.2679061261810423</c:v>
                </c:pt>
                <c:pt idx="9642">
                  <c:v>1.2679061261810423</c:v>
                </c:pt>
                <c:pt idx="9643">
                  <c:v>1.2679061261810423</c:v>
                </c:pt>
                <c:pt idx="9644">
                  <c:v>1.2679061261810423</c:v>
                </c:pt>
                <c:pt idx="9645">
                  <c:v>1.2679061261810423</c:v>
                </c:pt>
                <c:pt idx="9646">
                  <c:v>1.2648582749161841</c:v>
                </c:pt>
                <c:pt idx="9647">
                  <c:v>1.2648582749161841</c:v>
                </c:pt>
                <c:pt idx="9648">
                  <c:v>1.2648582749161841</c:v>
                </c:pt>
                <c:pt idx="9649">
                  <c:v>1.2618104236513257</c:v>
                </c:pt>
                <c:pt idx="9650">
                  <c:v>1.2618104236513257</c:v>
                </c:pt>
                <c:pt idx="9651">
                  <c:v>1.2618104236513257</c:v>
                </c:pt>
                <c:pt idx="9652">
                  <c:v>1.2618104236513257</c:v>
                </c:pt>
                <c:pt idx="9653">
                  <c:v>1.2587625723864675</c:v>
                </c:pt>
                <c:pt idx="9654">
                  <c:v>1.2587625723864675</c:v>
                </c:pt>
                <c:pt idx="9655">
                  <c:v>1.2557147211216093</c:v>
                </c:pt>
                <c:pt idx="9656">
                  <c:v>1.2557147211216093</c:v>
                </c:pt>
                <c:pt idx="9657">
                  <c:v>1.2557147211216093</c:v>
                </c:pt>
                <c:pt idx="9658">
                  <c:v>1.2526668698567511</c:v>
                </c:pt>
                <c:pt idx="9659">
                  <c:v>1.2526668698567511</c:v>
                </c:pt>
                <c:pt idx="9660">
                  <c:v>1.2526668698567511</c:v>
                </c:pt>
                <c:pt idx="9661">
                  <c:v>1.2496190185918925</c:v>
                </c:pt>
                <c:pt idx="9662">
                  <c:v>1.2496190185918925</c:v>
                </c:pt>
                <c:pt idx="9663">
                  <c:v>1.2465711673270343</c:v>
                </c:pt>
                <c:pt idx="9664">
                  <c:v>1.2465711673270343</c:v>
                </c:pt>
                <c:pt idx="9665">
                  <c:v>1.2435233160621761</c:v>
                </c:pt>
                <c:pt idx="9666">
                  <c:v>1.2435233160621761</c:v>
                </c:pt>
                <c:pt idx="9667">
                  <c:v>1.2435233160621761</c:v>
                </c:pt>
                <c:pt idx="9668">
                  <c:v>1.240475464797318</c:v>
                </c:pt>
                <c:pt idx="9669">
                  <c:v>1.240475464797318</c:v>
                </c:pt>
                <c:pt idx="9670">
                  <c:v>1.2374276135324593</c:v>
                </c:pt>
                <c:pt idx="9671">
                  <c:v>1.2343797622676012</c:v>
                </c:pt>
                <c:pt idx="9672">
                  <c:v>1.2343797622676012</c:v>
                </c:pt>
                <c:pt idx="9673">
                  <c:v>1.2343797622676012</c:v>
                </c:pt>
                <c:pt idx="9674">
                  <c:v>1.2343797622676012</c:v>
                </c:pt>
                <c:pt idx="9675">
                  <c:v>1.231331911002743</c:v>
                </c:pt>
                <c:pt idx="9676">
                  <c:v>1.2282840597378848</c:v>
                </c:pt>
                <c:pt idx="9677">
                  <c:v>1.2282840597378848</c:v>
                </c:pt>
                <c:pt idx="9678">
                  <c:v>1.2282840597378848</c:v>
                </c:pt>
                <c:pt idx="9679">
                  <c:v>1.2252362084730264</c:v>
                </c:pt>
                <c:pt idx="9680">
                  <c:v>1.2252362084730264</c:v>
                </c:pt>
                <c:pt idx="9681">
                  <c:v>1.2221883572081682</c:v>
                </c:pt>
                <c:pt idx="9682">
                  <c:v>1.2221883572081682</c:v>
                </c:pt>
                <c:pt idx="9683">
                  <c:v>1.2191405059433098</c:v>
                </c:pt>
                <c:pt idx="9684">
                  <c:v>1.2191405059433098</c:v>
                </c:pt>
                <c:pt idx="9685">
                  <c:v>1.2160926546784516</c:v>
                </c:pt>
                <c:pt idx="9686">
                  <c:v>1.2160926546784516</c:v>
                </c:pt>
                <c:pt idx="9687">
                  <c:v>1.2130448034135934</c:v>
                </c:pt>
                <c:pt idx="9688">
                  <c:v>1.2130448034135934</c:v>
                </c:pt>
                <c:pt idx="9689">
                  <c:v>1.2099969521487353</c:v>
                </c:pt>
                <c:pt idx="9690">
                  <c:v>1.2069491008838769</c:v>
                </c:pt>
                <c:pt idx="9691">
                  <c:v>1.2069491008838769</c:v>
                </c:pt>
                <c:pt idx="9692">
                  <c:v>1.2069491008838769</c:v>
                </c:pt>
                <c:pt idx="9693">
                  <c:v>1.2039012496190187</c:v>
                </c:pt>
                <c:pt idx="9694">
                  <c:v>1.2008533983541603</c:v>
                </c:pt>
                <c:pt idx="9695">
                  <c:v>1.2008533983541603</c:v>
                </c:pt>
                <c:pt idx="9696">
                  <c:v>1.1978055470893021</c:v>
                </c:pt>
                <c:pt idx="9697">
                  <c:v>1.1978055470893021</c:v>
                </c:pt>
                <c:pt idx="9698">
                  <c:v>1.1947576958244437</c:v>
                </c:pt>
                <c:pt idx="9699">
                  <c:v>1.1947576958244437</c:v>
                </c:pt>
                <c:pt idx="9700">
                  <c:v>1.1917098445595855</c:v>
                </c:pt>
                <c:pt idx="9701">
                  <c:v>1.1917098445595855</c:v>
                </c:pt>
                <c:pt idx="9702">
                  <c:v>1.1886619932947271</c:v>
                </c:pt>
                <c:pt idx="9703">
                  <c:v>1.1886619932947271</c:v>
                </c:pt>
                <c:pt idx="9704">
                  <c:v>1.1856141420298689</c:v>
                </c:pt>
                <c:pt idx="9705">
                  <c:v>1.1856141420298689</c:v>
                </c:pt>
                <c:pt idx="9706">
                  <c:v>1.1825662907650105</c:v>
                </c:pt>
                <c:pt idx="9707">
                  <c:v>1.1825662907650105</c:v>
                </c:pt>
                <c:pt idx="9708">
                  <c:v>1.1795184395001523</c:v>
                </c:pt>
                <c:pt idx="9709">
                  <c:v>1.1795184395001523</c:v>
                </c:pt>
                <c:pt idx="9710">
                  <c:v>1.1764705882352939</c:v>
                </c:pt>
                <c:pt idx="9711">
                  <c:v>1.1734227369704358</c:v>
                </c:pt>
                <c:pt idx="9712">
                  <c:v>1.1734227369704358</c:v>
                </c:pt>
                <c:pt idx="9713">
                  <c:v>1.1734227369704358</c:v>
                </c:pt>
                <c:pt idx="9714">
                  <c:v>1.1703748857055776</c:v>
                </c:pt>
                <c:pt idx="9715">
                  <c:v>1.1673270344407192</c:v>
                </c:pt>
                <c:pt idx="9716">
                  <c:v>1.1673270344407192</c:v>
                </c:pt>
                <c:pt idx="9717">
                  <c:v>1.164279183175861</c:v>
                </c:pt>
                <c:pt idx="9718">
                  <c:v>1.164279183175861</c:v>
                </c:pt>
                <c:pt idx="9719">
                  <c:v>1.1612313319110028</c:v>
                </c:pt>
                <c:pt idx="9720">
                  <c:v>1.1581834806461444</c:v>
                </c:pt>
                <c:pt idx="9721">
                  <c:v>1.1581834806461444</c:v>
                </c:pt>
                <c:pt idx="9722">
                  <c:v>1.1581834806461444</c:v>
                </c:pt>
                <c:pt idx="9723">
                  <c:v>1.1551356293812862</c:v>
                </c:pt>
                <c:pt idx="9724">
                  <c:v>1.1551356293812862</c:v>
                </c:pt>
                <c:pt idx="9725">
                  <c:v>1.1520877781164278</c:v>
                </c:pt>
                <c:pt idx="9726">
                  <c:v>1.1490399268515696</c:v>
                </c:pt>
                <c:pt idx="9727">
                  <c:v>1.1490399268515696</c:v>
                </c:pt>
                <c:pt idx="9728">
                  <c:v>1.1490399268515696</c:v>
                </c:pt>
                <c:pt idx="9729">
                  <c:v>1.1459920755867112</c:v>
                </c:pt>
                <c:pt idx="9730">
                  <c:v>1.1459920755867112</c:v>
                </c:pt>
                <c:pt idx="9731">
                  <c:v>1.1429442243218531</c:v>
                </c:pt>
                <c:pt idx="9732">
                  <c:v>1.1429442243218531</c:v>
                </c:pt>
                <c:pt idx="9733">
                  <c:v>1.1429442243218531</c:v>
                </c:pt>
                <c:pt idx="9734">
                  <c:v>1.1398963730569949</c:v>
                </c:pt>
                <c:pt idx="9735">
                  <c:v>1.1368485217921365</c:v>
                </c:pt>
                <c:pt idx="9736">
                  <c:v>1.1368485217921365</c:v>
                </c:pt>
                <c:pt idx="9737">
                  <c:v>1.1338006705272783</c:v>
                </c:pt>
                <c:pt idx="9738">
                  <c:v>1.1338006705272783</c:v>
                </c:pt>
                <c:pt idx="9739">
                  <c:v>1.1307528192624199</c:v>
                </c:pt>
                <c:pt idx="9740">
                  <c:v>1.1307528192624199</c:v>
                </c:pt>
                <c:pt idx="9741">
                  <c:v>1.1307528192624199</c:v>
                </c:pt>
                <c:pt idx="9742">
                  <c:v>1.1277049679975617</c:v>
                </c:pt>
                <c:pt idx="9743">
                  <c:v>1.1277049679975617</c:v>
                </c:pt>
                <c:pt idx="9744">
                  <c:v>1.1246571167327033</c:v>
                </c:pt>
                <c:pt idx="9745">
                  <c:v>1.1246571167327033</c:v>
                </c:pt>
                <c:pt idx="9746">
                  <c:v>1.1246571167327033</c:v>
                </c:pt>
                <c:pt idx="9747">
                  <c:v>1.1216092654678451</c:v>
                </c:pt>
                <c:pt idx="9748">
                  <c:v>1.1216092654678451</c:v>
                </c:pt>
                <c:pt idx="9749">
                  <c:v>1.1185614142029867</c:v>
                </c:pt>
                <c:pt idx="9750">
                  <c:v>1.1185614142029867</c:v>
                </c:pt>
                <c:pt idx="9751">
                  <c:v>1.1185614142029867</c:v>
                </c:pt>
                <c:pt idx="9752">
                  <c:v>1.1185614142029867</c:v>
                </c:pt>
                <c:pt idx="9753">
                  <c:v>1.1155135629381285</c:v>
                </c:pt>
                <c:pt idx="9754">
                  <c:v>1.1155135629381285</c:v>
                </c:pt>
                <c:pt idx="9755">
                  <c:v>1.1124657116732704</c:v>
                </c:pt>
                <c:pt idx="9756">
                  <c:v>1.1155135629381285</c:v>
                </c:pt>
                <c:pt idx="9757">
                  <c:v>1.1124657116732704</c:v>
                </c:pt>
                <c:pt idx="9758">
                  <c:v>1.1094178604084122</c:v>
                </c:pt>
                <c:pt idx="9759">
                  <c:v>1.1063700091435538</c:v>
                </c:pt>
                <c:pt idx="9760">
                  <c:v>1.1063700091435538</c:v>
                </c:pt>
                <c:pt idx="9761">
                  <c:v>1.1063700091435538</c:v>
                </c:pt>
                <c:pt idx="9762">
                  <c:v>1.1033221578786956</c:v>
                </c:pt>
                <c:pt idx="9763">
                  <c:v>1.1033221578786956</c:v>
                </c:pt>
                <c:pt idx="9764">
                  <c:v>1.1033221578786956</c:v>
                </c:pt>
                <c:pt idx="9765">
                  <c:v>1.1033221578786956</c:v>
                </c:pt>
                <c:pt idx="9766">
                  <c:v>1.1002743066138372</c:v>
                </c:pt>
                <c:pt idx="9767">
                  <c:v>1.1002743066138372</c:v>
                </c:pt>
                <c:pt idx="9768">
                  <c:v>1.097226455348979</c:v>
                </c:pt>
                <c:pt idx="9769">
                  <c:v>1.097226455348979</c:v>
                </c:pt>
                <c:pt idx="9770">
                  <c:v>1.097226455348979</c:v>
                </c:pt>
                <c:pt idx="9771">
                  <c:v>1.097226455348979</c:v>
                </c:pt>
                <c:pt idx="9772">
                  <c:v>1.0941786040841206</c:v>
                </c:pt>
                <c:pt idx="9773">
                  <c:v>1.0941786040841206</c:v>
                </c:pt>
                <c:pt idx="9774">
                  <c:v>1.0941786040841206</c:v>
                </c:pt>
                <c:pt idx="9775">
                  <c:v>1.0911307528192624</c:v>
                </c:pt>
                <c:pt idx="9776">
                  <c:v>1.0911307528192624</c:v>
                </c:pt>
                <c:pt idx="9777">
                  <c:v>1.088082901554404</c:v>
                </c:pt>
                <c:pt idx="9778">
                  <c:v>1.088082901554404</c:v>
                </c:pt>
                <c:pt idx="9779">
                  <c:v>1.088082901554404</c:v>
                </c:pt>
                <c:pt idx="9780">
                  <c:v>1.0850350502895458</c:v>
                </c:pt>
                <c:pt idx="9781">
                  <c:v>1.0850350502895458</c:v>
                </c:pt>
                <c:pt idx="9782">
                  <c:v>1.0850350502895458</c:v>
                </c:pt>
                <c:pt idx="9783">
                  <c:v>1.0850350502895458</c:v>
                </c:pt>
                <c:pt idx="9784">
                  <c:v>1.0850350502895458</c:v>
                </c:pt>
                <c:pt idx="9785">
                  <c:v>1.0819871990246874</c:v>
                </c:pt>
                <c:pt idx="9786">
                  <c:v>1.0819871990246874</c:v>
                </c:pt>
                <c:pt idx="9787">
                  <c:v>1.0819871990246874</c:v>
                </c:pt>
                <c:pt idx="9788">
                  <c:v>1.0789393477598292</c:v>
                </c:pt>
                <c:pt idx="9789">
                  <c:v>1.0789393477598292</c:v>
                </c:pt>
                <c:pt idx="9790">
                  <c:v>1.0789393477598292</c:v>
                </c:pt>
                <c:pt idx="9791">
                  <c:v>1.0789393477598292</c:v>
                </c:pt>
                <c:pt idx="9792">
                  <c:v>1.0789393477598292</c:v>
                </c:pt>
                <c:pt idx="9793">
                  <c:v>1.0789393477598292</c:v>
                </c:pt>
                <c:pt idx="9794">
                  <c:v>1.0789393477598292</c:v>
                </c:pt>
                <c:pt idx="9795">
                  <c:v>1.0758914964949708</c:v>
                </c:pt>
                <c:pt idx="9796">
                  <c:v>1.0758914964949708</c:v>
                </c:pt>
                <c:pt idx="9797">
                  <c:v>1.0758914964949708</c:v>
                </c:pt>
                <c:pt idx="9798">
                  <c:v>1.0758914964949708</c:v>
                </c:pt>
                <c:pt idx="9799">
                  <c:v>1.0728436452301127</c:v>
                </c:pt>
                <c:pt idx="9800">
                  <c:v>1.0728436452301127</c:v>
                </c:pt>
                <c:pt idx="9801">
                  <c:v>1.0728436452301127</c:v>
                </c:pt>
                <c:pt idx="9802">
                  <c:v>1.0728436452301127</c:v>
                </c:pt>
                <c:pt idx="9803">
                  <c:v>1.0728436452301127</c:v>
                </c:pt>
                <c:pt idx="9804">
                  <c:v>1.0728436452301127</c:v>
                </c:pt>
                <c:pt idx="9805">
                  <c:v>1.0728436452301127</c:v>
                </c:pt>
                <c:pt idx="9806">
                  <c:v>1.0697957939652545</c:v>
                </c:pt>
                <c:pt idx="9807">
                  <c:v>1.0697957939652545</c:v>
                </c:pt>
                <c:pt idx="9808">
                  <c:v>1.0728436452301127</c:v>
                </c:pt>
                <c:pt idx="9809">
                  <c:v>1.0697957939652545</c:v>
                </c:pt>
                <c:pt idx="9810">
                  <c:v>1.0697957939652545</c:v>
                </c:pt>
                <c:pt idx="9811">
                  <c:v>1.0728436452301127</c:v>
                </c:pt>
                <c:pt idx="9812">
                  <c:v>1.0728436452301127</c:v>
                </c:pt>
                <c:pt idx="9813">
                  <c:v>1.0697957939652545</c:v>
                </c:pt>
                <c:pt idx="9814">
                  <c:v>1.0697957939652545</c:v>
                </c:pt>
                <c:pt idx="9815">
                  <c:v>1.0728436452301127</c:v>
                </c:pt>
                <c:pt idx="9816">
                  <c:v>1.0728436452301127</c:v>
                </c:pt>
                <c:pt idx="9817">
                  <c:v>1.0697957939652545</c:v>
                </c:pt>
                <c:pt idx="9818">
                  <c:v>1.0697957939652545</c:v>
                </c:pt>
                <c:pt idx="9819">
                  <c:v>1.0728436452301127</c:v>
                </c:pt>
                <c:pt idx="9820">
                  <c:v>1.0728436452301127</c:v>
                </c:pt>
                <c:pt idx="9821">
                  <c:v>1.0728436452301127</c:v>
                </c:pt>
                <c:pt idx="9822">
                  <c:v>1.0728436452301127</c:v>
                </c:pt>
                <c:pt idx="9823">
                  <c:v>1.0728436452301127</c:v>
                </c:pt>
                <c:pt idx="9824">
                  <c:v>1.0758914964949708</c:v>
                </c:pt>
                <c:pt idx="9825">
                  <c:v>1.0758914964949708</c:v>
                </c:pt>
                <c:pt idx="9826">
                  <c:v>1.0758914964949708</c:v>
                </c:pt>
                <c:pt idx="9827">
                  <c:v>1.0789393477598292</c:v>
                </c:pt>
                <c:pt idx="9828">
                  <c:v>1.0789393477598292</c:v>
                </c:pt>
                <c:pt idx="9829">
                  <c:v>1.0789393477598292</c:v>
                </c:pt>
                <c:pt idx="9830">
                  <c:v>1.0819871990246874</c:v>
                </c:pt>
                <c:pt idx="9831">
                  <c:v>1.0819871990246874</c:v>
                </c:pt>
                <c:pt idx="9832">
                  <c:v>1.0819871990246874</c:v>
                </c:pt>
                <c:pt idx="9833">
                  <c:v>1.0850350502895458</c:v>
                </c:pt>
                <c:pt idx="9834">
                  <c:v>1.0850350502895458</c:v>
                </c:pt>
                <c:pt idx="9835">
                  <c:v>1.088082901554404</c:v>
                </c:pt>
                <c:pt idx="9836">
                  <c:v>1.088082901554404</c:v>
                </c:pt>
                <c:pt idx="9837">
                  <c:v>1.0911307528192624</c:v>
                </c:pt>
                <c:pt idx="9838">
                  <c:v>1.0941786040841206</c:v>
                </c:pt>
                <c:pt idx="9839">
                  <c:v>1.0941786040841206</c:v>
                </c:pt>
                <c:pt idx="9840">
                  <c:v>1.097226455348979</c:v>
                </c:pt>
                <c:pt idx="9841">
                  <c:v>1.1002743066138372</c:v>
                </c:pt>
                <c:pt idx="9842">
                  <c:v>1.1002743066138372</c:v>
                </c:pt>
                <c:pt idx="9843">
                  <c:v>1.1033221578786956</c:v>
                </c:pt>
                <c:pt idx="9844">
                  <c:v>1.1063700091435538</c:v>
                </c:pt>
                <c:pt idx="9845">
                  <c:v>1.1094178604084122</c:v>
                </c:pt>
                <c:pt idx="9846">
                  <c:v>1.1124657116732704</c:v>
                </c:pt>
                <c:pt idx="9847">
                  <c:v>1.1124657116732704</c:v>
                </c:pt>
                <c:pt idx="9848">
                  <c:v>1.1155135629381285</c:v>
                </c:pt>
                <c:pt idx="9849">
                  <c:v>1.1216092654678451</c:v>
                </c:pt>
                <c:pt idx="9850">
                  <c:v>1.1216092654678451</c:v>
                </c:pt>
                <c:pt idx="9851">
                  <c:v>1.1216092654678451</c:v>
                </c:pt>
                <c:pt idx="9852">
                  <c:v>1.1277049679975617</c:v>
                </c:pt>
                <c:pt idx="9853">
                  <c:v>1.1277049679975617</c:v>
                </c:pt>
                <c:pt idx="9854">
                  <c:v>1.1307528192624199</c:v>
                </c:pt>
                <c:pt idx="9855">
                  <c:v>1.1338006705272783</c:v>
                </c:pt>
                <c:pt idx="9856">
                  <c:v>1.1368485217921365</c:v>
                </c:pt>
                <c:pt idx="9857">
                  <c:v>1.1368485217921365</c:v>
                </c:pt>
                <c:pt idx="9858">
                  <c:v>1.1398963730569949</c:v>
                </c:pt>
                <c:pt idx="9859">
                  <c:v>1.1429442243218531</c:v>
                </c:pt>
                <c:pt idx="9860">
                  <c:v>1.1459920755867112</c:v>
                </c:pt>
                <c:pt idx="9861">
                  <c:v>1.1520877781164278</c:v>
                </c:pt>
                <c:pt idx="9862">
                  <c:v>1.1520877781164278</c:v>
                </c:pt>
                <c:pt idx="9863">
                  <c:v>1.1551356293812862</c:v>
                </c:pt>
                <c:pt idx="9864">
                  <c:v>1.1581834806461444</c:v>
                </c:pt>
                <c:pt idx="9865">
                  <c:v>1.1612313319110028</c:v>
                </c:pt>
                <c:pt idx="9866">
                  <c:v>1.1612313319110028</c:v>
                </c:pt>
                <c:pt idx="9867">
                  <c:v>1.164279183175861</c:v>
                </c:pt>
                <c:pt idx="9868">
                  <c:v>1.1673270344407192</c:v>
                </c:pt>
                <c:pt idx="9869">
                  <c:v>1.1673270344407192</c:v>
                </c:pt>
                <c:pt idx="9870">
                  <c:v>1.1703748857055776</c:v>
                </c:pt>
                <c:pt idx="9871">
                  <c:v>1.1734227369704358</c:v>
                </c:pt>
                <c:pt idx="9872">
                  <c:v>1.1734227369704358</c:v>
                </c:pt>
                <c:pt idx="9873">
                  <c:v>1.1795184395001523</c:v>
                </c:pt>
                <c:pt idx="9874">
                  <c:v>1.1795184395001523</c:v>
                </c:pt>
                <c:pt idx="9875">
                  <c:v>1.1795184395001523</c:v>
                </c:pt>
                <c:pt idx="9876">
                  <c:v>1.1795184395001523</c:v>
                </c:pt>
                <c:pt idx="9877">
                  <c:v>1.1825662907650105</c:v>
                </c:pt>
                <c:pt idx="9878">
                  <c:v>1.1825662907650105</c:v>
                </c:pt>
                <c:pt idx="9879">
                  <c:v>1.1856141420298689</c:v>
                </c:pt>
                <c:pt idx="9880">
                  <c:v>1.1856141420298689</c:v>
                </c:pt>
                <c:pt idx="9881">
                  <c:v>1.1886619932947271</c:v>
                </c:pt>
                <c:pt idx="9882">
                  <c:v>1.1917098445595855</c:v>
                </c:pt>
                <c:pt idx="9883">
                  <c:v>1.1917098445595855</c:v>
                </c:pt>
                <c:pt idx="9884">
                  <c:v>1.1947576958244437</c:v>
                </c:pt>
                <c:pt idx="9885">
                  <c:v>1.1947576958244437</c:v>
                </c:pt>
                <c:pt idx="9886">
                  <c:v>1.1947576958244437</c:v>
                </c:pt>
                <c:pt idx="9887">
                  <c:v>1.1978055470893021</c:v>
                </c:pt>
                <c:pt idx="9888">
                  <c:v>1.1978055470893021</c:v>
                </c:pt>
                <c:pt idx="9889">
                  <c:v>1.1978055470893021</c:v>
                </c:pt>
                <c:pt idx="9890">
                  <c:v>1.1978055470893021</c:v>
                </c:pt>
                <c:pt idx="9891">
                  <c:v>1.2008533983541603</c:v>
                </c:pt>
                <c:pt idx="9892">
                  <c:v>1.2008533983541603</c:v>
                </c:pt>
                <c:pt idx="9893">
                  <c:v>1.2008533983541603</c:v>
                </c:pt>
                <c:pt idx="9894">
                  <c:v>1.2008533983541603</c:v>
                </c:pt>
                <c:pt idx="9895">
                  <c:v>1.2008533983541603</c:v>
                </c:pt>
                <c:pt idx="9896">
                  <c:v>1.2039012496190187</c:v>
                </c:pt>
                <c:pt idx="9897">
                  <c:v>1.2039012496190187</c:v>
                </c:pt>
                <c:pt idx="9898">
                  <c:v>1.2039012496190187</c:v>
                </c:pt>
                <c:pt idx="9899">
                  <c:v>1.2039012496190187</c:v>
                </c:pt>
                <c:pt idx="9900">
                  <c:v>1.2039012496190187</c:v>
                </c:pt>
                <c:pt idx="9901">
                  <c:v>1.2039012496190187</c:v>
                </c:pt>
                <c:pt idx="9902">
                  <c:v>1.2039012496190187</c:v>
                </c:pt>
                <c:pt idx="9903">
                  <c:v>1.2039012496190187</c:v>
                </c:pt>
                <c:pt idx="9904">
                  <c:v>1.2039012496190187</c:v>
                </c:pt>
                <c:pt idx="9905">
                  <c:v>1.2039012496190187</c:v>
                </c:pt>
                <c:pt idx="9906">
                  <c:v>1.2039012496190187</c:v>
                </c:pt>
                <c:pt idx="9907">
                  <c:v>1.2039012496190187</c:v>
                </c:pt>
                <c:pt idx="9908">
                  <c:v>1.2039012496190187</c:v>
                </c:pt>
                <c:pt idx="9909">
                  <c:v>1.2039012496190187</c:v>
                </c:pt>
                <c:pt idx="9910">
                  <c:v>1.2039012496190187</c:v>
                </c:pt>
                <c:pt idx="9911">
                  <c:v>1.2039012496190187</c:v>
                </c:pt>
                <c:pt idx="9912">
                  <c:v>1.2039012496190187</c:v>
                </c:pt>
                <c:pt idx="9913">
                  <c:v>1.2008533983541603</c:v>
                </c:pt>
                <c:pt idx="9914">
                  <c:v>1.2008533983541603</c:v>
                </c:pt>
                <c:pt idx="9915">
                  <c:v>1.2008533983541603</c:v>
                </c:pt>
                <c:pt idx="9916">
                  <c:v>1.2008533983541603</c:v>
                </c:pt>
                <c:pt idx="9917">
                  <c:v>1.2008533983541603</c:v>
                </c:pt>
                <c:pt idx="9918">
                  <c:v>1.1978055470893021</c:v>
                </c:pt>
                <c:pt idx="9919">
                  <c:v>1.1978055470893021</c:v>
                </c:pt>
                <c:pt idx="9920">
                  <c:v>1.1978055470893021</c:v>
                </c:pt>
                <c:pt idx="9921">
                  <c:v>1.1978055470893021</c:v>
                </c:pt>
                <c:pt idx="9922">
                  <c:v>1.1978055470893021</c:v>
                </c:pt>
                <c:pt idx="9923">
                  <c:v>1.1978055470893021</c:v>
                </c:pt>
                <c:pt idx="9924">
                  <c:v>1.1978055470893021</c:v>
                </c:pt>
                <c:pt idx="9925">
                  <c:v>1.1947576958244437</c:v>
                </c:pt>
                <c:pt idx="9926">
                  <c:v>1.1917098445595855</c:v>
                </c:pt>
                <c:pt idx="9927">
                  <c:v>1.1917098445595855</c:v>
                </c:pt>
                <c:pt idx="9928">
                  <c:v>1.1917098445595855</c:v>
                </c:pt>
                <c:pt idx="9929">
                  <c:v>1.1917098445595855</c:v>
                </c:pt>
                <c:pt idx="9930">
                  <c:v>1.1917098445595855</c:v>
                </c:pt>
                <c:pt idx="9931">
                  <c:v>1.1917098445595855</c:v>
                </c:pt>
                <c:pt idx="9932">
                  <c:v>1.1886619932947271</c:v>
                </c:pt>
                <c:pt idx="9933">
                  <c:v>1.1886619932947271</c:v>
                </c:pt>
                <c:pt idx="9934">
                  <c:v>1.1886619932947271</c:v>
                </c:pt>
                <c:pt idx="9935">
                  <c:v>1.1856141420298689</c:v>
                </c:pt>
                <c:pt idx="9936">
                  <c:v>1.1825662907650105</c:v>
                </c:pt>
                <c:pt idx="9937">
                  <c:v>1.1825662907650105</c:v>
                </c:pt>
                <c:pt idx="9938">
                  <c:v>1.1825662907650105</c:v>
                </c:pt>
                <c:pt idx="9939">
                  <c:v>1.1825662907650105</c:v>
                </c:pt>
                <c:pt idx="9940">
                  <c:v>1.1825662907650105</c:v>
                </c:pt>
                <c:pt idx="9941">
                  <c:v>1.1825662907650105</c:v>
                </c:pt>
                <c:pt idx="9942">
                  <c:v>1.1795184395001523</c:v>
                </c:pt>
                <c:pt idx="9943">
                  <c:v>1.1764705882352939</c:v>
                </c:pt>
                <c:pt idx="9944">
                  <c:v>1.1764705882352939</c:v>
                </c:pt>
                <c:pt idx="9945">
                  <c:v>1.1734227369704358</c:v>
                </c:pt>
                <c:pt idx="9946">
                  <c:v>1.1734227369704358</c:v>
                </c:pt>
                <c:pt idx="9947">
                  <c:v>1.1734227369704358</c:v>
                </c:pt>
                <c:pt idx="9948">
                  <c:v>1.1703748857055776</c:v>
                </c:pt>
                <c:pt idx="9949">
                  <c:v>1.1703748857055776</c:v>
                </c:pt>
                <c:pt idx="9950">
                  <c:v>1.1673270344407192</c:v>
                </c:pt>
                <c:pt idx="9951">
                  <c:v>1.1673270344407192</c:v>
                </c:pt>
                <c:pt idx="9952">
                  <c:v>1.164279183175861</c:v>
                </c:pt>
                <c:pt idx="9953">
                  <c:v>1.164279183175861</c:v>
                </c:pt>
                <c:pt idx="9954">
                  <c:v>1.1612313319110028</c:v>
                </c:pt>
                <c:pt idx="9955">
                  <c:v>1.1612313319110028</c:v>
                </c:pt>
                <c:pt idx="9956">
                  <c:v>1.1612313319110028</c:v>
                </c:pt>
                <c:pt idx="9957">
                  <c:v>1.1612313319110028</c:v>
                </c:pt>
                <c:pt idx="9958">
                  <c:v>1.1581834806461444</c:v>
                </c:pt>
                <c:pt idx="9959">
                  <c:v>1.1581834806461444</c:v>
                </c:pt>
                <c:pt idx="9960">
                  <c:v>1.1551356293812862</c:v>
                </c:pt>
                <c:pt idx="9961">
                  <c:v>1.1551356293812862</c:v>
                </c:pt>
                <c:pt idx="9962">
                  <c:v>1.1551356293812862</c:v>
                </c:pt>
                <c:pt idx="9963">
                  <c:v>1.1551356293812862</c:v>
                </c:pt>
                <c:pt idx="9964">
                  <c:v>1.1520877781164278</c:v>
                </c:pt>
                <c:pt idx="9965">
                  <c:v>1.1490399268515696</c:v>
                </c:pt>
                <c:pt idx="9966">
                  <c:v>1.1490399268515696</c:v>
                </c:pt>
                <c:pt idx="9967">
                  <c:v>1.1490399268515696</c:v>
                </c:pt>
                <c:pt idx="9968">
                  <c:v>1.1490399268515696</c:v>
                </c:pt>
                <c:pt idx="9969">
                  <c:v>1.1459920755867112</c:v>
                </c:pt>
                <c:pt idx="9970">
                  <c:v>1.1459920755867112</c:v>
                </c:pt>
                <c:pt idx="9971">
                  <c:v>1.1429442243218531</c:v>
                </c:pt>
                <c:pt idx="9972">
                  <c:v>1.1429442243218531</c:v>
                </c:pt>
                <c:pt idx="9973">
                  <c:v>1.1429442243218531</c:v>
                </c:pt>
                <c:pt idx="9974">
                  <c:v>1.1429442243218531</c:v>
                </c:pt>
                <c:pt idx="9975">
                  <c:v>1.1398963730569949</c:v>
                </c:pt>
                <c:pt idx="9976">
                  <c:v>1.1368485217921365</c:v>
                </c:pt>
                <c:pt idx="9977">
                  <c:v>1.1368485217921365</c:v>
                </c:pt>
                <c:pt idx="9978">
                  <c:v>1.1368485217921365</c:v>
                </c:pt>
                <c:pt idx="9979">
                  <c:v>1.1368485217921365</c:v>
                </c:pt>
                <c:pt idx="9980">
                  <c:v>1.1338006705272783</c:v>
                </c:pt>
                <c:pt idx="9981">
                  <c:v>1.1338006705272783</c:v>
                </c:pt>
                <c:pt idx="9982">
                  <c:v>1.1307528192624199</c:v>
                </c:pt>
                <c:pt idx="9983">
                  <c:v>1.1307528192624199</c:v>
                </c:pt>
                <c:pt idx="9984">
                  <c:v>1.1277049679975617</c:v>
                </c:pt>
                <c:pt idx="9985">
                  <c:v>1.1277049679975617</c:v>
                </c:pt>
                <c:pt idx="9986">
                  <c:v>1.1277049679975617</c:v>
                </c:pt>
                <c:pt idx="9987">
                  <c:v>1.1246571167327033</c:v>
                </c:pt>
                <c:pt idx="9988">
                  <c:v>1.1216092654678451</c:v>
                </c:pt>
                <c:pt idx="9989">
                  <c:v>1.1216092654678451</c:v>
                </c:pt>
                <c:pt idx="9990">
                  <c:v>1.1216092654678451</c:v>
                </c:pt>
                <c:pt idx="9991">
                  <c:v>1.1216092654678451</c:v>
                </c:pt>
                <c:pt idx="9992">
                  <c:v>1.1185614142029867</c:v>
                </c:pt>
                <c:pt idx="9993">
                  <c:v>1.1185614142029867</c:v>
                </c:pt>
                <c:pt idx="9994">
                  <c:v>1.1185614142029867</c:v>
                </c:pt>
                <c:pt idx="9995">
                  <c:v>1.1155135629381285</c:v>
                </c:pt>
                <c:pt idx="9996">
                  <c:v>1.1155135629381285</c:v>
                </c:pt>
                <c:pt idx="9997">
                  <c:v>1.1155135629381285</c:v>
                </c:pt>
                <c:pt idx="9998">
                  <c:v>1.1155135629381285</c:v>
                </c:pt>
                <c:pt idx="9999">
                  <c:v>1.1124657116732704</c:v>
                </c:pt>
                <c:pt idx="10000">
                  <c:v>1.1124657116732704</c:v>
                </c:pt>
                <c:pt idx="10001">
                  <c:v>1.1124657116732704</c:v>
                </c:pt>
                <c:pt idx="10002">
                  <c:v>1.1124657116732704</c:v>
                </c:pt>
                <c:pt idx="10003">
                  <c:v>1.1094178604084122</c:v>
                </c:pt>
                <c:pt idx="10004">
                  <c:v>1.1094178604084122</c:v>
                </c:pt>
                <c:pt idx="10005">
                  <c:v>1.1094178604084122</c:v>
                </c:pt>
                <c:pt idx="10006">
                  <c:v>1.1063700091435538</c:v>
                </c:pt>
                <c:pt idx="10007">
                  <c:v>1.1063700091435538</c:v>
                </c:pt>
                <c:pt idx="10008">
                  <c:v>1.1033221578786956</c:v>
                </c:pt>
                <c:pt idx="10009">
                  <c:v>1.1033221578786956</c:v>
                </c:pt>
                <c:pt idx="10010">
                  <c:v>1.1033221578786956</c:v>
                </c:pt>
                <c:pt idx="10011">
                  <c:v>1.1033221578786956</c:v>
                </c:pt>
                <c:pt idx="10012">
                  <c:v>1.1002743066138372</c:v>
                </c:pt>
                <c:pt idx="10013">
                  <c:v>1.1002743066138372</c:v>
                </c:pt>
                <c:pt idx="10014">
                  <c:v>1.1002743066138372</c:v>
                </c:pt>
                <c:pt idx="10015">
                  <c:v>1.097226455348979</c:v>
                </c:pt>
                <c:pt idx="10016">
                  <c:v>1.097226455348979</c:v>
                </c:pt>
                <c:pt idx="10017">
                  <c:v>1.0941786040841206</c:v>
                </c:pt>
                <c:pt idx="10018">
                  <c:v>1.097226455348979</c:v>
                </c:pt>
                <c:pt idx="10019">
                  <c:v>1.0941786040841206</c:v>
                </c:pt>
                <c:pt idx="10020">
                  <c:v>1.0941786040841206</c:v>
                </c:pt>
                <c:pt idx="10021">
                  <c:v>1.0911307528192624</c:v>
                </c:pt>
                <c:pt idx="10022">
                  <c:v>1.0911307528192624</c:v>
                </c:pt>
                <c:pt idx="10023">
                  <c:v>1.0911307528192624</c:v>
                </c:pt>
                <c:pt idx="10024">
                  <c:v>1.0911307528192624</c:v>
                </c:pt>
                <c:pt idx="10025">
                  <c:v>1.0911307528192624</c:v>
                </c:pt>
                <c:pt idx="10026">
                  <c:v>1.088082901554404</c:v>
                </c:pt>
                <c:pt idx="10027">
                  <c:v>1.088082901554404</c:v>
                </c:pt>
                <c:pt idx="10028">
                  <c:v>1.088082901554404</c:v>
                </c:pt>
                <c:pt idx="10029">
                  <c:v>1.088082901554404</c:v>
                </c:pt>
                <c:pt idx="10030">
                  <c:v>1.0850350502895458</c:v>
                </c:pt>
                <c:pt idx="10031">
                  <c:v>1.0850350502895458</c:v>
                </c:pt>
                <c:pt idx="10032">
                  <c:v>1.0850350502895458</c:v>
                </c:pt>
                <c:pt idx="10033">
                  <c:v>1.0819871990246874</c:v>
                </c:pt>
                <c:pt idx="10034">
                  <c:v>1.0819871990246874</c:v>
                </c:pt>
                <c:pt idx="10035">
                  <c:v>1.0819871990246874</c:v>
                </c:pt>
                <c:pt idx="10036">
                  <c:v>1.0819871990246874</c:v>
                </c:pt>
                <c:pt idx="10037">
                  <c:v>1.0819871990246874</c:v>
                </c:pt>
                <c:pt idx="10038">
                  <c:v>1.0789393477598292</c:v>
                </c:pt>
                <c:pt idx="10039">
                  <c:v>1.0789393477598292</c:v>
                </c:pt>
                <c:pt idx="10040">
                  <c:v>1.0789393477598292</c:v>
                </c:pt>
                <c:pt idx="10041">
                  <c:v>1.0789393477598292</c:v>
                </c:pt>
                <c:pt idx="10042">
                  <c:v>1.0758914964949708</c:v>
                </c:pt>
                <c:pt idx="10043">
                  <c:v>1.0758914964949708</c:v>
                </c:pt>
                <c:pt idx="10044">
                  <c:v>1.0789393477598292</c:v>
                </c:pt>
                <c:pt idx="10045">
                  <c:v>1.0758914964949708</c:v>
                </c:pt>
                <c:pt idx="10046">
                  <c:v>1.0758914964949708</c:v>
                </c:pt>
                <c:pt idx="10047">
                  <c:v>1.0728436452301127</c:v>
                </c:pt>
                <c:pt idx="10048">
                  <c:v>1.0728436452301127</c:v>
                </c:pt>
                <c:pt idx="10049">
                  <c:v>1.0697957939652545</c:v>
                </c:pt>
                <c:pt idx="10050">
                  <c:v>1.0697957939652545</c:v>
                </c:pt>
                <c:pt idx="10051">
                  <c:v>1.0697957939652545</c:v>
                </c:pt>
                <c:pt idx="10052">
                  <c:v>1.0697957939652545</c:v>
                </c:pt>
                <c:pt idx="10053">
                  <c:v>1.0697957939652545</c:v>
                </c:pt>
                <c:pt idx="10054">
                  <c:v>1.0697957939652545</c:v>
                </c:pt>
                <c:pt idx="10055">
                  <c:v>1.0667479427003961</c:v>
                </c:pt>
                <c:pt idx="10056">
                  <c:v>1.0667479427003961</c:v>
                </c:pt>
                <c:pt idx="10057">
                  <c:v>1.0667479427003961</c:v>
                </c:pt>
                <c:pt idx="10058">
                  <c:v>1.0667479427003961</c:v>
                </c:pt>
                <c:pt idx="10059">
                  <c:v>1.0637000914355379</c:v>
                </c:pt>
                <c:pt idx="10060">
                  <c:v>1.0637000914355379</c:v>
                </c:pt>
                <c:pt idx="10061">
                  <c:v>1.0637000914355379</c:v>
                </c:pt>
                <c:pt idx="10062">
                  <c:v>1.0637000914355379</c:v>
                </c:pt>
                <c:pt idx="10063">
                  <c:v>1.0637000914355379</c:v>
                </c:pt>
                <c:pt idx="10064">
                  <c:v>1.0637000914355379</c:v>
                </c:pt>
                <c:pt idx="10065">
                  <c:v>1.0606522401706797</c:v>
                </c:pt>
                <c:pt idx="10066">
                  <c:v>1.0606522401706797</c:v>
                </c:pt>
                <c:pt idx="10067">
                  <c:v>1.0576043889058213</c:v>
                </c:pt>
                <c:pt idx="10068">
                  <c:v>1.0576043889058213</c:v>
                </c:pt>
                <c:pt idx="10069">
                  <c:v>1.0576043889058213</c:v>
                </c:pt>
                <c:pt idx="10070">
                  <c:v>1.0576043889058213</c:v>
                </c:pt>
                <c:pt idx="10071">
                  <c:v>1.0545565376409631</c:v>
                </c:pt>
                <c:pt idx="10072">
                  <c:v>1.0545565376409631</c:v>
                </c:pt>
                <c:pt idx="10073">
                  <c:v>1.0545565376409631</c:v>
                </c:pt>
                <c:pt idx="10074">
                  <c:v>1.0545565376409631</c:v>
                </c:pt>
                <c:pt idx="10075">
                  <c:v>1.0545565376409631</c:v>
                </c:pt>
                <c:pt idx="10076">
                  <c:v>1.0545565376409631</c:v>
                </c:pt>
                <c:pt idx="10077">
                  <c:v>1.0545565376409631</c:v>
                </c:pt>
                <c:pt idx="10078">
                  <c:v>1.051508686376105</c:v>
                </c:pt>
                <c:pt idx="10079">
                  <c:v>1.051508686376105</c:v>
                </c:pt>
                <c:pt idx="10080">
                  <c:v>1.0545565376409631</c:v>
                </c:pt>
                <c:pt idx="10081">
                  <c:v>1.051508686376105</c:v>
                </c:pt>
                <c:pt idx="10082">
                  <c:v>1.051508686376105</c:v>
                </c:pt>
                <c:pt idx="10083">
                  <c:v>1.0484608351112465</c:v>
                </c:pt>
                <c:pt idx="10084">
                  <c:v>1.0484608351112465</c:v>
                </c:pt>
                <c:pt idx="10085">
                  <c:v>1.0484608351112465</c:v>
                </c:pt>
                <c:pt idx="10086">
                  <c:v>1.0484608351112465</c:v>
                </c:pt>
                <c:pt idx="10087">
                  <c:v>1.0484608351112465</c:v>
                </c:pt>
                <c:pt idx="10088">
                  <c:v>1.0454129838463884</c:v>
                </c:pt>
                <c:pt idx="10089">
                  <c:v>1.0484608351112465</c:v>
                </c:pt>
                <c:pt idx="10090">
                  <c:v>1.0454129838463884</c:v>
                </c:pt>
                <c:pt idx="10091">
                  <c:v>1.0454129838463884</c:v>
                </c:pt>
                <c:pt idx="10092">
                  <c:v>1.0454129838463884</c:v>
                </c:pt>
                <c:pt idx="10093">
                  <c:v>1.04236513258153</c:v>
                </c:pt>
                <c:pt idx="10094">
                  <c:v>1.0454129838463884</c:v>
                </c:pt>
                <c:pt idx="10095">
                  <c:v>1.04236513258153</c:v>
                </c:pt>
                <c:pt idx="10096">
                  <c:v>1.04236513258153</c:v>
                </c:pt>
                <c:pt idx="10097">
                  <c:v>1.04236513258153</c:v>
                </c:pt>
                <c:pt idx="10098">
                  <c:v>1.0393172813166718</c:v>
                </c:pt>
                <c:pt idx="10099">
                  <c:v>1.04236513258153</c:v>
                </c:pt>
                <c:pt idx="10100">
                  <c:v>1.0393172813166718</c:v>
                </c:pt>
                <c:pt idx="10101">
                  <c:v>1.0393172813166718</c:v>
                </c:pt>
                <c:pt idx="10102">
                  <c:v>1.0393172813166718</c:v>
                </c:pt>
                <c:pt idx="10103">
                  <c:v>1.0393172813166718</c:v>
                </c:pt>
                <c:pt idx="10104">
                  <c:v>1.0393172813166718</c:v>
                </c:pt>
                <c:pt idx="10105">
                  <c:v>1.0393172813166718</c:v>
                </c:pt>
                <c:pt idx="10106">
                  <c:v>1.0393172813166718</c:v>
                </c:pt>
                <c:pt idx="10107">
                  <c:v>1.0393172813166718</c:v>
                </c:pt>
                <c:pt idx="10108">
                  <c:v>1.0362694300518134</c:v>
                </c:pt>
                <c:pt idx="10109">
                  <c:v>1.0362694300518134</c:v>
                </c:pt>
                <c:pt idx="10110">
                  <c:v>1.0362694300518134</c:v>
                </c:pt>
                <c:pt idx="10111">
                  <c:v>1.0362694300518134</c:v>
                </c:pt>
                <c:pt idx="10112">
                  <c:v>1.0362694300518134</c:v>
                </c:pt>
                <c:pt idx="10113">
                  <c:v>1.0362694300518134</c:v>
                </c:pt>
                <c:pt idx="10114">
                  <c:v>1.0362694300518134</c:v>
                </c:pt>
                <c:pt idx="10115">
                  <c:v>1.0362694300518134</c:v>
                </c:pt>
                <c:pt idx="10116">
                  <c:v>1.0362694300518134</c:v>
                </c:pt>
                <c:pt idx="10117">
                  <c:v>1.0332215787869552</c:v>
                </c:pt>
                <c:pt idx="10118">
                  <c:v>1.0332215787869552</c:v>
                </c:pt>
                <c:pt idx="10119">
                  <c:v>1.0332215787869552</c:v>
                </c:pt>
                <c:pt idx="10120">
                  <c:v>1.0332215787869552</c:v>
                </c:pt>
                <c:pt idx="10121">
                  <c:v>1.0332215787869552</c:v>
                </c:pt>
                <c:pt idx="10122">
                  <c:v>1.0362694300518134</c:v>
                </c:pt>
                <c:pt idx="10123">
                  <c:v>1.0332215787869552</c:v>
                </c:pt>
                <c:pt idx="10124">
                  <c:v>1.0332215787869552</c:v>
                </c:pt>
                <c:pt idx="10125">
                  <c:v>1.0332215787869552</c:v>
                </c:pt>
                <c:pt idx="10126">
                  <c:v>1.0362694300518134</c:v>
                </c:pt>
                <c:pt idx="10127">
                  <c:v>1.0362694300518134</c:v>
                </c:pt>
                <c:pt idx="10128">
                  <c:v>1.0362694300518134</c:v>
                </c:pt>
                <c:pt idx="10129">
                  <c:v>1.0362694300518134</c:v>
                </c:pt>
                <c:pt idx="10130">
                  <c:v>1.0362694300518134</c:v>
                </c:pt>
                <c:pt idx="10131">
                  <c:v>1.0393172813166718</c:v>
                </c:pt>
                <c:pt idx="10132">
                  <c:v>1.0393172813166718</c:v>
                </c:pt>
                <c:pt idx="10133">
                  <c:v>1.0393172813166718</c:v>
                </c:pt>
                <c:pt idx="10134">
                  <c:v>1.04236513258153</c:v>
                </c:pt>
                <c:pt idx="10135">
                  <c:v>1.04236513258153</c:v>
                </c:pt>
                <c:pt idx="10136">
                  <c:v>1.04236513258153</c:v>
                </c:pt>
                <c:pt idx="10137">
                  <c:v>1.0454129838463884</c:v>
                </c:pt>
                <c:pt idx="10138">
                  <c:v>1.0454129838463884</c:v>
                </c:pt>
                <c:pt idx="10139">
                  <c:v>1.0454129838463884</c:v>
                </c:pt>
                <c:pt idx="10140">
                  <c:v>1.0484608351112465</c:v>
                </c:pt>
                <c:pt idx="10141">
                  <c:v>1.051508686376105</c:v>
                </c:pt>
                <c:pt idx="10142">
                  <c:v>1.051508686376105</c:v>
                </c:pt>
                <c:pt idx="10143">
                  <c:v>1.051508686376105</c:v>
                </c:pt>
                <c:pt idx="10144">
                  <c:v>1.0545565376409631</c:v>
                </c:pt>
                <c:pt idx="10145">
                  <c:v>1.0576043889058213</c:v>
                </c:pt>
                <c:pt idx="10146">
                  <c:v>1.0576043889058213</c:v>
                </c:pt>
                <c:pt idx="10147">
                  <c:v>1.0606522401706797</c:v>
                </c:pt>
                <c:pt idx="10148">
                  <c:v>1.0637000914355379</c:v>
                </c:pt>
                <c:pt idx="10149">
                  <c:v>1.0667479427003961</c:v>
                </c:pt>
                <c:pt idx="10150">
                  <c:v>1.0667479427003961</c:v>
                </c:pt>
                <c:pt idx="10151">
                  <c:v>1.0667479427003961</c:v>
                </c:pt>
                <c:pt idx="10152">
                  <c:v>1.0728436452301127</c:v>
                </c:pt>
                <c:pt idx="10153">
                  <c:v>1.0728436452301127</c:v>
                </c:pt>
                <c:pt idx="10154">
                  <c:v>1.0758914964949708</c:v>
                </c:pt>
                <c:pt idx="10155">
                  <c:v>1.0789393477598292</c:v>
                </c:pt>
                <c:pt idx="10156">
                  <c:v>1.0819871990246874</c:v>
                </c:pt>
                <c:pt idx="10157">
                  <c:v>1.0850350502895458</c:v>
                </c:pt>
                <c:pt idx="10158">
                  <c:v>1.088082901554404</c:v>
                </c:pt>
                <c:pt idx="10159">
                  <c:v>1.0911307528192624</c:v>
                </c:pt>
                <c:pt idx="10160">
                  <c:v>1.0941786040841206</c:v>
                </c:pt>
                <c:pt idx="10161">
                  <c:v>1.0941786040841206</c:v>
                </c:pt>
                <c:pt idx="10162">
                  <c:v>1.1002743066138372</c:v>
                </c:pt>
                <c:pt idx="10163">
                  <c:v>1.1033221578786956</c:v>
                </c:pt>
                <c:pt idx="10164">
                  <c:v>1.1063700091435538</c:v>
                </c:pt>
                <c:pt idx="10165">
                  <c:v>1.1094178604084122</c:v>
                </c:pt>
                <c:pt idx="10166">
                  <c:v>1.1094178604084122</c:v>
                </c:pt>
                <c:pt idx="10167">
                  <c:v>1.1155135629381285</c:v>
                </c:pt>
                <c:pt idx="10168">
                  <c:v>1.1185614142029867</c:v>
                </c:pt>
                <c:pt idx="10169">
                  <c:v>1.1216092654678451</c:v>
                </c:pt>
                <c:pt idx="10170">
                  <c:v>1.1246571167327033</c:v>
                </c:pt>
                <c:pt idx="10171">
                  <c:v>1.1277049679975617</c:v>
                </c:pt>
                <c:pt idx="10172">
                  <c:v>1.1307528192624199</c:v>
                </c:pt>
                <c:pt idx="10173">
                  <c:v>1.1338006705272783</c:v>
                </c:pt>
                <c:pt idx="10174">
                  <c:v>1.1368485217921365</c:v>
                </c:pt>
                <c:pt idx="10175">
                  <c:v>1.1368485217921365</c:v>
                </c:pt>
                <c:pt idx="10176">
                  <c:v>1.1398963730569949</c:v>
                </c:pt>
                <c:pt idx="10177">
                  <c:v>1.1429442243218531</c:v>
                </c:pt>
                <c:pt idx="10178">
                  <c:v>1.1459920755867112</c:v>
                </c:pt>
                <c:pt idx="10179">
                  <c:v>1.1459920755867112</c:v>
                </c:pt>
                <c:pt idx="10180">
                  <c:v>1.1490399268515696</c:v>
                </c:pt>
                <c:pt idx="10181">
                  <c:v>1.1551356293812862</c:v>
                </c:pt>
                <c:pt idx="10182">
                  <c:v>1.1551356293812862</c:v>
                </c:pt>
                <c:pt idx="10183">
                  <c:v>1.1581834806461444</c:v>
                </c:pt>
                <c:pt idx="10184">
                  <c:v>1.1581834806461444</c:v>
                </c:pt>
                <c:pt idx="10185">
                  <c:v>1.164279183175861</c:v>
                </c:pt>
                <c:pt idx="10186">
                  <c:v>1.1673270344407192</c:v>
                </c:pt>
                <c:pt idx="10187">
                  <c:v>1.1703748857055776</c:v>
                </c:pt>
                <c:pt idx="10188">
                  <c:v>1.1734227369704358</c:v>
                </c:pt>
                <c:pt idx="10189">
                  <c:v>1.1734227369704358</c:v>
                </c:pt>
                <c:pt idx="10190">
                  <c:v>1.1764705882352939</c:v>
                </c:pt>
                <c:pt idx="10191">
                  <c:v>1.1795184395001523</c:v>
                </c:pt>
                <c:pt idx="10192">
                  <c:v>1.1795184395001523</c:v>
                </c:pt>
                <c:pt idx="10193">
                  <c:v>1.1825662907650105</c:v>
                </c:pt>
                <c:pt idx="10194">
                  <c:v>1.1856141420298689</c:v>
                </c:pt>
                <c:pt idx="10195">
                  <c:v>1.1856141420298689</c:v>
                </c:pt>
                <c:pt idx="10196">
                  <c:v>1.1856141420298689</c:v>
                </c:pt>
                <c:pt idx="10197">
                  <c:v>1.1886619932947271</c:v>
                </c:pt>
                <c:pt idx="10198">
                  <c:v>1.1886619932947271</c:v>
                </c:pt>
                <c:pt idx="10199">
                  <c:v>1.1886619932947271</c:v>
                </c:pt>
                <c:pt idx="10200">
                  <c:v>1.1917098445595855</c:v>
                </c:pt>
                <c:pt idx="10201">
                  <c:v>1.1917098445595855</c:v>
                </c:pt>
                <c:pt idx="10202">
                  <c:v>1.1886619932947271</c:v>
                </c:pt>
                <c:pt idx="10203">
                  <c:v>1.1947576958244437</c:v>
                </c:pt>
                <c:pt idx="10204">
                  <c:v>1.1947576958244437</c:v>
                </c:pt>
                <c:pt idx="10205">
                  <c:v>1.1947576958244437</c:v>
                </c:pt>
                <c:pt idx="10206">
                  <c:v>1.1947576958244437</c:v>
                </c:pt>
                <c:pt idx="10207">
                  <c:v>1.1947576958244437</c:v>
                </c:pt>
                <c:pt idx="10208">
                  <c:v>1.1947576958244437</c:v>
                </c:pt>
                <c:pt idx="10209">
                  <c:v>1.1947576958244437</c:v>
                </c:pt>
                <c:pt idx="10210">
                  <c:v>1.1947576958244437</c:v>
                </c:pt>
                <c:pt idx="10211">
                  <c:v>1.1947576958244437</c:v>
                </c:pt>
                <c:pt idx="10212">
                  <c:v>1.1978055470893021</c:v>
                </c:pt>
                <c:pt idx="10213">
                  <c:v>1.1978055470893021</c:v>
                </c:pt>
                <c:pt idx="10214">
                  <c:v>1.1978055470893021</c:v>
                </c:pt>
                <c:pt idx="10215">
                  <c:v>1.1978055470893021</c:v>
                </c:pt>
                <c:pt idx="10216">
                  <c:v>1.1978055470893021</c:v>
                </c:pt>
                <c:pt idx="10217">
                  <c:v>1.1978055470893021</c:v>
                </c:pt>
                <c:pt idx="10218">
                  <c:v>1.1978055470893021</c:v>
                </c:pt>
                <c:pt idx="10219">
                  <c:v>1.1978055470893021</c:v>
                </c:pt>
                <c:pt idx="10220">
                  <c:v>1.1978055470893021</c:v>
                </c:pt>
                <c:pt idx="10221">
                  <c:v>1.1978055470893021</c:v>
                </c:pt>
                <c:pt idx="10222">
                  <c:v>1.1978055470893021</c:v>
                </c:pt>
                <c:pt idx="10223">
                  <c:v>1.1978055470893021</c:v>
                </c:pt>
                <c:pt idx="10224">
                  <c:v>1.1978055470893021</c:v>
                </c:pt>
                <c:pt idx="10225">
                  <c:v>1.1978055470893021</c:v>
                </c:pt>
                <c:pt idx="10226">
                  <c:v>1.1978055470893021</c:v>
                </c:pt>
                <c:pt idx="10227">
                  <c:v>1.1978055470893021</c:v>
                </c:pt>
                <c:pt idx="10228">
                  <c:v>1.1947576958244437</c:v>
                </c:pt>
                <c:pt idx="10229">
                  <c:v>1.1947576958244437</c:v>
                </c:pt>
                <c:pt idx="10230">
                  <c:v>1.1947576958244437</c:v>
                </c:pt>
                <c:pt idx="10231">
                  <c:v>1.1947576958244437</c:v>
                </c:pt>
                <c:pt idx="10232">
                  <c:v>1.1917098445595855</c:v>
                </c:pt>
                <c:pt idx="10233">
                  <c:v>1.1917098445595855</c:v>
                </c:pt>
                <c:pt idx="10234">
                  <c:v>1.1917098445595855</c:v>
                </c:pt>
                <c:pt idx="10235">
                  <c:v>1.1917098445595855</c:v>
                </c:pt>
                <c:pt idx="10236">
                  <c:v>1.1917098445595855</c:v>
                </c:pt>
                <c:pt idx="10237">
                  <c:v>1.1917098445595855</c:v>
                </c:pt>
                <c:pt idx="10238">
                  <c:v>1.1917098445595855</c:v>
                </c:pt>
                <c:pt idx="10239">
                  <c:v>1.1886619932947271</c:v>
                </c:pt>
                <c:pt idx="10240">
                  <c:v>1.1886619932947271</c:v>
                </c:pt>
                <c:pt idx="10241">
                  <c:v>1.1886619932947271</c:v>
                </c:pt>
                <c:pt idx="10242">
                  <c:v>1.1886619932947271</c:v>
                </c:pt>
                <c:pt idx="10243">
                  <c:v>1.1856141420298689</c:v>
                </c:pt>
                <c:pt idx="10244">
                  <c:v>1.1886619932947271</c:v>
                </c:pt>
                <c:pt idx="10245">
                  <c:v>1.1856141420298689</c:v>
                </c:pt>
                <c:pt idx="10246">
                  <c:v>1.1825662907650105</c:v>
                </c:pt>
                <c:pt idx="10247">
                  <c:v>1.1856141420298689</c:v>
                </c:pt>
                <c:pt idx="10248">
                  <c:v>1.1825662907650105</c:v>
                </c:pt>
                <c:pt idx="10249">
                  <c:v>1.1825662907650105</c:v>
                </c:pt>
                <c:pt idx="10250">
                  <c:v>1.1825662907650105</c:v>
                </c:pt>
                <c:pt idx="10251">
                  <c:v>1.1856141420298689</c:v>
                </c:pt>
                <c:pt idx="10252">
                  <c:v>1.1825662907650105</c:v>
                </c:pt>
                <c:pt idx="10253">
                  <c:v>1.1825662907650105</c:v>
                </c:pt>
                <c:pt idx="10254">
                  <c:v>1.1795184395001523</c:v>
                </c:pt>
                <c:pt idx="10255">
                  <c:v>1.1795184395001523</c:v>
                </c:pt>
                <c:pt idx="10256">
                  <c:v>1.1795184395001523</c:v>
                </c:pt>
                <c:pt idx="10257">
                  <c:v>1.1764705882352939</c:v>
                </c:pt>
                <c:pt idx="10258">
                  <c:v>1.1795184395001523</c:v>
                </c:pt>
                <c:pt idx="10259">
                  <c:v>1.1764705882352939</c:v>
                </c:pt>
                <c:pt idx="10260">
                  <c:v>1.1764705882352939</c:v>
                </c:pt>
                <c:pt idx="10261">
                  <c:v>1.1734227369704358</c:v>
                </c:pt>
                <c:pt idx="10262">
                  <c:v>1.1734227369704358</c:v>
                </c:pt>
                <c:pt idx="10263">
                  <c:v>1.1734227369704358</c:v>
                </c:pt>
                <c:pt idx="10264">
                  <c:v>1.1734227369704358</c:v>
                </c:pt>
                <c:pt idx="10265">
                  <c:v>1.1734227369704358</c:v>
                </c:pt>
                <c:pt idx="10266">
                  <c:v>1.1734227369704358</c:v>
                </c:pt>
                <c:pt idx="10267">
                  <c:v>1.1703748857055776</c:v>
                </c:pt>
                <c:pt idx="10268">
                  <c:v>1.1703748857055776</c:v>
                </c:pt>
                <c:pt idx="10269">
                  <c:v>1.1673270344407192</c:v>
                </c:pt>
                <c:pt idx="10270">
                  <c:v>1.1673270344407192</c:v>
                </c:pt>
                <c:pt idx="10271">
                  <c:v>1.1673270344407192</c:v>
                </c:pt>
                <c:pt idx="10272">
                  <c:v>1.1673270344407192</c:v>
                </c:pt>
                <c:pt idx="10273">
                  <c:v>1.1673270344407192</c:v>
                </c:pt>
                <c:pt idx="10274">
                  <c:v>1.164279183175861</c:v>
                </c:pt>
                <c:pt idx="10275">
                  <c:v>1.164279183175861</c:v>
                </c:pt>
                <c:pt idx="10276">
                  <c:v>1.1612313319110028</c:v>
                </c:pt>
                <c:pt idx="10277">
                  <c:v>1.164279183175861</c:v>
                </c:pt>
                <c:pt idx="10278">
                  <c:v>1.1612313319110028</c:v>
                </c:pt>
                <c:pt idx="10279">
                  <c:v>1.1612313319110028</c:v>
                </c:pt>
                <c:pt idx="10280">
                  <c:v>1.1612313319110028</c:v>
                </c:pt>
                <c:pt idx="10281">
                  <c:v>1.1612313319110028</c:v>
                </c:pt>
                <c:pt idx="10282">
                  <c:v>1.1581834806461444</c:v>
                </c:pt>
                <c:pt idx="10283">
                  <c:v>1.1581834806461444</c:v>
                </c:pt>
                <c:pt idx="10284">
                  <c:v>1.1581834806461444</c:v>
                </c:pt>
                <c:pt idx="10285">
                  <c:v>1.1551356293812862</c:v>
                </c:pt>
                <c:pt idx="10286">
                  <c:v>1.1551356293812862</c:v>
                </c:pt>
                <c:pt idx="10287">
                  <c:v>1.1551356293812862</c:v>
                </c:pt>
                <c:pt idx="10288">
                  <c:v>1.1551356293812862</c:v>
                </c:pt>
                <c:pt idx="10289">
                  <c:v>1.1551356293812862</c:v>
                </c:pt>
                <c:pt idx="10290">
                  <c:v>1.1551356293812862</c:v>
                </c:pt>
                <c:pt idx="10291">
                  <c:v>1.1551356293812862</c:v>
                </c:pt>
                <c:pt idx="10292">
                  <c:v>1.1520877781164278</c:v>
                </c:pt>
                <c:pt idx="10293">
                  <c:v>1.1520877781164278</c:v>
                </c:pt>
                <c:pt idx="10294">
                  <c:v>1.1520877781164278</c:v>
                </c:pt>
                <c:pt idx="10295">
                  <c:v>1.1490399268515696</c:v>
                </c:pt>
                <c:pt idx="10296">
                  <c:v>1.1490399268515696</c:v>
                </c:pt>
                <c:pt idx="10297">
                  <c:v>1.1490399268515696</c:v>
                </c:pt>
                <c:pt idx="10298">
                  <c:v>1.1490399268515696</c:v>
                </c:pt>
                <c:pt idx="10299">
                  <c:v>1.1459920755867112</c:v>
                </c:pt>
                <c:pt idx="10300">
                  <c:v>1.1459920755867112</c:v>
                </c:pt>
                <c:pt idx="10301">
                  <c:v>1.1459920755867112</c:v>
                </c:pt>
                <c:pt idx="10302">
                  <c:v>1.1459920755867112</c:v>
                </c:pt>
                <c:pt idx="10303">
                  <c:v>1.1459920755867112</c:v>
                </c:pt>
                <c:pt idx="10304">
                  <c:v>1.1429442243218531</c:v>
                </c:pt>
                <c:pt idx="10305">
                  <c:v>1.1429442243218531</c:v>
                </c:pt>
                <c:pt idx="10306">
                  <c:v>1.1429442243218531</c:v>
                </c:pt>
                <c:pt idx="10307">
                  <c:v>1.1429442243218531</c:v>
                </c:pt>
                <c:pt idx="10308">
                  <c:v>1.1429442243218531</c:v>
                </c:pt>
                <c:pt idx="10309">
                  <c:v>1.1429442243218531</c:v>
                </c:pt>
                <c:pt idx="10310">
                  <c:v>1.1398963730569949</c:v>
                </c:pt>
                <c:pt idx="10311">
                  <c:v>1.1398963730569949</c:v>
                </c:pt>
                <c:pt idx="10312">
                  <c:v>1.1368485217921365</c:v>
                </c:pt>
                <c:pt idx="10313">
                  <c:v>1.1368485217921365</c:v>
                </c:pt>
                <c:pt idx="10314">
                  <c:v>1.1368485217921365</c:v>
                </c:pt>
                <c:pt idx="10315">
                  <c:v>1.1368485217921365</c:v>
                </c:pt>
                <c:pt idx="10316">
                  <c:v>1.1368485217921365</c:v>
                </c:pt>
                <c:pt idx="10317">
                  <c:v>1.1368485217921365</c:v>
                </c:pt>
                <c:pt idx="10318">
                  <c:v>1.1338006705272783</c:v>
                </c:pt>
                <c:pt idx="10319">
                  <c:v>1.1338006705272783</c:v>
                </c:pt>
                <c:pt idx="10320">
                  <c:v>1.1338006705272783</c:v>
                </c:pt>
                <c:pt idx="10321">
                  <c:v>1.1338006705272783</c:v>
                </c:pt>
                <c:pt idx="10322">
                  <c:v>1.1307528192624199</c:v>
                </c:pt>
                <c:pt idx="10323">
                  <c:v>1.1307528192624199</c:v>
                </c:pt>
                <c:pt idx="10324">
                  <c:v>1.1277049679975617</c:v>
                </c:pt>
                <c:pt idx="10325">
                  <c:v>1.1277049679975617</c:v>
                </c:pt>
                <c:pt idx="10326">
                  <c:v>1.1277049679975617</c:v>
                </c:pt>
                <c:pt idx="10327">
                  <c:v>1.1277049679975617</c:v>
                </c:pt>
                <c:pt idx="10328">
                  <c:v>1.1277049679975617</c:v>
                </c:pt>
                <c:pt idx="10329">
                  <c:v>1.1246571167327033</c:v>
                </c:pt>
                <c:pt idx="10330">
                  <c:v>1.1246571167327033</c:v>
                </c:pt>
                <c:pt idx="10331">
                  <c:v>1.1246571167327033</c:v>
                </c:pt>
                <c:pt idx="10332">
                  <c:v>1.1246571167327033</c:v>
                </c:pt>
                <c:pt idx="10333">
                  <c:v>1.1246571167327033</c:v>
                </c:pt>
                <c:pt idx="10334">
                  <c:v>1.1216092654678451</c:v>
                </c:pt>
                <c:pt idx="10335">
                  <c:v>1.1185614142029867</c:v>
                </c:pt>
                <c:pt idx="10336">
                  <c:v>1.1185614142029867</c:v>
                </c:pt>
                <c:pt idx="10337">
                  <c:v>1.1185614142029867</c:v>
                </c:pt>
                <c:pt idx="10338">
                  <c:v>1.1155135629381285</c:v>
                </c:pt>
                <c:pt idx="10339">
                  <c:v>1.1155135629381285</c:v>
                </c:pt>
                <c:pt idx="10340">
                  <c:v>1.1155135629381285</c:v>
                </c:pt>
                <c:pt idx="10341">
                  <c:v>1.1155135629381285</c:v>
                </c:pt>
                <c:pt idx="10342">
                  <c:v>1.1155135629381285</c:v>
                </c:pt>
                <c:pt idx="10343">
                  <c:v>1.1155135629381285</c:v>
                </c:pt>
                <c:pt idx="10344">
                  <c:v>1.1124657116732704</c:v>
                </c:pt>
                <c:pt idx="10345">
                  <c:v>1.1124657116732704</c:v>
                </c:pt>
                <c:pt idx="10346">
                  <c:v>1.1094178604084122</c:v>
                </c:pt>
                <c:pt idx="10347">
                  <c:v>1.1094178604084122</c:v>
                </c:pt>
                <c:pt idx="10348">
                  <c:v>1.1094178604084122</c:v>
                </c:pt>
                <c:pt idx="10349">
                  <c:v>1.1063700091435538</c:v>
                </c:pt>
                <c:pt idx="10350">
                  <c:v>1.1063700091435538</c:v>
                </c:pt>
                <c:pt idx="10351">
                  <c:v>1.1063700091435538</c:v>
                </c:pt>
                <c:pt idx="10352">
                  <c:v>1.1033221578786956</c:v>
                </c:pt>
                <c:pt idx="10353">
                  <c:v>1.1033221578786956</c:v>
                </c:pt>
                <c:pt idx="10354">
                  <c:v>1.1033221578786956</c:v>
                </c:pt>
                <c:pt idx="10355">
                  <c:v>1.1002743066138372</c:v>
                </c:pt>
                <c:pt idx="10356">
                  <c:v>1.1002743066138372</c:v>
                </c:pt>
                <c:pt idx="10357">
                  <c:v>1.1002743066138372</c:v>
                </c:pt>
                <c:pt idx="10358">
                  <c:v>1.1002743066138372</c:v>
                </c:pt>
                <c:pt idx="10359">
                  <c:v>1.097226455348979</c:v>
                </c:pt>
                <c:pt idx="10360">
                  <c:v>1.097226455348979</c:v>
                </c:pt>
                <c:pt idx="10361">
                  <c:v>1.097226455348979</c:v>
                </c:pt>
                <c:pt idx="10362">
                  <c:v>1.0941786040841206</c:v>
                </c:pt>
                <c:pt idx="10363">
                  <c:v>1.0941786040841206</c:v>
                </c:pt>
                <c:pt idx="10364">
                  <c:v>1.0941786040841206</c:v>
                </c:pt>
                <c:pt idx="10365">
                  <c:v>1.0941786040841206</c:v>
                </c:pt>
                <c:pt idx="10366">
                  <c:v>1.0911307528192624</c:v>
                </c:pt>
                <c:pt idx="10367">
                  <c:v>1.0911307528192624</c:v>
                </c:pt>
                <c:pt idx="10368">
                  <c:v>1.088082901554404</c:v>
                </c:pt>
                <c:pt idx="10369">
                  <c:v>1.088082901554404</c:v>
                </c:pt>
                <c:pt idx="10370">
                  <c:v>1.088082901554404</c:v>
                </c:pt>
                <c:pt idx="10371">
                  <c:v>1.0850350502895458</c:v>
                </c:pt>
                <c:pt idx="10372">
                  <c:v>1.0850350502895458</c:v>
                </c:pt>
                <c:pt idx="10373">
                  <c:v>1.0850350502895458</c:v>
                </c:pt>
                <c:pt idx="10374">
                  <c:v>1.0850350502895458</c:v>
                </c:pt>
                <c:pt idx="10375">
                  <c:v>1.0819871990246874</c:v>
                </c:pt>
                <c:pt idx="10376">
                  <c:v>1.0819871990246874</c:v>
                </c:pt>
                <c:pt idx="10377">
                  <c:v>1.0789393477598292</c:v>
                </c:pt>
                <c:pt idx="10378">
                  <c:v>1.0789393477598292</c:v>
                </c:pt>
                <c:pt idx="10379">
                  <c:v>1.0789393477598292</c:v>
                </c:pt>
                <c:pt idx="10380">
                  <c:v>1.0789393477598292</c:v>
                </c:pt>
                <c:pt idx="10381">
                  <c:v>1.0789393477598292</c:v>
                </c:pt>
                <c:pt idx="10382">
                  <c:v>1.0758914964949708</c:v>
                </c:pt>
                <c:pt idx="10383">
                  <c:v>1.0758914964949708</c:v>
                </c:pt>
                <c:pt idx="10384">
                  <c:v>1.0758914964949708</c:v>
                </c:pt>
                <c:pt idx="10385">
                  <c:v>1.0728436452301127</c:v>
                </c:pt>
                <c:pt idx="10386">
                  <c:v>1.0728436452301127</c:v>
                </c:pt>
                <c:pt idx="10387">
                  <c:v>1.0697957939652545</c:v>
                </c:pt>
                <c:pt idx="10388">
                  <c:v>1.0697957939652545</c:v>
                </c:pt>
                <c:pt idx="10389">
                  <c:v>1.0697957939652545</c:v>
                </c:pt>
                <c:pt idx="10390">
                  <c:v>1.0667479427003961</c:v>
                </c:pt>
                <c:pt idx="10391">
                  <c:v>1.0697957939652545</c:v>
                </c:pt>
                <c:pt idx="10392">
                  <c:v>1.0667479427003961</c:v>
                </c:pt>
                <c:pt idx="10393">
                  <c:v>1.0667479427003961</c:v>
                </c:pt>
                <c:pt idx="10394">
                  <c:v>1.0667479427003961</c:v>
                </c:pt>
                <c:pt idx="10395">
                  <c:v>1.0637000914355379</c:v>
                </c:pt>
                <c:pt idx="10396">
                  <c:v>1.0637000914355379</c:v>
                </c:pt>
                <c:pt idx="10397">
                  <c:v>1.0637000914355379</c:v>
                </c:pt>
                <c:pt idx="10398">
                  <c:v>1.0606522401706797</c:v>
                </c:pt>
                <c:pt idx="10399">
                  <c:v>1.0606522401706797</c:v>
                </c:pt>
                <c:pt idx="10400">
                  <c:v>1.0606522401706797</c:v>
                </c:pt>
                <c:pt idx="10401">
                  <c:v>1.0606522401706797</c:v>
                </c:pt>
                <c:pt idx="10402">
                  <c:v>1.0606522401706797</c:v>
                </c:pt>
                <c:pt idx="10403">
                  <c:v>1.0606522401706797</c:v>
                </c:pt>
                <c:pt idx="10404">
                  <c:v>1.0576043889058213</c:v>
                </c:pt>
                <c:pt idx="10405">
                  <c:v>1.0576043889058213</c:v>
                </c:pt>
                <c:pt idx="10406">
                  <c:v>1.0576043889058213</c:v>
                </c:pt>
                <c:pt idx="10407">
                  <c:v>1.0576043889058213</c:v>
                </c:pt>
                <c:pt idx="10408">
                  <c:v>1.0545565376409631</c:v>
                </c:pt>
                <c:pt idx="10409">
                  <c:v>1.0545565376409631</c:v>
                </c:pt>
                <c:pt idx="10410">
                  <c:v>1.0545565376409631</c:v>
                </c:pt>
                <c:pt idx="10411">
                  <c:v>1.0545565376409631</c:v>
                </c:pt>
                <c:pt idx="10412">
                  <c:v>1.051508686376105</c:v>
                </c:pt>
                <c:pt idx="10413">
                  <c:v>1.051508686376105</c:v>
                </c:pt>
                <c:pt idx="10414">
                  <c:v>1.051508686376105</c:v>
                </c:pt>
                <c:pt idx="10415">
                  <c:v>1.0545565376409631</c:v>
                </c:pt>
                <c:pt idx="10416">
                  <c:v>1.051508686376105</c:v>
                </c:pt>
                <c:pt idx="10417">
                  <c:v>1.051508686376105</c:v>
                </c:pt>
                <c:pt idx="10418">
                  <c:v>1.051508686376105</c:v>
                </c:pt>
                <c:pt idx="10419">
                  <c:v>1.0545565376409631</c:v>
                </c:pt>
                <c:pt idx="10420">
                  <c:v>1.051508686376105</c:v>
                </c:pt>
                <c:pt idx="10421">
                  <c:v>1.0545565376409631</c:v>
                </c:pt>
                <c:pt idx="10422">
                  <c:v>1.0545565376409631</c:v>
                </c:pt>
                <c:pt idx="10423">
                  <c:v>1.051508686376105</c:v>
                </c:pt>
                <c:pt idx="10424">
                  <c:v>1.051508686376105</c:v>
                </c:pt>
                <c:pt idx="10425">
                  <c:v>1.0545565376409631</c:v>
                </c:pt>
                <c:pt idx="10426">
                  <c:v>1.0545565376409631</c:v>
                </c:pt>
                <c:pt idx="10427">
                  <c:v>1.0545565376409631</c:v>
                </c:pt>
                <c:pt idx="10428">
                  <c:v>1.0576043889058213</c:v>
                </c:pt>
                <c:pt idx="10429">
                  <c:v>1.0576043889058213</c:v>
                </c:pt>
                <c:pt idx="10430">
                  <c:v>1.0606522401706797</c:v>
                </c:pt>
                <c:pt idx="10431">
                  <c:v>1.0606522401706797</c:v>
                </c:pt>
                <c:pt idx="10432">
                  <c:v>1.0606522401706797</c:v>
                </c:pt>
                <c:pt idx="10433">
                  <c:v>1.0606522401706797</c:v>
                </c:pt>
                <c:pt idx="10434">
                  <c:v>1.0606522401706797</c:v>
                </c:pt>
                <c:pt idx="10435">
                  <c:v>1.0606522401706797</c:v>
                </c:pt>
                <c:pt idx="10436">
                  <c:v>1.0667479427003961</c:v>
                </c:pt>
                <c:pt idx="10437">
                  <c:v>1.0667479427003961</c:v>
                </c:pt>
                <c:pt idx="10438">
                  <c:v>1.0697957939652545</c:v>
                </c:pt>
                <c:pt idx="10439">
                  <c:v>1.0697957939652545</c:v>
                </c:pt>
                <c:pt idx="10440">
                  <c:v>1.0728436452301127</c:v>
                </c:pt>
                <c:pt idx="10441">
                  <c:v>1.0758914964949708</c:v>
                </c:pt>
                <c:pt idx="10442">
                  <c:v>1.0758914964949708</c:v>
                </c:pt>
                <c:pt idx="10443">
                  <c:v>1.0819871990246874</c:v>
                </c:pt>
                <c:pt idx="10444">
                  <c:v>1.0819871990246874</c:v>
                </c:pt>
                <c:pt idx="10445">
                  <c:v>1.0819871990246874</c:v>
                </c:pt>
                <c:pt idx="10446">
                  <c:v>1.0850350502895458</c:v>
                </c:pt>
                <c:pt idx="10447">
                  <c:v>1.088082901554404</c:v>
                </c:pt>
                <c:pt idx="10448">
                  <c:v>1.0911307528192624</c:v>
                </c:pt>
                <c:pt idx="10449">
                  <c:v>1.097226455348979</c:v>
                </c:pt>
                <c:pt idx="10450">
                  <c:v>1.097226455348979</c:v>
                </c:pt>
                <c:pt idx="10451">
                  <c:v>1.1002743066138372</c:v>
                </c:pt>
                <c:pt idx="10452">
                  <c:v>1.1033221578786956</c:v>
                </c:pt>
                <c:pt idx="10453">
                  <c:v>1.1063700091435538</c:v>
                </c:pt>
                <c:pt idx="10454">
                  <c:v>1.1094178604084122</c:v>
                </c:pt>
                <c:pt idx="10455">
                  <c:v>1.1155135629381285</c:v>
                </c:pt>
                <c:pt idx="10456">
                  <c:v>1.1155135629381285</c:v>
                </c:pt>
                <c:pt idx="10457">
                  <c:v>1.1155135629381285</c:v>
                </c:pt>
                <c:pt idx="10458">
                  <c:v>1.1216092654678451</c:v>
                </c:pt>
                <c:pt idx="10459">
                  <c:v>1.1246571167327033</c:v>
                </c:pt>
                <c:pt idx="10460">
                  <c:v>1.1246571167327033</c:v>
                </c:pt>
                <c:pt idx="10461">
                  <c:v>1.1307528192624199</c:v>
                </c:pt>
                <c:pt idx="10462">
                  <c:v>1.1338006705272783</c:v>
                </c:pt>
                <c:pt idx="10463">
                  <c:v>1.1338006705272783</c:v>
                </c:pt>
                <c:pt idx="10464">
                  <c:v>1.1368485217921365</c:v>
                </c:pt>
                <c:pt idx="10465">
                  <c:v>1.1398963730569949</c:v>
                </c:pt>
                <c:pt idx="10466">
                  <c:v>1.1429442243218531</c:v>
                </c:pt>
                <c:pt idx="10467">
                  <c:v>1.1459920755867112</c:v>
                </c:pt>
                <c:pt idx="10468">
                  <c:v>1.1490399268515696</c:v>
                </c:pt>
                <c:pt idx="10469">
                  <c:v>1.1520877781164278</c:v>
                </c:pt>
                <c:pt idx="10470">
                  <c:v>1.1551356293812862</c:v>
                </c:pt>
                <c:pt idx="10471">
                  <c:v>1.1581834806461444</c:v>
                </c:pt>
                <c:pt idx="10472">
                  <c:v>1.1612313319110028</c:v>
                </c:pt>
                <c:pt idx="10473">
                  <c:v>1.164279183175861</c:v>
                </c:pt>
                <c:pt idx="10474">
                  <c:v>1.164279183175861</c:v>
                </c:pt>
                <c:pt idx="10475">
                  <c:v>1.1673270344407192</c:v>
                </c:pt>
                <c:pt idx="10476">
                  <c:v>1.1703748857055776</c:v>
                </c:pt>
                <c:pt idx="10477">
                  <c:v>1.1703748857055776</c:v>
                </c:pt>
                <c:pt idx="10478">
                  <c:v>1.1734227369704358</c:v>
                </c:pt>
                <c:pt idx="10479">
                  <c:v>1.1764705882352939</c:v>
                </c:pt>
                <c:pt idx="10480">
                  <c:v>1.1795184395001523</c:v>
                </c:pt>
                <c:pt idx="10481">
                  <c:v>1.1795184395001523</c:v>
                </c:pt>
                <c:pt idx="10482">
                  <c:v>1.1795184395001523</c:v>
                </c:pt>
                <c:pt idx="10483">
                  <c:v>1.1825662907650105</c:v>
                </c:pt>
                <c:pt idx="10484">
                  <c:v>1.1856141420298689</c:v>
                </c:pt>
                <c:pt idx="10485">
                  <c:v>1.1886619932947271</c:v>
                </c:pt>
                <c:pt idx="10486">
                  <c:v>1.1917098445595855</c:v>
                </c:pt>
                <c:pt idx="10487">
                  <c:v>1.1947576958244437</c:v>
                </c:pt>
                <c:pt idx="10488">
                  <c:v>1.1947576958244437</c:v>
                </c:pt>
                <c:pt idx="10489">
                  <c:v>1.1947576958244437</c:v>
                </c:pt>
                <c:pt idx="10490">
                  <c:v>1.1978055470893021</c:v>
                </c:pt>
                <c:pt idx="10491">
                  <c:v>1.1978055470893021</c:v>
                </c:pt>
                <c:pt idx="10492">
                  <c:v>1.2008533983541603</c:v>
                </c:pt>
                <c:pt idx="10493">
                  <c:v>1.2039012496190187</c:v>
                </c:pt>
                <c:pt idx="10494">
                  <c:v>1.2039012496190187</c:v>
                </c:pt>
                <c:pt idx="10495">
                  <c:v>1.2039012496190187</c:v>
                </c:pt>
                <c:pt idx="10496">
                  <c:v>1.2039012496190187</c:v>
                </c:pt>
                <c:pt idx="10497">
                  <c:v>1.2039012496190187</c:v>
                </c:pt>
                <c:pt idx="10498">
                  <c:v>1.2069491008838769</c:v>
                </c:pt>
                <c:pt idx="10499">
                  <c:v>1.2069491008838769</c:v>
                </c:pt>
                <c:pt idx="10500">
                  <c:v>1.2099969521487353</c:v>
                </c:pt>
                <c:pt idx="10501">
                  <c:v>1.2099969521487353</c:v>
                </c:pt>
                <c:pt idx="10502">
                  <c:v>1.2099969521487353</c:v>
                </c:pt>
                <c:pt idx="10503">
                  <c:v>1.2099969521487353</c:v>
                </c:pt>
                <c:pt idx="10504">
                  <c:v>1.2099969521487353</c:v>
                </c:pt>
                <c:pt idx="10505">
                  <c:v>1.2099969521487353</c:v>
                </c:pt>
                <c:pt idx="10506">
                  <c:v>1.2099969521487353</c:v>
                </c:pt>
                <c:pt idx="10507">
                  <c:v>1.2099969521487353</c:v>
                </c:pt>
                <c:pt idx="10508">
                  <c:v>1.2099969521487353</c:v>
                </c:pt>
                <c:pt idx="10509">
                  <c:v>1.2099969521487353</c:v>
                </c:pt>
                <c:pt idx="10510">
                  <c:v>1.2099969521487353</c:v>
                </c:pt>
                <c:pt idx="10511">
                  <c:v>1.2099969521487353</c:v>
                </c:pt>
                <c:pt idx="10512">
                  <c:v>1.2099969521487353</c:v>
                </c:pt>
                <c:pt idx="10513">
                  <c:v>1.2099969521487353</c:v>
                </c:pt>
                <c:pt idx="10514">
                  <c:v>1.2099969521487353</c:v>
                </c:pt>
                <c:pt idx="10515">
                  <c:v>1.2099969521487353</c:v>
                </c:pt>
                <c:pt idx="10516">
                  <c:v>1.2099969521487353</c:v>
                </c:pt>
                <c:pt idx="10517">
                  <c:v>1.2099969521487353</c:v>
                </c:pt>
                <c:pt idx="10518">
                  <c:v>1.2099969521487353</c:v>
                </c:pt>
                <c:pt idx="10519">
                  <c:v>1.2099969521487353</c:v>
                </c:pt>
                <c:pt idx="10520">
                  <c:v>1.2099969521487353</c:v>
                </c:pt>
                <c:pt idx="10521">
                  <c:v>1.2099969521487353</c:v>
                </c:pt>
                <c:pt idx="10522">
                  <c:v>1.2069491008838769</c:v>
                </c:pt>
                <c:pt idx="10523">
                  <c:v>1.2069491008838769</c:v>
                </c:pt>
                <c:pt idx="10524">
                  <c:v>1.2039012496190187</c:v>
                </c:pt>
                <c:pt idx="10525">
                  <c:v>1.2039012496190187</c:v>
                </c:pt>
                <c:pt idx="10526">
                  <c:v>1.2039012496190187</c:v>
                </c:pt>
                <c:pt idx="10527">
                  <c:v>1.2039012496190187</c:v>
                </c:pt>
                <c:pt idx="10528">
                  <c:v>1.2039012496190187</c:v>
                </c:pt>
                <c:pt idx="10529">
                  <c:v>1.2039012496190187</c:v>
                </c:pt>
                <c:pt idx="10530">
                  <c:v>1.2039012496190187</c:v>
                </c:pt>
                <c:pt idx="10531">
                  <c:v>1.2008533983541603</c:v>
                </c:pt>
                <c:pt idx="10532">
                  <c:v>1.2008533983541603</c:v>
                </c:pt>
                <c:pt idx="10533">
                  <c:v>1.2008533983541603</c:v>
                </c:pt>
                <c:pt idx="10534">
                  <c:v>1.1978055470893021</c:v>
                </c:pt>
                <c:pt idx="10535">
                  <c:v>1.1978055470893021</c:v>
                </c:pt>
                <c:pt idx="10536">
                  <c:v>1.1978055470893021</c:v>
                </c:pt>
                <c:pt idx="10537">
                  <c:v>1.1978055470893021</c:v>
                </c:pt>
                <c:pt idx="10538">
                  <c:v>1.1947576958244437</c:v>
                </c:pt>
                <c:pt idx="10539">
                  <c:v>1.1917098445595855</c:v>
                </c:pt>
                <c:pt idx="10540">
                  <c:v>1.1917098445595855</c:v>
                </c:pt>
                <c:pt idx="10541">
                  <c:v>1.1917098445595855</c:v>
                </c:pt>
                <c:pt idx="10542">
                  <c:v>1.1886619932947271</c:v>
                </c:pt>
                <c:pt idx="10543">
                  <c:v>1.1886619932947271</c:v>
                </c:pt>
                <c:pt idx="10544">
                  <c:v>1.1886619932947271</c:v>
                </c:pt>
                <c:pt idx="10545">
                  <c:v>1.1856141420298689</c:v>
                </c:pt>
                <c:pt idx="10546">
                  <c:v>1.1856141420298689</c:v>
                </c:pt>
                <c:pt idx="10547">
                  <c:v>1.1825662907650105</c:v>
                </c:pt>
                <c:pt idx="10548">
                  <c:v>1.1825662907650105</c:v>
                </c:pt>
                <c:pt idx="10549">
                  <c:v>1.1795184395001523</c:v>
                </c:pt>
                <c:pt idx="10550">
                  <c:v>1.1795184395001523</c:v>
                </c:pt>
                <c:pt idx="10551">
                  <c:v>1.1764705882352939</c:v>
                </c:pt>
                <c:pt idx="10552">
                  <c:v>1.1764705882352939</c:v>
                </c:pt>
                <c:pt idx="10553">
                  <c:v>1.1764705882352939</c:v>
                </c:pt>
                <c:pt idx="10554">
                  <c:v>1.1734227369704358</c:v>
                </c:pt>
                <c:pt idx="10555">
                  <c:v>1.1734227369704358</c:v>
                </c:pt>
                <c:pt idx="10556">
                  <c:v>1.1703748857055776</c:v>
                </c:pt>
                <c:pt idx="10557">
                  <c:v>1.1703748857055776</c:v>
                </c:pt>
                <c:pt idx="10558">
                  <c:v>1.1673270344407192</c:v>
                </c:pt>
                <c:pt idx="10559">
                  <c:v>1.1673270344407192</c:v>
                </c:pt>
                <c:pt idx="10560">
                  <c:v>1.164279183175861</c:v>
                </c:pt>
                <c:pt idx="10561">
                  <c:v>1.164279183175861</c:v>
                </c:pt>
                <c:pt idx="10562">
                  <c:v>1.164279183175861</c:v>
                </c:pt>
                <c:pt idx="10563">
                  <c:v>1.1612313319110028</c:v>
                </c:pt>
                <c:pt idx="10564">
                  <c:v>1.1612313319110028</c:v>
                </c:pt>
                <c:pt idx="10565">
                  <c:v>1.1612313319110028</c:v>
                </c:pt>
                <c:pt idx="10566">
                  <c:v>1.1581834806461444</c:v>
                </c:pt>
                <c:pt idx="10567">
                  <c:v>1.1581834806461444</c:v>
                </c:pt>
                <c:pt idx="10568">
                  <c:v>1.1551356293812862</c:v>
                </c:pt>
                <c:pt idx="10569">
                  <c:v>1.1551356293812862</c:v>
                </c:pt>
                <c:pt idx="10570">
                  <c:v>1.1520877781164278</c:v>
                </c:pt>
                <c:pt idx="10571">
                  <c:v>1.1520877781164278</c:v>
                </c:pt>
                <c:pt idx="10572">
                  <c:v>1.1490399268515696</c:v>
                </c:pt>
                <c:pt idx="10573">
                  <c:v>1.1490399268515696</c:v>
                </c:pt>
                <c:pt idx="10574">
                  <c:v>1.1490399268515696</c:v>
                </c:pt>
                <c:pt idx="10575">
                  <c:v>1.1459920755867112</c:v>
                </c:pt>
                <c:pt idx="10576">
                  <c:v>1.1429442243218531</c:v>
                </c:pt>
                <c:pt idx="10577">
                  <c:v>1.1429442243218531</c:v>
                </c:pt>
                <c:pt idx="10578">
                  <c:v>1.1398963730569949</c:v>
                </c:pt>
                <c:pt idx="10579">
                  <c:v>1.1398963730569949</c:v>
                </c:pt>
                <c:pt idx="10580">
                  <c:v>1.1398963730569949</c:v>
                </c:pt>
                <c:pt idx="10581">
                  <c:v>1.1368485217921365</c:v>
                </c:pt>
                <c:pt idx="10582">
                  <c:v>1.1368485217921365</c:v>
                </c:pt>
                <c:pt idx="10583">
                  <c:v>1.1338006705272783</c:v>
                </c:pt>
                <c:pt idx="10584">
                  <c:v>1.1338006705272783</c:v>
                </c:pt>
                <c:pt idx="10585">
                  <c:v>1.1307528192624199</c:v>
                </c:pt>
                <c:pt idx="10586">
                  <c:v>1.1307528192624199</c:v>
                </c:pt>
                <c:pt idx="10587">
                  <c:v>1.1307528192624199</c:v>
                </c:pt>
                <c:pt idx="10588">
                  <c:v>1.1277049679975617</c:v>
                </c:pt>
                <c:pt idx="10589">
                  <c:v>1.1277049679975617</c:v>
                </c:pt>
                <c:pt idx="10590">
                  <c:v>1.1246571167327033</c:v>
                </c:pt>
                <c:pt idx="10591">
                  <c:v>1.1246571167327033</c:v>
                </c:pt>
                <c:pt idx="10592">
                  <c:v>1.1246571167327033</c:v>
                </c:pt>
                <c:pt idx="10593">
                  <c:v>1.1216092654678451</c:v>
                </c:pt>
                <c:pt idx="10594">
                  <c:v>1.1216092654678451</c:v>
                </c:pt>
                <c:pt idx="10595">
                  <c:v>1.1185614142029867</c:v>
                </c:pt>
                <c:pt idx="10596">
                  <c:v>1.1185614142029867</c:v>
                </c:pt>
                <c:pt idx="10597">
                  <c:v>1.1155135629381285</c:v>
                </c:pt>
                <c:pt idx="10598">
                  <c:v>1.1155135629381285</c:v>
                </c:pt>
                <c:pt idx="10599">
                  <c:v>1.1155135629381285</c:v>
                </c:pt>
                <c:pt idx="10600">
                  <c:v>1.1124657116732704</c:v>
                </c:pt>
                <c:pt idx="10601">
                  <c:v>1.1124657116732704</c:v>
                </c:pt>
                <c:pt idx="10602">
                  <c:v>1.1094178604084122</c:v>
                </c:pt>
                <c:pt idx="10603">
                  <c:v>1.1094178604084122</c:v>
                </c:pt>
                <c:pt idx="10604">
                  <c:v>1.1063700091435538</c:v>
                </c:pt>
                <c:pt idx="10605">
                  <c:v>1.1063700091435538</c:v>
                </c:pt>
                <c:pt idx="10606">
                  <c:v>1.1063700091435538</c:v>
                </c:pt>
                <c:pt idx="10607">
                  <c:v>1.1063700091435538</c:v>
                </c:pt>
                <c:pt idx="10608">
                  <c:v>1.1033221578786956</c:v>
                </c:pt>
                <c:pt idx="10609">
                  <c:v>1.1033221578786956</c:v>
                </c:pt>
                <c:pt idx="10610">
                  <c:v>1.1033221578786956</c:v>
                </c:pt>
                <c:pt idx="10611">
                  <c:v>1.1002743066138372</c:v>
                </c:pt>
                <c:pt idx="10612">
                  <c:v>1.1002743066138372</c:v>
                </c:pt>
                <c:pt idx="10613">
                  <c:v>1.1002743066138372</c:v>
                </c:pt>
                <c:pt idx="10614">
                  <c:v>1.097226455348979</c:v>
                </c:pt>
                <c:pt idx="10615">
                  <c:v>1.0941786040841206</c:v>
                </c:pt>
                <c:pt idx="10616">
                  <c:v>1.0941786040841206</c:v>
                </c:pt>
                <c:pt idx="10617">
                  <c:v>1.0941786040841206</c:v>
                </c:pt>
                <c:pt idx="10618">
                  <c:v>1.0911307528192624</c:v>
                </c:pt>
                <c:pt idx="10619">
                  <c:v>1.0941786040841206</c:v>
                </c:pt>
                <c:pt idx="10620">
                  <c:v>1.0941786040841206</c:v>
                </c:pt>
                <c:pt idx="10621">
                  <c:v>1.0911307528192624</c:v>
                </c:pt>
                <c:pt idx="10622">
                  <c:v>1.0911307528192624</c:v>
                </c:pt>
                <c:pt idx="10623">
                  <c:v>1.088082901554404</c:v>
                </c:pt>
                <c:pt idx="10624">
                  <c:v>1.088082901554404</c:v>
                </c:pt>
                <c:pt idx="10625">
                  <c:v>1.0850350502895458</c:v>
                </c:pt>
                <c:pt idx="10626">
                  <c:v>1.0850350502895458</c:v>
                </c:pt>
                <c:pt idx="10627">
                  <c:v>1.0850350502895458</c:v>
                </c:pt>
                <c:pt idx="10628">
                  <c:v>1.0850350502895458</c:v>
                </c:pt>
                <c:pt idx="10629">
                  <c:v>1.0819871990246874</c:v>
                </c:pt>
                <c:pt idx="10630">
                  <c:v>1.0819871990246874</c:v>
                </c:pt>
                <c:pt idx="10631">
                  <c:v>1.0819871990246874</c:v>
                </c:pt>
                <c:pt idx="10632">
                  <c:v>1.0819871990246874</c:v>
                </c:pt>
                <c:pt idx="10633">
                  <c:v>1.0789393477598292</c:v>
                </c:pt>
                <c:pt idx="10634">
                  <c:v>1.0789393477598292</c:v>
                </c:pt>
                <c:pt idx="10635">
                  <c:v>1.0789393477598292</c:v>
                </c:pt>
                <c:pt idx="10636">
                  <c:v>1.0789393477598292</c:v>
                </c:pt>
                <c:pt idx="10637">
                  <c:v>1.0758914964949708</c:v>
                </c:pt>
                <c:pt idx="10638">
                  <c:v>1.0758914964949708</c:v>
                </c:pt>
                <c:pt idx="10639">
                  <c:v>1.0758914964949708</c:v>
                </c:pt>
                <c:pt idx="10640">
                  <c:v>1.0758914964949708</c:v>
                </c:pt>
                <c:pt idx="10641">
                  <c:v>1.0728436452301127</c:v>
                </c:pt>
                <c:pt idx="10642">
                  <c:v>1.0728436452301127</c:v>
                </c:pt>
                <c:pt idx="10643">
                  <c:v>1.0728436452301127</c:v>
                </c:pt>
                <c:pt idx="10644">
                  <c:v>1.0697957939652545</c:v>
                </c:pt>
                <c:pt idx="10645">
                  <c:v>1.0697957939652545</c:v>
                </c:pt>
                <c:pt idx="10646">
                  <c:v>1.0697957939652545</c:v>
                </c:pt>
                <c:pt idx="10647">
                  <c:v>1.0697957939652545</c:v>
                </c:pt>
                <c:pt idx="10648">
                  <c:v>1.0697957939652545</c:v>
                </c:pt>
                <c:pt idx="10649">
                  <c:v>1.0697957939652545</c:v>
                </c:pt>
                <c:pt idx="10650">
                  <c:v>1.0667479427003961</c:v>
                </c:pt>
                <c:pt idx="10651">
                  <c:v>1.0667479427003961</c:v>
                </c:pt>
                <c:pt idx="10652">
                  <c:v>1.0667479427003961</c:v>
                </c:pt>
                <c:pt idx="10653">
                  <c:v>1.0667479427003961</c:v>
                </c:pt>
                <c:pt idx="10654">
                  <c:v>1.0637000914355379</c:v>
                </c:pt>
                <c:pt idx="10655">
                  <c:v>1.0637000914355379</c:v>
                </c:pt>
                <c:pt idx="10656">
                  <c:v>1.0637000914355379</c:v>
                </c:pt>
                <c:pt idx="10657">
                  <c:v>1.0637000914355379</c:v>
                </c:pt>
                <c:pt idx="10658">
                  <c:v>1.0637000914355379</c:v>
                </c:pt>
                <c:pt idx="10659">
                  <c:v>1.0606522401706797</c:v>
                </c:pt>
                <c:pt idx="10660">
                  <c:v>1.0606522401706797</c:v>
                </c:pt>
                <c:pt idx="10661">
                  <c:v>1.0606522401706797</c:v>
                </c:pt>
                <c:pt idx="10662">
                  <c:v>1.0606522401706797</c:v>
                </c:pt>
                <c:pt idx="10663">
                  <c:v>1.0606522401706797</c:v>
                </c:pt>
                <c:pt idx="10664">
                  <c:v>1.0606522401706797</c:v>
                </c:pt>
                <c:pt idx="10665">
                  <c:v>1.0576043889058213</c:v>
                </c:pt>
                <c:pt idx="10666">
                  <c:v>1.0576043889058213</c:v>
                </c:pt>
                <c:pt idx="10667">
                  <c:v>1.0576043889058213</c:v>
                </c:pt>
                <c:pt idx="10668">
                  <c:v>1.0576043889058213</c:v>
                </c:pt>
                <c:pt idx="10669">
                  <c:v>1.0576043889058213</c:v>
                </c:pt>
                <c:pt idx="10670">
                  <c:v>1.0576043889058213</c:v>
                </c:pt>
                <c:pt idx="10671">
                  <c:v>1.0576043889058213</c:v>
                </c:pt>
                <c:pt idx="10672">
                  <c:v>1.0576043889058213</c:v>
                </c:pt>
                <c:pt idx="10673">
                  <c:v>1.0576043889058213</c:v>
                </c:pt>
                <c:pt idx="10674">
                  <c:v>1.0576043889058213</c:v>
                </c:pt>
                <c:pt idx="10675">
                  <c:v>1.0606522401706797</c:v>
                </c:pt>
                <c:pt idx="10676">
                  <c:v>1.0606522401706797</c:v>
                </c:pt>
                <c:pt idx="10677">
                  <c:v>1.0576043889058213</c:v>
                </c:pt>
                <c:pt idx="10678">
                  <c:v>1.0576043889058213</c:v>
                </c:pt>
                <c:pt idx="10679">
                  <c:v>1.0576043889058213</c:v>
                </c:pt>
                <c:pt idx="10680">
                  <c:v>1.0576043889058213</c:v>
                </c:pt>
                <c:pt idx="10681">
                  <c:v>1.0576043889058213</c:v>
                </c:pt>
                <c:pt idx="10682">
                  <c:v>1.0606522401706797</c:v>
                </c:pt>
                <c:pt idx="10683">
                  <c:v>1.0606522401706797</c:v>
                </c:pt>
                <c:pt idx="10684">
                  <c:v>1.0606522401706797</c:v>
                </c:pt>
                <c:pt idx="10685">
                  <c:v>1.0606522401706797</c:v>
                </c:pt>
                <c:pt idx="10686">
                  <c:v>1.0606522401706797</c:v>
                </c:pt>
                <c:pt idx="10687">
                  <c:v>1.0606522401706797</c:v>
                </c:pt>
                <c:pt idx="10688">
                  <c:v>1.0637000914355379</c:v>
                </c:pt>
                <c:pt idx="10689">
                  <c:v>1.0637000914355379</c:v>
                </c:pt>
                <c:pt idx="10690">
                  <c:v>1.0667479427003961</c:v>
                </c:pt>
                <c:pt idx="10691">
                  <c:v>1.0667479427003961</c:v>
                </c:pt>
                <c:pt idx="10692">
                  <c:v>1.0667479427003961</c:v>
                </c:pt>
                <c:pt idx="10693">
                  <c:v>1.0667479427003961</c:v>
                </c:pt>
                <c:pt idx="10694">
                  <c:v>1.0697957939652545</c:v>
                </c:pt>
                <c:pt idx="10695">
                  <c:v>1.0728436452301127</c:v>
                </c:pt>
                <c:pt idx="10696">
                  <c:v>1.0728436452301127</c:v>
                </c:pt>
                <c:pt idx="10697">
                  <c:v>1.0758914964949708</c:v>
                </c:pt>
                <c:pt idx="10698">
                  <c:v>1.0789393477598292</c:v>
                </c:pt>
                <c:pt idx="10699">
                  <c:v>1.0789393477598292</c:v>
                </c:pt>
                <c:pt idx="10700">
                  <c:v>1.0789393477598292</c:v>
                </c:pt>
                <c:pt idx="10701">
                  <c:v>1.0850350502895458</c:v>
                </c:pt>
                <c:pt idx="10702">
                  <c:v>1.0850350502895458</c:v>
                </c:pt>
                <c:pt idx="10703">
                  <c:v>1.088082901554404</c:v>
                </c:pt>
                <c:pt idx="10704">
                  <c:v>1.088082901554404</c:v>
                </c:pt>
                <c:pt idx="10705">
                  <c:v>1.0911307528192624</c:v>
                </c:pt>
                <c:pt idx="10706">
                  <c:v>1.0941786040841206</c:v>
                </c:pt>
                <c:pt idx="10707">
                  <c:v>1.097226455348979</c:v>
                </c:pt>
                <c:pt idx="10708">
                  <c:v>1.1002743066138372</c:v>
                </c:pt>
                <c:pt idx="10709">
                  <c:v>1.1002743066138372</c:v>
                </c:pt>
                <c:pt idx="10710">
                  <c:v>1.1063700091435538</c:v>
                </c:pt>
                <c:pt idx="10711">
                  <c:v>1.1063700091435538</c:v>
                </c:pt>
                <c:pt idx="10712">
                  <c:v>1.1124657116732704</c:v>
                </c:pt>
                <c:pt idx="10713">
                  <c:v>1.1155135629381285</c:v>
                </c:pt>
                <c:pt idx="10714">
                  <c:v>1.1155135629381285</c:v>
                </c:pt>
                <c:pt idx="10715">
                  <c:v>1.1216092654678451</c:v>
                </c:pt>
                <c:pt idx="10716">
                  <c:v>1.1246571167327033</c:v>
                </c:pt>
                <c:pt idx="10717">
                  <c:v>1.1277049679975617</c:v>
                </c:pt>
                <c:pt idx="10718">
                  <c:v>1.1277049679975617</c:v>
                </c:pt>
                <c:pt idx="10719">
                  <c:v>1.1307528192624199</c:v>
                </c:pt>
                <c:pt idx="10720">
                  <c:v>1.1338006705272783</c:v>
                </c:pt>
                <c:pt idx="10721">
                  <c:v>1.1368485217921365</c:v>
                </c:pt>
                <c:pt idx="10722">
                  <c:v>1.1398963730569949</c:v>
                </c:pt>
                <c:pt idx="10723">
                  <c:v>1.1429442243218531</c:v>
                </c:pt>
                <c:pt idx="10724">
                  <c:v>1.1459920755867112</c:v>
                </c:pt>
                <c:pt idx="10725">
                  <c:v>1.1490399268515696</c:v>
                </c:pt>
                <c:pt idx="10726">
                  <c:v>1.1520877781164278</c:v>
                </c:pt>
                <c:pt idx="10727">
                  <c:v>1.1551356293812862</c:v>
                </c:pt>
                <c:pt idx="10728">
                  <c:v>1.1581834806461444</c:v>
                </c:pt>
                <c:pt idx="10729">
                  <c:v>1.1612313319110028</c:v>
                </c:pt>
                <c:pt idx="10730">
                  <c:v>1.164279183175861</c:v>
                </c:pt>
                <c:pt idx="10731">
                  <c:v>1.1673270344407192</c:v>
                </c:pt>
                <c:pt idx="10732">
                  <c:v>1.1703748857055776</c:v>
                </c:pt>
                <c:pt idx="10733">
                  <c:v>1.1703748857055776</c:v>
                </c:pt>
                <c:pt idx="10734">
                  <c:v>1.1734227369704358</c:v>
                </c:pt>
                <c:pt idx="10735">
                  <c:v>1.1764705882352939</c:v>
                </c:pt>
                <c:pt idx="10736">
                  <c:v>1.1795184395001523</c:v>
                </c:pt>
                <c:pt idx="10737">
                  <c:v>1.1825662907650105</c:v>
                </c:pt>
                <c:pt idx="10738">
                  <c:v>1.1825662907650105</c:v>
                </c:pt>
                <c:pt idx="10739">
                  <c:v>1.1856141420298689</c:v>
                </c:pt>
                <c:pt idx="10740">
                  <c:v>1.1856141420298689</c:v>
                </c:pt>
                <c:pt idx="10741">
                  <c:v>1.1886619932947271</c:v>
                </c:pt>
                <c:pt idx="10742">
                  <c:v>1.1917098445595855</c:v>
                </c:pt>
                <c:pt idx="10743">
                  <c:v>1.1947576958244437</c:v>
                </c:pt>
                <c:pt idx="10744">
                  <c:v>1.1978055470893021</c:v>
                </c:pt>
                <c:pt idx="10745">
                  <c:v>1.1978055470893021</c:v>
                </c:pt>
                <c:pt idx="10746">
                  <c:v>1.2008533983541603</c:v>
                </c:pt>
                <c:pt idx="10747">
                  <c:v>1.2008533983541603</c:v>
                </c:pt>
                <c:pt idx="10748">
                  <c:v>1.2039012496190187</c:v>
                </c:pt>
                <c:pt idx="10749">
                  <c:v>1.2039012496190187</c:v>
                </c:pt>
                <c:pt idx="10750">
                  <c:v>1.2039012496190187</c:v>
                </c:pt>
                <c:pt idx="10751">
                  <c:v>1.2069491008838769</c:v>
                </c:pt>
                <c:pt idx="10752">
                  <c:v>1.2099969521487353</c:v>
                </c:pt>
                <c:pt idx="10753">
                  <c:v>1.2099969521487353</c:v>
                </c:pt>
                <c:pt idx="10754">
                  <c:v>1.2099969521487353</c:v>
                </c:pt>
                <c:pt idx="10755">
                  <c:v>1.2130448034135934</c:v>
                </c:pt>
                <c:pt idx="10756">
                  <c:v>1.2130448034135934</c:v>
                </c:pt>
                <c:pt idx="10757">
                  <c:v>1.2130448034135934</c:v>
                </c:pt>
                <c:pt idx="10758">
                  <c:v>1.2130448034135934</c:v>
                </c:pt>
                <c:pt idx="10759">
                  <c:v>1.2130448034135934</c:v>
                </c:pt>
                <c:pt idx="10760">
                  <c:v>1.2160926546784516</c:v>
                </c:pt>
                <c:pt idx="10761">
                  <c:v>1.2160926546784516</c:v>
                </c:pt>
                <c:pt idx="10762">
                  <c:v>1.2160926546784516</c:v>
                </c:pt>
                <c:pt idx="10763">
                  <c:v>1.2191405059433098</c:v>
                </c:pt>
                <c:pt idx="10764">
                  <c:v>1.2191405059433098</c:v>
                </c:pt>
                <c:pt idx="10765">
                  <c:v>1.2191405059433098</c:v>
                </c:pt>
                <c:pt idx="10766">
                  <c:v>1.2191405059433098</c:v>
                </c:pt>
                <c:pt idx="10767">
                  <c:v>1.2221883572081682</c:v>
                </c:pt>
                <c:pt idx="10768">
                  <c:v>1.2221883572081682</c:v>
                </c:pt>
                <c:pt idx="10769">
                  <c:v>1.2221883572081682</c:v>
                </c:pt>
                <c:pt idx="10770">
                  <c:v>1.2221883572081682</c:v>
                </c:pt>
                <c:pt idx="10771">
                  <c:v>1.2191405059433098</c:v>
                </c:pt>
                <c:pt idx="10772">
                  <c:v>1.2191405059433098</c:v>
                </c:pt>
                <c:pt idx="10773">
                  <c:v>1.2191405059433098</c:v>
                </c:pt>
                <c:pt idx="10774">
                  <c:v>1.2191405059433098</c:v>
                </c:pt>
                <c:pt idx="10775">
                  <c:v>1.2221883572081682</c:v>
                </c:pt>
                <c:pt idx="10776">
                  <c:v>1.2221883572081682</c:v>
                </c:pt>
                <c:pt idx="10777">
                  <c:v>1.2252362084730264</c:v>
                </c:pt>
                <c:pt idx="10778">
                  <c:v>1.2221883572081682</c:v>
                </c:pt>
                <c:pt idx="10779">
                  <c:v>1.2191405059433098</c:v>
                </c:pt>
                <c:pt idx="10780">
                  <c:v>1.2191405059433098</c:v>
                </c:pt>
                <c:pt idx="10781">
                  <c:v>1.2191405059433098</c:v>
                </c:pt>
                <c:pt idx="10782">
                  <c:v>1.2191405059433098</c:v>
                </c:pt>
                <c:pt idx="10783">
                  <c:v>1.2191405059433098</c:v>
                </c:pt>
                <c:pt idx="10784">
                  <c:v>1.2191405059433098</c:v>
                </c:pt>
                <c:pt idx="10785">
                  <c:v>1.2191405059433098</c:v>
                </c:pt>
                <c:pt idx="10786">
                  <c:v>1.2191405059433098</c:v>
                </c:pt>
                <c:pt idx="10787">
                  <c:v>1.2160926546784516</c:v>
                </c:pt>
                <c:pt idx="10788">
                  <c:v>1.2160926546784516</c:v>
                </c:pt>
                <c:pt idx="10789">
                  <c:v>1.2160926546784516</c:v>
                </c:pt>
                <c:pt idx="10790">
                  <c:v>1.2160926546784516</c:v>
                </c:pt>
                <c:pt idx="10791">
                  <c:v>1.2160926546784516</c:v>
                </c:pt>
                <c:pt idx="10792">
                  <c:v>1.2160926546784516</c:v>
                </c:pt>
                <c:pt idx="10793">
                  <c:v>1.2160926546784516</c:v>
                </c:pt>
                <c:pt idx="10794">
                  <c:v>1.2130448034135934</c:v>
                </c:pt>
                <c:pt idx="10795">
                  <c:v>1.2130448034135934</c:v>
                </c:pt>
                <c:pt idx="10796">
                  <c:v>1.2130448034135934</c:v>
                </c:pt>
                <c:pt idx="10797">
                  <c:v>1.2099969521487353</c:v>
                </c:pt>
                <c:pt idx="10798">
                  <c:v>1.2069491008838769</c:v>
                </c:pt>
                <c:pt idx="10799">
                  <c:v>1.2069491008838769</c:v>
                </c:pt>
                <c:pt idx="10800">
                  <c:v>1.2099969521487353</c:v>
                </c:pt>
                <c:pt idx="10801">
                  <c:v>1.2069491008838769</c:v>
                </c:pt>
                <c:pt idx="10802">
                  <c:v>1.2069491008838769</c:v>
                </c:pt>
                <c:pt idx="10803">
                  <c:v>1.2039012496190187</c:v>
                </c:pt>
                <c:pt idx="10804">
                  <c:v>1.2039012496190187</c:v>
                </c:pt>
                <c:pt idx="10805">
                  <c:v>1.2008533983541603</c:v>
                </c:pt>
                <c:pt idx="10806">
                  <c:v>1.2008533983541603</c:v>
                </c:pt>
                <c:pt idx="10807">
                  <c:v>1.2008533983541603</c:v>
                </c:pt>
                <c:pt idx="10808">
                  <c:v>1.2008533983541603</c:v>
                </c:pt>
                <c:pt idx="10809">
                  <c:v>1.1978055470893021</c:v>
                </c:pt>
                <c:pt idx="10810">
                  <c:v>1.1978055470893021</c:v>
                </c:pt>
                <c:pt idx="10811">
                  <c:v>1.1978055470893021</c:v>
                </c:pt>
                <c:pt idx="10812">
                  <c:v>1.1978055470893021</c:v>
                </c:pt>
                <c:pt idx="10813">
                  <c:v>1.1947576958244437</c:v>
                </c:pt>
                <c:pt idx="10814">
                  <c:v>1.1917098445595855</c:v>
                </c:pt>
                <c:pt idx="10815">
                  <c:v>1.1917098445595855</c:v>
                </c:pt>
                <c:pt idx="10816">
                  <c:v>1.1886619932947271</c:v>
                </c:pt>
                <c:pt idx="10817">
                  <c:v>1.1886619932947271</c:v>
                </c:pt>
                <c:pt idx="10818">
                  <c:v>1.1886619932947271</c:v>
                </c:pt>
                <c:pt idx="10819">
                  <c:v>1.1856141420298689</c:v>
                </c:pt>
                <c:pt idx="10820">
                  <c:v>1.1856141420298689</c:v>
                </c:pt>
                <c:pt idx="10821">
                  <c:v>1.1856141420298689</c:v>
                </c:pt>
                <c:pt idx="10822">
                  <c:v>1.1825662907650105</c:v>
                </c:pt>
                <c:pt idx="10823">
                  <c:v>1.1825662907650105</c:v>
                </c:pt>
                <c:pt idx="10824">
                  <c:v>1.1795184395001523</c:v>
                </c:pt>
                <c:pt idx="10825">
                  <c:v>1.1795184395001523</c:v>
                </c:pt>
                <c:pt idx="10826">
                  <c:v>1.1764705882352939</c:v>
                </c:pt>
                <c:pt idx="10827">
                  <c:v>1.1764705882352939</c:v>
                </c:pt>
                <c:pt idx="10828">
                  <c:v>1.1734227369704358</c:v>
                </c:pt>
                <c:pt idx="10829">
                  <c:v>1.1734227369704358</c:v>
                </c:pt>
                <c:pt idx="10830">
                  <c:v>1.1734227369704358</c:v>
                </c:pt>
                <c:pt idx="10831">
                  <c:v>1.1703748857055776</c:v>
                </c:pt>
                <c:pt idx="10832">
                  <c:v>1.1703748857055776</c:v>
                </c:pt>
                <c:pt idx="10833">
                  <c:v>1.1673270344407192</c:v>
                </c:pt>
                <c:pt idx="10834">
                  <c:v>1.1673270344407192</c:v>
                </c:pt>
                <c:pt idx="10835">
                  <c:v>1.1673270344407192</c:v>
                </c:pt>
                <c:pt idx="10836">
                  <c:v>1.164279183175861</c:v>
                </c:pt>
                <c:pt idx="10837">
                  <c:v>1.1673270344407192</c:v>
                </c:pt>
                <c:pt idx="10838">
                  <c:v>1.164279183175861</c:v>
                </c:pt>
                <c:pt idx="10839">
                  <c:v>1.1612313319110028</c:v>
                </c:pt>
                <c:pt idx="10840">
                  <c:v>1.1581834806461444</c:v>
                </c:pt>
                <c:pt idx="10841">
                  <c:v>1.1581834806461444</c:v>
                </c:pt>
                <c:pt idx="10842">
                  <c:v>1.1581834806461444</c:v>
                </c:pt>
                <c:pt idx="10843">
                  <c:v>1.1551356293812862</c:v>
                </c:pt>
                <c:pt idx="10844">
                  <c:v>1.1520877781164278</c:v>
                </c:pt>
                <c:pt idx="10845">
                  <c:v>1.1520877781164278</c:v>
                </c:pt>
                <c:pt idx="10846">
                  <c:v>1.1520877781164278</c:v>
                </c:pt>
                <c:pt idx="10847">
                  <c:v>1.1490399268515696</c:v>
                </c:pt>
                <c:pt idx="10848">
                  <c:v>1.1490399268515696</c:v>
                </c:pt>
                <c:pt idx="10849">
                  <c:v>1.1459920755867112</c:v>
                </c:pt>
                <c:pt idx="10850">
                  <c:v>1.1459920755867112</c:v>
                </c:pt>
                <c:pt idx="10851">
                  <c:v>1.1429442243218531</c:v>
                </c:pt>
                <c:pt idx="10852">
                  <c:v>1.1429442243218531</c:v>
                </c:pt>
                <c:pt idx="10853">
                  <c:v>1.1398963730569949</c:v>
                </c:pt>
                <c:pt idx="10854">
                  <c:v>1.1398963730569949</c:v>
                </c:pt>
                <c:pt idx="10855">
                  <c:v>1.1398963730569949</c:v>
                </c:pt>
                <c:pt idx="10856">
                  <c:v>1.1368485217921365</c:v>
                </c:pt>
                <c:pt idx="10857">
                  <c:v>1.1368485217921365</c:v>
                </c:pt>
                <c:pt idx="10858">
                  <c:v>1.1338006705272783</c:v>
                </c:pt>
                <c:pt idx="10859">
                  <c:v>1.1338006705272783</c:v>
                </c:pt>
                <c:pt idx="10860">
                  <c:v>1.1338006705272783</c:v>
                </c:pt>
                <c:pt idx="10861">
                  <c:v>1.1307528192624199</c:v>
                </c:pt>
                <c:pt idx="10862">
                  <c:v>1.1307528192624199</c:v>
                </c:pt>
                <c:pt idx="10863">
                  <c:v>1.1277049679975617</c:v>
                </c:pt>
                <c:pt idx="10864">
                  <c:v>1.1277049679975617</c:v>
                </c:pt>
                <c:pt idx="10865">
                  <c:v>1.1277049679975617</c:v>
                </c:pt>
                <c:pt idx="10866">
                  <c:v>1.1246571167327033</c:v>
                </c:pt>
                <c:pt idx="10867">
                  <c:v>1.1246571167327033</c:v>
                </c:pt>
                <c:pt idx="10868">
                  <c:v>1.1216092654678451</c:v>
                </c:pt>
                <c:pt idx="10869">
                  <c:v>1.1216092654678451</c:v>
                </c:pt>
                <c:pt idx="10870">
                  <c:v>1.1185614142029867</c:v>
                </c:pt>
                <c:pt idx="10871">
                  <c:v>1.1185614142029867</c:v>
                </c:pt>
                <c:pt idx="10872">
                  <c:v>1.1155135629381285</c:v>
                </c:pt>
                <c:pt idx="10873">
                  <c:v>1.1155135629381285</c:v>
                </c:pt>
                <c:pt idx="10874">
                  <c:v>1.1155135629381285</c:v>
                </c:pt>
                <c:pt idx="10875">
                  <c:v>1.1124657116732704</c:v>
                </c:pt>
                <c:pt idx="10876">
                  <c:v>1.1094178604084122</c:v>
                </c:pt>
                <c:pt idx="10877">
                  <c:v>1.1094178604084122</c:v>
                </c:pt>
                <c:pt idx="10878">
                  <c:v>1.1094178604084122</c:v>
                </c:pt>
                <c:pt idx="10879">
                  <c:v>1.1094178604084122</c:v>
                </c:pt>
                <c:pt idx="10880">
                  <c:v>1.1063700091435538</c:v>
                </c:pt>
                <c:pt idx="10881">
                  <c:v>1.1063700091435538</c:v>
                </c:pt>
                <c:pt idx="10882">
                  <c:v>1.1063700091435538</c:v>
                </c:pt>
                <c:pt idx="10883">
                  <c:v>1.1033221578786956</c:v>
                </c:pt>
                <c:pt idx="10884">
                  <c:v>1.1033221578786956</c:v>
                </c:pt>
                <c:pt idx="10885">
                  <c:v>1.1002743066138372</c:v>
                </c:pt>
                <c:pt idx="10886">
                  <c:v>1.1002743066138372</c:v>
                </c:pt>
                <c:pt idx="10887">
                  <c:v>1.1002743066138372</c:v>
                </c:pt>
                <c:pt idx="10888">
                  <c:v>1.097226455348979</c:v>
                </c:pt>
                <c:pt idx="10889">
                  <c:v>1.097226455348979</c:v>
                </c:pt>
                <c:pt idx="10890">
                  <c:v>1.097226455348979</c:v>
                </c:pt>
                <c:pt idx="10891">
                  <c:v>1.097226455348979</c:v>
                </c:pt>
                <c:pt idx="10892">
                  <c:v>1.0941786040841206</c:v>
                </c:pt>
                <c:pt idx="10893">
                  <c:v>1.0941786040841206</c:v>
                </c:pt>
                <c:pt idx="10894">
                  <c:v>1.0911307528192624</c:v>
                </c:pt>
                <c:pt idx="10895">
                  <c:v>1.0911307528192624</c:v>
                </c:pt>
                <c:pt idx="10896">
                  <c:v>1.0911307528192624</c:v>
                </c:pt>
                <c:pt idx="10897">
                  <c:v>1.088082901554404</c:v>
                </c:pt>
                <c:pt idx="10898">
                  <c:v>1.088082901554404</c:v>
                </c:pt>
                <c:pt idx="10899">
                  <c:v>1.088082901554404</c:v>
                </c:pt>
                <c:pt idx="10900">
                  <c:v>1.0850350502895458</c:v>
                </c:pt>
                <c:pt idx="10901">
                  <c:v>1.0850350502895458</c:v>
                </c:pt>
                <c:pt idx="10902">
                  <c:v>1.0819871990246874</c:v>
                </c:pt>
                <c:pt idx="10903">
                  <c:v>1.0819871990246874</c:v>
                </c:pt>
                <c:pt idx="10904">
                  <c:v>1.0819871990246874</c:v>
                </c:pt>
                <c:pt idx="10905">
                  <c:v>1.0789393477598292</c:v>
                </c:pt>
                <c:pt idx="10906">
                  <c:v>1.0789393477598292</c:v>
                </c:pt>
                <c:pt idx="10907">
                  <c:v>1.0789393477598292</c:v>
                </c:pt>
                <c:pt idx="10908">
                  <c:v>1.0789393477598292</c:v>
                </c:pt>
                <c:pt idx="10909">
                  <c:v>1.0789393477598292</c:v>
                </c:pt>
                <c:pt idx="10910">
                  <c:v>1.0758914964949708</c:v>
                </c:pt>
                <c:pt idx="10911">
                  <c:v>1.0758914964949708</c:v>
                </c:pt>
                <c:pt idx="10912">
                  <c:v>1.0758914964949708</c:v>
                </c:pt>
                <c:pt idx="10913">
                  <c:v>1.0728436452301127</c:v>
                </c:pt>
                <c:pt idx="10914">
                  <c:v>1.0728436452301127</c:v>
                </c:pt>
                <c:pt idx="10915">
                  <c:v>1.0728436452301127</c:v>
                </c:pt>
                <c:pt idx="10916">
                  <c:v>1.0697957939652545</c:v>
                </c:pt>
                <c:pt idx="10917">
                  <c:v>1.0697957939652545</c:v>
                </c:pt>
                <c:pt idx="10918">
                  <c:v>1.0697957939652545</c:v>
                </c:pt>
                <c:pt idx="10919">
                  <c:v>1.0697957939652545</c:v>
                </c:pt>
                <c:pt idx="10920">
                  <c:v>1.0697957939652545</c:v>
                </c:pt>
                <c:pt idx="10921">
                  <c:v>1.0667479427003961</c:v>
                </c:pt>
                <c:pt idx="10922">
                  <c:v>1.0667479427003961</c:v>
                </c:pt>
                <c:pt idx="10923">
                  <c:v>1.0667479427003961</c:v>
                </c:pt>
                <c:pt idx="10924">
                  <c:v>1.0637000914355379</c:v>
                </c:pt>
                <c:pt idx="10925">
                  <c:v>1.0637000914355379</c:v>
                </c:pt>
                <c:pt idx="10926">
                  <c:v>1.0637000914355379</c:v>
                </c:pt>
                <c:pt idx="10927">
                  <c:v>1.0637000914355379</c:v>
                </c:pt>
                <c:pt idx="10928">
                  <c:v>1.0637000914355379</c:v>
                </c:pt>
                <c:pt idx="10929">
                  <c:v>1.0637000914355379</c:v>
                </c:pt>
                <c:pt idx="10930">
                  <c:v>1.0637000914355379</c:v>
                </c:pt>
                <c:pt idx="10931">
                  <c:v>1.0606522401706797</c:v>
                </c:pt>
                <c:pt idx="10932">
                  <c:v>1.0606522401706797</c:v>
                </c:pt>
                <c:pt idx="10933">
                  <c:v>1.0606522401706797</c:v>
                </c:pt>
                <c:pt idx="10934">
                  <c:v>1.0576043889058213</c:v>
                </c:pt>
                <c:pt idx="10935">
                  <c:v>1.0576043889058213</c:v>
                </c:pt>
                <c:pt idx="10936">
                  <c:v>1.0576043889058213</c:v>
                </c:pt>
                <c:pt idx="10937">
                  <c:v>1.0545565376409631</c:v>
                </c:pt>
                <c:pt idx="10938">
                  <c:v>1.0576043889058213</c:v>
                </c:pt>
                <c:pt idx="10939">
                  <c:v>1.0545565376409631</c:v>
                </c:pt>
                <c:pt idx="10940">
                  <c:v>1.0545565376409631</c:v>
                </c:pt>
                <c:pt idx="10941">
                  <c:v>1.0545565376409631</c:v>
                </c:pt>
                <c:pt idx="10942">
                  <c:v>1.0545565376409631</c:v>
                </c:pt>
                <c:pt idx="10943">
                  <c:v>1.051508686376105</c:v>
                </c:pt>
                <c:pt idx="10944">
                  <c:v>1.051508686376105</c:v>
                </c:pt>
                <c:pt idx="10945">
                  <c:v>1.051508686376105</c:v>
                </c:pt>
                <c:pt idx="10946">
                  <c:v>1.051508686376105</c:v>
                </c:pt>
                <c:pt idx="10947">
                  <c:v>1.0484608351112465</c:v>
                </c:pt>
                <c:pt idx="10948">
                  <c:v>1.0484608351112465</c:v>
                </c:pt>
                <c:pt idx="10949">
                  <c:v>1.0484608351112465</c:v>
                </c:pt>
                <c:pt idx="10950">
                  <c:v>1.0484608351112465</c:v>
                </c:pt>
                <c:pt idx="10951">
                  <c:v>1.0484608351112465</c:v>
                </c:pt>
                <c:pt idx="10952">
                  <c:v>1.0484608351112465</c:v>
                </c:pt>
                <c:pt idx="10953">
                  <c:v>1.0484608351112465</c:v>
                </c:pt>
                <c:pt idx="10954">
                  <c:v>1.0484608351112465</c:v>
                </c:pt>
                <c:pt idx="10955">
                  <c:v>1.0454129838463884</c:v>
                </c:pt>
                <c:pt idx="10956">
                  <c:v>1.0454129838463884</c:v>
                </c:pt>
                <c:pt idx="10957">
                  <c:v>1.0454129838463884</c:v>
                </c:pt>
                <c:pt idx="10958">
                  <c:v>1.0454129838463884</c:v>
                </c:pt>
                <c:pt idx="10959">
                  <c:v>1.0454129838463884</c:v>
                </c:pt>
                <c:pt idx="10960">
                  <c:v>1.0454129838463884</c:v>
                </c:pt>
                <c:pt idx="10961">
                  <c:v>1.0454129838463884</c:v>
                </c:pt>
                <c:pt idx="10962">
                  <c:v>1.04236513258153</c:v>
                </c:pt>
                <c:pt idx="10963">
                  <c:v>1.0454129838463884</c:v>
                </c:pt>
                <c:pt idx="10964">
                  <c:v>1.04236513258153</c:v>
                </c:pt>
                <c:pt idx="10965">
                  <c:v>1.04236513258153</c:v>
                </c:pt>
                <c:pt idx="10966">
                  <c:v>1.0454129838463884</c:v>
                </c:pt>
                <c:pt idx="10967">
                  <c:v>1.04236513258153</c:v>
                </c:pt>
                <c:pt idx="10968">
                  <c:v>1.04236513258153</c:v>
                </c:pt>
                <c:pt idx="10969">
                  <c:v>1.04236513258153</c:v>
                </c:pt>
                <c:pt idx="10970">
                  <c:v>1.04236513258153</c:v>
                </c:pt>
                <c:pt idx="10971">
                  <c:v>1.04236513258153</c:v>
                </c:pt>
                <c:pt idx="10972">
                  <c:v>1.04236513258153</c:v>
                </c:pt>
                <c:pt idx="10973">
                  <c:v>1.04236513258153</c:v>
                </c:pt>
                <c:pt idx="10974">
                  <c:v>1.04236513258153</c:v>
                </c:pt>
                <c:pt idx="10975">
                  <c:v>1.0454129838463884</c:v>
                </c:pt>
                <c:pt idx="10976">
                  <c:v>1.0454129838463884</c:v>
                </c:pt>
                <c:pt idx="10977">
                  <c:v>1.0454129838463884</c:v>
                </c:pt>
                <c:pt idx="10978">
                  <c:v>1.0454129838463884</c:v>
                </c:pt>
                <c:pt idx="10979">
                  <c:v>1.0454129838463884</c:v>
                </c:pt>
                <c:pt idx="10980">
                  <c:v>1.0454129838463884</c:v>
                </c:pt>
                <c:pt idx="10981">
                  <c:v>1.0454129838463884</c:v>
                </c:pt>
                <c:pt idx="10982">
                  <c:v>1.0484608351112465</c:v>
                </c:pt>
                <c:pt idx="10983">
                  <c:v>1.0484608351112465</c:v>
                </c:pt>
                <c:pt idx="10984">
                  <c:v>1.0484608351112465</c:v>
                </c:pt>
                <c:pt idx="10985">
                  <c:v>1.051508686376105</c:v>
                </c:pt>
                <c:pt idx="10986">
                  <c:v>1.051508686376105</c:v>
                </c:pt>
                <c:pt idx="10987">
                  <c:v>1.051508686376105</c:v>
                </c:pt>
                <c:pt idx="10988">
                  <c:v>1.0545565376409631</c:v>
                </c:pt>
                <c:pt idx="10989">
                  <c:v>1.0576043889058213</c:v>
                </c:pt>
                <c:pt idx="10990">
                  <c:v>1.0576043889058213</c:v>
                </c:pt>
                <c:pt idx="10991">
                  <c:v>1.0606522401706797</c:v>
                </c:pt>
                <c:pt idx="10992">
                  <c:v>1.0606522401706797</c:v>
                </c:pt>
                <c:pt idx="10993">
                  <c:v>1.0637000914355379</c:v>
                </c:pt>
                <c:pt idx="10994">
                  <c:v>1.0637000914355379</c:v>
                </c:pt>
                <c:pt idx="10995">
                  <c:v>1.0667479427003961</c:v>
                </c:pt>
                <c:pt idx="10996">
                  <c:v>1.0667479427003961</c:v>
                </c:pt>
                <c:pt idx="10997">
                  <c:v>1.0667479427003961</c:v>
                </c:pt>
                <c:pt idx="10998">
                  <c:v>1.0697957939652545</c:v>
                </c:pt>
                <c:pt idx="10999">
                  <c:v>1.0728436452301127</c:v>
                </c:pt>
                <c:pt idx="11000">
                  <c:v>1.0758914964949708</c:v>
                </c:pt>
                <c:pt idx="11001">
                  <c:v>1.0789393477598292</c:v>
                </c:pt>
                <c:pt idx="11002">
                  <c:v>1.0789393477598292</c:v>
                </c:pt>
                <c:pt idx="11003">
                  <c:v>1.0819871990246874</c:v>
                </c:pt>
                <c:pt idx="11004">
                  <c:v>1.088082901554404</c:v>
                </c:pt>
                <c:pt idx="11005">
                  <c:v>1.0911307528192624</c:v>
                </c:pt>
                <c:pt idx="11006">
                  <c:v>1.0911307528192624</c:v>
                </c:pt>
                <c:pt idx="11007">
                  <c:v>1.0941786040841206</c:v>
                </c:pt>
                <c:pt idx="11008">
                  <c:v>1.097226455348979</c:v>
                </c:pt>
                <c:pt idx="11009">
                  <c:v>1.1002743066138372</c:v>
                </c:pt>
                <c:pt idx="11010">
                  <c:v>1.1002743066138372</c:v>
                </c:pt>
                <c:pt idx="11011">
                  <c:v>1.1033221578786956</c:v>
                </c:pt>
                <c:pt idx="11012">
                  <c:v>1.1094178604084122</c:v>
                </c:pt>
                <c:pt idx="11013">
                  <c:v>1.1124657116732704</c:v>
                </c:pt>
                <c:pt idx="11014">
                  <c:v>1.1155135629381285</c:v>
                </c:pt>
                <c:pt idx="11015">
                  <c:v>1.1155135629381285</c:v>
                </c:pt>
                <c:pt idx="11016">
                  <c:v>1.1185614142029867</c:v>
                </c:pt>
                <c:pt idx="11017">
                  <c:v>1.1216092654678451</c:v>
                </c:pt>
                <c:pt idx="11018">
                  <c:v>1.1246571167327033</c:v>
                </c:pt>
                <c:pt idx="11019">
                  <c:v>1.1277049679975617</c:v>
                </c:pt>
                <c:pt idx="11020">
                  <c:v>1.1307528192624199</c:v>
                </c:pt>
                <c:pt idx="11021">
                  <c:v>1.1307528192624199</c:v>
                </c:pt>
                <c:pt idx="11022">
                  <c:v>1.1338006705272783</c:v>
                </c:pt>
                <c:pt idx="11023">
                  <c:v>1.1368485217921365</c:v>
                </c:pt>
                <c:pt idx="11024">
                  <c:v>1.1398963730569949</c:v>
                </c:pt>
                <c:pt idx="11025">
                  <c:v>1.1398963730569949</c:v>
                </c:pt>
                <c:pt idx="11026">
                  <c:v>1.1429442243218531</c:v>
                </c:pt>
                <c:pt idx="11027">
                  <c:v>1.1459920755867112</c:v>
                </c:pt>
                <c:pt idx="11028">
                  <c:v>1.1459920755867112</c:v>
                </c:pt>
                <c:pt idx="11029">
                  <c:v>1.1490399268515696</c:v>
                </c:pt>
                <c:pt idx="11030">
                  <c:v>1.1520877781164278</c:v>
                </c:pt>
                <c:pt idx="11031">
                  <c:v>1.1551356293812862</c:v>
                </c:pt>
                <c:pt idx="11032">
                  <c:v>1.1551356293812862</c:v>
                </c:pt>
                <c:pt idx="11033">
                  <c:v>1.1581834806461444</c:v>
                </c:pt>
                <c:pt idx="11034">
                  <c:v>1.1612313319110028</c:v>
                </c:pt>
                <c:pt idx="11035">
                  <c:v>1.164279183175861</c:v>
                </c:pt>
                <c:pt idx="11036">
                  <c:v>1.164279183175861</c:v>
                </c:pt>
                <c:pt idx="11037">
                  <c:v>1.1673270344407192</c:v>
                </c:pt>
                <c:pt idx="11038">
                  <c:v>1.1673270344407192</c:v>
                </c:pt>
                <c:pt idx="11039">
                  <c:v>1.1673270344407192</c:v>
                </c:pt>
                <c:pt idx="11040">
                  <c:v>1.1703748857055776</c:v>
                </c:pt>
                <c:pt idx="11041">
                  <c:v>1.1734227369704358</c:v>
                </c:pt>
                <c:pt idx="11042">
                  <c:v>1.1734227369704358</c:v>
                </c:pt>
                <c:pt idx="11043">
                  <c:v>1.1734227369704358</c:v>
                </c:pt>
                <c:pt idx="11044">
                  <c:v>1.1734227369704358</c:v>
                </c:pt>
                <c:pt idx="11045">
                  <c:v>1.1764705882352939</c:v>
                </c:pt>
                <c:pt idx="11046">
                  <c:v>1.1795184395001523</c:v>
                </c:pt>
                <c:pt idx="11047">
                  <c:v>1.1795184395001523</c:v>
                </c:pt>
                <c:pt idx="11048">
                  <c:v>1.1825662907650105</c:v>
                </c:pt>
                <c:pt idx="11049">
                  <c:v>1.1825662907650105</c:v>
                </c:pt>
                <c:pt idx="11050">
                  <c:v>1.1825662907650105</c:v>
                </c:pt>
                <c:pt idx="11051">
                  <c:v>1.1825662907650105</c:v>
                </c:pt>
                <c:pt idx="11052">
                  <c:v>1.1825662907650105</c:v>
                </c:pt>
                <c:pt idx="11053">
                  <c:v>1.1825662907650105</c:v>
                </c:pt>
                <c:pt idx="11054">
                  <c:v>1.1856141420298689</c:v>
                </c:pt>
                <c:pt idx="11055">
                  <c:v>1.1825662907650105</c:v>
                </c:pt>
                <c:pt idx="11056">
                  <c:v>1.1825662907650105</c:v>
                </c:pt>
                <c:pt idx="11057">
                  <c:v>1.1856141420298689</c:v>
                </c:pt>
                <c:pt idx="11058">
                  <c:v>1.1856141420298689</c:v>
                </c:pt>
                <c:pt idx="11059">
                  <c:v>1.1856141420298689</c:v>
                </c:pt>
                <c:pt idx="11060">
                  <c:v>1.1856141420298689</c:v>
                </c:pt>
                <c:pt idx="11061">
                  <c:v>1.1886619932947271</c:v>
                </c:pt>
                <c:pt idx="11062">
                  <c:v>1.1886619932947271</c:v>
                </c:pt>
                <c:pt idx="11063">
                  <c:v>1.1886619932947271</c:v>
                </c:pt>
                <c:pt idx="11064">
                  <c:v>1.1886619932947271</c:v>
                </c:pt>
                <c:pt idx="11065">
                  <c:v>1.1886619932947271</c:v>
                </c:pt>
                <c:pt idx="11066">
                  <c:v>1.1886619932947271</c:v>
                </c:pt>
                <c:pt idx="11067">
                  <c:v>1.1886619932947271</c:v>
                </c:pt>
                <c:pt idx="11068">
                  <c:v>1.1886619932947271</c:v>
                </c:pt>
                <c:pt idx="11069">
                  <c:v>1.1886619932947271</c:v>
                </c:pt>
                <c:pt idx="11070">
                  <c:v>1.1856141420298689</c:v>
                </c:pt>
                <c:pt idx="11071">
                  <c:v>1.1856141420298689</c:v>
                </c:pt>
                <c:pt idx="11072">
                  <c:v>1.1886619932947271</c:v>
                </c:pt>
                <c:pt idx="11073">
                  <c:v>1.1856141420298689</c:v>
                </c:pt>
                <c:pt idx="11074">
                  <c:v>1.1856141420298689</c:v>
                </c:pt>
                <c:pt idx="11075">
                  <c:v>1.1886619932947271</c:v>
                </c:pt>
                <c:pt idx="11076">
                  <c:v>1.1856141420298689</c:v>
                </c:pt>
                <c:pt idx="11077">
                  <c:v>1.1856141420298689</c:v>
                </c:pt>
                <c:pt idx="11078">
                  <c:v>1.1856141420298689</c:v>
                </c:pt>
                <c:pt idx="11079">
                  <c:v>1.1856141420298689</c:v>
                </c:pt>
                <c:pt idx="11080">
                  <c:v>1.1856141420298689</c:v>
                </c:pt>
                <c:pt idx="11081">
                  <c:v>1.1856141420298689</c:v>
                </c:pt>
                <c:pt idx="11082">
                  <c:v>1.1825662907650105</c:v>
                </c:pt>
                <c:pt idx="11083">
                  <c:v>1.1825662907650105</c:v>
                </c:pt>
                <c:pt idx="11084">
                  <c:v>1.1825662907650105</c:v>
                </c:pt>
                <c:pt idx="11085">
                  <c:v>1.1795184395001523</c:v>
                </c:pt>
                <c:pt idx="11086">
                  <c:v>1.1795184395001523</c:v>
                </c:pt>
                <c:pt idx="11087">
                  <c:v>1.1795184395001523</c:v>
                </c:pt>
                <c:pt idx="11088">
                  <c:v>1.1795184395001523</c:v>
                </c:pt>
                <c:pt idx="11089">
                  <c:v>1.1764705882352939</c:v>
                </c:pt>
                <c:pt idx="11090">
                  <c:v>1.1764705882352939</c:v>
                </c:pt>
                <c:pt idx="11091">
                  <c:v>1.1764705882352939</c:v>
                </c:pt>
                <c:pt idx="11092">
                  <c:v>1.1795184395001523</c:v>
                </c:pt>
                <c:pt idx="11093">
                  <c:v>1.1795184395001523</c:v>
                </c:pt>
                <c:pt idx="11094">
                  <c:v>1.1734227369704358</c:v>
                </c:pt>
                <c:pt idx="11095">
                  <c:v>1.1734227369704358</c:v>
                </c:pt>
                <c:pt idx="11096">
                  <c:v>1.1703748857055776</c:v>
                </c:pt>
                <c:pt idx="11097">
                  <c:v>1.1703748857055776</c:v>
                </c:pt>
                <c:pt idx="11098">
                  <c:v>1.1703748857055776</c:v>
                </c:pt>
                <c:pt idx="11099">
                  <c:v>1.1673270344407192</c:v>
                </c:pt>
                <c:pt idx="11100">
                  <c:v>1.1673270344407192</c:v>
                </c:pt>
                <c:pt idx="11101">
                  <c:v>1.1673270344407192</c:v>
                </c:pt>
                <c:pt idx="11102">
                  <c:v>1.164279183175861</c:v>
                </c:pt>
                <c:pt idx="11103">
                  <c:v>1.164279183175861</c:v>
                </c:pt>
                <c:pt idx="11104">
                  <c:v>1.164279183175861</c:v>
                </c:pt>
                <c:pt idx="11105">
                  <c:v>1.1612313319110028</c:v>
                </c:pt>
                <c:pt idx="11106">
                  <c:v>1.1673270344407192</c:v>
                </c:pt>
                <c:pt idx="11107">
                  <c:v>1.164279183175861</c:v>
                </c:pt>
                <c:pt idx="11108">
                  <c:v>1.1612313319110028</c:v>
                </c:pt>
                <c:pt idx="11109">
                  <c:v>1.1581834806461444</c:v>
                </c:pt>
                <c:pt idx="11110">
                  <c:v>1.1581834806461444</c:v>
                </c:pt>
                <c:pt idx="11111">
                  <c:v>1.1581834806461444</c:v>
                </c:pt>
                <c:pt idx="11112">
                  <c:v>1.1551356293812862</c:v>
                </c:pt>
                <c:pt idx="11113">
                  <c:v>1.1520877781164278</c:v>
                </c:pt>
                <c:pt idx="11114">
                  <c:v>1.1520877781164278</c:v>
                </c:pt>
                <c:pt idx="11115">
                  <c:v>1.1520877781164278</c:v>
                </c:pt>
                <c:pt idx="11116">
                  <c:v>1.1520877781164278</c:v>
                </c:pt>
                <c:pt idx="11117">
                  <c:v>1.1490399268515696</c:v>
                </c:pt>
                <c:pt idx="11118">
                  <c:v>1.1490399268515696</c:v>
                </c:pt>
                <c:pt idx="11119">
                  <c:v>1.1459920755867112</c:v>
                </c:pt>
                <c:pt idx="11120">
                  <c:v>1.1459920755867112</c:v>
                </c:pt>
                <c:pt idx="11121">
                  <c:v>1.1429442243218531</c:v>
                </c:pt>
                <c:pt idx="11122">
                  <c:v>1.1429442243218531</c:v>
                </c:pt>
                <c:pt idx="11123">
                  <c:v>1.1429442243218531</c:v>
                </c:pt>
                <c:pt idx="11124">
                  <c:v>1.1398963730569949</c:v>
                </c:pt>
                <c:pt idx="11125">
                  <c:v>1.1398963730569949</c:v>
                </c:pt>
                <c:pt idx="11126">
                  <c:v>1.1398963730569949</c:v>
                </c:pt>
                <c:pt idx="11127">
                  <c:v>1.1368485217921365</c:v>
                </c:pt>
                <c:pt idx="11128">
                  <c:v>1.1338006705272783</c:v>
                </c:pt>
                <c:pt idx="11129">
                  <c:v>1.1338006705272783</c:v>
                </c:pt>
                <c:pt idx="11130">
                  <c:v>1.1307528192624199</c:v>
                </c:pt>
                <c:pt idx="11131">
                  <c:v>1.1307528192624199</c:v>
                </c:pt>
                <c:pt idx="11132">
                  <c:v>1.1277049679975617</c:v>
                </c:pt>
                <c:pt idx="11133">
                  <c:v>1.1277049679975617</c:v>
                </c:pt>
                <c:pt idx="11134">
                  <c:v>1.1277049679975617</c:v>
                </c:pt>
                <c:pt idx="11135">
                  <c:v>1.1246571167327033</c:v>
                </c:pt>
                <c:pt idx="11136">
                  <c:v>1.1246571167327033</c:v>
                </c:pt>
                <c:pt idx="11137">
                  <c:v>1.1216092654678451</c:v>
                </c:pt>
                <c:pt idx="11138">
                  <c:v>1.1216092654678451</c:v>
                </c:pt>
                <c:pt idx="11139">
                  <c:v>1.1185614142029867</c:v>
                </c:pt>
                <c:pt idx="11140">
                  <c:v>1.1185614142029867</c:v>
                </c:pt>
                <c:pt idx="11141">
                  <c:v>1.1185614142029867</c:v>
                </c:pt>
                <c:pt idx="11142">
                  <c:v>1.1155135629381285</c:v>
                </c:pt>
                <c:pt idx="11143">
                  <c:v>1.1155135629381285</c:v>
                </c:pt>
                <c:pt idx="11144">
                  <c:v>1.1124657116732704</c:v>
                </c:pt>
                <c:pt idx="11145">
                  <c:v>1.1124657116732704</c:v>
                </c:pt>
                <c:pt idx="11146">
                  <c:v>1.1124657116732704</c:v>
                </c:pt>
                <c:pt idx="11147">
                  <c:v>1.1094178604084122</c:v>
                </c:pt>
                <c:pt idx="11148">
                  <c:v>1.1063700091435538</c:v>
                </c:pt>
                <c:pt idx="11149">
                  <c:v>1.1063700091435538</c:v>
                </c:pt>
                <c:pt idx="11150">
                  <c:v>1.1033221578786956</c:v>
                </c:pt>
                <c:pt idx="11151">
                  <c:v>1.1033221578786956</c:v>
                </c:pt>
                <c:pt idx="11152">
                  <c:v>1.1002743066138372</c:v>
                </c:pt>
                <c:pt idx="11153">
                  <c:v>1.1002743066138372</c:v>
                </c:pt>
                <c:pt idx="11154">
                  <c:v>1.097226455348979</c:v>
                </c:pt>
                <c:pt idx="11155">
                  <c:v>1.097226455348979</c:v>
                </c:pt>
                <c:pt idx="11156">
                  <c:v>1.097226455348979</c:v>
                </c:pt>
                <c:pt idx="11157">
                  <c:v>1.0941786040841206</c:v>
                </c:pt>
                <c:pt idx="11158">
                  <c:v>1.097226455348979</c:v>
                </c:pt>
                <c:pt idx="11159">
                  <c:v>1.0941786040841206</c:v>
                </c:pt>
                <c:pt idx="11160">
                  <c:v>1.0941786040841206</c:v>
                </c:pt>
                <c:pt idx="11161">
                  <c:v>1.0911307528192624</c:v>
                </c:pt>
                <c:pt idx="11162">
                  <c:v>1.0911307528192624</c:v>
                </c:pt>
                <c:pt idx="11163">
                  <c:v>1.0911307528192624</c:v>
                </c:pt>
                <c:pt idx="11164">
                  <c:v>1.088082901554404</c:v>
                </c:pt>
                <c:pt idx="11165">
                  <c:v>1.088082901554404</c:v>
                </c:pt>
                <c:pt idx="11166">
                  <c:v>1.0850350502895458</c:v>
                </c:pt>
                <c:pt idx="11167">
                  <c:v>1.0850350502895458</c:v>
                </c:pt>
                <c:pt idx="11168">
                  <c:v>1.0819871990246874</c:v>
                </c:pt>
                <c:pt idx="11169">
                  <c:v>1.0819871990246874</c:v>
                </c:pt>
                <c:pt idx="11170">
                  <c:v>1.0819871990246874</c:v>
                </c:pt>
                <c:pt idx="11171">
                  <c:v>1.0819871990246874</c:v>
                </c:pt>
                <c:pt idx="11172">
                  <c:v>1.0819871990246874</c:v>
                </c:pt>
                <c:pt idx="11173">
                  <c:v>1.0789393477598292</c:v>
                </c:pt>
                <c:pt idx="11174">
                  <c:v>1.0789393477598292</c:v>
                </c:pt>
                <c:pt idx="11175">
                  <c:v>1.0789393477598292</c:v>
                </c:pt>
                <c:pt idx="11176">
                  <c:v>1.0789393477598292</c:v>
                </c:pt>
                <c:pt idx="11177">
                  <c:v>1.0758914964949708</c:v>
                </c:pt>
                <c:pt idx="11178">
                  <c:v>1.0758914964949708</c:v>
                </c:pt>
                <c:pt idx="11179">
                  <c:v>1.0758914964949708</c:v>
                </c:pt>
                <c:pt idx="11180">
                  <c:v>1.0728436452301127</c:v>
                </c:pt>
                <c:pt idx="11181">
                  <c:v>1.0728436452301127</c:v>
                </c:pt>
                <c:pt idx="11182">
                  <c:v>1.0697957939652545</c:v>
                </c:pt>
                <c:pt idx="11183">
                  <c:v>1.0697957939652545</c:v>
                </c:pt>
                <c:pt idx="11184">
                  <c:v>1.0697957939652545</c:v>
                </c:pt>
                <c:pt idx="11185">
                  <c:v>1.0667479427003961</c:v>
                </c:pt>
                <c:pt idx="11186">
                  <c:v>1.0667479427003961</c:v>
                </c:pt>
                <c:pt idx="11187">
                  <c:v>1.0667479427003961</c:v>
                </c:pt>
                <c:pt idx="11188">
                  <c:v>1.0637000914355379</c:v>
                </c:pt>
                <c:pt idx="11189">
                  <c:v>1.0637000914355379</c:v>
                </c:pt>
                <c:pt idx="11190">
                  <c:v>1.0606522401706797</c:v>
                </c:pt>
                <c:pt idx="11191">
                  <c:v>1.0606522401706797</c:v>
                </c:pt>
                <c:pt idx="11192">
                  <c:v>1.0606522401706797</c:v>
                </c:pt>
                <c:pt idx="11193">
                  <c:v>1.0606522401706797</c:v>
                </c:pt>
                <c:pt idx="11194">
                  <c:v>1.0606522401706797</c:v>
                </c:pt>
                <c:pt idx="11195">
                  <c:v>1.0606522401706797</c:v>
                </c:pt>
                <c:pt idx="11196">
                  <c:v>1.0606522401706797</c:v>
                </c:pt>
                <c:pt idx="11197">
                  <c:v>1.0576043889058213</c:v>
                </c:pt>
                <c:pt idx="11198">
                  <c:v>1.0545565376409631</c:v>
                </c:pt>
                <c:pt idx="11199">
                  <c:v>1.0545565376409631</c:v>
                </c:pt>
                <c:pt idx="11200">
                  <c:v>1.051508686376105</c:v>
                </c:pt>
                <c:pt idx="11201">
                  <c:v>1.051508686376105</c:v>
                </c:pt>
                <c:pt idx="11202">
                  <c:v>1.051508686376105</c:v>
                </c:pt>
                <c:pt idx="11203">
                  <c:v>1.0484608351112465</c:v>
                </c:pt>
                <c:pt idx="11204">
                  <c:v>1.051508686376105</c:v>
                </c:pt>
                <c:pt idx="11205">
                  <c:v>1.0484608351112465</c:v>
                </c:pt>
                <c:pt idx="11206">
                  <c:v>1.0484608351112465</c:v>
                </c:pt>
                <c:pt idx="11207">
                  <c:v>1.0484608351112465</c:v>
                </c:pt>
                <c:pt idx="11208">
                  <c:v>1.0454129838463884</c:v>
                </c:pt>
                <c:pt idx="11209">
                  <c:v>1.0454129838463884</c:v>
                </c:pt>
                <c:pt idx="11210">
                  <c:v>1.0454129838463884</c:v>
                </c:pt>
                <c:pt idx="11211">
                  <c:v>1.0454129838463884</c:v>
                </c:pt>
                <c:pt idx="11212">
                  <c:v>1.0454129838463884</c:v>
                </c:pt>
                <c:pt idx="11213">
                  <c:v>1.04236513258153</c:v>
                </c:pt>
                <c:pt idx="11214">
                  <c:v>1.04236513258153</c:v>
                </c:pt>
                <c:pt idx="11215">
                  <c:v>1.04236513258153</c:v>
                </c:pt>
                <c:pt idx="11216">
                  <c:v>1.0393172813166718</c:v>
                </c:pt>
                <c:pt idx="11217">
                  <c:v>1.0393172813166718</c:v>
                </c:pt>
                <c:pt idx="11218">
                  <c:v>1.0393172813166718</c:v>
                </c:pt>
                <c:pt idx="11219">
                  <c:v>1.0393172813166718</c:v>
                </c:pt>
                <c:pt idx="11220">
                  <c:v>1.0362694300518134</c:v>
                </c:pt>
                <c:pt idx="11221">
                  <c:v>1.0362694300518134</c:v>
                </c:pt>
                <c:pt idx="11222">
                  <c:v>1.0393172813166718</c:v>
                </c:pt>
                <c:pt idx="11223">
                  <c:v>1.0362694300518134</c:v>
                </c:pt>
                <c:pt idx="11224">
                  <c:v>1.0362694300518134</c:v>
                </c:pt>
                <c:pt idx="11225">
                  <c:v>1.0362694300518134</c:v>
                </c:pt>
                <c:pt idx="11226">
                  <c:v>1.0332215787869552</c:v>
                </c:pt>
                <c:pt idx="11227">
                  <c:v>1.0332215787869552</c:v>
                </c:pt>
                <c:pt idx="11228">
                  <c:v>1.0332215787869552</c:v>
                </c:pt>
                <c:pt idx="11229">
                  <c:v>1.0332215787869552</c:v>
                </c:pt>
                <c:pt idx="11230">
                  <c:v>1.0332215787869552</c:v>
                </c:pt>
                <c:pt idx="11231">
                  <c:v>1.0332215787869552</c:v>
                </c:pt>
                <c:pt idx="11232">
                  <c:v>1.0301737275220968</c:v>
                </c:pt>
                <c:pt idx="11233">
                  <c:v>1.0301737275220968</c:v>
                </c:pt>
                <c:pt idx="11234">
                  <c:v>1.0301737275220968</c:v>
                </c:pt>
                <c:pt idx="11235">
                  <c:v>1.0301737275220968</c:v>
                </c:pt>
                <c:pt idx="11236">
                  <c:v>1.0271258762572386</c:v>
                </c:pt>
                <c:pt idx="11237">
                  <c:v>1.0271258762572386</c:v>
                </c:pt>
                <c:pt idx="11238">
                  <c:v>1.0271258762572386</c:v>
                </c:pt>
                <c:pt idx="11239">
                  <c:v>1.0271258762572386</c:v>
                </c:pt>
                <c:pt idx="11240">
                  <c:v>1.0271258762572386</c:v>
                </c:pt>
                <c:pt idx="11241">
                  <c:v>1.0271258762572386</c:v>
                </c:pt>
                <c:pt idx="11242">
                  <c:v>1.0271258762572386</c:v>
                </c:pt>
                <c:pt idx="11243">
                  <c:v>1.0240780249923802</c:v>
                </c:pt>
                <c:pt idx="11244">
                  <c:v>1.0240780249923802</c:v>
                </c:pt>
                <c:pt idx="11245">
                  <c:v>1.0240780249923802</c:v>
                </c:pt>
                <c:pt idx="11246">
                  <c:v>1.0240780249923802</c:v>
                </c:pt>
                <c:pt idx="11247">
                  <c:v>1.0240780249923802</c:v>
                </c:pt>
                <c:pt idx="11248">
                  <c:v>1.0240780249923802</c:v>
                </c:pt>
                <c:pt idx="11249">
                  <c:v>1.0240780249923802</c:v>
                </c:pt>
                <c:pt idx="11250">
                  <c:v>1.0240780249923802</c:v>
                </c:pt>
                <c:pt idx="11251">
                  <c:v>1.021030173727522</c:v>
                </c:pt>
                <c:pt idx="11252">
                  <c:v>1.021030173727522</c:v>
                </c:pt>
                <c:pt idx="11253">
                  <c:v>1.0240780249923802</c:v>
                </c:pt>
                <c:pt idx="11254">
                  <c:v>1.021030173727522</c:v>
                </c:pt>
                <c:pt idx="11255">
                  <c:v>1.021030173727522</c:v>
                </c:pt>
                <c:pt idx="11256">
                  <c:v>1.021030173727522</c:v>
                </c:pt>
                <c:pt idx="11257">
                  <c:v>1.021030173727522</c:v>
                </c:pt>
                <c:pt idx="11258">
                  <c:v>1.021030173727522</c:v>
                </c:pt>
                <c:pt idx="11259">
                  <c:v>1.021030173727522</c:v>
                </c:pt>
                <c:pt idx="11260">
                  <c:v>1.021030173727522</c:v>
                </c:pt>
                <c:pt idx="11261">
                  <c:v>1.021030173727522</c:v>
                </c:pt>
                <c:pt idx="11262">
                  <c:v>1.021030173727522</c:v>
                </c:pt>
                <c:pt idx="11263">
                  <c:v>1.021030173727522</c:v>
                </c:pt>
                <c:pt idx="11264">
                  <c:v>1.021030173727522</c:v>
                </c:pt>
                <c:pt idx="11265">
                  <c:v>1.021030173727522</c:v>
                </c:pt>
                <c:pt idx="11266">
                  <c:v>1.0240780249923802</c:v>
                </c:pt>
                <c:pt idx="11267">
                  <c:v>1.0240780249923802</c:v>
                </c:pt>
                <c:pt idx="11268">
                  <c:v>1.0240780249923802</c:v>
                </c:pt>
                <c:pt idx="11269">
                  <c:v>1.0240780249923802</c:v>
                </c:pt>
                <c:pt idx="11270">
                  <c:v>1.0271258762572386</c:v>
                </c:pt>
                <c:pt idx="11271">
                  <c:v>1.0271258762572386</c:v>
                </c:pt>
                <c:pt idx="11272">
                  <c:v>1.0271258762572386</c:v>
                </c:pt>
                <c:pt idx="11273">
                  <c:v>1.0271258762572386</c:v>
                </c:pt>
                <c:pt idx="11274">
                  <c:v>1.0301737275220968</c:v>
                </c:pt>
                <c:pt idx="11275">
                  <c:v>1.0301737275220968</c:v>
                </c:pt>
                <c:pt idx="11276">
                  <c:v>1.0301737275220968</c:v>
                </c:pt>
                <c:pt idx="11277">
                  <c:v>1.0362694300518134</c:v>
                </c:pt>
                <c:pt idx="11278">
                  <c:v>1.0362694300518134</c:v>
                </c:pt>
                <c:pt idx="11279">
                  <c:v>1.0393172813166718</c:v>
                </c:pt>
                <c:pt idx="11280">
                  <c:v>1.0393172813166718</c:v>
                </c:pt>
                <c:pt idx="11281">
                  <c:v>1.04236513258153</c:v>
                </c:pt>
                <c:pt idx="11282">
                  <c:v>1.0454129838463884</c:v>
                </c:pt>
                <c:pt idx="11283">
                  <c:v>1.0484608351112465</c:v>
                </c:pt>
                <c:pt idx="11284">
                  <c:v>1.0484608351112465</c:v>
                </c:pt>
                <c:pt idx="11285">
                  <c:v>1.051508686376105</c:v>
                </c:pt>
                <c:pt idx="11286">
                  <c:v>1.0545565376409631</c:v>
                </c:pt>
                <c:pt idx="11287">
                  <c:v>1.0545565376409631</c:v>
                </c:pt>
                <c:pt idx="11288">
                  <c:v>1.0576043889058213</c:v>
                </c:pt>
                <c:pt idx="11289">
                  <c:v>1.0637000914355379</c:v>
                </c:pt>
                <c:pt idx="11290">
                  <c:v>1.0637000914355379</c:v>
                </c:pt>
                <c:pt idx="11291">
                  <c:v>1.0667479427003961</c:v>
                </c:pt>
                <c:pt idx="11292">
                  <c:v>1.0697957939652545</c:v>
                </c:pt>
                <c:pt idx="11293">
                  <c:v>1.0758914964949708</c:v>
                </c:pt>
                <c:pt idx="11294">
                  <c:v>1.0758914964949708</c:v>
                </c:pt>
                <c:pt idx="11295">
                  <c:v>1.0789393477598292</c:v>
                </c:pt>
                <c:pt idx="11296">
                  <c:v>1.0819871990246874</c:v>
                </c:pt>
                <c:pt idx="11297">
                  <c:v>1.0850350502895458</c:v>
                </c:pt>
                <c:pt idx="11298">
                  <c:v>1.088082901554404</c:v>
                </c:pt>
                <c:pt idx="11299">
                  <c:v>1.0911307528192624</c:v>
                </c:pt>
                <c:pt idx="11300">
                  <c:v>1.0911307528192624</c:v>
                </c:pt>
                <c:pt idx="11301">
                  <c:v>1.0941786040841206</c:v>
                </c:pt>
                <c:pt idx="11302">
                  <c:v>1.097226455348979</c:v>
                </c:pt>
                <c:pt idx="11303">
                  <c:v>1.1002743066138372</c:v>
                </c:pt>
                <c:pt idx="11304">
                  <c:v>1.1063700091435538</c:v>
                </c:pt>
                <c:pt idx="11305">
                  <c:v>1.1094178604084122</c:v>
                </c:pt>
                <c:pt idx="11306">
                  <c:v>1.1124657116732704</c:v>
                </c:pt>
                <c:pt idx="11307">
                  <c:v>1.1155135629381285</c:v>
                </c:pt>
                <c:pt idx="11308">
                  <c:v>1.1155135629381285</c:v>
                </c:pt>
                <c:pt idx="11309">
                  <c:v>1.1185614142029867</c:v>
                </c:pt>
                <c:pt idx="11310">
                  <c:v>1.1216092654678451</c:v>
                </c:pt>
                <c:pt idx="11311">
                  <c:v>1.1246571167327033</c:v>
                </c:pt>
                <c:pt idx="11312">
                  <c:v>1.1307528192624199</c:v>
                </c:pt>
                <c:pt idx="11313">
                  <c:v>1.1307528192624199</c:v>
                </c:pt>
                <c:pt idx="11314">
                  <c:v>1.1338006705272783</c:v>
                </c:pt>
                <c:pt idx="11315">
                  <c:v>1.1368485217921365</c:v>
                </c:pt>
                <c:pt idx="11316">
                  <c:v>1.1398963730569949</c:v>
                </c:pt>
                <c:pt idx="11317">
                  <c:v>1.1429442243218531</c:v>
                </c:pt>
                <c:pt idx="11318">
                  <c:v>1.1429442243218531</c:v>
                </c:pt>
                <c:pt idx="11319">
                  <c:v>1.1459920755867112</c:v>
                </c:pt>
                <c:pt idx="11320">
                  <c:v>1.1490399268515696</c:v>
                </c:pt>
                <c:pt idx="11321">
                  <c:v>1.1520877781164278</c:v>
                </c:pt>
                <c:pt idx="11322">
                  <c:v>1.1520877781164278</c:v>
                </c:pt>
                <c:pt idx="11323">
                  <c:v>1.1551356293812862</c:v>
                </c:pt>
                <c:pt idx="11324">
                  <c:v>1.1581834806461444</c:v>
                </c:pt>
                <c:pt idx="11325">
                  <c:v>1.1612313319110028</c:v>
                </c:pt>
                <c:pt idx="11326">
                  <c:v>1.1612313319110028</c:v>
                </c:pt>
                <c:pt idx="11327">
                  <c:v>1.1612313319110028</c:v>
                </c:pt>
                <c:pt idx="11328">
                  <c:v>1.164279183175861</c:v>
                </c:pt>
                <c:pt idx="11329">
                  <c:v>1.164279183175861</c:v>
                </c:pt>
                <c:pt idx="11330">
                  <c:v>1.1673270344407192</c:v>
                </c:pt>
                <c:pt idx="11331">
                  <c:v>1.1703748857055776</c:v>
                </c:pt>
                <c:pt idx="11332">
                  <c:v>1.1703748857055776</c:v>
                </c:pt>
                <c:pt idx="11333">
                  <c:v>1.1734227369704358</c:v>
                </c:pt>
                <c:pt idx="11334">
                  <c:v>1.1764705882352939</c:v>
                </c:pt>
                <c:pt idx="11335">
                  <c:v>1.1764705882352939</c:v>
                </c:pt>
                <c:pt idx="11336">
                  <c:v>1.1764705882352939</c:v>
                </c:pt>
                <c:pt idx="11337">
                  <c:v>1.1795184395001523</c:v>
                </c:pt>
                <c:pt idx="11338">
                  <c:v>1.1795184395001523</c:v>
                </c:pt>
                <c:pt idx="11339">
                  <c:v>1.1795184395001523</c:v>
                </c:pt>
                <c:pt idx="11340">
                  <c:v>1.1825662907650105</c:v>
                </c:pt>
                <c:pt idx="11341">
                  <c:v>1.1825662907650105</c:v>
                </c:pt>
                <c:pt idx="11342">
                  <c:v>1.1856141420298689</c:v>
                </c:pt>
                <c:pt idx="11343">
                  <c:v>1.1856141420298689</c:v>
                </c:pt>
                <c:pt idx="11344">
                  <c:v>1.1856141420298689</c:v>
                </c:pt>
                <c:pt idx="11345">
                  <c:v>1.1856141420298689</c:v>
                </c:pt>
                <c:pt idx="11346">
                  <c:v>1.1856141420298689</c:v>
                </c:pt>
                <c:pt idx="11347">
                  <c:v>1.1856141420298689</c:v>
                </c:pt>
                <c:pt idx="11348">
                  <c:v>1.1856141420298689</c:v>
                </c:pt>
                <c:pt idx="11349">
                  <c:v>1.1856141420298689</c:v>
                </c:pt>
                <c:pt idx="11350">
                  <c:v>1.1886619932947271</c:v>
                </c:pt>
                <c:pt idx="11351">
                  <c:v>1.1886619932947271</c:v>
                </c:pt>
                <c:pt idx="11352">
                  <c:v>1.1856141420298689</c:v>
                </c:pt>
                <c:pt idx="11353">
                  <c:v>1.1886619932947271</c:v>
                </c:pt>
                <c:pt idx="11354">
                  <c:v>1.1886619932947271</c:v>
                </c:pt>
                <c:pt idx="11355">
                  <c:v>1.1886619932947271</c:v>
                </c:pt>
                <c:pt idx="11356">
                  <c:v>1.1886619932947271</c:v>
                </c:pt>
                <c:pt idx="11357">
                  <c:v>1.1886619932947271</c:v>
                </c:pt>
                <c:pt idx="11358">
                  <c:v>1.1856141420298689</c:v>
                </c:pt>
                <c:pt idx="11359">
                  <c:v>1.1856141420298689</c:v>
                </c:pt>
                <c:pt idx="11360">
                  <c:v>1.1856141420298689</c:v>
                </c:pt>
                <c:pt idx="11361">
                  <c:v>1.1856141420298689</c:v>
                </c:pt>
                <c:pt idx="11362">
                  <c:v>1.1856141420298689</c:v>
                </c:pt>
                <c:pt idx="11363">
                  <c:v>1.1856141420298689</c:v>
                </c:pt>
                <c:pt idx="11364">
                  <c:v>1.1856141420298689</c:v>
                </c:pt>
                <c:pt idx="11365">
                  <c:v>1.1856141420298689</c:v>
                </c:pt>
                <c:pt idx="11366">
                  <c:v>1.1856141420298689</c:v>
                </c:pt>
                <c:pt idx="11367">
                  <c:v>1.1856141420298689</c:v>
                </c:pt>
                <c:pt idx="11368">
                  <c:v>1.1856141420298689</c:v>
                </c:pt>
                <c:pt idx="11369">
                  <c:v>1.1825662907650105</c:v>
                </c:pt>
                <c:pt idx="11370">
                  <c:v>1.1825662907650105</c:v>
                </c:pt>
                <c:pt idx="11371">
                  <c:v>1.1825662907650105</c:v>
                </c:pt>
                <c:pt idx="11372">
                  <c:v>1.1825662907650105</c:v>
                </c:pt>
                <c:pt idx="11373">
                  <c:v>1.1795184395001523</c:v>
                </c:pt>
                <c:pt idx="11374">
                  <c:v>1.1795184395001523</c:v>
                </c:pt>
                <c:pt idx="11375">
                  <c:v>1.1795184395001523</c:v>
                </c:pt>
                <c:pt idx="11376">
                  <c:v>1.1764705882352939</c:v>
                </c:pt>
                <c:pt idx="11377">
                  <c:v>1.1795184395001523</c:v>
                </c:pt>
                <c:pt idx="11378">
                  <c:v>1.1764705882352939</c:v>
                </c:pt>
                <c:pt idx="11379">
                  <c:v>1.1764705882352939</c:v>
                </c:pt>
                <c:pt idx="11380">
                  <c:v>1.1764705882352939</c:v>
                </c:pt>
                <c:pt idx="11381">
                  <c:v>1.1764705882352939</c:v>
                </c:pt>
                <c:pt idx="11382">
                  <c:v>1.1734227369704358</c:v>
                </c:pt>
                <c:pt idx="11383">
                  <c:v>1.1734227369704358</c:v>
                </c:pt>
                <c:pt idx="11384">
                  <c:v>1.1734227369704358</c:v>
                </c:pt>
                <c:pt idx="11385">
                  <c:v>1.1734227369704358</c:v>
                </c:pt>
                <c:pt idx="11386">
                  <c:v>1.1703748857055776</c:v>
                </c:pt>
                <c:pt idx="11387">
                  <c:v>1.1703748857055776</c:v>
                </c:pt>
                <c:pt idx="11388">
                  <c:v>1.1703748857055776</c:v>
                </c:pt>
                <c:pt idx="11389">
                  <c:v>1.1673270344407192</c:v>
                </c:pt>
                <c:pt idx="11390">
                  <c:v>1.1673270344407192</c:v>
                </c:pt>
                <c:pt idx="11391">
                  <c:v>1.1673270344407192</c:v>
                </c:pt>
                <c:pt idx="11392">
                  <c:v>1.164279183175861</c:v>
                </c:pt>
                <c:pt idx="11393">
                  <c:v>1.164279183175861</c:v>
                </c:pt>
                <c:pt idx="11394">
                  <c:v>1.1612313319110028</c:v>
                </c:pt>
                <c:pt idx="11395">
                  <c:v>1.1612313319110028</c:v>
                </c:pt>
                <c:pt idx="11396">
                  <c:v>1.1581834806461444</c:v>
                </c:pt>
                <c:pt idx="11397">
                  <c:v>1.1581834806461444</c:v>
                </c:pt>
                <c:pt idx="11398">
                  <c:v>1.1551356293812862</c:v>
                </c:pt>
                <c:pt idx="11399">
                  <c:v>1.1551356293812862</c:v>
                </c:pt>
                <c:pt idx="11400">
                  <c:v>1.1551356293812862</c:v>
                </c:pt>
                <c:pt idx="11401">
                  <c:v>1.1520877781164278</c:v>
                </c:pt>
                <c:pt idx="11402">
                  <c:v>1.1520877781164278</c:v>
                </c:pt>
                <c:pt idx="11403">
                  <c:v>1.1490399268515696</c:v>
                </c:pt>
                <c:pt idx="11404">
                  <c:v>1.1490399268515696</c:v>
                </c:pt>
                <c:pt idx="11405">
                  <c:v>1.1459920755867112</c:v>
                </c:pt>
                <c:pt idx="11406">
                  <c:v>1.1459920755867112</c:v>
                </c:pt>
                <c:pt idx="11407">
                  <c:v>1.1459920755867112</c:v>
                </c:pt>
                <c:pt idx="11408">
                  <c:v>1.1459920755867112</c:v>
                </c:pt>
                <c:pt idx="11409">
                  <c:v>1.1429442243218531</c:v>
                </c:pt>
                <c:pt idx="11410">
                  <c:v>1.1429442243218531</c:v>
                </c:pt>
                <c:pt idx="11411">
                  <c:v>1.1398963730569949</c:v>
                </c:pt>
                <c:pt idx="11412">
                  <c:v>1.1368485217921365</c:v>
                </c:pt>
                <c:pt idx="11413">
                  <c:v>1.1368485217921365</c:v>
                </c:pt>
                <c:pt idx="11414">
                  <c:v>1.1368485217921365</c:v>
                </c:pt>
                <c:pt idx="11415">
                  <c:v>1.1338006705272783</c:v>
                </c:pt>
                <c:pt idx="11416">
                  <c:v>1.1307528192624199</c:v>
                </c:pt>
                <c:pt idx="11417">
                  <c:v>1.1307528192624199</c:v>
                </c:pt>
                <c:pt idx="11418">
                  <c:v>1.1307528192624199</c:v>
                </c:pt>
                <c:pt idx="11419">
                  <c:v>1.1307528192624199</c:v>
                </c:pt>
                <c:pt idx="11420">
                  <c:v>1.1277049679975617</c:v>
                </c:pt>
                <c:pt idx="11421">
                  <c:v>1.1246571167327033</c:v>
                </c:pt>
                <c:pt idx="11422">
                  <c:v>1.1246571167327033</c:v>
                </c:pt>
                <c:pt idx="11423">
                  <c:v>1.1246571167327033</c:v>
                </c:pt>
                <c:pt idx="11424">
                  <c:v>1.1246571167327033</c:v>
                </c:pt>
                <c:pt idx="11425">
                  <c:v>1.1216092654678451</c:v>
                </c:pt>
                <c:pt idx="11426">
                  <c:v>1.1216092654678451</c:v>
                </c:pt>
                <c:pt idx="11427">
                  <c:v>1.1185614142029867</c:v>
                </c:pt>
                <c:pt idx="11428">
                  <c:v>1.1155135629381285</c:v>
                </c:pt>
                <c:pt idx="11429">
                  <c:v>1.1155135629381285</c:v>
                </c:pt>
                <c:pt idx="11430">
                  <c:v>1.1155135629381285</c:v>
                </c:pt>
                <c:pt idx="11431">
                  <c:v>1.1124657116732704</c:v>
                </c:pt>
                <c:pt idx="11432">
                  <c:v>1.1124657116732704</c:v>
                </c:pt>
                <c:pt idx="11433">
                  <c:v>1.1124657116732704</c:v>
                </c:pt>
                <c:pt idx="11434">
                  <c:v>1.1094178604084122</c:v>
                </c:pt>
                <c:pt idx="11435">
                  <c:v>1.1094178604084122</c:v>
                </c:pt>
                <c:pt idx="11436">
                  <c:v>1.1063700091435538</c:v>
                </c:pt>
                <c:pt idx="11437">
                  <c:v>1.1063700091435538</c:v>
                </c:pt>
                <c:pt idx="11438">
                  <c:v>1.1063700091435538</c:v>
                </c:pt>
                <c:pt idx="11439">
                  <c:v>1.1033221578786956</c:v>
                </c:pt>
                <c:pt idx="11440">
                  <c:v>1.1033221578786956</c:v>
                </c:pt>
                <c:pt idx="11441">
                  <c:v>1.1033221578786956</c:v>
                </c:pt>
                <c:pt idx="11442">
                  <c:v>1.1002743066138372</c:v>
                </c:pt>
                <c:pt idx="11443">
                  <c:v>1.1002743066138372</c:v>
                </c:pt>
                <c:pt idx="11444">
                  <c:v>1.1002743066138372</c:v>
                </c:pt>
                <c:pt idx="11445">
                  <c:v>1.097226455348979</c:v>
                </c:pt>
                <c:pt idx="11446">
                  <c:v>1.097226455348979</c:v>
                </c:pt>
                <c:pt idx="11447">
                  <c:v>1.097226455348979</c:v>
                </c:pt>
                <c:pt idx="11448">
                  <c:v>1.097226455348979</c:v>
                </c:pt>
                <c:pt idx="11449">
                  <c:v>1.0941786040841206</c:v>
                </c:pt>
                <c:pt idx="11450">
                  <c:v>1.0911307528192624</c:v>
                </c:pt>
                <c:pt idx="11451">
                  <c:v>1.0911307528192624</c:v>
                </c:pt>
                <c:pt idx="11452">
                  <c:v>1.0911307528192624</c:v>
                </c:pt>
                <c:pt idx="11453">
                  <c:v>1.0911307528192624</c:v>
                </c:pt>
                <c:pt idx="11454">
                  <c:v>1.0850350502895458</c:v>
                </c:pt>
                <c:pt idx="11455">
                  <c:v>1.0850350502895458</c:v>
                </c:pt>
                <c:pt idx="11456">
                  <c:v>1.0850350502895458</c:v>
                </c:pt>
                <c:pt idx="11457">
                  <c:v>1.0819871990246874</c:v>
                </c:pt>
                <c:pt idx="11458">
                  <c:v>1.0819871990246874</c:v>
                </c:pt>
                <c:pt idx="11459">
                  <c:v>1.0819871990246874</c:v>
                </c:pt>
                <c:pt idx="11460">
                  <c:v>1.0789393477598292</c:v>
                </c:pt>
                <c:pt idx="11461">
                  <c:v>1.0789393477598292</c:v>
                </c:pt>
                <c:pt idx="11462">
                  <c:v>1.0789393477598292</c:v>
                </c:pt>
                <c:pt idx="11463">
                  <c:v>1.0758914964949708</c:v>
                </c:pt>
                <c:pt idx="11464">
                  <c:v>1.0728436452301127</c:v>
                </c:pt>
                <c:pt idx="11465">
                  <c:v>1.0728436452301127</c:v>
                </c:pt>
                <c:pt idx="11466">
                  <c:v>1.0728436452301127</c:v>
                </c:pt>
                <c:pt idx="11467">
                  <c:v>1.0728436452301127</c:v>
                </c:pt>
                <c:pt idx="11468">
                  <c:v>1.0697957939652545</c:v>
                </c:pt>
                <c:pt idx="11469">
                  <c:v>1.0697957939652545</c:v>
                </c:pt>
                <c:pt idx="11470">
                  <c:v>1.0667479427003961</c:v>
                </c:pt>
                <c:pt idx="11471">
                  <c:v>1.0667479427003961</c:v>
                </c:pt>
                <c:pt idx="11472">
                  <c:v>1.0667479427003961</c:v>
                </c:pt>
                <c:pt idx="11473">
                  <c:v>1.0667479427003961</c:v>
                </c:pt>
                <c:pt idx="11474">
                  <c:v>1.0637000914355379</c:v>
                </c:pt>
                <c:pt idx="11475">
                  <c:v>1.0637000914355379</c:v>
                </c:pt>
                <c:pt idx="11476">
                  <c:v>1.0606522401706797</c:v>
                </c:pt>
                <c:pt idx="11477">
                  <c:v>1.0606522401706797</c:v>
                </c:pt>
                <c:pt idx="11478">
                  <c:v>1.0606522401706797</c:v>
                </c:pt>
                <c:pt idx="11479">
                  <c:v>1.0576043889058213</c:v>
                </c:pt>
                <c:pt idx="11480">
                  <c:v>1.0576043889058213</c:v>
                </c:pt>
                <c:pt idx="11481">
                  <c:v>1.0576043889058213</c:v>
                </c:pt>
                <c:pt idx="11482">
                  <c:v>1.0545565376409631</c:v>
                </c:pt>
                <c:pt idx="11483">
                  <c:v>1.0545565376409631</c:v>
                </c:pt>
                <c:pt idx="11484">
                  <c:v>1.0545565376409631</c:v>
                </c:pt>
                <c:pt idx="11485">
                  <c:v>1.0545565376409631</c:v>
                </c:pt>
                <c:pt idx="11486">
                  <c:v>1.051508686376105</c:v>
                </c:pt>
                <c:pt idx="11487">
                  <c:v>1.0484608351112465</c:v>
                </c:pt>
                <c:pt idx="11488">
                  <c:v>1.0484608351112465</c:v>
                </c:pt>
                <c:pt idx="11489">
                  <c:v>1.0484608351112465</c:v>
                </c:pt>
                <c:pt idx="11490">
                  <c:v>1.0484608351112465</c:v>
                </c:pt>
                <c:pt idx="11491">
                  <c:v>1.0454129838463884</c:v>
                </c:pt>
                <c:pt idx="11492">
                  <c:v>1.0454129838463884</c:v>
                </c:pt>
                <c:pt idx="11493">
                  <c:v>1.0454129838463884</c:v>
                </c:pt>
                <c:pt idx="11494">
                  <c:v>1.0454129838463884</c:v>
                </c:pt>
                <c:pt idx="11495">
                  <c:v>1.0454129838463884</c:v>
                </c:pt>
                <c:pt idx="11496">
                  <c:v>1.04236513258153</c:v>
                </c:pt>
                <c:pt idx="11497">
                  <c:v>1.04236513258153</c:v>
                </c:pt>
                <c:pt idx="11498">
                  <c:v>1.0393172813166718</c:v>
                </c:pt>
                <c:pt idx="11499">
                  <c:v>1.0393172813166718</c:v>
                </c:pt>
                <c:pt idx="11500">
                  <c:v>1.0393172813166718</c:v>
                </c:pt>
                <c:pt idx="11501">
                  <c:v>1.0393172813166718</c:v>
                </c:pt>
                <c:pt idx="11502">
                  <c:v>1.0362694300518134</c:v>
                </c:pt>
                <c:pt idx="11503">
                  <c:v>1.0362694300518134</c:v>
                </c:pt>
                <c:pt idx="11504">
                  <c:v>1.0362694300518134</c:v>
                </c:pt>
                <c:pt idx="11505">
                  <c:v>1.0332215787869552</c:v>
                </c:pt>
                <c:pt idx="11506">
                  <c:v>1.0362694300518134</c:v>
                </c:pt>
                <c:pt idx="11507">
                  <c:v>1.0332215787869552</c:v>
                </c:pt>
                <c:pt idx="11508">
                  <c:v>1.0332215787869552</c:v>
                </c:pt>
                <c:pt idx="11509">
                  <c:v>1.0332215787869552</c:v>
                </c:pt>
                <c:pt idx="11510">
                  <c:v>1.0332215787869552</c:v>
                </c:pt>
                <c:pt idx="11511">
                  <c:v>1.0332215787869552</c:v>
                </c:pt>
                <c:pt idx="11512">
                  <c:v>1.0301737275220968</c:v>
                </c:pt>
                <c:pt idx="11513">
                  <c:v>1.0301737275220968</c:v>
                </c:pt>
                <c:pt idx="11514">
                  <c:v>1.0301737275220968</c:v>
                </c:pt>
                <c:pt idx="11515">
                  <c:v>1.0301737275220968</c:v>
                </c:pt>
                <c:pt idx="11516">
                  <c:v>1.0271258762572386</c:v>
                </c:pt>
                <c:pt idx="11517">
                  <c:v>1.0271258762572386</c:v>
                </c:pt>
                <c:pt idx="11518">
                  <c:v>1.0271258762572386</c:v>
                </c:pt>
                <c:pt idx="11519">
                  <c:v>1.0271258762572386</c:v>
                </c:pt>
                <c:pt idx="11520">
                  <c:v>1.0240780249923802</c:v>
                </c:pt>
                <c:pt idx="11521">
                  <c:v>1.0240780249923802</c:v>
                </c:pt>
                <c:pt idx="11522">
                  <c:v>1.0240780249923802</c:v>
                </c:pt>
                <c:pt idx="11523">
                  <c:v>1.0240780249923802</c:v>
                </c:pt>
                <c:pt idx="11524">
                  <c:v>1.021030173727522</c:v>
                </c:pt>
                <c:pt idx="11525">
                  <c:v>1.021030173727522</c:v>
                </c:pt>
                <c:pt idx="11526">
                  <c:v>1.021030173727522</c:v>
                </c:pt>
                <c:pt idx="11527">
                  <c:v>1.021030173727522</c:v>
                </c:pt>
                <c:pt idx="11528">
                  <c:v>1.021030173727522</c:v>
                </c:pt>
                <c:pt idx="11529">
                  <c:v>1.0179823224626638</c:v>
                </c:pt>
                <c:pt idx="11530">
                  <c:v>1.0179823224626638</c:v>
                </c:pt>
                <c:pt idx="11531">
                  <c:v>1.0179823224626638</c:v>
                </c:pt>
                <c:pt idx="11532">
                  <c:v>1.0179823224626638</c:v>
                </c:pt>
                <c:pt idx="11533">
                  <c:v>1.0179823224626638</c:v>
                </c:pt>
                <c:pt idx="11534">
                  <c:v>1.0179823224626638</c:v>
                </c:pt>
                <c:pt idx="11535">
                  <c:v>1.0149344711978054</c:v>
                </c:pt>
                <c:pt idx="11536">
                  <c:v>1.0179823224626638</c:v>
                </c:pt>
                <c:pt idx="11537">
                  <c:v>1.0179823224626638</c:v>
                </c:pt>
                <c:pt idx="11538">
                  <c:v>1.0149344711978054</c:v>
                </c:pt>
                <c:pt idx="11539">
                  <c:v>1.0149344711978054</c:v>
                </c:pt>
                <c:pt idx="11540">
                  <c:v>1.0149344711978054</c:v>
                </c:pt>
                <c:pt idx="11541">
                  <c:v>1.0149344711978054</c:v>
                </c:pt>
                <c:pt idx="11542">
                  <c:v>1.0118866199329473</c:v>
                </c:pt>
                <c:pt idx="11543">
                  <c:v>1.0118866199329473</c:v>
                </c:pt>
                <c:pt idx="11544">
                  <c:v>1.0149344711978054</c:v>
                </c:pt>
                <c:pt idx="11545">
                  <c:v>1.0118866199329473</c:v>
                </c:pt>
                <c:pt idx="11546">
                  <c:v>1.0149344711978054</c:v>
                </c:pt>
                <c:pt idx="11547">
                  <c:v>1.0149344711978054</c:v>
                </c:pt>
                <c:pt idx="11548">
                  <c:v>1.0118866199329473</c:v>
                </c:pt>
                <c:pt idx="11549">
                  <c:v>1.0118866199329473</c:v>
                </c:pt>
                <c:pt idx="11550">
                  <c:v>1.0118866199329473</c:v>
                </c:pt>
                <c:pt idx="11551">
                  <c:v>1.0118866199329473</c:v>
                </c:pt>
                <c:pt idx="11552">
                  <c:v>1.0149344711978054</c:v>
                </c:pt>
                <c:pt idx="11553">
                  <c:v>1.0118866199329473</c:v>
                </c:pt>
                <c:pt idx="11554">
                  <c:v>1.0149344711978054</c:v>
                </c:pt>
                <c:pt idx="11555">
                  <c:v>1.0149344711978054</c:v>
                </c:pt>
                <c:pt idx="11556">
                  <c:v>1.0149344711978054</c:v>
                </c:pt>
                <c:pt idx="11557">
                  <c:v>1.0149344711978054</c:v>
                </c:pt>
                <c:pt idx="11558">
                  <c:v>1.0149344711978054</c:v>
                </c:pt>
                <c:pt idx="11559">
                  <c:v>1.0149344711978054</c:v>
                </c:pt>
                <c:pt idx="11560">
                  <c:v>1.0149344711978054</c:v>
                </c:pt>
                <c:pt idx="11561">
                  <c:v>1.0149344711978054</c:v>
                </c:pt>
                <c:pt idx="11562">
                  <c:v>1.0149344711978054</c:v>
                </c:pt>
                <c:pt idx="11563">
                  <c:v>1.0179823224626638</c:v>
                </c:pt>
                <c:pt idx="11564">
                  <c:v>1.0179823224626638</c:v>
                </c:pt>
                <c:pt idx="11565">
                  <c:v>1.0179823224626638</c:v>
                </c:pt>
                <c:pt idx="11566">
                  <c:v>1.021030173727522</c:v>
                </c:pt>
                <c:pt idx="11567">
                  <c:v>1.021030173727522</c:v>
                </c:pt>
                <c:pt idx="11568">
                  <c:v>1.0240780249923802</c:v>
                </c:pt>
                <c:pt idx="11569">
                  <c:v>1.0240780249923802</c:v>
                </c:pt>
                <c:pt idx="11570">
                  <c:v>1.0271258762572386</c:v>
                </c:pt>
                <c:pt idx="11571">
                  <c:v>1.0301737275220968</c:v>
                </c:pt>
                <c:pt idx="11572">
                  <c:v>1.0301737275220968</c:v>
                </c:pt>
                <c:pt idx="11573">
                  <c:v>1.0301737275220968</c:v>
                </c:pt>
                <c:pt idx="11574">
                  <c:v>1.0332215787869552</c:v>
                </c:pt>
                <c:pt idx="11575">
                  <c:v>1.0332215787869552</c:v>
                </c:pt>
                <c:pt idx="11576">
                  <c:v>1.0362694300518134</c:v>
                </c:pt>
                <c:pt idx="11577">
                  <c:v>1.0362694300518134</c:v>
                </c:pt>
                <c:pt idx="11578">
                  <c:v>1.04236513258153</c:v>
                </c:pt>
                <c:pt idx="11579">
                  <c:v>1.04236513258153</c:v>
                </c:pt>
                <c:pt idx="11580">
                  <c:v>1.0454129838463884</c:v>
                </c:pt>
                <c:pt idx="11581">
                  <c:v>1.0484608351112465</c:v>
                </c:pt>
                <c:pt idx="11582">
                  <c:v>1.051508686376105</c:v>
                </c:pt>
                <c:pt idx="11583">
                  <c:v>1.0545565376409631</c:v>
                </c:pt>
                <c:pt idx="11584">
                  <c:v>1.0576043889058213</c:v>
                </c:pt>
                <c:pt idx="11585">
                  <c:v>1.0606522401706797</c:v>
                </c:pt>
                <c:pt idx="11586">
                  <c:v>1.0637000914355379</c:v>
                </c:pt>
                <c:pt idx="11587">
                  <c:v>1.0667479427003961</c:v>
                </c:pt>
                <c:pt idx="11588">
                  <c:v>1.0697957939652545</c:v>
                </c:pt>
                <c:pt idx="11589">
                  <c:v>1.0697957939652545</c:v>
                </c:pt>
                <c:pt idx="11590">
                  <c:v>1.0728436452301127</c:v>
                </c:pt>
                <c:pt idx="11591">
                  <c:v>1.0789393477598292</c:v>
                </c:pt>
                <c:pt idx="11592">
                  <c:v>1.0819871990246874</c:v>
                </c:pt>
                <c:pt idx="11593">
                  <c:v>1.0819871990246874</c:v>
                </c:pt>
                <c:pt idx="11594">
                  <c:v>1.0850350502895458</c:v>
                </c:pt>
                <c:pt idx="11595">
                  <c:v>1.0911307528192624</c:v>
                </c:pt>
                <c:pt idx="11596">
                  <c:v>1.0911307528192624</c:v>
                </c:pt>
                <c:pt idx="11597">
                  <c:v>1.097226455348979</c:v>
                </c:pt>
                <c:pt idx="11598">
                  <c:v>1.1002743066138372</c:v>
                </c:pt>
                <c:pt idx="11599">
                  <c:v>1.1033221578786956</c:v>
                </c:pt>
                <c:pt idx="11600">
                  <c:v>1.1063700091435538</c:v>
                </c:pt>
                <c:pt idx="11601">
                  <c:v>1.1094178604084122</c:v>
                </c:pt>
                <c:pt idx="11602">
                  <c:v>1.1124657116732704</c:v>
                </c:pt>
                <c:pt idx="11603">
                  <c:v>1.1124657116732704</c:v>
                </c:pt>
                <c:pt idx="11604">
                  <c:v>1.1155135629381285</c:v>
                </c:pt>
                <c:pt idx="11605">
                  <c:v>1.1185614142029867</c:v>
                </c:pt>
                <c:pt idx="11606">
                  <c:v>1.1246571167327033</c:v>
                </c:pt>
                <c:pt idx="11607">
                  <c:v>1.1277049679975617</c:v>
                </c:pt>
                <c:pt idx="11608">
                  <c:v>1.1307528192624199</c:v>
                </c:pt>
                <c:pt idx="11609">
                  <c:v>1.1338006705272783</c:v>
                </c:pt>
                <c:pt idx="11610">
                  <c:v>1.1368485217921365</c:v>
                </c:pt>
                <c:pt idx="11611">
                  <c:v>1.1398963730569949</c:v>
                </c:pt>
                <c:pt idx="11612">
                  <c:v>1.1398963730569949</c:v>
                </c:pt>
                <c:pt idx="11613">
                  <c:v>1.1398963730569949</c:v>
                </c:pt>
                <c:pt idx="11614">
                  <c:v>1.1459920755867112</c:v>
                </c:pt>
                <c:pt idx="11615">
                  <c:v>1.1490399268515696</c:v>
                </c:pt>
                <c:pt idx="11616">
                  <c:v>1.1520877781164278</c:v>
                </c:pt>
                <c:pt idx="11617">
                  <c:v>1.1551356293812862</c:v>
                </c:pt>
                <c:pt idx="11618">
                  <c:v>1.1551356293812862</c:v>
                </c:pt>
                <c:pt idx="11619">
                  <c:v>1.1581834806461444</c:v>
                </c:pt>
                <c:pt idx="11620">
                  <c:v>1.1612313319110028</c:v>
                </c:pt>
                <c:pt idx="11621">
                  <c:v>1.164279183175861</c:v>
                </c:pt>
                <c:pt idx="11622">
                  <c:v>1.1673270344407192</c:v>
                </c:pt>
                <c:pt idx="11623">
                  <c:v>1.1703748857055776</c:v>
                </c:pt>
                <c:pt idx="11624">
                  <c:v>1.1703748857055776</c:v>
                </c:pt>
                <c:pt idx="11625">
                  <c:v>1.1734227369704358</c:v>
                </c:pt>
                <c:pt idx="11626">
                  <c:v>1.1764705882352939</c:v>
                </c:pt>
                <c:pt idx="11627">
                  <c:v>1.1764705882352939</c:v>
                </c:pt>
                <c:pt idx="11628">
                  <c:v>1.1795184395001523</c:v>
                </c:pt>
                <c:pt idx="11629">
                  <c:v>1.1795184395001523</c:v>
                </c:pt>
                <c:pt idx="11630">
                  <c:v>1.1795184395001523</c:v>
                </c:pt>
                <c:pt idx="11631">
                  <c:v>1.1825662907650105</c:v>
                </c:pt>
                <c:pt idx="11632">
                  <c:v>1.1856141420298689</c:v>
                </c:pt>
                <c:pt idx="11633">
                  <c:v>1.1856141420298689</c:v>
                </c:pt>
                <c:pt idx="11634">
                  <c:v>1.1856141420298689</c:v>
                </c:pt>
                <c:pt idx="11635">
                  <c:v>1.1886619932947271</c:v>
                </c:pt>
                <c:pt idx="11636">
                  <c:v>1.1917098445595855</c:v>
                </c:pt>
                <c:pt idx="11637">
                  <c:v>1.1917098445595855</c:v>
                </c:pt>
                <c:pt idx="11638">
                  <c:v>1.1947576958244437</c:v>
                </c:pt>
                <c:pt idx="11639">
                  <c:v>1.1947576958244437</c:v>
                </c:pt>
                <c:pt idx="11640">
                  <c:v>1.1947576958244437</c:v>
                </c:pt>
                <c:pt idx="11641">
                  <c:v>1.1978055470893021</c:v>
                </c:pt>
                <c:pt idx="11642">
                  <c:v>1.2008533983541603</c:v>
                </c:pt>
                <c:pt idx="11643">
                  <c:v>1.2008533983541603</c:v>
                </c:pt>
                <c:pt idx="11644">
                  <c:v>1.2008533983541603</c:v>
                </c:pt>
                <c:pt idx="11645">
                  <c:v>1.2008533983541603</c:v>
                </c:pt>
                <c:pt idx="11646">
                  <c:v>1.2039012496190187</c:v>
                </c:pt>
                <c:pt idx="11647">
                  <c:v>1.2039012496190187</c:v>
                </c:pt>
                <c:pt idx="11648">
                  <c:v>1.2039012496190187</c:v>
                </c:pt>
                <c:pt idx="11649">
                  <c:v>1.2039012496190187</c:v>
                </c:pt>
                <c:pt idx="11650">
                  <c:v>1.2039012496190187</c:v>
                </c:pt>
                <c:pt idx="11651">
                  <c:v>1.2039012496190187</c:v>
                </c:pt>
                <c:pt idx="11652">
                  <c:v>1.2069491008838769</c:v>
                </c:pt>
                <c:pt idx="11653">
                  <c:v>1.2069491008838769</c:v>
                </c:pt>
                <c:pt idx="11654">
                  <c:v>1.2069491008838769</c:v>
                </c:pt>
                <c:pt idx="11655">
                  <c:v>1.2069491008838769</c:v>
                </c:pt>
                <c:pt idx="11656">
                  <c:v>1.2069491008838769</c:v>
                </c:pt>
                <c:pt idx="11657">
                  <c:v>1.2069491008838769</c:v>
                </c:pt>
                <c:pt idx="11658">
                  <c:v>1.2069491008838769</c:v>
                </c:pt>
                <c:pt idx="11659">
                  <c:v>1.2069491008838769</c:v>
                </c:pt>
                <c:pt idx="11660">
                  <c:v>1.2039012496190187</c:v>
                </c:pt>
                <c:pt idx="11661">
                  <c:v>1.2069491008838769</c:v>
                </c:pt>
                <c:pt idx="11662">
                  <c:v>1.2039012496190187</c:v>
                </c:pt>
                <c:pt idx="11663">
                  <c:v>1.2069491008838769</c:v>
                </c:pt>
                <c:pt idx="11664">
                  <c:v>1.2069491008838769</c:v>
                </c:pt>
                <c:pt idx="11665">
                  <c:v>1.2069491008838769</c:v>
                </c:pt>
                <c:pt idx="11666">
                  <c:v>1.2069491008838769</c:v>
                </c:pt>
                <c:pt idx="11667">
                  <c:v>1.2069491008838769</c:v>
                </c:pt>
                <c:pt idx="11668">
                  <c:v>1.2069491008838769</c:v>
                </c:pt>
                <c:pt idx="11669">
                  <c:v>1.2069491008838769</c:v>
                </c:pt>
                <c:pt idx="11670">
                  <c:v>1.2069491008838769</c:v>
                </c:pt>
                <c:pt idx="11671">
                  <c:v>1.2069491008838769</c:v>
                </c:pt>
                <c:pt idx="11672">
                  <c:v>1.2039012496190187</c:v>
                </c:pt>
                <c:pt idx="11673">
                  <c:v>1.2039012496190187</c:v>
                </c:pt>
                <c:pt idx="11674">
                  <c:v>1.2039012496190187</c:v>
                </c:pt>
                <c:pt idx="11675">
                  <c:v>1.2039012496190187</c:v>
                </c:pt>
                <c:pt idx="11676">
                  <c:v>1.2008533983541603</c:v>
                </c:pt>
                <c:pt idx="11677">
                  <c:v>1.2039012496190187</c:v>
                </c:pt>
                <c:pt idx="11678">
                  <c:v>1.2039012496190187</c:v>
                </c:pt>
                <c:pt idx="11679">
                  <c:v>1.2008533983541603</c:v>
                </c:pt>
                <c:pt idx="11680">
                  <c:v>1.2008533983541603</c:v>
                </c:pt>
                <c:pt idx="11681">
                  <c:v>1.2008533983541603</c:v>
                </c:pt>
                <c:pt idx="11682">
                  <c:v>1.2008533983541603</c:v>
                </c:pt>
                <c:pt idx="11683">
                  <c:v>1.2008533983541603</c:v>
                </c:pt>
                <c:pt idx="11684">
                  <c:v>1.1978055470893021</c:v>
                </c:pt>
                <c:pt idx="11685">
                  <c:v>1.1978055470893021</c:v>
                </c:pt>
                <c:pt idx="11686">
                  <c:v>1.1978055470893021</c:v>
                </c:pt>
                <c:pt idx="11687">
                  <c:v>1.1978055470893021</c:v>
                </c:pt>
                <c:pt idx="11688">
                  <c:v>1.1978055470893021</c:v>
                </c:pt>
                <c:pt idx="11689">
                  <c:v>1.1978055470893021</c:v>
                </c:pt>
                <c:pt idx="11690">
                  <c:v>1.1947576958244437</c:v>
                </c:pt>
                <c:pt idx="11691">
                  <c:v>1.1917098445595855</c:v>
                </c:pt>
                <c:pt idx="11692">
                  <c:v>1.1917098445595855</c:v>
                </c:pt>
                <c:pt idx="11693">
                  <c:v>1.1917098445595855</c:v>
                </c:pt>
                <c:pt idx="11694">
                  <c:v>1.1886619932947271</c:v>
                </c:pt>
                <c:pt idx="11695">
                  <c:v>1.1886619932947271</c:v>
                </c:pt>
                <c:pt idx="11696">
                  <c:v>1.1886619932947271</c:v>
                </c:pt>
                <c:pt idx="11697">
                  <c:v>1.1856141420298689</c:v>
                </c:pt>
                <c:pt idx="11698">
                  <c:v>1.1856141420298689</c:v>
                </c:pt>
                <c:pt idx="11699">
                  <c:v>1.1856141420298689</c:v>
                </c:pt>
                <c:pt idx="11700">
                  <c:v>1.1825662907650105</c:v>
                </c:pt>
                <c:pt idx="11701">
                  <c:v>1.1825662907650105</c:v>
                </c:pt>
                <c:pt idx="11702">
                  <c:v>1.1825662907650105</c:v>
                </c:pt>
                <c:pt idx="11703">
                  <c:v>1.1795184395001523</c:v>
                </c:pt>
                <c:pt idx="11704">
                  <c:v>1.1795184395001523</c:v>
                </c:pt>
                <c:pt idx="11705">
                  <c:v>1.1764705882352939</c:v>
                </c:pt>
                <c:pt idx="11706">
                  <c:v>1.1764705882352939</c:v>
                </c:pt>
                <c:pt idx="11707">
                  <c:v>1.1734227369704358</c:v>
                </c:pt>
                <c:pt idx="11708">
                  <c:v>1.1764705882352939</c:v>
                </c:pt>
                <c:pt idx="11709">
                  <c:v>1.1734227369704358</c:v>
                </c:pt>
                <c:pt idx="11710">
                  <c:v>1.1734227369704358</c:v>
                </c:pt>
                <c:pt idx="11711">
                  <c:v>1.1703748857055776</c:v>
                </c:pt>
                <c:pt idx="11712">
                  <c:v>1.1673270344407192</c:v>
                </c:pt>
                <c:pt idx="11713">
                  <c:v>1.1673270344407192</c:v>
                </c:pt>
                <c:pt idx="11714">
                  <c:v>1.164279183175861</c:v>
                </c:pt>
                <c:pt idx="11715">
                  <c:v>1.164279183175861</c:v>
                </c:pt>
                <c:pt idx="11716">
                  <c:v>1.164279183175861</c:v>
                </c:pt>
                <c:pt idx="11717">
                  <c:v>1.164279183175861</c:v>
                </c:pt>
                <c:pt idx="11718">
                  <c:v>1.1612313319110028</c:v>
                </c:pt>
                <c:pt idx="11719">
                  <c:v>1.1581834806461444</c:v>
                </c:pt>
                <c:pt idx="11720">
                  <c:v>1.1581834806461444</c:v>
                </c:pt>
                <c:pt idx="11721">
                  <c:v>1.1551356293812862</c:v>
                </c:pt>
                <c:pt idx="11722">
                  <c:v>1.1551356293812862</c:v>
                </c:pt>
                <c:pt idx="11723">
                  <c:v>1.1520877781164278</c:v>
                </c:pt>
                <c:pt idx="11724">
                  <c:v>1.1520877781164278</c:v>
                </c:pt>
                <c:pt idx="11725">
                  <c:v>1.1490399268515696</c:v>
                </c:pt>
                <c:pt idx="11726">
                  <c:v>1.1490399268515696</c:v>
                </c:pt>
                <c:pt idx="11727">
                  <c:v>1.1459920755867112</c:v>
                </c:pt>
                <c:pt idx="11728">
                  <c:v>1.1459920755867112</c:v>
                </c:pt>
                <c:pt idx="11729">
                  <c:v>1.1429442243218531</c:v>
                </c:pt>
                <c:pt idx="11730">
                  <c:v>1.1429442243218531</c:v>
                </c:pt>
                <c:pt idx="11731">
                  <c:v>1.1429442243218531</c:v>
                </c:pt>
                <c:pt idx="11732">
                  <c:v>1.1398963730569949</c:v>
                </c:pt>
                <c:pt idx="11733">
                  <c:v>1.1368485217921365</c:v>
                </c:pt>
                <c:pt idx="11734">
                  <c:v>1.1368485217921365</c:v>
                </c:pt>
                <c:pt idx="11735">
                  <c:v>1.1368485217921365</c:v>
                </c:pt>
                <c:pt idx="11736">
                  <c:v>1.1338006705272783</c:v>
                </c:pt>
                <c:pt idx="11737">
                  <c:v>1.1307528192624199</c:v>
                </c:pt>
                <c:pt idx="11738">
                  <c:v>1.1307528192624199</c:v>
                </c:pt>
                <c:pt idx="11739">
                  <c:v>1.1277049679975617</c:v>
                </c:pt>
                <c:pt idx="11740">
                  <c:v>1.1277049679975617</c:v>
                </c:pt>
                <c:pt idx="11741">
                  <c:v>1.1277049679975617</c:v>
                </c:pt>
                <c:pt idx="11742">
                  <c:v>1.1246571167327033</c:v>
                </c:pt>
                <c:pt idx="11743">
                  <c:v>1.1246571167327033</c:v>
                </c:pt>
                <c:pt idx="11744">
                  <c:v>1.1246571167327033</c:v>
                </c:pt>
                <c:pt idx="11745">
                  <c:v>1.1246571167327033</c:v>
                </c:pt>
                <c:pt idx="11746">
                  <c:v>1.1216092654678451</c:v>
                </c:pt>
                <c:pt idx="11747">
                  <c:v>1.1216092654678451</c:v>
                </c:pt>
                <c:pt idx="11748">
                  <c:v>1.1185614142029867</c:v>
                </c:pt>
                <c:pt idx="11749">
                  <c:v>1.1185614142029867</c:v>
                </c:pt>
                <c:pt idx="11750">
                  <c:v>1.1155135629381285</c:v>
                </c:pt>
                <c:pt idx="11751">
                  <c:v>1.1155135629381285</c:v>
                </c:pt>
                <c:pt idx="11752">
                  <c:v>1.1124657116732704</c:v>
                </c:pt>
                <c:pt idx="11753">
                  <c:v>1.1124657116732704</c:v>
                </c:pt>
                <c:pt idx="11754">
                  <c:v>1.1094178604084122</c:v>
                </c:pt>
                <c:pt idx="11755">
                  <c:v>1.1094178604084122</c:v>
                </c:pt>
                <c:pt idx="11756">
                  <c:v>1.1063700091435538</c:v>
                </c:pt>
                <c:pt idx="11757">
                  <c:v>1.1063700091435538</c:v>
                </c:pt>
                <c:pt idx="11758">
                  <c:v>1.1033221578786956</c:v>
                </c:pt>
                <c:pt idx="11759">
                  <c:v>1.1033221578786956</c:v>
                </c:pt>
                <c:pt idx="11760">
                  <c:v>1.1002743066138372</c:v>
                </c:pt>
                <c:pt idx="11761">
                  <c:v>1.1002743066138372</c:v>
                </c:pt>
                <c:pt idx="11762">
                  <c:v>1.097226455348979</c:v>
                </c:pt>
                <c:pt idx="11763">
                  <c:v>1.097226455348979</c:v>
                </c:pt>
                <c:pt idx="11764">
                  <c:v>1.097226455348979</c:v>
                </c:pt>
                <c:pt idx="11765">
                  <c:v>1.0941786040841206</c:v>
                </c:pt>
                <c:pt idx="11766">
                  <c:v>1.0941786040841206</c:v>
                </c:pt>
                <c:pt idx="11767">
                  <c:v>1.0941786040841206</c:v>
                </c:pt>
                <c:pt idx="11768">
                  <c:v>1.0911307528192624</c:v>
                </c:pt>
                <c:pt idx="11769">
                  <c:v>1.088082901554404</c:v>
                </c:pt>
                <c:pt idx="11770">
                  <c:v>1.088082901554404</c:v>
                </c:pt>
                <c:pt idx="11771">
                  <c:v>1.088082901554404</c:v>
                </c:pt>
                <c:pt idx="11772">
                  <c:v>1.088082901554404</c:v>
                </c:pt>
                <c:pt idx="11773">
                  <c:v>1.0850350502895458</c:v>
                </c:pt>
                <c:pt idx="11774">
                  <c:v>1.0819871990246874</c:v>
                </c:pt>
                <c:pt idx="11775">
                  <c:v>1.0819871990246874</c:v>
                </c:pt>
                <c:pt idx="11776">
                  <c:v>1.0789393477598292</c:v>
                </c:pt>
                <c:pt idx="11777">
                  <c:v>1.0789393477598292</c:v>
                </c:pt>
                <c:pt idx="11778">
                  <c:v>1.0789393477598292</c:v>
                </c:pt>
                <c:pt idx="11779">
                  <c:v>1.0758914964949708</c:v>
                </c:pt>
                <c:pt idx="11780">
                  <c:v>1.0758914964949708</c:v>
                </c:pt>
                <c:pt idx="11781">
                  <c:v>1.0728436452301127</c:v>
                </c:pt>
                <c:pt idx="11782">
                  <c:v>1.0728436452301127</c:v>
                </c:pt>
                <c:pt idx="11783">
                  <c:v>1.0728436452301127</c:v>
                </c:pt>
                <c:pt idx="11784">
                  <c:v>1.0697957939652545</c:v>
                </c:pt>
                <c:pt idx="11785">
                  <c:v>1.0697957939652545</c:v>
                </c:pt>
                <c:pt idx="11786">
                  <c:v>1.0667479427003961</c:v>
                </c:pt>
                <c:pt idx="11787">
                  <c:v>1.0637000914355379</c:v>
                </c:pt>
                <c:pt idx="11788">
                  <c:v>1.0637000914355379</c:v>
                </c:pt>
                <c:pt idx="11789">
                  <c:v>1.0637000914355379</c:v>
                </c:pt>
                <c:pt idx="11790">
                  <c:v>1.0606522401706797</c:v>
                </c:pt>
                <c:pt idx="11791">
                  <c:v>1.0606522401706797</c:v>
                </c:pt>
                <c:pt idx="11792">
                  <c:v>1.0606522401706797</c:v>
                </c:pt>
                <c:pt idx="11793">
                  <c:v>1.0576043889058213</c:v>
                </c:pt>
                <c:pt idx="11794">
                  <c:v>1.0576043889058213</c:v>
                </c:pt>
                <c:pt idx="11795">
                  <c:v>1.0576043889058213</c:v>
                </c:pt>
                <c:pt idx="11796">
                  <c:v>1.0545565376409631</c:v>
                </c:pt>
                <c:pt idx="11797">
                  <c:v>1.0545565376409631</c:v>
                </c:pt>
                <c:pt idx="11798">
                  <c:v>1.051508686376105</c:v>
                </c:pt>
                <c:pt idx="11799">
                  <c:v>1.051508686376105</c:v>
                </c:pt>
                <c:pt idx="11800">
                  <c:v>1.0484608351112465</c:v>
                </c:pt>
                <c:pt idx="11801">
                  <c:v>1.0484608351112465</c:v>
                </c:pt>
                <c:pt idx="11802">
                  <c:v>1.0484608351112465</c:v>
                </c:pt>
                <c:pt idx="11803">
                  <c:v>1.0484608351112465</c:v>
                </c:pt>
                <c:pt idx="11804">
                  <c:v>1.0454129838463884</c:v>
                </c:pt>
                <c:pt idx="11805">
                  <c:v>1.0454129838463884</c:v>
                </c:pt>
                <c:pt idx="11806">
                  <c:v>1.0454129838463884</c:v>
                </c:pt>
                <c:pt idx="11807">
                  <c:v>1.04236513258153</c:v>
                </c:pt>
                <c:pt idx="11808">
                  <c:v>1.04236513258153</c:v>
                </c:pt>
                <c:pt idx="11809">
                  <c:v>1.04236513258153</c:v>
                </c:pt>
                <c:pt idx="11810">
                  <c:v>1.04236513258153</c:v>
                </c:pt>
                <c:pt idx="11811">
                  <c:v>1.0393172813166718</c:v>
                </c:pt>
                <c:pt idx="11812">
                  <c:v>1.0393172813166718</c:v>
                </c:pt>
                <c:pt idx="11813">
                  <c:v>1.0362694300518134</c:v>
                </c:pt>
                <c:pt idx="11814">
                  <c:v>1.0362694300518134</c:v>
                </c:pt>
                <c:pt idx="11815">
                  <c:v>1.0362694300518134</c:v>
                </c:pt>
                <c:pt idx="11816">
                  <c:v>1.0362694300518134</c:v>
                </c:pt>
                <c:pt idx="11817">
                  <c:v>1.0332215787869552</c:v>
                </c:pt>
                <c:pt idx="11818">
                  <c:v>1.0332215787869552</c:v>
                </c:pt>
                <c:pt idx="11819">
                  <c:v>1.0332215787869552</c:v>
                </c:pt>
                <c:pt idx="11820">
                  <c:v>1.0332215787869552</c:v>
                </c:pt>
                <c:pt idx="11821">
                  <c:v>1.0332215787869552</c:v>
                </c:pt>
                <c:pt idx="11822">
                  <c:v>1.0332215787869552</c:v>
                </c:pt>
                <c:pt idx="11823">
                  <c:v>1.0301737275220968</c:v>
                </c:pt>
                <c:pt idx="11824">
                  <c:v>1.0301737275220968</c:v>
                </c:pt>
                <c:pt idx="11825">
                  <c:v>1.0301737275220968</c:v>
                </c:pt>
                <c:pt idx="11826">
                  <c:v>1.0301737275220968</c:v>
                </c:pt>
                <c:pt idx="11827">
                  <c:v>1.0301737275220968</c:v>
                </c:pt>
                <c:pt idx="11828">
                  <c:v>1.0271258762572386</c:v>
                </c:pt>
                <c:pt idx="11829">
                  <c:v>1.0271258762572386</c:v>
                </c:pt>
                <c:pt idx="11830">
                  <c:v>1.0271258762572386</c:v>
                </c:pt>
                <c:pt idx="11831">
                  <c:v>1.0240780249923802</c:v>
                </c:pt>
                <c:pt idx="11832">
                  <c:v>1.0271258762572386</c:v>
                </c:pt>
                <c:pt idx="11833">
                  <c:v>1.0271258762572386</c:v>
                </c:pt>
                <c:pt idx="11834">
                  <c:v>1.0240780249923802</c:v>
                </c:pt>
                <c:pt idx="11835">
                  <c:v>1.0240780249923802</c:v>
                </c:pt>
                <c:pt idx="11836">
                  <c:v>1.0240780249923802</c:v>
                </c:pt>
                <c:pt idx="11837">
                  <c:v>1.0240780249923802</c:v>
                </c:pt>
                <c:pt idx="11838">
                  <c:v>1.0240780249923802</c:v>
                </c:pt>
                <c:pt idx="11839">
                  <c:v>1.0240780249923802</c:v>
                </c:pt>
                <c:pt idx="11840">
                  <c:v>1.0240780249923802</c:v>
                </c:pt>
                <c:pt idx="11841">
                  <c:v>1.0240780249923802</c:v>
                </c:pt>
                <c:pt idx="11842">
                  <c:v>1.0240780249923802</c:v>
                </c:pt>
                <c:pt idx="11843">
                  <c:v>1.0240780249923802</c:v>
                </c:pt>
                <c:pt idx="11844">
                  <c:v>1.0240780249923802</c:v>
                </c:pt>
                <c:pt idx="11845">
                  <c:v>1.0240780249923802</c:v>
                </c:pt>
                <c:pt idx="11846">
                  <c:v>1.0240780249923802</c:v>
                </c:pt>
                <c:pt idx="11847">
                  <c:v>1.0240780249923802</c:v>
                </c:pt>
                <c:pt idx="11848">
                  <c:v>1.0240780249923802</c:v>
                </c:pt>
                <c:pt idx="11849">
                  <c:v>1.0240780249923802</c:v>
                </c:pt>
                <c:pt idx="11850">
                  <c:v>1.0271258762572386</c:v>
                </c:pt>
                <c:pt idx="11851">
                  <c:v>1.0271258762572386</c:v>
                </c:pt>
                <c:pt idx="11852">
                  <c:v>1.0271258762572386</c:v>
                </c:pt>
                <c:pt idx="11853">
                  <c:v>1.0271258762572386</c:v>
                </c:pt>
                <c:pt idx="11854">
                  <c:v>1.0301737275220968</c:v>
                </c:pt>
                <c:pt idx="11855">
                  <c:v>1.0301737275220968</c:v>
                </c:pt>
                <c:pt idx="11856">
                  <c:v>1.0332215787869552</c:v>
                </c:pt>
                <c:pt idx="11857">
                  <c:v>1.0332215787869552</c:v>
                </c:pt>
                <c:pt idx="11858">
                  <c:v>1.0332215787869552</c:v>
                </c:pt>
                <c:pt idx="11859">
                  <c:v>1.0362694300518134</c:v>
                </c:pt>
                <c:pt idx="11860">
                  <c:v>1.0362694300518134</c:v>
                </c:pt>
                <c:pt idx="11861">
                  <c:v>1.0393172813166718</c:v>
                </c:pt>
                <c:pt idx="11862">
                  <c:v>1.0393172813166718</c:v>
                </c:pt>
                <c:pt idx="11863">
                  <c:v>1.04236513258153</c:v>
                </c:pt>
                <c:pt idx="11864">
                  <c:v>1.04236513258153</c:v>
                </c:pt>
                <c:pt idx="11865">
                  <c:v>1.04236513258153</c:v>
                </c:pt>
                <c:pt idx="11866">
                  <c:v>1.0454129838463884</c:v>
                </c:pt>
                <c:pt idx="11867">
                  <c:v>1.0484608351112465</c:v>
                </c:pt>
                <c:pt idx="11868">
                  <c:v>1.051508686376105</c:v>
                </c:pt>
                <c:pt idx="11869">
                  <c:v>1.051508686376105</c:v>
                </c:pt>
                <c:pt idx="11870">
                  <c:v>1.0545565376409631</c:v>
                </c:pt>
                <c:pt idx="11871">
                  <c:v>1.0576043889058213</c:v>
                </c:pt>
                <c:pt idx="11872">
                  <c:v>1.0576043889058213</c:v>
                </c:pt>
                <c:pt idx="11873">
                  <c:v>1.0606522401706797</c:v>
                </c:pt>
                <c:pt idx="11874">
                  <c:v>1.0637000914355379</c:v>
                </c:pt>
                <c:pt idx="11875">
                  <c:v>1.0667479427003961</c:v>
                </c:pt>
                <c:pt idx="11876">
                  <c:v>1.0667479427003961</c:v>
                </c:pt>
                <c:pt idx="11877">
                  <c:v>1.0728436452301127</c:v>
                </c:pt>
                <c:pt idx="11878">
                  <c:v>1.0758914964949708</c:v>
                </c:pt>
                <c:pt idx="11879">
                  <c:v>1.0758914964949708</c:v>
                </c:pt>
                <c:pt idx="11880">
                  <c:v>1.0789393477598292</c:v>
                </c:pt>
                <c:pt idx="11881">
                  <c:v>1.0819871990246874</c:v>
                </c:pt>
                <c:pt idx="11882">
                  <c:v>1.0850350502895458</c:v>
                </c:pt>
                <c:pt idx="11883">
                  <c:v>1.088082901554404</c:v>
                </c:pt>
                <c:pt idx="11884">
                  <c:v>1.0911307528192624</c:v>
                </c:pt>
                <c:pt idx="11885">
                  <c:v>1.0911307528192624</c:v>
                </c:pt>
                <c:pt idx="11886">
                  <c:v>1.0941786040841206</c:v>
                </c:pt>
                <c:pt idx="11887">
                  <c:v>1.097226455348979</c:v>
                </c:pt>
                <c:pt idx="11888">
                  <c:v>1.1002743066138372</c:v>
                </c:pt>
                <c:pt idx="11889">
                  <c:v>1.1033221578786956</c:v>
                </c:pt>
                <c:pt idx="11890">
                  <c:v>1.1033221578786956</c:v>
                </c:pt>
                <c:pt idx="11891">
                  <c:v>1.1063700091435538</c:v>
                </c:pt>
                <c:pt idx="11892">
                  <c:v>1.1124657116732704</c:v>
                </c:pt>
                <c:pt idx="11893">
                  <c:v>1.1124657116732704</c:v>
                </c:pt>
                <c:pt idx="11894">
                  <c:v>1.1155135629381285</c:v>
                </c:pt>
                <c:pt idx="11895">
                  <c:v>1.1155135629381285</c:v>
                </c:pt>
                <c:pt idx="11896">
                  <c:v>1.1185614142029867</c:v>
                </c:pt>
                <c:pt idx="11897">
                  <c:v>1.1185614142029867</c:v>
                </c:pt>
                <c:pt idx="11898">
                  <c:v>1.1216092654678451</c:v>
                </c:pt>
                <c:pt idx="11899">
                  <c:v>1.1246571167327033</c:v>
                </c:pt>
                <c:pt idx="11900">
                  <c:v>1.1277049679975617</c:v>
                </c:pt>
                <c:pt idx="11901">
                  <c:v>1.1277049679975617</c:v>
                </c:pt>
                <c:pt idx="11902">
                  <c:v>1.1307528192624199</c:v>
                </c:pt>
                <c:pt idx="11903">
                  <c:v>1.1307528192624199</c:v>
                </c:pt>
                <c:pt idx="11904">
                  <c:v>1.1338006705272783</c:v>
                </c:pt>
                <c:pt idx="11905">
                  <c:v>1.1338006705272783</c:v>
                </c:pt>
                <c:pt idx="11906">
                  <c:v>1.1368485217921365</c:v>
                </c:pt>
                <c:pt idx="11907">
                  <c:v>1.1368485217921365</c:v>
                </c:pt>
                <c:pt idx="11908">
                  <c:v>1.1368485217921365</c:v>
                </c:pt>
                <c:pt idx="11909">
                  <c:v>1.1368485217921365</c:v>
                </c:pt>
                <c:pt idx="11910">
                  <c:v>1.1398963730569949</c:v>
                </c:pt>
                <c:pt idx="11911">
                  <c:v>1.1398963730569949</c:v>
                </c:pt>
                <c:pt idx="11912">
                  <c:v>1.1368485217921365</c:v>
                </c:pt>
                <c:pt idx="11913">
                  <c:v>1.1429442243218531</c:v>
                </c:pt>
                <c:pt idx="11914">
                  <c:v>1.1429442243218531</c:v>
                </c:pt>
                <c:pt idx="11915">
                  <c:v>1.1429442243218531</c:v>
                </c:pt>
                <c:pt idx="11916">
                  <c:v>1.1459920755867112</c:v>
                </c:pt>
                <c:pt idx="11917">
                  <c:v>1.1459920755867112</c:v>
                </c:pt>
                <c:pt idx="11918">
                  <c:v>1.1459920755867112</c:v>
                </c:pt>
                <c:pt idx="11919">
                  <c:v>1.1459920755867112</c:v>
                </c:pt>
                <c:pt idx="11920">
                  <c:v>1.1490399268515696</c:v>
                </c:pt>
                <c:pt idx="11921">
                  <c:v>1.1490399268515696</c:v>
                </c:pt>
                <c:pt idx="11922">
                  <c:v>1.1490399268515696</c:v>
                </c:pt>
                <c:pt idx="11923">
                  <c:v>1.1490399268515696</c:v>
                </c:pt>
                <c:pt idx="11924">
                  <c:v>1.1490399268515696</c:v>
                </c:pt>
                <c:pt idx="11925">
                  <c:v>1.1490399268515696</c:v>
                </c:pt>
                <c:pt idx="11926">
                  <c:v>1.1490399268515696</c:v>
                </c:pt>
                <c:pt idx="11927">
                  <c:v>1.1520877781164278</c:v>
                </c:pt>
                <c:pt idx="11928">
                  <c:v>1.1520877781164278</c:v>
                </c:pt>
                <c:pt idx="11929">
                  <c:v>1.1520877781164278</c:v>
                </c:pt>
                <c:pt idx="11930">
                  <c:v>1.1520877781164278</c:v>
                </c:pt>
                <c:pt idx="11931">
                  <c:v>1.1490399268515696</c:v>
                </c:pt>
                <c:pt idx="11932">
                  <c:v>1.1490399268515696</c:v>
                </c:pt>
                <c:pt idx="11933">
                  <c:v>1.1490399268515696</c:v>
                </c:pt>
                <c:pt idx="11934">
                  <c:v>1.1520877781164278</c:v>
                </c:pt>
                <c:pt idx="11935">
                  <c:v>1.1520877781164278</c:v>
                </c:pt>
                <c:pt idx="11936">
                  <c:v>1.1490399268515696</c:v>
                </c:pt>
                <c:pt idx="11937">
                  <c:v>1.1490399268515696</c:v>
                </c:pt>
                <c:pt idx="11938">
                  <c:v>1.1490399268515696</c:v>
                </c:pt>
                <c:pt idx="11939">
                  <c:v>1.1490399268515696</c:v>
                </c:pt>
                <c:pt idx="11940">
                  <c:v>1.1490399268515696</c:v>
                </c:pt>
                <c:pt idx="11941">
                  <c:v>1.1490399268515696</c:v>
                </c:pt>
                <c:pt idx="11942">
                  <c:v>1.1490399268515696</c:v>
                </c:pt>
                <c:pt idx="11943">
                  <c:v>1.1490399268515696</c:v>
                </c:pt>
                <c:pt idx="11944">
                  <c:v>1.1490399268515696</c:v>
                </c:pt>
                <c:pt idx="11945">
                  <c:v>1.1490399268515696</c:v>
                </c:pt>
                <c:pt idx="11946">
                  <c:v>1.1459920755867112</c:v>
                </c:pt>
                <c:pt idx="11947">
                  <c:v>1.1459920755867112</c:v>
                </c:pt>
                <c:pt idx="11948">
                  <c:v>1.1459920755867112</c:v>
                </c:pt>
                <c:pt idx="11949">
                  <c:v>1.1459920755867112</c:v>
                </c:pt>
                <c:pt idx="11950">
                  <c:v>1.1429442243218531</c:v>
                </c:pt>
                <c:pt idx="11951">
                  <c:v>1.1429442243218531</c:v>
                </c:pt>
                <c:pt idx="11952">
                  <c:v>1.1429442243218531</c:v>
                </c:pt>
                <c:pt idx="11953">
                  <c:v>1.1398963730569949</c:v>
                </c:pt>
                <c:pt idx="11954">
                  <c:v>1.1398963730569949</c:v>
                </c:pt>
                <c:pt idx="11955">
                  <c:v>1.1398963730569949</c:v>
                </c:pt>
                <c:pt idx="11956">
                  <c:v>1.1398963730569949</c:v>
                </c:pt>
                <c:pt idx="11957">
                  <c:v>1.1398963730569949</c:v>
                </c:pt>
                <c:pt idx="11958">
                  <c:v>1.1398963730569949</c:v>
                </c:pt>
                <c:pt idx="11959">
                  <c:v>1.1398963730569949</c:v>
                </c:pt>
                <c:pt idx="11960">
                  <c:v>1.1368485217921365</c:v>
                </c:pt>
                <c:pt idx="11961">
                  <c:v>1.1368485217921365</c:v>
                </c:pt>
                <c:pt idx="11962">
                  <c:v>1.1338006705272783</c:v>
                </c:pt>
                <c:pt idx="11963">
                  <c:v>1.1338006705272783</c:v>
                </c:pt>
                <c:pt idx="11964">
                  <c:v>1.1338006705272783</c:v>
                </c:pt>
                <c:pt idx="11965">
                  <c:v>1.1338006705272783</c:v>
                </c:pt>
                <c:pt idx="11966">
                  <c:v>1.1338006705272783</c:v>
                </c:pt>
                <c:pt idx="11967">
                  <c:v>1.1338006705272783</c:v>
                </c:pt>
                <c:pt idx="11968">
                  <c:v>1.1307528192624199</c:v>
                </c:pt>
                <c:pt idx="11969">
                  <c:v>1.1307528192624199</c:v>
                </c:pt>
                <c:pt idx="11970">
                  <c:v>1.1277049679975617</c:v>
                </c:pt>
                <c:pt idx="11971">
                  <c:v>1.1277049679975617</c:v>
                </c:pt>
                <c:pt idx="11972">
                  <c:v>1.1246571167327033</c:v>
                </c:pt>
                <c:pt idx="11973">
                  <c:v>1.1246571167327033</c:v>
                </c:pt>
                <c:pt idx="11974">
                  <c:v>1.1246571167327033</c:v>
                </c:pt>
                <c:pt idx="11975">
                  <c:v>1.1216092654678451</c:v>
                </c:pt>
                <c:pt idx="11976">
                  <c:v>1.1216092654678451</c:v>
                </c:pt>
                <c:pt idx="11977">
                  <c:v>1.1185614142029867</c:v>
                </c:pt>
                <c:pt idx="11978">
                  <c:v>1.1185614142029867</c:v>
                </c:pt>
                <c:pt idx="11979">
                  <c:v>1.1185614142029867</c:v>
                </c:pt>
                <c:pt idx="11980">
                  <c:v>1.1155135629381285</c:v>
                </c:pt>
                <c:pt idx="11981">
                  <c:v>1.1155135629381285</c:v>
                </c:pt>
                <c:pt idx="11982">
                  <c:v>1.1155135629381285</c:v>
                </c:pt>
                <c:pt idx="11983">
                  <c:v>1.1124657116732704</c:v>
                </c:pt>
                <c:pt idx="11984">
                  <c:v>1.1124657116732704</c:v>
                </c:pt>
                <c:pt idx="11985">
                  <c:v>1.1094178604084122</c:v>
                </c:pt>
                <c:pt idx="11986">
                  <c:v>1.1094178604084122</c:v>
                </c:pt>
                <c:pt idx="11987">
                  <c:v>1.1063700091435538</c:v>
                </c:pt>
                <c:pt idx="11988">
                  <c:v>1.1063700091435538</c:v>
                </c:pt>
                <c:pt idx="11989">
                  <c:v>1.1063700091435538</c:v>
                </c:pt>
                <c:pt idx="11990">
                  <c:v>1.1033221578786956</c:v>
                </c:pt>
                <c:pt idx="11991">
                  <c:v>1.1033221578786956</c:v>
                </c:pt>
                <c:pt idx="11992">
                  <c:v>1.1002743066138372</c:v>
                </c:pt>
                <c:pt idx="11993">
                  <c:v>1.1002743066138372</c:v>
                </c:pt>
                <c:pt idx="11994">
                  <c:v>1.1002743066138372</c:v>
                </c:pt>
                <c:pt idx="11995">
                  <c:v>1.1002743066138372</c:v>
                </c:pt>
                <c:pt idx="11996">
                  <c:v>1.097226455348979</c:v>
                </c:pt>
                <c:pt idx="11997">
                  <c:v>1.097226455348979</c:v>
                </c:pt>
                <c:pt idx="11998">
                  <c:v>1.0941786040841206</c:v>
                </c:pt>
                <c:pt idx="11999">
                  <c:v>1.0941786040841206</c:v>
                </c:pt>
                <c:pt idx="12000">
                  <c:v>1.0911307528192624</c:v>
                </c:pt>
                <c:pt idx="12001">
                  <c:v>1.0911307528192624</c:v>
                </c:pt>
                <c:pt idx="12002">
                  <c:v>1.0911307528192624</c:v>
                </c:pt>
                <c:pt idx="12003">
                  <c:v>1.088082901554404</c:v>
                </c:pt>
                <c:pt idx="12004">
                  <c:v>1.0850350502895458</c:v>
                </c:pt>
                <c:pt idx="12005">
                  <c:v>1.0850350502895458</c:v>
                </c:pt>
                <c:pt idx="12006">
                  <c:v>1.0850350502895458</c:v>
                </c:pt>
                <c:pt idx="12007">
                  <c:v>1.0819871990246874</c:v>
                </c:pt>
                <c:pt idx="12008">
                  <c:v>1.0819871990246874</c:v>
                </c:pt>
                <c:pt idx="12009">
                  <c:v>1.0819871990246874</c:v>
                </c:pt>
                <c:pt idx="12010">
                  <c:v>1.0789393477598292</c:v>
                </c:pt>
                <c:pt idx="12011">
                  <c:v>1.0789393477598292</c:v>
                </c:pt>
                <c:pt idx="12012">
                  <c:v>1.0758914964949708</c:v>
                </c:pt>
                <c:pt idx="12013">
                  <c:v>1.0758914964949708</c:v>
                </c:pt>
                <c:pt idx="12014">
                  <c:v>1.0758914964949708</c:v>
                </c:pt>
                <c:pt idx="12015">
                  <c:v>1.0728436452301127</c:v>
                </c:pt>
                <c:pt idx="12016">
                  <c:v>1.0728436452301127</c:v>
                </c:pt>
                <c:pt idx="12017">
                  <c:v>1.0697957939652545</c:v>
                </c:pt>
                <c:pt idx="12018">
                  <c:v>1.0697957939652545</c:v>
                </c:pt>
                <c:pt idx="12019">
                  <c:v>1.0697957939652545</c:v>
                </c:pt>
                <c:pt idx="12020">
                  <c:v>1.0667479427003961</c:v>
                </c:pt>
                <c:pt idx="12021">
                  <c:v>1.0637000914355379</c:v>
                </c:pt>
                <c:pt idx="12022">
                  <c:v>1.0637000914355379</c:v>
                </c:pt>
                <c:pt idx="12023">
                  <c:v>1.0606522401706797</c:v>
                </c:pt>
                <c:pt idx="12024">
                  <c:v>1.0606522401706797</c:v>
                </c:pt>
                <c:pt idx="12025">
                  <c:v>1.0606522401706797</c:v>
                </c:pt>
                <c:pt idx="12026">
                  <c:v>1.0606522401706797</c:v>
                </c:pt>
                <c:pt idx="12027">
                  <c:v>1.0576043889058213</c:v>
                </c:pt>
                <c:pt idx="12028">
                  <c:v>1.0576043889058213</c:v>
                </c:pt>
                <c:pt idx="12029">
                  <c:v>1.0576043889058213</c:v>
                </c:pt>
                <c:pt idx="12030">
                  <c:v>1.0545565376409631</c:v>
                </c:pt>
                <c:pt idx="12031">
                  <c:v>1.0545565376409631</c:v>
                </c:pt>
                <c:pt idx="12032">
                  <c:v>1.0545565376409631</c:v>
                </c:pt>
                <c:pt idx="12033">
                  <c:v>1.051508686376105</c:v>
                </c:pt>
                <c:pt idx="12034">
                  <c:v>1.051508686376105</c:v>
                </c:pt>
                <c:pt idx="12035">
                  <c:v>1.051508686376105</c:v>
                </c:pt>
                <c:pt idx="12036">
                  <c:v>1.0484608351112465</c:v>
                </c:pt>
                <c:pt idx="12037">
                  <c:v>1.0484608351112465</c:v>
                </c:pt>
                <c:pt idx="12038">
                  <c:v>1.0484608351112465</c:v>
                </c:pt>
                <c:pt idx="12039">
                  <c:v>1.0454129838463884</c:v>
                </c:pt>
                <c:pt idx="12040">
                  <c:v>1.0454129838463884</c:v>
                </c:pt>
                <c:pt idx="12041">
                  <c:v>1.0454129838463884</c:v>
                </c:pt>
                <c:pt idx="12042">
                  <c:v>1.04236513258153</c:v>
                </c:pt>
                <c:pt idx="12043">
                  <c:v>1.0393172813166718</c:v>
                </c:pt>
                <c:pt idx="12044">
                  <c:v>1.0393172813166718</c:v>
                </c:pt>
                <c:pt idx="12045">
                  <c:v>1.0393172813166718</c:v>
                </c:pt>
                <c:pt idx="12046">
                  <c:v>1.0393172813166718</c:v>
                </c:pt>
                <c:pt idx="12047">
                  <c:v>1.0362694300518134</c:v>
                </c:pt>
                <c:pt idx="12048">
                  <c:v>1.0332215787869552</c:v>
                </c:pt>
                <c:pt idx="12049">
                  <c:v>1.0362694300518134</c:v>
                </c:pt>
                <c:pt idx="12050">
                  <c:v>1.0332215787869552</c:v>
                </c:pt>
                <c:pt idx="12051">
                  <c:v>1.0332215787869552</c:v>
                </c:pt>
                <c:pt idx="12052">
                  <c:v>1.0332215787869552</c:v>
                </c:pt>
                <c:pt idx="12053">
                  <c:v>1.0301737275220968</c:v>
                </c:pt>
                <c:pt idx="12054">
                  <c:v>1.0301737275220968</c:v>
                </c:pt>
                <c:pt idx="12055">
                  <c:v>1.0301737275220968</c:v>
                </c:pt>
                <c:pt idx="12056">
                  <c:v>1.0301737275220968</c:v>
                </c:pt>
                <c:pt idx="12057">
                  <c:v>1.0271258762572386</c:v>
                </c:pt>
                <c:pt idx="12058">
                  <c:v>1.0271258762572386</c:v>
                </c:pt>
                <c:pt idx="12059">
                  <c:v>1.0240780249923802</c:v>
                </c:pt>
                <c:pt idx="12060">
                  <c:v>1.0271258762572386</c:v>
                </c:pt>
                <c:pt idx="12061">
                  <c:v>1.0271258762572386</c:v>
                </c:pt>
                <c:pt idx="12062">
                  <c:v>1.0240780249923802</c:v>
                </c:pt>
                <c:pt idx="12063">
                  <c:v>1.0240780249923802</c:v>
                </c:pt>
                <c:pt idx="12064">
                  <c:v>1.021030173727522</c:v>
                </c:pt>
                <c:pt idx="12065">
                  <c:v>1.021030173727522</c:v>
                </c:pt>
                <c:pt idx="12066">
                  <c:v>1.021030173727522</c:v>
                </c:pt>
                <c:pt idx="12067">
                  <c:v>1.021030173727522</c:v>
                </c:pt>
                <c:pt idx="12068">
                  <c:v>1.0179823224626638</c:v>
                </c:pt>
                <c:pt idx="12069">
                  <c:v>1.0179823224626638</c:v>
                </c:pt>
                <c:pt idx="12070">
                  <c:v>1.0179823224626638</c:v>
                </c:pt>
                <c:pt idx="12071">
                  <c:v>1.0179823224626638</c:v>
                </c:pt>
                <c:pt idx="12072">
                  <c:v>1.0149344711978054</c:v>
                </c:pt>
                <c:pt idx="12073">
                  <c:v>1.0149344711978054</c:v>
                </c:pt>
                <c:pt idx="12074">
                  <c:v>1.0149344711978054</c:v>
                </c:pt>
                <c:pt idx="12075">
                  <c:v>1.0149344711978054</c:v>
                </c:pt>
                <c:pt idx="12076">
                  <c:v>1.0149344711978054</c:v>
                </c:pt>
                <c:pt idx="12077">
                  <c:v>1.0118866199329473</c:v>
                </c:pt>
                <c:pt idx="12078">
                  <c:v>1.0118866199329473</c:v>
                </c:pt>
                <c:pt idx="12079">
                  <c:v>1.0118866199329473</c:v>
                </c:pt>
                <c:pt idx="12080">
                  <c:v>1.0118866199329473</c:v>
                </c:pt>
                <c:pt idx="12081">
                  <c:v>1.0088387686680891</c:v>
                </c:pt>
                <c:pt idx="12082">
                  <c:v>1.0088387686680891</c:v>
                </c:pt>
                <c:pt idx="12083">
                  <c:v>1.0088387686680891</c:v>
                </c:pt>
                <c:pt idx="12084">
                  <c:v>1.0057909174032307</c:v>
                </c:pt>
                <c:pt idx="12085">
                  <c:v>1.0057909174032307</c:v>
                </c:pt>
                <c:pt idx="12086">
                  <c:v>1.0057909174032307</c:v>
                </c:pt>
                <c:pt idx="12087">
                  <c:v>1.0057909174032307</c:v>
                </c:pt>
                <c:pt idx="12088">
                  <c:v>1.0057909174032307</c:v>
                </c:pt>
                <c:pt idx="12089">
                  <c:v>1.0027430661383725</c:v>
                </c:pt>
                <c:pt idx="12090">
                  <c:v>1.0027430661383725</c:v>
                </c:pt>
                <c:pt idx="12091">
                  <c:v>1.0027430661383725</c:v>
                </c:pt>
                <c:pt idx="12092">
                  <c:v>1.0027430661383725</c:v>
                </c:pt>
                <c:pt idx="12093">
                  <c:v>0.99969521487351409</c:v>
                </c:pt>
                <c:pt idx="12094">
                  <c:v>1.0027430661383725</c:v>
                </c:pt>
                <c:pt idx="12095">
                  <c:v>0.99969521487351409</c:v>
                </c:pt>
                <c:pt idx="12096">
                  <c:v>0.99969521487351409</c:v>
                </c:pt>
                <c:pt idx="12097">
                  <c:v>0.99969521487351409</c:v>
                </c:pt>
                <c:pt idx="12098">
                  <c:v>0.99969521487351409</c:v>
                </c:pt>
                <c:pt idx="12099">
                  <c:v>0.99664736360865591</c:v>
                </c:pt>
                <c:pt idx="12100">
                  <c:v>0.99664736360865591</c:v>
                </c:pt>
                <c:pt idx="12101">
                  <c:v>0.99664736360865591</c:v>
                </c:pt>
                <c:pt idx="12102">
                  <c:v>0.99664736360865591</c:v>
                </c:pt>
                <c:pt idx="12103">
                  <c:v>0.99664736360865591</c:v>
                </c:pt>
                <c:pt idx="12104">
                  <c:v>0.99359951234379751</c:v>
                </c:pt>
                <c:pt idx="12105">
                  <c:v>0.99359951234379751</c:v>
                </c:pt>
                <c:pt idx="12106">
                  <c:v>0.99359951234379751</c:v>
                </c:pt>
                <c:pt idx="12107">
                  <c:v>0.99359951234379751</c:v>
                </c:pt>
                <c:pt idx="12108">
                  <c:v>0.99359951234379751</c:v>
                </c:pt>
                <c:pt idx="12109">
                  <c:v>0.99359951234379751</c:v>
                </c:pt>
                <c:pt idx="12110">
                  <c:v>0.99055166107893933</c:v>
                </c:pt>
                <c:pt idx="12111">
                  <c:v>0.99055166107893933</c:v>
                </c:pt>
                <c:pt idx="12112">
                  <c:v>0.99055166107893933</c:v>
                </c:pt>
                <c:pt idx="12113">
                  <c:v>0.99055166107893933</c:v>
                </c:pt>
                <c:pt idx="12114">
                  <c:v>0.99055166107893933</c:v>
                </c:pt>
                <c:pt idx="12115">
                  <c:v>0.99055166107893933</c:v>
                </c:pt>
                <c:pt idx="12116">
                  <c:v>0.99055166107893933</c:v>
                </c:pt>
                <c:pt idx="12117">
                  <c:v>0.99055166107893933</c:v>
                </c:pt>
                <c:pt idx="12118">
                  <c:v>0.98750380981408115</c:v>
                </c:pt>
                <c:pt idx="12119">
                  <c:v>0.98750380981408115</c:v>
                </c:pt>
                <c:pt idx="12120">
                  <c:v>0.98750380981408115</c:v>
                </c:pt>
                <c:pt idx="12121">
                  <c:v>0.98750380981408115</c:v>
                </c:pt>
                <c:pt idx="12122">
                  <c:v>0.98445595854922274</c:v>
                </c:pt>
                <c:pt idx="12123">
                  <c:v>0.98750380981408115</c:v>
                </c:pt>
                <c:pt idx="12124">
                  <c:v>0.98750380981408115</c:v>
                </c:pt>
                <c:pt idx="12125">
                  <c:v>0.98445595854922274</c:v>
                </c:pt>
                <c:pt idx="12126">
                  <c:v>0.98445595854922274</c:v>
                </c:pt>
                <c:pt idx="12127">
                  <c:v>0.98445595854922274</c:v>
                </c:pt>
                <c:pt idx="12128">
                  <c:v>0.98445595854922274</c:v>
                </c:pt>
                <c:pt idx="12129">
                  <c:v>0.98445595854922274</c:v>
                </c:pt>
                <c:pt idx="12130">
                  <c:v>0.98140810728436456</c:v>
                </c:pt>
                <c:pt idx="12131">
                  <c:v>0.98140810728436456</c:v>
                </c:pt>
                <c:pt idx="12132">
                  <c:v>0.98445595854922274</c:v>
                </c:pt>
                <c:pt idx="12133">
                  <c:v>0.98445595854922274</c:v>
                </c:pt>
                <c:pt idx="12134">
                  <c:v>0.98445595854922274</c:v>
                </c:pt>
                <c:pt idx="12135">
                  <c:v>0.98445595854922274</c:v>
                </c:pt>
                <c:pt idx="12136">
                  <c:v>0.98445595854922274</c:v>
                </c:pt>
                <c:pt idx="12137">
                  <c:v>0.98140810728436456</c:v>
                </c:pt>
                <c:pt idx="12138">
                  <c:v>0.98445595854922274</c:v>
                </c:pt>
                <c:pt idx="12139">
                  <c:v>0.98140810728436456</c:v>
                </c:pt>
                <c:pt idx="12140">
                  <c:v>0.98140810728436456</c:v>
                </c:pt>
                <c:pt idx="12141">
                  <c:v>0.98445595854922274</c:v>
                </c:pt>
                <c:pt idx="12142">
                  <c:v>0.98445595854922274</c:v>
                </c:pt>
                <c:pt idx="12143">
                  <c:v>0.98445595854922274</c:v>
                </c:pt>
                <c:pt idx="12144">
                  <c:v>0.98445595854922274</c:v>
                </c:pt>
                <c:pt idx="12145">
                  <c:v>0.98445595854922274</c:v>
                </c:pt>
                <c:pt idx="12146">
                  <c:v>0.98445595854922274</c:v>
                </c:pt>
                <c:pt idx="12147">
                  <c:v>0.98445595854922274</c:v>
                </c:pt>
                <c:pt idx="12148">
                  <c:v>0.98445595854922274</c:v>
                </c:pt>
                <c:pt idx="12149">
                  <c:v>0.98445595854922274</c:v>
                </c:pt>
                <c:pt idx="12150">
                  <c:v>0.98445595854922274</c:v>
                </c:pt>
                <c:pt idx="12151">
                  <c:v>0.98750380981408115</c:v>
                </c:pt>
                <c:pt idx="12152">
                  <c:v>0.98750380981408115</c:v>
                </c:pt>
                <c:pt idx="12153">
                  <c:v>0.98750380981408115</c:v>
                </c:pt>
                <c:pt idx="12154">
                  <c:v>0.98750380981408115</c:v>
                </c:pt>
                <c:pt idx="12155">
                  <c:v>0.99055166107893933</c:v>
                </c:pt>
                <c:pt idx="12156">
                  <c:v>0.99055166107893933</c:v>
                </c:pt>
                <c:pt idx="12157">
                  <c:v>0.99055166107893933</c:v>
                </c:pt>
                <c:pt idx="12158">
                  <c:v>0.99055166107893933</c:v>
                </c:pt>
                <c:pt idx="12159">
                  <c:v>0.99359951234379751</c:v>
                </c:pt>
                <c:pt idx="12160">
                  <c:v>0.99359951234379751</c:v>
                </c:pt>
                <c:pt idx="12161">
                  <c:v>0.99664736360865591</c:v>
                </c:pt>
                <c:pt idx="12162">
                  <c:v>0.99664736360865591</c:v>
                </c:pt>
                <c:pt idx="12163">
                  <c:v>0.99969521487351409</c:v>
                </c:pt>
                <c:pt idx="12164">
                  <c:v>0.99969521487351409</c:v>
                </c:pt>
                <c:pt idx="12165">
                  <c:v>1.0027430661383725</c:v>
                </c:pt>
                <c:pt idx="12166">
                  <c:v>1.0027430661383725</c:v>
                </c:pt>
                <c:pt idx="12167">
                  <c:v>1.0057909174032307</c:v>
                </c:pt>
                <c:pt idx="12168">
                  <c:v>1.0088387686680891</c:v>
                </c:pt>
                <c:pt idx="12169">
                  <c:v>1.0088387686680891</c:v>
                </c:pt>
                <c:pt idx="12170">
                  <c:v>1.0118866199329473</c:v>
                </c:pt>
                <c:pt idx="12171">
                  <c:v>1.0118866199329473</c:v>
                </c:pt>
                <c:pt idx="12172">
                  <c:v>1.0149344711978054</c:v>
                </c:pt>
                <c:pt idx="12173">
                  <c:v>1.0179823224626638</c:v>
                </c:pt>
                <c:pt idx="12174">
                  <c:v>1.021030173727522</c:v>
                </c:pt>
                <c:pt idx="12175">
                  <c:v>1.021030173727522</c:v>
                </c:pt>
                <c:pt idx="12176">
                  <c:v>1.0271258762572386</c:v>
                </c:pt>
                <c:pt idx="12177">
                  <c:v>1.0271258762572386</c:v>
                </c:pt>
                <c:pt idx="12178">
                  <c:v>1.0301737275220968</c:v>
                </c:pt>
                <c:pt idx="12179">
                  <c:v>1.0332215787869552</c:v>
                </c:pt>
                <c:pt idx="12180">
                  <c:v>1.0362694300518134</c:v>
                </c:pt>
                <c:pt idx="12181">
                  <c:v>1.0362694300518134</c:v>
                </c:pt>
                <c:pt idx="12182">
                  <c:v>1.0393172813166718</c:v>
                </c:pt>
                <c:pt idx="12183">
                  <c:v>1.04236513258153</c:v>
                </c:pt>
                <c:pt idx="12184">
                  <c:v>1.0454129838463884</c:v>
                </c:pt>
                <c:pt idx="12185">
                  <c:v>1.0484608351112465</c:v>
                </c:pt>
                <c:pt idx="12186">
                  <c:v>1.051508686376105</c:v>
                </c:pt>
                <c:pt idx="12187">
                  <c:v>1.051508686376105</c:v>
                </c:pt>
                <c:pt idx="12188">
                  <c:v>1.0545565376409631</c:v>
                </c:pt>
                <c:pt idx="12189">
                  <c:v>1.0576043889058213</c:v>
                </c:pt>
                <c:pt idx="12190">
                  <c:v>1.0606522401706797</c:v>
                </c:pt>
                <c:pt idx="12191">
                  <c:v>1.0637000914355379</c:v>
                </c:pt>
                <c:pt idx="12192">
                  <c:v>1.0637000914355379</c:v>
                </c:pt>
                <c:pt idx="12193">
                  <c:v>1.0667479427003961</c:v>
                </c:pt>
                <c:pt idx="12194">
                  <c:v>1.0697957939652545</c:v>
                </c:pt>
                <c:pt idx="12195">
                  <c:v>1.0728436452301127</c:v>
                </c:pt>
                <c:pt idx="12196">
                  <c:v>1.0728436452301127</c:v>
                </c:pt>
                <c:pt idx="12197">
                  <c:v>1.0758914964949708</c:v>
                </c:pt>
                <c:pt idx="12198">
                  <c:v>1.0789393477598292</c:v>
                </c:pt>
                <c:pt idx="12199">
                  <c:v>1.0819871990246874</c:v>
                </c:pt>
                <c:pt idx="12200">
                  <c:v>1.0819871990246874</c:v>
                </c:pt>
                <c:pt idx="12201">
                  <c:v>1.088082901554404</c:v>
                </c:pt>
                <c:pt idx="12202">
                  <c:v>1.088082901554404</c:v>
                </c:pt>
                <c:pt idx="12203">
                  <c:v>1.088082901554404</c:v>
                </c:pt>
                <c:pt idx="12204">
                  <c:v>1.0911307528192624</c:v>
                </c:pt>
                <c:pt idx="12205">
                  <c:v>1.0911307528192624</c:v>
                </c:pt>
                <c:pt idx="12206">
                  <c:v>1.0941786040841206</c:v>
                </c:pt>
                <c:pt idx="12207">
                  <c:v>1.0941786040841206</c:v>
                </c:pt>
                <c:pt idx="12208">
                  <c:v>1.097226455348979</c:v>
                </c:pt>
                <c:pt idx="12209">
                  <c:v>1.097226455348979</c:v>
                </c:pt>
                <c:pt idx="12210">
                  <c:v>1.1002743066138372</c:v>
                </c:pt>
                <c:pt idx="12211">
                  <c:v>1.1002743066138372</c:v>
                </c:pt>
                <c:pt idx="12212">
                  <c:v>1.1033221578786956</c:v>
                </c:pt>
                <c:pt idx="12213">
                  <c:v>1.1033221578786956</c:v>
                </c:pt>
                <c:pt idx="12214">
                  <c:v>1.1033221578786956</c:v>
                </c:pt>
                <c:pt idx="12215">
                  <c:v>1.1063700091435538</c:v>
                </c:pt>
                <c:pt idx="12216">
                  <c:v>1.1094178604084122</c:v>
                </c:pt>
                <c:pt idx="12217">
                  <c:v>1.1094178604084122</c:v>
                </c:pt>
                <c:pt idx="12218">
                  <c:v>1.1094178604084122</c:v>
                </c:pt>
                <c:pt idx="12219">
                  <c:v>1.1094178604084122</c:v>
                </c:pt>
                <c:pt idx="12220">
                  <c:v>1.1124657116732704</c:v>
                </c:pt>
                <c:pt idx="12221">
                  <c:v>1.1094178604084122</c:v>
                </c:pt>
                <c:pt idx="12222">
                  <c:v>1.1124657116732704</c:v>
                </c:pt>
                <c:pt idx="12223">
                  <c:v>1.1155135629381285</c:v>
                </c:pt>
                <c:pt idx="12224">
                  <c:v>1.1124657116732704</c:v>
                </c:pt>
                <c:pt idx="12225">
                  <c:v>1.1155135629381285</c:v>
                </c:pt>
                <c:pt idx="12226">
                  <c:v>1.1155135629381285</c:v>
                </c:pt>
                <c:pt idx="12227">
                  <c:v>1.1155135629381285</c:v>
                </c:pt>
                <c:pt idx="12228">
                  <c:v>1.1155135629381285</c:v>
                </c:pt>
                <c:pt idx="12229">
                  <c:v>1.1155135629381285</c:v>
                </c:pt>
                <c:pt idx="12230">
                  <c:v>1.1155135629381285</c:v>
                </c:pt>
                <c:pt idx="12231">
                  <c:v>1.1155135629381285</c:v>
                </c:pt>
                <c:pt idx="12232">
                  <c:v>1.1155135629381285</c:v>
                </c:pt>
                <c:pt idx="12233">
                  <c:v>1.1155135629381285</c:v>
                </c:pt>
                <c:pt idx="12234">
                  <c:v>1.1155135629381285</c:v>
                </c:pt>
                <c:pt idx="12235">
                  <c:v>1.1155135629381285</c:v>
                </c:pt>
                <c:pt idx="12236">
                  <c:v>1.1185614142029867</c:v>
                </c:pt>
                <c:pt idx="12237">
                  <c:v>1.1185614142029867</c:v>
                </c:pt>
                <c:pt idx="12238">
                  <c:v>1.1155135629381285</c:v>
                </c:pt>
                <c:pt idx="12239">
                  <c:v>1.1155135629381285</c:v>
                </c:pt>
                <c:pt idx="12240">
                  <c:v>1.1155135629381285</c:v>
                </c:pt>
                <c:pt idx="12241">
                  <c:v>1.1155135629381285</c:v>
                </c:pt>
                <c:pt idx="12242">
                  <c:v>1.1155135629381285</c:v>
                </c:pt>
                <c:pt idx="12243">
                  <c:v>1.1155135629381285</c:v>
                </c:pt>
                <c:pt idx="12244">
                  <c:v>1.1155135629381285</c:v>
                </c:pt>
                <c:pt idx="12245">
                  <c:v>1.1155135629381285</c:v>
                </c:pt>
                <c:pt idx="12246">
                  <c:v>1.1124657116732704</c:v>
                </c:pt>
                <c:pt idx="12247">
                  <c:v>1.1155135629381285</c:v>
                </c:pt>
                <c:pt idx="12248">
                  <c:v>1.1155135629381285</c:v>
                </c:pt>
                <c:pt idx="12249">
                  <c:v>1.1124657116732704</c:v>
                </c:pt>
                <c:pt idx="12250">
                  <c:v>1.1124657116732704</c:v>
                </c:pt>
                <c:pt idx="12251">
                  <c:v>1.1124657116732704</c:v>
                </c:pt>
                <c:pt idx="12252">
                  <c:v>1.1094178604084122</c:v>
                </c:pt>
                <c:pt idx="12253">
                  <c:v>1.1094178604084122</c:v>
                </c:pt>
                <c:pt idx="12254">
                  <c:v>1.1094178604084122</c:v>
                </c:pt>
                <c:pt idx="12255">
                  <c:v>1.1094178604084122</c:v>
                </c:pt>
                <c:pt idx="12256">
                  <c:v>1.1063700091435538</c:v>
                </c:pt>
                <c:pt idx="12257">
                  <c:v>1.1063700091435538</c:v>
                </c:pt>
                <c:pt idx="12258">
                  <c:v>1.1063700091435538</c:v>
                </c:pt>
                <c:pt idx="12259">
                  <c:v>1.1063700091435538</c:v>
                </c:pt>
                <c:pt idx="12260">
                  <c:v>1.1063700091435538</c:v>
                </c:pt>
                <c:pt idx="12261">
                  <c:v>1.1063700091435538</c:v>
                </c:pt>
                <c:pt idx="12262">
                  <c:v>1.1063700091435538</c:v>
                </c:pt>
                <c:pt idx="12263">
                  <c:v>1.1033221578786956</c:v>
                </c:pt>
                <c:pt idx="12264">
                  <c:v>1.1033221578786956</c:v>
                </c:pt>
                <c:pt idx="12265">
                  <c:v>1.1033221578786956</c:v>
                </c:pt>
                <c:pt idx="12266">
                  <c:v>1.1002743066138372</c:v>
                </c:pt>
                <c:pt idx="12267">
                  <c:v>1.1002743066138372</c:v>
                </c:pt>
                <c:pt idx="12268">
                  <c:v>1.097226455348979</c:v>
                </c:pt>
                <c:pt idx="12269">
                  <c:v>1.097226455348979</c:v>
                </c:pt>
                <c:pt idx="12270">
                  <c:v>1.097226455348979</c:v>
                </c:pt>
                <c:pt idx="12271">
                  <c:v>1.0941786040841206</c:v>
                </c:pt>
                <c:pt idx="12272">
                  <c:v>1.097226455348979</c:v>
                </c:pt>
                <c:pt idx="12273">
                  <c:v>1.0941786040841206</c:v>
                </c:pt>
                <c:pt idx="12274">
                  <c:v>1.0911307528192624</c:v>
                </c:pt>
                <c:pt idx="12275">
                  <c:v>1.0911307528192624</c:v>
                </c:pt>
                <c:pt idx="12276">
                  <c:v>1.0911307528192624</c:v>
                </c:pt>
                <c:pt idx="12277">
                  <c:v>1.088082901554404</c:v>
                </c:pt>
                <c:pt idx="12278">
                  <c:v>1.088082901554404</c:v>
                </c:pt>
                <c:pt idx="12279">
                  <c:v>1.088082901554404</c:v>
                </c:pt>
                <c:pt idx="12280">
                  <c:v>1.0850350502895458</c:v>
                </c:pt>
                <c:pt idx="12281">
                  <c:v>1.0850350502895458</c:v>
                </c:pt>
                <c:pt idx="12282">
                  <c:v>1.0850350502895458</c:v>
                </c:pt>
                <c:pt idx="12283">
                  <c:v>1.0850350502895458</c:v>
                </c:pt>
                <c:pt idx="12284">
                  <c:v>1.0819871990246874</c:v>
                </c:pt>
                <c:pt idx="12285">
                  <c:v>1.0789393477598292</c:v>
                </c:pt>
                <c:pt idx="12286">
                  <c:v>1.0789393477598292</c:v>
                </c:pt>
                <c:pt idx="12287">
                  <c:v>1.0789393477598292</c:v>
                </c:pt>
                <c:pt idx="12288">
                  <c:v>1.0758914964949708</c:v>
                </c:pt>
                <c:pt idx="12289">
                  <c:v>1.0758914964949708</c:v>
                </c:pt>
                <c:pt idx="12290">
                  <c:v>1.0758914964949708</c:v>
                </c:pt>
                <c:pt idx="12291">
                  <c:v>1.0728436452301127</c:v>
                </c:pt>
                <c:pt idx="12292">
                  <c:v>1.0728436452301127</c:v>
                </c:pt>
                <c:pt idx="12293">
                  <c:v>1.0728436452301127</c:v>
                </c:pt>
                <c:pt idx="12294">
                  <c:v>1.0697957939652545</c:v>
                </c:pt>
                <c:pt idx="12295">
                  <c:v>1.0667479427003961</c:v>
                </c:pt>
                <c:pt idx="12296">
                  <c:v>1.0667479427003961</c:v>
                </c:pt>
                <c:pt idx="12297">
                  <c:v>1.0667479427003961</c:v>
                </c:pt>
                <c:pt idx="12298">
                  <c:v>1.0637000914355379</c:v>
                </c:pt>
                <c:pt idx="12299">
                  <c:v>1.0637000914355379</c:v>
                </c:pt>
                <c:pt idx="12300">
                  <c:v>1.0697957939652545</c:v>
                </c:pt>
                <c:pt idx="12301">
                  <c:v>1.0637000914355379</c:v>
                </c:pt>
                <c:pt idx="12302">
                  <c:v>1.0606522401706797</c:v>
                </c:pt>
                <c:pt idx="12303">
                  <c:v>1.0576043889058213</c:v>
                </c:pt>
                <c:pt idx="12304">
                  <c:v>1.0576043889058213</c:v>
                </c:pt>
                <c:pt idx="12305">
                  <c:v>1.0576043889058213</c:v>
                </c:pt>
                <c:pt idx="12306">
                  <c:v>1.0545565376409631</c:v>
                </c:pt>
                <c:pt idx="12307">
                  <c:v>1.0545565376409631</c:v>
                </c:pt>
                <c:pt idx="12308">
                  <c:v>1.0545565376409631</c:v>
                </c:pt>
                <c:pt idx="12309">
                  <c:v>1.051508686376105</c:v>
                </c:pt>
                <c:pt idx="12310">
                  <c:v>1.051508686376105</c:v>
                </c:pt>
                <c:pt idx="12311">
                  <c:v>1.0484608351112465</c:v>
                </c:pt>
                <c:pt idx="12312">
                  <c:v>1.0484608351112465</c:v>
                </c:pt>
                <c:pt idx="12313">
                  <c:v>1.0484608351112465</c:v>
                </c:pt>
                <c:pt idx="12314">
                  <c:v>1.0454129838463884</c:v>
                </c:pt>
                <c:pt idx="12315">
                  <c:v>1.0454129838463884</c:v>
                </c:pt>
                <c:pt idx="12316">
                  <c:v>1.0454129838463884</c:v>
                </c:pt>
                <c:pt idx="12317">
                  <c:v>1.0454129838463884</c:v>
                </c:pt>
                <c:pt idx="12318">
                  <c:v>1.0454129838463884</c:v>
                </c:pt>
                <c:pt idx="12319">
                  <c:v>1.04236513258153</c:v>
                </c:pt>
                <c:pt idx="12320">
                  <c:v>1.0393172813166718</c:v>
                </c:pt>
                <c:pt idx="12321">
                  <c:v>1.0393172813166718</c:v>
                </c:pt>
                <c:pt idx="12322">
                  <c:v>1.0362694300518134</c:v>
                </c:pt>
                <c:pt idx="12323">
                  <c:v>1.0362694300518134</c:v>
                </c:pt>
                <c:pt idx="12324">
                  <c:v>1.0332215787869552</c:v>
                </c:pt>
                <c:pt idx="12325">
                  <c:v>1.0332215787869552</c:v>
                </c:pt>
                <c:pt idx="12326">
                  <c:v>1.0332215787869552</c:v>
                </c:pt>
                <c:pt idx="12327">
                  <c:v>1.0332215787869552</c:v>
                </c:pt>
                <c:pt idx="12328">
                  <c:v>1.0301737275220968</c:v>
                </c:pt>
                <c:pt idx="12329">
                  <c:v>1.0301737275220968</c:v>
                </c:pt>
                <c:pt idx="12330">
                  <c:v>1.0271258762572386</c:v>
                </c:pt>
                <c:pt idx="12331">
                  <c:v>1.0271258762572386</c:v>
                </c:pt>
                <c:pt idx="12332">
                  <c:v>1.0240780249923802</c:v>
                </c:pt>
                <c:pt idx="12333">
                  <c:v>1.0240780249923802</c:v>
                </c:pt>
                <c:pt idx="12334">
                  <c:v>1.0240780249923802</c:v>
                </c:pt>
                <c:pt idx="12335">
                  <c:v>1.0240780249923802</c:v>
                </c:pt>
                <c:pt idx="12336">
                  <c:v>1.021030173727522</c:v>
                </c:pt>
                <c:pt idx="12337">
                  <c:v>1.021030173727522</c:v>
                </c:pt>
                <c:pt idx="12338">
                  <c:v>1.0179823224626638</c:v>
                </c:pt>
                <c:pt idx="12339">
                  <c:v>1.0179823224626638</c:v>
                </c:pt>
                <c:pt idx="12340">
                  <c:v>1.0179823224626638</c:v>
                </c:pt>
                <c:pt idx="12341">
                  <c:v>1.0179823224626638</c:v>
                </c:pt>
                <c:pt idx="12342">
                  <c:v>1.021030173727522</c:v>
                </c:pt>
                <c:pt idx="12343">
                  <c:v>1.0149344711978054</c:v>
                </c:pt>
                <c:pt idx="12344">
                  <c:v>1.0118866199329473</c:v>
                </c:pt>
                <c:pt idx="12345">
                  <c:v>1.0118866199329473</c:v>
                </c:pt>
                <c:pt idx="12346">
                  <c:v>1.0118866199329473</c:v>
                </c:pt>
                <c:pt idx="12347">
                  <c:v>1.0088387686680891</c:v>
                </c:pt>
                <c:pt idx="12348">
                  <c:v>1.0118866199329473</c:v>
                </c:pt>
                <c:pt idx="12349">
                  <c:v>1.0088387686680891</c:v>
                </c:pt>
                <c:pt idx="12350">
                  <c:v>1.0057909174032307</c:v>
                </c:pt>
                <c:pt idx="12351">
                  <c:v>1.0057909174032307</c:v>
                </c:pt>
                <c:pt idx="12352">
                  <c:v>1.0057909174032307</c:v>
                </c:pt>
                <c:pt idx="12353">
                  <c:v>1.0057909174032307</c:v>
                </c:pt>
                <c:pt idx="12354">
                  <c:v>1.0027430661383725</c:v>
                </c:pt>
                <c:pt idx="12355">
                  <c:v>0.99969521487351409</c:v>
                </c:pt>
                <c:pt idx="12356">
                  <c:v>0.99969521487351409</c:v>
                </c:pt>
                <c:pt idx="12357">
                  <c:v>0.99969521487351409</c:v>
                </c:pt>
                <c:pt idx="12358">
                  <c:v>0.99969521487351409</c:v>
                </c:pt>
                <c:pt idx="12359">
                  <c:v>0.99969521487351409</c:v>
                </c:pt>
                <c:pt idx="12360">
                  <c:v>0.99664736360865591</c:v>
                </c:pt>
                <c:pt idx="12361">
                  <c:v>0.99664736360865591</c:v>
                </c:pt>
                <c:pt idx="12362">
                  <c:v>0.99359951234379751</c:v>
                </c:pt>
                <c:pt idx="12363">
                  <c:v>0.99359951234379751</c:v>
                </c:pt>
                <c:pt idx="12364">
                  <c:v>0.99359951234379751</c:v>
                </c:pt>
                <c:pt idx="12365">
                  <c:v>0.99359951234379751</c:v>
                </c:pt>
                <c:pt idx="12366">
                  <c:v>0.99359951234379751</c:v>
                </c:pt>
                <c:pt idx="12367">
                  <c:v>0.99359951234379751</c:v>
                </c:pt>
                <c:pt idx="12368">
                  <c:v>0.99055166107893933</c:v>
                </c:pt>
                <c:pt idx="12369">
                  <c:v>0.99055166107893933</c:v>
                </c:pt>
                <c:pt idx="12370">
                  <c:v>0.98750380981408115</c:v>
                </c:pt>
                <c:pt idx="12371">
                  <c:v>0.98750380981408115</c:v>
                </c:pt>
                <c:pt idx="12372">
                  <c:v>0.98750380981408115</c:v>
                </c:pt>
                <c:pt idx="12373">
                  <c:v>0.98445595854922274</c:v>
                </c:pt>
                <c:pt idx="12374">
                  <c:v>0.98445595854922274</c:v>
                </c:pt>
                <c:pt idx="12375">
                  <c:v>0.98445595854922274</c:v>
                </c:pt>
                <c:pt idx="12376">
                  <c:v>0.98445595854922274</c:v>
                </c:pt>
                <c:pt idx="12377">
                  <c:v>0.98445595854922274</c:v>
                </c:pt>
                <c:pt idx="12378">
                  <c:v>0.98445595854922274</c:v>
                </c:pt>
                <c:pt idx="12379">
                  <c:v>0.98140810728436456</c:v>
                </c:pt>
                <c:pt idx="12380">
                  <c:v>0.98140810728436456</c:v>
                </c:pt>
                <c:pt idx="12381">
                  <c:v>0.98140810728436456</c:v>
                </c:pt>
                <c:pt idx="12382">
                  <c:v>0.98140810728436456</c:v>
                </c:pt>
                <c:pt idx="12383">
                  <c:v>0.97836025601950616</c:v>
                </c:pt>
                <c:pt idx="12384">
                  <c:v>0.97836025601950616</c:v>
                </c:pt>
                <c:pt idx="12385">
                  <c:v>0.97836025601950616</c:v>
                </c:pt>
                <c:pt idx="12386">
                  <c:v>0.97836025601950616</c:v>
                </c:pt>
                <c:pt idx="12387">
                  <c:v>0.97531240475464798</c:v>
                </c:pt>
                <c:pt idx="12388">
                  <c:v>0.97531240475464798</c:v>
                </c:pt>
                <c:pt idx="12389">
                  <c:v>0.97531240475464798</c:v>
                </c:pt>
                <c:pt idx="12390">
                  <c:v>0.97531240475464798</c:v>
                </c:pt>
                <c:pt idx="12391">
                  <c:v>0.97226455348978968</c:v>
                </c:pt>
                <c:pt idx="12392">
                  <c:v>0.97226455348978968</c:v>
                </c:pt>
                <c:pt idx="12393">
                  <c:v>0.97226455348978968</c:v>
                </c:pt>
                <c:pt idx="12394">
                  <c:v>0.96921670222493139</c:v>
                </c:pt>
                <c:pt idx="12395">
                  <c:v>0.96921670222493139</c:v>
                </c:pt>
                <c:pt idx="12396">
                  <c:v>0.96921670222493139</c:v>
                </c:pt>
                <c:pt idx="12397">
                  <c:v>0.96921670222493139</c:v>
                </c:pt>
                <c:pt idx="12398">
                  <c:v>0.96921670222493139</c:v>
                </c:pt>
                <c:pt idx="12399">
                  <c:v>0.96921670222493139</c:v>
                </c:pt>
                <c:pt idx="12400">
                  <c:v>0.96921670222493139</c:v>
                </c:pt>
                <c:pt idx="12401">
                  <c:v>0.9661688509600731</c:v>
                </c:pt>
                <c:pt idx="12402">
                  <c:v>0.96921670222493139</c:v>
                </c:pt>
                <c:pt idx="12403">
                  <c:v>0.9661688509600731</c:v>
                </c:pt>
                <c:pt idx="12404">
                  <c:v>0.9661688509600731</c:v>
                </c:pt>
                <c:pt idx="12405">
                  <c:v>0.9661688509600731</c:v>
                </c:pt>
                <c:pt idx="12406">
                  <c:v>0.9661688509600731</c:v>
                </c:pt>
                <c:pt idx="12407">
                  <c:v>0.96312099969521492</c:v>
                </c:pt>
                <c:pt idx="12408">
                  <c:v>0.96312099969521492</c:v>
                </c:pt>
                <c:pt idx="12409">
                  <c:v>0.96312099969521492</c:v>
                </c:pt>
                <c:pt idx="12410">
                  <c:v>0.96312099969521492</c:v>
                </c:pt>
                <c:pt idx="12411">
                  <c:v>0.96312099969521492</c:v>
                </c:pt>
                <c:pt idx="12412">
                  <c:v>0.96312099969521492</c:v>
                </c:pt>
                <c:pt idx="12413">
                  <c:v>0.96007314843035652</c:v>
                </c:pt>
                <c:pt idx="12414">
                  <c:v>0.96007314843035652</c:v>
                </c:pt>
                <c:pt idx="12415">
                  <c:v>0.96312099969521492</c:v>
                </c:pt>
                <c:pt idx="12416">
                  <c:v>0.96007314843035652</c:v>
                </c:pt>
                <c:pt idx="12417">
                  <c:v>0.96007314843035652</c:v>
                </c:pt>
                <c:pt idx="12418">
                  <c:v>0.96007314843035652</c:v>
                </c:pt>
                <c:pt idx="12419">
                  <c:v>0.96007314843035652</c:v>
                </c:pt>
                <c:pt idx="12420">
                  <c:v>0.96007314843035652</c:v>
                </c:pt>
                <c:pt idx="12421">
                  <c:v>0.96007314843035652</c:v>
                </c:pt>
                <c:pt idx="12422">
                  <c:v>0.95702529716549833</c:v>
                </c:pt>
                <c:pt idx="12423">
                  <c:v>0.95702529716549833</c:v>
                </c:pt>
                <c:pt idx="12424">
                  <c:v>0.95702529716549833</c:v>
                </c:pt>
                <c:pt idx="12425">
                  <c:v>0.95702529716549833</c:v>
                </c:pt>
                <c:pt idx="12426">
                  <c:v>0.95702529716549833</c:v>
                </c:pt>
                <c:pt idx="12427">
                  <c:v>0.95702529716549833</c:v>
                </c:pt>
                <c:pt idx="12428">
                  <c:v>0.95702529716549833</c:v>
                </c:pt>
                <c:pt idx="12429">
                  <c:v>0.95702529716549833</c:v>
                </c:pt>
                <c:pt idx="12430">
                  <c:v>0.95702529716549833</c:v>
                </c:pt>
                <c:pt idx="12431">
                  <c:v>0.95702529716549833</c:v>
                </c:pt>
                <c:pt idx="12432">
                  <c:v>0.96007314843035652</c:v>
                </c:pt>
                <c:pt idx="12433">
                  <c:v>0.95702529716549833</c:v>
                </c:pt>
                <c:pt idx="12434">
                  <c:v>0.95702529716549833</c:v>
                </c:pt>
                <c:pt idx="12435">
                  <c:v>0.96007314843035652</c:v>
                </c:pt>
                <c:pt idx="12436">
                  <c:v>0.96007314843035652</c:v>
                </c:pt>
                <c:pt idx="12437">
                  <c:v>0.96007314843035652</c:v>
                </c:pt>
                <c:pt idx="12438">
                  <c:v>0.96007314843035652</c:v>
                </c:pt>
                <c:pt idx="12439">
                  <c:v>0.96007314843035652</c:v>
                </c:pt>
                <c:pt idx="12440">
                  <c:v>0.96007314843035652</c:v>
                </c:pt>
                <c:pt idx="12441">
                  <c:v>0.96007314843035652</c:v>
                </c:pt>
                <c:pt idx="12442">
                  <c:v>0.96312099969521492</c:v>
                </c:pt>
                <c:pt idx="12443">
                  <c:v>0.96312099969521492</c:v>
                </c:pt>
                <c:pt idx="12444">
                  <c:v>0.96921670222493139</c:v>
                </c:pt>
                <c:pt idx="12445">
                  <c:v>0.9661688509600731</c:v>
                </c:pt>
                <c:pt idx="12446">
                  <c:v>0.9661688509600731</c:v>
                </c:pt>
                <c:pt idx="12447">
                  <c:v>0.9661688509600731</c:v>
                </c:pt>
                <c:pt idx="12448">
                  <c:v>0.9661688509600731</c:v>
                </c:pt>
                <c:pt idx="12449">
                  <c:v>0.96921670222493139</c:v>
                </c:pt>
                <c:pt idx="12450">
                  <c:v>0.96921670222493139</c:v>
                </c:pt>
                <c:pt idx="12451">
                  <c:v>0.97226455348978968</c:v>
                </c:pt>
                <c:pt idx="12452">
                  <c:v>0.97531240475464798</c:v>
                </c:pt>
                <c:pt idx="12453">
                  <c:v>0.97531240475464798</c:v>
                </c:pt>
                <c:pt idx="12454">
                  <c:v>0.97531240475464798</c:v>
                </c:pt>
                <c:pt idx="12455">
                  <c:v>0.97836025601950616</c:v>
                </c:pt>
                <c:pt idx="12456">
                  <c:v>0.98140810728436456</c:v>
                </c:pt>
                <c:pt idx="12457">
                  <c:v>0.98140810728436456</c:v>
                </c:pt>
                <c:pt idx="12458">
                  <c:v>0.98445595854922274</c:v>
                </c:pt>
                <c:pt idx="12459">
                  <c:v>0.98445595854922274</c:v>
                </c:pt>
                <c:pt idx="12460">
                  <c:v>0.98750380981408115</c:v>
                </c:pt>
                <c:pt idx="12461">
                  <c:v>0.99055166107893933</c:v>
                </c:pt>
                <c:pt idx="12462">
                  <c:v>0.99359951234379751</c:v>
                </c:pt>
                <c:pt idx="12463">
                  <c:v>0.99664736360865591</c:v>
                </c:pt>
                <c:pt idx="12464">
                  <c:v>0.99664736360865591</c:v>
                </c:pt>
                <c:pt idx="12465">
                  <c:v>0.99969521487351409</c:v>
                </c:pt>
                <c:pt idx="12466">
                  <c:v>1.0027430661383725</c:v>
                </c:pt>
                <c:pt idx="12467">
                  <c:v>1.0057909174032307</c:v>
                </c:pt>
                <c:pt idx="12468">
                  <c:v>1.0088387686680891</c:v>
                </c:pt>
                <c:pt idx="12469">
                  <c:v>1.0118866199329473</c:v>
                </c:pt>
                <c:pt idx="12470">
                  <c:v>1.0118866199329473</c:v>
                </c:pt>
                <c:pt idx="12471">
                  <c:v>1.0179823224626638</c:v>
                </c:pt>
                <c:pt idx="12472">
                  <c:v>1.021030173727522</c:v>
                </c:pt>
                <c:pt idx="12473">
                  <c:v>1.021030173727522</c:v>
                </c:pt>
                <c:pt idx="12474">
                  <c:v>1.0240780249923802</c:v>
                </c:pt>
                <c:pt idx="12475">
                  <c:v>1.0271258762572386</c:v>
                </c:pt>
                <c:pt idx="12476">
                  <c:v>1.0301737275220968</c:v>
                </c:pt>
                <c:pt idx="12477">
                  <c:v>1.0332215787869552</c:v>
                </c:pt>
                <c:pt idx="12478">
                  <c:v>1.0362694300518134</c:v>
                </c:pt>
                <c:pt idx="12479">
                  <c:v>1.0393172813166718</c:v>
                </c:pt>
                <c:pt idx="12480">
                  <c:v>1.0393172813166718</c:v>
                </c:pt>
                <c:pt idx="12481">
                  <c:v>1.04236513258153</c:v>
                </c:pt>
                <c:pt idx="12482">
                  <c:v>1.0454129838463884</c:v>
                </c:pt>
                <c:pt idx="12483">
                  <c:v>1.0484608351112465</c:v>
                </c:pt>
                <c:pt idx="12484">
                  <c:v>1.051508686376105</c:v>
                </c:pt>
                <c:pt idx="12485">
                  <c:v>1.0545565376409631</c:v>
                </c:pt>
                <c:pt idx="12486">
                  <c:v>1.0576043889058213</c:v>
                </c:pt>
                <c:pt idx="12487">
                  <c:v>1.0606522401706797</c:v>
                </c:pt>
                <c:pt idx="12488">
                  <c:v>1.0606522401706797</c:v>
                </c:pt>
                <c:pt idx="12489">
                  <c:v>1.0637000914355379</c:v>
                </c:pt>
                <c:pt idx="12490">
                  <c:v>1.0667479427003961</c:v>
                </c:pt>
                <c:pt idx="12491">
                  <c:v>1.0697957939652545</c:v>
                </c:pt>
                <c:pt idx="12492">
                  <c:v>1.0697957939652545</c:v>
                </c:pt>
                <c:pt idx="12493">
                  <c:v>1.0728436452301127</c:v>
                </c:pt>
                <c:pt idx="12494">
                  <c:v>1.0728436452301127</c:v>
                </c:pt>
                <c:pt idx="12495">
                  <c:v>1.0758914964949708</c:v>
                </c:pt>
                <c:pt idx="12496">
                  <c:v>1.0789393477598292</c:v>
                </c:pt>
                <c:pt idx="12497">
                  <c:v>1.0789393477598292</c:v>
                </c:pt>
                <c:pt idx="12498">
                  <c:v>1.0819871990246874</c:v>
                </c:pt>
                <c:pt idx="12499">
                  <c:v>1.0850350502895458</c:v>
                </c:pt>
                <c:pt idx="12500">
                  <c:v>1.0850350502895458</c:v>
                </c:pt>
                <c:pt idx="12501">
                  <c:v>1.088082901554404</c:v>
                </c:pt>
                <c:pt idx="12502">
                  <c:v>1.0911307528192624</c:v>
                </c:pt>
                <c:pt idx="12503">
                  <c:v>1.0911307528192624</c:v>
                </c:pt>
                <c:pt idx="12504">
                  <c:v>1.0911307528192624</c:v>
                </c:pt>
                <c:pt idx="12505">
                  <c:v>1.0941786040841206</c:v>
                </c:pt>
                <c:pt idx="12506">
                  <c:v>1.0941786040841206</c:v>
                </c:pt>
                <c:pt idx="12507">
                  <c:v>1.097226455348979</c:v>
                </c:pt>
                <c:pt idx="12508">
                  <c:v>1.1002743066138372</c:v>
                </c:pt>
                <c:pt idx="12509">
                  <c:v>1.1002743066138372</c:v>
                </c:pt>
                <c:pt idx="12510">
                  <c:v>1.1002743066138372</c:v>
                </c:pt>
                <c:pt idx="12511">
                  <c:v>1.1002743066138372</c:v>
                </c:pt>
                <c:pt idx="12512">
                  <c:v>1.1002743066138372</c:v>
                </c:pt>
                <c:pt idx="12513">
                  <c:v>1.1002743066138372</c:v>
                </c:pt>
                <c:pt idx="12514">
                  <c:v>1.1033221578786956</c:v>
                </c:pt>
                <c:pt idx="12515">
                  <c:v>1.1033221578786956</c:v>
                </c:pt>
                <c:pt idx="12516">
                  <c:v>1.1033221578786956</c:v>
                </c:pt>
                <c:pt idx="12517">
                  <c:v>1.1033221578786956</c:v>
                </c:pt>
                <c:pt idx="12518">
                  <c:v>1.1033221578786956</c:v>
                </c:pt>
                <c:pt idx="12519">
                  <c:v>1.1033221578786956</c:v>
                </c:pt>
                <c:pt idx="12520">
                  <c:v>1.1063700091435538</c:v>
                </c:pt>
                <c:pt idx="12521">
                  <c:v>1.1063700091435538</c:v>
                </c:pt>
                <c:pt idx="12522">
                  <c:v>1.1063700091435538</c:v>
                </c:pt>
                <c:pt idx="12523">
                  <c:v>1.1063700091435538</c:v>
                </c:pt>
                <c:pt idx="12524">
                  <c:v>1.1063700091435538</c:v>
                </c:pt>
                <c:pt idx="12525">
                  <c:v>1.1063700091435538</c:v>
                </c:pt>
                <c:pt idx="12526">
                  <c:v>1.1063700091435538</c:v>
                </c:pt>
                <c:pt idx="12527">
                  <c:v>1.1063700091435538</c:v>
                </c:pt>
                <c:pt idx="12528">
                  <c:v>1.1063700091435538</c:v>
                </c:pt>
                <c:pt idx="12529">
                  <c:v>1.1063700091435538</c:v>
                </c:pt>
                <c:pt idx="12530">
                  <c:v>1.1063700091435538</c:v>
                </c:pt>
                <c:pt idx="12531">
                  <c:v>1.1063700091435538</c:v>
                </c:pt>
                <c:pt idx="12532">
                  <c:v>1.1063700091435538</c:v>
                </c:pt>
                <c:pt idx="12533">
                  <c:v>1.1063700091435538</c:v>
                </c:pt>
                <c:pt idx="12534">
                  <c:v>1.1063700091435538</c:v>
                </c:pt>
                <c:pt idx="12535">
                  <c:v>1.1063700091435538</c:v>
                </c:pt>
                <c:pt idx="12536">
                  <c:v>1.1033221578786956</c:v>
                </c:pt>
                <c:pt idx="12537">
                  <c:v>1.1033221578786956</c:v>
                </c:pt>
                <c:pt idx="12538">
                  <c:v>1.1063700091435538</c:v>
                </c:pt>
                <c:pt idx="12539">
                  <c:v>1.1033221578786956</c:v>
                </c:pt>
                <c:pt idx="12540">
                  <c:v>1.1033221578786956</c:v>
                </c:pt>
                <c:pt idx="12541">
                  <c:v>1.1033221578786956</c:v>
                </c:pt>
                <c:pt idx="12542">
                  <c:v>1.1033221578786956</c:v>
                </c:pt>
                <c:pt idx="12543">
                  <c:v>1.1002743066138372</c:v>
                </c:pt>
                <c:pt idx="12544">
                  <c:v>1.1002743066138372</c:v>
                </c:pt>
                <c:pt idx="12545">
                  <c:v>1.1002743066138372</c:v>
                </c:pt>
                <c:pt idx="12546">
                  <c:v>1.1002743066138372</c:v>
                </c:pt>
                <c:pt idx="12547">
                  <c:v>1.1002743066138372</c:v>
                </c:pt>
                <c:pt idx="12548">
                  <c:v>1.097226455348979</c:v>
                </c:pt>
                <c:pt idx="12549">
                  <c:v>1.097226455348979</c:v>
                </c:pt>
                <c:pt idx="12550">
                  <c:v>1.097226455348979</c:v>
                </c:pt>
                <c:pt idx="12551">
                  <c:v>1.0941786040841206</c:v>
                </c:pt>
                <c:pt idx="12552">
                  <c:v>1.0941786040841206</c:v>
                </c:pt>
                <c:pt idx="12553">
                  <c:v>1.0941786040841206</c:v>
                </c:pt>
                <c:pt idx="12554">
                  <c:v>1.0941786040841206</c:v>
                </c:pt>
                <c:pt idx="12555">
                  <c:v>1.0941786040841206</c:v>
                </c:pt>
                <c:pt idx="12556">
                  <c:v>1.0941786040841206</c:v>
                </c:pt>
                <c:pt idx="12557">
                  <c:v>1.0911307528192624</c:v>
                </c:pt>
                <c:pt idx="12558">
                  <c:v>1.0911307528192624</c:v>
                </c:pt>
                <c:pt idx="12559">
                  <c:v>1.088082901554404</c:v>
                </c:pt>
                <c:pt idx="12560">
                  <c:v>1.088082901554404</c:v>
                </c:pt>
                <c:pt idx="12561">
                  <c:v>1.0850350502895458</c:v>
                </c:pt>
                <c:pt idx="12562">
                  <c:v>1.0850350502895458</c:v>
                </c:pt>
                <c:pt idx="12563">
                  <c:v>1.0850350502895458</c:v>
                </c:pt>
                <c:pt idx="12564">
                  <c:v>1.0819871990246874</c:v>
                </c:pt>
                <c:pt idx="12565">
                  <c:v>1.0911307528192624</c:v>
                </c:pt>
                <c:pt idx="12566">
                  <c:v>1.0850350502895458</c:v>
                </c:pt>
                <c:pt idx="12567">
                  <c:v>1.0819871990246874</c:v>
                </c:pt>
                <c:pt idx="12568">
                  <c:v>1.0819871990246874</c:v>
                </c:pt>
                <c:pt idx="12569">
                  <c:v>1.0789393477598292</c:v>
                </c:pt>
                <c:pt idx="12570">
                  <c:v>1.0789393477598292</c:v>
                </c:pt>
                <c:pt idx="12571">
                  <c:v>1.0758914964949708</c:v>
                </c:pt>
                <c:pt idx="12572">
                  <c:v>1.0758914964949708</c:v>
                </c:pt>
                <c:pt idx="12573">
                  <c:v>1.0728436452301127</c:v>
                </c:pt>
                <c:pt idx="12574">
                  <c:v>1.0728436452301127</c:v>
                </c:pt>
                <c:pt idx="12575">
                  <c:v>1.0728436452301127</c:v>
                </c:pt>
                <c:pt idx="12576">
                  <c:v>1.0697957939652545</c:v>
                </c:pt>
                <c:pt idx="12577">
                  <c:v>1.0697957939652545</c:v>
                </c:pt>
                <c:pt idx="12578">
                  <c:v>1.0697957939652545</c:v>
                </c:pt>
                <c:pt idx="12579">
                  <c:v>1.0667479427003961</c:v>
                </c:pt>
                <c:pt idx="12580">
                  <c:v>1.0667479427003961</c:v>
                </c:pt>
                <c:pt idx="12581">
                  <c:v>1.0667479427003961</c:v>
                </c:pt>
                <c:pt idx="12582">
                  <c:v>1.0637000914355379</c:v>
                </c:pt>
                <c:pt idx="12583">
                  <c:v>1.0637000914355379</c:v>
                </c:pt>
                <c:pt idx="12584">
                  <c:v>1.0637000914355379</c:v>
                </c:pt>
                <c:pt idx="12585">
                  <c:v>1.0606522401706797</c:v>
                </c:pt>
                <c:pt idx="12586">
                  <c:v>1.0606522401706797</c:v>
                </c:pt>
                <c:pt idx="12587">
                  <c:v>1.0576043889058213</c:v>
                </c:pt>
                <c:pt idx="12588">
                  <c:v>1.0576043889058213</c:v>
                </c:pt>
                <c:pt idx="12589">
                  <c:v>1.0576043889058213</c:v>
                </c:pt>
                <c:pt idx="12590">
                  <c:v>1.0545565376409631</c:v>
                </c:pt>
                <c:pt idx="12591">
                  <c:v>1.0545565376409631</c:v>
                </c:pt>
                <c:pt idx="12592">
                  <c:v>1.0545565376409631</c:v>
                </c:pt>
                <c:pt idx="12593">
                  <c:v>1.051508686376105</c:v>
                </c:pt>
                <c:pt idx="12594">
                  <c:v>1.051508686376105</c:v>
                </c:pt>
                <c:pt idx="12595">
                  <c:v>1.0484608351112465</c:v>
                </c:pt>
                <c:pt idx="12596">
                  <c:v>1.0484608351112465</c:v>
                </c:pt>
                <c:pt idx="12597">
                  <c:v>1.0484608351112465</c:v>
                </c:pt>
                <c:pt idx="12598">
                  <c:v>1.0454129838463884</c:v>
                </c:pt>
                <c:pt idx="12599">
                  <c:v>1.0454129838463884</c:v>
                </c:pt>
                <c:pt idx="12600">
                  <c:v>1.04236513258153</c:v>
                </c:pt>
                <c:pt idx="12601">
                  <c:v>1.04236513258153</c:v>
                </c:pt>
                <c:pt idx="12602">
                  <c:v>1.04236513258153</c:v>
                </c:pt>
                <c:pt idx="12603">
                  <c:v>1.04236513258153</c:v>
                </c:pt>
                <c:pt idx="12604">
                  <c:v>1.0393172813166718</c:v>
                </c:pt>
                <c:pt idx="12605">
                  <c:v>1.0393172813166718</c:v>
                </c:pt>
                <c:pt idx="12606">
                  <c:v>1.0362694300518134</c:v>
                </c:pt>
                <c:pt idx="12607">
                  <c:v>1.0362694300518134</c:v>
                </c:pt>
                <c:pt idx="12608">
                  <c:v>1.0332215787869552</c:v>
                </c:pt>
                <c:pt idx="12609">
                  <c:v>1.0332215787869552</c:v>
                </c:pt>
                <c:pt idx="12610">
                  <c:v>1.0301737275220968</c:v>
                </c:pt>
                <c:pt idx="12611">
                  <c:v>1.0301737275220968</c:v>
                </c:pt>
                <c:pt idx="12612">
                  <c:v>1.0301737275220968</c:v>
                </c:pt>
                <c:pt idx="12613">
                  <c:v>1.0271258762572386</c:v>
                </c:pt>
                <c:pt idx="12614">
                  <c:v>1.0271258762572386</c:v>
                </c:pt>
                <c:pt idx="12615">
                  <c:v>1.0271258762572386</c:v>
                </c:pt>
                <c:pt idx="12616">
                  <c:v>1.0240780249923802</c:v>
                </c:pt>
                <c:pt idx="12617">
                  <c:v>1.0240780249923802</c:v>
                </c:pt>
                <c:pt idx="12618">
                  <c:v>1.0240780249923802</c:v>
                </c:pt>
                <c:pt idx="12619">
                  <c:v>1.021030173727522</c:v>
                </c:pt>
                <c:pt idx="12620">
                  <c:v>1.021030173727522</c:v>
                </c:pt>
                <c:pt idx="12621">
                  <c:v>1.0179823224626638</c:v>
                </c:pt>
                <c:pt idx="12622">
                  <c:v>1.0179823224626638</c:v>
                </c:pt>
                <c:pt idx="12623">
                  <c:v>1.0179823224626638</c:v>
                </c:pt>
                <c:pt idx="12624">
                  <c:v>1.0149344711978054</c:v>
                </c:pt>
                <c:pt idx="12625">
                  <c:v>1.0149344711978054</c:v>
                </c:pt>
                <c:pt idx="12626">
                  <c:v>1.0149344711978054</c:v>
                </c:pt>
                <c:pt idx="12627">
                  <c:v>1.0118866199329473</c:v>
                </c:pt>
                <c:pt idx="12628">
                  <c:v>1.0118866199329473</c:v>
                </c:pt>
                <c:pt idx="12629">
                  <c:v>1.0118866199329473</c:v>
                </c:pt>
                <c:pt idx="12630">
                  <c:v>1.0118866199329473</c:v>
                </c:pt>
                <c:pt idx="12631">
                  <c:v>1.0088387686680891</c:v>
                </c:pt>
                <c:pt idx="12632">
                  <c:v>1.0088387686680891</c:v>
                </c:pt>
                <c:pt idx="12633">
                  <c:v>1.0057909174032307</c:v>
                </c:pt>
                <c:pt idx="12634">
                  <c:v>1.0057909174032307</c:v>
                </c:pt>
                <c:pt idx="12635">
                  <c:v>1.0027430661383725</c:v>
                </c:pt>
                <c:pt idx="12636">
                  <c:v>1.0057909174032307</c:v>
                </c:pt>
                <c:pt idx="12637">
                  <c:v>1.0027430661383725</c:v>
                </c:pt>
                <c:pt idx="12638">
                  <c:v>1.0027430661383725</c:v>
                </c:pt>
                <c:pt idx="12639">
                  <c:v>0.99969521487351409</c:v>
                </c:pt>
                <c:pt idx="12640">
                  <c:v>0.99969521487351409</c:v>
                </c:pt>
                <c:pt idx="12641">
                  <c:v>0.99664736360865591</c:v>
                </c:pt>
                <c:pt idx="12642">
                  <c:v>0.99664736360865591</c:v>
                </c:pt>
                <c:pt idx="12643">
                  <c:v>0.99359951234379751</c:v>
                </c:pt>
                <c:pt idx="12644">
                  <c:v>0.99359951234379751</c:v>
                </c:pt>
                <c:pt idx="12645">
                  <c:v>0.99359951234379751</c:v>
                </c:pt>
                <c:pt idx="12646">
                  <c:v>0.99359951234379751</c:v>
                </c:pt>
                <c:pt idx="12647">
                  <c:v>0.99359951234379751</c:v>
                </c:pt>
                <c:pt idx="12648">
                  <c:v>0.99055166107893933</c:v>
                </c:pt>
                <c:pt idx="12649">
                  <c:v>0.99055166107893933</c:v>
                </c:pt>
                <c:pt idx="12650">
                  <c:v>0.98750380981408115</c:v>
                </c:pt>
                <c:pt idx="12651">
                  <c:v>0.98750380981408115</c:v>
                </c:pt>
                <c:pt idx="12652">
                  <c:v>0.98750380981408115</c:v>
                </c:pt>
                <c:pt idx="12653">
                  <c:v>0.98750380981408115</c:v>
                </c:pt>
                <c:pt idx="12654">
                  <c:v>0.98445595854922274</c:v>
                </c:pt>
                <c:pt idx="12655">
                  <c:v>0.98445595854922274</c:v>
                </c:pt>
                <c:pt idx="12656">
                  <c:v>0.98445595854922274</c:v>
                </c:pt>
                <c:pt idx="12657">
                  <c:v>0.98140810728436456</c:v>
                </c:pt>
                <c:pt idx="12658">
                  <c:v>0.98140810728436456</c:v>
                </c:pt>
                <c:pt idx="12659">
                  <c:v>0.98140810728436456</c:v>
                </c:pt>
                <c:pt idx="12660">
                  <c:v>0.98140810728436456</c:v>
                </c:pt>
                <c:pt idx="12661">
                  <c:v>0.97836025601950616</c:v>
                </c:pt>
                <c:pt idx="12662">
                  <c:v>0.97836025601950616</c:v>
                </c:pt>
                <c:pt idx="12663">
                  <c:v>0.97836025601950616</c:v>
                </c:pt>
                <c:pt idx="12664">
                  <c:v>0.97836025601950616</c:v>
                </c:pt>
                <c:pt idx="12665">
                  <c:v>0.97531240475464798</c:v>
                </c:pt>
                <c:pt idx="12666">
                  <c:v>0.97531240475464798</c:v>
                </c:pt>
                <c:pt idx="12667">
                  <c:v>0.97531240475464798</c:v>
                </c:pt>
                <c:pt idx="12668">
                  <c:v>0.97226455348978968</c:v>
                </c:pt>
                <c:pt idx="12669">
                  <c:v>0.97226455348978968</c:v>
                </c:pt>
                <c:pt idx="12670">
                  <c:v>0.97226455348978968</c:v>
                </c:pt>
                <c:pt idx="12671">
                  <c:v>0.96921670222493139</c:v>
                </c:pt>
                <c:pt idx="12672">
                  <c:v>0.96921670222493139</c:v>
                </c:pt>
                <c:pt idx="12673">
                  <c:v>0.96921670222493139</c:v>
                </c:pt>
                <c:pt idx="12674">
                  <c:v>0.96921670222493139</c:v>
                </c:pt>
                <c:pt idx="12675">
                  <c:v>0.9661688509600731</c:v>
                </c:pt>
                <c:pt idx="12676">
                  <c:v>0.9661688509600731</c:v>
                </c:pt>
                <c:pt idx="12677">
                  <c:v>0.9661688509600731</c:v>
                </c:pt>
                <c:pt idx="12678">
                  <c:v>0.9661688509600731</c:v>
                </c:pt>
                <c:pt idx="12679">
                  <c:v>0.9661688509600731</c:v>
                </c:pt>
                <c:pt idx="12680">
                  <c:v>0.96312099969521492</c:v>
                </c:pt>
                <c:pt idx="12681">
                  <c:v>0.96312099969521492</c:v>
                </c:pt>
                <c:pt idx="12682">
                  <c:v>0.96312099969521492</c:v>
                </c:pt>
                <c:pt idx="12683">
                  <c:v>0.96312099969521492</c:v>
                </c:pt>
                <c:pt idx="12684">
                  <c:v>0.96007314843035652</c:v>
                </c:pt>
                <c:pt idx="12685">
                  <c:v>0.96007314843035652</c:v>
                </c:pt>
                <c:pt idx="12686">
                  <c:v>0.96007314843035652</c:v>
                </c:pt>
                <c:pt idx="12687">
                  <c:v>0.96007314843035652</c:v>
                </c:pt>
                <c:pt idx="12688">
                  <c:v>0.96007314843035652</c:v>
                </c:pt>
                <c:pt idx="12689">
                  <c:v>0.96007314843035652</c:v>
                </c:pt>
                <c:pt idx="12690">
                  <c:v>0.96007314843035652</c:v>
                </c:pt>
                <c:pt idx="12691">
                  <c:v>0.95702529716549833</c:v>
                </c:pt>
                <c:pt idx="12692">
                  <c:v>0.95702529716549833</c:v>
                </c:pt>
                <c:pt idx="12693">
                  <c:v>0.95702529716549833</c:v>
                </c:pt>
                <c:pt idx="12694">
                  <c:v>0.95702529716549833</c:v>
                </c:pt>
                <c:pt idx="12695">
                  <c:v>0.95397744590063993</c:v>
                </c:pt>
                <c:pt idx="12696">
                  <c:v>0.95397744590063993</c:v>
                </c:pt>
                <c:pt idx="12697">
                  <c:v>0.95092959463578175</c:v>
                </c:pt>
                <c:pt idx="12698">
                  <c:v>0.95092959463578175</c:v>
                </c:pt>
                <c:pt idx="12699">
                  <c:v>0.95092959463578175</c:v>
                </c:pt>
                <c:pt idx="12700">
                  <c:v>0.95092959463578175</c:v>
                </c:pt>
                <c:pt idx="12701">
                  <c:v>0.95092959463578175</c:v>
                </c:pt>
                <c:pt idx="12702">
                  <c:v>0.95092959463578175</c:v>
                </c:pt>
                <c:pt idx="12703">
                  <c:v>0.95092959463578175</c:v>
                </c:pt>
                <c:pt idx="12704">
                  <c:v>0.94788174337092346</c:v>
                </c:pt>
                <c:pt idx="12705">
                  <c:v>0.94788174337092346</c:v>
                </c:pt>
                <c:pt idx="12706">
                  <c:v>0.94788174337092346</c:v>
                </c:pt>
                <c:pt idx="12707">
                  <c:v>0.94788174337092346</c:v>
                </c:pt>
                <c:pt idx="12708">
                  <c:v>0.94788174337092346</c:v>
                </c:pt>
                <c:pt idx="12709">
                  <c:v>0.94483389210606517</c:v>
                </c:pt>
                <c:pt idx="12710">
                  <c:v>0.94483389210606517</c:v>
                </c:pt>
                <c:pt idx="12711">
                  <c:v>0.94483389210606517</c:v>
                </c:pt>
                <c:pt idx="12712">
                  <c:v>0.94483389210606517</c:v>
                </c:pt>
                <c:pt idx="12713">
                  <c:v>0.94483389210606517</c:v>
                </c:pt>
                <c:pt idx="12714">
                  <c:v>0.94178604084120687</c:v>
                </c:pt>
                <c:pt idx="12715">
                  <c:v>0.94178604084120687</c:v>
                </c:pt>
                <c:pt idx="12716">
                  <c:v>0.94178604084120687</c:v>
                </c:pt>
                <c:pt idx="12717">
                  <c:v>0.94178604084120687</c:v>
                </c:pt>
                <c:pt idx="12718">
                  <c:v>0.93873818957634869</c:v>
                </c:pt>
                <c:pt idx="12719">
                  <c:v>0.94178604084120687</c:v>
                </c:pt>
                <c:pt idx="12720">
                  <c:v>0.93873818957634869</c:v>
                </c:pt>
                <c:pt idx="12721">
                  <c:v>0.93873818957634869</c:v>
                </c:pt>
                <c:pt idx="12722">
                  <c:v>0.93873818957634869</c:v>
                </c:pt>
                <c:pt idx="12723">
                  <c:v>0.94178604084120687</c:v>
                </c:pt>
                <c:pt idx="12724">
                  <c:v>0.93873818957634869</c:v>
                </c:pt>
                <c:pt idx="12725">
                  <c:v>0.93873818957634869</c:v>
                </c:pt>
                <c:pt idx="12726">
                  <c:v>0.93873818957634869</c:v>
                </c:pt>
                <c:pt idx="12727">
                  <c:v>0.93873818957634869</c:v>
                </c:pt>
                <c:pt idx="12728">
                  <c:v>0.93873818957634869</c:v>
                </c:pt>
                <c:pt idx="12729">
                  <c:v>0.93569033831149029</c:v>
                </c:pt>
                <c:pt idx="12730">
                  <c:v>0.93873818957634869</c:v>
                </c:pt>
                <c:pt idx="12731">
                  <c:v>0.93569033831149029</c:v>
                </c:pt>
                <c:pt idx="12732">
                  <c:v>0.93873818957634869</c:v>
                </c:pt>
                <c:pt idx="12733">
                  <c:v>0.93569033831149029</c:v>
                </c:pt>
                <c:pt idx="12734">
                  <c:v>0.93873818957634869</c:v>
                </c:pt>
                <c:pt idx="12735">
                  <c:v>0.93873818957634869</c:v>
                </c:pt>
                <c:pt idx="12736">
                  <c:v>0.93569033831149029</c:v>
                </c:pt>
                <c:pt idx="12737">
                  <c:v>0.93569033831149029</c:v>
                </c:pt>
                <c:pt idx="12738">
                  <c:v>0.93569033831149029</c:v>
                </c:pt>
                <c:pt idx="12739">
                  <c:v>0.93873818957634869</c:v>
                </c:pt>
                <c:pt idx="12740">
                  <c:v>0.93569033831149029</c:v>
                </c:pt>
                <c:pt idx="12741">
                  <c:v>0.93873818957634869</c:v>
                </c:pt>
                <c:pt idx="12742">
                  <c:v>0.93873818957634869</c:v>
                </c:pt>
                <c:pt idx="12743">
                  <c:v>0.93873818957634869</c:v>
                </c:pt>
                <c:pt idx="12744">
                  <c:v>0.93569033831149029</c:v>
                </c:pt>
                <c:pt idx="12745">
                  <c:v>0.93873818957634869</c:v>
                </c:pt>
                <c:pt idx="12746">
                  <c:v>0.93569033831149029</c:v>
                </c:pt>
                <c:pt idx="12747">
                  <c:v>0.93873818957634869</c:v>
                </c:pt>
                <c:pt idx="12748">
                  <c:v>0.93873818957634869</c:v>
                </c:pt>
                <c:pt idx="12749">
                  <c:v>0.93873818957634869</c:v>
                </c:pt>
                <c:pt idx="12750">
                  <c:v>0.93873818957634869</c:v>
                </c:pt>
                <c:pt idx="12751">
                  <c:v>0.93873818957634869</c:v>
                </c:pt>
                <c:pt idx="12752">
                  <c:v>0.93873818957634869</c:v>
                </c:pt>
                <c:pt idx="12753">
                  <c:v>0.93873818957634869</c:v>
                </c:pt>
                <c:pt idx="12754">
                  <c:v>0.93873818957634869</c:v>
                </c:pt>
                <c:pt idx="12755">
                  <c:v>0.93873818957634869</c:v>
                </c:pt>
                <c:pt idx="12756">
                  <c:v>0.93873818957634869</c:v>
                </c:pt>
                <c:pt idx="12757">
                  <c:v>0.94178604084120687</c:v>
                </c:pt>
                <c:pt idx="12758">
                  <c:v>0.94178604084120687</c:v>
                </c:pt>
                <c:pt idx="12759">
                  <c:v>0.94178604084120687</c:v>
                </c:pt>
                <c:pt idx="12760">
                  <c:v>0.94178604084120687</c:v>
                </c:pt>
                <c:pt idx="12761">
                  <c:v>0.94178604084120687</c:v>
                </c:pt>
                <c:pt idx="12762">
                  <c:v>0.94178604084120687</c:v>
                </c:pt>
                <c:pt idx="12763">
                  <c:v>0.94178604084120687</c:v>
                </c:pt>
                <c:pt idx="12764">
                  <c:v>0.94483389210606517</c:v>
                </c:pt>
                <c:pt idx="12765">
                  <c:v>0.94483389210606517</c:v>
                </c:pt>
                <c:pt idx="12766">
                  <c:v>0.94483389210606517</c:v>
                </c:pt>
                <c:pt idx="12767">
                  <c:v>0.94483389210606517</c:v>
                </c:pt>
                <c:pt idx="12768">
                  <c:v>0.94788174337092346</c:v>
                </c:pt>
                <c:pt idx="12769">
                  <c:v>0.94788174337092346</c:v>
                </c:pt>
                <c:pt idx="12770">
                  <c:v>0.94788174337092346</c:v>
                </c:pt>
                <c:pt idx="12771">
                  <c:v>0.94788174337092346</c:v>
                </c:pt>
                <c:pt idx="12772">
                  <c:v>0.95092959463578175</c:v>
                </c:pt>
                <c:pt idx="12773">
                  <c:v>0.95092959463578175</c:v>
                </c:pt>
                <c:pt idx="12774">
                  <c:v>0.95092959463578175</c:v>
                </c:pt>
                <c:pt idx="12775">
                  <c:v>0.95397744590063993</c:v>
                </c:pt>
                <c:pt idx="12776">
                  <c:v>0.95702529716549833</c:v>
                </c:pt>
                <c:pt idx="12777">
                  <c:v>0.95702529716549833</c:v>
                </c:pt>
                <c:pt idx="12778">
                  <c:v>0.95702529716549833</c:v>
                </c:pt>
                <c:pt idx="12779">
                  <c:v>0.96007314843035652</c:v>
                </c:pt>
                <c:pt idx="12780">
                  <c:v>0.96007314843035652</c:v>
                </c:pt>
                <c:pt idx="12781">
                  <c:v>0.96312099969521492</c:v>
                </c:pt>
                <c:pt idx="12782">
                  <c:v>0.9661688509600731</c:v>
                </c:pt>
                <c:pt idx="12783">
                  <c:v>0.96921670222493139</c:v>
                </c:pt>
                <c:pt idx="12784">
                  <c:v>0.96921670222493139</c:v>
                </c:pt>
                <c:pt idx="12785">
                  <c:v>0.96921670222493139</c:v>
                </c:pt>
                <c:pt idx="12786">
                  <c:v>0.97226455348978968</c:v>
                </c:pt>
                <c:pt idx="12787">
                  <c:v>0.97531240475464798</c:v>
                </c:pt>
                <c:pt idx="12788">
                  <c:v>0.97531240475464798</c:v>
                </c:pt>
                <c:pt idx="12789">
                  <c:v>0.97836025601950616</c:v>
                </c:pt>
                <c:pt idx="12790">
                  <c:v>0.98140810728436456</c:v>
                </c:pt>
                <c:pt idx="12791">
                  <c:v>0.98140810728436456</c:v>
                </c:pt>
                <c:pt idx="12792">
                  <c:v>0.98445595854922274</c:v>
                </c:pt>
                <c:pt idx="12793">
                  <c:v>0.99055166107893933</c:v>
                </c:pt>
                <c:pt idx="12794">
                  <c:v>0.99055166107893933</c:v>
                </c:pt>
                <c:pt idx="12795">
                  <c:v>0.99359951234379751</c:v>
                </c:pt>
                <c:pt idx="12796">
                  <c:v>0.99664736360865591</c:v>
                </c:pt>
                <c:pt idx="12797">
                  <c:v>0.99969521487351409</c:v>
                </c:pt>
                <c:pt idx="12798">
                  <c:v>0.99969521487351409</c:v>
                </c:pt>
                <c:pt idx="12799">
                  <c:v>1.0027430661383725</c:v>
                </c:pt>
                <c:pt idx="12800">
                  <c:v>1.0057909174032307</c:v>
                </c:pt>
                <c:pt idx="12801">
                  <c:v>1.0088387686680891</c:v>
                </c:pt>
                <c:pt idx="12802">
                  <c:v>1.0088387686680891</c:v>
                </c:pt>
                <c:pt idx="12803">
                  <c:v>1.0118866199329473</c:v>
                </c:pt>
                <c:pt idx="12804">
                  <c:v>1.0149344711978054</c:v>
                </c:pt>
                <c:pt idx="12805">
                  <c:v>1.0179823224626638</c:v>
                </c:pt>
                <c:pt idx="12806">
                  <c:v>1.021030173727522</c:v>
                </c:pt>
                <c:pt idx="12807">
                  <c:v>1.0240780249923802</c:v>
                </c:pt>
                <c:pt idx="12808">
                  <c:v>1.0271258762572386</c:v>
                </c:pt>
                <c:pt idx="12809">
                  <c:v>1.0271258762572386</c:v>
                </c:pt>
                <c:pt idx="12810">
                  <c:v>1.0271258762572386</c:v>
                </c:pt>
                <c:pt idx="12811">
                  <c:v>1.0332215787869552</c:v>
                </c:pt>
                <c:pt idx="12812">
                  <c:v>1.0332215787869552</c:v>
                </c:pt>
                <c:pt idx="12813">
                  <c:v>1.0362694300518134</c:v>
                </c:pt>
                <c:pt idx="12814">
                  <c:v>1.0393172813166718</c:v>
                </c:pt>
                <c:pt idx="12815">
                  <c:v>1.04236513258153</c:v>
                </c:pt>
                <c:pt idx="12816">
                  <c:v>1.04236513258153</c:v>
                </c:pt>
                <c:pt idx="12817">
                  <c:v>1.0454129838463884</c:v>
                </c:pt>
                <c:pt idx="12818">
                  <c:v>1.0454129838463884</c:v>
                </c:pt>
                <c:pt idx="12819">
                  <c:v>1.0484608351112465</c:v>
                </c:pt>
                <c:pt idx="12820">
                  <c:v>1.0484608351112465</c:v>
                </c:pt>
                <c:pt idx="12821">
                  <c:v>1.051508686376105</c:v>
                </c:pt>
                <c:pt idx="12822">
                  <c:v>1.0545565376409631</c:v>
                </c:pt>
                <c:pt idx="12823">
                  <c:v>1.0576043889058213</c:v>
                </c:pt>
                <c:pt idx="12824">
                  <c:v>1.0576043889058213</c:v>
                </c:pt>
                <c:pt idx="12825">
                  <c:v>1.0606522401706797</c:v>
                </c:pt>
                <c:pt idx="12826">
                  <c:v>1.0606522401706797</c:v>
                </c:pt>
                <c:pt idx="12827">
                  <c:v>1.0606522401706797</c:v>
                </c:pt>
                <c:pt idx="12828">
                  <c:v>1.0637000914355379</c:v>
                </c:pt>
                <c:pt idx="12829">
                  <c:v>1.0637000914355379</c:v>
                </c:pt>
                <c:pt idx="12830">
                  <c:v>1.0667479427003961</c:v>
                </c:pt>
                <c:pt idx="12831">
                  <c:v>1.0667479427003961</c:v>
                </c:pt>
                <c:pt idx="12832">
                  <c:v>1.0667479427003961</c:v>
                </c:pt>
                <c:pt idx="12833">
                  <c:v>1.0697957939652545</c:v>
                </c:pt>
                <c:pt idx="12834">
                  <c:v>1.0697957939652545</c:v>
                </c:pt>
                <c:pt idx="12835">
                  <c:v>1.0697957939652545</c:v>
                </c:pt>
                <c:pt idx="12836">
                  <c:v>1.0728436452301127</c:v>
                </c:pt>
                <c:pt idx="12837">
                  <c:v>1.0728436452301127</c:v>
                </c:pt>
                <c:pt idx="12838">
                  <c:v>1.0728436452301127</c:v>
                </c:pt>
                <c:pt idx="12839">
                  <c:v>1.0728436452301127</c:v>
                </c:pt>
                <c:pt idx="12840">
                  <c:v>1.0758914964949708</c:v>
                </c:pt>
                <c:pt idx="12841">
                  <c:v>1.0758914964949708</c:v>
                </c:pt>
                <c:pt idx="12842">
                  <c:v>1.0758914964949708</c:v>
                </c:pt>
                <c:pt idx="12843">
                  <c:v>1.0758914964949708</c:v>
                </c:pt>
                <c:pt idx="12844">
                  <c:v>1.0758914964949708</c:v>
                </c:pt>
                <c:pt idx="12845">
                  <c:v>1.0758914964949708</c:v>
                </c:pt>
                <c:pt idx="12846">
                  <c:v>1.0789393477598292</c:v>
                </c:pt>
                <c:pt idx="12847">
                  <c:v>1.0789393477598292</c:v>
                </c:pt>
                <c:pt idx="12848">
                  <c:v>1.0758914964949708</c:v>
                </c:pt>
                <c:pt idx="12849">
                  <c:v>1.0789393477598292</c:v>
                </c:pt>
                <c:pt idx="12850">
                  <c:v>1.0789393477598292</c:v>
                </c:pt>
                <c:pt idx="12851">
                  <c:v>1.0789393477598292</c:v>
                </c:pt>
                <c:pt idx="12852">
                  <c:v>1.0789393477598292</c:v>
                </c:pt>
                <c:pt idx="12853">
                  <c:v>1.0789393477598292</c:v>
                </c:pt>
                <c:pt idx="12854">
                  <c:v>1.0789393477598292</c:v>
                </c:pt>
                <c:pt idx="12855">
                  <c:v>1.0789393477598292</c:v>
                </c:pt>
                <c:pt idx="12856">
                  <c:v>1.0789393477598292</c:v>
                </c:pt>
                <c:pt idx="12857">
                  <c:v>1.0789393477598292</c:v>
                </c:pt>
                <c:pt idx="12858">
                  <c:v>1.0789393477598292</c:v>
                </c:pt>
                <c:pt idx="12859">
                  <c:v>1.0789393477598292</c:v>
                </c:pt>
                <c:pt idx="12860">
                  <c:v>1.0789393477598292</c:v>
                </c:pt>
                <c:pt idx="12861">
                  <c:v>1.0789393477598292</c:v>
                </c:pt>
                <c:pt idx="12862">
                  <c:v>1.0789393477598292</c:v>
                </c:pt>
                <c:pt idx="12863">
                  <c:v>1.0789393477598292</c:v>
                </c:pt>
                <c:pt idx="12864">
                  <c:v>1.0789393477598292</c:v>
                </c:pt>
                <c:pt idx="12865">
                  <c:v>1.0789393477598292</c:v>
                </c:pt>
                <c:pt idx="12866">
                  <c:v>1.0758914964949708</c:v>
                </c:pt>
                <c:pt idx="12867">
                  <c:v>1.0758914964949708</c:v>
                </c:pt>
                <c:pt idx="12868">
                  <c:v>1.0758914964949708</c:v>
                </c:pt>
                <c:pt idx="12869">
                  <c:v>1.0758914964949708</c:v>
                </c:pt>
                <c:pt idx="12870">
                  <c:v>1.0758914964949708</c:v>
                </c:pt>
                <c:pt idx="12871">
                  <c:v>1.0758914964949708</c:v>
                </c:pt>
                <c:pt idx="12872">
                  <c:v>1.0728436452301127</c:v>
                </c:pt>
                <c:pt idx="12873">
                  <c:v>1.0728436452301127</c:v>
                </c:pt>
                <c:pt idx="12874">
                  <c:v>1.0728436452301127</c:v>
                </c:pt>
                <c:pt idx="12875">
                  <c:v>1.0697957939652545</c:v>
                </c:pt>
                <c:pt idx="12876">
                  <c:v>1.0697957939652545</c:v>
                </c:pt>
                <c:pt idx="12877">
                  <c:v>1.0697957939652545</c:v>
                </c:pt>
                <c:pt idx="12878">
                  <c:v>1.0697957939652545</c:v>
                </c:pt>
                <c:pt idx="12879">
                  <c:v>1.0697957939652545</c:v>
                </c:pt>
                <c:pt idx="12880">
                  <c:v>1.0667479427003961</c:v>
                </c:pt>
                <c:pt idx="12881">
                  <c:v>1.0667479427003961</c:v>
                </c:pt>
                <c:pt idx="12882">
                  <c:v>1.0667479427003961</c:v>
                </c:pt>
                <c:pt idx="12883">
                  <c:v>1.0667479427003961</c:v>
                </c:pt>
                <c:pt idx="12884">
                  <c:v>1.0637000914355379</c:v>
                </c:pt>
                <c:pt idx="12885">
                  <c:v>1.0637000914355379</c:v>
                </c:pt>
                <c:pt idx="12886">
                  <c:v>1.0637000914355379</c:v>
                </c:pt>
                <c:pt idx="12887">
                  <c:v>1.0637000914355379</c:v>
                </c:pt>
                <c:pt idx="12888">
                  <c:v>1.0637000914355379</c:v>
                </c:pt>
                <c:pt idx="12889">
                  <c:v>1.0606522401706797</c:v>
                </c:pt>
                <c:pt idx="12890">
                  <c:v>1.0606522401706797</c:v>
                </c:pt>
                <c:pt idx="12891">
                  <c:v>1.0576043889058213</c:v>
                </c:pt>
                <c:pt idx="12892">
                  <c:v>1.0576043889058213</c:v>
                </c:pt>
                <c:pt idx="12893">
                  <c:v>1.0576043889058213</c:v>
                </c:pt>
                <c:pt idx="12894">
                  <c:v>1.0545565376409631</c:v>
                </c:pt>
                <c:pt idx="12895">
                  <c:v>1.0545565376409631</c:v>
                </c:pt>
                <c:pt idx="12896">
                  <c:v>1.0545565376409631</c:v>
                </c:pt>
                <c:pt idx="12897">
                  <c:v>1.0545565376409631</c:v>
                </c:pt>
                <c:pt idx="12898">
                  <c:v>1.051508686376105</c:v>
                </c:pt>
                <c:pt idx="12899">
                  <c:v>1.051508686376105</c:v>
                </c:pt>
                <c:pt idx="12900">
                  <c:v>1.051508686376105</c:v>
                </c:pt>
                <c:pt idx="12901">
                  <c:v>1.0484608351112465</c:v>
                </c:pt>
                <c:pt idx="12902">
                  <c:v>1.0484608351112465</c:v>
                </c:pt>
                <c:pt idx="12903">
                  <c:v>1.0484608351112465</c:v>
                </c:pt>
                <c:pt idx="12904">
                  <c:v>1.0454129838463884</c:v>
                </c:pt>
                <c:pt idx="12905">
                  <c:v>1.0454129838463884</c:v>
                </c:pt>
                <c:pt idx="12906">
                  <c:v>1.04236513258153</c:v>
                </c:pt>
                <c:pt idx="12907">
                  <c:v>1.04236513258153</c:v>
                </c:pt>
                <c:pt idx="12908">
                  <c:v>1.04236513258153</c:v>
                </c:pt>
                <c:pt idx="12909">
                  <c:v>1.04236513258153</c:v>
                </c:pt>
                <c:pt idx="12910">
                  <c:v>1.0393172813166718</c:v>
                </c:pt>
                <c:pt idx="12911">
                  <c:v>1.0393172813166718</c:v>
                </c:pt>
                <c:pt idx="12912">
                  <c:v>1.0393172813166718</c:v>
                </c:pt>
                <c:pt idx="12913">
                  <c:v>1.0362694300518134</c:v>
                </c:pt>
                <c:pt idx="12914">
                  <c:v>1.0362694300518134</c:v>
                </c:pt>
                <c:pt idx="12915">
                  <c:v>1.0332215787869552</c:v>
                </c:pt>
                <c:pt idx="12916">
                  <c:v>1.0362694300518134</c:v>
                </c:pt>
                <c:pt idx="12917">
                  <c:v>1.0332215787869552</c:v>
                </c:pt>
                <c:pt idx="12918">
                  <c:v>1.0332215787869552</c:v>
                </c:pt>
                <c:pt idx="12919">
                  <c:v>1.0301737275220968</c:v>
                </c:pt>
                <c:pt idx="12920">
                  <c:v>1.0301737275220968</c:v>
                </c:pt>
                <c:pt idx="12921">
                  <c:v>1.0271258762572386</c:v>
                </c:pt>
                <c:pt idx="12922">
                  <c:v>1.0271258762572386</c:v>
                </c:pt>
                <c:pt idx="12923">
                  <c:v>1.0271258762572386</c:v>
                </c:pt>
                <c:pt idx="12924">
                  <c:v>1.0271258762572386</c:v>
                </c:pt>
                <c:pt idx="12925">
                  <c:v>1.0240780249923802</c:v>
                </c:pt>
                <c:pt idx="12926">
                  <c:v>1.0240780249923802</c:v>
                </c:pt>
                <c:pt idx="12927">
                  <c:v>1.021030173727522</c:v>
                </c:pt>
                <c:pt idx="12928">
                  <c:v>1.021030173727522</c:v>
                </c:pt>
                <c:pt idx="12929">
                  <c:v>1.021030173727522</c:v>
                </c:pt>
                <c:pt idx="12930">
                  <c:v>1.0179823224626638</c:v>
                </c:pt>
                <c:pt idx="12931">
                  <c:v>1.0179823224626638</c:v>
                </c:pt>
                <c:pt idx="12932">
                  <c:v>1.0179823224626638</c:v>
                </c:pt>
                <c:pt idx="12933">
                  <c:v>1.0149344711978054</c:v>
                </c:pt>
                <c:pt idx="12934">
                  <c:v>1.0149344711978054</c:v>
                </c:pt>
                <c:pt idx="12935">
                  <c:v>1.0149344711978054</c:v>
                </c:pt>
                <c:pt idx="12936">
                  <c:v>1.0118866199329473</c:v>
                </c:pt>
                <c:pt idx="12937">
                  <c:v>1.0118866199329473</c:v>
                </c:pt>
                <c:pt idx="12938">
                  <c:v>1.0118866199329473</c:v>
                </c:pt>
                <c:pt idx="12939">
                  <c:v>1.0088387686680891</c:v>
                </c:pt>
                <c:pt idx="12940">
                  <c:v>1.0088387686680891</c:v>
                </c:pt>
                <c:pt idx="12941">
                  <c:v>1.0088387686680891</c:v>
                </c:pt>
                <c:pt idx="12942">
                  <c:v>1.0057909174032307</c:v>
                </c:pt>
                <c:pt idx="12943">
                  <c:v>1.0057909174032307</c:v>
                </c:pt>
                <c:pt idx="12944">
                  <c:v>1.0057909174032307</c:v>
                </c:pt>
                <c:pt idx="12945">
                  <c:v>1.0057909174032307</c:v>
                </c:pt>
                <c:pt idx="12946">
                  <c:v>1.0027430661383725</c:v>
                </c:pt>
                <c:pt idx="12947">
                  <c:v>1.0027430661383725</c:v>
                </c:pt>
                <c:pt idx="12948">
                  <c:v>1.0027430661383725</c:v>
                </c:pt>
                <c:pt idx="12949">
                  <c:v>0.99969521487351409</c:v>
                </c:pt>
                <c:pt idx="12950">
                  <c:v>0.99969521487351409</c:v>
                </c:pt>
                <c:pt idx="12951">
                  <c:v>0.99969521487351409</c:v>
                </c:pt>
                <c:pt idx="12952">
                  <c:v>0.99664736360865591</c:v>
                </c:pt>
                <c:pt idx="12953">
                  <c:v>0.99664736360865591</c:v>
                </c:pt>
                <c:pt idx="12954">
                  <c:v>0.99664736360865591</c:v>
                </c:pt>
                <c:pt idx="12955">
                  <c:v>0.99359951234379751</c:v>
                </c:pt>
                <c:pt idx="12956">
                  <c:v>0.99359951234379751</c:v>
                </c:pt>
                <c:pt idx="12957">
                  <c:v>0.99055166107893933</c:v>
                </c:pt>
                <c:pt idx="12958">
                  <c:v>0.99359951234379751</c:v>
                </c:pt>
                <c:pt idx="12959">
                  <c:v>0.99055166107893933</c:v>
                </c:pt>
                <c:pt idx="12960">
                  <c:v>0.99055166107893933</c:v>
                </c:pt>
                <c:pt idx="12961">
                  <c:v>0.99055166107893933</c:v>
                </c:pt>
                <c:pt idx="12962">
                  <c:v>0.99055166107893933</c:v>
                </c:pt>
                <c:pt idx="12963">
                  <c:v>0.98750380981408115</c:v>
                </c:pt>
                <c:pt idx="12964">
                  <c:v>0.98445595854922274</c:v>
                </c:pt>
                <c:pt idx="12965">
                  <c:v>0.98445595854922274</c:v>
                </c:pt>
                <c:pt idx="12966">
                  <c:v>0.98445595854922274</c:v>
                </c:pt>
                <c:pt idx="12967">
                  <c:v>0.98445595854922274</c:v>
                </c:pt>
                <c:pt idx="12968">
                  <c:v>0.98445595854922274</c:v>
                </c:pt>
                <c:pt idx="12969">
                  <c:v>0.98445595854922274</c:v>
                </c:pt>
                <c:pt idx="12970">
                  <c:v>0.98140810728436456</c:v>
                </c:pt>
                <c:pt idx="12971">
                  <c:v>0.98140810728436456</c:v>
                </c:pt>
                <c:pt idx="12972">
                  <c:v>0.98140810728436456</c:v>
                </c:pt>
                <c:pt idx="12973">
                  <c:v>0.97836025601950616</c:v>
                </c:pt>
                <c:pt idx="12974">
                  <c:v>0.97836025601950616</c:v>
                </c:pt>
                <c:pt idx="12975">
                  <c:v>0.97531240475464798</c:v>
                </c:pt>
                <c:pt idx="12976">
                  <c:v>0.97531240475464798</c:v>
                </c:pt>
                <c:pt idx="12977">
                  <c:v>0.97531240475464798</c:v>
                </c:pt>
                <c:pt idx="12978">
                  <c:v>0.97531240475464798</c:v>
                </c:pt>
                <c:pt idx="12979">
                  <c:v>0.97226455348978968</c:v>
                </c:pt>
                <c:pt idx="12980">
                  <c:v>0.97531240475464798</c:v>
                </c:pt>
                <c:pt idx="12981">
                  <c:v>0.97226455348978968</c:v>
                </c:pt>
                <c:pt idx="12982">
                  <c:v>0.97226455348978968</c:v>
                </c:pt>
                <c:pt idx="12983">
                  <c:v>0.96921670222493139</c:v>
                </c:pt>
                <c:pt idx="12984">
                  <c:v>0.97226455348978968</c:v>
                </c:pt>
                <c:pt idx="12985">
                  <c:v>0.96921670222493139</c:v>
                </c:pt>
                <c:pt idx="12986">
                  <c:v>0.96921670222493139</c:v>
                </c:pt>
                <c:pt idx="12987">
                  <c:v>0.96921670222493139</c:v>
                </c:pt>
                <c:pt idx="12988">
                  <c:v>0.9661688509600731</c:v>
                </c:pt>
                <c:pt idx="12989">
                  <c:v>0.9661688509600731</c:v>
                </c:pt>
                <c:pt idx="12990">
                  <c:v>0.9661688509600731</c:v>
                </c:pt>
                <c:pt idx="12991">
                  <c:v>0.9661688509600731</c:v>
                </c:pt>
                <c:pt idx="12992">
                  <c:v>0.96312099969521492</c:v>
                </c:pt>
                <c:pt idx="12993">
                  <c:v>0.96312099969521492</c:v>
                </c:pt>
                <c:pt idx="12994">
                  <c:v>0.96007314843035652</c:v>
                </c:pt>
                <c:pt idx="12995">
                  <c:v>0.96007314843035652</c:v>
                </c:pt>
                <c:pt idx="12996">
                  <c:v>0.96007314843035652</c:v>
                </c:pt>
                <c:pt idx="12997">
                  <c:v>0.96007314843035652</c:v>
                </c:pt>
                <c:pt idx="12998">
                  <c:v>0.96007314843035652</c:v>
                </c:pt>
                <c:pt idx="12999">
                  <c:v>0.96007314843035652</c:v>
                </c:pt>
                <c:pt idx="13000">
                  <c:v>0.95702529716549833</c:v>
                </c:pt>
                <c:pt idx="13001">
                  <c:v>0.95702529716549833</c:v>
                </c:pt>
                <c:pt idx="13002">
                  <c:v>0.95702529716549833</c:v>
                </c:pt>
                <c:pt idx="13003">
                  <c:v>0.95702529716549833</c:v>
                </c:pt>
                <c:pt idx="13004">
                  <c:v>0.95702529716549833</c:v>
                </c:pt>
                <c:pt idx="13005">
                  <c:v>0.95397744590063993</c:v>
                </c:pt>
                <c:pt idx="13006">
                  <c:v>0.95092959463578175</c:v>
                </c:pt>
                <c:pt idx="13007">
                  <c:v>0.95092959463578175</c:v>
                </c:pt>
                <c:pt idx="13008">
                  <c:v>0.95092959463578175</c:v>
                </c:pt>
                <c:pt idx="13009">
                  <c:v>0.95397744590063993</c:v>
                </c:pt>
                <c:pt idx="13010">
                  <c:v>0.95397744590063993</c:v>
                </c:pt>
                <c:pt idx="13011">
                  <c:v>0.95397744590063993</c:v>
                </c:pt>
                <c:pt idx="13012">
                  <c:v>0.95092959463578175</c:v>
                </c:pt>
                <c:pt idx="13013">
                  <c:v>0.94788174337092346</c:v>
                </c:pt>
                <c:pt idx="13014">
                  <c:v>0.95092959463578175</c:v>
                </c:pt>
                <c:pt idx="13015">
                  <c:v>0.95092959463578175</c:v>
                </c:pt>
                <c:pt idx="13016">
                  <c:v>0.94788174337092346</c:v>
                </c:pt>
                <c:pt idx="13017">
                  <c:v>0.94788174337092346</c:v>
                </c:pt>
                <c:pt idx="13018">
                  <c:v>0.94788174337092346</c:v>
                </c:pt>
                <c:pt idx="13019">
                  <c:v>0.94788174337092346</c:v>
                </c:pt>
                <c:pt idx="13020">
                  <c:v>0.94483389210606517</c:v>
                </c:pt>
                <c:pt idx="13021">
                  <c:v>0.94483389210606517</c:v>
                </c:pt>
                <c:pt idx="13022">
                  <c:v>0.94483389210606517</c:v>
                </c:pt>
                <c:pt idx="13023">
                  <c:v>0.94483389210606517</c:v>
                </c:pt>
                <c:pt idx="13024">
                  <c:v>0.94483389210606517</c:v>
                </c:pt>
                <c:pt idx="13025">
                  <c:v>0.94178604084120687</c:v>
                </c:pt>
                <c:pt idx="13026">
                  <c:v>0.94178604084120687</c:v>
                </c:pt>
                <c:pt idx="13027">
                  <c:v>0.94178604084120687</c:v>
                </c:pt>
                <c:pt idx="13028">
                  <c:v>0.94178604084120687</c:v>
                </c:pt>
                <c:pt idx="13029">
                  <c:v>0.94178604084120687</c:v>
                </c:pt>
                <c:pt idx="13030">
                  <c:v>0.94178604084120687</c:v>
                </c:pt>
                <c:pt idx="13031">
                  <c:v>0.94178604084120687</c:v>
                </c:pt>
                <c:pt idx="13032">
                  <c:v>0.94178604084120687</c:v>
                </c:pt>
                <c:pt idx="13033">
                  <c:v>0.93873818957634869</c:v>
                </c:pt>
                <c:pt idx="13034">
                  <c:v>0.93873818957634869</c:v>
                </c:pt>
                <c:pt idx="13035">
                  <c:v>0.93873818957634869</c:v>
                </c:pt>
                <c:pt idx="13036">
                  <c:v>0.93873818957634869</c:v>
                </c:pt>
                <c:pt idx="13037">
                  <c:v>0.93873818957634869</c:v>
                </c:pt>
                <c:pt idx="13038">
                  <c:v>0.93873818957634869</c:v>
                </c:pt>
                <c:pt idx="13039">
                  <c:v>0.93873818957634869</c:v>
                </c:pt>
                <c:pt idx="13040">
                  <c:v>0.93873818957634869</c:v>
                </c:pt>
                <c:pt idx="13041">
                  <c:v>0.93873818957634869</c:v>
                </c:pt>
                <c:pt idx="13042">
                  <c:v>0.93569033831149029</c:v>
                </c:pt>
                <c:pt idx="13043">
                  <c:v>0.93569033831149029</c:v>
                </c:pt>
                <c:pt idx="13044">
                  <c:v>0.93873818957634869</c:v>
                </c:pt>
                <c:pt idx="13045">
                  <c:v>0.93873818957634869</c:v>
                </c:pt>
                <c:pt idx="13046">
                  <c:v>0.93569033831149029</c:v>
                </c:pt>
                <c:pt idx="13047">
                  <c:v>0.93569033831149029</c:v>
                </c:pt>
                <c:pt idx="13048">
                  <c:v>0.93569033831149029</c:v>
                </c:pt>
                <c:pt idx="13049">
                  <c:v>0.93569033831149029</c:v>
                </c:pt>
                <c:pt idx="13050">
                  <c:v>0.93569033831149029</c:v>
                </c:pt>
                <c:pt idx="13051">
                  <c:v>0.93569033831149029</c:v>
                </c:pt>
                <c:pt idx="13052">
                  <c:v>0.93569033831149029</c:v>
                </c:pt>
                <c:pt idx="13053">
                  <c:v>0.93569033831149029</c:v>
                </c:pt>
                <c:pt idx="13054">
                  <c:v>0.93569033831149029</c:v>
                </c:pt>
                <c:pt idx="13055">
                  <c:v>0.93873818957634869</c:v>
                </c:pt>
                <c:pt idx="13056">
                  <c:v>0.93873818957634869</c:v>
                </c:pt>
                <c:pt idx="13057">
                  <c:v>0.93873818957634869</c:v>
                </c:pt>
                <c:pt idx="13058">
                  <c:v>0.93569033831149029</c:v>
                </c:pt>
                <c:pt idx="13059">
                  <c:v>0.93873818957634869</c:v>
                </c:pt>
                <c:pt idx="13060">
                  <c:v>0.93873818957634869</c:v>
                </c:pt>
                <c:pt idx="13061">
                  <c:v>0.93873818957634869</c:v>
                </c:pt>
                <c:pt idx="13062">
                  <c:v>0.93873818957634869</c:v>
                </c:pt>
                <c:pt idx="13063">
                  <c:v>0.94178604084120687</c:v>
                </c:pt>
                <c:pt idx="13064">
                  <c:v>0.94178604084120687</c:v>
                </c:pt>
                <c:pt idx="13065">
                  <c:v>0.94178604084120687</c:v>
                </c:pt>
                <c:pt idx="13066">
                  <c:v>0.94178604084120687</c:v>
                </c:pt>
                <c:pt idx="13067">
                  <c:v>0.94483389210606517</c:v>
                </c:pt>
                <c:pt idx="13068">
                  <c:v>0.94483389210606517</c:v>
                </c:pt>
                <c:pt idx="13069">
                  <c:v>0.94483389210606517</c:v>
                </c:pt>
                <c:pt idx="13070">
                  <c:v>0.94788174337092346</c:v>
                </c:pt>
                <c:pt idx="13071">
                  <c:v>0.94788174337092346</c:v>
                </c:pt>
                <c:pt idx="13072">
                  <c:v>0.94788174337092346</c:v>
                </c:pt>
                <c:pt idx="13073">
                  <c:v>0.94788174337092346</c:v>
                </c:pt>
                <c:pt idx="13074">
                  <c:v>0.95092959463578175</c:v>
                </c:pt>
                <c:pt idx="13075">
                  <c:v>0.95092959463578175</c:v>
                </c:pt>
                <c:pt idx="13076">
                  <c:v>0.95092959463578175</c:v>
                </c:pt>
                <c:pt idx="13077">
                  <c:v>0.95397744590063993</c:v>
                </c:pt>
                <c:pt idx="13078">
                  <c:v>0.95702529716549833</c:v>
                </c:pt>
                <c:pt idx="13079">
                  <c:v>0.96007314843035652</c:v>
                </c:pt>
                <c:pt idx="13080">
                  <c:v>0.96007314843035652</c:v>
                </c:pt>
                <c:pt idx="13081">
                  <c:v>0.96007314843035652</c:v>
                </c:pt>
                <c:pt idx="13082">
                  <c:v>0.96312099969521492</c:v>
                </c:pt>
                <c:pt idx="13083">
                  <c:v>0.96312099969521492</c:v>
                </c:pt>
                <c:pt idx="13084">
                  <c:v>0.96921670222493139</c:v>
                </c:pt>
                <c:pt idx="13085">
                  <c:v>0.96921670222493139</c:v>
                </c:pt>
                <c:pt idx="13086">
                  <c:v>0.97226455348978968</c:v>
                </c:pt>
                <c:pt idx="13087">
                  <c:v>0.97226455348978968</c:v>
                </c:pt>
                <c:pt idx="13088">
                  <c:v>0.97531240475464798</c:v>
                </c:pt>
                <c:pt idx="13089">
                  <c:v>0.97836025601950616</c:v>
                </c:pt>
                <c:pt idx="13090">
                  <c:v>0.98140810728436456</c:v>
                </c:pt>
                <c:pt idx="13091">
                  <c:v>0.98140810728436456</c:v>
                </c:pt>
                <c:pt idx="13092">
                  <c:v>0.98445595854922274</c:v>
                </c:pt>
                <c:pt idx="13093">
                  <c:v>0.98445595854922274</c:v>
                </c:pt>
                <c:pt idx="13094">
                  <c:v>0.98750380981408115</c:v>
                </c:pt>
                <c:pt idx="13095">
                  <c:v>0.99055166107893933</c:v>
                </c:pt>
                <c:pt idx="13096">
                  <c:v>0.99359951234379751</c:v>
                </c:pt>
                <c:pt idx="13097">
                  <c:v>0.99359951234379751</c:v>
                </c:pt>
                <c:pt idx="13098">
                  <c:v>0.99664736360865591</c:v>
                </c:pt>
                <c:pt idx="13099">
                  <c:v>0.99664736360865591</c:v>
                </c:pt>
                <c:pt idx="13100">
                  <c:v>0.99969521487351409</c:v>
                </c:pt>
                <c:pt idx="13101">
                  <c:v>1.0027430661383725</c:v>
                </c:pt>
                <c:pt idx="13102">
                  <c:v>1.0057909174032307</c:v>
                </c:pt>
                <c:pt idx="13103">
                  <c:v>1.0088387686680891</c:v>
                </c:pt>
                <c:pt idx="13104">
                  <c:v>1.0088387686680891</c:v>
                </c:pt>
                <c:pt idx="13105">
                  <c:v>1.0118866199329473</c:v>
                </c:pt>
                <c:pt idx="13106">
                  <c:v>1.0149344711978054</c:v>
                </c:pt>
                <c:pt idx="13107">
                  <c:v>1.0149344711978054</c:v>
                </c:pt>
                <c:pt idx="13108">
                  <c:v>1.0149344711978054</c:v>
                </c:pt>
                <c:pt idx="13109">
                  <c:v>1.021030173727522</c:v>
                </c:pt>
                <c:pt idx="13110">
                  <c:v>1.021030173727522</c:v>
                </c:pt>
                <c:pt idx="13111">
                  <c:v>1.021030173727522</c:v>
                </c:pt>
                <c:pt idx="13112">
                  <c:v>1.021030173727522</c:v>
                </c:pt>
                <c:pt idx="13113">
                  <c:v>1.0271258762572386</c:v>
                </c:pt>
                <c:pt idx="13114">
                  <c:v>1.0271258762572386</c:v>
                </c:pt>
                <c:pt idx="13115">
                  <c:v>1.0301737275220968</c:v>
                </c:pt>
                <c:pt idx="13116">
                  <c:v>1.0301737275220968</c:v>
                </c:pt>
                <c:pt idx="13117">
                  <c:v>1.0332215787869552</c:v>
                </c:pt>
                <c:pt idx="13118">
                  <c:v>1.0332215787869552</c:v>
                </c:pt>
                <c:pt idx="13119">
                  <c:v>1.0332215787869552</c:v>
                </c:pt>
                <c:pt idx="13120">
                  <c:v>1.0362694300518134</c:v>
                </c:pt>
                <c:pt idx="13121">
                  <c:v>1.0362694300518134</c:v>
                </c:pt>
                <c:pt idx="13122">
                  <c:v>1.0393172813166718</c:v>
                </c:pt>
                <c:pt idx="13123">
                  <c:v>1.0393172813166718</c:v>
                </c:pt>
                <c:pt idx="13124">
                  <c:v>1.0393172813166718</c:v>
                </c:pt>
                <c:pt idx="13125">
                  <c:v>1.04236513258153</c:v>
                </c:pt>
                <c:pt idx="13126">
                  <c:v>1.04236513258153</c:v>
                </c:pt>
                <c:pt idx="13127">
                  <c:v>1.04236513258153</c:v>
                </c:pt>
                <c:pt idx="13128">
                  <c:v>1.04236513258153</c:v>
                </c:pt>
                <c:pt idx="13129">
                  <c:v>1.0454129838463884</c:v>
                </c:pt>
                <c:pt idx="13130">
                  <c:v>1.0454129838463884</c:v>
                </c:pt>
                <c:pt idx="13131">
                  <c:v>1.0454129838463884</c:v>
                </c:pt>
                <c:pt idx="13132">
                  <c:v>1.0484608351112465</c:v>
                </c:pt>
                <c:pt idx="13133">
                  <c:v>1.0484608351112465</c:v>
                </c:pt>
                <c:pt idx="13134">
                  <c:v>1.0484608351112465</c:v>
                </c:pt>
                <c:pt idx="13135">
                  <c:v>1.0484608351112465</c:v>
                </c:pt>
                <c:pt idx="13136">
                  <c:v>1.0484608351112465</c:v>
                </c:pt>
                <c:pt idx="13137">
                  <c:v>1.0484608351112465</c:v>
                </c:pt>
                <c:pt idx="13138">
                  <c:v>1.0484608351112465</c:v>
                </c:pt>
                <c:pt idx="13139">
                  <c:v>1.0484608351112465</c:v>
                </c:pt>
                <c:pt idx="13140">
                  <c:v>1.051508686376105</c:v>
                </c:pt>
                <c:pt idx="13141">
                  <c:v>1.051508686376105</c:v>
                </c:pt>
                <c:pt idx="13142">
                  <c:v>1.051508686376105</c:v>
                </c:pt>
                <c:pt idx="13143">
                  <c:v>1.051508686376105</c:v>
                </c:pt>
                <c:pt idx="13144">
                  <c:v>1.051508686376105</c:v>
                </c:pt>
                <c:pt idx="13145">
                  <c:v>1.051508686376105</c:v>
                </c:pt>
                <c:pt idx="13146">
                  <c:v>1.0545565376409631</c:v>
                </c:pt>
                <c:pt idx="13147">
                  <c:v>1.051508686376105</c:v>
                </c:pt>
                <c:pt idx="13148">
                  <c:v>1.051508686376105</c:v>
                </c:pt>
                <c:pt idx="13149">
                  <c:v>1.051508686376105</c:v>
                </c:pt>
                <c:pt idx="13150">
                  <c:v>1.051508686376105</c:v>
                </c:pt>
                <c:pt idx="13151">
                  <c:v>1.051508686376105</c:v>
                </c:pt>
                <c:pt idx="13152">
                  <c:v>1.051508686376105</c:v>
                </c:pt>
                <c:pt idx="13153">
                  <c:v>1.051508686376105</c:v>
                </c:pt>
                <c:pt idx="13154">
                  <c:v>1.051508686376105</c:v>
                </c:pt>
                <c:pt idx="13155">
                  <c:v>1.051508686376105</c:v>
                </c:pt>
                <c:pt idx="13156">
                  <c:v>1.051508686376105</c:v>
                </c:pt>
                <c:pt idx="13157">
                  <c:v>1.051508686376105</c:v>
                </c:pt>
                <c:pt idx="13158">
                  <c:v>1.051508686376105</c:v>
                </c:pt>
                <c:pt idx="13159">
                  <c:v>1.0484608351112465</c:v>
                </c:pt>
                <c:pt idx="13160">
                  <c:v>1.0484608351112465</c:v>
                </c:pt>
                <c:pt idx="13161">
                  <c:v>1.0484608351112465</c:v>
                </c:pt>
                <c:pt idx="13162">
                  <c:v>1.0484608351112465</c:v>
                </c:pt>
                <c:pt idx="13163">
                  <c:v>1.0484608351112465</c:v>
                </c:pt>
                <c:pt idx="13164">
                  <c:v>1.0484608351112465</c:v>
                </c:pt>
                <c:pt idx="13165">
                  <c:v>1.0454129838463884</c:v>
                </c:pt>
                <c:pt idx="13166">
                  <c:v>1.0454129838463884</c:v>
                </c:pt>
                <c:pt idx="13167">
                  <c:v>1.0454129838463884</c:v>
                </c:pt>
                <c:pt idx="13168">
                  <c:v>1.0454129838463884</c:v>
                </c:pt>
                <c:pt idx="13169">
                  <c:v>1.0454129838463884</c:v>
                </c:pt>
                <c:pt idx="13170">
                  <c:v>1.0454129838463884</c:v>
                </c:pt>
                <c:pt idx="13171">
                  <c:v>1.0454129838463884</c:v>
                </c:pt>
                <c:pt idx="13172">
                  <c:v>1.04236513258153</c:v>
                </c:pt>
                <c:pt idx="13173">
                  <c:v>1.04236513258153</c:v>
                </c:pt>
                <c:pt idx="13174">
                  <c:v>1.04236513258153</c:v>
                </c:pt>
                <c:pt idx="13175">
                  <c:v>1.04236513258153</c:v>
                </c:pt>
                <c:pt idx="13176">
                  <c:v>1.0393172813166718</c:v>
                </c:pt>
                <c:pt idx="13177">
                  <c:v>1.0393172813166718</c:v>
                </c:pt>
                <c:pt idx="13178">
                  <c:v>1.0393172813166718</c:v>
                </c:pt>
                <c:pt idx="13179">
                  <c:v>1.0393172813166718</c:v>
                </c:pt>
                <c:pt idx="13180">
                  <c:v>1.0362694300518134</c:v>
                </c:pt>
                <c:pt idx="13181">
                  <c:v>1.0362694300518134</c:v>
                </c:pt>
                <c:pt idx="13182">
                  <c:v>1.0362694300518134</c:v>
                </c:pt>
                <c:pt idx="13183">
                  <c:v>1.0332215787869552</c:v>
                </c:pt>
                <c:pt idx="13184">
                  <c:v>1.0332215787869552</c:v>
                </c:pt>
                <c:pt idx="13185">
                  <c:v>1.0332215787869552</c:v>
                </c:pt>
                <c:pt idx="13186">
                  <c:v>1.0332215787869552</c:v>
                </c:pt>
                <c:pt idx="13187">
                  <c:v>1.0301737275220968</c:v>
                </c:pt>
                <c:pt idx="13188">
                  <c:v>1.0301737275220968</c:v>
                </c:pt>
                <c:pt idx="13189">
                  <c:v>1.0301737275220968</c:v>
                </c:pt>
                <c:pt idx="13190">
                  <c:v>1.0301737275220968</c:v>
                </c:pt>
                <c:pt idx="13191">
                  <c:v>1.0271258762572386</c:v>
                </c:pt>
                <c:pt idx="13192">
                  <c:v>1.0271258762572386</c:v>
                </c:pt>
                <c:pt idx="13193">
                  <c:v>1.0271258762572386</c:v>
                </c:pt>
                <c:pt idx="13194">
                  <c:v>1.0240780249923802</c:v>
                </c:pt>
                <c:pt idx="13195">
                  <c:v>1.0240780249923802</c:v>
                </c:pt>
                <c:pt idx="13196">
                  <c:v>1.0240780249923802</c:v>
                </c:pt>
                <c:pt idx="13197">
                  <c:v>1.021030173727522</c:v>
                </c:pt>
                <c:pt idx="13198">
                  <c:v>1.021030173727522</c:v>
                </c:pt>
                <c:pt idx="13199">
                  <c:v>1.021030173727522</c:v>
                </c:pt>
                <c:pt idx="13200">
                  <c:v>1.0179823224626638</c:v>
                </c:pt>
                <c:pt idx="13201">
                  <c:v>1.0179823224626638</c:v>
                </c:pt>
                <c:pt idx="13202">
                  <c:v>1.0179823224626638</c:v>
                </c:pt>
                <c:pt idx="13203">
                  <c:v>1.0179823224626638</c:v>
                </c:pt>
                <c:pt idx="13204">
                  <c:v>1.0179823224626638</c:v>
                </c:pt>
                <c:pt idx="13205">
                  <c:v>1.0149344711978054</c:v>
                </c:pt>
                <c:pt idx="13206">
                  <c:v>1.0149344711978054</c:v>
                </c:pt>
                <c:pt idx="13207">
                  <c:v>1.0118866199329473</c:v>
                </c:pt>
                <c:pt idx="13208">
                  <c:v>1.0118866199329473</c:v>
                </c:pt>
                <c:pt idx="13209">
                  <c:v>1.0118866199329473</c:v>
                </c:pt>
                <c:pt idx="13210">
                  <c:v>1.0118866199329473</c:v>
                </c:pt>
                <c:pt idx="13211">
                  <c:v>1.0118866199329473</c:v>
                </c:pt>
                <c:pt idx="13212">
                  <c:v>1.0118866199329473</c:v>
                </c:pt>
                <c:pt idx="13213">
                  <c:v>1.0088387686680891</c:v>
                </c:pt>
                <c:pt idx="13214">
                  <c:v>1.0088387686680891</c:v>
                </c:pt>
                <c:pt idx="13215">
                  <c:v>1.0057909174032307</c:v>
                </c:pt>
                <c:pt idx="13216">
                  <c:v>1.0057909174032307</c:v>
                </c:pt>
                <c:pt idx="13217">
                  <c:v>1.0027430661383725</c:v>
                </c:pt>
                <c:pt idx="13218">
                  <c:v>1.0027430661383725</c:v>
                </c:pt>
                <c:pt idx="13219">
                  <c:v>1.0027430661383725</c:v>
                </c:pt>
                <c:pt idx="13220">
                  <c:v>1.0027430661383725</c:v>
                </c:pt>
                <c:pt idx="13221">
                  <c:v>1.0027430661383725</c:v>
                </c:pt>
                <c:pt idx="13222">
                  <c:v>0.99969521487351409</c:v>
                </c:pt>
                <c:pt idx="13223">
                  <c:v>0.99969521487351409</c:v>
                </c:pt>
                <c:pt idx="13224">
                  <c:v>0.99664736360865591</c:v>
                </c:pt>
                <c:pt idx="13225">
                  <c:v>0.99664736360865591</c:v>
                </c:pt>
                <c:pt idx="13226">
                  <c:v>0.99664736360865591</c:v>
                </c:pt>
                <c:pt idx="13227">
                  <c:v>0.99664736360865591</c:v>
                </c:pt>
                <c:pt idx="13228">
                  <c:v>0.99664736360865591</c:v>
                </c:pt>
                <c:pt idx="13229">
                  <c:v>0.99359951234379751</c:v>
                </c:pt>
                <c:pt idx="13230">
                  <c:v>0.99359951234379751</c:v>
                </c:pt>
                <c:pt idx="13231">
                  <c:v>0.99359951234379751</c:v>
                </c:pt>
                <c:pt idx="13232">
                  <c:v>0.99055166107893933</c:v>
                </c:pt>
                <c:pt idx="13233">
                  <c:v>0.99055166107893933</c:v>
                </c:pt>
                <c:pt idx="13234">
                  <c:v>0.99055166107893933</c:v>
                </c:pt>
                <c:pt idx="13235">
                  <c:v>0.99055166107893933</c:v>
                </c:pt>
                <c:pt idx="13236">
                  <c:v>0.98750380981408115</c:v>
                </c:pt>
                <c:pt idx="13237">
                  <c:v>0.98750380981408115</c:v>
                </c:pt>
                <c:pt idx="13238">
                  <c:v>0.98750380981408115</c:v>
                </c:pt>
                <c:pt idx="13239">
                  <c:v>0.98445595854922274</c:v>
                </c:pt>
                <c:pt idx="13240">
                  <c:v>0.98445595854922274</c:v>
                </c:pt>
                <c:pt idx="13241">
                  <c:v>0.98140810728436456</c:v>
                </c:pt>
                <c:pt idx="13242">
                  <c:v>0.98140810728436456</c:v>
                </c:pt>
                <c:pt idx="13243">
                  <c:v>0.98140810728436456</c:v>
                </c:pt>
                <c:pt idx="13244">
                  <c:v>0.98140810728436456</c:v>
                </c:pt>
                <c:pt idx="13245">
                  <c:v>0.98140810728436456</c:v>
                </c:pt>
                <c:pt idx="13246">
                  <c:v>0.97836025601950616</c:v>
                </c:pt>
                <c:pt idx="13247">
                  <c:v>0.97836025601950616</c:v>
                </c:pt>
                <c:pt idx="13248">
                  <c:v>0.97836025601950616</c:v>
                </c:pt>
                <c:pt idx="13249">
                  <c:v>0.97836025601950616</c:v>
                </c:pt>
                <c:pt idx="13250">
                  <c:v>0.97531240475464798</c:v>
                </c:pt>
                <c:pt idx="13251">
                  <c:v>0.97531240475464798</c:v>
                </c:pt>
                <c:pt idx="13252">
                  <c:v>0.97531240475464798</c:v>
                </c:pt>
                <c:pt idx="13253">
                  <c:v>0.97531240475464798</c:v>
                </c:pt>
                <c:pt idx="13254">
                  <c:v>0.97226455348978968</c:v>
                </c:pt>
                <c:pt idx="13255">
                  <c:v>0.97226455348978968</c:v>
                </c:pt>
                <c:pt idx="13256">
                  <c:v>0.97226455348978968</c:v>
                </c:pt>
                <c:pt idx="13257">
                  <c:v>0.97226455348978968</c:v>
                </c:pt>
                <c:pt idx="13258">
                  <c:v>0.96921670222493139</c:v>
                </c:pt>
                <c:pt idx="13259">
                  <c:v>0.96921670222493139</c:v>
                </c:pt>
                <c:pt idx="13260">
                  <c:v>0.96921670222493139</c:v>
                </c:pt>
                <c:pt idx="13261">
                  <c:v>0.96921670222493139</c:v>
                </c:pt>
                <c:pt idx="13262">
                  <c:v>0.9661688509600731</c:v>
                </c:pt>
                <c:pt idx="13263">
                  <c:v>0.9661688509600731</c:v>
                </c:pt>
                <c:pt idx="13264">
                  <c:v>0.9661688509600731</c:v>
                </c:pt>
                <c:pt idx="13265">
                  <c:v>0.9661688509600731</c:v>
                </c:pt>
                <c:pt idx="13266">
                  <c:v>0.9661688509600731</c:v>
                </c:pt>
                <c:pt idx="13267">
                  <c:v>0.96312099969521492</c:v>
                </c:pt>
                <c:pt idx="13268">
                  <c:v>0.96007314843035652</c:v>
                </c:pt>
                <c:pt idx="13269">
                  <c:v>0.96007314843035652</c:v>
                </c:pt>
                <c:pt idx="13270">
                  <c:v>0.96007314843035652</c:v>
                </c:pt>
                <c:pt idx="13271">
                  <c:v>0.96007314843035652</c:v>
                </c:pt>
                <c:pt idx="13272">
                  <c:v>0.96007314843035652</c:v>
                </c:pt>
                <c:pt idx="13273">
                  <c:v>0.96007314843035652</c:v>
                </c:pt>
                <c:pt idx="13274">
                  <c:v>0.95702529716549833</c:v>
                </c:pt>
                <c:pt idx="13275">
                  <c:v>0.95702529716549833</c:v>
                </c:pt>
                <c:pt idx="13276">
                  <c:v>0.95702529716549833</c:v>
                </c:pt>
                <c:pt idx="13277">
                  <c:v>0.95702529716549833</c:v>
                </c:pt>
                <c:pt idx="13278">
                  <c:v>0.95397744590063993</c:v>
                </c:pt>
                <c:pt idx="13279">
                  <c:v>0.95397744590063993</c:v>
                </c:pt>
                <c:pt idx="13280">
                  <c:v>0.95397744590063993</c:v>
                </c:pt>
                <c:pt idx="13281">
                  <c:v>0.95397744590063993</c:v>
                </c:pt>
                <c:pt idx="13282">
                  <c:v>0.95397744590063993</c:v>
                </c:pt>
                <c:pt idx="13283">
                  <c:v>0.95397744590063993</c:v>
                </c:pt>
                <c:pt idx="13284">
                  <c:v>0.95092959463578175</c:v>
                </c:pt>
                <c:pt idx="13285">
                  <c:v>0.95092959463578175</c:v>
                </c:pt>
                <c:pt idx="13286">
                  <c:v>0.95092959463578175</c:v>
                </c:pt>
                <c:pt idx="13287">
                  <c:v>0.95092959463578175</c:v>
                </c:pt>
                <c:pt idx="13288">
                  <c:v>0.95092959463578175</c:v>
                </c:pt>
                <c:pt idx="13289">
                  <c:v>0.94788174337092346</c:v>
                </c:pt>
                <c:pt idx="13290">
                  <c:v>0.94788174337092346</c:v>
                </c:pt>
                <c:pt idx="13291">
                  <c:v>0.94788174337092346</c:v>
                </c:pt>
                <c:pt idx="13292">
                  <c:v>0.94483389210606517</c:v>
                </c:pt>
                <c:pt idx="13293">
                  <c:v>0.94483389210606517</c:v>
                </c:pt>
                <c:pt idx="13294">
                  <c:v>0.94483389210606517</c:v>
                </c:pt>
                <c:pt idx="13295">
                  <c:v>0.94483389210606517</c:v>
                </c:pt>
                <c:pt idx="13296">
                  <c:v>0.94178604084120687</c:v>
                </c:pt>
                <c:pt idx="13297">
                  <c:v>0.94178604084120687</c:v>
                </c:pt>
                <c:pt idx="13298">
                  <c:v>0.94178604084120687</c:v>
                </c:pt>
                <c:pt idx="13299">
                  <c:v>0.94178604084120687</c:v>
                </c:pt>
                <c:pt idx="13300">
                  <c:v>0.94178604084120687</c:v>
                </c:pt>
                <c:pt idx="13301">
                  <c:v>0.94178604084120687</c:v>
                </c:pt>
                <c:pt idx="13302">
                  <c:v>0.94178604084120687</c:v>
                </c:pt>
                <c:pt idx="13303">
                  <c:v>0.93873818957634869</c:v>
                </c:pt>
                <c:pt idx="13304">
                  <c:v>0.93873818957634869</c:v>
                </c:pt>
                <c:pt idx="13305">
                  <c:v>0.93569033831149029</c:v>
                </c:pt>
                <c:pt idx="13306">
                  <c:v>0.93873818957634869</c:v>
                </c:pt>
                <c:pt idx="13307">
                  <c:v>0.93569033831149029</c:v>
                </c:pt>
                <c:pt idx="13308">
                  <c:v>0.93569033831149029</c:v>
                </c:pt>
                <c:pt idx="13309">
                  <c:v>0.93569033831149029</c:v>
                </c:pt>
                <c:pt idx="13310">
                  <c:v>0.93569033831149029</c:v>
                </c:pt>
                <c:pt idx="13311">
                  <c:v>0.93569033831149029</c:v>
                </c:pt>
                <c:pt idx="13312">
                  <c:v>0.93569033831149029</c:v>
                </c:pt>
                <c:pt idx="13313">
                  <c:v>0.93569033831149029</c:v>
                </c:pt>
                <c:pt idx="13314">
                  <c:v>0.93569033831149029</c:v>
                </c:pt>
                <c:pt idx="13315">
                  <c:v>0.93569033831149029</c:v>
                </c:pt>
                <c:pt idx="13316">
                  <c:v>0.93569033831149029</c:v>
                </c:pt>
                <c:pt idx="13317">
                  <c:v>0.93873818957634869</c:v>
                </c:pt>
                <c:pt idx="13318">
                  <c:v>0.93873818957634869</c:v>
                </c:pt>
                <c:pt idx="13319">
                  <c:v>0.93569033831149029</c:v>
                </c:pt>
                <c:pt idx="13320">
                  <c:v>0.93569033831149029</c:v>
                </c:pt>
                <c:pt idx="13321">
                  <c:v>0.93873818957634869</c:v>
                </c:pt>
                <c:pt idx="13322">
                  <c:v>0.93873818957634869</c:v>
                </c:pt>
                <c:pt idx="13323">
                  <c:v>0.93873818957634869</c:v>
                </c:pt>
                <c:pt idx="13324">
                  <c:v>0.93569033831149029</c:v>
                </c:pt>
                <c:pt idx="13325">
                  <c:v>0.93873818957634869</c:v>
                </c:pt>
                <c:pt idx="13326">
                  <c:v>0.93873818957634869</c:v>
                </c:pt>
                <c:pt idx="13327">
                  <c:v>0.93873818957634869</c:v>
                </c:pt>
                <c:pt idx="13328">
                  <c:v>0.94178604084120687</c:v>
                </c:pt>
                <c:pt idx="13329">
                  <c:v>0.94178604084120687</c:v>
                </c:pt>
                <c:pt idx="13330">
                  <c:v>0.94483389210606517</c:v>
                </c:pt>
                <c:pt idx="13331">
                  <c:v>0.94483389210606517</c:v>
                </c:pt>
                <c:pt idx="13332">
                  <c:v>0.94483389210606517</c:v>
                </c:pt>
                <c:pt idx="13333">
                  <c:v>0.94788174337092346</c:v>
                </c:pt>
                <c:pt idx="13334">
                  <c:v>0.94788174337092346</c:v>
                </c:pt>
                <c:pt idx="13335">
                  <c:v>0.95092959463578175</c:v>
                </c:pt>
                <c:pt idx="13336">
                  <c:v>0.95397744590063993</c:v>
                </c:pt>
                <c:pt idx="13337">
                  <c:v>0.95397744590063993</c:v>
                </c:pt>
                <c:pt idx="13338">
                  <c:v>0.95702529716549833</c:v>
                </c:pt>
                <c:pt idx="13339">
                  <c:v>0.96007314843035652</c:v>
                </c:pt>
                <c:pt idx="13340">
                  <c:v>0.96007314843035652</c:v>
                </c:pt>
                <c:pt idx="13341">
                  <c:v>0.96007314843035652</c:v>
                </c:pt>
                <c:pt idx="13342">
                  <c:v>0.96312099969521492</c:v>
                </c:pt>
                <c:pt idx="13343">
                  <c:v>0.9661688509600731</c:v>
                </c:pt>
                <c:pt idx="13344">
                  <c:v>0.96921670222493139</c:v>
                </c:pt>
                <c:pt idx="13345">
                  <c:v>0.97226455348978968</c:v>
                </c:pt>
                <c:pt idx="13346">
                  <c:v>0.97531240475464798</c:v>
                </c:pt>
                <c:pt idx="13347">
                  <c:v>0.97836025601950616</c:v>
                </c:pt>
                <c:pt idx="13348">
                  <c:v>0.98140810728436456</c:v>
                </c:pt>
                <c:pt idx="13349">
                  <c:v>0.98445595854922274</c:v>
                </c:pt>
                <c:pt idx="13350">
                  <c:v>0.98750380981408115</c:v>
                </c:pt>
                <c:pt idx="13351">
                  <c:v>0.99055166107893933</c:v>
                </c:pt>
                <c:pt idx="13352">
                  <c:v>0.99359951234379751</c:v>
                </c:pt>
                <c:pt idx="13353">
                  <c:v>0.99664736360865591</c:v>
                </c:pt>
                <c:pt idx="13354">
                  <c:v>1.0027430661383725</c:v>
                </c:pt>
                <c:pt idx="13355">
                  <c:v>1.0027430661383725</c:v>
                </c:pt>
                <c:pt idx="13356">
                  <c:v>1.0057909174032307</c:v>
                </c:pt>
                <c:pt idx="13357">
                  <c:v>1.0118866199329473</c:v>
                </c:pt>
                <c:pt idx="13358">
                  <c:v>1.0149344711978054</c:v>
                </c:pt>
                <c:pt idx="13359">
                  <c:v>1.0179823224626638</c:v>
                </c:pt>
                <c:pt idx="13360">
                  <c:v>1.021030173727522</c:v>
                </c:pt>
                <c:pt idx="13361">
                  <c:v>1.0240780249923802</c:v>
                </c:pt>
                <c:pt idx="13362">
                  <c:v>1.0301737275220968</c:v>
                </c:pt>
                <c:pt idx="13363">
                  <c:v>1.0332215787869552</c:v>
                </c:pt>
                <c:pt idx="13364">
                  <c:v>1.0362694300518134</c:v>
                </c:pt>
                <c:pt idx="13365">
                  <c:v>1.0362694300518134</c:v>
                </c:pt>
                <c:pt idx="13366">
                  <c:v>1.04236513258153</c:v>
                </c:pt>
                <c:pt idx="13367">
                  <c:v>1.04236513258153</c:v>
                </c:pt>
                <c:pt idx="13368">
                  <c:v>1.0454129838463884</c:v>
                </c:pt>
                <c:pt idx="13369">
                  <c:v>1.0484608351112465</c:v>
                </c:pt>
                <c:pt idx="13370">
                  <c:v>1.051508686376105</c:v>
                </c:pt>
                <c:pt idx="13371">
                  <c:v>1.0545565376409631</c:v>
                </c:pt>
                <c:pt idx="13372">
                  <c:v>1.0606522401706797</c:v>
                </c:pt>
                <c:pt idx="13373">
                  <c:v>1.0637000914355379</c:v>
                </c:pt>
                <c:pt idx="13374">
                  <c:v>1.0637000914355379</c:v>
                </c:pt>
                <c:pt idx="13375">
                  <c:v>1.0667479427003961</c:v>
                </c:pt>
                <c:pt idx="13376">
                  <c:v>1.0697957939652545</c:v>
                </c:pt>
                <c:pt idx="13377">
                  <c:v>1.0697957939652545</c:v>
                </c:pt>
                <c:pt idx="13378">
                  <c:v>1.0728436452301127</c:v>
                </c:pt>
                <c:pt idx="13379">
                  <c:v>1.0758914964949708</c:v>
                </c:pt>
                <c:pt idx="13380">
                  <c:v>1.0758914964949708</c:v>
                </c:pt>
                <c:pt idx="13381">
                  <c:v>1.0789393477598292</c:v>
                </c:pt>
                <c:pt idx="13382">
                  <c:v>1.0819871990246874</c:v>
                </c:pt>
                <c:pt idx="13383">
                  <c:v>1.0819871990246874</c:v>
                </c:pt>
                <c:pt idx="13384">
                  <c:v>1.0850350502895458</c:v>
                </c:pt>
                <c:pt idx="13385">
                  <c:v>1.088082901554404</c:v>
                </c:pt>
                <c:pt idx="13386">
                  <c:v>1.088082901554404</c:v>
                </c:pt>
                <c:pt idx="13387">
                  <c:v>1.097226455348979</c:v>
                </c:pt>
                <c:pt idx="13388">
                  <c:v>1.0941786040841206</c:v>
                </c:pt>
                <c:pt idx="13389">
                  <c:v>1.0941786040841206</c:v>
                </c:pt>
                <c:pt idx="13390">
                  <c:v>1.0941786040841206</c:v>
                </c:pt>
                <c:pt idx="13391">
                  <c:v>1.0941786040841206</c:v>
                </c:pt>
                <c:pt idx="13392">
                  <c:v>1.097226455348979</c:v>
                </c:pt>
                <c:pt idx="13393">
                  <c:v>1.097226455348979</c:v>
                </c:pt>
                <c:pt idx="13394">
                  <c:v>1.1002743066138372</c:v>
                </c:pt>
                <c:pt idx="13395">
                  <c:v>1.1002743066138372</c:v>
                </c:pt>
                <c:pt idx="13396">
                  <c:v>1.1002743066138372</c:v>
                </c:pt>
                <c:pt idx="13397">
                  <c:v>1.1002743066138372</c:v>
                </c:pt>
                <c:pt idx="13398">
                  <c:v>1.1002743066138372</c:v>
                </c:pt>
                <c:pt idx="13399">
                  <c:v>1.1002743066138372</c:v>
                </c:pt>
                <c:pt idx="13400">
                  <c:v>1.1033221578786956</c:v>
                </c:pt>
                <c:pt idx="13401">
                  <c:v>1.1033221578786956</c:v>
                </c:pt>
                <c:pt idx="13402">
                  <c:v>1.1033221578786956</c:v>
                </c:pt>
                <c:pt idx="13403">
                  <c:v>1.1033221578786956</c:v>
                </c:pt>
                <c:pt idx="13404">
                  <c:v>1.1033221578786956</c:v>
                </c:pt>
                <c:pt idx="13405">
                  <c:v>1.1033221578786956</c:v>
                </c:pt>
                <c:pt idx="13406">
                  <c:v>1.1033221578786956</c:v>
                </c:pt>
                <c:pt idx="13407">
                  <c:v>1.1033221578786956</c:v>
                </c:pt>
                <c:pt idx="13408">
                  <c:v>1.1033221578786956</c:v>
                </c:pt>
                <c:pt idx="13409">
                  <c:v>1.1033221578786956</c:v>
                </c:pt>
                <c:pt idx="13410">
                  <c:v>1.1063700091435538</c:v>
                </c:pt>
                <c:pt idx="13411">
                  <c:v>1.1063700091435538</c:v>
                </c:pt>
                <c:pt idx="13412">
                  <c:v>1.1033221578786956</c:v>
                </c:pt>
                <c:pt idx="13413">
                  <c:v>1.1033221578786956</c:v>
                </c:pt>
                <c:pt idx="13414">
                  <c:v>1.1033221578786956</c:v>
                </c:pt>
                <c:pt idx="13415">
                  <c:v>1.1033221578786956</c:v>
                </c:pt>
                <c:pt idx="13416">
                  <c:v>1.1033221578786956</c:v>
                </c:pt>
                <c:pt idx="13417">
                  <c:v>1.1033221578786956</c:v>
                </c:pt>
                <c:pt idx="13418">
                  <c:v>1.1033221578786956</c:v>
                </c:pt>
                <c:pt idx="13419">
                  <c:v>1.1033221578786956</c:v>
                </c:pt>
                <c:pt idx="13420">
                  <c:v>1.1002743066138372</c:v>
                </c:pt>
                <c:pt idx="13421">
                  <c:v>1.1002743066138372</c:v>
                </c:pt>
                <c:pt idx="13422">
                  <c:v>1.1002743066138372</c:v>
                </c:pt>
                <c:pt idx="13423">
                  <c:v>1.1002743066138372</c:v>
                </c:pt>
                <c:pt idx="13424">
                  <c:v>1.1002743066138372</c:v>
                </c:pt>
                <c:pt idx="13425">
                  <c:v>1.1002743066138372</c:v>
                </c:pt>
                <c:pt idx="13426">
                  <c:v>1.1002743066138372</c:v>
                </c:pt>
                <c:pt idx="13427">
                  <c:v>1.097226455348979</c:v>
                </c:pt>
                <c:pt idx="13428">
                  <c:v>1.097226455348979</c:v>
                </c:pt>
                <c:pt idx="13429">
                  <c:v>1.097226455348979</c:v>
                </c:pt>
                <c:pt idx="13430">
                  <c:v>1.0941786040841206</c:v>
                </c:pt>
                <c:pt idx="13431">
                  <c:v>1.0941786040841206</c:v>
                </c:pt>
                <c:pt idx="13432">
                  <c:v>1.0941786040841206</c:v>
                </c:pt>
                <c:pt idx="13433">
                  <c:v>1.0941786040841206</c:v>
                </c:pt>
                <c:pt idx="13434">
                  <c:v>1.0911307528192624</c:v>
                </c:pt>
                <c:pt idx="13435">
                  <c:v>1.0911307528192624</c:v>
                </c:pt>
                <c:pt idx="13436">
                  <c:v>1.0911307528192624</c:v>
                </c:pt>
                <c:pt idx="13437">
                  <c:v>1.088082901554404</c:v>
                </c:pt>
                <c:pt idx="13438">
                  <c:v>1.088082901554404</c:v>
                </c:pt>
                <c:pt idx="13439">
                  <c:v>1.0850350502895458</c:v>
                </c:pt>
                <c:pt idx="13440">
                  <c:v>1.088082901554404</c:v>
                </c:pt>
                <c:pt idx="13441">
                  <c:v>1.0850350502895458</c:v>
                </c:pt>
                <c:pt idx="13442">
                  <c:v>1.0850350502895458</c:v>
                </c:pt>
                <c:pt idx="13443">
                  <c:v>1.0850350502895458</c:v>
                </c:pt>
                <c:pt idx="13444">
                  <c:v>1.0850350502895458</c:v>
                </c:pt>
                <c:pt idx="13445">
                  <c:v>1.0819871990246874</c:v>
                </c:pt>
                <c:pt idx="13446">
                  <c:v>1.0789393477598292</c:v>
                </c:pt>
                <c:pt idx="13447">
                  <c:v>1.0789393477598292</c:v>
                </c:pt>
                <c:pt idx="13448">
                  <c:v>1.0789393477598292</c:v>
                </c:pt>
                <c:pt idx="13449">
                  <c:v>1.0789393477598292</c:v>
                </c:pt>
                <c:pt idx="13450">
                  <c:v>1.0789393477598292</c:v>
                </c:pt>
                <c:pt idx="13451">
                  <c:v>1.0758914964949708</c:v>
                </c:pt>
                <c:pt idx="13452">
                  <c:v>1.0728436452301127</c:v>
                </c:pt>
                <c:pt idx="13453">
                  <c:v>1.0728436452301127</c:v>
                </c:pt>
                <c:pt idx="13454">
                  <c:v>1.0728436452301127</c:v>
                </c:pt>
                <c:pt idx="13455">
                  <c:v>1.0697957939652545</c:v>
                </c:pt>
                <c:pt idx="13456">
                  <c:v>1.0697957939652545</c:v>
                </c:pt>
                <c:pt idx="13457">
                  <c:v>1.0697957939652545</c:v>
                </c:pt>
                <c:pt idx="13458">
                  <c:v>1.0697957939652545</c:v>
                </c:pt>
                <c:pt idx="13459">
                  <c:v>1.0667479427003961</c:v>
                </c:pt>
                <c:pt idx="13460">
                  <c:v>1.0637000914355379</c:v>
                </c:pt>
                <c:pt idx="13461">
                  <c:v>1.0637000914355379</c:v>
                </c:pt>
                <c:pt idx="13462">
                  <c:v>1.0606522401706797</c:v>
                </c:pt>
                <c:pt idx="13463">
                  <c:v>1.0606522401706797</c:v>
                </c:pt>
                <c:pt idx="13464">
                  <c:v>1.0606522401706797</c:v>
                </c:pt>
                <c:pt idx="13465">
                  <c:v>1.0576043889058213</c:v>
                </c:pt>
                <c:pt idx="13466">
                  <c:v>1.0576043889058213</c:v>
                </c:pt>
                <c:pt idx="13467">
                  <c:v>1.0576043889058213</c:v>
                </c:pt>
                <c:pt idx="13468">
                  <c:v>1.0545565376409631</c:v>
                </c:pt>
                <c:pt idx="13469">
                  <c:v>1.0545565376409631</c:v>
                </c:pt>
                <c:pt idx="13470">
                  <c:v>1.0545565376409631</c:v>
                </c:pt>
                <c:pt idx="13471">
                  <c:v>1.051508686376105</c:v>
                </c:pt>
                <c:pt idx="13472">
                  <c:v>1.051508686376105</c:v>
                </c:pt>
                <c:pt idx="13473">
                  <c:v>1.0484608351112465</c:v>
                </c:pt>
                <c:pt idx="13474">
                  <c:v>1.0484608351112465</c:v>
                </c:pt>
                <c:pt idx="13475">
                  <c:v>1.0484608351112465</c:v>
                </c:pt>
                <c:pt idx="13476">
                  <c:v>1.0484608351112465</c:v>
                </c:pt>
                <c:pt idx="13477">
                  <c:v>1.0454129838463884</c:v>
                </c:pt>
                <c:pt idx="13478">
                  <c:v>1.04236513258153</c:v>
                </c:pt>
                <c:pt idx="13479">
                  <c:v>1.04236513258153</c:v>
                </c:pt>
                <c:pt idx="13480">
                  <c:v>1.0393172813166718</c:v>
                </c:pt>
                <c:pt idx="13481">
                  <c:v>1.0393172813166718</c:v>
                </c:pt>
                <c:pt idx="13482">
                  <c:v>1.0393172813166718</c:v>
                </c:pt>
                <c:pt idx="13483">
                  <c:v>1.0362694300518134</c:v>
                </c:pt>
                <c:pt idx="13484">
                  <c:v>1.0362694300518134</c:v>
                </c:pt>
                <c:pt idx="13485">
                  <c:v>1.0332215787869552</c:v>
                </c:pt>
                <c:pt idx="13486">
                  <c:v>1.0332215787869552</c:v>
                </c:pt>
                <c:pt idx="13487">
                  <c:v>1.0301737275220968</c:v>
                </c:pt>
                <c:pt idx="13488">
                  <c:v>1.0332215787869552</c:v>
                </c:pt>
                <c:pt idx="13489">
                  <c:v>1.0332215787869552</c:v>
                </c:pt>
                <c:pt idx="13490">
                  <c:v>1.0301737275220968</c:v>
                </c:pt>
                <c:pt idx="13491">
                  <c:v>1.0271258762572386</c:v>
                </c:pt>
                <c:pt idx="13492">
                  <c:v>1.0271258762572386</c:v>
                </c:pt>
                <c:pt idx="13493">
                  <c:v>1.0240780249923802</c:v>
                </c:pt>
                <c:pt idx="13494">
                  <c:v>1.0240780249923802</c:v>
                </c:pt>
                <c:pt idx="13495">
                  <c:v>1.0240780249923802</c:v>
                </c:pt>
                <c:pt idx="13496">
                  <c:v>1.021030173727522</c:v>
                </c:pt>
                <c:pt idx="13497">
                  <c:v>1.021030173727522</c:v>
                </c:pt>
                <c:pt idx="13498">
                  <c:v>1.0179823224626638</c:v>
                </c:pt>
                <c:pt idx="13499">
                  <c:v>1.0179823224626638</c:v>
                </c:pt>
                <c:pt idx="13500">
                  <c:v>1.021030173727522</c:v>
                </c:pt>
                <c:pt idx="13501">
                  <c:v>1.0179823224626638</c:v>
                </c:pt>
                <c:pt idx="13502">
                  <c:v>1.0149344711978054</c:v>
                </c:pt>
                <c:pt idx="13503">
                  <c:v>1.0149344711978054</c:v>
                </c:pt>
                <c:pt idx="13504">
                  <c:v>1.0118866199329473</c:v>
                </c:pt>
                <c:pt idx="13505">
                  <c:v>1.0118866199329473</c:v>
                </c:pt>
                <c:pt idx="13506">
                  <c:v>1.0088387686680891</c:v>
                </c:pt>
                <c:pt idx="13507">
                  <c:v>1.0118866199329473</c:v>
                </c:pt>
                <c:pt idx="13508">
                  <c:v>1.0088387686680891</c:v>
                </c:pt>
                <c:pt idx="13509">
                  <c:v>1.0057909174032307</c:v>
                </c:pt>
                <c:pt idx="13510">
                  <c:v>1.0057909174032307</c:v>
                </c:pt>
                <c:pt idx="13511">
                  <c:v>1.0057909174032307</c:v>
                </c:pt>
                <c:pt idx="13512">
                  <c:v>1.0057909174032307</c:v>
                </c:pt>
                <c:pt idx="13513">
                  <c:v>1.0027430661383725</c:v>
                </c:pt>
                <c:pt idx="13514">
                  <c:v>1.0027430661383725</c:v>
                </c:pt>
                <c:pt idx="13515">
                  <c:v>0.99969521487351409</c:v>
                </c:pt>
                <c:pt idx="13516">
                  <c:v>0.99969521487351409</c:v>
                </c:pt>
                <c:pt idx="13517">
                  <c:v>0.99969521487351409</c:v>
                </c:pt>
                <c:pt idx="13518">
                  <c:v>0.99664736360865591</c:v>
                </c:pt>
                <c:pt idx="13519">
                  <c:v>0.99664736360865591</c:v>
                </c:pt>
                <c:pt idx="13520">
                  <c:v>0.99359951234379751</c:v>
                </c:pt>
                <c:pt idx="13521">
                  <c:v>0.99359951234379751</c:v>
                </c:pt>
                <c:pt idx="13522">
                  <c:v>0.99359951234379751</c:v>
                </c:pt>
                <c:pt idx="13523">
                  <c:v>0.99055166107893933</c:v>
                </c:pt>
                <c:pt idx="13524">
                  <c:v>0.99055166107893933</c:v>
                </c:pt>
                <c:pt idx="13525">
                  <c:v>0.99055166107893933</c:v>
                </c:pt>
                <c:pt idx="13526">
                  <c:v>0.98750380981408115</c:v>
                </c:pt>
                <c:pt idx="13527">
                  <c:v>0.98750380981408115</c:v>
                </c:pt>
                <c:pt idx="13528">
                  <c:v>0.98750380981408115</c:v>
                </c:pt>
                <c:pt idx="13529">
                  <c:v>0.98750380981408115</c:v>
                </c:pt>
                <c:pt idx="13530">
                  <c:v>0.98445595854922274</c:v>
                </c:pt>
                <c:pt idx="13531">
                  <c:v>0.98445595854922274</c:v>
                </c:pt>
                <c:pt idx="13532">
                  <c:v>0.98140810728436456</c:v>
                </c:pt>
                <c:pt idx="13533">
                  <c:v>0.98140810728436456</c:v>
                </c:pt>
                <c:pt idx="13534">
                  <c:v>0.98140810728436456</c:v>
                </c:pt>
                <c:pt idx="13535">
                  <c:v>0.98140810728436456</c:v>
                </c:pt>
                <c:pt idx="13536">
                  <c:v>0.97836025601950616</c:v>
                </c:pt>
                <c:pt idx="13537">
                  <c:v>0.97836025601950616</c:v>
                </c:pt>
                <c:pt idx="13538">
                  <c:v>0.97836025601950616</c:v>
                </c:pt>
                <c:pt idx="13539">
                  <c:v>0.97531240475464798</c:v>
                </c:pt>
                <c:pt idx="13540">
                  <c:v>0.97531240475464798</c:v>
                </c:pt>
                <c:pt idx="13541">
                  <c:v>0.97531240475464798</c:v>
                </c:pt>
                <c:pt idx="13542">
                  <c:v>0.97226455348978968</c:v>
                </c:pt>
                <c:pt idx="13543">
                  <c:v>0.97226455348978968</c:v>
                </c:pt>
                <c:pt idx="13544">
                  <c:v>0.96921670222493139</c:v>
                </c:pt>
                <c:pt idx="13545">
                  <c:v>0.96921670222493139</c:v>
                </c:pt>
                <c:pt idx="13546">
                  <c:v>0.96921670222493139</c:v>
                </c:pt>
                <c:pt idx="13547">
                  <c:v>0.96921670222493139</c:v>
                </c:pt>
                <c:pt idx="13548">
                  <c:v>0.9661688509600731</c:v>
                </c:pt>
                <c:pt idx="13549">
                  <c:v>0.9661688509600731</c:v>
                </c:pt>
                <c:pt idx="13550">
                  <c:v>0.9661688509600731</c:v>
                </c:pt>
                <c:pt idx="13551">
                  <c:v>0.96312099969521492</c:v>
                </c:pt>
                <c:pt idx="13552">
                  <c:v>0.96312099969521492</c:v>
                </c:pt>
                <c:pt idx="13553">
                  <c:v>0.96312099969521492</c:v>
                </c:pt>
                <c:pt idx="13554">
                  <c:v>0.96312099969521492</c:v>
                </c:pt>
                <c:pt idx="13555">
                  <c:v>0.96007314843035652</c:v>
                </c:pt>
                <c:pt idx="13556">
                  <c:v>0.96007314843035652</c:v>
                </c:pt>
                <c:pt idx="13557">
                  <c:v>0.96007314843035652</c:v>
                </c:pt>
                <c:pt idx="13558">
                  <c:v>0.95702529716549833</c:v>
                </c:pt>
                <c:pt idx="13559">
                  <c:v>0.95702529716549833</c:v>
                </c:pt>
                <c:pt idx="13560">
                  <c:v>0.95702529716549833</c:v>
                </c:pt>
                <c:pt idx="13561">
                  <c:v>0.95702529716549833</c:v>
                </c:pt>
                <c:pt idx="13562">
                  <c:v>0.95397744590063993</c:v>
                </c:pt>
                <c:pt idx="13563">
                  <c:v>0.95397744590063993</c:v>
                </c:pt>
                <c:pt idx="13564">
                  <c:v>0.95092959463578175</c:v>
                </c:pt>
                <c:pt idx="13565">
                  <c:v>0.95092959463578175</c:v>
                </c:pt>
                <c:pt idx="13566">
                  <c:v>0.95092959463578175</c:v>
                </c:pt>
                <c:pt idx="13567">
                  <c:v>0.95092959463578175</c:v>
                </c:pt>
                <c:pt idx="13568">
                  <c:v>0.94788174337092346</c:v>
                </c:pt>
                <c:pt idx="13569">
                  <c:v>0.94788174337092346</c:v>
                </c:pt>
                <c:pt idx="13570">
                  <c:v>0.94788174337092346</c:v>
                </c:pt>
                <c:pt idx="13571">
                  <c:v>0.94483389210606517</c:v>
                </c:pt>
                <c:pt idx="13572">
                  <c:v>0.94788174337092346</c:v>
                </c:pt>
                <c:pt idx="13573">
                  <c:v>0.94483389210606517</c:v>
                </c:pt>
                <c:pt idx="13574">
                  <c:v>0.94483389210606517</c:v>
                </c:pt>
                <c:pt idx="13575">
                  <c:v>0.94483389210606517</c:v>
                </c:pt>
                <c:pt idx="13576">
                  <c:v>0.94178604084120687</c:v>
                </c:pt>
                <c:pt idx="13577">
                  <c:v>0.94178604084120687</c:v>
                </c:pt>
                <c:pt idx="13578">
                  <c:v>0.94178604084120687</c:v>
                </c:pt>
                <c:pt idx="13579">
                  <c:v>0.94178604084120687</c:v>
                </c:pt>
                <c:pt idx="13580">
                  <c:v>0.93873818957634869</c:v>
                </c:pt>
                <c:pt idx="13581">
                  <c:v>0.93873818957634869</c:v>
                </c:pt>
                <c:pt idx="13582">
                  <c:v>0.93873818957634869</c:v>
                </c:pt>
                <c:pt idx="13583">
                  <c:v>0.93873818957634869</c:v>
                </c:pt>
                <c:pt idx="13584">
                  <c:v>0.93569033831149029</c:v>
                </c:pt>
                <c:pt idx="13585">
                  <c:v>0.93569033831149029</c:v>
                </c:pt>
                <c:pt idx="13586">
                  <c:v>0.93569033831149029</c:v>
                </c:pt>
                <c:pt idx="13587">
                  <c:v>0.93569033831149029</c:v>
                </c:pt>
                <c:pt idx="13588">
                  <c:v>0.93569033831149029</c:v>
                </c:pt>
                <c:pt idx="13589">
                  <c:v>0.93264248704663211</c:v>
                </c:pt>
                <c:pt idx="13590">
                  <c:v>0.93569033831149029</c:v>
                </c:pt>
                <c:pt idx="13591">
                  <c:v>0.93264248704663211</c:v>
                </c:pt>
                <c:pt idx="13592">
                  <c:v>0.93264248704663211</c:v>
                </c:pt>
                <c:pt idx="13593">
                  <c:v>0.93264248704663211</c:v>
                </c:pt>
                <c:pt idx="13594">
                  <c:v>0.9295946357817737</c:v>
                </c:pt>
                <c:pt idx="13595">
                  <c:v>0.9295946357817737</c:v>
                </c:pt>
                <c:pt idx="13596">
                  <c:v>0.9295946357817737</c:v>
                </c:pt>
                <c:pt idx="13597">
                  <c:v>0.9295946357817737</c:v>
                </c:pt>
                <c:pt idx="13598">
                  <c:v>0.9295946357817737</c:v>
                </c:pt>
                <c:pt idx="13599">
                  <c:v>0.92654678451691552</c:v>
                </c:pt>
                <c:pt idx="13600">
                  <c:v>0.92654678451691552</c:v>
                </c:pt>
                <c:pt idx="13601">
                  <c:v>0.92654678451691552</c:v>
                </c:pt>
                <c:pt idx="13602">
                  <c:v>0.92654678451691552</c:v>
                </c:pt>
                <c:pt idx="13603">
                  <c:v>0.92654678451691552</c:v>
                </c:pt>
                <c:pt idx="13604">
                  <c:v>0.92654678451691552</c:v>
                </c:pt>
                <c:pt idx="13605">
                  <c:v>0.92654678451691552</c:v>
                </c:pt>
                <c:pt idx="13606">
                  <c:v>0.92654678451691552</c:v>
                </c:pt>
                <c:pt idx="13607">
                  <c:v>0.92349893325205723</c:v>
                </c:pt>
                <c:pt idx="13608">
                  <c:v>0.92349893325205723</c:v>
                </c:pt>
                <c:pt idx="13609">
                  <c:v>0.92349893325205723</c:v>
                </c:pt>
                <c:pt idx="13610">
                  <c:v>0.92349893325205723</c:v>
                </c:pt>
                <c:pt idx="13611">
                  <c:v>0.92349893325205723</c:v>
                </c:pt>
                <c:pt idx="13612">
                  <c:v>0.92349893325205723</c:v>
                </c:pt>
                <c:pt idx="13613">
                  <c:v>0.92349893325205723</c:v>
                </c:pt>
                <c:pt idx="13614">
                  <c:v>0.92349893325205723</c:v>
                </c:pt>
                <c:pt idx="13615">
                  <c:v>0.92349893325205723</c:v>
                </c:pt>
                <c:pt idx="13616">
                  <c:v>0.92349893325205723</c:v>
                </c:pt>
                <c:pt idx="13617">
                  <c:v>0.92349893325205723</c:v>
                </c:pt>
                <c:pt idx="13618">
                  <c:v>0.92349893325205723</c:v>
                </c:pt>
                <c:pt idx="13619">
                  <c:v>0.92349893325205723</c:v>
                </c:pt>
                <c:pt idx="13620">
                  <c:v>0.92349893325205723</c:v>
                </c:pt>
                <c:pt idx="13621">
                  <c:v>0.92349893325205723</c:v>
                </c:pt>
                <c:pt idx="13622">
                  <c:v>0.92045108198719894</c:v>
                </c:pt>
                <c:pt idx="13623">
                  <c:v>0.92349893325205723</c:v>
                </c:pt>
                <c:pt idx="13624">
                  <c:v>0.92349893325205723</c:v>
                </c:pt>
                <c:pt idx="13625">
                  <c:v>0.92349893325205723</c:v>
                </c:pt>
                <c:pt idx="13626">
                  <c:v>0.92349893325205723</c:v>
                </c:pt>
                <c:pt idx="13627">
                  <c:v>0.92349893325205723</c:v>
                </c:pt>
                <c:pt idx="13628">
                  <c:v>0.92349893325205723</c:v>
                </c:pt>
                <c:pt idx="13629">
                  <c:v>0.92654678451691552</c:v>
                </c:pt>
                <c:pt idx="13630">
                  <c:v>0.92654678451691552</c:v>
                </c:pt>
                <c:pt idx="13631">
                  <c:v>0.92654678451691552</c:v>
                </c:pt>
                <c:pt idx="13632">
                  <c:v>0.92654678451691552</c:v>
                </c:pt>
                <c:pt idx="13633">
                  <c:v>0.9295946357817737</c:v>
                </c:pt>
                <c:pt idx="13634">
                  <c:v>0.9295946357817737</c:v>
                </c:pt>
                <c:pt idx="13635">
                  <c:v>0.9295946357817737</c:v>
                </c:pt>
                <c:pt idx="13636">
                  <c:v>0.9295946357817737</c:v>
                </c:pt>
                <c:pt idx="13637">
                  <c:v>0.9295946357817737</c:v>
                </c:pt>
                <c:pt idx="13638">
                  <c:v>0.93264248704663211</c:v>
                </c:pt>
                <c:pt idx="13639">
                  <c:v>0.93264248704663211</c:v>
                </c:pt>
                <c:pt idx="13640">
                  <c:v>0.93569033831149029</c:v>
                </c:pt>
                <c:pt idx="13641">
                  <c:v>0.93569033831149029</c:v>
                </c:pt>
                <c:pt idx="13642">
                  <c:v>0.93569033831149029</c:v>
                </c:pt>
                <c:pt idx="13643">
                  <c:v>0.93873818957634869</c:v>
                </c:pt>
                <c:pt idx="13644">
                  <c:v>0.93873818957634869</c:v>
                </c:pt>
                <c:pt idx="13645">
                  <c:v>0.94178604084120687</c:v>
                </c:pt>
                <c:pt idx="13646">
                  <c:v>0.94483389210606517</c:v>
                </c:pt>
                <c:pt idx="13647">
                  <c:v>0.94483389210606517</c:v>
                </c:pt>
                <c:pt idx="13648">
                  <c:v>0.94483389210606517</c:v>
                </c:pt>
                <c:pt idx="13649">
                  <c:v>0.94788174337092346</c:v>
                </c:pt>
                <c:pt idx="13650">
                  <c:v>0.94788174337092346</c:v>
                </c:pt>
                <c:pt idx="13651">
                  <c:v>0.95092959463578175</c:v>
                </c:pt>
                <c:pt idx="13652">
                  <c:v>0.95092959463578175</c:v>
                </c:pt>
                <c:pt idx="13653">
                  <c:v>0.95397744590063993</c:v>
                </c:pt>
                <c:pt idx="13654">
                  <c:v>0.95397744590063993</c:v>
                </c:pt>
                <c:pt idx="13655">
                  <c:v>0.95397744590063993</c:v>
                </c:pt>
                <c:pt idx="13656">
                  <c:v>0.96007314843035652</c:v>
                </c:pt>
                <c:pt idx="13657">
                  <c:v>0.96007314843035652</c:v>
                </c:pt>
                <c:pt idx="13658">
                  <c:v>0.96312099969521492</c:v>
                </c:pt>
                <c:pt idx="13659">
                  <c:v>0.96312099969521492</c:v>
                </c:pt>
                <c:pt idx="13660">
                  <c:v>0.9661688509600731</c:v>
                </c:pt>
                <c:pt idx="13661">
                  <c:v>0.9661688509600731</c:v>
                </c:pt>
                <c:pt idx="13662">
                  <c:v>0.96921670222493139</c:v>
                </c:pt>
                <c:pt idx="13663">
                  <c:v>0.96921670222493139</c:v>
                </c:pt>
                <c:pt idx="13664">
                  <c:v>0.97226455348978968</c:v>
                </c:pt>
                <c:pt idx="13665">
                  <c:v>0.97531240475464798</c:v>
                </c:pt>
                <c:pt idx="13666">
                  <c:v>0.97531240475464798</c:v>
                </c:pt>
                <c:pt idx="13667">
                  <c:v>0.97836025601950616</c:v>
                </c:pt>
                <c:pt idx="13668">
                  <c:v>0.97836025601950616</c:v>
                </c:pt>
                <c:pt idx="13669">
                  <c:v>0.98140810728436456</c:v>
                </c:pt>
                <c:pt idx="13670">
                  <c:v>0.98140810728436456</c:v>
                </c:pt>
                <c:pt idx="13671">
                  <c:v>0.98445595854922274</c:v>
                </c:pt>
                <c:pt idx="13672">
                  <c:v>0.98445595854922274</c:v>
                </c:pt>
                <c:pt idx="13673">
                  <c:v>0.98750380981408115</c:v>
                </c:pt>
                <c:pt idx="13674">
                  <c:v>0.99055166107893933</c:v>
                </c:pt>
                <c:pt idx="13675">
                  <c:v>0.99055166107893933</c:v>
                </c:pt>
                <c:pt idx="13676">
                  <c:v>0.99055166107893933</c:v>
                </c:pt>
                <c:pt idx="13677">
                  <c:v>0.99359951234379751</c:v>
                </c:pt>
                <c:pt idx="13678">
                  <c:v>0.99664736360865591</c:v>
                </c:pt>
                <c:pt idx="13679">
                  <c:v>0.99664736360865591</c:v>
                </c:pt>
                <c:pt idx="13680">
                  <c:v>0.99664736360865591</c:v>
                </c:pt>
                <c:pt idx="13681">
                  <c:v>0.99664736360865591</c:v>
                </c:pt>
                <c:pt idx="13682">
                  <c:v>0.99969521487351409</c:v>
                </c:pt>
                <c:pt idx="13683">
                  <c:v>0.99969521487351409</c:v>
                </c:pt>
                <c:pt idx="13684">
                  <c:v>1.0027430661383725</c:v>
                </c:pt>
                <c:pt idx="13685">
                  <c:v>1.0057909174032307</c:v>
                </c:pt>
                <c:pt idx="13686">
                  <c:v>1.0057909174032307</c:v>
                </c:pt>
                <c:pt idx="13687">
                  <c:v>1.0057909174032307</c:v>
                </c:pt>
                <c:pt idx="13688">
                  <c:v>1.0057909174032307</c:v>
                </c:pt>
                <c:pt idx="13689">
                  <c:v>1.0088387686680891</c:v>
                </c:pt>
                <c:pt idx="13690">
                  <c:v>1.0088387686680891</c:v>
                </c:pt>
                <c:pt idx="13691">
                  <c:v>1.0118866199329473</c:v>
                </c:pt>
                <c:pt idx="13692">
                  <c:v>1.0118866199329473</c:v>
                </c:pt>
                <c:pt idx="13693">
                  <c:v>1.0118866199329473</c:v>
                </c:pt>
                <c:pt idx="13694">
                  <c:v>1.0118866199329473</c:v>
                </c:pt>
                <c:pt idx="13695">
                  <c:v>1.0149344711978054</c:v>
                </c:pt>
                <c:pt idx="13696">
                  <c:v>1.0149344711978054</c:v>
                </c:pt>
                <c:pt idx="13697">
                  <c:v>1.0149344711978054</c:v>
                </c:pt>
                <c:pt idx="13698">
                  <c:v>1.0149344711978054</c:v>
                </c:pt>
                <c:pt idx="13699">
                  <c:v>1.0149344711978054</c:v>
                </c:pt>
                <c:pt idx="13700">
                  <c:v>1.0149344711978054</c:v>
                </c:pt>
                <c:pt idx="13701">
                  <c:v>1.0149344711978054</c:v>
                </c:pt>
                <c:pt idx="13702">
                  <c:v>1.0179823224626638</c:v>
                </c:pt>
                <c:pt idx="13703">
                  <c:v>1.0179823224626638</c:v>
                </c:pt>
                <c:pt idx="13704">
                  <c:v>1.0179823224626638</c:v>
                </c:pt>
                <c:pt idx="13705">
                  <c:v>1.0179823224626638</c:v>
                </c:pt>
                <c:pt idx="13706">
                  <c:v>1.021030173727522</c:v>
                </c:pt>
                <c:pt idx="13707">
                  <c:v>1.0179823224626638</c:v>
                </c:pt>
                <c:pt idx="13708">
                  <c:v>1.0179823224626638</c:v>
                </c:pt>
                <c:pt idx="13709">
                  <c:v>1.021030173727522</c:v>
                </c:pt>
                <c:pt idx="13710">
                  <c:v>1.021030173727522</c:v>
                </c:pt>
                <c:pt idx="13711">
                  <c:v>1.0179823224626638</c:v>
                </c:pt>
                <c:pt idx="13712">
                  <c:v>1.021030173727522</c:v>
                </c:pt>
                <c:pt idx="13713">
                  <c:v>1.021030173727522</c:v>
                </c:pt>
                <c:pt idx="13714">
                  <c:v>1.021030173727522</c:v>
                </c:pt>
                <c:pt idx="13715">
                  <c:v>1.021030173727522</c:v>
                </c:pt>
                <c:pt idx="13716">
                  <c:v>1.021030173727522</c:v>
                </c:pt>
                <c:pt idx="13717">
                  <c:v>1.021030173727522</c:v>
                </c:pt>
                <c:pt idx="13718">
                  <c:v>1.021030173727522</c:v>
                </c:pt>
                <c:pt idx="13719">
                  <c:v>1.021030173727522</c:v>
                </c:pt>
                <c:pt idx="13720">
                  <c:v>1.021030173727522</c:v>
                </c:pt>
                <c:pt idx="13721">
                  <c:v>1.021030173727522</c:v>
                </c:pt>
                <c:pt idx="13722">
                  <c:v>1.021030173727522</c:v>
                </c:pt>
                <c:pt idx="13723">
                  <c:v>1.021030173727522</c:v>
                </c:pt>
                <c:pt idx="13724">
                  <c:v>1.021030173727522</c:v>
                </c:pt>
                <c:pt idx="13725">
                  <c:v>1.021030173727522</c:v>
                </c:pt>
                <c:pt idx="13726">
                  <c:v>1.021030173727522</c:v>
                </c:pt>
                <c:pt idx="13727">
                  <c:v>1.021030173727522</c:v>
                </c:pt>
                <c:pt idx="13728">
                  <c:v>1.021030173727522</c:v>
                </c:pt>
                <c:pt idx="13729">
                  <c:v>1.0179823224626638</c:v>
                </c:pt>
                <c:pt idx="13730">
                  <c:v>1.0179823224626638</c:v>
                </c:pt>
                <c:pt idx="13731">
                  <c:v>1.0179823224626638</c:v>
                </c:pt>
                <c:pt idx="13732">
                  <c:v>1.0179823224626638</c:v>
                </c:pt>
                <c:pt idx="13733">
                  <c:v>1.0179823224626638</c:v>
                </c:pt>
                <c:pt idx="13734">
                  <c:v>1.0179823224626638</c:v>
                </c:pt>
                <c:pt idx="13735">
                  <c:v>1.0179823224626638</c:v>
                </c:pt>
                <c:pt idx="13736">
                  <c:v>1.0149344711978054</c:v>
                </c:pt>
                <c:pt idx="13737">
                  <c:v>1.0179823224626638</c:v>
                </c:pt>
                <c:pt idx="13738">
                  <c:v>1.0179823224626638</c:v>
                </c:pt>
                <c:pt idx="13739">
                  <c:v>1.0149344711978054</c:v>
                </c:pt>
                <c:pt idx="13740">
                  <c:v>1.0149344711978054</c:v>
                </c:pt>
                <c:pt idx="13741">
                  <c:v>1.0149344711978054</c:v>
                </c:pt>
                <c:pt idx="13742">
                  <c:v>1.0149344711978054</c:v>
                </c:pt>
                <c:pt idx="13743">
                  <c:v>1.0149344711978054</c:v>
                </c:pt>
                <c:pt idx="13744">
                  <c:v>1.0149344711978054</c:v>
                </c:pt>
                <c:pt idx="13745">
                  <c:v>1.0118866199329473</c:v>
                </c:pt>
                <c:pt idx="13746">
                  <c:v>1.0149344711978054</c:v>
                </c:pt>
                <c:pt idx="13747">
                  <c:v>1.0118866199329473</c:v>
                </c:pt>
                <c:pt idx="13748">
                  <c:v>1.0118866199329473</c:v>
                </c:pt>
                <c:pt idx="13749">
                  <c:v>1.0118866199329473</c:v>
                </c:pt>
                <c:pt idx="13750">
                  <c:v>1.0118866199329473</c:v>
                </c:pt>
                <c:pt idx="13751">
                  <c:v>1.0118866199329473</c:v>
                </c:pt>
                <c:pt idx="13752">
                  <c:v>1.0118866199329473</c:v>
                </c:pt>
                <c:pt idx="13753">
                  <c:v>1.0088387686680891</c:v>
                </c:pt>
                <c:pt idx="13754">
                  <c:v>1.0088387686680891</c:v>
                </c:pt>
                <c:pt idx="13755">
                  <c:v>1.0088387686680891</c:v>
                </c:pt>
                <c:pt idx="13756">
                  <c:v>1.0088387686680891</c:v>
                </c:pt>
                <c:pt idx="13757">
                  <c:v>1.0088387686680891</c:v>
                </c:pt>
                <c:pt idx="13758">
                  <c:v>1.0057909174032307</c:v>
                </c:pt>
                <c:pt idx="13759">
                  <c:v>1.0057909174032307</c:v>
                </c:pt>
                <c:pt idx="13760">
                  <c:v>1.0057909174032307</c:v>
                </c:pt>
                <c:pt idx="13761">
                  <c:v>1.0057909174032307</c:v>
                </c:pt>
                <c:pt idx="13762">
                  <c:v>1.0027430661383725</c:v>
                </c:pt>
                <c:pt idx="13763">
                  <c:v>1.0057909174032307</c:v>
                </c:pt>
                <c:pt idx="13764">
                  <c:v>1.0057909174032307</c:v>
                </c:pt>
                <c:pt idx="13765">
                  <c:v>1.0027430661383725</c:v>
                </c:pt>
                <c:pt idx="13766">
                  <c:v>1.0027430661383725</c:v>
                </c:pt>
                <c:pt idx="13767">
                  <c:v>1.0027430661383725</c:v>
                </c:pt>
                <c:pt idx="13768">
                  <c:v>1.0027430661383725</c:v>
                </c:pt>
                <c:pt idx="13769">
                  <c:v>1.0027430661383725</c:v>
                </c:pt>
                <c:pt idx="13770">
                  <c:v>1.0027430661383725</c:v>
                </c:pt>
                <c:pt idx="13771">
                  <c:v>1.0027430661383725</c:v>
                </c:pt>
                <c:pt idx="13772">
                  <c:v>0.99969521487351409</c:v>
                </c:pt>
                <c:pt idx="13773">
                  <c:v>0.99969521487351409</c:v>
                </c:pt>
                <c:pt idx="13774">
                  <c:v>0.99969521487351409</c:v>
                </c:pt>
                <c:pt idx="13775">
                  <c:v>0.99969521487351409</c:v>
                </c:pt>
                <c:pt idx="13776">
                  <c:v>0.99969521487351409</c:v>
                </c:pt>
                <c:pt idx="13777">
                  <c:v>0.99969521487351409</c:v>
                </c:pt>
                <c:pt idx="13778">
                  <c:v>0.99969521487351409</c:v>
                </c:pt>
                <c:pt idx="13779">
                  <c:v>0.99969521487351409</c:v>
                </c:pt>
                <c:pt idx="13780">
                  <c:v>0.99969521487351409</c:v>
                </c:pt>
                <c:pt idx="13781">
                  <c:v>0.99969521487351409</c:v>
                </c:pt>
                <c:pt idx="13782">
                  <c:v>0.99969521487351409</c:v>
                </c:pt>
                <c:pt idx="13783">
                  <c:v>0.99664736360865591</c:v>
                </c:pt>
                <c:pt idx="13784">
                  <c:v>0.99664736360865591</c:v>
                </c:pt>
                <c:pt idx="13785">
                  <c:v>0.99664736360865591</c:v>
                </c:pt>
                <c:pt idx="13786">
                  <c:v>0.99664736360865591</c:v>
                </c:pt>
                <c:pt idx="13787">
                  <c:v>0.99664736360865591</c:v>
                </c:pt>
                <c:pt idx="13788">
                  <c:v>0.99969521487351409</c:v>
                </c:pt>
                <c:pt idx="13789">
                  <c:v>0.99664736360865591</c:v>
                </c:pt>
                <c:pt idx="13790">
                  <c:v>0.99664736360865591</c:v>
                </c:pt>
                <c:pt idx="13791">
                  <c:v>0.99359951234379751</c:v>
                </c:pt>
                <c:pt idx="13792">
                  <c:v>0.99359951234379751</c:v>
                </c:pt>
                <c:pt idx="13793">
                  <c:v>0.99359951234379751</c:v>
                </c:pt>
                <c:pt idx="13794">
                  <c:v>0.99359951234379751</c:v>
                </c:pt>
                <c:pt idx="13795">
                  <c:v>0.99359951234379751</c:v>
                </c:pt>
                <c:pt idx="13796">
                  <c:v>0.99359951234379751</c:v>
                </c:pt>
                <c:pt idx="13797">
                  <c:v>0.99359951234379751</c:v>
                </c:pt>
                <c:pt idx="13798">
                  <c:v>0.99359951234379751</c:v>
                </c:pt>
                <c:pt idx="13799">
                  <c:v>0.99359951234379751</c:v>
                </c:pt>
                <c:pt idx="13800">
                  <c:v>0.99359951234379751</c:v>
                </c:pt>
                <c:pt idx="13801">
                  <c:v>0.99359951234379751</c:v>
                </c:pt>
                <c:pt idx="13802">
                  <c:v>0.99359951234379751</c:v>
                </c:pt>
                <c:pt idx="13803">
                  <c:v>0.99359951234379751</c:v>
                </c:pt>
                <c:pt idx="13804">
                  <c:v>0.99359951234379751</c:v>
                </c:pt>
                <c:pt idx="13805">
                  <c:v>0.99359951234379751</c:v>
                </c:pt>
                <c:pt idx="13806">
                  <c:v>0.99359951234379751</c:v>
                </c:pt>
                <c:pt idx="13807">
                  <c:v>0.99359951234379751</c:v>
                </c:pt>
                <c:pt idx="13808">
                  <c:v>0.99359951234379751</c:v>
                </c:pt>
                <c:pt idx="13809">
                  <c:v>0.99359951234379751</c:v>
                </c:pt>
                <c:pt idx="13810">
                  <c:v>0.99359951234379751</c:v>
                </c:pt>
                <c:pt idx="13811">
                  <c:v>0.99359951234379751</c:v>
                </c:pt>
                <c:pt idx="13812">
                  <c:v>0.99359951234379751</c:v>
                </c:pt>
                <c:pt idx="13813">
                  <c:v>0.99359951234379751</c:v>
                </c:pt>
                <c:pt idx="13814">
                  <c:v>0.99359951234379751</c:v>
                </c:pt>
                <c:pt idx="13815">
                  <c:v>0.99359951234379751</c:v>
                </c:pt>
                <c:pt idx="13816">
                  <c:v>0.99359951234379751</c:v>
                </c:pt>
                <c:pt idx="13817">
                  <c:v>0.99359951234379751</c:v>
                </c:pt>
                <c:pt idx="13818">
                  <c:v>0.99359951234379751</c:v>
                </c:pt>
                <c:pt idx="13819">
                  <c:v>0.99359951234379751</c:v>
                </c:pt>
                <c:pt idx="13820">
                  <c:v>0.99359951234379751</c:v>
                </c:pt>
                <c:pt idx="13821">
                  <c:v>0.99664736360865591</c:v>
                </c:pt>
                <c:pt idx="13822">
                  <c:v>0.99664736360865591</c:v>
                </c:pt>
                <c:pt idx="13823">
                  <c:v>0.99664736360865591</c:v>
                </c:pt>
                <c:pt idx="13824">
                  <c:v>0.99664736360865591</c:v>
                </c:pt>
                <c:pt idx="13825">
                  <c:v>0.99664736360865591</c:v>
                </c:pt>
                <c:pt idx="13826">
                  <c:v>0.99664736360865591</c:v>
                </c:pt>
                <c:pt idx="13827">
                  <c:v>0.99664736360865591</c:v>
                </c:pt>
                <c:pt idx="13828">
                  <c:v>0.99664736360865591</c:v>
                </c:pt>
                <c:pt idx="13829">
                  <c:v>0.99664736360865591</c:v>
                </c:pt>
                <c:pt idx="13830">
                  <c:v>0.99664736360865591</c:v>
                </c:pt>
                <c:pt idx="13831">
                  <c:v>0.99664736360865591</c:v>
                </c:pt>
                <c:pt idx="13832">
                  <c:v>0.99664736360865591</c:v>
                </c:pt>
                <c:pt idx="13833">
                  <c:v>0.99664736360865591</c:v>
                </c:pt>
                <c:pt idx="13834">
                  <c:v>0.99969521487351409</c:v>
                </c:pt>
                <c:pt idx="13835">
                  <c:v>0.99664736360865591</c:v>
                </c:pt>
                <c:pt idx="13836">
                  <c:v>0.99969521487351409</c:v>
                </c:pt>
                <c:pt idx="13837">
                  <c:v>0.99969521487351409</c:v>
                </c:pt>
                <c:pt idx="13838">
                  <c:v>0.99969521487351409</c:v>
                </c:pt>
                <c:pt idx="13839">
                  <c:v>0.99969521487351409</c:v>
                </c:pt>
                <c:pt idx="13840">
                  <c:v>0.99969521487351409</c:v>
                </c:pt>
                <c:pt idx="13841">
                  <c:v>0.99969521487351409</c:v>
                </c:pt>
                <c:pt idx="13842">
                  <c:v>0.99969521487351409</c:v>
                </c:pt>
                <c:pt idx="13843">
                  <c:v>0.99969521487351409</c:v>
                </c:pt>
                <c:pt idx="13844">
                  <c:v>0.99969521487351409</c:v>
                </c:pt>
                <c:pt idx="13845">
                  <c:v>0.99969521487351409</c:v>
                </c:pt>
                <c:pt idx="13846">
                  <c:v>0.99969521487351409</c:v>
                </c:pt>
                <c:pt idx="13847">
                  <c:v>1.0027430661383725</c:v>
                </c:pt>
                <c:pt idx="13848">
                  <c:v>1.0027430661383725</c:v>
                </c:pt>
                <c:pt idx="13849">
                  <c:v>1.0027430661383725</c:v>
                </c:pt>
                <c:pt idx="13850">
                  <c:v>1.0027430661383725</c:v>
                </c:pt>
                <c:pt idx="13851">
                  <c:v>1.0027430661383725</c:v>
                </c:pt>
                <c:pt idx="13852">
                  <c:v>1.0027430661383725</c:v>
                </c:pt>
                <c:pt idx="13853">
                  <c:v>1.0027430661383725</c:v>
                </c:pt>
                <c:pt idx="13854">
                  <c:v>1.0027430661383725</c:v>
                </c:pt>
                <c:pt idx="13855">
                  <c:v>1.0027430661383725</c:v>
                </c:pt>
                <c:pt idx="13856">
                  <c:v>1.0027430661383725</c:v>
                </c:pt>
                <c:pt idx="13857">
                  <c:v>1.0027430661383725</c:v>
                </c:pt>
                <c:pt idx="13858">
                  <c:v>1.0027430661383725</c:v>
                </c:pt>
                <c:pt idx="13859">
                  <c:v>1.0027430661383725</c:v>
                </c:pt>
                <c:pt idx="13860">
                  <c:v>1.0027430661383725</c:v>
                </c:pt>
                <c:pt idx="13861">
                  <c:v>1.0027430661383725</c:v>
                </c:pt>
                <c:pt idx="13862">
                  <c:v>1.0027430661383725</c:v>
                </c:pt>
                <c:pt idx="13863">
                  <c:v>1.0057909174032307</c:v>
                </c:pt>
                <c:pt idx="13864">
                  <c:v>1.0057909174032307</c:v>
                </c:pt>
                <c:pt idx="13865">
                  <c:v>1.0057909174032307</c:v>
                </c:pt>
                <c:pt idx="13866">
                  <c:v>1.0057909174032307</c:v>
                </c:pt>
                <c:pt idx="13867">
                  <c:v>1.0057909174032307</c:v>
                </c:pt>
                <c:pt idx="13868">
                  <c:v>1.0057909174032307</c:v>
                </c:pt>
                <c:pt idx="13869">
                  <c:v>1.0057909174032307</c:v>
                </c:pt>
                <c:pt idx="13870">
                  <c:v>1.0057909174032307</c:v>
                </c:pt>
                <c:pt idx="13871">
                  <c:v>1.0057909174032307</c:v>
                </c:pt>
                <c:pt idx="13872">
                  <c:v>1.0057909174032307</c:v>
                </c:pt>
                <c:pt idx="13873">
                  <c:v>1.0057909174032307</c:v>
                </c:pt>
                <c:pt idx="13874">
                  <c:v>1.0057909174032307</c:v>
                </c:pt>
                <c:pt idx="13875">
                  <c:v>1.0057909174032307</c:v>
                </c:pt>
                <c:pt idx="13876">
                  <c:v>1.0057909174032307</c:v>
                </c:pt>
                <c:pt idx="13877">
                  <c:v>1.0057909174032307</c:v>
                </c:pt>
                <c:pt idx="13878">
                  <c:v>1.0057909174032307</c:v>
                </c:pt>
                <c:pt idx="13879">
                  <c:v>1.0057909174032307</c:v>
                </c:pt>
                <c:pt idx="13880">
                  <c:v>1.0057909174032307</c:v>
                </c:pt>
                <c:pt idx="13881">
                  <c:v>1.0057909174032307</c:v>
                </c:pt>
                <c:pt idx="13882">
                  <c:v>1.0057909174032307</c:v>
                </c:pt>
                <c:pt idx="13883">
                  <c:v>1.0057909174032307</c:v>
                </c:pt>
                <c:pt idx="13884">
                  <c:v>1.0057909174032307</c:v>
                </c:pt>
                <c:pt idx="13885">
                  <c:v>1.0027430661383725</c:v>
                </c:pt>
                <c:pt idx="13886">
                  <c:v>1.0057909174032307</c:v>
                </c:pt>
                <c:pt idx="13887">
                  <c:v>1.0057909174032307</c:v>
                </c:pt>
                <c:pt idx="13888">
                  <c:v>1.0027430661383725</c:v>
                </c:pt>
                <c:pt idx="13889">
                  <c:v>1.0027430661383725</c:v>
                </c:pt>
                <c:pt idx="13890">
                  <c:v>1.0027430661383725</c:v>
                </c:pt>
                <c:pt idx="13891">
                  <c:v>1.0027430661383725</c:v>
                </c:pt>
                <c:pt idx="13892">
                  <c:v>1.0027430661383725</c:v>
                </c:pt>
                <c:pt idx="13893">
                  <c:v>1.0027430661383725</c:v>
                </c:pt>
                <c:pt idx="13894">
                  <c:v>1.0027430661383725</c:v>
                </c:pt>
                <c:pt idx="13895">
                  <c:v>1.0027430661383725</c:v>
                </c:pt>
                <c:pt idx="13896">
                  <c:v>1.0027430661383725</c:v>
                </c:pt>
                <c:pt idx="13897">
                  <c:v>1.0027430661383725</c:v>
                </c:pt>
                <c:pt idx="13898">
                  <c:v>0.99969521487351409</c:v>
                </c:pt>
                <c:pt idx="13899">
                  <c:v>0.99969521487351409</c:v>
                </c:pt>
                <c:pt idx="13900">
                  <c:v>0.99969521487351409</c:v>
                </c:pt>
                <c:pt idx="13901">
                  <c:v>1.0027430661383725</c:v>
                </c:pt>
                <c:pt idx="13902">
                  <c:v>0.99969521487351409</c:v>
                </c:pt>
                <c:pt idx="13903">
                  <c:v>0.99969521487351409</c:v>
                </c:pt>
                <c:pt idx="13904">
                  <c:v>0.99969521487351409</c:v>
                </c:pt>
                <c:pt idx="13905">
                  <c:v>0.99969521487351409</c:v>
                </c:pt>
                <c:pt idx="13906">
                  <c:v>0.99664736360865591</c:v>
                </c:pt>
                <c:pt idx="13907">
                  <c:v>0.99664736360865591</c:v>
                </c:pt>
                <c:pt idx="13908">
                  <c:v>0.99664736360865591</c:v>
                </c:pt>
                <c:pt idx="13909">
                  <c:v>0.99664736360865591</c:v>
                </c:pt>
                <c:pt idx="13910">
                  <c:v>0.99664736360865591</c:v>
                </c:pt>
                <c:pt idx="13911">
                  <c:v>0.99664736360865591</c:v>
                </c:pt>
                <c:pt idx="13912">
                  <c:v>0.99359951234379751</c:v>
                </c:pt>
                <c:pt idx="13913">
                  <c:v>0.99359951234379751</c:v>
                </c:pt>
                <c:pt idx="13914">
                  <c:v>0.99359951234379751</c:v>
                </c:pt>
                <c:pt idx="13915">
                  <c:v>0.99359951234379751</c:v>
                </c:pt>
                <c:pt idx="13916">
                  <c:v>0.99359951234379751</c:v>
                </c:pt>
                <c:pt idx="13917">
                  <c:v>0.99055166107893933</c:v>
                </c:pt>
                <c:pt idx="13918">
                  <c:v>0.99055166107893933</c:v>
                </c:pt>
                <c:pt idx="13919">
                  <c:v>0.99055166107893933</c:v>
                </c:pt>
                <c:pt idx="13920">
                  <c:v>0.99055166107893933</c:v>
                </c:pt>
                <c:pt idx="13921">
                  <c:v>0.98750380981408115</c:v>
                </c:pt>
                <c:pt idx="13922">
                  <c:v>0.98750380981408115</c:v>
                </c:pt>
                <c:pt idx="13923">
                  <c:v>0.98750380981408115</c:v>
                </c:pt>
                <c:pt idx="13924">
                  <c:v>0.98750380981408115</c:v>
                </c:pt>
                <c:pt idx="13925">
                  <c:v>0.98750380981408115</c:v>
                </c:pt>
                <c:pt idx="13926">
                  <c:v>0.98750380981408115</c:v>
                </c:pt>
                <c:pt idx="13927">
                  <c:v>0.98445595854922274</c:v>
                </c:pt>
                <c:pt idx="13928">
                  <c:v>0.98445595854922274</c:v>
                </c:pt>
                <c:pt idx="13929">
                  <c:v>0.98445595854922274</c:v>
                </c:pt>
                <c:pt idx="13930">
                  <c:v>0.98445595854922274</c:v>
                </c:pt>
                <c:pt idx="13931">
                  <c:v>0.98445595854922274</c:v>
                </c:pt>
                <c:pt idx="13932">
                  <c:v>0.98140810728436456</c:v>
                </c:pt>
                <c:pt idx="13933">
                  <c:v>0.98140810728436456</c:v>
                </c:pt>
                <c:pt idx="13934">
                  <c:v>0.98140810728436456</c:v>
                </c:pt>
                <c:pt idx="13935">
                  <c:v>0.98140810728436456</c:v>
                </c:pt>
                <c:pt idx="13936">
                  <c:v>0.98140810728436456</c:v>
                </c:pt>
                <c:pt idx="13937">
                  <c:v>0.97836025601950616</c:v>
                </c:pt>
                <c:pt idx="13938">
                  <c:v>0.97836025601950616</c:v>
                </c:pt>
                <c:pt idx="13939">
                  <c:v>0.97836025601950616</c:v>
                </c:pt>
                <c:pt idx="13940">
                  <c:v>0.97836025601950616</c:v>
                </c:pt>
                <c:pt idx="13941">
                  <c:v>0.97836025601950616</c:v>
                </c:pt>
                <c:pt idx="13942">
                  <c:v>0.97836025601950616</c:v>
                </c:pt>
                <c:pt idx="13943">
                  <c:v>0.97531240475464798</c:v>
                </c:pt>
                <c:pt idx="13944">
                  <c:v>0.97531240475464798</c:v>
                </c:pt>
                <c:pt idx="13945">
                  <c:v>0.97531240475464798</c:v>
                </c:pt>
                <c:pt idx="13946">
                  <c:v>0.97226455348978968</c:v>
                </c:pt>
                <c:pt idx="13947">
                  <c:v>0.97226455348978968</c:v>
                </c:pt>
                <c:pt idx="13948">
                  <c:v>0.97226455348978968</c:v>
                </c:pt>
                <c:pt idx="13949">
                  <c:v>0.97226455348978968</c:v>
                </c:pt>
                <c:pt idx="13950">
                  <c:v>0.96921670222493139</c:v>
                </c:pt>
                <c:pt idx="13951">
                  <c:v>0.96921670222493139</c:v>
                </c:pt>
                <c:pt idx="13952">
                  <c:v>0.96921670222493139</c:v>
                </c:pt>
                <c:pt idx="13953">
                  <c:v>0.9661688509600731</c:v>
                </c:pt>
                <c:pt idx="13954">
                  <c:v>0.9661688509600731</c:v>
                </c:pt>
                <c:pt idx="13955">
                  <c:v>0.9661688509600731</c:v>
                </c:pt>
                <c:pt idx="13956">
                  <c:v>0.9661688509600731</c:v>
                </c:pt>
                <c:pt idx="13957">
                  <c:v>0.96312099969521492</c:v>
                </c:pt>
                <c:pt idx="13958">
                  <c:v>0.96312099969521492</c:v>
                </c:pt>
                <c:pt idx="13959">
                  <c:v>0.96312099969521492</c:v>
                </c:pt>
                <c:pt idx="13960">
                  <c:v>0.96312099969521492</c:v>
                </c:pt>
                <c:pt idx="13961">
                  <c:v>0.96312099969521492</c:v>
                </c:pt>
                <c:pt idx="13962">
                  <c:v>0.96007314843035652</c:v>
                </c:pt>
                <c:pt idx="13963">
                  <c:v>0.96007314843035652</c:v>
                </c:pt>
                <c:pt idx="13964">
                  <c:v>0.96007314843035652</c:v>
                </c:pt>
                <c:pt idx="13965">
                  <c:v>0.95702529716549833</c:v>
                </c:pt>
                <c:pt idx="13966">
                  <c:v>0.95702529716549833</c:v>
                </c:pt>
                <c:pt idx="13967">
                  <c:v>0.95702529716549833</c:v>
                </c:pt>
                <c:pt idx="13968">
                  <c:v>0.95702529716549833</c:v>
                </c:pt>
                <c:pt idx="13969">
                  <c:v>0.95702529716549833</c:v>
                </c:pt>
                <c:pt idx="13970">
                  <c:v>0.95702529716549833</c:v>
                </c:pt>
                <c:pt idx="13971">
                  <c:v>0.95397744590063993</c:v>
                </c:pt>
                <c:pt idx="13972">
                  <c:v>0.95397744590063993</c:v>
                </c:pt>
                <c:pt idx="13973">
                  <c:v>0.95397744590063993</c:v>
                </c:pt>
                <c:pt idx="13974">
                  <c:v>0.95092959463578175</c:v>
                </c:pt>
                <c:pt idx="13975">
                  <c:v>0.95092959463578175</c:v>
                </c:pt>
                <c:pt idx="13976">
                  <c:v>0.95092959463578175</c:v>
                </c:pt>
                <c:pt idx="13977">
                  <c:v>0.95092959463578175</c:v>
                </c:pt>
                <c:pt idx="13978">
                  <c:v>0.94788174337092346</c:v>
                </c:pt>
                <c:pt idx="13979">
                  <c:v>0.94788174337092346</c:v>
                </c:pt>
                <c:pt idx="13980">
                  <c:v>0.94788174337092346</c:v>
                </c:pt>
                <c:pt idx="13981">
                  <c:v>0.94788174337092346</c:v>
                </c:pt>
                <c:pt idx="13982">
                  <c:v>0.94788174337092346</c:v>
                </c:pt>
                <c:pt idx="13983">
                  <c:v>0.94788174337092346</c:v>
                </c:pt>
                <c:pt idx="13984">
                  <c:v>0.94483389210606517</c:v>
                </c:pt>
                <c:pt idx="13985">
                  <c:v>0.94483389210606517</c:v>
                </c:pt>
                <c:pt idx="13986">
                  <c:v>0.94483389210606517</c:v>
                </c:pt>
                <c:pt idx="13987">
                  <c:v>0.94483389210606517</c:v>
                </c:pt>
                <c:pt idx="13988">
                  <c:v>0.94178604084120687</c:v>
                </c:pt>
                <c:pt idx="13989">
                  <c:v>0.94178604084120687</c:v>
                </c:pt>
                <c:pt idx="13990">
                  <c:v>0.94178604084120687</c:v>
                </c:pt>
                <c:pt idx="13991">
                  <c:v>0.94178604084120687</c:v>
                </c:pt>
                <c:pt idx="13992">
                  <c:v>0.94178604084120687</c:v>
                </c:pt>
                <c:pt idx="13993">
                  <c:v>0.93873818957634869</c:v>
                </c:pt>
                <c:pt idx="13994">
                  <c:v>0.93873818957634869</c:v>
                </c:pt>
                <c:pt idx="13995">
                  <c:v>0.93873818957634869</c:v>
                </c:pt>
                <c:pt idx="13996">
                  <c:v>0.93873818957634869</c:v>
                </c:pt>
                <c:pt idx="13997">
                  <c:v>0.93873818957634869</c:v>
                </c:pt>
                <c:pt idx="13998">
                  <c:v>0.93569033831149029</c:v>
                </c:pt>
                <c:pt idx="13999">
                  <c:v>0.93569033831149029</c:v>
                </c:pt>
                <c:pt idx="14000">
                  <c:v>0.93569033831149029</c:v>
                </c:pt>
                <c:pt idx="14001">
                  <c:v>0.93569033831149029</c:v>
                </c:pt>
                <c:pt idx="14002">
                  <c:v>0.93569033831149029</c:v>
                </c:pt>
                <c:pt idx="14003">
                  <c:v>0.93569033831149029</c:v>
                </c:pt>
                <c:pt idx="14004">
                  <c:v>0.93264248704663211</c:v>
                </c:pt>
                <c:pt idx="14005">
                  <c:v>0.93264248704663211</c:v>
                </c:pt>
                <c:pt idx="14006">
                  <c:v>0.93264248704663211</c:v>
                </c:pt>
                <c:pt idx="14007">
                  <c:v>0.9295946357817737</c:v>
                </c:pt>
                <c:pt idx="14008">
                  <c:v>0.9295946357817737</c:v>
                </c:pt>
                <c:pt idx="14009">
                  <c:v>0.9295946357817737</c:v>
                </c:pt>
                <c:pt idx="14010">
                  <c:v>0.9295946357817737</c:v>
                </c:pt>
                <c:pt idx="14011">
                  <c:v>0.9295946357817737</c:v>
                </c:pt>
                <c:pt idx="14012">
                  <c:v>0.9295946357817737</c:v>
                </c:pt>
                <c:pt idx="14013">
                  <c:v>0.9295946357817737</c:v>
                </c:pt>
                <c:pt idx="14014">
                  <c:v>0.92654678451691552</c:v>
                </c:pt>
                <c:pt idx="14015">
                  <c:v>0.92654678451691552</c:v>
                </c:pt>
                <c:pt idx="14016">
                  <c:v>0.92654678451691552</c:v>
                </c:pt>
                <c:pt idx="14017">
                  <c:v>0.92654678451691552</c:v>
                </c:pt>
                <c:pt idx="14018">
                  <c:v>0.92654678451691552</c:v>
                </c:pt>
                <c:pt idx="14019">
                  <c:v>0.92654678451691552</c:v>
                </c:pt>
                <c:pt idx="14020">
                  <c:v>0.92349893325205723</c:v>
                </c:pt>
                <c:pt idx="14021">
                  <c:v>0.92349893325205723</c:v>
                </c:pt>
                <c:pt idx="14022">
                  <c:v>0.92349893325205723</c:v>
                </c:pt>
                <c:pt idx="14023">
                  <c:v>0.92349893325205723</c:v>
                </c:pt>
                <c:pt idx="14024">
                  <c:v>0.92349893325205723</c:v>
                </c:pt>
                <c:pt idx="14025">
                  <c:v>0.92045108198719894</c:v>
                </c:pt>
                <c:pt idx="14026">
                  <c:v>0.92045108198719894</c:v>
                </c:pt>
                <c:pt idx="14027">
                  <c:v>0.92045108198719894</c:v>
                </c:pt>
                <c:pt idx="14028">
                  <c:v>0.92045108198719894</c:v>
                </c:pt>
                <c:pt idx="14029">
                  <c:v>0.92045108198719894</c:v>
                </c:pt>
                <c:pt idx="14030">
                  <c:v>0.92045108198719894</c:v>
                </c:pt>
                <c:pt idx="14031">
                  <c:v>0.91740323072234065</c:v>
                </c:pt>
                <c:pt idx="14032">
                  <c:v>0.91740323072234065</c:v>
                </c:pt>
                <c:pt idx="14033">
                  <c:v>0.91740323072234065</c:v>
                </c:pt>
                <c:pt idx="14034">
                  <c:v>0.91740323072234065</c:v>
                </c:pt>
                <c:pt idx="14035">
                  <c:v>0.91740323072234065</c:v>
                </c:pt>
                <c:pt idx="14036">
                  <c:v>0.91740323072234065</c:v>
                </c:pt>
                <c:pt idx="14037">
                  <c:v>0.91740323072234065</c:v>
                </c:pt>
                <c:pt idx="14038">
                  <c:v>0.91740323072234065</c:v>
                </c:pt>
                <c:pt idx="14039">
                  <c:v>0.91435537945748246</c:v>
                </c:pt>
                <c:pt idx="14040">
                  <c:v>0.91435537945748246</c:v>
                </c:pt>
                <c:pt idx="14041">
                  <c:v>0.91435537945748246</c:v>
                </c:pt>
                <c:pt idx="14042">
                  <c:v>0.91435537945748246</c:v>
                </c:pt>
                <c:pt idx="14043">
                  <c:v>0.91435537945748246</c:v>
                </c:pt>
                <c:pt idx="14044">
                  <c:v>0.91435537945748246</c:v>
                </c:pt>
                <c:pt idx="14045">
                  <c:v>0.91435537945748246</c:v>
                </c:pt>
                <c:pt idx="14046">
                  <c:v>0.91130752819262417</c:v>
                </c:pt>
                <c:pt idx="14047">
                  <c:v>0.91130752819262417</c:v>
                </c:pt>
                <c:pt idx="14048">
                  <c:v>0.91130752819262417</c:v>
                </c:pt>
                <c:pt idx="14049">
                  <c:v>0.91130752819262417</c:v>
                </c:pt>
                <c:pt idx="14050">
                  <c:v>0.91130752819262417</c:v>
                </c:pt>
                <c:pt idx="14051">
                  <c:v>0.91130752819262417</c:v>
                </c:pt>
                <c:pt idx="14052">
                  <c:v>0.91130752819262417</c:v>
                </c:pt>
                <c:pt idx="14053">
                  <c:v>0.90825967692776588</c:v>
                </c:pt>
                <c:pt idx="14054">
                  <c:v>0.90825967692776588</c:v>
                </c:pt>
                <c:pt idx="14055">
                  <c:v>0.90825967692776588</c:v>
                </c:pt>
                <c:pt idx="14056">
                  <c:v>0.90825967692776588</c:v>
                </c:pt>
                <c:pt idx="14057">
                  <c:v>0.90825967692776588</c:v>
                </c:pt>
                <c:pt idx="14058">
                  <c:v>0.90825967692776588</c:v>
                </c:pt>
                <c:pt idx="14059">
                  <c:v>0.90825967692776588</c:v>
                </c:pt>
                <c:pt idx="14060">
                  <c:v>0.90825967692776588</c:v>
                </c:pt>
                <c:pt idx="14061">
                  <c:v>0.90825967692776588</c:v>
                </c:pt>
                <c:pt idx="14062">
                  <c:v>0.9052118256629077</c:v>
                </c:pt>
                <c:pt idx="14063">
                  <c:v>0.9052118256629077</c:v>
                </c:pt>
                <c:pt idx="14064">
                  <c:v>0.9052118256629077</c:v>
                </c:pt>
                <c:pt idx="14065">
                  <c:v>0.9052118256629077</c:v>
                </c:pt>
                <c:pt idx="14066">
                  <c:v>0.9052118256629077</c:v>
                </c:pt>
                <c:pt idx="14067">
                  <c:v>0.9052118256629077</c:v>
                </c:pt>
                <c:pt idx="14068">
                  <c:v>0.9052118256629077</c:v>
                </c:pt>
                <c:pt idx="14069">
                  <c:v>0.9052118256629077</c:v>
                </c:pt>
                <c:pt idx="14070">
                  <c:v>0.9052118256629077</c:v>
                </c:pt>
                <c:pt idx="14071">
                  <c:v>0.9052118256629077</c:v>
                </c:pt>
                <c:pt idx="14072">
                  <c:v>0.9021639743980493</c:v>
                </c:pt>
                <c:pt idx="14073">
                  <c:v>0.9021639743980493</c:v>
                </c:pt>
                <c:pt idx="14074">
                  <c:v>0.9021639743980493</c:v>
                </c:pt>
                <c:pt idx="14075">
                  <c:v>0.9021639743980493</c:v>
                </c:pt>
                <c:pt idx="14076">
                  <c:v>0.90825967692776588</c:v>
                </c:pt>
                <c:pt idx="14077">
                  <c:v>0.9052118256629077</c:v>
                </c:pt>
                <c:pt idx="14078">
                  <c:v>0.9021639743980493</c:v>
                </c:pt>
                <c:pt idx="14079">
                  <c:v>0.9021639743980493</c:v>
                </c:pt>
                <c:pt idx="14080">
                  <c:v>0.9021639743980493</c:v>
                </c:pt>
                <c:pt idx="14081">
                  <c:v>0.9021639743980493</c:v>
                </c:pt>
                <c:pt idx="14082">
                  <c:v>0.9021639743980493</c:v>
                </c:pt>
                <c:pt idx="14083">
                  <c:v>0.89911612313319111</c:v>
                </c:pt>
                <c:pt idx="14084">
                  <c:v>0.89911612313319111</c:v>
                </c:pt>
                <c:pt idx="14085">
                  <c:v>0.89911612313319111</c:v>
                </c:pt>
                <c:pt idx="14086">
                  <c:v>0.89911612313319111</c:v>
                </c:pt>
                <c:pt idx="14087">
                  <c:v>0.89911612313319111</c:v>
                </c:pt>
                <c:pt idx="14088">
                  <c:v>0.89911612313319111</c:v>
                </c:pt>
                <c:pt idx="14089">
                  <c:v>0.89911612313319111</c:v>
                </c:pt>
                <c:pt idx="14090">
                  <c:v>0.89911612313319111</c:v>
                </c:pt>
                <c:pt idx="14091">
                  <c:v>0.89911612313319111</c:v>
                </c:pt>
                <c:pt idx="14092">
                  <c:v>0.89911612313319111</c:v>
                </c:pt>
                <c:pt idx="14093">
                  <c:v>0.89911612313319111</c:v>
                </c:pt>
                <c:pt idx="14094">
                  <c:v>0.89911612313319111</c:v>
                </c:pt>
                <c:pt idx="14095">
                  <c:v>0.89911612313319111</c:v>
                </c:pt>
                <c:pt idx="14096">
                  <c:v>0.89911612313319111</c:v>
                </c:pt>
                <c:pt idx="14097">
                  <c:v>0.89911612313319111</c:v>
                </c:pt>
                <c:pt idx="14098">
                  <c:v>0.89606827186833282</c:v>
                </c:pt>
                <c:pt idx="14099">
                  <c:v>0.89911612313319111</c:v>
                </c:pt>
                <c:pt idx="14100">
                  <c:v>0.89911612313319111</c:v>
                </c:pt>
                <c:pt idx="14101">
                  <c:v>0.89606827186833282</c:v>
                </c:pt>
                <c:pt idx="14102">
                  <c:v>0.89606827186833282</c:v>
                </c:pt>
                <c:pt idx="14103">
                  <c:v>0.89606827186833282</c:v>
                </c:pt>
                <c:pt idx="14104">
                  <c:v>0.89606827186833282</c:v>
                </c:pt>
                <c:pt idx="14105">
                  <c:v>0.89606827186833282</c:v>
                </c:pt>
                <c:pt idx="14106">
                  <c:v>0.89606827186833282</c:v>
                </c:pt>
                <c:pt idx="14107">
                  <c:v>0.89606827186833282</c:v>
                </c:pt>
                <c:pt idx="14108">
                  <c:v>0.89606827186833282</c:v>
                </c:pt>
                <c:pt idx="14109">
                  <c:v>0.89606827186833282</c:v>
                </c:pt>
                <c:pt idx="14110">
                  <c:v>0.89606827186833282</c:v>
                </c:pt>
                <c:pt idx="14111">
                  <c:v>0.89606827186833282</c:v>
                </c:pt>
                <c:pt idx="14112">
                  <c:v>0.89606827186833282</c:v>
                </c:pt>
                <c:pt idx="14113">
                  <c:v>0.89302042060347453</c:v>
                </c:pt>
                <c:pt idx="14114">
                  <c:v>0.89606827186833282</c:v>
                </c:pt>
                <c:pt idx="14115">
                  <c:v>0.89606827186833282</c:v>
                </c:pt>
                <c:pt idx="14116">
                  <c:v>0.89302042060347453</c:v>
                </c:pt>
                <c:pt idx="14117">
                  <c:v>0.89606827186833282</c:v>
                </c:pt>
                <c:pt idx="14118">
                  <c:v>0.89302042060347453</c:v>
                </c:pt>
                <c:pt idx="14119">
                  <c:v>0.89302042060347453</c:v>
                </c:pt>
                <c:pt idx="14120">
                  <c:v>0.89302042060347453</c:v>
                </c:pt>
                <c:pt idx="14121">
                  <c:v>0.89302042060347453</c:v>
                </c:pt>
                <c:pt idx="14122">
                  <c:v>0.89302042060347453</c:v>
                </c:pt>
                <c:pt idx="14123">
                  <c:v>0.89302042060347453</c:v>
                </c:pt>
                <c:pt idx="14124">
                  <c:v>0.89302042060347453</c:v>
                </c:pt>
                <c:pt idx="14125">
                  <c:v>0.89302042060347453</c:v>
                </c:pt>
                <c:pt idx="14126">
                  <c:v>0.89302042060347453</c:v>
                </c:pt>
                <c:pt idx="14127">
                  <c:v>0.89302042060347453</c:v>
                </c:pt>
                <c:pt idx="14128">
                  <c:v>0.89302042060347453</c:v>
                </c:pt>
                <c:pt idx="14129">
                  <c:v>0.89302042060347453</c:v>
                </c:pt>
                <c:pt idx="14130">
                  <c:v>0.89302042060347453</c:v>
                </c:pt>
                <c:pt idx="14131">
                  <c:v>0.88997256933861624</c:v>
                </c:pt>
                <c:pt idx="14132">
                  <c:v>0.88997256933861624</c:v>
                </c:pt>
                <c:pt idx="14133">
                  <c:v>0.88997256933861624</c:v>
                </c:pt>
                <c:pt idx="14134">
                  <c:v>0.88997256933861624</c:v>
                </c:pt>
                <c:pt idx="14135">
                  <c:v>0.88997256933861624</c:v>
                </c:pt>
                <c:pt idx="14136">
                  <c:v>0.88997256933861624</c:v>
                </c:pt>
                <c:pt idx="14137">
                  <c:v>0.89302042060347453</c:v>
                </c:pt>
                <c:pt idx="14138">
                  <c:v>0.88997256933861624</c:v>
                </c:pt>
                <c:pt idx="14139">
                  <c:v>0.88997256933861624</c:v>
                </c:pt>
                <c:pt idx="14140">
                  <c:v>0.88997256933861624</c:v>
                </c:pt>
                <c:pt idx="14141">
                  <c:v>0.88997256933861624</c:v>
                </c:pt>
                <c:pt idx="14142">
                  <c:v>0.88997256933861624</c:v>
                </c:pt>
                <c:pt idx="14143">
                  <c:v>0.88997256933861624</c:v>
                </c:pt>
                <c:pt idx="14144">
                  <c:v>0.88997256933861624</c:v>
                </c:pt>
                <c:pt idx="14145">
                  <c:v>0.88997256933861624</c:v>
                </c:pt>
                <c:pt idx="14146">
                  <c:v>0.88997256933861624</c:v>
                </c:pt>
                <c:pt idx="14147">
                  <c:v>0.88997256933861624</c:v>
                </c:pt>
                <c:pt idx="14148">
                  <c:v>0.88997256933861624</c:v>
                </c:pt>
                <c:pt idx="14149">
                  <c:v>0.88997256933861624</c:v>
                </c:pt>
                <c:pt idx="14150">
                  <c:v>0.88997256933861624</c:v>
                </c:pt>
                <c:pt idx="14151">
                  <c:v>0.88997256933861624</c:v>
                </c:pt>
                <c:pt idx="14152">
                  <c:v>0.88997256933861624</c:v>
                </c:pt>
                <c:pt idx="14153">
                  <c:v>0.88997256933861624</c:v>
                </c:pt>
                <c:pt idx="14154">
                  <c:v>0.88997256933861624</c:v>
                </c:pt>
                <c:pt idx="14155">
                  <c:v>0.88997256933861624</c:v>
                </c:pt>
                <c:pt idx="14156">
                  <c:v>0.88997256933861624</c:v>
                </c:pt>
                <c:pt idx="14157">
                  <c:v>0.88997256933861624</c:v>
                </c:pt>
                <c:pt idx="14158">
                  <c:v>0.88692471807375806</c:v>
                </c:pt>
                <c:pt idx="14159">
                  <c:v>0.88997256933861624</c:v>
                </c:pt>
                <c:pt idx="14160">
                  <c:v>0.88692471807375806</c:v>
                </c:pt>
                <c:pt idx="14161">
                  <c:v>0.88692471807375806</c:v>
                </c:pt>
                <c:pt idx="14162">
                  <c:v>0.88692471807375806</c:v>
                </c:pt>
                <c:pt idx="14163">
                  <c:v>0.88692471807375806</c:v>
                </c:pt>
                <c:pt idx="14164">
                  <c:v>0.88692471807375806</c:v>
                </c:pt>
                <c:pt idx="14165">
                  <c:v>0.88692471807375806</c:v>
                </c:pt>
                <c:pt idx="14166">
                  <c:v>0.88692471807375806</c:v>
                </c:pt>
                <c:pt idx="14167">
                  <c:v>0.88692471807375806</c:v>
                </c:pt>
                <c:pt idx="14168">
                  <c:v>0.88692471807375806</c:v>
                </c:pt>
                <c:pt idx="14169">
                  <c:v>0.88692471807375806</c:v>
                </c:pt>
                <c:pt idx="14170">
                  <c:v>0.88692471807375806</c:v>
                </c:pt>
                <c:pt idx="14171">
                  <c:v>0.88692471807375806</c:v>
                </c:pt>
                <c:pt idx="14172">
                  <c:v>0.88692471807375806</c:v>
                </c:pt>
                <c:pt idx="14173">
                  <c:v>0.88692471807375806</c:v>
                </c:pt>
                <c:pt idx="14174">
                  <c:v>0.88692471807375806</c:v>
                </c:pt>
                <c:pt idx="14175">
                  <c:v>0.88692471807375806</c:v>
                </c:pt>
                <c:pt idx="14176">
                  <c:v>0.88692471807375806</c:v>
                </c:pt>
                <c:pt idx="14177">
                  <c:v>0.88692471807375806</c:v>
                </c:pt>
                <c:pt idx="14178">
                  <c:v>0.88692471807375806</c:v>
                </c:pt>
                <c:pt idx="14179">
                  <c:v>0.88692471807375806</c:v>
                </c:pt>
                <c:pt idx="14180">
                  <c:v>0.88692471807375806</c:v>
                </c:pt>
                <c:pt idx="14181">
                  <c:v>0.88692471807375806</c:v>
                </c:pt>
                <c:pt idx="14182">
                  <c:v>0.88692471807375806</c:v>
                </c:pt>
                <c:pt idx="14183">
                  <c:v>0.88692471807375806</c:v>
                </c:pt>
                <c:pt idx="14184">
                  <c:v>0.88692471807375806</c:v>
                </c:pt>
                <c:pt idx="14185">
                  <c:v>0.88692471807375806</c:v>
                </c:pt>
                <c:pt idx="14186">
                  <c:v>0.88692471807375806</c:v>
                </c:pt>
                <c:pt idx="14187">
                  <c:v>0.88692471807375806</c:v>
                </c:pt>
                <c:pt idx="14188">
                  <c:v>0.88692471807375806</c:v>
                </c:pt>
                <c:pt idx="14189">
                  <c:v>0.88692471807375806</c:v>
                </c:pt>
                <c:pt idx="14190">
                  <c:v>0.88692471807375806</c:v>
                </c:pt>
                <c:pt idx="14191">
                  <c:v>0.88692471807375806</c:v>
                </c:pt>
                <c:pt idx="14192">
                  <c:v>0.88387686680889965</c:v>
                </c:pt>
                <c:pt idx="14193">
                  <c:v>0.88692471807375806</c:v>
                </c:pt>
                <c:pt idx="14194">
                  <c:v>0.88692471807375806</c:v>
                </c:pt>
                <c:pt idx="14195">
                  <c:v>0.88387686680889965</c:v>
                </c:pt>
                <c:pt idx="14196">
                  <c:v>0.88387686680889965</c:v>
                </c:pt>
                <c:pt idx="14197">
                  <c:v>0.88387686680889965</c:v>
                </c:pt>
                <c:pt idx="14198">
                  <c:v>0.88387686680889965</c:v>
                </c:pt>
                <c:pt idx="14199">
                  <c:v>0.88387686680889965</c:v>
                </c:pt>
                <c:pt idx="14200">
                  <c:v>0.88692471807375806</c:v>
                </c:pt>
                <c:pt idx="14201">
                  <c:v>0.88692471807375806</c:v>
                </c:pt>
                <c:pt idx="14202">
                  <c:v>0.88692471807375806</c:v>
                </c:pt>
                <c:pt idx="14203">
                  <c:v>0.88692471807375806</c:v>
                </c:pt>
                <c:pt idx="14204">
                  <c:v>0.88692471807375806</c:v>
                </c:pt>
                <c:pt idx="14205">
                  <c:v>0.88692471807375806</c:v>
                </c:pt>
                <c:pt idx="14206">
                  <c:v>0.88692471807375806</c:v>
                </c:pt>
                <c:pt idx="14207">
                  <c:v>0.88692471807375806</c:v>
                </c:pt>
                <c:pt idx="14208">
                  <c:v>0.88692471807375806</c:v>
                </c:pt>
                <c:pt idx="14209">
                  <c:v>0.88692471807375806</c:v>
                </c:pt>
                <c:pt idx="14210">
                  <c:v>0.88692471807375806</c:v>
                </c:pt>
                <c:pt idx="14211">
                  <c:v>0.88692471807375806</c:v>
                </c:pt>
                <c:pt idx="14212">
                  <c:v>0.88997256933861624</c:v>
                </c:pt>
                <c:pt idx="14213">
                  <c:v>0.88997256933861624</c:v>
                </c:pt>
                <c:pt idx="14214">
                  <c:v>0.88692471807375806</c:v>
                </c:pt>
                <c:pt idx="14215">
                  <c:v>0.88997256933861624</c:v>
                </c:pt>
                <c:pt idx="14216">
                  <c:v>0.88997256933861624</c:v>
                </c:pt>
                <c:pt idx="14217">
                  <c:v>0.88997256933861624</c:v>
                </c:pt>
                <c:pt idx="14218">
                  <c:v>0.88997256933861624</c:v>
                </c:pt>
                <c:pt idx="14219">
                  <c:v>0.89302042060347453</c:v>
                </c:pt>
                <c:pt idx="14220">
                  <c:v>0.89302042060347453</c:v>
                </c:pt>
                <c:pt idx="14221">
                  <c:v>0.89302042060347453</c:v>
                </c:pt>
                <c:pt idx="14222">
                  <c:v>0.89606827186833282</c:v>
                </c:pt>
                <c:pt idx="14223">
                  <c:v>0.89606827186833282</c:v>
                </c:pt>
                <c:pt idx="14224">
                  <c:v>0.89606827186833282</c:v>
                </c:pt>
                <c:pt idx="14225">
                  <c:v>0.89606827186833282</c:v>
                </c:pt>
                <c:pt idx="14226">
                  <c:v>0.89911612313319111</c:v>
                </c:pt>
                <c:pt idx="14227">
                  <c:v>0.89911612313319111</c:v>
                </c:pt>
                <c:pt idx="14228">
                  <c:v>0.89911612313319111</c:v>
                </c:pt>
                <c:pt idx="14229">
                  <c:v>0.89911612313319111</c:v>
                </c:pt>
                <c:pt idx="14230">
                  <c:v>0.9021639743980493</c:v>
                </c:pt>
                <c:pt idx="14231">
                  <c:v>0.9052118256629077</c:v>
                </c:pt>
                <c:pt idx="14232">
                  <c:v>0.9052118256629077</c:v>
                </c:pt>
                <c:pt idx="14233">
                  <c:v>0.90825967692776588</c:v>
                </c:pt>
                <c:pt idx="14234">
                  <c:v>0.90825967692776588</c:v>
                </c:pt>
                <c:pt idx="14235">
                  <c:v>0.91130752819262417</c:v>
                </c:pt>
                <c:pt idx="14236">
                  <c:v>0.91130752819262417</c:v>
                </c:pt>
                <c:pt idx="14237">
                  <c:v>0.91435537945748246</c:v>
                </c:pt>
                <c:pt idx="14238">
                  <c:v>0.91740323072234065</c:v>
                </c:pt>
                <c:pt idx="14239">
                  <c:v>0.92045108198719894</c:v>
                </c:pt>
                <c:pt idx="14240">
                  <c:v>0.92045108198719894</c:v>
                </c:pt>
                <c:pt idx="14241">
                  <c:v>0.92349893325205723</c:v>
                </c:pt>
                <c:pt idx="14242">
                  <c:v>0.92654678451691552</c:v>
                </c:pt>
                <c:pt idx="14243">
                  <c:v>0.92654678451691552</c:v>
                </c:pt>
                <c:pt idx="14244">
                  <c:v>0.9295946357817737</c:v>
                </c:pt>
                <c:pt idx="14245">
                  <c:v>0.93264248704663211</c:v>
                </c:pt>
                <c:pt idx="14246">
                  <c:v>0.93569033831149029</c:v>
                </c:pt>
                <c:pt idx="14247">
                  <c:v>0.93873818957634869</c:v>
                </c:pt>
                <c:pt idx="14248">
                  <c:v>0.94178604084120687</c:v>
                </c:pt>
                <c:pt idx="14249">
                  <c:v>0.94178604084120687</c:v>
                </c:pt>
                <c:pt idx="14250">
                  <c:v>0.94483389210606517</c:v>
                </c:pt>
                <c:pt idx="14251">
                  <c:v>0.94788174337092346</c:v>
                </c:pt>
                <c:pt idx="14252">
                  <c:v>0.95092959463578175</c:v>
                </c:pt>
                <c:pt idx="14253">
                  <c:v>0.95397744590063993</c:v>
                </c:pt>
                <c:pt idx="14254">
                  <c:v>0.95702529716549833</c:v>
                </c:pt>
                <c:pt idx="14255">
                  <c:v>0.96007314843035652</c:v>
                </c:pt>
                <c:pt idx="14256">
                  <c:v>0.96312099969521492</c:v>
                </c:pt>
                <c:pt idx="14257">
                  <c:v>0.9661688509600731</c:v>
                </c:pt>
                <c:pt idx="14258">
                  <c:v>0.96921670222493139</c:v>
                </c:pt>
                <c:pt idx="14259">
                  <c:v>0.97226455348978968</c:v>
                </c:pt>
                <c:pt idx="14260">
                  <c:v>0.97531240475464798</c:v>
                </c:pt>
                <c:pt idx="14261">
                  <c:v>0.97836025601950616</c:v>
                </c:pt>
                <c:pt idx="14262">
                  <c:v>0.97836025601950616</c:v>
                </c:pt>
                <c:pt idx="14263">
                  <c:v>0.98445595854922274</c:v>
                </c:pt>
                <c:pt idx="14264">
                  <c:v>0.98445595854922274</c:v>
                </c:pt>
                <c:pt idx="14265">
                  <c:v>0.98750380981408115</c:v>
                </c:pt>
                <c:pt idx="14266">
                  <c:v>0.99055166107893933</c:v>
                </c:pt>
                <c:pt idx="14267">
                  <c:v>0.99359951234379751</c:v>
                </c:pt>
                <c:pt idx="14268">
                  <c:v>0.99664736360865591</c:v>
                </c:pt>
                <c:pt idx="14269">
                  <c:v>0.99969521487351409</c:v>
                </c:pt>
                <c:pt idx="14270">
                  <c:v>0.99969521487351409</c:v>
                </c:pt>
                <c:pt idx="14271">
                  <c:v>1.0027430661383725</c:v>
                </c:pt>
                <c:pt idx="14272">
                  <c:v>1.0088387686680891</c:v>
                </c:pt>
                <c:pt idx="14273">
                  <c:v>1.0088387686680891</c:v>
                </c:pt>
                <c:pt idx="14274">
                  <c:v>1.0118866199329473</c:v>
                </c:pt>
                <c:pt idx="14275">
                  <c:v>1.0149344711978054</c:v>
                </c:pt>
                <c:pt idx="14276">
                  <c:v>1.0149344711978054</c:v>
                </c:pt>
                <c:pt idx="14277">
                  <c:v>1.0179823224626638</c:v>
                </c:pt>
                <c:pt idx="14278">
                  <c:v>1.021030173727522</c:v>
                </c:pt>
                <c:pt idx="14279">
                  <c:v>1.021030173727522</c:v>
                </c:pt>
                <c:pt idx="14280">
                  <c:v>1.0240780249923802</c:v>
                </c:pt>
                <c:pt idx="14281">
                  <c:v>1.0240780249923802</c:v>
                </c:pt>
                <c:pt idx="14282">
                  <c:v>1.0271258762572386</c:v>
                </c:pt>
                <c:pt idx="14283">
                  <c:v>1.0301737275220968</c:v>
                </c:pt>
                <c:pt idx="14284">
                  <c:v>1.0301737275220968</c:v>
                </c:pt>
                <c:pt idx="14285">
                  <c:v>1.0301737275220968</c:v>
                </c:pt>
                <c:pt idx="14286">
                  <c:v>1.0332215787869552</c:v>
                </c:pt>
                <c:pt idx="14287">
                  <c:v>1.0332215787869552</c:v>
                </c:pt>
                <c:pt idx="14288">
                  <c:v>1.0332215787869552</c:v>
                </c:pt>
                <c:pt idx="14289">
                  <c:v>1.0362694300518134</c:v>
                </c:pt>
                <c:pt idx="14290">
                  <c:v>1.0362694300518134</c:v>
                </c:pt>
                <c:pt idx="14291">
                  <c:v>1.0362694300518134</c:v>
                </c:pt>
                <c:pt idx="14292">
                  <c:v>1.0393172813166718</c:v>
                </c:pt>
                <c:pt idx="14293">
                  <c:v>1.0393172813166718</c:v>
                </c:pt>
                <c:pt idx="14294">
                  <c:v>1.0393172813166718</c:v>
                </c:pt>
                <c:pt idx="14295">
                  <c:v>1.04236513258153</c:v>
                </c:pt>
                <c:pt idx="14296">
                  <c:v>1.04236513258153</c:v>
                </c:pt>
                <c:pt idx="14297">
                  <c:v>1.0454129838463884</c:v>
                </c:pt>
                <c:pt idx="14298">
                  <c:v>1.0454129838463884</c:v>
                </c:pt>
                <c:pt idx="14299">
                  <c:v>1.0454129838463884</c:v>
                </c:pt>
                <c:pt idx="14300">
                  <c:v>1.0454129838463884</c:v>
                </c:pt>
                <c:pt idx="14301">
                  <c:v>1.0454129838463884</c:v>
                </c:pt>
                <c:pt idx="14302">
                  <c:v>1.0454129838463884</c:v>
                </c:pt>
                <c:pt idx="14303">
                  <c:v>1.0454129838463884</c:v>
                </c:pt>
                <c:pt idx="14304">
                  <c:v>1.0454129838463884</c:v>
                </c:pt>
                <c:pt idx="14305">
                  <c:v>1.0454129838463884</c:v>
                </c:pt>
                <c:pt idx="14306">
                  <c:v>1.0454129838463884</c:v>
                </c:pt>
                <c:pt idx="14307">
                  <c:v>1.0454129838463884</c:v>
                </c:pt>
                <c:pt idx="14308">
                  <c:v>1.0454129838463884</c:v>
                </c:pt>
                <c:pt idx="14309">
                  <c:v>1.0454129838463884</c:v>
                </c:pt>
                <c:pt idx="14310">
                  <c:v>1.0454129838463884</c:v>
                </c:pt>
                <c:pt idx="14311">
                  <c:v>1.0454129838463884</c:v>
                </c:pt>
                <c:pt idx="14312">
                  <c:v>1.0454129838463884</c:v>
                </c:pt>
                <c:pt idx="14313">
                  <c:v>1.0454129838463884</c:v>
                </c:pt>
                <c:pt idx="14314">
                  <c:v>1.0454129838463884</c:v>
                </c:pt>
                <c:pt idx="14315">
                  <c:v>1.0454129838463884</c:v>
                </c:pt>
                <c:pt idx="14316">
                  <c:v>1.0454129838463884</c:v>
                </c:pt>
                <c:pt idx="14317">
                  <c:v>1.0454129838463884</c:v>
                </c:pt>
                <c:pt idx="14318">
                  <c:v>1.0454129838463884</c:v>
                </c:pt>
                <c:pt idx="14319">
                  <c:v>1.0454129838463884</c:v>
                </c:pt>
                <c:pt idx="14320">
                  <c:v>1.04236513258153</c:v>
                </c:pt>
                <c:pt idx="14321">
                  <c:v>1.0454129838463884</c:v>
                </c:pt>
                <c:pt idx="14322">
                  <c:v>1.04236513258153</c:v>
                </c:pt>
                <c:pt idx="14323">
                  <c:v>1.04236513258153</c:v>
                </c:pt>
                <c:pt idx="14324">
                  <c:v>1.04236513258153</c:v>
                </c:pt>
                <c:pt idx="14325">
                  <c:v>1.0454129838463884</c:v>
                </c:pt>
                <c:pt idx="14326">
                  <c:v>1.04236513258153</c:v>
                </c:pt>
                <c:pt idx="14327">
                  <c:v>1.0393172813166718</c:v>
                </c:pt>
                <c:pt idx="14328">
                  <c:v>1.0393172813166718</c:v>
                </c:pt>
                <c:pt idx="14329">
                  <c:v>1.0393172813166718</c:v>
                </c:pt>
                <c:pt idx="14330">
                  <c:v>1.0393172813166718</c:v>
                </c:pt>
                <c:pt idx="14331">
                  <c:v>1.0362694300518134</c:v>
                </c:pt>
                <c:pt idx="14332">
                  <c:v>1.0362694300518134</c:v>
                </c:pt>
                <c:pt idx="14333">
                  <c:v>1.0362694300518134</c:v>
                </c:pt>
                <c:pt idx="14334">
                  <c:v>1.0362694300518134</c:v>
                </c:pt>
                <c:pt idx="14335">
                  <c:v>1.0332215787869552</c:v>
                </c:pt>
                <c:pt idx="14336">
                  <c:v>1.0332215787869552</c:v>
                </c:pt>
                <c:pt idx="14337">
                  <c:v>1.0332215787869552</c:v>
                </c:pt>
                <c:pt idx="14338">
                  <c:v>1.0332215787869552</c:v>
                </c:pt>
                <c:pt idx="14339">
                  <c:v>1.0301737275220968</c:v>
                </c:pt>
                <c:pt idx="14340">
                  <c:v>1.0301737275220968</c:v>
                </c:pt>
                <c:pt idx="14341">
                  <c:v>1.0301737275220968</c:v>
                </c:pt>
                <c:pt idx="14342">
                  <c:v>1.0301737275220968</c:v>
                </c:pt>
                <c:pt idx="14343">
                  <c:v>1.0301737275220968</c:v>
                </c:pt>
                <c:pt idx="14344">
                  <c:v>1.0271258762572386</c:v>
                </c:pt>
                <c:pt idx="14345">
                  <c:v>1.0271258762572386</c:v>
                </c:pt>
                <c:pt idx="14346">
                  <c:v>1.0271258762572386</c:v>
                </c:pt>
                <c:pt idx="14347">
                  <c:v>1.0271258762572386</c:v>
                </c:pt>
                <c:pt idx="14348">
                  <c:v>1.0271258762572386</c:v>
                </c:pt>
                <c:pt idx="14349">
                  <c:v>1.0240780249923802</c:v>
                </c:pt>
                <c:pt idx="14350">
                  <c:v>1.021030173727522</c:v>
                </c:pt>
                <c:pt idx="14351">
                  <c:v>1.021030173727522</c:v>
                </c:pt>
                <c:pt idx="14352">
                  <c:v>1.021030173727522</c:v>
                </c:pt>
                <c:pt idx="14353">
                  <c:v>1.021030173727522</c:v>
                </c:pt>
                <c:pt idx="14354">
                  <c:v>1.0179823224626638</c:v>
                </c:pt>
                <c:pt idx="14355">
                  <c:v>1.0179823224626638</c:v>
                </c:pt>
                <c:pt idx="14356">
                  <c:v>1.0179823224626638</c:v>
                </c:pt>
                <c:pt idx="14357">
                  <c:v>1.0149344711978054</c:v>
                </c:pt>
                <c:pt idx="14358">
                  <c:v>1.0149344711978054</c:v>
                </c:pt>
                <c:pt idx="14359">
                  <c:v>1.0149344711978054</c:v>
                </c:pt>
                <c:pt idx="14360">
                  <c:v>1.0149344711978054</c:v>
                </c:pt>
                <c:pt idx="14361">
                  <c:v>1.0118866199329473</c:v>
                </c:pt>
                <c:pt idx="14362">
                  <c:v>1.0118866199329473</c:v>
                </c:pt>
                <c:pt idx="14363">
                  <c:v>1.0118866199329473</c:v>
                </c:pt>
                <c:pt idx="14364">
                  <c:v>1.0118866199329473</c:v>
                </c:pt>
                <c:pt idx="14365">
                  <c:v>1.0118866199329473</c:v>
                </c:pt>
                <c:pt idx="14366">
                  <c:v>1.0088387686680891</c:v>
                </c:pt>
                <c:pt idx="14367">
                  <c:v>1.0057909174032307</c:v>
                </c:pt>
                <c:pt idx="14368">
                  <c:v>1.0057909174032307</c:v>
                </c:pt>
                <c:pt idx="14369">
                  <c:v>1.0057909174032307</c:v>
                </c:pt>
                <c:pt idx="14370">
                  <c:v>1.0027430661383725</c:v>
                </c:pt>
                <c:pt idx="14371">
                  <c:v>1.0027430661383725</c:v>
                </c:pt>
                <c:pt idx="14372">
                  <c:v>1.0027430661383725</c:v>
                </c:pt>
                <c:pt idx="14373">
                  <c:v>1.0027430661383725</c:v>
                </c:pt>
                <c:pt idx="14374">
                  <c:v>0.99969521487351409</c:v>
                </c:pt>
                <c:pt idx="14375">
                  <c:v>0.99969521487351409</c:v>
                </c:pt>
                <c:pt idx="14376">
                  <c:v>0.99969521487351409</c:v>
                </c:pt>
                <c:pt idx="14377">
                  <c:v>0.99664736360865591</c:v>
                </c:pt>
                <c:pt idx="14378">
                  <c:v>0.99664736360865591</c:v>
                </c:pt>
                <c:pt idx="14379">
                  <c:v>0.99664736360865591</c:v>
                </c:pt>
                <c:pt idx="14380">
                  <c:v>0.99359951234379751</c:v>
                </c:pt>
                <c:pt idx="14381">
                  <c:v>0.99359951234379751</c:v>
                </c:pt>
                <c:pt idx="14382">
                  <c:v>0.99359951234379751</c:v>
                </c:pt>
                <c:pt idx="14383">
                  <c:v>0.99055166107893933</c:v>
                </c:pt>
                <c:pt idx="14384">
                  <c:v>0.99055166107893933</c:v>
                </c:pt>
                <c:pt idx="14385">
                  <c:v>0.99055166107893933</c:v>
                </c:pt>
                <c:pt idx="14386">
                  <c:v>0.98750380981408115</c:v>
                </c:pt>
                <c:pt idx="14387">
                  <c:v>0.98750380981408115</c:v>
                </c:pt>
                <c:pt idx="14388">
                  <c:v>0.98750380981408115</c:v>
                </c:pt>
                <c:pt idx="14389">
                  <c:v>0.98750380981408115</c:v>
                </c:pt>
                <c:pt idx="14390">
                  <c:v>0.98445595854922274</c:v>
                </c:pt>
                <c:pt idx="14391">
                  <c:v>0.98445595854922274</c:v>
                </c:pt>
                <c:pt idx="14392">
                  <c:v>0.98445595854922274</c:v>
                </c:pt>
                <c:pt idx="14393">
                  <c:v>0.98140810728436456</c:v>
                </c:pt>
                <c:pt idx="14394">
                  <c:v>0.98140810728436456</c:v>
                </c:pt>
                <c:pt idx="14395">
                  <c:v>0.98140810728436456</c:v>
                </c:pt>
                <c:pt idx="14396">
                  <c:v>0.97836025601950616</c:v>
                </c:pt>
                <c:pt idx="14397">
                  <c:v>0.97836025601950616</c:v>
                </c:pt>
                <c:pt idx="14398">
                  <c:v>0.97836025601950616</c:v>
                </c:pt>
                <c:pt idx="14399">
                  <c:v>0.97836025601950616</c:v>
                </c:pt>
                <c:pt idx="14400">
                  <c:v>0.97531240475464798</c:v>
                </c:pt>
                <c:pt idx="14401">
                  <c:v>0.97531240475464798</c:v>
                </c:pt>
                <c:pt idx="14402">
                  <c:v>0.97531240475464798</c:v>
                </c:pt>
                <c:pt idx="14403">
                  <c:v>0.97226455348978968</c:v>
                </c:pt>
                <c:pt idx="14404">
                  <c:v>0.97226455348978968</c:v>
                </c:pt>
                <c:pt idx="14405">
                  <c:v>0.97226455348978968</c:v>
                </c:pt>
                <c:pt idx="14406">
                  <c:v>0.97226455348978968</c:v>
                </c:pt>
                <c:pt idx="14407">
                  <c:v>0.96921670222493139</c:v>
                </c:pt>
                <c:pt idx="14408">
                  <c:v>0.96921670222493139</c:v>
                </c:pt>
                <c:pt idx="14409">
                  <c:v>0.96921670222493139</c:v>
                </c:pt>
                <c:pt idx="14410">
                  <c:v>0.9661688509600731</c:v>
                </c:pt>
                <c:pt idx="14411">
                  <c:v>0.9661688509600731</c:v>
                </c:pt>
                <c:pt idx="14412">
                  <c:v>0.9661688509600731</c:v>
                </c:pt>
                <c:pt idx="14413">
                  <c:v>0.9661688509600731</c:v>
                </c:pt>
                <c:pt idx="14414">
                  <c:v>0.9661688509600731</c:v>
                </c:pt>
                <c:pt idx="14415">
                  <c:v>0.96312099969521492</c:v>
                </c:pt>
                <c:pt idx="14416">
                  <c:v>0.96312099969521492</c:v>
                </c:pt>
                <c:pt idx="14417">
                  <c:v>0.96007314843035652</c:v>
                </c:pt>
                <c:pt idx="14418">
                  <c:v>0.96007314843035652</c:v>
                </c:pt>
                <c:pt idx="14419">
                  <c:v>0.95702529716549833</c:v>
                </c:pt>
                <c:pt idx="14420">
                  <c:v>0.95702529716549833</c:v>
                </c:pt>
                <c:pt idx="14421">
                  <c:v>0.95702529716549833</c:v>
                </c:pt>
                <c:pt idx="14422">
                  <c:v>0.95702529716549833</c:v>
                </c:pt>
                <c:pt idx="14423">
                  <c:v>0.95702529716549833</c:v>
                </c:pt>
                <c:pt idx="14424">
                  <c:v>0.95702529716549833</c:v>
                </c:pt>
                <c:pt idx="14425">
                  <c:v>0.95397744590063993</c:v>
                </c:pt>
                <c:pt idx="14426">
                  <c:v>0.95397744590063993</c:v>
                </c:pt>
                <c:pt idx="14427">
                  <c:v>0.95397744590063993</c:v>
                </c:pt>
                <c:pt idx="14428">
                  <c:v>0.95397744590063993</c:v>
                </c:pt>
                <c:pt idx="14429">
                  <c:v>0.95092959463578175</c:v>
                </c:pt>
                <c:pt idx="14430">
                  <c:v>0.95092959463578175</c:v>
                </c:pt>
                <c:pt idx="14431">
                  <c:v>0.94788174337092346</c:v>
                </c:pt>
                <c:pt idx="14432">
                  <c:v>0.94788174337092346</c:v>
                </c:pt>
                <c:pt idx="14433">
                  <c:v>0.94788174337092346</c:v>
                </c:pt>
                <c:pt idx="14434">
                  <c:v>0.94483389210606517</c:v>
                </c:pt>
                <c:pt idx="14435">
                  <c:v>0.94788174337092346</c:v>
                </c:pt>
                <c:pt idx="14436">
                  <c:v>0.94483389210606517</c:v>
                </c:pt>
                <c:pt idx="14437">
                  <c:v>0.94483389210606517</c:v>
                </c:pt>
                <c:pt idx="14438">
                  <c:v>0.94483389210606517</c:v>
                </c:pt>
                <c:pt idx="14439">
                  <c:v>0.94483389210606517</c:v>
                </c:pt>
                <c:pt idx="14440">
                  <c:v>0.94178604084120687</c:v>
                </c:pt>
                <c:pt idx="14441">
                  <c:v>0.94178604084120687</c:v>
                </c:pt>
                <c:pt idx="14442">
                  <c:v>0.94178604084120687</c:v>
                </c:pt>
                <c:pt idx="14443">
                  <c:v>0.94178604084120687</c:v>
                </c:pt>
                <c:pt idx="14444">
                  <c:v>0.93873818957634869</c:v>
                </c:pt>
                <c:pt idx="14445">
                  <c:v>0.93873818957634869</c:v>
                </c:pt>
                <c:pt idx="14446">
                  <c:v>0.93873818957634869</c:v>
                </c:pt>
                <c:pt idx="14447">
                  <c:v>0.93873818957634869</c:v>
                </c:pt>
                <c:pt idx="14448">
                  <c:v>0.93569033831149029</c:v>
                </c:pt>
                <c:pt idx="14449">
                  <c:v>0.93569033831149029</c:v>
                </c:pt>
                <c:pt idx="14450">
                  <c:v>0.93569033831149029</c:v>
                </c:pt>
                <c:pt idx="14451">
                  <c:v>0.93569033831149029</c:v>
                </c:pt>
                <c:pt idx="14452">
                  <c:v>0.93264248704663211</c:v>
                </c:pt>
                <c:pt idx="14453">
                  <c:v>0.93264248704663211</c:v>
                </c:pt>
                <c:pt idx="14454">
                  <c:v>0.93264248704663211</c:v>
                </c:pt>
                <c:pt idx="14455">
                  <c:v>0.93264248704663211</c:v>
                </c:pt>
                <c:pt idx="14456">
                  <c:v>0.9295946357817737</c:v>
                </c:pt>
                <c:pt idx="14457">
                  <c:v>0.93264248704663211</c:v>
                </c:pt>
                <c:pt idx="14458">
                  <c:v>0.9295946357817737</c:v>
                </c:pt>
                <c:pt idx="14459">
                  <c:v>0.9295946357817737</c:v>
                </c:pt>
                <c:pt idx="14460">
                  <c:v>0.9295946357817737</c:v>
                </c:pt>
                <c:pt idx="14461">
                  <c:v>0.9295946357817737</c:v>
                </c:pt>
                <c:pt idx="14462">
                  <c:v>0.92654678451691552</c:v>
                </c:pt>
                <c:pt idx="14463">
                  <c:v>0.92654678451691552</c:v>
                </c:pt>
                <c:pt idx="14464">
                  <c:v>0.92349893325205723</c:v>
                </c:pt>
                <c:pt idx="14465">
                  <c:v>0.92349893325205723</c:v>
                </c:pt>
                <c:pt idx="14466">
                  <c:v>0.92349893325205723</c:v>
                </c:pt>
                <c:pt idx="14467">
                  <c:v>0.92349893325205723</c:v>
                </c:pt>
                <c:pt idx="14468">
                  <c:v>0.92349893325205723</c:v>
                </c:pt>
                <c:pt idx="14469">
                  <c:v>0.92349893325205723</c:v>
                </c:pt>
                <c:pt idx="14470">
                  <c:v>0.92045108198719894</c:v>
                </c:pt>
                <c:pt idx="14471">
                  <c:v>0.92045108198719894</c:v>
                </c:pt>
                <c:pt idx="14472">
                  <c:v>0.92045108198719894</c:v>
                </c:pt>
                <c:pt idx="14473">
                  <c:v>0.92045108198719894</c:v>
                </c:pt>
                <c:pt idx="14474">
                  <c:v>0.92045108198719894</c:v>
                </c:pt>
                <c:pt idx="14475">
                  <c:v>0.92045108198719894</c:v>
                </c:pt>
                <c:pt idx="14476">
                  <c:v>0.91740323072234065</c:v>
                </c:pt>
                <c:pt idx="14477">
                  <c:v>0.91740323072234065</c:v>
                </c:pt>
                <c:pt idx="14478">
                  <c:v>0.91740323072234065</c:v>
                </c:pt>
                <c:pt idx="14479">
                  <c:v>0.91740323072234065</c:v>
                </c:pt>
                <c:pt idx="14480">
                  <c:v>0.91740323072234065</c:v>
                </c:pt>
                <c:pt idx="14481">
                  <c:v>0.91740323072234065</c:v>
                </c:pt>
                <c:pt idx="14482">
                  <c:v>0.91435537945748246</c:v>
                </c:pt>
                <c:pt idx="14483">
                  <c:v>0.91435537945748246</c:v>
                </c:pt>
                <c:pt idx="14484">
                  <c:v>0.91435537945748246</c:v>
                </c:pt>
                <c:pt idx="14485">
                  <c:v>0.91435537945748246</c:v>
                </c:pt>
                <c:pt idx="14486">
                  <c:v>0.91435537945748246</c:v>
                </c:pt>
                <c:pt idx="14487">
                  <c:v>0.91435537945748246</c:v>
                </c:pt>
                <c:pt idx="14488">
                  <c:v>0.91435537945748246</c:v>
                </c:pt>
                <c:pt idx="14489">
                  <c:v>0.91130752819262417</c:v>
                </c:pt>
                <c:pt idx="14490">
                  <c:v>0.91435537945748246</c:v>
                </c:pt>
                <c:pt idx="14491">
                  <c:v>0.91130752819262417</c:v>
                </c:pt>
                <c:pt idx="14492">
                  <c:v>0.91130752819262417</c:v>
                </c:pt>
                <c:pt idx="14493">
                  <c:v>0.91435537945748246</c:v>
                </c:pt>
                <c:pt idx="14494">
                  <c:v>0.91130752819262417</c:v>
                </c:pt>
                <c:pt idx="14495">
                  <c:v>0.91130752819262417</c:v>
                </c:pt>
                <c:pt idx="14496">
                  <c:v>0.91130752819262417</c:v>
                </c:pt>
                <c:pt idx="14497">
                  <c:v>0.91130752819262417</c:v>
                </c:pt>
                <c:pt idx="14498">
                  <c:v>0.91130752819262417</c:v>
                </c:pt>
                <c:pt idx="14499">
                  <c:v>0.91130752819262417</c:v>
                </c:pt>
                <c:pt idx="14500">
                  <c:v>0.91130752819262417</c:v>
                </c:pt>
                <c:pt idx="14501">
                  <c:v>0.91130752819262417</c:v>
                </c:pt>
                <c:pt idx="14502">
                  <c:v>0.91130752819262417</c:v>
                </c:pt>
                <c:pt idx="14503">
                  <c:v>0.91435537945748246</c:v>
                </c:pt>
                <c:pt idx="14504">
                  <c:v>0.91435537945748246</c:v>
                </c:pt>
                <c:pt idx="14505">
                  <c:v>0.91435537945748246</c:v>
                </c:pt>
                <c:pt idx="14506">
                  <c:v>0.91435537945748246</c:v>
                </c:pt>
                <c:pt idx="14507">
                  <c:v>0.91435537945748246</c:v>
                </c:pt>
                <c:pt idx="14508">
                  <c:v>0.91435537945748246</c:v>
                </c:pt>
                <c:pt idx="14509">
                  <c:v>0.91740323072234065</c:v>
                </c:pt>
                <c:pt idx="14510">
                  <c:v>0.91740323072234065</c:v>
                </c:pt>
                <c:pt idx="14511">
                  <c:v>0.91740323072234065</c:v>
                </c:pt>
                <c:pt idx="14512">
                  <c:v>0.91740323072234065</c:v>
                </c:pt>
                <c:pt idx="14513">
                  <c:v>0.91740323072234065</c:v>
                </c:pt>
                <c:pt idx="14514">
                  <c:v>0.92045108198719894</c:v>
                </c:pt>
                <c:pt idx="14515">
                  <c:v>0.92045108198719894</c:v>
                </c:pt>
                <c:pt idx="14516">
                  <c:v>0.92045108198719894</c:v>
                </c:pt>
                <c:pt idx="14517">
                  <c:v>0.92349893325205723</c:v>
                </c:pt>
                <c:pt idx="14518">
                  <c:v>0.92654678451691552</c:v>
                </c:pt>
                <c:pt idx="14519">
                  <c:v>0.92654678451691552</c:v>
                </c:pt>
                <c:pt idx="14520">
                  <c:v>0.92654678451691552</c:v>
                </c:pt>
                <c:pt idx="14521">
                  <c:v>0.9295946357817737</c:v>
                </c:pt>
                <c:pt idx="14522">
                  <c:v>0.9295946357817737</c:v>
                </c:pt>
                <c:pt idx="14523">
                  <c:v>0.9295946357817737</c:v>
                </c:pt>
                <c:pt idx="14524">
                  <c:v>0.93264248704663211</c:v>
                </c:pt>
                <c:pt idx="14525">
                  <c:v>0.93264248704663211</c:v>
                </c:pt>
                <c:pt idx="14526">
                  <c:v>0.93569033831149029</c:v>
                </c:pt>
                <c:pt idx="14527">
                  <c:v>0.93569033831149029</c:v>
                </c:pt>
                <c:pt idx="14528">
                  <c:v>0.93873818957634869</c:v>
                </c:pt>
                <c:pt idx="14529">
                  <c:v>0.94178604084120687</c:v>
                </c:pt>
                <c:pt idx="14530">
                  <c:v>0.94483389210606517</c:v>
                </c:pt>
                <c:pt idx="14531">
                  <c:v>0.94483389210606517</c:v>
                </c:pt>
                <c:pt idx="14532">
                  <c:v>0.94483389210606517</c:v>
                </c:pt>
                <c:pt idx="14533">
                  <c:v>0.94788174337092346</c:v>
                </c:pt>
                <c:pt idx="14534">
                  <c:v>0.95092959463578175</c:v>
                </c:pt>
                <c:pt idx="14535">
                  <c:v>0.95092959463578175</c:v>
                </c:pt>
                <c:pt idx="14536">
                  <c:v>0.95397744590063993</c:v>
                </c:pt>
                <c:pt idx="14537">
                  <c:v>0.95702529716549833</c:v>
                </c:pt>
                <c:pt idx="14538">
                  <c:v>0.96007314843035652</c:v>
                </c:pt>
                <c:pt idx="14539">
                  <c:v>0.96007314843035652</c:v>
                </c:pt>
                <c:pt idx="14540">
                  <c:v>0.96312099969521492</c:v>
                </c:pt>
                <c:pt idx="14541">
                  <c:v>0.9661688509600731</c:v>
                </c:pt>
                <c:pt idx="14542">
                  <c:v>0.9661688509600731</c:v>
                </c:pt>
                <c:pt idx="14543">
                  <c:v>0.96921670222493139</c:v>
                </c:pt>
                <c:pt idx="14544">
                  <c:v>0.97226455348978968</c:v>
                </c:pt>
                <c:pt idx="14545">
                  <c:v>0.97531240475464798</c:v>
                </c:pt>
                <c:pt idx="14546">
                  <c:v>0.97531240475464798</c:v>
                </c:pt>
                <c:pt idx="14547">
                  <c:v>0.97531240475464798</c:v>
                </c:pt>
                <c:pt idx="14548">
                  <c:v>0.97836025601950616</c:v>
                </c:pt>
                <c:pt idx="14549">
                  <c:v>0.98140810728436456</c:v>
                </c:pt>
                <c:pt idx="14550">
                  <c:v>0.98140810728436456</c:v>
                </c:pt>
                <c:pt idx="14551">
                  <c:v>0.98445595854922274</c:v>
                </c:pt>
                <c:pt idx="14552">
                  <c:v>0.98750380981408115</c:v>
                </c:pt>
                <c:pt idx="14553">
                  <c:v>0.98750380981408115</c:v>
                </c:pt>
                <c:pt idx="14554">
                  <c:v>0.99055166107893933</c:v>
                </c:pt>
                <c:pt idx="14555">
                  <c:v>0.99055166107893933</c:v>
                </c:pt>
                <c:pt idx="14556">
                  <c:v>0.99359951234379751</c:v>
                </c:pt>
                <c:pt idx="14557">
                  <c:v>0.99359951234379751</c:v>
                </c:pt>
                <c:pt idx="14558">
                  <c:v>0.99664736360865591</c:v>
                </c:pt>
                <c:pt idx="14559">
                  <c:v>0.99969521487351409</c:v>
                </c:pt>
                <c:pt idx="14560">
                  <c:v>0.99969521487351409</c:v>
                </c:pt>
                <c:pt idx="14561">
                  <c:v>0.99969521487351409</c:v>
                </c:pt>
                <c:pt idx="14562">
                  <c:v>1.0027430661383725</c:v>
                </c:pt>
                <c:pt idx="14563">
                  <c:v>1.0057909174032307</c:v>
                </c:pt>
                <c:pt idx="14564">
                  <c:v>1.0057909174032307</c:v>
                </c:pt>
                <c:pt idx="14565">
                  <c:v>1.0057909174032307</c:v>
                </c:pt>
                <c:pt idx="14566">
                  <c:v>1.0088387686680891</c:v>
                </c:pt>
                <c:pt idx="14567">
                  <c:v>1.0088387686680891</c:v>
                </c:pt>
                <c:pt idx="14568">
                  <c:v>1.0088387686680891</c:v>
                </c:pt>
                <c:pt idx="14569">
                  <c:v>1.0118866199329473</c:v>
                </c:pt>
                <c:pt idx="14570">
                  <c:v>1.0118866199329473</c:v>
                </c:pt>
                <c:pt idx="14571">
                  <c:v>1.0149344711978054</c:v>
                </c:pt>
                <c:pt idx="14572">
                  <c:v>1.0149344711978054</c:v>
                </c:pt>
                <c:pt idx="14573">
                  <c:v>1.0149344711978054</c:v>
                </c:pt>
                <c:pt idx="14574">
                  <c:v>1.0149344711978054</c:v>
                </c:pt>
                <c:pt idx="14575">
                  <c:v>1.0179823224626638</c:v>
                </c:pt>
                <c:pt idx="14576">
                  <c:v>1.0179823224626638</c:v>
                </c:pt>
                <c:pt idx="14577">
                  <c:v>1.0179823224626638</c:v>
                </c:pt>
                <c:pt idx="14578">
                  <c:v>1.021030173727522</c:v>
                </c:pt>
                <c:pt idx="14579">
                  <c:v>1.021030173727522</c:v>
                </c:pt>
                <c:pt idx="14580">
                  <c:v>1.021030173727522</c:v>
                </c:pt>
                <c:pt idx="14581">
                  <c:v>1.021030173727522</c:v>
                </c:pt>
                <c:pt idx="14582">
                  <c:v>1.021030173727522</c:v>
                </c:pt>
                <c:pt idx="14583">
                  <c:v>1.021030173727522</c:v>
                </c:pt>
                <c:pt idx="14584">
                  <c:v>1.021030173727522</c:v>
                </c:pt>
                <c:pt idx="14585">
                  <c:v>1.021030173727522</c:v>
                </c:pt>
                <c:pt idx="14586">
                  <c:v>1.021030173727522</c:v>
                </c:pt>
                <c:pt idx="14587">
                  <c:v>1.0240780249923802</c:v>
                </c:pt>
                <c:pt idx="14588">
                  <c:v>1.021030173727522</c:v>
                </c:pt>
                <c:pt idx="14589">
                  <c:v>1.021030173727522</c:v>
                </c:pt>
                <c:pt idx="14590">
                  <c:v>1.021030173727522</c:v>
                </c:pt>
                <c:pt idx="14591">
                  <c:v>1.021030173727522</c:v>
                </c:pt>
                <c:pt idx="14592">
                  <c:v>1.021030173727522</c:v>
                </c:pt>
                <c:pt idx="14593">
                  <c:v>1.021030173727522</c:v>
                </c:pt>
                <c:pt idx="14594">
                  <c:v>1.021030173727522</c:v>
                </c:pt>
                <c:pt idx="14595">
                  <c:v>1.021030173727522</c:v>
                </c:pt>
                <c:pt idx="14596">
                  <c:v>1.021030173727522</c:v>
                </c:pt>
                <c:pt idx="14597">
                  <c:v>1.021030173727522</c:v>
                </c:pt>
                <c:pt idx="14598">
                  <c:v>1.021030173727522</c:v>
                </c:pt>
                <c:pt idx="14599">
                  <c:v>1.021030173727522</c:v>
                </c:pt>
                <c:pt idx="14600">
                  <c:v>1.021030173727522</c:v>
                </c:pt>
                <c:pt idx="14601">
                  <c:v>1.021030173727522</c:v>
                </c:pt>
                <c:pt idx="14602">
                  <c:v>1.021030173727522</c:v>
                </c:pt>
                <c:pt idx="14603">
                  <c:v>1.021030173727522</c:v>
                </c:pt>
                <c:pt idx="14604">
                  <c:v>1.021030173727522</c:v>
                </c:pt>
                <c:pt idx="14605">
                  <c:v>1.021030173727522</c:v>
                </c:pt>
                <c:pt idx="14606">
                  <c:v>1.0179823224626638</c:v>
                </c:pt>
                <c:pt idx="14607">
                  <c:v>1.0179823224626638</c:v>
                </c:pt>
                <c:pt idx="14608">
                  <c:v>1.0179823224626638</c:v>
                </c:pt>
                <c:pt idx="14609">
                  <c:v>1.0179823224626638</c:v>
                </c:pt>
                <c:pt idx="14610">
                  <c:v>1.0179823224626638</c:v>
                </c:pt>
                <c:pt idx="14611">
                  <c:v>1.0179823224626638</c:v>
                </c:pt>
                <c:pt idx="14612">
                  <c:v>1.0149344711978054</c:v>
                </c:pt>
                <c:pt idx="14613">
                  <c:v>1.0149344711978054</c:v>
                </c:pt>
                <c:pt idx="14614">
                  <c:v>1.0149344711978054</c:v>
                </c:pt>
                <c:pt idx="14615">
                  <c:v>1.0149344711978054</c:v>
                </c:pt>
                <c:pt idx="14616">
                  <c:v>1.0149344711978054</c:v>
                </c:pt>
                <c:pt idx="14617">
                  <c:v>1.0118866199329473</c:v>
                </c:pt>
                <c:pt idx="14618">
                  <c:v>1.0118866199329473</c:v>
                </c:pt>
                <c:pt idx="14619">
                  <c:v>1.0118866199329473</c:v>
                </c:pt>
                <c:pt idx="14620">
                  <c:v>1.0118866199329473</c:v>
                </c:pt>
                <c:pt idx="14621">
                  <c:v>1.0088387686680891</c:v>
                </c:pt>
                <c:pt idx="14622">
                  <c:v>1.0088387686680891</c:v>
                </c:pt>
                <c:pt idx="14623">
                  <c:v>1.0088387686680891</c:v>
                </c:pt>
                <c:pt idx="14624">
                  <c:v>1.0088387686680891</c:v>
                </c:pt>
                <c:pt idx="14625">
                  <c:v>1.0057909174032307</c:v>
                </c:pt>
                <c:pt idx="14626">
                  <c:v>1.0057909174032307</c:v>
                </c:pt>
                <c:pt idx="14627">
                  <c:v>1.0057909174032307</c:v>
                </c:pt>
                <c:pt idx="14628">
                  <c:v>1.0057909174032307</c:v>
                </c:pt>
                <c:pt idx="14629">
                  <c:v>1.0027430661383725</c:v>
                </c:pt>
                <c:pt idx="14630">
                  <c:v>1.0027430661383725</c:v>
                </c:pt>
                <c:pt idx="14631">
                  <c:v>1.0027430661383725</c:v>
                </c:pt>
                <c:pt idx="14632">
                  <c:v>1.0027430661383725</c:v>
                </c:pt>
                <c:pt idx="14633">
                  <c:v>1.0027430661383725</c:v>
                </c:pt>
                <c:pt idx="14634">
                  <c:v>1.0027430661383725</c:v>
                </c:pt>
                <c:pt idx="14635">
                  <c:v>0.99969521487351409</c:v>
                </c:pt>
                <c:pt idx="14636">
                  <c:v>0.99969521487351409</c:v>
                </c:pt>
                <c:pt idx="14637">
                  <c:v>0.99969521487351409</c:v>
                </c:pt>
                <c:pt idx="14638">
                  <c:v>0.99969521487351409</c:v>
                </c:pt>
                <c:pt idx="14639">
                  <c:v>0.99664736360865591</c:v>
                </c:pt>
                <c:pt idx="14640">
                  <c:v>0.99664736360865591</c:v>
                </c:pt>
                <c:pt idx="14641">
                  <c:v>0.99664736360865591</c:v>
                </c:pt>
                <c:pt idx="14642">
                  <c:v>0.99359951234379751</c:v>
                </c:pt>
                <c:pt idx="14643">
                  <c:v>0.99359951234379751</c:v>
                </c:pt>
                <c:pt idx="14644">
                  <c:v>0.99359951234379751</c:v>
                </c:pt>
                <c:pt idx="14645">
                  <c:v>0.99359951234379751</c:v>
                </c:pt>
                <c:pt idx="14646">
                  <c:v>0.99359951234379751</c:v>
                </c:pt>
                <c:pt idx="14647">
                  <c:v>0.99055166107893933</c:v>
                </c:pt>
                <c:pt idx="14648">
                  <c:v>0.99055166107893933</c:v>
                </c:pt>
                <c:pt idx="14649">
                  <c:v>0.99055166107893933</c:v>
                </c:pt>
                <c:pt idx="14650">
                  <c:v>0.98750380981408115</c:v>
                </c:pt>
                <c:pt idx="14651">
                  <c:v>0.98750380981408115</c:v>
                </c:pt>
                <c:pt idx="14652">
                  <c:v>0.99055166107893933</c:v>
                </c:pt>
                <c:pt idx="14653">
                  <c:v>0.98750380981408115</c:v>
                </c:pt>
                <c:pt idx="14654">
                  <c:v>0.98445595854922274</c:v>
                </c:pt>
                <c:pt idx="14655">
                  <c:v>0.98445595854922274</c:v>
                </c:pt>
                <c:pt idx="14656">
                  <c:v>0.98445595854922274</c:v>
                </c:pt>
                <c:pt idx="14657">
                  <c:v>0.98140810728436456</c:v>
                </c:pt>
                <c:pt idx="14658">
                  <c:v>0.98140810728436456</c:v>
                </c:pt>
                <c:pt idx="14659">
                  <c:v>0.98140810728436456</c:v>
                </c:pt>
                <c:pt idx="14660">
                  <c:v>0.98140810728436456</c:v>
                </c:pt>
                <c:pt idx="14661">
                  <c:v>0.97836025601950616</c:v>
                </c:pt>
                <c:pt idx="14662">
                  <c:v>0.97836025601950616</c:v>
                </c:pt>
                <c:pt idx="14663">
                  <c:v>0.97836025601950616</c:v>
                </c:pt>
                <c:pt idx="14664">
                  <c:v>0.97531240475464798</c:v>
                </c:pt>
                <c:pt idx="14665">
                  <c:v>0.97531240475464798</c:v>
                </c:pt>
                <c:pt idx="14666">
                  <c:v>0.97531240475464798</c:v>
                </c:pt>
                <c:pt idx="14667">
                  <c:v>0.97531240475464798</c:v>
                </c:pt>
                <c:pt idx="14668">
                  <c:v>0.97226455348978968</c:v>
                </c:pt>
                <c:pt idx="14669">
                  <c:v>0.97226455348978968</c:v>
                </c:pt>
                <c:pt idx="14670">
                  <c:v>0.96921670222493139</c:v>
                </c:pt>
                <c:pt idx="14671">
                  <c:v>0.96921670222493139</c:v>
                </c:pt>
                <c:pt idx="14672">
                  <c:v>0.96921670222493139</c:v>
                </c:pt>
                <c:pt idx="14673">
                  <c:v>0.96921670222493139</c:v>
                </c:pt>
                <c:pt idx="14674">
                  <c:v>0.96921670222493139</c:v>
                </c:pt>
                <c:pt idx="14675">
                  <c:v>0.9661688509600731</c:v>
                </c:pt>
                <c:pt idx="14676">
                  <c:v>0.9661688509600731</c:v>
                </c:pt>
                <c:pt idx="14677">
                  <c:v>0.96312099969521492</c:v>
                </c:pt>
                <c:pt idx="14678">
                  <c:v>0.96312099969521492</c:v>
                </c:pt>
                <c:pt idx="14679">
                  <c:v>0.96312099969521492</c:v>
                </c:pt>
                <c:pt idx="14680">
                  <c:v>0.96312099969521492</c:v>
                </c:pt>
                <c:pt idx="14681">
                  <c:v>0.96007314843035652</c:v>
                </c:pt>
                <c:pt idx="14682">
                  <c:v>0.96007314843035652</c:v>
                </c:pt>
                <c:pt idx="14683">
                  <c:v>0.96007314843035652</c:v>
                </c:pt>
                <c:pt idx="14684">
                  <c:v>0.96007314843035652</c:v>
                </c:pt>
                <c:pt idx="14685">
                  <c:v>0.96007314843035652</c:v>
                </c:pt>
                <c:pt idx="14686">
                  <c:v>0.95702529716549833</c:v>
                </c:pt>
                <c:pt idx="14687">
                  <c:v>0.95702529716549833</c:v>
                </c:pt>
                <c:pt idx="14688">
                  <c:v>0.95702529716549833</c:v>
                </c:pt>
                <c:pt idx="14689">
                  <c:v>0.95702529716549833</c:v>
                </c:pt>
                <c:pt idx="14690">
                  <c:v>0.95397744590063993</c:v>
                </c:pt>
                <c:pt idx="14691">
                  <c:v>0.95397744590063993</c:v>
                </c:pt>
                <c:pt idx="14692">
                  <c:v>0.95397744590063993</c:v>
                </c:pt>
                <c:pt idx="14693">
                  <c:v>0.95397744590063993</c:v>
                </c:pt>
                <c:pt idx="14694">
                  <c:v>0.95092959463578175</c:v>
                </c:pt>
                <c:pt idx="14695">
                  <c:v>0.95092959463578175</c:v>
                </c:pt>
                <c:pt idx="14696">
                  <c:v>0.95092959463578175</c:v>
                </c:pt>
                <c:pt idx="14697">
                  <c:v>0.94788174337092346</c:v>
                </c:pt>
                <c:pt idx="14698">
                  <c:v>0.94788174337092346</c:v>
                </c:pt>
                <c:pt idx="14699">
                  <c:v>0.94788174337092346</c:v>
                </c:pt>
                <c:pt idx="14700">
                  <c:v>0.94788174337092346</c:v>
                </c:pt>
                <c:pt idx="14701">
                  <c:v>0.94788174337092346</c:v>
                </c:pt>
                <c:pt idx="14702">
                  <c:v>0.94483389210606517</c:v>
                </c:pt>
                <c:pt idx="14703">
                  <c:v>0.94483389210606517</c:v>
                </c:pt>
                <c:pt idx="14704">
                  <c:v>0.94483389210606517</c:v>
                </c:pt>
                <c:pt idx="14705">
                  <c:v>0.94483389210606517</c:v>
                </c:pt>
                <c:pt idx="14706">
                  <c:v>0.94178604084120687</c:v>
                </c:pt>
                <c:pt idx="14707">
                  <c:v>0.94178604084120687</c:v>
                </c:pt>
                <c:pt idx="14708">
                  <c:v>0.94178604084120687</c:v>
                </c:pt>
                <c:pt idx="14709">
                  <c:v>0.94178604084120687</c:v>
                </c:pt>
                <c:pt idx="14710">
                  <c:v>0.93873818957634869</c:v>
                </c:pt>
                <c:pt idx="14711">
                  <c:v>0.94178604084120687</c:v>
                </c:pt>
                <c:pt idx="14712">
                  <c:v>0.93873818957634869</c:v>
                </c:pt>
                <c:pt idx="14713">
                  <c:v>0.93873818957634869</c:v>
                </c:pt>
                <c:pt idx="14714">
                  <c:v>0.93873818957634869</c:v>
                </c:pt>
                <c:pt idx="14715">
                  <c:v>0.93569033831149029</c:v>
                </c:pt>
                <c:pt idx="14716">
                  <c:v>0.93569033831149029</c:v>
                </c:pt>
                <c:pt idx="14717">
                  <c:v>0.93569033831149029</c:v>
                </c:pt>
                <c:pt idx="14718">
                  <c:v>0.93569033831149029</c:v>
                </c:pt>
                <c:pt idx="14719">
                  <c:v>0.93569033831149029</c:v>
                </c:pt>
                <c:pt idx="14720">
                  <c:v>0.93264248704663211</c:v>
                </c:pt>
                <c:pt idx="14721">
                  <c:v>0.93264248704663211</c:v>
                </c:pt>
                <c:pt idx="14722">
                  <c:v>0.93264248704663211</c:v>
                </c:pt>
                <c:pt idx="14723">
                  <c:v>0.93264248704663211</c:v>
                </c:pt>
                <c:pt idx="14724">
                  <c:v>0.9295946357817737</c:v>
                </c:pt>
                <c:pt idx="14725">
                  <c:v>0.9295946357817737</c:v>
                </c:pt>
                <c:pt idx="14726">
                  <c:v>0.9295946357817737</c:v>
                </c:pt>
                <c:pt idx="14727">
                  <c:v>0.9295946357817737</c:v>
                </c:pt>
                <c:pt idx="14728">
                  <c:v>0.9295946357817737</c:v>
                </c:pt>
                <c:pt idx="14729">
                  <c:v>0.92654678451691552</c:v>
                </c:pt>
                <c:pt idx="14730">
                  <c:v>0.92654678451691552</c:v>
                </c:pt>
                <c:pt idx="14731">
                  <c:v>0.92654678451691552</c:v>
                </c:pt>
                <c:pt idx="14732">
                  <c:v>0.92654678451691552</c:v>
                </c:pt>
                <c:pt idx="14733">
                  <c:v>0.92654678451691552</c:v>
                </c:pt>
                <c:pt idx="14734">
                  <c:v>0.92349893325205723</c:v>
                </c:pt>
                <c:pt idx="14735">
                  <c:v>0.92349893325205723</c:v>
                </c:pt>
                <c:pt idx="14736">
                  <c:v>0.92349893325205723</c:v>
                </c:pt>
                <c:pt idx="14737">
                  <c:v>0.92349893325205723</c:v>
                </c:pt>
                <c:pt idx="14738">
                  <c:v>0.92349893325205723</c:v>
                </c:pt>
                <c:pt idx="14739">
                  <c:v>0.92349893325205723</c:v>
                </c:pt>
                <c:pt idx="14740">
                  <c:v>0.92349893325205723</c:v>
                </c:pt>
                <c:pt idx="14741">
                  <c:v>0.92045108198719894</c:v>
                </c:pt>
                <c:pt idx="14742">
                  <c:v>0.92045108198719894</c:v>
                </c:pt>
                <c:pt idx="14743">
                  <c:v>0.92045108198719894</c:v>
                </c:pt>
                <c:pt idx="14744">
                  <c:v>0.92045108198719894</c:v>
                </c:pt>
                <c:pt idx="14745">
                  <c:v>0.92045108198719894</c:v>
                </c:pt>
                <c:pt idx="14746">
                  <c:v>0.91740323072234065</c:v>
                </c:pt>
                <c:pt idx="14747">
                  <c:v>0.91740323072234065</c:v>
                </c:pt>
                <c:pt idx="14748">
                  <c:v>0.91740323072234065</c:v>
                </c:pt>
                <c:pt idx="14749">
                  <c:v>0.91740323072234065</c:v>
                </c:pt>
                <c:pt idx="14750">
                  <c:v>0.91740323072234065</c:v>
                </c:pt>
                <c:pt idx="14751">
                  <c:v>0.91740323072234065</c:v>
                </c:pt>
                <c:pt idx="14752">
                  <c:v>0.91740323072234065</c:v>
                </c:pt>
                <c:pt idx="14753">
                  <c:v>0.91435537945748246</c:v>
                </c:pt>
                <c:pt idx="14754">
                  <c:v>0.91740323072234065</c:v>
                </c:pt>
                <c:pt idx="14755">
                  <c:v>0.91740323072234065</c:v>
                </c:pt>
                <c:pt idx="14756">
                  <c:v>0.91740323072234065</c:v>
                </c:pt>
                <c:pt idx="14757">
                  <c:v>0.91740323072234065</c:v>
                </c:pt>
                <c:pt idx="14758">
                  <c:v>0.91740323072234065</c:v>
                </c:pt>
                <c:pt idx="14759">
                  <c:v>0.91740323072234065</c:v>
                </c:pt>
                <c:pt idx="14760">
                  <c:v>0.91740323072234065</c:v>
                </c:pt>
                <c:pt idx="14761">
                  <c:v>0.91740323072234065</c:v>
                </c:pt>
                <c:pt idx="14762">
                  <c:v>0.91740323072234065</c:v>
                </c:pt>
                <c:pt idx="14763">
                  <c:v>0.91740323072234065</c:v>
                </c:pt>
                <c:pt idx="14764">
                  <c:v>0.91740323072234065</c:v>
                </c:pt>
                <c:pt idx="14765">
                  <c:v>0.91740323072234065</c:v>
                </c:pt>
                <c:pt idx="14766">
                  <c:v>0.91740323072234065</c:v>
                </c:pt>
                <c:pt idx="14767">
                  <c:v>0.92045108198719894</c:v>
                </c:pt>
                <c:pt idx="14768">
                  <c:v>0.92045108198719894</c:v>
                </c:pt>
                <c:pt idx="14769">
                  <c:v>0.92045108198719894</c:v>
                </c:pt>
                <c:pt idx="14770">
                  <c:v>0.92045108198719894</c:v>
                </c:pt>
                <c:pt idx="14771">
                  <c:v>0.92045108198719894</c:v>
                </c:pt>
                <c:pt idx="14772">
                  <c:v>0.92349893325205723</c:v>
                </c:pt>
                <c:pt idx="14773">
                  <c:v>0.92349893325205723</c:v>
                </c:pt>
                <c:pt idx="14774">
                  <c:v>0.92349893325205723</c:v>
                </c:pt>
                <c:pt idx="14775">
                  <c:v>0.92349893325205723</c:v>
                </c:pt>
                <c:pt idx="14776">
                  <c:v>0.92654678451691552</c:v>
                </c:pt>
                <c:pt idx="14777">
                  <c:v>0.92654678451691552</c:v>
                </c:pt>
                <c:pt idx="14778">
                  <c:v>0.9295946357817737</c:v>
                </c:pt>
                <c:pt idx="14779">
                  <c:v>0.9295946357817737</c:v>
                </c:pt>
                <c:pt idx="14780">
                  <c:v>0.93264248704663211</c:v>
                </c:pt>
                <c:pt idx="14781">
                  <c:v>0.93264248704663211</c:v>
                </c:pt>
                <c:pt idx="14782">
                  <c:v>0.93264248704663211</c:v>
                </c:pt>
                <c:pt idx="14783">
                  <c:v>0.93569033831149029</c:v>
                </c:pt>
                <c:pt idx="14784">
                  <c:v>0.93873818957634869</c:v>
                </c:pt>
                <c:pt idx="14785">
                  <c:v>0.93873818957634869</c:v>
                </c:pt>
                <c:pt idx="14786">
                  <c:v>0.94178604084120687</c:v>
                </c:pt>
                <c:pt idx="14787">
                  <c:v>0.94483389210606517</c:v>
                </c:pt>
                <c:pt idx="14788">
                  <c:v>0.94483389210606517</c:v>
                </c:pt>
                <c:pt idx="14789">
                  <c:v>0.94788174337092346</c:v>
                </c:pt>
                <c:pt idx="14790">
                  <c:v>0.94788174337092346</c:v>
                </c:pt>
                <c:pt idx="14791">
                  <c:v>0.95092959463578175</c:v>
                </c:pt>
                <c:pt idx="14792">
                  <c:v>0.95397744590063993</c:v>
                </c:pt>
                <c:pt idx="14793">
                  <c:v>0.95702529716549833</c:v>
                </c:pt>
                <c:pt idx="14794">
                  <c:v>0.96007314843035652</c:v>
                </c:pt>
                <c:pt idx="14795">
                  <c:v>0.96312099969521492</c:v>
                </c:pt>
                <c:pt idx="14796">
                  <c:v>0.96312099969521492</c:v>
                </c:pt>
                <c:pt idx="14797">
                  <c:v>0.9661688509600731</c:v>
                </c:pt>
                <c:pt idx="14798">
                  <c:v>0.96921670222493139</c:v>
                </c:pt>
                <c:pt idx="14799">
                  <c:v>0.97226455348978968</c:v>
                </c:pt>
                <c:pt idx="14800">
                  <c:v>0.97531240475464798</c:v>
                </c:pt>
                <c:pt idx="14801">
                  <c:v>0.97836025601950616</c:v>
                </c:pt>
                <c:pt idx="14802">
                  <c:v>0.97836025601950616</c:v>
                </c:pt>
                <c:pt idx="14803">
                  <c:v>0.98140810728436456</c:v>
                </c:pt>
                <c:pt idx="14804">
                  <c:v>0.98445595854922274</c:v>
                </c:pt>
                <c:pt idx="14805">
                  <c:v>0.98750380981408115</c:v>
                </c:pt>
                <c:pt idx="14806">
                  <c:v>0.99055166107893933</c:v>
                </c:pt>
                <c:pt idx="14807">
                  <c:v>0.99359951234379751</c:v>
                </c:pt>
                <c:pt idx="14808">
                  <c:v>0.99359951234379751</c:v>
                </c:pt>
                <c:pt idx="14809">
                  <c:v>0.99664736360865591</c:v>
                </c:pt>
                <c:pt idx="14810">
                  <c:v>0.99969521487351409</c:v>
                </c:pt>
                <c:pt idx="14811">
                  <c:v>0.99969521487351409</c:v>
                </c:pt>
                <c:pt idx="14812">
                  <c:v>1.0057909174032307</c:v>
                </c:pt>
                <c:pt idx="14813">
                  <c:v>1.0057909174032307</c:v>
                </c:pt>
                <c:pt idx="14814">
                  <c:v>1.0088387686680891</c:v>
                </c:pt>
                <c:pt idx="14815">
                  <c:v>1.0118866199329473</c:v>
                </c:pt>
                <c:pt idx="14816">
                  <c:v>1.0118866199329473</c:v>
                </c:pt>
                <c:pt idx="14817">
                  <c:v>1.0149344711978054</c:v>
                </c:pt>
                <c:pt idx="14818">
                  <c:v>1.0179823224626638</c:v>
                </c:pt>
                <c:pt idx="14819">
                  <c:v>1.021030173727522</c:v>
                </c:pt>
                <c:pt idx="14820">
                  <c:v>1.021030173727522</c:v>
                </c:pt>
                <c:pt idx="14821">
                  <c:v>1.0240780249923802</c:v>
                </c:pt>
                <c:pt idx="14822">
                  <c:v>1.0240780249923802</c:v>
                </c:pt>
                <c:pt idx="14823">
                  <c:v>1.0271258762572386</c:v>
                </c:pt>
                <c:pt idx="14824">
                  <c:v>1.0271258762572386</c:v>
                </c:pt>
                <c:pt idx="14825">
                  <c:v>1.0301737275220968</c:v>
                </c:pt>
                <c:pt idx="14826">
                  <c:v>1.0301737275220968</c:v>
                </c:pt>
                <c:pt idx="14827">
                  <c:v>1.0332215787869552</c:v>
                </c:pt>
                <c:pt idx="14828">
                  <c:v>1.0332215787869552</c:v>
                </c:pt>
                <c:pt idx="14829">
                  <c:v>1.0362694300518134</c:v>
                </c:pt>
                <c:pt idx="14830">
                  <c:v>1.0362694300518134</c:v>
                </c:pt>
                <c:pt idx="14831">
                  <c:v>1.0362694300518134</c:v>
                </c:pt>
                <c:pt idx="14832">
                  <c:v>1.0393172813166718</c:v>
                </c:pt>
                <c:pt idx="14833">
                  <c:v>1.0393172813166718</c:v>
                </c:pt>
                <c:pt idx="14834">
                  <c:v>1.0393172813166718</c:v>
                </c:pt>
                <c:pt idx="14835">
                  <c:v>1.04236513258153</c:v>
                </c:pt>
                <c:pt idx="14836">
                  <c:v>1.04236513258153</c:v>
                </c:pt>
                <c:pt idx="14837">
                  <c:v>1.04236513258153</c:v>
                </c:pt>
                <c:pt idx="14838">
                  <c:v>1.04236513258153</c:v>
                </c:pt>
                <c:pt idx="14839">
                  <c:v>1.04236513258153</c:v>
                </c:pt>
                <c:pt idx="14840">
                  <c:v>1.0454129838463884</c:v>
                </c:pt>
                <c:pt idx="14841">
                  <c:v>1.0454129838463884</c:v>
                </c:pt>
                <c:pt idx="14842">
                  <c:v>1.0454129838463884</c:v>
                </c:pt>
                <c:pt idx="14843">
                  <c:v>1.0454129838463884</c:v>
                </c:pt>
                <c:pt idx="14844">
                  <c:v>1.0484608351112465</c:v>
                </c:pt>
                <c:pt idx="14845">
                  <c:v>1.0454129838463884</c:v>
                </c:pt>
                <c:pt idx="14846">
                  <c:v>1.0454129838463884</c:v>
                </c:pt>
                <c:pt idx="14847">
                  <c:v>1.0484608351112465</c:v>
                </c:pt>
                <c:pt idx="14848">
                  <c:v>1.0484608351112465</c:v>
                </c:pt>
                <c:pt idx="14849">
                  <c:v>1.0484608351112465</c:v>
                </c:pt>
                <c:pt idx="14850">
                  <c:v>1.0484608351112465</c:v>
                </c:pt>
                <c:pt idx="14851">
                  <c:v>1.0484608351112465</c:v>
                </c:pt>
                <c:pt idx="14852">
                  <c:v>1.0484608351112465</c:v>
                </c:pt>
                <c:pt idx="14853">
                  <c:v>1.0484608351112465</c:v>
                </c:pt>
                <c:pt idx="14854">
                  <c:v>1.0484608351112465</c:v>
                </c:pt>
                <c:pt idx="14855">
                  <c:v>1.0484608351112465</c:v>
                </c:pt>
                <c:pt idx="14856">
                  <c:v>1.0484608351112465</c:v>
                </c:pt>
                <c:pt idx="14857">
                  <c:v>1.0484608351112465</c:v>
                </c:pt>
                <c:pt idx="14858">
                  <c:v>1.0484608351112465</c:v>
                </c:pt>
                <c:pt idx="14859">
                  <c:v>1.0484608351112465</c:v>
                </c:pt>
                <c:pt idx="14860">
                  <c:v>1.0484608351112465</c:v>
                </c:pt>
                <c:pt idx="14861">
                  <c:v>1.0484608351112465</c:v>
                </c:pt>
                <c:pt idx="14862">
                  <c:v>1.0484608351112465</c:v>
                </c:pt>
                <c:pt idx="14863">
                  <c:v>1.0454129838463884</c:v>
                </c:pt>
                <c:pt idx="14864">
                  <c:v>1.0454129838463884</c:v>
                </c:pt>
                <c:pt idx="14865">
                  <c:v>1.0454129838463884</c:v>
                </c:pt>
                <c:pt idx="14866">
                  <c:v>1.0454129838463884</c:v>
                </c:pt>
                <c:pt idx="14867">
                  <c:v>1.0454129838463884</c:v>
                </c:pt>
                <c:pt idx="14868">
                  <c:v>1.0454129838463884</c:v>
                </c:pt>
                <c:pt idx="14869">
                  <c:v>1.04236513258153</c:v>
                </c:pt>
                <c:pt idx="14870">
                  <c:v>1.04236513258153</c:v>
                </c:pt>
                <c:pt idx="14871">
                  <c:v>1.04236513258153</c:v>
                </c:pt>
                <c:pt idx="14872">
                  <c:v>1.04236513258153</c:v>
                </c:pt>
                <c:pt idx="14873">
                  <c:v>1.04236513258153</c:v>
                </c:pt>
                <c:pt idx="14874">
                  <c:v>1.0393172813166718</c:v>
                </c:pt>
                <c:pt idx="14875">
                  <c:v>1.0393172813166718</c:v>
                </c:pt>
                <c:pt idx="14876">
                  <c:v>1.0393172813166718</c:v>
                </c:pt>
                <c:pt idx="14877">
                  <c:v>1.0393172813166718</c:v>
                </c:pt>
                <c:pt idx="14878">
                  <c:v>1.0362694300518134</c:v>
                </c:pt>
                <c:pt idx="14879">
                  <c:v>1.0362694300518134</c:v>
                </c:pt>
                <c:pt idx="14880">
                  <c:v>1.0362694300518134</c:v>
                </c:pt>
                <c:pt idx="14881">
                  <c:v>1.0332215787869552</c:v>
                </c:pt>
                <c:pt idx="14882">
                  <c:v>1.0332215787869552</c:v>
                </c:pt>
                <c:pt idx="14883">
                  <c:v>1.0332215787869552</c:v>
                </c:pt>
                <c:pt idx="14884">
                  <c:v>1.0332215787869552</c:v>
                </c:pt>
                <c:pt idx="14885">
                  <c:v>1.0301737275220968</c:v>
                </c:pt>
                <c:pt idx="14886">
                  <c:v>1.0301737275220968</c:v>
                </c:pt>
                <c:pt idx="14887">
                  <c:v>1.0301737275220968</c:v>
                </c:pt>
                <c:pt idx="14888">
                  <c:v>1.0301737275220968</c:v>
                </c:pt>
                <c:pt idx="14889">
                  <c:v>1.0271258762572386</c:v>
                </c:pt>
                <c:pt idx="14890">
                  <c:v>1.0271258762572386</c:v>
                </c:pt>
                <c:pt idx="14891">
                  <c:v>1.0271258762572386</c:v>
                </c:pt>
                <c:pt idx="14892">
                  <c:v>1.0240780249923802</c:v>
                </c:pt>
                <c:pt idx="14893">
                  <c:v>1.0240780249923802</c:v>
                </c:pt>
                <c:pt idx="14894">
                  <c:v>1.0240780249923802</c:v>
                </c:pt>
                <c:pt idx="14895">
                  <c:v>1.0240780249923802</c:v>
                </c:pt>
                <c:pt idx="14896">
                  <c:v>1.021030173727522</c:v>
                </c:pt>
                <c:pt idx="14897">
                  <c:v>1.021030173727522</c:v>
                </c:pt>
                <c:pt idx="14898">
                  <c:v>1.021030173727522</c:v>
                </c:pt>
                <c:pt idx="14899">
                  <c:v>1.021030173727522</c:v>
                </c:pt>
                <c:pt idx="14900">
                  <c:v>1.0179823224626638</c:v>
                </c:pt>
                <c:pt idx="14901">
                  <c:v>1.0179823224626638</c:v>
                </c:pt>
                <c:pt idx="14902">
                  <c:v>1.0179823224626638</c:v>
                </c:pt>
                <c:pt idx="14903">
                  <c:v>1.0149344711978054</c:v>
                </c:pt>
                <c:pt idx="14904">
                  <c:v>1.0149344711978054</c:v>
                </c:pt>
                <c:pt idx="14905">
                  <c:v>1.0118866199329473</c:v>
                </c:pt>
                <c:pt idx="14906">
                  <c:v>1.0118866199329473</c:v>
                </c:pt>
                <c:pt idx="14907">
                  <c:v>1.0118866199329473</c:v>
                </c:pt>
                <c:pt idx="14908">
                  <c:v>1.0118866199329473</c:v>
                </c:pt>
                <c:pt idx="14909">
                  <c:v>1.0118866199329473</c:v>
                </c:pt>
                <c:pt idx="14910">
                  <c:v>1.0088387686680891</c:v>
                </c:pt>
                <c:pt idx="14911">
                  <c:v>1.0088387686680891</c:v>
                </c:pt>
                <c:pt idx="14912">
                  <c:v>1.0057909174032307</c:v>
                </c:pt>
                <c:pt idx="14913">
                  <c:v>1.0057909174032307</c:v>
                </c:pt>
                <c:pt idx="14914">
                  <c:v>1.0027430661383725</c:v>
                </c:pt>
                <c:pt idx="14915">
                  <c:v>1.0027430661383725</c:v>
                </c:pt>
                <c:pt idx="14916">
                  <c:v>1.0027430661383725</c:v>
                </c:pt>
                <c:pt idx="14917">
                  <c:v>0.99969521487351409</c:v>
                </c:pt>
                <c:pt idx="14918">
                  <c:v>0.99969521487351409</c:v>
                </c:pt>
                <c:pt idx="14919">
                  <c:v>0.99969521487351409</c:v>
                </c:pt>
                <c:pt idx="14920">
                  <c:v>0.99664736360865591</c:v>
                </c:pt>
                <c:pt idx="14921">
                  <c:v>0.99664736360865591</c:v>
                </c:pt>
                <c:pt idx="14922">
                  <c:v>0.99664736360865591</c:v>
                </c:pt>
                <c:pt idx="14923">
                  <c:v>0.99664736360865591</c:v>
                </c:pt>
                <c:pt idx="14924">
                  <c:v>0.99359951234379751</c:v>
                </c:pt>
                <c:pt idx="14925">
                  <c:v>0.99359951234379751</c:v>
                </c:pt>
                <c:pt idx="14926">
                  <c:v>0.99055166107893933</c:v>
                </c:pt>
                <c:pt idx="14927">
                  <c:v>0.99055166107893933</c:v>
                </c:pt>
                <c:pt idx="14928">
                  <c:v>0.99055166107893933</c:v>
                </c:pt>
                <c:pt idx="14929">
                  <c:v>0.98750380981408115</c:v>
                </c:pt>
                <c:pt idx="14930">
                  <c:v>0.98750380981408115</c:v>
                </c:pt>
                <c:pt idx="14931">
                  <c:v>0.98750380981408115</c:v>
                </c:pt>
                <c:pt idx="14932">
                  <c:v>0.98750380981408115</c:v>
                </c:pt>
                <c:pt idx="14933">
                  <c:v>0.98445595854922274</c:v>
                </c:pt>
                <c:pt idx="14934">
                  <c:v>0.98445595854922274</c:v>
                </c:pt>
                <c:pt idx="14935">
                  <c:v>0.98445595854922274</c:v>
                </c:pt>
                <c:pt idx="14936">
                  <c:v>0.98140810728436456</c:v>
                </c:pt>
                <c:pt idx="14937">
                  <c:v>0.98140810728436456</c:v>
                </c:pt>
                <c:pt idx="14938">
                  <c:v>0.98140810728436456</c:v>
                </c:pt>
                <c:pt idx="14939">
                  <c:v>0.97836025601950616</c:v>
                </c:pt>
                <c:pt idx="14940">
                  <c:v>0.98140810728436456</c:v>
                </c:pt>
                <c:pt idx="14941">
                  <c:v>0.97836025601950616</c:v>
                </c:pt>
                <c:pt idx="14942">
                  <c:v>0.97531240475464798</c:v>
                </c:pt>
                <c:pt idx="14943">
                  <c:v>0.97531240475464798</c:v>
                </c:pt>
                <c:pt idx="14944">
                  <c:v>0.97531240475464798</c:v>
                </c:pt>
                <c:pt idx="14945">
                  <c:v>0.97226455348978968</c:v>
                </c:pt>
                <c:pt idx="14946">
                  <c:v>0.97226455348978968</c:v>
                </c:pt>
                <c:pt idx="14947">
                  <c:v>0.97226455348978968</c:v>
                </c:pt>
                <c:pt idx="14948">
                  <c:v>0.97226455348978968</c:v>
                </c:pt>
                <c:pt idx="14949">
                  <c:v>0.96921670222493139</c:v>
                </c:pt>
                <c:pt idx="14950">
                  <c:v>0.96921670222493139</c:v>
                </c:pt>
                <c:pt idx="14951">
                  <c:v>0.96921670222493139</c:v>
                </c:pt>
                <c:pt idx="14952">
                  <c:v>0.9661688509600731</c:v>
                </c:pt>
                <c:pt idx="14953">
                  <c:v>0.9661688509600731</c:v>
                </c:pt>
                <c:pt idx="14954">
                  <c:v>0.9661688509600731</c:v>
                </c:pt>
                <c:pt idx="14955">
                  <c:v>0.96312099969521492</c:v>
                </c:pt>
                <c:pt idx="14956">
                  <c:v>0.96312099969521492</c:v>
                </c:pt>
                <c:pt idx="14957">
                  <c:v>0.96312099969521492</c:v>
                </c:pt>
                <c:pt idx="14958">
                  <c:v>0.96007314843035652</c:v>
                </c:pt>
                <c:pt idx="14959">
                  <c:v>0.96007314843035652</c:v>
                </c:pt>
                <c:pt idx="14960">
                  <c:v>0.96007314843035652</c:v>
                </c:pt>
                <c:pt idx="14961">
                  <c:v>0.95702529716549833</c:v>
                </c:pt>
                <c:pt idx="14962">
                  <c:v>0.95702529716549833</c:v>
                </c:pt>
                <c:pt idx="14963">
                  <c:v>0.95702529716549833</c:v>
                </c:pt>
                <c:pt idx="14964">
                  <c:v>0.95702529716549833</c:v>
                </c:pt>
                <c:pt idx="14965">
                  <c:v>0.95397744590063993</c:v>
                </c:pt>
                <c:pt idx="14966">
                  <c:v>0.95397744590063993</c:v>
                </c:pt>
                <c:pt idx="14967">
                  <c:v>0.95397744590063993</c:v>
                </c:pt>
                <c:pt idx="14968">
                  <c:v>0.95397744590063993</c:v>
                </c:pt>
                <c:pt idx="14969">
                  <c:v>0.95092959463578175</c:v>
                </c:pt>
                <c:pt idx="14970">
                  <c:v>0.95092959463578175</c:v>
                </c:pt>
                <c:pt idx="14971">
                  <c:v>0.95092959463578175</c:v>
                </c:pt>
                <c:pt idx="14972">
                  <c:v>0.95092959463578175</c:v>
                </c:pt>
                <c:pt idx="14973">
                  <c:v>0.94788174337092346</c:v>
                </c:pt>
                <c:pt idx="14974">
                  <c:v>0.94788174337092346</c:v>
                </c:pt>
                <c:pt idx="14975">
                  <c:v>0.94788174337092346</c:v>
                </c:pt>
                <c:pt idx="14976">
                  <c:v>0.94788174337092346</c:v>
                </c:pt>
                <c:pt idx="14977">
                  <c:v>0.94483389210606517</c:v>
                </c:pt>
                <c:pt idx="14978">
                  <c:v>0.94483389210606517</c:v>
                </c:pt>
                <c:pt idx="14979">
                  <c:v>0.94483389210606517</c:v>
                </c:pt>
                <c:pt idx="14980">
                  <c:v>0.94483389210606517</c:v>
                </c:pt>
                <c:pt idx="14981">
                  <c:v>0.94483389210606517</c:v>
                </c:pt>
                <c:pt idx="14982">
                  <c:v>0.94178604084120687</c:v>
                </c:pt>
                <c:pt idx="14983">
                  <c:v>0.94178604084120687</c:v>
                </c:pt>
                <c:pt idx="14984">
                  <c:v>0.94178604084120687</c:v>
                </c:pt>
                <c:pt idx="14985">
                  <c:v>0.94178604084120687</c:v>
                </c:pt>
                <c:pt idx="14986">
                  <c:v>0.94178604084120687</c:v>
                </c:pt>
                <c:pt idx="14987">
                  <c:v>0.93873818957634869</c:v>
                </c:pt>
                <c:pt idx="14988">
                  <c:v>0.93873818957634869</c:v>
                </c:pt>
                <c:pt idx="14989">
                  <c:v>0.93569033831149029</c:v>
                </c:pt>
                <c:pt idx="14990">
                  <c:v>0.93569033831149029</c:v>
                </c:pt>
                <c:pt idx="14991">
                  <c:v>0.93569033831149029</c:v>
                </c:pt>
                <c:pt idx="14992">
                  <c:v>0.93569033831149029</c:v>
                </c:pt>
                <c:pt idx="14993">
                  <c:v>0.93569033831149029</c:v>
                </c:pt>
                <c:pt idx="14994">
                  <c:v>0.93569033831149029</c:v>
                </c:pt>
                <c:pt idx="14995">
                  <c:v>0.93264248704663211</c:v>
                </c:pt>
                <c:pt idx="14996">
                  <c:v>0.93264248704663211</c:v>
                </c:pt>
                <c:pt idx="14997">
                  <c:v>0.93264248704663211</c:v>
                </c:pt>
                <c:pt idx="14998">
                  <c:v>0.93264248704663211</c:v>
                </c:pt>
                <c:pt idx="14999">
                  <c:v>0.93264248704663211</c:v>
                </c:pt>
                <c:pt idx="15000">
                  <c:v>0.93264248704663211</c:v>
                </c:pt>
                <c:pt idx="15001">
                  <c:v>0.93264248704663211</c:v>
                </c:pt>
                <c:pt idx="15002">
                  <c:v>0.9295946357817737</c:v>
                </c:pt>
                <c:pt idx="15003">
                  <c:v>0.9295946357817737</c:v>
                </c:pt>
                <c:pt idx="15004">
                  <c:v>0.9295946357817737</c:v>
                </c:pt>
                <c:pt idx="15005">
                  <c:v>0.9295946357817737</c:v>
                </c:pt>
                <c:pt idx="15006">
                  <c:v>0.9295946357817737</c:v>
                </c:pt>
                <c:pt idx="15007">
                  <c:v>0.92654678451691552</c:v>
                </c:pt>
                <c:pt idx="15008">
                  <c:v>0.92654678451691552</c:v>
                </c:pt>
                <c:pt idx="15009">
                  <c:v>0.92654678451691552</c:v>
                </c:pt>
                <c:pt idx="15010">
                  <c:v>0.92654678451691552</c:v>
                </c:pt>
                <c:pt idx="15011">
                  <c:v>0.92654678451691552</c:v>
                </c:pt>
                <c:pt idx="15012">
                  <c:v>0.92654678451691552</c:v>
                </c:pt>
                <c:pt idx="15013">
                  <c:v>0.92349893325205723</c:v>
                </c:pt>
                <c:pt idx="15014">
                  <c:v>0.92349893325205723</c:v>
                </c:pt>
                <c:pt idx="15015">
                  <c:v>0.92349893325205723</c:v>
                </c:pt>
                <c:pt idx="15016">
                  <c:v>0.92349893325205723</c:v>
                </c:pt>
                <c:pt idx="15017">
                  <c:v>0.92349893325205723</c:v>
                </c:pt>
                <c:pt idx="15018">
                  <c:v>0.92349893325205723</c:v>
                </c:pt>
                <c:pt idx="15019">
                  <c:v>0.92349893325205723</c:v>
                </c:pt>
                <c:pt idx="15020">
                  <c:v>0.92045108198719894</c:v>
                </c:pt>
                <c:pt idx="15021">
                  <c:v>0.92045108198719894</c:v>
                </c:pt>
                <c:pt idx="15022">
                  <c:v>0.92045108198719894</c:v>
                </c:pt>
                <c:pt idx="15023">
                  <c:v>0.92045108198719894</c:v>
                </c:pt>
                <c:pt idx="15024">
                  <c:v>0.92045108198719894</c:v>
                </c:pt>
                <c:pt idx="15025">
                  <c:v>0.92045108198719894</c:v>
                </c:pt>
                <c:pt idx="15026">
                  <c:v>0.92045108198719894</c:v>
                </c:pt>
                <c:pt idx="15027">
                  <c:v>0.92045108198719894</c:v>
                </c:pt>
                <c:pt idx="15028">
                  <c:v>0.91740323072234065</c:v>
                </c:pt>
                <c:pt idx="15029">
                  <c:v>0.91740323072234065</c:v>
                </c:pt>
                <c:pt idx="15030">
                  <c:v>0.91740323072234065</c:v>
                </c:pt>
                <c:pt idx="15031">
                  <c:v>0.91740323072234065</c:v>
                </c:pt>
                <c:pt idx="15032">
                  <c:v>0.91740323072234065</c:v>
                </c:pt>
                <c:pt idx="15033">
                  <c:v>0.91740323072234065</c:v>
                </c:pt>
                <c:pt idx="15034">
                  <c:v>0.91740323072234065</c:v>
                </c:pt>
                <c:pt idx="15035">
                  <c:v>0.91740323072234065</c:v>
                </c:pt>
                <c:pt idx="15036">
                  <c:v>0.91740323072234065</c:v>
                </c:pt>
                <c:pt idx="15037">
                  <c:v>0.91740323072234065</c:v>
                </c:pt>
                <c:pt idx="15038">
                  <c:v>0.91435537945748246</c:v>
                </c:pt>
                <c:pt idx="15039">
                  <c:v>0.91435537945748246</c:v>
                </c:pt>
                <c:pt idx="15040">
                  <c:v>0.91435537945748246</c:v>
                </c:pt>
                <c:pt idx="15041">
                  <c:v>0.91435537945748246</c:v>
                </c:pt>
                <c:pt idx="15042">
                  <c:v>0.91435537945748246</c:v>
                </c:pt>
                <c:pt idx="15043">
                  <c:v>0.91435537945748246</c:v>
                </c:pt>
                <c:pt idx="15044">
                  <c:v>0.91435537945748246</c:v>
                </c:pt>
                <c:pt idx="15045">
                  <c:v>0.91435537945748246</c:v>
                </c:pt>
                <c:pt idx="15046">
                  <c:v>0.91435537945748246</c:v>
                </c:pt>
                <c:pt idx="15047">
                  <c:v>0.91435537945748246</c:v>
                </c:pt>
                <c:pt idx="15048">
                  <c:v>0.91435537945748246</c:v>
                </c:pt>
                <c:pt idx="15049">
                  <c:v>0.91435537945748246</c:v>
                </c:pt>
                <c:pt idx="15050">
                  <c:v>0.91435537945748246</c:v>
                </c:pt>
                <c:pt idx="15051">
                  <c:v>0.91435537945748246</c:v>
                </c:pt>
                <c:pt idx="15052">
                  <c:v>0.91435537945748246</c:v>
                </c:pt>
                <c:pt idx="15053">
                  <c:v>0.91435537945748246</c:v>
                </c:pt>
                <c:pt idx="15054">
                  <c:v>0.91435537945748246</c:v>
                </c:pt>
                <c:pt idx="15055">
                  <c:v>0.91435537945748246</c:v>
                </c:pt>
                <c:pt idx="15056">
                  <c:v>0.91435537945748246</c:v>
                </c:pt>
                <c:pt idx="15057">
                  <c:v>0.91435537945748246</c:v>
                </c:pt>
                <c:pt idx="15058">
                  <c:v>0.91435537945748246</c:v>
                </c:pt>
                <c:pt idx="15059">
                  <c:v>0.91435537945748246</c:v>
                </c:pt>
                <c:pt idx="15060">
                  <c:v>0.91435537945748246</c:v>
                </c:pt>
                <c:pt idx="15061">
                  <c:v>0.91435537945748246</c:v>
                </c:pt>
                <c:pt idx="15062">
                  <c:v>0.91435537945748246</c:v>
                </c:pt>
                <c:pt idx="15063">
                  <c:v>0.91435537945748246</c:v>
                </c:pt>
                <c:pt idx="15064">
                  <c:v>0.91435537945748246</c:v>
                </c:pt>
                <c:pt idx="15065">
                  <c:v>0.91435537945748246</c:v>
                </c:pt>
                <c:pt idx="15066">
                  <c:v>0.91435537945748246</c:v>
                </c:pt>
                <c:pt idx="15067">
                  <c:v>0.91435537945748246</c:v>
                </c:pt>
                <c:pt idx="15068">
                  <c:v>0.91435537945748246</c:v>
                </c:pt>
                <c:pt idx="15069">
                  <c:v>0.91435537945748246</c:v>
                </c:pt>
                <c:pt idx="15070">
                  <c:v>0.91435537945748246</c:v>
                </c:pt>
                <c:pt idx="15071">
                  <c:v>0.91435537945748246</c:v>
                </c:pt>
                <c:pt idx="15072">
                  <c:v>0.91435537945748246</c:v>
                </c:pt>
                <c:pt idx="15073">
                  <c:v>0.91740323072234065</c:v>
                </c:pt>
                <c:pt idx="15074">
                  <c:v>0.91435537945748246</c:v>
                </c:pt>
                <c:pt idx="15075">
                  <c:v>0.91435537945748246</c:v>
                </c:pt>
                <c:pt idx="15076">
                  <c:v>0.91740323072234065</c:v>
                </c:pt>
                <c:pt idx="15077">
                  <c:v>0.91740323072234065</c:v>
                </c:pt>
                <c:pt idx="15078">
                  <c:v>0.91740323072234065</c:v>
                </c:pt>
                <c:pt idx="15079">
                  <c:v>0.91740323072234065</c:v>
                </c:pt>
                <c:pt idx="15080">
                  <c:v>0.91740323072234065</c:v>
                </c:pt>
                <c:pt idx="15081">
                  <c:v>0.91740323072234065</c:v>
                </c:pt>
                <c:pt idx="15082">
                  <c:v>0.91740323072234065</c:v>
                </c:pt>
                <c:pt idx="15083">
                  <c:v>0.92045108198719894</c:v>
                </c:pt>
                <c:pt idx="15084">
                  <c:v>0.92045108198719894</c:v>
                </c:pt>
                <c:pt idx="15085">
                  <c:v>0.92045108198719894</c:v>
                </c:pt>
                <c:pt idx="15086">
                  <c:v>0.92045108198719894</c:v>
                </c:pt>
                <c:pt idx="15087">
                  <c:v>0.92045108198719894</c:v>
                </c:pt>
                <c:pt idx="15088">
                  <c:v>0.92349893325205723</c:v>
                </c:pt>
                <c:pt idx="15089">
                  <c:v>0.92349893325205723</c:v>
                </c:pt>
                <c:pt idx="15090">
                  <c:v>0.92349893325205723</c:v>
                </c:pt>
                <c:pt idx="15091">
                  <c:v>0.92654678451691552</c:v>
                </c:pt>
                <c:pt idx="15092">
                  <c:v>0.92654678451691552</c:v>
                </c:pt>
                <c:pt idx="15093">
                  <c:v>0.92654678451691552</c:v>
                </c:pt>
                <c:pt idx="15094">
                  <c:v>0.9295946357817737</c:v>
                </c:pt>
                <c:pt idx="15095">
                  <c:v>0.9295946357817737</c:v>
                </c:pt>
                <c:pt idx="15096">
                  <c:v>0.93264248704663211</c:v>
                </c:pt>
                <c:pt idx="15097">
                  <c:v>0.93264248704663211</c:v>
                </c:pt>
                <c:pt idx="15098">
                  <c:v>0.93569033831149029</c:v>
                </c:pt>
                <c:pt idx="15099">
                  <c:v>0.93569033831149029</c:v>
                </c:pt>
                <c:pt idx="15100">
                  <c:v>0.93569033831149029</c:v>
                </c:pt>
                <c:pt idx="15101">
                  <c:v>0.93873818957634869</c:v>
                </c:pt>
                <c:pt idx="15102">
                  <c:v>0.93873818957634869</c:v>
                </c:pt>
                <c:pt idx="15103">
                  <c:v>0.94178604084120687</c:v>
                </c:pt>
                <c:pt idx="15104">
                  <c:v>0.94178604084120687</c:v>
                </c:pt>
                <c:pt idx="15105">
                  <c:v>0.94483389210606517</c:v>
                </c:pt>
                <c:pt idx="15106">
                  <c:v>0.94788174337092346</c:v>
                </c:pt>
                <c:pt idx="15107">
                  <c:v>0.94483389210606517</c:v>
                </c:pt>
                <c:pt idx="15108">
                  <c:v>0.94788174337092346</c:v>
                </c:pt>
                <c:pt idx="15109">
                  <c:v>0.94788174337092346</c:v>
                </c:pt>
                <c:pt idx="15110">
                  <c:v>0.95092959463578175</c:v>
                </c:pt>
                <c:pt idx="15111">
                  <c:v>0.95397744590063993</c:v>
                </c:pt>
                <c:pt idx="15112">
                  <c:v>0.95397744590063993</c:v>
                </c:pt>
                <c:pt idx="15113">
                  <c:v>0.95397744590063993</c:v>
                </c:pt>
                <c:pt idx="15114">
                  <c:v>0.95702529716549833</c:v>
                </c:pt>
                <c:pt idx="15115">
                  <c:v>0.96007314843035652</c:v>
                </c:pt>
                <c:pt idx="15116">
                  <c:v>0.96312099969521492</c:v>
                </c:pt>
                <c:pt idx="15117">
                  <c:v>0.96312099969521492</c:v>
                </c:pt>
                <c:pt idx="15118">
                  <c:v>0.9661688509600731</c:v>
                </c:pt>
                <c:pt idx="15119">
                  <c:v>0.9661688509600731</c:v>
                </c:pt>
                <c:pt idx="15120">
                  <c:v>0.96921670222493139</c:v>
                </c:pt>
                <c:pt idx="15121">
                  <c:v>0.97226455348978968</c:v>
                </c:pt>
                <c:pt idx="15122">
                  <c:v>0.97226455348978968</c:v>
                </c:pt>
                <c:pt idx="15123">
                  <c:v>0.97531240475464798</c:v>
                </c:pt>
                <c:pt idx="15124">
                  <c:v>0.97531240475464798</c:v>
                </c:pt>
                <c:pt idx="15125">
                  <c:v>0.97531240475464798</c:v>
                </c:pt>
                <c:pt idx="15126">
                  <c:v>0.97836025601950616</c:v>
                </c:pt>
                <c:pt idx="15127">
                  <c:v>0.98140810728436456</c:v>
                </c:pt>
                <c:pt idx="15128">
                  <c:v>0.98140810728436456</c:v>
                </c:pt>
                <c:pt idx="15129">
                  <c:v>0.98445595854922274</c:v>
                </c:pt>
                <c:pt idx="15130">
                  <c:v>0.98750380981408115</c:v>
                </c:pt>
                <c:pt idx="15131">
                  <c:v>0.98750380981408115</c:v>
                </c:pt>
                <c:pt idx="15132">
                  <c:v>0.99055166107893933</c:v>
                </c:pt>
                <c:pt idx="15133">
                  <c:v>0.99055166107893933</c:v>
                </c:pt>
                <c:pt idx="15134">
                  <c:v>0.99055166107893933</c:v>
                </c:pt>
                <c:pt idx="15135">
                  <c:v>0.99359951234379751</c:v>
                </c:pt>
                <c:pt idx="15136">
                  <c:v>0.99359951234379751</c:v>
                </c:pt>
                <c:pt idx="15137">
                  <c:v>0.99664736360865591</c:v>
                </c:pt>
                <c:pt idx="15138">
                  <c:v>0.99664736360865591</c:v>
                </c:pt>
                <c:pt idx="15139">
                  <c:v>0.99969521487351409</c:v>
                </c:pt>
                <c:pt idx="15140">
                  <c:v>0.99969521487351409</c:v>
                </c:pt>
                <c:pt idx="15141">
                  <c:v>0.99969521487351409</c:v>
                </c:pt>
                <c:pt idx="15142">
                  <c:v>1.0027430661383725</c:v>
                </c:pt>
                <c:pt idx="15143">
                  <c:v>1.0027430661383725</c:v>
                </c:pt>
                <c:pt idx="15144">
                  <c:v>1.0027430661383725</c:v>
                </c:pt>
                <c:pt idx="15145">
                  <c:v>1.0057909174032307</c:v>
                </c:pt>
                <c:pt idx="15146">
                  <c:v>1.0057909174032307</c:v>
                </c:pt>
                <c:pt idx="15147">
                  <c:v>1.0057909174032307</c:v>
                </c:pt>
                <c:pt idx="15148">
                  <c:v>1.0088387686680891</c:v>
                </c:pt>
                <c:pt idx="15149">
                  <c:v>1.0088387686680891</c:v>
                </c:pt>
                <c:pt idx="15150">
                  <c:v>1.0088387686680891</c:v>
                </c:pt>
                <c:pt idx="15151">
                  <c:v>1.0088387686680891</c:v>
                </c:pt>
                <c:pt idx="15152">
                  <c:v>1.0088387686680891</c:v>
                </c:pt>
                <c:pt idx="15153">
                  <c:v>1.0088387686680891</c:v>
                </c:pt>
                <c:pt idx="15154">
                  <c:v>1.0088387686680891</c:v>
                </c:pt>
                <c:pt idx="15155">
                  <c:v>1.0118866199329473</c:v>
                </c:pt>
                <c:pt idx="15156">
                  <c:v>1.0118866199329473</c:v>
                </c:pt>
                <c:pt idx="15157">
                  <c:v>1.0118866199329473</c:v>
                </c:pt>
                <c:pt idx="15158">
                  <c:v>1.0118866199329473</c:v>
                </c:pt>
                <c:pt idx="15159">
                  <c:v>1.0118866199329473</c:v>
                </c:pt>
                <c:pt idx="15160">
                  <c:v>1.0118866199329473</c:v>
                </c:pt>
                <c:pt idx="15161">
                  <c:v>1.0118866199329473</c:v>
                </c:pt>
                <c:pt idx="15162">
                  <c:v>1.0149344711978054</c:v>
                </c:pt>
                <c:pt idx="15163">
                  <c:v>1.0149344711978054</c:v>
                </c:pt>
                <c:pt idx="15164">
                  <c:v>1.0149344711978054</c:v>
                </c:pt>
                <c:pt idx="15165">
                  <c:v>1.0149344711978054</c:v>
                </c:pt>
                <c:pt idx="15166">
                  <c:v>1.0149344711978054</c:v>
                </c:pt>
                <c:pt idx="15167">
                  <c:v>1.0149344711978054</c:v>
                </c:pt>
                <c:pt idx="15168">
                  <c:v>1.0149344711978054</c:v>
                </c:pt>
                <c:pt idx="15169">
                  <c:v>1.0149344711978054</c:v>
                </c:pt>
                <c:pt idx="15170">
                  <c:v>1.0149344711978054</c:v>
                </c:pt>
                <c:pt idx="15171">
                  <c:v>1.0149344711978054</c:v>
                </c:pt>
                <c:pt idx="15172">
                  <c:v>1.0149344711978054</c:v>
                </c:pt>
                <c:pt idx="15173">
                  <c:v>1.0149344711978054</c:v>
                </c:pt>
                <c:pt idx="15174">
                  <c:v>1.0149344711978054</c:v>
                </c:pt>
                <c:pt idx="15175">
                  <c:v>1.0149344711978054</c:v>
                </c:pt>
                <c:pt idx="15176">
                  <c:v>1.0118866199329473</c:v>
                </c:pt>
                <c:pt idx="15177">
                  <c:v>1.0118866199329473</c:v>
                </c:pt>
                <c:pt idx="15178">
                  <c:v>1.0118866199329473</c:v>
                </c:pt>
                <c:pt idx="15179">
                  <c:v>1.0118866199329473</c:v>
                </c:pt>
                <c:pt idx="15180">
                  <c:v>1.0118866199329473</c:v>
                </c:pt>
                <c:pt idx="15181">
                  <c:v>1.0118866199329473</c:v>
                </c:pt>
                <c:pt idx="15182">
                  <c:v>1.0118866199329473</c:v>
                </c:pt>
                <c:pt idx="15183">
                  <c:v>1.0088387686680891</c:v>
                </c:pt>
                <c:pt idx="15184">
                  <c:v>1.0088387686680891</c:v>
                </c:pt>
                <c:pt idx="15185">
                  <c:v>1.0088387686680891</c:v>
                </c:pt>
                <c:pt idx="15186">
                  <c:v>1.0088387686680891</c:v>
                </c:pt>
                <c:pt idx="15187">
                  <c:v>1.0088387686680891</c:v>
                </c:pt>
                <c:pt idx="15188">
                  <c:v>1.0088387686680891</c:v>
                </c:pt>
                <c:pt idx="15189">
                  <c:v>1.0088387686680891</c:v>
                </c:pt>
                <c:pt idx="15190">
                  <c:v>1.0088387686680891</c:v>
                </c:pt>
                <c:pt idx="15191">
                  <c:v>1.0057909174032307</c:v>
                </c:pt>
                <c:pt idx="15192">
                  <c:v>1.0057909174032307</c:v>
                </c:pt>
                <c:pt idx="15193">
                  <c:v>1.0057909174032307</c:v>
                </c:pt>
                <c:pt idx="15194">
                  <c:v>1.0057909174032307</c:v>
                </c:pt>
                <c:pt idx="15195">
                  <c:v>1.0057909174032307</c:v>
                </c:pt>
                <c:pt idx="15196">
                  <c:v>1.0057909174032307</c:v>
                </c:pt>
                <c:pt idx="15197">
                  <c:v>1.0027430661383725</c:v>
                </c:pt>
                <c:pt idx="15198">
                  <c:v>1.0027430661383725</c:v>
                </c:pt>
                <c:pt idx="15199">
                  <c:v>1.0027430661383725</c:v>
                </c:pt>
                <c:pt idx="15200">
                  <c:v>0.99969521487351409</c:v>
                </c:pt>
                <c:pt idx="15201">
                  <c:v>0.99969521487351409</c:v>
                </c:pt>
                <c:pt idx="15202">
                  <c:v>0.99969521487351409</c:v>
                </c:pt>
                <c:pt idx="15203">
                  <c:v>0.99969521487351409</c:v>
                </c:pt>
                <c:pt idx="15204">
                  <c:v>0.99969521487351409</c:v>
                </c:pt>
                <c:pt idx="15205">
                  <c:v>0.99969521487351409</c:v>
                </c:pt>
                <c:pt idx="15206">
                  <c:v>0.99664736360865591</c:v>
                </c:pt>
                <c:pt idx="15207">
                  <c:v>0.99664736360865591</c:v>
                </c:pt>
                <c:pt idx="15208">
                  <c:v>0.99664736360865591</c:v>
                </c:pt>
                <c:pt idx="15209">
                  <c:v>0.99359951234379751</c:v>
                </c:pt>
                <c:pt idx="15210">
                  <c:v>0.99359951234379751</c:v>
                </c:pt>
                <c:pt idx="15211">
                  <c:v>0.99359951234379751</c:v>
                </c:pt>
                <c:pt idx="15212">
                  <c:v>0.99359951234379751</c:v>
                </c:pt>
                <c:pt idx="15213">
                  <c:v>0.99055166107893933</c:v>
                </c:pt>
                <c:pt idx="15214">
                  <c:v>0.99055166107893933</c:v>
                </c:pt>
                <c:pt idx="15215">
                  <c:v>0.99055166107893933</c:v>
                </c:pt>
                <c:pt idx="15216">
                  <c:v>0.99055166107893933</c:v>
                </c:pt>
                <c:pt idx="15217">
                  <c:v>0.99055166107893933</c:v>
                </c:pt>
                <c:pt idx="15218">
                  <c:v>0.98750380981408115</c:v>
                </c:pt>
                <c:pt idx="15219">
                  <c:v>0.98750380981408115</c:v>
                </c:pt>
                <c:pt idx="15220">
                  <c:v>0.98445595854922274</c:v>
                </c:pt>
                <c:pt idx="15221">
                  <c:v>0.98445595854922274</c:v>
                </c:pt>
                <c:pt idx="15222">
                  <c:v>0.98445595854922274</c:v>
                </c:pt>
                <c:pt idx="15223">
                  <c:v>0.98445595854922274</c:v>
                </c:pt>
                <c:pt idx="15224">
                  <c:v>0.98140810728436456</c:v>
                </c:pt>
                <c:pt idx="15225">
                  <c:v>0.98140810728436456</c:v>
                </c:pt>
                <c:pt idx="15226">
                  <c:v>0.98140810728436456</c:v>
                </c:pt>
                <c:pt idx="15227">
                  <c:v>0.98140810728436456</c:v>
                </c:pt>
                <c:pt idx="15228">
                  <c:v>0.98140810728436456</c:v>
                </c:pt>
                <c:pt idx="15229">
                  <c:v>0.98140810728436456</c:v>
                </c:pt>
                <c:pt idx="15230">
                  <c:v>0.97836025601950616</c:v>
                </c:pt>
                <c:pt idx="15231">
                  <c:v>0.97836025601950616</c:v>
                </c:pt>
                <c:pt idx="15232">
                  <c:v>0.97531240475464798</c:v>
                </c:pt>
                <c:pt idx="15233">
                  <c:v>0.97531240475464798</c:v>
                </c:pt>
                <c:pt idx="15234">
                  <c:v>0.97531240475464798</c:v>
                </c:pt>
                <c:pt idx="15235">
                  <c:v>0.97226455348978968</c:v>
                </c:pt>
                <c:pt idx="15236">
                  <c:v>0.97226455348978968</c:v>
                </c:pt>
                <c:pt idx="15237">
                  <c:v>0.97226455348978968</c:v>
                </c:pt>
                <c:pt idx="15238">
                  <c:v>0.96921670222493139</c:v>
                </c:pt>
                <c:pt idx="15239">
                  <c:v>0.96921670222493139</c:v>
                </c:pt>
                <c:pt idx="15240">
                  <c:v>0.96921670222493139</c:v>
                </c:pt>
                <c:pt idx="15241">
                  <c:v>0.96921670222493139</c:v>
                </c:pt>
                <c:pt idx="15242">
                  <c:v>0.9661688509600731</c:v>
                </c:pt>
                <c:pt idx="15243">
                  <c:v>0.9661688509600731</c:v>
                </c:pt>
                <c:pt idx="15244">
                  <c:v>0.9661688509600731</c:v>
                </c:pt>
                <c:pt idx="15245">
                  <c:v>0.9661688509600731</c:v>
                </c:pt>
                <c:pt idx="15246">
                  <c:v>0.96312099969521492</c:v>
                </c:pt>
                <c:pt idx="15247">
                  <c:v>0.96312099969521492</c:v>
                </c:pt>
                <c:pt idx="15248">
                  <c:v>0.96312099969521492</c:v>
                </c:pt>
                <c:pt idx="15249">
                  <c:v>0.96007314843035652</c:v>
                </c:pt>
                <c:pt idx="15250">
                  <c:v>0.96007314843035652</c:v>
                </c:pt>
                <c:pt idx="15251">
                  <c:v>0.96007314843035652</c:v>
                </c:pt>
                <c:pt idx="15252">
                  <c:v>0.96007314843035652</c:v>
                </c:pt>
                <c:pt idx="15253">
                  <c:v>0.95702529716549833</c:v>
                </c:pt>
                <c:pt idx="15254">
                  <c:v>0.95702529716549833</c:v>
                </c:pt>
                <c:pt idx="15255">
                  <c:v>0.95702529716549833</c:v>
                </c:pt>
                <c:pt idx="15256">
                  <c:v>0.95702529716549833</c:v>
                </c:pt>
                <c:pt idx="15257">
                  <c:v>0.95397744590063993</c:v>
                </c:pt>
                <c:pt idx="15258">
                  <c:v>0.95397744590063993</c:v>
                </c:pt>
                <c:pt idx="15259">
                  <c:v>0.95397744590063993</c:v>
                </c:pt>
                <c:pt idx="15260">
                  <c:v>0.95397744590063993</c:v>
                </c:pt>
                <c:pt idx="15261">
                  <c:v>0.95092959463578175</c:v>
                </c:pt>
                <c:pt idx="15262">
                  <c:v>0.95092959463578175</c:v>
                </c:pt>
                <c:pt idx="15263">
                  <c:v>0.95092959463578175</c:v>
                </c:pt>
                <c:pt idx="15264">
                  <c:v>0.94788174337092346</c:v>
                </c:pt>
                <c:pt idx="15265">
                  <c:v>0.94788174337092346</c:v>
                </c:pt>
                <c:pt idx="15266">
                  <c:v>0.94788174337092346</c:v>
                </c:pt>
                <c:pt idx="15267">
                  <c:v>0.94788174337092346</c:v>
                </c:pt>
                <c:pt idx="15268">
                  <c:v>0.94483389210606517</c:v>
                </c:pt>
                <c:pt idx="15269">
                  <c:v>0.94483389210606517</c:v>
                </c:pt>
                <c:pt idx="15270">
                  <c:v>0.94483389210606517</c:v>
                </c:pt>
                <c:pt idx="15271">
                  <c:v>0.94483389210606517</c:v>
                </c:pt>
                <c:pt idx="15272">
                  <c:v>0.94178604084120687</c:v>
                </c:pt>
                <c:pt idx="15273">
                  <c:v>0.94178604084120687</c:v>
                </c:pt>
                <c:pt idx="15274">
                  <c:v>0.94178604084120687</c:v>
                </c:pt>
                <c:pt idx="15275">
                  <c:v>0.94178604084120687</c:v>
                </c:pt>
                <c:pt idx="15276">
                  <c:v>0.94178604084120687</c:v>
                </c:pt>
                <c:pt idx="15277">
                  <c:v>0.93873818957634869</c:v>
                </c:pt>
                <c:pt idx="15278">
                  <c:v>0.93873818957634869</c:v>
                </c:pt>
                <c:pt idx="15279">
                  <c:v>0.93873818957634869</c:v>
                </c:pt>
                <c:pt idx="15280">
                  <c:v>0.93569033831149029</c:v>
                </c:pt>
                <c:pt idx="15281">
                  <c:v>0.93569033831149029</c:v>
                </c:pt>
                <c:pt idx="15282">
                  <c:v>0.93569033831149029</c:v>
                </c:pt>
                <c:pt idx="15283">
                  <c:v>0.93569033831149029</c:v>
                </c:pt>
                <c:pt idx="15284">
                  <c:v>0.93569033831149029</c:v>
                </c:pt>
                <c:pt idx="15285">
                  <c:v>0.93569033831149029</c:v>
                </c:pt>
                <c:pt idx="15286">
                  <c:v>0.93569033831149029</c:v>
                </c:pt>
                <c:pt idx="15287">
                  <c:v>0.93264248704663211</c:v>
                </c:pt>
                <c:pt idx="15288">
                  <c:v>0.93264248704663211</c:v>
                </c:pt>
                <c:pt idx="15289">
                  <c:v>0.93264248704663211</c:v>
                </c:pt>
                <c:pt idx="15290">
                  <c:v>0.93264248704663211</c:v>
                </c:pt>
                <c:pt idx="15291">
                  <c:v>0.9295946357817737</c:v>
                </c:pt>
                <c:pt idx="15292">
                  <c:v>0.9295946357817737</c:v>
                </c:pt>
                <c:pt idx="15293">
                  <c:v>0.9295946357817737</c:v>
                </c:pt>
                <c:pt idx="15294">
                  <c:v>0.9295946357817737</c:v>
                </c:pt>
                <c:pt idx="15295">
                  <c:v>0.9295946357817737</c:v>
                </c:pt>
                <c:pt idx="15296">
                  <c:v>0.92654678451691552</c:v>
                </c:pt>
                <c:pt idx="15297">
                  <c:v>0.92654678451691552</c:v>
                </c:pt>
                <c:pt idx="15298">
                  <c:v>0.92654678451691552</c:v>
                </c:pt>
                <c:pt idx="15299">
                  <c:v>0.92654678451691552</c:v>
                </c:pt>
                <c:pt idx="15300">
                  <c:v>0.92654678451691552</c:v>
                </c:pt>
                <c:pt idx="15301">
                  <c:v>0.92654678451691552</c:v>
                </c:pt>
                <c:pt idx="15302">
                  <c:v>0.92349893325205723</c:v>
                </c:pt>
                <c:pt idx="15303">
                  <c:v>0.92349893325205723</c:v>
                </c:pt>
                <c:pt idx="15304">
                  <c:v>0.92349893325205723</c:v>
                </c:pt>
                <c:pt idx="15305">
                  <c:v>0.92349893325205723</c:v>
                </c:pt>
                <c:pt idx="15306">
                  <c:v>0.92045108198719894</c:v>
                </c:pt>
                <c:pt idx="15307">
                  <c:v>0.92045108198719894</c:v>
                </c:pt>
                <c:pt idx="15308">
                  <c:v>0.92045108198719894</c:v>
                </c:pt>
                <c:pt idx="15309">
                  <c:v>0.92045108198719894</c:v>
                </c:pt>
                <c:pt idx="15310">
                  <c:v>0.92045108198719894</c:v>
                </c:pt>
                <c:pt idx="15311">
                  <c:v>0.92045108198719894</c:v>
                </c:pt>
                <c:pt idx="15312">
                  <c:v>0.92045108198719894</c:v>
                </c:pt>
                <c:pt idx="15313">
                  <c:v>0.91740323072234065</c:v>
                </c:pt>
                <c:pt idx="15314">
                  <c:v>0.91740323072234065</c:v>
                </c:pt>
                <c:pt idx="15315">
                  <c:v>0.91740323072234065</c:v>
                </c:pt>
                <c:pt idx="15316">
                  <c:v>0.91740323072234065</c:v>
                </c:pt>
                <c:pt idx="15317">
                  <c:v>0.91740323072234065</c:v>
                </c:pt>
                <c:pt idx="15318">
                  <c:v>0.91740323072234065</c:v>
                </c:pt>
                <c:pt idx="15319">
                  <c:v>0.91740323072234065</c:v>
                </c:pt>
                <c:pt idx="15320">
                  <c:v>0.91435537945748246</c:v>
                </c:pt>
                <c:pt idx="15321">
                  <c:v>0.91435537945748246</c:v>
                </c:pt>
                <c:pt idx="15322">
                  <c:v>0.91435537945748246</c:v>
                </c:pt>
                <c:pt idx="15323">
                  <c:v>0.91435537945748246</c:v>
                </c:pt>
                <c:pt idx="15324">
                  <c:v>0.91435537945748246</c:v>
                </c:pt>
                <c:pt idx="15325">
                  <c:v>0.91435537945748246</c:v>
                </c:pt>
                <c:pt idx="15326">
                  <c:v>0.91435537945748246</c:v>
                </c:pt>
                <c:pt idx="15327">
                  <c:v>0.91435537945748246</c:v>
                </c:pt>
                <c:pt idx="15328">
                  <c:v>0.91435537945748246</c:v>
                </c:pt>
                <c:pt idx="15329">
                  <c:v>0.91435537945748246</c:v>
                </c:pt>
                <c:pt idx="15330">
                  <c:v>0.91435537945748246</c:v>
                </c:pt>
                <c:pt idx="15331">
                  <c:v>0.91435537945748246</c:v>
                </c:pt>
                <c:pt idx="15332">
                  <c:v>0.91130752819262417</c:v>
                </c:pt>
                <c:pt idx="15333">
                  <c:v>0.91130752819262417</c:v>
                </c:pt>
                <c:pt idx="15334">
                  <c:v>0.91130752819262417</c:v>
                </c:pt>
                <c:pt idx="15335">
                  <c:v>0.91130752819262417</c:v>
                </c:pt>
                <c:pt idx="15336">
                  <c:v>0.91130752819262417</c:v>
                </c:pt>
                <c:pt idx="15337">
                  <c:v>0.91130752819262417</c:v>
                </c:pt>
                <c:pt idx="15338">
                  <c:v>0.91130752819262417</c:v>
                </c:pt>
                <c:pt idx="15339">
                  <c:v>0.91130752819262417</c:v>
                </c:pt>
                <c:pt idx="15340">
                  <c:v>0.91130752819262417</c:v>
                </c:pt>
                <c:pt idx="15341">
                  <c:v>0.91130752819262417</c:v>
                </c:pt>
                <c:pt idx="15342">
                  <c:v>0.91130752819262417</c:v>
                </c:pt>
                <c:pt idx="15343">
                  <c:v>0.91130752819262417</c:v>
                </c:pt>
                <c:pt idx="15344">
                  <c:v>0.90825967692776588</c:v>
                </c:pt>
                <c:pt idx="15345">
                  <c:v>0.90825967692776588</c:v>
                </c:pt>
                <c:pt idx="15346">
                  <c:v>0.91130752819262417</c:v>
                </c:pt>
                <c:pt idx="15347">
                  <c:v>0.90825967692776588</c:v>
                </c:pt>
                <c:pt idx="15348">
                  <c:v>0.90825967692776588</c:v>
                </c:pt>
                <c:pt idx="15349">
                  <c:v>0.90825967692776588</c:v>
                </c:pt>
                <c:pt idx="15350">
                  <c:v>0.90825967692776588</c:v>
                </c:pt>
                <c:pt idx="15351">
                  <c:v>0.90825967692776588</c:v>
                </c:pt>
                <c:pt idx="15352">
                  <c:v>0.90825967692776588</c:v>
                </c:pt>
                <c:pt idx="15353">
                  <c:v>0.90825967692776588</c:v>
                </c:pt>
                <c:pt idx="15354">
                  <c:v>0.90825967692776588</c:v>
                </c:pt>
                <c:pt idx="15355">
                  <c:v>0.90825967692776588</c:v>
                </c:pt>
                <c:pt idx="15356">
                  <c:v>0.90825967692776588</c:v>
                </c:pt>
                <c:pt idx="15357">
                  <c:v>0.90825967692776588</c:v>
                </c:pt>
                <c:pt idx="15358">
                  <c:v>0.90825967692776588</c:v>
                </c:pt>
                <c:pt idx="15359">
                  <c:v>0.90825967692776588</c:v>
                </c:pt>
                <c:pt idx="15360">
                  <c:v>0.90825967692776588</c:v>
                </c:pt>
                <c:pt idx="15361">
                  <c:v>0.90825967692776588</c:v>
                </c:pt>
                <c:pt idx="15362">
                  <c:v>0.90825967692776588</c:v>
                </c:pt>
                <c:pt idx="15363">
                  <c:v>0.9052118256629077</c:v>
                </c:pt>
                <c:pt idx="15364">
                  <c:v>0.90825967692776588</c:v>
                </c:pt>
                <c:pt idx="15365">
                  <c:v>0.9052118256629077</c:v>
                </c:pt>
                <c:pt idx="15366">
                  <c:v>0.9052118256629077</c:v>
                </c:pt>
                <c:pt idx="15367">
                  <c:v>0.90825967692776588</c:v>
                </c:pt>
                <c:pt idx="15368">
                  <c:v>0.90825967692776588</c:v>
                </c:pt>
                <c:pt idx="15369">
                  <c:v>0.90825967692776588</c:v>
                </c:pt>
                <c:pt idx="15370">
                  <c:v>0.90825967692776588</c:v>
                </c:pt>
                <c:pt idx="15371">
                  <c:v>0.90825967692776588</c:v>
                </c:pt>
                <c:pt idx="15372">
                  <c:v>0.90825967692776588</c:v>
                </c:pt>
                <c:pt idx="15373">
                  <c:v>0.90825967692776588</c:v>
                </c:pt>
                <c:pt idx="15374">
                  <c:v>0.90825967692776588</c:v>
                </c:pt>
                <c:pt idx="15375">
                  <c:v>0.90825967692776588</c:v>
                </c:pt>
                <c:pt idx="15376">
                  <c:v>0.90825967692776588</c:v>
                </c:pt>
                <c:pt idx="15377">
                  <c:v>0.90825967692776588</c:v>
                </c:pt>
                <c:pt idx="15378">
                  <c:v>0.90825967692776588</c:v>
                </c:pt>
                <c:pt idx="15379">
                  <c:v>0.90825967692776588</c:v>
                </c:pt>
                <c:pt idx="15380">
                  <c:v>0.90825967692776588</c:v>
                </c:pt>
                <c:pt idx="15381">
                  <c:v>0.9052118256629077</c:v>
                </c:pt>
                <c:pt idx="15382">
                  <c:v>0.90825967692776588</c:v>
                </c:pt>
                <c:pt idx="15383">
                  <c:v>0.90825967692776588</c:v>
                </c:pt>
                <c:pt idx="15384">
                  <c:v>0.90825967692776588</c:v>
                </c:pt>
                <c:pt idx="15385">
                  <c:v>0.90825967692776588</c:v>
                </c:pt>
                <c:pt idx="15386">
                  <c:v>0.90825967692776588</c:v>
                </c:pt>
                <c:pt idx="15387">
                  <c:v>0.90825967692776588</c:v>
                </c:pt>
                <c:pt idx="15388">
                  <c:v>0.90825967692776588</c:v>
                </c:pt>
                <c:pt idx="15389">
                  <c:v>0.90825967692776588</c:v>
                </c:pt>
                <c:pt idx="15390">
                  <c:v>0.90825967692776588</c:v>
                </c:pt>
                <c:pt idx="15391">
                  <c:v>0.90825967692776588</c:v>
                </c:pt>
                <c:pt idx="15392">
                  <c:v>0.90825967692776588</c:v>
                </c:pt>
                <c:pt idx="15393">
                  <c:v>0.90825967692776588</c:v>
                </c:pt>
                <c:pt idx="15394">
                  <c:v>0.90825967692776588</c:v>
                </c:pt>
                <c:pt idx="15395">
                  <c:v>0.9052118256629077</c:v>
                </c:pt>
                <c:pt idx="15396">
                  <c:v>0.90825967692776588</c:v>
                </c:pt>
                <c:pt idx="15397">
                  <c:v>0.90825967692776588</c:v>
                </c:pt>
                <c:pt idx="15398">
                  <c:v>0.90825967692776588</c:v>
                </c:pt>
                <c:pt idx="15399">
                  <c:v>0.90825967692776588</c:v>
                </c:pt>
                <c:pt idx="15400">
                  <c:v>0.91130752819262417</c:v>
                </c:pt>
                <c:pt idx="15401">
                  <c:v>0.91130752819262417</c:v>
                </c:pt>
                <c:pt idx="15402">
                  <c:v>0.91130752819262417</c:v>
                </c:pt>
                <c:pt idx="15403">
                  <c:v>0.91435537945748246</c:v>
                </c:pt>
                <c:pt idx="15404">
                  <c:v>0.91435537945748246</c:v>
                </c:pt>
                <c:pt idx="15405">
                  <c:v>0.91435537945748246</c:v>
                </c:pt>
                <c:pt idx="15406">
                  <c:v>0.91435537945748246</c:v>
                </c:pt>
                <c:pt idx="15407">
                  <c:v>0.91740323072234065</c:v>
                </c:pt>
                <c:pt idx="15408">
                  <c:v>0.91740323072234065</c:v>
                </c:pt>
                <c:pt idx="15409">
                  <c:v>0.92045108198719894</c:v>
                </c:pt>
                <c:pt idx="15410">
                  <c:v>0.92045108198719894</c:v>
                </c:pt>
                <c:pt idx="15411">
                  <c:v>0.92045108198719894</c:v>
                </c:pt>
                <c:pt idx="15412">
                  <c:v>0.92045108198719894</c:v>
                </c:pt>
                <c:pt idx="15413">
                  <c:v>0.92045108198719894</c:v>
                </c:pt>
                <c:pt idx="15414">
                  <c:v>0.92045108198719894</c:v>
                </c:pt>
                <c:pt idx="15415">
                  <c:v>0.92045108198719894</c:v>
                </c:pt>
                <c:pt idx="15416">
                  <c:v>0.92349893325205723</c:v>
                </c:pt>
                <c:pt idx="15417">
                  <c:v>0.92349893325205723</c:v>
                </c:pt>
                <c:pt idx="15418">
                  <c:v>0.92349893325205723</c:v>
                </c:pt>
                <c:pt idx="15419">
                  <c:v>0.92349893325205723</c:v>
                </c:pt>
                <c:pt idx="15420">
                  <c:v>0.92349893325205723</c:v>
                </c:pt>
                <c:pt idx="15421">
                  <c:v>0.92654678451691552</c:v>
                </c:pt>
                <c:pt idx="15422">
                  <c:v>0.92654678451691552</c:v>
                </c:pt>
                <c:pt idx="15423">
                  <c:v>0.92654678451691552</c:v>
                </c:pt>
                <c:pt idx="15424">
                  <c:v>0.9295946357817737</c:v>
                </c:pt>
                <c:pt idx="15425">
                  <c:v>0.9295946357817737</c:v>
                </c:pt>
                <c:pt idx="15426">
                  <c:v>0.9295946357817737</c:v>
                </c:pt>
                <c:pt idx="15427">
                  <c:v>0.9295946357817737</c:v>
                </c:pt>
                <c:pt idx="15428">
                  <c:v>0.9295946357817737</c:v>
                </c:pt>
                <c:pt idx="15429">
                  <c:v>0.93264248704663211</c:v>
                </c:pt>
                <c:pt idx="15430">
                  <c:v>0.93264248704663211</c:v>
                </c:pt>
                <c:pt idx="15431">
                  <c:v>0.93264248704663211</c:v>
                </c:pt>
                <c:pt idx="15432">
                  <c:v>0.93264248704663211</c:v>
                </c:pt>
                <c:pt idx="15433">
                  <c:v>0.93569033831149029</c:v>
                </c:pt>
                <c:pt idx="15434">
                  <c:v>0.93569033831149029</c:v>
                </c:pt>
                <c:pt idx="15435">
                  <c:v>0.93569033831149029</c:v>
                </c:pt>
                <c:pt idx="15436">
                  <c:v>0.93873818957634869</c:v>
                </c:pt>
                <c:pt idx="15437">
                  <c:v>0.93873818957634869</c:v>
                </c:pt>
                <c:pt idx="15438">
                  <c:v>0.93873818957634869</c:v>
                </c:pt>
                <c:pt idx="15439">
                  <c:v>0.93873818957634869</c:v>
                </c:pt>
                <c:pt idx="15440">
                  <c:v>0.94178604084120687</c:v>
                </c:pt>
                <c:pt idx="15441">
                  <c:v>0.94178604084120687</c:v>
                </c:pt>
                <c:pt idx="15442">
                  <c:v>0.94178604084120687</c:v>
                </c:pt>
                <c:pt idx="15443">
                  <c:v>0.94178604084120687</c:v>
                </c:pt>
                <c:pt idx="15444">
                  <c:v>0.94483389210606517</c:v>
                </c:pt>
                <c:pt idx="15445">
                  <c:v>0.94483389210606517</c:v>
                </c:pt>
                <c:pt idx="15446">
                  <c:v>0.94483389210606517</c:v>
                </c:pt>
                <c:pt idx="15447">
                  <c:v>0.94788174337092346</c:v>
                </c:pt>
                <c:pt idx="15448">
                  <c:v>0.94788174337092346</c:v>
                </c:pt>
                <c:pt idx="15449">
                  <c:v>0.94788174337092346</c:v>
                </c:pt>
                <c:pt idx="15450">
                  <c:v>0.95092959463578175</c:v>
                </c:pt>
                <c:pt idx="15451">
                  <c:v>0.95092959463578175</c:v>
                </c:pt>
                <c:pt idx="15452">
                  <c:v>0.95092959463578175</c:v>
                </c:pt>
                <c:pt idx="15453">
                  <c:v>0.95092959463578175</c:v>
                </c:pt>
                <c:pt idx="15454">
                  <c:v>0.95092959463578175</c:v>
                </c:pt>
                <c:pt idx="15455">
                  <c:v>0.95397744590063993</c:v>
                </c:pt>
                <c:pt idx="15456">
                  <c:v>0.95397744590063993</c:v>
                </c:pt>
                <c:pt idx="15457">
                  <c:v>0.95397744590063993</c:v>
                </c:pt>
                <c:pt idx="15458">
                  <c:v>0.95702529716549833</c:v>
                </c:pt>
                <c:pt idx="15459">
                  <c:v>0.95702529716549833</c:v>
                </c:pt>
                <c:pt idx="15460">
                  <c:v>0.95702529716549833</c:v>
                </c:pt>
                <c:pt idx="15461">
                  <c:v>0.95702529716549833</c:v>
                </c:pt>
                <c:pt idx="15462">
                  <c:v>0.96007314843035652</c:v>
                </c:pt>
                <c:pt idx="15463">
                  <c:v>0.96007314843035652</c:v>
                </c:pt>
                <c:pt idx="15464">
                  <c:v>0.96007314843035652</c:v>
                </c:pt>
                <c:pt idx="15465">
                  <c:v>0.96007314843035652</c:v>
                </c:pt>
                <c:pt idx="15466">
                  <c:v>0.96007314843035652</c:v>
                </c:pt>
                <c:pt idx="15467">
                  <c:v>0.96007314843035652</c:v>
                </c:pt>
                <c:pt idx="15468">
                  <c:v>0.96007314843035652</c:v>
                </c:pt>
                <c:pt idx="15469">
                  <c:v>0.96007314843035652</c:v>
                </c:pt>
                <c:pt idx="15470">
                  <c:v>0.96312099969521492</c:v>
                </c:pt>
                <c:pt idx="15471">
                  <c:v>0.96312099969521492</c:v>
                </c:pt>
                <c:pt idx="15472">
                  <c:v>0.96312099969521492</c:v>
                </c:pt>
                <c:pt idx="15473">
                  <c:v>0.96312099969521492</c:v>
                </c:pt>
                <c:pt idx="15474">
                  <c:v>0.96312099969521492</c:v>
                </c:pt>
                <c:pt idx="15475">
                  <c:v>0.96312099969521492</c:v>
                </c:pt>
                <c:pt idx="15476">
                  <c:v>0.96312099969521492</c:v>
                </c:pt>
                <c:pt idx="15477">
                  <c:v>0.96312099969521492</c:v>
                </c:pt>
                <c:pt idx="15478">
                  <c:v>0.96312099969521492</c:v>
                </c:pt>
                <c:pt idx="15479">
                  <c:v>0.96312099969521492</c:v>
                </c:pt>
                <c:pt idx="15480">
                  <c:v>0.96312099969521492</c:v>
                </c:pt>
                <c:pt idx="15481">
                  <c:v>0.9661688509600731</c:v>
                </c:pt>
                <c:pt idx="15482">
                  <c:v>0.9661688509600731</c:v>
                </c:pt>
                <c:pt idx="15483">
                  <c:v>0.9661688509600731</c:v>
                </c:pt>
                <c:pt idx="15484">
                  <c:v>0.9661688509600731</c:v>
                </c:pt>
                <c:pt idx="15485">
                  <c:v>0.9661688509600731</c:v>
                </c:pt>
                <c:pt idx="15486">
                  <c:v>0.9661688509600731</c:v>
                </c:pt>
                <c:pt idx="15487">
                  <c:v>0.96312099969521492</c:v>
                </c:pt>
                <c:pt idx="15488">
                  <c:v>0.9661688509600731</c:v>
                </c:pt>
                <c:pt idx="15489">
                  <c:v>0.9661688509600731</c:v>
                </c:pt>
                <c:pt idx="15490">
                  <c:v>0.96312099969521492</c:v>
                </c:pt>
                <c:pt idx="15491">
                  <c:v>0.96312099969521492</c:v>
                </c:pt>
                <c:pt idx="15492">
                  <c:v>0.96312099969521492</c:v>
                </c:pt>
                <c:pt idx="15493">
                  <c:v>0.96312099969521492</c:v>
                </c:pt>
                <c:pt idx="15494">
                  <c:v>0.96312099969521492</c:v>
                </c:pt>
                <c:pt idx="15495">
                  <c:v>0.96312099969521492</c:v>
                </c:pt>
                <c:pt idx="15496">
                  <c:v>0.96312099969521492</c:v>
                </c:pt>
                <c:pt idx="15497">
                  <c:v>0.96312099969521492</c:v>
                </c:pt>
                <c:pt idx="15498">
                  <c:v>0.96312099969521492</c:v>
                </c:pt>
                <c:pt idx="15499">
                  <c:v>0.96312099969521492</c:v>
                </c:pt>
                <c:pt idx="15500">
                  <c:v>0.96312099969521492</c:v>
                </c:pt>
                <c:pt idx="15501">
                  <c:v>0.96312099969521492</c:v>
                </c:pt>
                <c:pt idx="15502">
                  <c:v>0.96312099969521492</c:v>
                </c:pt>
                <c:pt idx="15503">
                  <c:v>0.96312099969521492</c:v>
                </c:pt>
                <c:pt idx="15504">
                  <c:v>0.96312099969521492</c:v>
                </c:pt>
                <c:pt idx="15505">
                  <c:v>0.96312099969521492</c:v>
                </c:pt>
                <c:pt idx="15506">
                  <c:v>0.96312099969521492</c:v>
                </c:pt>
                <c:pt idx="15507">
                  <c:v>0.96312099969521492</c:v>
                </c:pt>
                <c:pt idx="15508">
                  <c:v>0.96007314843035652</c:v>
                </c:pt>
                <c:pt idx="15509">
                  <c:v>0.96007314843035652</c:v>
                </c:pt>
                <c:pt idx="15510">
                  <c:v>0.96007314843035652</c:v>
                </c:pt>
                <c:pt idx="15511">
                  <c:v>0.96007314843035652</c:v>
                </c:pt>
                <c:pt idx="15512">
                  <c:v>0.96007314843035652</c:v>
                </c:pt>
                <c:pt idx="15513">
                  <c:v>0.96007314843035652</c:v>
                </c:pt>
                <c:pt idx="15514">
                  <c:v>0.96007314843035652</c:v>
                </c:pt>
                <c:pt idx="15515">
                  <c:v>0.96007314843035652</c:v>
                </c:pt>
                <c:pt idx="15516">
                  <c:v>0.96007314843035652</c:v>
                </c:pt>
                <c:pt idx="15517">
                  <c:v>0.95702529716549833</c:v>
                </c:pt>
                <c:pt idx="15518">
                  <c:v>0.95702529716549833</c:v>
                </c:pt>
                <c:pt idx="15519">
                  <c:v>0.95702529716549833</c:v>
                </c:pt>
                <c:pt idx="15520">
                  <c:v>0.95702529716549833</c:v>
                </c:pt>
                <c:pt idx="15521">
                  <c:v>0.95702529716549833</c:v>
                </c:pt>
                <c:pt idx="15522">
                  <c:v>0.95397744590063993</c:v>
                </c:pt>
                <c:pt idx="15523">
                  <c:v>0.95397744590063993</c:v>
                </c:pt>
                <c:pt idx="15524">
                  <c:v>0.95397744590063993</c:v>
                </c:pt>
                <c:pt idx="15525">
                  <c:v>0.95397744590063993</c:v>
                </c:pt>
                <c:pt idx="15526">
                  <c:v>0.95397744590063993</c:v>
                </c:pt>
                <c:pt idx="15527">
                  <c:v>0.95397744590063993</c:v>
                </c:pt>
                <c:pt idx="15528">
                  <c:v>0.95397744590063993</c:v>
                </c:pt>
                <c:pt idx="15529">
                  <c:v>0.95092959463578175</c:v>
                </c:pt>
                <c:pt idx="15530">
                  <c:v>0.95092959463578175</c:v>
                </c:pt>
                <c:pt idx="15531">
                  <c:v>0.95092959463578175</c:v>
                </c:pt>
                <c:pt idx="15532">
                  <c:v>0.95092959463578175</c:v>
                </c:pt>
                <c:pt idx="15533">
                  <c:v>0.94788174337092346</c:v>
                </c:pt>
                <c:pt idx="15534">
                  <c:v>0.94788174337092346</c:v>
                </c:pt>
                <c:pt idx="15535">
                  <c:v>0.94788174337092346</c:v>
                </c:pt>
                <c:pt idx="15536">
                  <c:v>0.94788174337092346</c:v>
                </c:pt>
                <c:pt idx="15537">
                  <c:v>0.94483389210606517</c:v>
                </c:pt>
                <c:pt idx="15538">
                  <c:v>0.94483389210606517</c:v>
                </c:pt>
                <c:pt idx="15539">
                  <c:v>0.94483389210606517</c:v>
                </c:pt>
                <c:pt idx="15540">
                  <c:v>0.94483389210606517</c:v>
                </c:pt>
                <c:pt idx="15541">
                  <c:v>0.94483389210606517</c:v>
                </c:pt>
                <c:pt idx="15542">
                  <c:v>0.94483389210606517</c:v>
                </c:pt>
                <c:pt idx="15543">
                  <c:v>0.94178604084120687</c:v>
                </c:pt>
                <c:pt idx="15544">
                  <c:v>0.94178604084120687</c:v>
                </c:pt>
                <c:pt idx="15545">
                  <c:v>0.94178604084120687</c:v>
                </c:pt>
                <c:pt idx="15546">
                  <c:v>0.94178604084120687</c:v>
                </c:pt>
                <c:pt idx="15547">
                  <c:v>0.94178604084120687</c:v>
                </c:pt>
                <c:pt idx="15548">
                  <c:v>0.93873818957634869</c:v>
                </c:pt>
                <c:pt idx="15549">
                  <c:v>0.93873818957634869</c:v>
                </c:pt>
                <c:pt idx="15550">
                  <c:v>0.93873818957634869</c:v>
                </c:pt>
                <c:pt idx="15551">
                  <c:v>0.93873818957634869</c:v>
                </c:pt>
                <c:pt idx="15552">
                  <c:v>0.93873818957634869</c:v>
                </c:pt>
                <c:pt idx="15553">
                  <c:v>0.93569033831149029</c:v>
                </c:pt>
                <c:pt idx="15554">
                  <c:v>0.93569033831149029</c:v>
                </c:pt>
                <c:pt idx="15555">
                  <c:v>0.93569033831149029</c:v>
                </c:pt>
                <c:pt idx="15556">
                  <c:v>0.93569033831149029</c:v>
                </c:pt>
                <c:pt idx="15557">
                  <c:v>0.93569033831149029</c:v>
                </c:pt>
                <c:pt idx="15558">
                  <c:v>0.93569033831149029</c:v>
                </c:pt>
                <c:pt idx="15559">
                  <c:v>0.93569033831149029</c:v>
                </c:pt>
                <c:pt idx="15560">
                  <c:v>0.93264248704663211</c:v>
                </c:pt>
                <c:pt idx="15561">
                  <c:v>0.93264248704663211</c:v>
                </c:pt>
                <c:pt idx="15562">
                  <c:v>0.93264248704663211</c:v>
                </c:pt>
                <c:pt idx="15563">
                  <c:v>0.9295946357817737</c:v>
                </c:pt>
                <c:pt idx="15564">
                  <c:v>0.9295946357817737</c:v>
                </c:pt>
                <c:pt idx="15565">
                  <c:v>0.9295946357817737</c:v>
                </c:pt>
                <c:pt idx="15566">
                  <c:v>0.9295946357817737</c:v>
                </c:pt>
                <c:pt idx="15567">
                  <c:v>0.9295946357817737</c:v>
                </c:pt>
                <c:pt idx="15568">
                  <c:v>0.92654678451691552</c:v>
                </c:pt>
                <c:pt idx="15569">
                  <c:v>0.92654678451691552</c:v>
                </c:pt>
                <c:pt idx="15570">
                  <c:v>0.92654678451691552</c:v>
                </c:pt>
                <c:pt idx="15571">
                  <c:v>0.92654678451691552</c:v>
                </c:pt>
                <c:pt idx="15572">
                  <c:v>0.92654678451691552</c:v>
                </c:pt>
                <c:pt idx="15573">
                  <c:v>0.92654678451691552</c:v>
                </c:pt>
                <c:pt idx="15574">
                  <c:v>0.92349893325205723</c:v>
                </c:pt>
                <c:pt idx="15575">
                  <c:v>0.92349893325205723</c:v>
                </c:pt>
                <c:pt idx="15576">
                  <c:v>0.92349893325205723</c:v>
                </c:pt>
                <c:pt idx="15577">
                  <c:v>0.92349893325205723</c:v>
                </c:pt>
                <c:pt idx="15578">
                  <c:v>0.92349893325205723</c:v>
                </c:pt>
                <c:pt idx="15579">
                  <c:v>0.92045108198719894</c:v>
                </c:pt>
                <c:pt idx="15580">
                  <c:v>0.92045108198719894</c:v>
                </c:pt>
                <c:pt idx="15581">
                  <c:v>0.92045108198719894</c:v>
                </c:pt>
                <c:pt idx="15582">
                  <c:v>0.92045108198719894</c:v>
                </c:pt>
                <c:pt idx="15583">
                  <c:v>0.91740323072234065</c:v>
                </c:pt>
                <c:pt idx="15584">
                  <c:v>0.92045108198719894</c:v>
                </c:pt>
                <c:pt idx="15585">
                  <c:v>0.92045108198719894</c:v>
                </c:pt>
                <c:pt idx="15586">
                  <c:v>0.91740323072234065</c:v>
                </c:pt>
                <c:pt idx="15587">
                  <c:v>0.91740323072234065</c:v>
                </c:pt>
                <c:pt idx="15588">
                  <c:v>0.91740323072234065</c:v>
                </c:pt>
                <c:pt idx="15589">
                  <c:v>0.91740323072234065</c:v>
                </c:pt>
                <c:pt idx="15590">
                  <c:v>0.91740323072234065</c:v>
                </c:pt>
                <c:pt idx="15591">
                  <c:v>0.91740323072234065</c:v>
                </c:pt>
                <c:pt idx="15592">
                  <c:v>0.91435537945748246</c:v>
                </c:pt>
                <c:pt idx="15593">
                  <c:v>0.91435537945748246</c:v>
                </c:pt>
                <c:pt idx="15594">
                  <c:v>0.91435537945748246</c:v>
                </c:pt>
                <c:pt idx="15595">
                  <c:v>0.91435537945748246</c:v>
                </c:pt>
                <c:pt idx="15596">
                  <c:v>0.91435537945748246</c:v>
                </c:pt>
                <c:pt idx="15597">
                  <c:v>0.91130752819262417</c:v>
                </c:pt>
                <c:pt idx="15598">
                  <c:v>0.91130752819262417</c:v>
                </c:pt>
                <c:pt idx="15599">
                  <c:v>0.91130752819262417</c:v>
                </c:pt>
                <c:pt idx="15600">
                  <c:v>0.91130752819262417</c:v>
                </c:pt>
                <c:pt idx="15601">
                  <c:v>0.91130752819262417</c:v>
                </c:pt>
                <c:pt idx="15602">
                  <c:v>0.91130752819262417</c:v>
                </c:pt>
                <c:pt idx="15603">
                  <c:v>0.91130752819262417</c:v>
                </c:pt>
                <c:pt idx="15604">
                  <c:v>0.90825967692776588</c:v>
                </c:pt>
                <c:pt idx="15605">
                  <c:v>0.90825967692776588</c:v>
                </c:pt>
                <c:pt idx="15606">
                  <c:v>0.90825967692776588</c:v>
                </c:pt>
                <c:pt idx="15607">
                  <c:v>0.90825967692776588</c:v>
                </c:pt>
                <c:pt idx="15608">
                  <c:v>0.90825967692776588</c:v>
                </c:pt>
                <c:pt idx="15609">
                  <c:v>0.90825967692776588</c:v>
                </c:pt>
                <c:pt idx="15610">
                  <c:v>0.90825967692776588</c:v>
                </c:pt>
                <c:pt idx="15611">
                  <c:v>0.90825967692776588</c:v>
                </c:pt>
                <c:pt idx="15612">
                  <c:v>0.90825967692776588</c:v>
                </c:pt>
                <c:pt idx="15613">
                  <c:v>0.90825967692776588</c:v>
                </c:pt>
                <c:pt idx="15614">
                  <c:v>0.90825967692776588</c:v>
                </c:pt>
                <c:pt idx="15615">
                  <c:v>0.9052118256629077</c:v>
                </c:pt>
                <c:pt idx="15616">
                  <c:v>0.9052118256629077</c:v>
                </c:pt>
                <c:pt idx="15617">
                  <c:v>0.9052118256629077</c:v>
                </c:pt>
                <c:pt idx="15618">
                  <c:v>0.9052118256629077</c:v>
                </c:pt>
                <c:pt idx="15619">
                  <c:v>0.9052118256629077</c:v>
                </c:pt>
                <c:pt idx="15620">
                  <c:v>0.9052118256629077</c:v>
                </c:pt>
                <c:pt idx="15621">
                  <c:v>0.9052118256629077</c:v>
                </c:pt>
                <c:pt idx="15622">
                  <c:v>0.9052118256629077</c:v>
                </c:pt>
                <c:pt idx="15623">
                  <c:v>0.9052118256629077</c:v>
                </c:pt>
                <c:pt idx="15624">
                  <c:v>0.9052118256629077</c:v>
                </c:pt>
                <c:pt idx="15625">
                  <c:v>0.9021639743980493</c:v>
                </c:pt>
                <c:pt idx="15626">
                  <c:v>0.9052118256629077</c:v>
                </c:pt>
                <c:pt idx="15627">
                  <c:v>0.9052118256629077</c:v>
                </c:pt>
                <c:pt idx="15628">
                  <c:v>0.9021639743980493</c:v>
                </c:pt>
                <c:pt idx="15629">
                  <c:v>0.9052118256629077</c:v>
                </c:pt>
                <c:pt idx="15630">
                  <c:v>0.9021639743980493</c:v>
                </c:pt>
                <c:pt idx="15631">
                  <c:v>0.9021639743980493</c:v>
                </c:pt>
                <c:pt idx="15632">
                  <c:v>0.9021639743980493</c:v>
                </c:pt>
                <c:pt idx="15633">
                  <c:v>0.9021639743980493</c:v>
                </c:pt>
                <c:pt idx="15634">
                  <c:v>0.9021639743980493</c:v>
                </c:pt>
                <c:pt idx="15635">
                  <c:v>0.9021639743980493</c:v>
                </c:pt>
                <c:pt idx="15636">
                  <c:v>0.9052118256629077</c:v>
                </c:pt>
                <c:pt idx="15637">
                  <c:v>0.9021639743980493</c:v>
                </c:pt>
                <c:pt idx="15638">
                  <c:v>0.9021639743980493</c:v>
                </c:pt>
                <c:pt idx="15639">
                  <c:v>0.9021639743980493</c:v>
                </c:pt>
                <c:pt idx="15640">
                  <c:v>0.9021639743980493</c:v>
                </c:pt>
                <c:pt idx="15641">
                  <c:v>0.9021639743980493</c:v>
                </c:pt>
                <c:pt idx="15642">
                  <c:v>0.9021639743980493</c:v>
                </c:pt>
                <c:pt idx="15643">
                  <c:v>0.9021639743980493</c:v>
                </c:pt>
                <c:pt idx="15644">
                  <c:v>0.9021639743980493</c:v>
                </c:pt>
                <c:pt idx="15645">
                  <c:v>0.9021639743980493</c:v>
                </c:pt>
                <c:pt idx="15646">
                  <c:v>0.9021639743980493</c:v>
                </c:pt>
                <c:pt idx="15647">
                  <c:v>0.9021639743980493</c:v>
                </c:pt>
                <c:pt idx="15648">
                  <c:v>0.9021639743980493</c:v>
                </c:pt>
                <c:pt idx="15649">
                  <c:v>0.89911612313319111</c:v>
                </c:pt>
                <c:pt idx="15650">
                  <c:v>0.89911612313319111</c:v>
                </c:pt>
                <c:pt idx="15651">
                  <c:v>0.89911612313319111</c:v>
                </c:pt>
                <c:pt idx="15652">
                  <c:v>0.89911612313319111</c:v>
                </c:pt>
                <c:pt idx="15653">
                  <c:v>0.89911612313319111</c:v>
                </c:pt>
                <c:pt idx="15654">
                  <c:v>0.89911612313319111</c:v>
                </c:pt>
                <c:pt idx="15655">
                  <c:v>0.89911612313319111</c:v>
                </c:pt>
                <c:pt idx="15656">
                  <c:v>0.89911612313319111</c:v>
                </c:pt>
                <c:pt idx="15657">
                  <c:v>0.9021639743980493</c:v>
                </c:pt>
                <c:pt idx="15658">
                  <c:v>0.9021639743980493</c:v>
                </c:pt>
                <c:pt idx="15659">
                  <c:v>0.9021639743980493</c:v>
                </c:pt>
                <c:pt idx="15660">
                  <c:v>0.9021639743980493</c:v>
                </c:pt>
                <c:pt idx="15661">
                  <c:v>0.9021639743980493</c:v>
                </c:pt>
                <c:pt idx="15662">
                  <c:v>0.89911612313319111</c:v>
                </c:pt>
                <c:pt idx="15663">
                  <c:v>0.9021639743980493</c:v>
                </c:pt>
                <c:pt idx="15664">
                  <c:v>0.9021639743980493</c:v>
                </c:pt>
                <c:pt idx="15665">
                  <c:v>0.89911612313319111</c:v>
                </c:pt>
                <c:pt idx="15666">
                  <c:v>0.89911612313319111</c:v>
                </c:pt>
                <c:pt idx="15667">
                  <c:v>0.9021639743980493</c:v>
                </c:pt>
                <c:pt idx="15668">
                  <c:v>0.9021639743980493</c:v>
                </c:pt>
                <c:pt idx="15669">
                  <c:v>0.9021639743980493</c:v>
                </c:pt>
                <c:pt idx="15670">
                  <c:v>0.9021639743980493</c:v>
                </c:pt>
                <c:pt idx="15671">
                  <c:v>0.9021639743980493</c:v>
                </c:pt>
                <c:pt idx="15672">
                  <c:v>0.9021639743980493</c:v>
                </c:pt>
                <c:pt idx="15673">
                  <c:v>0.9021639743980493</c:v>
                </c:pt>
                <c:pt idx="15674">
                  <c:v>0.9021639743980493</c:v>
                </c:pt>
                <c:pt idx="15675">
                  <c:v>0.9021639743980493</c:v>
                </c:pt>
                <c:pt idx="15676">
                  <c:v>0.9052118256629077</c:v>
                </c:pt>
                <c:pt idx="15677">
                  <c:v>0.9052118256629077</c:v>
                </c:pt>
                <c:pt idx="15678">
                  <c:v>0.9052118256629077</c:v>
                </c:pt>
                <c:pt idx="15679">
                  <c:v>0.9052118256629077</c:v>
                </c:pt>
                <c:pt idx="15680">
                  <c:v>0.90825967692776588</c:v>
                </c:pt>
                <c:pt idx="15681">
                  <c:v>0.90825967692776588</c:v>
                </c:pt>
                <c:pt idx="15682">
                  <c:v>0.90825967692776588</c:v>
                </c:pt>
                <c:pt idx="15683">
                  <c:v>0.90825967692776588</c:v>
                </c:pt>
                <c:pt idx="15684">
                  <c:v>0.90825967692776588</c:v>
                </c:pt>
                <c:pt idx="15685">
                  <c:v>0.91130752819262417</c:v>
                </c:pt>
                <c:pt idx="15686">
                  <c:v>0.91130752819262417</c:v>
                </c:pt>
                <c:pt idx="15687">
                  <c:v>0.91130752819262417</c:v>
                </c:pt>
                <c:pt idx="15688">
                  <c:v>0.91130752819262417</c:v>
                </c:pt>
                <c:pt idx="15689">
                  <c:v>0.91435537945748246</c:v>
                </c:pt>
                <c:pt idx="15690">
                  <c:v>0.91435537945748246</c:v>
                </c:pt>
                <c:pt idx="15691">
                  <c:v>0.91435537945748246</c:v>
                </c:pt>
                <c:pt idx="15692">
                  <c:v>0.91435537945748246</c:v>
                </c:pt>
                <c:pt idx="15693">
                  <c:v>0.91435537945748246</c:v>
                </c:pt>
                <c:pt idx="15694">
                  <c:v>0.91435537945748246</c:v>
                </c:pt>
                <c:pt idx="15695">
                  <c:v>0.91740323072234065</c:v>
                </c:pt>
                <c:pt idx="15696">
                  <c:v>0.91740323072234065</c:v>
                </c:pt>
                <c:pt idx="15697">
                  <c:v>0.91740323072234065</c:v>
                </c:pt>
                <c:pt idx="15698">
                  <c:v>0.92045108198719894</c:v>
                </c:pt>
                <c:pt idx="15699">
                  <c:v>0.92045108198719894</c:v>
                </c:pt>
                <c:pt idx="15700">
                  <c:v>0.92045108198719894</c:v>
                </c:pt>
                <c:pt idx="15701">
                  <c:v>0.92045108198719894</c:v>
                </c:pt>
                <c:pt idx="15702">
                  <c:v>0.92045108198719894</c:v>
                </c:pt>
                <c:pt idx="15703">
                  <c:v>0.92349893325205723</c:v>
                </c:pt>
                <c:pt idx="15704">
                  <c:v>0.92349893325205723</c:v>
                </c:pt>
                <c:pt idx="15705">
                  <c:v>0.92349893325205723</c:v>
                </c:pt>
                <c:pt idx="15706">
                  <c:v>0.92349893325205723</c:v>
                </c:pt>
                <c:pt idx="15707">
                  <c:v>0.92349893325205723</c:v>
                </c:pt>
                <c:pt idx="15708">
                  <c:v>0.92349893325205723</c:v>
                </c:pt>
                <c:pt idx="15709">
                  <c:v>0.92654678451691552</c:v>
                </c:pt>
                <c:pt idx="15710">
                  <c:v>0.92654678451691552</c:v>
                </c:pt>
                <c:pt idx="15711">
                  <c:v>0.92654678451691552</c:v>
                </c:pt>
                <c:pt idx="15712">
                  <c:v>0.9295946357817737</c:v>
                </c:pt>
                <c:pt idx="15713">
                  <c:v>0.9295946357817737</c:v>
                </c:pt>
                <c:pt idx="15714">
                  <c:v>0.9295946357817737</c:v>
                </c:pt>
                <c:pt idx="15715">
                  <c:v>0.93264248704663211</c:v>
                </c:pt>
                <c:pt idx="15716">
                  <c:v>0.93264248704663211</c:v>
                </c:pt>
                <c:pt idx="15717">
                  <c:v>0.93264248704663211</c:v>
                </c:pt>
                <c:pt idx="15718">
                  <c:v>0.93264248704663211</c:v>
                </c:pt>
                <c:pt idx="15719">
                  <c:v>0.93569033831149029</c:v>
                </c:pt>
                <c:pt idx="15720">
                  <c:v>0.93569033831149029</c:v>
                </c:pt>
                <c:pt idx="15721">
                  <c:v>0.93569033831149029</c:v>
                </c:pt>
                <c:pt idx="15722">
                  <c:v>0.93873818957634869</c:v>
                </c:pt>
                <c:pt idx="15723">
                  <c:v>0.93873818957634869</c:v>
                </c:pt>
                <c:pt idx="15724">
                  <c:v>0.93873818957634869</c:v>
                </c:pt>
                <c:pt idx="15725">
                  <c:v>0.93873818957634869</c:v>
                </c:pt>
                <c:pt idx="15726">
                  <c:v>0.94178604084120687</c:v>
                </c:pt>
                <c:pt idx="15727">
                  <c:v>0.94178604084120687</c:v>
                </c:pt>
                <c:pt idx="15728">
                  <c:v>0.94178604084120687</c:v>
                </c:pt>
                <c:pt idx="15729">
                  <c:v>0.94483389210606517</c:v>
                </c:pt>
                <c:pt idx="15730">
                  <c:v>0.94483389210606517</c:v>
                </c:pt>
                <c:pt idx="15731">
                  <c:v>0.94788174337092346</c:v>
                </c:pt>
                <c:pt idx="15732">
                  <c:v>0.94788174337092346</c:v>
                </c:pt>
                <c:pt idx="15733">
                  <c:v>0.94788174337092346</c:v>
                </c:pt>
                <c:pt idx="15734">
                  <c:v>0.95092959463578175</c:v>
                </c:pt>
                <c:pt idx="15735">
                  <c:v>0.95092959463578175</c:v>
                </c:pt>
                <c:pt idx="15736">
                  <c:v>0.95092959463578175</c:v>
                </c:pt>
                <c:pt idx="15737">
                  <c:v>0.95397744590063993</c:v>
                </c:pt>
                <c:pt idx="15738">
                  <c:v>0.95397744590063993</c:v>
                </c:pt>
                <c:pt idx="15739">
                  <c:v>0.95397744590063993</c:v>
                </c:pt>
                <c:pt idx="15740">
                  <c:v>0.95397744590063993</c:v>
                </c:pt>
                <c:pt idx="15741">
                  <c:v>0.95702529716549833</c:v>
                </c:pt>
                <c:pt idx="15742">
                  <c:v>0.95702529716549833</c:v>
                </c:pt>
                <c:pt idx="15743">
                  <c:v>0.95702529716549833</c:v>
                </c:pt>
                <c:pt idx="15744">
                  <c:v>0.96007314843035652</c:v>
                </c:pt>
                <c:pt idx="15745">
                  <c:v>0.96007314843035652</c:v>
                </c:pt>
                <c:pt idx="15746">
                  <c:v>0.96007314843035652</c:v>
                </c:pt>
                <c:pt idx="15747">
                  <c:v>0.96312099969521492</c:v>
                </c:pt>
                <c:pt idx="15748">
                  <c:v>0.96312099969521492</c:v>
                </c:pt>
                <c:pt idx="15749">
                  <c:v>0.96312099969521492</c:v>
                </c:pt>
                <c:pt idx="15750">
                  <c:v>0.96312099969521492</c:v>
                </c:pt>
                <c:pt idx="15751">
                  <c:v>0.9661688509600731</c:v>
                </c:pt>
                <c:pt idx="15752">
                  <c:v>0.9661688509600731</c:v>
                </c:pt>
                <c:pt idx="15753">
                  <c:v>0.9661688509600731</c:v>
                </c:pt>
                <c:pt idx="15754">
                  <c:v>0.9661688509600731</c:v>
                </c:pt>
                <c:pt idx="15755">
                  <c:v>0.9661688509600731</c:v>
                </c:pt>
                <c:pt idx="15756">
                  <c:v>0.9661688509600731</c:v>
                </c:pt>
                <c:pt idx="15757">
                  <c:v>0.9661688509600731</c:v>
                </c:pt>
                <c:pt idx="15758">
                  <c:v>0.9661688509600731</c:v>
                </c:pt>
                <c:pt idx="15759">
                  <c:v>0.9661688509600731</c:v>
                </c:pt>
                <c:pt idx="15760">
                  <c:v>0.96921670222493139</c:v>
                </c:pt>
                <c:pt idx="15761">
                  <c:v>0.96921670222493139</c:v>
                </c:pt>
                <c:pt idx="15762">
                  <c:v>0.96921670222493139</c:v>
                </c:pt>
                <c:pt idx="15763">
                  <c:v>0.96921670222493139</c:v>
                </c:pt>
                <c:pt idx="15764">
                  <c:v>0.96921670222493139</c:v>
                </c:pt>
                <c:pt idx="15765">
                  <c:v>0.96921670222493139</c:v>
                </c:pt>
                <c:pt idx="15766">
                  <c:v>0.96921670222493139</c:v>
                </c:pt>
                <c:pt idx="15767">
                  <c:v>0.96921670222493139</c:v>
                </c:pt>
                <c:pt idx="15768">
                  <c:v>0.96921670222493139</c:v>
                </c:pt>
                <c:pt idx="15769">
                  <c:v>0.96921670222493139</c:v>
                </c:pt>
                <c:pt idx="15770">
                  <c:v>0.96921670222493139</c:v>
                </c:pt>
                <c:pt idx="15771">
                  <c:v>0.96921670222493139</c:v>
                </c:pt>
                <c:pt idx="15772">
                  <c:v>0.96921670222493139</c:v>
                </c:pt>
                <c:pt idx="15773">
                  <c:v>0.96921670222493139</c:v>
                </c:pt>
                <c:pt idx="15774">
                  <c:v>0.96921670222493139</c:v>
                </c:pt>
                <c:pt idx="15775">
                  <c:v>0.96921670222493139</c:v>
                </c:pt>
                <c:pt idx="15776">
                  <c:v>0.96921670222493139</c:v>
                </c:pt>
                <c:pt idx="15777">
                  <c:v>0.96921670222493139</c:v>
                </c:pt>
                <c:pt idx="15778">
                  <c:v>0.96921670222493139</c:v>
                </c:pt>
                <c:pt idx="15779">
                  <c:v>0.96921670222493139</c:v>
                </c:pt>
                <c:pt idx="15780">
                  <c:v>0.96921670222493139</c:v>
                </c:pt>
                <c:pt idx="15781">
                  <c:v>0.96921670222493139</c:v>
                </c:pt>
                <c:pt idx="15782">
                  <c:v>0.96921670222493139</c:v>
                </c:pt>
                <c:pt idx="15783">
                  <c:v>0.96921670222493139</c:v>
                </c:pt>
                <c:pt idx="15784">
                  <c:v>0.96921670222493139</c:v>
                </c:pt>
                <c:pt idx="15785">
                  <c:v>0.96921670222493139</c:v>
                </c:pt>
                <c:pt idx="15786">
                  <c:v>0.96921670222493139</c:v>
                </c:pt>
                <c:pt idx="15787">
                  <c:v>0.96921670222493139</c:v>
                </c:pt>
                <c:pt idx="15788">
                  <c:v>0.96921670222493139</c:v>
                </c:pt>
                <c:pt idx="15789">
                  <c:v>0.9661688509600731</c:v>
                </c:pt>
                <c:pt idx="15790">
                  <c:v>0.9661688509600731</c:v>
                </c:pt>
                <c:pt idx="15791">
                  <c:v>0.96921670222493139</c:v>
                </c:pt>
                <c:pt idx="15792">
                  <c:v>0.9661688509600731</c:v>
                </c:pt>
                <c:pt idx="15793">
                  <c:v>0.9661688509600731</c:v>
                </c:pt>
                <c:pt idx="15794">
                  <c:v>0.9661688509600731</c:v>
                </c:pt>
                <c:pt idx="15795">
                  <c:v>0.9661688509600731</c:v>
                </c:pt>
                <c:pt idx="15796">
                  <c:v>0.9661688509600731</c:v>
                </c:pt>
                <c:pt idx="15797">
                  <c:v>0.9661688509600731</c:v>
                </c:pt>
                <c:pt idx="15798">
                  <c:v>0.9661688509600731</c:v>
                </c:pt>
                <c:pt idx="15799">
                  <c:v>0.96312099969521492</c:v>
                </c:pt>
                <c:pt idx="15800">
                  <c:v>0.96312099969521492</c:v>
                </c:pt>
                <c:pt idx="15801">
                  <c:v>0.96312099969521492</c:v>
                </c:pt>
                <c:pt idx="15802">
                  <c:v>0.96312099969521492</c:v>
                </c:pt>
                <c:pt idx="15803">
                  <c:v>0.96312099969521492</c:v>
                </c:pt>
                <c:pt idx="15804">
                  <c:v>0.96312099969521492</c:v>
                </c:pt>
                <c:pt idx="15805">
                  <c:v>0.96312099969521492</c:v>
                </c:pt>
                <c:pt idx="15806">
                  <c:v>0.96007314843035652</c:v>
                </c:pt>
                <c:pt idx="15807">
                  <c:v>0.96007314843035652</c:v>
                </c:pt>
                <c:pt idx="15808">
                  <c:v>0.96007314843035652</c:v>
                </c:pt>
                <c:pt idx="15809">
                  <c:v>0.95702529716549833</c:v>
                </c:pt>
                <c:pt idx="15810">
                  <c:v>0.95702529716549833</c:v>
                </c:pt>
                <c:pt idx="15811">
                  <c:v>0.95702529716549833</c:v>
                </c:pt>
                <c:pt idx="15812">
                  <c:v>0.95702529716549833</c:v>
                </c:pt>
                <c:pt idx="15813">
                  <c:v>0.95702529716549833</c:v>
                </c:pt>
                <c:pt idx="15814">
                  <c:v>0.95397744590063993</c:v>
                </c:pt>
                <c:pt idx="15815">
                  <c:v>0.95702529716549833</c:v>
                </c:pt>
                <c:pt idx="15816">
                  <c:v>0.95397744590063993</c:v>
                </c:pt>
                <c:pt idx="15817">
                  <c:v>0.95397744590063993</c:v>
                </c:pt>
                <c:pt idx="15818">
                  <c:v>0.95397744590063993</c:v>
                </c:pt>
                <c:pt idx="15819">
                  <c:v>0.95397744590063993</c:v>
                </c:pt>
                <c:pt idx="15820">
                  <c:v>0.95397744590063993</c:v>
                </c:pt>
                <c:pt idx="15821">
                  <c:v>0.95092959463578175</c:v>
                </c:pt>
                <c:pt idx="15822">
                  <c:v>0.95092959463578175</c:v>
                </c:pt>
                <c:pt idx="15823">
                  <c:v>0.95092959463578175</c:v>
                </c:pt>
                <c:pt idx="15824">
                  <c:v>0.95092959463578175</c:v>
                </c:pt>
                <c:pt idx="15825">
                  <c:v>0.95092959463578175</c:v>
                </c:pt>
                <c:pt idx="15826">
                  <c:v>0.94788174337092346</c:v>
                </c:pt>
                <c:pt idx="15827">
                  <c:v>0.94788174337092346</c:v>
                </c:pt>
                <c:pt idx="15828">
                  <c:v>0.94788174337092346</c:v>
                </c:pt>
                <c:pt idx="15829">
                  <c:v>0.94788174337092346</c:v>
                </c:pt>
                <c:pt idx="15830">
                  <c:v>0.94788174337092346</c:v>
                </c:pt>
                <c:pt idx="15831">
                  <c:v>0.94788174337092346</c:v>
                </c:pt>
                <c:pt idx="15832">
                  <c:v>0.94483389210606517</c:v>
                </c:pt>
                <c:pt idx="15833">
                  <c:v>0.94483389210606517</c:v>
                </c:pt>
                <c:pt idx="15834">
                  <c:v>0.94483389210606517</c:v>
                </c:pt>
                <c:pt idx="15835">
                  <c:v>0.94483389210606517</c:v>
                </c:pt>
                <c:pt idx="15836">
                  <c:v>0.94483389210606517</c:v>
                </c:pt>
                <c:pt idx="15837">
                  <c:v>0.94178604084120687</c:v>
                </c:pt>
                <c:pt idx="15838">
                  <c:v>0.94178604084120687</c:v>
                </c:pt>
                <c:pt idx="15839">
                  <c:v>0.94178604084120687</c:v>
                </c:pt>
                <c:pt idx="15840">
                  <c:v>0.94178604084120687</c:v>
                </c:pt>
                <c:pt idx="15841">
                  <c:v>0.93873818957634869</c:v>
                </c:pt>
                <c:pt idx="15842">
                  <c:v>0.93873818957634869</c:v>
                </c:pt>
                <c:pt idx="15843">
                  <c:v>0.93873818957634869</c:v>
                </c:pt>
                <c:pt idx="15844">
                  <c:v>0.93873818957634869</c:v>
                </c:pt>
                <c:pt idx="15845">
                  <c:v>0.93873818957634869</c:v>
                </c:pt>
                <c:pt idx="15846">
                  <c:v>0.93873818957634869</c:v>
                </c:pt>
                <c:pt idx="15847">
                  <c:v>0.93873818957634869</c:v>
                </c:pt>
                <c:pt idx="15848">
                  <c:v>0.93873818957634869</c:v>
                </c:pt>
                <c:pt idx="15849">
                  <c:v>0.93873818957634869</c:v>
                </c:pt>
                <c:pt idx="15850">
                  <c:v>0.93569033831149029</c:v>
                </c:pt>
                <c:pt idx="15851">
                  <c:v>0.93569033831149029</c:v>
                </c:pt>
                <c:pt idx="15852">
                  <c:v>0.93569033831149029</c:v>
                </c:pt>
                <c:pt idx="15853">
                  <c:v>0.93569033831149029</c:v>
                </c:pt>
                <c:pt idx="15854">
                  <c:v>0.93569033831149029</c:v>
                </c:pt>
                <c:pt idx="15855">
                  <c:v>0.93569033831149029</c:v>
                </c:pt>
                <c:pt idx="15856">
                  <c:v>0.93264248704663211</c:v>
                </c:pt>
                <c:pt idx="15857">
                  <c:v>0.93264248704663211</c:v>
                </c:pt>
                <c:pt idx="15858">
                  <c:v>0.93264248704663211</c:v>
                </c:pt>
                <c:pt idx="15859">
                  <c:v>0.93264248704663211</c:v>
                </c:pt>
                <c:pt idx="15860">
                  <c:v>0.9295946357817737</c:v>
                </c:pt>
                <c:pt idx="15861">
                  <c:v>0.9295946357817737</c:v>
                </c:pt>
                <c:pt idx="15862">
                  <c:v>0.9295946357817737</c:v>
                </c:pt>
                <c:pt idx="15863">
                  <c:v>0.9295946357817737</c:v>
                </c:pt>
                <c:pt idx="15864">
                  <c:v>0.92654678451691552</c:v>
                </c:pt>
                <c:pt idx="15865">
                  <c:v>0.92654678451691552</c:v>
                </c:pt>
                <c:pt idx="15866">
                  <c:v>0.92654678451691552</c:v>
                </c:pt>
                <c:pt idx="15867">
                  <c:v>0.92654678451691552</c:v>
                </c:pt>
                <c:pt idx="15868">
                  <c:v>0.92654678451691552</c:v>
                </c:pt>
                <c:pt idx="15869">
                  <c:v>0.92349893325205723</c:v>
                </c:pt>
                <c:pt idx="15870">
                  <c:v>0.92349893325205723</c:v>
                </c:pt>
                <c:pt idx="15871">
                  <c:v>0.92349893325205723</c:v>
                </c:pt>
                <c:pt idx="15872">
                  <c:v>0.92654678451691552</c:v>
                </c:pt>
                <c:pt idx="15873">
                  <c:v>0.92349893325205723</c:v>
                </c:pt>
                <c:pt idx="15874">
                  <c:v>0.92349893325205723</c:v>
                </c:pt>
                <c:pt idx="15875">
                  <c:v>0.92349893325205723</c:v>
                </c:pt>
                <c:pt idx="15876">
                  <c:v>0.92349893325205723</c:v>
                </c:pt>
                <c:pt idx="15877">
                  <c:v>0.92349893325205723</c:v>
                </c:pt>
                <c:pt idx="15878">
                  <c:v>0.92349893325205723</c:v>
                </c:pt>
                <c:pt idx="15879">
                  <c:v>0.92349893325205723</c:v>
                </c:pt>
                <c:pt idx="15880">
                  <c:v>0.92349893325205723</c:v>
                </c:pt>
                <c:pt idx="15881">
                  <c:v>0.92045108198719894</c:v>
                </c:pt>
                <c:pt idx="15882">
                  <c:v>0.92045108198719894</c:v>
                </c:pt>
                <c:pt idx="15883">
                  <c:v>0.92045108198719894</c:v>
                </c:pt>
                <c:pt idx="15884">
                  <c:v>0.92045108198719894</c:v>
                </c:pt>
                <c:pt idx="15885">
                  <c:v>0.92045108198719894</c:v>
                </c:pt>
                <c:pt idx="15886">
                  <c:v>0.92045108198719894</c:v>
                </c:pt>
                <c:pt idx="15887">
                  <c:v>0.92045108198719894</c:v>
                </c:pt>
                <c:pt idx="15888">
                  <c:v>0.92045108198719894</c:v>
                </c:pt>
                <c:pt idx="15889">
                  <c:v>0.91740323072234065</c:v>
                </c:pt>
                <c:pt idx="15890">
                  <c:v>0.91740323072234065</c:v>
                </c:pt>
                <c:pt idx="15891">
                  <c:v>0.91740323072234065</c:v>
                </c:pt>
                <c:pt idx="15892">
                  <c:v>0.91740323072234065</c:v>
                </c:pt>
                <c:pt idx="15893">
                  <c:v>0.91740323072234065</c:v>
                </c:pt>
                <c:pt idx="15894">
                  <c:v>0.91740323072234065</c:v>
                </c:pt>
                <c:pt idx="15895">
                  <c:v>0.91435537945748246</c:v>
                </c:pt>
                <c:pt idx="15896">
                  <c:v>0.91435537945748246</c:v>
                </c:pt>
                <c:pt idx="15897">
                  <c:v>0.91435537945748246</c:v>
                </c:pt>
                <c:pt idx="15898">
                  <c:v>0.91130752819262417</c:v>
                </c:pt>
                <c:pt idx="15899">
                  <c:v>0.91130752819262417</c:v>
                </c:pt>
                <c:pt idx="15900">
                  <c:v>0.91435537945748246</c:v>
                </c:pt>
                <c:pt idx="15901">
                  <c:v>0.91435537945748246</c:v>
                </c:pt>
                <c:pt idx="15902">
                  <c:v>0.91435537945748246</c:v>
                </c:pt>
                <c:pt idx="15903">
                  <c:v>0.91435537945748246</c:v>
                </c:pt>
                <c:pt idx="15904">
                  <c:v>0.91435537945748246</c:v>
                </c:pt>
                <c:pt idx="15905">
                  <c:v>0.91435537945748246</c:v>
                </c:pt>
                <c:pt idx="15906">
                  <c:v>0.91435537945748246</c:v>
                </c:pt>
                <c:pt idx="15907">
                  <c:v>0.91435537945748246</c:v>
                </c:pt>
                <c:pt idx="15908">
                  <c:v>0.91435537945748246</c:v>
                </c:pt>
                <c:pt idx="15909">
                  <c:v>0.91435537945748246</c:v>
                </c:pt>
                <c:pt idx="15910">
                  <c:v>0.91435537945748246</c:v>
                </c:pt>
                <c:pt idx="15911">
                  <c:v>0.91130752819262417</c:v>
                </c:pt>
                <c:pt idx="15912">
                  <c:v>0.91435537945748246</c:v>
                </c:pt>
                <c:pt idx="15913">
                  <c:v>0.91130752819262417</c:v>
                </c:pt>
                <c:pt idx="15914">
                  <c:v>0.91130752819262417</c:v>
                </c:pt>
                <c:pt idx="15915">
                  <c:v>0.91130752819262417</c:v>
                </c:pt>
                <c:pt idx="15916">
                  <c:v>0.91130752819262417</c:v>
                </c:pt>
                <c:pt idx="15917">
                  <c:v>0.91130752819262417</c:v>
                </c:pt>
                <c:pt idx="15918">
                  <c:v>0.91130752819262417</c:v>
                </c:pt>
                <c:pt idx="15919">
                  <c:v>0.91130752819262417</c:v>
                </c:pt>
                <c:pt idx="15920">
                  <c:v>0.91130752819262417</c:v>
                </c:pt>
                <c:pt idx="15921">
                  <c:v>0.91130752819262417</c:v>
                </c:pt>
                <c:pt idx="15922">
                  <c:v>0.91435537945748246</c:v>
                </c:pt>
                <c:pt idx="15923">
                  <c:v>0.91130752819262417</c:v>
                </c:pt>
                <c:pt idx="15924">
                  <c:v>0.91130752819262417</c:v>
                </c:pt>
                <c:pt idx="15925">
                  <c:v>0.91435537945748246</c:v>
                </c:pt>
                <c:pt idx="15926">
                  <c:v>0.91435537945748246</c:v>
                </c:pt>
                <c:pt idx="15927">
                  <c:v>0.91740323072234065</c:v>
                </c:pt>
                <c:pt idx="15928">
                  <c:v>0.91740323072234065</c:v>
                </c:pt>
                <c:pt idx="15929">
                  <c:v>0.91740323072234065</c:v>
                </c:pt>
                <c:pt idx="15930">
                  <c:v>0.92045108198719894</c:v>
                </c:pt>
                <c:pt idx="15931">
                  <c:v>0.91740323072234065</c:v>
                </c:pt>
                <c:pt idx="15932">
                  <c:v>0.91740323072234065</c:v>
                </c:pt>
                <c:pt idx="15933">
                  <c:v>0.91740323072234065</c:v>
                </c:pt>
                <c:pt idx="15934">
                  <c:v>0.91435537945748246</c:v>
                </c:pt>
                <c:pt idx="15935">
                  <c:v>0.91435537945748246</c:v>
                </c:pt>
                <c:pt idx="15936">
                  <c:v>0.91435537945748246</c:v>
                </c:pt>
                <c:pt idx="15937">
                  <c:v>0.91740323072234065</c:v>
                </c:pt>
                <c:pt idx="15938">
                  <c:v>0.92045108198719894</c:v>
                </c:pt>
                <c:pt idx="15939">
                  <c:v>0.92654678451691552</c:v>
                </c:pt>
                <c:pt idx="15940">
                  <c:v>0.93569033831149029</c:v>
                </c:pt>
                <c:pt idx="15941">
                  <c:v>0.93873818957634869</c:v>
                </c:pt>
                <c:pt idx="15942">
                  <c:v>0.94483389210606517</c:v>
                </c:pt>
                <c:pt idx="15943">
                  <c:v>0.95092959463578175</c:v>
                </c:pt>
                <c:pt idx="15944">
                  <c:v>0.95092959463578175</c:v>
                </c:pt>
                <c:pt idx="15945">
                  <c:v>0.95397744590063993</c:v>
                </c:pt>
                <c:pt idx="15946">
                  <c:v>0.95702529716549833</c:v>
                </c:pt>
                <c:pt idx="15947">
                  <c:v>0.95702529716549833</c:v>
                </c:pt>
                <c:pt idx="15948">
                  <c:v>0.95702529716549833</c:v>
                </c:pt>
                <c:pt idx="15949">
                  <c:v>0.95702529716549833</c:v>
                </c:pt>
                <c:pt idx="15950">
                  <c:v>0.95397744590063993</c:v>
                </c:pt>
                <c:pt idx="15951">
                  <c:v>0.95092959463578175</c:v>
                </c:pt>
                <c:pt idx="15952">
                  <c:v>0.94788174337092346</c:v>
                </c:pt>
                <c:pt idx="15953">
                  <c:v>0.94788174337092346</c:v>
                </c:pt>
                <c:pt idx="15954">
                  <c:v>0.94483389210606517</c:v>
                </c:pt>
                <c:pt idx="15955">
                  <c:v>0.94178604084120687</c:v>
                </c:pt>
                <c:pt idx="15956">
                  <c:v>0.93873818957634869</c:v>
                </c:pt>
                <c:pt idx="15957">
                  <c:v>0.93569033831149029</c:v>
                </c:pt>
                <c:pt idx="15958">
                  <c:v>0.93264248704663211</c:v>
                </c:pt>
                <c:pt idx="15959">
                  <c:v>0.93264248704663211</c:v>
                </c:pt>
                <c:pt idx="15960">
                  <c:v>0.9295946357817737</c:v>
                </c:pt>
                <c:pt idx="15961">
                  <c:v>0.9295946357817737</c:v>
                </c:pt>
                <c:pt idx="15962">
                  <c:v>0.92654678451691552</c:v>
                </c:pt>
                <c:pt idx="15963">
                  <c:v>0.92654678451691552</c:v>
                </c:pt>
                <c:pt idx="15964">
                  <c:v>0.92349893325205723</c:v>
                </c:pt>
                <c:pt idx="15965">
                  <c:v>0.92349893325205723</c:v>
                </c:pt>
                <c:pt idx="15966">
                  <c:v>0.92045108198719894</c:v>
                </c:pt>
                <c:pt idx="15967">
                  <c:v>0.92045108198719894</c:v>
                </c:pt>
                <c:pt idx="15968">
                  <c:v>0.92045108198719894</c:v>
                </c:pt>
                <c:pt idx="15969">
                  <c:v>0.92349893325205723</c:v>
                </c:pt>
                <c:pt idx="15970">
                  <c:v>0.92654678451691552</c:v>
                </c:pt>
                <c:pt idx="15971">
                  <c:v>0.9295946357817737</c:v>
                </c:pt>
                <c:pt idx="15972">
                  <c:v>0.93264248704663211</c:v>
                </c:pt>
                <c:pt idx="15973">
                  <c:v>0.93569033831149029</c:v>
                </c:pt>
                <c:pt idx="15974">
                  <c:v>0.93873818957634869</c:v>
                </c:pt>
                <c:pt idx="15975">
                  <c:v>0.93873818957634869</c:v>
                </c:pt>
                <c:pt idx="15976">
                  <c:v>0.94788174337092346</c:v>
                </c:pt>
                <c:pt idx="15977">
                  <c:v>0.95397744590063993</c:v>
                </c:pt>
                <c:pt idx="15978">
                  <c:v>0.97836025601950616</c:v>
                </c:pt>
                <c:pt idx="15979">
                  <c:v>0.98750380981408115</c:v>
                </c:pt>
                <c:pt idx="15980">
                  <c:v>1.0179823224626638</c:v>
                </c:pt>
                <c:pt idx="15981">
                  <c:v>1.0362694300518134</c:v>
                </c:pt>
                <c:pt idx="15982">
                  <c:v>1.0454129838463884</c:v>
                </c:pt>
                <c:pt idx="15983">
                  <c:v>1.0667479427003961</c:v>
                </c:pt>
                <c:pt idx="15984">
                  <c:v>1.0697957939652545</c:v>
                </c:pt>
                <c:pt idx="15985">
                  <c:v>1.0728436452301127</c:v>
                </c:pt>
                <c:pt idx="15986">
                  <c:v>1.0697957939652545</c:v>
                </c:pt>
                <c:pt idx="15987">
                  <c:v>1.0697957939652545</c:v>
                </c:pt>
                <c:pt idx="15988">
                  <c:v>1.0637000914355379</c:v>
                </c:pt>
                <c:pt idx="15989">
                  <c:v>1.0576043889058213</c:v>
                </c:pt>
                <c:pt idx="15990">
                  <c:v>1.051508686376105</c:v>
                </c:pt>
                <c:pt idx="15991">
                  <c:v>1.0454129838463884</c:v>
                </c:pt>
                <c:pt idx="15992">
                  <c:v>1.04236513258153</c:v>
                </c:pt>
                <c:pt idx="15993">
                  <c:v>1.0362694300518134</c:v>
                </c:pt>
                <c:pt idx="15994">
                  <c:v>1.0271258762572386</c:v>
                </c:pt>
                <c:pt idx="15995">
                  <c:v>1.0240780249923802</c:v>
                </c:pt>
                <c:pt idx="15996">
                  <c:v>1.021030173727522</c:v>
                </c:pt>
                <c:pt idx="15997">
                  <c:v>1.0149344711978054</c:v>
                </c:pt>
                <c:pt idx="15998">
                  <c:v>1.0118866199329473</c:v>
                </c:pt>
                <c:pt idx="15999">
                  <c:v>1.0088387686680891</c:v>
                </c:pt>
                <c:pt idx="16000">
                  <c:v>1.0027430661383725</c:v>
                </c:pt>
                <c:pt idx="16001">
                  <c:v>0.99969521487351409</c:v>
                </c:pt>
                <c:pt idx="16002">
                  <c:v>0.99969521487351409</c:v>
                </c:pt>
                <c:pt idx="16003">
                  <c:v>0.99664736360865591</c:v>
                </c:pt>
                <c:pt idx="16004">
                  <c:v>0.99359951234379751</c:v>
                </c:pt>
                <c:pt idx="16005">
                  <c:v>0.99055166107893933</c:v>
                </c:pt>
                <c:pt idx="16006">
                  <c:v>0.99055166107893933</c:v>
                </c:pt>
                <c:pt idx="16007">
                  <c:v>0.98750380981408115</c:v>
                </c:pt>
                <c:pt idx="16008">
                  <c:v>0.98750380981408115</c:v>
                </c:pt>
                <c:pt idx="16009">
                  <c:v>0.98750380981408115</c:v>
                </c:pt>
                <c:pt idx="16010">
                  <c:v>0.98445595854922274</c:v>
                </c:pt>
                <c:pt idx="16011">
                  <c:v>0.98445595854922274</c:v>
                </c:pt>
                <c:pt idx="16012">
                  <c:v>0.98140810728436456</c:v>
                </c:pt>
                <c:pt idx="16013">
                  <c:v>0.98140810728436456</c:v>
                </c:pt>
                <c:pt idx="16014">
                  <c:v>0.98140810728436456</c:v>
                </c:pt>
                <c:pt idx="16015">
                  <c:v>0.98140810728436456</c:v>
                </c:pt>
                <c:pt idx="16016">
                  <c:v>0.98140810728436456</c:v>
                </c:pt>
                <c:pt idx="16017">
                  <c:v>0.98140810728436456</c:v>
                </c:pt>
                <c:pt idx="16018">
                  <c:v>0.97836025601950616</c:v>
                </c:pt>
                <c:pt idx="16019">
                  <c:v>0.97836025601950616</c:v>
                </c:pt>
                <c:pt idx="16020">
                  <c:v>0.97836025601950616</c:v>
                </c:pt>
                <c:pt idx="16021">
                  <c:v>0.97531240475464798</c:v>
                </c:pt>
                <c:pt idx="16022">
                  <c:v>0.97531240475464798</c:v>
                </c:pt>
                <c:pt idx="16023">
                  <c:v>0.97531240475464798</c:v>
                </c:pt>
                <c:pt idx="16024">
                  <c:v>0.97226455348978968</c:v>
                </c:pt>
                <c:pt idx="16025">
                  <c:v>0.97226455348978968</c:v>
                </c:pt>
                <c:pt idx="16026">
                  <c:v>0.97226455348978968</c:v>
                </c:pt>
                <c:pt idx="16027">
                  <c:v>0.96921670222493139</c:v>
                </c:pt>
                <c:pt idx="16028">
                  <c:v>0.96921670222493139</c:v>
                </c:pt>
                <c:pt idx="16029">
                  <c:v>0.96921670222493139</c:v>
                </c:pt>
                <c:pt idx="16030">
                  <c:v>0.9661688509600731</c:v>
                </c:pt>
                <c:pt idx="16031">
                  <c:v>0.96312099969521492</c:v>
                </c:pt>
                <c:pt idx="16032">
                  <c:v>0.9661688509600731</c:v>
                </c:pt>
                <c:pt idx="16033">
                  <c:v>0.96312099969521492</c:v>
                </c:pt>
                <c:pt idx="16034">
                  <c:v>0.96312099969521492</c:v>
                </c:pt>
                <c:pt idx="16035">
                  <c:v>0.96007314843035652</c:v>
                </c:pt>
                <c:pt idx="16036">
                  <c:v>0.96007314843035652</c:v>
                </c:pt>
                <c:pt idx="16037">
                  <c:v>0.95702529716549833</c:v>
                </c:pt>
                <c:pt idx="16038">
                  <c:v>0.95702529716549833</c:v>
                </c:pt>
                <c:pt idx="16039">
                  <c:v>0.95397744590063993</c:v>
                </c:pt>
                <c:pt idx="16040">
                  <c:v>0.95397744590063993</c:v>
                </c:pt>
                <c:pt idx="16041">
                  <c:v>0.95397744590063993</c:v>
                </c:pt>
                <c:pt idx="16042">
                  <c:v>0.95092959463578175</c:v>
                </c:pt>
                <c:pt idx="16043">
                  <c:v>0.95092959463578175</c:v>
                </c:pt>
                <c:pt idx="16044">
                  <c:v>0.95092959463578175</c:v>
                </c:pt>
                <c:pt idx="16045">
                  <c:v>0.95092959463578175</c:v>
                </c:pt>
                <c:pt idx="16046">
                  <c:v>0.95092959463578175</c:v>
                </c:pt>
                <c:pt idx="16047">
                  <c:v>0.95092959463578175</c:v>
                </c:pt>
                <c:pt idx="16048">
                  <c:v>0.94788174337092346</c:v>
                </c:pt>
                <c:pt idx="16049">
                  <c:v>0.94788174337092346</c:v>
                </c:pt>
                <c:pt idx="16050">
                  <c:v>0.94788174337092346</c:v>
                </c:pt>
                <c:pt idx="16051">
                  <c:v>0.94788174337092346</c:v>
                </c:pt>
                <c:pt idx="16052">
                  <c:v>0.94788174337092346</c:v>
                </c:pt>
                <c:pt idx="16053">
                  <c:v>0.94788174337092346</c:v>
                </c:pt>
                <c:pt idx="16054">
                  <c:v>0.94483389210606517</c:v>
                </c:pt>
                <c:pt idx="16055">
                  <c:v>0.94483389210606517</c:v>
                </c:pt>
                <c:pt idx="16056">
                  <c:v>0.94483389210606517</c:v>
                </c:pt>
                <c:pt idx="16057">
                  <c:v>0.94483389210606517</c:v>
                </c:pt>
                <c:pt idx="16058">
                  <c:v>0.94483389210606517</c:v>
                </c:pt>
                <c:pt idx="16059">
                  <c:v>0.94483389210606517</c:v>
                </c:pt>
                <c:pt idx="16060">
                  <c:v>0.94483389210606517</c:v>
                </c:pt>
                <c:pt idx="16061">
                  <c:v>0.94483389210606517</c:v>
                </c:pt>
                <c:pt idx="16062">
                  <c:v>0.94483389210606517</c:v>
                </c:pt>
                <c:pt idx="16063">
                  <c:v>0.94483389210606517</c:v>
                </c:pt>
                <c:pt idx="16064">
                  <c:v>0.94483389210606517</c:v>
                </c:pt>
                <c:pt idx="16065">
                  <c:v>0.94483389210606517</c:v>
                </c:pt>
                <c:pt idx="16066">
                  <c:v>0.94483389210606517</c:v>
                </c:pt>
                <c:pt idx="16067">
                  <c:v>0.94483389210606517</c:v>
                </c:pt>
                <c:pt idx="16068">
                  <c:v>0.94483389210606517</c:v>
                </c:pt>
                <c:pt idx="16069">
                  <c:v>0.94483389210606517</c:v>
                </c:pt>
                <c:pt idx="16070">
                  <c:v>0.94483389210606517</c:v>
                </c:pt>
                <c:pt idx="16071">
                  <c:v>0.94483389210606517</c:v>
                </c:pt>
                <c:pt idx="16072">
                  <c:v>0.94788174337092346</c:v>
                </c:pt>
                <c:pt idx="16073">
                  <c:v>0.94788174337092346</c:v>
                </c:pt>
                <c:pt idx="16074">
                  <c:v>0.94788174337092346</c:v>
                </c:pt>
                <c:pt idx="16075">
                  <c:v>0.94788174337092346</c:v>
                </c:pt>
                <c:pt idx="16076">
                  <c:v>0.94788174337092346</c:v>
                </c:pt>
                <c:pt idx="16077">
                  <c:v>0.94788174337092346</c:v>
                </c:pt>
                <c:pt idx="16078">
                  <c:v>0.95092959463578175</c:v>
                </c:pt>
                <c:pt idx="16079">
                  <c:v>0.94788174337092346</c:v>
                </c:pt>
                <c:pt idx="16080">
                  <c:v>0.95092959463578175</c:v>
                </c:pt>
                <c:pt idx="16081">
                  <c:v>0.95092959463578175</c:v>
                </c:pt>
                <c:pt idx="16082">
                  <c:v>0.95092959463578175</c:v>
                </c:pt>
                <c:pt idx="16083">
                  <c:v>0.95092959463578175</c:v>
                </c:pt>
                <c:pt idx="16084">
                  <c:v>0.95092959463578175</c:v>
                </c:pt>
                <c:pt idx="16085">
                  <c:v>0.95397744590063993</c:v>
                </c:pt>
                <c:pt idx="16086">
                  <c:v>0.95397744590063993</c:v>
                </c:pt>
                <c:pt idx="16087">
                  <c:v>0.95397744590063993</c:v>
                </c:pt>
                <c:pt idx="16088">
                  <c:v>0.95397744590063993</c:v>
                </c:pt>
                <c:pt idx="16089">
                  <c:v>0.95702529716549833</c:v>
                </c:pt>
                <c:pt idx="16090">
                  <c:v>0.95702529716549833</c:v>
                </c:pt>
                <c:pt idx="16091">
                  <c:v>0.95702529716549833</c:v>
                </c:pt>
                <c:pt idx="16092">
                  <c:v>0.96312099969521492</c:v>
                </c:pt>
                <c:pt idx="16093">
                  <c:v>0.96007314843035652</c:v>
                </c:pt>
                <c:pt idx="16094">
                  <c:v>0.96007314843035652</c:v>
                </c:pt>
                <c:pt idx="16095">
                  <c:v>0.96007314843035652</c:v>
                </c:pt>
                <c:pt idx="16096">
                  <c:v>0.96312099969521492</c:v>
                </c:pt>
                <c:pt idx="16097">
                  <c:v>0.96312099969521492</c:v>
                </c:pt>
                <c:pt idx="16098">
                  <c:v>0.96312099969521492</c:v>
                </c:pt>
                <c:pt idx="16099">
                  <c:v>0.96312099969521492</c:v>
                </c:pt>
                <c:pt idx="16100">
                  <c:v>0.9661688509600731</c:v>
                </c:pt>
                <c:pt idx="16101">
                  <c:v>0.9661688509600731</c:v>
                </c:pt>
                <c:pt idx="16102">
                  <c:v>0.9661688509600731</c:v>
                </c:pt>
                <c:pt idx="16103">
                  <c:v>0.96921670222493139</c:v>
                </c:pt>
                <c:pt idx="16104">
                  <c:v>0.96921670222493139</c:v>
                </c:pt>
                <c:pt idx="16105">
                  <c:v>0.97226455348978968</c:v>
                </c:pt>
                <c:pt idx="16106">
                  <c:v>0.97226455348978968</c:v>
                </c:pt>
                <c:pt idx="16107">
                  <c:v>0.97226455348978968</c:v>
                </c:pt>
                <c:pt idx="16108">
                  <c:v>0.97531240475464798</c:v>
                </c:pt>
                <c:pt idx="16109">
                  <c:v>0.97531240475464798</c:v>
                </c:pt>
                <c:pt idx="16110">
                  <c:v>0.97531240475464798</c:v>
                </c:pt>
                <c:pt idx="16111">
                  <c:v>0.97836025601950616</c:v>
                </c:pt>
                <c:pt idx="16112">
                  <c:v>0.97836025601950616</c:v>
                </c:pt>
                <c:pt idx="16113">
                  <c:v>0.98140810728436456</c:v>
                </c:pt>
                <c:pt idx="16114">
                  <c:v>0.98140810728436456</c:v>
                </c:pt>
                <c:pt idx="16115">
                  <c:v>0.98140810728436456</c:v>
                </c:pt>
                <c:pt idx="16116">
                  <c:v>0.98445595854922274</c:v>
                </c:pt>
                <c:pt idx="16117">
                  <c:v>0.98445595854922274</c:v>
                </c:pt>
                <c:pt idx="16118">
                  <c:v>0.98445595854922274</c:v>
                </c:pt>
                <c:pt idx="16119">
                  <c:v>0.98750380981408115</c:v>
                </c:pt>
                <c:pt idx="16120">
                  <c:v>0.98750380981408115</c:v>
                </c:pt>
                <c:pt idx="16121">
                  <c:v>0.99055166107893933</c:v>
                </c:pt>
                <c:pt idx="16122">
                  <c:v>0.99055166107893933</c:v>
                </c:pt>
                <c:pt idx="16123">
                  <c:v>0.99359951234379751</c:v>
                </c:pt>
                <c:pt idx="16124">
                  <c:v>0.99359951234379751</c:v>
                </c:pt>
                <c:pt idx="16125">
                  <c:v>0.99359951234379751</c:v>
                </c:pt>
                <c:pt idx="16126">
                  <c:v>0.99664736360865591</c:v>
                </c:pt>
                <c:pt idx="16127">
                  <c:v>0.99664736360865591</c:v>
                </c:pt>
                <c:pt idx="16128">
                  <c:v>0.99969521487351409</c:v>
                </c:pt>
                <c:pt idx="16129">
                  <c:v>0.99969521487351409</c:v>
                </c:pt>
                <c:pt idx="16130">
                  <c:v>0.99969521487351409</c:v>
                </c:pt>
                <c:pt idx="16131">
                  <c:v>1.0027430661383725</c:v>
                </c:pt>
                <c:pt idx="16132">
                  <c:v>1.0027430661383725</c:v>
                </c:pt>
                <c:pt idx="16133">
                  <c:v>1.0027430661383725</c:v>
                </c:pt>
                <c:pt idx="16134">
                  <c:v>1.0057909174032307</c:v>
                </c:pt>
                <c:pt idx="16135">
                  <c:v>1.0057909174032307</c:v>
                </c:pt>
                <c:pt idx="16136">
                  <c:v>1.0057909174032307</c:v>
                </c:pt>
                <c:pt idx="16137">
                  <c:v>1.0057909174032307</c:v>
                </c:pt>
                <c:pt idx="16138">
                  <c:v>1.0088387686680891</c:v>
                </c:pt>
                <c:pt idx="16139">
                  <c:v>1.0088387686680891</c:v>
                </c:pt>
                <c:pt idx="16140">
                  <c:v>1.0057909174032307</c:v>
                </c:pt>
                <c:pt idx="16141">
                  <c:v>1.0088387686680891</c:v>
                </c:pt>
                <c:pt idx="16142">
                  <c:v>1.0088387686680891</c:v>
                </c:pt>
                <c:pt idx="16143">
                  <c:v>1.0088387686680891</c:v>
                </c:pt>
                <c:pt idx="16144">
                  <c:v>1.0088387686680891</c:v>
                </c:pt>
                <c:pt idx="16145">
                  <c:v>1.0088387686680891</c:v>
                </c:pt>
                <c:pt idx="16146">
                  <c:v>1.0088387686680891</c:v>
                </c:pt>
                <c:pt idx="16147">
                  <c:v>1.0088387686680891</c:v>
                </c:pt>
                <c:pt idx="16148">
                  <c:v>1.0088387686680891</c:v>
                </c:pt>
                <c:pt idx="16149">
                  <c:v>1.0118866199329473</c:v>
                </c:pt>
                <c:pt idx="16150">
                  <c:v>1.0118866199329473</c:v>
                </c:pt>
                <c:pt idx="16151">
                  <c:v>1.0118866199329473</c:v>
                </c:pt>
                <c:pt idx="16152">
                  <c:v>1.0088387686680891</c:v>
                </c:pt>
                <c:pt idx="16153">
                  <c:v>1.0118866199329473</c:v>
                </c:pt>
                <c:pt idx="16154">
                  <c:v>1.0118866199329473</c:v>
                </c:pt>
                <c:pt idx="16155">
                  <c:v>1.0118866199329473</c:v>
                </c:pt>
                <c:pt idx="16156">
                  <c:v>1.0118866199329473</c:v>
                </c:pt>
                <c:pt idx="16157">
                  <c:v>1.0118866199329473</c:v>
                </c:pt>
                <c:pt idx="16158">
                  <c:v>1.0118866199329473</c:v>
                </c:pt>
                <c:pt idx="16159">
                  <c:v>1.0118866199329473</c:v>
                </c:pt>
                <c:pt idx="16160">
                  <c:v>1.0118866199329473</c:v>
                </c:pt>
                <c:pt idx="16161">
                  <c:v>1.0118866199329473</c:v>
                </c:pt>
                <c:pt idx="16162">
                  <c:v>1.0118866199329473</c:v>
                </c:pt>
                <c:pt idx="16163">
                  <c:v>1.0118866199329473</c:v>
                </c:pt>
                <c:pt idx="16164">
                  <c:v>1.0118866199329473</c:v>
                </c:pt>
                <c:pt idx="16165">
                  <c:v>1.0118866199329473</c:v>
                </c:pt>
                <c:pt idx="16166">
                  <c:v>1.0118866199329473</c:v>
                </c:pt>
                <c:pt idx="16167">
                  <c:v>1.0118866199329473</c:v>
                </c:pt>
                <c:pt idx="16168">
                  <c:v>1.0118866199329473</c:v>
                </c:pt>
                <c:pt idx="16169">
                  <c:v>1.0118866199329473</c:v>
                </c:pt>
                <c:pt idx="16170">
                  <c:v>1.0118866199329473</c:v>
                </c:pt>
                <c:pt idx="16171">
                  <c:v>1.0118866199329473</c:v>
                </c:pt>
                <c:pt idx="16172">
                  <c:v>1.0118866199329473</c:v>
                </c:pt>
                <c:pt idx="16173">
                  <c:v>1.0118866199329473</c:v>
                </c:pt>
                <c:pt idx="16174">
                  <c:v>1.0088387686680891</c:v>
                </c:pt>
                <c:pt idx="16175">
                  <c:v>1.0118866199329473</c:v>
                </c:pt>
                <c:pt idx="16176">
                  <c:v>1.0088387686680891</c:v>
                </c:pt>
                <c:pt idx="16177">
                  <c:v>1.0118866199329473</c:v>
                </c:pt>
                <c:pt idx="16178">
                  <c:v>1.0088387686680891</c:v>
                </c:pt>
                <c:pt idx="16179">
                  <c:v>1.0088387686680891</c:v>
                </c:pt>
                <c:pt idx="16180">
                  <c:v>1.0088387686680891</c:v>
                </c:pt>
                <c:pt idx="16181">
                  <c:v>1.0088387686680891</c:v>
                </c:pt>
                <c:pt idx="16182">
                  <c:v>1.0088387686680891</c:v>
                </c:pt>
                <c:pt idx="16183">
                  <c:v>1.0088387686680891</c:v>
                </c:pt>
                <c:pt idx="16184">
                  <c:v>1.0088387686680891</c:v>
                </c:pt>
                <c:pt idx="16185">
                  <c:v>1.0088387686680891</c:v>
                </c:pt>
                <c:pt idx="16186">
                  <c:v>1.0057909174032307</c:v>
                </c:pt>
                <c:pt idx="16187">
                  <c:v>1.0057909174032307</c:v>
                </c:pt>
                <c:pt idx="16188">
                  <c:v>1.0057909174032307</c:v>
                </c:pt>
                <c:pt idx="16189">
                  <c:v>1.0057909174032307</c:v>
                </c:pt>
                <c:pt idx="16190">
                  <c:v>1.0057909174032307</c:v>
                </c:pt>
                <c:pt idx="16191">
                  <c:v>1.0057909174032307</c:v>
                </c:pt>
                <c:pt idx="16192">
                  <c:v>1.0057909174032307</c:v>
                </c:pt>
                <c:pt idx="16193">
                  <c:v>1.0027430661383725</c:v>
                </c:pt>
                <c:pt idx="16194">
                  <c:v>1.0027430661383725</c:v>
                </c:pt>
                <c:pt idx="16195">
                  <c:v>1.0027430661383725</c:v>
                </c:pt>
                <c:pt idx="16196">
                  <c:v>1.0027430661383725</c:v>
                </c:pt>
                <c:pt idx="16197">
                  <c:v>1.0027430661383725</c:v>
                </c:pt>
                <c:pt idx="16198">
                  <c:v>0.99969521487351409</c:v>
                </c:pt>
                <c:pt idx="16199">
                  <c:v>0.99969521487351409</c:v>
                </c:pt>
                <c:pt idx="16200">
                  <c:v>0.99969521487351409</c:v>
                </c:pt>
                <c:pt idx="16201">
                  <c:v>0.99969521487351409</c:v>
                </c:pt>
                <c:pt idx="16202">
                  <c:v>0.99969521487351409</c:v>
                </c:pt>
                <c:pt idx="16203">
                  <c:v>0.99664736360865591</c:v>
                </c:pt>
                <c:pt idx="16204">
                  <c:v>0.99664736360865591</c:v>
                </c:pt>
                <c:pt idx="16205">
                  <c:v>0.99969521487351409</c:v>
                </c:pt>
                <c:pt idx="16206">
                  <c:v>0.99664736360865591</c:v>
                </c:pt>
                <c:pt idx="16207">
                  <c:v>0.99664736360865591</c:v>
                </c:pt>
                <c:pt idx="16208">
                  <c:v>0.99664736360865591</c:v>
                </c:pt>
                <c:pt idx="16209">
                  <c:v>0.99359951234379751</c:v>
                </c:pt>
                <c:pt idx="16210">
                  <c:v>0.99359951234379751</c:v>
                </c:pt>
                <c:pt idx="16211">
                  <c:v>0.99359951234379751</c:v>
                </c:pt>
                <c:pt idx="16212">
                  <c:v>0.99359951234379751</c:v>
                </c:pt>
                <c:pt idx="16213">
                  <c:v>0.99359951234379751</c:v>
                </c:pt>
                <c:pt idx="16214">
                  <c:v>0.99055166107893933</c:v>
                </c:pt>
                <c:pt idx="16215">
                  <c:v>0.99055166107893933</c:v>
                </c:pt>
                <c:pt idx="16216">
                  <c:v>0.99055166107893933</c:v>
                </c:pt>
                <c:pt idx="16217">
                  <c:v>0.99055166107893933</c:v>
                </c:pt>
                <c:pt idx="16218">
                  <c:v>0.99055166107893933</c:v>
                </c:pt>
                <c:pt idx="16219">
                  <c:v>0.99055166107893933</c:v>
                </c:pt>
                <c:pt idx="16220">
                  <c:v>0.99055166107893933</c:v>
                </c:pt>
                <c:pt idx="16221">
                  <c:v>0.99055166107893933</c:v>
                </c:pt>
                <c:pt idx="16222">
                  <c:v>0.99055166107893933</c:v>
                </c:pt>
                <c:pt idx="16223">
                  <c:v>0.98750380981408115</c:v>
                </c:pt>
                <c:pt idx="16224">
                  <c:v>0.99055166107893933</c:v>
                </c:pt>
                <c:pt idx="16225">
                  <c:v>0.98750380981408115</c:v>
                </c:pt>
                <c:pt idx="16226">
                  <c:v>0.98750380981408115</c:v>
                </c:pt>
                <c:pt idx="16227">
                  <c:v>0.98750380981408115</c:v>
                </c:pt>
                <c:pt idx="16228">
                  <c:v>0.98750380981408115</c:v>
                </c:pt>
                <c:pt idx="16229">
                  <c:v>0.98445595854922274</c:v>
                </c:pt>
                <c:pt idx="16230">
                  <c:v>0.98750380981408115</c:v>
                </c:pt>
                <c:pt idx="16231">
                  <c:v>0.98445595854922274</c:v>
                </c:pt>
                <c:pt idx="16232">
                  <c:v>0.98445595854922274</c:v>
                </c:pt>
                <c:pt idx="16233">
                  <c:v>0.98445595854922274</c:v>
                </c:pt>
                <c:pt idx="16234">
                  <c:v>0.98445595854922274</c:v>
                </c:pt>
                <c:pt idx="16235">
                  <c:v>0.98750380981408115</c:v>
                </c:pt>
                <c:pt idx="16236">
                  <c:v>0.98750380981408115</c:v>
                </c:pt>
                <c:pt idx="16237">
                  <c:v>0.98445595854922274</c:v>
                </c:pt>
                <c:pt idx="16238">
                  <c:v>0.98445595854922274</c:v>
                </c:pt>
                <c:pt idx="16239">
                  <c:v>0.98445595854922274</c:v>
                </c:pt>
                <c:pt idx="16240">
                  <c:v>0.98445595854922274</c:v>
                </c:pt>
                <c:pt idx="16241">
                  <c:v>0.98445595854922274</c:v>
                </c:pt>
                <c:pt idx="16242">
                  <c:v>0.98445595854922274</c:v>
                </c:pt>
                <c:pt idx="16243">
                  <c:v>0.98445595854922274</c:v>
                </c:pt>
                <c:pt idx="16244">
                  <c:v>0.98750380981408115</c:v>
                </c:pt>
                <c:pt idx="16245">
                  <c:v>0.98750380981408115</c:v>
                </c:pt>
                <c:pt idx="16246">
                  <c:v>0.98750380981408115</c:v>
                </c:pt>
                <c:pt idx="16247">
                  <c:v>0.98750380981408115</c:v>
                </c:pt>
                <c:pt idx="16248">
                  <c:v>0.98750380981408115</c:v>
                </c:pt>
                <c:pt idx="16249">
                  <c:v>0.99055166107893933</c:v>
                </c:pt>
                <c:pt idx="16250">
                  <c:v>0.99055166107893933</c:v>
                </c:pt>
                <c:pt idx="16251">
                  <c:v>0.99055166107893933</c:v>
                </c:pt>
                <c:pt idx="16252">
                  <c:v>0.99055166107893933</c:v>
                </c:pt>
                <c:pt idx="16253">
                  <c:v>0.99055166107893933</c:v>
                </c:pt>
                <c:pt idx="16254">
                  <c:v>0.99359951234379751</c:v>
                </c:pt>
                <c:pt idx="16255">
                  <c:v>0.99664736360865591</c:v>
                </c:pt>
                <c:pt idx="16256">
                  <c:v>0.99664736360865591</c:v>
                </c:pt>
                <c:pt idx="16257">
                  <c:v>0.99664736360865591</c:v>
                </c:pt>
                <c:pt idx="16258">
                  <c:v>0.99969521487351409</c:v>
                </c:pt>
                <c:pt idx="16259">
                  <c:v>1.0027430661383725</c:v>
                </c:pt>
                <c:pt idx="16260">
                  <c:v>1.0057909174032307</c:v>
                </c:pt>
                <c:pt idx="16261">
                  <c:v>1.0057909174032307</c:v>
                </c:pt>
                <c:pt idx="16262">
                  <c:v>1.0088387686680891</c:v>
                </c:pt>
                <c:pt idx="16263">
                  <c:v>1.0088387686680891</c:v>
                </c:pt>
                <c:pt idx="16264">
                  <c:v>1.0118866199329473</c:v>
                </c:pt>
                <c:pt idx="16265">
                  <c:v>1.0118866199329473</c:v>
                </c:pt>
                <c:pt idx="16266">
                  <c:v>1.0149344711978054</c:v>
                </c:pt>
                <c:pt idx="16267">
                  <c:v>1.0179823224626638</c:v>
                </c:pt>
                <c:pt idx="16268">
                  <c:v>1.0179823224626638</c:v>
                </c:pt>
                <c:pt idx="16269">
                  <c:v>1.021030173727522</c:v>
                </c:pt>
                <c:pt idx="16270">
                  <c:v>1.0240780249923802</c:v>
                </c:pt>
                <c:pt idx="16271">
                  <c:v>1.0240780249923802</c:v>
                </c:pt>
                <c:pt idx="16272">
                  <c:v>1.0271258762572386</c:v>
                </c:pt>
                <c:pt idx="16273">
                  <c:v>1.0301737275220968</c:v>
                </c:pt>
                <c:pt idx="16274">
                  <c:v>1.0332215787869552</c:v>
                </c:pt>
                <c:pt idx="16275">
                  <c:v>1.0362694300518134</c:v>
                </c:pt>
                <c:pt idx="16276">
                  <c:v>1.0393172813166718</c:v>
                </c:pt>
                <c:pt idx="16277">
                  <c:v>1.04236513258153</c:v>
                </c:pt>
                <c:pt idx="16278">
                  <c:v>1.04236513258153</c:v>
                </c:pt>
                <c:pt idx="16279">
                  <c:v>1.0454129838463884</c:v>
                </c:pt>
                <c:pt idx="16280">
                  <c:v>1.0484608351112465</c:v>
                </c:pt>
                <c:pt idx="16281">
                  <c:v>1.051508686376105</c:v>
                </c:pt>
                <c:pt idx="16282">
                  <c:v>1.0576043889058213</c:v>
                </c:pt>
                <c:pt idx="16283">
                  <c:v>1.0576043889058213</c:v>
                </c:pt>
                <c:pt idx="16284">
                  <c:v>1.0606522401706797</c:v>
                </c:pt>
                <c:pt idx="16285">
                  <c:v>1.0667479427003961</c:v>
                </c:pt>
                <c:pt idx="16286">
                  <c:v>1.0697957939652545</c:v>
                </c:pt>
                <c:pt idx="16287">
                  <c:v>1.0728436452301127</c:v>
                </c:pt>
                <c:pt idx="16288">
                  <c:v>1.0758914964949708</c:v>
                </c:pt>
                <c:pt idx="16289">
                  <c:v>1.0819871990246874</c:v>
                </c:pt>
                <c:pt idx="16290">
                  <c:v>1.0819871990246874</c:v>
                </c:pt>
                <c:pt idx="16291">
                  <c:v>1.088082901554404</c:v>
                </c:pt>
                <c:pt idx="16292">
                  <c:v>1.0911307528192624</c:v>
                </c:pt>
                <c:pt idx="16293">
                  <c:v>1.0941786040841206</c:v>
                </c:pt>
                <c:pt idx="16294">
                  <c:v>1.097226455348979</c:v>
                </c:pt>
                <c:pt idx="16295">
                  <c:v>1.1002743066138372</c:v>
                </c:pt>
                <c:pt idx="16296">
                  <c:v>1.1063700091435538</c:v>
                </c:pt>
                <c:pt idx="16297">
                  <c:v>1.1094178604084122</c:v>
                </c:pt>
                <c:pt idx="16298">
                  <c:v>1.1155135629381285</c:v>
                </c:pt>
                <c:pt idx="16299">
                  <c:v>1.1155135629381285</c:v>
                </c:pt>
                <c:pt idx="16300">
                  <c:v>1.1216092654678451</c:v>
                </c:pt>
                <c:pt idx="16301">
                  <c:v>1.1216092654678451</c:v>
                </c:pt>
                <c:pt idx="16302">
                  <c:v>1.1246571167327033</c:v>
                </c:pt>
                <c:pt idx="16303">
                  <c:v>1.1307528192624199</c:v>
                </c:pt>
                <c:pt idx="16304">
                  <c:v>1.1338006705272783</c:v>
                </c:pt>
                <c:pt idx="16305">
                  <c:v>1.1368485217921365</c:v>
                </c:pt>
                <c:pt idx="16306">
                  <c:v>1.1398963730569949</c:v>
                </c:pt>
                <c:pt idx="16307">
                  <c:v>1.1429442243218531</c:v>
                </c:pt>
                <c:pt idx="16308">
                  <c:v>1.1429442243218531</c:v>
                </c:pt>
                <c:pt idx="16309">
                  <c:v>1.1459920755867112</c:v>
                </c:pt>
                <c:pt idx="16310">
                  <c:v>1.1490399268515696</c:v>
                </c:pt>
                <c:pt idx="16311">
                  <c:v>1.1490399268515696</c:v>
                </c:pt>
                <c:pt idx="16312">
                  <c:v>1.1520877781164278</c:v>
                </c:pt>
                <c:pt idx="16313">
                  <c:v>1.1581834806461444</c:v>
                </c:pt>
                <c:pt idx="16314">
                  <c:v>1.1581834806461444</c:v>
                </c:pt>
                <c:pt idx="16315">
                  <c:v>1.1612313319110028</c:v>
                </c:pt>
                <c:pt idx="16316">
                  <c:v>1.164279183175861</c:v>
                </c:pt>
                <c:pt idx="16317">
                  <c:v>1.1673270344407192</c:v>
                </c:pt>
                <c:pt idx="16318">
                  <c:v>1.1703748857055776</c:v>
                </c:pt>
                <c:pt idx="16319">
                  <c:v>1.1703748857055776</c:v>
                </c:pt>
                <c:pt idx="16320">
                  <c:v>1.1734227369704358</c:v>
                </c:pt>
                <c:pt idx="16321">
                  <c:v>1.1764705882352939</c:v>
                </c:pt>
                <c:pt idx="16322">
                  <c:v>1.1764705882352939</c:v>
                </c:pt>
                <c:pt idx="16323">
                  <c:v>1.1795184395001523</c:v>
                </c:pt>
                <c:pt idx="16324">
                  <c:v>1.1825662907650105</c:v>
                </c:pt>
                <c:pt idx="16325">
                  <c:v>1.1825662907650105</c:v>
                </c:pt>
                <c:pt idx="16326">
                  <c:v>1.1825662907650105</c:v>
                </c:pt>
                <c:pt idx="16327">
                  <c:v>1.1856141420298689</c:v>
                </c:pt>
                <c:pt idx="16328">
                  <c:v>1.1856141420298689</c:v>
                </c:pt>
                <c:pt idx="16329">
                  <c:v>1.1886619932947271</c:v>
                </c:pt>
                <c:pt idx="16330">
                  <c:v>1.1917098445595855</c:v>
                </c:pt>
                <c:pt idx="16331">
                  <c:v>1.1917098445595855</c:v>
                </c:pt>
                <c:pt idx="16332">
                  <c:v>1.1917098445595855</c:v>
                </c:pt>
                <c:pt idx="16333">
                  <c:v>1.1947576958244437</c:v>
                </c:pt>
                <c:pt idx="16334">
                  <c:v>1.1947576958244437</c:v>
                </c:pt>
                <c:pt idx="16335">
                  <c:v>1.1947576958244437</c:v>
                </c:pt>
                <c:pt idx="16336">
                  <c:v>1.1978055470893021</c:v>
                </c:pt>
                <c:pt idx="16337">
                  <c:v>1.1978055470893021</c:v>
                </c:pt>
                <c:pt idx="16338">
                  <c:v>1.2008533983541603</c:v>
                </c:pt>
                <c:pt idx="16339">
                  <c:v>1.2008533983541603</c:v>
                </c:pt>
                <c:pt idx="16340">
                  <c:v>1.2008533983541603</c:v>
                </c:pt>
                <c:pt idx="16341">
                  <c:v>1.2008533983541603</c:v>
                </c:pt>
                <c:pt idx="16342">
                  <c:v>1.2008533983541603</c:v>
                </c:pt>
                <c:pt idx="16343">
                  <c:v>1.2008533983541603</c:v>
                </c:pt>
                <c:pt idx="16344">
                  <c:v>1.2039012496190187</c:v>
                </c:pt>
                <c:pt idx="16345">
                  <c:v>1.2039012496190187</c:v>
                </c:pt>
                <c:pt idx="16346">
                  <c:v>1.2039012496190187</c:v>
                </c:pt>
                <c:pt idx="16347">
                  <c:v>1.2039012496190187</c:v>
                </c:pt>
                <c:pt idx="16348">
                  <c:v>1.2039012496190187</c:v>
                </c:pt>
                <c:pt idx="16349">
                  <c:v>1.2039012496190187</c:v>
                </c:pt>
                <c:pt idx="16350">
                  <c:v>1.2039012496190187</c:v>
                </c:pt>
                <c:pt idx="16351">
                  <c:v>1.2039012496190187</c:v>
                </c:pt>
                <c:pt idx="16352">
                  <c:v>1.2039012496190187</c:v>
                </c:pt>
                <c:pt idx="16353">
                  <c:v>1.2039012496190187</c:v>
                </c:pt>
                <c:pt idx="16354">
                  <c:v>1.2069491008838769</c:v>
                </c:pt>
                <c:pt idx="16355">
                  <c:v>1.2039012496190187</c:v>
                </c:pt>
                <c:pt idx="16356">
                  <c:v>1.2039012496190187</c:v>
                </c:pt>
                <c:pt idx="16357">
                  <c:v>1.2039012496190187</c:v>
                </c:pt>
                <c:pt idx="16358">
                  <c:v>1.2039012496190187</c:v>
                </c:pt>
                <c:pt idx="16359">
                  <c:v>1.2039012496190187</c:v>
                </c:pt>
                <c:pt idx="16360">
                  <c:v>1.2039012496190187</c:v>
                </c:pt>
                <c:pt idx="16361">
                  <c:v>1.2039012496190187</c:v>
                </c:pt>
                <c:pt idx="16362">
                  <c:v>1.2039012496190187</c:v>
                </c:pt>
                <c:pt idx="16363">
                  <c:v>1.2039012496190187</c:v>
                </c:pt>
                <c:pt idx="16364">
                  <c:v>1.2039012496190187</c:v>
                </c:pt>
                <c:pt idx="16365">
                  <c:v>1.2039012496190187</c:v>
                </c:pt>
                <c:pt idx="16366">
                  <c:v>1.2008533983541603</c:v>
                </c:pt>
                <c:pt idx="16367">
                  <c:v>1.2008533983541603</c:v>
                </c:pt>
                <c:pt idx="16368">
                  <c:v>1.2008533983541603</c:v>
                </c:pt>
                <c:pt idx="16369">
                  <c:v>1.2008533983541603</c:v>
                </c:pt>
                <c:pt idx="16370">
                  <c:v>1.2008533983541603</c:v>
                </c:pt>
                <c:pt idx="16371">
                  <c:v>1.2008533983541603</c:v>
                </c:pt>
                <c:pt idx="16372">
                  <c:v>1.2008533983541603</c:v>
                </c:pt>
                <c:pt idx="16373">
                  <c:v>1.1978055470893021</c:v>
                </c:pt>
                <c:pt idx="16374">
                  <c:v>1.2008533983541603</c:v>
                </c:pt>
                <c:pt idx="16375">
                  <c:v>1.1978055470893021</c:v>
                </c:pt>
                <c:pt idx="16376">
                  <c:v>1.1978055470893021</c:v>
                </c:pt>
                <c:pt idx="16377">
                  <c:v>1.1978055470893021</c:v>
                </c:pt>
                <c:pt idx="16378">
                  <c:v>1.1947576958244437</c:v>
                </c:pt>
                <c:pt idx="16379">
                  <c:v>1.1947576958244437</c:v>
                </c:pt>
                <c:pt idx="16380">
                  <c:v>1.1978055470893021</c:v>
                </c:pt>
                <c:pt idx="16381">
                  <c:v>1.1947576958244437</c:v>
                </c:pt>
                <c:pt idx="16382">
                  <c:v>1.1947576958244437</c:v>
                </c:pt>
                <c:pt idx="16383">
                  <c:v>1.1947576958244437</c:v>
                </c:pt>
                <c:pt idx="16384">
                  <c:v>1.1917098445595855</c:v>
                </c:pt>
                <c:pt idx="16385">
                  <c:v>1.1917098445595855</c:v>
                </c:pt>
                <c:pt idx="16386">
                  <c:v>1.1917098445595855</c:v>
                </c:pt>
                <c:pt idx="16387">
                  <c:v>1.1917098445595855</c:v>
                </c:pt>
                <c:pt idx="16388">
                  <c:v>1.1917098445595855</c:v>
                </c:pt>
                <c:pt idx="16389">
                  <c:v>1.1886619932947271</c:v>
                </c:pt>
                <c:pt idx="16390">
                  <c:v>1.1886619932947271</c:v>
                </c:pt>
                <c:pt idx="16391">
                  <c:v>1.1886619932947271</c:v>
                </c:pt>
                <c:pt idx="16392">
                  <c:v>1.1856141420298689</c:v>
                </c:pt>
                <c:pt idx="16393">
                  <c:v>1.1886619932947271</c:v>
                </c:pt>
                <c:pt idx="16394">
                  <c:v>1.1856141420298689</c:v>
                </c:pt>
                <c:pt idx="16395">
                  <c:v>1.1856141420298689</c:v>
                </c:pt>
                <c:pt idx="16396">
                  <c:v>1.1856141420298689</c:v>
                </c:pt>
                <c:pt idx="16397">
                  <c:v>1.1856141420298689</c:v>
                </c:pt>
                <c:pt idx="16398">
                  <c:v>1.1856141420298689</c:v>
                </c:pt>
                <c:pt idx="16399">
                  <c:v>1.1856141420298689</c:v>
                </c:pt>
                <c:pt idx="16400">
                  <c:v>1.1825662907650105</c:v>
                </c:pt>
                <c:pt idx="16401">
                  <c:v>1.1825662907650105</c:v>
                </c:pt>
                <c:pt idx="16402">
                  <c:v>1.1856141420298689</c:v>
                </c:pt>
                <c:pt idx="16403">
                  <c:v>1.1825662907650105</c:v>
                </c:pt>
                <c:pt idx="16404">
                  <c:v>1.1825662907650105</c:v>
                </c:pt>
                <c:pt idx="16405">
                  <c:v>1.1795184395001523</c:v>
                </c:pt>
                <c:pt idx="16406">
                  <c:v>1.1825662907650105</c:v>
                </c:pt>
                <c:pt idx="16407">
                  <c:v>1.1795184395001523</c:v>
                </c:pt>
                <c:pt idx="16408">
                  <c:v>1.1795184395001523</c:v>
                </c:pt>
                <c:pt idx="16409">
                  <c:v>1.1795184395001523</c:v>
                </c:pt>
                <c:pt idx="16410">
                  <c:v>1.1795184395001523</c:v>
                </c:pt>
                <c:pt idx="16411">
                  <c:v>1.1795184395001523</c:v>
                </c:pt>
                <c:pt idx="16412">
                  <c:v>1.1764705882352939</c:v>
                </c:pt>
                <c:pt idx="16413">
                  <c:v>1.1795184395001523</c:v>
                </c:pt>
                <c:pt idx="16414">
                  <c:v>1.1795184395001523</c:v>
                </c:pt>
                <c:pt idx="16415">
                  <c:v>1.1795184395001523</c:v>
                </c:pt>
                <c:pt idx="16416">
                  <c:v>1.1795184395001523</c:v>
                </c:pt>
                <c:pt idx="16417">
                  <c:v>1.1764705882352939</c:v>
                </c:pt>
                <c:pt idx="16418">
                  <c:v>1.1795184395001523</c:v>
                </c:pt>
                <c:pt idx="16419">
                  <c:v>1.1764705882352939</c:v>
                </c:pt>
                <c:pt idx="16420">
                  <c:v>1.1764705882352939</c:v>
                </c:pt>
                <c:pt idx="16421">
                  <c:v>1.1764705882352939</c:v>
                </c:pt>
                <c:pt idx="16422">
                  <c:v>1.1764705882352939</c:v>
                </c:pt>
                <c:pt idx="16423">
                  <c:v>1.1764705882352939</c:v>
                </c:pt>
                <c:pt idx="16424">
                  <c:v>1.1764705882352939</c:v>
                </c:pt>
                <c:pt idx="16425">
                  <c:v>1.1764705882352939</c:v>
                </c:pt>
                <c:pt idx="16426">
                  <c:v>1.1764705882352939</c:v>
                </c:pt>
                <c:pt idx="16427">
                  <c:v>1.1764705882352939</c:v>
                </c:pt>
                <c:pt idx="16428">
                  <c:v>1.1764705882352939</c:v>
                </c:pt>
                <c:pt idx="16429">
                  <c:v>1.1764705882352939</c:v>
                </c:pt>
                <c:pt idx="16430">
                  <c:v>1.1764705882352939</c:v>
                </c:pt>
                <c:pt idx="16431">
                  <c:v>1.1764705882352939</c:v>
                </c:pt>
                <c:pt idx="16432">
                  <c:v>1.1764705882352939</c:v>
                </c:pt>
                <c:pt idx="16433">
                  <c:v>1.1764705882352939</c:v>
                </c:pt>
                <c:pt idx="16434">
                  <c:v>1.1764705882352939</c:v>
                </c:pt>
                <c:pt idx="16435">
                  <c:v>1.1764705882352939</c:v>
                </c:pt>
                <c:pt idx="16436">
                  <c:v>1.1764705882352939</c:v>
                </c:pt>
                <c:pt idx="16437">
                  <c:v>1.1764705882352939</c:v>
                </c:pt>
                <c:pt idx="16438">
                  <c:v>1.1764705882352939</c:v>
                </c:pt>
                <c:pt idx="16439">
                  <c:v>1.1764705882352939</c:v>
                </c:pt>
                <c:pt idx="16440">
                  <c:v>1.1764705882352939</c:v>
                </c:pt>
                <c:pt idx="16441">
                  <c:v>1.1764705882352939</c:v>
                </c:pt>
                <c:pt idx="16442">
                  <c:v>1.1764705882352939</c:v>
                </c:pt>
                <c:pt idx="16443">
                  <c:v>1.1764705882352939</c:v>
                </c:pt>
                <c:pt idx="16444">
                  <c:v>1.1795184395001523</c:v>
                </c:pt>
                <c:pt idx="16445">
                  <c:v>1.1764705882352939</c:v>
                </c:pt>
                <c:pt idx="16446">
                  <c:v>1.1764705882352939</c:v>
                </c:pt>
                <c:pt idx="16447">
                  <c:v>1.1795184395001523</c:v>
                </c:pt>
                <c:pt idx="16448">
                  <c:v>1.1795184395001523</c:v>
                </c:pt>
                <c:pt idx="16449">
                  <c:v>1.1795184395001523</c:v>
                </c:pt>
                <c:pt idx="16450">
                  <c:v>1.1764705882352939</c:v>
                </c:pt>
                <c:pt idx="16451">
                  <c:v>1.1795184395001523</c:v>
                </c:pt>
                <c:pt idx="16452">
                  <c:v>1.1795184395001523</c:v>
                </c:pt>
                <c:pt idx="16453">
                  <c:v>1.1795184395001523</c:v>
                </c:pt>
                <c:pt idx="16454">
                  <c:v>1.1795184395001523</c:v>
                </c:pt>
                <c:pt idx="16455">
                  <c:v>1.1795184395001523</c:v>
                </c:pt>
                <c:pt idx="16456">
                  <c:v>1.1795184395001523</c:v>
                </c:pt>
                <c:pt idx="16457">
                  <c:v>1.1795184395001523</c:v>
                </c:pt>
                <c:pt idx="16458">
                  <c:v>1.1795184395001523</c:v>
                </c:pt>
                <c:pt idx="16459">
                  <c:v>1.1795184395001523</c:v>
                </c:pt>
                <c:pt idx="16460">
                  <c:v>1.1795184395001523</c:v>
                </c:pt>
                <c:pt idx="16461">
                  <c:v>1.1795184395001523</c:v>
                </c:pt>
                <c:pt idx="16462">
                  <c:v>1.1825662907650105</c:v>
                </c:pt>
                <c:pt idx="16463">
                  <c:v>1.1825662907650105</c:v>
                </c:pt>
                <c:pt idx="16464">
                  <c:v>1.1825662907650105</c:v>
                </c:pt>
                <c:pt idx="16465">
                  <c:v>1.1825662907650105</c:v>
                </c:pt>
                <c:pt idx="16466">
                  <c:v>1.1825662907650105</c:v>
                </c:pt>
                <c:pt idx="16467">
                  <c:v>1.1825662907650105</c:v>
                </c:pt>
                <c:pt idx="16468">
                  <c:v>1.1825662907650105</c:v>
                </c:pt>
                <c:pt idx="16469">
                  <c:v>1.1825662907650105</c:v>
                </c:pt>
                <c:pt idx="16470">
                  <c:v>1.1825662907650105</c:v>
                </c:pt>
                <c:pt idx="16471">
                  <c:v>1.1825662907650105</c:v>
                </c:pt>
                <c:pt idx="16472">
                  <c:v>1.1825662907650105</c:v>
                </c:pt>
                <c:pt idx="16473">
                  <c:v>1.1825662907650105</c:v>
                </c:pt>
                <c:pt idx="16474">
                  <c:v>1.1856141420298689</c:v>
                </c:pt>
                <c:pt idx="16475">
                  <c:v>1.1856141420298689</c:v>
                </c:pt>
                <c:pt idx="16476">
                  <c:v>1.1856141420298689</c:v>
                </c:pt>
                <c:pt idx="16477">
                  <c:v>1.1856141420298689</c:v>
                </c:pt>
                <c:pt idx="16478">
                  <c:v>1.1856141420298689</c:v>
                </c:pt>
                <c:pt idx="16479">
                  <c:v>1.1856141420298689</c:v>
                </c:pt>
                <c:pt idx="16480">
                  <c:v>1.1856141420298689</c:v>
                </c:pt>
                <c:pt idx="16481">
                  <c:v>1.1886619932947271</c:v>
                </c:pt>
                <c:pt idx="16482">
                  <c:v>1.1856141420298689</c:v>
                </c:pt>
                <c:pt idx="16483">
                  <c:v>1.1856141420298689</c:v>
                </c:pt>
                <c:pt idx="16484">
                  <c:v>1.1886619932947271</c:v>
                </c:pt>
                <c:pt idx="16485">
                  <c:v>1.1886619932947271</c:v>
                </c:pt>
                <c:pt idx="16486">
                  <c:v>1.1886619932947271</c:v>
                </c:pt>
                <c:pt idx="16487">
                  <c:v>1.1886619932947271</c:v>
                </c:pt>
                <c:pt idx="16488">
                  <c:v>1.1886619932947271</c:v>
                </c:pt>
                <c:pt idx="16489">
                  <c:v>1.1886619932947271</c:v>
                </c:pt>
                <c:pt idx="16490">
                  <c:v>1.1886619932947271</c:v>
                </c:pt>
                <c:pt idx="16491">
                  <c:v>1.1917098445595855</c:v>
                </c:pt>
                <c:pt idx="16492">
                  <c:v>1.1917098445595855</c:v>
                </c:pt>
                <c:pt idx="16493">
                  <c:v>1.1917098445595855</c:v>
                </c:pt>
                <c:pt idx="16494">
                  <c:v>1.1886619932947271</c:v>
                </c:pt>
                <c:pt idx="16495">
                  <c:v>1.1917098445595855</c:v>
                </c:pt>
                <c:pt idx="16496">
                  <c:v>1.1917098445595855</c:v>
                </c:pt>
                <c:pt idx="16497">
                  <c:v>1.1917098445595855</c:v>
                </c:pt>
                <c:pt idx="16498">
                  <c:v>1.1917098445595855</c:v>
                </c:pt>
                <c:pt idx="16499">
                  <c:v>1.1917098445595855</c:v>
                </c:pt>
                <c:pt idx="16500">
                  <c:v>1.1917098445595855</c:v>
                </c:pt>
                <c:pt idx="16501">
                  <c:v>1.1917098445595855</c:v>
                </c:pt>
                <c:pt idx="16502">
                  <c:v>1.1917098445595855</c:v>
                </c:pt>
                <c:pt idx="16503">
                  <c:v>1.1917098445595855</c:v>
                </c:pt>
                <c:pt idx="16504">
                  <c:v>1.1947576958244437</c:v>
                </c:pt>
                <c:pt idx="16505">
                  <c:v>1.1917098445595855</c:v>
                </c:pt>
                <c:pt idx="16506">
                  <c:v>1.1917098445595855</c:v>
                </c:pt>
                <c:pt idx="16507">
                  <c:v>1.1947576958244437</c:v>
                </c:pt>
                <c:pt idx="16508">
                  <c:v>1.1917098445595855</c:v>
                </c:pt>
                <c:pt idx="16509">
                  <c:v>1.1917098445595855</c:v>
                </c:pt>
                <c:pt idx="16510">
                  <c:v>1.1947576958244437</c:v>
                </c:pt>
                <c:pt idx="16511">
                  <c:v>1.1947576958244437</c:v>
                </c:pt>
                <c:pt idx="16512">
                  <c:v>1.1947576958244437</c:v>
                </c:pt>
                <c:pt idx="16513">
                  <c:v>1.1947576958244437</c:v>
                </c:pt>
                <c:pt idx="16514">
                  <c:v>1.1947576958244437</c:v>
                </c:pt>
                <c:pt idx="16515">
                  <c:v>1.1947576958244437</c:v>
                </c:pt>
                <c:pt idx="16516">
                  <c:v>1.1947576958244437</c:v>
                </c:pt>
                <c:pt idx="16517">
                  <c:v>1.1947576958244437</c:v>
                </c:pt>
                <c:pt idx="16518">
                  <c:v>1.1947576958244437</c:v>
                </c:pt>
                <c:pt idx="16519">
                  <c:v>1.1917098445595855</c:v>
                </c:pt>
                <c:pt idx="16520">
                  <c:v>1.1947576958244437</c:v>
                </c:pt>
                <c:pt idx="16521">
                  <c:v>1.1947576958244437</c:v>
                </c:pt>
                <c:pt idx="16522">
                  <c:v>1.1947576958244437</c:v>
                </c:pt>
                <c:pt idx="16523">
                  <c:v>1.1947576958244437</c:v>
                </c:pt>
                <c:pt idx="16524">
                  <c:v>1.1917098445595855</c:v>
                </c:pt>
                <c:pt idx="16525">
                  <c:v>1.1947576958244437</c:v>
                </c:pt>
                <c:pt idx="16526">
                  <c:v>1.1947576958244437</c:v>
                </c:pt>
                <c:pt idx="16527">
                  <c:v>1.1947576958244437</c:v>
                </c:pt>
                <c:pt idx="16528">
                  <c:v>1.1917098445595855</c:v>
                </c:pt>
                <c:pt idx="16529">
                  <c:v>1.1917098445595855</c:v>
                </c:pt>
                <c:pt idx="16530">
                  <c:v>1.1917098445595855</c:v>
                </c:pt>
                <c:pt idx="16531">
                  <c:v>1.1917098445595855</c:v>
                </c:pt>
                <c:pt idx="16532">
                  <c:v>1.1917098445595855</c:v>
                </c:pt>
                <c:pt idx="16533">
                  <c:v>1.1917098445595855</c:v>
                </c:pt>
                <c:pt idx="16534">
                  <c:v>1.1917098445595855</c:v>
                </c:pt>
                <c:pt idx="16535">
                  <c:v>1.1886619932947271</c:v>
                </c:pt>
                <c:pt idx="16536">
                  <c:v>1.1917098445595855</c:v>
                </c:pt>
                <c:pt idx="16537">
                  <c:v>1.1917098445595855</c:v>
                </c:pt>
                <c:pt idx="16538">
                  <c:v>1.1886619932947271</c:v>
                </c:pt>
                <c:pt idx="16539">
                  <c:v>1.1886619932947271</c:v>
                </c:pt>
                <c:pt idx="16540">
                  <c:v>1.1886619932947271</c:v>
                </c:pt>
                <c:pt idx="16541">
                  <c:v>1.1886619932947271</c:v>
                </c:pt>
                <c:pt idx="16542">
                  <c:v>1.1856141420298689</c:v>
                </c:pt>
                <c:pt idx="16543">
                  <c:v>1.1856141420298689</c:v>
                </c:pt>
                <c:pt idx="16544">
                  <c:v>1.1856141420298689</c:v>
                </c:pt>
                <c:pt idx="16545">
                  <c:v>1.1856141420298689</c:v>
                </c:pt>
                <c:pt idx="16546">
                  <c:v>1.1825662907650105</c:v>
                </c:pt>
                <c:pt idx="16547">
                  <c:v>1.1825662907650105</c:v>
                </c:pt>
                <c:pt idx="16548">
                  <c:v>1.1825662907650105</c:v>
                </c:pt>
                <c:pt idx="16549">
                  <c:v>1.1825662907650105</c:v>
                </c:pt>
                <c:pt idx="16550">
                  <c:v>1.1825662907650105</c:v>
                </c:pt>
                <c:pt idx="16551">
                  <c:v>1.1825662907650105</c:v>
                </c:pt>
                <c:pt idx="16552">
                  <c:v>1.1825662907650105</c:v>
                </c:pt>
                <c:pt idx="16553">
                  <c:v>1.1795184395001523</c:v>
                </c:pt>
                <c:pt idx="16554">
                  <c:v>1.1795184395001523</c:v>
                </c:pt>
                <c:pt idx="16555">
                  <c:v>1.1795184395001523</c:v>
                </c:pt>
                <c:pt idx="16556">
                  <c:v>1.1764705882352939</c:v>
                </c:pt>
                <c:pt idx="16557">
                  <c:v>1.1764705882352939</c:v>
                </c:pt>
                <c:pt idx="16558">
                  <c:v>1.1764705882352939</c:v>
                </c:pt>
                <c:pt idx="16559">
                  <c:v>1.1764705882352939</c:v>
                </c:pt>
                <c:pt idx="16560">
                  <c:v>1.1734227369704358</c:v>
                </c:pt>
                <c:pt idx="16561">
                  <c:v>1.1734227369704358</c:v>
                </c:pt>
                <c:pt idx="16562">
                  <c:v>1.1734227369704358</c:v>
                </c:pt>
                <c:pt idx="16563">
                  <c:v>1.1703748857055776</c:v>
                </c:pt>
                <c:pt idx="16564">
                  <c:v>1.1673270344407192</c:v>
                </c:pt>
                <c:pt idx="16565">
                  <c:v>1.1673270344407192</c:v>
                </c:pt>
                <c:pt idx="16566">
                  <c:v>1.1703748857055776</c:v>
                </c:pt>
                <c:pt idx="16567">
                  <c:v>1.1673270344407192</c:v>
                </c:pt>
                <c:pt idx="16568">
                  <c:v>1.164279183175861</c:v>
                </c:pt>
                <c:pt idx="16569">
                  <c:v>1.164279183175861</c:v>
                </c:pt>
                <c:pt idx="16570">
                  <c:v>1.164279183175861</c:v>
                </c:pt>
                <c:pt idx="16571">
                  <c:v>1.164279183175861</c:v>
                </c:pt>
                <c:pt idx="16572">
                  <c:v>1.1612313319110028</c:v>
                </c:pt>
                <c:pt idx="16573">
                  <c:v>1.1612313319110028</c:v>
                </c:pt>
                <c:pt idx="16574">
                  <c:v>1.1612313319110028</c:v>
                </c:pt>
                <c:pt idx="16575">
                  <c:v>1.1612313319110028</c:v>
                </c:pt>
                <c:pt idx="16576">
                  <c:v>1.1581834806461444</c:v>
                </c:pt>
                <c:pt idx="16577">
                  <c:v>1.1581834806461444</c:v>
                </c:pt>
                <c:pt idx="16578">
                  <c:v>1.1551356293812862</c:v>
                </c:pt>
                <c:pt idx="16579">
                  <c:v>1.1551356293812862</c:v>
                </c:pt>
                <c:pt idx="16580">
                  <c:v>1.1551356293812862</c:v>
                </c:pt>
                <c:pt idx="16581">
                  <c:v>1.1551356293812862</c:v>
                </c:pt>
                <c:pt idx="16582">
                  <c:v>1.1520877781164278</c:v>
                </c:pt>
                <c:pt idx="16583">
                  <c:v>1.1490399268515696</c:v>
                </c:pt>
                <c:pt idx="16584">
                  <c:v>1.1490399268515696</c:v>
                </c:pt>
                <c:pt idx="16585">
                  <c:v>1.1490399268515696</c:v>
                </c:pt>
                <c:pt idx="16586">
                  <c:v>1.1459920755867112</c:v>
                </c:pt>
                <c:pt idx="16587">
                  <c:v>1.1459920755867112</c:v>
                </c:pt>
                <c:pt idx="16588">
                  <c:v>1.1459920755867112</c:v>
                </c:pt>
                <c:pt idx="16589">
                  <c:v>1.1429442243218531</c:v>
                </c:pt>
                <c:pt idx="16590">
                  <c:v>1.1398963730569949</c:v>
                </c:pt>
                <c:pt idx="16591">
                  <c:v>1.1398963730569949</c:v>
                </c:pt>
                <c:pt idx="16592">
                  <c:v>1.1398963730569949</c:v>
                </c:pt>
                <c:pt idx="16593">
                  <c:v>1.1398963730569949</c:v>
                </c:pt>
                <c:pt idx="16594">
                  <c:v>1.1398963730569949</c:v>
                </c:pt>
                <c:pt idx="16595">
                  <c:v>1.1398963730569949</c:v>
                </c:pt>
                <c:pt idx="16596">
                  <c:v>1.1398963730569949</c:v>
                </c:pt>
                <c:pt idx="16597">
                  <c:v>1.1368485217921365</c:v>
                </c:pt>
                <c:pt idx="16598">
                  <c:v>1.1368485217921365</c:v>
                </c:pt>
                <c:pt idx="16599">
                  <c:v>1.1368485217921365</c:v>
                </c:pt>
                <c:pt idx="16600">
                  <c:v>1.1338006705272783</c:v>
                </c:pt>
                <c:pt idx="16601">
                  <c:v>1.1338006705272783</c:v>
                </c:pt>
                <c:pt idx="16602">
                  <c:v>1.1338006705272783</c:v>
                </c:pt>
                <c:pt idx="16603">
                  <c:v>1.1307528192624199</c:v>
                </c:pt>
                <c:pt idx="16604">
                  <c:v>1.1277049679975617</c:v>
                </c:pt>
                <c:pt idx="16605">
                  <c:v>1.1277049679975617</c:v>
                </c:pt>
                <c:pt idx="16606">
                  <c:v>1.1246571167327033</c:v>
                </c:pt>
                <c:pt idx="16607">
                  <c:v>1.1246571167327033</c:v>
                </c:pt>
                <c:pt idx="16608">
                  <c:v>1.1246571167327033</c:v>
                </c:pt>
                <c:pt idx="16609">
                  <c:v>1.1216092654678451</c:v>
                </c:pt>
                <c:pt idx="16610">
                  <c:v>1.1216092654678451</c:v>
                </c:pt>
                <c:pt idx="16611">
                  <c:v>1.1185614142029867</c:v>
                </c:pt>
                <c:pt idx="16612">
                  <c:v>1.1185614142029867</c:v>
                </c:pt>
                <c:pt idx="16613">
                  <c:v>1.1185614142029867</c:v>
                </c:pt>
                <c:pt idx="16614">
                  <c:v>1.1155135629381285</c:v>
                </c:pt>
                <c:pt idx="16615">
                  <c:v>1.1155135629381285</c:v>
                </c:pt>
                <c:pt idx="16616">
                  <c:v>1.1124657116732704</c:v>
                </c:pt>
                <c:pt idx="16617">
                  <c:v>1.1124657116732704</c:v>
                </c:pt>
                <c:pt idx="16618">
                  <c:v>1.1124657116732704</c:v>
                </c:pt>
                <c:pt idx="16619">
                  <c:v>1.1094178604084122</c:v>
                </c:pt>
                <c:pt idx="16620">
                  <c:v>1.1094178604084122</c:v>
                </c:pt>
                <c:pt idx="16621">
                  <c:v>1.1094178604084122</c:v>
                </c:pt>
                <c:pt idx="16622">
                  <c:v>1.1063700091435538</c:v>
                </c:pt>
                <c:pt idx="16623">
                  <c:v>1.1063700091435538</c:v>
                </c:pt>
                <c:pt idx="16624">
                  <c:v>1.1033221578786956</c:v>
                </c:pt>
                <c:pt idx="16625">
                  <c:v>1.1033221578786956</c:v>
                </c:pt>
                <c:pt idx="16626">
                  <c:v>1.1002743066138372</c:v>
                </c:pt>
                <c:pt idx="16627">
                  <c:v>1.1002743066138372</c:v>
                </c:pt>
                <c:pt idx="16628">
                  <c:v>1.1002743066138372</c:v>
                </c:pt>
                <c:pt idx="16629">
                  <c:v>1.097226455348979</c:v>
                </c:pt>
                <c:pt idx="16630">
                  <c:v>1.0941786040841206</c:v>
                </c:pt>
                <c:pt idx="16631">
                  <c:v>1.0941786040841206</c:v>
                </c:pt>
                <c:pt idx="16632">
                  <c:v>1.0941786040841206</c:v>
                </c:pt>
                <c:pt idx="16633">
                  <c:v>1.0941786040841206</c:v>
                </c:pt>
                <c:pt idx="16634">
                  <c:v>1.0911307528192624</c:v>
                </c:pt>
                <c:pt idx="16635">
                  <c:v>1.0911307528192624</c:v>
                </c:pt>
                <c:pt idx="16636">
                  <c:v>1.0911307528192624</c:v>
                </c:pt>
                <c:pt idx="16637">
                  <c:v>1.088082901554404</c:v>
                </c:pt>
                <c:pt idx="16638">
                  <c:v>1.088082901554404</c:v>
                </c:pt>
                <c:pt idx="16639">
                  <c:v>1.0850350502895458</c:v>
                </c:pt>
                <c:pt idx="16640">
                  <c:v>1.0850350502895458</c:v>
                </c:pt>
                <c:pt idx="16641">
                  <c:v>1.0850350502895458</c:v>
                </c:pt>
                <c:pt idx="16642">
                  <c:v>1.0819871990246874</c:v>
                </c:pt>
                <c:pt idx="16643">
                  <c:v>1.0819871990246874</c:v>
                </c:pt>
                <c:pt idx="16644">
                  <c:v>1.0819871990246874</c:v>
                </c:pt>
                <c:pt idx="16645">
                  <c:v>1.0789393477598292</c:v>
                </c:pt>
                <c:pt idx="16646">
                  <c:v>1.0789393477598292</c:v>
                </c:pt>
                <c:pt idx="16647">
                  <c:v>1.0758914964949708</c:v>
                </c:pt>
                <c:pt idx="16648">
                  <c:v>1.0758914964949708</c:v>
                </c:pt>
                <c:pt idx="16649">
                  <c:v>1.0728436452301127</c:v>
                </c:pt>
                <c:pt idx="16650">
                  <c:v>1.0728436452301127</c:v>
                </c:pt>
                <c:pt idx="16651">
                  <c:v>1.0728436452301127</c:v>
                </c:pt>
                <c:pt idx="16652">
                  <c:v>1.0697957939652545</c:v>
                </c:pt>
                <c:pt idx="16653">
                  <c:v>1.0697957939652545</c:v>
                </c:pt>
                <c:pt idx="16654">
                  <c:v>1.0697957939652545</c:v>
                </c:pt>
                <c:pt idx="16655">
                  <c:v>1.0697957939652545</c:v>
                </c:pt>
                <c:pt idx="16656">
                  <c:v>1.0667479427003961</c:v>
                </c:pt>
                <c:pt idx="16657">
                  <c:v>1.0667479427003961</c:v>
                </c:pt>
                <c:pt idx="16658">
                  <c:v>1.0667479427003961</c:v>
                </c:pt>
                <c:pt idx="16659">
                  <c:v>1.0667479427003961</c:v>
                </c:pt>
                <c:pt idx="16660">
                  <c:v>1.0637000914355379</c:v>
                </c:pt>
                <c:pt idx="16661">
                  <c:v>1.0637000914355379</c:v>
                </c:pt>
                <c:pt idx="16662">
                  <c:v>1.0637000914355379</c:v>
                </c:pt>
                <c:pt idx="16663">
                  <c:v>1.0637000914355379</c:v>
                </c:pt>
                <c:pt idx="16664">
                  <c:v>1.0606522401706797</c:v>
                </c:pt>
                <c:pt idx="16665">
                  <c:v>1.0606522401706797</c:v>
                </c:pt>
                <c:pt idx="16666">
                  <c:v>1.0606522401706797</c:v>
                </c:pt>
                <c:pt idx="16667">
                  <c:v>1.0606522401706797</c:v>
                </c:pt>
                <c:pt idx="16668">
                  <c:v>1.0606522401706797</c:v>
                </c:pt>
                <c:pt idx="16669">
                  <c:v>1.0576043889058213</c:v>
                </c:pt>
                <c:pt idx="16670">
                  <c:v>1.0576043889058213</c:v>
                </c:pt>
                <c:pt idx="16671">
                  <c:v>1.0545565376409631</c:v>
                </c:pt>
                <c:pt idx="16672">
                  <c:v>1.0545565376409631</c:v>
                </c:pt>
                <c:pt idx="16673">
                  <c:v>1.051508686376105</c:v>
                </c:pt>
                <c:pt idx="16674">
                  <c:v>1.051508686376105</c:v>
                </c:pt>
                <c:pt idx="16675">
                  <c:v>1.051508686376105</c:v>
                </c:pt>
                <c:pt idx="16676">
                  <c:v>1.051508686376105</c:v>
                </c:pt>
                <c:pt idx="16677">
                  <c:v>1.0484608351112465</c:v>
                </c:pt>
                <c:pt idx="16678">
                  <c:v>1.0484608351112465</c:v>
                </c:pt>
                <c:pt idx="16679">
                  <c:v>1.0484608351112465</c:v>
                </c:pt>
                <c:pt idx="16680">
                  <c:v>1.0484608351112465</c:v>
                </c:pt>
                <c:pt idx="16681">
                  <c:v>1.0484608351112465</c:v>
                </c:pt>
                <c:pt idx="16682">
                  <c:v>1.0454129838463884</c:v>
                </c:pt>
                <c:pt idx="16683">
                  <c:v>1.0454129838463884</c:v>
                </c:pt>
                <c:pt idx="16684">
                  <c:v>1.0454129838463884</c:v>
                </c:pt>
                <c:pt idx="16685">
                  <c:v>1.0454129838463884</c:v>
                </c:pt>
                <c:pt idx="16686">
                  <c:v>1.0454129838463884</c:v>
                </c:pt>
                <c:pt idx="16687">
                  <c:v>1.04236513258153</c:v>
                </c:pt>
                <c:pt idx="16688">
                  <c:v>1.04236513258153</c:v>
                </c:pt>
                <c:pt idx="16689">
                  <c:v>1.04236513258153</c:v>
                </c:pt>
                <c:pt idx="16690">
                  <c:v>1.04236513258153</c:v>
                </c:pt>
                <c:pt idx="16691">
                  <c:v>1.04236513258153</c:v>
                </c:pt>
                <c:pt idx="16692">
                  <c:v>1.0393172813166718</c:v>
                </c:pt>
                <c:pt idx="16693">
                  <c:v>1.0393172813166718</c:v>
                </c:pt>
                <c:pt idx="16694">
                  <c:v>1.0393172813166718</c:v>
                </c:pt>
                <c:pt idx="16695">
                  <c:v>1.0393172813166718</c:v>
                </c:pt>
                <c:pt idx="16696">
                  <c:v>1.0393172813166718</c:v>
                </c:pt>
                <c:pt idx="16697">
                  <c:v>1.0362694300518134</c:v>
                </c:pt>
                <c:pt idx="16698">
                  <c:v>1.0393172813166718</c:v>
                </c:pt>
                <c:pt idx="16699">
                  <c:v>1.0362694300518134</c:v>
                </c:pt>
                <c:pt idx="16700">
                  <c:v>1.0362694300518134</c:v>
                </c:pt>
                <c:pt idx="16701">
                  <c:v>1.0362694300518134</c:v>
                </c:pt>
                <c:pt idx="16702">
                  <c:v>1.0362694300518134</c:v>
                </c:pt>
                <c:pt idx="16703">
                  <c:v>1.0362694300518134</c:v>
                </c:pt>
                <c:pt idx="16704">
                  <c:v>1.0332215787869552</c:v>
                </c:pt>
                <c:pt idx="16705">
                  <c:v>1.0332215787869552</c:v>
                </c:pt>
                <c:pt idx="16706">
                  <c:v>1.0332215787869552</c:v>
                </c:pt>
                <c:pt idx="16707">
                  <c:v>1.0332215787869552</c:v>
                </c:pt>
                <c:pt idx="16708">
                  <c:v>1.0301737275220968</c:v>
                </c:pt>
                <c:pt idx="16709">
                  <c:v>1.0301737275220968</c:v>
                </c:pt>
                <c:pt idx="16710">
                  <c:v>1.0301737275220968</c:v>
                </c:pt>
                <c:pt idx="16711">
                  <c:v>1.0301737275220968</c:v>
                </c:pt>
                <c:pt idx="16712">
                  <c:v>1.0301737275220968</c:v>
                </c:pt>
                <c:pt idx="16713">
                  <c:v>1.0301737275220968</c:v>
                </c:pt>
                <c:pt idx="16714">
                  <c:v>1.0301737275220968</c:v>
                </c:pt>
                <c:pt idx="16715">
                  <c:v>1.0271258762572386</c:v>
                </c:pt>
                <c:pt idx="16716">
                  <c:v>1.0271258762572386</c:v>
                </c:pt>
                <c:pt idx="16717">
                  <c:v>1.0271258762572386</c:v>
                </c:pt>
                <c:pt idx="16718">
                  <c:v>1.0271258762572386</c:v>
                </c:pt>
                <c:pt idx="16719">
                  <c:v>1.0271258762572386</c:v>
                </c:pt>
                <c:pt idx="16720">
                  <c:v>1.0240780249923802</c:v>
                </c:pt>
                <c:pt idx="16721">
                  <c:v>1.0240780249923802</c:v>
                </c:pt>
                <c:pt idx="16722">
                  <c:v>1.0240780249923802</c:v>
                </c:pt>
                <c:pt idx="16723">
                  <c:v>1.0240780249923802</c:v>
                </c:pt>
                <c:pt idx="16724">
                  <c:v>1.0240780249923802</c:v>
                </c:pt>
                <c:pt idx="16725">
                  <c:v>1.0240780249923802</c:v>
                </c:pt>
                <c:pt idx="16726">
                  <c:v>1.0240780249923802</c:v>
                </c:pt>
                <c:pt idx="16727">
                  <c:v>1.0240780249923802</c:v>
                </c:pt>
                <c:pt idx="16728">
                  <c:v>1.021030173727522</c:v>
                </c:pt>
                <c:pt idx="16729">
                  <c:v>1.021030173727522</c:v>
                </c:pt>
                <c:pt idx="16730">
                  <c:v>1.021030173727522</c:v>
                </c:pt>
                <c:pt idx="16731">
                  <c:v>1.021030173727522</c:v>
                </c:pt>
                <c:pt idx="16732">
                  <c:v>1.021030173727522</c:v>
                </c:pt>
                <c:pt idx="16733">
                  <c:v>1.021030173727522</c:v>
                </c:pt>
                <c:pt idx="16734">
                  <c:v>1.021030173727522</c:v>
                </c:pt>
                <c:pt idx="16735">
                  <c:v>1.0179823224626638</c:v>
                </c:pt>
                <c:pt idx="16736">
                  <c:v>1.0179823224626638</c:v>
                </c:pt>
                <c:pt idx="16737">
                  <c:v>1.0179823224626638</c:v>
                </c:pt>
                <c:pt idx="16738">
                  <c:v>1.0179823224626638</c:v>
                </c:pt>
                <c:pt idx="16739">
                  <c:v>1.0179823224626638</c:v>
                </c:pt>
                <c:pt idx="16740">
                  <c:v>1.0179823224626638</c:v>
                </c:pt>
                <c:pt idx="16741">
                  <c:v>1.0179823224626638</c:v>
                </c:pt>
                <c:pt idx="16742">
                  <c:v>1.0179823224626638</c:v>
                </c:pt>
                <c:pt idx="16743">
                  <c:v>1.0149344711978054</c:v>
                </c:pt>
                <c:pt idx="16744">
                  <c:v>1.0149344711978054</c:v>
                </c:pt>
                <c:pt idx="16745">
                  <c:v>1.0149344711978054</c:v>
                </c:pt>
                <c:pt idx="16746">
                  <c:v>1.0149344711978054</c:v>
                </c:pt>
                <c:pt idx="16747">
                  <c:v>1.0118866199329473</c:v>
                </c:pt>
                <c:pt idx="16748">
                  <c:v>1.0118866199329473</c:v>
                </c:pt>
                <c:pt idx="16749">
                  <c:v>1.0118866199329473</c:v>
                </c:pt>
                <c:pt idx="16750">
                  <c:v>1.0118866199329473</c:v>
                </c:pt>
                <c:pt idx="16751">
                  <c:v>1.0118866199329473</c:v>
                </c:pt>
                <c:pt idx="16752">
                  <c:v>1.0118866199329473</c:v>
                </c:pt>
                <c:pt idx="16753">
                  <c:v>1.0118866199329473</c:v>
                </c:pt>
                <c:pt idx="16754">
                  <c:v>1.0088387686680891</c:v>
                </c:pt>
                <c:pt idx="16755">
                  <c:v>1.0088387686680891</c:v>
                </c:pt>
                <c:pt idx="16756">
                  <c:v>1.0088387686680891</c:v>
                </c:pt>
                <c:pt idx="16757">
                  <c:v>1.0088387686680891</c:v>
                </c:pt>
                <c:pt idx="16758">
                  <c:v>1.0088387686680891</c:v>
                </c:pt>
                <c:pt idx="16759">
                  <c:v>1.0088387686680891</c:v>
                </c:pt>
                <c:pt idx="16760">
                  <c:v>1.0088387686680891</c:v>
                </c:pt>
                <c:pt idx="16761">
                  <c:v>1.0057909174032307</c:v>
                </c:pt>
                <c:pt idx="16762">
                  <c:v>1.0057909174032307</c:v>
                </c:pt>
                <c:pt idx="16763">
                  <c:v>1.0057909174032307</c:v>
                </c:pt>
                <c:pt idx="16764">
                  <c:v>1.0057909174032307</c:v>
                </c:pt>
                <c:pt idx="16765">
                  <c:v>1.0057909174032307</c:v>
                </c:pt>
                <c:pt idx="16766">
                  <c:v>1.0027430661383725</c:v>
                </c:pt>
                <c:pt idx="16767">
                  <c:v>1.0027430661383725</c:v>
                </c:pt>
                <c:pt idx="16768">
                  <c:v>1.0027430661383725</c:v>
                </c:pt>
                <c:pt idx="16769">
                  <c:v>1.0027430661383725</c:v>
                </c:pt>
                <c:pt idx="16770">
                  <c:v>1.0027430661383725</c:v>
                </c:pt>
                <c:pt idx="16771">
                  <c:v>1.0027430661383725</c:v>
                </c:pt>
                <c:pt idx="16772">
                  <c:v>1.0027430661383725</c:v>
                </c:pt>
                <c:pt idx="16773">
                  <c:v>0.99969521487351409</c:v>
                </c:pt>
                <c:pt idx="16774">
                  <c:v>0.99969521487351409</c:v>
                </c:pt>
                <c:pt idx="16775">
                  <c:v>0.99969521487351409</c:v>
                </c:pt>
                <c:pt idx="16776">
                  <c:v>0.99969521487351409</c:v>
                </c:pt>
                <c:pt idx="16777">
                  <c:v>0.99664736360865591</c:v>
                </c:pt>
                <c:pt idx="16778">
                  <c:v>0.99664736360865591</c:v>
                </c:pt>
                <c:pt idx="16779">
                  <c:v>0.99664736360865591</c:v>
                </c:pt>
                <c:pt idx="16780">
                  <c:v>0.99664736360865591</c:v>
                </c:pt>
                <c:pt idx="16781">
                  <c:v>0.99664736360865591</c:v>
                </c:pt>
                <c:pt idx="16782">
                  <c:v>0.99359951234379751</c:v>
                </c:pt>
                <c:pt idx="16783">
                  <c:v>0.99664736360865591</c:v>
                </c:pt>
                <c:pt idx="16784">
                  <c:v>0.99359951234379751</c:v>
                </c:pt>
                <c:pt idx="16785">
                  <c:v>0.99359951234379751</c:v>
                </c:pt>
                <c:pt idx="16786">
                  <c:v>0.99359951234379751</c:v>
                </c:pt>
                <c:pt idx="16787">
                  <c:v>0.99359951234379751</c:v>
                </c:pt>
                <c:pt idx="16788">
                  <c:v>0.99359951234379751</c:v>
                </c:pt>
                <c:pt idx="16789">
                  <c:v>0.99055166107893933</c:v>
                </c:pt>
                <c:pt idx="16790">
                  <c:v>0.99055166107893933</c:v>
                </c:pt>
                <c:pt idx="16791">
                  <c:v>0.99055166107893933</c:v>
                </c:pt>
                <c:pt idx="16792">
                  <c:v>0.99055166107893933</c:v>
                </c:pt>
                <c:pt idx="16793">
                  <c:v>0.99055166107893933</c:v>
                </c:pt>
                <c:pt idx="16794">
                  <c:v>0.99055166107893933</c:v>
                </c:pt>
                <c:pt idx="16795">
                  <c:v>0.99055166107893933</c:v>
                </c:pt>
                <c:pt idx="16796">
                  <c:v>0.99055166107893933</c:v>
                </c:pt>
                <c:pt idx="16797">
                  <c:v>0.98750380981408115</c:v>
                </c:pt>
                <c:pt idx="16798">
                  <c:v>0.98750380981408115</c:v>
                </c:pt>
                <c:pt idx="16799">
                  <c:v>0.98750380981408115</c:v>
                </c:pt>
                <c:pt idx="16800">
                  <c:v>0.98750380981408115</c:v>
                </c:pt>
                <c:pt idx="16801">
                  <c:v>0.98750380981408115</c:v>
                </c:pt>
                <c:pt idx="16802">
                  <c:v>0.98750380981408115</c:v>
                </c:pt>
                <c:pt idx="16803">
                  <c:v>0.98750380981408115</c:v>
                </c:pt>
                <c:pt idx="16804">
                  <c:v>0.98750380981408115</c:v>
                </c:pt>
                <c:pt idx="16805">
                  <c:v>0.98750380981408115</c:v>
                </c:pt>
                <c:pt idx="16806">
                  <c:v>0.98445595854922274</c:v>
                </c:pt>
                <c:pt idx="16807">
                  <c:v>0.98445595854922274</c:v>
                </c:pt>
                <c:pt idx="16808">
                  <c:v>0.98445595854922274</c:v>
                </c:pt>
                <c:pt idx="16809">
                  <c:v>0.98445595854922274</c:v>
                </c:pt>
                <c:pt idx="16810">
                  <c:v>0.98445595854922274</c:v>
                </c:pt>
                <c:pt idx="16811">
                  <c:v>0.98445595854922274</c:v>
                </c:pt>
                <c:pt idx="16812">
                  <c:v>0.98445595854922274</c:v>
                </c:pt>
                <c:pt idx="16813">
                  <c:v>0.98140810728436456</c:v>
                </c:pt>
                <c:pt idx="16814">
                  <c:v>0.98445595854922274</c:v>
                </c:pt>
                <c:pt idx="16815">
                  <c:v>0.98445595854922274</c:v>
                </c:pt>
                <c:pt idx="16816">
                  <c:v>0.98140810728436456</c:v>
                </c:pt>
                <c:pt idx="16817">
                  <c:v>0.98140810728436456</c:v>
                </c:pt>
                <c:pt idx="16818">
                  <c:v>0.98140810728436456</c:v>
                </c:pt>
                <c:pt idx="16819">
                  <c:v>0.98140810728436456</c:v>
                </c:pt>
                <c:pt idx="16820">
                  <c:v>0.98140810728436456</c:v>
                </c:pt>
                <c:pt idx="16821">
                  <c:v>0.98140810728436456</c:v>
                </c:pt>
                <c:pt idx="16822">
                  <c:v>0.98140810728436456</c:v>
                </c:pt>
                <c:pt idx="16823">
                  <c:v>0.98140810728436456</c:v>
                </c:pt>
                <c:pt idx="16824">
                  <c:v>0.98140810728436456</c:v>
                </c:pt>
                <c:pt idx="16825">
                  <c:v>0.98140810728436456</c:v>
                </c:pt>
                <c:pt idx="16826">
                  <c:v>0.98140810728436456</c:v>
                </c:pt>
                <c:pt idx="16827">
                  <c:v>0.98140810728436456</c:v>
                </c:pt>
                <c:pt idx="16828">
                  <c:v>0.98140810728436456</c:v>
                </c:pt>
                <c:pt idx="16829">
                  <c:v>0.98140810728436456</c:v>
                </c:pt>
                <c:pt idx="16830">
                  <c:v>0.97836025601950616</c:v>
                </c:pt>
                <c:pt idx="16831">
                  <c:v>0.98140810728436456</c:v>
                </c:pt>
                <c:pt idx="16832">
                  <c:v>0.97836025601950616</c:v>
                </c:pt>
                <c:pt idx="16833">
                  <c:v>0.97836025601950616</c:v>
                </c:pt>
                <c:pt idx="16834">
                  <c:v>0.97836025601950616</c:v>
                </c:pt>
                <c:pt idx="16835">
                  <c:v>0.97836025601950616</c:v>
                </c:pt>
                <c:pt idx="16836">
                  <c:v>0.97836025601950616</c:v>
                </c:pt>
                <c:pt idx="16837">
                  <c:v>0.97836025601950616</c:v>
                </c:pt>
                <c:pt idx="16838">
                  <c:v>0.98140810728436456</c:v>
                </c:pt>
                <c:pt idx="16839">
                  <c:v>0.97836025601950616</c:v>
                </c:pt>
                <c:pt idx="16840">
                  <c:v>0.98140810728436456</c:v>
                </c:pt>
                <c:pt idx="16841">
                  <c:v>0.97836025601950616</c:v>
                </c:pt>
                <c:pt idx="16842">
                  <c:v>0.98140810728436456</c:v>
                </c:pt>
                <c:pt idx="16843">
                  <c:v>0.98140810728436456</c:v>
                </c:pt>
                <c:pt idx="16844">
                  <c:v>0.98140810728436456</c:v>
                </c:pt>
                <c:pt idx="16845">
                  <c:v>0.98140810728436456</c:v>
                </c:pt>
                <c:pt idx="16846">
                  <c:v>0.98140810728436456</c:v>
                </c:pt>
                <c:pt idx="16847">
                  <c:v>0.98140810728436456</c:v>
                </c:pt>
                <c:pt idx="16848">
                  <c:v>0.98140810728436456</c:v>
                </c:pt>
                <c:pt idx="16849">
                  <c:v>0.98140810728436456</c:v>
                </c:pt>
                <c:pt idx="16850">
                  <c:v>0.98140810728436456</c:v>
                </c:pt>
                <c:pt idx="16851">
                  <c:v>0.98140810728436456</c:v>
                </c:pt>
                <c:pt idx="16852">
                  <c:v>0.98140810728436456</c:v>
                </c:pt>
                <c:pt idx="16853">
                  <c:v>0.98140810728436456</c:v>
                </c:pt>
                <c:pt idx="16854">
                  <c:v>0.98140810728436456</c:v>
                </c:pt>
                <c:pt idx="16855">
                  <c:v>0.98140810728436456</c:v>
                </c:pt>
                <c:pt idx="16856">
                  <c:v>0.98445595854922274</c:v>
                </c:pt>
                <c:pt idx="16857">
                  <c:v>0.98445595854922274</c:v>
                </c:pt>
                <c:pt idx="16858">
                  <c:v>0.98445595854922274</c:v>
                </c:pt>
                <c:pt idx="16859">
                  <c:v>0.98140810728436456</c:v>
                </c:pt>
                <c:pt idx="16860">
                  <c:v>0.98445595854922274</c:v>
                </c:pt>
                <c:pt idx="16861">
                  <c:v>0.98445595854922274</c:v>
                </c:pt>
                <c:pt idx="16862">
                  <c:v>0.98445595854922274</c:v>
                </c:pt>
                <c:pt idx="16863">
                  <c:v>0.98445595854922274</c:v>
                </c:pt>
                <c:pt idx="16864">
                  <c:v>0.98445595854922274</c:v>
                </c:pt>
                <c:pt idx="16865">
                  <c:v>0.98445595854922274</c:v>
                </c:pt>
                <c:pt idx="16866">
                  <c:v>0.98445595854922274</c:v>
                </c:pt>
                <c:pt idx="16867">
                  <c:v>0.98750380981408115</c:v>
                </c:pt>
                <c:pt idx="16868">
                  <c:v>0.98750380981408115</c:v>
                </c:pt>
                <c:pt idx="16869">
                  <c:v>0.98750380981408115</c:v>
                </c:pt>
                <c:pt idx="16870">
                  <c:v>0.98750380981408115</c:v>
                </c:pt>
                <c:pt idx="16871">
                  <c:v>0.98750380981408115</c:v>
                </c:pt>
                <c:pt idx="16872">
                  <c:v>0.98750380981408115</c:v>
                </c:pt>
                <c:pt idx="16873">
                  <c:v>0.98750380981408115</c:v>
                </c:pt>
                <c:pt idx="16874">
                  <c:v>0.98750380981408115</c:v>
                </c:pt>
                <c:pt idx="16875">
                  <c:v>0.98750380981408115</c:v>
                </c:pt>
                <c:pt idx="16876">
                  <c:v>0.99055166107893933</c:v>
                </c:pt>
                <c:pt idx="16877">
                  <c:v>0.98750380981408115</c:v>
                </c:pt>
                <c:pt idx="16878">
                  <c:v>0.99055166107893933</c:v>
                </c:pt>
                <c:pt idx="16879">
                  <c:v>0.99055166107893933</c:v>
                </c:pt>
                <c:pt idx="16880">
                  <c:v>0.99055166107893933</c:v>
                </c:pt>
                <c:pt idx="16881">
                  <c:v>0.99055166107893933</c:v>
                </c:pt>
                <c:pt idx="16882">
                  <c:v>0.99055166107893933</c:v>
                </c:pt>
                <c:pt idx="16883">
                  <c:v>0.99055166107893933</c:v>
                </c:pt>
                <c:pt idx="16884">
                  <c:v>0.99055166107893933</c:v>
                </c:pt>
                <c:pt idx="16885">
                  <c:v>0.99055166107893933</c:v>
                </c:pt>
                <c:pt idx="16886">
                  <c:v>0.99055166107893933</c:v>
                </c:pt>
                <c:pt idx="16887">
                  <c:v>0.99055166107893933</c:v>
                </c:pt>
                <c:pt idx="16888">
                  <c:v>0.99055166107893933</c:v>
                </c:pt>
                <c:pt idx="16889">
                  <c:v>0.99359951234379751</c:v>
                </c:pt>
                <c:pt idx="16890">
                  <c:v>0.99359951234379751</c:v>
                </c:pt>
                <c:pt idx="16891">
                  <c:v>0.99359951234379751</c:v>
                </c:pt>
                <c:pt idx="16892">
                  <c:v>0.99359951234379751</c:v>
                </c:pt>
                <c:pt idx="16893">
                  <c:v>0.99359951234379751</c:v>
                </c:pt>
                <c:pt idx="16894">
                  <c:v>0.99359951234379751</c:v>
                </c:pt>
                <c:pt idx="16895">
                  <c:v>0.99359951234379751</c:v>
                </c:pt>
                <c:pt idx="16896">
                  <c:v>0.99359951234379751</c:v>
                </c:pt>
                <c:pt idx="16897">
                  <c:v>0.99359951234379751</c:v>
                </c:pt>
                <c:pt idx="16898">
                  <c:v>0.99359951234379751</c:v>
                </c:pt>
                <c:pt idx="16899">
                  <c:v>0.99359951234379751</c:v>
                </c:pt>
                <c:pt idx="16900">
                  <c:v>0.99359951234379751</c:v>
                </c:pt>
                <c:pt idx="16901">
                  <c:v>0.99359951234379751</c:v>
                </c:pt>
                <c:pt idx="16902">
                  <c:v>0.99359951234379751</c:v>
                </c:pt>
                <c:pt idx="16903">
                  <c:v>0.99359951234379751</c:v>
                </c:pt>
                <c:pt idx="16904">
                  <c:v>0.99359951234379751</c:v>
                </c:pt>
                <c:pt idx="16905">
                  <c:v>0.99359951234379751</c:v>
                </c:pt>
                <c:pt idx="16906">
                  <c:v>0.99359951234379751</c:v>
                </c:pt>
                <c:pt idx="16907">
                  <c:v>0.99359951234379751</c:v>
                </c:pt>
                <c:pt idx="16908">
                  <c:v>0.99664736360865591</c:v>
                </c:pt>
                <c:pt idx="16909">
                  <c:v>0.99359951234379751</c:v>
                </c:pt>
                <c:pt idx="16910">
                  <c:v>0.99359951234379751</c:v>
                </c:pt>
                <c:pt idx="16911">
                  <c:v>0.99359951234379751</c:v>
                </c:pt>
                <c:pt idx="16912">
                  <c:v>0.99359951234379751</c:v>
                </c:pt>
                <c:pt idx="16913">
                  <c:v>0.99359951234379751</c:v>
                </c:pt>
                <c:pt idx="16914">
                  <c:v>0.99359951234379751</c:v>
                </c:pt>
                <c:pt idx="16915">
                  <c:v>0.99359951234379751</c:v>
                </c:pt>
                <c:pt idx="16916">
                  <c:v>0.99359951234379751</c:v>
                </c:pt>
                <c:pt idx="16917">
                  <c:v>0.99359951234379751</c:v>
                </c:pt>
                <c:pt idx="16918">
                  <c:v>0.99359951234379751</c:v>
                </c:pt>
                <c:pt idx="16919">
                  <c:v>0.99359951234379751</c:v>
                </c:pt>
                <c:pt idx="16920">
                  <c:v>0.99359951234379751</c:v>
                </c:pt>
                <c:pt idx="16921">
                  <c:v>0.99055166107893933</c:v>
                </c:pt>
                <c:pt idx="16922">
                  <c:v>0.99359951234379751</c:v>
                </c:pt>
                <c:pt idx="16923">
                  <c:v>0.99055166107893933</c:v>
                </c:pt>
                <c:pt idx="16924">
                  <c:v>0.99055166107893933</c:v>
                </c:pt>
                <c:pt idx="16925">
                  <c:v>0.99055166107893933</c:v>
                </c:pt>
                <c:pt idx="16926">
                  <c:v>0.99055166107893933</c:v>
                </c:pt>
                <c:pt idx="16927">
                  <c:v>0.99055166107893933</c:v>
                </c:pt>
                <c:pt idx="16928">
                  <c:v>0.99055166107893933</c:v>
                </c:pt>
                <c:pt idx="16929">
                  <c:v>0.99055166107893933</c:v>
                </c:pt>
                <c:pt idx="16930">
                  <c:v>0.99055166107893933</c:v>
                </c:pt>
                <c:pt idx="16931">
                  <c:v>0.99055166107893933</c:v>
                </c:pt>
                <c:pt idx="16932">
                  <c:v>0.99055166107893933</c:v>
                </c:pt>
                <c:pt idx="16933">
                  <c:v>0.99055166107893933</c:v>
                </c:pt>
                <c:pt idx="16934">
                  <c:v>0.99055166107893933</c:v>
                </c:pt>
                <c:pt idx="16935">
                  <c:v>0.99055166107893933</c:v>
                </c:pt>
                <c:pt idx="16936">
                  <c:v>0.98750380981408115</c:v>
                </c:pt>
                <c:pt idx="16937">
                  <c:v>0.98750380981408115</c:v>
                </c:pt>
                <c:pt idx="16938">
                  <c:v>0.98750380981408115</c:v>
                </c:pt>
                <c:pt idx="16939">
                  <c:v>0.98750380981408115</c:v>
                </c:pt>
                <c:pt idx="16940">
                  <c:v>0.98750380981408115</c:v>
                </c:pt>
                <c:pt idx="16941">
                  <c:v>0.98750380981408115</c:v>
                </c:pt>
                <c:pt idx="16942">
                  <c:v>0.98750380981408115</c:v>
                </c:pt>
                <c:pt idx="16943">
                  <c:v>0.98445595854922274</c:v>
                </c:pt>
                <c:pt idx="16944">
                  <c:v>0.98445595854922274</c:v>
                </c:pt>
                <c:pt idx="16945">
                  <c:v>0.98445595854922274</c:v>
                </c:pt>
                <c:pt idx="16946">
                  <c:v>0.98445595854922274</c:v>
                </c:pt>
                <c:pt idx="16947">
                  <c:v>0.98445595854922274</c:v>
                </c:pt>
                <c:pt idx="16948">
                  <c:v>0.98445595854922274</c:v>
                </c:pt>
                <c:pt idx="16949">
                  <c:v>0.98445595854922274</c:v>
                </c:pt>
                <c:pt idx="16950">
                  <c:v>0.98140810728436456</c:v>
                </c:pt>
                <c:pt idx="16951">
                  <c:v>0.98140810728436456</c:v>
                </c:pt>
                <c:pt idx="16952">
                  <c:v>0.98140810728436456</c:v>
                </c:pt>
                <c:pt idx="16953">
                  <c:v>0.98140810728436456</c:v>
                </c:pt>
                <c:pt idx="16954">
                  <c:v>0.98140810728436456</c:v>
                </c:pt>
                <c:pt idx="16955">
                  <c:v>0.97836025601950616</c:v>
                </c:pt>
                <c:pt idx="16956">
                  <c:v>0.98140810728436456</c:v>
                </c:pt>
                <c:pt idx="16957">
                  <c:v>0.97836025601950616</c:v>
                </c:pt>
                <c:pt idx="16958">
                  <c:v>0.97836025601950616</c:v>
                </c:pt>
                <c:pt idx="16959">
                  <c:v>0.97836025601950616</c:v>
                </c:pt>
                <c:pt idx="16960">
                  <c:v>0.97531240475464798</c:v>
                </c:pt>
                <c:pt idx="16961">
                  <c:v>0.97531240475464798</c:v>
                </c:pt>
                <c:pt idx="16962">
                  <c:v>0.97531240475464798</c:v>
                </c:pt>
                <c:pt idx="16963">
                  <c:v>0.97531240475464798</c:v>
                </c:pt>
                <c:pt idx="16964">
                  <c:v>0.97531240475464798</c:v>
                </c:pt>
                <c:pt idx="16965">
                  <c:v>0.97531240475464798</c:v>
                </c:pt>
                <c:pt idx="16966">
                  <c:v>0.97226455348978968</c:v>
                </c:pt>
                <c:pt idx="16967">
                  <c:v>0.97226455348978968</c:v>
                </c:pt>
                <c:pt idx="16968">
                  <c:v>0.97226455348978968</c:v>
                </c:pt>
                <c:pt idx="16969">
                  <c:v>0.97226455348978968</c:v>
                </c:pt>
                <c:pt idx="16970">
                  <c:v>0.97226455348978968</c:v>
                </c:pt>
                <c:pt idx="16971">
                  <c:v>0.97226455348978968</c:v>
                </c:pt>
                <c:pt idx="16972">
                  <c:v>0.97226455348978968</c:v>
                </c:pt>
                <c:pt idx="16973">
                  <c:v>0.96921670222493139</c:v>
                </c:pt>
                <c:pt idx="16974">
                  <c:v>0.96921670222493139</c:v>
                </c:pt>
                <c:pt idx="16975">
                  <c:v>0.96921670222493139</c:v>
                </c:pt>
                <c:pt idx="16976">
                  <c:v>0.96921670222493139</c:v>
                </c:pt>
                <c:pt idx="16977">
                  <c:v>0.9661688509600731</c:v>
                </c:pt>
                <c:pt idx="16978">
                  <c:v>0.9661688509600731</c:v>
                </c:pt>
                <c:pt idx="16979">
                  <c:v>0.9661688509600731</c:v>
                </c:pt>
                <c:pt idx="16980">
                  <c:v>0.9661688509600731</c:v>
                </c:pt>
                <c:pt idx="16981">
                  <c:v>0.9661688509600731</c:v>
                </c:pt>
                <c:pt idx="16982">
                  <c:v>0.9661688509600731</c:v>
                </c:pt>
                <c:pt idx="16983">
                  <c:v>0.9661688509600731</c:v>
                </c:pt>
                <c:pt idx="16984">
                  <c:v>0.9661688509600731</c:v>
                </c:pt>
                <c:pt idx="16985">
                  <c:v>0.96312099969521492</c:v>
                </c:pt>
                <c:pt idx="16986">
                  <c:v>0.96312099969521492</c:v>
                </c:pt>
                <c:pt idx="16987">
                  <c:v>0.96312099969521492</c:v>
                </c:pt>
                <c:pt idx="16988">
                  <c:v>0.96007314843035652</c:v>
                </c:pt>
                <c:pt idx="16989">
                  <c:v>0.96007314843035652</c:v>
                </c:pt>
                <c:pt idx="16990">
                  <c:v>0.96007314843035652</c:v>
                </c:pt>
                <c:pt idx="16991">
                  <c:v>0.96007314843035652</c:v>
                </c:pt>
                <c:pt idx="16992">
                  <c:v>0.96007314843035652</c:v>
                </c:pt>
                <c:pt idx="16993">
                  <c:v>0.96007314843035652</c:v>
                </c:pt>
                <c:pt idx="16994">
                  <c:v>0.96007314843035652</c:v>
                </c:pt>
                <c:pt idx="16995">
                  <c:v>0.96007314843035652</c:v>
                </c:pt>
                <c:pt idx="16996">
                  <c:v>0.95702529716549833</c:v>
                </c:pt>
                <c:pt idx="16997">
                  <c:v>0.95702529716549833</c:v>
                </c:pt>
                <c:pt idx="16998">
                  <c:v>0.95702529716549833</c:v>
                </c:pt>
                <c:pt idx="16999">
                  <c:v>0.95702529716549833</c:v>
                </c:pt>
                <c:pt idx="17000">
                  <c:v>0.95702529716549833</c:v>
                </c:pt>
                <c:pt idx="17001">
                  <c:v>0.95702529716549833</c:v>
                </c:pt>
                <c:pt idx="17002">
                  <c:v>0.95702529716549833</c:v>
                </c:pt>
                <c:pt idx="17003">
                  <c:v>0.95397744590063993</c:v>
                </c:pt>
                <c:pt idx="17004">
                  <c:v>0.95397744590063993</c:v>
                </c:pt>
                <c:pt idx="17005">
                  <c:v>0.95397744590063993</c:v>
                </c:pt>
                <c:pt idx="17006">
                  <c:v>0.95397744590063993</c:v>
                </c:pt>
                <c:pt idx="17007">
                  <c:v>0.95397744590063993</c:v>
                </c:pt>
                <c:pt idx="17008">
                  <c:v>0.95397744590063993</c:v>
                </c:pt>
                <c:pt idx="17009">
                  <c:v>0.95397744590063993</c:v>
                </c:pt>
                <c:pt idx="17010">
                  <c:v>0.95092959463578175</c:v>
                </c:pt>
                <c:pt idx="17011">
                  <c:v>0.95092959463578175</c:v>
                </c:pt>
                <c:pt idx="17012">
                  <c:v>0.95092959463578175</c:v>
                </c:pt>
                <c:pt idx="17013">
                  <c:v>0.95092959463578175</c:v>
                </c:pt>
                <c:pt idx="17014">
                  <c:v>0.95092959463578175</c:v>
                </c:pt>
                <c:pt idx="17015">
                  <c:v>0.95092959463578175</c:v>
                </c:pt>
                <c:pt idx="17016">
                  <c:v>0.95092959463578175</c:v>
                </c:pt>
                <c:pt idx="17017">
                  <c:v>0.94788174337092346</c:v>
                </c:pt>
                <c:pt idx="17018">
                  <c:v>0.95092959463578175</c:v>
                </c:pt>
                <c:pt idx="17019">
                  <c:v>0.94788174337092346</c:v>
                </c:pt>
                <c:pt idx="17020">
                  <c:v>0.94788174337092346</c:v>
                </c:pt>
                <c:pt idx="17021">
                  <c:v>0.94788174337092346</c:v>
                </c:pt>
                <c:pt idx="17022">
                  <c:v>0.94788174337092346</c:v>
                </c:pt>
                <c:pt idx="17023">
                  <c:v>0.94788174337092346</c:v>
                </c:pt>
                <c:pt idx="17024">
                  <c:v>0.94788174337092346</c:v>
                </c:pt>
                <c:pt idx="17025">
                  <c:v>0.94788174337092346</c:v>
                </c:pt>
                <c:pt idx="17026">
                  <c:v>0.94788174337092346</c:v>
                </c:pt>
                <c:pt idx="17027">
                  <c:v>0.94788174337092346</c:v>
                </c:pt>
                <c:pt idx="17028">
                  <c:v>0.94483389210606517</c:v>
                </c:pt>
                <c:pt idx="17029">
                  <c:v>0.94483389210606517</c:v>
                </c:pt>
                <c:pt idx="17030">
                  <c:v>0.94483389210606517</c:v>
                </c:pt>
                <c:pt idx="17031">
                  <c:v>0.94483389210606517</c:v>
                </c:pt>
                <c:pt idx="17032">
                  <c:v>0.94483389210606517</c:v>
                </c:pt>
                <c:pt idx="17033">
                  <c:v>0.94483389210606517</c:v>
                </c:pt>
                <c:pt idx="17034">
                  <c:v>0.94483389210606517</c:v>
                </c:pt>
                <c:pt idx="17035">
                  <c:v>0.94483389210606517</c:v>
                </c:pt>
                <c:pt idx="17036">
                  <c:v>0.94483389210606517</c:v>
                </c:pt>
                <c:pt idx="17037">
                  <c:v>0.94483389210606517</c:v>
                </c:pt>
                <c:pt idx="17038">
                  <c:v>0.94483389210606517</c:v>
                </c:pt>
                <c:pt idx="17039">
                  <c:v>0.94483389210606517</c:v>
                </c:pt>
                <c:pt idx="17040">
                  <c:v>0.94483389210606517</c:v>
                </c:pt>
                <c:pt idx="17041">
                  <c:v>0.94483389210606517</c:v>
                </c:pt>
                <c:pt idx="17042">
                  <c:v>0.94483389210606517</c:v>
                </c:pt>
                <c:pt idx="17043">
                  <c:v>0.94483389210606517</c:v>
                </c:pt>
                <c:pt idx="17044">
                  <c:v>0.94483389210606517</c:v>
                </c:pt>
                <c:pt idx="17045">
                  <c:v>0.94483389210606517</c:v>
                </c:pt>
                <c:pt idx="17046">
                  <c:v>0.94178604084120687</c:v>
                </c:pt>
                <c:pt idx="17047">
                  <c:v>0.94178604084120687</c:v>
                </c:pt>
                <c:pt idx="17048">
                  <c:v>0.94178604084120687</c:v>
                </c:pt>
                <c:pt idx="17049">
                  <c:v>0.94178604084120687</c:v>
                </c:pt>
                <c:pt idx="17050">
                  <c:v>0.94178604084120687</c:v>
                </c:pt>
                <c:pt idx="17051">
                  <c:v>0.94178604084120687</c:v>
                </c:pt>
                <c:pt idx="17052">
                  <c:v>0.94178604084120687</c:v>
                </c:pt>
                <c:pt idx="17053">
                  <c:v>0.94178604084120687</c:v>
                </c:pt>
                <c:pt idx="17054">
                  <c:v>0.94178604084120687</c:v>
                </c:pt>
                <c:pt idx="17055">
                  <c:v>0.94178604084120687</c:v>
                </c:pt>
                <c:pt idx="17056">
                  <c:v>0.94178604084120687</c:v>
                </c:pt>
                <c:pt idx="17057">
                  <c:v>0.94178604084120687</c:v>
                </c:pt>
                <c:pt idx="17058">
                  <c:v>0.94178604084120687</c:v>
                </c:pt>
                <c:pt idx="17059">
                  <c:v>0.93873818957634869</c:v>
                </c:pt>
                <c:pt idx="17060">
                  <c:v>0.94178604084120687</c:v>
                </c:pt>
                <c:pt idx="17061">
                  <c:v>0.94178604084120687</c:v>
                </c:pt>
                <c:pt idx="17062">
                  <c:v>0.94178604084120687</c:v>
                </c:pt>
                <c:pt idx="17063">
                  <c:v>0.94178604084120687</c:v>
                </c:pt>
                <c:pt idx="17064">
                  <c:v>0.94178604084120687</c:v>
                </c:pt>
                <c:pt idx="17065">
                  <c:v>0.94178604084120687</c:v>
                </c:pt>
                <c:pt idx="17066">
                  <c:v>0.94178604084120687</c:v>
                </c:pt>
                <c:pt idx="17067">
                  <c:v>0.94178604084120687</c:v>
                </c:pt>
                <c:pt idx="17068">
                  <c:v>0.94178604084120687</c:v>
                </c:pt>
                <c:pt idx="17069">
                  <c:v>0.94178604084120687</c:v>
                </c:pt>
                <c:pt idx="17070">
                  <c:v>0.93873818957634869</c:v>
                </c:pt>
                <c:pt idx="17071">
                  <c:v>0.94178604084120687</c:v>
                </c:pt>
                <c:pt idx="17072">
                  <c:v>0.93873818957634869</c:v>
                </c:pt>
                <c:pt idx="17073">
                  <c:v>0.93873818957634869</c:v>
                </c:pt>
                <c:pt idx="17074">
                  <c:v>0.93873818957634869</c:v>
                </c:pt>
                <c:pt idx="17075">
                  <c:v>0.94178604084120687</c:v>
                </c:pt>
                <c:pt idx="17076">
                  <c:v>0.93873818957634869</c:v>
                </c:pt>
                <c:pt idx="17077">
                  <c:v>0.93873818957634869</c:v>
                </c:pt>
                <c:pt idx="17078">
                  <c:v>0.93873818957634869</c:v>
                </c:pt>
                <c:pt idx="17079">
                  <c:v>0.93873818957634869</c:v>
                </c:pt>
                <c:pt idx="17080">
                  <c:v>0.93873818957634869</c:v>
                </c:pt>
                <c:pt idx="17081">
                  <c:v>0.93873818957634869</c:v>
                </c:pt>
                <c:pt idx="17082">
                  <c:v>0.93873818957634869</c:v>
                </c:pt>
                <c:pt idx="17083">
                  <c:v>0.93873818957634869</c:v>
                </c:pt>
                <c:pt idx="17084">
                  <c:v>0.93873818957634869</c:v>
                </c:pt>
                <c:pt idx="17085">
                  <c:v>0.93873818957634869</c:v>
                </c:pt>
                <c:pt idx="17086">
                  <c:v>0.93569033831149029</c:v>
                </c:pt>
                <c:pt idx="17087">
                  <c:v>0.93873818957634869</c:v>
                </c:pt>
                <c:pt idx="17088">
                  <c:v>0.93569033831149029</c:v>
                </c:pt>
                <c:pt idx="17089">
                  <c:v>0.93569033831149029</c:v>
                </c:pt>
                <c:pt idx="17090">
                  <c:v>0.93569033831149029</c:v>
                </c:pt>
                <c:pt idx="17091">
                  <c:v>0.93569033831149029</c:v>
                </c:pt>
                <c:pt idx="17092">
                  <c:v>0.93873818957634869</c:v>
                </c:pt>
                <c:pt idx="17093">
                  <c:v>0.93569033831149029</c:v>
                </c:pt>
                <c:pt idx="17094">
                  <c:v>0.93873818957634869</c:v>
                </c:pt>
                <c:pt idx="17095">
                  <c:v>0.93569033831149029</c:v>
                </c:pt>
                <c:pt idx="17096">
                  <c:v>0.93569033831149029</c:v>
                </c:pt>
                <c:pt idx="17097">
                  <c:v>0.93569033831149029</c:v>
                </c:pt>
                <c:pt idx="17098">
                  <c:v>0.93569033831149029</c:v>
                </c:pt>
                <c:pt idx="17099">
                  <c:v>0.93569033831149029</c:v>
                </c:pt>
                <c:pt idx="17100">
                  <c:v>0.93569033831149029</c:v>
                </c:pt>
                <c:pt idx="17101">
                  <c:v>0.93569033831149029</c:v>
                </c:pt>
                <c:pt idx="17102">
                  <c:v>0.93873818957634869</c:v>
                </c:pt>
                <c:pt idx="17103">
                  <c:v>0.93569033831149029</c:v>
                </c:pt>
                <c:pt idx="17104">
                  <c:v>0.93569033831149029</c:v>
                </c:pt>
                <c:pt idx="17105">
                  <c:v>0.93569033831149029</c:v>
                </c:pt>
                <c:pt idx="17106">
                  <c:v>0.93569033831149029</c:v>
                </c:pt>
                <c:pt idx="17107">
                  <c:v>0.93569033831149029</c:v>
                </c:pt>
                <c:pt idx="17108">
                  <c:v>0.93569033831149029</c:v>
                </c:pt>
                <c:pt idx="17109">
                  <c:v>0.93569033831149029</c:v>
                </c:pt>
                <c:pt idx="17110">
                  <c:v>0.93569033831149029</c:v>
                </c:pt>
                <c:pt idx="17111">
                  <c:v>0.93569033831149029</c:v>
                </c:pt>
                <c:pt idx="17112">
                  <c:v>0.93264248704663211</c:v>
                </c:pt>
                <c:pt idx="17113">
                  <c:v>0.93569033831149029</c:v>
                </c:pt>
                <c:pt idx="17114">
                  <c:v>0.93569033831149029</c:v>
                </c:pt>
                <c:pt idx="17115">
                  <c:v>0.93569033831149029</c:v>
                </c:pt>
                <c:pt idx="17116">
                  <c:v>0.93569033831149029</c:v>
                </c:pt>
                <c:pt idx="17117">
                  <c:v>0.93264248704663211</c:v>
                </c:pt>
                <c:pt idx="17118">
                  <c:v>0.93569033831149029</c:v>
                </c:pt>
                <c:pt idx="17119">
                  <c:v>0.93569033831149029</c:v>
                </c:pt>
                <c:pt idx="17120">
                  <c:v>0.93264248704663211</c:v>
                </c:pt>
                <c:pt idx="17121">
                  <c:v>0.93569033831149029</c:v>
                </c:pt>
                <c:pt idx="17122">
                  <c:v>0.93264248704663211</c:v>
                </c:pt>
                <c:pt idx="17123">
                  <c:v>0.93264248704663211</c:v>
                </c:pt>
                <c:pt idx="17124">
                  <c:v>0.93264248704663211</c:v>
                </c:pt>
                <c:pt idx="17125">
                  <c:v>0.93264248704663211</c:v>
                </c:pt>
                <c:pt idx="17126">
                  <c:v>0.93264248704663211</c:v>
                </c:pt>
                <c:pt idx="17127">
                  <c:v>0.93264248704663211</c:v>
                </c:pt>
                <c:pt idx="17128">
                  <c:v>0.9295946357817737</c:v>
                </c:pt>
                <c:pt idx="17129">
                  <c:v>0.93264248704663211</c:v>
                </c:pt>
                <c:pt idx="17130">
                  <c:v>0.9295946357817737</c:v>
                </c:pt>
                <c:pt idx="17131">
                  <c:v>0.9295946357817737</c:v>
                </c:pt>
                <c:pt idx="17132">
                  <c:v>0.9295946357817737</c:v>
                </c:pt>
                <c:pt idx="17133">
                  <c:v>0.9295946357817737</c:v>
                </c:pt>
                <c:pt idx="17134">
                  <c:v>0.9295946357817737</c:v>
                </c:pt>
                <c:pt idx="17135">
                  <c:v>0.9295946357817737</c:v>
                </c:pt>
                <c:pt idx="17136">
                  <c:v>0.9295946357817737</c:v>
                </c:pt>
                <c:pt idx="17137">
                  <c:v>0.9295946357817737</c:v>
                </c:pt>
                <c:pt idx="17138">
                  <c:v>0.9295946357817737</c:v>
                </c:pt>
                <c:pt idx="17139">
                  <c:v>0.9295946357817737</c:v>
                </c:pt>
                <c:pt idx="17140">
                  <c:v>0.9295946357817737</c:v>
                </c:pt>
                <c:pt idx="17141">
                  <c:v>0.9295946357817737</c:v>
                </c:pt>
                <c:pt idx="17142">
                  <c:v>0.92654678451691552</c:v>
                </c:pt>
                <c:pt idx="17143">
                  <c:v>0.92654678451691552</c:v>
                </c:pt>
                <c:pt idx="17144">
                  <c:v>0.92654678451691552</c:v>
                </c:pt>
                <c:pt idx="17145">
                  <c:v>0.92654678451691552</c:v>
                </c:pt>
                <c:pt idx="17146">
                  <c:v>0.92654678451691552</c:v>
                </c:pt>
                <c:pt idx="17147">
                  <c:v>0.9295946357817737</c:v>
                </c:pt>
                <c:pt idx="17148">
                  <c:v>0.92654678451691552</c:v>
                </c:pt>
                <c:pt idx="17149">
                  <c:v>0.92654678451691552</c:v>
                </c:pt>
                <c:pt idx="17150">
                  <c:v>0.92654678451691552</c:v>
                </c:pt>
                <c:pt idx="17151">
                  <c:v>0.92654678451691552</c:v>
                </c:pt>
                <c:pt idx="17152">
                  <c:v>0.92654678451691552</c:v>
                </c:pt>
                <c:pt idx="17153">
                  <c:v>0.92654678451691552</c:v>
                </c:pt>
                <c:pt idx="17154">
                  <c:v>0.92654678451691552</c:v>
                </c:pt>
                <c:pt idx="17155">
                  <c:v>0.92654678451691552</c:v>
                </c:pt>
                <c:pt idx="17156">
                  <c:v>0.92654678451691552</c:v>
                </c:pt>
                <c:pt idx="17157">
                  <c:v>0.92654678451691552</c:v>
                </c:pt>
                <c:pt idx="17158">
                  <c:v>0.92654678451691552</c:v>
                </c:pt>
                <c:pt idx="17159">
                  <c:v>0.92654678451691552</c:v>
                </c:pt>
                <c:pt idx="17160">
                  <c:v>0.92654678451691552</c:v>
                </c:pt>
                <c:pt idx="17161">
                  <c:v>0.92654678451691552</c:v>
                </c:pt>
                <c:pt idx="17162">
                  <c:v>0.92654678451691552</c:v>
                </c:pt>
                <c:pt idx="17163">
                  <c:v>0.92349893325205723</c:v>
                </c:pt>
                <c:pt idx="17164">
                  <c:v>0.92349893325205723</c:v>
                </c:pt>
                <c:pt idx="17165">
                  <c:v>0.92654678451691552</c:v>
                </c:pt>
                <c:pt idx="17166">
                  <c:v>0.92654678451691552</c:v>
                </c:pt>
                <c:pt idx="17167">
                  <c:v>0.92654678451691552</c:v>
                </c:pt>
                <c:pt idx="17168">
                  <c:v>0.92349893325205723</c:v>
                </c:pt>
                <c:pt idx="17169">
                  <c:v>0.92654678451691552</c:v>
                </c:pt>
                <c:pt idx="17170">
                  <c:v>0.92654678451691552</c:v>
                </c:pt>
                <c:pt idx="17171">
                  <c:v>0.92654678451691552</c:v>
                </c:pt>
                <c:pt idx="17172">
                  <c:v>0.92654678451691552</c:v>
                </c:pt>
                <c:pt idx="17173">
                  <c:v>0.92654678451691552</c:v>
                </c:pt>
                <c:pt idx="17174">
                  <c:v>0.92654678451691552</c:v>
                </c:pt>
                <c:pt idx="17175">
                  <c:v>0.92349893325205723</c:v>
                </c:pt>
                <c:pt idx="17176">
                  <c:v>0.92654678451691552</c:v>
                </c:pt>
                <c:pt idx="17177">
                  <c:v>0.92654678451691552</c:v>
                </c:pt>
                <c:pt idx="17178">
                  <c:v>0.92349893325205723</c:v>
                </c:pt>
                <c:pt idx="17179">
                  <c:v>0.92349893325205723</c:v>
                </c:pt>
                <c:pt idx="17180">
                  <c:v>0.92349893325205723</c:v>
                </c:pt>
                <c:pt idx="17181">
                  <c:v>0.92654678451691552</c:v>
                </c:pt>
                <c:pt idx="17182">
                  <c:v>0.92654678451691552</c:v>
                </c:pt>
                <c:pt idx="17183">
                  <c:v>0.92349893325205723</c:v>
                </c:pt>
                <c:pt idx="17184">
                  <c:v>0.92349893325205723</c:v>
                </c:pt>
                <c:pt idx="17185">
                  <c:v>0.92349893325205723</c:v>
                </c:pt>
                <c:pt idx="17186">
                  <c:v>0.92349893325205723</c:v>
                </c:pt>
                <c:pt idx="17187">
                  <c:v>0.92654678451691552</c:v>
                </c:pt>
                <c:pt idx="17188">
                  <c:v>0.92654678451691552</c:v>
                </c:pt>
                <c:pt idx="17189">
                  <c:v>0.92654678451691552</c:v>
                </c:pt>
                <c:pt idx="17190">
                  <c:v>0.92349893325205723</c:v>
                </c:pt>
                <c:pt idx="17191">
                  <c:v>0.92349893325205723</c:v>
                </c:pt>
                <c:pt idx="17192">
                  <c:v>0.92349893325205723</c:v>
                </c:pt>
                <c:pt idx="17193">
                  <c:v>0.92349893325205723</c:v>
                </c:pt>
                <c:pt idx="17194">
                  <c:v>0.92349893325205723</c:v>
                </c:pt>
                <c:pt idx="17195">
                  <c:v>0.92349893325205723</c:v>
                </c:pt>
                <c:pt idx="17196">
                  <c:v>0.92349893325205723</c:v>
                </c:pt>
                <c:pt idx="17197">
                  <c:v>0.92349893325205723</c:v>
                </c:pt>
                <c:pt idx="17198">
                  <c:v>0.92349893325205723</c:v>
                </c:pt>
                <c:pt idx="17199">
                  <c:v>0.92349893325205723</c:v>
                </c:pt>
                <c:pt idx="17200">
                  <c:v>0.92654678451691552</c:v>
                </c:pt>
                <c:pt idx="17201">
                  <c:v>0.92349893325205723</c:v>
                </c:pt>
                <c:pt idx="17202">
                  <c:v>0.92654678451691552</c:v>
                </c:pt>
                <c:pt idx="17203">
                  <c:v>0.92654678451691552</c:v>
                </c:pt>
                <c:pt idx="17204">
                  <c:v>0.92654678451691552</c:v>
                </c:pt>
                <c:pt idx="17205">
                  <c:v>0.92654678451691552</c:v>
                </c:pt>
                <c:pt idx="17206">
                  <c:v>0.92654678451691552</c:v>
                </c:pt>
                <c:pt idx="17207">
                  <c:v>0.92654678451691552</c:v>
                </c:pt>
                <c:pt idx="17208">
                  <c:v>0.92654678451691552</c:v>
                </c:pt>
                <c:pt idx="17209">
                  <c:v>0.92349893325205723</c:v>
                </c:pt>
                <c:pt idx="17210">
                  <c:v>0.92654678451691552</c:v>
                </c:pt>
                <c:pt idx="17211">
                  <c:v>0.92654678451691552</c:v>
                </c:pt>
                <c:pt idx="17212">
                  <c:v>0.92654678451691552</c:v>
                </c:pt>
                <c:pt idx="17213">
                  <c:v>0.92349893325205723</c:v>
                </c:pt>
                <c:pt idx="17214">
                  <c:v>0.92349893325205723</c:v>
                </c:pt>
                <c:pt idx="17215">
                  <c:v>0.92654678451691552</c:v>
                </c:pt>
                <c:pt idx="17216">
                  <c:v>0.92349893325205723</c:v>
                </c:pt>
                <c:pt idx="17217">
                  <c:v>0.92654678451691552</c:v>
                </c:pt>
                <c:pt idx="17218">
                  <c:v>0.92654678451691552</c:v>
                </c:pt>
                <c:pt idx="17219">
                  <c:v>0.92654678451691552</c:v>
                </c:pt>
                <c:pt idx="17220">
                  <c:v>0.92654678451691552</c:v>
                </c:pt>
                <c:pt idx="17221">
                  <c:v>0.92654678451691552</c:v>
                </c:pt>
                <c:pt idx="17222">
                  <c:v>0.92654678451691552</c:v>
                </c:pt>
                <c:pt idx="17223">
                  <c:v>0.92654678451691552</c:v>
                </c:pt>
                <c:pt idx="17224">
                  <c:v>0.92654678451691552</c:v>
                </c:pt>
                <c:pt idx="17225">
                  <c:v>0.92654678451691552</c:v>
                </c:pt>
                <c:pt idx="17226">
                  <c:v>0.92654678451691552</c:v>
                </c:pt>
                <c:pt idx="17227">
                  <c:v>0.92654678451691552</c:v>
                </c:pt>
                <c:pt idx="17228">
                  <c:v>0.92654678451691552</c:v>
                </c:pt>
                <c:pt idx="17229">
                  <c:v>0.92654678451691552</c:v>
                </c:pt>
                <c:pt idx="17230">
                  <c:v>0.92654678451691552</c:v>
                </c:pt>
                <c:pt idx="17231">
                  <c:v>0.92654678451691552</c:v>
                </c:pt>
                <c:pt idx="17232">
                  <c:v>0.92654678451691552</c:v>
                </c:pt>
                <c:pt idx="17233">
                  <c:v>0.92654678451691552</c:v>
                </c:pt>
                <c:pt idx="17234">
                  <c:v>0.92654678451691552</c:v>
                </c:pt>
                <c:pt idx="17235">
                  <c:v>0.92349893325205723</c:v>
                </c:pt>
                <c:pt idx="17236">
                  <c:v>0.92654678451691552</c:v>
                </c:pt>
                <c:pt idx="17237">
                  <c:v>0.92654678451691552</c:v>
                </c:pt>
                <c:pt idx="17238">
                  <c:v>0.92349893325205723</c:v>
                </c:pt>
                <c:pt idx="17239">
                  <c:v>0.92349893325205723</c:v>
                </c:pt>
                <c:pt idx="17240">
                  <c:v>0.92349893325205723</c:v>
                </c:pt>
                <c:pt idx="17241">
                  <c:v>0.92349893325205723</c:v>
                </c:pt>
                <c:pt idx="17242">
                  <c:v>0.92349893325205723</c:v>
                </c:pt>
                <c:pt idx="17243">
                  <c:v>0.92349893325205723</c:v>
                </c:pt>
                <c:pt idx="17244">
                  <c:v>0.92654678451691552</c:v>
                </c:pt>
                <c:pt idx="17245">
                  <c:v>0.92654678451691552</c:v>
                </c:pt>
                <c:pt idx="17246">
                  <c:v>0.92349893325205723</c:v>
                </c:pt>
                <c:pt idx="17247">
                  <c:v>0.92349893325205723</c:v>
                </c:pt>
                <c:pt idx="17248">
                  <c:v>0.92349893325205723</c:v>
                </c:pt>
                <c:pt idx="17249">
                  <c:v>0.92349893325205723</c:v>
                </c:pt>
                <c:pt idx="17250">
                  <c:v>0.92349893325205723</c:v>
                </c:pt>
                <c:pt idx="17251">
                  <c:v>0.92349893325205723</c:v>
                </c:pt>
                <c:pt idx="17252">
                  <c:v>0.92349893325205723</c:v>
                </c:pt>
                <c:pt idx="17253">
                  <c:v>0.92349893325205723</c:v>
                </c:pt>
                <c:pt idx="17254">
                  <c:v>0.92349893325205723</c:v>
                </c:pt>
                <c:pt idx="17255">
                  <c:v>0.92349893325205723</c:v>
                </c:pt>
                <c:pt idx="17256">
                  <c:v>0.92349893325205723</c:v>
                </c:pt>
                <c:pt idx="17257">
                  <c:v>0.92349893325205723</c:v>
                </c:pt>
                <c:pt idx="17258">
                  <c:v>0.92349893325205723</c:v>
                </c:pt>
                <c:pt idx="17259">
                  <c:v>0.92045108198719894</c:v>
                </c:pt>
                <c:pt idx="17260">
                  <c:v>0.92349893325205723</c:v>
                </c:pt>
                <c:pt idx="17261">
                  <c:v>0.92045108198719894</c:v>
                </c:pt>
                <c:pt idx="17262">
                  <c:v>0.92045108198719894</c:v>
                </c:pt>
                <c:pt idx="17263">
                  <c:v>0.92045108198719894</c:v>
                </c:pt>
                <c:pt idx="17264">
                  <c:v>0.92045108198719894</c:v>
                </c:pt>
                <c:pt idx="17265">
                  <c:v>0.92045108198719894</c:v>
                </c:pt>
                <c:pt idx="17266">
                  <c:v>0.92045108198719894</c:v>
                </c:pt>
                <c:pt idx="17267">
                  <c:v>0.92045108198719894</c:v>
                </c:pt>
                <c:pt idx="17268">
                  <c:v>0.92045108198719894</c:v>
                </c:pt>
                <c:pt idx="17269">
                  <c:v>0.92045108198719894</c:v>
                </c:pt>
                <c:pt idx="17270">
                  <c:v>0.92045108198719894</c:v>
                </c:pt>
                <c:pt idx="17271">
                  <c:v>0.92045108198719894</c:v>
                </c:pt>
                <c:pt idx="17272">
                  <c:v>0.92045108198719894</c:v>
                </c:pt>
                <c:pt idx="17273">
                  <c:v>0.92045108198719894</c:v>
                </c:pt>
                <c:pt idx="17274">
                  <c:v>0.92045108198719894</c:v>
                </c:pt>
                <c:pt idx="17275">
                  <c:v>0.92045108198719894</c:v>
                </c:pt>
                <c:pt idx="17276">
                  <c:v>0.92045108198719894</c:v>
                </c:pt>
                <c:pt idx="17277">
                  <c:v>0.91740323072234065</c:v>
                </c:pt>
                <c:pt idx="17278">
                  <c:v>0.91740323072234065</c:v>
                </c:pt>
                <c:pt idx="17279">
                  <c:v>0.91740323072234065</c:v>
                </c:pt>
                <c:pt idx="17280">
                  <c:v>0.91740323072234065</c:v>
                </c:pt>
                <c:pt idx="17281">
                  <c:v>0.91740323072234065</c:v>
                </c:pt>
                <c:pt idx="17282">
                  <c:v>0.91740323072234065</c:v>
                </c:pt>
                <c:pt idx="17283">
                  <c:v>0.91740323072234065</c:v>
                </c:pt>
                <c:pt idx="17284">
                  <c:v>0.91740323072234065</c:v>
                </c:pt>
                <c:pt idx="17285">
                  <c:v>0.91435537945748246</c:v>
                </c:pt>
                <c:pt idx="17286">
                  <c:v>0.91435537945748246</c:v>
                </c:pt>
                <c:pt idx="17287">
                  <c:v>0.91435537945748246</c:v>
                </c:pt>
                <c:pt idx="17288">
                  <c:v>0.91435537945748246</c:v>
                </c:pt>
                <c:pt idx="17289">
                  <c:v>0.91435537945748246</c:v>
                </c:pt>
                <c:pt idx="17290">
                  <c:v>0.91435537945748246</c:v>
                </c:pt>
                <c:pt idx="17291">
                  <c:v>0.91435537945748246</c:v>
                </c:pt>
                <c:pt idx="17292">
                  <c:v>0.91435537945748246</c:v>
                </c:pt>
                <c:pt idx="17293">
                  <c:v>0.91435537945748246</c:v>
                </c:pt>
                <c:pt idx="17294">
                  <c:v>0.91435537945748246</c:v>
                </c:pt>
                <c:pt idx="17295">
                  <c:v>0.91435537945748246</c:v>
                </c:pt>
                <c:pt idx="17296">
                  <c:v>0.91130752819262417</c:v>
                </c:pt>
                <c:pt idx="17297">
                  <c:v>0.91130752819262417</c:v>
                </c:pt>
                <c:pt idx="17298">
                  <c:v>0.91130752819262417</c:v>
                </c:pt>
                <c:pt idx="17299">
                  <c:v>0.91130752819262417</c:v>
                </c:pt>
                <c:pt idx="17300">
                  <c:v>0.91130752819262417</c:v>
                </c:pt>
                <c:pt idx="17301">
                  <c:v>0.91130752819262417</c:v>
                </c:pt>
                <c:pt idx="17302">
                  <c:v>0.91130752819262417</c:v>
                </c:pt>
                <c:pt idx="17303">
                  <c:v>0.91130752819262417</c:v>
                </c:pt>
                <c:pt idx="17304">
                  <c:v>0.91130752819262417</c:v>
                </c:pt>
                <c:pt idx="17305">
                  <c:v>0.91130752819262417</c:v>
                </c:pt>
                <c:pt idx="17306">
                  <c:v>0.90825967692776588</c:v>
                </c:pt>
                <c:pt idx="17307">
                  <c:v>0.90825967692776588</c:v>
                </c:pt>
                <c:pt idx="17308">
                  <c:v>0.90825967692776588</c:v>
                </c:pt>
                <c:pt idx="17309">
                  <c:v>0.90825967692776588</c:v>
                </c:pt>
                <c:pt idx="17310">
                  <c:v>0.90825967692776588</c:v>
                </c:pt>
                <c:pt idx="17311">
                  <c:v>0.90825967692776588</c:v>
                </c:pt>
                <c:pt idx="17312">
                  <c:v>0.90825967692776588</c:v>
                </c:pt>
                <c:pt idx="17313">
                  <c:v>0.90825967692776588</c:v>
                </c:pt>
                <c:pt idx="17314">
                  <c:v>0.90825967692776588</c:v>
                </c:pt>
                <c:pt idx="17315">
                  <c:v>0.90825967692776588</c:v>
                </c:pt>
                <c:pt idx="17316">
                  <c:v>0.90825967692776588</c:v>
                </c:pt>
                <c:pt idx="17317">
                  <c:v>0.90825967692776588</c:v>
                </c:pt>
                <c:pt idx="17318">
                  <c:v>0.90825967692776588</c:v>
                </c:pt>
                <c:pt idx="17319">
                  <c:v>0.9052118256629077</c:v>
                </c:pt>
                <c:pt idx="17320">
                  <c:v>0.9052118256629077</c:v>
                </c:pt>
                <c:pt idx="17321">
                  <c:v>0.90825967692776588</c:v>
                </c:pt>
                <c:pt idx="17322">
                  <c:v>0.9052118256629077</c:v>
                </c:pt>
                <c:pt idx="17323">
                  <c:v>0.9052118256629077</c:v>
                </c:pt>
                <c:pt idx="17324">
                  <c:v>0.9052118256629077</c:v>
                </c:pt>
                <c:pt idx="17325">
                  <c:v>0.9052118256629077</c:v>
                </c:pt>
                <c:pt idx="17326">
                  <c:v>0.9052118256629077</c:v>
                </c:pt>
                <c:pt idx="17327">
                  <c:v>0.9052118256629077</c:v>
                </c:pt>
                <c:pt idx="17328">
                  <c:v>0.9052118256629077</c:v>
                </c:pt>
                <c:pt idx="17329">
                  <c:v>0.9021639743980493</c:v>
                </c:pt>
                <c:pt idx="17330">
                  <c:v>0.9021639743980493</c:v>
                </c:pt>
                <c:pt idx="17331">
                  <c:v>0.9021639743980493</c:v>
                </c:pt>
                <c:pt idx="17332">
                  <c:v>0.9052118256629077</c:v>
                </c:pt>
                <c:pt idx="17333">
                  <c:v>0.9052118256629077</c:v>
                </c:pt>
                <c:pt idx="17334">
                  <c:v>0.9021639743980493</c:v>
                </c:pt>
                <c:pt idx="17335">
                  <c:v>0.9021639743980493</c:v>
                </c:pt>
                <c:pt idx="17336">
                  <c:v>0.9021639743980493</c:v>
                </c:pt>
                <c:pt idx="17337">
                  <c:v>0.9021639743980493</c:v>
                </c:pt>
                <c:pt idx="17338">
                  <c:v>0.9021639743980493</c:v>
                </c:pt>
                <c:pt idx="17339">
                  <c:v>0.9021639743980493</c:v>
                </c:pt>
                <c:pt idx="17340">
                  <c:v>0.9021639743980493</c:v>
                </c:pt>
                <c:pt idx="17341">
                  <c:v>0.9021639743980493</c:v>
                </c:pt>
                <c:pt idx="17342">
                  <c:v>0.9021639743980493</c:v>
                </c:pt>
                <c:pt idx="17343">
                  <c:v>0.89911612313319111</c:v>
                </c:pt>
                <c:pt idx="17344">
                  <c:v>0.89911612313319111</c:v>
                </c:pt>
                <c:pt idx="17345">
                  <c:v>0.89911612313319111</c:v>
                </c:pt>
                <c:pt idx="17346">
                  <c:v>0.89911612313319111</c:v>
                </c:pt>
                <c:pt idx="17347">
                  <c:v>0.89911612313319111</c:v>
                </c:pt>
                <c:pt idx="17348">
                  <c:v>0.89911612313319111</c:v>
                </c:pt>
                <c:pt idx="17349">
                  <c:v>0.89911612313319111</c:v>
                </c:pt>
                <c:pt idx="17350">
                  <c:v>0.89911612313319111</c:v>
                </c:pt>
                <c:pt idx="17351">
                  <c:v>0.89911612313319111</c:v>
                </c:pt>
                <c:pt idx="17352">
                  <c:v>0.89911612313319111</c:v>
                </c:pt>
                <c:pt idx="17353">
                  <c:v>0.89606827186833282</c:v>
                </c:pt>
                <c:pt idx="17354">
                  <c:v>0.89606827186833282</c:v>
                </c:pt>
                <c:pt idx="17355">
                  <c:v>0.89911612313319111</c:v>
                </c:pt>
                <c:pt idx="17356">
                  <c:v>0.89911612313319111</c:v>
                </c:pt>
                <c:pt idx="17357">
                  <c:v>0.89911612313319111</c:v>
                </c:pt>
                <c:pt idx="17358">
                  <c:v>0.89911612313319111</c:v>
                </c:pt>
                <c:pt idx="17359">
                  <c:v>0.89911612313319111</c:v>
                </c:pt>
                <c:pt idx="17360">
                  <c:v>0.89606827186833282</c:v>
                </c:pt>
                <c:pt idx="17361">
                  <c:v>0.89606827186833282</c:v>
                </c:pt>
                <c:pt idx="17362">
                  <c:v>0.89606827186833282</c:v>
                </c:pt>
                <c:pt idx="17363">
                  <c:v>0.89606827186833282</c:v>
                </c:pt>
                <c:pt idx="17364">
                  <c:v>0.89606827186833282</c:v>
                </c:pt>
                <c:pt idx="17365">
                  <c:v>0.89606827186833282</c:v>
                </c:pt>
                <c:pt idx="17366">
                  <c:v>0.89606827186833282</c:v>
                </c:pt>
                <c:pt idx="17367">
                  <c:v>0.89606827186833282</c:v>
                </c:pt>
                <c:pt idx="17368">
                  <c:v>0.89606827186833282</c:v>
                </c:pt>
                <c:pt idx="17369">
                  <c:v>0.89606827186833282</c:v>
                </c:pt>
                <c:pt idx="17370">
                  <c:v>0.89606827186833282</c:v>
                </c:pt>
                <c:pt idx="17371">
                  <c:v>0.89606827186833282</c:v>
                </c:pt>
                <c:pt idx="17372">
                  <c:v>0.89606827186833282</c:v>
                </c:pt>
                <c:pt idx="17373">
                  <c:v>0.89606827186833282</c:v>
                </c:pt>
                <c:pt idx="17374">
                  <c:v>0.89606827186833282</c:v>
                </c:pt>
                <c:pt idx="17375">
                  <c:v>0.89606827186833282</c:v>
                </c:pt>
                <c:pt idx="17376">
                  <c:v>0.89606827186833282</c:v>
                </c:pt>
                <c:pt idx="17377">
                  <c:v>0.89606827186833282</c:v>
                </c:pt>
                <c:pt idx="17378">
                  <c:v>0.89606827186833282</c:v>
                </c:pt>
                <c:pt idx="17379">
                  <c:v>0.89606827186833282</c:v>
                </c:pt>
                <c:pt idx="17380">
                  <c:v>0.89606827186833282</c:v>
                </c:pt>
                <c:pt idx="17381">
                  <c:v>0.89911612313319111</c:v>
                </c:pt>
                <c:pt idx="17382">
                  <c:v>0.89911612313319111</c:v>
                </c:pt>
                <c:pt idx="17383">
                  <c:v>0.89606827186833282</c:v>
                </c:pt>
                <c:pt idx="17384">
                  <c:v>0.89606827186833282</c:v>
                </c:pt>
                <c:pt idx="17385">
                  <c:v>0.89606827186833282</c:v>
                </c:pt>
                <c:pt idx="17386">
                  <c:v>0.89606827186833282</c:v>
                </c:pt>
                <c:pt idx="17387">
                  <c:v>0.89606827186833282</c:v>
                </c:pt>
                <c:pt idx="17388">
                  <c:v>0.89606827186833282</c:v>
                </c:pt>
                <c:pt idx="17389">
                  <c:v>0.89606827186833282</c:v>
                </c:pt>
                <c:pt idx="17390">
                  <c:v>0.89606827186833282</c:v>
                </c:pt>
                <c:pt idx="17391">
                  <c:v>0.89606827186833282</c:v>
                </c:pt>
                <c:pt idx="17392">
                  <c:v>0.89606827186833282</c:v>
                </c:pt>
                <c:pt idx="17393">
                  <c:v>0.89606827186833282</c:v>
                </c:pt>
                <c:pt idx="17394">
                  <c:v>0.89606827186833282</c:v>
                </c:pt>
                <c:pt idx="17395">
                  <c:v>0.89606827186833282</c:v>
                </c:pt>
                <c:pt idx="17396">
                  <c:v>0.89911612313319111</c:v>
                </c:pt>
                <c:pt idx="17397">
                  <c:v>0.89911612313319111</c:v>
                </c:pt>
                <c:pt idx="17398">
                  <c:v>0.89911612313319111</c:v>
                </c:pt>
                <c:pt idx="17399">
                  <c:v>0.89606827186833282</c:v>
                </c:pt>
                <c:pt idx="17400">
                  <c:v>0.89606827186833282</c:v>
                </c:pt>
                <c:pt idx="17401">
                  <c:v>0.89911612313319111</c:v>
                </c:pt>
                <c:pt idx="17402">
                  <c:v>0.89911612313319111</c:v>
                </c:pt>
                <c:pt idx="17403">
                  <c:v>0.89911612313319111</c:v>
                </c:pt>
                <c:pt idx="17404">
                  <c:v>0.89911612313319111</c:v>
                </c:pt>
                <c:pt idx="17405">
                  <c:v>0.89911612313319111</c:v>
                </c:pt>
                <c:pt idx="17406">
                  <c:v>0.89911612313319111</c:v>
                </c:pt>
                <c:pt idx="17407">
                  <c:v>0.89911612313319111</c:v>
                </c:pt>
                <c:pt idx="17408">
                  <c:v>0.89911612313319111</c:v>
                </c:pt>
                <c:pt idx="17409">
                  <c:v>0.89911612313319111</c:v>
                </c:pt>
                <c:pt idx="17410">
                  <c:v>0.89911612313319111</c:v>
                </c:pt>
                <c:pt idx="17411">
                  <c:v>0.89911612313319111</c:v>
                </c:pt>
                <c:pt idx="17412">
                  <c:v>0.89911612313319111</c:v>
                </c:pt>
                <c:pt idx="17413">
                  <c:v>0.89911612313319111</c:v>
                </c:pt>
                <c:pt idx="17414">
                  <c:v>0.89911612313319111</c:v>
                </c:pt>
                <c:pt idx="17415">
                  <c:v>0.89911612313319111</c:v>
                </c:pt>
                <c:pt idx="17416">
                  <c:v>0.89911612313319111</c:v>
                </c:pt>
                <c:pt idx="17417">
                  <c:v>0.89911612313319111</c:v>
                </c:pt>
                <c:pt idx="17418">
                  <c:v>0.89606827186833282</c:v>
                </c:pt>
                <c:pt idx="17419">
                  <c:v>0.89911612313319111</c:v>
                </c:pt>
                <c:pt idx="17420">
                  <c:v>0.89911612313319111</c:v>
                </c:pt>
                <c:pt idx="17421">
                  <c:v>0.89911612313319111</c:v>
                </c:pt>
                <c:pt idx="17422">
                  <c:v>0.89911612313319111</c:v>
                </c:pt>
                <c:pt idx="17423">
                  <c:v>0.89911612313319111</c:v>
                </c:pt>
                <c:pt idx="17424">
                  <c:v>0.89911612313319111</c:v>
                </c:pt>
                <c:pt idx="17425">
                  <c:v>0.89911612313319111</c:v>
                </c:pt>
                <c:pt idx="17426">
                  <c:v>0.89911612313319111</c:v>
                </c:pt>
                <c:pt idx="17427">
                  <c:v>0.89911612313319111</c:v>
                </c:pt>
                <c:pt idx="17428">
                  <c:v>0.89911612313319111</c:v>
                </c:pt>
                <c:pt idx="17429">
                  <c:v>0.89911612313319111</c:v>
                </c:pt>
                <c:pt idx="17430">
                  <c:v>0.89911612313319111</c:v>
                </c:pt>
                <c:pt idx="17431">
                  <c:v>0.89911612313319111</c:v>
                </c:pt>
                <c:pt idx="17432">
                  <c:v>0.89911612313319111</c:v>
                </c:pt>
                <c:pt idx="17433">
                  <c:v>0.89911612313319111</c:v>
                </c:pt>
                <c:pt idx="17434">
                  <c:v>0.89911612313319111</c:v>
                </c:pt>
                <c:pt idx="17435">
                  <c:v>0.89911612313319111</c:v>
                </c:pt>
                <c:pt idx="17436">
                  <c:v>0.89911612313319111</c:v>
                </c:pt>
                <c:pt idx="17437">
                  <c:v>0.89911612313319111</c:v>
                </c:pt>
                <c:pt idx="17438">
                  <c:v>0.89911612313319111</c:v>
                </c:pt>
                <c:pt idx="17439">
                  <c:v>0.89911612313319111</c:v>
                </c:pt>
                <c:pt idx="17440">
                  <c:v>0.89911612313319111</c:v>
                </c:pt>
                <c:pt idx="17441">
                  <c:v>0.89911612313319111</c:v>
                </c:pt>
                <c:pt idx="17442">
                  <c:v>0.89911612313319111</c:v>
                </c:pt>
                <c:pt idx="17443">
                  <c:v>0.89911612313319111</c:v>
                </c:pt>
                <c:pt idx="17444">
                  <c:v>0.89911612313319111</c:v>
                </c:pt>
                <c:pt idx="17445">
                  <c:v>0.89911612313319111</c:v>
                </c:pt>
                <c:pt idx="17446">
                  <c:v>0.89911612313319111</c:v>
                </c:pt>
                <c:pt idx="17447">
                  <c:v>0.89911612313319111</c:v>
                </c:pt>
                <c:pt idx="17448">
                  <c:v>0.89911612313319111</c:v>
                </c:pt>
                <c:pt idx="17449">
                  <c:v>0.89911612313319111</c:v>
                </c:pt>
                <c:pt idx="17450">
                  <c:v>0.89911612313319111</c:v>
                </c:pt>
                <c:pt idx="17451">
                  <c:v>0.89911612313319111</c:v>
                </c:pt>
                <c:pt idx="17452">
                  <c:v>0.89911612313319111</c:v>
                </c:pt>
                <c:pt idx="17453">
                  <c:v>0.89911612313319111</c:v>
                </c:pt>
                <c:pt idx="17454">
                  <c:v>0.89911612313319111</c:v>
                </c:pt>
                <c:pt idx="17455">
                  <c:v>0.89911612313319111</c:v>
                </c:pt>
                <c:pt idx="17456">
                  <c:v>0.89911612313319111</c:v>
                </c:pt>
                <c:pt idx="17457">
                  <c:v>0.89911612313319111</c:v>
                </c:pt>
                <c:pt idx="17458">
                  <c:v>0.89911612313319111</c:v>
                </c:pt>
                <c:pt idx="17459">
                  <c:v>0.89911612313319111</c:v>
                </c:pt>
                <c:pt idx="17460">
                  <c:v>0.89911612313319111</c:v>
                </c:pt>
                <c:pt idx="17461">
                  <c:v>0.89911612313319111</c:v>
                </c:pt>
                <c:pt idx="17462">
                  <c:v>0.89911612313319111</c:v>
                </c:pt>
                <c:pt idx="17463">
                  <c:v>0.89606827186833282</c:v>
                </c:pt>
                <c:pt idx="17464">
                  <c:v>0.89911612313319111</c:v>
                </c:pt>
                <c:pt idx="17465">
                  <c:v>0.89606827186833282</c:v>
                </c:pt>
                <c:pt idx="17466">
                  <c:v>0.89606827186833282</c:v>
                </c:pt>
                <c:pt idx="17467">
                  <c:v>0.89606827186833282</c:v>
                </c:pt>
                <c:pt idx="17468">
                  <c:v>0.89606827186833282</c:v>
                </c:pt>
                <c:pt idx="17469">
                  <c:v>0.89606827186833282</c:v>
                </c:pt>
                <c:pt idx="17470">
                  <c:v>0.89606827186833282</c:v>
                </c:pt>
                <c:pt idx="17471">
                  <c:v>0.89606827186833282</c:v>
                </c:pt>
                <c:pt idx="17472">
                  <c:v>0.89606827186833282</c:v>
                </c:pt>
                <c:pt idx="17473">
                  <c:v>0.89606827186833282</c:v>
                </c:pt>
                <c:pt idx="17474">
                  <c:v>0.89606827186833282</c:v>
                </c:pt>
                <c:pt idx="17475">
                  <c:v>0.89606827186833282</c:v>
                </c:pt>
                <c:pt idx="17476">
                  <c:v>0.89606827186833282</c:v>
                </c:pt>
                <c:pt idx="17477">
                  <c:v>0.89606827186833282</c:v>
                </c:pt>
                <c:pt idx="17478">
                  <c:v>0.89606827186833282</c:v>
                </c:pt>
                <c:pt idx="17479">
                  <c:v>0.89606827186833282</c:v>
                </c:pt>
                <c:pt idx="17480">
                  <c:v>0.89606827186833282</c:v>
                </c:pt>
                <c:pt idx="17481">
                  <c:v>0.89606827186833282</c:v>
                </c:pt>
                <c:pt idx="17482">
                  <c:v>0.89606827186833282</c:v>
                </c:pt>
                <c:pt idx="17483">
                  <c:v>0.89606827186833282</c:v>
                </c:pt>
                <c:pt idx="17484">
                  <c:v>0.89606827186833282</c:v>
                </c:pt>
                <c:pt idx="17485">
                  <c:v>0.89606827186833282</c:v>
                </c:pt>
                <c:pt idx="17486">
                  <c:v>0.89606827186833282</c:v>
                </c:pt>
                <c:pt idx="17487">
                  <c:v>0.89606827186833282</c:v>
                </c:pt>
                <c:pt idx="17488">
                  <c:v>0.89606827186833282</c:v>
                </c:pt>
                <c:pt idx="17489">
                  <c:v>0.89606827186833282</c:v>
                </c:pt>
                <c:pt idx="17490">
                  <c:v>0.89606827186833282</c:v>
                </c:pt>
                <c:pt idx="17491">
                  <c:v>0.89606827186833282</c:v>
                </c:pt>
                <c:pt idx="17492">
                  <c:v>0.89606827186833282</c:v>
                </c:pt>
                <c:pt idx="17493">
                  <c:v>0.89606827186833282</c:v>
                </c:pt>
                <c:pt idx="17494">
                  <c:v>0.89606827186833282</c:v>
                </c:pt>
                <c:pt idx="17495">
                  <c:v>0.89606827186833282</c:v>
                </c:pt>
                <c:pt idx="17496">
                  <c:v>0.89606827186833282</c:v>
                </c:pt>
                <c:pt idx="17497">
                  <c:v>0.89302042060347453</c:v>
                </c:pt>
                <c:pt idx="17498">
                  <c:v>0.89302042060347453</c:v>
                </c:pt>
                <c:pt idx="17499">
                  <c:v>0.89606827186833282</c:v>
                </c:pt>
                <c:pt idx="17500">
                  <c:v>0.89302042060347453</c:v>
                </c:pt>
                <c:pt idx="17501">
                  <c:v>0.89606827186833282</c:v>
                </c:pt>
                <c:pt idx="17502">
                  <c:v>0.89606827186833282</c:v>
                </c:pt>
                <c:pt idx="17503">
                  <c:v>0.89606827186833282</c:v>
                </c:pt>
                <c:pt idx="17504">
                  <c:v>0.89606827186833282</c:v>
                </c:pt>
                <c:pt idx="17505">
                  <c:v>0.89606827186833282</c:v>
                </c:pt>
                <c:pt idx="17506">
                  <c:v>0.89606827186833282</c:v>
                </c:pt>
                <c:pt idx="17507">
                  <c:v>0.89606827186833282</c:v>
                </c:pt>
                <c:pt idx="17508">
                  <c:v>0.89606827186833282</c:v>
                </c:pt>
                <c:pt idx="17509">
                  <c:v>0.89606827186833282</c:v>
                </c:pt>
                <c:pt idx="17510">
                  <c:v>0.89606827186833282</c:v>
                </c:pt>
                <c:pt idx="17511">
                  <c:v>0.89606827186833282</c:v>
                </c:pt>
                <c:pt idx="17512">
                  <c:v>0.89606827186833282</c:v>
                </c:pt>
                <c:pt idx="17513">
                  <c:v>0.89606827186833282</c:v>
                </c:pt>
                <c:pt idx="17514">
                  <c:v>0.89606827186833282</c:v>
                </c:pt>
                <c:pt idx="17515">
                  <c:v>0.89606827186833282</c:v>
                </c:pt>
                <c:pt idx="17516">
                  <c:v>0.89302042060347453</c:v>
                </c:pt>
                <c:pt idx="17517">
                  <c:v>0.89606827186833282</c:v>
                </c:pt>
                <c:pt idx="17518">
                  <c:v>0.89606827186833282</c:v>
                </c:pt>
                <c:pt idx="17519">
                  <c:v>0.89606827186833282</c:v>
                </c:pt>
                <c:pt idx="17520">
                  <c:v>0.89606827186833282</c:v>
                </c:pt>
                <c:pt idx="17521">
                  <c:v>0.89606827186833282</c:v>
                </c:pt>
                <c:pt idx="17522">
                  <c:v>0.89606827186833282</c:v>
                </c:pt>
                <c:pt idx="17523">
                  <c:v>0.89606827186833282</c:v>
                </c:pt>
                <c:pt idx="17524">
                  <c:v>0.89606827186833282</c:v>
                </c:pt>
                <c:pt idx="17525">
                  <c:v>0.89302042060347453</c:v>
                </c:pt>
                <c:pt idx="17526">
                  <c:v>0.89606827186833282</c:v>
                </c:pt>
                <c:pt idx="17527">
                  <c:v>0.89302042060347453</c:v>
                </c:pt>
                <c:pt idx="17528">
                  <c:v>0.89606827186833282</c:v>
                </c:pt>
                <c:pt idx="17529">
                  <c:v>0.89606827186833282</c:v>
                </c:pt>
                <c:pt idx="17530">
                  <c:v>0.89606827186833282</c:v>
                </c:pt>
                <c:pt idx="17531">
                  <c:v>0.89606827186833282</c:v>
                </c:pt>
                <c:pt idx="17532">
                  <c:v>0.89911612313319111</c:v>
                </c:pt>
                <c:pt idx="17533">
                  <c:v>0.89606827186833282</c:v>
                </c:pt>
                <c:pt idx="17534">
                  <c:v>0.89606827186833282</c:v>
                </c:pt>
                <c:pt idx="17535">
                  <c:v>0.89606827186833282</c:v>
                </c:pt>
                <c:pt idx="17536">
                  <c:v>0.89302042060347453</c:v>
                </c:pt>
                <c:pt idx="17537">
                  <c:v>0.89302042060347453</c:v>
                </c:pt>
                <c:pt idx="17538">
                  <c:v>0.89606827186833282</c:v>
                </c:pt>
                <c:pt idx="17539">
                  <c:v>0.89302042060347453</c:v>
                </c:pt>
                <c:pt idx="17540">
                  <c:v>0.89302042060347453</c:v>
                </c:pt>
                <c:pt idx="17541">
                  <c:v>0.89606827186833282</c:v>
                </c:pt>
                <c:pt idx="17542">
                  <c:v>0.89606827186833282</c:v>
                </c:pt>
                <c:pt idx="17543">
                  <c:v>0.89302042060347453</c:v>
                </c:pt>
                <c:pt idx="17544">
                  <c:v>0.89302042060347453</c:v>
                </c:pt>
                <c:pt idx="17545">
                  <c:v>0.89606827186833282</c:v>
                </c:pt>
                <c:pt idx="17546">
                  <c:v>0.89606827186833282</c:v>
                </c:pt>
                <c:pt idx="17547">
                  <c:v>0.89606827186833282</c:v>
                </c:pt>
                <c:pt idx="17548">
                  <c:v>0.89606827186833282</c:v>
                </c:pt>
                <c:pt idx="17549">
                  <c:v>0.89606827186833282</c:v>
                </c:pt>
                <c:pt idx="17550">
                  <c:v>0.89606827186833282</c:v>
                </c:pt>
                <c:pt idx="17551">
                  <c:v>0.89606827186833282</c:v>
                </c:pt>
                <c:pt idx="17552">
                  <c:v>0.89606827186833282</c:v>
                </c:pt>
                <c:pt idx="17553">
                  <c:v>0.89606827186833282</c:v>
                </c:pt>
                <c:pt idx="17554">
                  <c:v>0.89606827186833282</c:v>
                </c:pt>
                <c:pt idx="17555">
                  <c:v>0.89606827186833282</c:v>
                </c:pt>
                <c:pt idx="17556">
                  <c:v>0.89606827186833282</c:v>
                </c:pt>
                <c:pt idx="17557">
                  <c:v>0.89606827186833282</c:v>
                </c:pt>
                <c:pt idx="17558">
                  <c:v>0.89606827186833282</c:v>
                </c:pt>
                <c:pt idx="17559">
                  <c:v>0.89302042060347453</c:v>
                </c:pt>
                <c:pt idx="17560">
                  <c:v>0.89606827186833282</c:v>
                </c:pt>
                <c:pt idx="17561">
                  <c:v>0.89606827186833282</c:v>
                </c:pt>
                <c:pt idx="17562">
                  <c:v>0.89606827186833282</c:v>
                </c:pt>
                <c:pt idx="17563">
                  <c:v>0.89606827186833282</c:v>
                </c:pt>
                <c:pt idx="17564">
                  <c:v>0.89606827186833282</c:v>
                </c:pt>
                <c:pt idx="17565">
                  <c:v>0.89606827186833282</c:v>
                </c:pt>
                <c:pt idx="17566">
                  <c:v>0.89606827186833282</c:v>
                </c:pt>
                <c:pt idx="17567">
                  <c:v>0.89606827186833282</c:v>
                </c:pt>
                <c:pt idx="17568">
                  <c:v>0.89606827186833282</c:v>
                </c:pt>
                <c:pt idx="17569">
                  <c:v>0.89606827186833282</c:v>
                </c:pt>
                <c:pt idx="17570">
                  <c:v>0.89606827186833282</c:v>
                </c:pt>
                <c:pt idx="17571">
                  <c:v>0.89606827186833282</c:v>
                </c:pt>
                <c:pt idx="17572">
                  <c:v>0.89606827186833282</c:v>
                </c:pt>
                <c:pt idx="17573">
                  <c:v>0.89302042060347453</c:v>
                </c:pt>
                <c:pt idx="17574">
                  <c:v>0.89606827186833282</c:v>
                </c:pt>
                <c:pt idx="17575">
                  <c:v>0.89606827186833282</c:v>
                </c:pt>
                <c:pt idx="17576">
                  <c:v>0.89606827186833282</c:v>
                </c:pt>
                <c:pt idx="17577">
                  <c:v>0.89606827186833282</c:v>
                </c:pt>
                <c:pt idx="17578">
                  <c:v>0.89302042060347453</c:v>
                </c:pt>
                <c:pt idx="17579">
                  <c:v>0.89606827186833282</c:v>
                </c:pt>
                <c:pt idx="17580">
                  <c:v>0.89606827186833282</c:v>
                </c:pt>
                <c:pt idx="17581">
                  <c:v>0.89302042060347453</c:v>
                </c:pt>
                <c:pt idx="17582">
                  <c:v>0.89302042060347453</c:v>
                </c:pt>
                <c:pt idx="17583">
                  <c:v>0.89302042060347453</c:v>
                </c:pt>
                <c:pt idx="17584">
                  <c:v>0.89606827186833282</c:v>
                </c:pt>
                <c:pt idx="17585">
                  <c:v>0.89302042060347453</c:v>
                </c:pt>
                <c:pt idx="17586">
                  <c:v>0.89302042060347453</c:v>
                </c:pt>
                <c:pt idx="17587">
                  <c:v>0.89302042060347453</c:v>
                </c:pt>
                <c:pt idx="17588">
                  <c:v>0.89606827186833282</c:v>
                </c:pt>
                <c:pt idx="17589">
                  <c:v>0.89302042060347453</c:v>
                </c:pt>
                <c:pt idx="17590">
                  <c:v>0.89302042060347453</c:v>
                </c:pt>
                <c:pt idx="17591">
                  <c:v>0.89302042060347453</c:v>
                </c:pt>
                <c:pt idx="17592">
                  <c:v>0.89302042060347453</c:v>
                </c:pt>
                <c:pt idx="17593">
                  <c:v>0.89302042060347453</c:v>
                </c:pt>
                <c:pt idx="17594">
                  <c:v>0.89302042060347453</c:v>
                </c:pt>
                <c:pt idx="17595">
                  <c:v>0.89302042060347453</c:v>
                </c:pt>
                <c:pt idx="17596">
                  <c:v>0.89302042060347453</c:v>
                </c:pt>
                <c:pt idx="17597">
                  <c:v>0.89302042060347453</c:v>
                </c:pt>
                <c:pt idx="17598">
                  <c:v>0.89302042060347453</c:v>
                </c:pt>
                <c:pt idx="17599">
                  <c:v>0.89302042060347453</c:v>
                </c:pt>
                <c:pt idx="17600">
                  <c:v>0.89302042060347453</c:v>
                </c:pt>
                <c:pt idx="17601">
                  <c:v>0.89302042060347453</c:v>
                </c:pt>
                <c:pt idx="17602">
                  <c:v>0.89302042060347453</c:v>
                </c:pt>
                <c:pt idx="17603">
                  <c:v>0.89302042060347453</c:v>
                </c:pt>
                <c:pt idx="17604">
                  <c:v>0.89302042060347453</c:v>
                </c:pt>
                <c:pt idx="17605">
                  <c:v>0.89302042060347453</c:v>
                </c:pt>
                <c:pt idx="17606">
                  <c:v>0.89302042060347453</c:v>
                </c:pt>
                <c:pt idx="17607">
                  <c:v>0.89302042060347453</c:v>
                </c:pt>
                <c:pt idx="17608">
                  <c:v>0.89302042060347453</c:v>
                </c:pt>
                <c:pt idx="17609">
                  <c:v>0.89302042060347453</c:v>
                </c:pt>
                <c:pt idx="17610">
                  <c:v>0.89302042060347453</c:v>
                </c:pt>
                <c:pt idx="17611">
                  <c:v>0.89302042060347453</c:v>
                </c:pt>
                <c:pt idx="17612">
                  <c:v>0.89302042060347453</c:v>
                </c:pt>
                <c:pt idx="17613">
                  <c:v>0.89302042060347453</c:v>
                </c:pt>
                <c:pt idx="17614">
                  <c:v>0.89302042060347453</c:v>
                </c:pt>
                <c:pt idx="17615">
                  <c:v>0.89302042060347453</c:v>
                </c:pt>
                <c:pt idx="17616">
                  <c:v>0.89302042060347453</c:v>
                </c:pt>
                <c:pt idx="17617">
                  <c:v>0.89302042060347453</c:v>
                </c:pt>
                <c:pt idx="17618">
                  <c:v>0.89302042060347453</c:v>
                </c:pt>
                <c:pt idx="17619">
                  <c:v>0.89302042060347453</c:v>
                </c:pt>
                <c:pt idx="17620">
                  <c:v>0.89302042060347453</c:v>
                </c:pt>
                <c:pt idx="17621">
                  <c:v>0.89302042060347453</c:v>
                </c:pt>
                <c:pt idx="17622">
                  <c:v>0.89302042060347453</c:v>
                </c:pt>
                <c:pt idx="17623">
                  <c:v>0.89302042060347453</c:v>
                </c:pt>
                <c:pt idx="17624">
                  <c:v>0.89302042060347453</c:v>
                </c:pt>
                <c:pt idx="17625">
                  <c:v>0.89302042060347453</c:v>
                </c:pt>
                <c:pt idx="17626">
                  <c:v>0.89302042060347453</c:v>
                </c:pt>
                <c:pt idx="17627">
                  <c:v>0.89302042060347453</c:v>
                </c:pt>
                <c:pt idx="17628">
                  <c:v>0.89302042060347453</c:v>
                </c:pt>
                <c:pt idx="17629">
                  <c:v>0.89302042060347453</c:v>
                </c:pt>
                <c:pt idx="17630">
                  <c:v>0.89302042060347453</c:v>
                </c:pt>
                <c:pt idx="17631">
                  <c:v>0.89302042060347453</c:v>
                </c:pt>
                <c:pt idx="17632">
                  <c:v>0.89302042060347453</c:v>
                </c:pt>
                <c:pt idx="17633">
                  <c:v>0.89302042060347453</c:v>
                </c:pt>
                <c:pt idx="17634">
                  <c:v>0.89302042060347453</c:v>
                </c:pt>
                <c:pt idx="17635">
                  <c:v>0.89302042060347453</c:v>
                </c:pt>
                <c:pt idx="17636">
                  <c:v>0.89302042060347453</c:v>
                </c:pt>
                <c:pt idx="17637">
                  <c:v>0.89302042060347453</c:v>
                </c:pt>
                <c:pt idx="17638">
                  <c:v>0.88997256933861624</c:v>
                </c:pt>
                <c:pt idx="17639">
                  <c:v>0.89302042060347453</c:v>
                </c:pt>
                <c:pt idx="17640">
                  <c:v>0.89302042060347453</c:v>
                </c:pt>
                <c:pt idx="17641">
                  <c:v>0.89302042060347453</c:v>
                </c:pt>
                <c:pt idx="17642">
                  <c:v>0.89302042060347453</c:v>
                </c:pt>
                <c:pt idx="17643">
                  <c:v>0.89302042060347453</c:v>
                </c:pt>
                <c:pt idx="17644">
                  <c:v>0.88997256933861624</c:v>
                </c:pt>
                <c:pt idx="17645">
                  <c:v>0.88997256933861624</c:v>
                </c:pt>
                <c:pt idx="17646">
                  <c:v>0.88997256933861624</c:v>
                </c:pt>
                <c:pt idx="17647">
                  <c:v>0.89302042060347453</c:v>
                </c:pt>
                <c:pt idx="17648">
                  <c:v>0.88997256933861624</c:v>
                </c:pt>
                <c:pt idx="17649">
                  <c:v>0.88997256933861624</c:v>
                </c:pt>
                <c:pt idx="17650">
                  <c:v>0.88997256933861624</c:v>
                </c:pt>
                <c:pt idx="17651">
                  <c:v>0.88997256933861624</c:v>
                </c:pt>
                <c:pt idx="17652">
                  <c:v>0.88997256933861624</c:v>
                </c:pt>
                <c:pt idx="17653">
                  <c:v>0.88997256933861624</c:v>
                </c:pt>
                <c:pt idx="17654">
                  <c:v>0.88997256933861624</c:v>
                </c:pt>
                <c:pt idx="17655">
                  <c:v>0.88997256933861624</c:v>
                </c:pt>
                <c:pt idx="17656">
                  <c:v>0.88997256933861624</c:v>
                </c:pt>
                <c:pt idx="17657">
                  <c:v>0.88997256933861624</c:v>
                </c:pt>
                <c:pt idx="17658">
                  <c:v>0.88997256933861624</c:v>
                </c:pt>
                <c:pt idx="17659">
                  <c:v>0.88997256933861624</c:v>
                </c:pt>
                <c:pt idx="17660">
                  <c:v>0.88997256933861624</c:v>
                </c:pt>
                <c:pt idx="17661">
                  <c:v>0.88997256933861624</c:v>
                </c:pt>
                <c:pt idx="17662">
                  <c:v>0.88997256933861624</c:v>
                </c:pt>
                <c:pt idx="17663">
                  <c:v>0.88997256933861624</c:v>
                </c:pt>
                <c:pt idx="17664">
                  <c:v>0.88997256933861624</c:v>
                </c:pt>
                <c:pt idx="17665">
                  <c:v>0.88997256933861624</c:v>
                </c:pt>
                <c:pt idx="17666">
                  <c:v>0.88997256933861624</c:v>
                </c:pt>
                <c:pt idx="17667">
                  <c:v>0.88997256933861624</c:v>
                </c:pt>
                <c:pt idx="17668">
                  <c:v>0.88997256933861624</c:v>
                </c:pt>
                <c:pt idx="17669">
                  <c:v>0.88997256933861624</c:v>
                </c:pt>
                <c:pt idx="17670">
                  <c:v>0.88997256933861624</c:v>
                </c:pt>
                <c:pt idx="17671">
                  <c:v>0.88997256933861624</c:v>
                </c:pt>
                <c:pt idx="17672">
                  <c:v>0.88997256933861624</c:v>
                </c:pt>
                <c:pt idx="17673">
                  <c:v>0.88997256933861624</c:v>
                </c:pt>
                <c:pt idx="17674">
                  <c:v>0.88997256933861624</c:v>
                </c:pt>
                <c:pt idx="17675">
                  <c:v>0.88997256933861624</c:v>
                </c:pt>
                <c:pt idx="17676">
                  <c:v>0.88997256933861624</c:v>
                </c:pt>
                <c:pt idx="17677">
                  <c:v>0.88997256933861624</c:v>
                </c:pt>
                <c:pt idx="17678">
                  <c:v>0.88997256933861624</c:v>
                </c:pt>
                <c:pt idx="17679">
                  <c:v>0.88997256933861624</c:v>
                </c:pt>
                <c:pt idx="17680">
                  <c:v>0.88997256933861624</c:v>
                </c:pt>
                <c:pt idx="17681">
                  <c:v>0.88997256933861624</c:v>
                </c:pt>
                <c:pt idx="17682">
                  <c:v>0.88997256933861624</c:v>
                </c:pt>
                <c:pt idx="17683">
                  <c:v>0.88997256933861624</c:v>
                </c:pt>
                <c:pt idx="17684">
                  <c:v>0.88997256933861624</c:v>
                </c:pt>
                <c:pt idx="17685">
                  <c:v>0.88997256933861624</c:v>
                </c:pt>
                <c:pt idx="17686">
                  <c:v>0.88997256933861624</c:v>
                </c:pt>
                <c:pt idx="17687">
                  <c:v>0.88997256933861624</c:v>
                </c:pt>
                <c:pt idx="17688">
                  <c:v>0.88997256933861624</c:v>
                </c:pt>
                <c:pt idx="17689">
                  <c:v>0.88997256933861624</c:v>
                </c:pt>
                <c:pt idx="17690">
                  <c:v>0.88997256933861624</c:v>
                </c:pt>
                <c:pt idx="17691">
                  <c:v>0.88997256933861624</c:v>
                </c:pt>
                <c:pt idx="17692">
                  <c:v>0.88997256933861624</c:v>
                </c:pt>
                <c:pt idx="17693">
                  <c:v>0.88997256933861624</c:v>
                </c:pt>
                <c:pt idx="17694">
                  <c:v>0.88997256933861624</c:v>
                </c:pt>
                <c:pt idx="17695">
                  <c:v>0.88997256933861624</c:v>
                </c:pt>
                <c:pt idx="17696">
                  <c:v>0.88997256933861624</c:v>
                </c:pt>
                <c:pt idx="17697">
                  <c:v>0.88997256933861624</c:v>
                </c:pt>
                <c:pt idx="17698">
                  <c:v>0.88692471807375806</c:v>
                </c:pt>
                <c:pt idx="17699">
                  <c:v>0.88692471807375806</c:v>
                </c:pt>
                <c:pt idx="17700">
                  <c:v>0.88997256933861624</c:v>
                </c:pt>
                <c:pt idx="17701">
                  <c:v>0.88997256933861624</c:v>
                </c:pt>
                <c:pt idx="17702">
                  <c:v>0.88997256933861624</c:v>
                </c:pt>
                <c:pt idx="17703">
                  <c:v>0.88997256933861624</c:v>
                </c:pt>
                <c:pt idx="17704">
                  <c:v>0.88997256933861624</c:v>
                </c:pt>
                <c:pt idx="17705">
                  <c:v>0.88997256933861624</c:v>
                </c:pt>
                <c:pt idx="17706">
                  <c:v>0.88997256933861624</c:v>
                </c:pt>
                <c:pt idx="17707">
                  <c:v>0.88997256933861624</c:v>
                </c:pt>
                <c:pt idx="17708">
                  <c:v>0.88997256933861624</c:v>
                </c:pt>
                <c:pt idx="17709">
                  <c:v>0.88692471807375806</c:v>
                </c:pt>
                <c:pt idx="17710">
                  <c:v>0.88692471807375806</c:v>
                </c:pt>
                <c:pt idx="17711">
                  <c:v>0.88692471807375806</c:v>
                </c:pt>
                <c:pt idx="17712">
                  <c:v>0.88692471807375806</c:v>
                </c:pt>
                <c:pt idx="17713">
                  <c:v>0.88692471807375806</c:v>
                </c:pt>
                <c:pt idx="17714">
                  <c:v>0.88692471807375806</c:v>
                </c:pt>
                <c:pt idx="17715">
                  <c:v>0.88692471807375806</c:v>
                </c:pt>
                <c:pt idx="17716">
                  <c:v>0.88692471807375806</c:v>
                </c:pt>
                <c:pt idx="17717">
                  <c:v>0.88692471807375806</c:v>
                </c:pt>
                <c:pt idx="17718">
                  <c:v>0.88692471807375806</c:v>
                </c:pt>
                <c:pt idx="17719">
                  <c:v>0.88692471807375806</c:v>
                </c:pt>
                <c:pt idx="17720">
                  <c:v>0.88692471807375806</c:v>
                </c:pt>
                <c:pt idx="17721">
                  <c:v>0.88692471807375806</c:v>
                </c:pt>
                <c:pt idx="17722">
                  <c:v>0.88692471807375806</c:v>
                </c:pt>
                <c:pt idx="17723">
                  <c:v>0.88692471807375806</c:v>
                </c:pt>
                <c:pt idx="17724">
                  <c:v>0.88692471807375806</c:v>
                </c:pt>
                <c:pt idx="17725">
                  <c:v>0.88692471807375806</c:v>
                </c:pt>
                <c:pt idx="17726">
                  <c:v>0.88692471807375806</c:v>
                </c:pt>
                <c:pt idx="17727">
                  <c:v>0.88692471807375806</c:v>
                </c:pt>
                <c:pt idx="17728">
                  <c:v>0.88692471807375806</c:v>
                </c:pt>
                <c:pt idx="17729">
                  <c:v>0.88692471807375806</c:v>
                </c:pt>
                <c:pt idx="17730">
                  <c:v>0.88692471807375806</c:v>
                </c:pt>
                <c:pt idx="17731">
                  <c:v>0.88692471807375806</c:v>
                </c:pt>
                <c:pt idx="17732">
                  <c:v>0.88692471807375806</c:v>
                </c:pt>
                <c:pt idx="17733">
                  <c:v>0.88692471807375806</c:v>
                </c:pt>
                <c:pt idx="17734">
                  <c:v>0.88692471807375806</c:v>
                </c:pt>
                <c:pt idx="17735">
                  <c:v>0.88692471807375806</c:v>
                </c:pt>
                <c:pt idx="17736">
                  <c:v>0.88692471807375806</c:v>
                </c:pt>
                <c:pt idx="17737">
                  <c:v>0.88692471807375806</c:v>
                </c:pt>
                <c:pt idx="17738">
                  <c:v>0.88692471807375806</c:v>
                </c:pt>
                <c:pt idx="17739">
                  <c:v>0.88692471807375806</c:v>
                </c:pt>
                <c:pt idx="17740">
                  <c:v>0.88692471807375806</c:v>
                </c:pt>
                <c:pt idx="17741">
                  <c:v>0.88692471807375806</c:v>
                </c:pt>
                <c:pt idx="17742">
                  <c:v>0.88692471807375806</c:v>
                </c:pt>
                <c:pt idx="17743">
                  <c:v>0.88692471807375806</c:v>
                </c:pt>
                <c:pt idx="17744">
                  <c:v>0.88692471807375806</c:v>
                </c:pt>
                <c:pt idx="17745">
                  <c:v>0.88692471807375806</c:v>
                </c:pt>
                <c:pt idx="17746">
                  <c:v>0.88692471807375806</c:v>
                </c:pt>
                <c:pt idx="17747">
                  <c:v>0.88692471807375806</c:v>
                </c:pt>
                <c:pt idx="17748">
                  <c:v>0.88692471807375806</c:v>
                </c:pt>
                <c:pt idx="17749">
                  <c:v>0.88692471807375806</c:v>
                </c:pt>
                <c:pt idx="17750">
                  <c:v>0.88692471807375806</c:v>
                </c:pt>
                <c:pt idx="17751">
                  <c:v>0.88692471807375806</c:v>
                </c:pt>
                <c:pt idx="17752">
                  <c:v>0.88692471807375806</c:v>
                </c:pt>
                <c:pt idx="17753">
                  <c:v>0.88692471807375806</c:v>
                </c:pt>
                <c:pt idx="17754">
                  <c:v>0.88692471807375806</c:v>
                </c:pt>
                <c:pt idx="17755">
                  <c:v>0.88692471807375806</c:v>
                </c:pt>
                <c:pt idx="17756">
                  <c:v>0.88692471807375806</c:v>
                </c:pt>
                <c:pt idx="17757">
                  <c:v>0.88692471807375806</c:v>
                </c:pt>
                <c:pt idx="17758">
                  <c:v>0.88692471807375806</c:v>
                </c:pt>
                <c:pt idx="17759">
                  <c:v>0.88692471807375806</c:v>
                </c:pt>
                <c:pt idx="17760">
                  <c:v>0.88692471807375806</c:v>
                </c:pt>
                <c:pt idx="17761">
                  <c:v>0.88997256933861624</c:v>
                </c:pt>
                <c:pt idx="17762">
                  <c:v>0.88997256933861624</c:v>
                </c:pt>
                <c:pt idx="17763">
                  <c:v>0.88692471807375806</c:v>
                </c:pt>
                <c:pt idx="17764">
                  <c:v>0.88997256933861624</c:v>
                </c:pt>
                <c:pt idx="17765">
                  <c:v>0.88997256933861624</c:v>
                </c:pt>
                <c:pt idx="17766">
                  <c:v>0.88997256933861624</c:v>
                </c:pt>
                <c:pt idx="17767">
                  <c:v>0.89302042060347453</c:v>
                </c:pt>
                <c:pt idx="17768">
                  <c:v>0.89302042060347453</c:v>
                </c:pt>
                <c:pt idx="17769">
                  <c:v>0.89302042060347453</c:v>
                </c:pt>
                <c:pt idx="17770">
                  <c:v>0.89302042060347453</c:v>
                </c:pt>
                <c:pt idx="17771">
                  <c:v>0.89302042060347453</c:v>
                </c:pt>
                <c:pt idx="17772">
                  <c:v>0.89302042060347453</c:v>
                </c:pt>
                <c:pt idx="17773">
                  <c:v>0.89606827186833282</c:v>
                </c:pt>
                <c:pt idx="17774">
                  <c:v>0.89606827186833282</c:v>
                </c:pt>
                <c:pt idx="17775">
                  <c:v>0.89606827186833282</c:v>
                </c:pt>
                <c:pt idx="17776">
                  <c:v>0.89606827186833282</c:v>
                </c:pt>
                <c:pt idx="17777">
                  <c:v>0.89606827186833282</c:v>
                </c:pt>
                <c:pt idx="17778">
                  <c:v>0.89911612313319111</c:v>
                </c:pt>
                <c:pt idx="17779">
                  <c:v>0.89911612313319111</c:v>
                </c:pt>
                <c:pt idx="17780">
                  <c:v>0.89911612313319111</c:v>
                </c:pt>
                <c:pt idx="17781">
                  <c:v>0.89911612313319111</c:v>
                </c:pt>
                <c:pt idx="17782">
                  <c:v>0.9021639743980493</c:v>
                </c:pt>
                <c:pt idx="17783">
                  <c:v>0.9021639743980493</c:v>
                </c:pt>
                <c:pt idx="17784">
                  <c:v>0.9021639743980493</c:v>
                </c:pt>
                <c:pt idx="17785">
                  <c:v>0.9052118256629077</c:v>
                </c:pt>
                <c:pt idx="17786">
                  <c:v>0.90825967692776588</c:v>
                </c:pt>
                <c:pt idx="17787">
                  <c:v>0.90825967692776588</c:v>
                </c:pt>
                <c:pt idx="17788">
                  <c:v>0.90825967692776588</c:v>
                </c:pt>
                <c:pt idx="17789">
                  <c:v>0.91130752819262417</c:v>
                </c:pt>
                <c:pt idx="17790">
                  <c:v>0.91130752819262417</c:v>
                </c:pt>
                <c:pt idx="17791">
                  <c:v>0.91435537945748246</c:v>
                </c:pt>
                <c:pt idx="17792">
                  <c:v>0.91435537945748246</c:v>
                </c:pt>
                <c:pt idx="17793">
                  <c:v>0.91740323072234065</c:v>
                </c:pt>
                <c:pt idx="17794">
                  <c:v>0.91740323072234065</c:v>
                </c:pt>
                <c:pt idx="17795">
                  <c:v>0.92045108198719894</c:v>
                </c:pt>
                <c:pt idx="17796">
                  <c:v>0.92045108198719894</c:v>
                </c:pt>
                <c:pt idx="17797">
                  <c:v>0.92349893325205723</c:v>
                </c:pt>
                <c:pt idx="17798">
                  <c:v>0.92349893325205723</c:v>
                </c:pt>
                <c:pt idx="17799">
                  <c:v>0.92654678451691552</c:v>
                </c:pt>
                <c:pt idx="17800">
                  <c:v>0.92654678451691552</c:v>
                </c:pt>
                <c:pt idx="17801">
                  <c:v>0.9295946357817737</c:v>
                </c:pt>
                <c:pt idx="17802">
                  <c:v>0.9295946357817737</c:v>
                </c:pt>
                <c:pt idx="17803">
                  <c:v>0.93264248704663211</c:v>
                </c:pt>
                <c:pt idx="17804">
                  <c:v>0.93264248704663211</c:v>
                </c:pt>
                <c:pt idx="17805">
                  <c:v>0.93569033831149029</c:v>
                </c:pt>
                <c:pt idx="17806">
                  <c:v>0.93569033831149029</c:v>
                </c:pt>
                <c:pt idx="17807">
                  <c:v>0.93873818957634869</c:v>
                </c:pt>
                <c:pt idx="17808">
                  <c:v>0.93873818957634869</c:v>
                </c:pt>
                <c:pt idx="17809">
                  <c:v>0.94178604084120687</c:v>
                </c:pt>
                <c:pt idx="17810">
                  <c:v>0.94178604084120687</c:v>
                </c:pt>
                <c:pt idx="17811">
                  <c:v>0.94483389210606517</c:v>
                </c:pt>
                <c:pt idx="17812">
                  <c:v>0.94483389210606517</c:v>
                </c:pt>
                <c:pt idx="17813">
                  <c:v>0.94788174337092346</c:v>
                </c:pt>
                <c:pt idx="17814">
                  <c:v>0.94788174337092346</c:v>
                </c:pt>
                <c:pt idx="17815">
                  <c:v>0.95092959463578175</c:v>
                </c:pt>
                <c:pt idx="17816">
                  <c:v>0.95092959463578175</c:v>
                </c:pt>
                <c:pt idx="17817">
                  <c:v>0.95397744590063993</c:v>
                </c:pt>
                <c:pt idx="17818">
                  <c:v>0.95397744590063993</c:v>
                </c:pt>
                <c:pt idx="17819">
                  <c:v>0.95397744590063993</c:v>
                </c:pt>
                <c:pt idx="17820">
                  <c:v>0.96007314843035652</c:v>
                </c:pt>
                <c:pt idx="17821">
                  <c:v>0.96007314843035652</c:v>
                </c:pt>
                <c:pt idx="17822">
                  <c:v>0.96007314843035652</c:v>
                </c:pt>
                <c:pt idx="17823">
                  <c:v>0.96007314843035652</c:v>
                </c:pt>
                <c:pt idx="17824">
                  <c:v>0.96007314843035652</c:v>
                </c:pt>
                <c:pt idx="17825">
                  <c:v>0.96312099969521492</c:v>
                </c:pt>
                <c:pt idx="17826">
                  <c:v>0.96312099969521492</c:v>
                </c:pt>
                <c:pt idx="17827">
                  <c:v>0.96312099969521492</c:v>
                </c:pt>
                <c:pt idx="17828">
                  <c:v>0.9661688509600731</c:v>
                </c:pt>
                <c:pt idx="17829">
                  <c:v>0.9661688509600731</c:v>
                </c:pt>
                <c:pt idx="17830">
                  <c:v>0.9661688509600731</c:v>
                </c:pt>
                <c:pt idx="17831">
                  <c:v>0.96921670222493139</c:v>
                </c:pt>
                <c:pt idx="17832">
                  <c:v>0.96921670222493139</c:v>
                </c:pt>
                <c:pt idx="17833">
                  <c:v>0.96921670222493139</c:v>
                </c:pt>
                <c:pt idx="17834">
                  <c:v>0.96921670222493139</c:v>
                </c:pt>
                <c:pt idx="17835">
                  <c:v>0.97226455348978968</c:v>
                </c:pt>
                <c:pt idx="17836">
                  <c:v>0.97226455348978968</c:v>
                </c:pt>
                <c:pt idx="17837">
                  <c:v>0.97226455348978968</c:v>
                </c:pt>
                <c:pt idx="17838">
                  <c:v>0.97226455348978968</c:v>
                </c:pt>
                <c:pt idx="17839">
                  <c:v>0.97531240475464798</c:v>
                </c:pt>
                <c:pt idx="17840">
                  <c:v>0.97531240475464798</c:v>
                </c:pt>
                <c:pt idx="17841">
                  <c:v>0.97531240475464798</c:v>
                </c:pt>
                <c:pt idx="17842">
                  <c:v>0.97531240475464798</c:v>
                </c:pt>
                <c:pt idx="17843">
                  <c:v>0.97531240475464798</c:v>
                </c:pt>
                <c:pt idx="17844">
                  <c:v>0.97531240475464798</c:v>
                </c:pt>
                <c:pt idx="17845">
                  <c:v>0.97531240475464798</c:v>
                </c:pt>
                <c:pt idx="17846">
                  <c:v>0.97531240475464798</c:v>
                </c:pt>
                <c:pt idx="17847">
                  <c:v>0.97836025601950616</c:v>
                </c:pt>
                <c:pt idx="17848">
                  <c:v>0.97836025601950616</c:v>
                </c:pt>
                <c:pt idx="17849">
                  <c:v>0.97836025601950616</c:v>
                </c:pt>
                <c:pt idx="17850">
                  <c:v>0.97836025601950616</c:v>
                </c:pt>
                <c:pt idx="17851">
                  <c:v>0.97836025601950616</c:v>
                </c:pt>
                <c:pt idx="17852">
                  <c:v>0.97836025601950616</c:v>
                </c:pt>
                <c:pt idx="17853">
                  <c:v>0.97836025601950616</c:v>
                </c:pt>
                <c:pt idx="17854">
                  <c:v>0.97836025601950616</c:v>
                </c:pt>
                <c:pt idx="17855">
                  <c:v>0.97836025601950616</c:v>
                </c:pt>
                <c:pt idx="17856">
                  <c:v>0.97836025601950616</c:v>
                </c:pt>
                <c:pt idx="17857">
                  <c:v>0.97836025601950616</c:v>
                </c:pt>
                <c:pt idx="17858">
                  <c:v>0.97836025601950616</c:v>
                </c:pt>
                <c:pt idx="17859">
                  <c:v>0.97836025601950616</c:v>
                </c:pt>
                <c:pt idx="17860">
                  <c:v>0.97836025601950616</c:v>
                </c:pt>
                <c:pt idx="17861">
                  <c:v>0.97836025601950616</c:v>
                </c:pt>
                <c:pt idx="17862">
                  <c:v>0.97836025601950616</c:v>
                </c:pt>
                <c:pt idx="17863">
                  <c:v>0.97836025601950616</c:v>
                </c:pt>
                <c:pt idx="17864">
                  <c:v>0.97836025601950616</c:v>
                </c:pt>
                <c:pt idx="17865">
                  <c:v>0.97836025601950616</c:v>
                </c:pt>
                <c:pt idx="17866">
                  <c:v>0.97836025601950616</c:v>
                </c:pt>
                <c:pt idx="17867">
                  <c:v>0.97836025601950616</c:v>
                </c:pt>
                <c:pt idx="17868">
                  <c:v>0.97836025601950616</c:v>
                </c:pt>
                <c:pt idx="17869">
                  <c:v>0.97531240475464798</c:v>
                </c:pt>
                <c:pt idx="17870">
                  <c:v>0.97836025601950616</c:v>
                </c:pt>
                <c:pt idx="17871">
                  <c:v>0.97531240475464798</c:v>
                </c:pt>
                <c:pt idx="17872">
                  <c:v>0.97531240475464798</c:v>
                </c:pt>
                <c:pt idx="17873">
                  <c:v>0.97531240475464798</c:v>
                </c:pt>
                <c:pt idx="17874">
                  <c:v>0.97531240475464798</c:v>
                </c:pt>
                <c:pt idx="17875">
                  <c:v>0.97531240475464798</c:v>
                </c:pt>
                <c:pt idx="17876">
                  <c:v>0.97531240475464798</c:v>
                </c:pt>
                <c:pt idx="17877">
                  <c:v>0.97531240475464798</c:v>
                </c:pt>
                <c:pt idx="17878">
                  <c:v>0.97531240475464798</c:v>
                </c:pt>
                <c:pt idx="17879">
                  <c:v>0.97531240475464798</c:v>
                </c:pt>
                <c:pt idx="17880">
                  <c:v>0.97226455348978968</c:v>
                </c:pt>
                <c:pt idx="17881">
                  <c:v>0.97226455348978968</c:v>
                </c:pt>
                <c:pt idx="17882">
                  <c:v>0.97226455348978968</c:v>
                </c:pt>
                <c:pt idx="17883">
                  <c:v>0.97226455348978968</c:v>
                </c:pt>
                <c:pt idx="17884">
                  <c:v>0.97226455348978968</c:v>
                </c:pt>
                <c:pt idx="17885">
                  <c:v>0.97226455348978968</c:v>
                </c:pt>
                <c:pt idx="17886">
                  <c:v>0.97226455348978968</c:v>
                </c:pt>
                <c:pt idx="17887">
                  <c:v>0.97226455348978968</c:v>
                </c:pt>
                <c:pt idx="17888">
                  <c:v>0.96921670222493139</c:v>
                </c:pt>
                <c:pt idx="17889">
                  <c:v>0.96921670222493139</c:v>
                </c:pt>
                <c:pt idx="17890">
                  <c:v>0.96921670222493139</c:v>
                </c:pt>
                <c:pt idx="17891">
                  <c:v>0.96921670222493139</c:v>
                </c:pt>
                <c:pt idx="17892">
                  <c:v>0.96921670222493139</c:v>
                </c:pt>
                <c:pt idx="17893">
                  <c:v>0.96921670222493139</c:v>
                </c:pt>
                <c:pt idx="17894">
                  <c:v>0.9661688509600731</c:v>
                </c:pt>
                <c:pt idx="17895">
                  <c:v>0.9661688509600731</c:v>
                </c:pt>
                <c:pt idx="17896">
                  <c:v>0.9661688509600731</c:v>
                </c:pt>
                <c:pt idx="17897">
                  <c:v>0.9661688509600731</c:v>
                </c:pt>
                <c:pt idx="17898">
                  <c:v>0.9661688509600731</c:v>
                </c:pt>
                <c:pt idx="17899">
                  <c:v>0.9661688509600731</c:v>
                </c:pt>
                <c:pt idx="17900">
                  <c:v>0.96312099969521492</c:v>
                </c:pt>
                <c:pt idx="17901">
                  <c:v>0.96312099969521492</c:v>
                </c:pt>
                <c:pt idx="17902">
                  <c:v>0.96312099969521492</c:v>
                </c:pt>
                <c:pt idx="17903">
                  <c:v>0.96312099969521492</c:v>
                </c:pt>
                <c:pt idx="17904">
                  <c:v>0.96007314843035652</c:v>
                </c:pt>
                <c:pt idx="17905">
                  <c:v>0.96007314843035652</c:v>
                </c:pt>
                <c:pt idx="17906">
                  <c:v>0.96007314843035652</c:v>
                </c:pt>
                <c:pt idx="17907">
                  <c:v>0.96007314843035652</c:v>
                </c:pt>
                <c:pt idx="17908">
                  <c:v>0.95702529716549833</c:v>
                </c:pt>
                <c:pt idx="17909">
                  <c:v>0.95702529716549833</c:v>
                </c:pt>
                <c:pt idx="17910">
                  <c:v>0.95702529716549833</c:v>
                </c:pt>
                <c:pt idx="17911">
                  <c:v>0.95702529716549833</c:v>
                </c:pt>
                <c:pt idx="17912">
                  <c:v>0.95702529716549833</c:v>
                </c:pt>
                <c:pt idx="17913">
                  <c:v>0.95702529716549833</c:v>
                </c:pt>
                <c:pt idx="17914">
                  <c:v>0.95397744590063993</c:v>
                </c:pt>
                <c:pt idx="17915">
                  <c:v>0.95397744590063993</c:v>
                </c:pt>
                <c:pt idx="17916">
                  <c:v>0.95397744590063993</c:v>
                </c:pt>
                <c:pt idx="17917">
                  <c:v>0.95702529716549833</c:v>
                </c:pt>
                <c:pt idx="17918">
                  <c:v>0.95397744590063993</c:v>
                </c:pt>
                <c:pt idx="17919">
                  <c:v>0.95092959463578175</c:v>
                </c:pt>
                <c:pt idx="17920">
                  <c:v>0.95397744590063993</c:v>
                </c:pt>
                <c:pt idx="17921">
                  <c:v>0.95092959463578175</c:v>
                </c:pt>
                <c:pt idx="17922">
                  <c:v>0.95092959463578175</c:v>
                </c:pt>
                <c:pt idx="17923">
                  <c:v>0.95092959463578175</c:v>
                </c:pt>
                <c:pt idx="17924">
                  <c:v>0.95092959463578175</c:v>
                </c:pt>
                <c:pt idx="17925">
                  <c:v>0.95092959463578175</c:v>
                </c:pt>
                <c:pt idx="17926">
                  <c:v>0.95092959463578175</c:v>
                </c:pt>
                <c:pt idx="17927">
                  <c:v>0.94788174337092346</c:v>
                </c:pt>
                <c:pt idx="17928">
                  <c:v>0.94788174337092346</c:v>
                </c:pt>
                <c:pt idx="17929">
                  <c:v>0.95092959463578175</c:v>
                </c:pt>
                <c:pt idx="17930">
                  <c:v>0.94788174337092346</c:v>
                </c:pt>
                <c:pt idx="17931">
                  <c:v>0.94788174337092346</c:v>
                </c:pt>
                <c:pt idx="17932">
                  <c:v>0.94788174337092346</c:v>
                </c:pt>
                <c:pt idx="17933">
                  <c:v>0.94788174337092346</c:v>
                </c:pt>
                <c:pt idx="17934">
                  <c:v>0.94788174337092346</c:v>
                </c:pt>
                <c:pt idx="17935">
                  <c:v>0.94788174337092346</c:v>
                </c:pt>
                <c:pt idx="17936">
                  <c:v>0.94788174337092346</c:v>
                </c:pt>
                <c:pt idx="17937">
                  <c:v>0.94788174337092346</c:v>
                </c:pt>
                <c:pt idx="17938">
                  <c:v>0.94788174337092346</c:v>
                </c:pt>
                <c:pt idx="17939">
                  <c:v>0.95092959463578175</c:v>
                </c:pt>
                <c:pt idx="17940">
                  <c:v>0.95092959463578175</c:v>
                </c:pt>
                <c:pt idx="17941">
                  <c:v>0.95092959463578175</c:v>
                </c:pt>
                <c:pt idx="17942">
                  <c:v>0.95092959463578175</c:v>
                </c:pt>
                <c:pt idx="17943">
                  <c:v>0.95092959463578175</c:v>
                </c:pt>
                <c:pt idx="17944">
                  <c:v>0.95397744590063993</c:v>
                </c:pt>
                <c:pt idx="17945">
                  <c:v>0.95397744590063993</c:v>
                </c:pt>
                <c:pt idx="17946">
                  <c:v>0.95397744590063993</c:v>
                </c:pt>
                <c:pt idx="17947">
                  <c:v>0.95702529716549833</c:v>
                </c:pt>
                <c:pt idx="17948">
                  <c:v>0.95702529716549833</c:v>
                </c:pt>
                <c:pt idx="17949">
                  <c:v>0.96007314843035652</c:v>
                </c:pt>
                <c:pt idx="17950">
                  <c:v>0.96312099969521492</c:v>
                </c:pt>
                <c:pt idx="17951">
                  <c:v>0.96312099969521492</c:v>
                </c:pt>
                <c:pt idx="17952">
                  <c:v>0.9661688509600731</c:v>
                </c:pt>
                <c:pt idx="17953">
                  <c:v>0.96921670222493139</c:v>
                </c:pt>
                <c:pt idx="17954">
                  <c:v>0.96921670222493139</c:v>
                </c:pt>
                <c:pt idx="17955">
                  <c:v>0.97226455348978968</c:v>
                </c:pt>
                <c:pt idx="17956">
                  <c:v>0.97531240475464798</c:v>
                </c:pt>
                <c:pt idx="17957">
                  <c:v>0.97836025601950616</c:v>
                </c:pt>
                <c:pt idx="17958">
                  <c:v>0.98445595854922274</c:v>
                </c:pt>
                <c:pt idx="17959">
                  <c:v>0.98750380981408115</c:v>
                </c:pt>
                <c:pt idx="17960">
                  <c:v>0.99055166107893933</c:v>
                </c:pt>
                <c:pt idx="17961">
                  <c:v>0.99359951234379751</c:v>
                </c:pt>
                <c:pt idx="17962">
                  <c:v>0.99969521487351409</c:v>
                </c:pt>
                <c:pt idx="17963">
                  <c:v>1.0027430661383725</c:v>
                </c:pt>
                <c:pt idx="17964">
                  <c:v>1.0057909174032307</c:v>
                </c:pt>
                <c:pt idx="17965">
                  <c:v>1.0118866199329473</c:v>
                </c:pt>
                <c:pt idx="17966">
                  <c:v>1.0179823224626638</c:v>
                </c:pt>
                <c:pt idx="17967">
                  <c:v>1.021030173727522</c:v>
                </c:pt>
                <c:pt idx="17968">
                  <c:v>1.0271258762572386</c:v>
                </c:pt>
                <c:pt idx="17969">
                  <c:v>1.0301737275220968</c:v>
                </c:pt>
                <c:pt idx="17970">
                  <c:v>1.0362694300518134</c:v>
                </c:pt>
                <c:pt idx="17971">
                  <c:v>1.04236513258153</c:v>
                </c:pt>
                <c:pt idx="17972">
                  <c:v>1.0454129838463884</c:v>
                </c:pt>
                <c:pt idx="17973">
                  <c:v>1.051508686376105</c:v>
                </c:pt>
                <c:pt idx="17974">
                  <c:v>1.0576043889058213</c:v>
                </c:pt>
                <c:pt idx="17975">
                  <c:v>1.0606522401706797</c:v>
                </c:pt>
                <c:pt idx="17976">
                  <c:v>1.0667479427003961</c:v>
                </c:pt>
                <c:pt idx="17977">
                  <c:v>1.0728436452301127</c:v>
                </c:pt>
                <c:pt idx="17978">
                  <c:v>1.0758914964949708</c:v>
                </c:pt>
                <c:pt idx="17979">
                  <c:v>1.0819871990246874</c:v>
                </c:pt>
                <c:pt idx="17980">
                  <c:v>1.088082901554404</c:v>
                </c:pt>
                <c:pt idx="17981">
                  <c:v>1.0911307528192624</c:v>
                </c:pt>
                <c:pt idx="17982">
                  <c:v>1.0941786040841206</c:v>
                </c:pt>
                <c:pt idx="17983">
                  <c:v>1.1002743066138372</c:v>
                </c:pt>
                <c:pt idx="17984">
                  <c:v>1.1063700091435538</c:v>
                </c:pt>
                <c:pt idx="17985">
                  <c:v>1.1094178604084122</c:v>
                </c:pt>
                <c:pt idx="17986">
                  <c:v>1.1155135629381285</c:v>
                </c:pt>
                <c:pt idx="17987">
                  <c:v>1.1185614142029867</c:v>
                </c:pt>
                <c:pt idx="17988">
                  <c:v>1.1216092654678451</c:v>
                </c:pt>
                <c:pt idx="17989">
                  <c:v>1.1277049679975617</c:v>
                </c:pt>
                <c:pt idx="17990">
                  <c:v>1.1277049679975617</c:v>
                </c:pt>
                <c:pt idx="17991">
                  <c:v>1.1307528192624199</c:v>
                </c:pt>
                <c:pt idx="17992">
                  <c:v>1.1338006705272783</c:v>
                </c:pt>
                <c:pt idx="17993">
                  <c:v>1.1368485217921365</c:v>
                </c:pt>
                <c:pt idx="17994">
                  <c:v>1.1398963730569949</c:v>
                </c:pt>
                <c:pt idx="17995">
                  <c:v>1.1429442243218531</c:v>
                </c:pt>
                <c:pt idx="17996">
                  <c:v>1.1459920755867112</c:v>
                </c:pt>
                <c:pt idx="17997">
                  <c:v>1.1490399268515696</c:v>
                </c:pt>
                <c:pt idx="17998">
                  <c:v>1.1520877781164278</c:v>
                </c:pt>
                <c:pt idx="17999">
                  <c:v>1.1551356293812862</c:v>
                </c:pt>
                <c:pt idx="18000">
                  <c:v>1.1551356293812862</c:v>
                </c:pt>
                <c:pt idx="18001">
                  <c:v>1.1581834806461444</c:v>
                </c:pt>
                <c:pt idx="18002">
                  <c:v>1.1612313319110028</c:v>
                </c:pt>
                <c:pt idx="18003">
                  <c:v>1.1612313319110028</c:v>
                </c:pt>
                <c:pt idx="18004">
                  <c:v>1.164279183175861</c:v>
                </c:pt>
                <c:pt idx="18005">
                  <c:v>1.164279183175861</c:v>
                </c:pt>
                <c:pt idx="18006">
                  <c:v>1.1673270344407192</c:v>
                </c:pt>
                <c:pt idx="18007">
                  <c:v>1.1703748857055776</c:v>
                </c:pt>
                <c:pt idx="18008">
                  <c:v>1.1703748857055776</c:v>
                </c:pt>
                <c:pt idx="18009">
                  <c:v>1.1703748857055776</c:v>
                </c:pt>
                <c:pt idx="18010">
                  <c:v>1.1734227369704358</c:v>
                </c:pt>
                <c:pt idx="18011">
                  <c:v>1.1734227369704358</c:v>
                </c:pt>
                <c:pt idx="18012">
                  <c:v>1.1734227369704358</c:v>
                </c:pt>
                <c:pt idx="18013">
                  <c:v>1.1764705882352939</c:v>
                </c:pt>
                <c:pt idx="18014">
                  <c:v>1.1764705882352939</c:v>
                </c:pt>
                <c:pt idx="18015">
                  <c:v>1.1764705882352939</c:v>
                </c:pt>
                <c:pt idx="18016">
                  <c:v>1.1764705882352939</c:v>
                </c:pt>
                <c:pt idx="18017">
                  <c:v>1.1764705882352939</c:v>
                </c:pt>
                <c:pt idx="18018">
                  <c:v>1.1795184395001523</c:v>
                </c:pt>
                <c:pt idx="18019">
                  <c:v>1.1795184395001523</c:v>
                </c:pt>
                <c:pt idx="18020">
                  <c:v>1.1795184395001523</c:v>
                </c:pt>
                <c:pt idx="18021">
                  <c:v>1.1795184395001523</c:v>
                </c:pt>
                <c:pt idx="18022">
                  <c:v>1.1795184395001523</c:v>
                </c:pt>
                <c:pt idx="18023">
                  <c:v>1.1795184395001523</c:v>
                </c:pt>
                <c:pt idx="18024">
                  <c:v>1.1795184395001523</c:v>
                </c:pt>
                <c:pt idx="18025">
                  <c:v>1.1795184395001523</c:v>
                </c:pt>
                <c:pt idx="18026">
                  <c:v>1.1795184395001523</c:v>
                </c:pt>
                <c:pt idx="18027">
                  <c:v>1.1795184395001523</c:v>
                </c:pt>
                <c:pt idx="18028">
                  <c:v>1.1795184395001523</c:v>
                </c:pt>
                <c:pt idx="18029">
                  <c:v>1.1795184395001523</c:v>
                </c:pt>
                <c:pt idx="18030">
                  <c:v>1.1795184395001523</c:v>
                </c:pt>
                <c:pt idx="18031">
                  <c:v>1.1795184395001523</c:v>
                </c:pt>
                <c:pt idx="18032">
                  <c:v>1.1795184395001523</c:v>
                </c:pt>
                <c:pt idx="18033">
                  <c:v>1.1795184395001523</c:v>
                </c:pt>
                <c:pt idx="18034">
                  <c:v>1.1764705882352939</c:v>
                </c:pt>
                <c:pt idx="18035">
                  <c:v>1.1764705882352939</c:v>
                </c:pt>
                <c:pt idx="18036">
                  <c:v>1.1764705882352939</c:v>
                </c:pt>
                <c:pt idx="18037">
                  <c:v>1.1764705882352939</c:v>
                </c:pt>
                <c:pt idx="18038">
                  <c:v>1.1764705882352939</c:v>
                </c:pt>
                <c:pt idx="18039">
                  <c:v>1.1734227369704358</c:v>
                </c:pt>
                <c:pt idx="18040">
                  <c:v>1.1734227369704358</c:v>
                </c:pt>
                <c:pt idx="18041">
                  <c:v>1.1734227369704358</c:v>
                </c:pt>
                <c:pt idx="18042">
                  <c:v>1.1703748857055776</c:v>
                </c:pt>
                <c:pt idx="18043">
                  <c:v>1.1703748857055776</c:v>
                </c:pt>
                <c:pt idx="18044">
                  <c:v>1.1703748857055776</c:v>
                </c:pt>
                <c:pt idx="18045">
                  <c:v>1.1673270344407192</c:v>
                </c:pt>
                <c:pt idx="18046">
                  <c:v>1.1673270344407192</c:v>
                </c:pt>
                <c:pt idx="18047">
                  <c:v>1.164279183175861</c:v>
                </c:pt>
                <c:pt idx="18048">
                  <c:v>1.164279183175861</c:v>
                </c:pt>
                <c:pt idx="18049">
                  <c:v>1.164279183175861</c:v>
                </c:pt>
                <c:pt idx="18050">
                  <c:v>1.1612313319110028</c:v>
                </c:pt>
                <c:pt idx="18051">
                  <c:v>1.164279183175861</c:v>
                </c:pt>
                <c:pt idx="18052">
                  <c:v>1.1612313319110028</c:v>
                </c:pt>
                <c:pt idx="18053">
                  <c:v>1.1612313319110028</c:v>
                </c:pt>
                <c:pt idx="18054">
                  <c:v>1.1581834806461444</c:v>
                </c:pt>
                <c:pt idx="18055">
                  <c:v>1.1551356293812862</c:v>
                </c:pt>
                <c:pt idx="18056">
                  <c:v>1.1551356293812862</c:v>
                </c:pt>
                <c:pt idx="18057">
                  <c:v>1.1520877781164278</c:v>
                </c:pt>
                <c:pt idx="18058">
                  <c:v>1.1520877781164278</c:v>
                </c:pt>
                <c:pt idx="18059">
                  <c:v>1.1520877781164278</c:v>
                </c:pt>
                <c:pt idx="18060">
                  <c:v>1.1490399268515696</c:v>
                </c:pt>
                <c:pt idx="18061">
                  <c:v>1.1490399268515696</c:v>
                </c:pt>
                <c:pt idx="18062">
                  <c:v>1.1490399268515696</c:v>
                </c:pt>
                <c:pt idx="18063">
                  <c:v>1.1459920755867112</c:v>
                </c:pt>
                <c:pt idx="18064">
                  <c:v>1.1429442243218531</c:v>
                </c:pt>
                <c:pt idx="18065">
                  <c:v>1.1429442243218531</c:v>
                </c:pt>
                <c:pt idx="18066">
                  <c:v>1.1398963730569949</c:v>
                </c:pt>
                <c:pt idx="18067">
                  <c:v>1.1398963730569949</c:v>
                </c:pt>
                <c:pt idx="18068">
                  <c:v>1.1368485217921365</c:v>
                </c:pt>
                <c:pt idx="18069">
                  <c:v>1.1368485217921365</c:v>
                </c:pt>
                <c:pt idx="18070">
                  <c:v>1.1338006705272783</c:v>
                </c:pt>
                <c:pt idx="18071">
                  <c:v>1.1338006705272783</c:v>
                </c:pt>
                <c:pt idx="18072">
                  <c:v>1.1307528192624199</c:v>
                </c:pt>
                <c:pt idx="18073">
                  <c:v>1.1307528192624199</c:v>
                </c:pt>
                <c:pt idx="18074">
                  <c:v>1.1277049679975617</c:v>
                </c:pt>
                <c:pt idx="18075">
                  <c:v>1.1277049679975617</c:v>
                </c:pt>
                <c:pt idx="18076">
                  <c:v>1.1246571167327033</c:v>
                </c:pt>
                <c:pt idx="18077">
                  <c:v>1.1246571167327033</c:v>
                </c:pt>
                <c:pt idx="18078">
                  <c:v>1.1216092654678451</c:v>
                </c:pt>
                <c:pt idx="18079">
                  <c:v>1.1216092654678451</c:v>
                </c:pt>
                <c:pt idx="18080">
                  <c:v>1.1216092654678451</c:v>
                </c:pt>
                <c:pt idx="18081">
                  <c:v>1.1216092654678451</c:v>
                </c:pt>
                <c:pt idx="18082">
                  <c:v>1.1185614142029867</c:v>
                </c:pt>
                <c:pt idx="18083">
                  <c:v>1.1155135629381285</c:v>
                </c:pt>
                <c:pt idx="18084">
                  <c:v>1.1155135629381285</c:v>
                </c:pt>
                <c:pt idx="18085">
                  <c:v>1.1124657116732704</c:v>
                </c:pt>
                <c:pt idx="18086">
                  <c:v>1.1124657116732704</c:v>
                </c:pt>
                <c:pt idx="18087">
                  <c:v>1.1094178604084122</c:v>
                </c:pt>
                <c:pt idx="18088">
                  <c:v>1.1094178604084122</c:v>
                </c:pt>
                <c:pt idx="18089">
                  <c:v>1.1063700091435538</c:v>
                </c:pt>
                <c:pt idx="18090">
                  <c:v>1.1033221578786956</c:v>
                </c:pt>
                <c:pt idx="18091">
                  <c:v>1.1033221578786956</c:v>
                </c:pt>
                <c:pt idx="18092">
                  <c:v>1.1002743066138372</c:v>
                </c:pt>
                <c:pt idx="18093">
                  <c:v>1.1002743066138372</c:v>
                </c:pt>
                <c:pt idx="18094">
                  <c:v>1.097226455348979</c:v>
                </c:pt>
                <c:pt idx="18095">
                  <c:v>1.097226455348979</c:v>
                </c:pt>
                <c:pt idx="18096">
                  <c:v>1.0941786040841206</c:v>
                </c:pt>
                <c:pt idx="18097">
                  <c:v>1.0941786040841206</c:v>
                </c:pt>
                <c:pt idx="18098">
                  <c:v>1.0911307528192624</c:v>
                </c:pt>
                <c:pt idx="18099">
                  <c:v>1.0911307528192624</c:v>
                </c:pt>
                <c:pt idx="18100">
                  <c:v>1.088082901554404</c:v>
                </c:pt>
                <c:pt idx="18101">
                  <c:v>1.0850350502895458</c:v>
                </c:pt>
                <c:pt idx="18102">
                  <c:v>1.0850350502895458</c:v>
                </c:pt>
                <c:pt idx="18103">
                  <c:v>1.0819871990246874</c:v>
                </c:pt>
                <c:pt idx="18104">
                  <c:v>1.0819871990246874</c:v>
                </c:pt>
                <c:pt idx="18105">
                  <c:v>1.0789393477598292</c:v>
                </c:pt>
                <c:pt idx="18106">
                  <c:v>1.0789393477598292</c:v>
                </c:pt>
                <c:pt idx="18107">
                  <c:v>1.0789393477598292</c:v>
                </c:pt>
                <c:pt idx="18108">
                  <c:v>1.0789393477598292</c:v>
                </c:pt>
                <c:pt idx="18109">
                  <c:v>1.0758914964949708</c:v>
                </c:pt>
                <c:pt idx="18110">
                  <c:v>1.0728436452301127</c:v>
                </c:pt>
                <c:pt idx="18111">
                  <c:v>1.0697957939652545</c:v>
                </c:pt>
                <c:pt idx="18112">
                  <c:v>1.0697957939652545</c:v>
                </c:pt>
                <c:pt idx="18113">
                  <c:v>1.0697957939652545</c:v>
                </c:pt>
                <c:pt idx="18114">
                  <c:v>1.0667479427003961</c:v>
                </c:pt>
                <c:pt idx="18115">
                  <c:v>1.0637000914355379</c:v>
                </c:pt>
                <c:pt idx="18116">
                  <c:v>1.0637000914355379</c:v>
                </c:pt>
                <c:pt idx="18117">
                  <c:v>1.0637000914355379</c:v>
                </c:pt>
                <c:pt idx="18118">
                  <c:v>1.0606522401706797</c:v>
                </c:pt>
                <c:pt idx="18119">
                  <c:v>1.0606522401706797</c:v>
                </c:pt>
                <c:pt idx="18120">
                  <c:v>1.0576043889058213</c:v>
                </c:pt>
                <c:pt idx="18121">
                  <c:v>1.0576043889058213</c:v>
                </c:pt>
                <c:pt idx="18122">
                  <c:v>1.0545565376409631</c:v>
                </c:pt>
                <c:pt idx="18123">
                  <c:v>1.0545565376409631</c:v>
                </c:pt>
                <c:pt idx="18124">
                  <c:v>1.0545565376409631</c:v>
                </c:pt>
                <c:pt idx="18125">
                  <c:v>1.051508686376105</c:v>
                </c:pt>
                <c:pt idx="18126">
                  <c:v>1.0484608351112465</c:v>
                </c:pt>
                <c:pt idx="18127">
                  <c:v>1.0484608351112465</c:v>
                </c:pt>
                <c:pt idx="18128">
                  <c:v>1.0484608351112465</c:v>
                </c:pt>
                <c:pt idx="18129">
                  <c:v>1.0454129838463884</c:v>
                </c:pt>
                <c:pt idx="18130">
                  <c:v>1.04236513258153</c:v>
                </c:pt>
                <c:pt idx="18131">
                  <c:v>1.04236513258153</c:v>
                </c:pt>
                <c:pt idx="18132">
                  <c:v>1.04236513258153</c:v>
                </c:pt>
                <c:pt idx="18133">
                  <c:v>1.0393172813166718</c:v>
                </c:pt>
                <c:pt idx="18134">
                  <c:v>1.0393172813166718</c:v>
                </c:pt>
                <c:pt idx="18135">
                  <c:v>1.0393172813166718</c:v>
                </c:pt>
                <c:pt idx="18136">
                  <c:v>1.0362694300518134</c:v>
                </c:pt>
                <c:pt idx="18137">
                  <c:v>1.0332215787869552</c:v>
                </c:pt>
                <c:pt idx="18138">
                  <c:v>1.0332215787869552</c:v>
                </c:pt>
                <c:pt idx="18139">
                  <c:v>1.0332215787869552</c:v>
                </c:pt>
                <c:pt idx="18140">
                  <c:v>1.0301737275220968</c:v>
                </c:pt>
                <c:pt idx="18141">
                  <c:v>1.0301737275220968</c:v>
                </c:pt>
                <c:pt idx="18142">
                  <c:v>1.0271258762572386</c:v>
                </c:pt>
                <c:pt idx="18143">
                  <c:v>1.0271258762572386</c:v>
                </c:pt>
                <c:pt idx="18144">
                  <c:v>1.0271258762572386</c:v>
                </c:pt>
                <c:pt idx="18145">
                  <c:v>1.0240780249923802</c:v>
                </c:pt>
                <c:pt idx="18146">
                  <c:v>1.0240780249923802</c:v>
                </c:pt>
                <c:pt idx="18147">
                  <c:v>1.0240780249923802</c:v>
                </c:pt>
                <c:pt idx="18148">
                  <c:v>1.021030173727522</c:v>
                </c:pt>
                <c:pt idx="18149">
                  <c:v>1.021030173727522</c:v>
                </c:pt>
                <c:pt idx="18150">
                  <c:v>1.0179823224626638</c:v>
                </c:pt>
                <c:pt idx="18151">
                  <c:v>1.0179823224626638</c:v>
                </c:pt>
                <c:pt idx="18152">
                  <c:v>1.0179823224626638</c:v>
                </c:pt>
                <c:pt idx="18153">
                  <c:v>1.0149344711978054</c:v>
                </c:pt>
                <c:pt idx="18154">
                  <c:v>1.0149344711978054</c:v>
                </c:pt>
                <c:pt idx="18155">
                  <c:v>1.0149344711978054</c:v>
                </c:pt>
                <c:pt idx="18156">
                  <c:v>1.0118866199329473</c:v>
                </c:pt>
                <c:pt idx="18157">
                  <c:v>1.0118866199329473</c:v>
                </c:pt>
                <c:pt idx="18158">
                  <c:v>1.0118866199329473</c:v>
                </c:pt>
                <c:pt idx="18159">
                  <c:v>1.0088387686680891</c:v>
                </c:pt>
                <c:pt idx="18160">
                  <c:v>1.0088387686680891</c:v>
                </c:pt>
                <c:pt idx="18161">
                  <c:v>1.0057909174032307</c:v>
                </c:pt>
                <c:pt idx="18162">
                  <c:v>1.0057909174032307</c:v>
                </c:pt>
                <c:pt idx="18163">
                  <c:v>1.0057909174032307</c:v>
                </c:pt>
                <c:pt idx="18164">
                  <c:v>1.0027430661383725</c:v>
                </c:pt>
                <c:pt idx="18165">
                  <c:v>1.0027430661383725</c:v>
                </c:pt>
                <c:pt idx="18166">
                  <c:v>0.99969521487351409</c:v>
                </c:pt>
                <c:pt idx="18167">
                  <c:v>0.99969521487351409</c:v>
                </c:pt>
                <c:pt idx="18168">
                  <c:v>0.99969521487351409</c:v>
                </c:pt>
                <c:pt idx="18169">
                  <c:v>0.99969521487351409</c:v>
                </c:pt>
                <c:pt idx="18170">
                  <c:v>0.99664736360865591</c:v>
                </c:pt>
                <c:pt idx="18171">
                  <c:v>0.99664736360865591</c:v>
                </c:pt>
                <c:pt idx="18172">
                  <c:v>0.99664736360865591</c:v>
                </c:pt>
                <c:pt idx="18173">
                  <c:v>0.99664736360865591</c:v>
                </c:pt>
                <c:pt idx="18174">
                  <c:v>0.99359951234379751</c:v>
                </c:pt>
                <c:pt idx="18175">
                  <c:v>0.99359951234379751</c:v>
                </c:pt>
                <c:pt idx="18176">
                  <c:v>0.99359951234379751</c:v>
                </c:pt>
                <c:pt idx="18177">
                  <c:v>0.99055166107893933</c:v>
                </c:pt>
                <c:pt idx="18178">
                  <c:v>0.99055166107893933</c:v>
                </c:pt>
                <c:pt idx="18179">
                  <c:v>0.99055166107893933</c:v>
                </c:pt>
                <c:pt idx="18180">
                  <c:v>0.98750380981408115</c:v>
                </c:pt>
                <c:pt idx="18181">
                  <c:v>0.98750380981408115</c:v>
                </c:pt>
                <c:pt idx="18182">
                  <c:v>0.98750380981408115</c:v>
                </c:pt>
                <c:pt idx="18183">
                  <c:v>0.98445595854922274</c:v>
                </c:pt>
                <c:pt idx="18184">
                  <c:v>0.98445595854922274</c:v>
                </c:pt>
                <c:pt idx="18185">
                  <c:v>0.98445595854922274</c:v>
                </c:pt>
                <c:pt idx="18186">
                  <c:v>0.98445595854922274</c:v>
                </c:pt>
                <c:pt idx="18187">
                  <c:v>0.98140810728436456</c:v>
                </c:pt>
                <c:pt idx="18188">
                  <c:v>0.98140810728436456</c:v>
                </c:pt>
                <c:pt idx="18189">
                  <c:v>0.98140810728436456</c:v>
                </c:pt>
                <c:pt idx="18190">
                  <c:v>0.98140810728436456</c:v>
                </c:pt>
                <c:pt idx="18191">
                  <c:v>0.97836025601950616</c:v>
                </c:pt>
                <c:pt idx="18192">
                  <c:v>0.97836025601950616</c:v>
                </c:pt>
                <c:pt idx="18193">
                  <c:v>0.97836025601950616</c:v>
                </c:pt>
                <c:pt idx="18194">
                  <c:v>0.97836025601950616</c:v>
                </c:pt>
                <c:pt idx="18195">
                  <c:v>0.97531240475464798</c:v>
                </c:pt>
                <c:pt idx="18196">
                  <c:v>0.97531240475464798</c:v>
                </c:pt>
                <c:pt idx="18197">
                  <c:v>0.97531240475464798</c:v>
                </c:pt>
                <c:pt idx="18198">
                  <c:v>0.97531240475464798</c:v>
                </c:pt>
                <c:pt idx="18199">
                  <c:v>0.97226455348978968</c:v>
                </c:pt>
                <c:pt idx="18200">
                  <c:v>0.97226455348978968</c:v>
                </c:pt>
                <c:pt idx="18201">
                  <c:v>0.97226455348978968</c:v>
                </c:pt>
                <c:pt idx="18202">
                  <c:v>0.97226455348978968</c:v>
                </c:pt>
                <c:pt idx="18203">
                  <c:v>0.97226455348978968</c:v>
                </c:pt>
                <c:pt idx="18204">
                  <c:v>0.97226455348978968</c:v>
                </c:pt>
                <c:pt idx="18205">
                  <c:v>0.97226455348978968</c:v>
                </c:pt>
                <c:pt idx="18206">
                  <c:v>0.97226455348978968</c:v>
                </c:pt>
                <c:pt idx="18207">
                  <c:v>0.97226455348978968</c:v>
                </c:pt>
                <c:pt idx="18208">
                  <c:v>0.97226455348978968</c:v>
                </c:pt>
                <c:pt idx="18209">
                  <c:v>0.97226455348978968</c:v>
                </c:pt>
                <c:pt idx="18210">
                  <c:v>0.97226455348978968</c:v>
                </c:pt>
                <c:pt idx="18211">
                  <c:v>0.97226455348978968</c:v>
                </c:pt>
                <c:pt idx="18212">
                  <c:v>0.97226455348978968</c:v>
                </c:pt>
                <c:pt idx="18213">
                  <c:v>0.97226455348978968</c:v>
                </c:pt>
                <c:pt idx="18214">
                  <c:v>0.97226455348978968</c:v>
                </c:pt>
                <c:pt idx="18215">
                  <c:v>0.97226455348978968</c:v>
                </c:pt>
                <c:pt idx="18216">
                  <c:v>0.97226455348978968</c:v>
                </c:pt>
                <c:pt idx="18217">
                  <c:v>0.97531240475464798</c:v>
                </c:pt>
                <c:pt idx="18218">
                  <c:v>0.97531240475464798</c:v>
                </c:pt>
                <c:pt idx="18219">
                  <c:v>0.97531240475464798</c:v>
                </c:pt>
                <c:pt idx="18220">
                  <c:v>0.97836025601950616</c:v>
                </c:pt>
                <c:pt idx="18221">
                  <c:v>0.97836025601950616</c:v>
                </c:pt>
                <c:pt idx="18222">
                  <c:v>0.97836025601950616</c:v>
                </c:pt>
                <c:pt idx="18223">
                  <c:v>0.98140810728436456</c:v>
                </c:pt>
                <c:pt idx="18224">
                  <c:v>0.98445595854922274</c:v>
                </c:pt>
                <c:pt idx="18225">
                  <c:v>0.98445595854922274</c:v>
                </c:pt>
                <c:pt idx="18226">
                  <c:v>0.98750380981408115</c:v>
                </c:pt>
                <c:pt idx="18227">
                  <c:v>0.99055166107893933</c:v>
                </c:pt>
                <c:pt idx="18228">
                  <c:v>0.99359951234379751</c:v>
                </c:pt>
                <c:pt idx="18229">
                  <c:v>0.99664736360865591</c:v>
                </c:pt>
                <c:pt idx="18230">
                  <c:v>0.99969521487351409</c:v>
                </c:pt>
                <c:pt idx="18231">
                  <c:v>1.0027430661383725</c:v>
                </c:pt>
                <c:pt idx="18232">
                  <c:v>1.0057909174032307</c:v>
                </c:pt>
                <c:pt idx="18233">
                  <c:v>1.0088387686680891</c:v>
                </c:pt>
                <c:pt idx="18234">
                  <c:v>1.0149344711978054</c:v>
                </c:pt>
                <c:pt idx="18235">
                  <c:v>1.0179823224626638</c:v>
                </c:pt>
                <c:pt idx="18236">
                  <c:v>1.021030173727522</c:v>
                </c:pt>
                <c:pt idx="18237">
                  <c:v>1.0240780249923802</c:v>
                </c:pt>
                <c:pt idx="18238">
                  <c:v>1.0301737275220968</c:v>
                </c:pt>
                <c:pt idx="18239">
                  <c:v>1.0362694300518134</c:v>
                </c:pt>
                <c:pt idx="18240">
                  <c:v>1.0393172813166718</c:v>
                </c:pt>
                <c:pt idx="18241">
                  <c:v>1.0454129838463884</c:v>
                </c:pt>
                <c:pt idx="18242">
                  <c:v>1.051508686376105</c:v>
                </c:pt>
                <c:pt idx="18243">
                  <c:v>1.0576043889058213</c:v>
                </c:pt>
                <c:pt idx="18244">
                  <c:v>1.0606522401706797</c:v>
                </c:pt>
                <c:pt idx="18245">
                  <c:v>1.0667479427003961</c:v>
                </c:pt>
                <c:pt idx="18246">
                  <c:v>1.0697957939652545</c:v>
                </c:pt>
                <c:pt idx="18247">
                  <c:v>1.0758914964949708</c:v>
                </c:pt>
                <c:pt idx="18248">
                  <c:v>1.0819871990246874</c:v>
                </c:pt>
                <c:pt idx="18249">
                  <c:v>1.0850350502895458</c:v>
                </c:pt>
                <c:pt idx="18250">
                  <c:v>1.0911307528192624</c:v>
                </c:pt>
                <c:pt idx="18251">
                  <c:v>1.097226455348979</c:v>
                </c:pt>
                <c:pt idx="18252">
                  <c:v>1.1033221578786956</c:v>
                </c:pt>
                <c:pt idx="18253">
                  <c:v>1.1094178604084122</c:v>
                </c:pt>
                <c:pt idx="18254">
                  <c:v>1.1124657116732704</c:v>
                </c:pt>
                <c:pt idx="18255">
                  <c:v>1.1155135629381285</c:v>
                </c:pt>
                <c:pt idx="18256">
                  <c:v>1.1246571167327033</c:v>
                </c:pt>
                <c:pt idx="18257">
                  <c:v>1.1277049679975617</c:v>
                </c:pt>
                <c:pt idx="18258">
                  <c:v>1.1277049679975617</c:v>
                </c:pt>
                <c:pt idx="18259">
                  <c:v>1.1338006705272783</c:v>
                </c:pt>
                <c:pt idx="18260">
                  <c:v>1.1368485217921365</c:v>
                </c:pt>
                <c:pt idx="18261">
                  <c:v>1.1429442243218531</c:v>
                </c:pt>
                <c:pt idx="18262">
                  <c:v>1.1459920755867112</c:v>
                </c:pt>
                <c:pt idx="18263">
                  <c:v>1.1490399268515696</c:v>
                </c:pt>
                <c:pt idx="18264">
                  <c:v>1.1551356293812862</c:v>
                </c:pt>
                <c:pt idx="18265">
                  <c:v>1.1581834806461444</c:v>
                </c:pt>
                <c:pt idx="18266">
                  <c:v>1.1612313319110028</c:v>
                </c:pt>
                <c:pt idx="18267">
                  <c:v>1.164279183175861</c:v>
                </c:pt>
                <c:pt idx="18268">
                  <c:v>1.1703748857055776</c:v>
                </c:pt>
                <c:pt idx="18269">
                  <c:v>1.1703748857055776</c:v>
                </c:pt>
                <c:pt idx="18270">
                  <c:v>1.1764705882352939</c:v>
                </c:pt>
                <c:pt idx="18271">
                  <c:v>1.1795184395001523</c:v>
                </c:pt>
                <c:pt idx="18272">
                  <c:v>1.1795184395001523</c:v>
                </c:pt>
                <c:pt idx="18273">
                  <c:v>1.1856141420298689</c:v>
                </c:pt>
                <c:pt idx="18274">
                  <c:v>1.1886619932947271</c:v>
                </c:pt>
                <c:pt idx="18275">
                  <c:v>1.1886619932947271</c:v>
                </c:pt>
                <c:pt idx="18276">
                  <c:v>1.1947576958244437</c:v>
                </c:pt>
                <c:pt idx="18277">
                  <c:v>1.1978055470893021</c:v>
                </c:pt>
                <c:pt idx="18278">
                  <c:v>1.1978055470893021</c:v>
                </c:pt>
                <c:pt idx="18279">
                  <c:v>1.2008533983541603</c:v>
                </c:pt>
                <c:pt idx="18280">
                  <c:v>1.2039012496190187</c:v>
                </c:pt>
                <c:pt idx="18281">
                  <c:v>1.2039012496190187</c:v>
                </c:pt>
                <c:pt idx="18282">
                  <c:v>1.2039012496190187</c:v>
                </c:pt>
                <c:pt idx="18283">
                  <c:v>1.2069491008838769</c:v>
                </c:pt>
                <c:pt idx="18284">
                  <c:v>1.2099969521487353</c:v>
                </c:pt>
                <c:pt idx="18285">
                  <c:v>1.2099969521487353</c:v>
                </c:pt>
                <c:pt idx="18286">
                  <c:v>1.2130448034135934</c:v>
                </c:pt>
                <c:pt idx="18287">
                  <c:v>1.2130448034135934</c:v>
                </c:pt>
                <c:pt idx="18288">
                  <c:v>1.2160926546784516</c:v>
                </c:pt>
                <c:pt idx="18289">
                  <c:v>1.2160926546784516</c:v>
                </c:pt>
                <c:pt idx="18290">
                  <c:v>1.2160926546784516</c:v>
                </c:pt>
                <c:pt idx="18291">
                  <c:v>1.2160926546784516</c:v>
                </c:pt>
                <c:pt idx="18292">
                  <c:v>1.2191405059433098</c:v>
                </c:pt>
                <c:pt idx="18293">
                  <c:v>1.2191405059433098</c:v>
                </c:pt>
                <c:pt idx="18294">
                  <c:v>1.2221883572081682</c:v>
                </c:pt>
                <c:pt idx="18295">
                  <c:v>1.2221883572081682</c:v>
                </c:pt>
                <c:pt idx="18296">
                  <c:v>1.2221883572081682</c:v>
                </c:pt>
                <c:pt idx="18297">
                  <c:v>1.2221883572081682</c:v>
                </c:pt>
                <c:pt idx="18298">
                  <c:v>1.2252362084730264</c:v>
                </c:pt>
                <c:pt idx="18299">
                  <c:v>1.2252362084730264</c:v>
                </c:pt>
                <c:pt idx="18300">
                  <c:v>1.2221883572081682</c:v>
                </c:pt>
                <c:pt idx="18301">
                  <c:v>1.2221883572081682</c:v>
                </c:pt>
                <c:pt idx="18302">
                  <c:v>1.2252362084730264</c:v>
                </c:pt>
                <c:pt idx="18303">
                  <c:v>1.2221883572081682</c:v>
                </c:pt>
                <c:pt idx="18304">
                  <c:v>1.2221883572081682</c:v>
                </c:pt>
                <c:pt idx="18305">
                  <c:v>1.2221883572081682</c:v>
                </c:pt>
                <c:pt idx="18306">
                  <c:v>1.2221883572081682</c:v>
                </c:pt>
                <c:pt idx="18307">
                  <c:v>1.2221883572081682</c:v>
                </c:pt>
                <c:pt idx="18308">
                  <c:v>1.2221883572081682</c:v>
                </c:pt>
                <c:pt idx="18309">
                  <c:v>1.2221883572081682</c:v>
                </c:pt>
                <c:pt idx="18310">
                  <c:v>1.2221883572081682</c:v>
                </c:pt>
                <c:pt idx="18311">
                  <c:v>1.2221883572081682</c:v>
                </c:pt>
                <c:pt idx="18312">
                  <c:v>1.2191405059433098</c:v>
                </c:pt>
                <c:pt idx="18313">
                  <c:v>1.2191405059433098</c:v>
                </c:pt>
                <c:pt idx="18314">
                  <c:v>1.2191405059433098</c:v>
                </c:pt>
                <c:pt idx="18315">
                  <c:v>1.2191405059433098</c:v>
                </c:pt>
                <c:pt idx="18316">
                  <c:v>1.2191405059433098</c:v>
                </c:pt>
                <c:pt idx="18317">
                  <c:v>1.2191405059433098</c:v>
                </c:pt>
                <c:pt idx="18318">
                  <c:v>1.2160926546784516</c:v>
                </c:pt>
                <c:pt idx="18319">
                  <c:v>1.2160926546784516</c:v>
                </c:pt>
                <c:pt idx="18320">
                  <c:v>1.2160926546784516</c:v>
                </c:pt>
                <c:pt idx="18321">
                  <c:v>1.2130448034135934</c:v>
                </c:pt>
                <c:pt idx="18322">
                  <c:v>1.2130448034135934</c:v>
                </c:pt>
                <c:pt idx="18323">
                  <c:v>1.2130448034135934</c:v>
                </c:pt>
                <c:pt idx="18324">
                  <c:v>1.2099969521487353</c:v>
                </c:pt>
                <c:pt idx="18325">
                  <c:v>1.2099969521487353</c:v>
                </c:pt>
                <c:pt idx="18326">
                  <c:v>1.2099969521487353</c:v>
                </c:pt>
                <c:pt idx="18327">
                  <c:v>1.2069491008838769</c:v>
                </c:pt>
                <c:pt idx="18328">
                  <c:v>1.2039012496190187</c:v>
                </c:pt>
                <c:pt idx="18329">
                  <c:v>1.2039012496190187</c:v>
                </c:pt>
                <c:pt idx="18330">
                  <c:v>1.2039012496190187</c:v>
                </c:pt>
                <c:pt idx="18331">
                  <c:v>1.2008533983541603</c:v>
                </c:pt>
                <c:pt idx="18332">
                  <c:v>1.2008533983541603</c:v>
                </c:pt>
                <c:pt idx="18333">
                  <c:v>1.2008533983541603</c:v>
                </c:pt>
                <c:pt idx="18334">
                  <c:v>1.1978055470893021</c:v>
                </c:pt>
                <c:pt idx="18335">
                  <c:v>1.1978055470893021</c:v>
                </c:pt>
                <c:pt idx="18336">
                  <c:v>1.1947576958244437</c:v>
                </c:pt>
                <c:pt idx="18337">
                  <c:v>1.1947576958244437</c:v>
                </c:pt>
                <c:pt idx="18338">
                  <c:v>1.1917098445595855</c:v>
                </c:pt>
                <c:pt idx="18339">
                  <c:v>1.1917098445595855</c:v>
                </c:pt>
                <c:pt idx="18340">
                  <c:v>1.1886619932947271</c:v>
                </c:pt>
                <c:pt idx="18341">
                  <c:v>1.1886619932947271</c:v>
                </c:pt>
                <c:pt idx="18342">
                  <c:v>1.1856141420298689</c:v>
                </c:pt>
                <c:pt idx="18343">
                  <c:v>1.1856141420298689</c:v>
                </c:pt>
                <c:pt idx="18344">
                  <c:v>1.1825662907650105</c:v>
                </c:pt>
                <c:pt idx="18345">
                  <c:v>1.1825662907650105</c:v>
                </c:pt>
                <c:pt idx="18346">
                  <c:v>1.1795184395001523</c:v>
                </c:pt>
                <c:pt idx="18347">
                  <c:v>1.1795184395001523</c:v>
                </c:pt>
                <c:pt idx="18348">
                  <c:v>1.1764705882352939</c:v>
                </c:pt>
                <c:pt idx="18349">
                  <c:v>1.1734227369704358</c:v>
                </c:pt>
                <c:pt idx="18350">
                  <c:v>1.1734227369704358</c:v>
                </c:pt>
                <c:pt idx="18351">
                  <c:v>1.1703748857055776</c:v>
                </c:pt>
                <c:pt idx="18352">
                  <c:v>1.1703748857055776</c:v>
                </c:pt>
                <c:pt idx="18353">
                  <c:v>1.1673270344407192</c:v>
                </c:pt>
                <c:pt idx="18354">
                  <c:v>1.164279183175861</c:v>
                </c:pt>
                <c:pt idx="18355">
                  <c:v>1.164279183175861</c:v>
                </c:pt>
                <c:pt idx="18356">
                  <c:v>1.1612313319110028</c:v>
                </c:pt>
                <c:pt idx="18357">
                  <c:v>1.1612313319110028</c:v>
                </c:pt>
                <c:pt idx="18358">
                  <c:v>1.1581834806461444</c:v>
                </c:pt>
                <c:pt idx="18359">
                  <c:v>1.1581834806461444</c:v>
                </c:pt>
                <c:pt idx="18360">
                  <c:v>1.1551356293812862</c:v>
                </c:pt>
                <c:pt idx="18361">
                  <c:v>1.1551356293812862</c:v>
                </c:pt>
                <c:pt idx="18362">
                  <c:v>1.1520877781164278</c:v>
                </c:pt>
                <c:pt idx="18363">
                  <c:v>1.1490399268515696</c:v>
                </c:pt>
                <c:pt idx="18364">
                  <c:v>1.1490399268515696</c:v>
                </c:pt>
                <c:pt idx="18365">
                  <c:v>1.1459920755867112</c:v>
                </c:pt>
                <c:pt idx="18366">
                  <c:v>1.1459920755867112</c:v>
                </c:pt>
                <c:pt idx="18367">
                  <c:v>1.1429442243218531</c:v>
                </c:pt>
                <c:pt idx="18368">
                  <c:v>1.1398963730569949</c:v>
                </c:pt>
                <c:pt idx="18369">
                  <c:v>1.1398963730569949</c:v>
                </c:pt>
                <c:pt idx="18370">
                  <c:v>1.1368485217921365</c:v>
                </c:pt>
                <c:pt idx="18371">
                  <c:v>1.1368485217921365</c:v>
                </c:pt>
                <c:pt idx="18372">
                  <c:v>1.1338006705272783</c:v>
                </c:pt>
                <c:pt idx="18373">
                  <c:v>1.1307528192624199</c:v>
                </c:pt>
                <c:pt idx="18374">
                  <c:v>1.1307528192624199</c:v>
                </c:pt>
                <c:pt idx="18375">
                  <c:v>1.1307528192624199</c:v>
                </c:pt>
                <c:pt idx="18376">
                  <c:v>1.1277049679975617</c:v>
                </c:pt>
                <c:pt idx="18377">
                  <c:v>1.1246571167327033</c:v>
                </c:pt>
                <c:pt idx="18378">
                  <c:v>1.1246571167327033</c:v>
                </c:pt>
                <c:pt idx="18379">
                  <c:v>1.1246571167327033</c:v>
                </c:pt>
                <c:pt idx="18380">
                  <c:v>1.1246571167327033</c:v>
                </c:pt>
                <c:pt idx="18381">
                  <c:v>1.1216092654678451</c:v>
                </c:pt>
                <c:pt idx="18382">
                  <c:v>1.1185614142029867</c:v>
                </c:pt>
                <c:pt idx="18383">
                  <c:v>1.1185614142029867</c:v>
                </c:pt>
                <c:pt idx="18384">
                  <c:v>1.1155135629381285</c:v>
                </c:pt>
                <c:pt idx="18385">
                  <c:v>1.1155135629381285</c:v>
                </c:pt>
                <c:pt idx="18386">
                  <c:v>1.1124657116732704</c:v>
                </c:pt>
                <c:pt idx="18387">
                  <c:v>1.1124657116732704</c:v>
                </c:pt>
                <c:pt idx="18388">
                  <c:v>1.1094178604084122</c:v>
                </c:pt>
                <c:pt idx="18389">
                  <c:v>1.1063700091435538</c:v>
                </c:pt>
                <c:pt idx="18390">
                  <c:v>1.1063700091435538</c:v>
                </c:pt>
                <c:pt idx="18391">
                  <c:v>1.1063700091435538</c:v>
                </c:pt>
                <c:pt idx="18392">
                  <c:v>1.1033221578786956</c:v>
                </c:pt>
                <c:pt idx="18393">
                  <c:v>1.1002743066138372</c:v>
                </c:pt>
                <c:pt idx="18394">
                  <c:v>1.097226455348979</c:v>
                </c:pt>
                <c:pt idx="18395">
                  <c:v>1.097226455348979</c:v>
                </c:pt>
                <c:pt idx="18396">
                  <c:v>1.097226455348979</c:v>
                </c:pt>
                <c:pt idx="18397">
                  <c:v>1.0941786040841206</c:v>
                </c:pt>
                <c:pt idx="18398">
                  <c:v>1.0941786040841206</c:v>
                </c:pt>
                <c:pt idx="18399">
                  <c:v>1.0911307528192624</c:v>
                </c:pt>
                <c:pt idx="18400">
                  <c:v>1.088082901554404</c:v>
                </c:pt>
                <c:pt idx="18401">
                  <c:v>1.088082901554404</c:v>
                </c:pt>
                <c:pt idx="18402">
                  <c:v>1.0850350502895458</c:v>
                </c:pt>
                <c:pt idx="18403">
                  <c:v>1.0850350502895458</c:v>
                </c:pt>
                <c:pt idx="18404">
                  <c:v>1.0819871990246874</c:v>
                </c:pt>
                <c:pt idx="18405">
                  <c:v>1.0819871990246874</c:v>
                </c:pt>
                <c:pt idx="18406">
                  <c:v>1.0789393477598292</c:v>
                </c:pt>
                <c:pt idx="18407">
                  <c:v>1.0789393477598292</c:v>
                </c:pt>
                <c:pt idx="18408">
                  <c:v>1.0758914964949708</c:v>
                </c:pt>
                <c:pt idx="18409">
                  <c:v>1.0758914964949708</c:v>
                </c:pt>
                <c:pt idx="18410">
                  <c:v>1.0728436452301127</c:v>
                </c:pt>
                <c:pt idx="18411">
                  <c:v>1.0728436452301127</c:v>
                </c:pt>
                <c:pt idx="18412">
                  <c:v>1.0697957939652545</c:v>
                </c:pt>
                <c:pt idx="18413">
                  <c:v>1.0697957939652545</c:v>
                </c:pt>
                <c:pt idx="18414">
                  <c:v>1.0667479427003961</c:v>
                </c:pt>
                <c:pt idx="18415">
                  <c:v>1.0667479427003961</c:v>
                </c:pt>
                <c:pt idx="18416">
                  <c:v>1.0637000914355379</c:v>
                </c:pt>
                <c:pt idx="18417">
                  <c:v>1.0637000914355379</c:v>
                </c:pt>
                <c:pt idx="18418">
                  <c:v>1.0606522401706797</c:v>
                </c:pt>
                <c:pt idx="18419">
                  <c:v>1.0606522401706797</c:v>
                </c:pt>
                <c:pt idx="18420">
                  <c:v>1.0606522401706797</c:v>
                </c:pt>
                <c:pt idx="18421">
                  <c:v>1.0576043889058213</c:v>
                </c:pt>
                <c:pt idx="18422">
                  <c:v>1.0545565376409631</c:v>
                </c:pt>
                <c:pt idx="18423">
                  <c:v>1.0545565376409631</c:v>
                </c:pt>
                <c:pt idx="18424">
                  <c:v>1.051508686376105</c:v>
                </c:pt>
                <c:pt idx="18425">
                  <c:v>1.051508686376105</c:v>
                </c:pt>
                <c:pt idx="18426">
                  <c:v>1.051508686376105</c:v>
                </c:pt>
                <c:pt idx="18427">
                  <c:v>1.0484608351112465</c:v>
                </c:pt>
                <c:pt idx="18428">
                  <c:v>1.0484608351112465</c:v>
                </c:pt>
                <c:pt idx="18429">
                  <c:v>1.0454129838463884</c:v>
                </c:pt>
                <c:pt idx="18430">
                  <c:v>1.0454129838463884</c:v>
                </c:pt>
                <c:pt idx="18431">
                  <c:v>1.04236513258153</c:v>
                </c:pt>
                <c:pt idx="18432">
                  <c:v>1.04236513258153</c:v>
                </c:pt>
                <c:pt idx="18433">
                  <c:v>1.04236513258153</c:v>
                </c:pt>
                <c:pt idx="18434">
                  <c:v>1.0393172813166718</c:v>
                </c:pt>
                <c:pt idx="18435">
                  <c:v>1.0393172813166718</c:v>
                </c:pt>
                <c:pt idx="18436">
                  <c:v>1.0362694300518134</c:v>
                </c:pt>
                <c:pt idx="18437">
                  <c:v>1.0362694300518134</c:v>
                </c:pt>
                <c:pt idx="18438">
                  <c:v>1.0362694300518134</c:v>
                </c:pt>
                <c:pt idx="18439">
                  <c:v>1.0332215787869552</c:v>
                </c:pt>
                <c:pt idx="18440">
                  <c:v>1.0332215787869552</c:v>
                </c:pt>
                <c:pt idx="18441">
                  <c:v>1.0332215787869552</c:v>
                </c:pt>
                <c:pt idx="18442">
                  <c:v>1.0301737275220968</c:v>
                </c:pt>
                <c:pt idx="18443">
                  <c:v>1.0301737275220968</c:v>
                </c:pt>
                <c:pt idx="18444">
                  <c:v>1.0271258762572386</c:v>
                </c:pt>
                <c:pt idx="18445">
                  <c:v>1.0271258762572386</c:v>
                </c:pt>
                <c:pt idx="18446">
                  <c:v>1.0240780249923802</c:v>
                </c:pt>
                <c:pt idx="18447">
                  <c:v>1.0240780249923802</c:v>
                </c:pt>
                <c:pt idx="18448">
                  <c:v>1.021030173727522</c:v>
                </c:pt>
                <c:pt idx="18449">
                  <c:v>1.021030173727522</c:v>
                </c:pt>
                <c:pt idx="18450">
                  <c:v>1.021030173727522</c:v>
                </c:pt>
                <c:pt idx="18451">
                  <c:v>1.021030173727522</c:v>
                </c:pt>
                <c:pt idx="18452">
                  <c:v>1.021030173727522</c:v>
                </c:pt>
                <c:pt idx="18453">
                  <c:v>1.0179823224626638</c:v>
                </c:pt>
                <c:pt idx="18454">
                  <c:v>1.0179823224626638</c:v>
                </c:pt>
                <c:pt idx="18455">
                  <c:v>1.0149344711978054</c:v>
                </c:pt>
                <c:pt idx="18456">
                  <c:v>1.0149344711978054</c:v>
                </c:pt>
                <c:pt idx="18457">
                  <c:v>1.0149344711978054</c:v>
                </c:pt>
                <c:pt idx="18458">
                  <c:v>1.0118866199329473</c:v>
                </c:pt>
                <c:pt idx="18459">
                  <c:v>1.0118866199329473</c:v>
                </c:pt>
                <c:pt idx="18460">
                  <c:v>1.0118866199329473</c:v>
                </c:pt>
                <c:pt idx="18461">
                  <c:v>1.0088387686680891</c:v>
                </c:pt>
                <c:pt idx="18462">
                  <c:v>1.0088387686680891</c:v>
                </c:pt>
                <c:pt idx="18463">
                  <c:v>1.0088387686680891</c:v>
                </c:pt>
                <c:pt idx="18464">
                  <c:v>1.0057909174032307</c:v>
                </c:pt>
                <c:pt idx="18465">
                  <c:v>1.0057909174032307</c:v>
                </c:pt>
                <c:pt idx="18466">
                  <c:v>1.0027430661383725</c:v>
                </c:pt>
                <c:pt idx="18467">
                  <c:v>1.0027430661383725</c:v>
                </c:pt>
                <c:pt idx="18468">
                  <c:v>1.0027430661383725</c:v>
                </c:pt>
                <c:pt idx="18469">
                  <c:v>1.0027430661383725</c:v>
                </c:pt>
                <c:pt idx="18470">
                  <c:v>0.99969521487351409</c:v>
                </c:pt>
                <c:pt idx="18471">
                  <c:v>0.99969521487351409</c:v>
                </c:pt>
                <c:pt idx="18472">
                  <c:v>0.99969521487351409</c:v>
                </c:pt>
                <c:pt idx="18473">
                  <c:v>0.99969521487351409</c:v>
                </c:pt>
                <c:pt idx="18474">
                  <c:v>0.99664736360865591</c:v>
                </c:pt>
                <c:pt idx="18475">
                  <c:v>0.99664736360865591</c:v>
                </c:pt>
                <c:pt idx="18476">
                  <c:v>0.99664736360865591</c:v>
                </c:pt>
                <c:pt idx="18477">
                  <c:v>0.99359951234379751</c:v>
                </c:pt>
                <c:pt idx="18478">
                  <c:v>0.99359951234379751</c:v>
                </c:pt>
                <c:pt idx="18479">
                  <c:v>0.99359951234379751</c:v>
                </c:pt>
                <c:pt idx="18480">
                  <c:v>0.99359951234379751</c:v>
                </c:pt>
                <c:pt idx="18481">
                  <c:v>0.99055166107893933</c:v>
                </c:pt>
                <c:pt idx="18482">
                  <c:v>0.99055166107893933</c:v>
                </c:pt>
                <c:pt idx="18483">
                  <c:v>0.99055166107893933</c:v>
                </c:pt>
                <c:pt idx="18484">
                  <c:v>0.99055166107893933</c:v>
                </c:pt>
                <c:pt idx="18485">
                  <c:v>0.98750380981408115</c:v>
                </c:pt>
                <c:pt idx="18486">
                  <c:v>0.98750380981408115</c:v>
                </c:pt>
                <c:pt idx="18487">
                  <c:v>0.98445595854922274</c:v>
                </c:pt>
                <c:pt idx="18488">
                  <c:v>0.98445595854922274</c:v>
                </c:pt>
                <c:pt idx="18489">
                  <c:v>0.98445595854922274</c:v>
                </c:pt>
                <c:pt idx="18490">
                  <c:v>0.98445595854922274</c:v>
                </c:pt>
                <c:pt idx="18491">
                  <c:v>0.98445595854922274</c:v>
                </c:pt>
                <c:pt idx="18492">
                  <c:v>0.98445595854922274</c:v>
                </c:pt>
                <c:pt idx="18493">
                  <c:v>0.98445595854922274</c:v>
                </c:pt>
                <c:pt idx="18494">
                  <c:v>0.98445595854922274</c:v>
                </c:pt>
                <c:pt idx="18495">
                  <c:v>0.98445595854922274</c:v>
                </c:pt>
                <c:pt idx="18496">
                  <c:v>0.98445595854922274</c:v>
                </c:pt>
                <c:pt idx="18497">
                  <c:v>0.98445595854922274</c:v>
                </c:pt>
                <c:pt idx="18498">
                  <c:v>0.98445595854922274</c:v>
                </c:pt>
                <c:pt idx="18499">
                  <c:v>0.98445595854922274</c:v>
                </c:pt>
                <c:pt idx="18500">
                  <c:v>0.98445595854922274</c:v>
                </c:pt>
                <c:pt idx="18501">
                  <c:v>0.98445595854922274</c:v>
                </c:pt>
                <c:pt idx="18502">
                  <c:v>0.98445595854922274</c:v>
                </c:pt>
                <c:pt idx="18503">
                  <c:v>0.98445595854922274</c:v>
                </c:pt>
                <c:pt idx="18504">
                  <c:v>0.98750380981408115</c:v>
                </c:pt>
                <c:pt idx="18505">
                  <c:v>0.98750380981408115</c:v>
                </c:pt>
                <c:pt idx="18506">
                  <c:v>0.98750380981408115</c:v>
                </c:pt>
                <c:pt idx="18507">
                  <c:v>0.98750380981408115</c:v>
                </c:pt>
                <c:pt idx="18508">
                  <c:v>0.99055166107893933</c:v>
                </c:pt>
                <c:pt idx="18509">
                  <c:v>0.99055166107893933</c:v>
                </c:pt>
                <c:pt idx="18510">
                  <c:v>0.99359951234379751</c:v>
                </c:pt>
                <c:pt idx="18511">
                  <c:v>0.99359951234379751</c:v>
                </c:pt>
                <c:pt idx="18512">
                  <c:v>0.99359951234379751</c:v>
                </c:pt>
                <c:pt idx="18513">
                  <c:v>0.99359951234379751</c:v>
                </c:pt>
                <c:pt idx="18514">
                  <c:v>0.99664736360865591</c:v>
                </c:pt>
                <c:pt idx="18515">
                  <c:v>0.99664736360865591</c:v>
                </c:pt>
                <c:pt idx="18516">
                  <c:v>0.99969521487351409</c:v>
                </c:pt>
                <c:pt idx="18517">
                  <c:v>1.0057909174032307</c:v>
                </c:pt>
                <c:pt idx="18518">
                  <c:v>1.0057909174032307</c:v>
                </c:pt>
                <c:pt idx="18519">
                  <c:v>1.0088387686680891</c:v>
                </c:pt>
                <c:pt idx="18520">
                  <c:v>1.0118866199329473</c:v>
                </c:pt>
                <c:pt idx="18521">
                  <c:v>1.0118866199329473</c:v>
                </c:pt>
                <c:pt idx="18522">
                  <c:v>1.0149344711978054</c:v>
                </c:pt>
                <c:pt idx="18523">
                  <c:v>1.021030173727522</c:v>
                </c:pt>
                <c:pt idx="18524">
                  <c:v>1.0240780249923802</c:v>
                </c:pt>
                <c:pt idx="18525">
                  <c:v>1.0271258762572386</c:v>
                </c:pt>
                <c:pt idx="18526">
                  <c:v>1.0332215787869552</c:v>
                </c:pt>
                <c:pt idx="18527">
                  <c:v>1.0332215787869552</c:v>
                </c:pt>
                <c:pt idx="18528">
                  <c:v>1.0393172813166718</c:v>
                </c:pt>
                <c:pt idx="18529">
                  <c:v>1.04236513258153</c:v>
                </c:pt>
                <c:pt idx="18530">
                  <c:v>1.0484608351112465</c:v>
                </c:pt>
                <c:pt idx="18531">
                  <c:v>1.051508686376105</c:v>
                </c:pt>
                <c:pt idx="18532">
                  <c:v>1.0545565376409631</c:v>
                </c:pt>
                <c:pt idx="18533">
                  <c:v>1.0606522401706797</c:v>
                </c:pt>
                <c:pt idx="18534">
                  <c:v>1.0637000914355379</c:v>
                </c:pt>
                <c:pt idx="18535">
                  <c:v>1.0697957939652545</c:v>
                </c:pt>
                <c:pt idx="18536">
                  <c:v>1.0728436452301127</c:v>
                </c:pt>
                <c:pt idx="18537">
                  <c:v>1.0758914964949708</c:v>
                </c:pt>
                <c:pt idx="18538">
                  <c:v>1.0819871990246874</c:v>
                </c:pt>
                <c:pt idx="18539">
                  <c:v>1.0850350502895458</c:v>
                </c:pt>
                <c:pt idx="18540">
                  <c:v>1.088082901554404</c:v>
                </c:pt>
                <c:pt idx="18541">
                  <c:v>1.0941786040841206</c:v>
                </c:pt>
                <c:pt idx="18542">
                  <c:v>1.097226455348979</c:v>
                </c:pt>
                <c:pt idx="18543">
                  <c:v>1.1033221578786956</c:v>
                </c:pt>
                <c:pt idx="18544">
                  <c:v>1.1063700091435538</c:v>
                </c:pt>
                <c:pt idx="18545">
                  <c:v>1.1094178604084122</c:v>
                </c:pt>
                <c:pt idx="18546">
                  <c:v>1.1155135629381285</c:v>
                </c:pt>
                <c:pt idx="18547">
                  <c:v>1.1185614142029867</c:v>
                </c:pt>
                <c:pt idx="18548">
                  <c:v>1.1216092654678451</c:v>
                </c:pt>
                <c:pt idx="18549">
                  <c:v>1.1246571167327033</c:v>
                </c:pt>
                <c:pt idx="18550">
                  <c:v>1.1307528192624199</c:v>
                </c:pt>
                <c:pt idx="18551">
                  <c:v>1.1307528192624199</c:v>
                </c:pt>
                <c:pt idx="18552">
                  <c:v>1.1338006705272783</c:v>
                </c:pt>
                <c:pt idx="18553">
                  <c:v>1.1398963730569949</c:v>
                </c:pt>
                <c:pt idx="18554">
                  <c:v>1.1429442243218531</c:v>
                </c:pt>
                <c:pt idx="18555">
                  <c:v>1.1459920755867112</c:v>
                </c:pt>
                <c:pt idx="18556">
                  <c:v>1.1490399268515696</c:v>
                </c:pt>
                <c:pt idx="18557">
                  <c:v>1.1520877781164278</c:v>
                </c:pt>
                <c:pt idx="18558">
                  <c:v>1.1551356293812862</c:v>
                </c:pt>
                <c:pt idx="18559">
                  <c:v>1.1581834806461444</c:v>
                </c:pt>
                <c:pt idx="18560">
                  <c:v>1.1612313319110028</c:v>
                </c:pt>
                <c:pt idx="18561">
                  <c:v>1.164279183175861</c:v>
                </c:pt>
                <c:pt idx="18562">
                  <c:v>1.1673270344407192</c:v>
                </c:pt>
                <c:pt idx="18563">
                  <c:v>1.1673270344407192</c:v>
                </c:pt>
                <c:pt idx="18564">
                  <c:v>1.1703748857055776</c:v>
                </c:pt>
                <c:pt idx="18565">
                  <c:v>1.1764705882352939</c:v>
                </c:pt>
                <c:pt idx="18566">
                  <c:v>1.1764705882352939</c:v>
                </c:pt>
                <c:pt idx="18567">
                  <c:v>1.1764705882352939</c:v>
                </c:pt>
                <c:pt idx="18568">
                  <c:v>1.1795184395001523</c:v>
                </c:pt>
                <c:pt idx="18569">
                  <c:v>1.1825662907650105</c:v>
                </c:pt>
                <c:pt idx="18570">
                  <c:v>1.1856141420298689</c:v>
                </c:pt>
                <c:pt idx="18571">
                  <c:v>1.1856141420298689</c:v>
                </c:pt>
                <c:pt idx="18572">
                  <c:v>1.1856141420298689</c:v>
                </c:pt>
                <c:pt idx="18573">
                  <c:v>1.1886619932947271</c:v>
                </c:pt>
                <c:pt idx="18574">
                  <c:v>1.1917098445595855</c:v>
                </c:pt>
                <c:pt idx="18575">
                  <c:v>1.1917098445595855</c:v>
                </c:pt>
                <c:pt idx="18576">
                  <c:v>1.1917098445595855</c:v>
                </c:pt>
                <c:pt idx="18577">
                  <c:v>1.1947576958244437</c:v>
                </c:pt>
                <c:pt idx="18578">
                  <c:v>1.1947576958244437</c:v>
                </c:pt>
                <c:pt idx="18579">
                  <c:v>1.1978055470893021</c:v>
                </c:pt>
                <c:pt idx="18580">
                  <c:v>1.1978055470893021</c:v>
                </c:pt>
                <c:pt idx="18581">
                  <c:v>1.1978055470893021</c:v>
                </c:pt>
                <c:pt idx="18582">
                  <c:v>1.2008533983541603</c:v>
                </c:pt>
                <c:pt idx="18583">
                  <c:v>1.2008533983541603</c:v>
                </c:pt>
                <c:pt idx="18584">
                  <c:v>1.2008533983541603</c:v>
                </c:pt>
                <c:pt idx="18585">
                  <c:v>1.2008533983541603</c:v>
                </c:pt>
                <c:pt idx="18586">
                  <c:v>1.2008533983541603</c:v>
                </c:pt>
                <c:pt idx="18587">
                  <c:v>1.2008533983541603</c:v>
                </c:pt>
                <c:pt idx="18588">
                  <c:v>1.2008533983541603</c:v>
                </c:pt>
                <c:pt idx="18589">
                  <c:v>1.2008533983541603</c:v>
                </c:pt>
                <c:pt idx="18590">
                  <c:v>1.2008533983541603</c:v>
                </c:pt>
                <c:pt idx="18591">
                  <c:v>1.2039012496190187</c:v>
                </c:pt>
                <c:pt idx="18592">
                  <c:v>1.2039012496190187</c:v>
                </c:pt>
                <c:pt idx="18593">
                  <c:v>1.2039012496190187</c:v>
                </c:pt>
                <c:pt idx="18594">
                  <c:v>1.2039012496190187</c:v>
                </c:pt>
                <c:pt idx="18595">
                  <c:v>1.2039012496190187</c:v>
                </c:pt>
                <c:pt idx="18596">
                  <c:v>1.2039012496190187</c:v>
                </c:pt>
                <c:pt idx="18597">
                  <c:v>1.2039012496190187</c:v>
                </c:pt>
                <c:pt idx="18598">
                  <c:v>1.2008533983541603</c:v>
                </c:pt>
                <c:pt idx="18599">
                  <c:v>1.2039012496190187</c:v>
                </c:pt>
                <c:pt idx="18600">
                  <c:v>1.2008533983541603</c:v>
                </c:pt>
                <c:pt idx="18601">
                  <c:v>1.2008533983541603</c:v>
                </c:pt>
                <c:pt idx="18602">
                  <c:v>1.2008533983541603</c:v>
                </c:pt>
                <c:pt idx="18603">
                  <c:v>1.2008533983541603</c:v>
                </c:pt>
                <c:pt idx="18604">
                  <c:v>1.2008533983541603</c:v>
                </c:pt>
                <c:pt idx="18605">
                  <c:v>1.2008533983541603</c:v>
                </c:pt>
                <c:pt idx="18606">
                  <c:v>1.2008533983541603</c:v>
                </c:pt>
                <c:pt idx="18607">
                  <c:v>1.1978055470893021</c:v>
                </c:pt>
                <c:pt idx="18608">
                  <c:v>1.1978055470893021</c:v>
                </c:pt>
                <c:pt idx="18609">
                  <c:v>1.1947576958244437</c:v>
                </c:pt>
                <c:pt idx="18610">
                  <c:v>1.1947576958244437</c:v>
                </c:pt>
                <c:pt idx="18611">
                  <c:v>1.1947576958244437</c:v>
                </c:pt>
                <c:pt idx="18612">
                  <c:v>1.1947576958244437</c:v>
                </c:pt>
                <c:pt idx="18613">
                  <c:v>1.1947576958244437</c:v>
                </c:pt>
                <c:pt idx="18614">
                  <c:v>1.1917098445595855</c:v>
                </c:pt>
                <c:pt idx="18615">
                  <c:v>1.1886619932947271</c:v>
                </c:pt>
                <c:pt idx="18616">
                  <c:v>1.1886619932947271</c:v>
                </c:pt>
                <c:pt idx="18617">
                  <c:v>1.1886619932947271</c:v>
                </c:pt>
                <c:pt idx="18618">
                  <c:v>1.1856141420298689</c:v>
                </c:pt>
                <c:pt idx="18619">
                  <c:v>1.1856141420298689</c:v>
                </c:pt>
                <c:pt idx="18620">
                  <c:v>1.1856141420298689</c:v>
                </c:pt>
                <c:pt idx="18621">
                  <c:v>1.1856141420298689</c:v>
                </c:pt>
                <c:pt idx="18622">
                  <c:v>1.1825662907650105</c:v>
                </c:pt>
                <c:pt idx="18623">
                  <c:v>1.1825662907650105</c:v>
                </c:pt>
                <c:pt idx="18624">
                  <c:v>1.1795184395001523</c:v>
                </c:pt>
                <c:pt idx="18625">
                  <c:v>1.1795184395001523</c:v>
                </c:pt>
                <c:pt idx="18626">
                  <c:v>1.1795184395001523</c:v>
                </c:pt>
                <c:pt idx="18627">
                  <c:v>1.1795184395001523</c:v>
                </c:pt>
                <c:pt idx="18628">
                  <c:v>1.1764705882352939</c:v>
                </c:pt>
                <c:pt idx="18629">
                  <c:v>1.1734227369704358</c:v>
                </c:pt>
                <c:pt idx="18630">
                  <c:v>1.1734227369704358</c:v>
                </c:pt>
                <c:pt idx="18631">
                  <c:v>1.1703748857055776</c:v>
                </c:pt>
                <c:pt idx="18632">
                  <c:v>1.1703748857055776</c:v>
                </c:pt>
                <c:pt idx="18633">
                  <c:v>1.1673270344407192</c:v>
                </c:pt>
                <c:pt idx="18634">
                  <c:v>1.1673270344407192</c:v>
                </c:pt>
                <c:pt idx="18635">
                  <c:v>1.164279183175861</c:v>
                </c:pt>
                <c:pt idx="18636">
                  <c:v>1.164279183175861</c:v>
                </c:pt>
                <c:pt idx="18637">
                  <c:v>1.1612313319110028</c:v>
                </c:pt>
                <c:pt idx="18638">
                  <c:v>1.1612313319110028</c:v>
                </c:pt>
                <c:pt idx="18639">
                  <c:v>1.1612313319110028</c:v>
                </c:pt>
                <c:pt idx="18640">
                  <c:v>1.1581834806461444</c:v>
                </c:pt>
                <c:pt idx="18641">
                  <c:v>1.1581834806461444</c:v>
                </c:pt>
                <c:pt idx="18642">
                  <c:v>1.1551356293812862</c:v>
                </c:pt>
                <c:pt idx="18643">
                  <c:v>1.1520877781164278</c:v>
                </c:pt>
                <c:pt idx="18644">
                  <c:v>1.1520877781164278</c:v>
                </c:pt>
                <c:pt idx="18645">
                  <c:v>1.1520877781164278</c:v>
                </c:pt>
                <c:pt idx="18646">
                  <c:v>1.1490399268515696</c:v>
                </c:pt>
                <c:pt idx="18647">
                  <c:v>1.1459920755867112</c:v>
                </c:pt>
                <c:pt idx="18648">
                  <c:v>1.1459920755867112</c:v>
                </c:pt>
                <c:pt idx="18649">
                  <c:v>1.1429442243218531</c:v>
                </c:pt>
                <c:pt idx="18650">
                  <c:v>1.1429442243218531</c:v>
                </c:pt>
                <c:pt idx="18651">
                  <c:v>1.1398963730569949</c:v>
                </c:pt>
                <c:pt idx="18652">
                  <c:v>1.1398963730569949</c:v>
                </c:pt>
                <c:pt idx="18653">
                  <c:v>1.1368485217921365</c:v>
                </c:pt>
                <c:pt idx="18654">
                  <c:v>1.1368485217921365</c:v>
                </c:pt>
                <c:pt idx="18655">
                  <c:v>1.1338006705272783</c:v>
                </c:pt>
                <c:pt idx="18656">
                  <c:v>1.1338006705272783</c:v>
                </c:pt>
                <c:pt idx="18657">
                  <c:v>1.1307528192624199</c:v>
                </c:pt>
                <c:pt idx="18658">
                  <c:v>1.1307528192624199</c:v>
                </c:pt>
                <c:pt idx="18659">
                  <c:v>1.1277049679975617</c:v>
                </c:pt>
                <c:pt idx="18660">
                  <c:v>1.1277049679975617</c:v>
                </c:pt>
                <c:pt idx="18661">
                  <c:v>1.1246571167327033</c:v>
                </c:pt>
                <c:pt idx="18662">
                  <c:v>1.1246571167327033</c:v>
                </c:pt>
                <c:pt idx="18663">
                  <c:v>1.1246571167327033</c:v>
                </c:pt>
                <c:pt idx="18664">
                  <c:v>1.1216092654678451</c:v>
                </c:pt>
                <c:pt idx="18665">
                  <c:v>1.1216092654678451</c:v>
                </c:pt>
                <c:pt idx="18666">
                  <c:v>1.1185614142029867</c:v>
                </c:pt>
                <c:pt idx="18667">
                  <c:v>1.1185614142029867</c:v>
                </c:pt>
                <c:pt idx="18668">
                  <c:v>1.1185614142029867</c:v>
                </c:pt>
                <c:pt idx="18669">
                  <c:v>1.1155135629381285</c:v>
                </c:pt>
                <c:pt idx="18670">
                  <c:v>1.1124657116732704</c:v>
                </c:pt>
                <c:pt idx="18671">
                  <c:v>1.1124657116732704</c:v>
                </c:pt>
                <c:pt idx="18672">
                  <c:v>1.1094178604084122</c:v>
                </c:pt>
                <c:pt idx="18673">
                  <c:v>1.1094178604084122</c:v>
                </c:pt>
                <c:pt idx="18674">
                  <c:v>1.1063700091435538</c:v>
                </c:pt>
                <c:pt idx="18675">
                  <c:v>1.1033221578786956</c:v>
                </c:pt>
                <c:pt idx="18676">
                  <c:v>1.1033221578786956</c:v>
                </c:pt>
                <c:pt idx="18677">
                  <c:v>1.1033221578786956</c:v>
                </c:pt>
                <c:pt idx="18678">
                  <c:v>1.1002743066138372</c:v>
                </c:pt>
                <c:pt idx="18679">
                  <c:v>1.1002743066138372</c:v>
                </c:pt>
                <c:pt idx="18680">
                  <c:v>1.097226455348979</c:v>
                </c:pt>
                <c:pt idx="18681">
                  <c:v>1.097226455348979</c:v>
                </c:pt>
                <c:pt idx="18682">
                  <c:v>1.0941786040841206</c:v>
                </c:pt>
                <c:pt idx="18683">
                  <c:v>1.0941786040841206</c:v>
                </c:pt>
                <c:pt idx="18684">
                  <c:v>1.0941786040841206</c:v>
                </c:pt>
                <c:pt idx="18685">
                  <c:v>1.0911307528192624</c:v>
                </c:pt>
                <c:pt idx="18686">
                  <c:v>1.088082901554404</c:v>
                </c:pt>
                <c:pt idx="18687">
                  <c:v>1.0850350502895458</c:v>
                </c:pt>
                <c:pt idx="18688">
                  <c:v>1.0850350502895458</c:v>
                </c:pt>
                <c:pt idx="18689">
                  <c:v>1.0850350502895458</c:v>
                </c:pt>
                <c:pt idx="18690">
                  <c:v>1.0819871990246874</c:v>
                </c:pt>
                <c:pt idx="18691">
                  <c:v>1.0789393477598292</c:v>
                </c:pt>
                <c:pt idx="18692">
                  <c:v>1.0789393477598292</c:v>
                </c:pt>
                <c:pt idx="18693">
                  <c:v>1.0789393477598292</c:v>
                </c:pt>
                <c:pt idx="18694">
                  <c:v>1.0758914964949708</c:v>
                </c:pt>
                <c:pt idx="18695">
                  <c:v>1.0758914964949708</c:v>
                </c:pt>
                <c:pt idx="18696">
                  <c:v>1.0758914964949708</c:v>
                </c:pt>
                <c:pt idx="18697">
                  <c:v>1.0728436452301127</c:v>
                </c:pt>
                <c:pt idx="18698">
                  <c:v>1.0697957939652545</c:v>
                </c:pt>
                <c:pt idx="18699">
                  <c:v>1.0697957939652545</c:v>
                </c:pt>
                <c:pt idx="18700">
                  <c:v>1.0667479427003961</c:v>
                </c:pt>
                <c:pt idx="18701">
                  <c:v>1.0667479427003961</c:v>
                </c:pt>
                <c:pt idx="18702">
                  <c:v>1.0667479427003961</c:v>
                </c:pt>
                <c:pt idx="18703">
                  <c:v>1.0637000914355379</c:v>
                </c:pt>
                <c:pt idx="18704">
                  <c:v>1.0637000914355379</c:v>
                </c:pt>
                <c:pt idx="18705">
                  <c:v>1.0606522401706797</c:v>
                </c:pt>
                <c:pt idx="18706">
                  <c:v>1.0606522401706797</c:v>
                </c:pt>
                <c:pt idx="18707">
                  <c:v>1.0576043889058213</c:v>
                </c:pt>
                <c:pt idx="18708">
                  <c:v>1.0576043889058213</c:v>
                </c:pt>
                <c:pt idx="18709">
                  <c:v>1.0545565376409631</c:v>
                </c:pt>
                <c:pt idx="18710">
                  <c:v>1.0545565376409631</c:v>
                </c:pt>
                <c:pt idx="18711">
                  <c:v>1.0545565376409631</c:v>
                </c:pt>
                <c:pt idx="18712">
                  <c:v>1.051508686376105</c:v>
                </c:pt>
                <c:pt idx="18713">
                  <c:v>1.051508686376105</c:v>
                </c:pt>
                <c:pt idx="18714">
                  <c:v>1.0484608351112465</c:v>
                </c:pt>
                <c:pt idx="18715">
                  <c:v>1.0454129838463884</c:v>
                </c:pt>
                <c:pt idx="18716">
                  <c:v>1.0454129838463884</c:v>
                </c:pt>
                <c:pt idx="18717">
                  <c:v>1.0454129838463884</c:v>
                </c:pt>
                <c:pt idx="18718">
                  <c:v>1.0454129838463884</c:v>
                </c:pt>
                <c:pt idx="18719">
                  <c:v>1.04236513258153</c:v>
                </c:pt>
                <c:pt idx="18720">
                  <c:v>1.04236513258153</c:v>
                </c:pt>
                <c:pt idx="18721">
                  <c:v>1.0393172813166718</c:v>
                </c:pt>
                <c:pt idx="18722">
                  <c:v>1.0393172813166718</c:v>
                </c:pt>
                <c:pt idx="18723">
                  <c:v>1.0362694300518134</c:v>
                </c:pt>
                <c:pt idx="18724">
                  <c:v>1.0362694300518134</c:v>
                </c:pt>
                <c:pt idx="18725">
                  <c:v>1.0362694300518134</c:v>
                </c:pt>
                <c:pt idx="18726">
                  <c:v>1.0332215787869552</c:v>
                </c:pt>
                <c:pt idx="18727">
                  <c:v>1.0332215787869552</c:v>
                </c:pt>
                <c:pt idx="18728">
                  <c:v>1.0301737275220968</c:v>
                </c:pt>
                <c:pt idx="18729">
                  <c:v>1.0301737275220968</c:v>
                </c:pt>
                <c:pt idx="18730">
                  <c:v>1.0301737275220968</c:v>
                </c:pt>
                <c:pt idx="18731">
                  <c:v>1.0271258762572386</c:v>
                </c:pt>
                <c:pt idx="18732">
                  <c:v>1.0271258762572386</c:v>
                </c:pt>
                <c:pt idx="18733">
                  <c:v>1.0271258762572386</c:v>
                </c:pt>
                <c:pt idx="18734">
                  <c:v>1.0240780249923802</c:v>
                </c:pt>
                <c:pt idx="18735">
                  <c:v>1.0240780249923802</c:v>
                </c:pt>
                <c:pt idx="18736">
                  <c:v>1.021030173727522</c:v>
                </c:pt>
                <c:pt idx="18737">
                  <c:v>1.021030173727522</c:v>
                </c:pt>
                <c:pt idx="18738">
                  <c:v>1.021030173727522</c:v>
                </c:pt>
                <c:pt idx="18739">
                  <c:v>1.0179823224626638</c:v>
                </c:pt>
                <c:pt idx="18740">
                  <c:v>1.0179823224626638</c:v>
                </c:pt>
                <c:pt idx="18741">
                  <c:v>1.0179823224626638</c:v>
                </c:pt>
                <c:pt idx="18742">
                  <c:v>1.0149344711978054</c:v>
                </c:pt>
                <c:pt idx="18743">
                  <c:v>1.0118866199329473</c:v>
                </c:pt>
                <c:pt idx="18744">
                  <c:v>1.0118866199329473</c:v>
                </c:pt>
                <c:pt idx="18745">
                  <c:v>1.0118866199329473</c:v>
                </c:pt>
                <c:pt idx="18746">
                  <c:v>1.0118866199329473</c:v>
                </c:pt>
                <c:pt idx="18747">
                  <c:v>1.0118866199329473</c:v>
                </c:pt>
                <c:pt idx="18748">
                  <c:v>1.0088387686680891</c:v>
                </c:pt>
                <c:pt idx="18749">
                  <c:v>1.0088387686680891</c:v>
                </c:pt>
                <c:pt idx="18750">
                  <c:v>1.0057909174032307</c:v>
                </c:pt>
                <c:pt idx="18751">
                  <c:v>1.0057909174032307</c:v>
                </c:pt>
                <c:pt idx="18752">
                  <c:v>1.0057909174032307</c:v>
                </c:pt>
                <c:pt idx="18753">
                  <c:v>1.0057909174032307</c:v>
                </c:pt>
                <c:pt idx="18754">
                  <c:v>1.0027430661383725</c:v>
                </c:pt>
                <c:pt idx="18755">
                  <c:v>1.0027430661383725</c:v>
                </c:pt>
                <c:pt idx="18756">
                  <c:v>1.0027430661383725</c:v>
                </c:pt>
                <c:pt idx="18757">
                  <c:v>0.99969521487351409</c:v>
                </c:pt>
                <c:pt idx="18758">
                  <c:v>0.99969521487351409</c:v>
                </c:pt>
                <c:pt idx="18759">
                  <c:v>0.99969521487351409</c:v>
                </c:pt>
                <c:pt idx="18760">
                  <c:v>0.99664736360865591</c:v>
                </c:pt>
                <c:pt idx="18761">
                  <c:v>0.99664736360865591</c:v>
                </c:pt>
                <c:pt idx="18762">
                  <c:v>0.99664736360865591</c:v>
                </c:pt>
                <c:pt idx="18763">
                  <c:v>0.99664736360865591</c:v>
                </c:pt>
                <c:pt idx="18764">
                  <c:v>0.99664736360865591</c:v>
                </c:pt>
                <c:pt idx="18765">
                  <c:v>0.99359951234379751</c:v>
                </c:pt>
                <c:pt idx="18766">
                  <c:v>0.99359951234379751</c:v>
                </c:pt>
                <c:pt idx="18767">
                  <c:v>0.99359951234379751</c:v>
                </c:pt>
                <c:pt idx="18768">
                  <c:v>0.99055166107893933</c:v>
                </c:pt>
                <c:pt idx="18769">
                  <c:v>0.99055166107893933</c:v>
                </c:pt>
                <c:pt idx="18770">
                  <c:v>0.99055166107893933</c:v>
                </c:pt>
                <c:pt idx="18771">
                  <c:v>0.99055166107893933</c:v>
                </c:pt>
                <c:pt idx="18772">
                  <c:v>0.98750380981408115</c:v>
                </c:pt>
                <c:pt idx="18773">
                  <c:v>0.98750380981408115</c:v>
                </c:pt>
                <c:pt idx="18774">
                  <c:v>0.98750380981408115</c:v>
                </c:pt>
                <c:pt idx="18775">
                  <c:v>0.98750380981408115</c:v>
                </c:pt>
                <c:pt idx="18776">
                  <c:v>0.98750380981408115</c:v>
                </c:pt>
                <c:pt idx="18777">
                  <c:v>0.98750380981408115</c:v>
                </c:pt>
                <c:pt idx="18778">
                  <c:v>0.98750380981408115</c:v>
                </c:pt>
                <c:pt idx="18779">
                  <c:v>0.98750380981408115</c:v>
                </c:pt>
                <c:pt idx="18780">
                  <c:v>0.98445595854922274</c:v>
                </c:pt>
                <c:pt idx="18781">
                  <c:v>0.98445595854922274</c:v>
                </c:pt>
                <c:pt idx="18782">
                  <c:v>0.98445595854922274</c:v>
                </c:pt>
                <c:pt idx="18783">
                  <c:v>0.98445595854922274</c:v>
                </c:pt>
                <c:pt idx="18784">
                  <c:v>0.98445595854922274</c:v>
                </c:pt>
                <c:pt idx="18785">
                  <c:v>0.98445595854922274</c:v>
                </c:pt>
                <c:pt idx="18786">
                  <c:v>0.98445595854922274</c:v>
                </c:pt>
                <c:pt idx="18787">
                  <c:v>0.98445595854922274</c:v>
                </c:pt>
                <c:pt idx="18788">
                  <c:v>0.98445595854922274</c:v>
                </c:pt>
                <c:pt idx="18789">
                  <c:v>0.98445595854922274</c:v>
                </c:pt>
                <c:pt idx="18790">
                  <c:v>0.98445595854922274</c:v>
                </c:pt>
                <c:pt idx="18791">
                  <c:v>0.98750380981408115</c:v>
                </c:pt>
                <c:pt idx="18792">
                  <c:v>0.98750380981408115</c:v>
                </c:pt>
                <c:pt idx="18793">
                  <c:v>0.99055166107893933</c:v>
                </c:pt>
                <c:pt idx="18794">
                  <c:v>0.99055166107893933</c:v>
                </c:pt>
                <c:pt idx="18795">
                  <c:v>0.99055166107893933</c:v>
                </c:pt>
                <c:pt idx="18796">
                  <c:v>0.99055166107893933</c:v>
                </c:pt>
                <c:pt idx="18797">
                  <c:v>0.99359951234379751</c:v>
                </c:pt>
                <c:pt idx="18798">
                  <c:v>0.99359951234379751</c:v>
                </c:pt>
                <c:pt idx="18799">
                  <c:v>0.99664736360865591</c:v>
                </c:pt>
                <c:pt idx="18800">
                  <c:v>0.99664736360865591</c:v>
                </c:pt>
                <c:pt idx="18801">
                  <c:v>0.99969521487351409</c:v>
                </c:pt>
                <c:pt idx="18802">
                  <c:v>1.0057909174032307</c:v>
                </c:pt>
                <c:pt idx="18803">
                  <c:v>1.0027430661383725</c:v>
                </c:pt>
                <c:pt idx="18804">
                  <c:v>1.0057909174032307</c:v>
                </c:pt>
                <c:pt idx="18805">
                  <c:v>1.0088387686680891</c:v>
                </c:pt>
                <c:pt idx="18806">
                  <c:v>1.0088387686680891</c:v>
                </c:pt>
                <c:pt idx="18807">
                  <c:v>1.0118866199329473</c:v>
                </c:pt>
                <c:pt idx="18808">
                  <c:v>1.0179823224626638</c:v>
                </c:pt>
                <c:pt idx="18809">
                  <c:v>1.021030173727522</c:v>
                </c:pt>
                <c:pt idx="18810">
                  <c:v>1.021030173727522</c:v>
                </c:pt>
                <c:pt idx="18811">
                  <c:v>1.0271258762572386</c:v>
                </c:pt>
                <c:pt idx="18812">
                  <c:v>1.0301737275220968</c:v>
                </c:pt>
                <c:pt idx="18813">
                  <c:v>1.0332215787869552</c:v>
                </c:pt>
                <c:pt idx="18814">
                  <c:v>1.0393172813166718</c:v>
                </c:pt>
                <c:pt idx="18815">
                  <c:v>1.04236513258153</c:v>
                </c:pt>
                <c:pt idx="18816">
                  <c:v>1.0454129838463884</c:v>
                </c:pt>
                <c:pt idx="18817">
                  <c:v>1.0484608351112465</c:v>
                </c:pt>
                <c:pt idx="18818">
                  <c:v>1.0545565376409631</c:v>
                </c:pt>
                <c:pt idx="18819">
                  <c:v>1.0576043889058213</c:v>
                </c:pt>
                <c:pt idx="18820">
                  <c:v>1.0637000914355379</c:v>
                </c:pt>
                <c:pt idx="18821">
                  <c:v>1.0667479427003961</c:v>
                </c:pt>
                <c:pt idx="18822">
                  <c:v>1.0728436452301127</c:v>
                </c:pt>
                <c:pt idx="18823">
                  <c:v>1.0758914964949708</c:v>
                </c:pt>
                <c:pt idx="18824">
                  <c:v>1.0819871990246874</c:v>
                </c:pt>
                <c:pt idx="18825">
                  <c:v>1.0850350502895458</c:v>
                </c:pt>
                <c:pt idx="18826">
                  <c:v>1.0911307528192624</c:v>
                </c:pt>
                <c:pt idx="18827">
                  <c:v>1.0941786040841206</c:v>
                </c:pt>
                <c:pt idx="18828">
                  <c:v>1.097226455348979</c:v>
                </c:pt>
                <c:pt idx="18829">
                  <c:v>1.1033221578786956</c:v>
                </c:pt>
                <c:pt idx="18830">
                  <c:v>1.1063700091435538</c:v>
                </c:pt>
                <c:pt idx="18831">
                  <c:v>1.1124657116732704</c:v>
                </c:pt>
                <c:pt idx="18832">
                  <c:v>1.1155135629381285</c:v>
                </c:pt>
                <c:pt idx="18833">
                  <c:v>1.1216092654678451</c:v>
                </c:pt>
                <c:pt idx="18834">
                  <c:v>1.1216092654678451</c:v>
                </c:pt>
                <c:pt idx="18835">
                  <c:v>1.1246571167327033</c:v>
                </c:pt>
                <c:pt idx="18836">
                  <c:v>1.1307528192624199</c:v>
                </c:pt>
                <c:pt idx="18837">
                  <c:v>1.1338006705272783</c:v>
                </c:pt>
                <c:pt idx="18838">
                  <c:v>1.1368485217921365</c:v>
                </c:pt>
                <c:pt idx="18839">
                  <c:v>1.1398963730569949</c:v>
                </c:pt>
                <c:pt idx="18840">
                  <c:v>1.1459920755867112</c:v>
                </c:pt>
                <c:pt idx="18841">
                  <c:v>1.1490399268515696</c:v>
                </c:pt>
                <c:pt idx="18842">
                  <c:v>1.1520877781164278</c:v>
                </c:pt>
                <c:pt idx="18843">
                  <c:v>1.1551356293812862</c:v>
                </c:pt>
                <c:pt idx="18844">
                  <c:v>1.1581834806461444</c:v>
                </c:pt>
                <c:pt idx="18845">
                  <c:v>1.1612313319110028</c:v>
                </c:pt>
                <c:pt idx="18846">
                  <c:v>1.164279183175861</c:v>
                </c:pt>
                <c:pt idx="18847">
                  <c:v>1.1673270344407192</c:v>
                </c:pt>
                <c:pt idx="18848">
                  <c:v>1.1703748857055776</c:v>
                </c:pt>
                <c:pt idx="18849">
                  <c:v>1.1703748857055776</c:v>
                </c:pt>
                <c:pt idx="18850">
                  <c:v>1.1764705882352939</c:v>
                </c:pt>
                <c:pt idx="18851">
                  <c:v>1.1764705882352939</c:v>
                </c:pt>
                <c:pt idx="18852">
                  <c:v>1.1795184395001523</c:v>
                </c:pt>
                <c:pt idx="18853">
                  <c:v>1.1825662907650105</c:v>
                </c:pt>
                <c:pt idx="18854">
                  <c:v>1.1856141420298689</c:v>
                </c:pt>
                <c:pt idx="18855">
                  <c:v>1.1886619932947271</c:v>
                </c:pt>
                <c:pt idx="18856">
                  <c:v>1.1886619932947271</c:v>
                </c:pt>
                <c:pt idx="18857">
                  <c:v>1.1886619932947271</c:v>
                </c:pt>
                <c:pt idx="18858">
                  <c:v>1.1917098445595855</c:v>
                </c:pt>
                <c:pt idx="18859">
                  <c:v>1.1947576958244437</c:v>
                </c:pt>
                <c:pt idx="18860">
                  <c:v>1.1947576958244437</c:v>
                </c:pt>
                <c:pt idx="18861">
                  <c:v>1.1978055470893021</c:v>
                </c:pt>
                <c:pt idx="18862">
                  <c:v>1.2008533983541603</c:v>
                </c:pt>
                <c:pt idx="18863">
                  <c:v>1.2008533983541603</c:v>
                </c:pt>
                <c:pt idx="18864">
                  <c:v>1.2008533983541603</c:v>
                </c:pt>
                <c:pt idx="18865">
                  <c:v>1.2039012496190187</c:v>
                </c:pt>
                <c:pt idx="18866">
                  <c:v>1.2039012496190187</c:v>
                </c:pt>
                <c:pt idx="18867">
                  <c:v>1.2039012496190187</c:v>
                </c:pt>
                <c:pt idx="18868">
                  <c:v>1.2069491008838769</c:v>
                </c:pt>
                <c:pt idx="18869">
                  <c:v>1.2069491008838769</c:v>
                </c:pt>
                <c:pt idx="18870">
                  <c:v>1.2069491008838769</c:v>
                </c:pt>
                <c:pt idx="18871">
                  <c:v>1.2069491008838769</c:v>
                </c:pt>
                <c:pt idx="18872">
                  <c:v>1.2099969521487353</c:v>
                </c:pt>
                <c:pt idx="18873">
                  <c:v>1.2069491008838769</c:v>
                </c:pt>
                <c:pt idx="18874">
                  <c:v>1.2099969521487353</c:v>
                </c:pt>
                <c:pt idx="18875">
                  <c:v>1.2099969521487353</c:v>
                </c:pt>
                <c:pt idx="18876">
                  <c:v>1.2099969521487353</c:v>
                </c:pt>
                <c:pt idx="18877">
                  <c:v>1.2099969521487353</c:v>
                </c:pt>
                <c:pt idx="18878">
                  <c:v>1.2099969521487353</c:v>
                </c:pt>
                <c:pt idx="18879">
                  <c:v>1.2099969521487353</c:v>
                </c:pt>
                <c:pt idx="18880">
                  <c:v>1.2099969521487353</c:v>
                </c:pt>
                <c:pt idx="18881">
                  <c:v>1.2130448034135934</c:v>
                </c:pt>
                <c:pt idx="18882">
                  <c:v>1.2130448034135934</c:v>
                </c:pt>
                <c:pt idx="18883">
                  <c:v>1.2099969521487353</c:v>
                </c:pt>
                <c:pt idx="18884">
                  <c:v>1.2099969521487353</c:v>
                </c:pt>
                <c:pt idx="18885">
                  <c:v>1.2099969521487353</c:v>
                </c:pt>
                <c:pt idx="18886">
                  <c:v>1.2099969521487353</c:v>
                </c:pt>
                <c:pt idx="18887">
                  <c:v>1.2099969521487353</c:v>
                </c:pt>
                <c:pt idx="18888">
                  <c:v>1.2099969521487353</c:v>
                </c:pt>
                <c:pt idx="18889">
                  <c:v>1.2099969521487353</c:v>
                </c:pt>
                <c:pt idx="18890">
                  <c:v>1.2069491008838769</c:v>
                </c:pt>
                <c:pt idx="18891">
                  <c:v>1.2069491008838769</c:v>
                </c:pt>
                <c:pt idx="18892">
                  <c:v>1.2069491008838769</c:v>
                </c:pt>
                <c:pt idx="18893">
                  <c:v>1.2069491008838769</c:v>
                </c:pt>
                <c:pt idx="18894">
                  <c:v>1.2069491008838769</c:v>
                </c:pt>
                <c:pt idx="18895">
                  <c:v>1.2039012496190187</c:v>
                </c:pt>
                <c:pt idx="18896">
                  <c:v>1.2039012496190187</c:v>
                </c:pt>
                <c:pt idx="18897">
                  <c:v>1.2039012496190187</c:v>
                </c:pt>
                <c:pt idx="18898">
                  <c:v>1.2008533983541603</c:v>
                </c:pt>
                <c:pt idx="18899">
                  <c:v>1.2008533983541603</c:v>
                </c:pt>
                <c:pt idx="18900">
                  <c:v>1.2008533983541603</c:v>
                </c:pt>
                <c:pt idx="18901">
                  <c:v>1.1978055470893021</c:v>
                </c:pt>
                <c:pt idx="18902">
                  <c:v>1.1978055470893021</c:v>
                </c:pt>
                <c:pt idx="18903">
                  <c:v>1.1978055470893021</c:v>
                </c:pt>
                <c:pt idx="18904">
                  <c:v>1.1978055470893021</c:v>
                </c:pt>
                <c:pt idx="18905">
                  <c:v>1.1947576958244437</c:v>
                </c:pt>
                <c:pt idx="18906">
                  <c:v>1.1947576958244437</c:v>
                </c:pt>
                <c:pt idx="18907">
                  <c:v>1.1917098445595855</c:v>
                </c:pt>
                <c:pt idx="18908">
                  <c:v>1.1917098445595855</c:v>
                </c:pt>
                <c:pt idx="18909">
                  <c:v>1.1886619932947271</c:v>
                </c:pt>
                <c:pt idx="18910">
                  <c:v>1.1886619932947271</c:v>
                </c:pt>
                <c:pt idx="18911">
                  <c:v>1.1886619932947271</c:v>
                </c:pt>
                <c:pt idx="18912">
                  <c:v>1.1856141420298689</c:v>
                </c:pt>
                <c:pt idx="18913">
                  <c:v>1.1825662907650105</c:v>
                </c:pt>
                <c:pt idx="18914">
                  <c:v>1.1825662907650105</c:v>
                </c:pt>
                <c:pt idx="18915">
                  <c:v>1.1825662907650105</c:v>
                </c:pt>
                <c:pt idx="18916">
                  <c:v>1.1795184395001523</c:v>
                </c:pt>
                <c:pt idx="18917">
                  <c:v>1.1795184395001523</c:v>
                </c:pt>
                <c:pt idx="18918">
                  <c:v>1.1795184395001523</c:v>
                </c:pt>
                <c:pt idx="18919">
                  <c:v>1.1764705882352939</c:v>
                </c:pt>
                <c:pt idx="18920">
                  <c:v>1.1764705882352939</c:v>
                </c:pt>
                <c:pt idx="18921">
                  <c:v>1.1734227369704358</c:v>
                </c:pt>
                <c:pt idx="18922">
                  <c:v>1.1734227369704358</c:v>
                </c:pt>
                <c:pt idx="18923">
                  <c:v>1.1703748857055776</c:v>
                </c:pt>
                <c:pt idx="18924">
                  <c:v>1.1703748857055776</c:v>
                </c:pt>
                <c:pt idx="18925">
                  <c:v>1.1673270344407192</c:v>
                </c:pt>
                <c:pt idx="18926">
                  <c:v>1.1673270344407192</c:v>
                </c:pt>
                <c:pt idx="18927">
                  <c:v>1.164279183175861</c:v>
                </c:pt>
                <c:pt idx="18928">
                  <c:v>1.164279183175861</c:v>
                </c:pt>
                <c:pt idx="18929">
                  <c:v>1.1612313319110028</c:v>
                </c:pt>
                <c:pt idx="18930">
                  <c:v>1.1612313319110028</c:v>
                </c:pt>
                <c:pt idx="18931">
                  <c:v>1.1581834806461444</c:v>
                </c:pt>
                <c:pt idx="18932">
                  <c:v>1.1551356293812862</c:v>
                </c:pt>
                <c:pt idx="18933">
                  <c:v>1.1551356293812862</c:v>
                </c:pt>
                <c:pt idx="18934">
                  <c:v>1.1520877781164278</c:v>
                </c:pt>
                <c:pt idx="18935">
                  <c:v>1.1520877781164278</c:v>
                </c:pt>
                <c:pt idx="18936">
                  <c:v>1.1490399268515696</c:v>
                </c:pt>
                <c:pt idx="18937">
                  <c:v>1.1490399268515696</c:v>
                </c:pt>
                <c:pt idx="18938">
                  <c:v>1.1459920755867112</c:v>
                </c:pt>
                <c:pt idx="18939">
                  <c:v>1.1459920755867112</c:v>
                </c:pt>
                <c:pt idx="18940">
                  <c:v>1.1429442243218531</c:v>
                </c:pt>
                <c:pt idx="18941">
                  <c:v>1.1429442243218531</c:v>
                </c:pt>
                <c:pt idx="18942">
                  <c:v>1.1429442243218531</c:v>
                </c:pt>
                <c:pt idx="18943">
                  <c:v>1.1398963730569949</c:v>
                </c:pt>
                <c:pt idx="18944">
                  <c:v>1.1368485217921365</c:v>
                </c:pt>
                <c:pt idx="18945">
                  <c:v>1.1368485217921365</c:v>
                </c:pt>
                <c:pt idx="18946">
                  <c:v>1.1338006705272783</c:v>
                </c:pt>
                <c:pt idx="18947">
                  <c:v>1.1307528192624199</c:v>
                </c:pt>
                <c:pt idx="18948">
                  <c:v>1.1307528192624199</c:v>
                </c:pt>
                <c:pt idx="18949">
                  <c:v>1.1277049679975617</c:v>
                </c:pt>
                <c:pt idx="18950">
                  <c:v>1.1277049679975617</c:v>
                </c:pt>
                <c:pt idx="18951">
                  <c:v>1.1246571167327033</c:v>
                </c:pt>
                <c:pt idx="18952">
                  <c:v>1.1216092654678451</c:v>
                </c:pt>
                <c:pt idx="18953">
                  <c:v>1.1216092654678451</c:v>
                </c:pt>
                <c:pt idx="18954">
                  <c:v>1.1216092654678451</c:v>
                </c:pt>
                <c:pt idx="18955">
                  <c:v>1.1216092654678451</c:v>
                </c:pt>
                <c:pt idx="18956">
                  <c:v>1.1216092654678451</c:v>
                </c:pt>
                <c:pt idx="18957">
                  <c:v>1.1185614142029867</c:v>
                </c:pt>
                <c:pt idx="18958">
                  <c:v>1.1155135629381285</c:v>
                </c:pt>
                <c:pt idx="18959">
                  <c:v>1.1155135629381285</c:v>
                </c:pt>
                <c:pt idx="18960">
                  <c:v>1.1124657116732704</c:v>
                </c:pt>
                <c:pt idx="18961">
                  <c:v>1.1124657116732704</c:v>
                </c:pt>
                <c:pt idx="18962">
                  <c:v>1.1094178604084122</c:v>
                </c:pt>
                <c:pt idx="18963">
                  <c:v>1.1063700091435538</c:v>
                </c:pt>
                <c:pt idx="18964">
                  <c:v>1.1063700091435538</c:v>
                </c:pt>
                <c:pt idx="18965">
                  <c:v>1.1033221578786956</c:v>
                </c:pt>
                <c:pt idx="18966">
                  <c:v>1.1033221578786956</c:v>
                </c:pt>
                <c:pt idx="18967">
                  <c:v>1.1002743066138372</c:v>
                </c:pt>
                <c:pt idx="18968">
                  <c:v>1.1002743066138372</c:v>
                </c:pt>
                <c:pt idx="18969">
                  <c:v>1.1002743066138372</c:v>
                </c:pt>
                <c:pt idx="18970">
                  <c:v>1.097226455348979</c:v>
                </c:pt>
                <c:pt idx="18971">
                  <c:v>1.0941786040841206</c:v>
                </c:pt>
                <c:pt idx="18972">
                  <c:v>1.097226455348979</c:v>
                </c:pt>
                <c:pt idx="18973">
                  <c:v>1.0941786040841206</c:v>
                </c:pt>
                <c:pt idx="18974">
                  <c:v>1.0911307528192624</c:v>
                </c:pt>
                <c:pt idx="18975">
                  <c:v>1.088082901554404</c:v>
                </c:pt>
                <c:pt idx="18976">
                  <c:v>1.088082901554404</c:v>
                </c:pt>
                <c:pt idx="18977">
                  <c:v>1.0850350502895458</c:v>
                </c:pt>
                <c:pt idx="18978">
                  <c:v>1.0850350502895458</c:v>
                </c:pt>
                <c:pt idx="18979">
                  <c:v>1.0819871990246874</c:v>
                </c:pt>
                <c:pt idx="18980">
                  <c:v>1.0819871990246874</c:v>
                </c:pt>
                <c:pt idx="18981">
                  <c:v>1.0789393477598292</c:v>
                </c:pt>
                <c:pt idx="18982">
                  <c:v>1.0789393477598292</c:v>
                </c:pt>
                <c:pt idx="18983">
                  <c:v>1.0758914964949708</c:v>
                </c:pt>
                <c:pt idx="18984">
                  <c:v>1.0758914964949708</c:v>
                </c:pt>
                <c:pt idx="18985">
                  <c:v>1.0728436452301127</c:v>
                </c:pt>
                <c:pt idx="18986">
                  <c:v>1.0728436452301127</c:v>
                </c:pt>
                <c:pt idx="18987">
                  <c:v>1.0697957939652545</c:v>
                </c:pt>
                <c:pt idx="18988">
                  <c:v>1.0697957939652545</c:v>
                </c:pt>
                <c:pt idx="18989">
                  <c:v>1.0697957939652545</c:v>
                </c:pt>
                <c:pt idx="18990">
                  <c:v>1.0667479427003961</c:v>
                </c:pt>
                <c:pt idx="18991">
                  <c:v>1.0637000914355379</c:v>
                </c:pt>
                <c:pt idx="18992">
                  <c:v>1.0637000914355379</c:v>
                </c:pt>
                <c:pt idx="18993">
                  <c:v>1.0637000914355379</c:v>
                </c:pt>
                <c:pt idx="18994">
                  <c:v>1.0606522401706797</c:v>
                </c:pt>
                <c:pt idx="18995">
                  <c:v>1.0606522401706797</c:v>
                </c:pt>
                <c:pt idx="18996">
                  <c:v>1.0576043889058213</c:v>
                </c:pt>
                <c:pt idx="18997">
                  <c:v>1.0576043889058213</c:v>
                </c:pt>
                <c:pt idx="18998">
                  <c:v>1.0576043889058213</c:v>
                </c:pt>
                <c:pt idx="18999">
                  <c:v>1.0545565376409631</c:v>
                </c:pt>
                <c:pt idx="19000">
                  <c:v>1.051508686376105</c:v>
                </c:pt>
                <c:pt idx="19001">
                  <c:v>1.051508686376105</c:v>
                </c:pt>
                <c:pt idx="19002">
                  <c:v>1.0484608351112465</c:v>
                </c:pt>
                <c:pt idx="19003">
                  <c:v>1.0484608351112465</c:v>
                </c:pt>
                <c:pt idx="19004">
                  <c:v>1.0484608351112465</c:v>
                </c:pt>
                <c:pt idx="19005">
                  <c:v>1.0454129838463884</c:v>
                </c:pt>
                <c:pt idx="19006">
                  <c:v>1.0454129838463884</c:v>
                </c:pt>
                <c:pt idx="19007">
                  <c:v>1.04236513258153</c:v>
                </c:pt>
                <c:pt idx="19008">
                  <c:v>1.04236513258153</c:v>
                </c:pt>
                <c:pt idx="19009">
                  <c:v>1.0393172813166718</c:v>
                </c:pt>
                <c:pt idx="19010">
                  <c:v>1.0393172813166718</c:v>
                </c:pt>
                <c:pt idx="19011">
                  <c:v>1.0393172813166718</c:v>
                </c:pt>
                <c:pt idx="19012">
                  <c:v>1.0362694300518134</c:v>
                </c:pt>
                <c:pt idx="19013">
                  <c:v>1.0362694300518134</c:v>
                </c:pt>
                <c:pt idx="19014">
                  <c:v>1.0362694300518134</c:v>
                </c:pt>
                <c:pt idx="19015">
                  <c:v>1.0332215787869552</c:v>
                </c:pt>
                <c:pt idx="19016">
                  <c:v>1.0332215787869552</c:v>
                </c:pt>
                <c:pt idx="19017">
                  <c:v>1.0332215787869552</c:v>
                </c:pt>
                <c:pt idx="19018">
                  <c:v>1.0301737275220968</c:v>
                </c:pt>
                <c:pt idx="19019">
                  <c:v>1.0271258762572386</c:v>
                </c:pt>
                <c:pt idx="19020">
                  <c:v>1.0271258762572386</c:v>
                </c:pt>
                <c:pt idx="19021">
                  <c:v>1.0271258762572386</c:v>
                </c:pt>
                <c:pt idx="19022">
                  <c:v>1.0240780249923802</c:v>
                </c:pt>
                <c:pt idx="19023">
                  <c:v>1.0240780249923802</c:v>
                </c:pt>
                <c:pt idx="19024">
                  <c:v>1.021030173727522</c:v>
                </c:pt>
                <c:pt idx="19025">
                  <c:v>1.021030173727522</c:v>
                </c:pt>
                <c:pt idx="19026">
                  <c:v>1.021030173727522</c:v>
                </c:pt>
                <c:pt idx="19027">
                  <c:v>1.0179823224626638</c:v>
                </c:pt>
                <c:pt idx="19028">
                  <c:v>1.0179823224626638</c:v>
                </c:pt>
                <c:pt idx="19029">
                  <c:v>1.0179823224626638</c:v>
                </c:pt>
                <c:pt idx="19030">
                  <c:v>1.0149344711978054</c:v>
                </c:pt>
                <c:pt idx="19031">
                  <c:v>1.0149344711978054</c:v>
                </c:pt>
                <c:pt idx="19032">
                  <c:v>1.0149344711978054</c:v>
                </c:pt>
                <c:pt idx="19033">
                  <c:v>1.0118866199329473</c:v>
                </c:pt>
                <c:pt idx="19034">
                  <c:v>1.0118866199329473</c:v>
                </c:pt>
                <c:pt idx="19035">
                  <c:v>1.0118866199329473</c:v>
                </c:pt>
                <c:pt idx="19036">
                  <c:v>1.0088387686680891</c:v>
                </c:pt>
                <c:pt idx="19037">
                  <c:v>1.0088387686680891</c:v>
                </c:pt>
                <c:pt idx="19038">
                  <c:v>1.0088387686680891</c:v>
                </c:pt>
                <c:pt idx="19039">
                  <c:v>1.0057909174032307</c:v>
                </c:pt>
                <c:pt idx="19040">
                  <c:v>1.0057909174032307</c:v>
                </c:pt>
                <c:pt idx="19041">
                  <c:v>1.0057909174032307</c:v>
                </c:pt>
                <c:pt idx="19042">
                  <c:v>1.0027430661383725</c:v>
                </c:pt>
                <c:pt idx="19043">
                  <c:v>1.0027430661383725</c:v>
                </c:pt>
                <c:pt idx="19044">
                  <c:v>1.0027430661383725</c:v>
                </c:pt>
                <c:pt idx="19045">
                  <c:v>0.99969521487351409</c:v>
                </c:pt>
                <c:pt idx="19046">
                  <c:v>0.99969521487351409</c:v>
                </c:pt>
                <c:pt idx="19047">
                  <c:v>0.99969521487351409</c:v>
                </c:pt>
                <c:pt idx="19048">
                  <c:v>0.99664736360865591</c:v>
                </c:pt>
                <c:pt idx="19049">
                  <c:v>0.99664736360865591</c:v>
                </c:pt>
                <c:pt idx="19050">
                  <c:v>0.99664736360865591</c:v>
                </c:pt>
                <c:pt idx="19051">
                  <c:v>0.99664736360865591</c:v>
                </c:pt>
                <c:pt idx="19052">
                  <c:v>0.99664736360865591</c:v>
                </c:pt>
                <c:pt idx="19053">
                  <c:v>0.99359951234379751</c:v>
                </c:pt>
                <c:pt idx="19054">
                  <c:v>0.99359951234379751</c:v>
                </c:pt>
                <c:pt idx="19055">
                  <c:v>0.99359951234379751</c:v>
                </c:pt>
                <c:pt idx="19056">
                  <c:v>0.99055166107893933</c:v>
                </c:pt>
                <c:pt idx="19057">
                  <c:v>0.99055166107893933</c:v>
                </c:pt>
                <c:pt idx="19058">
                  <c:v>0.99055166107893933</c:v>
                </c:pt>
                <c:pt idx="19059">
                  <c:v>0.99055166107893933</c:v>
                </c:pt>
                <c:pt idx="19060">
                  <c:v>0.98750380981408115</c:v>
                </c:pt>
                <c:pt idx="19061">
                  <c:v>0.99055166107893933</c:v>
                </c:pt>
                <c:pt idx="19062">
                  <c:v>0.98750380981408115</c:v>
                </c:pt>
                <c:pt idx="19063">
                  <c:v>0.98750380981408115</c:v>
                </c:pt>
                <c:pt idx="19064">
                  <c:v>0.98750380981408115</c:v>
                </c:pt>
                <c:pt idx="19065">
                  <c:v>0.98750380981408115</c:v>
                </c:pt>
                <c:pt idx="19066">
                  <c:v>0.98750380981408115</c:v>
                </c:pt>
                <c:pt idx="19067">
                  <c:v>0.98750380981408115</c:v>
                </c:pt>
                <c:pt idx="19068">
                  <c:v>0.98750380981408115</c:v>
                </c:pt>
                <c:pt idx="19069">
                  <c:v>0.98750380981408115</c:v>
                </c:pt>
                <c:pt idx="19070">
                  <c:v>0.98750380981408115</c:v>
                </c:pt>
                <c:pt idx="19071">
                  <c:v>0.98750380981408115</c:v>
                </c:pt>
                <c:pt idx="19072">
                  <c:v>0.98445595854922274</c:v>
                </c:pt>
                <c:pt idx="19073">
                  <c:v>0.98750380981408115</c:v>
                </c:pt>
                <c:pt idx="19074">
                  <c:v>0.98750380981408115</c:v>
                </c:pt>
                <c:pt idx="19075">
                  <c:v>0.98750380981408115</c:v>
                </c:pt>
                <c:pt idx="19076">
                  <c:v>0.98750380981408115</c:v>
                </c:pt>
                <c:pt idx="19077">
                  <c:v>0.98750380981408115</c:v>
                </c:pt>
                <c:pt idx="19078">
                  <c:v>0.99055166107893933</c:v>
                </c:pt>
                <c:pt idx="19079">
                  <c:v>0.98750380981408115</c:v>
                </c:pt>
                <c:pt idx="19080">
                  <c:v>0.99055166107893933</c:v>
                </c:pt>
                <c:pt idx="19081">
                  <c:v>0.99359951234379751</c:v>
                </c:pt>
                <c:pt idx="19082">
                  <c:v>0.99359951234379751</c:v>
                </c:pt>
                <c:pt idx="19083">
                  <c:v>0.99359951234379751</c:v>
                </c:pt>
                <c:pt idx="19084">
                  <c:v>0.99664736360865591</c:v>
                </c:pt>
                <c:pt idx="19085">
                  <c:v>0.99664736360865591</c:v>
                </c:pt>
                <c:pt idx="19086">
                  <c:v>0.99969521487351409</c:v>
                </c:pt>
                <c:pt idx="19087">
                  <c:v>0.99969521487351409</c:v>
                </c:pt>
                <c:pt idx="19088">
                  <c:v>1.0027430661383725</c:v>
                </c:pt>
                <c:pt idx="19089">
                  <c:v>1.0057909174032307</c:v>
                </c:pt>
                <c:pt idx="19090">
                  <c:v>1.0088387686680891</c:v>
                </c:pt>
                <c:pt idx="19091">
                  <c:v>1.0088387686680891</c:v>
                </c:pt>
                <c:pt idx="19092">
                  <c:v>1.0118866199329473</c:v>
                </c:pt>
                <c:pt idx="19093">
                  <c:v>1.0179823224626638</c:v>
                </c:pt>
                <c:pt idx="19094">
                  <c:v>1.021030173727522</c:v>
                </c:pt>
                <c:pt idx="19095">
                  <c:v>1.0240780249923802</c:v>
                </c:pt>
                <c:pt idx="19096">
                  <c:v>1.0271258762572386</c:v>
                </c:pt>
                <c:pt idx="19097">
                  <c:v>1.0301737275220968</c:v>
                </c:pt>
                <c:pt idx="19098">
                  <c:v>1.0332215787869552</c:v>
                </c:pt>
                <c:pt idx="19099">
                  <c:v>1.0393172813166718</c:v>
                </c:pt>
                <c:pt idx="19100">
                  <c:v>1.04236513258153</c:v>
                </c:pt>
                <c:pt idx="19101">
                  <c:v>1.0454129838463884</c:v>
                </c:pt>
                <c:pt idx="19102">
                  <c:v>1.051508686376105</c:v>
                </c:pt>
                <c:pt idx="19103">
                  <c:v>1.0545565376409631</c:v>
                </c:pt>
                <c:pt idx="19104">
                  <c:v>1.0576043889058213</c:v>
                </c:pt>
                <c:pt idx="19105">
                  <c:v>1.0637000914355379</c:v>
                </c:pt>
                <c:pt idx="19106">
                  <c:v>1.0667479427003961</c:v>
                </c:pt>
                <c:pt idx="19107">
                  <c:v>1.0728436452301127</c:v>
                </c:pt>
                <c:pt idx="19108">
                  <c:v>1.0758914964949708</c:v>
                </c:pt>
                <c:pt idx="19109">
                  <c:v>1.0819871990246874</c:v>
                </c:pt>
                <c:pt idx="19110">
                  <c:v>1.0850350502895458</c:v>
                </c:pt>
                <c:pt idx="19111">
                  <c:v>1.0911307528192624</c:v>
                </c:pt>
                <c:pt idx="19112">
                  <c:v>1.0941786040841206</c:v>
                </c:pt>
                <c:pt idx="19113">
                  <c:v>1.1002743066138372</c:v>
                </c:pt>
                <c:pt idx="19114">
                  <c:v>1.1063700091435538</c:v>
                </c:pt>
                <c:pt idx="19115">
                  <c:v>1.1094178604084122</c:v>
                </c:pt>
                <c:pt idx="19116">
                  <c:v>1.1124657116732704</c:v>
                </c:pt>
                <c:pt idx="19117">
                  <c:v>1.1185614142029867</c:v>
                </c:pt>
                <c:pt idx="19118">
                  <c:v>1.1185614142029867</c:v>
                </c:pt>
                <c:pt idx="19119">
                  <c:v>1.1246571167327033</c:v>
                </c:pt>
                <c:pt idx="19120">
                  <c:v>1.1277049679975617</c:v>
                </c:pt>
                <c:pt idx="19121">
                  <c:v>1.1338006705272783</c:v>
                </c:pt>
                <c:pt idx="19122">
                  <c:v>1.1368485217921365</c:v>
                </c:pt>
                <c:pt idx="19123">
                  <c:v>1.1398963730569949</c:v>
                </c:pt>
                <c:pt idx="19124">
                  <c:v>1.1459920755867112</c:v>
                </c:pt>
                <c:pt idx="19125">
                  <c:v>1.1490399268515696</c:v>
                </c:pt>
                <c:pt idx="19126">
                  <c:v>1.1520877781164278</c:v>
                </c:pt>
                <c:pt idx="19127">
                  <c:v>1.1551356293812862</c:v>
                </c:pt>
                <c:pt idx="19128">
                  <c:v>1.1581834806461444</c:v>
                </c:pt>
                <c:pt idx="19129">
                  <c:v>1.164279183175861</c:v>
                </c:pt>
                <c:pt idx="19130">
                  <c:v>1.164279183175861</c:v>
                </c:pt>
                <c:pt idx="19131">
                  <c:v>1.1703748857055776</c:v>
                </c:pt>
                <c:pt idx="19132">
                  <c:v>1.1734227369704358</c:v>
                </c:pt>
                <c:pt idx="19133">
                  <c:v>1.1764705882352939</c:v>
                </c:pt>
                <c:pt idx="19134">
                  <c:v>1.1764705882352939</c:v>
                </c:pt>
                <c:pt idx="19135">
                  <c:v>1.1825662907650105</c:v>
                </c:pt>
                <c:pt idx="19136">
                  <c:v>1.1856141420298689</c:v>
                </c:pt>
                <c:pt idx="19137">
                  <c:v>1.1856141420298689</c:v>
                </c:pt>
                <c:pt idx="19138">
                  <c:v>1.1917098445595855</c:v>
                </c:pt>
                <c:pt idx="19139">
                  <c:v>1.1917098445595855</c:v>
                </c:pt>
                <c:pt idx="19140">
                  <c:v>1.1978055470893021</c:v>
                </c:pt>
                <c:pt idx="19141">
                  <c:v>1.1978055470893021</c:v>
                </c:pt>
                <c:pt idx="19142">
                  <c:v>1.2008533983541603</c:v>
                </c:pt>
                <c:pt idx="19143">
                  <c:v>1.2008533983541603</c:v>
                </c:pt>
                <c:pt idx="19144">
                  <c:v>1.2039012496190187</c:v>
                </c:pt>
                <c:pt idx="19145">
                  <c:v>1.2039012496190187</c:v>
                </c:pt>
                <c:pt idx="19146">
                  <c:v>1.2069491008838769</c:v>
                </c:pt>
                <c:pt idx="19147">
                  <c:v>1.2069491008838769</c:v>
                </c:pt>
                <c:pt idx="19148">
                  <c:v>1.2099969521487353</c:v>
                </c:pt>
                <c:pt idx="19149">
                  <c:v>1.2130448034135934</c:v>
                </c:pt>
                <c:pt idx="19150">
                  <c:v>1.2160926546784516</c:v>
                </c:pt>
                <c:pt idx="19151">
                  <c:v>1.2130448034135934</c:v>
                </c:pt>
                <c:pt idx="19152">
                  <c:v>1.2160926546784516</c:v>
                </c:pt>
                <c:pt idx="19153">
                  <c:v>1.2191405059433098</c:v>
                </c:pt>
                <c:pt idx="19154">
                  <c:v>1.2191405059433098</c:v>
                </c:pt>
                <c:pt idx="19155">
                  <c:v>1.2221883572081682</c:v>
                </c:pt>
                <c:pt idx="19156">
                  <c:v>1.2221883572081682</c:v>
                </c:pt>
                <c:pt idx="19157">
                  <c:v>1.2221883572081682</c:v>
                </c:pt>
                <c:pt idx="19158">
                  <c:v>1.2252362084730264</c:v>
                </c:pt>
                <c:pt idx="19159">
                  <c:v>1.2252362084730264</c:v>
                </c:pt>
                <c:pt idx="19160">
                  <c:v>1.2252362084730264</c:v>
                </c:pt>
                <c:pt idx="19161">
                  <c:v>1.2252362084730264</c:v>
                </c:pt>
                <c:pt idx="19162">
                  <c:v>1.2282840597378848</c:v>
                </c:pt>
                <c:pt idx="19163">
                  <c:v>1.2282840597378848</c:v>
                </c:pt>
                <c:pt idx="19164">
                  <c:v>1.2282840597378848</c:v>
                </c:pt>
                <c:pt idx="19165">
                  <c:v>1.2282840597378848</c:v>
                </c:pt>
                <c:pt idx="19166">
                  <c:v>1.2282840597378848</c:v>
                </c:pt>
                <c:pt idx="19167">
                  <c:v>1.231331911002743</c:v>
                </c:pt>
                <c:pt idx="19168">
                  <c:v>1.231331911002743</c:v>
                </c:pt>
                <c:pt idx="19169">
                  <c:v>1.231331911002743</c:v>
                </c:pt>
                <c:pt idx="19170">
                  <c:v>1.231331911002743</c:v>
                </c:pt>
                <c:pt idx="19171">
                  <c:v>1.231331911002743</c:v>
                </c:pt>
                <c:pt idx="19172">
                  <c:v>1.231331911002743</c:v>
                </c:pt>
                <c:pt idx="19173">
                  <c:v>1.231331911002743</c:v>
                </c:pt>
                <c:pt idx="19174">
                  <c:v>1.231331911002743</c:v>
                </c:pt>
                <c:pt idx="19175">
                  <c:v>1.231331911002743</c:v>
                </c:pt>
                <c:pt idx="19176">
                  <c:v>1.231331911002743</c:v>
                </c:pt>
                <c:pt idx="19177">
                  <c:v>1.231331911002743</c:v>
                </c:pt>
                <c:pt idx="19178">
                  <c:v>1.2282840597378848</c:v>
                </c:pt>
                <c:pt idx="19179">
                  <c:v>1.2282840597378848</c:v>
                </c:pt>
                <c:pt idx="19180">
                  <c:v>1.2282840597378848</c:v>
                </c:pt>
                <c:pt idx="19181">
                  <c:v>1.2282840597378848</c:v>
                </c:pt>
                <c:pt idx="19182">
                  <c:v>1.2282840597378848</c:v>
                </c:pt>
                <c:pt idx="19183">
                  <c:v>1.2252362084730264</c:v>
                </c:pt>
                <c:pt idx="19184">
                  <c:v>1.2252362084730264</c:v>
                </c:pt>
                <c:pt idx="19185">
                  <c:v>1.2252362084730264</c:v>
                </c:pt>
                <c:pt idx="19186">
                  <c:v>1.2221883572081682</c:v>
                </c:pt>
                <c:pt idx="19187">
                  <c:v>1.2221883572081682</c:v>
                </c:pt>
                <c:pt idx="19188">
                  <c:v>1.2221883572081682</c:v>
                </c:pt>
                <c:pt idx="19189">
                  <c:v>1.2221883572081682</c:v>
                </c:pt>
                <c:pt idx="19190">
                  <c:v>1.2191405059433098</c:v>
                </c:pt>
                <c:pt idx="19191">
                  <c:v>1.2191405059433098</c:v>
                </c:pt>
                <c:pt idx="19192">
                  <c:v>1.2191405059433098</c:v>
                </c:pt>
                <c:pt idx="19193">
                  <c:v>1.2191405059433098</c:v>
                </c:pt>
                <c:pt idx="19194">
                  <c:v>1.2191405059433098</c:v>
                </c:pt>
                <c:pt idx="19195">
                  <c:v>1.2160926546784516</c:v>
                </c:pt>
                <c:pt idx="19196">
                  <c:v>1.2160926546784516</c:v>
                </c:pt>
                <c:pt idx="19197">
                  <c:v>1.2130448034135934</c:v>
                </c:pt>
                <c:pt idx="19198">
                  <c:v>1.2130448034135934</c:v>
                </c:pt>
                <c:pt idx="19199">
                  <c:v>1.2099969521487353</c:v>
                </c:pt>
                <c:pt idx="19200">
                  <c:v>1.2099969521487353</c:v>
                </c:pt>
                <c:pt idx="19201">
                  <c:v>1.2099969521487353</c:v>
                </c:pt>
                <c:pt idx="19202">
                  <c:v>1.2069491008838769</c:v>
                </c:pt>
                <c:pt idx="19203">
                  <c:v>1.2069491008838769</c:v>
                </c:pt>
                <c:pt idx="19204">
                  <c:v>1.2039012496190187</c:v>
                </c:pt>
                <c:pt idx="19205">
                  <c:v>1.2039012496190187</c:v>
                </c:pt>
                <c:pt idx="19206">
                  <c:v>1.2039012496190187</c:v>
                </c:pt>
                <c:pt idx="19207">
                  <c:v>1.2008533983541603</c:v>
                </c:pt>
                <c:pt idx="19208">
                  <c:v>1.2008533983541603</c:v>
                </c:pt>
                <c:pt idx="19209">
                  <c:v>1.1978055470893021</c:v>
                </c:pt>
                <c:pt idx="19210">
                  <c:v>1.1978055470893021</c:v>
                </c:pt>
                <c:pt idx="19211">
                  <c:v>1.1947576958244437</c:v>
                </c:pt>
                <c:pt idx="19212">
                  <c:v>1.1947576958244437</c:v>
                </c:pt>
                <c:pt idx="19213">
                  <c:v>1.1917098445595855</c:v>
                </c:pt>
                <c:pt idx="19214">
                  <c:v>1.1917098445595855</c:v>
                </c:pt>
                <c:pt idx="19215">
                  <c:v>1.1886619932947271</c:v>
                </c:pt>
                <c:pt idx="19216">
                  <c:v>1.1886619932947271</c:v>
                </c:pt>
                <c:pt idx="19217">
                  <c:v>1.1856141420298689</c:v>
                </c:pt>
                <c:pt idx="19218">
                  <c:v>1.1856141420298689</c:v>
                </c:pt>
                <c:pt idx="19219">
                  <c:v>1.1825662907650105</c:v>
                </c:pt>
                <c:pt idx="19220">
                  <c:v>1.1795184395001523</c:v>
                </c:pt>
                <c:pt idx="19221">
                  <c:v>1.1795184395001523</c:v>
                </c:pt>
                <c:pt idx="19222">
                  <c:v>1.1764705882352939</c:v>
                </c:pt>
                <c:pt idx="19223">
                  <c:v>1.1764705882352939</c:v>
                </c:pt>
                <c:pt idx="19224">
                  <c:v>1.1734227369704358</c:v>
                </c:pt>
                <c:pt idx="19225">
                  <c:v>1.1703748857055776</c:v>
                </c:pt>
                <c:pt idx="19226">
                  <c:v>1.1703748857055776</c:v>
                </c:pt>
                <c:pt idx="19227">
                  <c:v>1.1673270344407192</c:v>
                </c:pt>
                <c:pt idx="19228">
                  <c:v>1.1673270344407192</c:v>
                </c:pt>
                <c:pt idx="19229">
                  <c:v>1.1673270344407192</c:v>
                </c:pt>
                <c:pt idx="19230">
                  <c:v>1.164279183175861</c:v>
                </c:pt>
                <c:pt idx="19231">
                  <c:v>1.1612313319110028</c:v>
                </c:pt>
                <c:pt idx="19232">
                  <c:v>1.1612313319110028</c:v>
                </c:pt>
                <c:pt idx="19233">
                  <c:v>1.1581834806461444</c:v>
                </c:pt>
                <c:pt idx="19234">
                  <c:v>1.1581834806461444</c:v>
                </c:pt>
                <c:pt idx="19235">
                  <c:v>1.1551356293812862</c:v>
                </c:pt>
                <c:pt idx="19236">
                  <c:v>1.1551356293812862</c:v>
                </c:pt>
                <c:pt idx="19237">
                  <c:v>1.1520877781164278</c:v>
                </c:pt>
                <c:pt idx="19238">
                  <c:v>1.1520877781164278</c:v>
                </c:pt>
                <c:pt idx="19239">
                  <c:v>1.1490399268515696</c:v>
                </c:pt>
                <c:pt idx="19240">
                  <c:v>1.1459920755867112</c:v>
                </c:pt>
                <c:pt idx="19241">
                  <c:v>1.1459920755867112</c:v>
                </c:pt>
                <c:pt idx="19242">
                  <c:v>1.1429442243218531</c:v>
                </c:pt>
                <c:pt idx="19243">
                  <c:v>1.1429442243218531</c:v>
                </c:pt>
                <c:pt idx="19244">
                  <c:v>1.1398963730569949</c:v>
                </c:pt>
                <c:pt idx="19245">
                  <c:v>1.1368485217921365</c:v>
                </c:pt>
                <c:pt idx="19246">
                  <c:v>1.1338006705272783</c:v>
                </c:pt>
                <c:pt idx="19247">
                  <c:v>1.1338006705272783</c:v>
                </c:pt>
                <c:pt idx="19248">
                  <c:v>1.1338006705272783</c:v>
                </c:pt>
                <c:pt idx="19249">
                  <c:v>1.1307528192624199</c:v>
                </c:pt>
                <c:pt idx="19250">
                  <c:v>1.1277049679975617</c:v>
                </c:pt>
                <c:pt idx="19251">
                  <c:v>1.1277049679975617</c:v>
                </c:pt>
                <c:pt idx="19252">
                  <c:v>1.1246571167327033</c:v>
                </c:pt>
                <c:pt idx="19253">
                  <c:v>1.1246571167327033</c:v>
                </c:pt>
                <c:pt idx="19254">
                  <c:v>1.1216092654678451</c:v>
                </c:pt>
                <c:pt idx="19255">
                  <c:v>1.1216092654678451</c:v>
                </c:pt>
                <c:pt idx="19256">
                  <c:v>1.1185614142029867</c:v>
                </c:pt>
                <c:pt idx="19257">
                  <c:v>1.1185614142029867</c:v>
                </c:pt>
                <c:pt idx="19258">
                  <c:v>1.1185614142029867</c:v>
                </c:pt>
                <c:pt idx="19259">
                  <c:v>1.1155135629381285</c:v>
                </c:pt>
                <c:pt idx="19260">
                  <c:v>1.1185614142029867</c:v>
                </c:pt>
                <c:pt idx="19261">
                  <c:v>1.1155135629381285</c:v>
                </c:pt>
                <c:pt idx="19262">
                  <c:v>1.1124657116732704</c:v>
                </c:pt>
                <c:pt idx="19263">
                  <c:v>1.1094178604084122</c:v>
                </c:pt>
                <c:pt idx="19264">
                  <c:v>1.1094178604084122</c:v>
                </c:pt>
                <c:pt idx="19265">
                  <c:v>1.1063700091435538</c:v>
                </c:pt>
                <c:pt idx="19266">
                  <c:v>1.1063700091435538</c:v>
                </c:pt>
                <c:pt idx="19267">
                  <c:v>1.1033221578786956</c:v>
                </c:pt>
                <c:pt idx="19268">
                  <c:v>1.1002743066138372</c:v>
                </c:pt>
                <c:pt idx="19269">
                  <c:v>1.1002743066138372</c:v>
                </c:pt>
                <c:pt idx="19270">
                  <c:v>1.097226455348979</c:v>
                </c:pt>
                <c:pt idx="19271">
                  <c:v>1.097226455348979</c:v>
                </c:pt>
                <c:pt idx="19272">
                  <c:v>1.0941786040841206</c:v>
                </c:pt>
                <c:pt idx="19273">
                  <c:v>1.0911307528192624</c:v>
                </c:pt>
                <c:pt idx="19274">
                  <c:v>1.0911307528192624</c:v>
                </c:pt>
                <c:pt idx="19275">
                  <c:v>1.0911307528192624</c:v>
                </c:pt>
                <c:pt idx="19276">
                  <c:v>1.088082901554404</c:v>
                </c:pt>
                <c:pt idx="19277">
                  <c:v>1.088082901554404</c:v>
                </c:pt>
                <c:pt idx="19278">
                  <c:v>1.0850350502895458</c:v>
                </c:pt>
                <c:pt idx="19279">
                  <c:v>1.0850350502895458</c:v>
                </c:pt>
                <c:pt idx="19280">
                  <c:v>1.0819871990246874</c:v>
                </c:pt>
                <c:pt idx="19281">
                  <c:v>1.0789393477598292</c:v>
                </c:pt>
                <c:pt idx="19282">
                  <c:v>1.0789393477598292</c:v>
                </c:pt>
                <c:pt idx="19283">
                  <c:v>1.0789393477598292</c:v>
                </c:pt>
                <c:pt idx="19284">
                  <c:v>1.0758914964949708</c:v>
                </c:pt>
                <c:pt idx="19285">
                  <c:v>1.0758914964949708</c:v>
                </c:pt>
                <c:pt idx="19286">
                  <c:v>1.0728436452301127</c:v>
                </c:pt>
                <c:pt idx="19287">
                  <c:v>1.0728436452301127</c:v>
                </c:pt>
                <c:pt idx="19288">
                  <c:v>1.0697957939652545</c:v>
                </c:pt>
                <c:pt idx="19289">
                  <c:v>1.0697957939652545</c:v>
                </c:pt>
                <c:pt idx="19290">
                  <c:v>1.0667479427003961</c:v>
                </c:pt>
                <c:pt idx="19291">
                  <c:v>1.0667479427003961</c:v>
                </c:pt>
                <c:pt idx="19292">
                  <c:v>1.0637000914355379</c:v>
                </c:pt>
                <c:pt idx="19293">
                  <c:v>1.0637000914355379</c:v>
                </c:pt>
                <c:pt idx="19294">
                  <c:v>1.0606522401706797</c:v>
                </c:pt>
                <c:pt idx="19295">
                  <c:v>1.0606522401706797</c:v>
                </c:pt>
                <c:pt idx="19296">
                  <c:v>1.0576043889058213</c:v>
                </c:pt>
                <c:pt idx="19297">
                  <c:v>1.0576043889058213</c:v>
                </c:pt>
                <c:pt idx="19298">
                  <c:v>1.0545565376409631</c:v>
                </c:pt>
                <c:pt idx="19299">
                  <c:v>1.0545565376409631</c:v>
                </c:pt>
                <c:pt idx="19300">
                  <c:v>1.051508686376105</c:v>
                </c:pt>
                <c:pt idx="19301">
                  <c:v>1.051508686376105</c:v>
                </c:pt>
                <c:pt idx="19302">
                  <c:v>1.051508686376105</c:v>
                </c:pt>
                <c:pt idx="19303">
                  <c:v>1.0484608351112465</c:v>
                </c:pt>
                <c:pt idx="19304">
                  <c:v>1.0484608351112465</c:v>
                </c:pt>
                <c:pt idx="19305">
                  <c:v>1.0454129838463884</c:v>
                </c:pt>
                <c:pt idx="19306">
                  <c:v>1.0454129838463884</c:v>
                </c:pt>
                <c:pt idx="19307">
                  <c:v>1.04236513258153</c:v>
                </c:pt>
                <c:pt idx="19308">
                  <c:v>1.04236513258153</c:v>
                </c:pt>
                <c:pt idx="19309">
                  <c:v>1.04236513258153</c:v>
                </c:pt>
                <c:pt idx="19310">
                  <c:v>1.0393172813166718</c:v>
                </c:pt>
                <c:pt idx="19311">
                  <c:v>1.0393172813166718</c:v>
                </c:pt>
                <c:pt idx="19312">
                  <c:v>1.0362694300518134</c:v>
                </c:pt>
                <c:pt idx="19313">
                  <c:v>1.0362694300518134</c:v>
                </c:pt>
                <c:pt idx="19314">
                  <c:v>1.0332215787869552</c:v>
                </c:pt>
                <c:pt idx="19315">
                  <c:v>1.0332215787869552</c:v>
                </c:pt>
                <c:pt idx="19316">
                  <c:v>1.0332215787869552</c:v>
                </c:pt>
                <c:pt idx="19317">
                  <c:v>1.0301737275220968</c:v>
                </c:pt>
                <c:pt idx="19318">
                  <c:v>1.0301737275220968</c:v>
                </c:pt>
                <c:pt idx="19319">
                  <c:v>1.0301737275220968</c:v>
                </c:pt>
                <c:pt idx="19320">
                  <c:v>1.0301737275220968</c:v>
                </c:pt>
                <c:pt idx="19321">
                  <c:v>1.0271258762572386</c:v>
                </c:pt>
                <c:pt idx="19322">
                  <c:v>1.0271258762572386</c:v>
                </c:pt>
                <c:pt idx="19323">
                  <c:v>1.0240780249923802</c:v>
                </c:pt>
                <c:pt idx="19324">
                  <c:v>1.0240780249923802</c:v>
                </c:pt>
                <c:pt idx="19325">
                  <c:v>1.021030173727522</c:v>
                </c:pt>
                <c:pt idx="19326">
                  <c:v>1.021030173727522</c:v>
                </c:pt>
                <c:pt idx="19327">
                  <c:v>1.0179823224626638</c:v>
                </c:pt>
                <c:pt idx="19328">
                  <c:v>1.0179823224626638</c:v>
                </c:pt>
                <c:pt idx="19329">
                  <c:v>1.0179823224626638</c:v>
                </c:pt>
                <c:pt idx="19330">
                  <c:v>1.0179823224626638</c:v>
                </c:pt>
                <c:pt idx="19331">
                  <c:v>1.0149344711978054</c:v>
                </c:pt>
                <c:pt idx="19332">
                  <c:v>1.0149344711978054</c:v>
                </c:pt>
                <c:pt idx="19333">
                  <c:v>1.0149344711978054</c:v>
                </c:pt>
                <c:pt idx="19334">
                  <c:v>1.0118866199329473</c:v>
                </c:pt>
                <c:pt idx="19335">
                  <c:v>1.0118866199329473</c:v>
                </c:pt>
                <c:pt idx="19336">
                  <c:v>1.0118866199329473</c:v>
                </c:pt>
                <c:pt idx="19337">
                  <c:v>1.0088387686680891</c:v>
                </c:pt>
                <c:pt idx="19338">
                  <c:v>1.0088387686680891</c:v>
                </c:pt>
                <c:pt idx="19339">
                  <c:v>1.0088387686680891</c:v>
                </c:pt>
                <c:pt idx="19340">
                  <c:v>1.0057909174032307</c:v>
                </c:pt>
                <c:pt idx="19341">
                  <c:v>1.0057909174032307</c:v>
                </c:pt>
                <c:pt idx="19342">
                  <c:v>1.0057909174032307</c:v>
                </c:pt>
                <c:pt idx="19343">
                  <c:v>1.0057909174032307</c:v>
                </c:pt>
                <c:pt idx="19344">
                  <c:v>1.0027430661383725</c:v>
                </c:pt>
                <c:pt idx="19345">
                  <c:v>1.0027430661383725</c:v>
                </c:pt>
                <c:pt idx="19346">
                  <c:v>1.0027430661383725</c:v>
                </c:pt>
                <c:pt idx="19347">
                  <c:v>1.0027430661383725</c:v>
                </c:pt>
                <c:pt idx="19348">
                  <c:v>0.99969521487351409</c:v>
                </c:pt>
                <c:pt idx="19349">
                  <c:v>0.99969521487351409</c:v>
                </c:pt>
                <c:pt idx="19350">
                  <c:v>0.99969521487351409</c:v>
                </c:pt>
                <c:pt idx="19351">
                  <c:v>0.99664736360865591</c:v>
                </c:pt>
                <c:pt idx="19352">
                  <c:v>0.99664736360865591</c:v>
                </c:pt>
                <c:pt idx="19353">
                  <c:v>0.99664736360865591</c:v>
                </c:pt>
                <c:pt idx="19354">
                  <c:v>0.99664736360865591</c:v>
                </c:pt>
                <c:pt idx="19355">
                  <c:v>0.99359951234379751</c:v>
                </c:pt>
                <c:pt idx="19356">
                  <c:v>0.99359951234379751</c:v>
                </c:pt>
                <c:pt idx="19357">
                  <c:v>0.99359951234379751</c:v>
                </c:pt>
                <c:pt idx="19358">
                  <c:v>0.99359951234379751</c:v>
                </c:pt>
                <c:pt idx="19359">
                  <c:v>0.99055166107893933</c:v>
                </c:pt>
                <c:pt idx="19360">
                  <c:v>0.99055166107893933</c:v>
                </c:pt>
                <c:pt idx="19361">
                  <c:v>0.99055166107893933</c:v>
                </c:pt>
                <c:pt idx="19362">
                  <c:v>0.99055166107893933</c:v>
                </c:pt>
                <c:pt idx="19363">
                  <c:v>0.99055166107893933</c:v>
                </c:pt>
                <c:pt idx="19364">
                  <c:v>0.99055166107893933</c:v>
                </c:pt>
                <c:pt idx="19365">
                  <c:v>0.99055166107893933</c:v>
                </c:pt>
                <c:pt idx="19366">
                  <c:v>0.99055166107893933</c:v>
                </c:pt>
                <c:pt idx="19367">
                  <c:v>0.99055166107893933</c:v>
                </c:pt>
                <c:pt idx="19368">
                  <c:v>0.99055166107893933</c:v>
                </c:pt>
                <c:pt idx="19369">
                  <c:v>0.99359951234379751</c:v>
                </c:pt>
                <c:pt idx="19370">
                  <c:v>0.99359951234379751</c:v>
                </c:pt>
                <c:pt idx="19371">
                  <c:v>0.99359951234379751</c:v>
                </c:pt>
                <c:pt idx="19372">
                  <c:v>0.99359951234379751</c:v>
                </c:pt>
                <c:pt idx="19373">
                  <c:v>0.99359951234379751</c:v>
                </c:pt>
                <c:pt idx="19374">
                  <c:v>0.99664736360865591</c:v>
                </c:pt>
                <c:pt idx="19375">
                  <c:v>0.99664736360865591</c:v>
                </c:pt>
                <c:pt idx="19376">
                  <c:v>0.99664736360865591</c:v>
                </c:pt>
                <c:pt idx="19377">
                  <c:v>0.99969521487351409</c:v>
                </c:pt>
                <c:pt idx="19378">
                  <c:v>1.0027430661383725</c:v>
                </c:pt>
                <c:pt idx="19379">
                  <c:v>1.0027430661383725</c:v>
                </c:pt>
                <c:pt idx="19380">
                  <c:v>1.0057909174032307</c:v>
                </c:pt>
                <c:pt idx="19381">
                  <c:v>1.0088387686680891</c:v>
                </c:pt>
                <c:pt idx="19382">
                  <c:v>1.0088387686680891</c:v>
                </c:pt>
                <c:pt idx="19383">
                  <c:v>1.0118866199329473</c:v>
                </c:pt>
                <c:pt idx="19384">
                  <c:v>1.0149344711978054</c:v>
                </c:pt>
                <c:pt idx="19385">
                  <c:v>1.0179823224626638</c:v>
                </c:pt>
                <c:pt idx="19386">
                  <c:v>1.0179823224626638</c:v>
                </c:pt>
                <c:pt idx="19387">
                  <c:v>1.0240780249923802</c:v>
                </c:pt>
                <c:pt idx="19388">
                  <c:v>1.0271258762572386</c:v>
                </c:pt>
                <c:pt idx="19389">
                  <c:v>1.0301737275220968</c:v>
                </c:pt>
                <c:pt idx="19390">
                  <c:v>1.0332215787869552</c:v>
                </c:pt>
                <c:pt idx="19391">
                  <c:v>1.0362694300518134</c:v>
                </c:pt>
                <c:pt idx="19392">
                  <c:v>1.0393172813166718</c:v>
                </c:pt>
                <c:pt idx="19393">
                  <c:v>1.0454129838463884</c:v>
                </c:pt>
                <c:pt idx="19394">
                  <c:v>1.0484608351112465</c:v>
                </c:pt>
                <c:pt idx="19395">
                  <c:v>1.051508686376105</c:v>
                </c:pt>
                <c:pt idx="19396">
                  <c:v>1.0576043889058213</c:v>
                </c:pt>
                <c:pt idx="19397">
                  <c:v>1.0606522401706797</c:v>
                </c:pt>
                <c:pt idx="19398">
                  <c:v>1.0667479427003961</c:v>
                </c:pt>
                <c:pt idx="19399">
                  <c:v>1.0728436452301127</c:v>
                </c:pt>
                <c:pt idx="19400">
                  <c:v>1.0758914964949708</c:v>
                </c:pt>
                <c:pt idx="19401">
                  <c:v>1.0789393477598292</c:v>
                </c:pt>
                <c:pt idx="19402">
                  <c:v>1.0850350502895458</c:v>
                </c:pt>
                <c:pt idx="19403">
                  <c:v>1.0911307528192624</c:v>
                </c:pt>
                <c:pt idx="19404">
                  <c:v>1.0941786040841206</c:v>
                </c:pt>
                <c:pt idx="19405">
                  <c:v>1.097226455348979</c:v>
                </c:pt>
                <c:pt idx="19406">
                  <c:v>1.1002743066138372</c:v>
                </c:pt>
                <c:pt idx="19407">
                  <c:v>1.1063700091435538</c:v>
                </c:pt>
                <c:pt idx="19408">
                  <c:v>1.1124657116732704</c:v>
                </c:pt>
                <c:pt idx="19409">
                  <c:v>1.1155135629381285</c:v>
                </c:pt>
                <c:pt idx="19410">
                  <c:v>1.1185614142029867</c:v>
                </c:pt>
                <c:pt idx="19411">
                  <c:v>1.1216092654678451</c:v>
                </c:pt>
                <c:pt idx="19412">
                  <c:v>1.1246571167327033</c:v>
                </c:pt>
                <c:pt idx="19413">
                  <c:v>1.1307528192624199</c:v>
                </c:pt>
                <c:pt idx="19414">
                  <c:v>1.1338006705272783</c:v>
                </c:pt>
                <c:pt idx="19415">
                  <c:v>1.1398963730569949</c:v>
                </c:pt>
                <c:pt idx="19416">
                  <c:v>1.1429442243218531</c:v>
                </c:pt>
                <c:pt idx="19417">
                  <c:v>1.1459920755867112</c:v>
                </c:pt>
                <c:pt idx="19418">
                  <c:v>1.1490399268515696</c:v>
                </c:pt>
                <c:pt idx="19419">
                  <c:v>1.1520877781164278</c:v>
                </c:pt>
                <c:pt idx="19420">
                  <c:v>1.1581834806461444</c:v>
                </c:pt>
                <c:pt idx="19421">
                  <c:v>1.1581834806461444</c:v>
                </c:pt>
                <c:pt idx="19422">
                  <c:v>1.1612313319110028</c:v>
                </c:pt>
                <c:pt idx="19423">
                  <c:v>1.1673270344407192</c:v>
                </c:pt>
                <c:pt idx="19424">
                  <c:v>1.1673270344407192</c:v>
                </c:pt>
                <c:pt idx="19425">
                  <c:v>1.1703748857055776</c:v>
                </c:pt>
                <c:pt idx="19426">
                  <c:v>1.1734227369704358</c:v>
                </c:pt>
                <c:pt idx="19427">
                  <c:v>1.1764705882352939</c:v>
                </c:pt>
                <c:pt idx="19428">
                  <c:v>1.1795184395001523</c:v>
                </c:pt>
                <c:pt idx="19429">
                  <c:v>1.1825662907650105</c:v>
                </c:pt>
                <c:pt idx="19430">
                  <c:v>1.1856141420298689</c:v>
                </c:pt>
                <c:pt idx="19431">
                  <c:v>1.1886619932947271</c:v>
                </c:pt>
                <c:pt idx="19432">
                  <c:v>1.1917098445595855</c:v>
                </c:pt>
                <c:pt idx="19433">
                  <c:v>1.1917098445595855</c:v>
                </c:pt>
                <c:pt idx="19434">
                  <c:v>1.1947576958244437</c:v>
                </c:pt>
                <c:pt idx="19435">
                  <c:v>1.1978055470893021</c:v>
                </c:pt>
                <c:pt idx="19436">
                  <c:v>1.1978055470893021</c:v>
                </c:pt>
                <c:pt idx="19437">
                  <c:v>1.1978055470893021</c:v>
                </c:pt>
                <c:pt idx="19438">
                  <c:v>1.2008533983541603</c:v>
                </c:pt>
                <c:pt idx="19439">
                  <c:v>1.2039012496190187</c:v>
                </c:pt>
                <c:pt idx="19440">
                  <c:v>1.2039012496190187</c:v>
                </c:pt>
                <c:pt idx="19441">
                  <c:v>1.2069491008838769</c:v>
                </c:pt>
                <c:pt idx="19442">
                  <c:v>1.2069491008838769</c:v>
                </c:pt>
                <c:pt idx="19443">
                  <c:v>1.2099969521487353</c:v>
                </c:pt>
                <c:pt idx="19444">
                  <c:v>1.2099969521487353</c:v>
                </c:pt>
                <c:pt idx="19445">
                  <c:v>1.2099969521487353</c:v>
                </c:pt>
                <c:pt idx="19446">
                  <c:v>1.2099969521487353</c:v>
                </c:pt>
                <c:pt idx="19447">
                  <c:v>1.2130448034135934</c:v>
                </c:pt>
                <c:pt idx="19448">
                  <c:v>1.2130448034135934</c:v>
                </c:pt>
                <c:pt idx="19449">
                  <c:v>1.2130448034135934</c:v>
                </c:pt>
                <c:pt idx="19450">
                  <c:v>1.2160926546784516</c:v>
                </c:pt>
                <c:pt idx="19451">
                  <c:v>1.2130448034135934</c:v>
                </c:pt>
                <c:pt idx="19452">
                  <c:v>1.2130448034135934</c:v>
                </c:pt>
                <c:pt idx="19453">
                  <c:v>1.2160926546784516</c:v>
                </c:pt>
                <c:pt idx="19454">
                  <c:v>1.2160926546784516</c:v>
                </c:pt>
                <c:pt idx="19455">
                  <c:v>1.2160926546784516</c:v>
                </c:pt>
                <c:pt idx="19456">
                  <c:v>1.2160926546784516</c:v>
                </c:pt>
                <c:pt idx="19457">
                  <c:v>1.2160926546784516</c:v>
                </c:pt>
                <c:pt idx="19458">
                  <c:v>1.2160926546784516</c:v>
                </c:pt>
                <c:pt idx="19459">
                  <c:v>1.2130448034135934</c:v>
                </c:pt>
                <c:pt idx="19460">
                  <c:v>1.2160926546784516</c:v>
                </c:pt>
                <c:pt idx="19461">
                  <c:v>1.2160926546784516</c:v>
                </c:pt>
                <c:pt idx="19462">
                  <c:v>1.2160926546784516</c:v>
                </c:pt>
                <c:pt idx="19463">
                  <c:v>1.2160926546784516</c:v>
                </c:pt>
                <c:pt idx="19464">
                  <c:v>1.2130448034135934</c:v>
                </c:pt>
                <c:pt idx="19465">
                  <c:v>1.2130448034135934</c:v>
                </c:pt>
                <c:pt idx="19466">
                  <c:v>1.2160926546784516</c:v>
                </c:pt>
                <c:pt idx="19467">
                  <c:v>1.2130448034135934</c:v>
                </c:pt>
                <c:pt idx="19468">
                  <c:v>1.2130448034135934</c:v>
                </c:pt>
                <c:pt idx="19469">
                  <c:v>1.2130448034135934</c:v>
                </c:pt>
                <c:pt idx="19470">
                  <c:v>1.2099969521487353</c:v>
                </c:pt>
                <c:pt idx="19471">
                  <c:v>1.2069491008838769</c:v>
                </c:pt>
                <c:pt idx="19472">
                  <c:v>1.2099969521487353</c:v>
                </c:pt>
                <c:pt idx="19473">
                  <c:v>1.2099969521487353</c:v>
                </c:pt>
                <c:pt idx="19474">
                  <c:v>1.2069491008838769</c:v>
                </c:pt>
                <c:pt idx="19475">
                  <c:v>1.2069491008838769</c:v>
                </c:pt>
                <c:pt idx="19476">
                  <c:v>1.2069491008838769</c:v>
                </c:pt>
                <c:pt idx="19477">
                  <c:v>1.2069491008838769</c:v>
                </c:pt>
                <c:pt idx="19478">
                  <c:v>1.2039012496190187</c:v>
                </c:pt>
                <c:pt idx="19479">
                  <c:v>1.2039012496190187</c:v>
                </c:pt>
                <c:pt idx="19480">
                  <c:v>1.2008533983541603</c:v>
                </c:pt>
                <c:pt idx="19481">
                  <c:v>1.2008533983541603</c:v>
                </c:pt>
                <c:pt idx="19482">
                  <c:v>1.2008533983541603</c:v>
                </c:pt>
                <c:pt idx="19483">
                  <c:v>1.1978055470893021</c:v>
                </c:pt>
                <c:pt idx="19484">
                  <c:v>1.1978055470893021</c:v>
                </c:pt>
                <c:pt idx="19485">
                  <c:v>1.1947576958244437</c:v>
                </c:pt>
                <c:pt idx="19486">
                  <c:v>1.1917098445595855</c:v>
                </c:pt>
                <c:pt idx="19487">
                  <c:v>1.1917098445595855</c:v>
                </c:pt>
                <c:pt idx="19488">
                  <c:v>1.1886619932947271</c:v>
                </c:pt>
                <c:pt idx="19489">
                  <c:v>1.1886619932947271</c:v>
                </c:pt>
                <c:pt idx="19490">
                  <c:v>1.1886619932947271</c:v>
                </c:pt>
                <c:pt idx="19491">
                  <c:v>1.1886619932947271</c:v>
                </c:pt>
                <c:pt idx="19492">
                  <c:v>1.1856141420298689</c:v>
                </c:pt>
                <c:pt idx="19493">
                  <c:v>1.1825662907650105</c:v>
                </c:pt>
                <c:pt idx="19494">
                  <c:v>1.1825662907650105</c:v>
                </c:pt>
                <c:pt idx="19495">
                  <c:v>1.1825662907650105</c:v>
                </c:pt>
                <c:pt idx="19496">
                  <c:v>1.1795184395001523</c:v>
                </c:pt>
                <c:pt idx="19497">
                  <c:v>1.1764705882352939</c:v>
                </c:pt>
                <c:pt idx="19498">
                  <c:v>1.1764705882352939</c:v>
                </c:pt>
                <c:pt idx="19499">
                  <c:v>1.1734227369704358</c:v>
                </c:pt>
                <c:pt idx="19500">
                  <c:v>1.1734227369704358</c:v>
                </c:pt>
                <c:pt idx="19501">
                  <c:v>1.1703748857055776</c:v>
                </c:pt>
                <c:pt idx="19502">
                  <c:v>1.1703748857055776</c:v>
                </c:pt>
                <c:pt idx="19503">
                  <c:v>1.1673270344407192</c:v>
                </c:pt>
                <c:pt idx="19504">
                  <c:v>1.1673270344407192</c:v>
                </c:pt>
                <c:pt idx="19505">
                  <c:v>1.164279183175861</c:v>
                </c:pt>
                <c:pt idx="19506">
                  <c:v>1.1612313319110028</c:v>
                </c:pt>
                <c:pt idx="19507">
                  <c:v>1.1612313319110028</c:v>
                </c:pt>
                <c:pt idx="19508">
                  <c:v>1.1581834806461444</c:v>
                </c:pt>
                <c:pt idx="19509">
                  <c:v>1.1581834806461444</c:v>
                </c:pt>
                <c:pt idx="19510">
                  <c:v>1.1551356293812862</c:v>
                </c:pt>
                <c:pt idx="19511">
                  <c:v>1.1551356293812862</c:v>
                </c:pt>
                <c:pt idx="19512">
                  <c:v>1.1551356293812862</c:v>
                </c:pt>
                <c:pt idx="19513">
                  <c:v>1.1520877781164278</c:v>
                </c:pt>
                <c:pt idx="19514">
                  <c:v>1.1490399268515696</c:v>
                </c:pt>
                <c:pt idx="19515">
                  <c:v>1.1490399268515696</c:v>
                </c:pt>
                <c:pt idx="19516">
                  <c:v>1.1459920755867112</c:v>
                </c:pt>
                <c:pt idx="19517">
                  <c:v>1.1429442243218531</c:v>
                </c:pt>
                <c:pt idx="19518">
                  <c:v>1.1429442243218531</c:v>
                </c:pt>
                <c:pt idx="19519">
                  <c:v>1.1398963730569949</c:v>
                </c:pt>
                <c:pt idx="19520">
                  <c:v>1.1398963730569949</c:v>
                </c:pt>
                <c:pt idx="19521">
                  <c:v>1.1398963730569949</c:v>
                </c:pt>
                <c:pt idx="19522">
                  <c:v>1.1338006705272783</c:v>
                </c:pt>
                <c:pt idx="19523">
                  <c:v>1.1338006705272783</c:v>
                </c:pt>
                <c:pt idx="19524">
                  <c:v>1.1338006705272783</c:v>
                </c:pt>
                <c:pt idx="19525">
                  <c:v>1.1307528192624199</c:v>
                </c:pt>
                <c:pt idx="19526">
                  <c:v>1.1277049679975617</c:v>
                </c:pt>
                <c:pt idx="19527">
                  <c:v>1.1277049679975617</c:v>
                </c:pt>
                <c:pt idx="19528">
                  <c:v>1.1246571167327033</c:v>
                </c:pt>
                <c:pt idx="19529">
                  <c:v>1.1246571167327033</c:v>
                </c:pt>
                <c:pt idx="19530">
                  <c:v>1.1216092654678451</c:v>
                </c:pt>
                <c:pt idx="19531">
                  <c:v>1.1216092654678451</c:v>
                </c:pt>
                <c:pt idx="19532">
                  <c:v>1.1185614142029867</c:v>
                </c:pt>
                <c:pt idx="19533">
                  <c:v>1.1155135629381285</c:v>
                </c:pt>
                <c:pt idx="19534">
                  <c:v>1.1155135629381285</c:v>
                </c:pt>
                <c:pt idx="19535">
                  <c:v>1.1155135629381285</c:v>
                </c:pt>
                <c:pt idx="19536">
                  <c:v>1.1155135629381285</c:v>
                </c:pt>
                <c:pt idx="19537">
                  <c:v>1.1124657116732704</c:v>
                </c:pt>
                <c:pt idx="19538">
                  <c:v>1.1124657116732704</c:v>
                </c:pt>
                <c:pt idx="19539">
                  <c:v>1.1094178604084122</c:v>
                </c:pt>
                <c:pt idx="19540">
                  <c:v>1.1094178604084122</c:v>
                </c:pt>
                <c:pt idx="19541">
                  <c:v>1.1063700091435538</c:v>
                </c:pt>
                <c:pt idx="19542">
                  <c:v>1.1033221578786956</c:v>
                </c:pt>
                <c:pt idx="19543">
                  <c:v>1.1033221578786956</c:v>
                </c:pt>
                <c:pt idx="19544">
                  <c:v>1.1002743066138372</c:v>
                </c:pt>
                <c:pt idx="19545">
                  <c:v>1.1002743066138372</c:v>
                </c:pt>
                <c:pt idx="19546">
                  <c:v>1.097226455348979</c:v>
                </c:pt>
                <c:pt idx="19547">
                  <c:v>1.097226455348979</c:v>
                </c:pt>
                <c:pt idx="19548">
                  <c:v>1.097226455348979</c:v>
                </c:pt>
                <c:pt idx="19549">
                  <c:v>1.0941786040841206</c:v>
                </c:pt>
                <c:pt idx="19550">
                  <c:v>1.0911307528192624</c:v>
                </c:pt>
                <c:pt idx="19551">
                  <c:v>1.0911307528192624</c:v>
                </c:pt>
                <c:pt idx="19552">
                  <c:v>1.088082901554404</c:v>
                </c:pt>
                <c:pt idx="19553">
                  <c:v>1.088082901554404</c:v>
                </c:pt>
                <c:pt idx="19554">
                  <c:v>1.0850350502895458</c:v>
                </c:pt>
                <c:pt idx="19555">
                  <c:v>1.0850350502895458</c:v>
                </c:pt>
                <c:pt idx="19556">
                  <c:v>1.0850350502895458</c:v>
                </c:pt>
                <c:pt idx="19557">
                  <c:v>1.0819871990246874</c:v>
                </c:pt>
                <c:pt idx="19558">
                  <c:v>1.0789393477598292</c:v>
                </c:pt>
                <c:pt idx="19559">
                  <c:v>1.0789393477598292</c:v>
                </c:pt>
                <c:pt idx="19560">
                  <c:v>1.0758914964949708</c:v>
                </c:pt>
                <c:pt idx="19561">
                  <c:v>1.0758914964949708</c:v>
                </c:pt>
                <c:pt idx="19562">
                  <c:v>1.0728436452301127</c:v>
                </c:pt>
                <c:pt idx="19563">
                  <c:v>1.0728436452301127</c:v>
                </c:pt>
                <c:pt idx="19564">
                  <c:v>1.0697957939652545</c:v>
                </c:pt>
                <c:pt idx="19565">
                  <c:v>1.0697957939652545</c:v>
                </c:pt>
                <c:pt idx="19566">
                  <c:v>1.0667479427003961</c:v>
                </c:pt>
                <c:pt idx="19567">
                  <c:v>1.0667479427003961</c:v>
                </c:pt>
                <c:pt idx="19568">
                  <c:v>1.0637000914355379</c:v>
                </c:pt>
                <c:pt idx="19569">
                  <c:v>1.0637000914355379</c:v>
                </c:pt>
                <c:pt idx="19570">
                  <c:v>1.0606522401706797</c:v>
                </c:pt>
                <c:pt idx="19571">
                  <c:v>1.0606522401706797</c:v>
                </c:pt>
                <c:pt idx="19572">
                  <c:v>1.0576043889058213</c:v>
                </c:pt>
                <c:pt idx="19573">
                  <c:v>1.0576043889058213</c:v>
                </c:pt>
                <c:pt idx="19574">
                  <c:v>1.0545565376409631</c:v>
                </c:pt>
                <c:pt idx="19575">
                  <c:v>1.0545565376409631</c:v>
                </c:pt>
                <c:pt idx="19576">
                  <c:v>1.0545565376409631</c:v>
                </c:pt>
                <c:pt idx="19577">
                  <c:v>1.051508686376105</c:v>
                </c:pt>
                <c:pt idx="19578">
                  <c:v>1.051508686376105</c:v>
                </c:pt>
                <c:pt idx="19579">
                  <c:v>1.0484608351112465</c:v>
                </c:pt>
                <c:pt idx="19580">
                  <c:v>1.0484608351112465</c:v>
                </c:pt>
                <c:pt idx="19581">
                  <c:v>1.0454129838463884</c:v>
                </c:pt>
                <c:pt idx="19582">
                  <c:v>1.0454129838463884</c:v>
                </c:pt>
                <c:pt idx="19583">
                  <c:v>1.04236513258153</c:v>
                </c:pt>
                <c:pt idx="19584">
                  <c:v>1.04236513258153</c:v>
                </c:pt>
                <c:pt idx="19585">
                  <c:v>1.0393172813166718</c:v>
                </c:pt>
                <c:pt idx="19586">
                  <c:v>1.0393172813166718</c:v>
                </c:pt>
                <c:pt idx="19587">
                  <c:v>1.0393172813166718</c:v>
                </c:pt>
                <c:pt idx="19588">
                  <c:v>1.0362694300518134</c:v>
                </c:pt>
                <c:pt idx="19589">
                  <c:v>1.0362694300518134</c:v>
                </c:pt>
                <c:pt idx="19590">
                  <c:v>1.0332215787869552</c:v>
                </c:pt>
                <c:pt idx="19591">
                  <c:v>1.0332215787869552</c:v>
                </c:pt>
                <c:pt idx="19592">
                  <c:v>1.0332215787869552</c:v>
                </c:pt>
                <c:pt idx="19593">
                  <c:v>1.0301737275220968</c:v>
                </c:pt>
                <c:pt idx="19594">
                  <c:v>1.0301737275220968</c:v>
                </c:pt>
                <c:pt idx="19595">
                  <c:v>1.0271258762572386</c:v>
                </c:pt>
                <c:pt idx="19596">
                  <c:v>1.0271258762572386</c:v>
                </c:pt>
                <c:pt idx="19597">
                  <c:v>1.0271258762572386</c:v>
                </c:pt>
                <c:pt idx="19598">
                  <c:v>1.0271258762572386</c:v>
                </c:pt>
                <c:pt idx="19599">
                  <c:v>1.0240780249923802</c:v>
                </c:pt>
                <c:pt idx="19600">
                  <c:v>1.021030173727522</c:v>
                </c:pt>
                <c:pt idx="19601">
                  <c:v>1.021030173727522</c:v>
                </c:pt>
                <c:pt idx="19602">
                  <c:v>1.021030173727522</c:v>
                </c:pt>
                <c:pt idx="19603">
                  <c:v>1.0179823224626638</c:v>
                </c:pt>
                <c:pt idx="19604">
                  <c:v>1.0179823224626638</c:v>
                </c:pt>
                <c:pt idx="19605">
                  <c:v>1.0179823224626638</c:v>
                </c:pt>
                <c:pt idx="19606">
                  <c:v>1.0179823224626638</c:v>
                </c:pt>
                <c:pt idx="19607">
                  <c:v>1.0149344711978054</c:v>
                </c:pt>
                <c:pt idx="19608">
                  <c:v>1.0149344711978054</c:v>
                </c:pt>
                <c:pt idx="19609">
                  <c:v>1.0118866199329473</c:v>
                </c:pt>
                <c:pt idx="19610">
                  <c:v>1.0118866199329473</c:v>
                </c:pt>
                <c:pt idx="19611">
                  <c:v>1.0118866199329473</c:v>
                </c:pt>
                <c:pt idx="19612">
                  <c:v>1.0088387686680891</c:v>
                </c:pt>
                <c:pt idx="19613">
                  <c:v>1.0088387686680891</c:v>
                </c:pt>
                <c:pt idx="19614">
                  <c:v>1.0088387686680891</c:v>
                </c:pt>
                <c:pt idx="19615">
                  <c:v>1.0057909174032307</c:v>
                </c:pt>
                <c:pt idx="19616">
                  <c:v>1.0057909174032307</c:v>
                </c:pt>
                <c:pt idx="19617">
                  <c:v>1.0057909174032307</c:v>
                </c:pt>
                <c:pt idx="19618">
                  <c:v>1.0057909174032307</c:v>
                </c:pt>
                <c:pt idx="19619">
                  <c:v>1.0057909174032307</c:v>
                </c:pt>
                <c:pt idx="19620">
                  <c:v>1.0027430661383725</c:v>
                </c:pt>
                <c:pt idx="19621">
                  <c:v>1.0027430661383725</c:v>
                </c:pt>
                <c:pt idx="19622">
                  <c:v>0.99969521487351409</c:v>
                </c:pt>
                <c:pt idx="19623">
                  <c:v>0.99969521487351409</c:v>
                </c:pt>
                <c:pt idx="19624">
                  <c:v>0.99969521487351409</c:v>
                </c:pt>
                <c:pt idx="19625">
                  <c:v>0.99664736360865591</c:v>
                </c:pt>
                <c:pt idx="19626">
                  <c:v>0.99664736360865591</c:v>
                </c:pt>
                <c:pt idx="19627">
                  <c:v>0.99359951234379751</c:v>
                </c:pt>
                <c:pt idx="19628">
                  <c:v>0.99359951234379751</c:v>
                </c:pt>
                <c:pt idx="19629">
                  <c:v>0.99359951234379751</c:v>
                </c:pt>
                <c:pt idx="19630">
                  <c:v>0.99359951234379751</c:v>
                </c:pt>
                <c:pt idx="19631">
                  <c:v>0.99055166107893933</c:v>
                </c:pt>
                <c:pt idx="19632">
                  <c:v>0.99055166107893933</c:v>
                </c:pt>
                <c:pt idx="19633">
                  <c:v>0.99055166107893933</c:v>
                </c:pt>
                <c:pt idx="19634">
                  <c:v>0.99055166107893933</c:v>
                </c:pt>
                <c:pt idx="19635">
                  <c:v>0.99055166107893933</c:v>
                </c:pt>
                <c:pt idx="19636">
                  <c:v>0.98750380981408115</c:v>
                </c:pt>
                <c:pt idx="19637">
                  <c:v>0.98750380981408115</c:v>
                </c:pt>
                <c:pt idx="19638">
                  <c:v>0.98750380981408115</c:v>
                </c:pt>
                <c:pt idx="19639">
                  <c:v>0.98750380981408115</c:v>
                </c:pt>
                <c:pt idx="19640">
                  <c:v>0.98445595854922274</c:v>
                </c:pt>
                <c:pt idx="19641">
                  <c:v>0.98750380981408115</c:v>
                </c:pt>
                <c:pt idx="19642">
                  <c:v>0.98445595854922274</c:v>
                </c:pt>
                <c:pt idx="19643">
                  <c:v>0.98445595854922274</c:v>
                </c:pt>
                <c:pt idx="19644">
                  <c:v>0.98445595854922274</c:v>
                </c:pt>
                <c:pt idx="19645">
                  <c:v>0.98445595854922274</c:v>
                </c:pt>
                <c:pt idx="19646">
                  <c:v>0.98140810728436456</c:v>
                </c:pt>
                <c:pt idx="19647">
                  <c:v>0.98140810728436456</c:v>
                </c:pt>
                <c:pt idx="19648">
                  <c:v>0.98140810728436456</c:v>
                </c:pt>
                <c:pt idx="19649">
                  <c:v>0.98140810728436456</c:v>
                </c:pt>
                <c:pt idx="19650">
                  <c:v>0.98140810728436456</c:v>
                </c:pt>
                <c:pt idx="19651">
                  <c:v>0.98445595854922274</c:v>
                </c:pt>
                <c:pt idx="19652">
                  <c:v>0.98445595854922274</c:v>
                </c:pt>
                <c:pt idx="19653">
                  <c:v>0.98445595854922274</c:v>
                </c:pt>
                <c:pt idx="19654">
                  <c:v>0.98445595854922274</c:v>
                </c:pt>
                <c:pt idx="19655">
                  <c:v>0.98445595854922274</c:v>
                </c:pt>
                <c:pt idx="19656">
                  <c:v>0.98445595854922274</c:v>
                </c:pt>
                <c:pt idx="19657">
                  <c:v>0.98750380981408115</c:v>
                </c:pt>
                <c:pt idx="19658">
                  <c:v>0.98750380981408115</c:v>
                </c:pt>
                <c:pt idx="19659">
                  <c:v>0.98750380981408115</c:v>
                </c:pt>
                <c:pt idx="19660">
                  <c:v>0.98750380981408115</c:v>
                </c:pt>
                <c:pt idx="19661">
                  <c:v>0.99055166107893933</c:v>
                </c:pt>
                <c:pt idx="19662">
                  <c:v>0.99055166107893933</c:v>
                </c:pt>
                <c:pt idx="19663">
                  <c:v>0.99055166107893933</c:v>
                </c:pt>
                <c:pt idx="19664">
                  <c:v>0.99359951234379751</c:v>
                </c:pt>
                <c:pt idx="19665">
                  <c:v>0.99664736360865591</c:v>
                </c:pt>
                <c:pt idx="19666">
                  <c:v>0.99969521487351409</c:v>
                </c:pt>
                <c:pt idx="19667">
                  <c:v>1.0027430661383725</c:v>
                </c:pt>
                <c:pt idx="19668">
                  <c:v>1.0027430661383725</c:v>
                </c:pt>
                <c:pt idx="19669">
                  <c:v>1.0057909174032307</c:v>
                </c:pt>
                <c:pt idx="19670">
                  <c:v>1.0088387686680891</c:v>
                </c:pt>
                <c:pt idx="19671">
                  <c:v>1.0118866199329473</c:v>
                </c:pt>
                <c:pt idx="19672">
                  <c:v>1.0149344711978054</c:v>
                </c:pt>
                <c:pt idx="19673">
                  <c:v>1.0179823224626638</c:v>
                </c:pt>
                <c:pt idx="19674">
                  <c:v>1.021030173727522</c:v>
                </c:pt>
                <c:pt idx="19675">
                  <c:v>1.0240780249923802</c:v>
                </c:pt>
                <c:pt idx="19676">
                  <c:v>1.0271258762572386</c:v>
                </c:pt>
                <c:pt idx="19677">
                  <c:v>1.0332215787869552</c:v>
                </c:pt>
                <c:pt idx="19678">
                  <c:v>1.0362694300518134</c:v>
                </c:pt>
                <c:pt idx="19679">
                  <c:v>1.0393172813166718</c:v>
                </c:pt>
                <c:pt idx="19680">
                  <c:v>1.04236513258153</c:v>
                </c:pt>
                <c:pt idx="19681">
                  <c:v>1.0484608351112465</c:v>
                </c:pt>
                <c:pt idx="19682">
                  <c:v>1.0545565376409631</c:v>
                </c:pt>
                <c:pt idx="19683">
                  <c:v>1.0576043889058213</c:v>
                </c:pt>
                <c:pt idx="19684">
                  <c:v>1.0637000914355379</c:v>
                </c:pt>
                <c:pt idx="19685">
                  <c:v>1.0667479427003961</c:v>
                </c:pt>
                <c:pt idx="19686">
                  <c:v>1.0697957939652545</c:v>
                </c:pt>
                <c:pt idx="19687">
                  <c:v>1.0758914964949708</c:v>
                </c:pt>
                <c:pt idx="19688">
                  <c:v>1.0789393477598292</c:v>
                </c:pt>
                <c:pt idx="19689">
                  <c:v>1.0819871990246874</c:v>
                </c:pt>
                <c:pt idx="19690">
                  <c:v>1.088082901554404</c:v>
                </c:pt>
                <c:pt idx="19691">
                  <c:v>1.0941786040841206</c:v>
                </c:pt>
                <c:pt idx="19692">
                  <c:v>1.097226455348979</c:v>
                </c:pt>
                <c:pt idx="19693">
                  <c:v>1.1033221578786956</c:v>
                </c:pt>
                <c:pt idx="19694">
                  <c:v>1.1094178604084122</c:v>
                </c:pt>
                <c:pt idx="19695">
                  <c:v>1.1094178604084122</c:v>
                </c:pt>
                <c:pt idx="19696">
                  <c:v>1.1155135629381285</c:v>
                </c:pt>
                <c:pt idx="19697">
                  <c:v>1.1155135629381285</c:v>
                </c:pt>
                <c:pt idx="19698">
                  <c:v>1.1216092654678451</c:v>
                </c:pt>
                <c:pt idx="19699">
                  <c:v>1.1246571167327033</c:v>
                </c:pt>
                <c:pt idx="19700">
                  <c:v>1.1277049679975617</c:v>
                </c:pt>
                <c:pt idx="19701">
                  <c:v>1.1307528192624199</c:v>
                </c:pt>
                <c:pt idx="19702">
                  <c:v>1.1368485217921365</c:v>
                </c:pt>
                <c:pt idx="19703">
                  <c:v>1.1398963730569949</c:v>
                </c:pt>
                <c:pt idx="19704">
                  <c:v>1.1429442243218531</c:v>
                </c:pt>
                <c:pt idx="19705">
                  <c:v>1.1490399268515696</c:v>
                </c:pt>
                <c:pt idx="19706">
                  <c:v>1.1490399268515696</c:v>
                </c:pt>
                <c:pt idx="19707">
                  <c:v>1.1520877781164278</c:v>
                </c:pt>
                <c:pt idx="19708">
                  <c:v>1.1581834806461444</c:v>
                </c:pt>
                <c:pt idx="19709">
                  <c:v>1.1581834806461444</c:v>
                </c:pt>
                <c:pt idx="19710">
                  <c:v>1.1612313319110028</c:v>
                </c:pt>
                <c:pt idx="19711">
                  <c:v>1.1673270344407192</c:v>
                </c:pt>
                <c:pt idx="19712">
                  <c:v>1.1673270344407192</c:v>
                </c:pt>
                <c:pt idx="19713">
                  <c:v>1.1703748857055776</c:v>
                </c:pt>
                <c:pt idx="19714">
                  <c:v>1.1734227369704358</c:v>
                </c:pt>
                <c:pt idx="19715">
                  <c:v>1.1764705882352939</c:v>
                </c:pt>
                <c:pt idx="19716">
                  <c:v>1.1764705882352939</c:v>
                </c:pt>
                <c:pt idx="19717">
                  <c:v>1.1795184395001523</c:v>
                </c:pt>
                <c:pt idx="19718">
                  <c:v>1.1825662907650105</c:v>
                </c:pt>
                <c:pt idx="19719">
                  <c:v>1.1856141420298689</c:v>
                </c:pt>
                <c:pt idx="19720">
                  <c:v>1.1856141420298689</c:v>
                </c:pt>
                <c:pt idx="19721">
                  <c:v>1.1856141420298689</c:v>
                </c:pt>
                <c:pt idx="19722">
                  <c:v>1.1886619932947271</c:v>
                </c:pt>
                <c:pt idx="19723">
                  <c:v>1.1917098445595855</c:v>
                </c:pt>
                <c:pt idx="19724">
                  <c:v>1.1917098445595855</c:v>
                </c:pt>
                <c:pt idx="19725">
                  <c:v>1.1917098445595855</c:v>
                </c:pt>
                <c:pt idx="19726">
                  <c:v>1.1947576958244437</c:v>
                </c:pt>
                <c:pt idx="19727">
                  <c:v>1.1947576958244437</c:v>
                </c:pt>
                <c:pt idx="19728">
                  <c:v>1.1978055470893021</c:v>
                </c:pt>
                <c:pt idx="19729">
                  <c:v>1.1978055470893021</c:v>
                </c:pt>
                <c:pt idx="19730">
                  <c:v>1.1978055470893021</c:v>
                </c:pt>
                <c:pt idx="19731">
                  <c:v>1.1978055470893021</c:v>
                </c:pt>
                <c:pt idx="19732">
                  <c:v>1.2008533983541603</c:v>
                </c:pt>
                <c:pt idx="19733">
                  <c:v>1.2008533983541603</c:v>
                </c:pt>
                <c:pt idx="19734">
                  <c:v>1.2008533983541603</c:v>
                </c:pt>
                <c:pt idx="19735">
                  <c:v>1.2008533983541603</c:v>
                </c:pt>
                <c:pt idx="19736">
                  <c:v>1.2039012496190187</c:v>
                </c:pt>
                <c:pt idx="19737">
                  <c:v>1.2039012496190187</c:v>
                </c:pt>
                <c:pt idx="19738">
                  <c:v>1.2039012496190187</c:v>
                </c:pt>
                <c:pt idx="19739">
                  <c:v>1.2039012496190187</c:v>
                </c:pt>
                <c:pt idx="19740">
                  <c:v>1.2039012496190187</c:v>
                </c:pt>
                <c:pt idx="19741">
                  <c:v>1.2039012496190187</c:v>
                </c:pt>
                <c:pt idx="19742">
                  <c:v>1.2039012496190187</c:v>
                </c:pt>
                <c:pt idx="19743">
                  <c:v>1.2039012496190187</c:v>
                </c:pt>
                <c:pt idx="19744">
                  <c:v>1.2039012496190187</c:v>
                </c:pt>
                <c:pt idx="19745">
                  <c:v>1.2008533983541603</c:v>
                </c:pt>
                <c:pt idx="19746">
                  <c:v>1.2039012496190187</c:v>
                </c:pt>
                <c:pt idx="19747">
                  <c:v>1.2008533983541603</c:v>
                </c:pt>
                <c:pt idx="19748">
                  <c:v>1.2008533983541603</c:v>
                </c:pt>
                <c:pt idx="19749">
                  <c:v>1.2008533983541603</c:v>
                </c:pt>
                <c:pt idx="19750">
                  <c:v>1.2008533983541603</c:v>
                </c:pt>
                <c:pt idx="19751">
                  <c:v>1.2008533983541603</c:v>
                </c:pt>
                <c:pt idx="19752">
                  <c:v>1.2008533983541603</c:v>
                </c:pt>
                <c:pt idx="19753">
                  <c:v>1.2008533983541603</c:v>
                </c:pt>
                <c:pt idx="19754">
                  <c:v>1.2008533983541603</c:v>
                </c:pt>
                <c:pt idx="19755">
                  <c:v>1.1978055470893021</c:v>
                </c:pt>
                <c:pt idx="19756">
                  <c:v>1.1978055470893021</c:v>
                </c:pt>
                <c:pt idx="19757">
                  <c:v>1.1978055470893021</c:v>
                </c:pt>
                <c:pt idx="19758">
                  <c:v>1.1978055470893021</c:v>
                </c:pt>
                <c:pt idx="19759">
                  <c:v>1.1947576958244437</c:v>
                </c:pt>
                <c:pt idx="19760">
                  <c:v>1.1947576958244437</c:v>
                </c:pt>
                <c:pt idx="19761">
                  <c:v>1.1947576958244437</c:v>
                </c:pt>
                <c:pt idx="19762">
                  <c:v>1.1947576958244437</c:v>
                </c:pt>
                <c:pt idx="19763">
                  <c:v>1.1917098445595855</c:v>
                </c:pt>
                <c:pt idx="19764">
                  <c:v>1.1917098445595855</c:v>
                </c:pt>
                <c:pt idx="19765">
                  <c:v>1.1886619932947271</c:v>
                </c:pt>
                <c:pt idx="19766">
                  <c:v>1.1886619932947271</c:v>
                </c:pt>
                <c:pt idx="19767">
                  <c:v>1.1886619932947271</c:v>
                </c:pt>
                <c:pt idx="19768">
                  <c:v>1.1856141420298689</c:v>
                </c:pt>
                <c:pt idx="19769">
                  <c:v>1.1856141420298689</c:v>
                </c:pt>
                <c:pt idx="19770">
                  <c:v>1.1856141420298689</c:v>
                </c:pt>
                <c:pt idx="19771">
                  <c:v>1.1825662907650105</c:v>
                </c:pt>
                <c:pt idx="19772">
                  <c:v>1.1825662907650105</c:v>
                </c:pt>
                <c:pt idx="19773">
                  <c:v>1.1825662907650105</c:v>
                </c:pt>
                <c:pt idx="19774">
                  <c:v>1.1795184395001523</c:v>
                </c:pt>
                <c:pt idx="19775">
                  <c:v>1.1795184395001523</c:v>
                </c:pt>
                <c:pt idx="19776">
                  <c:v>1.1764705882352939</c:v>
                </c:pt>
                <c:pt idx="19777">
                  <c:v>1.1764705882352939</c:v>
                </c:pt>
                <c:pt idx="19778">
                  <c:v>1.1734227369704358</c:v>
                </c:pt>
                <c:pt idx="19779">
                  <c:v>1.1734227369704358</c:v>
                </c:pt>
                <c:pt idx="19780">
                  <c:v>1.1734227369704358</c:v>
                </c:pt>
                <c:pt idx="19781">
                  <c:v>1.1703748857055776</c:v>
                </c:pt>
                <c:pt idx="19782">
                  <c:v>1.1703748857055776</c:v>
                </c:pt>
                <c:pt idx="19783">
                  <c:v>1.1673270344407192</c:v>
                </c:pt>
                <c:pt idx="19784">
                  <c:v>1.1673270344407192</c:v>
                </c:pt>
                <c:pt idx="19785">
                  <c:v>1.164279183175861</c:v>
                </c:pt>
                <c:pt idx="19786">
                  <c:v>1.1612313319110028</c:v>
                </c:pt>
                <c:pt idx="19787">
                  <c:v>1.1612313319110028</c:v>
                </c:pt>
                <c:pt idx="19788">
                  <c:v>1.1612313319110028</c:v>
                </c:pt>
                <c:pt idx="19789">
                  <c:v>1.1581834806461444</c:v>
                </c:pt>
                <c:pt idx="19790">
                  <c:v>1.1551356293812862</c:v>
                </c:pt>
                <c:pt idx="19791">
                  <c:v>1.1551356293812862</c:v>
                </c:pt>
                <c:pt idx="19792">
                  <c:v>1.1520877781164278</c:v>
                </c:pt>
                <c:pt idx="19793">
                  <c:v>1.1520877781164278</c:v>
                </c:pt>
                <c:pt idx="19794">
                  <c:v>1.1520877781164278</c:v>
                </c:pt>
                <c:pt idx="19795">
                  <c:v>1.1490399268515696</c:v>
                </c:pt>
                <c:pt idx="19796">
                  <c:v>1.1490399268515696</c:v>
                </c:pt>
                <c:pt idx="19797">
                  <c:v>1.1459920755867112</c:v>
                </c:pt>
                <c:pt idx="19798">
                  <c:v>1.1459920755867112</c:v>
                </c:pt>
                <c:pt idx="19799">
                  <c:v>1.1429442243218531</c:v>
                </c:pt>
                <c:pt idx="19800">
                  <c:v>1.1398963730569949</c:v>
                </c:pt>
                <c:pt idx="19801">
                  <c:v>1.1398963730569949</c:v>
                </c:pt>
                <c:pt idx="19802">
                  <c:v>1.1398963730569949</c:v>
                </c:pt>
                <c:pt idx="19803">
                  <c:v>1.1368485217921365</c:v>
                </c:pt>
                <c:pt idx="19804">
                  <c:v>1.1338006705272783</c:v>
                </c:pt>
                <c:pt idx="19805">
                  <c:v>1.1338006705272783</c:v>
                </c:pt>
                <c:pt idx="19806">
                  <c:v>1.1307528192624199</c:v>
                </c:pt>
                <c:pt idx="19807">
                  <c:v>1.1307528192624199</c:v>
                </c:pt>
                <c:pt idx="19808">
                  <c:v>1.1277049679975617</c:v>
                </c:pt>
                <c:pt idx="19809">
                  <c:v>1.1277049679975617</c:v>
                </c:pt>
                <c:pt idx="19810">
                  <c:v>1.1246571167327033</c:v>
                </c:pt>
                <c:pt idx="19811">
                  <c:v>1.1216092654678451</c:v>
                </c:pt>
                <c:pt idx="19812">
                  <c:v>1.1216092654678451</c:v>
                </c:pt>
                <c:pt idx="19813">
                  <c:v>1.1185614142029867</c:v>
                </c:pt>
                <c:pt idx="19814">
                  <c:v>1.1185614142029867</c:v>
                </c:pt>
                <c:pt idx="19815">
                  <c:v>1.1155135629381285</c:v>
                </c:pt>
                <c:pt idx="19816">
                  <c:v>1.1155135629381285</c:v>
                </c:pt>
                <c:pt idx="19817">
                  <c:v>1.1124657116732704</c:v>
                </c:pt>
                <c:pt idx="19818">
                  <c:v>1.1124657116732704</c:v>
                </c:pt>
                <c:pt idx="19819">
                  <c:v>1.1124657116732704</c:v>
                </c:pt>
                <c:pt idx="19820">
                  <c:v>1.1094178604084122</c:v>
                </c:pt>
                <c:pt idx="19821">
                  <c:v>1.1094178604084122</c:v>
                </c:pt>
                <c:pt idx="19822">
                  <c:v>1.1063700091435538</c:v>
                </c:pt>
                <c:pt idx="19823">
                  <c:v>1.1063700091435538</c:v>
                </c:pt>
                <c:pt idx="19824">
                  <c:v>1.1033221578786956</c:v>
                </c:pt>
                <c:pt idx="19825">
                  <c:v>1.1033221578786956</c:v>
                </c:pt>
                <c:pt idx="19826">
                  <c:v>1.1002743066138372</c:v>
                </c:pt>
                <c:pt idx="19827">
                  <c:v>1.1002743066138372</c:v>
                </c:pt>
                <c:pt idx="19828">
                  <c:v>1.097226455348979</c:v>
                </c:pt>
                <c:pt idx="19829">
                  <c:v>1.097226455348979</c:v>
                </c:pt>
                <c:pt idx="19830">
                  <c:v>1.0941786040841206</c:v>
                </c:pt>
                <c:pt idx="19831">
                  <c:v>1.0941786040841206</c:v>
                </c:pt>
                <c:pt idx="19832">
                  <c:v>1.0911307528192624</c:v>
                </c:pt>
                <c:pt idx="19833">
                  <c:v>1.088082901554404</c:v>
                </c:pt>
                <c:pt idx="19834">
                  <c:v>1.088082901554404</c:v>
                </c:pt>
                <c:pt idx="19835">
                  <c:v>1.088082901554404</c:v>
                </c:pt>
                <c:pt idx="19836">
                  <c:v>1.088082901554404</c:v>
                </c:pt>
                <c:pt idx="19837">
                  <c:v>1.0819871990246874</c:v>
                </c:pt>
                <c:pt idx="19838">
                  <c:v>1.0819871990246874</c:v>
                </c:pt>
                <c:pt idx="19839">
                  <c:v>1.0789393477598292</c:v>
                </c:pt>
                <c:pt idx="19840">
                  <c:v>1.0789393477598292</c:v>
                </c:pt>
                <c:pt idx="19841">
                  <c:v>1.0789393477598292</c:v>
                </c:pt>
                <c:pt idx="19842">
                  <c:v>1.0758914964949708</c:v>
                </c:pt>
                <c:pt idx="19843">
                  <c:v>1.0728436452301127</c:v>
                </c:pt>
                <c:pt idx="19844">
                  <c:v>1.0728436452301127</c:v>
                </c:pt>
                <c:pt idx="19845">
                  <c:v>1.0697957939652545</c:v>
                </c:pt>
                <c:pt idx="19846">
                  <c:v>1.0697957939652545</c:v>
                </c:pt>
                <c:pt idx="19847">
                  <c:v>1.0697957939652545</c:v>
                </c:pt>
                <c:pt idx="19848">
                  <c:v>1.0667479427003961</c:v>
                </c:pt>
                <c:pt idx="19849">
                  <c:v>1.0667479427003961</c:v>
                </c:pt>
                <c:pt idx="19850">
                  <c:v>1.0637000914355379</c:v>
                </c:pt>
                <c:pt idx="19851">
                  <c:v>1.0637000914355379</c:v>
                </c:pt>
                <c:pt idx="19852">
                  <c:v>1.0606522401706797</c:v>
                </c:pt>
                <c:pt idx="19853">
                  <c:v>1.0606522401706797</c:v>
                </c:pt>
                <c:pt idx="19854">
                  <c:v>1.0576043889058213</c:v>
                </c:pt>
                <c:pt idx="19855">
                  <c:v>1.0576043889058213</c:v>
                </c:pt>
                <c:pt idx="19856">
                  <c:v>1.0545565376409631</c:v>
                </c:pt>
                <c:pt idx="19857">
                  <c:v>1.0545565376409631</c:v>
                </c:pt>
                <c:pt idx="19858">
                  <c:v>1.051508686376105</c:v>
                </c:pt>
                <c:pt idx="19859">
                  <c:v>1.051508686376105</c:v>
                </c:pt>
                <c:pt idx="19860">
                  <c:v>1.051508686376105</c:v>
                </c:pt>
                <c:pt idx="19861">
                  <c:v>1.0484608351112465</c:v>
                </c:pt>
                <c:pt idx="19862">
                  <c:v>1.0484608351112465</c:v>
                </c:pt>
                <c:pt idx="19863">
                  <c:v>1.0484608351112465</c:v>
                </c:pt>
                <c:pt idx="19864">
                  <c:v>1.0454129838463884</c:v>
                </c:pt>
                <c:pt idx="19865">
                  <c:v>1.0454129838463884</c:v>
                </c:pt>
                <c:pt idx="19866">
                  <c:v>1.04236513258153</c:v>
                </c:pt>
                <c:pt idx="19867">
                  <c:v>1.0393172813166718</c:v>
                </c:pt>
                <c:pt idx="19868">
                  <c:v>1.0393172813166718</c:v>
                </c:pt>
                <c:pt idx="19869">
                  <c:v>1.0393172813166718</c:v>
                </c:pt>
                <c:pt idx="19870">
                  <c:v>1.0362694300518134</c:v>
                </c:pt>
                <c:pt idx="19871">
                  <c:v>1.0362694300518134</c:v>
                </c:pt>
                <c:pt idx="19872">
                  <c:v>1.0362694300518134</c:v>
                </c:pt>
                <c:pt idx="19873">
                  <c:v>1.0332215787869552</c:v>
                </c:pt>
                <c:pt idx="19874">
                  <c:v>1.0332215787869552</c:v>
                </c:pt>
                <c:pt idx="19875">
                  <c:v>1.0332215787869552</c:v>
                </c:pt>
                <c:pt idx="19876">
                  <c:v>1.0301737275220968</c:v>
                </c:pt>
                <c:pt idx="19877">
                  <c:v>1.0271258762572386</c:v>
                </c:pt>
                <c:pt idx="19878">
                  <c:v>1.0271258762572386</c:v>
                </c:pt>
                <c:pt idx="19879">
                  <c:v>1.0271258762572386</c:v>
                </c:pt>
                <c:pt idx="19880">
                  <c:v>1.0240780249923802</c:v>
                </c:pt>
                <c:pt idx="19881">
                  <c:v>1.0240780249923802</c:v>
                </c:pt>
                <c:pt idx="19882">
                  <c:v>1.0240780249923802</c:v>
                </c:pt>
                <c:pt idx="19883">
                  <c:v>1.021030173727522</c:v>
                </c:pt>
                <c:pt idx="19884">
                  <c:v>1.021030173727522</c:v>
                </c:pt>
                <c:pt idx="19885">
                  <c:v>1.021030173727522</c:v>
                </c:pt>
                <c:pt idx="19886">
                  <c:v>1.0179823224626638</c:v>
                </c:pt>
                <c:pt idx="19887">
                  <c:v>1.0179823224626638</c:v>
                </c:pt>
                <c:pt idx="19888">
                  <c:v>1.0149344711978054</c:v>
                </c:pt>
                <c:pt idx="19889">
                  <c:v>1.0149344711978054</c:v>
                </c:pt>
                <c:pt idx="19890">
                  <c:v>1.0149344711978054</c:v>
                </c:pt>
                <c:pt idx="19891">
                  <c:v>1.0149344711978054</c:v>
                </c:pt>
                <c:pt idx="19892">
                  <c:v>1.0118866199329473</c:v>
                </c:pt>
                <c:pt idx="19893">
                  <c:v>1.0118866199329473</c:v>
                </c:pt>
                <c:pt idx="19894">
                  <c:v>1.0088387686680891</c:v>
                </c:pt>
                <c:pt idx="19895">
                  <c:v>1.0088387686680891</c:v>
                </c:pt>
                <c:pt idx="19896">
                  <c:v>1.0057909174032307</c:v>
                </c:pt>
                <c:pt idx="19897">
                  <c:v>1.0057909174032307</c:v>
                </c:pt>
                <c:pt idx="19898">
                  <c:v>1.0057909174032307</c:v>
                </c:pt>
                <c:pt idx="19899">
                  <c:v>1.0057909174032307</c:v>
                </c:pt>
                <c:pt idx="19900">
                  <c:v>1.0027430661383725</c:v>
                </c:pt>
                <c:pt idx="19901">
                  <c:v>1.0027430661383725</c:v>
                </c:pt>
                <c:pt idx="19902">
                  <c:v>1.0027430661383725</c:v>
                </c:pt>
                <c:pt idx="19903">
                  <c:v>1.0027430661383725</c:v>
                </c:pt>
                <c:pt idx="19904">
                  <c:v>0.99969521487351409</c:v>
                </c:pt>
                <c:pt idx="19905">
                  <c:v>0.99969521487351409</c:v>
                </c:pt>
                <c:pt idx="19906">
                  <c:v>0.99969521487351409</c:v>
                </c:pt>
                <c:pt idx="19907">
                  <c:v>0.99664736360865591</c:v>
                </c:pt>
                <c:pt idx="19908">
                  <c:v>0.99664736360865591</c:v>
                </c:pt>
                <c:pt idx="19909">
                  <c:v>0.99664736360865591</c:v>
                </c:pt>
                <c:pt idx="19910">
                  <c:v>0.99664736360865591</c:v>
                </c:pt>
                <c:pt idx="19911">
                  <c:v>0.99359951234379751</c:v>
                </c:pt>
                <c:pt idx="19912">
                  <c:v>0.99359951234379751</c:v>
                </c:pt>
                <c:pt idx="19913">
                  <c:v>0.99055166107893933</c:v>
                </c:pt>
                <c:pt idx="19914">
                  <c:v>0.99055166107893933</c:v>
                </c:pt>
                <c:pt idx="19915">
                  <c:v>0.99055166107893933</c:v>
                </c:pt>
                <c:pt idx="19916">
                  <c:v>0.98750380981408115</c:v>
                </c:pt>
                <c:pt idx="19917">
                  <c:v>0.98750380981408115</c:v>
                </c:pt>
                <c:pt idx="19918">
                  <c:v>0.98750380981408115</c:v>
                </c:pt>
                <c:pt idx="19919">
                  <c:v>0.98750380981408115</c:v>
                </c:pt>
                <c:pt idx="19920">
                  <c:v>0.98445595854922274</c:v>
                </c:pt>
                <c:pt idx="19921">
                  <c:v>0.98445595854922274</c:v>
                </c:pt>
                <c:pt idx="19922">
                  <c:v>0.98445595854922274</c:v>
                </c:pt>
                <c:pt idx="19923">
                  <c:v>0.98445595854922274</c:v>
                </c:pt>
                <c:pt idx="19924">
                  <c:v>0.98140810728436456</c:v>
                </c:pt>
                <c:pt idx="19925">
                  <c:v>0.98140810728436456</c:v>
                </c:pt>
                <c:pt idx="19926">
                  <c:v>0.98140810728436456</c:v>
                </c:pt>
                <c:pt idx="19927">
                  <c:v>0.98140810728436456</c:v>
                </c:pt>
                <c:pt idx="19928">
                  <c:v>0.97836025601950616</c:v>
                </c:pt>
                <c:pt idx="19929">
                  <c:v>0.97836025601950616</c:v>
                </c:pt>
                <c:pt idx="19930">
                  <c:v>0.97836025601950616</c:v>
                </c:pt>
                <c:pt idx="19931">
                  <c:v>0.97836025601950616</c:v>
                </c:pt>
                <c:pt idx="19932">
                  <c:v>0.97836025601950616</c:v>
                </c:pt>
                <c:pt idx="19933">
                  <c:v>0.97836025601950616</c:v>
                </c:pt>
                <c:pt idx="19934">
                  <c:v>0.97836025601950616</c:v>
                </c:pt>
                <c:pt idx="19935">
                  <c:v>0.97836025601950616</c:v>
                </c:pt>
                <c:pt idx="19936">
                  <c:v>0.97836025601950616</c:v>
                </c:pt>
                <c:pt idx="19937">
                  <c:v>0.97836025601950616</c:v>
                </c:pt>
                <c:pt idx="19938">
                  <c:v>0.97836025601950616</c:v>
                </c:pt>
                <c:pt idx="19939">
                  <c:v>0.97836025601950616</c:v>
                </c:pt>
                <c:pt idx="19940">
                  <c:v>0.97836025601950616</c:v>
                </c:pt>
                <c:pt idx="19941">
                  <c:v>0.97836025601950616</c:v>
                </c:pt>
                <c:pt idx="19942">
                  <c:v>0.97836025601950616</c:v>
                </c:pt>
                <c:pt idx="19943">
                  <c:v>0.97836025601950616</c:v>
                </c:pt>
                <c:pt idx="19944">
                  <c:v>0.97836025601950616</c:v>
                </c:pt>
                <c:pt idx="19945">
                  <c:v>0.98140810728436456</c:v>
                </c:pt>
                <c:pt idx="19946">
                  <c:v>0.98140810728436456</c:v>
                </c:pt>
                <c:pt idx="19947">
                  <c:v>0.98140810728436456</c:v>
                </c:pt>
                <c:pt idx="19948">
                  <c:v>0.98445595854922274</c:v>
                </c:pt>
                <c:pt idx="19949">
                  <c:v>0.98445595854922274</c:v>
                </c:pt>
                <c:pt idx="19950">
                  <c:v>0.98750380981408115</c:v>
                </c:pt>
                <c:pt idx="19951">
                  <c:v>0.98750380981408115</c:v>
                </c:pt>
                <c:pt idx="19952">
                  <c:v>0.99055166107893933</c:v>
                </c:pt>
                <c:pt idx="19953">
                  <c:v>0.99055166107893933</c:v>
                </c:pt>
                <c:pt idx="19954">
                  <c:v>0.99359951234379751</c:v>
                </c:pt>
                <c:pt idx="19955">
                  <c:v>0.99359951234379751</c:v>
                </c:pt>
                <c:pt idx="19956">
                  <c:v>0.99664736360865591</c:v>
                </c:pt>
                <c:pt idx="19957">
                  <c:v>0.99969521487351409</c:v>
                </c:pt>
                <c:pt idx="19958">
                  <c:v>1.0027430661383725</c:v>
                </c:pt>
                <c:pt idx="19959">
                  <c:v>1.0057909174032307</c:v>
                </c:pt>
                <c:pt idx="19960">
                  <c:v>1.0088387686680891</c:v>
                </c:pt>
                <c:pt idx="19961">
                  <c:v>1.0088387686680891</c:v>
                </c:pt>
                <c:pt idx="19962">
                  <c:v>1.0118866199329473</c:v>
                </c:pt>
                <c:pt idx="19963">
                  <c:v>1.0179823224626638</c:v>
                </c:pt>
                <c:pt idx="19964">
                  <c:v>1.021030173727522</c:v>
                </c:pt>
                <c:pt idx="19965">
                  <c:v>1.0240780249923802</c:v>
                </c:pt>
                <c:pt idx="19966">
                  <c:v>1.0301737275220968</c:v>
                </c:pt>
                <c:pt idx="19967">
                  <c:v>1.0332215787869552</c:v>
                </c:pt>
                <c:pt idx="19968">
                  <c:v>1.0362694300518134</c:v>
                </c:pt>
                <c:pt idx="19969">
                  <c:v>1.04236513258153</c:v>
                </c:pt>
                <c:pt idx="19970">
                  <c:v>1.0454129838463884</c:v>
                </c:pt>
                <c:pt idx="19971">
                  <c:v>1.0484608351112465</c:v>
                </c:pt>
                <c:pt idx="19972">
                  <c:v>1.0545565376409631</c:v>
                </c:pt>
                <c:pt idx="19973">
                  <c:v>1.0576043889058213</c:v>
                </c:pt>
                <c:pt idx="19974">
                  <c:v>1.0637000914355379</c:v>
                </c:pt>
                <c:pt idx="19975">
                  <c:v>1.0697957939652545</c:v>
                </c:pt>
                <c:pt idx="19976">
                  <c:v>1.0728436452301127</c:v>
                </c:pt>
                <c:pt idx="19977">
                  <c:v>1.0789393477598292</c:v>
                </c:pt>
                <c:pt idx="19978">
                  <c:v>1.0850350502895458</c:v>
                </c:pt>
                <c:pt idx="19979">
                  <c:v>1.0911307528192624</c:v>
                </c:pt>
                <c:pt idx="19980">
                  <c:v>1.0941786040841206</c:v>
                </c:pt>
                <c:pt idx="19981">
                  <c:v>1.1002743066138372</c:v>
                </c:pt>
                <c:pt idx="19982">
                  <c:v>1.1033221578786956</c:v>
                </c:pt>
                <c:pt idx="19983">
                  <c:v>1.1094178604084122</c:v>
                </c:pt>
                <c:pt idx="19984">
                  <c:v>1.1124657116732704</c:v>
                </c:pt>
                <c:pt idx="19985">
                  <c:v>1.1155135629381285</c:v>
                </c:pt>
                <c:pt idx="19986">
                  <c:v>1.1185614142029867</c:v>
                </c:pt>
                <c:pt idx="19987">
                  <c:v>1.1246571167327033</c:v>
                </c:pt>
                <c:pt idx="19988">
                  <c:v>1.1277049679975617</c:v>
                </c:pt>
                <c:pt idx="19989">
                  <c:v>1.1338006705272783</c:v>
                </c:pt>
                <c:pt idx="19990">
                  <c:v>1.1398963730569949</c:v>
                </c:pt>
                <c:pt idx="19991">
                  <c:v>1.1429442243218531</c:v>
                </c:pt>
                <c:pt idx="19992">
                  <c:v>1.1459920755867112</c:v>
                </c:pt>
                <c:pt idx="19993">
                  <c:v>1.1520877781164278</c:v>
                </c:pt>
                <c:pt idx="19994">
                  <c:v>1.1551356293812862</c:v>
                </c:pt>
                <c:pt idx="19995">
                  <c:v>1.1581834806461444</c:v>
                </c:pt>
                <c:pt idx="19996">
                  <c:v>1.164279183175861</c:v>
                </c:pt>
                <c:pt idx="19997">
                  <c:v>1.1673270344407192</c:v>
                </c:pt>
                <c:pt idx="19998">
                  <c:v>1.1703748857055776</c:v>
                </c:pt>
                <c:pt idx="19999">
                  <c:v>1.1734227369704358</c:v>
                </c:pt>
                <c:pt idx="20000">
                  <c:v>1.1764705882352939</c:v>
                </c:pt>
                <c:pt idx="20001">
                  <c:v>1.1795184395001523</c:v>
                </c:pt>
                <c:pt idx="20002">
                  <c:v>1.1825662907650105</c:v>
                </c:pt>
                <c:pt idx="20003">
                  <c:v>1.1856141420298689</c:v>
                </c:pt>
                <c:pt idx="20004">
                  <c:v>1.1886619932947271</c:v>
                </c:pt>
                <c:pt idx="20005">
                  <c:v>1.1917098445595855</c:v>
                </c:pt>
                <c:pt idx="20006">
                  <c:v>1.1917098445595855</c:v>
                </c:pt>
                <c:pt idx="20007">
                  <c:v>1.1947576958244437</c:v>
                </c:pt>
                <c:pt idx="20008">
                  <c:v>1.1978055470893021</c:v>
                </c:pt>
                <c:pt idx="20009">
                  <c:v>1.2008533983541603</c:v>
                </c:pt>
                <c:pt idx="20010">
                  <c:v>1.2008533983541603</c:v>
                </c:pt>
                <c:pt idx="20011">
                  <c:v>1.2069491008838769</c:v>
                </c:pt>
                <c:pt idx="20012">
                  <c:v>1.2099969521487353</c:v>
                </c:pt>
                <c:pt idx="20013">
                  <c:v>1.2099969521487353</c:v>
                </c:pt>
                <c:pt idx="20014">
                  <c:v>1.2130448034135934</c:v>
                </c:pt>
                <c:pt idx="20015">
                  <c:v>1.2160926546784516</c:v>
                </c:pt>
                <c:pt idx="20016">
                  <c:v>1.2160926546784516</c:v>
                </c:pt>
                <c:pt idx="20017">
                  <c:v>1.2160926546784516</c:v>
                </c:pt>
                <c:pt idx="20018">
                  <c:v>1.2191405059433098</c:v>
                </c:pt>
                <c:pt idx="20019">
                  <c:v>1.2191405059433098</c:v>
                </c:pt>
                <c:pt idx="20020">
                  <c:v>1.2221883572081682</c:v>
                </c:pt>
                <c:pt idx="20021">
                  <c:v>1.2252362084730264</c:v>
                </c:pt>
                <c:pt idx="20022">
                  <c:v>1.2252362084730264</c:v>
                </c:pt>
                <c:pt idx="20023">
                  <c:v>1.2252362084730264</c:v>
                </c:pt>
                <c:pt idx="20024">
                  <c:v>1.2282840597378848</c:v>
                </c:pt>
                <c:pt idx="20025">
                  <c:v>1.2282840597378848</c:v>
                </c:pt>
                <c:pt idx="20026">
                  <c:v>1.231331911002743</c:v>
                </c:pt>
                <c:pt idx="20027">
                  <c:v>1.231331911002743</c:v>
                </c:pt>
                <c:pt idx="20028">
                  <c:v>1.231331911002743</c:v>
                </c:pt>
                <c:pt idx="20029">
                  <c:v>1.2343797622676012</c:v>
                </c:pt>
                <c:pt idx="20030">
                  <c:v>1.2343797622676012</c:v>
                </c:pt>
                <c:pt idx="20031">
                  <c:v>1.2343797622676012</c:v>
                </c:pt>
                <c:pt idx="20032">
                  <c:v>1.2343797622676012</c:v>
                </c:pt>
                <c:pt idx="20033">
                  <c:v>1.2343797622676012</c:v>
                </c:pt>
                <c:pt idx="20034">
                  <c:v>1.2343797622676012</c:v>
                </c:pt>
                <c:pt idx="20035">
                  <c:v>1.2343797622676012</c:v>
                </c:pt>
                <c:pt idx="20036">
                  <c:v>1.2343797622676012</c:v>
                </c:pt>
                <c:pt idx="20037">
                  <c:v>1.2374276135324593</c:v>
                </c:pt>
                <c:pt idx="20038">
                  <c:v>1.2374276135324593</c:v>
                </c:pt>
                <c:pt idx="20039">
                  <c:v>1.2374276135324593</c:v>
                </c:pt>
                <c:pt idx="20040">
                  <c:v>1.2374276135324593</c:v>
                </c:pt>
                <c:pt idx="20041">
                  <c:v>1.2374276135324593</c:v>
                </c:pt>
                <c:pt idx="20042">
                  <c:v>1.2374276135324593</c:v>
                </c:pt>
                <c:pt idx="20043">
                  <c:v>1.2343797622676012</c:v>
                </c:pt>
                <c:pt idx="20044">
                  <c:v>1.2374276135324593</c:v>
                </c:pt>
                <c:pt idx="20045">
                  <c:v>1.2374276135324593</c:v>
                </c:pt>
                <c:pt idx="20046">
                  <c:v>1.2343797622676012</c:v>
                </c:pt>
                <c:pt idx="20047">
                  <c:v>1.2374276135324593</c:v>
                </c:pt>
                <c:pt idx="20048">
                  <c:v>1.2343797622676012</c:v>
                </c:pt>
                <c:pt idx="20049">
                  <c:v>1.2343797622676012</c:v>
                </c:pt>
                <c:pt idx="20050">
                  <c:v>1.2343797622676012</c:v>
                </c:pt>
                <c:pt idx="20051">
                  <c:v>1.2343797622676012</c:v>
                </c:pt>
                <c:pt idx="20052">
                  <c:v>1.2343797622676012</c:v>
                </c:pt>
                <c:pt idx="20053">
                  <c:v>1.2343797622676012</c:v>
                </c:pt>
                <c:pt idx="20054">
                  <c:v>1.231331911002743</c:v>
                </c:pt>
                <c:pt idx="20055">
                  <c:v>1.231331911002743</c:v>
                </c:pt>
                <c:pt idx="20056">
                  <c:v>1.231331911002743</c:v>
                </c:pt>
                <c:pt idx="20057">
                  <c:v>1.231331911002743</c:v>
                </c:pt>
                <c:pt idx="20058">
                  <c:v>1.231331911002743</c:v>
                </c:pt>
                <c:pt idx="20059">
                  <c:v>1.2282840597378848</c:v>
                </c:pt>
                <c:pt idx="20060">
                  <c:v>1.2282840597378848</c:v>
                </c:pt>
                <c:pt idx="20061">
                  <c:v>1.2282840597378848</c:v>
                </c:pt>
                <c:pt idx="20062">
                  <c:v>1.2252362084730264</c:v>
                </c:pt>
                <c:pt idx="20063">
                  <c:v>1.2252362084730264</c:v>
                </c:pt>
                <c:pt idx="20064">
                  <c:v>1.2252362084730264</c:v>
                </c:pt>
                <c:pt idx="20065">
                  <c:v>1.2221883572081682</c:v>
                </c:pt>
                <c:pt idx="20066">
                  <c:v>1.2221883572081682</c:v>
                </c:pt>
                <c:pt idx="20067">
                  <c:v>1.2221883572081682</c:v>
                </c:pt>
                <c:pt idx="20068">
                  <c:v>1.2221883572081682</c:v>
                </c:pt>
                <c:pt idx="20069">
                  <c:v>1.2191405059433098</c:v>
                </c:pt>
                <c:pt idx="20070">
                  <c:v>1.2191405059433098</c:v>
                </c:pt>
                <c:pt idx="20071">
                  <c:v>1.2160926546784516</c:v>
                </c:pt>
                <c:pt idx="20072">
                  <c:v>1.2160926546784516</c:v>
                </c:pt>
                <c:pt idx="20073">
                  <c:v>1.2130448034135934</c:v>
                </c:pt>
                <c:pt idx="20074">
                  <c:v>1.2130448034135934</c:v>
                </c:pt>
                <c:pt idx="20075">
                  <c:v>1.2099969521487353</c:v>
                </c:pt>
                <c:pt idx="20076">
                  <c:v>1.2099969521487353</c:v>
                </c:pt>
                <c:pt idx="20077">
                  <c:v>1.2099969521487353</c:v>
                </c:pt>
                <c:pt idx="20078">
                  <c:v>1.2069491008838769</c:v>
                </c:pt>
                <c:pt idx="20079">
                  <c:v>1.2069491008838769</c:v>
                </c:pt>
                <c:pt idx="20080">
                  <c:v>1.2039012496190187</c:v>
                </c:pt>
                <c:pt idx="20081">
                  <c:v>1.2039012496190187</c:v>
                </c:pt>
                <c:pt idx="20082">
                  <c:v>1.2039012496190187</c:v>
                </c:pt>
                <c:pt idx="20083">
                  <c:v>1.2008533983541603</c:v>
                </c:pt>
                <c:pt idx="20084">
                  <c:v>1.2008533983541603</c:v>
                </c:pt>
                <c:pt idx="20085">
                  <c:v>1.1978055470893021</c:v>
                </c:pt>
                <c:pt idx="20086">
                  <c:v>1.1978055470893021</c:v>
                </c:pt>
                <c:pt idx="20087">
                  <c:v>1.1947576958244437</c:v>
                </c:pt>
                <c:pt idx="20088">
                  <c:v>1.1917098445595855</c:v>
                </c:pt>
                <c:pt idx="20089">
                  <c:v>1.1917098445595855</c:v>
                </c:pt>
                <c:pt idx="20090">
                  <c:v>1.1886619932947271</c:v>
                </c:pt>
                <c:pt idx="20091">
                  <c:v>1.1886619932947271</c:v>
                </c:pt>
                <c:pt idx="20092">
                  <c:v>1.1856141420298689</c:v>
                </c:pt>
                <c:pt idx="20093">
                  <c:v>1.1856141420298689</c:v>
                </c:pt>
                <c:pt idx="20094">
                  <c:v>1.1856141420298689</c:v>
                </c:pt>
                <c:pt idx="20095">
                  <c:v>1.1825662907650105</c:v>
                </c:pt>
                <c:pt idx="20096">
                  <c:v>1.1795184395001523</c:v>
                </c:pt>
                <c:pt idx="20097">
                  <c:v>1.1795184395001523</c:v>
                </c:pt>
                <c:pt idx="20098">
                  <c:v>1.1795184395001523</c:v>
                </c:pt>
                <c:pt idx="20099">
                  <c:v>1.1764705882352939</c:v>
                </c:pt>
                <c:pt idx="20100">
                  <c:v>1.1734227369704358</c:v>
                </c:pt>
                <c:pt idx="20101">
                  <c:v>1.1734227369704358</c:v>
                </c:pt>
                <c:pt idx="20102">
                  <c:v>1.1703748857055776</c:v>
                </c:pt>
                <c:pt idx="20103">
                  <c:v>1.1703748857055776</c:v>
                </c:pt>
                <c:pt idx="20104">
                  <c:v>1.1673270344407192</c:v>
                </c:pt>
                <c:pt idx="20105">
                  <c:v>1.1673270344407192</c:v>
                </c:pt>
                <c:pt idx="20106">
                  <c:v>1.164279183175861</c:v>
                </c:pt>
                <c:pt idx="20107">
                  <c:v>1.1612313319110028</c:v>
                </c:pt>
                <c:pt idx="20108">
                  <c:v>1.1612313319110028</c:v>
                </c:pt>
                <c:pt idx="20109">
                  <c:v>1.1581834806461444</c:v>
                </c:pt>
                <c:pt idx="20110">
                  <c:v>1.1551356293812862</c:v>
                </c:pt>
                <c:pt idx="20111">
                  <c:v>1.1551356293812862</c:v>
                </c:pt>
                <c:pt idx="20112">
                  <c:v>1.1551356293812862</c:v>
                </c:pt>
                <c:pt idx="20113">
                  <c:v>1.1520877781164278</c:v>
                </c:pt>
                <c:pt idx="20114">
                  <c:v>1.1490399268515696</c:v>
                </c:pt>
                <c:pt idx="20115">
                  <c:v>1.1490399268515696</c:v>
                </c:pt>
                <c:pt idx="20116">
                  <c:v>1.1459920755867112</c:v>
                </c:pt>
                <c:pt idx="20117">
                  <c:v>1.1459920755867112</c:v>
                </c:pt>
                <c:pt idx="20118">
                  <c:v>1.1429442243218531</c:v>
                </c:pt>
                <c:pt idx="20119">
                  <c:v>1.1398963730569949</c:v>
                </c:pt>
                <c:pt idx="20120">
                  <c:v>1.1429442243218531</c:v>
                </c:pt>
                <c:pt idx="20121">
                  <c:v>1.1398963730569949</c:v>
                </c:pt>
                <c:pt idx="20122">
                  <c:v>1.1368485217921365</c:v>
                </c:pt>
                <c:pt idx="20123">
                  <c:v>1.1368485217921365</c:v>
                </c:pt>
                <c:pt idx="20124">
                  <c:v>1.1338006705272783</c:v>
                </c:pt>
                <c:pt idx="20125">
                  <c:v>1.1307528192624199</c:v>
                </c:pt>
                <c:pt idx="20126">
                  <c:v>1.1277049679975617</c:v>
                </c:pt>
                <c:pt idx="20127">
                  <c:v>1.1277049679975617</c:v>
                </c:pt>
                <c:pt idx="20128">
                  <c:v>1.1246571167327033</c:v>
                </c:pt>
                <c:pt idx="20129">
                  <c:v>1.1246571167327033</c:v>
                </c:pt>
                <c:pt idx="20130">
                  <c:v>1.1216092654678451</c:v>
                </c:pt>
                <c:pt idx="20131">
                  <c:v>1.1185614142029867</c:v>
                </c:pt>
                <c:pt idx="20132">
                  <c:v>1.1185614142029867</c:v>
                </c:pt>
                <c:pt idx="20133">
                  <c:v>1.1155135629381285</c:v>
                </c:pt>
                <c:pt idx="20134">
                  <c:v>1.1155135629381285</c:v>
                </c:pt>
                <c:pt idx="20135">
                  <c:v>1.1124657116732704</c:v>
                </c:pt>
                <c:pt idx="20136">
                  <c:v>1.1124657116732704</c:v>
                </c:pt>
                <c:pt idx="20137">
                  <c:v>1.1124657116732704</c:v>
                </c:pt>
                <c:pt idx="20138">
                  <c:v>1.1124657116732704</c:v>
                </c:pt>
                <c:pt idx="20139">
                  <c:v>1.1124657116732704</c:v>
                </c:pt>
                <c:pt idx="20140">
                  <c:v>1.1094178604084122</c:v>
                </c:pt>
                <c:pt idx="20141">
                  <c:v>1.1063700091435538</c:v>
                </c:pt>
                <c:pt idx="20142">
                  <c:v>1.1063700091435538</c:v>
                </c:pt>
                <c:pt idx="20143">
                  <c:v>1.1033221578786956</c:v>
                </c:pt>
                <c:pt idx="20144">
                  <c:v>1.1033221578786956</c:v>
                </c:pt>
                <c:pt idx="20145">
                  <c:v>1.1002743066138372</c:v>
                </c:pt>
                <c:pt idx="20146">
                  <c:v>1.097226455348979</c:v>
                </c:pt>
                <c:pt idx="20147">
                  <c:v>1.097226455348979</c:v>
                </c:pt>
                <c:pt idx="20148">
                  <c:v>1.097226455348979</c:v>
                </c:pt>
                <c:pt idx="20149">
                  <c:v>1.0941786040841206</c:v>
                </c:pt>
                <c:pt idx="20150">
                  <c:v>1.0941786040841206</c:v>
                </c:pt>
                <c:pt idx="20151">
                  <c:v>1.0911307528192624</c:v>
                </c:pt>
                <c:pt idx="20152">
                  <c:v>1.0911307528192624</c:v>
                </c:pt>
                <c:pt idx="20153">
                  <c:v>1.088082901554404</c:v>
                </c:pt>
                <c:pt idx="20154">
                  <c:v>1.088082901554404</c:v>
                </c:pt>
                <c:pt idx="20155">
                  <c:v>1.0850350502895458</c:v>
                </c:pt>
                <c:pt idx="20156">
                  <c:v>1.0850350502895458</c:v>
                </c:pt>
                <c:pt idx="20157">
                  <c:v>1.0819871990246874</c:v>
                </c:pt>
                <c:pt idx="20158">
                  <c:v>1.0789393477598292</c:v>
                </c:pt>
                <c:pt idx="20159">
                  <c:v>1.0789393477598292</c:v>
                </c:pt>
                <c:pt idx="20160">
                  <c:v>1.0789393477598292</c:v>
                </c:pt>
                <c:pt idx="20161">
                  <c:v>1.0758914964949708</c:v>
                </c:pt>
                <c:pt idx="20162">
                  <c:v>1.0758914964949708</c:v>
                </c:pt>
                <c:pt idx="20163">
                  <c:v>1.0758914964949708</c:v>
                </c:pt>
                <c:pt idx="20164">
                  <c:v>1.0728436452301127</c:v>
                </c:pt>
                <c:pt idx="20165">
                  <c:v>1.0697957939652545</c:v>
                </c:pt>
                <c:pt idx="20166">
                  <c:v>1.0697957939652545</c:v>
                </c:pt>
                <c:pt idx="20167">
                  <c:v>1.0697957939652545</c:v>
                </c:pt>
                <c:pt idx="20168">
                  <c:v>1.0667479427003961</c:v>
                </c:pt>
                <c:pt idx="20169">
                  <c:v>1.0667479427003961</c:v>
                </c:pt>
                <c:pt idx="20170">
                  <c:v>1.0637000914355379</c:v>
                </c:pt>
                <c:pt idx="20171">
                  <c:v>1.0637000914355379</c:v>
                </c:pt>
                <c:pt idx="20172">
                  <c:v>1.0606522401706797</c:v>
                </c:pt>
                <c:pt idx="20173">
                  <c:v>1.0606522401706797</c:v>
                </c:pt>
                <c:pt idx="20174">
                  <c:v>1.0606522401706797</c:v>
                </c:pt>
                <c:pt idx="20175">
                  <c:v>1.0576043889058213</c:v>
                </c:pt>
                <c:pt idx="20176">
                  <c:v>1.0576043889058213</c:v>
                </c:pt>
                <c:pt idx="20177">
                  <c:v>1.0545565376409631</c:v>
                </c:pt>
                <c:pt idx="20178">
                  <c:v>1.0545565376409631</c:v>
                </c:pt>
                <c:pt idx="20179">
                  <c:v>1.0545565376409631</c:v>
                </c:pt>
                <c:pt idx="20180">
                  <c:v>1.051508686376105</c:v>
                </c:pt>
                <c:pt idx="20181">
                  <c:v>1.051508686376105</c:v>
                </c:pt>
                <c:pt idx="20182">
                  <c:v>1.0484608351112465</c:v>
                </c:pt>
                <c:pt idx="20183">
                  <c:v>1.0484608351112465</c:v>
                </c:pt>
                <c:pt idx="20184">
                  <c:v>1.0454129838463884</c:v>
                </c:pt>
                <c:pt idx="20185">
                  <c:v>1.0454129838463884</c:v>
                </c:pt>
                <c:pt idx="20186">
                  <c:v>1.0454129838463884</c:v>
                </c:pt>
                <c:pt idx="20187">
                  <c:v>1.0454129838463884</c:v>
                </c:pt>
                <c:pt idx="20188">
                  <c:v>1.04236513258153</c:v>
                </c:pt>
                <c:pt idx="20189">
                  <c:v>1.04236513258153</c:v>
                </c:pt>
                <c:pt idx="20190">
                  <c:v>1.0393172813166718</c:v>
                </c:pt>
                <c:pt idx="20191">
                  <c:v>1.0393172813166718</c:v>
                </c:pt>
                <c:pt idx="20192">
                  <c:v>1.0362694300518134</c:v>
                </c:pt>
                <c:pt idx="20193">
                  <c:v>1.0362694300518134</c:v>
                </c:pt>
                <c:pt idx="20194">
                  <c:v>1.0362694300518134</c:v>
                </c:pt>
                <c:pt idx="20195">
                  <c:v>1.0362694300518134</c:v>
                </c:pt>
                <c:pt idx="20196">
                  <c:v>1.0332215787869552</c:v>
                </c:pt>
                <c:pt idx="20197">
                  <c:v>1.0332215787869552</c:v>
                </c:pt>
                <c:pt idx="20198">
                  <c:v>1.0301737275220968</c:v>
                </c:pt>
                <c:pt idx="20199">
                  <c:v>1.0301737275220968</c:v>
                </c:pt>
                <c:pt idx="20200">
                  <c:v>1.0301737275220968</c:v>
                </c:pt>
                <c:pt idx="20201">
                  <c:v>1.0301737275220968</c:v>
                </c:pt>
                <c:pt idx="20202">
                  <c:v>1.0271258762572386</c:v>
                </c:pt>
                <c:pt idx="20203">
                  <c:v>1.0271258762572386</c:v>
                </c:pt>
                <c:pt idx="20204">
                  <c:v>1.0271258762572386</c:v>
                </c:pt>
                <c:pt idx="20205">
                  <c:v>1.0271258762572386</c:v>
                </c:pt>
                <c:pt idx="20206">
                  <c:v>1.0240780249923802</c:v>
                </c:pt>
                <c:pt idx="20207">
                  <c:v>1.0240780249923802</c:v>
                </c:pt>
                <c:pt idx="20208">
                  <c:v>1.021030173727522</c:v>
                </c:pt>
                <c:pt idx="20209">
                  <c:v>1.021030173727522</c:v>
                </c:pt>
                <c:pt idx="20210">
                  <c:v>1.021030173727522</c:v>
                </c:pt>
                <c:pt idx="20211">
                  <c:v>1.021030173727522</c:v>
                </c:pt>
                <c:pt idx="20212">
                  <c:v>1.021030173727522</c:v>
                </c:pt>
                <c:pt idx="20213">
                  <c:v>1.021030173727522</c:v>
                </c:pt>
                <c:pt idx="20214">
                  <c:v>1.0179823224626638</c:v>
                </c:pt>
                <c:pt idx="20215">
                  <c:v>1.021030173727522</c:v>
                </c:pt>
                <c:pt idx="20216">
                  <c:v>1.0179823224626638</c:v>
                </c:pt>
                <c:pt idx="20217">
                  <c:v>1.0179823224626638</c:v>
                </c:pt>
                <c:pt idx="20218">
                  <c:v>1.0179823224626638</c:v>
                </c:pt>
                <c:pt idx="20219">
                  <c:v>1.0179823224626638</c:v>
                </c:pt>
                <c:pt idx="20220">
                  <c:v>1.0179823224626638</c:v>
                </c:pt>
                <c:pt idx="20221">
                  <c:v>1.0179823224626638</c:v>
                </c:pt>
                <c:pt idx="20222">
                  <c:v>1.0179823224626638</c:v>
                </c:pt>
                <c:pt idx="20223">
                  <c:v>1.0179823224626638</c:v>
                </c:pt>
                <c:pt idx="20224">
                  <c:v>1.0179823224626638</c:v>
                </c:pt>
                <c:pt idx="20225">
                  <c:v>1.0179823224626638</c:v>
                </c:pt>
                <c:pt idx="20226">
                  <c:v>1.021030173727522</c:v>
                </c:pt>
                <c:pt idx="20227">
                  <c:v>1.021030173727522</c:v>
                </c:pt>
                <c:pt idx="20228">
                  <c:v>1.021030173727522</c:v>
                </c:pt>
                <c:pt idx="20229">
                  <c:v>1.021030173727522</c:v>
                </c:pt>
                <c:pt idx="20230">
                  <c:v>1.0240780249923802</c:v>
                </c:pt>
                <c:pt idx="20231">
                  <c:v>1.0240780249923802</c:v>
                </c:pt>
                <c:pt idx="20232">
                  <c:v>1.0240780249923802</c:v>
                </c:pt>
                <c:pt idx="20233">
                  <c:v>1.0271258762572386</c:v>
                </c:pt>
                <c:pt idx="20234">
                  <c:v>1.0301737275220968</c:v>
                </c:pt>
                <c:pt idx="20235">
                  <c:v>1.0301737275220968</c:v>
                </c:pt>
                <c:pt idx="20236">
                  <c:v>1.0332215787869552</c:v>
                </c:pt>
                <c:pt idx="20237">
                  <c:v>1.0332215787869552</c:v>
                </c:pt>
                <c:pt idx="20238">
                  <c:v>1.0362694300518134</c:v>
                </c:pt>
                <c:pt idx="20239">
                  <c:v>1.0393172813166718</c:v>
                </c:pt>
                <c:pt idx="20240">
                  <c:v>1.0393172813166718</c:v>
                </c:pt>
                <c:pt idx="20241">
                  <c:v>1.04236513258153</c:v>
                </c:pt>
                <c:pt idx="20242">
                  <c:v>1.0484608351112465</c:v>
                </c:pt>
                <c:pt idx="20243">
                  <c:v>1.0484608351112465</c:v>
                </c:pt>
                <c:pt idx="20244">
                  <c:v>1.051508686376105</c:v>
                </c:pt>
                <c:pt idx="20245">
                  <c:v>1.0576043889058213</c:v>
                </c:pt>
                <c:pt idx="20246">
                  <c:v>1.0606522401706797</c:v>
                </c:pt>
                <c:pt idx="20247">
                  <c:v>1.0637000914355379</c:v>
                </c:pt>
                <c:pt idx="20248">
                  <c:v>1.0667479427003961</c:v>
                </c:pt>
                <c:pt idx="20249">
                  <c:v>1.0697957939652545</c:v>
                </c:pt>
                <c:pt idx="20250">
                  <c:v>1.0728436452301127</c:v>
                </c:pt>
                <c:pt idx="20251">
                  <c:v>1.0789393477598292</c:v>
                </c:pt>
                <c:pt idx="20252">
                  <c:v>1.0819871990246874</c:v>
                </c:pt>
                <c:pt idx="20253">
                  <c:v>1.0850350502895458</c:v>
                </c:pt>
                <c:pt idx="20254">
                  <c:v>1.0911307528192624</c:v>
                </c:pt>
                <c:pt idx="20255">
                  <c:v>1.0941786040841206</c:v>
                </c:pt>
                <c:pt idx="20256">
                  <c:v>1.1002743066138372</c:v>
                </c:pt>
                <c:pt idx="20257">
                  <c:v>1.1033221578786956</c:v>
                </c:pt>
                <c:pt idx="20258">
                  <c:v>1.1094178604084122</c:v>
                </c:pt>
                <c:pt idx="20259">
                  <c:v>1.1094178604084122</c:v>
                </c:pt>
                <c:pt idx="20260">
                  <c:v>1.1155135629381285</c:v>
                </c:pt>
                <c:pt idx="20261">
                  <c:v>1.1185614142029867</c:v>
                </c:pt>
                <c:pt idx="20262">
                  <c:v>1.1216092654678451</c:v>
                </c:pt>
                <c:pt idx="20263">
                  <c:v>1.1277049679975617</c:v>
                </c:pt>
                <c:pt idx="20264">
                  <c:v>1.1307528192624199</c:v>
                </c:pt>
                <c:pt idx="20265">
                  <c:v>1.1338006705272783</c:v>
                </c:pt>
                <c:pt idx="20266">
                  <c:v>1.1398963730569949</c:v>
                </c:pt>
                <c:pt idx="20267">
                  <c:v>1.1429442243218531</c:v>
                </c:pt>
                <c:pt idx="20268">
                  <c:v>1.1490399268515696</c:v>
                </c:pt>
                <c:pt idx="20269">
                  <c:v>1.1520877781164278</c:v>
                </c:pt>
                <c:pt idx="20270">
                  <c:v>1.1551356293812862</c:v>
                </c:pt>
                <c:pt idx="20271">
                  <c:v>1.1612313319110028</c:v>
                </c:pt>
                <c:pt idx="20272">
                  <c:v>1.164279183175861</c:v>
                </c:pt>
                <c:pt idx="20273">
                  <c:v>1.1673270344407192</c:v>
                </c:pt>
                <c:pt idx="20274">
                  <c:v>1.1703748857055776</c:v>
                </c:pt>
                <c:pt idx="20275">
                  <c:v>1.1764705882352939</c:v>
                </c:pt>
                <c:pt idx="20276">
                  <c:v>1.1795184395001523</c:v>
                </c:pt>
                <c:pt idx="20277">
                  <c:v>1.1795184395001523</c:v>
                </c:pt>
                <c:pt idx="20278">
                  <c:v>1.1856141420298689</c:v>
                </c:pt>
                <c:pt idx="20279">
                  <c:v>1.1886619932947271</c:v>
                </c:pt>
                <c:pt idx="20280">
                  <c:v>1.1917098445595855</c:v>
                </c:pt>
                <c:pt idx="20281">
                  <c:v>1.1947576958244437</c:v>
                </c:pt>
                <c:pt idx="20282">
                  <c:v>1.1978055470893021</c:v>
                </c:pt>
                <c:pt idx="20283">
                  <c:v>1.2008533983541603</c:v>
                </c:pt>
                <c:pt idx="20284">
                  <c:v>1.2039012496190187</c:v>
                </c:pt>
                <c:pt idx="20285">
                  <c:v>1.2069491008838769</c:v>
                </c:pt>
                <c:pt idx="20286">
                  <c:v>1.2069491008838769</c:v>
                </c:pt>
                <c:pt idx="20287">
                  <c:v>1.2099969521487353</c:v>
                </c:pt>
                <c:pt idx="20288">
                  <c:v>1.2130448034135934</c:v>
                </c:pt>
                <c:pt idx="20289">
                  <c:v>1.2160926546784516</c:v>
                </c:pt>
                <c:pt idx="20290">
                  <c:v>1.2160926546784516</c:v>
                </c:pt>
                <c:pt idx="20291">
                  <c:v>1.2191405059433098</c:v>
                </c:pt>
                <c:pt idx="20292">
                  <c:v>1.2221883572081682</c:v>
                </c:pt>
                <c:pt idx="20293">
                  <c:v>1.2221883572081682</c:v>
                </c:pt>
                <c:pt idx="20294">
                  <c:v>1.2252362084730264</c:v>
                </c:pt>
                <c:pt idx="20295">
                  <c:v>1.2252362084730264</c:v>
                </c:pt>
                <c:pt idx="20296">
                  <c:v>1.2282840597378848</c:v>
                </c:pt>
                <c:pt idx="20297">
                  <c:v>1.2282840597378848</c:v>
                </c:pt>
                <c:pt idx="20298">
                  <c:v>1.231331911002743</c:v>
                </c:pt>
                <c:pt idx="20299">
                  <c:v>1.231331911002743</c:v>
                </c:pt>
                <c:pt idx="20300">
                  <c:v>1.2343797622676012</c:v>
                </c:pt>
                <c:pt idx="20301">
                  <c:v>1.2343797622676012</c:v>
                </c:pt>
                <c:pt idx="20302">
                  <c:v>1.2343797622676012</c:v>
                </c:pt>
                <c:pt idx="20303">
                  <c:v>1.2374276135324593</c:v>
                </c:pt>
                <c:pt idx="20304">
                  <c:v>1.2374276135324593</c:v>
                </c:pt>
                <c:pt idx="20305">
                  <c:v>1.2374276135324593</c:v>
                </c:pt>
                <c:pt idx="20306">
                  <c:v>1.2374276135324593</c:v>
                </c:pt>
                <c:pt idx="20307">
                  <c:v>1.240475464797318</c:v>
                </c:pt>
                <c:pt idx="20308">
                  <c:v>1.240475464797318</c:v>
                </c:pt>
                <c:pt idx="20309">
                  <c:v>1.240475464797318</c:v>
                </c:pt>
                <c:pt idx="20310">
                  <c:v>1.240475464797318</c:v>
                </c:pt>
                <c:pt idx="20311">
                  <c:v>1.240475464797318</c:v>
                </c:pt>
                <c:pt idx="20312">
                  <c:v>1.240475464797318</c:v>
                </c:pt>
                <c:pt idx="20313">
                  <c:v>1.240475464797318</c:v>
                </c:pt>
                <c:pt idx="20314">
                  <c:v>1.240475464797318</c:v>
                </c:pt>
                <c:pt idx="20315">
                  <c:v>1.240475464797318</c:v>
                </c:pt>
                <c:pt idx="20316">
                  <c:v>1.240475464797318</c:v>
                </c:pt>
                <c:pt idx="20317">
                  <c:v>1.240475464797318</c:v>
                </c:pt>
                <c:pt idx="20318">
                  <c:v>1.240475464797318</c:v>
                </c:pt>
                <c:pt idx="20319">
                  <c:v>1.240475464797318</c:v>
                </c:pt>
                <c:pt idx="20320">
                  <c:v>1.240475464797318</c:v>
                </c:pt>
                <c:pt idx="20321">
                  <c:v>1.240475464797318</c:v>
                </c:pt>
                <c:pt idx="20322">
                  <c:v>1.240475464797318</c:v>
                </c:pt>
                <c:pt idx="20323">
                  <c:v>1.240475464797318</c:v>
                </c:pt>
                <c:pt idx="20324">
                  <c:v>1.240475464797318</c:v>
                </c:pt>
                <c:pt idx="20325">
                  <c:v>1.240475464797318</c:v>
                </c:pt>
                <c:pt idx="20326">
                  <c:v>1.240475464797318</c:v>
                </c:pt>
                <c:pt idx="20327">
                  <c:v>1.2374276135324593</c:v>
                </c:pt>
                <c:pt idx="20328">
                  <c:v>1.2374276135324593</c:v>
                </c:pt>
                <c:pt idx="20329">
                  <c:v>1.2374276135324593</c:v>
                </c:pt>
                <c:pt idx="20330">
                  <c:v>1.2343797622676012</c:v>
                </c:pt>
                <c:pt idx="20331">
                  <c:v>1.2343797622676012</c:v>
                </c:pt>
                <c:pt idx="20332">
                  <c:v>1.2343797622676012</c:v>
                </c:pt>
                <c:pt idx="20333">
                  <c:v>1.2343797622676012</c:v>
                </c:pt>
                <c:pt idx="20334">
                  <c:v>1.231331911002743</c:v>
                </c:pt>
                <c:pt idx="20335">
                  <c:v>1.231331911002743</c:v>
                </c:pt>
                <c:pt idx="20336">
                  <c:v>1.2282840597378848</c:v>
                </c:pt>
                <c:pt idx="20337">
                  <c:v>1.2282840597378848</c:v>
                </c:pt>
                <c:pt idx="20338">
                  <c:v>1.2282840597378848</c:v>
                </c:pt>
                <c:pt idx="20339">
                  <c:v>1.2282840597378848</c:v>
                </c:pt>
                <c:pt idx="20340">
                  <c:v>1.2252362084730264</c:v>
                </c:pt>
                <c:pt idx="20341">
                  <c:v>1.2252362084730264</c:v>
                </c:pt>
                <c:pt idx="20342">
                  <c:v>1.2221883572081682</c:v>
                </c:pt>
                <c:pt idx="20343">
                  <c:v>1.2221883572081682</c:v>
                </c:pt>
                <c:pt idx="20344">
                  <c:v>1.2191405059433098</c:v>
                </c:pt>
                <c:pt idx="20345">
                  <c:v>1.2191405059433098</c:v>
                </c:pt>
                <c:pt idx="20346">
                  <c:v>1.2191405059433098</c:v>
                </c:pt>
                <c:pt idx="20347">
                  <c:v>1.2160926546784516</c:v>
                </c:pt>
                <c:pt idx="20348">
                  <c:v>1.2160926546784516</c:v>
                </c:pt>
                <c:pt idx="20349">
                  <c:v>1.2160926546784516</c:v>
                </c:pt>
                <c:pt idx="20350">
                  <c:v>1.2130448034135934</c:v>
                </c:pt>
                <c:pt idx="20351">
                  <c:v>1.2130448034135934</c:v>
                </c:pt>
                <c:pt idx="20352">
                  <c:v>1.2099969521487353</c:v>
                </c:pt>
                <c:pt idx="20353">
                  <c:v>1.2099969521487353</c:v>
                </c:pt>
                <c:pt idx="20354">
                  <c:v>1.2099969521487353</c:v>
                </c:pt>
                <c:pt idx="20355">
                  <c:v>1.2069491008838769</c:v>
                </c:pt>
                <c:pt idx="20356">
                  <c:v>1.2039012496190187</c:v>
                </c:pt>
                <c:pt idx="20357">
                  <c:v>1.2039012496190187</c:v>
                </c:pt>
                <c:pt idx="20358">
                  <c:v>1.2039012496190187</c:v>
                </c:pt>
                <c:pt idx="20359">
                  <c:v>1.2039012496190187</c:v>
                </c:pt>
                <c:pt idx="20360">
                  <c:v>1.2008533983541603</c:v>
                </c:pt>
                <c:pt idx="20361">
                  <c:v>1.2008533983541603</c:v>
                </c:pt>
                <c:pt idx="20362">
                  <c:v>1.2008533983541603</c:v>
                </c:pt>
                <c:pt idx="20363">
                  <c:v>1.1978055470893021</c:v>
                </c:pt>
                <c:pt idx="20364">
                  <c:v>1.1978055470893021</c:v>
                </c:pt>
                <c:pt idx="20365">
                  <c:v>1.1978055470893021</c:v>
                </c:pt>
                <c:pt idx="20366">
                  <c:v>1.1947576958244437</c:v>
                </c:pt>
                <c:pt idx="20367">
                  <c:v>1.1947576958244437</c:v>
                </c:pt>
                <c:pt idx="20368">
                  <c:v>1.1947576958244437</c:v>
                </c:pt>
                <c:pt idx="20369">
                  <c:v>1.1917098445595855</c:v>
                </c:pt>
                <c:pt idx="20370">
                  <c:v>1.1917098445595855</c:v>
                </c:pt>
                <c:pt idx="20371">
                  <c:v>1.1917098445595855</c:v>
                </c:pt>
                <c:pt idx="20372">
                  <c:v>1.1886619932947271</c:v>
                </c:pt>
                <c:pt idx="20373">
                  <c:v>1.1886619932947271</c:v>
                </c:pt>
                <c:pt idx="20374">
                  <c:v>1.1886619932947271</c:v>
                </c:pt>
                <c:pt idx="20375">
                  <c:v>1.1886619932947271</c:v>
                </c:pt>
                <c:pt idx="20376">
                  <c:v>1.1856141420298689</c:v>
                </c:pt>
                <c:pt idx="20377">
                  <c:v>1.1856141420298689</c:v>
                </c:pt>
                <c:pt idx="20378">
                  <c:v>1.1856141420298689</c:v>
                </c:pt>
                <c:pt idx="20379">
                  <c:v>1.1856141420298689</c:v>
                </c:pt>
                <c:pt idx="20380">
                  <c:v>1.1856141420298689</c:v>
                </c:pt>
                <c:pt idx="20381">
                  <c:v>1.1856141420298689</c:v>
                </c:pt>
                <c:pt idx="20382">
                  <c:v>1.1856141420298689</c:v>
                </c:pt>
                <c:pt idx="20383">
                  <c:v>1.1825662907650105</c:v>
                </c:pt>
                <c:pt idx="20384">
                  <c:v>1.1825662907650105</c:v>
                </c:pt>
                <c:pt idx="20385">
                  <c:v>1.1825662907650105</c:v>
                </c:pt>
                <c:pt idx="20386">
                  <c:v>1.1825662907650105</c:v>
                </c:pt>
                <c:pt idx="20387">
                  <c:v>1.1825662907650105</c:v>
                </c:pt>
                <c:pt idx="20388">
                  <c:v>1.1825662907650105</c:v>
                </c:pt>
                <c:pt idx="20389">
                  <c:v>1.1825662907650105</c:v>
                </c:pt>
                <c:pt idx="20390">
                  <c:v>1.1856141420298689</c:v>
                </c:pt>
                <c:pt idx="20391">
                  <c:v>1.1856141420298689</c:v>
                </c:pt>
                <c:pt idx="20392">
                  <c:v>1.1856141420298689</c:v>
                </c:pt>
                <c:pt idx="20393">
                  <c:v>1.1856141420298689</c:v>
                </c:pt>
                <c:pt idx="20394">
                  <c:v>1.1856141420298689</c:v>
                </c:pt>
                <c:pt idx="20395">
                  <c:v>1.1856141420298689</c:v>
                </c:pt>
                <c:pt idx="20396">
                  <c:v>1.1856141420298689</c:v>
                </c:pt>
                <c:pt idx="20397">
                  <c:v>1.1856141420298689</c:v>
                </c:pt>
                <c:pt idx="20398">
                  <c:v>1.1886619932947271</c:v>
                </c:pt>
                <c:pt idx="20399">
                  <c:v>1.1886619932947271</c:v>
                </c:pt>
                <c:pt idx="20400">
                  <c:v>1.1886619932947271</c:v>
                </c:pt>
                <c:pt idx="20401">
                  <c:v>1.1886619932947271</c:v>
                </c:pt>
                <c:pt idx="20402">
                  <c:v>1.1886619932947271</c:v>
                </c:pt>
                <c:pt idx="20403">
                  <c:v>1.1917098445595855</c:v>
                </c:pt>
                <c:pt idx="20404">
                  <c:v>1.1917098445595855</c:v>
                </c:pt>
                <c:pt idx="20405">
                  <c:v>1.1917098445595855</c:v>
                </c:pt>
                <c:pt idx="20406">
                  <c:v>1.1947576958244437</c:v>
                </c:pt>
                <c:pt idx="20407">
                  <c:v>1.1947576958244437</c:v>
                </c:pt>
                <c:pt idx="20408">
                  <c:v>1.1947576958244437</c:v>
                </c:pt>
                <c:pt idx="20409">
                  <c:v>1.1978055470893021</c:v>
                </c:pt>
                <c:pt idx="20410">
                  <c:v>1.1978055470893021</c:v>
                </c:pt>
                <c:pt idx="20411">
                  <c:v>1.1978055470893021</c:v>
                </c:pt>
                <c:pt idx="20412">
                  <c:v>1.2008533983541603</c:v>
                </c:pt>
                <c:pt idx="20413">
                  <c:v>1.2008533983541603</c:v>
                </c:pt>
                <c:pt idx="20414">
                  <c:v>1.2008533983541603</c:v>
                </c:pt>
                <c:pt idx="20415">
                  <c:v>1.2008533983541603</c:v>
                </c:pt>
                <c:pt idx="20416">
                  <c:v>1.2039012496190187</c:v>
                </c:pt>
                <c:pt idx="20417">
                  <c:v>1.2039012496190187</c:v>
                </c:pt>
                <c:pt idx="20418">
                  <c:v>1.2069491008838769</c:v>
                </c:pt>
                <c:pt idx="20419">
                  <c:v>1.2069491008838769</c:v>
                </c:pt>
                <c:pt idx="20420">
                  <c:v>1.2099969521487353</c:v>
                </c:pt>
                <c:pt idx="20421">
                  <c:v>1.2099969521487353</c:v>
                </c:pt>
                <c:pt idx="20422">
                  <c:v>1.2099969521487353</c:v>
                </c:pt>
                <c:pt idx="20423">
                  <c:v>1.2130448034135934</c:v>
                </c:pt>
                <c:pt idx="20424">
                  <c:v>1.2130448034135934</c:v>
                </c:pt>
                <c:pt idx="20425">
                  <c:v>1.2130448034135934</c:v>
                </c:pt>
                <c:pt idx="20426">
                  <c:v>1.2130448034135934</c:v>
                </c:pt>
                <c:pt idx="20427">
                  <c:v>1.2160926546784516</c:v>
                </c:pt>
                <c:pt idx="20428">
                  <c:v>1.2191405059433098</c:v>
                </c:pt>
                <c:pt idx="20429">
                  <c:v>1.2191405059433098</c:v>
                </c:pt>
                <c:pt idx="20430">
                  <c:v>1.2191405059433098</c:v>
                </c:pt>
                <c:pt idx="20431">
                  <c:v>1.2221883572081682</c:v>
                </c:pt>
                <c:pt idx="20432">
                  <c:v>1.2221883572081682</c:v>
                </c:pt>
                <c:pt idx="20433">
                  <c:v>1.2221883572081682</c:v>
                </c:pt>
                <c:pt idx="20434">
                  <c:v>1.2221883572081682</c:v>
                </c:pt>
                <c:pt idx="20435">
                  <c:v>1.2221883572081682</c:v>
                </c:pt>
                <c:pt idx="20436">
                  <c:v>1.2252362084730264</c:v>
                </c:pt>
                <c:pt idx="20437">
                  <c:v>1.2252362084730264</c:v>
                </c:pt>
                <c:pt idx="20438">
                  <c:v>1.2252362084730264</c:v>
                </c:pt>
                <c:pt idx="20439">
                  <c:v>1.2252362084730264</c:v>
                </c:pt>
                <c:pt idx="20440">
                  <c:v>1.2282840597378848</c:v>
                </c:pt>
                <c:pt idx="20441">
                  <c:v>1.2282840597378848</c:v>
                </c:pt>
                <c:pt idx="20442">
                  <c:v>1.2252362084730264</c:v>
                </c:pt>
                <c:pt idx="20443">
                  <c:v>1.2282840597378848</c:v>
                </c:pt>
                <c:pt idx="20444">
                  <c:v>1.2282840597378848</c:v>
                </c:pt>
                <c:pt idx="20445">
                  <c:v>1.231331911002743</c:v>
                </c:pt>
                <c:pt idx="20446">
                  <c:v>1.231331911002743</c:v>
                </c:pt>
                <c:pt idx="20447">
                  <c:v>1.2282840597378848</c:v>
                </c:pt>
                <c:pt idx="20448">
                  <c:v>1.231331911002743</c:v>
                </c:pt>
                <c:pt idx="20449">
                  <c:v>1.231331911002743</c:v>
                </c:pt>
                <c:pt idx="20450">
                  <c:v>1.231331911002743</c:v>
                </c:pt>
                <c:pt idx="20451">
                  <c:v>1.2343797622676012</c:v>
                </c:pt>
                <c:pt idx="20452">
                  <c:v>1.231331911002743</c:v>
                </c:pt>
                <c:pt idx="20453">
                  <c:v>1.231331911002743</c:v>
                </c:pt>
                <c:pt idx="20454">
                  <c:v>1.231331911002743</c:v>
                </c:pt>
                <c:pt idx="20455">
                  <c:v>1.231331911002743</c:v>
                </c:pt>
                <c:pt idx="20456">
                  <c:v>1.2343797622676012</c:v>
                </c:pt>
                <c:pt idx="20457">
                  <c:v>1.231331911002743</c:v>
                </c:pt>
                <c:pt idx="20458">
                  <c:v>1.231331911002743</c:v>
                </c:pt>
                <c:pt idx="20459">
                  <c:v>1.231331911002743</c:v>
                </c:pt>
                <c:pt idx="20460">
                  <c:v>1.231331911002743</c:v>
                </c:pt>
                <c:pt idx="20461">
                  <c:v>1.231331911002743</c:v>
                </c:pt>
                <c:pt idx="20462">
                  <c:v>1.231331911002743</c:v>
                </c:pt>
                <c:pt idx="20463">
                  <c:v>1.231331911002743</c:v>
                </c:pt>
                <c:pt idx="20464">
                  <c:v>1.231331911002743</c:v>
                </c:pt>
                <c:pt idx="20465">
                  <c:v>1.231331911002743</c:v>
                </c:pt>
                <c:pt idx="20466">
                  <c:v>1.231331911002743</c:v>
                </c:pt>
                <c:pt idx="20467">
                  <c:v>1.231331911002743</c:v>
                </c:pt>
                <c:pt idx="20468">
                  <c:v>1.2282840597378848</c:v>
                </c:pt>
                <c:pt idx="20469">
                  <c:v>1.231331911002743</c:v>
                </c:pt>
                <c:pt idx="20470">
                  <c:v>1.231331911002743</c:v>
                </c:pt>
                <c:pt idx="20471">
                  <c:v>1.2282840597378848</c:v>
                </c:pt>
                <c:pt idx="20472">
                  <c:v>1.2282840597378848</c:v>
                </c:pt>
                <c:pt idx="20473">
                  <c:v>1.2282840597378848</c:v>
                </c:pt>
                <c:pt idx="20474">
                  <c:v>1.2282840597378848</c:v>
                </c:pt>
                <c:pt idx="20475">
                  <c:v>1.2282840597378848</c:v>
                </c:pt>
                <c:pt idx="20476">
                  <c:v>1.2252362084730264</c:v>
                </c:pt>
                <c:pt idx="20477">
                  <c:v>1.2252362084730264</c:v>
                </c:pt>
                <c:pt idx="20478">
                  <c:v>1.2252362084730264</c:v>
                </c:pt>
                <c:pt idx="20479">
                  <c:v>1.2252362084730264</c:v>
                </c:pt>
                <c:pt idx="20480">
                  <c:v>1.2252362084730264</c:v>
                </c:pt>
                <c:pt idx="20481">
                  <c:v>1.2252362084730264</c:v>
                </c:pt>
                <c:pt idx="20482">
                  <c:v>1.2252362084730264</c:v>
                </c:pt>
                <c:pt idx="20483">
                  <c:v>1.2252362084730264</c:v>
                </c:pt>
                <c:pt idx="20484">
                  <c:v>1.2252362084730264</c:v>
                </c:pt>
                <c:pt idx="20485">
                  <c:v>1.2221883572081682</c:v>
                </c:pt>
                <c:pt idx="20486">
                  <c:v>1.2221883572081682</c:v>
                </c:pt>
                <c:pt idx="20487">
                  <c:v>1.2191405059433098</c:v>
                </c:pt>
                <c:pt idx="20488">
                  <c:v>1.2221883572081682</c:v>
                </c:pt>
                <c:pt idx="20489">
                  <c:v>1.2221883572081682</c:v>
                </c:pt>
                <c:pt idx="20490">
                  <c:v>1.2191405059433098</c:v>
                </c:pt>
                <c:pt idx="20491">
                  <c:v>1.2191405059433098</c:v>
                </c:pt>
                <c:pt idx="20492">
                  <c:v>1.2191405059433098</c:v>
                </c:pt>
                <c:pt idx="20493">
                  <c:v>1.2191405059433098</c:v>
                </c:pt>
                <c:pt idx="20494">
                  <c:v>1.2160926546784516</c:v>
                </c:pt>
                <c:pt idx="20495">
                  <c:v>1.2160926546784516</c:v>
                </c:pt>
                <c:pt idx="20496">
                  <c:v>1.2160926546784516</c:v>
                </c:pt>
                <c:pt idx="20497">
                  <c:v>1.2130448034135934</c:v>
                </c:pt>
                <c:pt idx="20498">
                  <c:v>1.2130448034135934</c:v>
                </c:pt>
                <c:pt idx="20499">
                  <c:v>1.2130448034135934</c:v>
                </c:pt>
                <c:pt idx="20500">
                  <c:v>1.2130448034135934</c:v>
                </c:pt>
                <c:pt idx="20501">
                  <c:v>1.2099969521487353</c:v>
                </c:pt>
                <c:pt idx="20502">
                  <c:v>1.2099969521487353</c:v>
                </c:pt>
                <c:pt idx="20503">
                  <c:v>1.2099969521487353</c:v>
                </c:pt>
                <c:pt idx="20504">
                  <c:v>1.2099969521487353</c:v>
                </c:pt>
                <c:pt idx="20505">
                  <c:v>1.2099969521487353</c:v>
                </c:pt>
                <c:pt idx="20506">
                  <c:v>1.2069491008838769</c:v>
                </c:pt>
                <c:pt idx="20507">
                  <c:v>1.2069491008838769</c:v>
                </c:pt>
                <c:pt idx="20508">
                  <c:v>1.2069491008838769</c:v>
                </c:pt>
                <c:pt idx="20509">
                  <c:v>1.2069491008838769</c:v>
                </c:pt>
                <c:pt idx="20510">
                  <c:v>1.2039012496190187</c:v>
                </c:pt>
                <c:pt idx="20511">
                  <c:v>1.2039012496190187</c:v>
                </c:pt>
                <c:pt idx="20512">
                  <c:v>1.2039012496190187</c:v>
                </c:pt>
                <c:pt idx="20513">
                  <c:v>1.2039012496190187</c:v>
                </c:pt>
                <c:pt idx="20514">
                  <c:v>1.2039012496190187</c:v>
                </c:pt>
                <c:pt idx="20515">
                  <c:v>1.2008533983541603</c:v>
                </c:pt>
                <c:pt idx="20516">
                  <c:v>1.2008533983541603</c:v>
                </c:pt>
                <c:pt idx="20517">
                  <c:v>1.2008533983541603</c:v>
                </c:pt>
                <c:pt idx="20518">
                  <c:v>1.1978055470893021</c:v>
                </c:pt>
                <c:pt idx="20519">
                  <c:v>1.1978055470893021</c:v>
                </c:pt>
                <c:pt idx="20520">
                  <c:v>1.1978055470893021</c:v>
                </c:pt>
                <c:pt idx="20521">
                  <c:v>1.1978055470893021</c:v>
                </c:pt>
                <c:pt idx="20522">
                  <c:v>1.1947576958244437</c:v>
                </c:pt>
                <c:pt idx="20523">
                  <c:v>1.1947576958244437</c:v>
                </c:pt>
                <c:pt idx="20524">
                  <c:v>1.1947576958244437</c:v>
                </c:pt>
                <c:pt idx="20525">
                  <c:v>1.1947576958244437</c:v>
                </c:pt>
                <c:pt idx="20526">
                  <c:v>1.1917098445595855</c:v>
                </c:pt>
                <c:pt idx="20527">
                  <c:v>1.1917098445595855</c:v>
                </c:pt>
                <c:pt idx="20528">
                  <c:v>1.1917098445595855</c:v>
                </c:pt>
                <c:pt idx="20529">
                  <c:v>1.1917098445595855</c:v>
                </c:pt>
                <c:pt idx="20530">
                  <c:v>1.1917098445595855</c:v>
                </c:pt>
                <c:pt idx="20531">
                  <c:v>1.1886619932947271</c:v>
                </c:pt>
                <c:pt idx="20532">
                  <c:v>1.1886619932947271</c:v>
                </c:pt>
                <c:pt idx="20533">
                  <c:v>1.1886619932947271</c:v>
                </c:pt>
                <c:pt idx="20534">
                  <c:v>1.1886619932947271</c:v>
                </c:pt>
                <c:pt idx="20535">
                  <c:v>1.1856141420298689</c:v>
                </c:pt>
                <c:pt idx="20536">
                  <c:v>1.1856141420298689</c:v>
                </c:pt>
                <c:pt idx="20537">
                  <c:v>1.1856141420298689</c:v>
                </c:pt>
                <c:pt idx="20538">
                  <c:v>1.1856141420298689</c:v>
                </c:pt>
                <c:pt idx="20539">
                  <c:v>1.1856141420298689</c:v>
                </c:pt>
                <c:pt idx="20540">
                  <c:v>1.1825662907650105</c:v>
                </c:pt>
                <c:pt idx="20541">
                  <c:v>1.1825662907650105</c:v>
                </c:pt>
                <c:pt idx="20542">
                  <c:v>1.1825662907650105</c:v>
                </c:pt>
                <c:pt idx="20543">
                  <c:v>1.1825662907650105</c:v>
                </c:pt>
                <c:pt idx="20544">
                  <c:v>1.1795184395001523</c:v>
                </c:pt>
                <c:pt idx="20545">
                  <c:v>1.1795184395001523</c:v>
                </c:pt>
                <c:pt idx="20546">
                  <c:v>1.1795184395001523</c:v>
                </c:pt>
                <c:pt idx="20547">
                  <c:v>1.1764705882352939</c:v>
                </c:pt>
                <c:pt idx="20548">
                  <c:v>1.1764705882352939</c:v>
                </c:pt>
                <c:pt idx="20549">
                  <c:v>1.1764705882352939</c:v>
                </c:pt>
                <c:pt idx="20550">
                  <c:v>1.1764705882352939</c:v>
                </c:pt>
                <c:pt idx="20551">
                  <c:v>1.1764705882352939</c:v>
                </c:pt>
                <c:pt idx="20552">
                  <c:v>1.1734227369704358</c:v>
                </c:pt>
                <c:pt idx="20553">
                  <c:v>1.1734227369704358</c:v>
                </c:pt>
                <c:pt idx="20554">
                  <c:v>1.1703748857055776</c:v>
                </c:pt>
                <c:pt idx="20555">
                  <c:v>1.1703748857055776</c:v>
                </c:pt>
                <c:pt idx="20556">
                  <c:v>1.1703748857055776</c:v>
                </c:pt>
                <c:pt idx="20557">
                  <c:v>1.1703748857055776</c:v>
                </c:pt>
                <c:pt idx="20558">
                  <c:v>1.1703748857055776</c:v>
                </c:pt>
                <c:pt idx="20559">
                  <c:v>1.1673270344407192</c:v>
                </c:pt>
                <c:pt idx="20560">
                  <c:v>1.1673270344407192</c:v>
                </c:pt>
                <c:pt idx="20561">
                  <c:v>1.1673270344407192</c:v>
                </c:pt>
                <c:pt idx="20562">
                  <c:v>1.164279183175861</c:v>
                </c:pt>
                <c:pt idx="20563">
                  <c:v>1.164279183175861</c:v>
                </c:pt>
                <c:pt idx="20564">
                  <c:v>1.164279183175861</c:v>
                </c:pt>
                <c:pt idx="20565">
                  <c:v>1.164279183175861</c:v>
                </c:pt>
                <c:pt idx="20566">
                  <c:v>1.1612313319110028</c:v>
                </c:pt>
                <c:pt idx="20567">
                  <c:v>1.1612313319110028</c:v>
                </c:pt>
                <c:pt idx="20568">
                  <c:v>1.1612313319110028</c:v>
                </c:pt>
                <c:pt idx="20569">
                  <c:v>1.1581834806461444</c:v>
                </c:pt>
                <c:pt idx="20570">
                  <c:v>1.1551356293812862</c:v>
                </c:pt>
                <c:pt idx="20571">
                  <c:v>1.1551356293812862</c:v>
                </c:pt>
                <c:pt idx="20572">
                  <c:v>1.1551356293812862</c:v>
                </c:pt>
                <c:pt idx="20573">
                  <c:v>1.1551356293812862</c:v>
                </c:pt>
                <c:pt idx="20574">
                  <c:v>1.1520877781164278</c:v>
                </c:pt>
                <c:pt idx="20575">
                  <c:v>1.1520877781164278</c:v>
                </c:pt>
                <c:pt idx="20576">
                  <c:v>1.1520877781164278</c:v>
                </c:pt>
                <c:pt idx="20577">
                  <c:v>1.1490399268515696</c:v>
                </c:pt>
                <c:pt idx="20578">
                  <c:v>1.1490399268515696</c:v>
                </c:pt>
                <c:pt idx="20579">
                  <c:v>1.1459920755867112</c:v>
                </c:pt>
                <c:pt idx="20580">
                  <c:v>1.1459920755867112</c:v>
                </c:pt>
                <c:pt idx="20581">
                  <c:v>1.1459920755867112</c:v>
                </c:pt>
                <c:pt idx="20582">
                  <c:v>1.1429442243218531</c:v>
                </c:pt>
                <c:pt idx="20583">
                  <c:v>1.1429442243218531</c:v>
                </c:pt>
                <c:pt idx="20584">
                  <c:v>1.1398963730569949</c:v>
                </c:pt>
                <c:pt idx="20585">
                  <c:v>1.1398963730569949</c:v>
                </c:pt>
                <c:pt idx="20586">
                  <c:v>1.1398963730569949</c:v>
                </c:pt>
                <c:pt idx="20587">
                  <c:v>1.1368485217921365</c:v>
                </c:pt>
                <c:pt idx="20588">
                  <c:v>1.1368485217921365</c:v>
                </c:pt>
                <c:pt idx="20589">
                  <c:v>1.1368485217921365</c:v>
                </c:pt>
                <c:pt idx="20590">
                  <c:v>1.1338006705272783</c:v>
                </c:pt>
                <c:pt idx="20591">
                  <c:v>1.1338006705272783</c:v>
                </c:pt>
                <c:pt idx="20592">
                  <c:v>1.1307528192624199</c:v>
                </c:pt>
                <c:pt idx="20593">
                  <c:v>1.1307528192624199</c:v>
                </c:pt>
                <c:pt idx="20594">
                  <c:v>1.1277049679975617</c:v>
                </c:pt>
                <c:pt idx="20595">
                  <c:v>1.1277049679975617</c:v>
                </c:pt>
                <c:pt idx="20596">
                  <c:v>1.1277049679975617</c:v>
                </c:pt>
                <c:pt idx="20597">
                  <c:v>1.1277049679975617</c:v>
                </c:pt>
                <c:pt idx="20598">
                  <c:v>1.1246571167327033</c:v>
                </c:pt>
                <c:pt idx="20599">
                  <c:v>1.1216092654678451</c:v>
                </c:pt>
                <c:pt idx="20600">
                  <c:v>1.1216092654678451</c:v>
                </c:pt>
                <c:pt idx="20601">
                  <c:v>1.1216092654678451</c:v>
                </c:pt>
                <c:pt idx="20602">
                  <c:v>1.1185614142029867</c:v>
                </c:pt>
                <c:pt idx="20603">
                  <c:v>1.1185614142029867</c:v>
                </c:pt>
                <c:pt idx="20604">
                  <c:v>1.1185614142029867</c:v>
                </c:pt>
                <c:pt idx="20605">
                  <c:v>1.1155135629381285</c:v>
                </c:pt>
                <c:pt idx="20606">
                  <c:v>1.1155135629381285</c:v>
                </c:pt>
                <c:pt idx="20607">
                  <c:v>1.1155135629381285</c:v>
                </c:pt>
                <c:pt idx="20608">
                  <c:v>1.1124657116732704</c:v>
                </c:pt>
                <c:pt idx="20609">
                  <c:v>1.1094178604084122</c:v>
                </c:pt>
                <c:pt idx="20610">
                  <c:v>1.1094178604084122</c:v>
                </c:pt>
                <c:pt idx="20611">
                  <c:v>1.1094178604084122</c:v>
                </c:pt>
                <c:pt idx="20612">
                  <c:v>1.1063700091435538</c:v>
                </c:pt>
                <c:pt idx="20613">
                  <c:v>1.1063700091435538</c:v>
                </c:pt>
                <c:pt idx="20614">
                  <c:v>1.1063700091435538</c:v>
                </c:pt>
                <c:pt idx="20615">
                  <c:v>1.1063700091435538</c:v>
                </c:pt>
                <c:pt idx="20616">
                  <c:v>1.1033221578786956</c:v>
                </c:pt>
                <c:pt idx="20617">
                  <c:v>1.1033221578786956</c:v>
                </c:pt>
                <c:pt idx="20618">
                  <c:v>1.1033221578786956</c:v>
                </c:pt>
                <c:pt idx="20619">
                  <c:v>1.1002743066138372</c:v>
                </c:pt>
                <c:pt idx="20620">
                  <c:v>1.1002743066138372</c:v>
                </c:pt>
                <c:pt idx="20621">
                  <c:v>1.097226455348979</c:v>
                </c:pt>
                <c:pt idx="20622">
                  <c:v>1.097226455348979</c:v>
                </c:pt>
                <c:pt idx="20623">
                  <c:v>1.0941786040841206</c:v>
                </c:pt>
                <c:pt idx="20624">
                  <c:v>1.0941786040841206</c:v>
                </c:pt>
                <c:pt idx="20625">
                  <c:v>1.0941786040841206</c:v>
                </c:pt>
                <c:pt idx="20626">
                  <c:v>1.0911307528192624</c:v>
                </c:pt>
                <c:pt idx="20627">
                  <c:v>1.0911307528192624</c:v>
                </c:pt>
                <c:pt idx="20628">
                  <c:v>1.088082901554404</c:v>
                </c:pt>
                <c:pt idx="20629">
                  <c:v>1.088082901554404</c:v>
                </c:pt>
                <c:pt idx="20630">
                  <c:v>1.0850350502895458</c:v>
                </c:pt>
                <c:pt idx="20631">
                  <c:v>1.0850350502895458</c:v>
                </c:pt>
                <c:pt idx="20632">
                  <c:v>1.0819871990246874</c:v>
                </c:pt>
                <c:pt idx="20633">
                  <c:v>1.0819871990246874</c:v>
                </c:pt>
                <c:pt idx="20634">
                  <c:v>1.0819871990246874</c:v>
                </c:pt>
                <c:pt idx="20635">
                  <c:v>1.0789393477598292</c:v>
                </c:pt>
                <c:pt idx="20636">
                  <c:v>1.0789393477598292</c:v>
                </c:pt>
                <c:pt idx="20637">
                  <c:v>1.0758914964949708</c:v>
                </c:pt>
                <c:pt idx="20638">
                  <c:v>1.0758914964949708</c:v>
                </c:pt>
                <c:pt idx="20639">
                  <c:v>1.0758914964949708</c:v>
                </c:pt>
                <c:pt idx="20640">
                  <c:v>1.0728436452301127</c:v>
                </c:pt>
                <c:pt idx="20641">
                  <c:v>1.0697957939652545</c:v>
                </c:pt>
                <c:pt idx="20642">
                  <c:v>1.0697957939652545</c:v>
                </c:pt>
                <c:pt idx="20643">
                  <c:v>1.0697957939652545</c:v>
                </c:pt>
                <c:pt idx="20644">
                  <c:v>1.0697957939652545</c:v>
                </c:pt>
                <c:pt idx="20645">
                  <c:v>1.0667479427003961</c:v>
                </c:pt>
                <c:pt idx="20646">
                  <c:v>1.0667479427003961</c:v>
                </c:pt>
                <c:pt idx="20647">
                  <c:v>1.0637000914355379</c:v>
                </c:pt>
                <c:pt idx="20648">
                  <c:v>1.0637000914355379</c:v>
                </c:pt>
                <c:pt idx="20649">
                  <c:v>1.0606522401706797</c:v>
                </c:pt>
                <c:pt idx="20650">
                  <c:v>1.0606522401706797</c:v>
                </c:pt>
                <c:pt idx="20651">
                  <c:v>1.0576043889058213</c:v>
                </c:pt>
                <c:pt idx="20652">
                  <c:v>1.0576043889058213</c:v>
                </c:pt>
                <c:pt idx="20653">
                  <c:v>1.0576043889058213</c:v>
                </c:pt>
                <c:pt idx="20654">
                  <c:v>1.0576043889058213</c:v>
                </c:pt>
                <c:pt idx="20655">
                  <c:v>1.0545565376409631</c:v>
                </c:pt>
                <c:pt idx="20656">
                  <c:v>1.051508686376105</c:v>
                </c:pt>
                <c:pt idx="20657">
                  <c:v>1.051508686376105</c:v>
                </c:pt>
                <c:pt idx="20658">
                  <c:v>1.051508686376105</c:v>
                </c:pt>
                <c:pt idx="20659">
                  <c:v>1.0484608351112465</c:v>
                </c:pt>
                <c:pt idx="20660">
                  <c:v>1.0484608351112465</c:v>
                </c:pt>
                <c:pt idx="20661">
                  <c:v>1.0484608351112465</c:v>
                </c:pt>
                <c:pt idx="20662">
                  <c:v>1.0454129838463884</c:v>
                </c:pt>
                <c:pt idx="20663">
                  <c:v>1.0454129838463884</c:v>
                </c:pt>
                <c:pt idx="20664">
                  <c:v>1.04236513258153</c:v>
                </c:pt>
                <c:pt idx="20665">
                  <c:v>1.04236513258153</c:v>
                </c:pt>
                <c:pt idx="20666">
                  <c:v>1.04236513258153</c:v>
                </c:pt>
                <c:pt idx="20667">
                  <c:v>1.04236513258153</c:v>
                </c:pt>
                <c:pt idx="20668">
                  <c:v>1.0393172813166718</c:v>
                </c:pt>
                <c:pt idx="20669">
                  <c:v>1.0393172813166718</c:v>
                </c:pt>
                <c:pt idx="20670">
                  <c:v>1.0362694300518134</c:v>
                </c:pt>
                <c:pt idx="20671">
                  <c:v>1.0362694300518134</c:v>
                </c:pt>
                <c:pt idx="20672">
                  <c:v>1.0362694300518134</c:v>
                </c:pt>
                <c:pt idx="20673">
                  <c:v>1.0332215787869552</c:v>
                </c:pt>
                <c:pt idx="20674">
                  <c:v>1.0332215787869552</c:v>
                </c:pt>
                <c:pt idx="20675">
                  <c:v>1.0332215787869552</c:v>
                </c:pt>
                <c:pt idx="20676">
                  <c:v>1.0301737275220968</c:v>
                </c:pt>
                <c:pt idx="20677">
                  <c:v>1.0301737275220968</c:v>
                </c:pt>
                <c:pt idx="20678">
                  <c:v>1.0271258762572386</c:v>
                </c:pt>
                <c:pt idx="20679">
                  <c:v>1.0271258762572386</c:v>
                </c:pt>
                <c:pt idx="20680">
                  <c:v>1.0271258762572386</c:v>
                </c:pt>
                <c:pt idx="20681">
                  <c:v>1.0271258762572386</c:v>
                </c:pt>
                <c:pt idx="20682">
                  <c:v>1.0240780249923802</c:v>
                </c:pt>
                <c:pt idx="20683">
                  <c:v>1.0240780249923802</c:v>
                </c:pt>
                <c:pt idx="20684">
                  <c:v>1.021030173727522</c:v>
                </c:pt>
                <c:pt idx="20685">
                  <c:v>1.021030173727522</c:v>
                </c:pt>
                <c:pt idx="20686">
                  <c:v>1.021030173727522</c:v>
                </c:pt>
                <c:pt idx="20687">
                  <c:v>1.021030173727522</c:v>
                </c:pt>
                <c:pt idx="20688">
                  <c:v>1.0179823224626638</c:v>
                </c:pt>
                <c:pt idx="20689">
                  <c:v>1.0179823224626638</c:v>
                </c:pt>
                <c:pt idx="20690">
                  <c:v>1.0149344711978054</c:v>
                </c:pt>
                <c:pt idx="20691">
                  <c:v>1.0149344711978054</c:v>
                </c:pt>
                <c:pt idx="20692">
                  <c:v>1.0149344711978054</c:v>
                </c:pt>
                <c:pt idx="20693">
                  <c:v>1.0149344711978054</c:v>
                </c:pt>
                <c:pt idx="20694">
                  <c:v>1.0118866199329473</c:v>
                </c:pt>
                <c:pt idx="20695">
                  <c:v>1.0118866199329473</c:v>
                </c:pt>
                <c:pt idx="20696">
                  <c:v>1.0118866199329473</c:v>
                </c:pt>
                <c:pt idx="20697">
                  <c:v>1.0088387686680891</c:v>
                </c:pt>
                <c:pt idx="20698">
                  <c:v>1.0088387686680891</c:v>
                </c:pt>
                <c:pt idx="20699">
                  <c:v>1.0088387686680891</c:v>
                </c:pt>
                <c:pt idx="20700">
                  <c:v>1.0088387686680891</c:v>
                </c:pt>
                <c:pt idx="20701">
                  <c:v>1.0057909174032307</c:v>
                </c:pt>
                <c:pt idx="20702">
                  <c:v>1.0057909174032307</c:v>
                </c:pt>
                <c:pt idx="20703">
                  <c:v>1.0027430661383725</c:v>
                </c:pt>
                <c:pt idx="20704">
                  <c:v>1.0027430661383725</c:v>
                </c:pt>
                <c:pt idx="20705">
                  <c:v>0.99969521487351409</c:v>
                </c:pt>
                <c:pt idx="20706">
                  <c:v>0.99969521487351409</c:v>
                </c:pt>
                <c:pt idx="20707">
                  <c:v>0.99969521487351409</c:v>
                </c:pt>
                <c:pt idx="20708">
                  <c:v>0.99969521487351409</c:v>
                </c:pt>
                <c:pt idx="20709">
                  <c:v>0.99969521487351409</c:v>
                </c:pt>
                <c:pt idx="20710">
                  <c:v>0.99664736360865591</c:v>
                </c:pt>
                <c:pt idx="20711">
                  <c:v>0.99664736360865591</c:v>
                </c:pt>
                <c:pt idx="20712">
                  <c:v>0.99664736360865591</c:v>
                </c:pt>
                <c:pt idx="20713">
                  <c:v>0.99359951234379751</c:v>
                </c:pt>
                <c:pt idx="20714">
                  <c:v>0.99359951234379751</c:v>
                </c:pt>
                <c:pt idx="20715">
                  <c:v>0.99359951234379751</c:v>
                </c:pt>
                <c:pt idx="20716">
                  <c:v>0.99055166107893933</c:v>
                </c:pt>
                <c:pt idx="20717">
                  <c:v>0.99055166107893933</c:v>
                </c:pt>
                <c:pt idx="20718">
                  <c:v>0.99055166107893933</c:v>
                </c:pt>
                <c:pt idx="20719">
                  <c:v>0.99055166107893933</c:v>
                </c:pt>
                <c:pt idx="20720">
                  <c:v>0.98750380981408115</c:v>
                </c:pt>
                <c:pt idx="20721">
                  <c:v>0.98750380981408115</c:v>
                </c:pt>
                <c:pt idx="20722">
                  <c:v>0.98750380981408115</c:v>
                </c:pt>
                <c:pt idx="20723">
                  <c:v>0.98750380981408115</c:v>
                </c:pt>
                <c:pt idx="20724">
                  <c:v>0.98445595854922274</c:v>
                </c:pt>
                <c:pt idx="20725">
                  <c:v>0.98445595854922274</c:v>
                </c:pt>
                <c:pt idx="20726">
                  <c:v>0.98445595854922274</c:v>
                </c:pt>
                <c:pt idx="20727">
                  <c:v>0.98140810728436456</c:v>
                </c:pt>
                <c:pt idx="20728">
                  <c:v>0.98140810728436456</c:v>
                </c:pt>
                <c:pt idx="20729">
                  <c:v>0.98140810728436456</c:v>
                </c:pt>
                <c:pt idx="20730">
                  <c:v>0.98140810728436456</c:v>
                </c:pt>
                <c:pt idx="20731">
                  <c:v>0.97836025601950616</c:v>
                </c:pt>
                <c:pt idx="20732">
                  <c:v>0.97836025601950616</c:v>
                </c:pt>
                <c:pt idx="20733">
                  <c:v>0.97836025601950616</c:v>
                </c:pt>
                <c:pt idx="20734">
                  <c:v>0.97836025601950616</c:v>
                </c:pt>
                <c:pt idx="20735">
                  <c:v>0.97836025601950616</c:v>
                </c:pt>
                <c:pt idx="20736">
                  <c:v>0.97531240475464798</c:v>
                </c:pt>
                <c:pt idx="20737">
                  <c:v>0.97531240475464798</c:v>
                </c:pt>
                <c:pt idx="20738">
                  <c:v>0.97226455348978968</c:v>
                </c:pt>
                <c:pt idx="20739">
                  <c:v>0.97226455348978968</c:v>
                </c:pt>
                <c:pt idx="20740">
                  <c:v>0.97226455348978968</c:v>
                </c:pt>
                <c:pt idx="20741">
                  <c:v>0.97226455348978968</c:v>
                </c:pt>
                <c:pt idx="20742">
                  <c:v>0.97226455348978968</c:v>
                </c:pt>
                <c:pt idx="20743">
                  <c:v>0.96921670222493139</c:v>
                </c:pt>
                <c:pt idx="20744">
                  <c:v>0.96921670222493139</c:v>
                </c:pt>
                <c:pt idx="20745">
                  <c:v>0.96921670222493139</c:v>
                </c:pt>
                <c:pt idx="20746">
                  <c:v>0.96921670222493139</c:v>
                </c:pt>
                <c:pt idx="20747">
                  <c:v>0.96921670222493139</c:v>
                </c:pt>
                <c:pt idx="20748">
                  <c:v>0.9661688509600731</c:v>
                </c:pt>
                <c:pt idx="20749">
                  <c:v>0.9661688509600731</c:v>
                </c:pt>
                <c:pt idx="20750">
                  <c:v>0.9661688509600731</c:v>
                </c:pt>
                <c:pt idx="20751">
                  <c:v>0.96312099969521492</c:v>
                </c:pt>
                <c:pt idx="20752">
                  <c:v>0.96312099969521492</c:v>
                </c:pt>
                <c:pt idx="20753">
                  <c:v>0.96312099969521492</c:v>
                </c:pt>
                <c:pt idx="20754">
                  <c:v>0.96312099969521492</c:v>
                </c:pt>
                <c:pt idx="20755">
                  <c:v>0.96007314843035652</c:v>
                </c:pt>
                <c:pt idx="20756">
                  <c:v>0.96007314843035652</c:v>
                </c:pt>
                <c:pt idx="20757">
                  <c:v>0.96007314843035652</c:v>
                </c:pt>
                <c:pt idx="20758">
                  <c:v>0.96007314843035652</c:v>
                </c:pt>
                <c:pt idx="20759">
                  <c:v>0.96007314843035652</c:v>
                </c:pt>
                <c:pt idx="20760">
                  <c:v>0.96007314843035652</c:v>
                </c:pt>
                <c:pt idx="20761">
                  <c:v>0.96007314843035652</c:v>
                </c:pt>
                <c:pt idx="20762">
                  <c:v>0.95702529716549833</c:v>
                </c:pt>
                <c:pt idx="20763">
                  <c:v>0.95702529716549833</c:v>
                </c:pt>
                <c:pt idx="20764">
                  <c:v>0.95702529716549833</c:v>
                </c:pt>
                <c:pt idx="20765">
                  <c:v>0.95702529716549833</c:v>
                </c:pt>
                <c:pt idx="20766">
                  <c:v>0.95702529716549833</c:v>
                </c:pt>
                <c:pt idx="20767">
                  <c:v>0.95397744590063993</c:v>
                </c:pt>
                <c:pt idx="20768">
                  <c:v>0.95397744590063993</c:v>
                </c:pt>
                <c:pt idx="20769">
                  <c:v>0.95397744590063993</c:v>
                </c:pt>
                <c:pt idx="20770">
                  <c:v>0.95397744590063993</c:v>
                </c:pt>
                <c:pt idx="20771">
                  <c:v>0.95397744590063993</c:v>
                </c:pt>
                <c:pt idx="20772">
                  <c:v>0.95397744590063993</c:v>
                </c:pt>
                <c:pt idx="20773">
                  <c:v>0.95397744590063993</c:v>
                </c:pt>
                <c:pt idx="20774">
                  <c:v>0.95092959463578175</c:v>
                </c:pt>
                <c:pt idx="20775">
                  <c:v>0.95092959463578175</c:v>
                </c:pt>
                <c:pt idx="20776">
                  <c:v>0.95092959463578175</c:v>
                </c:pt>
                <c:pt idx="20777">
                  <c:v>0.95092959463578175</c:v>
                </c:pt>
                <c:pt idx="20778">
                  <c:v>0.95092959463578175</c:v>
                </c:pt>
                <c:pt idx="20779">
                  <c:v>0.95092959463578175</c:v>
                </c:pt>
                <c:pt idx="20780">
                  <c:v>0.95092959463578175</c:v>
                </c:pt>
                <c:pt idx="20781">
                  <c:v>0.95092959463578175</c:v>
                </c:pt>
                <c:pt idx="20782">
                  <c:v>0.95092959463578175</c:v>
                </c:pt>
                <c:pt idx="20783">
                  <c:v>0.95092959463578175</c:v>
                </c:pt>
                <c:pt idx="20784">
                  <c:v>0.95092959463578175</c:v>
                </c:pt>
                <c:pt idx="20785">
                  <c:v>0.95092959463578175</c:v>
                </c:pt>
                <c:pt idx="20786">
                  <c:v>0.95092959463578175</c:v>
                </c:pt>
                <c:pt idx="20787">
                  <c:v>0.95092959463578175</c:v>
                </c:pt>
                <c:pt idx="20788">
                  <c:v>0.95397744590063993</c:v>
                </c:pt>
                <c:pt idx="20789">
                  <c:v>0.95092959463578175</c:v>
                </c:pt>
                <c:pt idx="20790">
                  <c:v>0.95092959463578175</c:v>
                </c:pt>
                <c:pt idx="20791">
                  <c:v>0.95397744590063993</c:v>
                </c:pt>
                <c:pt idx="20792">
                  <c:v>0.95397744590063993</c:v>
                </c:pt>
                <c:pt idx="20793">
                  <c:v>0.95397744590063993</c:v>
                </c:pt>
                <c:pt idx="20794">
                  <c:v>0.95397744590063993</c:v>
                </c:pt>
                <c:pt idx="20795">
                  <c:v>0.95702529716549833</c:v>
                </c:pt>
                <c:pt idx="20796">
                  <c:v>0.95702529716549833</c:v>
                </c:pt>
                <c:pt idx="20797">
                  <c:v>0.95702529716549833</c:v>
                </c:pt>
                <c:pt idx="20798">
                  <c:v>0.96007314843035652</c:v>
                </c:pt>
                <c:pt idx="20799">
                  <c:v>0.96007314843035652</c:v>
                </c:pt>
                <c:pt idx="20800">
                  <c:v>0.96312099969521492</c:v>
                </c:pt>
                <c:pt idx="20801">
                  <c:v>0.96312099969521492</c:v>
                </c:pt>
                <c:pt idx="20802">
                  <c:v>0.96312099969521492</c:v>
                </c:pt>
                <c:pt idx="20803">
                  <c:v>0.9661688509600731</c:v>
                </c:pt>
                <c:pt idx="20804">
                  <c:v>0.96921670222493139</c:v>
                </c:pt>
                <c:pt idx="20805">
                  <c:v>0.97226455348978968</c:v>
                </c:pt>
                <c:pt idx="20806">
                  <c:v>0.97226455348978968</c:v>
                </c:pt>
                <c:pt idx="20807">
                  <c:v>0.97531240475464798</c:v>
                </c:pt>
                <c:pt idx="20808">
                  <c:v>0.97836025601950616</c:v>
                </c:pt>
                <c:pt idx="20809">
                  <c:v>0.98140810728436456</c:v>
                </c:pt>
                <c:pt idx="20810">
                  <c:v>0.98140810728436456</c:v>
                </c:pt>
                <c:pt idx="20811">
                  <c:v>0.98445595854922274</c:v>
                </c:pt>
                <c:pt idx="20812">
                  <c:v>0.98750380981408115</c:v>
                </c:pt>
                <c:pt idx="20813">
                  <c:v>0.99359951234379751</c:v>
                </c:pt>
                <c:pt idx="20814">
                  <c:v>0.99664736360865591</c:v>
                </c:pt>
                <c:pt idx="20815">
                  <c:v>0.99969521487351409</c:v>
                </c:pt>
                <c:pt idx="20816">
                  <c:v>1.0027430661383725</c:v>
                </c:pt>
                <c:pt idx="20817">
                  <c:v>1.0057909174032307</c:v>
                </c:pt>
                <c:pt idx="20818">
                  <c:v>1.0088387686680891</c:v>
                </c:pt>
                <c:pt idx="20819">
                  <c:v>1.0118866199329473</c:v>
                </c:pt>
                <c:pt idx="20820">
                  <c:v>1.0149344711978054</c:v>
                </c:pt>
                <c:pt idx="20821">
                  <c:v>1.021030173727522</c:v>
                </c:pt>
                <c:pt idx="20822">
                  <c:v>1.0240780249923802</c:v>
                </c:pt>
                <c:pt idx="20823">
                  <c:v>1.0240780249923802</c:v>
                </c:pt>
                <c:pt idx="20824">
                  <c:v>1.0301737275220968</c:v>
                </c:pt>
                <c:pt idx="20825">
                  <c:v>1.0362694300518134</c:v>
                </c:pt>
                <c:pt idx="20826">
                  <c:v>1.0393172813166718</c:v>
                </c:pt>
                <c:pt idx="20827">
                  <c:v>1.0454129838463884</c:v>
                </c:pt>
                <c:pt idx="20828">
                  <c:v>1.0484608351112465</c:v>
                </c:pt>
                <c:pt idx="20829">
                  <c:v>1.051508686376105</c:v>
                </c:pt>
                <c:pt idx="20830">
                  <c:v>1.0545565376409631</c:v>
                </c:pt>
                <c:pt idx="20831">
                  <c:v>1.0545565376409631</c:v>
                </c:pt>
                <c:pt idx="20832">
                  <c:v>1.0606522401706797</c:v>
                </c:pt>
                <c:pt idx="20833">
                  <c:v>1.0637000914355379</c:v>
                </c:pt>
                <c:pt idx="20834">
                  <c:v>1.0667479427003961</c:v>
                </c:pt>
                <c:pt idx="20835">
                  <c:v>1.0728436452301127</c:v>
                </c:pt>
                <c:pt idx="20836">
                  <c:v>1.0758914964949708</c:v>
                </c:pt>
                <c:pt idx="20837">
                  <c:v>1.0789393477598292</c:v>
                </c:pt>
                <c:pt idx="20838">
                  <c:v>1.0789393477598292</c:v>
                </c:pt>
                <c:pt idx="20839">
                  <c:v>1.0850350502895458</c:v>
                </c:pt>
                <c:pt idx="20840">
                  <c:v>1.088082901554404</c:v>
                </c:pt>
                <c:pt idx="20841">
                  <c:v>1.0911307528192624</c:v>
                </c:pt>
                <c:pt idx="20842">
                  <c:v>1.0941786040841206</c:v>
                </c:pt>
                <c:pt idx="20843">
                  <c:v>1.097226455348979</c:v>
                </c:pt>
                <c:pt idx="20844">
                  <c:v>1.1002743066138372</c:v>
                </c:pt>
                <c:pt idx="20845">
                  <c:v>1.1033221578786956</c:v>
                </c:pt>
                <c:pt idx="20846">
                  <c:v>1.1033221578786956</c:v>
                </c:pt>
                <c:pt idx="20847">
                  <c:v>1.1063700091435538</c:v>
                </c:pt>
                <c:pt idx="20848">
                  <c:v>1.1063700091435538</c:v>
                </c:pt>
                <c:pt idx="20849">
                  <c:v>1.1094178604084122</c:v>
                </c:pt>
                <c:pt idx="20850">
                  <c:v>1.1094178604084122</c:v>
                </c:pt>
                <c:pt idx="20851">
                  <c:v>1.1124657116732704</c:v>
                </c:pt>
                <c:pt idx="20852">
                  <c:v>1.1155135629381285</c:v>
                </c:pt>
                <c:pt idx="20853">
                  <c:v>1.1155135629381285</c:v>
                </c:pt>
                <c:pt idx="20854">
                  <c:v>1.1185614142029867</c:v>
                </c:pt>
                <c:pt idx="20855">
                  <c:v>1.1185614142029867</c:v>
                </c:pt>
                <c:pt idx="20856">
                  <c:v>1.1185614142029867</c:v>
                </c:pt>
                <c:pt idx="20857">
                  <c:v>1.1246571167327033</c:v>
                </c:pt>
                <c:pt idx="20858">
                  <c:v>1.1246571167327033</c:v>
                </c:pt>
                <c:pt idx="20859">
                  <c:v>1.1246571167327033</c:v>
                </c:pt>
                <c:pt idx="20860">
                  <c:v>1.1246571167327033</c:v>
                </c:pt>
                <c:pt idx="20861">
                  <c:v>1.1277049679975617</c:v>
                </c:pt>
                <c:pt idx="20862">
                  <c:v>1.1307528192624199</c:v>
                </c:pt>
                <c:pt idx="20863">
                  <c:v>1.1307528192624199</c:v>
                </c:pt>
                <c:pt idx="20864">
                  <c:v>1.1307528192624199</c:v>
                </c:pt>
                <c:pt idx="20865">
                  <c:v>1.1338006705272783</c:v>
                </c:pt>
                <c:pt idx="20866">
                  <c:v>1.1338006705272783</c:v>
                </c:pt>
                <c:pt idx="20867">
                  <c:v>1.1338006705272783</c:v>
                </c:pt>
                <c:pt idx="20868">
                  <c:v>1.1338006705272783</c:v>
                </c:pt>
                <c:pt idx="20869">
                  <c:v>1.1368485217921365</c:v>
                </c:pt>
                <c:pt idx="20870">
                  <c:v>1.1338006705272783</c:v>
                </c:pt>
                <c:pt idx="20871">
                  <c:v>1.1338006705272783</c:v>
                </c:pt>
                <c:pt idx="20872">
                  <c:v>1.1368485217921365</c:v>
                </c:pt>
                <c:pt idx="20873">
                  <c:v>1.1368485217921365</c:v>
                </c:pt>
                <c:pt idx="20874">
                  <c:v>1.1368485217921365</c:v>
                </c:pt>
                <c:pt idx="20875">
                  <c:v>1.1368485217921365</c:v>
                </c:pt>
                <c:pt idx="20876">
                  <c:v>1.1368485217921365</c:v>
                </c:pt>
                <c:pt idx="20877">
                  <c:v>1.1368485217921365</c:v>
                </c:pt>
                <c:pt idx="20878">
                  <c:v>1.1368485217921365</c:v>
                </c:pt>
                <c:pt idx="20879">
                  <c:v>1.1368485217921365</c:v>
                </c:pt>
                <c:pt idx="20880">
                  <c:v>1.1368485217921365</c:v>
                </c:pt>
                <c:pt idx="20881">
                  <c:v>1.1368485217921365</c:v>
                </c:pt>
                <c:pt idx="20882">
                  <c:v>1.1368485217921365</c:v>
                </c:pt>
                <c:pt idx="20883">
                  <c:v>1.1368485217921365</c:v>
                </c:pt>
                <c:pt idx="20884">
                  <c:v>1.1368485217921365</c:v>
                </c:pt>
                <c:pt idx="20885">
                  <c:v>1.1338006705272783</c:v>
                </c:pt>
                <c:pt idx="20886">
                  <c:v>1.1338006705272783</c:v>
                </c:pt>
                <c:pt idx="20887">
                  <c:v>1.1338006705272783</c:v>
                </c:pt>
                <c:pt idx="20888">
                  <c:v>1.1338006705272783</c:v>
                </c:pt>
                <c:pt idx="20889">
                  <c:v>1.1338006705272783</c:v>
                </c:pt>
                <c:pt idx="20890">
                  <c:v>1.1338006705272783</c:v>
                </c:pt>
                <c:pt idx="20891">
                  <c:v>1.1338006705272783</c:v>
                </c:pt>
                <c:pt idx="20892">
                  <c:v>1.1307528192624199</c:v>
                </c:pt>
                <c:pt idx="20893">
                  <c:v>1.1307528192624199</c:v>
                </c:pt>
                <c:pt idx="20894">
                  <c:v>1.1307528192624199</c:v>
                </c:pt>
                <c:pt idx="20895">
                  <c:v>1.1307528192624199</c:v>
                </c:pt>
                <c:pt idx="20896">
                  <c:v>1.1307528192624199</c:v>
                </c:pt>
                <c:pt idx="20897">
                  <c:v>1.1277049679975617</c:v>
                </c:pt>
                <c:pt idx="20898">
                  <c:v>1.1246571167327033</c:v>
                </c:pt>
                <c:pt idx="20899">
                  <c:v>1.1246571167327033</c:v>
                </c:pt>
                <c:pt idx="20900">
                  <c:v>1.1246571167327033</c:v>
                </c:pt>
                <c:pt idx="20901">
                  <c:v>1.1246571167327033</c:v>
                </c:pt>
                <c:pt idx="20902">
                  <c:v>1.1246571167327033</c:v>
                </c:pt>
                <c:pt idx="20903">
                  <c:v>1.1216092654678451</c:v>
                </c:pt>
                <c:pt idx="20904">
                  <c:v>1.1216092654678451</c:v>
                </c:pt>
                <c:pt idx="20905">
                  <c:v>1.1216092654678451</c:v>
                </c:pt>
                <c:pt idx="20906">
                  <c:v>1.1185614142029867</c:v>
                </c:pt>
                <c:pt idx="20907">
                  <c:v>1.1185614142029867</c:v>
                </c:pt>
                <c:pt idx="20908">
                  <c:v>1.1185614142029867</c:v>
                </c:pt>
                <c:pt idx="20909">
                  <c:v>1.1155135629381285</c:v>
                </c:pt>
                <c:pt idx="20910">
                  <c:v>1.1155135629381285</c:v>
                </c:pt>
                <c:pt idx="20911">
                  <c:v>1.1155135629381285</c:v>
                </c:pt>
                <c:pt idx="20912">
                  <c:v>1.1124657116732704</c:v>
                </c:pt>
                <c:pt idx="20913">
                  <c:v>1.1094178604084122</c:v>
                </c:pt>
                <c:pt idx="20914">
                  <c:v>1.1094178604084122</c:v>
                </c:pt>
                <c:pt idx="20915">
                  <c:v>1.1094178604084122</c:v>
                </c:pt>
                <c:pt idx="20916">
                  <c:v>1.1094178604084122</c:v>
                </c:pt>
                <c:pt idx="20917">
                  <c:v>1.1063700091435538</c:v>
                </c:pt>
                <c:pt idx="20918">
                  <c:v>1.1063700091435538</c:v>
                </c:pt>
                <c:pt idx="20919">
                  <c:v>1.1063700091435538</c:v>
                </c:pt>
                <c:pt idx="20920">
                  <c:v>1.1033221578786956</c:v>
                </c:pt>
                <c:pt idx="20921">
                  <c:v>1.1033221578786956</c:v>
                </c:pt>
                <c:pt idx="20922">
                  <c:v>1.1033221578786956</c:v>
                </c:pt>
                <c:pt idx="20923">
                  <c:v>1.1033221578786956</c:v>
                </c:pt>
                <c:pt idx="20924">
                  <c:v>1.1002743066138372</c:v>
                </c:pt>
                <c:pt idx="20925">
                  <c:v>1.1002743066138372</c:v>
                </c:pt>
                <c:pt idx="20926">
                  <c:v>1.1002743066138372</c:v>
                </c:pt>
                <c:pt idx="20927">
                  <c:v>1.097226455348979</c:v>
                </c:pt>
                <c:pt idx="20928">
                  <c:v>1.097226455348979</c:v>
                </c:pt>
                <c:pt idx="20929">
                  <c:v>1.0941786040841206</c:v>
                </c:pt>
                <c:pt idx="20930">
                  <c:v>1.0941786040841206</c:v>
                </c:pt>
                <c:pt idx="20931">
                  <c:v>1.0911307528192624</c:v>
                </c:pt>
                <c:pt idx="20932">
                  <c:v>1.0911307528192624</c:v>
                </c:pt>
                <c:pt idx="20933">
                  <c:v>1.0911307528192624</c:v>
                </c:pt>
                <c:pt idx="20934">
                  <c:v>1.088082901554404</c:v>
                </c:pt>
                <c:pt idx="20935">
                  <c:v>1.088082901554404</c:v>
                </c:pt>
                <c:pt idx="20936">
                  <c:v>1.088082901554404</c:v>
                </c:pt>
                <c:pt idx="20937">
                  <c:v>1.0850350502895458</c:v>
                </c:pt>
                <c:pt idx="20938">
                  <c:v>1.0819871990246874</c:v>
                </c:pt>
                <c:pt idx="20939">
                  <c:v>1.0819871990246874</c:v>
                </c:pt>
                <c:pt idx="20940">
                  <c:v>1.0819871990246874</c:v>
                </c:pt>
                <c:pt idx="20941">
                  <c:v>1.0789393477598292</c:v>
                </c:pt>
                <c:pt idx="20942">
                  <c:v>1.0758914964949708</c:v>
                </c:pt>
                <c:pt idx="20943">
                  <c:v>1.0758914964949708</c:v>
                </c:pt>
                <c:pt idx="20944">
                  <c:v>1.0758914964949708</c:v>
                </c:pt>
                <c:pt idx="20945">
                  <c:v>1.0758914964949708</c:v>
                </c:pt>
                <c:pt idx="20946">
                  <c:v>1.0728436452301127</c:v>
                </c:pt>
                <c:pt idx="20947">
                  <c:v>1.0728436452301127</c:v>
                </c:pt>
                <c:pt idx="20948">
                  <c:v>1.0697957939652545</c:v>
                </c:pt>
                <c:pt idx="20949">
                  <c:v>1.0697957939652545</c:v>
                </c:pt>
                <c:pt idx="20950">
                  <c:v>1.0667479427003961</c:v>
                </c:pt>
                <c:pt idx="20951">
                  <c:v>1.0667479427003961</c:v>
                </c:pt>
                <c:pt idx="20952">
                  <c:v>1.0667479427003961</c:v>
                </c:pt>
                <c:pt idx="20953">
                  <c:v>1.0637000914355379</c:v>
                </c:pt>
                <c:pt idx="20954">
                  <c:v>1.0637000914355379</c:v>
                </c:pt>
                <c:pt idx="20955">
                  <c:v>1.0606522401706797</c:v>
                </c:pt>
                <c:pt idx="20956">
                  <c:v>1.0606522401706797</c:v>
                </c:pt>
                <c:pt idx="20957">
                  <c:v>1.0606522401706797</c:v>
                </c:pt>
                <c:pt idx="20958">
                  <c:v>1.0576043889058213</c:v>
                </c:pt>
                <c:pt idx="20959">
                  <c:v>1.0576043889058213</c:v>
                </c:pt>
                <c:pt idx="20960">
                  <c:v>1.0545565376409631</c:v>
                </c:pt>
                <c:pt idx="20961">
                  <c:v>1.0545565376409631</c:v>
                </c:pt>
                <c:pt idx="20962">
                  <c:v>1.0545565376409631</c:v>
                </c:pt>
                <c:pt idx="20963">
                  <c:v>1.051508686376105</c:v>
                </c:pt>
                <c:pt idx="20964">
                  <c:v>1.051508686376105</c:v>
                </c:pt>
                <c:pt idx="20965">
                  <c:v>1.0484608351112465</c:v>
                </c:pt>
                <c:pt idx="20966">
                  <c:v>1.0484608351112465</c:v>
                </c:pt>
                <c:pt idx="20967">
                  <c:v>1.0484608351112465</c:v>
                </c:pt>
                <c:pt idx="20968">
                  <c:v>1.0454129838463884</c:v>
                </c:pt>
                <c:pt idx="20969">
                  <c:v>1.0454129838463884</c:v>
                </c:pt>
                <c:pt idx="20970">
                  <c:v>1.04236513258153</c:v>
                </c:pt>
                <c:pt idx="20971">
                  <c:v>1.04236513258153</c:v>
                </c:pt>
                <c:pt idx="20972">
                  <c:v>1.04236513258153</c:v>
                </c:pt>
                <c:pt idx="20973">
                  <c:v>1.04236513258153</c:v>
                </c:pt>
                <c:pt idx="20974">
                  <c:v>1.0393172813166718</c:v>
                </c:pt>
                <c:pt idx="20975">
                  <c:v>1.0393172813166718</c:v>
                </c:pt>
                <c:pt idx="20976">
                  <c:v>1.0362694300518134</c:v>
                </c:pt>
                <c:pt idx="20977">
                  <c:v>1.0362694300518134</c:v>
                </c:pt>
                <c:pt idx="20978">
                  <c:v>1.0362694300518134</c:v>
                </c:pt>
                <c:pt idx="20979">
                  <c:v>1.0332215787869552</c:v>
                </c:pt>
                <c:pt idx="20980">
                  <c:v>1.0332215787869552</c:v>
                </c:pt>
                <c:pt idx="20981">
                  <c:v>1.0301737275220968</c:v>
                </c:pt>
                <c:pt idx="20982">
                  <c:v>1.0301737275220968</c:v>
                </c:pt>
                <c:pt idx="20983">
                  <c:v>1.0301737275220968</c:v>
                </c:pt>
                <c:pt idx="20984">
                  <c:v>1.0271258762572386</c:v>
                </c:pt>
                <c:pt idx="20985">
                  <c:v>1.0240780249923802</c:v>
                </c:pt>
                <c:pt idx="20986">
                  <c:v>1.0240780249923802</c:v>
                </c:pt>
                <c:pt idx="20987">
                  <c:v>1.0240780249923802</c:v>
                </c:pt>
                <c:pt idx="20988">
                  <c:v>1.0240780249923802</c:v>
                </c:pt>
                <c:pt idx="20989">
                  <c:v>1.021030173727522</c:v>
                </c:pt>
                <c:pt idx="20990">
                  <c:v>1.021030173727522</c:v>
                </c:pt>
                <c:pt idx="20991">
                  <c:v>1.0179823224626638</c:v>
                </c:pt>
                <c:pt idx="20992">
                  <c:v>1.0179823224626638</c:v>
                </c:pt>
                <c:pt idx="20993">
                  <c:v>1.0179823224626638</c:v>
                </c:pt>
                <c:pt idx="20994">
                  <c:v>1.0149344711978054</c:v>
                </c:pt>
                <c:pt idx="20995">
                  <c:v>1.0149344711978054</c:v>
                </c:pt>
                <c:pt idx="20996">
                  <c:v>1.0149344711978054</c:v>
                </c:pt>
                <c:pt idx="20997">
                  <c:v>1.0118866199329473</c:v>
                </c:pt>
                <c:pt idx="20998">
                  <c:v>1.0118866199329473</c:v>
                </c:pt>
                <c:pt idx="20999">
                  <c:v>1.0118866199329473</c:v>
                </c:pt>
                <c:pt idx="21000">
                  <c:v>1.0118866199329473</c:v>
                </c:pt>
                <c:pt idx="21001">
                  <c:v>1.0088387686680891</c:v>
                </c:pt>
                <c:pt idx="21002">
                  <c:v>1.0088387686680891</c:v>
                </c:pt>
                <c:pt idx="21003">
                  <c:v>1.0088387686680891</c:v>
                </c:pt>
                <c:pt idx="21004">
                  <c:v>1.0057909174032307</c:v>
                </c:pt>
                <c:pt idx="21005">
                  <c:v>1.0057909174032307</c:v>
                </c:pt>
                <c:pt idx="21006">
                  <c:v>1.0027430661383725</c:v>
                </c:pt>
                <c:pt idx="21007">
                  <c:v>1.0027430661383725</c:v>
                </c:pt>
                <c:pt idx="21008">
                  <c:v>1.0027430661383725</c:v>
                </c:pt>
                <c:pt idx="21009">
                  <c:v>0.99969521487351409</c:v>
                </c:pt>
                <c:pt idx="21010">
                  <c:v>0.99969521487351409</c:v>
                </c:pt>
                <c:pt idx="21011">
                  <c:v>0.99969521487351409</c:v>
                </c:pt>
                <c:pt idx="21012">
                  <c:v>0.99969521487351409</c:v>
                </c:pt>
                <c:pt idx="21013">
                  <c:v>0.99664736360865591</c:v>
                </c:pt>
                <c:pt idx="21014">
                  <c:v>0.99664736360865591</c:v>
                </c:pt>
                <c:pt idx="21015">
                  <c:v>0.99664736360865591</c:v>
                </c:pt>
                <c:pt idx="21016">
                  <c:v>0.99359951234379751</c:v>
                </c:pt>
                <c:pt idx="21017">
                  <c:v>0.99359951234379751</c:v>
                </c:pt>
                <c:pt idx="21018">
                  <c:v>0.99359951234379751</c:v>
                </c:pt>
                <c:pt idx="21019">
                  <c:v>0.99055166107893933</c:v>
                </c:pt>
                <c:pt idx="21020">
                  <c:v>0.99055166107893933</c:v>
                </c:pt>
                <c:pt idx="21021">
                  <c:v>0.98750380981408115</c:v>
                </c:pt>
                <c:pt idx="21022">
                  <c:v>0.98750380981408115</c:v>
                </c:pt>
                <c:pt idx="21023">
                  <c:v>0.98750380981408115</c:v>
                </c:pt>
                <c:pt idx="21024">
                  <c:v>0.98750380981408115</c:v>
                </c:pt>
                <c:pt idx="21025">
                  <c:v>0.98445595854922274</c:v>
                </c:pt>
                <c:pt idx="21026">
                  <c:v>0.98445595854922274</c:v>
                </c:pt>
                <c:pt idx="21027">
                  <c:v>0.98445595854922274</c:v>
                </c:pt>
                <c:pt idx="21028">
                  <c:v>0.98140810728436456</c:v>
                </c:pt>
                <c:pt idx="21029">
                  <c:v>0.98140810728436456</c:v>
                </c:pt>
                <c:pt idx="21030">
                  <c:v>0.98140810728436456</c:v>
                </c:pt>
                <c:pt idx="21031">
                  <c:v>0.98140810728436456</c:v>
                </c:pt>
                <c:pt idx="21032">
                  <c:v>0.98140810728436456</c:v>
                </c:pt>
                <c:pt idx="21033">
                  <c:v>0.97836025601950616</c:v>
                </c:pt>
                <c:pt idx="21034">
                  <c:v>0.97836025601950616</c:v>
                </c:pt>
                <c:pt idx="21035">
                  <c:v>0.97836025601950616</c:v>
                </c:pt>
                <c:pt idx="21036">
                  <c:v>0.97531240475464798</c:v>
                </c:pt>
                <c:pt idx="21037">
                  <c:v>0.97531240475464798</c:v>
                </c:pt>
                <c:pt idx="21038">
                  <c:v>0.97531240475464798</c:v>
                </c:pt>
                <c:pt idx="21039">
                  <c:v>0.97226455348978968</c:v>
                </c:pt>
                <c:pt idx="21040">
                  <c:v>0.97226455348978968</c:v>
                </c:pt>
                <c:pt idx="21041">
                  <c:v>0.97226455348978968</c:v>
                </c:pt>
                <c:pt idx="21042">
                  <c:v>0.96921670222493139</c:v>
                </c:pt>
                <c:pt idx="21043">
                  <c:v>0.96921670222493139</c:v>
                </c:pt>
                <c:pt idx="21044">
                  <c:v>0.96921670222493139</c:v>
                </c:pt>
                <c:pt idx="21045">
                  <c:v>0.96921670222493139</c:v>
                </c:pt>
                <c:pt idx="21046">
                  <c:v>0.9661688509600731</c:v>
                </c:pt>
                <c:pt idx="21047">
                  <c:v>0.9661688509600731</c:v>
                </c:pt>
                <c:pt idx="21048">
                  <c:v>0.9661688509600731</c:v>
                </c:pt>
                <c:pt idx="21049">
                  <c:v>0.9661688509600731</c:v>
                </c:pt>
                <c:pt idx="21050">
                  <c:v>0.96312099969521492</c:v>
                </c:pt>
                <c:pt idx="21051">
                  <c:v>0.96312099969521492</c:v>
                </c:pt>
                <c:pt idx="21052">
                  <c:v>0.96312099969521492</c:v>
                </c:pt>
                <c:pt idx="21053">
                  <c:v>0.96312099969521492</c:v>
                </c:pt>
                <c:pt idx="21054">
                  <c:v>0.96312099969521492</c:v>
                </c:pt>
                <c:pt idx="21055">
                  <c:v>0.96007314843035652</c:v>
                </c:pt>
                <c:pt idx="21056">
                  <c:v>0.96007314843035652</c:v>
                </c:pt>
                <c:pt idx="21057">
                  <c:v>0.96007314843035652</c:v>
                </c:pt>
                <c:pt idx="21058">
                  <c:v>0.96007314843035652</c:v>
                </c:pt>
                <c:pt idx="21059">
                  <c:v>0.96007314843035652</c:v>
                </c:pt>
                <c:pt idx="21060">
                  <c:v>0.95702529716549833</c:v>
                </c:pt>
                <c:pt idx="21061">
                  <c:v>0.95702529716549833</c:v>
                </c:pt>
                <c:pt idx="21062">
                  <c:v>0.95702529716549833</c:v>
                </c:pt>
                <c:pt idx="21063">
                  <c:v>0.95397744590063993</c:v>
                </c:pt>
                <c:pt idx="21064">
                  <c:v>0.95397744590063993</c:v>
                </c:pt>
                <c:pt idx="21065">
                  <c:v>0.95397744590063993</c:v>
                </c:pt>
                <c:pt idx="21066">
                  <c:v>0.95397744590063993</c:v>
                </c:pt>
                <c:pt idx="21067">
                  <c:v>0.95397744590063993</c:v>
                </c:pt>
                <c:pt idx="21068">
                  <c:v>0.95397744590063993</c:v>
                </c:pt>
                <c:pt idx="21069">
                  <c:v>0.95092959463578175</c:v>
                </c:pt>
                <c:pt idx="21070">
                  <c:v>0.95092959463578175</c:v>
                </c:pt>
                <c:pt idx="21071">
                  <c:v>0.95092959463578175</c:v>
                </c:pt>
                <c:pt idx="21072">
                  <c:v>0.95092959463578175</c:v>
                </c:pt>
                <c:pt idx="21073">
                  <c:v>0.95092959463578175</c:v>
                </c:pt>
                <c:pt idx="21074">
                  <c:v>0.95092959463578175</c:v>
                </c:pt>
                <c:pt idx="21075">
                  <c:v>0.95092959463578175</c:v>
                </c:pt>
                <c:pt idx="21076">
                  <c:v>0.94788174337092346</c:v>
                </c:pt>
                <c:pt idx="21077">
                  <c:v>0.94788174337092346</c:v>
                </c:pt>
                <c:pt idx="21078">
                  <c:v>0.94788174337092346</c:v>
                </c:pt>
                <c:pt idx="21079">
                  <c:v>0.94788174337092346</c:v>
                </c:pt>
                <c:pt idx="21080">
                  <c:v>0.94788174337092346</c:v>
                </c:pt>
                <c:pt idx="21081">
                  <c:v>0.94483389210606517</c:v>
                </c:pt>
                <c:pt idx="21082">
                  <c:v>0.94483389210606517</c:v>
                </c:pt>
                <c:pt idx="21083">
                  <c:v>0.94483389210606517</c:v>
                </c:pt>
                <c:pt idx="21084">
                  <c:v>0.94483389210606517</c:v>
                </c:pt>
                <c:pt idx="21085">
                  <c:v>0.94483389210606517</c:v>
                </c:pt>
                <c:pt idx="21086">
                  <c:v>0.94788174337092346</c:v>
                </c:pt>
                <c:pt idx="21087">
                  <c:v>0.94483389210606517</c:v>
                </c:pt>
                <c:pt idx="21088">
                  <c:v>0.94483389210606517</c:v>
                </c:pt>
                <c:pt idx="21089">
                  <c:v>0.94483389210606517</c:v>
                </c:pt>
                <c:pt idx="21090">
                  <c:v>0.94483389210606517</c:v>
                </c:pt>
                <c:pt idx="21091">
                  <c:v>0.94483389210606517</c:v>
                </c:pt>
                <c:pt idx="21092">
                  <c:v>0.94483389210606517</c:v>
                </c:pt>
                <c:pt idx="21093">
                  <c:v>0.94483389210606517</c:v>
                </c:pt>
                <c:pt idx="21094">
                  <c:v>0.94788174337092346</c:v>
                </c:pt>
                <c:pt idx="21095">
                  <c:v>0.94788174337092346</c:v>
                </c:pt>
                <c:pt idx="21096">
                  <c:v>0.94788174337092346</c:v>
                </c:pt>
                <c:pt idx="21097">
                  <c:v>0.94483389210606517</c:v>
                </c:pt>
                <c:pt idx="21098">
                  <c:v>0.94483389210606517</c:v>
                </c:pt>
                <c:pt idx="21099">
                  <c:v>0.94788174337092346</c:v>
                </c:pt>
                <c:pt idx="21100">
                  <c:v>0.94788174337092346</c:v>
                </c:pt>
                <c:pt idx="21101">
                  <c:v>0.94788174337092346</c:v>
                </c:pt>
                <c:pt idx="21102">
                  <c:v>0.94788174337092346</c:v>
                </c:pt>
                <c:pt idx="21103">
                  <c:v>0.94788174337092346</c:v>
                </c:pt>
                <c:pt idx="21104">
                  <c:v>0.94788174337092346</c:v>
                </c:pt>
                <c:pt idx="21105">
                  <c:v>0.95092959463578175</c:v>
                </c:pt>
                <c:pt idx="21106">
                  <c:v>0.95092959463578175</c:v>
                </c:pt>
                <c:pt idx="21107">
                  <c:v>0.95092959463578175</c:v>
                </c:pt>
                <c:pt idx="21108">
                  <c:v>0.95092959463578175</c:v>
                </c:pt>
                <c:pt idx="21109">
                  <c:v>0.95397744590063993</c:v>
                </c:pt>
                <c:pt idx="21110">
                  <c:v>0.95397744590063993</c:v>
                </c:pt>
                <c:pt idx="21111">
                  <c:v>0.95702529716549833</c:v>
                </c:pt>
                <c:pt idx="21112">
                  <c:v>0.95702529716549833</c:v>
                </c:pt>
                <c:pt idx="21113">
                  <c:v>0.95702529716549833</c:v>
                </c:pt>
                <c:pt idx="21114">
                  <c:v>0.96007314843035652</c:v>
                </c:pt>
                <c:pt idx="21115">
                  <c:v>0.96007314843035652</c:v>
                </c:pt>
                <c:pt idx="21116">
                  <c:v>0.96007314843035652</c:v>
                </c:pt>
                <c:pt idx="21117">
                  <c:v>0.96312099969521492</c:v>
                </c:pt>
                <c:pt idx="21118">
                  <c:v>0.9661688509600731</c:v>
                </c:pt>
                <c:pt idx="21119">
                  <c:v>0.9661688509600731</c:v>
                </c:pt>
                <c:pt idx="21120">
                  <c:v>0.9661688509600731</c:v>
                </c:pt>
                <c:pt idx="21121">
                  <c:v>0.96921670222493139</c:v>
                </c:pt>
                <c:pt idx="21122">
                  <c:v>0.96921670222493139</c:v>
                </c:pt>
                <c:pt idx="21123">
                  <c:v>0.96921670222493139</c:v>
                </c:pt>
                <c:pt idx="21124">
                  <c:v>0.97226455348978968</c:v>
                </c:pt>
                <c:pt idx="21125">
                  <c:v>0.97226455348978968</c:v>
                </c:pt>
                <c:pt idx="21126">
                  <c:v>0.97226455348978968</c:v>
                </c:pt>
                <c:pt idx="21127">
                  <c:v>0.97531240475464798</c:v>
                </c:pt>
                <c:pt idx="21128">
                  <c:v>0.97836025601950616</c:v>
                </c:pt>
                <c:pt idx="21129">
                  <c:v>0.97836025601950616</c:v>
                </c:pt>
                <c:pt idx="21130">
                  <c:v>0.97836025601950616</c:v>
                </c:pt>
                <c:pt idx="21131">
                  <c:v>0.98140810728436456</c:v>
                </c:pt>
                <c:pt idx="21132">
                  <c:v>0.98445595854922274</c:v>
                </c:pt>
                <c:pt idx="21133">
                  <c:v>0.98445595854922274</c:v>
                </c:pt>
                <c:pt idx="21134">
                  <c:v>0.98445595854922274</c:v>
                </c:pt>
                <c:pt idx="21135">
                  <c:v>0.98750380981408115</c:v>
                </c:pt>
                <c:pt idx="21136">
                  <c:v>0.98750380981408115</c:v>
                </c:pt>
                <c:pt idx="21137">
                  <c:v>0.99055166107893933</c:v>
                </c:pt>
                <c:pt idx="21138">
                  <c:v>0.99055166107893933</c:v>
                </c:pt>
                <c:pt idx="21139">
                  <c:v>0.99359951234379751</c:v>
                </c:pt>
                <c:pt idx="21140">
                  <c:v>0.99359951234379751</c:v>
                </c:pt>
                <c:pt idx="21141">
                  <c:v>0.99359951234379751</c:v>
                </c:pt>
                <c:pt idx="21142">
                  <c:v>0.99664736360865591</c:v>
                </c:pt>
                <c:pt idx="21143">
                  <c:v>0.99969521487351409</c:v>
                </c:pt>
                <c:pt idx="21144">
                  <c:v>0.99969521487351409</c:v>
                </c:pt>
                <c:pt idx="21145">
                  <c:v>0.99969521487351409</c:v>
                </c:pt>
                <c:pt idx="21146">
                  <c:v>1.0027430661383725</c:v>
                </c:pt>
                <c:pt idx="21147">
                  <c:v>1.0027430661383725</c:v>
                </c:pt>
                <c:pt idx="21148">
                  <c:v>1.0057909174032307</c:v>
                </c:pt>
                <c:pt idx="21149">
                  <c:v>1.0057909174032307</c:v>
                </c:pt>
                <c:pt idx="21150">
                  <c:v>1.0057909174032307</c:v>
                </c:pt>
                <c:pt idx="21151">
                  <c:v>1.0088387686680891</c:v>
                </c:pt>
                <c:pt idx="21152">
                  <c:v>1.0088387686680891</c:v>
                </c:pt>
                <c:pt idx="21153">
                  <c:v>1.0088387686680891</c:v>
                </c:pt>
                <c:pt idx="21154">
                  <c:v>1.0118866199329473</c:v>
                </c:pt>
                <c:pt idx="21155">
                  <c:v>1.0118866199329473</c:v>
                </c:pt>
                <c:pt idx="21156">
                  <c:v>1.0118866199329473</c:v>
                </c:pt>
                <c:pt idx="21157">
                  <c:v>1.0149344711978054</c:v>
                </c:pt>
                <c:pt idx="21158">
                  <c:v>1.0149344711978054</c:v>
                </c:pt>
                <c:pt idx="21159">
                  <c:v>1.0149344711978054</c:v>
                </c:pt>
                <c:pt idx="21160">
                  <c:v>1.0149344711978054</c:v>
                </c:pt>
                <c:pt idx="21161">
                  <c:v>1.0179823224626638</c:v>
                </c:pt>
                <c:pt idx="21162">
                  <c:v>1.0179823224626638</c:v>
                </c:pt>
                <c:pt idx="21163">
                  <c:v>1.0179823224626638</c:v>
                </c:pt>
                <c:pt idx="21164">
                  <c:v>1.0179823224626638</c:v>
                </c:pt>
                <c:pt idx="21165">
                  <c:v>1.021030173727522</c:v>
                </c:pt>
                <c:pt idx="21166">
                  <c:v>1.021030173727522</c:v>
                </c:pt>
                <c:pt idx="21167">
                  <c:v>1.021030173727522</c:v>
                </c:pt>
                <c:pt idx="21168">
                  <c:v>1.021030173727522</c:v>
                </c:pt>
                <c:pt idx="21169">
                  <c:v>1.021030173727522</c:v>
                </c:pt>
                <c:pt idx="21170">
                  <c:v>1.021030173727522</c:v>
                </c:pt>
                <c:pt idx="21171">
                  <c:v>1.021030173727522</c:v>
                </c:pt>
                <c:pt idx="21172">
                  <c:v>1.021030173727522</c:v>
                </c:pt>
                <c:pt idx="21173">
                  <c:v>1.021030173727522</c:v>
                </c:pt>
                <c:pt idx="21174">
                  <c:v>1.0240780249923802</c:v>
                </c:pt>
                <c:pt idx="21175">
                  <c:v>1.0240780249923802</c:v>
                </c:pt>
                <c:pt idx="21176">
                  <c:v>1.021030173727522</c:v>
                </c:pt>
                <c:pt idx="21177">
                  <c:v>1.0240780249923802</c:v>
                </c:pt>
                <c:pt idx="21178">
                  <c:v>1.0240780249923802</c:v>
                </c:pt>
                <c:pt idx="21179">
                  <c:v>1.0271258762572386</c:v>
                </c:pt>
                <c:pt idx="21180">
                  <c:v>1.0271258762572386</c:v>
                </c:pt>
                <c:pt idx="21181">
                  <c:v>1.0271258762572386</c:v>
                </c:pt>
                <c:pt idx="21182">
                  <c:v>1.0271258762572386</c:v>
                </c:pt>
                <c:pt idx="21183">
                  <c:v>1.0271258762572386</c:v>
                </c:pt>
                <c:pt idx="21184">
                  <c:v>1.0271258762572386</c:v>
                </c:pt>
                <c:pt idx="21185">
                  <c:v>1.0271258762572386</c:v>
                </c:pt>
                <c:pt idx="21186">
                  <c:v>1.0271258762572386</c:v>
                </c:pt>
                <c:pt idx="21187">
                  <c:v>1.0271258762572386</c:v>
                </c:pt>
                <c:pt idx="21188">
                  <c:v>1.0271258762572386</c:v>
                </c:pt>
                <c:pt idx="21189">
                  <c:v>1.0271258762572386</c:v>
                </c:pt>
                <c:pt idx="21190">
                  <c:v>1.0271258762572386</c:v>
                </c:pt>
                <c:pt idx="21191">
                  <c:v>1.0271258762572386</c:v>
                </c:pt>
                <c:pt idx="21192">
                  <c:v>1.0271258762572386</c:v>
                </c:pt>
                <c:pt idx="21193">
                  <c:v>1.0271258762572386</c:v>
                </c:pt>
                <c:pt idx="21194">
                  <c:v>1.0240780249923802</c:v>
                </c:pt>
                <c:pt idx="21195">
                  <c:v>1.0240780249923802</c:v>
                </c:pt>
                <c:pt idx="21196">
                  <c:v>1.0240780249923802</c:v>
                </c:pt>
                <c:pt idx="21197">
                  <c:v>1.0271258762572386</c:v>
                </c:pt>
                <c:pt idx="21198">
                  <c:v>1.0240780249923802</c:v>
                </c:pt>
                <c:pt idx="21199">
                  <c:v>1.0240780249923802</c:v>
                </c:pt>
                <c:pt idx="21200">
                  <c:v>1.0240780249923802</c:v>
                </c:pt>
                <c:pt idx="21201">
                  <c:v>1.0240780249923802</c:v>
                </c:pt>
                <c:pt idx="21202">
                  <c:v>1.0240780249923802</c:v>
                </c:pt>
                <c:pt idx="21203">
                  <c:v>1.0240780249923802</c:v>
                </c:pt>
                <c:pt idx="21204">
                  <c:v>1.0240780249923802</c:v>
                </c:pt>
                <c:pt idx="21205">
                  <c:v>1.0240780249923802</c:v>
                </c:pt>
                <c:pt idx="21206">
                  <c:v>1.0240780249923802</c:v>
                </c:pt>
                <c:pt idx="21207">
                  <c:v>1.0240780249923802</c:v>
                </c:pt>
                <c:pt idx="21208">
                  <c:v>1.0240780249923802</c:v>
                </c:pt>
                <c:pt idx="21209">
                  <c:v>1.0240780249923802</c:v>
                </c:pt>
                <c:pt idx="21210">
                  <c:v>1.021030173727522</c:v>
                </c:pt>
                <c:pt idx="21211">
                  <c:v>1.021030173727522</c:v>
                </c:pt>
                <c:pt idx="21212">
                  <c:v>1.021030173727522</c:v>
                </c:pt>
                <c:pt idx="21213">
                  <c:v>1.021030173727522</c:v>
                </c:pt>
                <c:pt idx="21214">
                  <c:v>1.021030173727522</c:v>
                </c:pt>
                <c:pt idx="21215">
                  <c:v>1.021030173727522</c:v>
                </c:pt>
                <c:pt idx="21216">
                  <c:v>1.021030173727522</c:v>
                </c:pt>
                <c:pt idx="21217">
                  <c:v>1.0179823224626638</c:v>
                </c:pt>
                <c:pt idx="21218">
                  <c:v>1.0179823224626638</c:v>
                </c:pt>
                <c:pt idx="21219">
                  <c:v>1.0179823224626638</c:v>
                </c:pt>
                <c:pt idx="21220">
                  <c:v>1.0179823224626638</c:v>
                </c:pt>
                <c:pt idx="21221">
                  <c:v>1.0179823224626638</c:v>
                </c:pt>
                <c:pt idx="21222">
                  <c:v>1.0179823224626638</c:v>
                </c:pt>
                <c:pt idx="21223">
                  <c:v>1.0179823224626638</c:v>
                </c:pt>
                <c:pt idx="21224">
                  <c:v>1.0149344711978054</c:v>
                </c:pt>
                <c:pt idx="21225">
                  <c:v>1.0149344711978054</c:v>
                </c:pt>
                <c:pt idx="21226">
                  <c:v>1.0149344711978054</c:v>
                </c:pt>
                <c:pt idx="21227">
                  <c:v>1.0118866199329473</c:v>
                </c:pt>
                <c:pt idx="21228">
                  <c:v>1.0118866199329473</c:v>
                </c:pt>
                <c:pt idx="21229">
                  <c:v>1.0149344711978054</c:v>
                </c:pt>
                <c:pt idx="21230">
                  <c:v>1.0118866199329473</c:v>
                </c:pt>
                <c:pt idx="21231">
                  <c:v>1.0118866199329473</c:v>
                </c:pt>
                <c:pt idx="21232">
                  <c:v>1.0118866199329473</c:v>
                </c:pt>
                <c:pt idx="21233">
                  <c:v>1.0118866199329473</c:v>
                </c:pt>
                <c:pt idx="21234">
                  <c:v>1.0118866199329473</c:v>
                </c:pt>
                <c:pt idx="21235">
                  <c:v>1.0088387686680891</c:v>
                </c:pt>
                <c:pt idx="21236">
                  <c:v>1.0088387686680891</c:v>
                </c:pt>
                <c:pt idx="21237">
                  <c:v>1.0088387686680891</c:v>
                </c:pt>
                <c:pt idx="21238">
                  <c:v>1.0088387686680891</c:v>
                </c:pt>
                <c:pt idx="21239">
                  <c:v>1.0057909174032307</c:v>
                </c:pt>
                <c:pt idx="21240">
                  <c:v>1.0057909174032307</c:v>
                </c:pt>
                <c:pt idx="21241">
                  <c:v>1.0057909174032307</c:v>
                </c:pt>
                <c:pt idx="21242">
                  <c:v>1.0027430661383725</c:v>
                </c:pt>
                <c:pt idx="21243">
                  <c:v>1.0057909174032307</c:v>
                </c:pt>
                <c:pt idx="21244">
                  <c:v>1.0057909174032307</c:v>
                </c:pt>
                <c:pt idx="21245">
                  <c:v>1.0027430661383725</c:v>
                </c:pt>
                <c:pt idx="21246">
                  <c:v>1.0027430661383725</c:v>
                </c:pt>
                <c:pt idx="21247">
                  <c:v>0.99969521487351409</c:v>
                </c:pt>
                <c:pt idx="21248">
                  <c:v>0.99969521487351409</c:v>
                </c:pt>
                <c:pt idx="21249">
                  <c:v>0.99664736360865591</c:v>
                </c:pt>
                <c:pt idx="21250">
                  <c:v>0.99664736360865591</c:v>
                </c:pt>
                <c:pt idx="21251">
                  <c:v>0.99664736360865591</c:v>
                </c:pt>
                <c:pt idx="21252">
                  <c:v>0.99664736360865591</c:v>
                </c:pt>
                <c:pt idx="21253">
                  <c:v>0.99664736360865591</c:v>
                </c:pt>
                <c:pt idx="21254">
                  <c:v>0.99664736360865591</c:v>
                </c:pt>
                <c:pt idx="21255">
                  <c:v>0.99359951234379751</c:v>
                </c:pt>
                <c:pt idx="21256">
                  <c:v>0.99359951234379751</c:v>
                </c:pt>
                <c:pt idx="21257">
                  <c:v>0.99055166107893933</c:v>
                </c:pt>
                <c:pt idx="21258">
                  <c:v>0.99055166107893933</c:v>
                </c:pt>
                <c:pt idx="21259">
                  <c:v>0.99055166107893933</c:v>
                </c:pt>
                <c:pt idx="21260">
                  <c:v>0.99055166107893933</c:v>
                </c:pt>
                <c:pt idx="21261">
                  <c:v>0.99055166107893933</c:v>
                </c:pt>
                <c:pt idx="21262">
                  <c:v>0.98750380981408115</c:v>
                </c:pt>
                <c:pt idx="21263">
                  <c:v>0.98750380981408115</c:v>
                </c:pt>
                <c:pt idx="21264">
                  <c:v>0.98750380981408115</c:v>
                </c:pt>
                <c:pt idx="21265">
                  <c:v>0.98445595854922274</c:v>
                </c:pt>
                <c:pt idx="21266">
                  <c:v>0.98445595854922274</c:v>
                </c:pt>
                <c:pt idx="21267">
                  <c:v>0.98445595854922274</c:v>
                </c:pt>
                <c:pt idx="21268">
                  <c:v>0.98140810728436456</c:v>
                </c:pt>
                <c:pt idx="21269">
                  <c:v>0.98445595854922274</c:v>
                </c:pt>
                <c:pt idx="21270">
                  <c:v>0.98140810728436456</c:v>
                </c:pt>
                <c:pt idx="21271">
                  <c:v>0.98140810728436456</c:v>
                </c:pt>
                <c:pt idx="21272">
                  <c:v>0.98140810728436456</c:v>
                </c:pt>
                <c:pt idx="21273">
                  <c:v>0.97836025601950616</c:v>
                </c:pt>
                <c:pt idx="21274">
                  <c:v>0.97836025601950616</c:v>
                </c:pt>
                <c:pt idx="21275">
                  <c:v>0.97836025601950616</c:v>
                </c:pt>
                <c:pt idx="21276">
                  <c:v>0.97836025601950616</c:v>
                </c:pt>
                <c:pt idx="21277">
                  <c:v>0.97836025601950616</c:v>
                </c:pt>
                <c:pt idx="21278">
                  <c:v>0.97531240475464798</c:v>
                </c:pt>
                <c:pt idx="21279">
                  <c:v>0.97531240475464798</c:v>
                </c:pt>
                <c:pt idx="21280">
                  <c:v>0.97226455348978968</c:v>
                </c:pt>
                <c:pt idx="21281">
                  <c:v>0.97226455348978968</c:v>
                </c:pt>
                <c:pt idx="21282">
                  <c:v>0.97226455348978968</c:v>
                </c:pt>
                <c:pt idx="21283">
                  <c:v>0.96921670222493139</c:v>
                </c:pt>
                <c:pt idx="21284">
                  <c:v>0.96921670222493139</c:v>
                </c:pt>
                <c:pt idx="21285">
                  <c:v>0.96921670222493139</c:v>
                </c:pt>
                <c:pt idx="21286">
                  <c:v>0.96921670222493139</c:v>
                </c:pt>
                <c:pt idx="21287">
                  <c:v>0.9661688509600731</c:v>
                </c:pt>
                <c:pt idx="21288">
                  <c:v>0.9661688509600731</c:v>
                </c:pt>
                <c:pt idx="21289">
                  <c:v>0.9661688509600731</c:v>
                </c:pt>
                <c:pt idx="21290">
                  <c:v>0.96312099969521492</c:v>
                </c:pt>
                <c:pt idx="21291">
                  <c:v>0.96312099969521492</c:v>
                </c:pt>
                <c:pt idx="21292">
                  <c:v>0.96312099969521492</c:v>
                </c:pt>
                <c:pt idx="21293">
                  <c:v>0.96312099969521492</c:v>
                </c:pt>
                <c:pt idx="21294">
                  <c:v>0.96312099969521492</c:v>
                </c:pt>
                <c:pt idx="21295">
                  <c:v>0.96007314843035652</c:v>
                </c:pt>
                <c:pt idx="21296">
                  <c:v>0.96007314843035652</c:v>
                </c:pt>
                <c:pt idx="21297">
                  <c:v>0.96007314843035652</c:v>
                </c:pt>
                <c:pt idx="21298">
                  <c:v>0.95702529716549833</c:v>
                </c:pt>
                <c:pt idx="21299">
                  <c:v>0.95702529716549833</c:v>
                </c:pt>
                <c:pt idx="21300">
                  <c:v>0.95702529716549833</c:v>
                </c:pt>
                <c:pt idx="21301">
                  <c:v>0.95702529716549833</c:v>
                </c:pt>
                <c:pt idx="21302">
                  <c:v>0.95702529716549833</c:v>
                </c:pt>
                <c:pt idx="21303">
                  <c:v>0.95702529716549833</c:v>
                </c:pt>
                <c:pt idx="21304">
                  <c:v>0.95397744590063993</c:v>
                </c:pt>
                <c:pt idx="21305">
                  <c:v>0.95397744590063993</c:v>
                </c:pt>
                <c:pt idx="21306">
                  <c:v>0.95397744590063993</c:v>
                </c:pt>
                <c:pt idx="21307">
                  <c:v>0.95092959463578175</c:v>
                </c:pt>
                <c:pt idx="21308">
                  <c:v>0.95092959463578175</c:v>
                </c:pt>
                <c:pt idx="21309">
                  <c:v>0.95092959463578175</c:v>
                </c:pt>
                <c:pt idx="21310">
                  <c:v>0.95092959463578175</c:v>
                </c:pt>
                <c:pt idx="21311">
                  <c:v>0.95092959463578175</c:v>
                </c:pt>
                <c:pt idx="21312">
                  <c:v>0.95092959463578175</c:v>
                </c:pt>
                <c:pt idx="21313">
                  <c:v>0.94788174337092346</c:v>
                </c:pt>
                <c:pt idx="21314">
                  <c:v>0.94788174337092346</c:v>
                </c:pt>
                <c:pt idx="21315">
                  <c:v>0.94788174337092346</c:v>
                </c:pt>
                <c:pt idx="21316">
                  <c:v>0.94788174337092346</c:v>
                </c:pt>
                <c:pt idx="21317">
                  <c:v>0.94483389210606517</c:v>
                </c:pt>
                <c:pt idx="21318">
                  <c:v>0.94483389210606517</c:v>
                </c:pt>
                <c:pt idx="21319">
                  <c:v>0.94483389210606517</c:v>
                </c:pt>
                <c:pt idx="21320">
                  <c:v>0.94483389210606517</c:v>
                </c:pt>
                <c:pt idx="21321">
                  <c:v>0.94178604084120687</c:v>
                </c:pt>
                <c:pt idx="21322">
                  <c:v>0.94178604084120687</c:v>
                </c:pt>
                <c:pt idx="21323">
                  <c:v>0.94178604084120687</c:v>
                </c:pt>
                <c:pt idx="21324">
                  <c:v>0.93873818957634869</c:v>
                </c:pt>
                <c:pt idx="21325">
                  <c:v>0.93873818957634869</c:v>
                </c:pt>
                <c:pt idx="21326">
                  <c:v>0.94178604084120687</c:v>
                </c:pt>
                <c:pt idx="21327">
                  <c:v>0.93873818957634869</c:v>
                </c:pt>
                <c:pt idx="21328">
                  <c:v>0.93873818957634869</c:v>
                </c:pt>
                <c:pt idx="21329">
                  <c:v>0.93873818957634869</c:v>
                </c:pt>
                <c:pt idx="21330">
                  <c:v>0.93873818957634869</c:v>
                </c:pt>
                <c:pt idx="21331">
                  <c:v>0.93569033831149029</c:v>
                </c:pt>
                <c:pt idx="21332">
                  <c:v>0.93569033831149029</c:v>
                </c:pt>
                <c:pt idx="21333">
                  <c:v>0.93569033831149029</c:v>
                </c:pt>
                <c:pt idx="21334">
                  <c:v>0.93569033831149029</c:v>
                </c:pt>
                <c:pt idx="21335">
                  <c:v>0.93569033831149029</c:v>
                </c:pt>
                <c:pt idx="21336">
                  <c:v>0.93569033831149029</c:v>
                </c:pt>
                <c:pt idx="21337">
                  <c:v>0.93264248704663211</c:v>
                </c:pt>
                <c:pt idx="21338">
                  <c:v>0.93264248704663211</c:v>
                </c:pt>
                <c:pt idx="21339">
                  <c:v>0.93264248704663211</c:v>
                </c:pt>
                <c:pt idx="21340">
                  <c:v>0.93264248704663211</c:v>
                </c:pt>
                <c:pt idx="21341">
                  <c:v>0.93264248704663211</c:v>
                </c:pt>
                <c:pt idx="21342">
                  <c:v>0.93264248704663211</c:v>
                </c:pt>
                <c:pt idx="21343">
                  <c:v>0.93264248704663211</c:v>
                </c:pt>
                <c:pt idx="21344">
                  <c:v>0.9295946357817737</c:v>
                </c:pt>
                <c:pt idx="21345">
                  <c:v>0.9295946357817737</c:v>
                </c:pt>
                <c:pt idx="21346">
                  <c:v>0.9295946357817737</c:v>
                </c:pt>
                <c:pt idx="21347">
                  <c:v>0.9295946357817737</c:v>
                </c:pt>
                <c:pt idx="21348">
                  <c:v>0.9295946357817737</c:v>
                </c:pt>
                <c:pt idx="21349">
                  <c:v>0.9295946357817737</c:v>
                </c:pt>
                <c:pt idx="21350">
                  <c:v>0.92654678451691552</c:v>
                </c:pt>
                <c:pt idx="21351">
                  <c:v>0.92654678451691552</c:v>
                </c:pt>
                <c:pt idx="21352">
                  <c:v>0.92654678451691552</c:v>
                </c:pt>
                <c:pt idx="21353">
                  <c:v>0.92654678451691552</c:v>
                </c:pt>
                <c:pt idx="21354">
                  <c:v>0.92654678451691552</c:v>
                </c:pt>
                <c:pt idx="21355">
                  <c:v>0.92654678451691552</c:v>
                </c:pt>
                <c:pt idx="21356">
                  <c:v>0.92654678451691552</c:v>
                </c:pt>
                <c:pt idx="21357">
                  <c:v>0.92654678451691552</c:v>
                </c:pt>
                <c:pt idx="21358">
                  <c:v>0.92654678451691552</c:v>
                </c:pt>
                <c:pt idx="21359">
                  <c:v>0.92654678451691552</c:v>
                </c:pt>
                <c:pt idx="21360">
                  <c:v>0.92654678451691552</c:v>
                </c:pt>
                <c:pt idx="21361">
                  <c:v>0.92349893325205723</c:v>
                </c:pt>
                <c:pt idx="21362">
                  <c:v>0.92654678451691552</c:v>
                </c:pt>
                <c:pt idx="21363">
                  <c:v>0.92654678451691552</c:v>
                </c:pt>
                <c:pt idx="21364">
                  <c:v>0.92654678451691552</c:v>
                </c:pt>
                <c:pt idx="21365">
                  <c:v>0.92654678451691552</c:v>
                </c:pt>
                <c:pt idx="21366">
                  <c:v>0.92654678451691552</c:v>
                </c:pt>
                <c:pt idx="21367">
                  <c:v>0.92654678451691552</c:v>
                </c:pt>
                <c:pt idx="21368">
                  <c:v>0.92654678451691552</c:v>
                </c:pt>
                <c:pt idx="21369">
                  <c:v>0.92654678451691552</c:v>
                </c:pt>
                <c:pt idx="21370">
                  <c:v>0.92654678451691552</c:v>
                </c:pt>
                <c:pt idx="21371">
                  <c:v>0.9295946357817737</c:v>
                </c:pt>
                <c:pt idx="21372">
                  <c:v>0.9295946357817737</c:v>
                </c:pt>
                <c:pt idx="21373">
                  <c:v>0.9295946357817737</c:v>
                </c:pt>
                <c:pt idx="21374">
                  <c:v>0.9295946357817737</c:v>
                </c:pt>
                <c:pt idx="21375">
                  <c:v>0.9295946357817737</c:v>
                </c:pt>
                <c:pt idx="21376">
                  <c:v>0.93264248704663211</c:v>
                </c:pt>
                <c:pt idx="21377">
                  <c:v>0.93264248704663211</c:v>
                </c:pt>
                <c:pt idx="21378">
                  <c:v>0.93264248704663211</c:v>
                </c:pt>
                <c:pt idx="21379">
                  <c:v>0.93264248704663211</c:v>
                </c:pt>
                <c:pt idx="21380">
                  <c:v>0.93264248704663211</c:v>
                </c:pt>
                <c:pt idx="21381">
                  <c:v>0.93264248704663211</c:v>
                </c:pt>
                <c:pt idx="21382">
                  <c:v>0.93569033831149029</c:v>
                </c:pt>
                <c:pt idx="21383">
                  <c:v>0.93569033831149029</c:v>
                </c:pt>
                <c:pt idx="21384">
                  <c:v>0.93873818957634869</c:v>
                </c:pt>
                <c:pt idx="21385">
                  <c:v>0.93873818957634869</c:v>
                </c:pt>
                <c:pt idx="21386">
                  <c:v>0.94178604084120687</c:v>
                </c:pt>
                <c:pt idx="21387">
                  <c:v>0.94483389210606517</c:v>
                </c:pt>
                <c:pt idx="21388">
                  <c:v>0.94483389210606517</c:v>
                </c:pt>
                <c:pt idx="21389">
                  <c:v>0.94483389210606517</c:v>
                </c:pt>
                <c:pt idx="21390">
                  <c:v>0.94788174337092346</c:v>
                </c:pt>
                <c:pt idx="21391">
                  <c:v>0.94788174337092346</c:v>
                </c:pt>
                <c:pt idx="21392">
                  <c:v>0.94788174337092346</c:v>
                </c:pt>
                <c:pt idx="21393">
                  <c:v>0.95092959463578175</c:v>
                </c:pt>
                <c:pt idx="21394">
                  <c:v>0.95397744590063993</c:v>
                </c:pt>
                <c:pt idx="21395">
                  <c:v>0.95397744590063993</c:v>
                </c:pt>
                <c:pt idx="21396">
                  <c:v>0.95702529716549833</c:v>
                </c:pt>
                <c:pt idx="21397">
                  <c:v>0.95702529716549833</c:v>
                </c:pt>
                <c:pt idx="21398">
                  <c:v>0.95702529716549833</c:v>
                </c:pt>
                <c:pt idx="21399">
                  <c:v>0.96007314843035652</c:v>
                </c:pt>
                <c:pt idx="21400">
                  <c:v>0.96007314843035652</c:v>
                </c:pt>
                <c:pt idx="21401">
                  <c:v>0.96312099969521492</c:v>
                </c:pt>
                <c:pt idx="21402">
                  <c:v>0.9661688509600731</c:v>
                </c:pt>
                <c:pt idx="21403">
                  <c:v>0.96921670222493139</c:v>
                </c:pt>
                <c:pt idx="21404">
                  <c:v>0.96921670222493139</c:v>
                </c:pt>
                <c:pt idx="21405">
                  <c:v>0.97226455348978968</c:v>
                </c:pt>
                <c:pt idx="21406">
                  <c:v>0.97531240475464798</c:v>
                </c:pt>
                <c:pt idx="21407">
                  <c:v>0.97531240475464798</c:v>
                </c:pt>
                <c:pt idx="21408">
                  <c:v>0.97836025601950616</c:v>
                </c:pt>
                <c:pt idx="21409">
                  <c:v>0.98140810728436456</c:v>
                </c:pt>
                <c:pt idx="21410">
                  <c:v>0.98140810728436456</c:v>
                </c:pt>
                <c:pt idx="21411">
                  <c:v>0.98445595854922274</c:v>
                </c:pt>
                <c:pt idx="21412">
                  <c:v>0.98750380981408115</c:v>
                </c:pt>
                <c:pt idx="21413">
                  <c:v>0.98750380981408115</c:v>
                </c:pt>
                <c:pt idx="21414">
                  <c:v>0.99055166107893933</c:v>
                </c:pt>
                <c:pt idx="21415">
                  <c:v>0.99359951234379751</c:v>
                </c:pt>
                <c:pt idx="21416">
                  <c:v>0.99359951234379751</c:v>
                </c:pt>
                <c:pt idx="21417">
                  <c:v>0.99359951234379751</c:v>
                </c:pt>
                <c:pt idx="21418">
                  <c:v>0.99664736360865591</c:v>
                </c:pt>
                <c:pt idx="21419">
                  <c:v>0.99664736360865591</c:v>
                </c:pt>
                <c:pt idx="21420">
                  <c:v>0.99969521487351409</c:v>
                </c:pt>
                <c:pt idx="21421">
                  <c:v>1.0027430661383725</c:v>
                </c:pt>
                <c:pt idx="21422">
                  <c:v>1.0057909174032307</c:v>
                </c:pt>
                <c:pt idx="21423">
                  <c:v>1.0057909174032307</c:v>
                </c:pt>
                <c:pt idx="21424">
                  <c:v>1.0088387686680891</c:v>
                </c:pt>
                <c:pt idx="21425">
                  <c:v>1.0088387686680891</c:v>
                </c:pt>
                <c:pt idx="21426">
                  <c:v>1.0088387686680891</c:v>
                </c:pt>
                <c:pt idx="21427">
                  <c:v>1.0118866199329473</c:v>
                </c:pt>
                <c:pt idx="21428">
                  <c:v>1.0118866199329473</c:v>
                </c:pt>
                <c:pt idx="21429">
                  <c:v>1.0149344711978054</c:v>
                </c:pt>
                <c:pt idx="21430">
                  <c:v>1.0149344711978054</c:v>
                </c:pt>
                <c:pt idx="21431">
                  <c:v>1.0179823224626638</c:v>
                </c:pt>
                <c:pt idx="21432">
                  <c:v>1.0179823224626638</c:v>
                </c:pt>
                <c:pt idx="21433">
                  <c:v>1.021030173727522</c:v>
                </c:pt>
                <c:pt idx="21434">
                  <c:v>1.021030173727522</c:v>
                </c:pt>
                <c:pt idx="21435">
                  <c:v>1.021030173727522</c:v>
                </c:pt>
                <c:pt idx="21436">
                  <c:v>1.0240780249923802</c:v>
                </c:pt>
                <c:pt idx="21437">
                  <c:v>1.0240780249923802</c:v>
                </c:pt>
                <c:pt idx="21438">
                  <c:v>1.0240780249923802</c:v>
                </c:pt>
                <c:pt idx="21439">
                  <c:v>1.0240780249923802</c:v>
                </c:pt>
                <c:pt idx="21440">
                  <c:v>1.0271258762572386</c:v>
                </c:pt>
                <c:pt idx="21441">
                  <c:v>1.0271258762572386</c:v>
                </c:pt>
                <c:pt idx="21442">
                  <c:v>1.0271258762572386</c:v>
                </c:pt>
                <c:pt idx="21443">
                  <c:v>1.0271258762572386</c:v>
                </c:pt>
                <c:pt idx="21444">
                  <c:v>1.0271258762572386</c:v>
                </c:pt>
                <c:pt idx="21445">
                  <c:v>1.0271258762572386</c:v>
                </c:pt>
                <c:pt idx="21446">
                  <c:v>1.0301737275220968</c:v>
                </c:pt>
                <c:pt idx="21447">
                  <c:v>1.0301737275220968</c:v>
                </c:pt>
                <c:pt idx="21448">
                  <c:v>1.0301737275220968</c:v>
                </c:pt>
                <c:pt idx="21449">
                  <c:v>1.0301737275220968</c:v>
                </c:pt>
                <c:pt idx="21450">
                  <c:v>1.0301737275220968</c:v>
                </c:pt>
                <c:pt idx="21451">
                  <c:v>1.0301737275220968</c:v>
                </c:pt>
                <c:pt idx="21452">
                  <c:v>1.0301737275220968</c:v>
                </c:pt>
                <c:pt idx="21453">
                  <c:v>1.0301737275220968</c:v>
                </c:pt>
                <c:pt idx="21454">
                  <c:v>1.0332215787869552</c:v>
                </c:pt>
                <c:pt idx="21455">
                  <c:v>1.0332215787869552</c:v>
                </c:pt>
                <c:pt idx="21456">
                  <c:v>1.0332215787869552</c:v>
                </c:pt>
                <c:pt idx="21457">
                  <c:v>1.0332215787869552</c:v>
                </c:pt>
                <c:pt idx="21458">
                  <c:v>1.0332215787869552</c:v>
                </c:pt>
                <c:pt idx="21459">
                  <c:v>1.0332215787869552</c:v>
                </c:pt>
                <c:pt idx="21460">
                  <c:v>1.0332215787869552</c:v>
                </c:pt>
                <c:pt idx="21461">
                  <c:v>1.0332215787869552</c:v>
                </c:pt>
                <c:pt idx="21462">
                  <c:v>1.0301737275220968</c:v>
                </c:pt>
                <c:pt idx="21463">
                  <c:v>1.0301737275220968</c:v>
                </c:pt>
                <c:pt idx="21464">
                  <c:v>1.0301737275220968</c:v>
                </c:pt>
                <c:pt idx="21465">
                  <c:v>1.0332215787869552</c:v>
                </c:pt>
                <c:pt idx="21466">
                  <c:v>1.0301737275220968</c:v>
                </c:pt>
                <c:pt idx="21467">
                  <c:v>1.0301737275220968</c:v>
                </c:pt>
                <c:pt idx="21468">
                  <c:v>1.0301737275220968</c:v>
                </c:pt>
                <c:pt idx="21469">
                  <c:v>1.0301737275220968</c:v>
                </c:pt>
                <c:pt idx="21470">
                  <c:v>1.0301737275220968</c:v>
                </c:pt>
                <c:pt idx="21471">
                  <c:v>1.0301737275220968</c:v>
                </c:pt>
                <c:pt idx="21472">
                  <c:v>1.0301737275220968</c:v>
                </c:pt>
                <c:pt idx="21473">
                  <c:v>1.0271258762572386</c:v>
                </c:pt>
                <c:pt idx="21474">
                  <c:v>1.0271258762572386</c:v>
                </c:pt>
                <c:pt idx="21475">
                  <c:v>1.0271258762572386</c:v>
                </c:pt>
                <c:pt idx="21476">
                  <c:v>1.0271258762572386</c:v>
                </c:pt>
                <c:pt idx="21477">
                  <c:v>1.0271258762572386</c:v>
                </c:pt>
                <c:pt idx="21478">
                  <c:v>1.0271258762572386</c:v>
                </c:pt>
                <c:pt idx="21479">
                  <c:v>1.0271258762572386</c:v>
                </c:pt>
                <c:pt idx="21480">
                  <c:v>1.0271258762572386</c:v>
                </c:pt>
                <c:pt idx="21481">
                  <c:v>1.0271258762572386</c:v>
                </c:pt>
                <c:pt idx="21482">
                  <c:v>1.0240780249923802</c:v>
                </c:pt>
                <c:pt idx="21483">
                  <c:v>1.0240780249923802</c:v>
                </c:pt>
                <c:pt idx="21484">
                  <c:v>1.0240780249923802</c:v>
                </c:pt>
                <c:pt idx="21485">
                  <c:v>1.021030173727522</c:v>
                </c:pt>
                <c:pt idx="21486">
                  <c:v>1.021030173727522</c:v>
                </c:pt>
                <c:pt idx="21487">
                  <c:v>1.021030173727522</c:v>
                </c:pt>
                <c:pt idx="21488">
                  <c:v>1.021030173727522</c:v>
                </c:pt>
                <c:pt idx="21489">
                  <c:v>1.021030173727522</c:v>
                </c:pt>
                <c:pt idx="21490">
                  <c:v>1.021030173727522</c:v>
                </c:pt>
                <c:pt idx="21491">
                  <c:v>1.021030173727522</c:v>
                </c:pt>
                <c:pt idx="21492">
                  <c:v>1.0179823224626638</c:v>
                </c:pt>
                <c:pt idx="21493">
                  <c:v>1.0179823224626638</c:v>
                </c:pt>
                <c:pt idx="21494">
                  <c:v>1.0179823224626638</c:v>
                </c:pt>
                <c:pt idx="21495">
                  <c:v>1.0179823224626638</c:v>
                </c:pt>
                <c:pt idx="21496">
                  <c:v>1.0149344711978054</c:v>
                </c:pt>
                <c:pt idx="21497">
                  <c:v>1.0149344711978054</c:v>
                </c:pt>
                <c:pt idx="21498">
                  <c:v>1.0149344711978054</c:v>
                </c:pt>
                <c:pt idx="21499">
                  <c:v>1.0149344711978054</c:v>
                </c:pt>
                <c:pt idx="21500">
                  <c:v>1.0149344711978054</c:v>
                </c:pt>
                <c:pt idx="21501">
                  <c:v>1.0149344711978054</c:v>
                </c:pt>
                <c:pt idx="21502">
                  <c:v>1.0149344711978054</c:v>
                </c:pt>
                <c:pt idx="21503">
                  <c:v>1.0118866199329473</c:v>
                </c:pt>
                <c:pt idx="21504">
                  <c:v>1.0088387686680891</c:v>
                </c:pt>
                <c:pt idx="21505">
                  <c:v>1.0118866199329473</c:v>
                </c:pt>
                <c:pt idx="21506">
                  <c:v>1.0088387686680891</c:v>
                </c:pt>
                <c:pt idx="21507">
                  <c:v>1.0088387686680891</c:v>
                </c:pt>
                <c:pt idx="21508">
                  <c:v>1.0088387686680891</c:v>
                </c:pt>
                <c:pt idx="21509">
                  <c:v>1.0057909174032307</c:v>
                </c:pt>
                <c:pt idx="21510">
                  <c:v>1.0057909174032307</c:v>
                </c:pt>
                <c:pt idx="21511">
                  <c:v>1.0057909174032307</c:v>
                </c:pt>
                <c:pt idx="21512">
                  <c:v>1.0057909174032307</c:v>
                </c:pt>
                <c:pt idx="21513">
                  <c:v>1.0027430661383725</c:v>
                </c:pt>
                <c:pt idx="21514">
                  <c:v>1.0027430661383725</c:v>
                </c:pt>
                <c:pt idx="21515">
                  <c:v>0.99969521487351409</c:v>
                </c:pt>
                <c:pt idx="21516">
                  <c:v>1.0027430661383725</c:v>
                </c:pt>
                <c:pt idx="21517">
                  <c:v>1.0027430661383725</c:v>
                </c:pt>
                <c:pt idx="21518">
                  <c:v>0.99969521487351409</c:v>
                </c:pt>
                <c:pt idx="21519">
                  <c:v>0.99969521487351409</c:v>
                </c:pt>
                <c:pt idx="21520">
                  <c:v>0.99664736360865591</c:v>
                </c:pt>
                <c:pt idx="21521">
                  <c:v>0.99664736360865591</c:v>
                </c:pt>
                <c:pt idx="21522">
                  <c:v>0.99664736360865591</c:v>
                </c:pt>
                <c:pt idx="21523">
                  <c:v>0.99664736360865591</c:v>
                </c:pt>
                <c:pt idx="21524">
                  <c:v>0.99664736360865591</c:v>
                </c:pt>
                <c:pt idx="21525">
                  <c:v>0.99359951234379751</c:v>
                </c:pt>
                <c:pt idx="21526">
                  <c:v>0.99359951234379751</c:v>
                </c:pt>
                <c:pt idx="21527">
                  <c:v>0.99359951234379751</c:v>
                </c:pt>
                <c:pt idx="21528">
                  <c:v>0.99359951234379751</c:v>
                </c:pt>
                <c:pt idx="21529">
                  <c:v>0.99359951234379751</c:v>
                </c:pt>
                <c:pt idx="21530">
                  <c:v>0.99055166107893933</c:v>
                </c:pt>
                <c:pt idx="21531">
                  <c:v>0.99055166107893933</c:v>
                </c:pt>
                <c:pt idx="21532">
                  <c:v>0.98750380981408115</c:v>
                </c:pt>
                <c:pt idx="21533">
                  <c:v>0.98750380981408115</c:v>
                </c:pt>
                <c:pt idx="21534">
                  <c:v>0.98750380981408115</c:v>
                </c:pt>
                <c:pt idx="21535">
                  <c:v>0.98750380981408115</c:v>
                </c:pt>
                <c:pt idx="21536">
                  <c:v>0.98750380981408115</c:v>
                </c:pt>
                <c:pt idx="21537">
                  <c:v>0.98445595854922274</c:v>
                </c:pt>
                <c:pt idx="21538">
                  <c:v>0.98445595854922274</c:v>
                </c:pt>
                <c:pt idx="21539">
                  <c:v>0.98445595854922274</c:v>
                </c:pt>
                <c:pt idx="21540">
                  <c:v>0.98445595854922274</c:v>
                </c:pt>
                <c:pt idx="21541">
                  <c:v>0.98140810728436456</c:v>
                </c:pt>
                <c:pt idx="21542">
                  <c:v>0.98140810728436456</c:v>
                </c:pt>
                <c:pt idx="21543">
                  <c:v>0.98140810728436456</c:v>
                </c:pt>
                <c:pt idx="21544">
                  <c:v>0.97836025601950616</c:v>
                </c:pt>
                <c:pt idx="21545">
                  <c:v>0.97836025601950616</c:v>
                </c:pt>
                <c:pt idx="21546">
                  <c:v>0.97836025601950616</c:v>
                </c:pt>
                <c:pt idx="21547">
                  <c:v>0.97836025601950616</c:v>
                </c:pt>
                <c:pt idx="21548">
                  <c:v>0.97836025601950616</c:v>
                </c:pt>
                <c:pt idx="21549">
                  <c:v>0.97531240475464798</c:v>
                </c:pt>
                <c:pt idx="21550">
                  <c:v>0.97531240475464798</c:v>
                </c:pt>
                <c:pt idx="21551">
                  <c:v>0.97531240475464798</c:v>
                </c:pt>
                <c:pt idx="21552">
                  <c:v>0.97226455348978968</c:v>
                </c:pt>
                <c:pt idx="21553">
                  <c:v>0.97226455348978968</c:v>
                </c:pt>
                <c:pt idx="21554">
                  <c:v>0.97226455348978968</c:v>
                </c:pt>
                <c:pt idx="21555">
                  <c:v>0.97226455348978968</c:v>
                </c:pt>
                <c:pt idx="21556">
                  <c:v>0.97226455348978968</c:v>
                </c:pt>
                <c:pt idx="21557">
                  <c:v>0.96921670222493139</c:v>
                </c:pt>
                <c:pt idx="21558">
                  <c:v>0.96921670222493139</c:v>
                </c:pt>
                <c:pt idx="21559">
                  <c:v>0.96921670222493139</c:v>
                </c:pt>
                <c:pt idx="21560">
                  <c:v>0.9661688509600731</c:v>
                </c:pt>
                <c:pt idx="21561">
                  <c:v>0.9661688509600731</c:v>
                </c:pt>
                <c:pt idx="21562">
                  <c:v>0.9661688509600731</c:v>
                </c:pt>
                <c:pt idx="21563">
                  <c:v>0.9661688509600731</c:v>
                </c:pt>
                <c:pt idx="21564">
                  <c:v>0.9661688509600731</c:v>
                </c:pt>
                <c:pt idx="21565">
                  <c:v>0.96312099969521492</c:v>
                </c:pt>
                <c:pt idx="21566">
                  <c:v>0.96312099969521492</c:v>
                </c:pt>
                <c:pt idx="21567">
                  <c:v>0.96312099969521492</c:v>
                </c:pt>
                <c:pt idx="21568">
                  <c:v>0.96007314843035652</c:v>
                </c:pt>
                <c:pt idx="21569">
                  <c:v>0.96007314843035652</c:v>
                </c:pt>
                <c:pt idx="21570">
                  <c:v>0.96007314843035652</c:v>
                </c:pt>
                <c:pt idx="21571">
                  <c:v>0.95702529716549833</c:v>
                </c:pt>
                <c:pt idx="21572">
                  <c:v>0.95702529716549833</c:v>
                </c:pt>
                <c:pt idx="21573">
                  <c:v>0.95702529716549833</c:v>
                </c:pt>
                <c:pt idx="21574">
                  <c:v>0.95702529716549833</c:v>
                </c:pt>
                <c:pt idx="21575">
                  <c:v>0.95702529716549833</c:v>
                </c:pt>
                <c:pt idx="21576">
                  <c:v>0.95702529716549833</c:v>
                </c:pt>
                <c:pt idx="21577">
                  <c:v>0.95702529716549833</c:v>
                </c:pt>
                <c:pt idx="21578">
                  <c:v>0.95397744590063993</c:v>
                </c:pt>
                <c:pt idx="21579">
                  <c:v>0.95397744590063993</c:v>
                </c:pt>
                <c:pt idx="21580">
                  <c:v>0.95397744590063993</c:v>
                </c:pt>
                <c:pt idx="21581">
                  <c:v>0.95397744590063993</c:v>
                </c:pt>
                <c:pt idx="21582">
                  <c:v>0.95092959463578175</c:v>
                </c:pt>
                <c:pt idx="21583">
                  <c:v>0.95092959463578175</c:v>
                </c:pt>
                <c:pt idx="21584">
                  <c:v>0.95092959463578175</c:v>
                </c:pt>
                <c:pt idx="21585">
                  <c:v>0.95092959463578175</c:v>
                </c:pt>
                <c:pt idx="21586">
                  <c:v>0.94788174337092346</c:v>
                </c:pt>
                <c:pt idx="21587">
                  <c:v>0.94788174337092346</c:v>
                </c:pt>
                <c:pt idx="21588">
                  <c:v>0.94788174337092346</c:v>
                </c:pt>
                <c:pt idx="21589">
                  <c:v>0.94788174337092346</c:v>
                </c:pt>
                <c:pt idx="21590">
                  <c:v>0.94788174337092346</c:v>
                </c:pt>
                <c:pt idx="21591">
                  <c:v>0.94788174337092346</c:v>
                </c:pt>
                <c:pt idx="21592">
                  <c:v>0.94483389210606517</c:v>
                </c:pt>
                <c:pt idx="21593">
                  <c:v>0.94483389210606517</c:v>
                </c:pt>
                <c:pt idx="21594">
                  <c:v>0.94483389210606517</c:v>
                </c:pt>
                <c:pt idx="21595">
                  <c:v>0.94483389210606517</c:v>
                </c:pt>
                <c:pt idx="21596">
                  <c:v>0.94178604084120687</c:v>
                </c:pt>
                <c:pt idx="21597">
                  <c:v>0.94178604084120687</c:v>
                </c:pt>
                <c:pt idx="21598">
                  <c:v>0.94178604084120687</c:v>
                </c:pt>
                <c:pt idx="21599">
                  <c:v>0.94178604084120687</c:v>
                </c:pt>
                <c:pt idx="21600">
                  <c:v>0.94178604084120687</c:v>
                </c:pt>
                <c:pt idx="21601">
                  <c:v>0.93873818957634869</c:v>
                </c:pt>
                <c:pt idx="21602">
                  <c:v>0.93873818957634869</c:v>
                </c:pt>
                <c:pt idx="21603">
                  <c:v>0.93873818957634869</c:v>
                </c:pt>
                <c:pt idx="21604">
                  <c:v>0.93873818957634869</c:v>
                </c:pt>
                <c:pt idx="21605">
                  <c:v>0.93873818957634869</c:v>
                </c:pt>
                <c:pt idx="21606">
                  <c:v>0.93873818957634869</c:v>
                </c:pt>
                <c:pt idx="21607">
                  <c:v>0.93873818957634869</c:v>
                </c:pt>
                <c:pt idx="21608">
                  <c:v>0.93569033831149029</c:v>
                </c:pt>
                <c:pt idx="21609">
                  <c:v>0.93569033831149029</c:v>
                </c:pt>
                <c:pt idx="21610">
                  <c:v>0.93569033831149029</c:v>
                </c:pt>
                <c:pt idx="21611">
                  <c:v>0.93569033831149029</c:v>
                </c:pt>
                <c:pt idx="21612">
                  <c:v>0.93569033831149029</c:v>
                </c:pt>
                <c:pt idx="21613">
                  <c:v>0.93569033831149029</c:v>
                </c:pt>
                <c:pt idx="21614">
                  <c:v>0.93569033831149029</c:v>
                </c:pt>
                <c:pt idx="21615">
                  <c:v>0.93264248704663211</c:v>
                </c:pt>
                <c:pt idx="21616">
                  <c:v>0.93264248704663211</c:v>
                </c:pt>
                <c:pt idx="21617">
                  <c:v>0.93264248704663211</c:v>
                </c:pt>
                <c:pt idx="21618">
                  <c:v>0.93264248704663211</c:v>
                </c:pt>
                <c:pt idx="21619">
                  <c:v>0.93264248704663211</c:v>
                </c:pt>
                <c:pt idx="21620">
                  <c:v>0.93264248704663211</c:v>
                </c:pt>
                <c:pt idx="21621">
                  <c:v>0.93264248704663211</c:v>
                </c:pt>
                <c:pt idx="21622">
                  <c:v>0.93264248704663211</c:v>
                </c:pt>
                <c:pt idx="21623">
                  <c:v>0.93264248704663211</c:v>
                </c:pt>
                <c:pt idx="21624">
                  <c:v>0.9295946357817737</c:v>
                </c:pt>
                <c:pt idx="21625">
                  <c:v>0.9295946357817737</c:v>
                </c:pt>
                <c:pt idx="21626">
                  <c:v>0.9295946357817737</c:v>
                </c:pt>
                <c:pt idx="21627">
                  <c:v>0.9295946357817737</c:v>
                </c:pt>
                <c:pt idx="21628">
                  <c:v>0.9295946357817737</c:v>
                </c:pt>
                <c:pt idx="21629">
                  <c:v>0.9295946357817737</c:v>
                </c:pt>
                <c:pt idx="21630">
                  <c:v>0.9295946357817737</c:v>
                </c:pt>
                <c:pt idx="21631">
                  <c:v>0.9295946357817737</c:v>
                </c:pt>
                <c:pt idx="21632">
                  <c:v>0.92654678451691552</c:v>
                </c:pt>
                <c:pt idx="21633">
                  <c:v>0.9295946357817737</c:v>
                </c:pt>
                <c:pt idx="21634">
                  <c:v>0.92654678451691552</c:v>
                </c:pt>
                <c:pt idx="21635">
                  <c:v>0.92654678451691552</c:v>
                </c:pt>
                <c:pt idx="21636">
                  <c:v>0.92654678451691552</c:v>
                </c:pt>
                <c:pt idx="21637">
                  <c:v>0.92654678451691552</c:v>
                </c:pt>
                <c:pt idx="21638">
                  <c:v>0.92654678451691552</c:v>
                </c:pt>
                <c:pt idx="21639">
                  <c:v>0.92654678451691552</c:v>
                </c:pt>
                <c:pt idx="21640">
                  <c:v>0.92654678451691552</c:v>
                </c:pt>
                <c:pt idx="21641">
                  <c:v>0.92654678451691552</c:v>
                </c:pt>
                <c:pt idx="21642">
                  <c:v>0.92654678451691552</c:v>
                </c:pt>
                <c:pt idx="21643">
                  <c:v>0.92349893325205723</c:v>
                </c:pt>
                <c:pt idx="21644">
                  <c:v>0.92654678451691552</c:v>
                </c:pt>
                <c:pt idx="21645">
                  <c:v>0.92654678451691552</c:v>
                </c:pt>
                <c:pt idx="21646">
                  <c:v>0.92349893325205723</c:v>
                </c:pt>
                <c:pt idx="21647">
                  <c:v>0.92349893325205723</c:v>
                </c:pt>
                <c:pt idx="21648">
                  <c:v>0.92349893325205723</c:v>
                </c:pt>
                <c:pt idx="21649">
                  <c:v>0.92349893325205723</c:v>
                </c:pt>
                <c:pt idx="21650">
                  <c:v>0.92349893325205723</c:v>
                </c:pt>
                <c:pt idx="21651">
                  <c:v>0.92349893325205723</c:v>
                </c:pt>
                <c:pt idx="21652">
                  <c:v>0.92349893325205723</c:v>
                </c:pt>
                <c:pt idx="21653">
                  <c:v>0.92349893325205723</c:v>
                </c:pt>
                <c:pt idx="21654">
                  <c:v>0.92349893325205723</c:v>
                </c:pt>
                <c:pt idx="21655">
                  <c:v>0.92349893325205723</c:v>
                </c:pt>
                <c:pt idx="21656">
                  <c:v>0.92349893325205723</c:v>
                </c:pt>
                <c:pt idx="21657">
                  <c:v>0.92349893325205723</c:v>
                </c:pt>
                <c:pt idx="21658">
                  <c:v>0.92349893325205723</c:v>
                </c:pt>
                <c:pt idx="21659">
                  <c:v>0.92349893325205723</c:v>
                </c:pt>
                <c:pt idx="21660">
                  <c:v>0.92349893325205723</c:v>
                </c:pt>
                <c:pt idx="21661">
                  <c:v>0.92349893325205723</c:v>
                </c:pt>
                <c:pt idx="21662">
                  <c:v>0.92045108198719894</c:v>
                </c:pt>
                <c:pt idx="21663">
                  <c:v>0.92349893325205723</c:v>
                </c:pt>
                <c:pt idx="21664">
                  <c:v>0.92349893325205723</c:v>
                </c:pt>
                <c:pt idx="21665">
                  <c:v>0.92349893325205723</c:v>
                </c:pt>
                <c:pt idx="21666">
                  <c:v>0.92349893325205723</c:v>
                </c:pt>
                <c:pt idx="21667">
                  <c:v>0.92349893325205723</c:v>
                </c:pt>
                <c:pt idx="21668">
                  <c:v>0.92349893325205723</c:v>
                </c:pt>
                <c:pt idx="21669">
                  <c:v>0.92349893325205723</c:v>
                </c:pt>
                <c:pt idx="21670">
                  <c:v>0.92349893325205723</c:v>
                </c:pt>
                <c:pt idx="21671">
                  <c:v>0.92349893325205723</c:v>
                </c:pt>
                <c:pt idx="21672">
                  <c:v>0.92045108198719894</c:v>
                </c:pt>
                <c:pt idx="21673">
                  <c:v>0.92349893325205723</c:v>
                </c:pt>
                <c:pt idx="21674">
                  <c:v>0.92045108198719894</c:v>
                </c:pt>
                <c:pt idx="21675">
                  <c:v>0.92349893325205723</c:v>
                </c:pt>
                <c:pt idx="21676">
                  <c:v>0.92349893325205723</c:v>
                </c:pt>
                <c:pt idx="21677">
                  <c:v>0.92045108198719894</c:v>
                </c:pt>
                <c:pt idx="21678">
                  <c:v>0.92045108198719894</c:v>
                </c:pt>
                <c:pt idx="21679">
                  <c:v>0.92349893325205723</c:v>
                </c:pt>
                <c:pt idx="21680">
                  <c:v>0.92349893325205723</c:v>
                </c:pt>
                <c:pt idx="21681">
                  <c:v>0.92045108198719894</c:v>
                </c:pt>
                <c:pt idx="21682">
                  <c:v>0.92045108198719894</c:v>
                </c:pt>
                <c:pt idx="21683">
                  <c:v>0.92045108198719894</c:v>
                </c:pt>
                <c:pt idx="21684">
                  <c:v>0.92349893325205723</c:v>
                </c:pt>
                <c:pt idx="21685">
                  <c:v>0.92349893325205723</c:v>
                </c:pt>
                <c:pt idx="21686">
                  <c:v>0.92349893325205723</c:v>
                </c:pt>
                <c:pt idx="21687">
                  <c:v>0.92045108198719894</c:v>
                </c:pt>
                <c:pt idx="21688">
                  <c:v>0.92045108198719894</c:v>
                </c:pt>
                <c:pt idx="21689">
                  <c:v>0.92045108198719894</c:v>
                </c:pt>
                <c:pt idx="21690">
                  <c:v>0.92045108198719894</c:v>
                </c:pt>
                <c:pt idx="21691">
                  <c:v>0.92045108198719894</c:v>
                </c:pt>
                <c:pt idx="21692">
                  <c:v>0.92045108198719894</c:v>
                </c:pt>
                <c:pt idx="21693">
                  <c:v>0.92045108198719894</c:v>
                </c:pt>
                <c:pt idx="21694">
                  <c:v>0.92045108198719894</c:v>
                </c:pt>
                <c:pt idx="21695">
                  <c:v>0.92045108198719894</c:v>
                </c:pt>
                <c:pt idx="21696">
                  <c:v>0.92045108198719894</c:v>
                </c:pt>
                <c:pt idx="21697">
                  <c:v>0.92045108198719894</c:v>
                </c:pt>
                <c:pt idx="21698">
                  <c:v>0.92045108198719894</c:v>
                </c:pt>
                <c:pt idx="21699">
                  <c:v>0.92045108198719894</c:v>
                </c:pt>
                <c:pt idx="21700">
                  <c:v>0.92045108198719894</c:v>
                </c:pt>
                <c:pt idx="21701">
                  <c:v>0.92045108198719894</c:v>
                </c:pt>
                <c:pt idx="21702">
                  <c:v>0.91740323072234065</c:v>
                </c:pt>
                <c:pt idx="21703">
                  <c:v>0.92045108198719894</c:v>
                </c:pt>
                <c:pt idx="21704">
                  <c:v>0.92045108198719894</c:v>
                </c:pt>
                <c:pt idx="21705">
                  <c:v>0.92045108198719894</c:v>
                </c:pt>
                <c:pt idx="21706">
                  <c:v>0.92045108198719894</c:v>
                </c:pt>
                <c:pt idx="21707">
                  <c:v>0.91740323072234065</c:v>
                </c:pt>
                <c:pt idx="21708">
                  <c:v>0.91740323072234065</c:v>
                </c:pt>
                <c:pt idx="21709">
                  <c:v>0.92045108198719894</c:v>
                </c:pt>
                <c:pt idx="21710">
                  <c:v>0.92045108198719894</c:v>
                </c:pt>
                <c:pt idx="21711">
                  <c:v>0.92045108198719894</c:v>
                </c:pt>
                <c:pt idx="21712">
                  <c:v>0.92045108198719894</c:v>
                </c:pt>
                <c:pt idx="21713">
                  <c:v>0.92045108198719894</c:v>
                </c:pt>
                <c:pt idx="21714">
                  <c:v>0.92045108198719894</c:v>
                </c:pt>
                <c:pt idx="21715">
                  <c:v>0.92045108198719894</c:v>
                </c:pt>
                <c:pt idx="21716">
                  <c:v>0.92045108198719894</c:v>
                </c:pt>
                <c:pt idx="21717">
                  <c:v>0.91740323072234065</c:v>
                </c:pt>
                <c:pt idx="21718">
                  <c:v>0.92045108198719894</c:v>
                </c:pt>
                <c:pt idx="21719">
                  <c:v>0.91740323072234065</c:v>
                </c:pt>
                <c:pt idx="21720">
                  <c:v>0.92045108198719894</c:v>
                </c:pt>
                <c:pt idx="21721">
                  <c:v>0.92045108198719894</c:v>
                </c:pt>
                <c:pt idx="21722">
                  <c:v>0.92045108198719894</c:v>
                </c:pt>
                <c:pt idx="21723">
                  <c:v>0.92045108198719894</c:v>
                </c:pt>
                <c:pt idx="21724">
                  <c:v>0.91740323072234065</c:v>
                </c:pt>
                <c:pt idx="21725">
                  <c:v>0.91740323072234065</c:v>
                </c:pt>
                <c:pt idx="21726">
                  <c:v>0.91740323072234065</c:v>
                </c:pt>
                <c:pt idx="21727">
                  <c:v>0.91740323072234065</c:v>
                </c:pt>
                <c:pt idx="21728">
                  <c:v>0.91740323072234065</c:v>
                </c:pt>
                <c:pt idx="21729">
                  <c:v>0.91740323072234065</c:v>
                </c:pt>
                <c:pt idx="21730">
                  <c:v>0.91740323072234065</c:v>
                </c:pt>
                <c:pt idx="21731">
                  <c:v>0.91740323072234065</c:v>
                </c:pt>
                <c:pt idx="21732">
                  <c:v>0.91740323072234065</c:v>
                </c:pt>
                <c:pt idx="21733">
                  <c:v>0.91740323072234065</c:v>
                </c:pt>
                <c:pt idx="21734">
                  <c:v>0.91740323072234065</c:v>
                </c:pt>
                <c:pt idx="21735">
                  <c:v>0.91740323072234065</c:v>
                </c:pt>
                <c:pt idx="21736">
                  <c:v>0.91740323072234065</c:v>
                </c:pt>
                <c:pt idx="21737">
                  <c:v>0.91740323072234065</c:v>
                </c:pt>
                <c:pt idx="21738">
                  <c:v>0.91740323072234065</c:v>
                </c:pt>
                <c:pt idx="21739">
                  <c:v>0.91740323072234065</c:v>
                </c:pt>
                <c:pt idx="21740">
                  <c:v>0.91740323072234065</c:v>
                </c:pt>
                <c:pt idx="21741">
                  <c:v>0.91740323072234065</c:v>
                </c:pt>
                <c:pt idx="21742">
                  <c:v>0.91740323072234065</c:v>
                </c:pt>
                <c:pt idx="21743">
                  <c:v>0.91740323072234065</c:v>
                </c:pt>
                <c:pt idx="21744">
                  <c:v>0.91740323072234065</c:v>
                </c:pt>
                <c:pt idx="21745">
                  <c:v>0.91740323072234065</c:v>
                </c:pt>
                <c:pt idx="21746">
                  <c:v>0.91740323072234065</c:v>
                </c:pt>
                <c:pt idx="21747">
                  <c:v>0.91740323072234065</c:v>
                </c:pt>
                <c:pt idx="21748">
                  <c:v>0.91740323072234065</c:v>
                </c:pt>
                <c:pt idx="21749">
                  <c:v>0.91740323072234065</c:v>
                </c:pt>
                <c:pt idx="21750">
                  <c:v>0.91740323072234065</c:v>
                </c:pt>
                <c:pt idx="21751">
                  <c:v>0.91740323072234065</c:v>
                </c:pt>
                <c:pt idx="21752">
                  <c:v>0.91740323072234065</c:v>
                </c:pt>
                <c:pt idx="21753">
                  <c:v>0.91740323072234065</c:v>
                </c:pt>
                <c:pt idx="21754">
                  <c:v>0.91435537945748246</c:v>
                </c:pt>
                <c:pt idx="21755">
                  <c:v>0.91435537945748246</c:v>
                </c:pt>
                <c:pt idx="21756">
                  <c:v>0.91740323072234065</c:v>
                </c:pt>
                <c:pt idx="21757">
                  <c:v>0.91435537945748246</c:v>
                </c:pt>
                <c:pt idx="21758">
                  <c:v>0.91435537945748246</c:v>
                </c:pt>
                <c:pt idx="21759">
                  <c:v>0.91435537945748246</c:v>
                </c:pt>
                <c:pt idx="21760">
                  <c:v>0.91740323072234065</c:v>
                </c:pt>
                <c:pt idx="21761">
                  <c:v>0.91740323072234065</c:v>
                </c:pt>
                <c:pt idx="21762">
                  <c:v>0.91740323072234065</c:v>
                </c:pt>
                <c:pt idx="21763">
                  <c:v>0.91740323072234065</c:v>
                </c:pt>
                <c:pt idx="21764">
                  <c:v>0.91740323072234065</c:v>
                </c:pt>
                <c:pt idx="21765">
                  <c:v>0.91740323072234065</c:v>
                </c:pt>
                <c:pt idx="21766">
                  <c:v>0.91740323072234065</c:v>
                </c:pt>
                <c:pt idx="21767">
                  <c:v>0.92045108198719894</c:v>
                </c:pt>
                <c:pt idx="21768">
                  <c:v>0.92045108198719894</c:v>
                </c:pt>
                <c:pt idx="21769">
                  <c:v>0.92045108198719894</c:v>
                </c:pt>
                <c:pt idx="21770">
                  <c:v>0.92045108198719894</c:v>
                </c:pt>
                <c:pt idx="21771">
                  <c:v>0.92045108198719894</c:v>
                </c:pt>
                <c:pt idx="21772">
                  <c:v>0.92349893325205723</c:v>
                </c:pt>
                <c:pt idx="21773">
                  <c:v>0.92349893325205723</c:v>
                </c:pt>
                <c:pt idx="21774">
                  <c:v>0.92349893325205723</c:v>
                </c:pt>
                <c:pt idx="21775">
                  <c:v>0.92349893325205723</c:v>
                </c:pt>
                <c:pt idx="21776">
                  <c:v>0.92654678451691552</c:v>
                </c:pt>
                <c:pt idx="21777">
                  <c:v>0.92654678451691552</c:v>
                </c:pt>
                <c:pt idx="21778">
                  <c:v>0.9295946357817737</c:v>
                </c:pt>
                <c:pt idx="21779">
                  <c:v>0.9295946357817737</c:v>
                </c:pt>
                <c:pt idx="21780">
                  <c:v>0.9295946357817737</c:v>
                </c:pt>
                <c:pt idx="21781">
                  <c:v>0.93264248704663211</c:v>
                </c:pt>
                <c:pt idx="21782">
                  <c:v>0.93264248704663211</c:v>
                </c:pt>
                <c:pt idx="21783">
                  <c:v>0.93569033831149029</c:v>
                </c:pt>
                <c:pt idx="21784">
                  <c:v>0.93569033831149029</c:v>
                </c:pt>
                <c:pt idx="21785">
                  <c:v>0.93873818957634869</c:v>
                </c:pt>
                <c:pt idx="21786">
                  <c:v>0.94178604084120687</c:v>
                </c:pt>
                <c:pt idx="21787">
                  <c:v>0.94178604084120687</c:v>
                </c:pt>
                <c:pt idx="21788">
                  <c:v>0.94178604084120687</c:v>
                </c:pt>
                <c:pt idx="21789">
                  <c:v>0.94483389210606517</c:v>
                </c:pt>
                <c:pt idx="21790">
                  <c:v>0.94788174337092346</c:v>
                </c:pt>
                <c:pt idx="21791">
                  <c:v>0.94788174337092346</c:v>
                </c:pt>
                <c:pt idx="21792">
                  <c:v>0.95092959463578175</c:v>
                </c:pt>
                <c:pt idx="21793">
                  <c:v>0.95397744590063993</c:v>
                </c:pt>
                <c:pt idx="21794">
                  <c:v>0.95397744590063993</c:v>
                </c:pt>
                <c:pt idx="21795">
                  <c:v>0.95702529716549833</c:v>
                </c:pt>
                <c:pt idx="21796">
                  <c:v>0.96007314843035652</c:v>
                </c:pt>
                <c:pt idx="21797">
                  <c:v>0.96312099969521492</c:v>
                </c:pt>
                <c:pt idx="21798">
                  <c:v>0.9661688509600731</c:v>
                </c:pt>
                <c:pt idx="21799">
                  <c:v>0.9661688509600731</c:v>
                </c:pt>
                <c:pt idx="21800">
                  <c:v>0.96921670222493139</c:v>
                </c:pt>
                <c:pt idx="21801">
                  <c:v>0.97226455348978968</c:v>
                </c:pt>
                <c:pt idx="21802">
                  <c:v>0.97531240475464798</c:v>
                </c:pt>
                <c:pt idx="21803">
                  <c:v>0.97836025601950616</c:v>
                </c:pt>
                <c:pt idx="21804">
                  <c:v>0.98140810728436456</c:v>
                </c:pt>
                <c:pt idx="21805">
                  <c:v>0.98140810728436456</c:v>
                </c:pt>
                <c:pt idx="21806">
                  <c:v>0.98445595854922274</c:v>
                </c:pt>
                <c:pt idx="21807">
                  <c:v>0.98750380981408115</c:v>
                </c:pt>
                <c:pt idx="21808">
                  <c:v>0.99055166107893933</c:v>
                </c:pt>
                <c:pt idx="21809">
                  <c:v>0.99359951234379751</c:v>
                </c:pt>
                <c:pt idx="21810">
                  <c:v>0.99664736360865591</c:v>
                </c:pt>
                <c:pt idx="21811">
                  <c:v>0.99969521487351409</c:v>
                </c:pt>
                <c:pt idx="21812">
                  <c:v>0.99969521487351409</c:v>
                </c:pt>
                <c:pt idx="21813">
                  <c:v>1.0027430661383725</c:v>
                </c:pt>
                <c:pt idx="21814">
                  <c:v>1.0057909174032307</c:v>
                </c:pt>
                <c:pt idx="21815">
                  <c:v>1.0088387686680891</c:v>
                </c:pt>
                <c:pt idx="21816">
                  <c:v>1.0118866199329473</c:v>
                </c:pt>
                <c:pt idx="21817">
                  <c:v>1.0149344711978054</c:v>
                </c:pt>
                <c:pt idx="21818">
                  <c:v>1.0179823224626638</c:v>
                </c:pt>
                <c:pt idx="21819">
                  <c:v>1.0179823224626638</c:v>
                </c:pt>
                <c:pt idx="21820">
                  <c:v>1.021030173727522</c:v>
                </c:pt>
                <c:pt idx="21821">
                  <c:v>1.0240780249923802</c:v>
                </c:pt>
                <c:pt idx="21822">
                  <c:v>1.0240780249923802</c:v>
                </c:pt>
                <c:pt idx="21823">
                  <c:v>1.0271258762572386</c:v>
                </c:pt>
                <c:pt idx="21824">
                  <c:v>1.0301737275220968</c:v>
                </c:pt>
                <c:pt idx="21825">
                  <c:v>1.0301737275220968</c:v>
                </c:pt>
                <c:pt idx="21826">
                  <c:v>1.0332215787869552</c:v>
                </c:pt>
                <c:pt idx="21827">
                  <c:v>1.0362694300518134</c:v>
                </c:pt>
                <c:pt idx="21828">
                  <c:v>1.0362694300518134</c:v>
                </c:pt>
                <c:pt idx="21829">
                  <c:v>1.0393172813166718</c:v>
                </c:pt>
                <c:pt idx="21830">
                  <c:v>1.04236513258153</c:v>
                </c:pt>
                <c:pt idx="21831">
                  <c:v>1.04236513258153</c:v>
                </c:pt>
                <c:pt idx="21832">
                  <c:v>1.04236513258153</c:v>
                </c:pt>
                <c:pt idx="21833">
                  <c:v>1.0454129838463884</c:v>
                </c:pt>
                <c:pt idx="21834">
                  <c:v>1.0454129838463884</c:v>
                </c:pt>
                <c:pt idx="21835">
                  <c:v>1.0454129838463884</c:v>
                </c:pt>
                <c:pt idx="21836">
                  <c:v>1.0484608351112465</c:v>
                </c:pt>
                <c:pt idx="21837">
                  <c:v>1.0484608351112465</c:v>
                </c:pt>
                <c:pt idx="21838">
                  <c:v>1.051508686376105</c:v>
                </c:pt>
                <c:pt idx="21839">
                  <c:v>1.051508686376105</c:v>
                </c:pt>
                <c:pt idx="21840">
                  <c:v>1.0545565376409631</c:v>
                </c:pt>
                <c:pt idx="21841">
                  <c:v>1.0545565376409631</c:v>
                </c:pt>
                <c:pt idx="21842">
                  <c:v>1.0545565376409631</c:v>
                </c:pt>
                <c:pt idx="21843">
                  <c:v>1.0545565376409631</c:v>
                </c:pt>
                <c:pt idx="21844">
                  <c:v>1.0576043889058213</c:v>
                </c:pt>
                <c:pt idx="21845">
                  <c:v>1.0576043889058213</c:v>
                </c:pt>
                <c:pt idx="21846">
                  <c:v>1.0576043889058213</c:v>
                </c:pt>
                <c:pt idx="21847">
                  <c:v>1.0576043889058213</c:v>
                </c:pt>
                <c:pt idx="21848">
                  <c:v>1.0576043889058213</c:v>
                </c:pt>
                <c:pt idx="21849">
                  <c:v>1.0576043889058213</c:v>
                </c:pt>
                <c:pt idx="21850">
                  <c:v>1.0576043889058213</c:v>
                </c:pt>
                <c:pt idx="21851">
                  <c:v>1.0576043889058213</c:v>
                </c:pt>
                <c:pt idx="21852">
                  <c:v>1.0606522401706797</c:v>
                </c:pt>
                <c:pt idx="21853">
                  <c:v>1.0606522401706797</c:v>
                </c:pt>
                <c:pt idx="21854">
                  <c:v>1.0606522401706797</c:v>
                </c:pt>
                <c:pt idx="21855">
                  <c:v>1.0576043889058213</c:v>
                </c:pt>
                <c:pt idx="21856">
                  <c:v>1.0606522401706797</c:v>
                </c:pt>
                <c:pt idx="21857">
                  <c:v>1.0576043889058213</c:v>
                </c:pt>
                <c:pt idx="21858">
                  <c:v>1.0576043889058213</c:v>
                </c:pt>
                <c:pt idx="21859">
                  <c:v>1.0576043889058213</c:v>
                </c:pt>
                <c:pt idx="21860">
                  <c:v>1.0606522401706797</c:v>
                </c:pt>
                <c:pt idx="21861">
                  <c:v>1.0606522401706797</c:v>
                </c:pt>
                <c:pt idx="21862">
                  <c:v>1.0576043889058213</c:v>
                </c:pt>
                <c:pt idx="21863">
                  <c:v>1.0576043889058213</c:v>
                </c:pt>
                <c:pt idx="21864">
                  <c:v>1.0576043889058213</c:v>
                </c:pt>
                <c:pt idx="21865">
                  <c:v>1.0576043889058213</c:v>
                </c:pt>
                <c:pt idx="21866">
                  <c:v>1.0576043889058213</c:v>
                </c:pt>
                <c:pt idx="21867">
                  <c:v>1.0576043889058213</c:v>
                </c:pt>
                <c:pt idx="21868">
                  <c:v>1.0576043889058213</c:v>
                </c:pt>
                <c:pt idx="21869">
                  <c:v>1.0576043889058213</c:v>
                </c:pt>
                <c:pt idx="21870">
                  <c:v>1.0545565376409631</c:v>
                </c:pt>
                <c:pt idx="21871">
                  <c:v>1.0545565376409631</c:v>
                </c:pt>
                <c:pt idx="21872">
                  <c:v>1.0545565376409631</c:v>
                </c:pt>
                <c:pt idx="21873">
                  <c:v>1.051508686376105</c:v>
                </c:pt>
                <c:pt idx="21874">
                  <c:v>1.051508686376105</c:v>
                </c:pt>
                <c:pt idx="21875">
                  <c:v>1.051508686376105</c:v>
                </c:pt>
                <c:pt idx="21876">
                  <c:v>1.051508686376105</c:v>
                </c:pt>
                <c:pt idx="21877">
                  <c:v>1.051508686376105</c:v>
                </c:pt>
                <c:pt idx="21878">
                  <c:v>1.051508686376105</c:v>
                </c:pt>
                <c:pt idx="21879">
                  <c:v>1.051508686376105</c:v>
                </c:pt>
                <c:pt idx="21880">
                  <c:v>1.051508686376105</c:v>
                </c:pt>
                <c:pt idx="21881">
                  <c:v>1.0484608351112465</c:v>
                </c:pt>
                <c:pt idx="21882">
                  <c:v>1.0484608351112465</c:v>
                </c:pt>
                <c:pt idx="21883">
                  <c:v>1.0484608351112465</c:v>
                </c:pt>
                <c:pt idx="21884">
                  <c:v>1.0454129838463884</c:v>
                </c:pt>
                <c:pt idx="21885">
                  <c:v>1.0454129838463884</c:v>
                </c:pt>
                <c:pt idx="21886">
                  <c:v>1.0454129838463884</c:v>
                </c:pt>
                <c:pt idx="21887">
                  <c:v>1.0454129838463884</c:v>
                </c:pt>
                <c:pt idx="21888">
                  <c:v>1.04236513258153</c:v>
                </c:pt>
                <c:pt idx="21889">
                  <c:v>1.04236513258153</c:v>
                </c:pt>
                <c:pt idx="21890">
                  <c:v>1.04236513258153</c:v>
                </c:pt>
                <c:pt idx="21891">
                  <c:v>1.0393172813166718</c:v>
                </c:pt>
                <c:pt idx="21892">
                  <c:v>1.0393172813166718</c:v>
                </c:pt>
                <c:pt idx="21893">
                  <c:v>1.0393172813166718</c:v>
                </c:pt>
                <c:pt idx="21894">
                  <c:v>1.0393172813166718</c:v>
                </c:pt>
                <c:pt idx="21895">
                  <c:v>1.0393172813166718</c:v>
                </c:pt>
                <c:pt idx="21896">
                  <c:v>1.0362694300518134</c:v>
                </c:pt>
                <c:pt idx="21897">
                  <c:v>1.0362694300518134</c:v>
                </c:pt>
                <c:pt idx="21898">
                  <c:v>1.0362694300518134</c:v>
                </c:pt>
                <c:pt idx="21899">
                  <c:v>1.0332215787869552</c:v>
                </c:pt>
                <c:pt idx="21900">
                  <c:v>1.0332215787869552</c:v>
                </c:pt>
                <c:pt idx="21901">
                  <c:v>1.0332215787869552</c:v>
                </c:pt>
                <c:pt idx="21902">
                  <c:v>1.0332215787869552</c:v>
                </c:pt>
                <c:pt idx="21903">
                  <c:v>1.0301737275220968</c:v>
                </c:pt>
                <c:pt idx="21904">
                  <c:v>1.0301737275220968</c:v>
                </c:pt>
                <c:pt idx="21905">
                  <c:v>1.0301737275220968</c:v>
                </c:pt>
                <c:pt idx="21906">
                  <c:v>1.0271258762572386</c:v>
                </c:pt>
                <c:pt idx="21907">
                  <c:v>1.0271258762572386</c:v>
                </c:pt>
                <c:pt idx="21908">
                  <c:v>1.0332215787869552</c:v>
                </c:pt>
                <c:pt idx="21909">
                  <c:v>1.0301737275220968</c:v>
                </c:pt>
                <c:pt idx="21910">
                  <c:v>1.0240780249923802</c:v>
                </c:pt>
                <c:pt idx="21911">
                  <c:v>1.0240780249923802</c:v>
                </c:pt>
                <c:pt idx="21912">
                  <c:v>1.0240780249923802</c:v>
                </c:pt>
                <c:pt idx="21913">
                  <c:v>1.021030173727522</c:v>
                </c:pt>
                <c:pt idx="21914">
                  <c:v>1.0179823224626638</c:v>
                </c:pt>
                <c:pt idx="21915">
                  <c:v>1.0179823224626638</c:v>
                </c:pt>
                <c:pt idx="21916">
                  <c:v>1.0179823224626638</c:v>
                </c:pt>
                <c:pt idx="21917">
                  <c:v>1.0179823224626638</c:v>
                </c:pt>
                <c:pt idx="21918">
                  <c:v>1.0179823224626638</c:v>
                </c:pt>
                <c:pt idx="21919">
                  <c:v>1.0149344711978054</c:v>
                </c:pt>
                <c:pt idx="21920">
                  <c:v>1.0149344711978054</c:v>
                </c:pt>
                <c:pt idx="21921">
                  <c:v>1.0118866199329473</c:v>
                </c:pt>
                <c:pt idx="21922">
                  <c:v>1.0118866199329473</c:v>
                </c:pt>
                <c:pt idx="21923">
                  <c:v>1.0118866199329473</c:v>
                </c:pt>
                <c:pt idx="21924">
                  <c:v>1.0088387686680891</c:v>
                </c:pt>
                <c:pt idx="21925">
                  <c:v>1.0088387686680891</c:v>
                </c:pt>
                <c:pt idx="21926">
                  <c:v>1.0088387686680891</c:v>
                </c:pt>
                <c:pt idx="21927">
                  <c:v>1.0088387686680891</c:v>
                </c:pt>
                <c:pt idx="21928">
                  <c:v>1.0088387686680891</c:v>
                </c:pt>
                <c:pt idx="21929">
                  <c:v>1.0057909174032307</c:v>
                </c:pt>
                <c:pt idx="21930">
                  <c:v>1.0057909174032307</c:v>
                </c:pt>
                <c:pt idx="21931">
                  <c:v>1.0057909174032307</c:v>
                </c:pt>
                <c:pt idx="21932">
                  <c:v>1.0057909174032307</c:v>
                </c:pt>
                <c:pt idx="21933">
                  <c:v>1.0057909174032307</c:v>
                </c:pt>
                <c:pt idx="21934">
                  <c:v>1.0027430661383725</c:v>
                </c:pt>
                <c:pt idx="21935">
                  <c:v>1.0027430661383725</c:v>
                </c:pt>
                <c:pt idx="21936">
                  <c:v>0.99969521487351409</c:v>
                </c:pt>
                <c:pt idx="21937">
                  <c:v>0.99969521487351409</c:v>
                </c:pt>
                <c:pt idx="21938">
                  <c:v>0.99969521487351409</c:v>
                </c:pt>
                <c:pt idx="21939">
                  <c:v>0.99969521487351409</c:v>
                </c:pt>
                <c:pt idx="21940">
                  <c:v>0.99664736360865591</c:v>
                </c:pt>
                <c:pt idx="21941">
                  <c:v>0.99664736360865591</c:v>
                </c:pt>
                <c:pt idx="21942">
                  <c:v>0.99359951234379751</c:v>
                </c:pt>
                <c:pt idx="21943">
                  <c:v>0.99359951234379751</c:v>
                </c:pt>
                <c:pt idx="21944">
                  <c:v>0.99359951234379751</c:v>
                </c:pt>
                <c:pt idx="21945">
                  <c:v>0.99055166107893933</c:v>
                </c:pt>
                <c:pt idx="21946">
                  <c:v>0.99359951234379751</c:v>
                </c:pt>
                <c:pt idx="21947">
                  <c:v>0.99055166107893933</c:v>
                </c:pt>
                <c:pt idx="21948">
                  <c:v>0.99055166107893933</c:v>
                </c:pt>
                <c:pt idx="21949">
                  <c:v>0.99055166107893933</c:v>
                </c:pt>
                <c:pt idx="21950">
                  <c:v>0.99359951234379751</c:v>
                </c:pt>
                <c:pt idx="21951">
                  <c:v>0.99055166107893933</c:v>
                </c:pt>
                <c:pt idx="21952">
                  <c:v>0.98750380981408115</c:v>
                </c:pt>
                <c:pt idx="21953">
                  <c:v>0.98750380981408115</c:v>
                </c:pt>
                <c:pt idx="21954">
                  <c:v>0.98445595854922274</c:v>
                </c:pt>
                <c:pt idx="21955">
                  <c:v>0.98445595854922274</c:v>
                </c:pt>
                <c:pt idx="21956">
                  <c:v>0.98445595854922274</c:v>
                </c:pt>
                <c:pt idx="21957">
                  <c:v>0.98445595854922274</c:v>
                </c:pt>
                <c:pt idx="21958">
                  <c:v>0.98445595854922274</c:v>
                </c:pt>
                <c:pt idx="21959">
                  <c:v>0.98445595854922274</c:v>
                </c:pt>
                <c:pt idx="21960">
                  <c:v>0.98445595854922274</c:v>
                </c:pt>
                <c:pt idx="21961">
                  <c:v>0.98445595854922274</c:v>
                </c:pt>
                <c:pt idx="21962">
                  <c:v>0.98445595854922274</c:v>
                </c:pt>
                <c:pt idx="21963">
                  <c:v>0.98445595854922274</c:v>
                </c:pt>
                <c:pt idx="21964">
                  <c:v>0.98140810728436456</c:v>
                </c:pt>
                <c:pt idx="21965">
                  <c:v>0.98140810728436456</c:v>
                </c:pt>
                <c:pt idx="21966">
                  <c:v>0.98140810728436456</c:v>
                </c:pt>
                <c:pt idx="21967">
                  <c:v>0.98140810728436456</c:v>
                </c:pt>
                <c:pt idx="21968">
                  <c:v>0.97836025601950616</c:v>
                </c:pt>
                <c:pt idx="21969">
                  <c:v>0.97836025601950616</c:v>
                </c:pt>
                <c:pt idx="21970">
                  <c:v>0.97836025601950616</c:v>
                </c:pt>
                <c:pt idx="21971">
                  <c:v>0.97836025601950616</c:v>
                </c:pt>
                <c:pt idx="21972">
                  <c:v>0.98140810728436456</c:v>
                </c:pt>
                <c:pt idx="21973">
                  <c:v>0.98140810728436456</c:v>
                </c:pt>
                <c:pt idx="21974">
                  <c:v>0.98140810728436456</c:v>
                </c:pt>
                <c:pt idx="21975">
                  <c:v>0.98140810728436456</c:v>
                </c:pt>
                <c:pt idx="21976">
                  <c:v>0.98140810728436456</c:v>
                </c:pt>
                <c:pt idx="21977">
                  <c:v>0.98140810728436456</c:v>
                </c:pt>
                <c:pt idx="21978">
                  <c:v>0.98140810728436456</c:v>
                </c:pt>
                <c:pt idx="21979">
                  <c:v>0.98140810728436456</c:v>
                </c:pt>
                <c:pt idx="21980">
                  <c:v>0.98140810728436456</c:v>
                </c:pt>
                <c:pt idx="21981">
                  <c:v>0.98140810728436456</c:v>
                </c:pt>
                <c:pt idx="21982">
                  <c:v>0.98445595854922274</c:v>
                </c:pt>
                <c:pt idx="21983">
                  <c:v>0.98445595854922274</c:v>
                </c:pt>
                <c:pt idx="21984">
                  <c:v>0.98445595854922274</c:v>
                </c:pt>
                <c:pt idx="21985">
                  <c:v>0.98445595854922274</c:v>
                </c:pt>
                <c:pt idx="21986">
                  <c:v>0.98445595854922274</c:v>
                </c:pt>
                <c:pt idx="21987">
                  <c:v>0.98750380981408115</c:v>
                </c:pt>
                <c:pt idx="21988">
                  <c:v>0.98750380981408115</c:v>
                </c:pt>
                <c:pt idx="21989">
                  <c:v>0.98750380981408115</c:v>
                </c:pt>
                <c:pt idx="21990">
                  <c:v>0.98750380981408115</c:v>
                </c:pt>
                <c:pt idx="21991">
                  <c:v>0.99055166107893933</c:v>
                </c:pt>
                <c:pt idx="21992">
                  <c:v>0.99055166107893933</c:v>
                </c:pt>
                <c:pt idx="21993">
                  <c:v>0.99359951234379751</c:v>
                </c:pt>
                <c:pt idx="21994">
                  <c:v>0.99359951234379751</c:v>
                </c:pt>
                <c:pt idx="21995">
                  <c:v>0.99664736360865591</c:v>
                </c:pt>
                <c:pt idx="21996">
                  <c:v>0.99664736360865591</c:v>
                </c:pt>
                <c:pt idx="21997">
                  <c:v>0.99664736360865591</c:v>
                </c:pt>
                <c:pt idx="21998">
                  <c:v>0.99664736360865591</c:v>
                </c:pt>
                <c:pt idx="21999">
                  <c:v>0.99969521487351409</c:v>
                </c:pt>
                <c:pt idx="22000">
                  <c:v>1.0027430661383725</c:v>
                </c:pt>
                <c:pt idx="22001">
                  <c:v>1.0027430661383725</c:v>
                </c:pt>
                <c:pt idx="22002">
                  <c:v>1.0057909174032307</c:v>
                </c:pt>
                <c:pt idx="22003">
                  <c:v>1.0057909174032307</c:v>
                </c:pt>
                <c:pt idx="22004">
                  <c:v>1.0057909174032307</c:v>
                </c:pt>
                <c:pt idx="22005">
                  <c:v>1.0088387686680891</c:v>
                </c:pt>
                <c:pt idx="22006">
                  <c:v>1.0118866199329473</c:v>
                </c:pt>
                <c:pt idx="22007">
                  <c:v>1.0118866199329473</c:v>
                </c:pt>
                <c:pt idx="22008">
                  <c:v>1.0149344711978054</c:v>
                </c:pt>
                <c:pt idx="22009">
                  <c:v>1.0149344711978054</c:v>
                </c:pt>
                <c:pt idx="22010">
                  <c:v>1.0179823224626638</c:v>
                </c:pt>
                <c:pt idx="22011">
                  <c:v>1.0179823224626638</c:v>
                </c:pt>
                <c:pt idx="22012">
                  <c:v>1.021030173727522</c:v>
                </c:pt>
                <c:pt idx="22013">
                  <c:v>1.0240780249923802</c:v>
                </c:pt>
                <c:pt idx="22014">
                  <c:v>1.0240780249923802</c:v>
                </c:pt>
                <c:pt idx="22015">
                  <c:v>1.0271258762572386</c:v>
                </c:pt>
                <c:pt idx="22016">
                  <c:v>1.0271258762572386</c:v>
                </c:pt>
                <c:pt idx="22017">
                  <c:v>1.0301737275220968</c:v>
                </c:pt>
                <c:pt idx="22018">
                  <c:v>1.0301737275220968</c:v>
                </c:pt>
                <c:pt idx="22019">
                  <c:v>1.0332215787869552</c:v>
                </c:pt>
                <c:pt idx="22020">
                  <c:v>1.0332215787869552</c:v>
                </c:pt>
                <c:pt idx="22021">
                  <c:v>1.0332215787869552</c:v>
                </c:pt>
                <c:pt idx="22022">
                  <c:v>1.0362694300518134</c:v>
                </c:pt>
                <c:pt idx="22023">
                  <c:v>1.0362694300518134</c:v>
                </c:pt>
                <c:pt idx="22024">
                  <c:v>1.0362694300518134</c:v>
                </c:pt>
                <c:pt idx="22025">
                  <c:v>1.0393172813166718</c:v>
                </c:pt>
                <c:pt idx="22026">
                  <c:v>1.0393172813166718</c:v>
                </c:pt>
                <c:pt idx="22027">
                  <c:v>1.04236513258153</c:v>
                </c:pt>
                <c:pt idx="22028">
                  <c:v>1.04236513258153</c:v>
                </c:pt>
                <c:pt idx="22029">
                  <c:v>1.04236513258153</c:v>
                </c:pt>
                <c:pt idx="22030">
                  <c:v>1.0454129838463884</c:v>
                </c:pt>
                <c:pt idx="22031">
                  <c:v>1.0454129838463884</c:v>
                </c:pt>
                <c:pt idx="22032">
                  <c:v>1.0484608351112465</c:v>
                </c:pt>
                <c:pt idx="22033">
                  <c:v>1.0484608351112465</c:v>
                </c:pt>
                <c:pt idx="22034">
                  <c:v>1.0484608351112465</c:v>
                </c:pt>
                <c:pt idx="22035">
                  <c:v>1.0484608351112465</c:v>
                </c:pt>
                <c:pt idx="22036">
                  <c:v>1.051508686376105</c:v>
                </c:pt>
                <c:pt idx="22037">
                  <c:v>1.051508686376105</c:v>
                </c:pt>
                <c:pt idx="22038">
                  <c:v>1.051508686376105</c:v>
                </c:pt>
                <c:pt idx="22039">
                  <c:v>1.051508686376105</c:v>
                </c:pt>
                <c:pt idx="22040">
                  <c:v>1.0545565376409631</c:v>
                </c:pt>
                <c:pt idx="22041">
                  <c:v>1.051508686376105</c:v>
                </c:pt>
                <c:pt idx="22042">
                  <c:v>1.0545565376409631</c:v>
                </c:pt>
                <c:pt idx="22043">
                  <c:v>1.0545565376409631</c:v>
                </c:pt>
                <c:pt idx="22044">
                  <c:v>1.0545565376409631</c:v>
                </c:pt>
                <c:pt idx="22045">
                  <c:v>1.0576043889058213</c:v>
                </c:pt>
                <c:pt idx="22046">
                  <c:v>1.0576043889058213</c:v>
                </c:pt>
                <c:pt idx="22047">
                  <c:v>1.0545565376409631</c:v>
                </c:pt>
                <c:pt idx="22048">
                  <c:v>1.0545565376409631</c:v>
                </c:pt>
                <c:pt idx="22049">
                  <c:v>1.0545565376409631</c:v>
                </c:pt>
                <c:pt idx="22050">
                  <c:v>1.0576043889058213</c:v>
                </c:pt>
                <c:pt idx="22051">
                  <c:v>1.0576043889058213</c:v>
                </c:pt>
                <c:pt idx="22052">
                  <c:v>1.0576043889058213</c:v>
                </c:pt>
                <c:pt idx="22053">
                  <c:v>1.0576043889058213</c:v>
                </c:pt>
                <c:pt idx="22054">
                  <c:v>1.0576043889058213</c:v>
                </c:pt>
                <c:pt idx="22055">
                  <c:v>1.0545565376409631</c:v>
                </c:pt>
                <c:pt idx="22056">
                  <c:v>1.0545565376409631</c:v>
                </c:pt>
                <c:pt idx="22057">
                  <c:v>1.0545565376409631</c:v>
                </c:pt>
                <c:pt idx="22058">
                  <c:v>1.0545565376409631</c:v>
                </c:pt>
                <c:pt idx="22059">
                  <c:v>1.0545565376409631</c:v>
                </c:pt>
                <c:pt idx="22060">
                  <c:v>1.0545565376409631</c:v>
                </c:pt>
                <c:pt idx="22061">
                  <c:v>1.0545565376409631</c:v>
                </c:pt>
                <c:pt idx="22062">
                  <c:v>1.0545565376409631</c:v>
                </c:pt>
                <c:pt idx="22063">
                  <c:v>1.0545565376409631</c:v>
                </c:pt>
                <c:pt idx="22064">
                  <c:v>1.0545565376409631</c:v>
                </c:pt>
                <c:pt idx="22065">
                  <c:v>1.0545565376409631</c:v>
                </c:pt>
                <c:pt idx="22066">
                  <c:v>1.0545565376409631</c:v>
                </c:pt>
                <c:pt idx="22067">
                  <c:v>1.0545565376409631</c:v>
                </c:pt>
                <c:pt idx="22068">
                  <c:v>1.051508686376105</c:v>
                </c:pt>
                <c:pt idx="22069">
                  <c:v>1.051508686376105</c:v>
                </c:pt>
                <c:pt idx="22070">
                  <c:v>1.051508686376105</c:v>
                </c:pt>
                <c:pt idx="22071">
                  <c:v>1.051508686376105</c:v>
                </c:pt>
                <c:pt idx="22072">
                  <c:v>1.051508686376105</c:v>
                </c:pt>
                <c:pt idx="22073">
                  <c:v>1.051508686376105</c:v>
                </c:pt>
                <c:pt idx="22074">
                  <c:v>1.051508686376105</c:v>
                </c:pt>
                <c:pt idx="22075">
                  <c:v>1.051508686376105</c:v>
                </c:pt>
                <c:pt idx="22076">
                  <c:v>1.0484608351112465</c:v>
                </c:pt>
                <c:pt idx="22077">
                  <c:v>1.0484608351112465</c:v>
                </c:pt>
                <c:pt idx="22078">
                  <c:v>1.0484608351112465</c:v>
                </c:pt>
                <c:pt idx="22079">
                  <c:v>1.0484608351112465</c:v>
                </c:pt>
                <c:pt idx="22080">
                  <c:v>1.0454129838463884</c:v>
                </c:pt>
                <c:pt idx="22081">
                  <c:v>1.0454129838463884</c:v>
                </c:pt>
                <c:pt idx="22082">
                  <c:v>1.0454129838463884</c:v>
                </c:pt>
                <c:pt idx="22083">
                  <c:v>1.0454129838463884</c:v>
                </c:pt>
                <c:pt idx="22084">
                  <c:v>1.04236513258153</c:v>
                </c:pt>
                <c:pt idx="22085">
                  <c:v>1.0454129838463884</c:v>
                </c:pt>
                <c:pt idx="22086">
                  <c:v>1.04236513258153</c:v>
                </c:pt>
                <c:pt idx="22087">
                  <c:v>1.04236513258153</c:v>
                </c:pt>
                <c:pt idx="22088">
                  <c:v>1.04236513258153</c:v>
                </c:pt>
                <c:pt idx="22089">
                  <c:v>1.04236513258153</c:v>
                </c:pt>
                <c:pt idx="22090">
                  <c:v>1.0393172813166718</c:v>
                </c:pt>
                <c:pt idx="22091">
                  <c:v>1.0393172813166718</c:v>
                </c:pt>
                <c:pt idx="22092">
                  <c:v>1.0393172813166718</c:v>
                </c:pt>
                <c:pt idx="22093">
                  <c:v>1.0362694300518134</c:v>
                </c:pt>
                <c:pt idx="22094">
                  <c:v>1.0362694300518134</c:v>
                </c:pt>
                <c:pt idx="22095">
                  <c:v>1.0332215787869552</c:v>
                </c:pt>
                <c:pt idx="22096">
                  <c:v>1.0362694300518134</c:v>
                </c:pt>
                <c:pt idx="22097">
                  <c:v>1.0332215787869552</c:v>
                </c:pt>
                <c:pt idx="22098">
                  <c:v>1.0332215787869552</c:v>
                </c:pt>
                <c:pt idx="22099">
                  <c:v>1.0332215787869552</c:v>
                </c:pt>
                <c:pt idx="22100">
                  <c:v>1.0332215787869552</c:v>
                </c:pt>
                <c:pt idx="22101">
                  <c:v>1.0332215787869552</c:v>
                </c:pt>
                <c:pt idx="22102">
                  <c:v>1.0301737275220968</c:v>
                </c:pt>
                <c:pt idx="22103">
                  <c:v>1.0301737275220968</c:v>
                </c:pt>
                <c:pt idx="22104">
                  <c:v>1.0271258762572386</c:v>
                </c:pt>
                <c:pt idx="22105">
                  <c:v>1.0271258762572386</c:v>
                </c:pt>
                <c:pt idx="22106">
                  <c:v>1.0271258762572386</c:v>
                </c:pt>
                <c:pt idx="22107">
                  <c:v>1.0240780249923802</c:v>
                </c:pt>
                <c:pt idx="22108">
                  <c:v>1.0240780249923802</c:v>
                </c:pt>
                <c:pt idx="22109">
                  <c:v>1.0240780249923802</c:v>
                </c:pt>
                <c:pt idx="22110">
                  <c:v>1.0240780249923802</c:v>
                </c:pt>
                <c:pt idx="22111">
                  <c:v>1.0240780249923802</c:v>
                </c:pt>
                <c:pt idx="22112">
                  <c:v>1.021030173727522</c:v>
                </c:pt>
                <c:pt idx="22113">
                  <c:v>1.021030173727522</c:v>
                </c:pt>
                <c:pt idx="22114">
                  <c:v>1.021030173727522</c:v>
                </c:pt>
                <c:pt idx="22115">
                  <c:v>1.021030173727522</c:v>
                </c:pt>
                <c:pt idx="22116">
                  <c:v>1.0179823224626638</c:v>
                </c:pt>
                <c:pt idx="22117">
                  <c:v>1.0179823224626638</c:v>
                </c:pt>
                <c:pt idx="22118">
                  <c:v>1.0179823224626638</c:v>
                </c:pt>
                <c:pt idx="22119">
                  <c:v>1.0149344711978054</c:v>
                </c:pt>
                <c:pt idx="22120">
                  <c:v>1.0149344711978054</c:v>
                </c:pt>
                <c:pt idx="22121">
                  <c:v>1.0149344711978054</c:v>
                </c:pt>
                <c:pt idx="22122">
                  <c:v>1.0118866199329473</c:v>
                </c:pt>
                <c:pt idx="22123">
                  <c:v>1.0118866199329473</c:v>
                </c:pt>
                <c:pt idx="22124">
                  <c:v>1.0118866199329473</c:v>
                </c:pt>
                <c:pt idx="22125">
                  <c:v>1.0118866199329473</c:v>
                </c:pt>
                <c:pt idx="22126">
                  <c:v>1.0088387686680891</c:v>
                </c:pt>
                <c:pt idx="22127">
                  <c:v>1.0088387686680891</c:v>
                </c:pt>
                <c:pt idx="22128">
                  <c:v>1.0088387686680891</c:v>
                </c:pt>
                <c:pt idx="22129">
                  <c:v>1.0088387686680891</c:v>
                </c:pt>
                <c:pt idx="22130">
                  <c:v>1.0057909174032307</c:v>
                </c:pt>
                <c:pt idx="22131">
                  <c:v>1.0057909174032307</c:v>
                </c:pt>
                <c:pt idx="22132">
                  <c:v>1.0027430661383725</c:v>
                </c:pt>
                <c:pt idx="22133">
                  <c:v>1.0027430661383725</c:v>
                </c:pt>
                <c:pt idx="22134">
                  <c:v>1.0027430661383725</c:v>
                </c:pt>
                <c:pt idx="22135">
                  <c:v>1.0027430661383725</c:v>
                </c:pt>
                <c:pt idx="22136">
                  <c:v>0.99969521487351409</c:v>
                </c:pt>
                <c:pt idx="22137">
                  <c:v>0.99969521487351409</c:v>
                </c:pt>
                <c:pt idx="22138">
                  <c:v>0.99969521487351409</c:v>
                </c:pt>
                <c:pt idx="22139">
                  <c:v>0.99664736360865591</c:v>
                </c:pt>
                <c:pt idx="22140">
                  <c:v>0.99969521487351409</c:v>
                </c:pt>
                <c:pt idx="22141">
                  <c:v>0.99664736360865591</c:v>
                </c:pt>
                <c:pt idx="22142">
                  <c:v>0.99359951234379751</c:v>
                </c:pt>
                <c:pt idx="22143">
                  <c:v>0.99359951234379751</c:v>
                </c:pt>
                <c:pt idx="22144">
                  <c:v>0.99359951234379751</c:v>
                </c:pt>
                <c:pt idx="22145">
                  <c:v>0.99055166107893933</c:v>
                </c:pt>
                <c:pt idx="22146">
                  <c:v>0.99055166107893933</c:v>
                </c:pt>
                <c:pt idx="22147">
                  <c:v>0.99055166107893933</c:v>
                </c:pt>
                <c:pt idx="22148">
                  <c:v>0.98750380981408115</c:v>
                </c:pt>
                <c:pt idx="22149">
                  <c:v>0.98750380981408115</c:v>
                </c:pt>
                <c:pt idx="22150">
                  <c:v>0.98750380981408115</c:v>
                </c:pt>
                <c:pt idx="22151">
                  <c:v>0.98750380981408115</c:v>
                </c:pt>
                <c:pt idx="22152">
                  <c:v>0.98750380981408115</c:v>
                </c:pt>
                <c:pt idx="22153">
                  <c:v>0.98445595854922274</c:v>
                </c:pt>
                <c:pt idx="22154">
                  <c:v>0.98445595854922274</c:v>
                </c:pt>
                <c:pt idx="22155">
                  <c:v>0.98445595854922274</c:v>
                </c:pt>
                <c:pt idx="22156">
                  <c:v>0.98445595854922274</c:v>
                </c:pt>
                <c:pt idx="22157">
                  <c:v>0.98140810728436456</c:v>
                </c:pt>
                <c:pt idx="22158">
                  <c:v>0.98140810728436456</c:v>
                </c:pt>
                <c:pt idx="22159">
                  <c:v>0.98140810728436456</c:v>
                </c:pt>
                <c:pt idx="22160">
                  <c:v>0.97836025601950616</c:v>
                </c:pt>
                <c:pt idx="22161">
                  <c:v>0.97836025601950616</c:v>
                </c:pt>
                <c:pt idx="22162">
                  <c:v>0.97836025601950616</c:v>
                </c:pt>
                <c:pt idx="22163">
                  <c:v>0.97836025601950616</c:v>
                </c:pt>
                <c:pt idx="22164">
                  <c:v>0.97531240475464798</c:v>
                </c:pt>
                <c:pt idx="22165">
                  <c:v>0.97531240475464798</c:v>
                </c:pt>
                <c:pt idx="22166">
                  <c:v>0.97531240475464798</c:v>
                </c:pt>
                <c:pt idx="22167">
                  <c:v>0.97226455348978968</c:v>
                </c:pt>
                <c:pt idx="22168">
                  <c:v>0.97226455348978968</c:v>
                </c:pt>
                <c:pt idx="22169">
                  <c:v>0.97226455348978968</c:v>
                </c:pt>
                <c:pt idx="22170">
                  <c:v>0.96921670222493139</c:v>
                </c:pt>
                <c:pt idx="22171">
                  <c:v>0.96921670222493139</c:v>
                </c:pt>
                <c:pt idx="22172">
                  <c:v>0.96921670222493139</c:v>
                </c:pt>
                <c:pt idx="22173">
                  <c:v>0.96921670222493139</c:v>
                </c:pt>
                <c:pt idx="22174">
                  <c:v>0.9661688509600731</c:v>
                </c:pt>
                <c:pt idx="22175">
                  <c:v>0.9661688509600731</c:v>
                </c:pt>
                <c:pt idx="22176">
                  <c:v>0.96312099969521492</c:v>
                </c:pt>
                <c:pt idx="22177">
                  <c:v>0.96312099969521492</c:v>
                </c:pt>
                <c:pt idx="22178">
                  <c:v>0.96312099969521492</c:v>
                </c:pt>
                <c:pt idx="22179">
                  <c:v>0.96312099969521492</c:v>
                </c:pt>
                <c:pt idx="22180">
                  <c:v>0.96007314843035652</c:v>
                </c:pt>
                <c:pt idx="22181">
                  <c:v>0.96007314843035652</c:v>
                </c:pt>
                <c:pt idx="22182">
                  <c:v>0.96007314843035652</c:v>
                </c:pt>
                <c:pt idx="22183">
                  <c:v>0.96007314843035652</c:v>
                </c:pt>
                <c:pt idx="22184">
                  <c:v>0.95702529716549833</c:v>
                </c:pt>
                <c:pt idx="22185">
                  <c:v>0.95702529716549833</c:v>
                </c:pt>
                <c:pt idx="22186">
                  <c:v>0.95702529716549833</c:v>
                </c:pt>
                <c:pt idx="22187">
                  <c:v>0.95702529716549833</c:v>
                </c:pt>
                <c:pt idx="22188">
                  <c:v>0.95397744590063993</c:v>
                </c:pt>
                <c:pt idx="22189">
                  <c:v>0.95397744590063993</c:v>
                </c:pt>
                <c:pt idx="22190">
                  <c:v>0.95397744590063993</c:v>
                </c:pt>
                <c:pt idx="22191">
                  <c:v>0.95397744590063993</c:v>
                </c:pt>
                <c:pt idx="22192">
                  <c:v>0.95092959463578175</c:v>
                </c:pt>
                <c:pt idx="22193">
                  <c:v>0.95092959463578175</c:v>
                </c:pt>
                <c:pt idx="22194">
                  <c:v>0.95092959463578175</c:v>
                </c:pt>
                <c:pt idx="22195">
                  <c:v>0.95092959463578175</c:v>
                </c:pt>
                <c:pt idx="22196">
                  <c:v>0.95092959463578175</c:v>
                </c:pt>
                <c:pt idx="22197">
                  <c:v>0.95092959463578175</c:v>
                </c:pt>
                <c:pt idx="22198">
                  <c:v>0.94788174337092346</c:v>
                </c:pt>
                <c:pt idx="22199">
                  <c:v>0.94788174337092346</c:v>
                </c:pt>
                <c:pt idx="22200">
                  <c:v>0.94788174337092346</c:v>
                </c:pt>
                <c:pt idx="22201">
                  <c:v>0.94788174337092346</c:v>
                </c:pt>
                <c:pt idx="22202">
                  <c:v>0.94483389210606517</c:v>
                </c:pt>
                <c:pt idx="22203">
                  <c:v>0.94483389210606517</c:v>
                </c:pt>
                <c:pt idx="22204">
                  <c:v>0.94483389210606517</c:v>
                </c:pt>
                <c:pt idx="22205">
                  <c:v>0.94483389210606517</c:v>
                </c:pt>
                <c:pt idx="22206">
                  <c:v>0.94178604084120687</c:v>
                </c:pt>
                <c:pt idx="22207">
                  <c:v>0.94178604084120687</c:v>
                </c:pt>
                <c:pt idx="22208">
                  <c:v>0.94178604084120687</c:v>
                </c:pt>
                <c:pt idx="22209">
                  <c:v>0.94178604084120687</c:v>
                </c:pt>
                <c:pt idx="22210">
                  <c:v>0.93873818957634869</c:v>
                </c:pt>
                <c:pt idx="22211">
                  <c:v>0.93873818957634869</c:v>
                </c:pt>
                <c:pt idx="22212">
                  <c:v>0.93873818957634869</c:v>
                </c:pt>
                <c:pt idx="22213">
                  <c:v>0.93569033831149029</c:v>
                </c:pt>
                <c:pt idx="22214">
                  <c:v>0.93569033831149029</c:v>
                </c:pt>
                <c:pt idx="22215">
                  <c:v>0.93569033831149029</c:v>
                </c:pt>
                <c:pt idx="22216">
                  <c:v>0.93569033831149029</c:v>
                </c:pt>
                <c:pt idx="22217">
                  <c:v>0.93569033831149029</c:v>
                </c:pt>
                <c:pt idx="22218">
                  <c:v>0.93569033831149029</c:v>
                </c:pt>
                <c:pt idx="22219">
                  <c:v>0.93264248704663211</c:v>
                </c:pt>
                <c:pt idx="22220">
                  <c:v>0.93264248704663211</c:v>
                </c:pt>
                <c:pt idx="22221">
                  <c:v>0.93264248704663211</c:v>
                </c:pt>
                <c:pt idx="22222">
                  <c:v>0.9295946357817737</c:v>
                </c:pt>
                <c:pt idx="22223">
                  <c:v>0.9295946357817737</c:v>
                </c:pt>
                <c:pt idx="22224">
                  <c:v>0.9295946357817737</c:v>
                </c:pt>
                <c:pt idx="22225">
                  <c:v>0.9295946357817737</c:v>
                </c:pt>
                <c:pt idx="22226">
                  <c:v>0.9295946357817737</c:v>
                </c:pt>
                <c:pt idx="22227">
                  <c:v>0.9295946357817737</c:v>
                </c:pt>
                <c:pt idx="22228">
                  <c:v>0.9295946357817737</c:v>
                </c:pt>
                <c:pt idx="22229">
                  <c:v>0.92654678451691552</c:v>
                </c:pt>
                <c:pt idx="22230">
                  <c:v>0.92654678451691552</c:v>
                </c:pt>
                <c:pt idx="22231">
                  <c:v>0.92654678451691552</c:v>
                </c:pt>
                <c:pt idx="22232">
                  <c:v>0.92654678451691552</c:v>
                </c:pt>
                <c:pt idx="22233">
                  <c:v>0.92654678451691552</c:v>
                </c:pt>
                <c:pt idx="22234">
                  <c:v>0.92654678451691552</c:v>
                </c:pt>
                <c:pt idx="22235">
                  <c:v>0.92654678451691552</c:v>
                </c:pt>
                <c:pt idx="22236">
                  <c:v>0.92654678451691552</c:v>
                </c:pt>
                <c:pt idx="22237">
                  <c:v>0.92349893325205723</c:v>
                </c:pt>
                <c:pt idx="22238">
                  <c:v>0.92349893325205723</c:v>
                </c:pt>
                <c:pt idx="22239">
                  <c:v>0.92349893325205723</c:v>
                </c:pt>
                <c:pt idx="22240">
                  <c:v>0.92349893325205723</c:v>
                </c:pt>
                <c:pt idx="22241">
                  <c:v>0.92349893325205723</c:v>
                </c:pt>
                <c:pt idx="22242">
                  <c:v>0.92349893325205723</c:v>
                </c:pt>
                <c:pt idx="22243">
                  <c:v>0.92349893325205723</c:v>
                </c:pt>
                <c:pt idx="22244">
                  <c:v>0.92045108198719894</c:v>
                </c:pt>
                <c:pt idx="22245">
                  <c:v>0.92349893325205723</c:v>
                </c:pt>
                <c:pt idx="22246">
                  <c:v>0.92349893325205723</c:v>
                </c:pt>
                <c:pt idx="22247">
                  <c:v>0.92349893325205723</c:v>
                </c:pt>
                <c:pt idx="22248">
                  <c:v>0.92045108198719894</c:v>
                </c:pt>
                <c:pt idx="22249">
                  <c:v>0.92045108198719894</c:v>
                </c:pt>
                <c:pt idx="22250">
                  <c:v>0.92045108198719894</c:v>
                </c:pt>
                <c:pt idx="22251">
                  <c:v>0.92045108198719894</c:v>
                </c:pt>
                <c:pt idx="22252">
                  <c:v>0.92349893325205723</c:v>
                </c:pt>
                <c:pt idx="22253">
                  <c:v>0.92045108198719894</c:v>
                </c:pt>
                <c:pt idx="22254">
                  <c:v>0.92045108198719894</c:v>
                </c:pt>
                <c:pt idx="22255">
                  <c:v>0.92045108198719894</c:v>
                </c:pt>
                <c:pt idx="22256">
                  <c:v>0.92045108198719894</c:v>
                </c:pt>
                <c:pt idx="22257">
                  <c:v>0.91740323072234065</c:v>
                </c:pt>
                <c:pt idx="22258">
                  <c:v>0.92045108198719894</c:v>
                </c:pt>
                <c:pt idx="22259">
                  <c:v>0.92045108198719894</c:v>
                </c:pt>
                <c:pt idx="22260">
                  <c:v>0.92045108198719894</c:v>
                </c:pt>
                <c:pt idx="22261">
                  <c:v>0.92045108198719894</c:v>
                </c:pt>
                <c:pt idx="22262">
                  <c:v>0.92045108198719894</c:v>
                </c:pt>
                <c:pt idx="22263">
                  <c:v>0.92045108198719894</c:v>
                </c:pt>
                <c:pt idx="22264">
                  <c:v>0.92045108198719894</c:v>
                </c:pt>
                <c:pt idx="22265">
                  <c:v>0.92045108198719894</c:v>
                </c:pt>
                <c:pt idx="22266">
                  <c:v>0.92045108198719894</c:v>
                </c:pt>
                <c:pt idx="22267">
                  <c:v>0.92349893325205723</c:v>
                </c:pt>
                <c:pt idx="22268">
                  <c:v>0.92349893325205723</c:v>
                </c:pt>
                <c:pt idx="22269">
                  <c:v>0.92349893325205723</c:v>
                </c:pt>
                <c:pt idx="22270">
                  <c:v>0.92654678451691552</c:v>
                </c:pt>
                <c:pt idx="22271">
                  <c:v>0.92654678451691552</c:v>
                </c:pt>
                <c:pt idx="22272">
                  <c:v>0.92654678451691552</c:v>
                </c:pt>
                <c:pt idx="22273">
                  <c:v>0.92654678451691552</c:v>
                </c:pt>
                <c:pt idx="22274">
                  <c:v>0.92654678451691552</c:v>
                </c:pt>
                <c:pt idx="22275">
                  <c:v>0.9295946357817737</c:v>
                </c:pt>
                <c:pt idx="22276">
                  <c:v>0.92654678451691552</c:v>
                </c:pt>
                <c:pt idx="22277">
                  <c:v>0.9295946357817737</c:v>
                </c:pt>
                <c:pt idx="22278">
                  <c:v>0.9295946357817737</c:v>
                </c:pt>
                <c:pt idx="22279">
                  <c:v>0.93264248704663211</c:v>
                </c:pt>
                <c:pt idx="22280">
                  <c:v>0.93569033831149029</c:v>
                </c:pt>
                <c:pt idx="22281">
                  <c:v>0.93569033831149029</c:v>
                </c:pt>
                <c:pt idx="22282">
                  <c:v>0.93569033831149029</c:v>
                </c:pt>
                <c:pt idx="22283">
                  <c:v>0.93873818957634869</c:v>
                </c:pt>
                <c:pt idx="22284">
                  <c:v>0.93873818957634869</c:v>
                </c:pt>
                <c:pt idx="22285">
                  <c:v>0.94178604084120687</c:v>
                </c:pt>
                <c:pt idx="22286">
                  <c:v>0.94178604084120687</c:v>
                </c:pt>
                <c:pt idx="22287">
                  <c:v>0.94483389210606517</c:v>
                </c:pt>
                <c:pt idx="22288">
                  <c:v>0.94483389210606517</c:v>
                </c:pt>
                <c:pt idx="22289">
                  <c:v>0.94483389210606517</c:v>
                </c:pt>
                <c:pt idx="22290">
                  <c:v>0.94483389210606517</c:v>
                </c:pt>
                <c:pt idx="22291">
                  <c:v>0.94788174337092346</c:v>
                </c:pt>
                <c:pt idx="22292">
                  <c:v>0.95092959463578175</c:v>
                </c:pt>
                <c:pt idx="22293">
                  <c:v>0.95092959463578175</c:v>
                </c:pt>
                <c:pt idx="22294">
                  <c:v>0.95702529716549833</c:v>
                </c:pt>
                <c:pt idx="22295">
                  <c:v>0.95702529716549833</c:v>
                </c:pt>
                <c:pt idx="22296">
                  <c:v>0.96007314843035652</c:v>
                </c:pt>
                <c:pt idx="22297">
                  <c:v>0.96312099969521492</c:v>
                </c:pt>
                <c:pt idx="22298">
                  <c:v>0.96312099969521492</c:v>
                </c:pt>
                <c:pt idx="22299">
                  <c:v>0.9661688509600731</c:v>
                </c:pt>
                <c:pt idx="22300">
                  <c:v>0.96921670222493139</c:v>
                </c:pt>
                <c:pt idx="22301">
                  <c:v>0.96921670222493139</c:v>
                </c:pt>
                <c:pt idx="22302">
                  <c:v>0.97226455348978968</c:v>
                </c:pt>
                <c:pt idx="22303">
                  <c:v>0.97531240475464798</c:v>
                </c:pt>
                <c:pt idx="22304">
                  <c:v>0.97531240475464798</c:v>
                </c:pt>
                <c:pt idx="22305">
                  <c:v>0.97836025601950616</c:v>
                </c:pt>
                <c:pt idx="22306">
                  <c:v>0.97836025601950616</c:v>
                </c:pt>
                <c:pt idx="22307">
                  <c:v>0.98140810728436456</c:v>
                </c:pt>
                <c:pt idx="22308">
                  <c:v>0.98445595854922274</c:v>
                </c:pt>
                <c:pt idx="22309">
                  <c:v>0.98750380981408115</c:v>
                </c:pt>
                <c:pt idx="22310">
                  <c:v>0.98750380981408115</c:v>
                </c:pt>
                <c:pt idx="22311">
                  <c:v>0.99055166107893933</c:v>
                </c:pt>
                <c:pt idx="22312">
                  <c:v>0.99359951234379751</c:v>
                </c:pt>
                <c:pt idx="22313">
                  <c:v>0.99359951234379751</c:v>
                </c:pt>
                <c:pt idx="22314">
                  <c:v>0.99664736360865591</c:v>
                </c:pt>
                <c:pt idx="22315">
                  <c:v>0.99969521487351409</c:v>
                </c:pt>
                <c:pt idx="22316">
                  <c:v>1.0027430661383725</c:v>
                </c:pt>
                <c:pt idx="22317">
                  <c:v>1.0027430661383725</c:v>
                </c:pt>
                <c:pt idx="22318">
                  <c:v>1.0057909174032307</c:v>
                </c:pt>
                <c:pt idx="22319">
                  <c:v>1.0057909174032307</c:v>
                </c:pt>
                <c:pt idx="22320">
                  <c:v>1.0088387686680891</c:v>
                </c:pt>
                <c:pt idx="22321">
                  <c:v>1.0118866199329473</c:v>
                </c:pt>
                <c:pt idx="22322">
                  <c:v>1.0118866199329473</c:v>
                </c:pt>
                <c:pt idx="22323">
                  <c:v>1.0118866199329473</c:v>
                </c:pt>
                <c:pt idx="22324">
                  <c:v>1.0149344711978054</c:v>
                </c:pt>
                <c:pt idx="22325">
                  <c:v>1.0179823224626638</c:v>
                </c:pt>
                <c:pt idx="22326">
                  <c:v>1.0179823224626638</c:v>
                </c:pt>
                <c:pt idx="22327">
                  <c:v>1.0179823224626638</c:v>
                </c:pt>
                <c:pt idx="22328">
                  <c:v>1.021030173727522</c:v>
                </c:pt>
                <c:pt idx="22329">
                  <c:v>1.021030173727522</c:v>
                </c:pt>
                <c:pt idx="22330">
                  <c:v>1.021030173727522</c:v>
                </c:pt>
                <c:pt idx="22331">
                  <c:v>1.0240780249923802</c:v>
                </c:pt>
                <c:pt idx="22332">
                  <c:v>1.0240780249923802</c:v>
                </c:pt>
                <c:pt idx="22333">
                  <c:v>1.0271258762572386</c:v>
                </c:pt>
                <c:pt idx="22334">
                  <c:v>1.0271258762572386</c:v>
                </c:pt>
                <c:pt idx="22335">
                  <c:v>1.0301737275220968</c:v>
                </c:pt>
                <c:pt idx="22336">
                  <c:v>1.0301737275220968</c:v>
                </c:pt>
                <c:pt idx="22337">
                  <c:v>1.0301737275220968</c:v>
                </c:pt>
                <c:pt idx="22338">
                  <c:v>1.0301737275220968</c:v>
                </c:pt>
                <c:pt idx="22339">
                  <c:v>1.0301737275220968</c:v>
                </c:pt>
                <c:pt idx="22340">
                  <c:v>1.0301737275220968</c:v>
                </c:pt>
                <c:pt idx="22341">
                  <c:v>1.0332215787869552</c:v>
                </c:pt>
                <c:pt idx="22342">
                  <c:v>1.0332215787869552</c:v>
                </c:pt>
                <c:pt idx="22343">
                  <c:v>1.0332215787869552</c:v>
                </c:pt>
                <c:pt idx="22344">
                  <c:v>1.0362694300518134</c:v>
                </c:pt>
                <c:pt idx="22345">
                  <c:v>1.0362694300518134</c:v>
                </c:pt>
                <c:pt idx="22346">
                  <c:v>1.0362694300518134</c:v>
                </c:pt>
                <c:pt idx="22347">
                  <c:v>1.0362694300518134</c:v>
                </c:pt>
                <c:pt idx="22348">
                  <c:v>1.0362694300518134</c:v>
                </c:pt>
                <c:pt idx="22349">
                  <c:v>1.0362694300518134</c:v>
                </c:pt>
                <c:pt idx="22350">
                  <c:v>1.0362694300518134</c:v>
                </c:pt>
                <c:pt idx="22351">
                  <c:v>1.0362694300518134</c:v>
                </c:pt>
                <c:pt idx="22352">
                  <c:v>1.0362694300518134</c:v>
                </c:pt>
                <c:pt idx="22353">
                  <c:v>1.0393172813166718</c:v>
                </c:pt>
                <c:pt idx="22354">
                  <c:v>1.0393172813166718</c:v>
                </c:pt>
                <c:pt idx="22355">
                  <c:v>1.0362694300518134</c:v>
                </c:pt>
                <c:pt idx="22356">
                  <c:v>1.0393172813166718</c:v>
                </c:pt>
                <c:pt idx="22357">
                  <c:v>1.0393172813166718</c:v>
                </c:pt>
                <c:pt idx="22358">
                  <c:v>1.0362694300518134</c:v>
                </c:pt>
                <c:pt idx="22359">
                  <c:v>1.0393172813166718</c:v>
                </c:pt>
                <c:pt idx="22360">
                  <c:v>1.0393172813166718</c:v>
                </c:pt>
                <c:pt idx="22361">
                  <c:v>1.0362694300518134</c:v>
                </c:pt>
                <c:pt idx="22362">
                  <c:v>1.0362694300518134</c:v>
                </c:pt>
                <c:pt idx="22363">
                  <c:v>1.0362694300518134</c:v>
                </c:pt>
                <c:pt idx="22364">
                  <c:v>1.0362694300518134</c:v>
                </c:pt>
                <c:pt idx="22365">
                  <c:v>1.0362694300518134</c:v>
                </c:pt>
                <c:pt idx="22366">
                  <c:v>1.0362694300518134</c:v>
                </c:pt>
                <c:pt idx="22367">
                  <c:v>1.0362694300518134</c:v>
                </c:pt>
                <c:pt idx="22368">
                  <c:v>1.0362694300518134</c:v>
                </c:pt>
                <c:pt idx="22369">
                  <c:v>1.0362694300518134</c:v>
                </c:pt>
                <c:pt idx="22370">
                  <c:v>1.0332215787869552</c:v>
                </c:pt>
                <c:pt idx="22371">
                  <c:v>1.0332215787869552</c:v>
                </c:pt>
                <c:pt idx="22372">
                  <c:v>1.0332215787869552</c:v>
                </c:pt>
                <c:pt idx="22373">
                  <c:v>1.0332215787869552</c:v>
                </c:pt>
                <c:pt idx="22374">
                  <c:v>1.0332215787869552</c:v>
                </c:pt>
                <c:pt idx="22375">
                  <c:v>1.0332215787869552</c:v>
                </c:pt>
                <c:pt idx="22376">
                  <c:v>1.0301737275220968</c:v>
                </c:pt>
                <c:pt idx="22377">
                  <c:v>1.0301737275220968</c:v>
                </c:pt>
                <c:pt idx="22378">
                  <c:v>1.0301737275220968</c:v>
                </c:pt>
                <c:pt idx="22379">
                  <c:v>1.0301737275220968</c:v>
                </c:pt>
                <c:pt idx="22380">
                  <c:v>1.0271258762572386</c:v>
                </c:pt>
                <c:pt idx="22381">
                  <c:v>1.0271258762572386</c:v>
                </c:pt>
                <c:pt idx="22382">
                  <c:v>1.0271258762572386</c:v>
                </c:pt>
                <c:pt idx="22383">
                  <c:v>1.0271258762572386</c:v>
                </c:pt>
                <c:pt idx="22384">
                  <c:v>1.0271258762572386</c:v>
                </c:pt>
                <c:pt idx="22385">
                  <c:v>1.0271258762572386</c:v>
                </c:pt>
                <c:pt idx="22386">
                  <c:v>1.0271258762572386</c:v>
                </c:pt>
                <c:pt idx="22387">
                  <c:v>1.0240780249923802</c:v>
                </c:pt>
                <c:pt idx="22388">
                  <c:v>1.0240780249923802</c:v>
                </c:pt>
                <c:pt idx="22389">
                  <c:v>1.0240780249923802</c:v>
                </c:pt>
                <c:pt idx="22390">
                  <c:v>1.0240780249923802</c:v>
                </c:pt>
                <c:pt idx="22391">
                  <c:v>1.021030173727522</c:v>
                </c:pt>
                <c:pt idx="22392">
                  <c:v>1.021030173727522</c:v>
                </c:pt>
                <c:pt idx="22393">
                  <c:v>1.021030173727522</c:v>
                </c:pt>
                <c:pt idx="22394">
                  <c:v>1.0179823224626638</c:v>
                </c:pt>
                <c:pt idx="22395">
                  <c:v>1.0179823224626638</c:v>
                </c:pt>
                <c:pt idx="22396">
                  <c:v>1.0179823224626638</c:v>
                </c:pt>
                <c:pt idx="22397">
                  <c:v>1.0179823224626638</c:v>
                </c:pt>
                <c:pt idx="22398">
                  <c:v>1.0179823224626638</c:v>
                </c:pt>
                <c:pt idx="22399">
                  <c:v>1.0149344711978054</c:v>
                </c:pt>
                <c:pt idx="22400">
                  <c:v>1.0149344711978054</c:v>
                </c:pt>
                <c:pt idx="22401">
                  <c:v>1.0149344711978054</c:v>
                </c:pt>
                <c:pt idx="22402">
                  <c:v>1.0149344711978054</c:v>
                </c:pt>
                <c:pt idx="22403">
                  <c:v>1.0118866199329473</c:v>
                </c:pt>
                <c:pt idx="22404">
                  <c:v>1.0118866199329473</c:v>
                </c:pt>
                <c:pt idx="22405">
                  <c:v>1.0118866199329473</c:v>
                </c:pt>
                <c:pt idx="22406">
                  <c:v>1.0088387686680891</c:v>
                </c:pt>
                <c:pt idx="22407">
                  <c:v>1.0088387686680891</c:v>
                </c:pt>
                <c:pt idx="22408">
                  <c:v>1.0088387686680891</c:v>
                </c:pt>
                <c:pt idx="22409">
                  <c:v>1.0057909174032307</c:v>
                </c:pt>
                <c:pt idx="22410">
                  <c:v>1.0057909174032307</c:v>
                </c:pt>
                <c:pt idx="22411">
                  <c:v>1.0057909174032307</c:v>
                </c:pt>
                <c:pt idx="22412">
                  <c:v>1.0057909174032307</c:v>
                </c:pt>
                <c:pt idx="22413">
                  <c:v>1.0057909174032307</c:v>
                </c:pt>
                <c:pt idx="22414">
                  <c:v>1.0027430661383725</c:v>
                </c:pt>
                <c:pt idx="22415">
                  <c:v>1.0027430661383725</c:v>
                </c:pt>
                <c:pt idx="22416">
                  <c:v>0.99969521487351409</c:v>
                </c:pt>
                <c:pt idx="22417">
                  <c:v>0.99969521487351409</c:v>
                </c:pt>
                <c:pt idx="22418">
                  <c:v>0.99969521487351409</c:v>
                </c:pt>
                <c:pt idx="22419">
                  <c:v>0.99969521487351409</c:v>
                </c:pt>
                <c:pt idx="22420">
                  <c:v>0.99664736360865591</c:v>
                </c:pt>
                <c:pt idx="22421">
                  <c:v>0.99664736360865591</c:v>
                </c:pt>
                <c:pt idx="22422">
                  <c:v>0.99359951234379751</c:v>
                </c:pt>
                <c:pt idx="22423">
                  <c:v>0.99359951234379751</c:v>
                </c:pt>
                <c:pt idx="22424">
                  <c:v>0.99359951234379751</c:v>
                </c:pt>
                <c:pt idx="22425">
                  <c:v>0.99359951234379751</c:v>
                </c:pt>
                <c:pt idx="22426">
                  <c:v>0.99359951234379751</c:v>
                </c:pt>
                <c:pt idx="22427">
                  <c:v>0.99359951234379751</c:v>
                </c:pt>
                <c:pt idx="22428">
                  <c:v>0.99359951234379751</c:v>
                </c:pt>
                <c:pt idx="22429">
                  <c:v>0.99055166107893933</c:v>
                </c:pt>
                <c:pt idx="22430">
                  <c:v>0.99055166107893933</c:v>
                </c:pt>
                <c:pt idx="22431">
                  <c:v>0.98750380981408115</c:v>
                </c:pt>
                <c:pt idx="22432">
                  <c:v>0.98750380981408115</c:v>
                </c:pt>
                <c:pt idx="22433">
                  <c:v>0.98750380981408115</c:v>
                </c:pt>
                <c:pt idx="22434">
                  <c:v>0.98750380981408115</c:v>
                </c:pt>
                <c:pt idx="22435">
                  <c:v>0.98445595854922274</c:v>
                </c:pt>
                <c:pt idx="22436">
                  <c:v>0.98445595854922274</c:v>
                </c:pt>
                <c:pt idx="22437">
                  <c:v>0.98445595854922274</c:v>
                </c:pt>
                <c:pt idx="22438">
                  <c:v>0.98140810728436456</c:v>
                </c:pt>
                <c:pt idx="22439">
                  <c:v>0.98140810728436456</c:v>
                </c:pt>
                <c:pt idx="22440">
                  <c:v>0.98140810728436456</c:v>
                </c:pt>
                <c:pt idx="22441">
                  <c:v>0.98140810728436456</c:v>
                </c:pt>
                <c:pt idx="22442">
                  <c:v>0.97836025601950616</c:v>
                </c:pt>
                <c:pt idx="22443">
                  <c:v>0.97836025601950616</c:v>
                </c:pt>
                <c:pt idx="22444">
                  <c:v>0.97836025601950616</c:v>
                </c:pt>
                <c:pt idx="22445">
                  <c:v>0.97836025601950616</c:v>
                </c:pt>
                <c:pt idx="22446">
                  <c:v>0.97836025601950616</c:v>
                </c:pt>
                <c:pt idx="22447">
                  <c:v>0.97531240475464798</c:v>
                </c:pt>
                <c:pt idx="22448">
                  <c:v>0.97531240475464798</c:v>
                </c:pt>
                <c:pt idx="22449">
                  <c:v>0.97531240475464798</c:v>
                </c:pt>
                <c:pt idx="22450">
                  <c:v>0.97226455348978968</c:v>
                </c:pt>
                <c:pt idx="22451">
                  <c:v>0.97226455348978968</c:v>
                </c:pt>
                <c:pt idx="22452">
                  <c:v>0.97226455348978968</c:v>
                </c:pt>
                <c:pt idx="22453">
                  <c:v>0.96921670222493139</c:v>
                </c:pt>
                <c:pt idx="22454">
                  <c:v>0.96921670222493139</c:v>
                </c:pt>
                <c:pt idx="22455">
                  <c:v>0.96921670222493139</c:v>
                </c:pt>
                <c:pt idx="22456">
                  <c:v>0.9661688509600731</c:v>
                </c:pt>
                <c:pt idx="22457">
                  <c:v>0.9661688509600731</c:v>
                </c:pt>
                <c:pt idx="22458">
                  <c:v>0.9661688509600731</c:v>
                </c:pt>
                <c:pt idx="22459">
                  <c:v>0.9661688509600731</c:v>
                </c:pt>
                <c:pt idx="22460">
                  <c:v>0.9661688509600731</c:v>
                </c:pt>
                <c:pt idx="22461">
                  <c:v>0.96312099969521492</c:v>
                </c:pt>
                <c:pt idx="22462">
                  <c:v>0.96312099969521492</c:v>
                </c:pt>
                <c:pt idx="22463">
                  <c:v>0.96007314843035652</c:v>
                </c:pt>
                <c:pt idx="22464">
                  <c:v>0.96007314843035652</c:v>
                </c:pt>
                <c:pt idx="22465">
                  <c:v>0.96007314843035652</c:v>
                </c:pt>
                <c:pt idx="22466">
                  <c:v>0.96007314843035652</c:v>
                </c:pt>
                <c:pt idx="22467">
                  <c:v>0.96007314843035652</c:v>
                </c:pt>
                <c:pt idx="22468">
                  <c:v>0.95702529716549833</c:v>
                </c:pt>
                <c:pt idx="22469">
                  <c:v>0.95702529716549833</c:v>
                </c:pt>
                <c:pt idx="22470">
                  <c:v>0.95702529716549833</c:v>
                </c:pt>
                <c:pt idx="22471">
                  <c:v>0.95702529716549833</c:v>
                </c:pt>
                <c:pt idx="22472">
                  <c:v>0.95397744590063993</c:v>
                </c:pt>
                <c:pt idx="22473">
                  <c:v>0.95397744590063993</c:v>
                </c:pt>
                <c:pt idx="22474">
                  <c:v>0.95397744590063993</c:v>
                </c:pt>
                <c:pt idx="22475">
                  <c:v>0.95397744590063993</c:v>
                </c:pt>
                <c:pt idx="22476">
                  <c:v>0.95092959463578175</c:v>
                </c:pt>
                <c:pt idx="22477">
                  <c:v>0.95092959463578175</c:v>
                </c:pt>
                <c:pt idx="22478">
                  <c:v>0.95092959463578175</c:v>
                </c:pt>
                <c:pt idx="22479">
                  <c:v>0.95092959463578175</c:v>
                </c:pt>
                <c:pt idx="22480">
                  <c:v>0.94788174337092346</c:v>
                </c:pt>
                <c:pt idx="22481">
                  <c:v>0.94788174337092346</c:v>
                </c:pt>
                <c:pt idx="22482">
                  <c:v>0.94788174337092346</c:v>
                </c:pt>
                <c:pt idx="22483">
                  <c:v>0.94483389210606517</c:v>
                </c:pt>
                <c:pt idx="22484">
                  <c:v>0.94788174337092346</c:v>
                </c:pt>
                <c:pt idx="22485">
                  <c:v>0.94788174337092346</c:v>
                </c:pt>
                <c:pt idx="22486">
                  <c:v>0.94483389210606517</c:v>
                </c:pt>
                <c:pt idx="22487">
                  <c:v>0.94483389210606517</c:v>
                </c:pt>
                <c:pt idx="22488">
                  <c:v>0.94483389210606517</c:v>
                </c:pt>
                <c:pt idx="22489">
                  <c:v>0.94178604084120687</c:v>
                </c:pt>
                <c:pt idx="22490">
                  <c:v>0.94178604084120687</c:v>
                </c:pt>
                <c:pt idx="22491">
                  <c:v>0.94178604084120687</c:v>
                </c:pt>
                <c:pt idx="22492">
                  <c:v>0.94178604084120687</c:v>
                </c:pt>
                <c:pt idx="22493">
                  <c:v>0.94178604084120687</c:v>
                </c:pt>
                <c:pt idx="22494">
                  <c:v>0.93873818957634869</c:v>
                </c:pt>
                <c:pt idx="22495">
                  <c:v>0.93873818957634869</c:v>
                </c:pt>
                <c:pt idx="22496">
                  <c:v>0.93873818957634869</c:v>
                </c:pt>
                <c:pt idx="22497">
                  <c:v>0.93873818957634869</c:v>
                </c:pt>
                <c:pt idx="22498">
                  <c:v>0.93569033831149029</c:v>
                </c:pt>
                <c:pt idx="22499">
                  <c:v>0.93569033831149029</c:v>
                </c:pt>
                <c:pt idx="22500">
                  <c:v>0.93569033831149029</c:v>
                </c:pt>
                <c:pt idx="22501">
                  <c:v>0.93569033831149029</c:v>
                </c:pt>
                <c:pt idx="22502">
                  <c:v>0.93264248704663211</c:v>
                </c:pt>
                <c:pt idx="22503">
                  <c:v>0.93264248704663211</c:v>
                </c:pt>
                <c:pt idx="22504">
                  <c:v>0.93264248704663211</c:v>
                </c:pt>
                <c:pt idx="22505">
                  <c:v>0.93264248704663211</c:v>
                </c:pt>
                <c:pt idx="22506">
                  <c:v>0.93264248704663211</c:v>
                </c:pt>
                <c:pt idx="22507">
                  <c:v>0.93264248704663211</c:v>
                </c:pt>
                <c:pt idx="22508">
                  <c:v>0.93264248704663211</c:v>
                </c:pt>
                <c:pt idx="22509">
                  <c:v>0.9295946357817737</c:v>
                </c:pt>
                <c:pt idx="22510">
                  <c:v>0.9295946357817737</c:v>
                </c:pt>
                <c:pt idx="22511">
                  <c:v>0.92654678451691552</c:v>
                </c:pt>
                <c:pt idx="22512">
                  <c:v>0.9295946357817737</c:v>
                </c:pt>
                <c:pt idx="22513">
                  <c:v>0.92654678451691552</c:v>
                </c:pt>
                <c:pt idx="22514">
                  <c:v>0.92654678451691552</c:v>
                </c:pt>
                <c:pt idx="22515">
                  <c:v>0.92654678451691552</c:v>
                </c:pt>
                <c:pt idx="22516">
                  <c:v>0.92654678451691552</c:v>
                </c:pt>
                <c:pt idx="22517">
                  <c:v>0.92654678451691552</c:v>
                </c:pt>
                <c:pt idx="22518">
                  <c:v>0.92654678451691552</c:v>
                </c:pt>
                <c:pt idx="22519">
                  <c:v>0.92654678451691552</c:v>
                </c:pt>
                <c:pt idx="22520">
                  <c:v>0.92349893325205723</c:v>
                </c:pt>
                <c:pt idx="22521">
                  <c:v>0.92349893325205723</c:v>
                </c:pt>
                <c:pt idx="22522">
                  <c:v>0.92349893325205723</c:v>
                </c:pt>
                <c:pt idx="22523">
                  <c:v>0.92349893325205723</c:v>
                </c:pt>
                <c:pt idx="22524">
                  <c:v>0.92045108198719894</c:v>
                </c:pt>
                <c:pt idx="22525">
                  <c:v>0.92349893325205723</c:v>
                </c:pt>
                <c:pt idx="22526">
                  <c:v>0.92349893325205723</c:v>
                </c:pt>
                <c:pt idx="22527">
                  <c:v>0.92045108198719894</c:v>
                </c:pt>
                <c:pt idx="22528">
                  <c:v>0.92045108198719894</c:v>
                </c:pt>
                <c:pt idx="22529">
                  <c:v>0.92045108198719894</c:v>
                </c:pt>
                <c:pt idx="22530">
                  <c:v>0.92045108198719894</c:v>
                </c:pt>
                <c:pt idx="22531">
                  <c:v>0.92045108198719894</c:v>
                </c:pt>
                <c:pt idx="22532">
                  <c:v>0.92045108198719894</c:v>
                </c:pt>
                <c:pt idx="22533">
                  <c:v>0.92045108198719894</c:v>
                </c:pt>
                <c:pt idx="22534">
                  <c:v>0.92045108198719894</c:v>
                </c:pt>
                <c:pt idx="22535">
                  <c:v>0.92045108198719894</c:v>
                </c:pt>
                <c:pt idx="22536">
                  <c:v>0.91740323072234065</c:v>
                </c:pt>
                <c:pt idx="22537">
                  <c:v>0.92045108198719894</c:v>
                </c:pt>
                <c:pt idx="22538">
                  <c:v>0.92045108198719894</c:v>
                </c:pt>
                <c:pt idx="22539">
                  <c:v>0.91740323072234065</c:v>
                </c:pt>
                <c:pt idx="22540">
                  <c:v>0.91740323072234065</c:v>
                </c:pt>
                <c:pt idx="22541">
                  <c:v>0.91740323072234065</c:v>
                </c:pt>
                <c:pt idx="22542">
                  <c:v>0.91740323072234065</c:v>
                </c:pt>
                <c:pt idx="22543">
                  <c:v>0.91740323072234065</c:v>
                </c:pt>
                <c:pt idx="22544">
                  <c:v>0.91740323072234065</c:v>
                </c:pt>
                <c:pt idx="22545">
                  <c:v>0.91740323072234065</c:v>
                </c:pt>
                <c:pt idx="22546">
                  <c:v>0.91740323072234065</c:v>
                </c:pt>
                <c:pt idx="22547">
                  <c:v>0.91740323072234065</c:v>
                </c:pt>
                <c:pt idx="22548">
                  <c:v>0.91435537945748246</c:v>
                </c:pt>
                <c:pt idx="22549">
                  <c:v>0.91435537945748246</c:v>
                </c:pt>
                <c:pt idx="22550">
                  <c:v>0.91435537945748246</c:v>
                </c:pt>
                <c:pt idx="22551">
                  <c:v>0.91740323072234065</c:v>
                </c:pt>
                <c:pt idx="22552">
                  <c:v>0.91740323072234065</c:v>
                </c:pt>
                <c:pt idx="22553">
                  <c:v>0.91740323072234065</c:v>
                </c:pt>
                <c:pt idx="22554">
                  <c:v>0.91740323072234065</c:v>
                </c:pt>
                <c:pt idx="22555">
                  <c:v>0.91740323072234065</c:v>
                </c:pt>
                <c:pt idx="22556">
                  <c:v>0.92045108198719894</c:v>
                </c:pt>
                <c:pt idx="22557">
                  <c:v>0.91740323072234065</c:v>
                </c:pt>
                <c:pt idx="22558">
                  <c:v>0.92045108198719894</c:v>
                </c:pt>
                <c:pt idx="22559">
                  <c:v>0.92045108198719894</c:v>
                </c:pt>
                <c:pt idx="22560">
                  <c:v>0.92045108198719894</c:v>
                </c:pt>
                <c:pt idx="22561">
                  <c:v>0.92045108198719894</c:v>
                </c:pt>
                <c:pt idx="22562">
                  <c:v>0.92045108198719894</c:v>
                </c:pt>
                <c:pt idx="22563">
                  <c:v>0.92045108198719894</c:v>
                </c:pt>
                <c:pt idx="22564">
                  <c:v>0.92045108198719894</c:v>
                </c:pt>
                <c:pt idx="22565">
                  <c:v>0.92349893325205723</c:v>
                </c:pt>
                <c:pt idx="22566">
                  <c:v>0.92349893325205723</c:v>
                </c:pt>
                <c:pt idx="22567">
                  <c:v>0.92349893325205723</c:v>
                </c:pt>
                <c:pt idx="22568">
                  <c:v>0.92654678451691552</c:v>
                </c:pt>
                <c:pt idx="22569">
                  <c:v>0.92654678451691552</c:v>
                </c:pt>
                <c:pt idx="22570">
                  <c:v>0.92654678451691552</c:v>
                </c:pt>
                <c:pt idx="22571">
                  <c:v>0.9295946357817737</c:v>
                </c:pt>
                <c:pt idx="22572">
                  <c:v>0.9295946357817737</c:v>
                </c:pt>
                <c:pt idx="22573">
                  <c:v>0.93264248704663211</c:v>
                </c:pt>
                <c:pt idx="22574">
                  <c:v>0.93264248704663211</c:v>
                </c:pt>
                <c:pt idx="22575">
                  <c:v>0.93264248704663211</c:v>
                </c:pt>
                <c:pt idx="22576">
                  <c:v>0.93569033831149029</c:v>
                </c:pt>
                <c:pt idx="22577">
                  <c:v>0.93569033831149029</c:v>
                </c:pt>
                <c:pt idx="22578">
                  <c:v>0.93873818957634869</c:v>
                </c:pt>
                <c:pt idx="22579">
                  <c:v>0.93873818957634869</c:v>
                </c:pt>
                <c:pt idx="22580">
                  <c:v>0.94178604084120687</c:v>
                </c:pt>
                <c:pt idx="22581">
                  <c:v>0.94178604084120687</c:v>
                </c:pt>
                <c:pt idx="22582">
                  <c:v>0.94483389210606517</c:v>
                </c:pt>
                <c:pt idx="22583">
                  <c:v>0.94483389210606517</c:v>
                </c:pt>
                <c:pt idx="22584">
                  <c:v>0.94788174337092346</c:v>
                </c:pt>
                <c:pt idx="22585">
                  <c:v>0.94788174337092346</c:v>
                </c:pt>
                <c:pt idx="22586">
                  <c:v>0.95092959463578175</c:v>
                </c:pt>
                <c:pt idx="22587">
                  <c:v>0.95397744590063993</c:v>
                </c:pt>
                <c:pt idx="22588">
                  <c:v>0.95702529716549833</c:v>
                </c:pt>
                <c:pt idx="22589">
                  <c:v>0.96007314843035652</c:v>
                </c:pt>
                <c:pt idx="22590">
                  <c:v>0.96007314843035652</c:v>
                </c:pt>
                <c:pt idx="22591">
                  <c:v>0.96312099969521492</c:v>
                </c:pt>
                <c:pt idx="22592">
                  <c:v>0.96312099969521492</c:v>
                </c:pt>
                <c:pt idx="22593">
                  <c:v>0.96312099969521492</c:v>
                </c:pt>
                <c:pt idx="22594">
                  <c:v>0.9661688509600731</c:v>
                </c:pt>
                <c:pt idx="22595">
                  <c:v>0.96921670222493139</c:v>
                </c:pt>
                <c:pt idx="22596">
                  <c:v>0.97226455348978968</c:v>
                </c:pt>
                <c:pt idx="22597">
                  <c:v>0.97531240475464798</c:v>
                </c:pt>
                <c:pt idx="22598">
                  <c:v>0.97531240475464798</c:v>
                </c:pt>
                <c:pt idx="22599">
                  <c:v>0.97836025601950616</c:v>
                </c:pt>
                <c:pt idx="22600">
                  <c:v>0.98140810728436456</c:v>
                </c:pt>
                <c:pt idx="22601">
                  <c:v>0.98140810728436456</c:v>
                </c:pt>
                <c:pt idx="22602">
                  <c:v>0.98445595854922274</c:v>
                </c:pt>
                <c:pt idx="22603">
                  <c:v>0.98445595854922274</c:v>
                </c:pt>
                <c:pt idx="22604">
                  <c:v>0.98750380981408115</c:v>
                </c:pt>
                <c:pt idx="22605">
                  <c:v>0.99055166107893933</c:v>
                </c:pt>
                <c:pt idx="22606">
                  <c:v>0.99055166107893933</c:v>
                </c:pt>
                <c:pt idx="22607">
                  <c:v>0.99359951234379751</c:v>
                </c:pt>
                <c:pt idx="22608">
                  <c:v>0.99359951234379751</c:v>
                </c:pt>
                <c:pt idx="22609">
                  <c:v>0.99664736360865591</c:v>
                </c:pt>
                <c:pt idx="22610">
                  <c:v>0.99664736360865591</c:v>
                </c:pt>
                <c:pt idx="22611">
                  <c:v>0.99969521487351409</c:v>
                </c:pt>
                <c:pt idx="22612">
                  <c:v>1.0027430661383725</c:v>
                </c:pt>
                <c:pt idx="22613">
                  <c:v>1.0027430661383725</c:v>
                </c:pt>
                <c:pt idx="22614">
                  <c:v>1.0057909174032307</c:v>
                </c:pt>
                <c:pt idx="22615">
                  <c:v>1.0057909174032307</c:v>
                </c:pt>
                <c:pt idx="22616">
                  <c:v>1.0057909174032307</c:v>
                </c:pt>
                <c:pt idx="22617">
                  <c:v>1.0088387686680891</c:v>
                </c:pt>
                <c:pt idx="22618">
                  <c:v>1.0118866199329473</c:v>
                </c:pt>
                <c:pt idx="22619">
                  <c:v>1.0118866199329473</c:v>
                </c:pt>
                <c:pt idx="22620">
                  <c:v>1.0118866199329473</c:v>
                </c:pt>
                <c:pt idx="22621">
                  <c:v>1.0149344711978054</c:v>
                </c:pt>
                <c:pt idx="22622">
                  <c:v>1.0149344711978054</c:v>
                </c:pt>
                <c:pt idx="22623">
                  <c:v>1.0149344711978054</c:v>
                </c:pt>
                <c:pt idx="22624">
                  <c:v>1.0179823224626638</c:v>
                </c:pt>
                <c:pt idx="22625">
                  <c:v>1.0179823224626638</c:v>
                </c:pt>
                <c:pt idx="22626">
                  <c:v>1.0179823224626638</c:v>
                </c:pt>
                <c:pt idx="22627">
                  <c:v>1.0179823224626638</c:v>
                </c:pt>
                <c:pt idx="22628">
                  <c:v>1.021030173727522</c:v>
                </c:pt>
                <c:pt idx="22629">
                  <c:v>1.021030173727522</c:v>
                </c:pt>
                <c:pt idx="22630">
                  <c:v>1.021030173727522</c:v>
                </c:pt>
                <c:pt idx="22631">
                  <c:v>1.021030173727522</c:v>
                </c:pt>
                <c:pt idx="22632">
                  <c:v>1.0240780249923802</c:v>
                </c:pt>
                <c:pt idx="22633">
                  <c:v>1.0240780249923802</c:v>
                </c:pt>
                <c:pt idx="22634">
                  <c:v>1.0240780249923802</c:v>
                </c:pt>
                <c:pt idx="22635">
                  <c:v>1.0240780249923802</c:v>
                </c:pt>
                <c:pt idx="22636">
                  <c:v>1.0271258762572386</c:v>
                </c:pt>
                <c:pt idx="22637">
                  <c:v>1.0271258762572386</c:v>
                </c:pt>
                <c:pt idx="22638">
                  <c:v>1.0271258762572386</c:v>
                </c:pt>
                <c:pt idx="22639">
                  <c:v>1.0271258762572386</c:v>
                </c:pt>
                <c:pt idx="22640">
                  <c:v>1.0271258762572386</c:v>
                </c:pt>
                <c:pt idx="22641">
                  <c:v>1.0271258762572386</c:v>
                </c:pt>
                <c:pt idx="22642">
                  <c:v>1.0271258762572386</c:v>
                </c:pt>
                <c:pt idx="22643">
                  <c:v>1.0271258762572386</c:v>
                </c:pt>
                <c:pt idx="22644">
                  <c:v>1.0271258762572386</c:v>
                </c:pt>
                <c:pt idx="22645">
                  <c:v>1.0271258762572386</c:v>
                </c:pt>
                <c:pt idx="22646">
                  <c:v>1.0240780249923802</c:v>
                </c:pt>
                <c:pt idx="22647">
                  <c:v>1.0240780249923802</c:v>
                </c:pt>
                <c:pt idx="22648">
                  <c:v>1.0271258762572386</c:v>
                </c:pt>
                <c:pt idx="22649">
                  <c:v>1.0271258762572386</c:v>
                </c:pt>
                <c:pt idx="22650">
                  <c:v>1.0271258762572386</c:v>
                </c:pt>
                <c:pt idx="22651">
                  <c:v>1.0271258762572386</c:v>
                </c:pt>
                <c:pt idx="22652">
                  <c:v>1.0271258762572386</c:v>
                </c:pt>
                <c:pt idx="22653">
                  <c:v>1.0240780249923802</c:v>
                </c:pt>
                <c:pt idx="22654">
                  <c:v>1.0271258762572386</c:v>
                </c:pt>
                <c:pt idx="22655">
                  <c:v>1.0240780249923802</c:v>
                </c:pt>
                <c:pt idx="22656">
                  <c:v>1.0240780249923802</c:v>
                </c:pt>
                <c:pt idx="22657">
                  <c:v>1.0240780249923802</c:v>
                </c:pt>
                <c:pt idx="22658">
                  <c:v>1.0240780249923802</c:v>
                </c:pt>
                <c:pt idx="22659">
                  <c:v>1.0240780249923802</c:v>
                </c:pt>
                <c:pt idx="22660">
                  <c:v>1.0240780249923802</c:v>
                </c:pt>
                <c:pt idx="22661">
                  <c:v>1.0240780249923802</c:v>
                </c:pt>
                <c:pt idx="22662">
                  <c:v>1.0240780249923802</c:v>
                </c:pt>
                <c:pt idx="22663">
                  <c:v>1.021030173727522</c:v>
                </c:pt>
                <c:pt idx="22664">
                  <c:v>1.021030173727522</c:v>
                </c:pt>
                <c:pt idx="22665">
                  <c:v>1.021030173727522</c:v>
                </c:pt>
                <c:pt idx="22666">
                  <c:v>1.021030173727522</c:v>
                </c:pt>
                <c:pt idx="22667">
                  <c:v>1.021030173727522</c:v>
                </c:pt>
                <c:pt idx="22668">
                  <c:v>1.021030173727522</c:v>
                </c:pt>
                <c:pt idx="22669">
                  <c:v>1.021030173727522</c:v>
                </c:pt>
                <c:pt idx="22670">
                  <c:v>1.0179823224626638</c:v>
                </c:pt>
                <c:pt idx="22671">
                  <c:v>1.0179823224626638</c:v>
                </c:pt>
                <c:pt idx="22672">
                  <c:v>1.0179823224626638</c:v>
                </c:pt>
                <c:pt idx="22673">
                  <c:v>1.0179823224626638</c:v>
                </c:pt>
                <c:pt idx="22674">
                  <c:v>1.0179823224626638</c:v>
                </c:pt>
                <c:pt idx="22675">
                  <c:v>1.0149344711978054</c:v>
                </c:pt>
                <c:pt idx="22676">
                  <c:v>1.0149344711978054</c:v>
                </c:pt>
                <c:pt idx="22677">
                  <c:v>1.0149344711978054</c:v>
                </c:pt>
                <c:pt idx="22678">
                  <c:v>1.0149344711978054</c:v>
                </c:pt>
                <c:pt idx="22679">
                  <c:v>1.0149344711978054</c:v>
                </c:pt>
                <c:pt idx="22680">
                  <c:v>1.0118866199329473</c:v>
                </c:pt>
                <c:pt idx="22681">
                  <c:v>1.0118866199329473</c:v>
                </c:pt>
                <c:pt idx="22682">
                  <c:v>1.0118866199329473</c:v>
                </c:pt>
                <c:pt idx="22683">
                  <c:v>1.0088387686680891</c:v>
                </c:pt>
                <c:pt idx="22684">
                  <c:v>1.0088387686680891</c:v>
                </c:pt>
                <c:pt idx="22685">
                  <c:v>1.0088387686680891</c:v>
                </c:pt>
                <c:pt idx="22686">
                  <c:v>1.0088387686680891</c:v>
                </c:pt>
                <c:pt idx="22687">
                  <c:v>1.0057909174032307</c:v>
                </c:pt>
                <c:pt idx="22688">
                  <c:v>1.0057909174032307</c:v>
                </c:pt>
                <c:pt idx="22689">
                  <c:v>1.0057909174032307</c:v>
                </c:pt>
                <c:pt idx="22690">
                  <c:v>1.0057909174032307</c:v>
                </c:pt>
                <c:pt idx="22691">
                  <c:v>1.0027430661383725</c:v>
                </c:pt>
                <c:pt idx="22692">
                  <c:v>1.0027430661383725</c:v>
                </c:pt>
                <c:pt idx="22693">
                  <c:v>1.0057909174032307</c:v>
                </c:pt>
                <c:pt idx="22694">
                  <c:v>1.0027430661383725</c:v>
                </c:pt>
                <c:pt idx="22695">
                  <c:v>1.0027430661383725</c:v>
                </c:pt>
                <c:pt idx="22696">
                  <c:v>0.99969521487351409</c:v>
                </c:pt>
                <c:pt idx="22697">
                  <c:v>0.99969521487351409</c:v>
                </c:pt>
                <c:pt idx="22698">
                  <c:v>0.99969521487351409</c:v>
                </c:pt>
                <c:pt idx="22699">
                  <c:v>0.99969521487351409</c:v>
                </c:pt>
                <c:pt idx="22700">
                  <c:v>0.99664736360865591</c:v>
                </c:pt>
                <c:pt idx="22701">
                  <c:v>0.99664736360865591</c:v>
                </c:pt>
                <c:pt idx="22702">
                  <c:v>0.99664736360865591</c:v>
                </c:pt>
                <c:pt idx="22703">
                  <c:v>0.99359951234379751</c:v>
                </c:pt>
                <c:pt idx="22704">
                  <c:v>0.99359951234379751</c:v>
                </c:pt>
                <c:pt idx="22705">
                  <c:v>0.99359951234379751</c:v>
                </c:pt>
                <c:pt idx="22706">
                  <c:v>0.99359951234379751</c:v>
                </c:pt>
                <c:pt idx="22707">
                  <c:v>0.99055166107893933</c:v>
                </c:pt>
                <c:pt idx="22708">
                  <c:v>0.98750380981408115</c:v>
                </c:pt>
                <c:pt idx="22709">
                  <c:v>0.99055166107893933</c:v>
                </c:pt>
                <c:pt idx="22710">
                  <c:v>0.98750380981408115</c:v>
                </c:pt>
                <c:pt idx="22711">
                  <c:v>0.98750380981408115</c:v>
                </c:pt>
                <c:pt idx="22712">
                  <c:v>0.98750380981408115</c:v>
                </c:pt>
                <c:pt idx="22713">
                  <c:v>0.98445595854922274</c:v>
                </c:pt>
                <c:pt idx="22714">
                  <c:v>0.98445595854922274</c:v>
                </c:pt>
                <c:pt idx="22715">
                  <c:v>0.98445595854922274</c:v>
                </c:pt>
                <c:pt idx="22716">
                  <c:v>0.98445595854922274</c:v>
                </c:pt>
                <c:pt idx="22717">
                  <c:v>0.98445595854922274</c:v>
                </c:pt>
                <c:pt idx="22718">
                  <c:v>0.98445595854922274</c:v>
                </c:pt>
                <c:pt idx="22719">
                  <c:v>0.98140810728436456</c:v>
                </c:pt>
                <c:pt idx="22720">
                  <c:v>0.97836025601950616</c:v>
                </c:pt>
                <c:pt idx="22721">
                  <c:v>0.97836025601950616</c:v>
                </c:pt>
                <c:pt idx="22722">
                  <c:v>0.97531240475464798</c:v>
                </c:pt>
                <c:pt idx="22723">
                  <c:v>0.97836025601950616</c:v>
                </c:pt>
                <c:pt idx="22724">
                  <c:v>0.97836025601950616</c:v>
                </c:pt>
                <c:pt idx="22725">
                  <c:v>0.97531240475464798</c:v>
                </c:pt>
                <c:pt idx="22726">
                  <c:v>0.97531240475464798</c:v>
                </c:pt>
                <c:pt idx="22727">
                  <c:v>0.97531240475464798</c:v>
                </c:pt>
                <c:pt idx="22728">
                  <c:v>0.97531240475464798</c:v>
                </c:pt>
                <c:pt idx="22729">
                  <c:v>0.97226455348978968</c:v>
                </c:pt>
                <c:pt idx="22730">
                  <c:v>0.97226455348978968</c:v>
                </c:pt>
                <c:pt idx="22731">
                  <c:v>0.97226455348978968</c:v>
                </c:pt>
                <c:pt idx="22732">
                  <c:v>0.96921670222493139</c:v>
                </c:pt>
                <c:pt idx="22733">
                  <c:v>0.96921670222493139</c:v>
                </c:pt>
                <c:pt idx="22734">
                  <c:v>0.96921670222493139</c:v>
                </c:pt>
                <c:pt idx="22735">
                  <c:v>0.9661688509600731</c:v>
                </c:pt>
                <c:pt idx="22736">
                  <c:v>0.9661688509600731</c:v>
                </c:pt>
                <c:pt idx="22737">
                  <c:v>0.96312099969521492</c:v>
                </c:pt>
                <c:pt idx="22738">
                  <c:v>0.9661688509600731</c:v>
                </c:pt>
                <c:pt idx="22739">
                  <c:v>0.96312099969521492</c:v>
                </c:pt>
                <c:pt idx="22740">
                  <c:v>0.96312099969521492</c:v>
                </c:pt>
                <c:pt idx="22741">
                  <c:v>0.96312099969521492</c:v>
                </c:pt>
                <c:pt idx="22742">
                  <c:v>0.96312099969521492</c:v>
                </c:pt>
                <c:pt idx="22743">
                  <c:v>0.96312099969521492</c:v>
                </c:pt>
                <c:pt idx="22744">
                  <c:v>0.96007314843035652</c:v>
                </c:pt>
                <c:pt idx="22745">
                  <c:v>0.96007314843035652</c:v>
                </c:pt>
                <c:pt idx="22746">
                  <c:v>0.96007314843035652</c:v>
                </c:pt>
                <c:pt idx="22747">
                  <c:v>0.95702529716549833</c:v>
                </c:pt>
                <c:pt idx="22748">
                  <c:v>0.95702529716549833</c:v>
                </c:pt>
                <c:pt idx="22749">
                  <c:v>0.95702529716549833</c:v>
                </c:pt>
                <c:pt idx="22750">
                  <c:v>0.95702529716549833</c:v>
                </c:pt>
                <c:pt idx="22751">
                  <c:v>0.95702529716549833</c:v>
                </c:pt>
                <c:pt idx="22752">
                  <c:v>0.95397744590063993</c:v>
                </c:pt>
                <c:pt idx="22753">
                  <c:v>0.95397744590063993</c:v>
                </c:pt>
                <c:pt idx="22754">
                  <c:v>0.95397744590063993</c:v>
                </c:pt>
                <c:pt idx="22755">
                  <c:v>0.95397744590063993</c:v>
                </c:pt>
                <c:pt idx="22756">
                  <c:v>0.95397744590063993</c:v>
                </c:pt>
                <c:pt idx="22757">
                  <c:v>0.95092959463578175</c:v>
                </c:pt>
                <c:pt idx="22758">
                  <c:v>0.95092959463578175</c:v>
                </c:pt>
                <c:pt idx="22759">
                  <c:v>0.95092959463578175</c:v>
                </c:pt>
                <c:pt idx="22760">
                  <c:v>0.94788174337092346</c:v>
                </c:pt>
                <c:pt idx="22761">
                  <c:v>0.94788174337092346</c:v>
                </c:pt>
                <c:pt idx="22762">
                  <c:v>0.94788174337092346</c:v>
                </c:pt>
                <c:pt idx="22763">
                  <c:v>0.94788174337092346</c:v>
                </c:pt>
                <c:pt idx="22764">
                  <c:v>0.94788174337092346</c:v>
                </c:pt>
                <c:pt idx="22765">
                  <c:v>0.94483389210606517</c:v>
                </c:pt>
                <c:pt idx="22766">
                  <c:v>0.94483389210606517</c:v>
                </c:pt>
                <c:pt idx="22767">
                  <c:v>0.94483389210606517</c:v>
                </c:pt>
                <c:pt idx="22768">
                  <c:v>0.94483389210606517</c:v>
                </c:pt>
                <c:pt idx="22769">
                  <c:v>0.94178604084120687</c:v>
                </c:pt>
                <c:pt idx="22770">
                  <c:v>0.94178604084120687</c:v>
                </c:pt>
                <c:pt idx="22771">
                  <c:v>0.94178604084120687</c:v>
                </c:pt>
                <c:pt idx="22772">
                  <c:v>0.94178604084120687</c:v>
                </c:pt>
                <c:pt idx="22773">
                  <c:v>0.94178604084120687</c:v>
                </c:pt>
                <c:pt idx="22774">
                  <c:v>0.93873818957634869</c:v>
                </c:pt>
                <c:pt idx="22775">
                  <c:v>0.93873818957634869</c:v>
                </c:pt>
                <c:pt idx="22776">
                  <c:v>0.93873818957634869</c:v>
                </c:pt>
                <c:pt idx="22777">
                  <c:v>0.93873818957634869</c:v>
                </c:pt>
                <c:pt idx="22778">
                  <c:v>0.93569033831149029</c:v>
                </c:pt>
                <c:pt idx="22779">
                  <c:v>0.93569033831149029</c:v>
                </c:pt>
                <c:pt idx="22780">
                  <c:v>0.93569033831149029</c:v>
                </c:pt>
                <c:pt idx="22781">
                  <c:v>0.93569033831149029</c:v>
                </c:pt>
                <c:pt idx="22782">
                  <c:v>0.93569033831149029</c:v>
                </c:pt>
                <c:pt idx="22783">
                  <c:v>0.93264248704663211</c:v>
                </c:pt>
                <c:pt idx="22784">
                  <c:v>0.93264248704663211</c:v>
                </c:pt>
                <c:pt idx="22785">
                  <c:v>0.93264248704663211</c:v>
                </c:pt>
                <c:pt idx="22786">
                  <c:v>0.93264248704663211</c:v>
                </c:pt>
                <c:pt idx="22787">
                  <c:v>0.93264248704663211</c:v>
                </c:pt>
                <c:pt idx="22788">
                  <c:v>0.9295946357817737</c:v>
                </c:pt>
                <c:pt idx="22789">
                  <c:v>0.9295946357817737</c:v>
                </c:pt>
                <c:pt idx="22790">
                  <c:v>0.9295946357817737</c:v>
                </c:pt>
                <c:pt idx="22791">
                  <c:v>0.9295946357817737</c:v>
                </c:pt>
                <c:pt idx="22792">
                  <c:v>0.9295946357817737</c:v>
                </c:pt>
                <c:pt idx="22793">
                  <c:v>0.92654678451691552</c:v>
                </c:pt>
                <c:pt idx="22794">
                  <c:v>0.92654678451691552</c:v>
                </c:pt>
                <c:pt idx="22795">
                  <c:v>0.92654678451691552</c:v>
                </c:pt>
                <c:pt idx="22796">
                  <c:v>0.92654678451691552</c:v>
                </c:pt>
                <c:pt idx="22797">
                  <c:v>0.92654678451691552</c:v>
                </c:pt>
                <c:pt idx="22798">
                  <c:v>0.92654678451691552</c:v>
                </c:pt>
                <c:pt idx="22799">
                  <c:v>0.92654678451691552</c:v>
                </c:pt>
                <c:pt idx="22800">
                  <c:v>0.92349893325205723</c:v>
                </c:pt>
                <c:pt idx="22801">
                  <c:v>0.92349893325205723</c:v>
                </c:pt>
                <c:pt idx="22802">
                  <c:v>0.92349893325205723</c:v>
                </c:pt>
                <c:pt idx="22803">
                  <c:v>0.92349893325205723</c:v>
                </c:pt>
                <c:pt idx="22804">
                  <c:v>0.92349893325205723</c:v>
                </c:pt>
                <c:pt idx="22805">
                  <c:v>0.92349893325205723</c:v>
                </c:pt>
                <c:pt idx="22806">
                  <c:v>0.92045108198719894</c:v>
                </c:pt>
                <c:pt idx="22807">
                  <c:v>0.92045108198719894</c:v>
                </c:pt>
                <c:pt idx="22808">
                  <c:v>0.92045108198719894</c:v>
                </c:pt>
                <c:pt idx="22809">
                  <c:v>0.92045108198719894</c:v>
                </c:pt>
                <c:pt idx="22810">
                  <c:v>0.92045108198719894</c:v>
                </c:pt>
                <c:pt idx="22811">
                  <c:v>0.92045108198719894</c:v>
                </c:pt>
                <c:pt idx="22812">
                  <c:v>0.92045108198719894</c:v>
                </c:pt>
                <c:pt idx="22813">
                  <c:v>0.92045108198719894</c:v>
                </c:pt>
                <c:pt idx="22814">
                  <c:v>0.92045108198719894</c:v>
                </c:pt>
                <c:pt idx="22815">
                  <c:v>0.92045108198719894</c:v>
                </c:pt>
                <c:pt idx="22816">
                  <c:v>0.91740323072234065</c:v>
                </c:pt>
                <c:pt idx="22817">
                  <c:v>0.91740323072234065</c:v>
                </c:pt>
                <c:pt idx="22818">
                  <c:v>0.91740323072234065</c:v>
                </c:pt>
                <c:pt idx="22819">
                  <c:v>0.91740323072234065</c:v>
                </c:pt>
                <c:pt idx="22820">
                  <c:v>0.91740323072234065</c:v>
                </c:pt>
                <c:pt idx="22821">
                  <c:v>0.91740323072234065</c:v>
                </c:pt>
                <c:pt idx="22822">
                  <c:v>0.91740323072234065</c:v>
                </c:pt>
                <c:pt idx="22823">
                  <c:v>0.91740323072234065</c:v>
                </c:pt>
                <c:pt idx="22824">
                  <c:v>0.91740323072234065</c:v>
                </c:pt>
                <c:pt idx="22825">
                  <c:v>0.91740323072234065</c:v>
                </c:pt>
                <c:pt idx="22826">
                  <c:v>0.91740323072234065</c:v>
                </c:pt>
                <c:pt idx="22827">
                  <c:v>0.91740323072234065</c:v>
                </c:pt>
                <c:pt idx="22828">
                  <c:v>0.91740323072234065</c:v>
                </c:pt>
                <c:pt idx="22829">
                  <c:v>0.91740323072234065</c:v>
                </c:pt>
                <c:pt idx="22830">
                  <c:v>0.91740323072234065</c:v>
                </c:pt>
                <c:pt idx="22831">
                  <c:v>0.91740323072234065</c:v>
                </c:pt>
                <c:pt idx="22832">
                  <c:v>0.92045108198719894</c:v>
                </c:pt>
                <c:pt idx="22833">
                  <c:v>0.92045108198719894</c:v>
                </c:pt>
                <c:pt idx="22834">
                  <c:v>0.92045108198719894</c:v>
                </c:pt>
                <c:pt idx="22835">
                  <c:v>0.92045108198719894</c:v>
                </c:pt>
                <c:pt idx="22836">
                  <c:v>0.92349893325205723</c:v>
                </c:pt>
                <c:pt idx="22837">
                  <c:v>0.92349893325205723</c:v>
                </c:pt>
                <c:pt idx="22838">
                  <c:v>0.92349893325205723</c:v>
                </c:pt>
                <c:pt idx="22839">
                  <c:v>0.92654678451691552</c:v>
                </c:pt>
                <c:pt idx="22840">
                  <c:v>0.92654678451691552</c:v>
                </c:pt>
                <c:pt idx="22841">
                  <c:v>0.92654678451691552</c:v>
                </c:pt>
                <c:pt idx="22842">
                  <c:v>0.92654678451691552</c:v>
                </c:pt>
                <c:pt idx="22843">
                  <c:v>0.92654678451691552</c:v>
                </c:pt>
                <c:pt idx="22844">
                  <c:v>0.9295946357817737</c:v>
                </c:pt>
                <c:pt idx="22845">
                  <c:v>0.9295946357817737</c:v>
                </c:pt>
                <c:pt idx="22846">
                  <c:v>0.9295946357817737</c:v>
                </c:pt>
                <c:pt idx="22847">
                  <c:v>0.93264248704663211</c:v>
                </c:pt>
                <c:pt idx="22848">
                  <c:v>0.93569033831149029</c:v>
                </c:pt>
                <c:pt idx="22849">
                  <c:v>0.93569033831149029</c:v>
                </c:pt>
                <c:pt idx="22850">
                  <c:v>0.93569033831149029</c:v>
                </c:pt>
                <c:pt idx="22851">
                  <c:v>0.93873818957634869</c:v>
                </c:pt>
                <c:pt idx="22852">
                  <c:v>0.94178604084120687</c:v>
                </c:pt>
                <c:pt idx="22853">
                  <c:v>0.94178604084120687</c:v>
                </c:pt>
                <c:pt idx="22854">
                  <c:v>0.94178604084120687</c:v>
                </c:pt>
                <c:pt idx="22855">
                  <c:v>0.94483389210606517</c:v>
                </c:pt>
                <c:pt idx="22856">
                  <c:v>0.94483389210606517</c:v>
                </c:pt>
                <c:pt idx="22857">
                  <c:v>0.94483389210606517</c:v>
                </c:pt>
                <c:pt idx="22858">
                  <c:v>0.95092959463578175</c:v>
                </c:pt>
                <c:pt idx="22859">
                  <c:v>0.95092959463578175</c:v>
                </c:pt>
                <c:pt idx="22860">
                  <c:v>0.95397744590063993</c:v>
                </c:pt>
                <c:pt idx="22861">
                  <c:v>0.95397744590063993</c:v>
                </c:pt>
                <c:pt idx="22862">
                  <c:v>0.95702529716549833</c:v>
                </c:pt>
                <c:pt idx="22863">
                  <c:v>0.95702529716549833</c:v>
                </c:pt>
                <c:pt idx="22864">
                  <c:v>0.96007314843035652</c:v>
                </c:pt>
                <c:pt idx="22865">
                  <c:v>0.96007314843035652</c:v>
                </c:pt>
                <c:pt idx="22866">
                  <c:v>0.96312099969521492</c:v>
                </c:pt>
                <c:pt idx="22867">
                  <c:v>0.9661688509600731</c:v>
                </c:pt>
                <c:pt idx="22868">
                  <c:v>0.9661688509600731</c:v>
                </c:pt>
                <c:pt idx="22869">
                  <c:v>0.96921670222493139</c:v>
                </c:pt>
                <c:pt idx="22870">
                  <c:v>0.96921670222493139</c:v>
                </c:pt>
                <c:pt idx="22871">
                  <c:v>0.97226455348978968</c:v>
                </c:pt>
                <c:pt idx="22872">
                  <c:v>0.97226455348978968</c:v>
                </c:pt>
                <c:pt idx="22873">
                  <c:v>0.97531240475464798</c:v>
                </c:pt>
                <c:pt idx="22874">
                  <c:v>0.97531240475464798</c:v>
                </c:pt>
                <c:pt idx="22875">
                  <c:v>0.97836025601950616</c:v>
                </c:pt>
                <c:pt idx="22876">
                  <c:v>0.98140810728436456</c:v>
                </c:pt>
                <c:pt idx="22877">
                  <c:v>0.98445595854922274</c:v>
                </c:pt>
                <c:pt idx="22878">
                  <c:v>0.98445595854922274</c:v>
                </c:pt>
                <c:pt idx="22879">
                  <c:v>0.98445595854922274</c:v>
                </c:pt>
                <c:pt idx="22880">
                  <c:v>0.98750380981408115</c:v>
                </c:pt>
                <c:pt idx="22881">
                  <c:v>0.98750380981408115</c:v>
                </c:pt>
                <c:pt idx="22882">
                  <c:v>0.99055166107893933</c:v>
                </c:pt>
                <c:pt idx="22883">
                  <c:v>0.99055166107893933</c:v>
                </c:pt>
                <c:pt idx="22884">
                  <c:v>0.99359951234379751</c:v>
                </c:pt>
                <c:pt idx="22885">
                  <c:v>0.99359951234379751</c:v>
                </c:pt>
                <c:pt idx="22886">
                  <c:v>0.99664736360865591</c:v>
                </c:pt>
                <c:pt idx="22887">
                  <c:v>0.99664736360865591</c:v>
                </c:pt>
                <c:pt idx="22888">
                  <c:v>0.99664736360865591</c:v>
                </c:pt>
                <c:pt idx="22889">
                  <c:v>0.99969521487351409</c:v>
                </c:pt>
                <c:pt idx="22890">
                  <c:v>0.99969521487351409</c:v>
                </c:pt>
                <c:pt idx="22891">
                  <c:v>1.0027430661383725</c:v>
                </c:pt>
                <c:pt idx="22892">
                  <c:v>1.0027430661383725</c:v>
                </c:pt>
                <c:pt idx="22893">
                  <c:v>1.0027430661383725</c:v>
                </c:pt>
                <c:pt idx="22894">
                  <c:v>1.0027430661383725</c:v>
                </c:pt>
                <c:pt idx="22895">
                  <c:v>1.0057909174032307</c:v>
                </c:pt>
                <c:pt idx="22896">
                  <c:v>1.0057909174032307</c:v>
                </c:pt>
                <c:pt idx="22897">
                  <c:v>1.0057909174032307</c:v>
                </c:pt>
                <c:pt idx="22898">
                  <c:v>1.0088387686680891</c:v>
                </c:pt>
                <c:pt idx="22899">
                  <c:v>1.0088387686680891</c:v>
                </c:pt>
                <c:pt idx="22900">
                  <c:v>1.0088387686680891</c:v>
                </c:pt>
                <c:pt idx="22901">
                  <c:v>1.0088387686680891</c:v>
                </c:pt>
                <c:pt idx="22902">
                  <c:v>1.0118866199329473</c:v>
                </c:pt>
                <c:pt idx="22903">
                  <c:v>1.0118866199329473</c:v>
                </c:pt>
                <c:pt idx="22904">
                  <c:v>1.0118866199329473</c:v>
                </c:pt>
                <c:pt idx="22905">
                  <c:v>1.0118866199329473</c:v>
                </c:pt>
                <c:pt idx="22906">
                  <c:v>1.0118866199329473</c:v>
                </c:pt>
                <c:pt idx="22907">
                  <c:v>1.0118866199329473</c:v>
                </c:pt>
                <c:pt idx="22908">
                  <c:v>1.0118866199329473</c:v>
                </c:pt>
                <c:pt idx="22909">
                  <c:v>1.0149344711978054</c:v>
                </c:pt>
                <c:pt idx="22910">
                  <c:v>1.0149344711978054</c:v>
                </c:pt>
                <c:pt idx="22911">
                  <c:v>1.0149344711978054</c:v>
                </c:pt>
                <c:pt idx="22912">
                  <c:v>1.0149344711978054</c:v>
                </c:pt>
                <c:pt idx="22913">
                  <c:v>1.0149344711978054</c:v>
                </c:pt>
                <c:pt idx="22914">
                  <c:v>1.0149344711978054</c:v>
                </c:pt>
                <c:pt idx="22915">
                  <c:v>1.0149344711978054</c:v>
                </c:pt>
                <c:pt idx="22916">
                  <c:v>1.0149344711978054</c:v>
                </c:pt>
                <c:pt idx="22917">
                  <c:v>1.0149344711978054</c:v>
                </c:pt>
                <c:pt idx="22918">
                  <c:v>1.0149344711978054</c:v>
                </c:pt>
                <c:pt idx="22919">
                  <c:v>1.0149344711978054</c:v>
                </c:pt>
                <c:pt idx="22920">
                  <c:v>1.0149344711978054</c:v>
                </c:pt>
                <c:pt idx="22921">
                  <c:v>1.0149344711978054</c:v>
                </c:pt>
                <c:pt idx="22922">
                  <c:v>1.0149344711978054</c:v>
                </c:pt>
                <c:pt idx="22923">
                  <c:v>1.0149344711978054</c:v>
                </c:pt>
                <c:pt idx="22924">
                  <c:v>1.0149344711978054</c:v>
                </c:pt>
                <c:pt idx="22925">
                  <c:v>1.0149344711978054</c:v>
                </c:pt>
                <c:pt idx="22926">
                  <c:v>1.0149344711978054</c:v>
                </c:pt>
                <c:pt idx="22927">
                  <c:v>1.0149344711978054</c:v>
                </c:pt>
                <c:pt idx="22928">
                  <c:v>1.0118866199329473</c:v>
                </c:pt>
                <c:pt idx="22929">
                  <c:v>1.0149344711978054</c:v>
                </c:pt>
                <c:pt idx="22930">
                  <c:v>1.0118866199329473</c:v>
                </c:pt>
                <c:pt idx="22931">
                  <c:v>1.0118866199329473</c:v>
                </c:pt>
                <c:pt idx="22932">
                  <c:v>1.0118866199329473</c:v>
                </c:pt>
                <c:pt idx="22933">
                  <c:v>1.0118866199329473</c:v>
                </c:pt>
                <c:pt idx="22934">
                  <c:v>1.0118866199329473</c:v>
                </c:pt>
                <c:pt idx="22935">
                  <c:v>1.0118866199329473</c:v>
                </c:pt>
                <c:pt idx="22936">
                  <c:v>1.0118866199329473</c:v>
                </c:pt>
                <c:pt idx="22937">
                  <c:v>1.0118866199329473</c:v>
                </c:pt>
                <c:pt idx="22938">
                  <c:v>1.0118866199329473</c:v>
                </c:pt>
                <c:pt idx="22939">
                  <c:v>1.0118866199329473</c:v>
                </c:pt>
                <c:pt idx="22940">
                  <c:v>1.0118866199329473</c:v>
                </c:pt>
                <c:pt idx="22941">
                  <c:v>1.0088387686680891</c:v>
                </c:pt>
                <c:pt idx="22942">
                  <c:v>1.0088387686680891</c:v>
                </c:pt>
                <c:pt idx="22943">
                  <c:v>1.0088387686680891</c:v>
                </c:pt>
                <c:pt idx="22944">
                  <c:v>1.0057909174032307</c:v>
                </c:pt>
                <c:pt idx="22945">
                  <c:v>1.0057909174032307</c:v>
                </c:pt>
                <c:pt idx="22946">
                  <c:v>1.0057909174032307</c:v>
                </c:pt>
                <c:pt idx="22947">
                  <c:v>1.0057909174032307</c:v>
                </c:pt>
                <c:pt idx="22948">
                  <c:v>1.0057909174032307</c:v>
                </c:pt>
                <c:pt idx="22949">
                  <c:v>1.0027430661383725</c:v>
                </c:pt>
                <c:pt idx="22950">
                  <c:v>1.0027430661383725</c:v>
                </c:pt>
                <c:pt idx="22951">
                  <c:v>1.0027430661383725</c:v>
                </c:pt>
                <c:pt idx="22952">
                  <c:v>1.0027430661383725</c:v>
                </c:pt>
                <c:pt idx="22953">
                  <c:v>1.0027430661383725</c:v>
                </c:pt>
                <c:pt idx="22954">
                  <c:v>0.99969521487351409</c:v>
                </c:pt>
                <c:pt idx="22955">
                  <c:v>0.99969521487351409</c:v>
                </c:pt>
                <c:pt idx="22956">
                  <c:v>0.99969521487351409</c:v>
                </c:pt>
                <c:pt idx="22957">
                  <c:v>0.99969521487351409</c:v>
                </c:pt>
                <c:pt idx="22958">
                  <c:v>0.99969521487351409</c:v>
                </c:pt>
                <c:pt idx="22959">
                  <c:v>0.99664736360865591</c:v>
                </c:pt>
                <c:pt idx="22960">
                  <c:v>0.99664736360865591</c:v>
                </c:pt>
                <c:pt idx="22961">
                  <c:v>0.99664736360865591</c:v>
                </c:pt>
                <c:pt idx="22962">
                  <c:v>0.99664736360865591</c:v>
                </c:pt>
                <c:pt idx="22963">
                  <c:v>0.99359951234379751</c:v>
                </c:pt>
                <c:pt idx="22964">
                  <c:v>0.99359951234379751</c:v>
                </c:pt>
                <c:pt idx="22965">
                  <c:v>0.99359951234379751</c:v>
                </c:pt>
                <c:pt idx="22966">
                  <c:v>0.99055166107893933</c:v>
                </c:pt>
                <c:pt idx="22967">
                  <c:v>0.99055166107893933</c:v>
                </c:pt>
                <c:pt idx="22968">
                  <c:v>0.99055166107893933</c:v>
                </c:pt>
                <c:pt idx="22969">
                  <c:v>0.99055166107893933</c:v>
                </c:pt>
                <c:pt idx="22970">
                  <c:v>0.98750380981408115</c:v>
                </c:pt>
                <c:pt idx="22971">
                  <c:v>0.98750380981408115</c:v>
                </c:pt>
                <c:pt idx="22972">
                  <c:v>0.98750380981408115</c:v>
                </c:pt>
                <c:pt idx="22973">
                  <c:v>0.98445595854922274</c:v>
                </c:pt>
                <c:pt idx="22974">
                  <c:v>0.98445595854922274</c:v>
                </c:pt>
                <c:pt idx="22975">
                  <c:v>0.98445595854922274</c:v>
                </c:pt>
                <c:pt idx="22976">
                  <c:v>0.98445595854922274</c:v>
                </c:pt>
                <c:pt idx="22977">
                  <c:v>0.98445595854922274</c:v>
                </c:pt>
                <c:pt idx="22978">
                  <c:v>0.98445595854922274</c:v>
                </c:pt>
                <c:pt idx="22979">
                  <c:v>0.98140810728436456</c:v>
                </c:pt>
                <c:pt idx="22980">
                  <c:v>0.98140810728436456</c:v>
                </c:pt>
                <c:pt idx="22981">
                  <c:v>0.98140810728436456</c:v>
                </c:pt>
                <c:pt idx="22982">
                  <c:v>0.98140810728436456</c:v>
                </c:pt>
                <c:pt idx="22983">
                  <c:v>0.98140810728436456</c:v>
                </c:pt>
                <c:pt idx="22984">
                  <c:v>0.97836025601950616</c:v>
                </c:pt>
                <c:pt idx="22985">
                  <c:v>0.97836025601950616</c:v>
                </c:pt>
                <c:pt idx="22986">
                  <c:v>0.97836025601950616</c:v>
                </c:pt>
                <c:pt idx="22987">
                  <c:v>0.97531240475464798</c:v>
                </c:pt>
                <c:pt idx="22988">
                  <c:v>0.97531240475464798</c:v>
                </c:pt>
                <c:pt idx="22989">
                  <c:v>0.97531240475464798</c:v>
                </c:pt>
                <c:pt idx="22990">
                  <c:v>0.97531240475464798</c:v>
                </c:pt>
                <c:pt idx="22991">
                  <c:v>0.97531240475464798</c:v>
                </c:pt>
                <c:pt idx="22992">
                  <c:v>0.97226455348978968</c:v>
                </c:pt>
                <c:pt idx="22993">
                  <c:v>0.97226455348978968</c:v>
                </c:pt>
                <c:pt idx="22994">
                  <c:v>0.97226455348978968</c:v>
                </c:pt>
                <c:pt idx="22995">
                  <c:v>0.97226455348978968</c:v>
                </c:pt>
                <c:pt idx="22996">
                  <c:v>0.96921670222493139</c:v>
                </c:pt>
                <c:pt idx="22997">
                  <c:v>0.96921670222493139</c:v>
                </c:pt>
                <c:pt idx="22998">
                  <c:v>0.9661688509600731</c:v>
                </c:pt>
                <c:pt idx="22999">
                  <c:v>0.9661688509600731</c:v>
                </c:pt>
                <c:pt idx="23000">
                  <c:v>0.9661688509600731</c:v>
                </c:pt>
                <c:pt idx="23001">
                  <c:v>0.9661688509600731</c:v>
                </c:pt>
                <c:pt idx="23002">
                  <c:v>0.9661688509600731</c:v>
                </c:pt>
                <c:pt idx="23003">
                  <c:v>0.96312099969521492</c:v>
                </c:pt>
                <c:pt idx="23004">
                  <c:v>0.96312099969521492</c:v>
                </c:pt>
                <c:pt idx="23005">
                  <c:v>0.96312099969521492</c:v>
                </c:pt>
                <c:pt idx="23006">
                  <c:v>0.96007314843035652</c:v>
                </c:pt>
                <c:pt idx="23007">
                  <c:v>0.96007314843035652</c:v>
                </c:pt>
                <c:pt idx="23008">
                  <c:v>0.96007314843035652</c:v>
                </c:pt>
                <c:pt idx="23009">
                  <c:v>0.96007314843035652</c:v>
                </c:pt>
                <c:pt idx="23010">
                  <c:v>0.95702529716549833</c:v>
                </c:pt>
                <c:pt idx="23011">
                  <c:v>0.95702529716549833</c:v>
                </c:pt>
                <c:pt idx="23012">
                  <c:v>0.95702529716549833</c:v>
                </c:pt>
                <c:pt idx="23013">
                  <c:v>0.95702529716549833</c:v>
                </c:pt>
                <c:pt idx="23014">
                  <c:v>0.95397744590063993</c:v>
                </c:pt>
                <c:pt idx="23015">
                  <c:v>0.95397744590063993</c:v>
                </c:pt>
                <c:pt idx="23016">
                  <c:v>0.95397744590063993</c:v>
                </c:pt>
                <c:pt idx="23017">
                  <c:v>0.95397744590063993</c:v>
                </c:pt>
                <c:pt idx="23018">
                  <c:v>0.95092959463578175</c:v>
                </c:pt>
                <c:pt idx="23019">
                  <c:v>0.95092959463578175</c:v>
                </c:pt>
                <c:pt idx="23020">
                  <c:v>0.95092959463578175</c:v>
                </c:pt>
                <c:pt idx="23021">
                  <c:v>0.95092959463578175</c:v>
                </c:pt>
                <c:pt idx="23022">
                  <c:v>0.94788174337092346</c:v>
                </c:pt>
                <c:pt idx="23023">
                  <c:v>0.94788174337092346</c:v>
                </c:pt>
                <c:pt idx="23024">
                  <c:v>0.94788174337092346</c:v>
                </c:pt>
                <c:pt idx="23025">
                  <c:v>0.94788174337092346</c:v>
                </c:pt>
                <c:pt idx="23026">
                  <c:v>0.94788174337092346</c:v>
                </c:pt>
                <c:pt idx="23027">
                  <c:v>0.94483389210606517</c:v>
                </c:pt>
                <c:pt idx="23028">
                  <c:v>0.94483389210606517</c:v>
                </c:pt>
                <c:pt idx="23029">
                  <c:v>0.94483389210606517</c:v>
                </c:pt>
                <c:pt idx="23030">
                  <c:v>0.94483389210606517</c:v>
                </c:pt>
                <c:pt idx="23031">
                  <c:v>0.94178604084120687</c:v>
                </c:pt>
                <c:pt idx="23032">
                  <c:v>0.94178604084120687</c:v>
                </c:pt>
                <c:pt idx="23033">
                  <c:v>0.93873818957634869</c:v>
                </c:pt>
                <c:pt idx="23034">
                  <c:v>0.94178604084120687</c:v>
                </c:pt>
                <c:pt idx="23035">
                  <c:v>0.93873818957634869</c:v>
                </c:pt>
                <c:pt idx="23036">
                  <c:v>0.93873818957634869</c:v>
                </c:pt>
                <c:pt idx="23037">
                  <c:v>0.93569033831149029</c:v>
                </c:pt>
                <c:pt idx="23038">
                  <c:v>0.93569033831149029</c:v>
                </c:pt>
                <c:pt idx="23039">
                  <c:v>0.93569033831149029</c:v>
                </c:pt>
                <c:pt idx="23040">
                  <c:v>0.93569033831149029</c:v>
                </c:pt>
                <c:pt idx="23041">
                  <c:v>0.93264248704663211</c:v>
                </c:pt>
                <c:pt idx="23042">
                  <c:v>0.93264248704663211</c:v>
                </c:pt>
                <c:pt idx="23043">
                  <c:v>0.93264248704663211</c:v>
                </c:pt>
                <c:pt idx="23044">
                  <c:v>0.93264248704663211</c:v>
                </c:pt>
                <c:pt idx="23045">
                  <c:v>0.93264248704663211</c:v>
                </c:pt>
                <c:pt idx="23046">
                  <c:v>0.93264248704663211</c:v>
                </c:pt>
                <c:pt idx="23047">
                  <c:v>0.9295946357817737</c:v>
                </c:pt>
                <c:pt idx="23048">
                  <c:v>0.9295946357817737</c:v>
                </c:pt>
                <c:pt idx="23049">
                  <c:v>0.9295946357817737</c:v>
                </c:pt>
                <c:pt idx="23050">
                  <c:v>0.9295946357817737</c:v>
                </c:pt>
                <c:pt idx="23051">
                  <c:v>0.9295946357817737</c:v>
                </c:pt>
                <c:pt idx="23052">
                  <c:v>0.92654678451691552</c:v>
                </c:pt>
                <c:pt idx="23053">
                  <c:v>0.92654678451691552</c:v>
                </c:pt>
                <c:pt idx="23054">
                  <c:v>0.92654678451691552</c:v>
                </c:pt>
                <c:pt idx="23055">
                  <c:v>0.92654678451691552</c:v>
                </c:pt>
                <c:pt idx="23056">
                  <c:v>0.92349893325205723</c:v>
                </c:pt>
                <c:pt idx="23057">
                  <c:v>0.92349893325205723</c:v>
                </c:pt>
                <c:pt idx="23058">
                  <c:v>0.92349893325205723</c:v>
                </c:pt>
                <c:pt idx="23059">
                  <c:v>0.92349893325205723</c:v>
                </c:pt>
                <c:pt idx="23060">
                  <c:v>0.92349893325205723</c:v>
                </c:pt>
                <c:pt idx="23061">
                  <c:v>0.92349893325205723</c:v>
                </c:pt>
                <c:pt idx="23062">
                  <c:v>0.92045108198719894</c:v>
                </c:pt>
                <c:pt idx="23063">
                  <c:v>0.92045108198719894</c:v>
                </c:pt>
                <c:pt idx="23064">
                  <c:v>0.92045108198719894</c:v>
                </c:pt>
                <c:pt idx="23065">
                  <c:v>0.92045108198719894</c:v>
                </c:pt>
                <c:pt idx="23066">
                  <c:v>0.92045108198719894</c:v>
                </c:pt>
                <c:pt idx="23067">
                  <c:v>0.92045108198719894</c:v>
                </c:pt>
                <c:pt idx="23068">
                  <c:v>0.91740323072234065</c:v>
                </c:pt>
                <c:pt idx="23069">
                  <c:v>0.91740323072234065</c:v>
                </c:pt>
                <c:pt idx="23070">
                  <c:v>0.91740323072234065</c:v>
                </c:pt>
                <c:pt idx="23071">
                  <c:v>0.91740323072234065</c:v>
                </c:pt>
                <c:pt idx="23072">
                  <c:v>0.91740323072234065</c:v>
                </c:pt>
                <c:pt idx="23073">
                  <c:v>0.91740323072234065</c:v>
                </c:pt>
                <c:pt idx="23074">
                  <c:v>0.91435537945748246</c:v>
                </c:pt>
                <c:pt idx="23075">
                  <c:v>0.91435537945748246</c:v>
                </c:pt>
                <c:pt idx="23076">
                  <c:v>0.91435537945748246</c:v>
                </c:pt>
                <c:pt idx="23077">
                  <c:v>0.91435537945748246</c:v>
                </c:pt>
                <c:pt idx="23078">
                  <c:v>0.91435537945748246</c:v>
                </c:pt>
                <c:pt idx="23079">
                  <c:v>0.91435537945748246</c:v>
                </c:pt>
                <c:pt idx="23080">
                  <c:v>0.91435537945748246</c:v>
                </c:pt>
                <c:pt idx="23081">
                  <c:v>0.91435537945748246</c:v>
                </c:pt>
                <c:pt idx="23082">
                  <c:v>0.91130752819262417</c:v>
                </c:pt>
                <c:pt idx="23083">
                  <c:v>0.91435537945748246</c:v>
                </c:pt>
                <c:pt idx="23084">
                  <c:v>0.91130752819262417</c:v>
                </c:pt>
                <c:pt idx="23085">
                  <c:v>0.91435537945748246</c:v>
                </c:pt>
                <c:pt idx="23086">
                  <c:v>0.90825967692776588</c:v>
                </c:pt>
                <c:pt idx="23087">
                  <c:v>0.91130752819262417</c:v>
                </c:pt>
                <c:pt idx="23088">
                  <c:v>0.91130752819262417</c:v>
                </c:pt>
                <c:pt idx="23089">
                  <c:v>0.90825967692776588</c:v>
                </c:pt>
                <c:pt idx="23090">
                  <c:v>0.90825967692776588</c:v>
                </c:pt>
                <c:pt idx="23091">
                  <c:v>0.90825967692776588</c:v>
                </c:pt>
                <c:pt idx="23092">
                  <c:v>0.90825967692776588</c:v>
                </c:pt>
                <c:pt idx="23093">
                  <c:v>0.90825967692776588</c:v>
                </c:pt>
                <c:pt idx="23094">
                  <c:v>0.90825967692776588</c:v>
                </c:pt>
                <c:pt idx="23095">
                  <c:v>0.90825967692776588</c:v>
                </c:pt>
                <c:pt idx="23096">
                  <c:v>0.90825967692776588</c:v>
                </c:pt>
                <c:pt idx="23097">
                  <c:v>0.90825967692776588</c:v>
                </c:pt>
                <c:pt idx="23098">
                  <c:v>0.9052118256629077</c:v>
                </c:pt>
                <c:pt idx="23099">
                  <c:v>0.9052118256629077</c:v>
                </c:pt>
                <c:pt idx="23100">
                  <c:v>0.9052118256629077</c:v>
                </c:pt>
                <c:pt idx="23101">
                  <c:v>0.9052118256629077</c:v>
                </c:pt>
                <c:pt idx="23102">
                  <c:v>0.9052118256629077</c:v>
                </c:pt>
                <c:pt idx="23103">
                  <c:v>0.9052118256629077</c:v>
                </c:pt>
                <c:pt idx="23104">
                  <c:v>0.9052118256629077</c:v>
                </c:pt>
                <c:pt idx="23105">
                  <c:v>0.9052118256629077</c:v>
                </c:pt>
                <c:pt idx="23106">
                  <c:v>0.9052118256629077</c:v>
                </c:pt>
                <c:pt idx="23107">
                  <c:v>0.9052118256629077</c:v>
                </c:pt>
                <c:pt idx="23108">
                  <c:v>0.9052118256629077</c:v>
                </c:pt>
                <c:pt idx="23109">
                  <c:v>0.9052118256629077</c:v>
                </c:pt>
                <c:pt idx="23110">
                  <c:v>0.9052118256629077</c:v>
                </c:pt>
                <c:pt idx="23111">
                  <c:v>0.9052118256629077</c:v>
                </c:pt>
                <c:pt idx="23112">
                  <c:v>0.9052118256629077</c:v>
                </c:pt>
                <c:pt idx="23113">
                  <c:v>0.9021639743980493</c:v>
                </c:pt>
                <c:pt idx="23114">
                  <c:v>0.9052118256629077</c:v>
                </c:pt>
                <c:pt idx="23115">
                  <c:v>0.9052118256629077</c:v>
                </c:pt>
                <c:pt idx="23116">
                  <c:v>0.9052118256629077</c:v>
                </c:pt>
                <c:pt idx="23117">
                  <c:v>0.9052118256629077</c:v>
                </c:pt>
                <c:pt idx="23118">
                  <c:v>0.9052118256629077</c:v>
                </c:pt>
                <c:pt idx="23119">
                  <c:v>0.9052118256629077</c:v>
                </c:pt>
                <c:pt idx="23120">
                  <c:v>0.90825967692776588</c:v>
                </c:pt>
                <c:pt idx="23121">
                  <c:v>0.90825967692776588</c:v>
                </c:pt>
                <c:pt idx="23122">
                  <c:v>0.90825967692776588</c:v>
                </c:pt>
                <c:pt idx="23123">
                  <c:v>0.91130752819262417</c:v>
                </c:pt>
                <c:pt idx="23124">
                  <c:v>0.90825967692776588</c:v>
                </c:pt>
                <c:pt idx="23125">
                  <c:v>0.91435537945748246</c:v>
                </c:pt>
                <c:pt idx="23126">
                  <c:v>0.91130752819262417</c:v>
                </c:pt>
                <c:pt idx="23127">
                  <c:v>0.91130752819262417</c:v>
                </c:pt>
                <c:pt idx="23128">
                  <c:v>0.91740323072234065</c:v>
                </c:pt>
                <c:pt idx="23129">
                  <c:v>0.91740323072234065</c:v>
                </c:pt>
                <c:pt idx="23130">
                  <c:v>0.91740323072234065</c:v>
                </c:pt>
                <c:pt idx="23131">
                  <c:v>0.91740323072234065</c:v>
                </c:pt>
                <c:pt idx="23132">
                  <c:v>0.91740323072234065</c:v>
                </c:pt>
                <c:pt idx="23133">
                  <c:v>0.92045108198719894</c:v>
                </c:pt>
                <c:pt idx="23134">
                  <c:v>0.92045108198719894</c:v>
                </c:pt>
                <c:pt idx="23135">
                  <c:v>0.92045108198719894</c:v>
                </c:pt>
                <c:pt idx="23136">
                  <c:v>0.92349893325205723</c:v>
                </c:pt>
                <c:pt idx="23137">
                  <c:v>0.92349893325205723</c:v>
                </c:pt>
                <c:pt idx="23138">
                  <c:v>0.92349893325205723</c:v>
                </c:pt>
                <c:pt idx="23139">
                  <c:v>0.92654678451691552</c:v>
                </c:pt>
                <c:pt idx="23140">
                  <c:v>0.93264248704663211</c:v>
                </c:pt>
                <c:pt idx="23141">
                  <c:v>0.93264248704663211</c:v>
                </c:pt>
                <c:pt idx="23142">
                  <c:v>0.93569033831149029</c:v>
                </c:pt>
                <c:pt idx="23143">
                  <c:v>0.93569033831149029</c:v>
                </c:pt>
                <c:pt idx="23144">
                  <c:v>0.93873818957634869</c:v>
                </c:pt>
                <c:pt idx="23145">
                  <c:v>0.94178604084120687</c:v>
                </c:pt>
                <c:pt idx="23146">
                  <c:v>0.94178604084120687</c:v>
                </c:pt>
                <c:pt idx="23147">
                  <c:v>0.94483389210606517</c:v>
                </c:pt>
                <c:pt idx="23148">
                  <c:v>0.94483389210606517</c:v>
                </c:pt>
                <c:pt idx="23149">
                  <c:v>0.94788174337092346</c:v>
                </c:pt>
                <c:pt idx="23150">
                  <c:v>0.95092959463578175</c:v>
                </c:pt>
                <c:pt idx="23151">
                  <c:v>0.95092959463578175</c:v>
                </c:pt>
                <c:pt idx="23152">
                  <c:v>0.95702529716549833</c:v>
                </c:pt>
                <c:pt idx="23153">
                  <c:v>0.95702529716549833</c:v>
                </c:pt>
                <c:pt idx="23154">
                  <c:v>0.96007314843035652</c:v>
                </c:pt>
                <c:pt idx="23155">
                  <c:v>0.96312099969521492</c:v>
                </c:pt>
                <c:pt idx="23156">
                  <c:v>0.9661688509600731</c:v>
                </c:pt>
                <c:pt idx="23157">
                  <c:v>0.96921670222493139</c:v>
                </c:pt>
                <c:pt idx="23158">
                  <c:v>0.96921670222493139</c:v>
                </c:pt>
                <c:pt idx="23159">
                  <c:v>0.97226455348978968</c:v>
                </c:pt>
                <c:pt idx="23160">
                  <c:v>0.97226455348978968</c:v>
                </c:pt>
                <c:pt idx="23161">
                  <c:v>0.97226455348978968</c:v>
                </c:pt>
                <c:pt idx="23162">
                  <c:v>0.97531240475464798</c:v>
                </c:pt>
                <c:pt idx="23163">
                  <c:v>0.97531240475464798</c:v>
                </c:pt>
                <c:pt idx="23164">
                  <c:v>0.98140810728436456</c:v>
                </c:pt>
                <c:pt idx="23165">
                  <c:v>0.98140810728436456</c:v>
                </c:pt>
                <c:pt idx="23166">
                  <c:v>0.98445595854922274</c:v>
                </c:pt>
                <c:pt idx="23167">
                  <c:v>0.98750380981408115</c:v>
                </c:pt>
                <c:pt idx="23168">
                  <c:v>0.98750380981408115</c:v>
                </c:pt>
                <c:pt idx="23169">
                  <c:v>0.99055166107893933</c:v>
                </c:pt>
                <c:pt idx="23170">
                  <c:v>0.99359951234379751</c:v>
                </c:pt>
                <c:pt idx="23171">
                  <c:v>0.99359951234379751</c:v>
                </c:pt>
                <c:pt idx="23172">
                  <c:v>0.99359951234379751</c:v>
                </c:pt>
                <c:pt idx="23173">
                  <c:v>0.99664736360865591</c:v>
                </c:pt>
                <c:pt idx="23174">
                  <c:v>0.99969521487351409</c:v>
                </c:pt>
                <c:pt idx="23175">
                  <c:v>0.99969521487351409</c:v>
                </c:pt>
                <c:pt idx="23176">
                  <c:v>1.0027430661383725</c:v>
                </c:pt>
                <c:pt idx="23177">
                  <c:v>1.0027430661383725</c:v>
                </c:pt>
                <c:pt idx="23178">
                  <c:v>1.0027430661383725</c:v>
                </c:pt>
                <c:pt idx="23179">
                  <c:v>1.0027430661383725</c:v>
                </c:pt>
                <c:pt idx="23180">
                  <c:v>1.0057909174032307</c:v>
                </c:pt>
                <c:pt idx="23181">
                  <c:v>1.0057909174032307</c:v>
                </c:pt>
                <c:pt idx="23182">
                  <c:v>1.0088387686680891</c:v>
                </c:pt>
                <c:pt idx="23183">
                  <c:v>1.0088387686680891</c:v>
                </c:pt>
                <c:pt idx="23184">
                  <c:v>1.0118866199329473</c:v>
                </c:pt>
                <c:pt idx="23185">
                  <c:v>1.0118866199329473</c:v>
                </c:pt>
                <c:pt idx="23186">
                  <c:v>1.0118866199329473</c:v>
                </c:pt>
                <c:pt idx="23187">
                  <c:v>1.0149344711978054</c:v>
                </c:pt>
                <c:pt idx="23188">
                  <c:v>1.0149344711978054</c:v>
                </c:pt>
                <c:pt idx="23189">
                  <c:v>1.0149344711978054</c:v>
                </c:pt>
                <c:pt idx="23190">
                  <c:v>1.0149344711978054</c:v>
                </c:pt>
                <c:pt idx="23191">
                  <c:v>1.0179823224626638</c:v>
                </c:pt>
                <c:pt idx="23192">
                  <c:v>1.0179823224626638</c:v>
                </c:pt>
                <c:pt idx="23193">
                  <c:v>1.0179823224626638</c:v>
                </c:pt>
                <c:pt idx="23194">
                  <c:v>1.0179823224626638</c:v>
                </c:pt>
                <c:pt idx="23195">
                  <c:v>1.0179823224626638</c:v>
                </c:pt>
                <c:pt idx="23196">
                  <c:v>1.0179823224626638</c:v>
                </c:pt>
                <c:pt idx="23197">
                  <c:v>1.0179823224626638</c:v>
                </c:pt>
                <c:pt idx="23198">
                  <c:v>1.0179823224626638</c:v>
                </c:pt>
                <c:pt idx="23199">
                  <c:v>1.0179823224626638</c:v>
                </c:pt>
                <c:pt idx="23200">
                  <c:v>1.0179823224626638</c:v>
                </c:pt>
                <c:pt idx="23201">
                  <c:v>1.0179823224626638</c:v>
                </c:pt>
                <c:pt idx="23202">
                  <c:v>1.0179823224626638</c:v>
                </c:pt>
                <c:pt idx="23203">
                  <c:v>1.0179823224626638</c:v>
                </c:pt>
                <c:pt idx="23204">
                  <c:v>1.0179823224626638</c:v>
                </c:pt>
                <c:pt idx="23205">
                  <c:v>1.0179823224626638</c:v>
                </c:pt>
                <c:pt idx="23206">
                  <c:v>1.0179823224626638</c:v>
                </c:pt>
                <c:pt idx="23207">
                  <c:v>1.021030173727522</c:v>
                </c:pt>
                <c:pt idx="23208">
                  <c:v>1.0179823224626638</c:v>
                </c:pt>
                <c:pt idx="23209">
                  <c:v>1.0179823224626638</c:v>
                </c:pt>
                <c:pt idx="23210">
                  <c:v>1.0179823224626638</c:v>
                </c:pt>
                <c:pt idx="23211">
                  <c:v>1.0179823224626638</c:v>
                </c:pt>
                <c:pt idx="23212">
                  <c:v>1.0179823224626638</c:v>
                </c:pt>
                <c:pt idx="23213">
                  <c:v>1.0179823224626638</c:v>
                </c:pt>
                <c:pt idx="23214">
                  <c:v>1.0179823224626638</c:v>
                </c:pt>
                <c:pt idx="23215">
                  <c:v>1.0179823224626638</c:v>
                </c:pt>
                <c:pt idx="23216">
                  <c:v>1.0179823224626638</c:v>
                </c:pt>
                <c:pt idx="23217">
                  <c:v>1.0179823224626638</c:v>
                </c:pt>
                <c:pt idx="23218">
                  <c:v>1.0179823224626638</c:v>
                </c:pt>
                <c:pt idx="23219">
                  <c:v>1.0179823224626638</c:v>
                </c:pt>
                <c:pt idx="23220">
                  <c:v>1.0149344711978054</c:v>
                </c:pt>
                <c:pt idx="23221">
                  <c:v>1.0149344711978054</c:v>
                </c:pt>
                <c:pt idx="23222">
                  <c:v>1.0149344711978054</c:v>
                </c:pt>
                <c:pt idx="23223">
                  <c:v>1.0149344711978054</c:v>
                </c:pt>
                <c:pt idx="23224">
                  <c:v>1.0149344711978054</c:v>
                </c:pt>
                <c:pt idx="23225">
                  <c:v>1.0149344711978054</c:v>
                </c:pt>
                <c:pt idx="23226">
                  <c:v>1.0149344711978054</c:v>
                </c:pt>
                <c:pt idx="23227">
                  <c:v>1.0118866199329473</c:v>
                </c:pt>
                <c:pt idx="23228">
                  <c:v>1.0149344711978054</c:v>
                </c:pt>
                <c:pt idx="23229">
                  <c:v>1.0118866199329473</c:v>
                </c:pt>
                <c:pt idx="23230">
                  <c:v>1.0118866199329473</c:v>
                </c:pt>
                <c:pt idx="23231">
                  <c:v>1.0118866199329473</c:v>
                </c:pt>
                <c:pt idx="23232">
                  <c:v>1.0118866199329473</c:v>
                </c:pt>
                <c:pt idx="23233">
                  <c:v>1.0088387686680891</c:v>
                </c:pt>
                <c:pt idx="23234">
                  <c:v>1.0088387686680891</c:v>
                </c:pt>
                <c:pt idx="23235">
                  <c:v>1.0088387686680891</c:v>
                </c:pt>
                <c:pt idx="23236">
                  <c:v>1.0088387686680891</c:v>
                </c:pt>
                <c:pt idx="23237">
                  <c:v>1.0088387686680891</c:v>
                </c:pt>
                <c:pt idx="23238">
                  <c:v>1.0088387686680891</c:v>
                </c:pt>
                <c:pt idx="23239">
                  <c:v>1.0057909174032307</c:v>
                </c:pt>
                <c:pt idx="23240">
                  <c:v>1.0057909174032307</c:v>
                </c:pt>
                <c:pt idx="23241">
                  <c:v>1.0057909174032307</c:v>
                </c:pt>
                <c:pt idx="23242">
                  <c:v>1.0057909174032307</c:v>
                </c:pt>
                <c:pt idx="23243">
                  <c:v>1.0057909174032307</c:v>
                </c:pt>
                <c:pt idx="23244">
                  <c:v>1.0027430661383725</c:v>
                </c:pt>
                <c:pt idx="23245">
                  <c:v>1.0027430661383725</c:v>
                </c:pt>
                <c:pt idx="23246">
                  <c:v>1.0027430661383725</c:v>
                </c:pt>
                <c:pt idx="23247">
                  <c:v>1.0027430661383725</c:v>
                </c:pt>
                <c:pt idx="23248">
                  <c:v>0.99969521487351409</c:v>
                </c:pt>
                <c:pt idx="23249">
                  <c:v>0.99969521487351409</c:v>
                </c:pt>
                <c:pt idx="23250">
                  <c:v>0.99969521487351409</c:v>
                </c:pt>
                <c:pt idx="23251">
                  <c:v>0.99969521487351409</c:v>
                </c:pt>
                <c:pt idx="23252">
                  <c:v>0.99969521487351409</c:v>
                </c:pt>
                <c:pt idx="23253">
                  <c:v>0.99664736360865591</c:v>
                </c:pt>
                <c:pt idx="23254">
                  <c:v>0.99664736360865591</c:v>
                </c:pt>
                <c:pt idx="23255">
                  <c:v>0.99664736360865591</c:v>
                </c:pt>
                <c:pt idx="23256">
                  <c:v>0.99664736360865591</c:v>
                </c:pt>
                <c:pt idx="23257">
                  <c:v>0.99359951234379751</c:v>
                </c:pt>
                <c:pt idx="23258">
                  <c:v>0.99359951234379751</c:v>
                </c:pt>
                <c:pt idx="23259">
                  <c:v>0.99055166107893933</c:v>
                </c:pt>
                <c:pt idx="23260">
                  <c:v>0.99359951234379751</c:v>
                </c:pt>
                <c:pt idx="23261">
                  <c:v>0.99055166107893933</c:v>
                </c:pt>
                <c:pt idx="23262">
                  <c:v>0.99055166107893933</c:v>
                </c:pt>
                <c:pt idx="23263">
                  <c:v>0.99055166107893933</c:v>
                </c:pt>
                <c:pt idx="23264">
                  <c:v>0.98750380981408115</c:v>
                </c:pt>
                <c:pt idx="23265">
                  <c:v>0.98750380981408115</c:v>
                </c:pt>
                <c:pt idx="23266">
                  <c:v>0.98750380981408115</c:v>
                </c:pt>
                <c:pt idx="23267">
                  <c:v>0.98445595854922274</c:v>
                </c:pt>
                <c:pt idx="23268">
                  <c:v>0.98445595854922274</c:v>
                </c:pt>
                <c:pt idx="23269">
                  <c:v>0.98445595854922274</c:v>
                </c:pt>
                <c:pt idx="23270">
                  <c:v>0.98445595854922274</c:v>
                </c:pt>
                <c:pt idx="23271">
                  <c:v>0.98445595854922274</c:v>
                </c:pt>
                <c:pt idx="23272">
                  <c:v>0.98140810728436456</c:v>
                </c:pt>
                <c:pt idx="23273">
                  <c:v>0.98140810728436456</c:v>
                </c:pt>
                <c:pt idx="23274">
                  <c:v>0.98140810728436456</c:v>
                </c:pt>
                <c:pt idx="23275">
                  <c:v>0.97836025601950616</c:v>
                </c:pt>
                <c:pt idx="23276">
                  <c:v>0.97836025601950616</c:v>
                </c:pt>
                <c:pt idx="23277">
                  <c:v>0.97836025601950616</c:v>
                </c:pt>
                <c:pt idx="23278">
                  <c:v>0.97836025601950616</c:v>
                </c:pt>
                <c:pt idx="23279">
                  <c:v>0.97531240475464798</c:v>
                </c:pt>
                <c:pt idx="23280">
                  <c:v>0.97531240475464798</c:v>
                </c:pt>
                <c:pt idx="23281">
                  <c:v>0.97531240475464798</c:v>
                </c:pt>
                <c:pt idx="23282">
                  <c:v>0.97531240475464798</c:v>
                </c:pt>
                <c:pt idx="23283">
                  <c:v>0.97226455348978968</c:v>
                </c:pt>
                <c:pt idx="23284">
                  <c:v>0.97226455348978968</c:v>
                </c:pt>
                <c:pt idx="23285">
                  <c:v>0.97226455348978968</c:v>
                </c:pt>
                <c:pt idx="23286">
                  <c:v>0.97226455348978968</c:v>
                </c:pt>
                <c:pt idx="23287">
                  <c:v>0.96921670222493139</c:v>
                </c:pt>
                <c:pt idx="23288">
                  <c:v>0.96921670222493139</c:v>
                </c:pt>
                <c:pt idx="23289">
                  <c:v>0.96921670222493139</c:v>
                </c:pt>
                <c:pt idx="23290">
                  <c:v>0.9661688509600731</c:v>
                </c:pt>
                <c:pt idx="23291">
                  <c:v>0.9661688509600731</c:v>
                </c:pt>
                <c:pt idx="23292">
                  <c:v>0.9661688509600731</c:v>
                </c:pt>
                <c:pt idx="23293">
                  <c:v>0.9661688509600731</c:v>
                </c:pt>
                <c:pt idx="23294">
                  <c:v>0.96312099969521492</c:v>
                </c:pt>
                <c:pt idx="23295">
                  <c:v>0.96312099969521492</c:v>
                </c:pt>
                <c:pt idx="23296">
                  <c:v>0.96312099969521492</c:v>
                </c:pt>
                <c:pt idx="23297">
                  <c:v>0.96007314843035652</c:v>
                </c:pt>
                <c:pt idx="23298">
                  <c:v>0.96007314843035652</c:v>
                </c:pt>
                <c:pt idx="23299">
                  <c:v>0.96007314843035652</c:v>
                </c:pt>
                <c:pt idx="23300">
                  <c:v>0.96007314843035652</c:v>
                </c:pt>
                <c:pt idx="23301">
                  <c:v>0.96007314843035652</c:v>
                </c:pt>
                <c:pt idx="23302">
                  <c:v>0.95702529716549833</c:v>
                </c:pt>
                <c:pt idx="23303">
                  <c:v>0.95702529716549833</c:v>
                </c:pt>
                <c:pt idx="23304">
                  <c:v>0.95702529716549833</c:v>
                </c:pt>
                <c:pt idx="23305">
                  <c:v>0.95702529716549833</c:v>
                </c:pt>
                <c:pt idx="23306">
                  <c:v>0.95397744590063993</c:v>
                </c:pt>
                <c:pt idx="23307">
                  <c:v>0.95397744590063993</c:v>
                </c:pt>
                <c:pt idx="23308">
                  <c:v>0.95397744590063993</c:v>
                </c:pt>
                <c:pt idx="23309">
                  <c:v>0.95397744590063993</c:v>
                </c:pt>
                <c:pt idx="23310">
                  <c:v>0.95092959463578175</c:v>
                </c:pt>
                <c:pt idx="23311">
                  <c:v>0.95092959463578175</c:v>
                </c:pt>
                <c:pt idx="23312">
                  <c:v>0.95092959463578175</c:v>
                </c:pt>
                <c:pt idx="23313">
                  <c:v>0.95092959463578175</c:v>
                </c:pt>
                <c:pt idx="23314">
                  <c:v>0.94788174337092346</c:v>
                </c:pt>
                <c:pt idx="23315">
                  <c:v>0.94788174337092346</c:v>
                </c:pt>
                <c:pt idx="23316">
                  <c:v>0.94788174337092346</c:v>
                </c:pt>
                <c:pt idx="23317">
                  <c:v>0.94788174337092346</c:v>
                </c:pt>
                <c:pt idx="23318">
                  <c:v>0.94483389210606517</c:v>
                </c:pt>
                <c:pt idx="23319">
                  <c:v>0.94483389210606517</c:v>
                </c:pt>
                <c:pt idx="23320">
                  <c:v>0.94483389210606517</c:v>
                </c:pt>
                <c:pt idx="23321">
                  <c:v>0.94178604084120687</c:v>
                </c:pt>
                <c:pt idx="23322">
                  <c:v>0.94178604084120687</c:v>
                </c:pt>
                <c:pt idx="23323">
                  <c:v>0.94178604084120687</c:v>
                </c:pt>
                <c:pt idx="23324">
                  <c:v>0.94178604084120687</c:v>
                </c:pt>
                <c:pt idx="23325">
                  <c:v>0.94178604084120687</c:v>
                </c:pt>
                <c:pt idx="23326">
                  <c:v>0.93873818957634869</c:v>
                </c:pt>
                <c:pt idx="23327">
                  <c:v>0.93873818957634869</c:v>
                </c:pt>
                <c:pt idx="23328">
                  <c:v>0.93873818957634869</c:v>
                </c:pt>
                <c:pt idx="23329">
                  <c:v>0.93569033831149029</c:v>
                </c:pt>
                <c:pt idx="23330">
                  <c:v>0.93569033831149029</c:v>
                </c:pt>
                <c:pt idx="23331">
                  <c:v>0.93569033831149029</c:v>
                </c:pt>
                <c:pt idx="23332">
                  <c:v>0.93569033831149029</c:v>
                </c:pt>
                <c:pt idx="23333">
                  <c:v>0.93569033831149029</c:v>
                </c:pt>
                <c:pt idx="23334">
                  <c:v>0.93569033831149029</c:v>
                </c:pt>
                <c:pt idx="23335">
                  <c:v>0.93264248704663211</c:v>
                </c:pt>
                <c:pt idx="23336">
                  <c:v>0.93264248704663211</c:v>
                </c:pt>
                <c:pt idx="23337">
                  <c:v>0.93264248704663211</c:v>
                </c:pt>
                <c:pt idx="23338">
                  <c:v>0.9295946357817737</c:v>
                </c:pt>
                <c:pt idx="23339">
                  <c:v>0.9295946357817737</c:v>
                </c:pt>
                <c:pt idx="23340">
                  <c:v>0.9295946357817737</c:v>
                </c:pt>
                <c:pt idx="23341">
                  <c:v>0.9295946357817737</c:v>
                </c:pt>
                <c:pt idx="23342">
                  <c:v>0.9295946357817737</c:v>
                </c:pt>
                <c:pt idx="23343">
                  <c:v>0.92654678451691552</c:v>
                </c:pt>
                <c:pt idx="23344">
                  <c:v>0.92654678451691552</c:v>
                </c:pt>
                <c:pt idx="23345">
                  <c:v>0.92654678451691552</c:v>
                </c:pt>
                <c:pt idx="23346">
                  <c:v>0.92654678451691552</c:v>
                </c:pt>
                <c:pt idx="23347">
                  <c:v>0.92654678451691552</c:v>
                </c:pt>
                <c:pt idx="23348">
                  <c:v>0.92654678451691552</c:v>
                </c:pt>
                <c:pt idx="23349">
                  <c:v>0.92349893325205723</c:v>
                </c:pt>
                <c:pt idx="23350">
                  <c:v>0.92349893325205723</c:v>
                </c:pt>
                <c:pt idx="23351">
                  <c:v>0.92349893325205723</c:v>
                </c:pt>
                <c:pt idx="23352">
                  <c:v>0.92349893325205723</c:v>
                </c:pt>
                <c:pt idx="23353">
                  <c:v>0.92045108198719894</c:v>
                </c:pt>
                <c:pt idx="23354">
                  <c:v>0.92045108198719894</c:v>
                </c:pt>
                <c:pt idx="23355">
                  <c:v>0.92045108198719894</c:v>
                </c:pt>
                <c:pt idx="23356">
                  <c:v>0.92045108198719894</c:v>
                </c:pt>
                <c:pt idx="23357">
                  <c:v>0.91740323072234065</c:v>
                </c:pt>
                <c:pt idx="23358">
                  <c:v>0.91740323072234065</c:v>
                </c:pt>
                <c:pt idx="23359">
                  <c:v>0.91740323072234065</c:v>
                </c:pt>
                <c:pt idx="23360">
                  <c:v>0.91740323072234065</c:v>
                </c:pt>
                <c:pt idx="23361">
                  <c:v>0.91740323072234065</c:v>
                </c:pt>
                <c:pt idx="23362">
                  <c:v>0.91740323072234065</c:v>
                </c:pt>
                <c:pt idx="23363">
                  <c:v>0.91740323072234065</c:v>
                </c:pt>
                <c:pt idx="23364">
                  <c:v>0.91740323072234065</c:v>
                </c:pt>
                <c:pt idx="23365">
                  <c:v>0.91435537945748246</c:v>
                </c:pt>
                <c:pt idx="23366">
                  <c:v>0.91435537945748246</c:v>
                </c:pt>
                <c:pt idx="23367">
                  <c:v>0.91435537945748246</c:v>
                </c:pt>
                <c:pt idx="23368">
                  <c:v>0.91435537945748246</c:v>
                </c:pt>
                <c:pt idx="23369">
                  <c:v>0.91435537945748246</c:v>
                </c:pt>
                <c:pt idx="23370">
                  <c:v>0.91435537945748246</c:v>
                </c:pt>
                <c:pt idx="23371">
                  <c:v>0.91130752819262417</c:v>
                </c:pt>
                <c:pt idx="23372">
                  <c:v>0.91130752819262417</c:v>
                </c:pt>
                <c:pt idx="23373">
                  <c:v>0.91130752819262417</c:v>
                </c:pt>
                <c:pt idx="23374">
                  <c:v>0.91130752819262417</c:v>
                </c:pt>
                <c:pt idx="23375">
                  <c:v>0.91130752819262417</c:v>
                </c:pt>
                <c:pt idx="23376">
                  <c:v>0.91130752819262417</c:v>
                </c:pt>
                <c:pt idx="23377">
                  <c:v>0.91130752819262417</c:v>
                </c:pt>
                <c:pt idx="23378">
                  <c:v>0.90825967692776588</c:v>
                </c:pt>
                <c:pt idx="23379">
                  <c:v>0.90825967692776588</c:v>
                </c:pt>
                <c:pt idx="23380">
                  <c:v>0.90825967692776588</c:v>
                </c:pt>
                <c:pt idx="23381">
                  <c:v>0.90825967692776588</c:v>
                </c:pt>
                <c:pt idx="23382">
                  <c:v>0.90825967692776588</c:v>
                </c:pt>
                <c:pt idx="23383">
                  <c:v>0.90825967692776588</c:v>
                </c:pt>
                <c:pt idx="23384">
                  <c:v>0.90825967692776588</c:v>
                </c:pt>
                <c:pt idx="23385">
                  <c:v>0.90825967692776588</c:v>
                </c:pt>
                <c:pt idx="23386">
                  <c:v>0.90825967692776588</c:v>
                </c:pt>
                <c:pt idx="23387">
                  <c:v>0.90825967692776588</c:v>
                </c:pt>
                <c:pt idx="23388">
                  <c:v>0.90825967692776588</c:v>
                </c:pt>
                <c:pt idx="23389">
                  <c:v>0.90825967692776588</c:v>
                </c:pt>
                <c:pt idx="23390">
                  <c:v>0.90825967692776588</c:v>
                </c:pt>
                <c:pt idx="23391">
                  <c:v>0.90825967692776588</c:v>
                </c:pt>
                <c:pt idx="23392">
                  <c:v>0.9052118256629077</c:v>
                </c:pt>
                <c:pt idx="23393">
                  <c:v>0.9052118256629077</c:v>
                </c:pt>
                <c:pt idx="23394">
                  <c:v>0.9052118256629077</c:v>
                </c:pt>
                <c:pt idx="23395">
                  <c:v>0.9052118256629077</c:v>
                </c:pt>
                <c:pt idx="23396">
                  <c:v>0.9052118256629077</c:v>
                </c:pt>
                <c:pt idx="23397">
                  <c:v>0.9052118256629077</c:v>
                </c:pt>
                <c:pt idx="23398">
                  <c:v>0.9052118256629077</c:v>
                </c:pt>
                <c:pt idx="23399">
                  <c:v>0.9052118256629077</c:v>
                </c:pt>
                <c:pt idx="23400">
                  <c:v>0.9052118256629077</c:v>
                </c:pt>
                <c:pt idx="23401">
                  <c:v>0.90825967692776588</c:v>
                </c:pt>
                <c:pt idx="23402">
                  <c:v>0.90825967692776588</c:v>
                </c:pt>
                <c:pt idx="23403">
                  <c:v>0.9052118256629077</c:v>
                </c:pt>
                <c:pt idx="23404">
                  <c:v>0.90825967692776588</c:v>
                </c:pt>
                <c:pt idx="23405">
                  <c:v>0.90825967692776588</c:v>
                </c:pt>
                <c:pt idx="23406">
                  <c:v>0.90825967692776588</c:v>
                </c:pt>
                <c:pt idx="23407">
                  <c:v>0.91435537945748246</c:v>
                </c:pt>
                <c:pt idx="23408">
                  <c:v>0.91435537945748246</c:v>
                </c:pt>
                <c:pt idx="23409">
                  <c:v>0.91130752819262417</c:v>
                </c:pt>
                <c:pt idx="23410">
                  <c:v>0.91435537945748246</c:v>
                </c:pt>
                <c:pt idx="23411">
                  <c:v>0.91435537945748246</c:v>
                </c:pt>
                <c:pt idx="23412">
                  <c:v>0.91435537945748246</c:v>
                </c:pt>
                <c:pt idx="23413">
                  <c:v>0.91435537945748246</c:v>
                </c:pt>
                <c:pt idx="23414">
                  <c:v>0.91740323072234065</c:v>
                </c:pt>
                <c:pt idx="23415">
                  <c:v>0.91740323072234065</c:v>
                </c:pt>
                <c:pt idx="23416">
                  <c:v>0.91740323072234065</c:v>
                </c:pt>
                <c:pt idx="23417">
                  <c:v>0.92045108198719894</c:v>
                </c:pt>
                <c:pt idx="23418">
                  <c:v>0.92045108198719894</c:v>
                </c:pt>
                <c:pt idx="23419">
                  <c:v>0.92349893325205723</c:v>
                </c:pt>
                <c:pt idx="23420">
                  <c:v>0.92349893325205723</c:v>
                </c:pt>
                <c:pt idx="23421">
                  <c:v>0.92349893325205723</c:v>
                </c:pt>
                <c:pt idx="23422">
                  <c:v>0.92654678451691552</c:v>
                </c:pt>
                <c:pt idx="23423">
                  <c:v>0.9295946357817737</c:v>
                </c:pt>
                <c:pt idx="23424">
                  <c:v>0.9295946357817737</c:v>
                </c:pt>
                <c:pt idx="23425">
                  <c:v>0.9295946357817737</c:v>
                </c:pt>
                <c:pt idx="23426">
                  <c:v>0.93264248704663211</c:v>
                </c:pt>
                <c:pt idx="23427">
                  <c:v>0.93264248704663211</c:v>
                </c:pt>
                <c:pt idx="23428">
                  <c:v>0.93569033831149029</c:v>
                </c:pt>
                <c:pt idx="23429">
                  <c:v>0.93873818957634869</c:v>
                </c:pt>
                <c:pt idx="23430">
                  <c:v>0.93873818957634869</c:v>
                </c:pt>
                <c:pt idx="23431">
                  <c:v>0.94483389210606517</c:v>
                </c:pt>
                <c:pt idx="23432">
                  <c:v>0.94483389210606517</c:v>
                </c:pt>
                <c:pt idx="23433">
                  <c:v>0.94788174337092346</c:v>
                </c:pt>
                <c:pt idx="23434">
                  <c:v>0.95092959463578175</c:v>
                </c:pt>
                <c:pt idx="23435">
                  <c:v>0.95092959463578175</c:v>
                </c:pt>
                <c:pt idx="23436">
                  <c:v>0.95397744590063993</c:v>
                </c:pt>
                <c:pt idx="23437">
                  <c:v>0.95702529716549833</c:v>
                </c:pt>
                <c:pt idx="23438">
                  <c:v>0.95702529716549833</c:v>
                </c:pt>
                <c:pt idx="23439">
                  <c:v>0.96007314843035652</c:v>
                </c:pt>
                <c:pt idx="23440">
                  <c:v>0.96312099969521492</c:v>
                </c:pt>
                <c:pt idx="23441">
                  <c:v>0.96312099969521492</c:v>
                </c:pt>
                <c:pt idx="23442">
                  <c:v>0.9661688509600731</c:v>
                </c:pt>
                <c:pt idx="23443">
                  <c:v>0.96921670222493139</c:v>
                </c:pt>
                <c:pt idx="23444">
                  <c:v>0.96921670222493139</c:v>
                </c:pt>
                <c:pt idx="23445">
                  <c:v>0.97226455348978968</c:v>
                </c:pt>
                <c:pt idx="23446">
                  <c:v>0.97531240475464798</c:v>
                </c:pt>
                <c:pt idx="23447">
                  <c:v>0.97531240475464798</c:v>
                </c:pt>
                <c:pt idx="23448">
                  <c:v>0.97836025601950616</c:v>
                </c:pt>
                <c:pt idx="23449">
                  <c:v>0.98750380981408115</c:v>
                </c:pt>
                <c:pt idx="23450">
                  <c:v>0.98750380981408115</c:v>
                </c:pt>
                <c:pt idx="23451">
                  <c:v>0.98445595854922274</c:v>
                </c:pt>
                <c:pt idx="23452">
                  <c:v>0.98750380981408115</c:v>
                </c:pt>
                <c:pt idx="23453">
                  <c:v>0.99055166107893933</c:v>
                </c:pt>
                <c:pt idx="23454">
                  <c:v>0.99055166107893933</c:v>
                </c:pt>
                <c:pt idx="23455">
                  <c:v>0.99359951234379751</c:v>
                </c:pt>
                <c:pt idx="23456">
                  <c:v>0.99359951234379751</c:v>
                </c:pt>
                <c:pt idx="23457">
                  <c:v>0.99664736360865591</c:v>
                </c:pt>
                <c:pt idx="23458">
                  <c:v>0.99969521487351409</c:v>
                </c:pt>
                <c:pt idx="23459">
                  <c:v>0.99969521487351409</c:v>
                </c:pt>
                <c:pt idx="23460">
                  <c:v>1.0027430661383725</c:v>
                </c:pt>
                <c:pt idx="23461">
                  <c:v>1.0057909174032307</c:v>
                </c:pt>
                <c:pt idx="23462">
                  <c:v>1.0057909174032307</c:v>
                </c:pt>
                <c:pt idx="23463">
                  <c:v>1.0057909174032307</c:v>
                </c:pt>
                <c:pt idx="23464">
                  <c:v>1.0088387686680891</c:v>
                </c:pt>
                <c:pt idx="23465">
                  <c:v>1.0088387686680891</c:v>
                </c:pt>
                <c:pt idx="23466">
                  <c:v>1.0118866199329473</c:v>
                </c:pt>
                <c:pt idx="23467">
                  <c:v>1.0149344711978054</c:v>
                </c:pt>
                <c:pt idx="23468">
                  <c:v>1.0149344711978054</c:v>
                </c:pt>
                <c:pt idx="23469">
                  <c:v>1.0149344711978054</c:v>
                </c:pt>
                <c:pt idx="23470">
                  <c:v>1.0149344711978054</c:v>
                </c:pt>
                <c:pt idx="23471">
                  <c:v>1.0179823224626638</c:v>
                </c:pt>
                <c:pt idx="23472">
                  <c:v>1.0179823224626638</c:v>
                </c:pt>
                <c:pt idx="23473">
                  <c:v>1.0179823224626638</c:v>
                </c:pt>
                <c:pt idx="23474">
                  <c:v>1.021030173727522</c:v>
                </c:pt>
                <c:pt idx="23475">
                  <c:v>1.021030173727522</c:v>
                </c:pt>
                <c:pt idx="23476">
                  <c:v>1.0240780249923802</c:v>
                </c:pt>
                <c:pt idx="23477">
                  <c:v>1.021030173727522</c:v>
                </c:pt>
                <c:pt idx="23478">
                  <c:v>1.0240780249923802</c:v>
                </c:pt>
                <c:pt idx="23479">
                  <c:v>1.0240780249923802</c:v>
                </c:pt>
                <c:pt idx="23480">
                  <c:v>1.0271258762572386</c:v>
                </c:pt>
                <c:pt idx="23481">
                  <c:v>1.0240780249923802</c:v>
                </c:pt>
                <c:pt idx="23482">
                  <c:v>1.0271258762572386</c:v>
                </c:pt>
                <c:pt idx="23483">
                  <c:v>1.0271258762572386</c:v>
                </c:pt>
                <c:pt idx="23484">
                  <c:v>1.0271258762572386</c:v>
                </c:pt>
                <c:pt idx="23485">
                  <c:v>1.0271258762572386</c:v>
                </c:pt>
                <c:pt idx="23486">
                  <c:v>1.0271258762572386</c:v>
                </c:pt>
                <c:pt idx="23487">
                  <c:v>1.0271258762572386</c:v>
                </c:pt>
                <c:pt idx="23488">
                  <c:v>1.0301737275220968</c:v>
                </c:pt>
                <c:pt idx="23489">
                  <c:v>1.0301737275220968</c:v>
                </c:pt>
                <c:pt idx="23490">
                  <c:v>1.0301737275220968</c:v>
                </c:pt>
                <c:pt idx="23491">
                  <c:v>1.0271258762572386</c:v>
                </c:pt>
                <c:pt idx="23492">
                  <c:v>1.0301737275220968</c:v>
                </c:pt>
                <c:pt idx="23493">
                  <c:v>1.0301737275220968</c:v>
                </c:pt>
                <c:pt idx="23494">
                  <c:v>1.0301737275220968</c:v>
                </c:pt>
                <c:pt idx="23495">
                  <c:v>1.0271258762572386</c:v>
                </c:pt>
                <c:pt idx="23496">
                  <c:v>1.0271258762572386</c:v>
                </c:pt>
                <c:pt idx="23497">
                  <c:v>1.0301737275220968</c:v>
                </c:pt>
                <c:pt idx="23498">
                  <c:v>1.0301737275220968</c:v>
                </c:pt>
                <c:pt idx="23499">
                  <c:v>1.0301737275220968</c:v>
                </c:pt>
                <c:pt idx="23500">
                  <c:v>1.0271258762572386</c:v>
                </c:pt>
                <c:pt idx="23501">
                  <c:v>1.0301737275220968</c:v>
                </c:pt>
                <c:pt idx="23502">
                  <c:v>1.0301737275220968</c:v>
                </c:pt>
                <c:pt idx="23503">
                  <c:v>1.0271258762572386</c:v>
                </c:pt>
                <c:pt idx="23504">
                  <c:v>1.0271258762572386</c:v>
                </c:pt>
                <c:pt idx="23505">
                  <c:v>1.0271258762572386</c:v>
                </c:pt>
                <c:pt idx="23506">
                  <c:v>1.0271258762572386</c:v>
                </c:pt>
                <c:pt idx="23507">
                  <c:v>1.0271258762572386</c:v>
                </c:pt>
                <c:pt idx="23508">
                  <c:v>1.0271258762572386</c:v>
                </c:pt>
                <c:pt idx="23509">
                  <c:v>1.0271258762572386</c:v>
                </c:pt>
                <c:pt idx="23510">
                  <c:v>1.0271258762572386</c:v>
                </c:pt>
                <c:pt idx="23511">
                  <c:v>1.0240780249923802</c:v>
                </c:pt>
                <c:pt idx="23512">
                  <c:v>1.0240780249923802</c:v>
                </c:pt>
                <c:pt idx="23513">
                  <c:v>1.0240780249923802</c:v>
                </c:pt>
                <c:pt idx="23514">
                  <c:v>1.0240780249923802</c:v>
                </c:pt>
                <c:pt idx="23515">
                  <c:v>1.021030173727522</c:v>
                </c:pt>
                <c:pt idx="23516">
                  <c:v>1.021030173727522</c:v>
                </c:pt>
                <c:pt idx="23517">
                  <c:v>1.021030173727522</c:v>
                </c:pt>
                <c:pt idx="23518">
                  <c:v>1.021030173727522</c:v>
                </c:pt>
                <c:pt idx="23519">
                  <c:v>1.021030173727522</c:v>
                </c:pt>
                <c:pt idx="23520">
                  <c:v>1.0179823224626638</c:v>
                </c:pt>
                <c:pt idx="23521">
                  <c:v>1.0179823224626638</c:v>
                </c:pt>
                <c:pt idx="23522">
                  <c:v>1.0179823224626638</c:v>
                </c:pt>
                <c:pt idx="23523">
                  <c:v>1.0179823224626638</c:v>
                </c:pt>
                <c:pt idx="23524">
                  <c:v>1.0179823224626638</c:v>
                </c:pt>
                <c:pt idx="23525">
                  <c:v>1.0149344711978054</c:v>
                </c:pt>
                <c:pt idx="23526">
                  <c:v>1.0149344711978054</c:v>
                </c:pt>
                <c:pt idx="23527">
                  <c:v>1.0149344711978054</c:v>
                </c:pt>
                <c:pt idx="23528">
                  <c:v>1.0149344711978054</c:v>
                </c:pt>
                <c:pt idx="23529">
                  <c:v>1.0118866199329473</c:v>
                </c:pt>
                <c:pt idx="23530">
                  <c:v>1.0118866199329473</c:v>
                </c:pt>
                <c:pt idx="23531">
                  <c:v>1.0118866199329473</c:v>
                </c:pt>
                <c:pt idx="23532">
                  <c:v>1.0088387686680891</c:v>
                </c:pt>
                <c:pt idx="23533">
                  <c:v>1.0088387686680891</c:v>
                </c:pt>
                <c:pt idx="23534">
                  <c:v>1.0088387686680891</c:v>
                </c:pt>
                <c:pt idx="23535">
                  <c:v>1.0088387686680891</c:v>
                </c:pt>
                <c:pt idx="23536">
                  <c:v>1.0057909174032307</c:v>
                </c:pt>
                <c:pt idx="23537">
                  <c:v>1.0057909174032307</c:v>
                </c:pt>
                <c:pt idx="23538">
                  <c:v>1.0057909174032307</c:v>
                </c:pt>
                <c:pt idx="23539">
                  <c:v>1.0057909174032307</c:v>
                </c:pt>
                <c:pt idx="23540">
                  <c:v>1.0057909174032307</c:v>
                </c:pt>
                <c:pt idx="23541">
                  <c:v>1.0027430661383725</c:v>
                </c:pt>
                <c:pt idx="23542">
                  <c:v>1.0027430661383725</c:v>
                </c:pt>
                <c:pt idx="23543">
                  <c:v>1.0027430661383725</c:v>
                </c:pt>
                <c:pt idx="23544">
                  <c:v>0.99969521487351409</c:v>
                </c:pt>
                <c:pt idx="23545">
                  <c:v>0.99969521487351409</c:v>
                </c:pt>
                <c:pt idx="23546">
                  <c:v>0.99664736360865591</c:v>
                </c:pt>
                <c:pt idx="23547">
                  <c:v>0.99664736360865591</c:v>
                </c:pt>
                <c:pt idx="23548">
                  <c:v>0.99664736360865591</c:v>
                </c:pt>
                <c:pt idx="23549">
                  <c:v>0.99664736360865591</c:v>
                </c:pt>
                <c:pt idx="23550">
                  <c:v>0.99664736360865591</c:v>
                </c:pt>
                <c:pt idx="23551">
                  <c:v>0.99664736360865591</c:v>
                </c:pt>
                <c:pt idx="23552">
                  <c:v>0.99359951234379751</c:v>
                </c:pt>
                <c:pt idx="23553">
                  <c:v>0.99359951234379751</c:v>
                </c:pt>
                <c:pt idx="23554">
                  <c:v>0.99055166107893933</c:v>
                </c:pt>
                <c:pt idx="23555">
                  <c:v>0.99055166107893933</c:v>
                </c:pt>
                <c:pt idx="23556">
                  <c:v>0.99055166107893933</c:v>
                </c:pt>
                <c:pt idx="23557">
                  <c:v>0.98750380981408115</c:v>
                </c:pt>
                <c:pt idx="23558">
                  <c:v>0.98750380981408115</c:v>
                </c:pt>
                <c:pt idx="23559">
                  <c:v>0.98750380981408115</c:v>
                </c:pt>
                <c:pt idx="23560">
                  <c:v>0.98445595854922274</c:v>
                </c:pt>
                <c:pt idx="23561">
                  <c:v>0.98445595854922274</c:v>
                </c:pt>
                <c:pt idx="23562">
                  <c:v>0.98445595854922274</c:v>
                </c:pt>
                <c:pt idx="23563">
                  <c:v>0.98140810728436456</c:v>
                </c:pt>
                <c:pt idx="23564">
                  <c:v>0.98140810728436456</c:v>
                </c:pt>
                <c:pt idx="23565">
                  <c:v>0.98140810728436456</c:v>
                </c:pt>
                <c:pt idx="23566">
                  <c:v>0.98140810728436456</c:v>
                </c:pt>
                <c:pt idx="23567">
                  <c:v>0.97836025601950616</c:v>
                </c:pt>
                <c:pt idx="23568">
                  <c:v>0.97836025601950616</c:v>
                </c:pt>
                <c:pt idx="23569">
                  <c:v>0.97836025601950616</c:v>
                </c:pt>
                <c:pt idx="23570">
                  <c:v>0.97836025601950616</c:v>
                </c:pt>
                <c:pt idx="23571">
                  <c:v>0.97836025601950616</c:v>
                </c:pt>
                <c:pt idx="23572">
                  <c:v>0.97531240475464798</c:v>
                </c:pt>
                <c:pt idx="23573">
                  <c:v>0.97531240475464798</c:v>
                </c:pt>
                <c:pt idx="23574">
                  <c:v>0.97531240475464798</c:v>
                </c:pt>
                <c:pt idx="23575">
                  <c:v>0.97226455348978968</c:v>
                </c:pt>
                <c:pt idx="23576">
                  <c:v>0.96921670222493139</c:v>
                </c:pt>
                <c:pt idx="23577">
                  <c:v>0.96921670222493139</c:v>
                </c:pt>
                <c:pt idx="23578">
                  <c:v>0.96921670222493139</c:v>
                </c:pt>
                <c:pt idx="23579">
                  <c:v>0.96921670222493139</c:v>
                </c:pt>
                <c:pt idx="23580">
                  <c:v>0.96921670222493139</c:v>
                </c:pt>
                <c:pt idx="23581">
                  <c:v>0.9661688509600731</c:v>
                </c:pt>
                <c:pt idx="23582">
                  <c:v>0.9661688509600731</c:v>
                </c:pt>
                <c:pt idx="23583">
                  <c:v>0.9661688509600731</c:v>
                </c:pt>
                <c:pt idx="23584">
                  <c:v>0.96312099969521492</c:v>
                </c:pt>
                <c:pt idx="23585">
                  <c:v>0.96312099969521492</c:v>
                </c:pt>
                <c:pt idx="23586">
                  <c:v>0.96312099969521492</c:v>
                </c:pt>
                <c:pt idx="23587">
                  <c:v>0.96312099969521492</c:v>
                </c:pt>
                <c:pt idx="23588">
                  <c:v>0.96007314843035652</c:v>
                </c:pt>
                <c:pt idx="23589">
                  <c:v>0.96007314843035652</c:v>
                </c:pt>
                <c:pt idx="23590">
                  <c:v>0.96007314843035652</c:v>
                </c:pt>
                <c:pt idx="23591">
                  <c:v>0.95702529716549833</c:v>
                </c:pt>
                <c:pt idx="23592">
                  <c:v>0.95702529716549833</c:v>
                </c:pt>
                <c:pt idx="23593">
                  <c:v>0.95702529716549833</c:v>
                </c:pt>
                <c:pt idx="23594">
                  <c:v>0.95397744590063993</c:v>
                </c:pt>
                <c:pt idx="23595">
                  <c:v>0.95397744590063993</c:v>
                </c:pt>
                <c:pt idx="23596">
                  <c:v>0.95397744590063993</c:v>
                </c:pt>
                <c:pt idx="23597">
                  <c:v>0.95397744590063993</c:v>
                </c:pt>
                <c:pt idx="23598">
                  <c:v>0.95092959463578175</c:v>
                </c:pt>
                <c:pt idx="23599">
                  <c:v>0.95092959463578175</c:v>
                </c:pt>
                <c:pt idx="23600">
                  <c:v>0.95092959463578175</c:v>
                </c:pt>
                <c:pt idx="23601">
                  <c:v>0.95092959463578175</c:v>
                </c:pt>
                <c:pt idx="23602">
                  <c:v>0.94788174337092346</c:v>
                </c:pt>
                <c:pt idx="23603">
                  <c:v>0.94788174337092346</c:v>
                </c:pt>
                <c:pt idx="23604">
                  <c:v>0.94788174337092346</c:v>
                </c:pt>
                <c:pt idx="23605">
                  <c:v>0.94788174337092346</c:v>
                </c:pt>
                <c:pt idx="23606">
                  <c:v>0.94483389210606517</c:v>
                </c:pt>
                <c:pt idx="23607">
                  <c:v>0.94483389210606517</c:v>
                </c:pt>
                <c:pt idx="23608">
                  <c:v>0.94178604084120687</c:v>
                </c:pt>
                <c:pt idx="23609">
                  <c:v>0.94178604084120687</c:v>
                </c:pt>
                <c:pt idx="23610">
                  <c:v>0.94178604084120687</c:v>
                </c:pt>
                <c:pt idx="23611">
                  <c:v>0.94178604084120687</c:v>
                </c:pt>
                <c:pt idx="23612">
                  <c:v>0.94178604084120687</c:v>
                </c:pt>
                <c:pt idx="23613">
                  <c:v>0.93873818957634869</c:v>
                </c:pt>
                <c:pt idx="23614">
                  <c:v>0.93873818957634869</c:v>
                </c:pt>
                <c:pt idx="23615">
                  <c:v>0.93873818957634869</c:v>
                </c:pt>
                <c:pt idx="23616">
                  <c:v>0.93569033831149029</c:v>
                </c:pt>
                <c:pt idx="23617">
                  <c:v>0.93569033831149029</c:v>
                </c:pt>
                <c:pt idx="23618">
                  <c:v>0.93569033831149029</c:v>
                </c:pt>
                <c:pt idx="23619">
                  <c:v>0.93264248704663211</c:v>
                </c:pt>
                <c:pt idx="23620">
                  <c:v>0.93264248704663211</c:v>
                </c:pt>
                <c:pt idx="23621">
                  <c:v>0.93264248704663211</c:v>
                </c:pt>
                <c:pt idx="23622">
                  <c:v>0.93264248704663211</c:v>
                </c:pt>
                <c:pt idx="23623">
                  <c:v>0.93264248704663211</c:v>
                </c:pt>
                <c:pt idx="23624">
                  <c:v>0.93264248704663211</c:v>
                </c:pt>
                <c:pt idx="23625">
                  <c:v>0.9295946357817737</c:v>
                </c:pt>
                <c:pt idx="23626">
                  <c:v>0.9295946357817737</c:v>
                </c:pt>
                <c:pt idx="23627">
                  <c:v>0.92654678451691552</c:v>
                </c:pt>
                <c:pt idx="23628">
                  <c:v>0.92654678451691552</c:v>
                </c:pt>
                <c:pt idx="23629">
                  <c:v>0.92654678451691552</c:v>
                </c:pt>
                <c:pt idx="23630">
                  <c:v>0.92654678451691552</c:v>
                </c:pt>
                <c:pt idx="23631">
                  <c:v>0.92349893325205723</c:v>
                </c:pt>
                <c:pt idx="23632">
                  <c:v>0.92349893325205723</c:v>
                </c:pt>
                <c:pt idx="23633">
                  <c:v>0.92349893325205723</c:v>
                </c:pt>
                <c:pt idx="23634">
                  <c:v>0.92349893325205723</c:v>
                </c:pt>
                <c:pt idx="23635">
                  <c:v>0.92045108198719894</c:v>
                </c:pt>
                <c:pt idx="23636">
                  <c:v>0.92045108198719894</c:v>
                </c:pt>
                <c:pt idx="23637">
                  <c:v>0.92045108198719894</c:v>
                </c:pt>
                <c:pt idx="23638">
                  <c:v>0.91740323072234065</c:v>
                </c:pt>
                <c:pt idx="23639">
                  <c:v>0.91740323072234065</c:v>
                </c:pt>
                <c:pt idx="23640">
                  <c:v>0.91740323072234065</c:v>
                </c:pt>
                <c:pt idx="23641">
                  <c:v>0.91740323072234065</c:v>
                </c:pt>
                <c:pt idx="23642">
                  <c:v>0.91740323072234065</c:v>
                </c:pt>
                <c:pt idx="23643">
                  <c:v>0.91435537945748246</c:v>
                </c:pt>
                <c:pt idx="23644">
                  <c:v>0.91435537945748246</c:v>
                </c:pt>
                <c:pt idx="23645">
                  <c:v>0.91435537945748246</c:v>
                </c:pt>
                <c:pt idx="23646">
                  <c:v>0.91130752819262417</c:v>
                </c:pt>
                <c:pt idx="23647">
                  <c:v>0.91130752819262417</c:v>
                </c:pt>
                <c:pt idx="23648">
                  <c:v>0.91130752819262417</c:v>
                </c:pt>
                <c:pt idx="23649">
                  <c:v>0.91130752819262417</c:v>
                </c:pt>
                <c:pt idx="23650">
                  <c:v>0.90825967692776588</c:v>
                </c:pt>
                <c:pt idx="23651">
                  <c:v>0.90825967692776588</c:v>
                </c:pt>
                <c:pt idx="23652">
                  <c:v>0.90825967692776588</c:v>
                </c:pt>
                <c:pt idx="23653">
                  <c:v>0.90825967692776588</c:v>
                </c:pt>
                <c:pt idx="23654">
                  <c:v>0.90825967692776588</c:v>
                </c:pt>
                <c:pt idx="23655">
                  <c:v>0.9052118256629077</c:v>
                </c:pt>
                <c:pt idx="23656">
                  <c:v>0.9052118256629077</c:v>
                </c:pt>
                <c:pt idx="23657">
                  <c:v>0.9052118256629077</c:v>
                </c:pt>
                <c:pt idx="23658">
                  <c:v>0.9052118256629077</c:v>
                </c:pt>
                <c:pt idx="23659">
                  <c:v>0.9052118256629077</c:v>
                </c:pt>
                <c:pt idx="23660">
                  <c:v>0.9052118256629077</c:v>
                </c:pt>
                <c:pt idx="23661">
                  <c:v>0.9021639743980493</c:v>
                </c:pt>
                <c:pt idx="23662">
                  <c:v>0.9021639743980493</c:v>
                </c:pt>
                <c:pt idx="23663">
                  <c:v>0.9021639743980493</c:v>
                </c:pt>
                <c:pt idx="23664">
                  <c:v>0.9021639743980493</c:v>
                </c:pt>
                <c:pt idx="23665">
                  <c:v>0.9021639743980493</c:v>
                </c:pt>
                <c:pt idx="23666">
                  <c:v>0.89302042060347453</c:v>
                </c:pt>
                <c:pt idx="23667">
                  <c:v>0.89606827186833282</c:v>
                </c:pt>
                <c:pt idx="23668">
                  <c:v>0.89911612313319111</c:v>
                </c:pt>
                <c:pt idx="23669">
                  <c:v>0.89911612313319111</c:v>
                </c:pt>
                <c:pt idx="23670">
                  <c:v>0.89911612313319111</c:v>
                </c:pt>
                <c:pt idx="23671">
                  <c:v>0.89606827186833282</c:v>
                </c:pt>
                <c:pt idx="23672">
                  <c:v>0.89606827186833282</c:v>
                </c:pt>
                <c:pt idx="23673">
                  <c:v>0.89606827186833282</c:v>
                </c:pt>
                <c:pt idx="23674">
                  <c:v>0.89606827186833282</c:v>
                </c:pt>
                <c:pt idx="23675">
                  <c:v>0.89302042060347453</c:v>
                </c:pt>
                <c:pt idx="23676">
                  <c:v>0.89302042060347453</c:v>
                </c:pt>
                <c:pt idx="23677">
                  <c:v>0.89302042060347453</c:v>
                </c:pt>
                <c:pt idx="23678">
                  <c:v>0.89302042060347453</c:v>
                </c:pt>
                <c:pt idx="23679">
                  <c:v>0.89302042060347453</c:v>
                </c:pt>
                <c:pt idx="23680">
                  <c:v>0.88997256933861624</c:v>
                </c:pt>
                <c:pt idx="23681">
                  <c:v>0.88997256933861624</c:v>
                </c:pt>
                <c:pt idx="23682">
                  <c:v>0.88997256933861624</c:v>
                </c:pt>
                <c:pt idx="23683">
                  <c:v>0.88997256933861624</c:v>
                </c:pt>
                <c:pt idx="23684">
                  <c:v>0.88997256933861624</c:v>
                </c:pt>
                <c:pt idx="23685">
                  <c:v>0.88997256933861624</c:v>
                </c:pt>
                <c:pt idx="23686">
                  <c:v>0.88997256933861624</c:v>
                </c:pt>
                <c:pt idx="23687">
                  <c:v>0.88692471807375806</c:v>
                </c:pt>
                <c:pt idx="23688">
                  <c:v>0.88692471807375806</c:v>
                </c:pt>
                <c:pt idx="23689">
                  <c:v>0.88692471807375806</c:v>
                </c:pt>
                <c:pt idx="23690">
                  <c:v>0.88692471807375806</c:v>
                </c:pt>
                <c:pt idx="23691">
                  <c:v>0.88692471807375806</c:v>
                </c:pt>
                <c:pt idx="23692">
                  <c:v>0.88692471807375806</c:v>
                </c:pt>
                <c:pt idx="23693">
                  <c:v>0.88692471807375806</c:v>
                </c:pt>
                <c:pt idx="23694">
                  <c:v>0.88692471807375806</c:v>
                </c:pt>
                <c:pt idx="23695">
                  <c:v>0.88692471807375806</c:v>
                </c:pt>
                <c:pt idx="23696">
                  <c:v>0.88692471807375806</c:v>
                </c:pt>
                <c:pt idx="23697">
                  <c:v>0.88692471807375806</c:v>
                </c:pt>
                <c:pt idx="23698">
                  <c:v>0.88692471807375806</c:v>
                </c:pt>
                <c:pt idx="23699">
                  <c:v>0.88387686680889965</c:v>
                </c:pt>
                <c:pt idx="23700">
                  <c:v>0.88692471807375806</c:v>
                </c:pt>
                <c:pt idx="23701">
                  <c:v>0.88692471807375806</c:v>
                </c:pt>
                <c:pt idx="23702">
                  <c:v>0.88692471807375806</c:v>
                </c:pt>
                <c:pt idx="23703">
                  <c:v>0.88692471807375806</c:v>
                </c:pt>
                <c:pt idx="23704">
                  <c:v>0.88692471807375806</c:v>
                </c:pt>
                <c:pt idx="23705">
                  <c:v>0.88692471807375806</c:v>
                </c:pt>
                <c:pt idx="23706">
                  <c:v>0.88692471807375806</c:v>
                </c:pt>
                <c:pt idx="23707">
                  <c:v>0.88692471807375806</c:v>
                </c:pt>
                <c:pt idx="23708">
                  <c:v>0.88997256933861624</c:v>
                </c:pt>
                <c:pt idx="23709">
                  <c:v>0.88997256933861624</c:v>
                </c:pt>
                <c:pt idx="23710">
                  <c:v>0.88997256933861624</c:v>
                </c:pt>
                <c:pt idx="23711">
                  <c:v>0.88997256933861624</c:v>
                </c:pt>
                <c:pt idx="23712">
                  <c:v>0.89302042060347453</c:v>
                </c:pt>
                <c:pt idx="23713">
                  <c:v>0.89302042060347453</c:v>
                </c:pt>
                <c:pt idx="23714">
                  <c:v>0.89302042060347453</c:v>
                </c:pt>
                <c:pt idx="23715">
                  <c:v>0.89302042060347453</c:v>
                </c:pt>
                <c:pt idx="23716">
                  <c:v>0.89302042060347453</c:v>
                </c:pt>
                <c:pt idx="23717">
                  <c:v>0.89606827186833282</c:v>
                </c:pt>
                <c:pt idx="23718">
                  <c:v>0.89606827186833282</c:v>
                </c:pt>
                <c:pt idx="23719">
                  <c:v>0.89606827186833282</c:v>
                </c:pt>
                <c:pt idx="23720">
                  <c:v>0.89911612313319111</c:v>
                </c:pt>
                <c:pt idx="23721">
                  <c:v>0.89911612313319111</c:v>
                </c:pt>
                <c:pt idx="23722">
                  <c:v>0.89911612313319111</c:v>
                </c:pt>
                <c:pt idx="23723">
                  <c:v>0.9021639743980493</c:v>
                </c:pt>
                <c:pt idx="23724">
                  <c:v>0.9052118256629077</c:v>
                </c:pt>
                <c:pt idx="23725">
                  <c:v>0.90825967692776588</c:v>
                </c:pt>
                <c:pt idx="23726">
                  <c:v>0.90825967692776588</c:v>
                </c:pt>
                <c:pt idx="23727">
                  <c:v>0.90825967692776588</c:v>
                </c:pt>
                <c:pt idx="23728">
                  <c:v>0.91130752819262417</c:v>
                </c:pt>
                <c:pt idx="23729">
                  <c:v>0.91130752819262417</c:v>
                </c:pt>
                <c:pt idx="23730">
                  <c:v>0.91435537945748246</c:v>
                </c:pt>
                <c:pt idx="23731">
                  <c:v>0.91740323072234065</c:v>
                </c:pt>
                <c:pt idx="23732">
                  <c:v>0.91740323072234065</c:v>
                </c:pt>
                <c:pt idx="23733">
                  <c:v>0.92045108198719894</c:v>
                </c:pt>
                <c:pt idx="23734">
                  <c:v>0.92349893325205723</c:v>
                </c:pt>
                <c:pt idx="23735">
                  <c:v>0.92349893325205723</c:v>
                </c:pt>
                <c:pt idx="23736">
                  <c:v>0.92654678451691552</c:v>
                </c:pt>
                <c:pt idx="23737">
                  <c:v>0.9295946357817737</c:v>
                </c:pt>
                <c:pt idx="23738">
                  <c:v>0.9295946357817737</c:v>
                </c:pt>
                <c:pt idx="23739">
                  <c:v>0.93264248704663211</c:v>
                </c:pt>
                <c:pt idx="23740">
                  <c:v>0.93264248704663211</c:v>
                </c:pt>
                <c:pt idx="23741">
                  <c:v>0.93569033831149029</c:v>
                </c:pt>
                <c:pt idx="23742">
                  <c:v>0.93873818957634869</c:v>
                </c:pt>
                <c:pt idx="23743">
                  <c:v>0.94178604084120687</c:v>
                </c:pt>
                <c:pt idx="23744">
                  <c:v>0.94178604084120687</c:v>
                </c:pt>
                <c:pt idx="23745">
                  <c:v>0.94483389210606517</c:v>
                </c:pt>
                <c:pt idx="23746">
                  <c:v>0.94788174337092346</c:v>
                </c:pt>
                <c:pt idx="23747">
                  <c:v>0.95092959463578175</c:v>
                </c:pt>
                <c:pt idx="23748">
                  <c:v>0.95092959463578175</c:v>
                </c:pt>
                <c:pt idx="23749">
                  <c:v>0.95397744590063993</c:v>
                </c:pt>
                <c:pt idx="23750">
                  <c:v>0.95702529716549833</c:v>
                </c:pt>
                <c:pt idx="23751">
                  <c:v>0.95702529716549833</c:v>
                </c:pt>
                <c:pt idx="23752">
                  <c:v>0.96007314843035652</c:v>
                </c:pt>
                <c:pt idx="23753">
                  <c:v>0.96007314843035652</c:v>
                </c:pt>
                <c:pt idx="23754">
                  <c:v>0.96312099969521492</c:v>
                </c:pt>
                <c:pt idx="23755">
                  <c:v>0.9661688509600731</c:v>
                </c:pt>
                <c:pt idx="23756">
                  <c:v>0.9661688509600731</c:v>
                </c:pt>
                <c:pt idx="23757">
                  <c:v>0.96921670222493139</c:v>
                </c:pt>
                <c:pt idx="23758">
                  <c:v>0.97226455348978968</c:v>
                </c:pt>
                <c:pt idx="23759">
                  <c:v>0.97226455348978968</c:v>
                </c:pt>
                <c:pt idx="23760">
                  <c:v>0.97226455348978968</c:v>
                </c:pt>
                <c:pt idx="23761">
                  <c:v>0.97531240475464798</c:v>
                </c:pt>
                <c:pt idx="23762">
                  <c:v>0.97836025601950616</c:v>
                </c:pt>
                <c:pt idx="23763">
                  <c:v>0.97836025601950616</c:v>
                </c:pt>
                <c:pt idx="23764">
                  <c:v>0.98140810728436456</c:v>
                </c:pt>
                <c:pt idx="23765">
                  <c:v>0.98140810728436456</c:v>
                </c:pt>
                <c:pt idx="23766">
                  <c:v>0.98445595854922274</c:v>
                </c:pt>
                <c:pt idx="23767">
                  <c:v>0.98445595854922274</c:v>
                </c:pt>
                <c:pt idx="23768">
                  <c:v>0.98445595854922274</c:v>
                </c:pt>
                <c:pt idx="23769">
                  <c:v>0.98750380981408115</c:v>
                </c:pt>
                <c:pt idx="23770">
                  <c:v>0.99055166107893933</c:v>
                </c:pt>
                <c:pt idx="23771">
                  <c:v>0.99055166107893933</c:v>
                </c:pt>
                <c:pt idx="23772">
                  <c:v>0.99055166107893933</c:v>
                </c:pt>
                <c:pt idx="23773">
                  <c:v>0.99055166107893933</c:v>
                </c:pt>
                <c:pt idx="23774">
                  <c:v>0.99359951234379751</c:v>
                </c:pt>
                <c:pt idx="23775">
                  <c:v>0.99359951234379751</c:v>
                </c:pt>
                <c:pt idx="23776">
                  <c:v>0.99359951234379751</c:v>
                </c:pt>
                <c:pt idx="23777">
                  <c:v>0.99359951234379751</c:v>
                </c:pt>
                <c:pt idx="23778">
                  <c:v>0.99664736360865591</c:v>
                </c:pt>
                <c:pt idx="23779">
                  <c:v>0.99664736360865591</c:v>
                </c:pt>
                <c:pt idx="23780">
                  <c:v>0.99664736360865591</c:v>
                </c:pt>
                <c:pt idx="23781">
                  <c:v>0.99664736360865591</c:v>
                </c:pt>
                <c:pt idx="23782">
                  <c:v>0.99664736360865591</c:v>
                </c:pt>
                <c:pt idx="23783">
                  <c:v>0.99969521487351409</c:v>
                </c:pt>
                <c:pt idx="23784">
                  <c:v>0.99969521487351409</c:v>
                </c:pt>
                <c:pt idx="23785">
                  <c:v>0.99969521487351409</c:v>
                </c:pt>
                <c:pt idx="23786">
                  <c:v>0.99969521487351409</c:v>
                </c:pt>
                <c:pt idx="23787">
                  <c:v>0.99969521487351409</c:v>
                </c:pt>
                <c:pt idx="23788">
                  <c:v>0.99969521487351409</c:v>
                </c:pt>
                <c:pt idx="23789">
                  <c:v>0.99969521487351409</c:v>
                </c:pt>
                <c:pt idx="23790">
                  <c:v>0.99969521487351409</c:v>
                </c:pt>
                <c:pt idx="23791">
                  <c:v>1.0027430661383725</c:v>
                </c:pt>
                <c:pt idx="23792">
                  <c:v>1.0027430661383725</c:v>
                </c:pt>
                <c:pt idx="23793">
                  <c:v>0.99969521487351409</c:v>
                </c:pt>
                <c:pt idx="23794">
                  <c:v>0.99969521487351409</c:v>
                </c:pt>
                <c:pt idx="23795">
                  <c:v>1.0027430661383725</c:v>
                </c:pt>
                <c:pt idx="23796">
                  <c:v>1.0027430661383725</c:v>
                </c:pt>
                <c:pt idx="23797">
                  <c:v>1.0027430661383725</c:v>
                </c:pt>
                <c:pt idx="23798">
                  <c:v>0.99969521487351409</c:v>
                </c:pt>
                <c:pt idx="23799">
                  <c:v>0.99969521487351409</c:v>
                </c:pt>
                <c:pt idx="23800">
                  <c:v>0.99969521487351409</c:v>
                </c:pt>
                <c:pt idx="23801">
                  <c:v>0.99969521487351409</c:v>
                </c:pt>
                <c:pt idx="23802">
                  <c:v>0.99969521487351409</c:v>
                </c:pt>
                <c:pt idx="23803">
                  <c:v>0.99969521487351409</c:v>
                </c:pt>
                <c:pt idx="23804">
                  <c:v>0.99969521487351409</c:v>
                </c:pt>
                <c:pt idx="23805">
                  <c:v>0.99969521487351409</c:v>
                </c:pt>
                <c:pt idx="23806">
                  <c:v>0.99969521487351409</c:v>
                </c:pt>
                <c:pt idx="23807">
                  <c:v>0.99969521487351409</c:v>
                </c:pt>
                <c:pt idx="23808">
                  <c:v>0.99664736360865591</c:v>
                </c:pt>
                <c:pt idx="23809">
                  <c:v>0.99969521487351409</c:v>
                </c:pt>
                <c:pt idx="23810">
                  <c:v>0.99969521487351409</c:v>
                </c:pt>
                <c:pt idx="23811">
                  <c:v>0.99969521487351409</c:v>
                </c:pt>
                <c:pt idx="23812">
                  <c:v>0.99664736360865591</c:v>
                </c:pt>
                <c:pt idx="23813">
                  <c:v>0.99664736360865591</c:v>
                </c:pt>
                <c:pt idx="23814">
                  <c:v>0.99664736360865591</c:v>
                </c:pt>
                <c:pt idx="23815">
                  <c:v>0.99664736360865591</c:v>
                </c:pt>
                <c:pt idx="23816">
                  <c:v>0.99664736360865591</c:v>
                </c:pt>
                <c:pt idx="23817">
                  <c:v>0.99664736360865591</c:v>
                </c:pt>
                <c:pt idx="23818">
                  <c:v>0.99359951234379751</c:v>
                </c:pt>
                <c:pt idx="23819">
                  <c:v>0.99359951234379751</c:v>
                </c:pt>
                <c:pt idx="23820">
                  <c:v>0.99359951234379751</c:v>
                </c:pt>
                <c:pt idx="23821">
                  <c:v>0.99359951234379751</c:v>
                </c:pt>
                <c:pt idx="23822">
                  <c:v>0.99359951234379751</c:v>
                </c:pt>
                <c:pt idx="23823">
                  <c:v>0.99055166107893933</c:v>
                </c:pt>
                <c:pt idx="23824">
                  <c:v>0.99055166107893933</c:v>
                </c:pt>
                <c:pt idx="23825">
                  <c:v>0.99055166107893933</c:v>
                </c:pt>
                <c:pt idx="23826">
                  <c:v>0.99055166107893933</c:v>
                </c:pt>
                <c:pt idx="23827">
                  <c:v>0.98750380981408115</c:v>
                </c:pt>
                <c:pt idx="23828">
                  <c:v>0.99055166107893933</c:v>
                </c:pt>
                <c:pt idx="23829">
                  <c:v>0.98750380981408115</c:v>
                </c:pt>
                <c:pt idx="23830">
                  <c:v>0.98750380981408115</c:v>
                </c:pt>
                <c:pt idx="23831">
                  <c:v>0.98445595854922274</c:v>
                </c:pt>
                <c:pt idx="23832">
                  <c:v>0.98445595854922274</c:v>
                </c:pt>
                <c:pt idx="23833">
                  <c:v>0.98445595854922274</c:v>
                </c:pt>
                <c:pt idx="23834">
                  <c:v>0.98445595854922274</c:v>
                </c:pt>
                <c:pt idx="23835">
                  <c:v>0.98140810728436456</c:v>
                </c:pt>
                <c:pt idx="23836">
                  <c:v>0.98140810728436456</c:v>
                </c:pt>
                <c:pt idx="23837">
                  <c:v>0.98140810728436456</c:v>
                </c:pt>
                <c:pt idx="23838">
                  <c:v>0.98140810728436456</c:v>
                </c:pt>
                <c:pt idx="23839">
                  <c:v>0.98140810728436456</c:v>
                </c:pt>
                <c:pt idx="23840">
                  <c:v>0.98140810728436456</c:v>
                </c:pt>
                <c:pt idx="23841">
                  <c:v>0.97836025601950616</c:v>
                </c:pt>
                <c:pt idx="23842">
                  <c:v>0.97836025601950616</c:v>
                </c:pt>
                <c:pt idx="23843">
                  <c:v>0.97836025601950616</c:v>
                </c:pt>
                <c:pt idx="23844">
                  <c:v>0.97836025601950616</c:v>
                </c:pt>
                <c:pt idx="23845">
                  <c:v>0.97531240475464798</c:v>
                </c:pt>
                <c:pt idx="23846">
                  <c:v>0.97531240475464798</c:v>
                </c:pt>
                <c:pt idx="23847">
                  <c:v>0.97531240475464798</c:v>
                </c:pt>
                <c:pt idx="23848">
                  <c:v>0.97531240475464798</c:v>
                </c:pt>
                <c:pt idx="23849">
                  <c:v>0.97226455348978968</c:v>
                </c:pt>
                <c:pt idx="23850">
                  <c:v>0.97226455348978968</c:v>
                </c:pt>
                <c:pt idx="23851">
                  <c:v>0.97226455348978968</c:v>
                </c:pt>
                <c:pt idx="23852">
                  <c:v>0.97226455348978968</c:v>
                </c:pt>
                <c:pt idx="23853">
                  <c:v>0.96921670222493139</c:v>
                </c:pt>
                <c:pt idx="23854">
                  <c:v>0.96921670222493139</c:v>
                </c:pt>
                <c:pt idx="23855">
                  <c:v>0.96921670222493139</c:v>
                </c:pt>
                <c:pt idx="23856">
                  <c:v>0.9661688509600731</c:v>
                </c:pt>
                <c:pt idx="23857">
                  <c:v>0.9661688509600731</c:v>
                </c:pt>
                <c:pt idx="23858">
                  <c:v>0.9661688509600731</c:v>
                </c:pt>
                <c:pt idx="23859">
                  <c:v>0.9661688509600731</c:v>
                </c:pt>
                <c:pt idx="23860">
                  <c:v>0.9661688509600731</c:v>
                </c:pt>
                <c:pt idx="23861">
                  <c:v>0.96312099969521492</c:v>
                </c:pt>
                <c:pt idx="23862">
                  <c:v>0.96312099969521492</c:v>
                </c:pt>
                <c:pt idx="23863">
                  <c:v>0.96312099969521492</c:v>
                </c:pt>
                <c:pt idx="23864">
                  <c:v>0.96007314843035652</c:v>
                </c:pt>
                <c:pt idx="23865">
                  <c:v>0.96007314843035652</c:v>
                </c:pt>
                <c:pt idx="23866">
                  <c:v>0.96007314843035652</c:v>
                </c:pt>
                <c:pt idx="23867">
                  <c:v>0.96007314843035652</c:v>
                </c:pt>
                <c:pt idx="23868">
                  <c:v>0.96007314843035652</c:v>
                </c:pt>
                <c:pt idx="23869">
                  <c:v>0.95702529716549833</c:v>
                </c:pt>
                <c:pt idx="23870">
                  <c:v>0.95702529716549833</c:v>
                </c:pt>
                <c:pt idx="23871">
                  <c:v>0.95702529716549833</c:v>
                </c:pt>
                <c:pt idx="23872">
                  <c:v>0.95397744590063993</c:v>
                </c:pt>
                <c:pt idx="23873">
                  <c:v>0.95397744590063993</c:v>
                </c:pt>
                <c:pt idx="23874">
                  <c:v>0.95397744590063993</c:v>
                </c:pt>
                <c:pt idx="23875">
                  <c:v>0.95092959463578175</c:v>
                </c:pt>
                <c:pt idx="23876">
                  <c:v>0.95092959463578175</c:v>
                </c:pt>
                <c:pt idx="23877">
                  <c:v>0.95092959463578175</c:v>
                </c:pt>
                <c:pt idx="23878">
                  <c:v>0.95092959463578175</c:v>
                </c:pt>
                <c:pt idx="23879">
                  <c:v>0.94788174337092346</c:v>
                </c:pt>
                <c:pt idx="23880">
                  <c:v>0.94788174337092346</c:v>
                </c:pt>
                <c:pt idx="23881">
                  <c:v>0.94788174337092346</c:v>
                </c:pt>
                <c:pt idx="23882">
                  <c:v>0.94483389210606517</c:v>
                </c:pt>
                <c:pt idx="23883">
                  <c:v>0.94483389210606517</c:v>
                </c:pt>
                <c:pt idx="23884">
                  <c:v>0.94483389210606517</c:v>
                </c:pt>
                <c:pt idx="23885">
                  <c:v>0.94483389210606517</c:v>
                </c:pt>
                <c:pt idx="23886">
                  <c:v>0.94178604084120687</c:v>
                </c:pt>
                <c:pt idx="23887">
                  <c:v>0.94178604084120687</c:v>
                </c:pt>
                <c:pt idx="23888">
                  <c:v>0.94178604084120687</c:v>
                </c:pt>
                <c:pt idx="23889">
                  <c:v>0.94178604084120687</c:v>
                </c:pt>
                <c:pt idx="23890">
                  <c:v>0.93873818957634869</c:v>
                </c:pt>
                <c:pt idx="23891">
                  <c:v>0.93873818957634869</c:v>
                </c:pt>
                <c:pt idx="23892">
                  <c:v>0.93873818957634869</c:v>
                </c:pt>
                <c:pt idx="23893">
                  <c:v>0.93873818957634869</c:v>
                </c:pt>
                <c:pt idx="23894">
                  <c:v>0.93569033831149029</c:v>
                </c:pt>
                <c:pt idx="23895">
                  <c:v>0.93569033831149029</c:v>
                </c:pt>
                <c:pt idx="23896">
                  <c:v>0.93569033831149029</c:v>
                </c:pt>
                <c:pt idx="23897">
                  <c:v>0.93569033831149029</c:v>
                </c:pt>
                <c:pt idx="23898">
                  <c:v>0.93264248704663211</c:v>
                </c:pt>
                <c:pt idx="23899">
                  <c:v>0.93264248704663211</c:v>
                </c:pt>
                <c:pt idx="23900">
                  <c:v>0.93264248704663211</c:v>
                </c:pt>
                <c:pt idx="23901">
                  <c:v>0.93264248704663211</c:v>
                </c:pt>
                <c:pt idx="23902">
                  <c:v>0.9295946357817737</c:v>
                </c:pt>
                <c:pt idx="23903">
                  <c:v>0.9295946357817737</c:v>
                </c:pt>
                <c:pt idx="23904">
                  <c:v>0.92654678451691552</c:v>
                </c:pt>
                <c:pt idx="23905">
                  <c:v>0.92654678451691552</c:v>
                </c:pt>
                <c:pt idx="23906">
                  <c:v>0.92654678451691552</c:v>
                </c:pt>
                <c:pt idx="23907">
                  <c:v>0.92349893325205723</c:v>
                </c:pt>
                <c:pt idx="23908">
                  <c:v>0.92349893325205723</c:v>
                </c:pt>
                <c:pt idx="23909">
                  <c:v>0.92349893325205723</c:v>
                </c:pt>
                <c:pt idx="23910">
                  <c:v>0.92349893325205723</c:v>
                </c:pt>
                <c:pt idx="23911">
                  <c:v>0.92349893325205723</c:v>
                </c:pt>
                <c:pt idx="23912">
                  <c:v>0.92349893325205723</c:v>
                </c:pt>
                <c:pt idx="23913">
                  <c:v>0.92045108198719894</c:v>
                </c:pt>
                <c:pt idx="23914">
                  <c:v>0.92045108198719894</c:v>
                </c:pt>
                <c:pt idx="23915">
                  <c:v>0.92045108198719894</c:v>
                </c:pt>
                <c:pt idx="23916">
                  <c:v>0.92045108198719894</c:v>
                </c:pt>
                <c:pt idx="23917">
                  <c:v>0.92045108198719894</c:v>
                </c:pt>
                <c:pt idx="23918">
                  <c:v>0.91740323072234065</c:v>
                </c:pt>
                <c:pt idx="23919">
                  <c:v>0.91740323072234065</c:v>
                </c:pt>
                <c:pt idx="23920">
                  <c:v>0.91740323072234065</c:v>
                </c:pt>
                <c:pt idx="23921">
                  <c:v>0.91435537945748246</c:v>
                </c:pt>
                <c:pt idx="23922">
                  <c:v>0.91435537945748246</c:v>
                </c:pt>
                <c:pt idx="23923">
                  <c:v>0.91130752819262417</c:v>
                </c:pt>
                <c:pt idx="23924">
                  <c:v>0.91435537945748246</c:v>
                </c:pt>
                <c:pt idx="23925">
                  <c:v>0.91130752819262417</c:v>
                </c:pt>
                <c:pt idx="23926">
                  <c:v>0.91130752819262417</c:v>
                </c:pt>
                <c:pt idx="23927">
                  <c:v>0.91130752819262417</c:v>
                </c:pt>
                <c:pt idx="23928">
                  <c:v>0.91130752819262417</c:v>
                </c:pt>
                <c:pt idx="23929">
                  <c:v>0.91130752819262417</c:v>
                </c:pt>
                <c:pt idx="23930">
                  <c:v>0.90825967692776588</c:v>
                </c:pt>
                <c:pt idx="23931">
                  <c:v>0.90825967692776588</c:v>
                </c:pt>
                <c:pt idx="23932">
                  <c:v>0.90825967692776588</c:v>
                </c:pt>
                <c:pt idx="23933">
                  <c:v>0.90825967692776588</c:v>
                </c:pt>
                <c:pt idx="23934">
                  <c:v>0.9052118256629077</c:v>
                </c:pt>
                <c:pt idx="23935">
                  <c:v>0.9052118256629077</c:v>
                </c:pt>
                <c:pt idx="23936">
                  <c:v>0.9052118256629077</c:v>
                </c:pt>
                <c:pt idx="23937">
                  <c:v>0.9052118256629077</c:v>
                </c:pt>
                <c:pt idx="23938">
                  <c:v>0.9052118256629077</c:v>
                </c:pt>
                <c:pt idx="23939">
                  <c:v>0.9052118256629077</c:v>
                </c:pt>
                <c:pt idx="23940">
                  <c:v>0.9052118256629077</c:v>
                </c:pt>
                <c:pt idx="23941">
                  <c:v>0.9021639743980493</c:v>
                </c:pt>
                <c:pt idx="23942">
                  <c:v>0.9021639743980493</c:v>
                </c:pt>
                <c:pt idx="23943">
                  <c:v>0.9021639743980493</c:v>
                </c:pt>
                <c:pt idx="23944">
                  <c:v>0.9021639743980493</c:v>
                </c:pt>
                <c:pt idx="23945">
                  <c:v>0.89911612313319111</c:v>
                </c:pt>
                <c:pt idx="23946">
                  <c:v>0.89911612313319111</c:v>
                </c:pt>
                <c:pt idx="23947">
                  <c:v>0.89911612313319111</c:v>
                </c:pt>
                <c:pt idx="23948">
                  <c:v>0.89911612313319111</c:v>
                </c:pt>
                <c:pt idx="23949">
                  <c:v>0.89911612313319111</c:v>
                </c:pt>
                <c:pt idx="23950">
                  <c:v>0.89606827186833282</c:v>
                </c:pt>
                <c:pt idx="23951">
                  <c:v>0.89606827186833282</c:v>
                </c:pt>
                <c:pt idx="23952">
                  <c:v>0.89606827186833282</c:v>
                </c:pt>
                <c:pt idx="23953">
                  <c:v>0.89606827186833282</c:v>
                </c:pt>
                <c:pt idx="23954">
                  <c:v>0.89606827186833282</c:v>
                </c:pt>
                <c:pt idx="23955">
                  <c:v>0.89606827186833282</c:v>
                </c:pt>
                <c:pt idx="23956">
                  <c:v>0.89606827186833282</c:v>
                </c:pt>
                <c:pt idx="23957">
                  <c:v>0.89302042060347453</c:v>
                </c:pt>
                <c:pt idx="23958">
                  <c:v>0.88997256933861624</c:v>
                </c:pt>
                <c:pt idx="23959">
                  <c:v>0.89302042060347453</c:v>
                </c:pt>
                <c:pt idx="23960">
                  <c:v>0.88997256933861624</c:v>
                </c:pt>
                <c:pt idx="23961">
                  <c:v>0.88997256933861624</c:v>
                </c:pt>
                <c:pt idx="23962">
                  <c:v>0.88997256933861624</c:v>
                </c:pt>
                <c:pt idx="23963">
                  <c:v>0.88997256933861624</c:v>
                </c:pt>
                <c:pt idx="23964">
                  <c:v>0.88997256933861624</c:v>
                </c:pt>
                <c:pt idx="23965">
                  <c:v>0.88692471807375806</c:v>
                </c:pt>
                <c:pt idx="23966">
                  <c:v>0.88692471807375806</c:v>
                </c:pt>
                <c:pt idx="23967">
                  <c:v>0.88692471807375806</c:v>
                </c:pt>
                <c:pt idx="23968">
                  <c:v>0.88692471807375806</c:v>
                </c:pt>
                <c:pt idx="23969">
                  <c:v>0.88692471807375806</c:v>
                </c:pt>
                <c:pt idx="23970">
                  <c:v>0.88692471807375806</c:v>
                </c:pt>
                <c:pt idx="23971">
                  <c:v>0.88692471807375806</c:v>
                </c:pt>
                <c:pt idx="23972">
                  <c:v>0.88692471807375806</c:v>
                </c:pt>
                <c:pt idx="23973">
                  <c:v>0.88692471807375806</c:v>
                </c:pt>
                <c:pt idx="23974">
                  <c:v>0.88387686680889965</c:v>
                </c:pt>
                <c:pt idx="23975">
                  <c:v>0.88387686680889965</c:v>
                </c:pt>
                <c:pt idx="23976">
                  <c:v>0.88387686680889965</c:v>
                </c:pt>
                <c:pt idx="23977">
                  <c:v>0.88387686680889965</c:v>
                </c:pt>
                <c:pt idx="23978">
                  <c:v>0.88387686680889965</c:v>
                </c:pt>
                <c:pt idx="23979">
                  <c:v>0.88387686680889965</c:v>
                </c:pt>
                <c:pt idx="23980">
                  <c:v>0.88387686680889965</c:v>
                </c:pt>
                <c:pt idx="23981">
                  <c:v>0.88387686680889965</c:v>
                </c:pt>
                <c:pt idx="23982">
                  <c:v>0.88387686680889965</c:v>
                </c:pt>
                <c:pt idx="23983">
                  <c:v>0.88082901554404147</c:v>
                </c:pt>
                <c:pt idx="23984">
                  <c:v>0.88082901554404147</c:v>
                </c:pt>
                <c:pt idx="23985">
                  <c:v>0.88387686680889965</c:v>
                </c:pt>
                <c:pt idx="23986">
                  <c:v>0.88387686680889965</c:v>
                </c:pt>
                <c:pt idx="23987">
                  <c:v>0.88387686680889965</c:v>
                </c:pt>
                <c:pt idx="23988">
                  <c:v>0.88387686680889965</c:v>
                </c:pt>
                <c:pt idx="23989">
                  <c:v>0.88082901554404147</c:v>
                </c:pt>
                <c:pt idx="23990">
                  <c:v>0.88387686680889965</c:v>
                </c:pt>
                <c:pt idx="23991">
                  <c:v>0.88082901554404147</c:v>
                </c:pt>
                <c:pt idx="23992">
                  <c:v>0.88387686680889965</c:v>
                </c:pt>
                <c:pt idx="23993">
                  <c:v>0.88387686680889965</c:v>
                </c:pt>
                <c:pt idx="23994">
                  <c:v>0.88082901554404147</c:v>
                </c:pt>
                <c:pt idx="23995">
                  <c:v>0.88387686680889965</c:v>
                </c:pt>
                <c:pt idx="23996">
                  <c:v>0.88387686680889965</c:v>
                </c:pt>
                <c:pt idx="23997">
                  <c:v>0.88387686680889965</c:v>
                </c:pt>
                <c:pt idx="23998">
                  <c:v>0.88387686680889965</c:v>
                </c:pt>
                <c:pt idx="23999">
                  <c:v>0.88692471807375806</c:v>
                </c:pt>
                <c:pt idx="24000">
                  <c:v>0.88692471807375806</c:v>
                </c:pt>
                <c:pt idx="24001">
                  <c:v>0.88692471807375806</c:v>
                </c:pt>
                <c:pt idx="24002">
                  <c:v>0.88692471807375806</c:v>
                </c:pt>
                <c:pt idx="24003">
                  <c:v>0.88387686680889965</c:v>
                </c:pt>
                <c:pt idx="24004">
                  <c:v>0.88692471807375806</c:v>
                </c:pt>
                <c:pt idx="24005">
                  <c:v>0.88692471807375806</c:v>
                </c:pt>
                <c:pt idx="24006">
                  <c:v>0.88692471807375806</c:v>
                </c:pt>
                <c:pt idx="24007">
                  <c:v>0.88997256933861624</c:v>
                </c:pt>
                <c:pt idx="24008">
                  <c:v>0.88997256933861624</c:v>
                </c:pt>
                <c:pt idx="24009">
                  <c:v>0.88997256933861624</c:v>
                </c:pt>
                <c:pt idx="24010">
                  <c:v>0.89302042060347453</c:v>
                </c:pt>
                <c:pt idx="24011">
                  <c:v>0.89302042060347453</c:v>
                </c:pt>
                <c:pt idx="24012">
                  <c:v>0.89302042060347453</c:v>
                </c:pt>
                <c:pt idx="24013">
                  <c:v>0.89606827186833282</c:v>
                </c:pt>
                <c:pt idx="24014">
                  <c:v>0.89606827186833282</c:v>
                </c:pt>
                <c:pt idx="24015">
                  <c:v>0.89911612313319111</c:v>
                </c:pt>
                <c:pt idx="24016">
                  <c:v>0.9021639743980493</c:v>
                </c:pt>
                <c:pt idx="24017">
                  <c:v>0.9021639743980493</c:v>
                </c:pt>
                <c:pt idx="24018">
                  <c:v>0.9021639743980493</c:v>
                </c:pt>
                <c:pt idx="24019">
                  <c:v>0.9052118256629077</c:v>
                </c:pt>
                <c:pt idx="24020">
                  <c:v>0.9052118256629077</c:v>
                </c:pt>
                <c:pt idx="24021">
                  <c:v>0.90825967692776588</c:v>
                </c:pt>
                <c:pt idx="24022">
                  <c:v>0.91130752819262417</c:v>
                </c:pt>
                <c:pt idx="24023">
                  <c:v>0.91130752819262417</c:v>
                </c:pt>
                <c:pt idx="24024">
                  <c:v>0.91130752819262417</c:v>
                </c:pt>
                <c:pt idx="24025">
                  <c:v>0.91435537945748246</c:v>
                </c:pt>
                <c:pt idx="24026">
                  <c:v>0.91740323072234065</c:v>
                </c:pt>
                <c:pt idx="24027">
                  <c:v>0.91740323072234065</c:v>
                </c:pt>
                <c:pt idx="24028">
                  <c:v>0.92045108198719894</c:v>
                </c:pt>
                <c:pt idx="24029">
                  <c:v>0.92349893325205723</c:v>
                </c:pt>
                <c:pt idx="24030">
                  <c:v>0.92349893325205723</c:v>
                </c:pt>
                <c:pt idx="24031">
                  <c:v>0.92654678451691552</c:v>
                </c:pt>
                <c:pt idx="24032">
                  <c:v>0.92654678451691552</c:v>
                </c:pt>
                <c:pt idx="24033">
                  <c:v>0.9295946357817737</c:v>
                </c:pt>
                <c:pt idx="24034">
                  <c:v>0.93264248704663211</c:v>
                </c:pt>
                <c:pt idx="24035">
                  <c:v>0.93569033831149029</c:v>
                </c:pt>
                <c:pt idx="24036">
                  <c:v>0.93569033831149029</c:v>
                </c:pt>
                <c:pt idx="24037">
                  <c:v>0.93873818957634869</c:v>
                </c:pt>
                <c:pt idx="24038">
                  <c:v>0.94178604084120687</c:v>
                </c:pt>
                <c:pt idx="24039">
                  <c:v>0.94178604084120687</c:v>
                </c:pt>
                <c:pt idx="24040">
                  <c:v>0.94483389210606517</c:v>
                </c:pt>
                <c:pt idx="24041">
                  <c:v>0.94788174337092346</c:v>
                </c:pt>
                <c:pt idx="24042">
                  <c:v>0.95092959463578175</c:v>
                </c:pt>
                <c:pt idx="24043">
                  <c:v>0.95092959463578175</c:v>
                </c:pt>
                <c:pt idx="24044">
                  <c:v>0.95397744590063993</c:v>
                </c:pt>
                <c:pt idx="24045">
                  <c:v>0.95702529716549833</c:v>
                </c:pt>
                <c:pt idx="24046">
                  <c:v>0.95702529716549833</c:v>
                </c:pt>
                <c:pt idx="24047">
                  <c:v>0.96007314843035652</c:v>
                </c:pt>
                <c:pt idx="24048">
                  <c:v>0.96007314843035652</c:v>
                </c:pt>
                <c:pt idx="24049">
                  <c:v>0.96312099969521492</c:v>
                </c:pt>
                <c:pt idx="24050">
                  <c:v>0.9661688509600731</c:v>
                </c:pt>
                <c:pt idx="24051">
                  <c:v>0.9661688509600731</c:v>
                </c:pt>
                <c:pt idx="24052">
                  <c:v>0.96921670222493139</c:v>
                </c:pt>
                <c:pt idx="24053">
                  <c:v>0.96921670222493139</c:v>
                </c:pt>
                <c:pt idx="24054">
                  <c:v>0.96921670222493139</c:v>
                </c:pt>
                <c:pt idx="24055">
                  <c:v>0.97226455348978968</c:v>
                </c:pt>
                <c:pt idx="24056">
                  <c:v>0.97531240475464798</c:v>
                </c:pt>
                <c:pt idx="24057">
                  <c:v>0.97531240475464798</c:v>
                </c:pt>
                <c:pt idx="24058">
                  <c:v>0.97531240475464798</c:v>
                </c:pt>
                <c:pt idx="24059">
                  <c:v>0.97836025601950616</c:v>
                </c:pt>
                <c:pt idx="24060">
                  <c:v>0.97836025601950616</c:v>
                </c:pt>
                <c:pt idx="24061">
                  <c:v>0.98140810728436456</c:v>
                </c:pt>
                <c:pt idx="24062">
                  <c:v>0.98140810728436456</c:v>
                </c:pt>
                <c:pt idx="24063">
                  <c:v>0.98445595854922274</c:v>
                </c:pt>
                <c:pt idx="24064">
                  <c:v>0.98445595854922274</c:v>
                </c:pt>
                <c:pt idx="24065">
                  <c:v>0.98445595854922274</c:v>
                </c:pt>
                <c:pt idx="24066">
                  <c:v>0.98445595854922274</c:v>
                </c:pt>
                <c:pt idx="24067">
                  <c:v>0.98750380981408115</c:v>
                </c:pt>
                <c:pt idx="24068">
                  <c:v>0.98750380981408115</c:v>
                </c:pt>
                <c:pt idx="24069">
                  <c:v>0.98750380981408115</c:v>
                </c:pt>
                <c:pt idx="24070">
                  <c:v>0.98750380981408115</c:v>
                </c:pt>
                <c:pt idx="24071">
                  <c:v>0.99055166107893933</c:v>
                </c:pt>
                <c:pt idx="24072">
                  <c:v>0.99055166107893933</c:v>
                </c:pt>
                <c:pt idx="24073">
                  <c:v>0.99055166107893933</c:v>
                </c:pt>
                <c:pt idx="24074">
                  <c:v>0.99055166107893933</c:v>
                </c:pt>
                <c:pt idx="24075">
                  <c:v>0.99055166107893933</c:v>
                </c:pt>
                <c:pt idx="24076">
                  <c:v>0.99359951234379751</c:v>
                </c:pt>
                <c:pt idx="24077">
                  <c:v>0.99359951234379751</c:v>
                </c:pt>
                <c:pt idx="24078">
                  <c:v>0.99359951234379751</c:v>
                </c:pt>
                <c:pt idx="24079">
                  <c:v>0.99359951234379751</c:v>
                </c:pt>
                <c:pt idx="24080">
                  <c:v>0.99359951234379751</c:v>
                </c:pt>
                <c:pt idx="24081">
                  <c:v>0.99359951234379751</c:v>
                </c:pt>
                <c:pt idx="24082">
                  <c:v>0.99359951234379751</c:v>
                </c:pt>
                <c:pt idx="24083">
                  <c:v>0.99664736360865591</c:v>
                </c:pt>
                <c:pt idx="24084">
                  <c:v>0.99359951234379751</c:v>
                </c:pt>
                <c:pt idx="24085">
                  <c:v>0.99664736360865591</c:v>
                </c:pt>
                <c:pt idx="24086">
                  <c:v>0.99664736360865591</c:v>
                </c:pt>
                <c:pt idx="24087">
                  <c:v>0.99664736360865591</c:v>
                </c:pt>
                <c:pt idx="24088">
                  <c:v>0.99664736360865591</c:v>
                </c:pt>
                <c:pt idx="24089">
                  <c:v>0.99664736360865591</c:v>
                </c:pt>
                <c:pt idx="24090">
                  <c:v>0.99664736360865591</c:v>
                </c:pt>
                <c:pt idx="24091">
                  <c:v>0.99664736360865591</c:v>
                </c:pt>
                <c:pt idx="24092">
                  <c:v>0.99664736360865591</c:v>
                </c:pt>
                <c:pt idx="24093">
                  <c:v>0.99664736360865591</c:v>
                </c:pt>
                <c:pt idx="24094">
                  <c:v>0.99359951234379751</c:v>
                </c:pt>
                <c:pt idx="24095">
                  <c:v>0.99664736360865591</c:v>
                </c:pt>
                <c:pt idx="24096">
                  <c:v>0.99664736360865591</c:v>
                </c:pt>
                <c:pt idx="24097">
                  <c:v>0.99664736360865591</c:v>
                </c:pt>
                <c:pt idx="24098">
                  <c:v>0.99664736360865591</c:v>
                </c:pt>
                <c:pt idx="24099">
                  <c:v>0.99359951234379751</c:v>
                </c:pt>
                <c:pt idx="24100">
                  <c:v>0.99359951234379751</c:v>
                </c:pt>
                <c:pt idx="24101">
                  <c:v>0.99359951234379751</c:v>
                </c:pt>
                <c:pt idx="24102">
                  <c:v>0.99359951234379751</c:v>
                </c:pt>
                <c:pt idx="24103">
                  <c:v>0.99359951234379751</c:v>
                </c:pt>
                <c:pt idx="24104">
                  <c:v>0.99359951234379751</c:v>
                </c:pt>
                <c:pt idx="24105">
                  <c:v>0.99359951234379751</c:v>
                </c:pt>
                <c:pt idx="24106">
                  <c:v>0.99359951234379751</c:v>
                </c:pt>
                <c:pt idx="24107">
                  <c:v>0.99359951234379751</c:v>
                </c:pt>
                <c:pt idx="24108">
                  <c:v>0.99359951234379751</c:v>
                </c:pt>
                <c:pt idx="24109">
                  <c:v>0.99055166107893933</c:v>
                </c:pt>
                <c:pt idx="24110">
                  <c:v>0.99055166107893933</c:v>
                </c:pt>
                <c:pt idx="24111">
                  <c:v>0.99055166107893933</c:v>
                </c:pt>
                <c:pt idx="24112">
                  <c:v>0.99055166107893933</c:v>
                </c:pt>
                <c:pt idx="24113">
                  <c:v>0.99055166107893933</c:v>
                </c:pt>
                <c:pt idx="24114">
                  <c:v>0.99055166107893933</c:v>
                </c:pt>
                <c:pt idx="24115">
                  <c:v>0.98750380981408115</c:v>
                </c:pt>
                <c:pt idx="24116">
                  <c:v>0.98750380981408115</c:v>
                </c:pt>
                <c:pt idx="24117">
                  <c:v>0.98750380981408115</c:v>
                </c:pt>
                <c:pt idx="24118">
                  <c:v>0.98750380981408115</c:v>
                </c:pt>
                <c:pt idx="24119">
                  <c:v>0.98750380981408115</c:v>
                </c:pt>
                <c:pt idx="24120">
                  <c:v>0.98750380981408115</c:v>
                </c:pt>
                <c:pt idx="24121">
                  <c:v>0.98750380981408115</c:v>
                </c:pt>
                <c:pt idx="24122">
                  <c:v>0.98445595854922274</c:v>
                </c:pt>
                <c:pt idx="24123">
                  <c:v>0.98445595854922274</c:v>
                </c:pt>
                <c:pt idx="24124">
                  <c:v>0.98445595854922274</c:v>
                </c:pt>
                <c:pt idx="24125">
                  <c:v>0.98445595854922274</c:v>
                </c:pt>
                <c:pt idx="24126">
                  <c:v>0.98140810728436456</c:v>
                </c:pt>
                <c:pt idx="24127">
                  <c:v>0.98140810728436456</c:v>
                </c:pt>
                <c:pt idx="24128">
                  <c:v>0.98140810728436456</c:v>
                </c:pt>
                <c:pt idx="24129">
                  <c:v>0.98140810728436456</c:v>
                </c:pt>
                <c:pt idx="24130">
                  <c:v>0.97836025601950616</c:v>
                </c:pt>
                <c:pt idx="24131">
                  <c:v>0.97836025601950616</c:v>
                </c:pt>
                <c:pt idx="24132">
                  <c:v>0.97836025601950616</c:v>
                </c:pt>
                <c:pt idx="24133">
                  <c:v>0.97836025601950616</c:v>
                </c:pt>
                <c:pt idx="24134">
                  <c:v>0.97836025601950616</c:v>
                </c:pt>
                <c:pt idx="24135">
                  <c:v>0.97836025601950616</c:v>
                </c:pt>
                <c:pt idx="24136">
                  <c:v>0.97836025601950616</c:v>
                </c:pt>
                <c:pt idx="24137">
                  <c:v>0.97531240475464798</c:v>
                </c:pt>
                <c:pt idx="24138">
                  <c:v>0.97836025601950616</c:v>
                </c:pt>
                <c:pt idx="24139">
                  <c:v>0.97531240475464798</c:v>
                </c:pt>
                <c:pt idx="24140">
                  <c:v>0.97531240475464798</c:v>
                </c:pt>
                <c:pt idx="24141">
                  <c:v>0.97226455348978968</c:v>
                </c:pt>
                <c:pt idx="24142">
                  <c:v>0.97226455348978968</c:v>
                </c:pt>
                <c:pt idx="24143">
                  <c:v>0.97226455348978968</c:v>
                </c:pt>
                <c:pt idx="24144">
                  <c:v>0.97226455348978968</c:v>
                </c:pt>
                <c:pt idx="24145">
                  <c:v>0.96921670222493139</c:v>
                </c:pt>
                <c:pt idx="24146">
                  <c:v>0.96921670222493139</c:v>
                </c:pt>
                <c:pt idx="24147">
                  <c:v>0.96921670222493139</c:v>
                </c:pt>
                <c:pt idx="24148">
                  <c:v>0.96921670222493139</c:v>
                </c:pt>
                <c:pt idx="24149">
                  <c:v>0.96921670222493139</c:v>
                </c:pt>
                <c:pt idx="24150">
                  <c:v>0.96921670222493139</c:v>
                </c:pt>
                <c:pt idx="24151">
                  <c:v>0.9661688509600731</c:v>
                </c:pt>
                <c:pt idx="24152">
                  <c:v>0.96312099969521492</c:v>
                </c:pt>
                <c:pt idx="24153">
                  <c:v>0.96312099969521492</c:v>
                </c:pt>
                <c:pt idx="24154">
                  <c:v>0.96312099969521492</c:v>
                </c:pt>
                <c:pt idx="24155">
                  <c:v>0.96312099969521492</c:v>
                </c:pt>
                <c:pt idx="24156">
                  <c:v>0.96312099969521492</c:v>
                </c:pt>
                <c:pt idx="24157">
                  <c:v>0.96312099969521492</c:v>
                </c:pt>
                <c:pt idx="24158">
                  <c:v>0.96007314843035652</c:v>
                </c:pt>
                <c:pt idx="24159">
                  <c:v>0.96007314843035652</c:v>
                </c:pt>
                <c:pt idx="24160">
                  <c:v>0.96007314843035652</c:v>
                </c:pt>
                <c:pt idx="24161">
                  <c:v>0.96007314843035652</c:v>
                </c:pt>
                <c:pt idx="24162">
                  <c:v>0.95702529716549833</c:v>
                </c:pt>
                <c:pt idx="24163">
                  <c:v>0.95702529716549833</c:v>
                </c:pt>
                <c:pt idx="24164">
                  <c:v>0.95702529716549833</c:v>
                </c:pt>
                <c:pt idx="24165">
                  <c:v>0.95702529716549833</c:v>
                </c:pt>
                <c:pt idx="24166">
                  <c:v>0.95397744590063993</c:v>
                </c:pt>
                <c:pt idx="24167">
                  <c:v>0.95397744590063993</c:v>
                </c:pt>
                <c:pt idx="24168">
                  <c:v>0.95397744590063993</c:v>
                </c:pt>
                <c:pt idx="24169">
                  <c:v>0.95397744590063993</c:v>
                </c:pt>
                <c:pt idx="24170">
                  <c:v>0.95092959463578175</c:v>
                </c:pt>
                <c:pt idx="24171">
                  <c:v>0.95092959463578175</c:v>
                </c:pt>
                <c:pt idx="24172">
                  <c:v>0.95092959463578175</c:v>
                </c:pt>
                <c:pt idx="24173">
                  <c:v>0.94788174337092346</c:v>
                </c:pt>
                <c:pt idx="24174">
                  <c:v>0.94788174337092346</c:v>
                </c:pt>
                <c:pt idx="24175">
                  <c:v>0.94788174337092346</c:v>
                </c:pt>
                <c:pt idx="24176">
                  <c:v>0.94788174337092346</c:v>
                </c:pt>
                <c:pt idx="24177">
                  <c:v>0.94483389210606517</c:v>
                </c:pt>
                <c:pt idx="24178">
                  <c:v>0.94483389210606517</c:v>
                </c:pt>
                <c:pt idx="24179">
                  <c:v>0.94483389210606517</c:v>
                </c:pt>
                <c:pt idx="24180">
                  <c:v>0.94483389210606517</c:v>
                </c:pt>
                <c:pt idx="24181">
                  <c:v>0.94483389210606517</c:v>
                </c:pt>
                <c:pt idx="24182">
                  <c:v>0.94178604084120687</c:v>
                </c:pt>
                <c:pt idx="24183">
                  <c:v>0.94178604084120687</c:v>
                </c:pt>
                <c:pt idx="24184">
                  <c:v>0.94178604084120687</c:v>
                </c:pt>
                <c:pt idx="24185">
                  <c:v>0.93873818957634869</c:v>
                </c:pt>
                <c:pt idx="24186">
                  <c:v>0.93873818957634869</c:v>
                </c:pt>
                <c:pt idx="24187">
                  <c:v>0.93873818957634869</c:v>
                </c:pt>
                <c:pt idx="24188">
                  <c:v>0.93873818957634869</c:v>
                </c:pt>
                <c:pt idx="24189">
                  <c:v>0.93569033831149029</c:v>
                </c:pt>
                <c:pt idx="24190">
                  <c:v>0.93569033831149029</c:v>
                </c:pt>
                <c:pt idx="24191">
                  <c:v>0.93569033831149029</c:v>
                </c:pt>
                <c:pt idx="24192">
                  <c:v>0.93569033831149029</c:v>
                </c:pt>
                <c:pt idx="24193">
                  <c:v>0.93264248704663211</c:v>
                </c:pt>
                <c:pt idx="24194">
                  <c:v>0.93264248704663211</c:v>
                </c:pt>
                <c:pt idx="24195">
                  <c:v>0.93264248704663211</c:v>
                </c:pt>
                <c:pt idx="24196">
                  <c:v>0.93264248704663211</c:v>
                </c:pt>
                <c:pt idx="24197">
                  <c:v>0.9295946357817737</c:v>
                </c:pt>
                <c:pt idx="24198">
                  <c:v>0.9295946357817737</c:v>
                </c:pt>
                <c:pt idx="24199">
                  <c:v>0.9295946357817737</c:v>
                </c:pt>
                <c:pt idx="24200">
                  <c:v>0.9295946357817737</c:v>
                </c:pt>
                <c:pt idx="24201">
                  <c:v>0.92654678451691552</c:v>
                </c:pt>
                <c:pt idx="24202">
                  <c:v>0.92654678451691552</c:v>
                </c:pt>
                <c:pt idx="24203">
                  <c:v>0.92654678451691552</c:v>
                </c:pt>
                <c:pt idx="24204">
                  <c:v>0.92654678451691552</c:v>
                </c:pt>
                <c:pt idx="24205">
                  <c:v>0.92349893325205723</c:v>
                </c:pt>
                <c:pt idx="24206">
                  <c:v>0.92349893325205723</c:v>
                </c:pt>
                <c:pt idx="24207">
                  <c:v>0.92349893325205723</c:v>
                </c:pt>
                <c:pt idx="24208">
                  <c:v>0.92349893325205723</c:v>
                </c:pt>
                <c:pt idx="24209">
                  <c:v>0.92045108198719894</c:v>
                </c:pt>
                <c:pt idx="24210">
                  <c:v>0.92045108198719894</c:v>
                </c:pt>
                <c:pt idx="24211">
                  <c:v>0.92045108198719894</c:v>
                </c:pt>
                <c:pt idx="24212">
                  <c:v>0.92045108198719894</c:v>
                </c:pt>
                <c:pt idx="24213">
                  <c:v>0.92045108198719894</c:v>
                </c:pt>
                <c:pt idx="24214">
                  <c:v>0.91740323072234065</c:v>
                </c:pt>
                <c:pt idx="24215">
                  <c:v>0.91740323072234065</c:v>
                </c:pt>
                <c:pt idx="24216">
                  <c:v>0.91740323072234065</c:v>
                </c:pt>
                <c:pt idx="24217">
                  <c:v>0.91740323072234065</c:v>
                </c:pt>
                <c:pt idx="24218">
                  <c:v>0.91740323072234065</c:v>
                </c:pt>
                <c:pt idx="24219">
                  <c:v>0.91435537945748246</c:v>
                </c:pt>
                <c:pt idx="24220">
                  <c:v>0.91435537945748246</c:v>
                </c:pt>
                <c:pt idx="24221">
                  <c:v>0.91435537945748246</c:v>
                </c:pt>
                <c:pt idx="24222">
                  <c:v>0.91435537945748246</c:v>
                </c:pt>
                <c:pt idx="24223">
                  <c:v>0.91130752819262417</c:v>
                </c:pt>
                <c:pt idx="24224">
                  <c:v>0.91130752819262417</c:v>
                </c:pt>
                <c:pt idx="24225">
                  <c:v>0.91130752819262417</c:v>
                </c:pt>
                <c:pt idx="24226">
                  <c:v>0.91130752819262417</c:v>
                </c:pt>
                <c:pt idx="24227">
                  <c:v>0.91130752819262417</c:v>
                </c:pt>
                <c:pt idx="24228">
                  <c:v>0.90825967692776588</c:v>
                </c:pt>
                <c:pt idx="24229">
                  <c:v>0.90825967692776588</c:v>
                </c:pt>
                <c:pt idx="24230">
                  <c:v>0.90825967692776588</c:v>
                </c:pt>
                <c:pt idx="24231">
                  <c:v>0.90825967692776588</c:v>
                </c:pt>
                <c:pt idx="24232">
                  <c:v>0.90825967692776588</c:v>
                </c:pt>
                <c:pt idx="24233">
                  <c:v>0.90825967692776588</c:v>
                </c:pt>
                <c:pt idx="24234">
                  <c:v>0.9052118256629077</c:v>
                </c:pt>
                <c:pt idx="24235">
                  <c:v>0.9052118256629077</c:v>
                </c:pt>
                <c:pt idx="24236">
                  <c:v>0.9052118256629077</c:v>
                </c:pt>
                <c:pt idx="24237">
                  <c:v>0.9052118256629077</c:v>
                </c:pt>
                <c:pt idx="24238">
                  <c:v>0.9021639743980493</c:v>
                </c:pt>
                <c:pt idx="24239">
                  <c:v>0.9021639743980493</c:v>
                </c:pt>
                <c:pt idx="24240">
                  <c:v>0.9021639743980493</c:v>
                </c:pt>
                <c:pt idx="24241">
                  <c:v>0.9021639743980493</c:v>
                </c:pt>
                <c:pt idx="24242">
                  <c:v>0.9021639743980493</c:v>
                </c:pt>
                <c:pt idx="24243">
                  <c:v>0.9021639743980493</c:v>
                </c:pt>
                <c:pt idx="24244">
                  <c:v>0.9021639743980493</c:v>
                </c:pt>
                <c:pt idx="24245">
                  <c:v>0.89911612313319111</c:v>
                </c:pt>
                <c:pt idx="24246">
                  <c:v>0.89911612313319111</c:v>
                </c:pt>
                <c:pt idx="24247">
                  <c:v>0.89911612313319111</c:v>
                </c:pt>
                <c:pt idx="24248">
                  <c:v>0.89606827186833282</c:v>
                </c:pt>
                <c:pt idx="24249">
                  <c:v>0.89606827186833282</c:v>
                </c:pt>
                <c:pt idx="24250">
                  <c:v>0.89606827186833282</c:v>
                </c:pt>
                <c:pt idx="24251">
                  <c:v>0.89606827186833282</c:v>
                </c:pt>
                <c:pt idx="24252">
                  <c:v>0.89606827186833282</c:v>
                </c:pt>
                <c:pt idx="24253">
                  <c:v>0.89606827186833282</c:v>
                </c:pt>
                <c:pt idx="24254">
                  <c:v>0.89606827186833282</c:v>
                </c:pt>
                <c:pt idx="24255">
                  <c:v>0.89606827186833282</c:v>
                </c:pt>
                <c:pt idx="24256">
                  <c:v>0.89302042060347453</c:v>
                </c:pt>
                <c:pt idx="24257">
                  <c:v>0.89302042060347453</c:v>
                </c:pt>
                <c:pt idx="24258">
                  <c:v>0.89302042060347453</c:v>
                </c:pt>
                <c:pt idx="24259">
                  <c:v>0.89302042060347453</c:v>
                </c:pt>
                <c:pt idx="24260">
                  <c:v>0.89302042060347453</c:v>
                </c:pt>
                <c:pt idx="24261">
                  <c:v>0.89302042060347453</c:v>
                </c:pt>
                <c:pt idx="24262">
                  <c:v>0.89302042060347453</c:v>
                </c:pt>
                <c:pt idx="24263">
                  <c:v>0.89302042060347453</c:v>
                </c:pt>
                <c:pt idx="24264">
                  <c:v>0.88997256933861624</c:v>
                </c:pt>
                <c:pt idx="24265">
                  <c:v>0.89302042060347453</c:v>
                </c:pt>
                <c:pt idx="24266">
                  <c:v>0.89302042060347453</c:v>
                </c:pt>
                <c:pt idx="24267">
                  <c:v>0.88997256933861624</c:v>
                </c:pt>
                <c:pt idx="24268">
                  <c:v>0.88997256933861624</c:v>
                </c:pt>
                <c:pt idx="24269">
                  <c:v>0.88997256933861624</c:v>
                </c:pt>
                <c:pt idx="24270">
                  <c:v>0.88997256933861624</c:v>
                </c:pt>
                <c:pt idx="24271">
                  <c:v>0.88997256933861624</c:v>
                </c:pt>
                <c:pt idx="24272">
                  <c:v>0.88997256933861624</c:v>
                </c:pt>
                <c:pt idx="24273">
                  <c:v>0.88997256933861624</c:v>
                </c:pt>
                <c:pt idx="24274">
                  <c:v>0.88997256933861624</c:v>
                </c:pt>
                <c:pt idx="24275">
                  <c:v>0.88997256933861624</c:v>
                </c:pt>
                <c:pt idx="24276">
                  <c:v>0.88997256933861624</c:v>
                </c:pt>
                <c:pt idx="24277">
                  <c:v>0.88997256933861624</c:v>
                </c:pt>
                <c:pt idx="24278">
                  <c:v>0.88997256933861624</c:v>
                </c:pt>
                <c:pt idx="24279">
                  <c:v>0.88997256933861624</c:v>
                </c:pt>
                <c:pt idx="24280">
                  <c:v>0.88997256933861624</c:v>
                </c:pt>
                <c:pt idx="24281">
                  <c:v>0.88997256933861624</c:v>
                </c:pt>
                <c:pt idx="24282">
                  <c:v>0.88997256933861624</c:v>
                </c:pt>
                <c:pt idx="24283">
                  <c:v>0.88997256933861624</c:v>
                </c:pt>
                <c:pt idx="24284">
                  <c:v>0.88997256933861624</c:v>
                </c:pt>
                <c:pt idx="24285">
                  <c:v>0.88997256933861624</c:v>
                </c:pt>
                <c:pt idx="24286">
                  <c:v>0.89302042060347453</c:v>
                </c:pt>
                <c:pt idx="24287">
                  <c:v>0.89302042060347453</c:v>
                </c:pt>
                <c:pt idx="24288">
                  <c:v>0.89302042060347453</c:v>
                </c:pt>
                <c:pt idx="24289">
                  <c:v>0.89302042060347453</c:v>
                </c:pt>
                <c:pt idx="24290">
                  <c:v>0.89302042060347453</c:v>
                </c:pt>
                <c:pt idx="24291">
                  <c:v>0.89302042060347453</c:v>
                </c:pt>
                <c:pt idx="24292">
                  <c:v>0.89302042060347453</c:v>
                </c:pt>
                <c:pt idx="24293">
                  <c:v>0.89302042060347453</c:v>
                </c:pt>
                <c:pt idx="24294">
                  <c:v>0.89302042060347453</c:v>
                </c:pt>
                <c:pt idx="24295">
                  <c:v>0.89606827186833282</c:v>
                </c:pt>
                <c:pt idx="24296">
                  <c:v>0.89606827186833282</c:v>
                </c:pt>
                <c:pt idx="24297">
                  <c:v>0.89606827186833282</c:v>
                </c:pt>
                <c:pt idx="24298">
                  <c:v>0.89911612313319111</c:v>
                </c:pt>
                <c:pt idx="24299">
                  <c:v>0.9021639743980493</c:v>
                </c:pt>
                <c:pt idx="24300">
                  <c:v>0.89911612313319111</c:v>
                </c:pt>
                <c:pt idx="24301">
                  <c:v>0.9021639743980493</c:v>
                </c:pt>
                <c:pt idx="24302">
                  <c:v>0.9021639743980493</c:v>
                </c:pt>
                <c:pt idx="24303">
                  <c:v>0.9052118256629077</c:v>
                </c:pt>
                <c:pt idx="24304">
                  <c:v>0.9052118256629077</c:v>
                </c:pt>
                <c:pt idx="24305">
                  <c:v>0.9052118256629077</c:v>
                </c:pt>
                <c:pt idx="24306">
                  <c:v>0.90825967692776588</c:v>
                </c:pt>
                <c:pt idx="24307">
                  <c:v>0.91130752819262417</c:v>
                </c:pt>
                <c:pt idx="24308">
                  <c:v>0.91130752819262417</c:v>
                </c:pt>
                <c:pt idx="24309">
                  <c:v>0.91130752819262417</c:v>
                </c:pt>
                <c:pt idx="24310">
                  <c:v>0.91435537945748246</c:v>
                </c:pt>
                <c:pt idx="24311">
                  <c:v>0.91740323072234065</c:v>
                </c:pt>
                <c:pt idx="24312">
                  <c:v>0.91740323072234065</c:v>
                </c:pt>
                <c:pt idx="24313">
                  <c:v>0.92045108198719894</c:v>
                </c:pt>
                <c:pt idx="24314">
                  <c:v>0.92045108198719894</c:v>
                </c:pt>
                <c:pt idx="24315">
                  <c:v>0.92349893325205723</c:v>
                </c:pt>
                <c:pt idx="24316">
                  <c:v>0.92654678451691552</c:v>
                </c:pt>
                <c:pt idx="24317">
                  <c:v>0.92654678451691552</c:v>
                </c:pt>
                <c:pt idx="24318">
                  <c:v>0.9295946357817737</c:v>
                </c:pt>
                <c:pt idx="24319">
                  <c:v>0.9295946357817737</c:v>
                </c:pt>
                <c:pt idx="24320">
                  <c:v>0.93264248704663211</c:v>
                </c:pt>
                <c:pt idx="24321">
                  <c:v>0.93569033831149029</c:v>
                </c:pt>
                <c:pt idx="24322">
                  <c:v>0.93873818957634869</c:v>
                </c:pt>
                <c:pt idx="24323">
                  <c:v>0.93873818957634869</c:v>
                </c:pt>
                <c:pt idx="24324">
                  <c:v>0.94178604084120687</c:v>
                </c:pt>
                <c:pt idx="24325">
                  <c:v>0.94483389210606517</c:v>
                </c:pt>
                <c:pt idx="24326">
                  <c:v>0.94483389210606517</c:v>
                </c:pt>
                <c:pt idx="24327">
                  <c:v>0.94483389210606517</c:v>
                </c:pt>
                <c:pt idx="24328">
                  <c:v>0.94788174337092346</c:v>
                </c:pt>
                <c:pt idx="24329">
                  <c:v>0.95092959463578175</c:v>
                </c:pt>
                <c:pt idx="24330">
                  <c:v>0.95092959463578175</c:v>
                </c:pt>
                <c:pt idx="24331">
                  <c:v>0.95397744590063993</c:v>
                </c:pt>
                <c:pt idx="24332">
                  <c:v>0.95397744590063993</c:v>
                </c:pt>
                <c:pt idx="24333">
                  <c:v>0.95702529716549833</c:v>
                </c:pt>
                <c:pt idx="24334">
                  <c:v>0.95702529716549833</c:v>
                </c:pt>
                <c:pt idx="24335">
                  <c:v>0.96007314843035652</c:v>
                </c:pt>
                <c:pt idx="24336">
                  <c:v>0.96007314843035652</c:v>
                </c:pt>
                <c:pt idx="24337">
                  <c:v>0.96312099969521492</c:v>
                </c:pt>
                <c:pt idx="24338">
                  <c:v>0.9661688509600731</c:v>
                </c:pt>
                <c:pt idx="24339">
                  <c:v>0.9661688509600731</c:v>
                </c:pt>
                <c:pt idx="24340">
                  <c:v>0.96921670222493139</c:v>
                </c:pt>
                <c:pt idx="24341">
                  <c:v>0.96921670222493139</c:v>
                </c:pt>
                <c:pt idx="24342">
                  <c:v>0.97226455348978968</c:v>
                </c:pt>
                <c:pt idx="24343">
                  <c:v>0.97226455348978968</c:v>
                </c:pt>
                <c:pt idx="24344">
                  <c:v>0.97226455348978968</c:v>
                </c:pt>
                <c:pt idx="24345">
                  <c:v>0.97531240475464798</c:v>
                </c:pt>
                <c:pt idx="24346">
                  <c:v>0.97531240475464798</c:v>
                </c:pt>
                <c:pt idx="24347">
                  <c:v>0.97836025601950616</c:v>
                </c:pt>
                <c:pt idx="24348">
                  <c:v>0.97836025601950616</c:v>
                </c:pt>
                <c:pt idx="24349">
                  <c:v>0.98140810728436456</c:v>
                </c:pt>
                <c:pt idx="24350">
                  <c:v>0.98140810728436456</c:v>
                </c:pt>
                <c:pt idx="24351">
                  <c:v>0.98140810728436456</c:v>
                </c:pt>
                <c:pt idx="24352">
                  <c:v>0.98445595854922274</c:v>
                </c:pt>
                <c:pt idx="24353">
                  <c:v>0.98445595854922274</c:v>
                </c:pt>
                <c:pt idx="24354">
                  <c:v>0.98750380981408115</c:v>
                </c:pt>
                <c:pt idx="24355">
                  <c:v>0.98750380981408115</c:v>
                </c:pt>
                <c:pt idx="24356">
                  <c:v>0.98750380981408115</c:v>
                </c:pt>
                <c:pt idx="24357">
                  <c:v>0.98750380981408115</c:v>
                </c:pt>
                <c:pt idx="24358">
                  <c:v>0.99055166107893933</c:v>
                </c:pt>
                <c:pt idx="24359">
                  <c:v>0.99055166107893933</c:v>
                </c:pt>
                <c:pt idx="24360">
                  <c:v>0.99055166107893933</c:v>
                </c:pt>
                <c:pt idx="24361">
                  <c:v>0.99055166107893933</c:v>
                </c:pt>
                <c:pt idx="24362">
                  <c:v>0.99055166107893933</c:v>
                </c:pt>
                <c:pt idx="24363">
                  <c:v>0.99055166107893933</c:v>
                </c:pt>
                <c:pt idx="24364">
                  <c:v>0.99359951234379751</c:v>
                </c:pt>
                <c:pt idx="24365">
                  <c:v>0.99359951234379751</c:v>
                </c:pt>
                <c:pt idx="24366">
                  <c:v>0.99359951234379751</c:v>
                </c:pt>
                <c:pt idx="24367">
                  <c:v>0.99359951234379751</c:v>
                </c:pt>
                <c:pt idx="24368">
                  <c:v>0.99359951234379751</c:v>
                </c:pt>
                <c:pt idx="24369">
                  <c:v>0.99359951234379751</c:v>
                </c:pt>
                <c:pt idx="24370">
                  <c:v>0.99359951234379751</c:v>
                </c:pt>
                <c:pt idx="24371">
                  <c:v>0.99359951234379751</c:v>
                </c:pt>
                <c:pt idx="24372">
                  <c:v>0.99664736360865591</c:v>
                </c:pt>
                <c:pt idx="24373">
                  <c:v>0.99664736360865591</c:v>
                </c:pt>
                <c:pt idx="24374">
                  <c:v>0.99359951234379751</c:v>
                </c:pt>
                <c:pt idx="24375">
                  <c:v>0.99664736360865591</c:v>
                </c:pt>
                <c:pt idx="24376">
                  <c:v>0.99664736360865591</c:v>
                </c:pt>
                <c:pt idx="24377">
                  <c:v>0.99664736360865591</c:v>
                </c:pt>
                <c:pt idx="24378">
                  <c:v>0.99664736360865591</c:v>
                </c:pt>
                <c:pt idx="24379">
                  <c:v>0.99664736360865591</c:v>
                </c:pt>
                <c:pt idx="24380">
                  <c:v>0.99664736360865591</c:v>
                </c:pt>
                <c:pt idx="24381">
                  <c:v>0.99664736360865591</c:v>
                </c:pt>
                <c:pt idx="24382">
                  <c:v>0.99664736360865591</c:v>
                </c:pt>
                <c:pt idx="24383">
                  <c:v>0.99664736360865591</c:v>
                </c:pt>
                <c:pt idx="24384">
                  <c:v>0.99664736360865591</c:v>
                </c:pt>
                <c:pt idx="24385">
                  <c:v>0.99664736360865591</c:v>
                </c:pt>
                <c:pt idx="24386">
                  <c:v>0.99664736360865591</c:v>
                </c:pt>
                <c:pt idx="24387">
                  <c:v>0.99359951234379751</c:v>
                </c:pt>
                <c:pt idx="24388">
                  <c:v>0.99359951234379751</c:v>
                </c:pt>
                <c:pt idx="24389">
                  <c:v>0.99359951234379751</c:v>
                </c:pt>
                <c:pt idx="24390">
                  <c:v>0.99359951234379751</c:v>
                </c:pt>
                <c:pt idx="24391">
                  <c:v>0.99359951234379751</c:v>
                </c:pt>
                <c:pt idx="24392">
                  <c:v>0.99359951234379751</c:v>
                </c:pt>
                <c:pt idx="24393">
                  <c:v>0.99359951234379751</c:v>
                </c:pt>
                <c:pt idx="24394">
                  <c:v>0.99359951234379751</c:v>
                </c:pt>
                <c:pt idx="24395">
                  <c:v>0.99359951234379751</c:v>
                </c:pt>
                <c:pt idx="24396">
                  <c:v>0.99359951234379751</c:v>
                </c:pt>
                <c:pt idx="24397">
                  <c:v>0.99055166107893933</c:v>
                </c:pt>
                <c:pt idx="24398">
                  <c:v>0.99055166107893933</c:v>
                </c:pt>
                <c:pt idx="24399">
                  <c:v>0.99055166107893933</c:v>
                </c:pt>
                <c:pt idx="24400">
                  <c:v>0.99055166107893933</c:v>
                </c:pt>
                <c:pt idx="24401">
                  <c:v>0.99055166107893933</c:v>
                </c:pt>
                <c:pt idx="24402">
                  <c:v>0.99055166107893933</c:v>
                </c:pt>
                <c:pt idx="24403">
                  <c:v>0.98750380981408115</c:v>
                </c:pt>
                <c:pt idx="24404">
                  <c:v>0.98750380981408115</c:v>
                </c:pt>
                <c:pt idx="24405">
                  <c:v>0.98750380981408115</c:v>
                </c:pt>
                <c:pt idx="24406">
                  <c:v>0.98750380981408115</c:v>
                </c:pt>
                <c:pt idx="24407">
                  <c:v>0.98750380981408115</c:v>
                </c:pt>
                <c:pt idx="24408">
                  <c:v>0.98750380981408115</c:v>
                </c:pt>
                <c:pt idx="24409">
                  <c:v>0.98445595854922274</c:v>
                </c:pt>
                <c:pt idx="24410">
                  <c:v>0.98445595854922274</c:v>
                </c:pt>
                <c:pt idx="24411">
                  <c:v>0.98445595854922274</c:v>
                </c:pt>
                <c:pt idx="24412">
                  <c:v>0.98140810728436456</c:v>
                </c:pt>
                <c:pt idx="24413">
                  <c:v>0.98140810728436456</c:v>
                </c:pt>
                <c:pt idx="24414">
                  <c:v>0.98140810728436456</c:v>
                </c:pt>
                <c:pt idx="24415">
                  <c:v>0.98140810728436456</c:v>
                </c:pt>
                <c:pt idx="24416">
                  <c:v>0.98140810728436456</c:v>
                </c:pt>
                <c:pt idx="24417">
                  <c:v>0.98140810728436456</c:v>
                </c:pt>
                <c:pt idx="24418">
                  <c:v>0.98140810728436456</c:v>
                </c:pt>
                <c:pt idx="24419">
                  <c:v>0.97836025601950616</c:v>
                </c:pt>
                <c:pt idx="24420">
                  <c:v>0.97836025601950616</c:v>
                </c:pt>
                <c:pt idx="24421">
                  <c:v>0.97836025601950616</c:v>
                </c:pt>
                <c:pt idx="24422">
                  <c:v>0.97836025601950616</c:v>
                </c:pt>
                <c:pt idx="24423">
                  <c:v>0.97836025601950616</c:v>
                </c:pt>
                <c:pt idx="24424">
                  <c:v>0.97531240475464798</c:v>
                </c:pt>
                <c:pt idx="24425">
                  <c:v>0.97531240475464798</c:v>
                </c:pt>
                <c:pt idx="24426">
                  <c:v>0.97531240475464798</c:v>
                </c:pt>
                <c:pt idx="24427">
                  <c:v>0.97226455348978968</c:v>
                </c:pt>
                <c:pt idx="24428">
                  <c:v>0.97531240475464798</c:v>
                </c:pt>
                <c:pt idx="24429">
                  <c:v>0.97226455348978968</c:v>
                </c:pt>
                <c:pt idx="24430">
                  <c:v>0.97226455348978968</c:v>
                </c:pt>
                <c:pt idx="24431">
                  <c:v>0.97226455348978968</c:v>
                </c:pt>
                <c:pt idx="24432">
                  <c:v>0.97226455348978968</c:v>
                </c:pt>
                <c:pt idx="24433">
                  <c:v>0.96921670222493139</c:v>
                </c:pt>
                <c:pt idx="24434">
                  <c:v>0.96921670222493139</c:v>
                </c:pt>
                <c:pt idx="24435">
                  <c:v>0.96921670222493139</c:v>
                </c:pt>
                <c:pt idx="24436">
                  <c:v>0.96921670222493139</c:v>
                </c:pt>
                <c:pt idx="24437">
                  <c:v>0.9661688509600731</c:v>
                </c:pt>
                <c:pt idx="24438">
                  <c:v>0.9661688509600731</c:v>
                </c:pt>
                <c:pt idx="24439">
                  <c:v>0.9661688509600731</c:v>
                </c:pt>
                <c:pt idx="24440">
                  <c:v>0.96312099969521492</c:v>
                </c:pt>
                <c:pt idx="24441">
                  <c:v>0.96312099969521492</c:v>
                </c:pt>
                <c:pt idx="24442">
                  <c:v>0.96007314843035652</c:v>
                </c:pt>
                <c:pt idx="24443">
                  <c:v>0.96312099969521492</c:v>
                </c:pt>
                <c:pt idx="24444">
                  <c:v>0.96312099969521492</c:v>
                </c:pt>
                <c:pt idx="24445">
                  <c:v>0.96007314843035652</c:v>
                </c:pt>
                <c:pt idx="24446">
                  <c:v>0.95702529716549833</c:v>
                </c:pt>
                <c:pt idx="24447">
                  <c:v>0.95702529716549833</c:v>
                </c:pt>
                <c:pt idx="24448">
                  <c:v>0.95702529716549833</c:v>
                </c:pt>
                <c:pt idx="24449">
                  <c:v>0.95702529716549833</c:v>
                </c:pt>
                <c:pt idx="24450">
                  <c:v>0.95702529716549833</c:v>
                </c:pt>
                <c:pt idx="24451">
                  <c:v>0.95397744590063993</c:v>
                </c:pt>
                <c:pt idx="24452">
                  <c:v>0.95397744590063993</c:v>
                </c:pt>
                <c:pt idx="24453">
                  <c:v>0.95397744590063993</c:v>
                </c:pt>
                <c:pt idx="24454">
                  <c:v>0.95092959463578175</c:v>
                </c:pt>
                <c:pt idx="24455">
                  <c:v>0.95092959463578175</c:v>
                </c:pt>
                <c:pt idx="24456">
                  <c:v>0.95092959463578175</c:v>
                </c:pt>
                <c:pt idx="24457">
                  <c:v>0.95092959463578175</c:v>
                </c:pt>
                <c:pt idx="24458">
                  <c:v>0.95092959463578175</c:v>
                </c:pt>
                <c:pt idx="24459">
                  <c:v>0.95092959463578175</c:v>
                </c:pt>
                <c:pt idx="24460">
                  <c:v>0.94788174337092346</c:v>
                </c:pt>
                <c:pt idx="24461">
                  <c:v>0.94788174337092346</c:v>
                </c:pt>
                <c:pt idx="24462">
                  <c:v>0.94788174337092346</c:v>
                </c:pt>
                <c:pt idx="24463">
                  <c:v>0.94483389210606517</c:v>
                </c:pt>
                <c:pt idx="24464">
                  <c:v>0.94483389210606517</c:v>
                </c:pt>
                <c:pt idx="24465">
                  <c:v>0.94483389210606517</c:v>
                </c:pt>
                <c:pt idx="24466">
                  <c:v>0.94483389210606517</c:v>
                </c:pt>
                <c:pt idx="24467">
                  <c:v>0.94483389210606517</c:v>
                </c:pt>
                <c:pt idx="24468">
                  <c:v>0.94178604084120687</c:v>
                </c:pt>
                <c:pt idx="24469">
                  <c:v>0.94178604084120687</c:v>
                </c:pt>
                <c:pt idx="24470">
                  <c:v>0.94178604084120687</c:v>
                </c:pt>
                <c:pt idx="24471">
                  <c:v>0.94178604084120687</c:v>
                </c:pt>
                <c:pt idx="24472">
                  <c:v>0.93873818957634869</c:v>
                </c:pt>
                <c:pt idx="24473">
                  <c:v>0.93873818957634869</c:v>
                </c:pt>
                <c:pt idx="24474">
                  <c:v>0.93873818957634869</c:v>
                </c:pt>
                <c:pt idx="24475">
                  <c:v>0.93569033831149029</c:v>
                </c:pt>
                <c:pt idx="24476">
                  <c:v>0.93569033831149029</c:v>
                </c:pt>
                <c:pt idx="24477">
                  <c:v>0.93569033831149029</c:v>
                </c:pt>
                <c:pt idx="24478">
                  <c:v>0.93569033831149029</c:v>
                </c:pt>
                <c:pt idx="24479">
                  <c:v>0.93569033831149029</c:v>
                </c:pt>
                <c:pt idx="24480">
                  <c:v>0.93264248704663211</c:v>
                </c:pt>
                <c:pt idx="24481">
                  <c:v>0.93264248704663211</c:v>
                </c:pt>
                <c:pt idx="24482">
                  <c:v>0.93264248704663211</c:v>
                </c:pt>
                <c:pt idx="24483">
                  <c:v>0.9295946357817737</c:v>
                </c:pt>
                <c:pt idx="24484">
                  <c:v>0.9295946357817737</c:v>
                </c:pt>
                <c:pt idx="24485">
                  <c:v>0.9295946357817737</c:v>
                </c:pt>
                <c:pt idx="24486">
                  <c:v>0.9295946357817737</c:v>
                </c:pt>
                <c:pt idx="24487">
                  <c:v>0.9295946357817737</c:v>
                </c:pt>
                <c:pt idx="24488">
                  <c:v>0.9295946357817737</c:v>
                </c:pt>
                <c:pt idx="24489">
                  <c:v>0.92654678451691552</c:v>
                </c:pt>
                <c:pt idx="24490">
                  <c:v>0.92654678451691552</c:v>
                </c:pt>
                <c:pt idx="24491">
                  <c:v>0.92654678451691552</c:v>
                </c:pt>
                <c:pt idx="24492">
                  <c:v>0.92654678451691552</c:v>
                </c:pt>
                <c:pt idx="24493">
                  <c:v>0.92349893325205723</c:v>
                </c:pt>
                <c:pt idx="24494">
                  <c:v>0.92349893325205723</c:v>
                </c:pt>
                <c:pt idx="24495">
                  <c:v>0.92349893325205723</c:v>
                </c:pt>
                <c:pt idx="24496">
                  <c:v>0.92045108198719894</c:v>
                </c:pt>
                <c:pt idx="24497">
                  <c:v>0.92045108198719894</c:v>
                </c:pt>
                <c:pt idx="24498">
                  <c:v>0.92045108198719894</c:v>
                </c:pt>
                <c:pt idx="24499">
                  <c:v>0.92045108198719894</c:v>
                </c:pt>
                <c:pt idx="24500">
                  <c:v>0.92045108198719894</c:v>
                </c:pt>
                <c:pt idx="24501">
                  <c:v>0.92045108198719894</c:v>
                </c:pt>
                <c:pt idx="24502">
                  <c:v>0.91740323072234065</c:v>
                </c:pt>
                <c:pt idx="24503">
                  <c:v>0.91740323072234065</c:v>
                </c:pt>
                <c:pt idx="24504">
                  <c:v>0.91740323072234065</c:v>
                </c:pt>
                <c:pt idx="24505">
                  <c:v>0.91740323072234065</c:v>
                </c:pt>
                <c:pt idx="24506">
                  <c:v>0.91740323072234065</c:v>
                </c:pt>
                <c:pt idx="24507">
                  <c:v>0.91435537945748246</c:v>
                </c:pt>
                <c:pt idx="24508">
                  <c:v>0.91435537945748246</c:v>
                </c:pt>
                <c:pt idx="24509">
                  <c:v>0.91435537945748246</c:v>
                </c:pt>
                <c:pt idx="24510">
                  <c:v>0.91435537945748246</c:v>
                </c:pt>
                <c:pt idx="24511">
                  <c:v>0.91435537945748246</c:v>
                </c:pt>
                <c:pt idx="24512">
                  <c:v>0.91130752819262417</c:v>
                </c:pt>
                <c:pt idx="24513">
                  <c:v>0.91130752819262417</c:v>
                </c:pt>
                <c:pt idx="24514">
                  <c:v>0.91130752819262417</c:v>
                </c:pt>
                <c:pt idx="24515">
                  <c:v>0.91130752819262417</c:v>
                </c:pt>
                <c:pt idx="24516">
                  <c:v>0.90825967692776588</c:v>
                </c:pt>
                <c:pt idx="24517">
                  <c:v>0.91130752819262417</c:v>
                </c:pt>
                <c:pt idx="24518">
                  <c:v>0.90825967692776588</c:v>
                </c:pt>
                <c:pt idx="24519">
                  <c:v>0.90825967692776588</c:v>
                </c:pt>
                <c:pt idx="24520">
                  <c:v>0.90825967692776588</c:v>
                </c:pt>
                <c:pt idx="24521">
                  <c:v>0.90825967692776588</c:v>
                </c:pt>
                <c:pt idx="24522">
                  <c:v>0.90825967692776588</c:v>
                </c:pt>
                <c:pt idx="24523">
                  <c:v>0.9052118256629077</c:v>
                </c:pt>
                <c:pt idx="24524">
                  <c:v>0.9052118256629077</c:v>
                </c:pt>
                <c:pt idx="24525">
                  <c:v>0.9052118256629077</c:v>
                </c:pt>
                <c:pt idx="24526">
                  <c:v>0.9052118256629077</c:v>
                </c:pt>
                <c:pt idx="24527">
                  <c:v>0.9021639743980493</c:v>
                </c:pt>
                <c:pt idx="24528">
                  <c:v>0.9021639743980493</c:v>
                </c:pt>
                <c:pt idx="24529">
                  <c:v>0.9021639743980493</c:v>
                </c:pt>
                <c:pt idx="24530">
                  <c:v>0.9021639743980493</c:v>
                </c:pt>
                <c:pt idx="24531">
                  <c:v>0.9021639743980493</c:v>
                </c:pt>
                <c:pt idx="24532">
                  <c:v>0.9021639743980493</c:v>
                </c:pt>
                <c:pt idx="24533">
                  <c:v>0.9021639743980493</c:v>
                </c:pt>
                <c:pt idx="24534">
                  <c:v>0.9021639743980493</c:v>
                </c:pt>
                <c:pt idx="24535">
                  <c:v>0.89911612313319111</c:v>
                </c:pt>
                <c:pt idx="24536">
                  <c:v>0.89911612313319111</c:v>
                </c:pt>
                <c:pt idx="24537">
                  <c:v>0.89911612313319111</c:v>
                </c:pt>
                <c:pt idx="24538">
                  <c:v>0.89911612313319111</c:v>
                </c:pt>
                <c:pt idx="24539">
                  <c:v>0.89911612313319111</c:v>
                </c:pt>
                <c:pt idx="24540">
                  <c:v>0.89606827186833282</c:v>
                </c:pt>
                <c:pt idx="24541">
                  <c:v>0.89911612313319111</c:v>
                </c:pt>
                <c:pt idx="24542">
                  <c:v>0.89606827186833282</c:v>
                </c:pt>
                <c:pt idx="24543">
                  <c:v>0.89606827186833282</c:v>
                </c:pt>
                <c:pt idx="24544">
                  <c:v>0.89606827186833282</c:v>
                </c:pt>
                <c:pt idx="24545">
                  <c:v>0.89606827186833282</c:v>
                </c:pt>
                <c:pt idx="24546">
                  <c:v>0.89606827186833282</c:v>
                </c:pt>
                <c:pt idx="24547">
                  <c:v>0.89606827186833282</c:v>
                </c:pt>
                <c:pt idx="24548">
                  <c:v>0.89606827186833282</c:v>
                </c:pt>
                <c:pt idx="24549">
                  <c:v>0.89606827186833282</c:v>
                </c:pt>
                <c:pt idx="24550">
                  <c:v>0.89302042060347453</c:v>
                </c:pt>
                <c:pt idx="24551">
                  <c:v>0.89302042060347453</c:v>
                </c:pt>
                <c:pt idx="24552">
                  <c:v>0.89302042060347453</c:v>
                </c:pt>
                <c:pt idx="24553">
                  <c:v>0.89302042060347453</c:v>
                </c:pt>
                <c:pt idx="24554">
                  <c:v>0.89302042060347453</c:v>
                </c:pt>
                <c:pt idx="24555">
                  <c:v>0.89302042060347453</c:v>
                </c:pt>
                <c:pt idx="24556">
                  <c:v>0.89302042060347453</c:v>
                </c:pt>
                <c:pt idx="24557">
                  <c:v>0.89302042060347453</c:v>
                </c:pt>
                <c:pt idx="24558">
                  <c:v>0.89302042060347453</c:v>
                </c:pt>
                <c:pt idx="24559">
                  <c:v>0.89302042060347453</c:v>
                </c:pt>
                <c:pt idx="24560">
                  <c:v>0.89302042060347453</c:v>
                </c:pt>
                <c:pt idx="24561">
                  <c:v>0.89302042060347453</c:v>
                </c:pt>
                <c:pt idx="24562">
                  <c:v>0.89302042060347453</c:v>
                </c:pt>
                <c:pt idx="24563">
                  <c:v>0.89302042060347453</c:v>
                </c:pt>
                <c:pt idx="24564">
                  <c:v>0.89302042060347453</c:v>
                </c:pt>
                <c:pt idx="24565">
                  <c:v>0.89302042060347453</c:v>
                </c:pt>
                <c:pt idx="24566">
                  <c:v>0.88997256933861624</c:v>
                </c:pt>
                <c:pt idx="24567">
                  <c:v>0.88997256933861624</c:v>
                </c:pt>
                <c:pt idx="24568">
                  <c:v>0.88997256933861624</c:v>
                </c:pt>
                <c:pt idx="24569">
                  <c:v>0.89302042060347453</c:v>
                </c:pt>
                <c:pt idx="24570">
                  <c:v>0.89302042060347453</c:v>
                </c:pt>
                <c:pt idx="24571">
                  <c:v>0.89302042060347453</c:v>
                </c:pt>
                <c:pt idx="24572">
                  <c:v>0.89302042060347453</c:v>
                </c:pt>
                <c:pt idx="24573">
                  <c:v>0.89302042060347453</c:v>
                </c:pt>
                <c:pt idx="24574">
                  <c:v>0.89302042060347453</c:v>
                </c:pt>
                <c:pt idx="24575">
                  <c:v>0.89302042060347453</c:v>
                </c:pt>
                <c:pt idx="24576">
                  <c:v>0.89302042060347453</c:v>
                </c:pt>
                <c:pt idx="24577">
                  <c:v>0.89606827186833282</c:v>
                </c:pt>
                <c:pt idx="24578">
                  <c:v>0.89606827186833282</c:v>
                </c:pt>
                <c:pt idx="24579">
                  <c:v>0.89302042060347453</c:v>
                </c:pt>
                <c:pt idx="24580">
                  <c:v>0.89606827186833282</c:v>
                </c:pt>
                <c:pt idx="24581">
                  <c:v>0.89606827186833282</c:v>
                </c:pt>
                <c:pt idx="24582">
                  <c:v>0.89606827186833282</c:v>
                </c:pt>
                <c:pt idx="24583">
                  <c:v>0.89606827186833282</c:v>
                </c:pt>
                <c:pt idx="24584">
                  <c:v>0.89911612313319111</c:v>
                </c:pt>
                <c:pt idx="24585">
                  <c:v>0.89911612313319111</c:v>
                </c:pt>
                <c:pt idx="24586">
                  <c:v>0.89911612313319111</c:v>
                </c:pt>
                <c:pt idx="24587">
                  <c:v>0.89911612313319111</c:v>
                </c:pt>
                <c:pt idx="24588">
                  <c:v>0.9021639743980493</c:v>
                </c:pt>
                <c:pt idx="24589">
                  <c:v>0.9021639743980493</c:v>
                </c:pt>
                <c:pt idx="24590">
                  <c:v>0.9021639743980493</c:v>
                </c:pt>
                <c:pt idx="24591">
                  <c:v>0.9052118256629077</c:v>
                </c:pt>
                <c:pt idx="24592">
                  <c:v>0.9052118256629077</c:v>
                </c:pt>
                <c:pt idx="24593">
                  <c:v>0.9052118256629077</c:v>
                </c:pt>
                <c:pt idx="24594">
                  <c:v>0.90825967692776588</c:v>
                </c:pt>
                <c:pt idx="24595">
                  <c:v>0.90825967692776588</c:v>
                </c:pt>
                <c:pt idx="24596">
                  <c:v>0.90825967692776588</c:v>
                </c:pt>
                <c:pt idx="24597">
                  <c:v>0.91130752819262417</c:v>
                </c:pt>
                <c:pt idx="24598">
                  <c:v>0.91130752819262417</c:v>
                </c:pt>
                <c:pt idx="24599">
                  <c:v>0.91130752819262417</c:v>
                </c:pt>
                <c:pt idx="24600">
                  <c:v>0.91435537945748246</c:v>
                </c:pt>
                <c:pt idx="24601">
                  <c:v>0.91740323072234065</c:v>
                </c:pt>
                <c:pt idx="24602">
                  <c:v>0.91740323072234065</c:v>
                </c:pt>
                <c:pt idx="24603">
                  <c:v>0.92045108198719894</c:v>
                </c:pt>
                <c:pt idx="24604">
                  <c:v>0.92045108198719894</c:v>
                </c:pt>
                <c:pt idx="24605">
                  <c:v>0.92349893325205723</c:v>
                </c:pt>
                <c:pt idx="24606">
                  <c:v>0.92349893325205723</c:v>
                </c:pt>
                <c:pt idx="24607">
                  <c:v>0.92654678451691552</c:v>
                </c:pt>
                <c:pt idx="24608">
                  <c:v>0.92654678451691552</c:v>
                </c:pt>
                <c:pt idx="24609">
                  <c:v>0.9295946357817737</c:v>
                </c:pt>
                <c:pt idx="24610">
                  <c:v>0.9295946357817737</c:v>
                </c:pt>
                <c:pt idx="24611">
                  <c:v>0.93264248704663211</c:v>
                </c:pt>
                <c:pt idx="24612">
                  <c:v>0.93264248704663211</c:v>
                </c:pt>
                <c:pt idx="24613">
                  <c:v>0.93569033831149029</c:v>
                </c:pt>
                <c:pt idx="24614">
                  <c:v>0.93873818957634869</c:v>
                </c:pt>
                <c:pt idx="24615">
                  <c:v>0.93873818957634869</c:v>
                </c:pt>
                <c:pt idx="24616">
                  <c:v>0.93873818957634869</c:v>
                </c:pt>
                <c:pt idx="24617">
                  <c:v>0.94178604084120687</c:v>
                </c:pt>
                <c:pt idx="24618">
                  <c:v>0.94178604084120687</c:v>
                </c:pt>
                <c:pt idx="24619">
                  <c:v>0.94483389210606517</c:v>
                </c:pt>
                <c:pt idx="24620">
                  <c:v>0.94483389210606517</c:v>
                </c:pt>
                <c:pt idx="24621">
                  <c:v>0.94788174337092346</c:v>
                </c:pt>
                <c:pt idx="24622">
                  <c:v>0.95092959463578175</c:v>
                </c:pt>
                <c:pt idx="24623">
                  <c:v>0.95092959463578175</c:v>
                </c:pt>
                <c:pt idx="24624">
                  <c:v>0.95092959463578175</c:v>
                </c:pt>
                <c:pt idx="24625">
                  <c:v>0.95397744590063993</c:v>
                </c:pt>
                <c:pt idx="24626">
                  <c:v>0.95397744590063993</c:v>
                </c:pt>
                <c:pt idx="24627">
                  <c:v>0.95397744590063993</c:v>
                </c:pt>
                <c:pt idx="24628">
                  <c:v>0.95702529716549833</c:v>
                </c:pt>
                <c:pt idx="24629">
                  <c:v>0.96007314843035652</c:v>
                </c:pt>
                <c:pt idx="24630">
                  <c:v>0.96007314843035652</c:v>
                </c:pt>
                <c:pt idx="24631">
                  <c:v>0.96312099969521492</c:v>
                </c:pt>
                <c:pt idx="24632">
                  <c:v>0.96312099969521492</c:v>
                </c:pt>
                <c:pt idx="24633">
                  <c:v>0.96312099969521492</c:v>
                </c:pt>
                <c:pt idx="24634">
                  <c:v>0.96312099969521492</c:v>
                </c:pt>
                <c:pt idx="24635">
                  <c:v>0.9661688509600731</c:v>
                </c:pt>
                <c:pt idx="24636">
                  <c:v>0.9661688509600731</c:v>
                </c:pt>
                <c:pt idx="24637">
                  <c:v>0.96921670222493139</c:v>
                </c:pt>
                <c:pt idx="24638">
                  <c:v>0.96921670222493139</c:v>
                </c:pt>
                <c:pt idx="24639">
                  <c:v>0.97226455348978968</c:v>
                </c:pt>
                <c:pt idx="24640">
                  <c:v>0.97226455348978968</c:v>
                </c:pt>
                <c:pt idx="24641">
                  <c:v>0.97531240475464798</c:v>
                </c:pt>
                <c:pt idx="24642">
                  <c:v>0.97531240475464798</c:v>
                </c:pt>
                <c:pt idx="24643">
                  <c:v>0.97531240475464798</c:v>
                </c:pt>
                <c:pt idx="24644">
                  <c:v>0.97531240475464798</c:v>
                </c:pt>
                <c:pt idx="24645">
                  <c:v>0.97531240475464798</c:v>
                </c:pt>
                <c:pt idx="24646">
                  <c:v>0.97531240475464798</c:v>
                </c:pt>
                <c:pt idx="24647">
                  <c:v>0.97836025601950616</c:v>
                </c:pt>
                <c:pt idx="24648">
                  <c:v>0.97836025601950616</c:v>
                </c:pt>
                <c:pt idx="24649">
                  <c:v>0.97836025601950616</c:v>
                </c:pt>
                <c:pt idx="24650">
                  <c:v>0.97836025601950616</c:v>
                </c:pt>
                <c:pt idx="24651">
                  <c:v>0.97836025601950616</c:v>
                </c:pt>
                <c:pt idx="24652">
                  <c:v>0.98140810728436456</c:v>
                </c:pt>
                <c:pt idx="24653">
                  <c:v>0.98140810728436456</c:v>
                </c:pt>
                <c:pt idx="24654">
                  <c:v>0.98140810728436456</c:v>
                </c:pt>
                <c:pt idx="24655">
                  <c:v>0.98140810728436456</c:v>
                </c:pt>
                <c:pt idx="24656">
                  <c:v>0.98140810728436456</c:v>
                </c:pt>
                <c:pt idx="24657">
                  <c:v>0.98140810728436456</c:v>
                </c:pt>
                <c:pt idx="24658">
                  <c:v>0.98140810728436456</c:v>
                </c:pt>
                <c:pt idx="24659">
                  <c:v>0.98140810728436456</c:v>
                </c:pt>
                <c:pt idx="24660">
                  <c:v>0.98140810728436456</c:v>
                </c:pt>
                <c:pt idx="24661">
                  <c:v>0.98140810728436456</c:v>
                </c:pt>
                <c:pt idx="24662">
                  <c:v>0.98140810728436456</c:v>
                </c:pt>
                <c:pt idx="24663">
                  <c:v>0.98140810728436456</c:v>
                </c:pt>
                <c:pt idx="24664">
                  <c:v>0.98140810728436456</c:v>
                </c:pt>
                <c:pt idx="24665">
                  <c:v>0.98445595854922274</c:v>
                </c:pt>
                <c:pt idx="24666">
                  <c:v>0.98445595854922274</c:v>
                </c:pt>
                <c:pt idx="24667">
                  <c:v>0.98140810728436456</c:v>
                </c:pt>
                <c:pt idx="24668">
                  <c:v>0.98140810728436456</c:v>
                </c:pt>
                <c:pt idx="24669">
                  <c:v>0.98140810728436456</c:v>
                </c:pt>
                <c:pt idx="24670">
                  <c:v>0.98140810728436456</c:v>
                </c:pt>
                <c:pt idx="24671">
                  <c:v>0.98140810728436456</c:v>
                </c:pt>
                <c:pt idx="24672">
                  <c:v>0.98140810728436456</c:v>
                </c:pt>
                <c:pt idx="24673">
                  <c:v>0.98140810728436456</c:v>
                </c:pt>
                <c:pt idx="24674">
                  <c:v>0.98140810728436456</c:v>
                </c:pt>
                <c:pt idx="24675">
                  <c:v>0.98140810728436456</c:v>
                </c:pt>
                <c:pt idx="24676">
                  <c:v>0.98140810728436456</c:v>
                </c:pt>
                <c:pt idx="24677">
                  <c:v>0.98140810728436456</c:v>
                </c:pt>
                <c:pt idx="24678">
                  <c:v>0.98140810728436456</c:v>
                </c:pt>
                <c:pt idx="24679">
                  <c:v>0.98140810728436456</c:v>
                </c:pt>
                <c:pt idx="24680">
                  <c:v>0.98140810728436456</c:v>
                </c:pt>
                <c:pt idx="24681">
                  <c:v>0.98140810728436456</c:v>
                </c:pt>
                <c:pt idx="24682">
                  <c:v>0.98140810728436456</c:v>
                </c:pt>
                <c:pt idx="24683">
                  <c:v>0.98140810728436456</c:v>
                </c:pt>
                <c:pt idx="24684">
                  <c:v>0.97836025601950616</c:v>
                </c:pt>
                <c:pt idx="24685">
                  <c:v>0.98140810728436456</c:v>
                </c:pt>
                <c:pt idx="24686">
                  <c:v>0.97836025601950616</c:v>
                </c:pt>
                <c:pt idx="24687">
                  <c:v>0.97836025601950616</c:v>
                </c:pt>
                <c:pt idx="24688">
                  <c:v>0.97836025601950616</c:v>
                </c:pt>
                <c:pt idx="24689">
                  <c:v>0.97836025601950616</c:v>
                </c:pt>
                <c:pt idx="24690">
                  <c:v>0.97531240475464798</c:v>
                </c:pt>
                <c:pt idx="24691">
                  <c:v>0.97836025601950616</c:v>
                </c:pt>
                <c:pt idx="24692">
                  <c:v>0.97531240475464798</c:v>
                </c:pt>
                <c:pt idx="24693">
                  <c:v>0.97531240475464798</c:v>
                </c:pt>
                <c:pt idx="24694">
                  <c:v>0.97531240475464798</c:v>
                </c:pt>
                <c:pt idx="24695">
                  <c:v>0.97531240475464798</c:v>
                </c:pt>
                <c:pt idx="24696">
                  <c:v>0.97531240475464798</c:v>
                </c:pt>
                <c:pt idx="24697">
                  <c:v>0.97226455348978968</c:v>
                </c:pt>
                <c:pt idx="24698">
                  <c:v>0.97226455348978968</c:v>
                </c:pt>
                <c:pt idx="24699">
                  <c:v>0.97226455348978968</c:v>
                </c:pt>
                <c:pt idx="24700">
                  <c:v>0.97226455348978968</c:v>
                </c:pt>
                <c:pt idx="24701">
                  <c:v>0.97226455348978968</c:v>
                </c:pt>
                <c:pt idx="24702">
                  <c:v>0.97226455348978968</c:v>
                </c:pt>
                <c:pt idx="24703">
                  <c:v>0.96921670222493139</c:v>
                </c:pt>
                <c:pt idx="24704">
                  <c:v>0.96921670222493139</c:v>
                </c:pt>
                <c:pt idx="24705">
                  <c:v>0.96921670222493139</c:v>
                </c:pt>
                <c:pt idx="24706">
                  <c:v>0.9661688509600731</c:v>
                </c:pt>
                <c:pt idx="24707">
                  <c:v>0.9661688509600731</c:v>
                </c:pt>
                <c:pt idx="24708">
                  <c:v>0.9661688509600731</c:v>
                </c:pt>
                <c:pt idx="24709">
                  <c:v>0.9661688509600731</c:v>
                </c:pt>
                <c:pt idx="24710">
                  <c:v>0.9661688509600731</c:v>
                </c:pt>
                <c:pt idx="24711">
                  <c:v>0.9661688509600731</c:v>
                </c:pt>
                <c:pt idx="24712">
                  <c:v>0.9661688509600731</c:v>
                </c:pt>
                <c:pt idx="24713">
                  <c:v>0.9661688509600731</c:v>
                </c:pt>
                <c:pt idx="24714">
                  <c:v>0.96312099969521492</c:v>
                </c:pt>
                <c:pt idx="24715">
                  <c:v>0.96312099969521492</c:v>
                </c:pt>
                <c:pt idx="24716">
                  <c:v>0.96312099969521492</c:v>
                </c:pt>
                <c:pt idx="24717">
                  <c:v>0.96312099969521492</c:v>
                </c:pt>
                <c:pt idx="24718">
                  <c:v>0.96007314843035652</c:v>
                </c:pt>
                <c:pt idx="24719">
                  <c:v>0.96007314843035652</c:v>
                </c:pt>
                <c:pt idx="24720">
                  <c:v>0.96007314843035652</c:v>
                </c:pt>
                <c:pt idx="24721">
                  <c:v>0.95702529716549833</c:v>
                </c:pt>
                <c:pt idx="24722">
                  <c:v>0.95702529716549833</c:v>
                </c:pt>
                <c:pt idx="24723">
                  <c:v>0.95702529716549833</c:v>
                </c:pt>
                <c:pt idx="24724">
                  <c:v>0.95702529716549833</c:v>
                </c:pt>
                <c:pt idx="24725">
                  <c:v>0.95702529716549833</c:v>
                </c:pt>
                <c:pt idx="24726">
                  <c:v>0.95702529716549833</c:v>
                </c:pt>
                <c:pt idx="24727">
                  <c:v>0.95397744590063993</c:v>
                </c:pt>
                <c:pt idx="24728">
                  <c:v>0.95397744590063993</c:v>
                </c:pt>
                <c:pt idx="24729">
                  <c:v>0.95397744590063993</c:v>
                </c:pt>
                <c:pt idx="24730">
                  <c:v>0.95702529716549833</c:v>
                </c:pt>
                <c:pt idx="24731">
                  <c:v>0.95397744590063993</c:v>
                </c:pt>
                <c:pt idx="24732">
                  <c:v>0.95397744590063993</c:v>
                </c:pt>
                <c:pt idx="24733">
                  <c:v>0.95092959463578175</c:v>
                </c:pt>
                <c:pt idx="24734">
                  <c:v>0.95092959463578175</c:v>
                </c:pt>
                <c:pt idx="24735">
                  <c:v>0.94788174337092346</c:v>
                </c:pt>
                <c:pt idx="24736">
                  <c:v>0.94788174337092346</c:v>
                </c:pt>
                <c:pt idx="24737">
                  <c:v>0.94788174337092346</c:v>
                </c:pt>
                <c:pt idx="24738">
                  <c:v>0.94788174337092346</c:v>
                </c:pt>
                <c:pt idx="24739">
                  <c:v>0.94483389210606517</c:v>
                </c:pt>
                <c:pt idx="24740">
                  <c:v>0.94483389210606517</c:v>
                </c:pt>
                <c:pt idx="24741">
                  <c:v>0.94483389210606517</c:v>
                </c:pt>
                <c:pt idx="24742">
                  <c:v>0.94178604084120687</c:v>
                </c:pt>
                <c:pt idx="24743">
                  <c:v>0.94178604084120687</c:v>
                </c:pt>
                <c:pt idx="24744">
                  <c:v>0.94178604084120687</c:v>
                </c:pt>
                <c:pt idx="24745">
                  <c:v>0.94178604084120687</c:v>
                </c:pt>
                <c:pt idx="24746">
                  <c:v>0.94178604084120687</c:v>
                </c:pt>
                <c:pt idx="24747">
                  <c:v>0.94178604084120687</c:v>
                </c:pt>
                <c:pt idx="24748">
                  <c:v>0.93873818957634869</c:v>
                </c:pt>
                <c:pt idx="24749">
                  <c:v>0.93873818957634869</c:v>
                </c:pt>
                <c:pt idx="24750">
                  <c:v>0.93873818957634869</c:v>
                </c:pt>
                <c:pt idx="24751">
                  <c:v>0.93569033831149029</c:v>
                </c:pt>
                <c:pt idx="24752">
                  <c:v>0.93569033831149029</c:v>
                </c:pt>
                <c:pt idx="24753">
                  <c:v>0.93569033831149029</c:v>
                </c:pt>
                <c:pt idx="24754">
                  <c:v>0.93569033831149029</c:v>
                </c:pt>
                <c:pt idx="24755">
                  <c:v>0.93569033831149029</c:v>
                </c:pt>
                <c:pt idx="24756">
                  <c:v>0.93264248704663211</c:v>
                </c:pt>
                <c:pt idx="24757">
                  <c:v>0.93264248704663211</c:v>
                </c:pt>
                <c:pt idx="24758">
                  <c:v>0.93264248704663211</c:v>
                </c:pt>
                <c:pt idx="24759">
                  <c:v>0.93264248704663211</c:v>
                </c:pt>
                <c:pt idx="24760">
                  <c:v>0.93264248704663211</c:v>
                </c:pt>
                <c:pt idx="24761">
                  <c:v>0.93264248704663211</c:v>
                </c:pt>
                <c:pt idx="24762">
                  <c:v>0.9295946357817737</c:v>
                </c:pt>
                <c:pt idx="24763">
                  <c:v>0.9295946357817737</c:v>
                </c:pt>
                <c:pt idx="24764">
                  <c:v>0.9295946357817737</c:v>
                </c:pt>
                <c:pt idx="24765">
                  <c:v>0.9295946357817737</c:v>
                </c:pt>
                <c:pt idx="24766">
                  <c:v>0.9295946357817737</c:v>
                </c:pt>
                <c:pt idx="24767">
                  <c:v>0.92654678451691552</c:v>
                </c:pt>
                <c:pt idx="24768">
                  <c:v>0.92654678451691552</c:v>
                </c:pt>
                <c:pt idx="24769">
                  <c:v>0.92654678451691552</c:v>
                </c:pt>
                <c:pt idx="24770">
                  <c:v>0.92349893325205723</c:v>
                </c:pt>
                <c:pt idx="24771">
                  <c:v>0.92349893325205723</c:v>
                </c:pt>
                <c:pt idx="24772">
                  <c:v>0.92349893325205723</c:v>
                </c:pt>
                <c:pt idx="24773">
                  <c:v>0.92349893325205723</c:v>
                </c:pt>
                <c:pt idx="24774">
                  <c:v>0.92349893325205723</c:v>
                </c:pt>
                <c:pt idx="24775">
                  <c:v>0.92349893325205723</c:v>
                </c:pt>
                <c:pt idx="24776">
                  <c:v>0.92349893325205723</c:v>
                </c:pt>
                <c:pt idx="24777">
                  <c:v>0.92045108198719894</c:v>
                </c:pt>
                <c:pt idx="24778">
                  <c:v>0.92045108198719894</c:v>
                </c:pt>
                <c:pt idx="24779">
                  <c:v>0.92045108198719894</c:v>
                </c:pt>
                <c:pt idx="24780">
                  <c:v>0.91740323072234065</c:v>
                </c:pt>
                <c:pt idx="24781">
                  <c:v>0.91740323072234065</c:v>
                </c:pt>
                <c:pt idx="24782">
                  <c:v>0.91740323072234065</c:v>
                </c:pt>
                <c:pt idx="24783">
                  <c:v>0.91740323072234065</c:v>
                </c:pt>
                <c:pt idx="24784">
                  <c:v>0.91435537945748246</c:v>
                </c:pt>
                <c:pt idx="24785">
                  <c:v>0.91435537945748246</c:v>
                </c:pt>
                <c:pt idx="24786">
                  <c:v>0.91435537945748246</c:v>
                </c:pt>
                <c:pt idx="24787">
                  <c:v>0.91435537945748246</c:v>
                </c:pt>
                <c:pt idx="24788">
                  <c:v>0.91435537945748246</c:v>
                </c:pt>
                <c:pt idx="24789">
                  <c:v>0.91130752819262417</c:v>
                </c:pt>
                <c:pt idx="24790">
                  <c:v>0.91435537945748246</c:v>
                </c:pt>
                <c:pt idx="24791">
                  <c:v>0.91130752819262417</c:v>
                </c:pt>
                <c:pt idx="24792">
                  <c:v>0.91130752819262417</c:v>
                </c:pt>
                <c:pt idx="24793">
                  <c:v>0.91130752819262417</c:v>
                </c:pt>
                <c:pt idx="24794">
                  <c:v>0.91130752819262417</c:v>
                </c:pt>
                <c:pt idx="24795">
                  <c:v>0.91130752819262417</c:v>
                </c:pt>
                <c:pt idx="24796">
                  <c:v>0.91130752819262417</c:v>
                </c:pt>
                <c:pt idx="24797">
                  <c:v>0.90825967692776588</c:v>
                </c:pt>
                <c:pt idx="24798">
                  <c:v>0.90825967692776588</c:v>
                </c:pt>
                <c:pt idx="24799">
                  <c:v>0.90825967692776588</c:v>
                </c:pt>
                <c:pt idx="24800">
                  <c:v>0.90825967692776588</c:v>
                </c:pt>
                <c:pt idx="24801">
                  <c:v>0.9052118256629077</c:v>
                </c:pt>
                <c:pt idx="24802">
                  <c:v>0.90825967692776588</c:v>
                </c:pt>
                <c:pt idx="24803">
                  <c:v>0.9052118256629077</c:v>
                </c:pt>
                <c:pt idx="24804">
                  <c:v>0.9052118256629077</c:v>
                </c:pt>
                <c:pt idx="24805">
                  <c:v>0.9052118256629077</c:v>
                </c:pt>
                <c:pt idx="24806">
                  <c:v>0.9052118256629077</c:v>
                </c:pt>
                <c:pt idx="24807">
                  <c:v>0.9021639743980493</c:v>
                </c:pt>
                <c:pt idx="24808">
                  <c:v>0.9021639743980493</c:v>
                </c:pt>
                <c:pt idx="24809">
                  <c:v>0.9021639743980493</c:v>
                </c:pt>
                <c:pt idx="24810">
                  <c:v>0.9021639743980493</c:v>
                </c:pt>
                <c:pt idx="24811">
                  <c:v>0.9021639743980493</c:v>
                </c:pt>
                <c:pt idx="24812">
                  <c:v>0.9021639743980493</c:v>
                </c:pt>
                <c:pt idx="24813">
                  <c:v>0.9021639743980493</c:v>
                </c:pt>
                <c:pt idx="24814">
                  <c:v>0.89911612313319111</c:v>
                </c:pt>
                <c:pt idx="24815">
                  <c:v>0.89911612313319111</c:v>
                </c:pt>
                <c:pt idx="24816">
                  <c:v>0.89911612313319111</c:v>
                </c:pt>
                <c:pt idx="24817">
                  <c:v>0.89911612313319111</c:v>
                </c:pt>
                <c:pt idx="24818">
                  <c:v>0.89911612313319111</c:v>
                </c:pt>
                <c:pt idx="24819">
                  <c:v>0.89911612313319111</c:v>
                </c:pt>
                <c:pt idx="24820">
                  <c:v>0.89606827186833282</c:v>
                </c:pt>
                <c:pt idx="24821">
                  <c:v>0.89911612313319111</c:v>
                </c:pt>
                <c:pt idx="24822">
                  <c:v>0.89606827186833282</c:v>
                </c:pt>
                <c:pt idx="24823">
                  <c:v>0.89606827186833282</c:v>
                </c:pt>
                <c:pt idx="24824">
                  <c:v>0.89606827186833282</c:v>
                </c:pt>
                <c:pt idx="24825">
                  <c:v>0.89606827186833282</c:v>
                </c:pt>
                <c:pt idx="24826">
                  <c:v>0.89606827186833282</c:v>
                </c:pt>
                <c:pt idx="24827">
                  <c:v>0.89606827186833282</c:v>
                </c:pt>
                <c:pt idx="24828">
                  <c:v>0.89606827186833282</c:v>
                </c:pt>
                <c:pt idx="24829">
                  <c:v>0.89302042060347453</c:v>
                </c:pt>
                <c:pt idx="24830">
                  <c:v>0.89302042060347453</c:v>
                </c:pt>
                <c:pt idx="24831">
                  <c:v>0.89302042060347453</c:v>
                </c:pt>
                <c:pt idx="24832">
                  <c:v>0.89302042060347453</c:v>
                </c:pt>
                <c:pt idx="24833">
                  <c:v>0.89302042060347453</c:v>
                </c:pt>
                <c:pt idx="24834">
                  <c:v>0.89302042060347453</c:v>
                </c:pt>
                <c:pt idx="24835">
                  <c:v>0.89302042060347453</c:v>
                </c:pt>
                <c:pt idx="24836">
                  <c:v>0.89302042060347453</c:v>
                </c:pt>
                <c:pt idx="24837">
                  <c:v>0.89302042060347453</c:v>
                </c:pt>
                <c:pt idx="24838">
                  <c:v>0.89302042060347453</c:v>
                </c:pt>
                <c:pt idx="24839">
                  <c:v>0.89302042060347453</c:v>
                </c:pt>
                <c:pt idx="24840">
                  <c:v>0.89302042060347453</c:v>
                </c:pt>
                <c:pt idx="24841">
                  <c:v>0.89302042060347453</c:v>
                </c:pt>
                <c:pt idx="24842">
                  <c:v>0.88997256933861624</c:v>
                </c:pt>
                <c:pt idx="24843">
                  <c:v>0.88997256933861624</c:v>
                </c:pt>
                <c:pt idx="24844">
                  <c:v>0.88997256933861624</c:v>
                </c:pt>
                <c:pt idx="24845">
                  <c:v>0.88997256933861624</c:v>
                </c:pt>
                <c:pt idx="24846">
                  <c:v>0.88997256933861624</c:v>
                </c:pt>
                <c:pt idx="24847">
                  <c:v>0.88997256933861624</c:v>
                </c:pt>
                <c:pt idx="24848">
                  <c:v>0.88997256933861624</c:v>
                </c:pt>
                <c:pt idx="24849">
                  <c:v>0.88997256933861624</c:v>
                </c:pt>
                <c:pt idx="24850">
                  <c:v>0.88997256933861624</c:v>
                </c:pt>
                <c:pt idx="24851">
                  <c:v>0.88997256933861624</c:v>
                </c:pt>
                <c:pt idx="24852">
                  <c:v>0.88997256933861624</c:v>
                </c:pt>
                <c:pt idx="24853">
                  <c:v>0.88997256933861624</c:v>
                </c:pt>
                <c:pt idx="24854">
                  <c:v>0.88997256933861624</c:v>
                </c:pt>
                <c:pt idx="24855">
                  <c:v>0.88997256933861624</c:v>
                </c:pt>
                <c:pt idx="24856">
                  <c:v>0.88997256933861624</c:v>
                </c:pt>
                <c:pt idx="24857">
                  <c:v>0.88997256933861624</c:v>
                </c:pt>
                <c:pt idx="24858">
                  <c:v>0.88997256933861624</c:v>
                </c:pt>
                <c:pt idx="24859">
                  <c:v>0.88997256933861624</c:v>
                </c:pt>
                <c:pt idx="24860">
                  <c:v>0.88997256933861624</c:v>
                </c:pt>
                <c:pt idx="24861">
                  <c:v>0.89302042060347453</c:v>
                </c:pt>
                <c:pt idx="24862">
                  <c:v>0.88997256933861624</c:v>
                </c:pt>
                <c:pt idx="24863">
                  <c:v>0.89302042060347453</c:v>
                </c:pt>
                <c:pt idx="24864">
                  <c:v>0.89302042060347453</c:v>
                </c:pt>
                <c:pt idx="24865">
                  <c:v>0.89302042060347453</c:v>
                </c:pt>
                <c:pt idx="24866">
                  <c:v>0.89302042060347453</c:v>
                </c:pt>
                <c:pt idx="24867">
                  <c:v>0.89302042060347453</c:v>
                </c:pt>
                <c:pt idx="24868">
                  <c:v>0.89302042060347453</c:v>
                </c:pt>
                <c:pt idx="24869">
                  <c:v>0.89302042060347453</c:v>
                </c:pt>
                <c:pt idx="24870">
                  <c:v>0.89302042060347453</c:v>
                </c:pt>
                <c:pt idx="24871">
                  <c:v>0.89606827186833282</c:v>
                </c:pt>
                <c:pt idx="24872">
                  <c:v>0.89606827186833282</c:v>
                </c:pt>
                <c:pt idx="24873">
                  <c:v>0.89606827186833282</c:v>
                </c:pt>
                <c:pt idx="24874">
                  <c:v>0.89606827186833282</c:v>
                </c:pt>
                <c:pt idx="24875">
                  <c:v>0.89606827186833282</c:v>
                </c:pt>
                <c:pt idx="24876">
                  <c:v>0.89911612313319111</c:v>
                </c:pt>
                <c:pt idx="24877">
                  <c:v>0.89911612313319111</c:v>
                </c:pt>
                <c:pt idx="24878">
                  <c:v>0.89911612313319111</c:v>
                </c:pt>
                <c:pt idx="24879">
                  <c:v>0.9021639743980493</c:v>
                </c:pt>
                <c:pt idx="24880">
                  <c:v>0.9021639743980493</c:v>
                </c:pt>
                <c:pt idx="24881">
                  <c:v>0.9021639743980493</c:v>
                </c:pt>
                <c:pt idx="24882">
                  <c:v>0.9021639743980493</c:v>
                </c:pt>
                <c:pt idx="24883">
                  <c:v>0.9052118256629077</c:v>
                </c:pt>
                <c:pt idx="24884">
                  <c:v>0.9052118256629077</c:v>
                </c:pt>
                <c:pt idx="24885">
                  <c:v>0.90825967692776588</c:v>
                </c:pt>
                <c:pt idx="24886">
                  <c:v>0.91130752819262417</c:v>
                </c:pt>
                <c:pt idx="24887">
                  <c:v>0.91130752819262417</c:v>
                </c:pt>
                <c:pt idx="24888">
                  <c:v>0.91130752819262417</c:v>
                </c:pt>
                <c:pt idx="24889">
                  <c:v>0.91435537945748246</c:v>
                </c:pt>
                <c:pt idx="24890">
                  <c:v>0.91435537945748246</c:v>
                </c:pt>
                <c:pt idx="24891">
                  <c:v>0.91435537945748246</c:v>
                </c:pt>
                <c:pt idx="24892">
                  <c:v>0.91740323072234065</c:v>
                </c:pt>
                <c:pt idx="24893">
                  <c:v>0.91740323072234065</c:v>
                </c:pt>
                <c:pt idx="24894">
                  <c:v>0.92045108198719894</c:v>
                </c:pt>
                <c:pt idx="24895">
                  <c:v>0.92349893325205723</c:v>
                </c:pt>
                <c:pt idx="24896">
                  <c:v>0.92349893325205723</c:v>
                </c:pt>
                <c:pt idx="24897">
                  <c:v>0.92349893325205723</c:v>
                </c:pt>
                <c:pt idx="24898">
                  <c:v>0.92654678451691552</c:v>
                </c:pt>
                <c:pt idx="24899">
                  <c:v>0.92654678451691552</c:v>
                </c:pt>
                <c:pt idx="24900">
                  <c:v>0.9295946357817737</c:v>
                </c:pt>
                <c:pt idx="24901">
                  <c:v>0.9295946357817737</c:v>
                </c:pt>
                <c:pt idx="24902">
                  <c:v>0.93264248704663211</c:v>
                </c:pt>
                <c:pt idx="24903">
                  <c:v>0.93264248704663211</c:v>
                </c:pt>
                <c:pt idx="24904">
                  <c:v>0.93569033831149029</c:v>
                </c:pt>
                <c:pt idx="24905">
                  <c:v>0.93569033831149029</c:v>
                </c:pt>
                <c:pt idx="24906">
                  <c:v>0.93873818957634869</c:v>
                </c:pt>
                <c:pt idx="24907">
                  <c:v>0.94178604084120687</c:v>
                </c:pt>
                <c:pt idx="24908">
                  <c:v>0.94178604084120687</c:v>
                </c:pt>
                <c:pt idx="24909">
                  <c:v>0.94178604084120687</c:v>
                </c:pt>
                <c:pt idx="24910">
                  <c:v>0.94483389210606517</c:v>
                </c:pt>
                <c:pt idx="24911">
                  <c:v>0.94483389210606517</c:v>
                </c:pt>
                <c:pt idx="24912">
                  <c:v>0.94788174337092346</c:v>
                </c:pt>
                <c:pt idx="24913">
                  <c:v>0.95092959463578175</c:v>
                </c:pt>
                <c:pt idx="24914">
                  <c:v>0.95092959463578175</c:v>
                </c:pt>
                <c:pt idx="24915">
                  <c:v>0.95092959463578175</c:v>
                </c:pt>
                <c:pt idx="24916">
                  <c:v>0.95397744590063993</c:v>
                </c:pt>
                <c:pt idx="24917">
                  <c:v>0.95397744590063993</c:v>
                </c:pt>
                <c:pt idx="24918">
                  <c:v>0.95702529716549833</c:v>
                </c:pt>
                <c:pt idx="24919">
                  <c:v>0.95702529716549833</c:v>
                </c:pt>
                <c:pt idx="24920">
                  <c:v>0.95702529716549833</c:v>
                </c:pt>
                <c:pt idx="24921">
                  <c:v>0.95702529716549833</c:v>
                </c:pt>
                <c:pt idx="24922">
                  <c:v>0.96007314843035652</c:v>
                </c:pt>
                <c:pt idx="24923">
                  <c:v>0.96312099969521492</c:v>
                </c:pt>
                <c:pt idx="24924">
                  <c:v>0.96312099969521492</c:v>
                </c:pt>
                <c:pt idx="24925">
                  <c:v>0.9661688509600731</c:v>
                </c:pt>
                <c:pt idx="24926">
                  <c:v>0.9661688509600731</c:v>
                </c:pt>
                <c:pt idx="24927">
                  <c:v>0.9661688509600731</c:v>
                </c:pt>
                <c:pt idx="24928">
                  <c:v>0.96921670222493139</c:v>
                </c:pt>
                <c:pt idx="24929">
                  <c:v>0.96921670222493139</c:v>
                </c:pt>
                <c:pt idx="24930">
                  <c:v>0.96921670222493139</c:v>
                </c:pt>
                <c:pt idx="24931">
                  <c:v>0.96921670222493139</c:v>
                </c:pt>
                <c:pt idx="24932">
                  <c:v>0.96921670222493139</c:v>
                </c:pt>
                <c:pt idx="24933">
                  <c:v>0.97226455348978968</c:v>
                </c:pt>
                <c:pt idx="24934">
                  <c:v>0.97226455348978968</c:v>
                </c:pt>
                <c:pt idx="24935">
                  <c:v>0.97226455348978968</c:v>
                </c:pt>
                <c:pt idx="24936">
                  <c:v>0.97531240475464798</c:v>
                </c:pt>
                <c:pt idx="24937">
                  <c:v>0.97531240475464798</c:v>
                </c:pt>
                <c:pt idx="24938">
                  <c:v>0.97531240475464798</c:v>
                </c:pt>
                <c:pt idx="24939">
                  <c:v>0.97531240475464798</c:v>
                </c:pt>
                <c:pt idx="24940">
                  <c:v>0.97836025601950616</c:v>
                </c:pt>
                <c:pt idx="24941">
                  <c:v>0.97836025601950616</c:v>
                </c:pt>
                <c:pt idx="24942">
                  <c:v>0.97836025601950616</c:v>
                </c:pt>
                <c:pt idx="24943">
                  <c:v>0.97836025601950616</c:v>
                </c:pt>
                <c:pt idx="24944">
                  <c:v>0.98140810728436456</c:v>
                </c:pt>
                <c:pt idx="24945">
                  <c:v>0.98140810728436456</c:v>
                </c:pt>
                <c:pt idx="24946">
                  <c:v>0.97836025601950616</c:v>
                </c:pt>
                <c:pt idx="24947">
                  <c:v>0.98140810728436456</c:v>
                </c:pt>
                <c:pt idx="24948">
                  <c:v>0.98445595854922274</c:v>
                </c:pt>
                <c:pt idx="24949">
                  <c:v>0.98140810728436456</c:v>
                </c:pt>
                <c:pt idx="24950">
                  <c:v>0.98140810728436456</c:v>
                </c:pt>
                <c:pt idx="24951">
                  <c:v>0.98140810728436456</c:v>
                </c:pt>
                <c:pt idx="24952">
                  <c:v>0.98140810728436456</c:v>
                </c:pt>
                <c:pt idx="24953">
                  <c:v>0.98140810728436456</c:v>
                </c:pt>
                <c:pt idx="24954">
                  <c:v>0.98140810728436456</c:v>
                </c:pt>
                <c:pt idx="24955">
                  <c:v>0.98140810728436456</c:v>
                </c:pt>
                <c:pt idx="24956">
                  <c:v>0.97836025601950616</c:v>
                </c:pt>
                <c:pt idx="24957">
                  <c:v>0.98140810728436456</c:v>
                </c:pt>
                <c:pt idx="24958">
                  <c:v>0.98140810728436456</c:v>
                </c:pt>
                <c:pt idx="24959">
                  <c:v>0.98140810728436456</c:v>
                </c:pt>
                <c:pt idx="24960">
                  <c:v>0.98140810728436456</c:v>
                </c:pt>
                <c:pt idx="24961">
                  <c:v>0.98140810728436456</c:v>
                </c:pt>
                <c:pt idx="24962">
                  <c:v>0.98140810728436456</c:v>
                </c:pt>
                <c:pt idx="24963">
                  <c:v>0.98140810728436456</c:v>
                </c:pt>
                <c:pt idx="24964">
                  <c:v>0.98140810728436456</c:v>
                </c:pt>
                <c:pt idx="24965">
                  <c:v>0.98140810728436456</c:v>
                </c:pt>
                <c:pt idx="24966">
                  <c:v>0.98140810728436456</c:v>
                </c:pt>
                <c:pt idx="24967">
                  <c:v>0.98140810728436456</c:v>
                </c:pt>
                <c:pt idx="24968">
                  <c:v>0.98140810728436456</c:v>
                </c:pt>
                <c:pt idx="24969">
                  <c:v>0.98140810728436456</c:v>
                </c:pt>
                <c:pt idx="24970">
                  <c:v>0.98140810728436456</c:v>
                </c:pt>
                <c:pt idx="24971">
                  <c:v>0.98140810728436456</c:v>
                </c:pt>
                <c:pt idx="24972">
                  <c:v>0.97836025601950616</c:v>
                </c:pt>
                <c:pt idx="24973">
                  <c:v>0.97836025601950616</c:v>
                </c:pt>
                <c:pt idx="24974">
                  <c:v>0.97836025601950616</c:v>
                </c:pt>
                <c:pt idx="24975">
                  <c:v>0.97836025601950616</c:v>
                </c:pt>
                <c:pt idx="24976">
                  <c:v>0.97836025601950616</c:v>
                </c:pt>
                <c:pt idx="24977">
                  <c:v>0.97836025601950616</c:v>
                </c:pt>
                <c:pt idx="24978">
                  <c:v>0.97836025601950616</c:v>
                </c:pt>
                <c:pt idx="24979">
                  <c:v>0.97836025601950616</c:v>
                </c:pt>
                <c:pt idx="24980">
                  <c:v>0.97836025601950616</c:v>
                </c:pt>
                <c:pt idx="24981">
                  <c:v>0.97836025601950616</c:v>
                </c:pt>
                <c:pt idx="24982">
                  <c:v>0.97531240475464798</c:v>
                </c:pt>
                <c:pt idx="24983">
                  <c:v>0.97531240475464798</c:v>
                </c:pt>
                <c:pt idx="24984">
                  <c:v>0.97531240475464798</c:v>
                </c:pt>
                <c:pt idx="24985">
                  <c:v>0.97531240475464798</c:v>
                </c:pt>
                <c:pt idx="24986">
                  <c:v>0.97531240475464798</c:v>
                </c:pt>
                <c:pt idx="24987">
                  <c:v>0.97226455348978968</c:v>
                </c:pt>
                <c:pt idx="24988">
                  <c:v>0.97226455348978968</c:v>
                </c:pt>
                <c:pt idx="24989">
                  <c:v>0.97226455348978968</c:v>
                </c:pt>
                <c:pt idx="24990">
                  <c:v>0.97226455348978968</c:v>
                </c:pt>
                <c:pt idx="24991">
                  <c:v>0.97226455348978968</c:v>
                </c:pt>
                <c:pt idx="24992">
                  <c:v>0.97226455348978968</c:v>
                </c:pt>
                <c:pt idx="24993">
                  <c:v>0.96921670222493139</c:v>
                </c:pt>
                <c:pt idx="24994">
                  <c:v>0.96921670222493139</c:v>
                </c:pt>
                <c:pt idx="24995">
                  <c:v>0.96921670222493139</c:v>
                </c:pt>
                <c:pt idx="24996">
                  <c:v>0.96921670222493139</c:v>
                </c:pt>
                <c:pt idx="24997">
                  <c:v>0.96921670222493139</c:v>
                </c:pt>
                <c:pt idx="24998">
                  <c:v>0.9661688509600731</c:v>
                </c:pt>
                <c:pt idx="24999">
                  <c:v>0.9661688509600731</c:v>
                </c:pt>
                <c:pt idx="25000">
                  <c:v>0.9661688509600731</c:v>
                </c:pt>
                <c:pt idx="25001">
                  <c:v>0.96312099969521492</c:v>
                </c:pt>
                <c:pt idx="25002">
                  <c:v>0.9661688509600731</c:v>
                </c:pt>
                <c:pt idx="25003">
                  <c:v>0.96312099969521492</c:v>
                </c:pt>
                <c:pt idx="25004">
                  <c:v>0.96312099969521492</c:v>
                </c:pt>
                <c:pt idx="25005">
                  <c:v>0.96312099969521492</c:v>
                </c:pt>
                <c:pt idx="25006">
                  <c:v>0.96312099969521492</c:v>
                </c:pt>
                <c:pt idx="25007">
                  <c:v>0.96312099969521492</c:v>
                </c:pt>
                <c:pt idx="25008">
                  <c:v>0.96007314843035652</c:v>
                </c:pt>
                <c:pt idx="25009">
                  <c:v>0.96007314843035652</c:v>
                </c:pt>
                <c:pt idx="25010">
                  <c:v>0.95702529716549833</c:v>
                </c:pt>
                <c:pt idx="25011">
                  <c:v>0.96007314843035652</c:v>
                </c:pt>
                <c:pt idx="25012">
                  <c:v>0.95702529716549833</c:v>
                </c:pt>
                <c:pt idx="25013">
                  <c:v>0.95702529716549833</c:v>
                </c:pt>
                <c:pt idx="25014">
                  <c:v>0.95702529716549833</c:v>
                </c:pt>
                <c:pt idx="25015">
                  <c:v>0.95702529716549833</c:v>
                </c:pt>
                <c:pt idx="25016">
                  <c:v>0.95397744590063993</c:v>
                </c:pt>
                <c:pt idx="25017">
                  <c:v>0.95397744590063993</c:v>
                </c:pt>
                <c:pt idx="25018">
                  <c:v>0.95397744590063993</c:v>
                </c:pt>
                <c:pt idx="25019">
                  <c:v>0.95092959463578175</c:v>
                </c:pt>
                <c:pt idx="25020">
                  <c:v>0.95397744590063993</c:v>
                </c:pt>
                <c:pt idx="25021">
                  <c:v>0.95092959463578175</c:v>
                </c:pt>
                <c:pt idx="25022">
                  <c:v>0.94788174337092346</c:v>
                </c:pt>
                <c:pt idx="25023">
                  <c:v>0.94788174337092346</c:v>
                </c:pt>
                <c:pt idx="25024">
                  <c:v>0.94788174337092346</c:v>
                </c:pt>
                <c:pt idx="25025">
                  <c:v>0.94788174337092346</c:v>
                </c:pt>
                <c:pt idx="25026">
                  <c:v>0.94788174337092346</c:v>
                </c:pt>
                <c:pt idx="25027">
                  <c:v>0.94483389210606517</c:v>
                </c:pt>
                <c:pt idx="25028">
                  <c:v>0.94483389210606517</c:v>
                </c:pt>
                <c:pt idx="25029">
                  <c:v>0.94483389210606517</c:v>
                </c:pt>
                <c:pt idx="25030">
                  <c:v>0.94178604084120687</c:v>
                </c:pt>
                <c:pt idx="25031">
                  <c:v>0.94178604084120687</c:v>
                </c:pt>
                <c:pt idx="25032">
                  <c:v>0.94178604084120687</c:v>
                </c:pt>
                <c:pt idx="25033">
                  <c:v>0.94178604084120687</c:v>
                </c:pt>
                <c:pt idx="25034">
                  <c:v>0.94178604084120687</c:v>
                </c:pt>
                <c:pt idx="25035">
                  <c:v>0.94178604084120687</c:v>
                </c:pt>
                <c:pt idx="25036">
                  <c:v>0.94178604084120687</c:v>
                </c:pt>
                <c:pt idx="25037">
                  <c:v>0.93873818957634869</c:v>
                </c:pt>
                <c:pt idx="25038">
                  <c:v>0.93873818957634869</c:v>
                </c:pt>
                <c:pt idx="25039">
                  <c:v>0.93569033831149029</c:v>
                </c:pt>
                <c:pt idx="25040">
                  <c:v>0.93569033831149029</c:v>
                </c:pt>
                <c:pt idx="25041">
                  <c:v>0.93569033831149029</c:v>
                </c:pt>
                <c:pt idx="25042">
                  <c:v>0.93264248704663211</c:v>
                </c:pt>
                <c:pt idx="25043">
                  <c:v>0.93264248704663211</c:v>
                </c:pt>
                <c:pt idx="25044">
                  <c:v>0.93264248704663211</c:v>
                </c:pt>
                <c:pt idx="25045">
                  <c:v>0.93264248704663211</c:v>
                </c:pt>
                <c:pt idx="25046">
                  <c:v>0.93264248704663211</c:v>
                </c:pt>
                <c:pt idx="25047">
                  <c:v>0.93264248704663211</c:v>
                </c:pt>
                <c:pt idx="25048">
                  <c:v>0.9295946357817737</c:v>
                </c:pt>
                <c:pt idx="25049">
                  <c:v>0.9295946357817737</c:v>
                </c:pt>
                <c:pt idx="25050">
                  <c:v>0.9295946357817737</c:v>
                </c:pt>
                <c:pt idx="25051">
                  <c:v>0.92654678451691552</c:v>
                </c:pt>
                <c:pt idx="25052">
                  <c:v>0.92654678451691552</c:v>
                </c:pt>
                <c:pt idx="25053">
                  <c:v>0.92654678451691552</c:v>
                </c:pt>
                <c:pt idx="25054">
                  <c:v>0.92654678451691552</c:v>
                </c:pt>
                <c:pt idx="25055">
                  <c:v>0.92654678451691552</c:v>
                </c:pt>
                <c:pt idx="25056">
                  <c:v>0.92349893325205723</c:v>
                </c:pt>
                <c:pt idx="25057">
                  <c:v>0.92349893325205723</c:v>
                </c:pt>
                <c:pt idx="25058">
                  <c:v>0.92349893325205723</c:v>
                </c:pt>
                <c:pt idx="25059">
                  <c:v>0.92045108198719894</c:v>
                </c:pt>
                <c:pt idx="25060">
                  <c:v>0.92045108198719894</c:v>
                </c:pt>
                <c:pt idx="25061">
                  <c:v>0.92045108198719894</c:v>
                </c:pt>
                <c:pt idx="25062">
                  <c:v>0.92045108198719894</c:v>
                </c:pt>
                <c:pt idx="25063">
                  <c:v>0.92045108198719894</c:v>
                </c:pt>
                <c:pt idx="25064">
                  <c:v>0.92045108198719894</c:v>
                </c:pt>
                <c:pt idx="25065">
                  <c:v>0.91740323072234065</c:v>
                </c:pt>
                <c:pt idx="25066">
                  <c:v>0.91740323072234065</c:v>
                </c:pt>
                <c:pt idx="25067">
                  <c:v>0.91740323072234065</c:v>
                </c:pt>
                <c:pt idx="25068">
                  <c:v>0.91740323072234065</c:v>
                </c:pt>
                <c:pt idx="25069">
                  <c:v>0.91435537945748246</c:v>
                </c:pt>
                <c:pt idx="25070">
                  <c:v>0.91435537945748246</c:v>
                </c:pt>
                <c:pt idx="25071">
                  <c:v>0.91435537945748246</c:v>
                </c:pt>
                <c:pt idx="25072">
                  <c:v>0.91435537945748246</c:v>
                </c:pt>
                <c:pt idx="25073">
                  <c:v>0.91435537945748246</c:v>
                </c:pt>
                <c:pt idx="25074">
                  <c:v>0.91435537945748246</c:v>
                </c:pt>
                <c:pt idx="25075">
                  <c:v>0.91130752819262417</c:v>
                </c:pt>
                <c:pt idx="25076">
                  <c:v>0.91130752819262417</c:v>
                </c:pt>
                <c:pt idx="25077">
                  <c:v>0.91130752819262417</c:v>
                </c:pt>
                <c:pt idx="25078">
                  <c:v>0.91130752819262417</c:v>
                </c:pt>
                <c:pt idx="25079">
                  <c:v>0.90825967692776588</c:v>
                </c:pt>
                <c:pt idx="25080">
                  <c:v>0.90825967692776588</c:v>
                </c:pt>
                <c:pt idx="25081">
                  <c:v>0.90825967692776588</c:v>
                </c:pt>
                <c:pt idx="25082">
                  <c:v>0.90825967692776588</c:v>
                </c:pt>
                <c:pt idx="25083">
                  <c:v>0.9052118256629077</c:v>
                </c:pt>
                <c:pt idx="25084">
                  <c:v>0.9052118256629077</c:v>
                </c:pt>
                <c:pt idx="25085">
                  <c:v>0.9052118256629077</c:v>
                </c:pt>
                <c:pt idx="25086">
                  <c:v>0.9052118256629077</c:v>
                </c:pt>
                <c:pt idx="25087">
                  <c:v>0.9021639743980493</c:v>
                </c:pt>
                <c:pt idx="25088">
                  <c:v>0.9021639743980493</c:v>
                </c:pt>
                <c:pt idx="25089">
                  <c:v>0.9052118256629077</c:v>
                </c:pt>
                <c:pt idx="25090">
                  <c:v>0.9021639743980493</c:v>
                </c:pt>
                <c:pt idx="25091">
                  <c:v>0.9021639743980493</c:v>
                </c:pt>
                <c:pt idx="25092">
                  <c:v>0.9021639743980493</c:v>
                </c:pt>
                <c:pt idx="25093">
                  <c:v>0.9021639743980493</c:v>
                </c:pt>
                <c:pt idx="25094">
                  <c:v>0.9021639743980493</c:v>
                </c:pt>
                <c:pt idx="25095">
                  <c:v>0.89911612313319111</c:v>
                </c:pt>
                <c:pt idx="25096">
                  <c:v>0.89911612313319111</c:v>
                </c:pt>
                <c:pt idx="25097">
                  <c:v>0.89911612313319111</c:v>
                </c:pt>
                <c:pt idx="25098">
                  <c:v>0.89911612313319111</c:v>
                </c:pt>
                <c:pt idx="25099">
                  <c:v>0.89606827186833282</c:v>
                </c:pt>
                <c:pt idx="25100">
                  <c:v>0.89606827186833282</c:v>
                </c:pt>
                <c:pt idx="25101">
                  <c:v>0.89606827186833282</c:v>
                </c:pt>
                <c:pt idx="25102">
                  <c:v>0.89606827186833282</c:v>
                </c:pt>
                <c:pt idx="25103">
                  <c:v>0.89302042060347453</c:v>
                </c:pt>
                <c:pt idx="25104">
                  <c:v>0.89302042060347453</c:v>
                </c:pt>
                <c:pt idx="25105">
                  <c:v>0.89302042060347453</c:v>
                </c:pt>
                <c:pt idx="25106">
                  <c:v>0.89302042060347453</c:v>
                </c:pt>
                <c:pt idx="25107">
                  <c:v>0.89302042060347453</c:v>
                </c:pt>
                <c:pt idx="25108">
                  <c:v>0.89302042060347453</c:v>
                </c:pt>
                <c:pt idx="25109">
                  <c:v>0.89302042060347453</c:v>
                </c:pt>
                <c:pt idx="25110">
                  <c:v>0.89302042060347453</c:v>
                </c:pt>
                <c:pt idx="25111">
                  <c:v>0.88997256933861624</c:v>
                </c:pt>
                <c:pt idx="25112">
                  <c:v>0.88997256933861624</c:v>
                </c:pt>
                <c:pt idx="25113">
                  <c:v>0.88997256933861624</c:v>
                </c:pt>
                <c:pt idx="25114">
                  <c:v>0.88997256933861624</c:v>
                </c:pt>
                <c:pt idx="25115">
                  <c:v>0.88997256933861624</c:v>
                </c:pt>
                <c:pt idx="25116">
                  <c:v>0.88997256933861624</c:v>
                </c:pt>
                <c:pt idx="25117">
                  <c:v>0.88997256933861624</c:v>
                </c:pt>
                <c:pt idx="25118">
                  <c:v>0.88997256933861624</c:v>
                </c:pt>
                <c:pt idx="25119">
                  <c:v>0.88692471807375806</c:v>
                </c:pt>
                <c:pt idx="25120">
                  <c:v>0.88692471807375806</c:v>
                </c:pt>
                <c:pt idx="25121">
                  <c:v>0.88692471807375806</c:v>
                </c:pt>
                <c:pt idx="25122">
                  <c:v>0.88692471807375806</c:v>
                </c:pt>
                <c:pt idx="25123">
                  <c:v>0.88692471807375806</c:v>
                </c:pt>
                <c:pt idx="25124">
                  <c:v>0.88692471807375806</c:v>
                </c:pt>
                <c:pt idx="25125">
                  <c:v>0.88692471807375806</c:v>
                </c:pt>
                <c:pt idx="25126">
                  <c:v>0.88387686680889965</c:v>
                </c:pt>
                <c:pt idx="25127">
                  <c:v>0.88082901554404147</c:v>
                </c:pt>
                <c:pt idx="25128">
                  <c:v>0.88387686680889965</c:v>
                </c:pt>
                <c:pt idx="25129">
                  <c:v>0.88387686680889965</c:v>
                </c:pt>
                <c:pt idx="25130">
                  <c:v>0.88387686680889965</c:v>
                </c:pt>
                <c:pt idx="25131">
                  <c:v>0.88387686680889965</c:v>
                </c:pt>
                <c:pt idx="25132">
                  <c:v>0.88082901554404147</c:v>
                </c:pt>
                <c:pt idx="25133">
                  <c:v>0.88082901554404147</c:v>
                </c:pt>
                <c:pt idx="25134">
                  <c:v>0.88082901554404147</c:v>
                </c:pt>
                <c:pt idx="25135">
                  <c:v>0.88082901554404147</c:v>
                </c:pt>
                <c:pt idx="25136">
                  <c:v>0.88082901554404147</c:v>
                </c:pt>
                <c:pt idx="25137">
                  <c:v>0.88082901554404147</c:v>
                </c:pt>
                <c:pt idx="25138">
                  <c:v>0.88082901554404147</c:v>
                </c:pt>
                <c:pt idx="25139">
                  <c:v>0.88082901554404147</c:v>
                </c:pt>
                <c:pt idx="25140">
                  <c:v>0.88082901554404147</c:v>
                </c:pt>
                <c:pt idx="25141">
                  <c:v>0.88082901554404147</c:v>
                </c:pt>
                <c:pt idx="25142">
                  <c:v>0.87778116427918307</c:v>
                </c:pt>
                <c:pt idx="25143">
                  <c:v>0.87778116427918307</c:v>
                </c:pt>
                <c:pt idx="25144">
                  <c:v>0.88082901554404147</c:v>
                </c:pt>
                <c:pt idx="25145">
                  <c:v>0.87778116427918307</c:v>
                </c:pt>
                <c:pt idx="25146">
                  <c:v>0.87778116427918307</c:v>
                </c:pt>
                <c:pt idx="25147">
                  <c:v>0.87778116427918307</c:v>
                </c:pt>
                <c:pt idx="25148">
                  <c:v>0.87778116427918307</c:v>
                </c:pt>
                <c:pt idx="25149">
                  <c:v>0.87778116427918307</c:v>
                </c:pt>
                <c:pt idx="25150">
                  <c:v>0.87778116427918307</c:v>
                </c:pt>
                <c:pt idx="25151">
                  <c:v>0.87778116427918307</c:v>
                </c:pt>
                <c:pt idx="25152">
                  <c:v>0.87778116427918307</c:v>
                </c:pt>
                <c:pt idx="25153">
                  <c:v>0.87778116427918307</c:v>
                </c:pt>
                <c:pt idx="25154">
                  <c:v>0.87778116427918307</c:v>
                </c:pt>
                <c:pt idx="25155">
                  <c:v>0.87778116427918307</c:v>
                </c:pt>
                <c:pt idx="25156">
                  <c:v>0.87778116427918307</c:v>
                </c:pt>
                <c:pt idx="25157">
                  <c:v>0.87778116427918307</c:v>
                </c:pt>
                <c:pt idx="25158">
                  <c:v>0.87778116427918307</c:v>
                </c:pt>
                <c:pt idx="25159">
                  <c:v>0.87778116427918307</c:v>
                </c:pt>
                <c:pt idx="25160">
                  <c:v>0.87778116427918307</c:v>
                </c:pt>
                <c:pt idx="25161">
                  <c:v>0.87778116427918307</c:v>
                </c:pt>
                <c:pt idx="25162">
                  <c:v>0.87778116427918307</c:v>
                </c:pt>
                <c:pt idx="25163">
                  <c:v>0.87778116427918307</c:v>
                </c:pt>
                <c:pt idx="25164">
                  <c:v>0.87778116427918307</c:v>
                </c:pt>
                <c:pt idx="25165">
                  <c:v>0.87778116427918307</c:v>
                </c:pt>
                <c:pt idx="25166">
                  <c:v>0.88082901554404147</c:v>
                </c:pt>
                <c:pt idx="25167">
                  <c:v>0.88082901554404147</c:v>
                </c:pt>
                <c:pt idx="25168">
                  <c:v>0.88082901554404147</c:v>
                </c:pt>
                <c:pt idx="25169">
                  <c:v>0.88082901554404147</c:v>
                </c:pt>
                <c:pt idx="25170">
                  <c:v>0.88082901554404147</c:v>
                </c:pt>
                <c:pt idx="25171">
                  <c:v>0.88082901554404147</c:v>
                </c:pt>
                <c:pt idx="25172">
                  <c:v>0.88387686680889965</c:v>
                </c:pt>
                <c:pt idx="25173">
                  <c:v>0.88387686680889965</c:v>
                </c:pt>
                <c:pt idx="25174">
                  <c:v>0.88387686680889965</c:v>
                </c:pt>
                <c:pt idx="25175">
                  <c:v>0.88387686680889965</c:v>
                </c:pt>
                <c:pt idx="25176">
                  <c:v>0.88387686680889965</c:v>
                </c:pt>
                <c:pt idx="25177">
                  <c:v>0.88387686680889965</c:v>
                </c:pt>
                <c:pt idx="25178">
                  <c:v>0.88387686680889965</c:v>
                </c:pt>
                <c:pt idx="25179">
                  <c:v>0.88692471807375806</c:v>
                </c:pt>
                <c:pt idx="25180">
                  <c:v>0.88692471807375806</c:v>
                </c:pt>
                <c:pt idx="25181">
                  <c:v>0.88997256933861624</c:v>
                </c:pt>
                <c:pt idx="25182">
                  <c:v>0.88997256933861624</c:v>
                </c:pt>
                <c:pt idx="25183">
                  <c:v>0.88997256933861624</c:v>
                </c:pt>
                <c:pt idx="25184">
                  <c:v>0.88997256933861624</c:v>
                </c:pt>
                <c:pt idx="25185">
                  <c:v>0.89302042060347453</c:v>
                </c:pt>
                <c:pt idx="25186">
                  <c:v>0.89302042060347453</c:v>
                </c:pt>
                <c:pt idx="25187">
                  <c:v>0.89302042060347453</c:v>
                </c:pt>
                <c:pt idx="25188">
                  <c:v>0.89606827186833282</c:v>
                </c:pt>
                <c:pt idx="25189">
                  <c:v>0.89606827186833282</c:v>
                </c:pt>
                <c:pt idx="25190">
                  <c:v>0.89911612313319111</c:v>
                </c:pt>
                <c:pt idx="25191">
                  <c:v>0.89911612313319111</c:v>
                </c:pt>
                <c:pt idx="25192">
                  <c:v>0.9021639743980493</c:v>
                </c:pt>
                <c:pt idx="25193">
                  <c:v>0.9021639743980493</c:v>
                </c:pt>
                <c:pt idx="25194">
                  <c:v>0.9021639743980493</c:v>
                </c:pt>
                <c:pt idx="25195">
                  <c:v>0.9052118256629077</c:v>
                </c:pt>
                <c:pt idx="25196">
                  <c:v>0.90825967692776588</c:v>
                </c:pt>
                <c:pt idx="25197">
                  <c:v>0.90825967692776588</c:v>
                </c:pt>
                <c:pt idx="25198">
                  <c:v>0.90825967692776588</c:v>
                </c:pt>
                <c:pt idx="25199">
                  <c:v>0.91130752819262417</c:v>
                </c:pt>
                <c:pt idx="25200">
                  <c:v>0.91130752819262417</c:v>
                </c:pt>
                <c:pt idx="25201">
                  <c:v>0.91435537945748246</c:v>
                </c:pt>
                <c:pt idx="25202">
                  <c:v>0.91435537945748246</c:v>
                </c:pt>
                <c:pt idx="25203">
                  <c:v>0.91740323072234065</c:v>
                </c:pt>
                <c:pt idx="25204">
                  <c:v>0.92045108198719894</c:v>
                </c:pt>
                <c:pt idx="25205">
                  <c:v>0.92045108198719894</c:v>
                </c:pt>
                <c:pt idx="25206">
                  <c:v>0.92349893325205723</c:v>
                </c:pt>
                <c:pt idx="25207">
                  <c:v>0.92349893325205723</c:v>
                </c:pt>
                <c:pt idx="25208">
                  <c:v>0.92654678451691552</c:v>
                </c:pt>
                <c:pt idx="25209">
                  <c:v>0.92654678451691552</c:v>
                </c:pt>
                <c:pt idx="25210">
                  <c:v>0.9295946357817737</c:v>
                </c:pt>
                <c:pt idx="25211">
                  <c:v>0.9295946357817737</c:v>
                </c:pt>
                <c:pt idx="25212">
                  <c:v>0.93264248704663211</c:v>
                </c:pt>
                <c:pt idx="25213">
                  <c:v>0.93569033831149029</c:v>
                </c:pt>
                <c:pt idx="25214">
                  <c:v>0.93569033831149029</c:v>
                </c:pt>
                <c:pt idx="25215">
                  <c:v>0.93569033831149029</c:v>
                </c:pt>
                <c:pt idx="25216">
                  <c:v>0.93873818957634869</c:v>
                </c:pt>
                <c:pt idx="25217">
                  <c:v>0.93873818957634869</c:v>
                </c:pt>
                <c:pt idx="25218">
                  <c:v>0.93873818957634869</c:v>
                </c:pt>
                <c:pt idx="25219">
                  <c:v>0.94178604084120687</c:v>
                </c:pt>
                <c:pt idx="25220">
                  <c:v>0.94483389210606517</c:v>
                </c:pt>
                <c:pt idx="25221">
                  <c:v>0.94483389210606517</c:v>
                </c:pt>
                <c:pt idx="25222">
                  <c:v>0.94788174337092346</c:v>
                </c:pt>
                <c:pt idx="25223">
                  <c:v>0.94788174337092346</c:v>
                </c:pt>
                <c:pt idx="25224">
                  <c:v>0.94788174337092346</c:v>
                </c:pt>
                <c:pt idx="25225">
                  <c:v>0.95092959463578175</c:v>
                </c:pt>
                <c:pt idx="25226">
                  <c:v>0.95092959463578175</c:v>
                </c:pt>
                <c:pt idx="25227">
                  <c:v>0.95092959463578175</c:v>
                </c:pt>
                <c:pt idx="25228">
                  <c:v>0.95397744590063993</c:v>
                </c:pt>
                <c:pt idx="25229">
                  <c:v>0.95397744590063993</c:v>
                </c:pt>
                <c:pt idx="25230">
                  <c:v>0.95702529716549833</c:v>
                </c:pt>
                <c:pt idx="25231">
                  <c:v>0.95702529716549833</c:v>
                </c:pt>
                <c:pt idx="25232">
                  <c:v>0.95702529716549833</c:v>
                </c:pt>
                <c:pt idx="25233">
                  <c:v>0.95702529716549833</c:v>
                </c:pt>
                <c:pt idx="25234">
                  <c:v>0.96007314843035652</c:v>
                </c:pt>
                <c:pt idx="25235">
                  <c:v>0.96007314843035652</c:v>
                </c:pt>
                <c:pt idx="25236">
                  <c:v>0.96007314843035652</c:v>
                </c:pt>
                <c:pt idx="25237">
                  <c:v>0.96312099969521492</c:v>
                </c:pt>
                <c:pt idx="25238">
                  <c:v>0.96007314843035652</c:v>
                </c:pt>
                <c:pt idx="25239">
                  <c:v>0.96312099969521492</c:v>
                </c:pt>
                <c:pt idx="25240">
                  <c:v>0.96312099969521492</c:v>
                </c:pt>
                <c:pt idx="25241">
                  <c:v>0.9661688509600731</c:v>
                </c:pt>
                <c:pt idx="25242">
                  <c:v>0.9661688509600731</c:v>
                </c:pt>
                <c:pt idx="25243">
                  <c:v>0.9661688509600731</c:v>
                </c:pt>
                <c:pt idx="25244">
                  <c:v>0.9661688509600731</c:v>
                </c:pt>
                <c:pt idx="25245">
                  <c:v>0.9661688509600731</c:v>
                </c:pt>
                <c:pt idx="25246">
                  <c:v>0.96921670222493139</c:v>
                </c:pt>
                <c:pt idx="25247">
                  <c:v>0.96921670222493139</c:v>
                </c:pt>
                <c:pt idx="25248">
                  <c:v>0.96921670222493139</c:v>
                </c:pt>
                <c:pt idx="25249">
                  <c:v>0.96921670222493139</c:v>
                </c:pt>
                <c:pt idx="25250">
                  <c:v>0.96921670222493139</c:v>
                </c:pt>
                <c:pt idx="25251">
                  <c:v>0.97226455348978968</c:v>
                </c:pt>
                <c:pt idx="25252">
                  <c:v>0.96921670222493139</c:v>
                </c:pt>
                <c:pt idx="25253">
                  <c:v>0.96921670222493139</c:v>
                </c:pt>
                <c:pt idx="25254">
                  <c:v>0.97226455348978968</c:v>
                </c:pt>
                <c:pt idx="25255">
                  <c:v>0.97226455348978968</c:v>
                </c:pt>
                <c:pt idx="25256">
                  <c:v>0.97226455348978968</c:v>
                </c:pt>
                <c:pt idx="25257">
                  <c:v>0.97226455348978968</c:v>
                </c:pt>
                <c:pt idx="25258">
                  <c:v>0.97226455348978968</c:v>
                </c:pt>
                <c:pt idx="25259">
                  <c:v>0.97226455348978968</c:v>
                </c:pt>
                <c:pt idx="25260">
                  <c:v>0.96921670222493139</c:v>
                </c:pt>
                <c:pt idx="25261">
                  <c:v>0.97226455348978968</c:v>
                </c:pt>
                <c:pt idx="25262">
                  <c:v>0.97226455348978968</c:v>
                </c:pt>
                <c:pt idx="25263">
                  <c:v>0.97226455348978968</c:v>
                </c:pt>
                <c:pt idx="25264">
                  <c:v>0.97226455348978968</c:v>
                </c:pt>
                <c:pt idx="25265">
                  <c:v>0.97226455348978968</c:v>
                </c:pt>
                <c:pt idx="25266">
                  <c:v>0.97226455348978968</c:v>
                </c:pt>
                <c:pt idx="25267">
                  <c:v>0.97226455348978968</c:v>
                </c:pt>
                <c:pt idx="25268">
                  <c:v>0.97226455348978968</c:v>
                </c:pt>
                <c:pt idx="25269">
                  <c:v>0.97226455348978968</c:v>
                </c:pt>
                <c:pt idx="25270">
                  <c:v>0.96921670222493139</c:v>
                </c:pt>
                <c:pt idx="25271">
                  <c:v>0.96921670222493139</c:v>
                </c:pt>
                <c:pt idx="25272">
                  <c:v>0.96921670222493139</c:v>
                </c:pt>
                <c:pt idx="25273">
                  <c:v>0.96921670222493139</c:v>
                </c:pt>
                <c:pt idx="25274">
                  <c:v>0.96921670222493139</c:v>
                </c:pt>
                <c:pt idx="25275">
                  <c:v>0.96921670222493139</c:v>
                </c:pt>
                <c:pt idx="25276">
                  <c:v>0.96921670222493139</c:v>
                </c:pt>
                <c:pt idx="25277">
                  <c:v>0.96921670222493139</c:v>
                </c:pt>
                <c:pt idx="25278">
                  <c:v>0.96921670222493139</c:v>
                </c:pt>
                <c:pt idx="25279">
                  <c:v>0.96921670222493139</c:v>
                </c:pt>
                <c:pt idx="25280">
                  <c:v>0.96921670222493139</c:v>
                </c:pt>
                <c:pt idx="25281">
                  <c:v>0.9661688509600731</c:v>
                </c:pt>
                <c:pt idx="25282">
                  <c:v>0.9661688509600731</c:v>
                </c:pt>
                <c:pt idx="25283">
                  <c:v>0.96921670222493139</c:v>
                </c:pt>
                <c:pt idx="25284">
                  <c:v>0.9661688509600731</c:v>
                </c:pt>
                <c:pt idx="25285">
                  <c:v>0.9661688509600731</c:v>
                </c:pt>
                <c:pt idx="25286">
                  <c:v>0.9661688509600731</c:v>
                </c:pt>
                <c:pt idx="25287">
                  <c:v>0.9661688509600731</c:v>
                </c:pt>
                <c:pt idx="25288">
                  <c:v>0.96312099969521492</c:v>
                </c:pt>
                <c:pt idx="25289">
                  <c:v>0.96312099969521492</c:v>
                </c:pt>
                <c:pt idx="25290">
                  <c:v>0.96312099969521492</c:v>
                </c:pt>
                <c:pt idx="25291">
                  <c:v>0.96312099969521492</c:v>
                </c:pt>
                <c:pt idx="25292">
                  <c:v>0.96312099969521492</c:v>
                </c:pt>
                <c:pt idx="25293">
                  <c:v>0.96312099969521492</c:v>
                </c:pt>
                <c:pt idx="25294">
                  <c:v>0.96007314843035652</c:v>
                </c:pt>
                <c:pt idx="25295">
                  <c:v>0.96007314843035652</c:v>
                </c:pt>
                <c:pt idx="25296">
                  <c:v>0.96007314843035652</c:v>
                </c:pt>
                <c:pt idx="25297">
                  <c:v>0.96007314843035652</c:v>
                </c:pt>
                <c:pt idx="25298">
                  <c:v>0.96007314843035652</c:v>
                </c:pt>
                <c:pt idx="25299">
                  <c:v>0.96007314843035652</c:v>
                </c:pt>
                <c:pt idx="25300">
                  <c:v>0.95702529716549833</c:v>
                </c:pt>
                <c:pt idx="25301">
                  <c:v>0.95702529716549833</c:v>
                </c:pt>
                <c:pt idx="25302">
                  <c:v>0.95702529716549833</c:v>
                </c:pt>
                <c:pt idx="25303">
                  <c:v>0.95702529716549833</c:v>
                </c:pt>
                <c:pt idx="25304">
                  <c:v>0.95702529716549833</c:v>
                </c:pt>
                <c:pt idx="25305">
                  <c:v>0.95397744590063993</c:v>
                </c:pt>
                <c:pt idx="25306">
                  <c:v>0.95397744590063993</c:v>
                </c:pt>
                <c:pt idx="25307">
                  <c:v>0.95397744590063993</c:v>
                </c:pt>
                <c:pt idx="25308">
                  <c:v>0.95397744590063993</c:v>
                </c:pt>
                <c:pt idx="25309">
                  <c:v>0.95397744590063993</c:v>
                </c:pt>
                <c:pt idx="25310">
                  <c:v>0.95092959463578175</c:v>
                </c:pt>
                <c:pt idx="25311">
                  <c:v>0.95092959463578175</c:v>
                </c:pt>
                <c:pt idx="25312">
                  <c:v>0.95092959463578175</c:v>
                </c:pt>
                <c:pt idx="25313">
                  <c:v>0.95092959463578175</c:v>
                </c:pt>
                <c:pt idx="25314">
                  <c:v>0.94788174337092346</c:v>
                </c:pt>
                <c:pt idx="25315">
                  <c:v>0.94788174337092346</c:v>
                </c:pt>
                <c:pt idx="25316">
                  <c:v>0.94788174337092346</c:v>
                </c:pt>
                <c:pt idx="25317">
                  <c:v>0.94788174337092346</c:v>
                </c:pt>
                <c:pt idx="25318">
                  <c:v>0.94483389210606517</c:v>
                </c:pt>
                <c:pt idx="25319">
                  <c:v>0.94483389210606517</c:v>
                </c:pt>
                <c:pt idx="25320">
                  <c:v>0.94483389210606517</c:v>
                </c:pt>
                <c:pt idx="25321">
                  <c:v>0.94483389210606517</c:v>
                </c:pt>
                <c:pt idx="25322">
                  <c:v>0.94178604084120687</c:v>
                </c:pt>
                <c:pt idx="25323">
                  <c:v>0.94178604084120687</c:v>
                </c:pt>
                <c:pt idx="25324">
                  <c:v>0.94178604084120687</c:v>
                </c:pt>
                <c:pt idx="25325">
                  <c:v>0.93873818957634869</c:v>
                </c:pt>
                <c:pt idx="25326">
                  <c:v>0.94178604084120687</c:v>
                </c:pt>
                <c:pt idx="25327">
                  <c:v>0.93873818957634869</c:v>
                </c:pt>
                <c:pt idx="25328">
                  <c:v>0.93873818957634869</c:v>
                </c:pt>
                <c:pt idx="25329">
                  <c:v>0.93873818957634869</c:v>
                </c:pt>
                <c:pt idx="25330">
                  <c:v>0.93873818957634869</c:v>
                </c:pt>
                <c:pt idx="25331">
                  <c:v>0.93569033831149029</c:v>
                </c:pt>
                <c:pt idx="25332">
                  <c:v>0.93569033831149029</c:v>
                </c:pt>
                <c:pt idx="25333">
                  <c:v>0.93569033831149029</c:v>
                </c:pt>
                <c:pt idx="25334">
                  <c:v>0.93569033831149029</c:v>
                </c:pt>
                <c:pt idx="25335">
                  <c:v>0.93569033831149029</c:v>
                </c:pt>
                <c:pt idx="25336">
                  <c:v>0.93264248704663211</c:v>
                </c:pt>
                <c:pt idx="25337">
                  <c:v>0.93264248704663211</c:v>
                </c:pt>
                <c:pt idx="25338">
                  <c:v>0.93264248704663211</c:v>
                </c:pt>
                <c:pt idx="25339">
                  <c:v>0.93264248704663211</c:v>
                </c:pt>
                <c:pt idx="25340">
                  <c:v>0.93264248704663211</c:v>
                </c:pt>
                <c:pt idx="25341">
                  <c:v>0.9295946357817737</c:v>
                </c:pt>
                <c:pt idx="25342">
                  <c:v>0.9295946357817737</c:v>
                </c:pt>
                <c:pt idx="25343">
                  <c:v>0.9295946357817737</c:v>
                </c:pt>
                <c:pt idx="25344">
                  <c:v>0.92654678451691552</c:v>
                </c:pt>
                <c:pt idx="25345">
                  <c:v>0.92654678451691552</c:v>
                </c:pt>
                <c:pt idx="25346">
                  <c:v>0.92654678451691552</c:v>
                </c:pt>
                <c:pt idx="25347">
                  <c:v>0.92349893325205723</c:v>
                </c:pt>
                <c:pt idx="25348">
                  <c:v>0.92349893325205723</c:v>
                </c:pt>
                <c:pt idx="25349">
                  <c:v>0.92349893325205723</c:v>
                </c:pt>
                <c:pt idx="25350">
                  <c:v>0.92349893325205723</c:v>
                </c:pt>
                <c:pt idx="25351">
                  <c:v>0.92349893325205723</c:v>
                </c:pt>
                <c:pt idx="25352">
                  <c:v>0.92045108198719894</c:v>
                </c:pt>
                <c:pt idx="25353">
                  <c:v>0.92045108198719894</c:v>
                </c:pt>
                <c:pt idx="25354">
                  <c:v>0.92045108198719894</c:v>
                </c:pt>
                <c:pt idx="25355">
                  <c:v>0.92045108198719894</c:v>
                </c:pt>
                <c:pt idx="25356">
                  <c:v>0.91740323072234065</c:v>
                </c:pt>
                <c:pt idx="25357">
                  <c:v>0.92045108198719894</c:v>
                </c:pt>
                <c:pt idx="25358">
                  <c:v>0.91740323072234065</c:v>
                </c:pt>
                <c:pt idx="25359">
                  <c:v>0.91740323072234065</c:v>
                </c:pt>
                <c:pt idx="25360">
                  <c:v>0.91740323072234065</c:v>
                </c:pt>
                <c:pt idx="25361">
                  <c:v>0.91435537945748246</c:v>
                </c:pt>
                <c:pt idx="25362">
                  <c:v>0.91435537945748246</c:v>
                </c:pt>
                <c:pt idx="25363">
                  <c:v>0.91435537945748246</c:v>
                </c:pt>
                <c:pt idx="25364">
                  <c:v>0.91435537945748246</c:v>
                </c:pt>
                <c:pt idx="25365">
                  <c:v>0.91435537945748246</c:v>
                </c:pt>
                <c:pt idx="25366">
                  <c:v>0.91435537945748246</c:v>
                </c:pt>
                <c:pt idx="25367">
                  <c:v>0.91435537945748246</c:v>
                </c:pt>
                <c:pt idx="25368">
                  <c:v>0.91130752819262417</c:v>
                </c:pt>
                <c:pt idx="25369">
                  <c:v>0.91130752819262417</c:v>
                </c:pt>
                <c:pt idx="25370">
                  <c:v>0.91130752819262417</c:v>
                </c:pt>
                <c:pt idx="25371">
                  <c:v>0.90825967692776588</c:v>
                </c:pt>
                <c:pt idx="25372">
                  <c:v>0.91130752819262417</c:v>
                </c:pt>
                <c:pt idx="25373">
                  <c:v>0.90825967692776588</c:v>
                </c:pt>
                <c:pt idx="25374">
                  <c:v>0.90825967692776588</c:v>
                </c:pt>
                <c:pt idx="25375">
                  <c:v>0.90825967692776588</c:v>
                </c:pt>
                <c:pt idx="25376">
                  <c:v>0.9052118256629077</c:v>
                </c:pt>
                <c:pt idx="25377">
                  <c:v>0.9052118256629077</c:v>
                </c:pt>
                <c:pt idx="25378">
                  <c:v>0.9052118256629077</c:v>
                </c:pt>
                <c:pt idx="25379">
                  <c:v>0.9052118256629077</c:v>
                </c:pt>
                <c:pt idx="25380">
                  <c:v>0.9052118256629077</c:v>
                </c:pt>
                <c:pt idx="25381">
                  <c:v>0.9052118256629077</c:v>
                </c:pt>
                <c:pt idx="25382">
                  <c:v>0.9052118256629077</c:v>
                </c:pt>
                <c:pt idx="25383">
                  <c:v>0.9052118256629077</c:v>
                </c:pt>
                <c:pt idx="25384">
                  <c:v>0.9021639743980493</c:v>
                </c:pt>
                <c:pt idx="25385">
                  <c:v>0.9021639743980493</c:v>
                </c:pt>
                <c:pt idx="25386">
                  <c:v>0.9021639743980493</c:v>
                </c:pt>
                <c:pt idx="25387">
                  <c:v>0.9021639743980493</c:v>
                </c:pt>
                <c:pt idx="25388">
                  <c:v>0.89911612313319111</c:v>
                </c:pt>
                <c:pt idx="25389">
                  <c:v>0.89911612313319111</c:v>
                </c:pt>
                <c:pt idx="25390">
                  <c:v>0.89911612313319111</c:v>
                </c:pt>
                <c:pt idx="25391">
                  <c:v>0.89911612313319111</c:v>
                </c:pt>
                <c:pt idx="25392">
                  <c:v>0.89911612313319111</c:v>
                </c:pt>
                <c:pt idx="25393">
                  <c:v>0.89606827186833282</c:v>
                </c:pt>
                <c:pt idx="25394">
                  <c:v>0.89606827186833282</c:v>
                </c:pt>
                <c:pt idx="25395">
                  <c:v>0.89606827186833282</c:v>
                </c:pt>
                <c:pt idx="25396">
                  <c:v>0.89606827186833282</c:v>
                </c:pt>
                <c:pt idx="25397">
                  <c:v>0.89606827186833282</c:v>
                </c:pt>
                <c:pt idx="25398">
                  <c:v>0.89606827186833282</c:v>
                </c:pt>
                <c:pt idx="25399">
                  <c:v>0.89302042060347453</c:v>
                </c:pt>
                <c:pt idx="25400">
                  <c:v>0.89302042060347453</c:v>
                </c:pt>
                <c:pt idx="25401">
                  <c:v>0.89302042060347453</c:v>
                </c:pt>
                <c:pt idx="25402">
                  <c:v>0.89302042060347453</c:v>
                </c:pt>
                <c:pt idx="25403">
                  <c:v>0.89302042060347453</c:v>
                </c:pt>
                <c:pt idx="25404">
                  <c:v>0.88997256933861624</c:v>
                </c:pt>
                <c:pt idx="25405">
                  <c:v>0.88997256933861624</c:v>
                </c:pt>
                <c:pt idx="25406">
                  <c:v>0.88997256933861624</c:v>
                </c:pt>
                <c:pt idx="25407">
                  <c:v>0.88997256933861624</c:v>
                </c:pt>
                <c:pt idx="25408">
                  <c:v>0.88997256933861624</c:v>
                </c:pt>
                <c:pt idx="25409">
                  <c:v>0.88997256933861624</c:v>
                </c:pt>
                <c:pt idx="25410">
                  <c:v>0.88997256933861624</c:v>
                </c:pt>
                <c:pt idx="25411">
                  <c:v>0.88692471807375806</c:v>
                </c:pt>
                <c:pt idx="25412">
                  <c:v>0.88692471807375806</c:v>
                </c:pt>
                <c:pt idx="25413">
                  <c:v>0.88692471807375806</c:v>
                </c:pt>
                <c:pt idx="25414">
                  <c:v>0.88692471807375806</c:v>
                </c:pt>
                <c:pt idx="25415">
                  <c:v>0.88692471807375806</c:v>
                </c:pt>
                <c:pt idx="25416">
                  <c:v>0.88692471807375806</c:v>
                </c:pt>
                <c:pt idx="25417">
                  <c:v>0.88692471807375806</c:v>
                </c:pt>
                <c:pt idx="25418">
                  <c:v>0.88387686680889965</c:v>
                </c:pt>
                <c:pt idx="25419">
                  <c:v>0.88387686680889965</c:v>
                </c:pt>
                <c:pt idx="25420">
                  <c:v>0.88387686680889965</c:v>
                </c:pt>
                <c:pt idx="25421">
                  <c:v>0.88387686680889965</c:v>
                </c:pt>
                <c:pt idx="25422">
                  <c:v>0.88387686680889965</c:v>
                </c:pt>
                <c:pt idx="25423">
                  <c:v>0.88387686680889965</c:v>
                </c:pt>
                <c:pt idx="25424">
                  <c:v>0.88082901554404147</c:v>
                </c:pt>
                <c:pt idx="25425">
                  <c:v>0.88387686680889965</c:v>
                </c:pt>
                <c:pt idx="25426">
                  <c:v>0.88387686680889965</c:v>
                </c:pt>
                <c:pt idx="25427">
                  <c:v>0.88387686680889965</c:v>
                </c:pt>
                <c:pt idx="25428">
                  <c:v>0.88082901554404147</c:v>
                </c:pt>
                <c:pt idx="25429">
                  <c:v>0.88082901554404147</c:v>
                </c:pt>
                <c:pt idx="25430">
                  <c:v>0.88082901554404147</c:v>
                </c:pt>
                <c:pt idx="25431">
                  <c:v>0.88082901554404147</c:v>
                </c:pt>
                <c:pt idx="25432">
                  <c:v>0.88082901554404147</c:v>
                </c:pt>
                <c:pt idx="25433">
                  <c:v>0.88082901554404147</c:v>
                </c:pt>
                <c:pt idx="25434">
                  <c:v>0.88082901554404147</c:v>
                </c:pt>
                <c:pt idx="25435">
                  <c:v>0.88082901554404147</c:v>
                </c:pt>
                <c:pt idx="25436">
                  <c:v>0.88082901554404147</c:v>
                </c:pt>
                <c:pt idx="25437">
                  <c:v>0.88082901554404147</c:v>
                </c:pt>
                <c:pt idx="25438">
                  <c:v>0.88082901554404147</c:v>
                </c:pt>
                <c:pt idx="25439">
                  <c:v>0.88082901554404147</c:v>
                </c:pt>
                <c:pt idx="25440">
                  <c:v>0.88082901554404147</c:v>
                </c:pt>
                <c:pt idx="25441">
                  <c:v>0.88082901554404147</c:v>
                </c:pt>
                <c:pt idx="25442">
                  <c:v>0.88082901554404147</c:v>
                </c:pt>
                <c:pt idx="25443">
                  <c:v>0.88082901554404147</c:v>
                </c:pt>
                <c:pt idx="25444">
                  <c:v>0.88082901554404147</c:v>
                </c:pt>
                <c:pt idx="25445">
                  <c:v>0.88082901554404147</c:v>
                </c:pt>
                <c:pt idx="25446">
                  <c:v>0.88082901554404147</c:v>
                </c:pt>
                <c:pt idx="25447">
                  <c:v>0.88082901554404147</c:v>
                </c:pt>
                <c:pt idx="25448">
                  <c:v>0.88082901554404147</c:v>
                </c:pt>
                <c:pt idx="25449">
                  <c:v>0.88082901554404147</c:v>
                </c:pt>
                <c:pt idx="25450">
                  <c:v>0.88082901554404147</c:v>
                </c:pt>
                <c:pt idx="25451">
                  <c:v>0.88082901554404147</c:v>
                </c:pt>
                <c:pt idx="25452">
                  <c:v>0.88082901554404147</c:v>
                </c:pt>
                <c:pt idx="25453">
                  <c:v>0.88082901554404147</c:v>
                </c:pt>
                <c:pt idx="25454">
                  <c:v>0.88082901554404147</c:v>
                </c:pt>
                <c:pt idx="25455">
                  <c:v>0.88082901554404147</c:v>
                </c:pt>
                <c:pt idx="25456">
                  <c:v>0.88387686680889965</c:v>
                </c:pt>
                <c:pt idx="25457">
                  <c:v>0.88082901554404147</c:v>
                </c:pt>
                <c:pt idx="25458">
                  <c:v>0.88387686680889965</c:v>
                </c:pt>
                <c:pt idx="25459">
                  <c:v>0.88387686680889965</c:v>
                </c:pt>
                <c:pt idx="25460">
                  <c:v>0.88387686680889965</c:v>
                </c:pt>
                <c:pt idx="25461">
                  <c:v>0.88387686680889965</c:v>
                </c:pt>
                <c:pt idx="25462">
                  <c:v>0.88387686680889965</c:v>
                </c:pt>
                <c:pt idx="25463">
                  <c:v>0.88387686680889965</c:v>
                </c:pt>
                <c:pt idx="25464">
                  <c:v>0.88692471807375806</c:v>
                </c:pt>
                <c:pt idx="25465">
                  <c:v>0.88692471807375806</c:v>
                </c:pt>
                <c:pt idx="25466">
                  <c:v>0.88692471807375806</c:v>
                </c:pt>
                <c:pt idx="25467">
                  <c:v>0.88997256933861624</c:v>
                </c:pt>
                <c:pt idx="25468">
                  <c:v>0.88997256933861624</c:v>
                </c:pt>
                <c:pt idx="25469">
                  <c:v>0.88997256933861624</c:v>
                </c:pt>
                <c:pt idx="25470">
                  <c:v>0.88997256933861624</c:v>
                </c:pt>
                <c:pt idx="25471">
                  <c:v>0.88997256933861624</c:v>
                </c:pt>
                <c:pt idx="25472">
                  <c:v>0.88997256933861624</c:v>
                </c:pt>
                <c:pt idx="25473">
                  <c:v>0.88997256933861624</c:v>
                </c:pt>
                <c:pt idx="25474">
                  <c:v>0.89302042060347453</c:v>
                </c:pt>
                <c:pt idx="25475">
                  <c:v>0.89606827186833282</c:v>
                </c:pt>
                <c:pt idx="25476">
                  <c:v>0.89606827186833282</c:v>
                </c:pt>
                <c:pt idx="25477">
                  <c:v>0.89606827186833282</c:v>
                </c:pt>
                <c:pt idx="25478">
                  <c:v>0.89911612313319111</c:v>
                </c:pt>
                <c:pt idx="25479">
                  <c:v>0.89911612313319111</c:v>
                </c:pt>
                <c:pt idx="25480">
                  <c:v>0.9021639743980493</c:v>
                </c:pt>
                <c:pt idx="25481">
                  <c:v>0.9021639743980493</c:v>
                </c:pt>
                <c:pt idx="25482">
                  <c:v>0.9021639743980493</c:v>
                </c:pt>
                <c:pt idx="25483">
                  <c:v>0.9052118256629077</c:v>
                </c:pt>
                <c:pt idx="25484">
                  <c:v>0.9052118256629077</c:v>
                </c:pt>
                <c:pt idx="25485">
                  <c:v>0.90825967692776588</c:v>
                </c:pt>
                <c:pt idx="25486">
                  <c:v>0.90825967692776588</c:v>
                </c:pt>
                <c:pt idx="25487">
                  <c:v>0.90825967692776588</c:v>
                </c:pt>
                <c:pt idx="25488">
                  <c:v>0.91130752819262417</c:v>
                </c:pt>
                <c:pt idx="25489">
                  <c:v>0.91130752819262417</c:v>
                </c:pt>
                <c:pt idx="25490">
                  <c:v>0.91435537945748246</c:v>
                </c:pt>
                <c:pt idx="25491">
                  <c:v>0.91740323072234065</c:v>
                </c:pt>
                <c:pt idx="25492">
                  <c:v>0.91740323072234065</c:v>
                </c:pt>
                <c:pt idx="25493">
                  <c:v>0.91740323072234065</c:v>
                </c:pt>
                <c:pt idx="25494">
                  <c:v>0.92045108198719894</c:v>
                </c:pt>
                <c:pt idx="25495">
                  <c:v>0.92349893325205723</c:v>
                </c:pt>
                <c:pt idx="25496">
                  <c:v>0.92349893325205723</c:v>
                </c:pt>
                <c:pt idx="25497">
                  <c:v>0.92654678451691552</c:v>
                </c:pt>
                <c:pt idx="25498">
                  <c:v>0.92654678451691552</c:v>
                </c:pt>
                <c:pt idx="25499">
                  <c:v>0.9295946357817737</c:v>
                </c:pt>
                <c:pt idx="25500">
                  <c:v>0.9295946357817737</c:v>
                </c:pt>
                <c:pt idx="25501">
                  <c:v>0.93264248704663211</c:v>
                </c:pt>
                <c:pt idx="25502">
                  <c:v>0.93264248704663211</c:v>
                </c:pt>
                <c:pt idx="25503">
                  <c:v>0.93264248704663211</c:v>
                </c:pt>
                <c:pt idx="25504">
                  <c:v>0.93569033831149029</c:v>
                </c:pt>
                <c:pt idx="25505">
                  <c:v>0.93569033831149029</c:v>
                </c:pt>
                <c:pt idx="25506">
                  <c:v>0.93873818957634869</c:v>
                </c:pt>
                <c:pt idx="25507">
                  <c:v>0.93873818957634869</c:v>
                </c:pt>
                <c:pt idx="25508">
                  <c:v>0.94178604084120687</c:v>
                </c:pt>
                <c:pt idx="25509">
                  <c:v>0.94178604084120687</c:v>
                </c:pt>
                <c:pt idx="25510">
                  <c:v>0.94178604084120687</c:v>
                </c:pt>
                <c:pt idx="25511">
                  <c:v>0.94483389210606517</c:v>
                </c:pt>
                <c:pt idx="25512">
                  <c:v>0.94483389210606517</c:v>
                </c:pt>
                <c:pt idx="25513">
                  <c:v>0.94483389210606517</c:v>
                </c:pt>
                <c:pt idx="25514">
                  <c:v>0.94788174337092346</c:v>
                </c:pt>
                <c:pt idx="25515">
                  <c:v>0.94788174337092346</c:v>
                </c:pt>
                <c:pt idx="25516">
                  <c:v>0.95092959463578175</c:v>
                </c:pt>
                <c:pt idx="25517">
                  <c:v>0.95092959463578175</c:v>
                </c:pt>
                <c:pt idx="25518">
                  <c:v>0.95092959463578175</c:v>
                </c:pt>
                <c:pt idx="25519">
                  <c:v>0.95397744590063993</c:v>
                </c:pt>
                <c:pt idx="25520">
                  <c:v>0.95397744590063993</c:v>
                </c:pt>
                <c:pt idx="25521">
                  <c:v>0.95397744590063993</c:v>
                </c:pt>
                <c:pt idx="25522">
                  <c:v>0.95702529716549833</c:v>
                </c:pt>
                <c:pt idx="25523">
                  <c:v>0.95702529716549833</c:v>
                </c:pt>
                <c:pt idx="25524">
                  <c:v>0.95702529716549833</c:v>
                </c:pt>
                <c:pt idx="25525">
                  <c:v>0.95702529716549833</c:v>
                </c:pt>
                <c:pt idx="25526">
                  <c:v>0.96007314843035652</c:v>
                </c:pt>
                <c:pt idx="25527">
                  <c:v>0.96007314843035652</c:v>
                </c:pt>
                <c:pt idx="25528">
                  <c:v>0.96007314843035652</c:v>
                </c:pt>
                <c:pt idx="25529">
                  <c:v>0.96007314843035652</c:v>
                </c:pt>
                <c:pt idx="25530">
                  <c:v>0.96312099969521492</c:v>
                </c:pt>
                <c:pt idx="25531">
                  <c:v>0.96312099969521492</c:v>
                </c:pt>
                <c:pt idx="25532">
                  <c:v>0.96312099969521492</c:v>
                </c:pt>
                <c:pt idx="25533">
                  <c:v>0.96312099969521492</c:v>
                </c:pt>
                <c:pt idx="25534">
                  <c:v>0.96312099969521492</c:v>
                </c:pt>
                <c:pt idx="25535">
                  <c:v>0.96312099969521492</c:v>
                </c:pt>
                <c:pt idx="25536">
                  <c:v>0.96312099969521492</c:v>
                </c:pt>
                <c:pt idx="25537">
                  <c:v>0.9661688509600731</c:v>
                </c:pt>
                <c:pt idx="25538">
                  <c:v>0.9661688509600731</c:v>
                </c:pt>
                <c:pt idx="25539">
                  <c:v>0.9661688509600731</c:v>
                </c:pt>
                <c:pt idx="25540">
                  <c:v>0.9661688509600731</c:v>
                </c:pt>
                <c:pt idx="25541">
                  <c:v>0.9661688509600731</c:v>
                </c:pt>
                <c:pt idx="25542">
                  <c:v>0.9661688509600731</c:v>
                </c:pt>
                <c:pt idx="25543">
                  <c:v>0.9661688509600731</c:v>
                </c:pt>
                <c:pt idx="25544">
                  <c:v>0.9661688509600731</c:v>
                </c:pt>
                <c:pt idx="25545">
                  <c:v>0.9661688509600731</c:v>
                </c:pt>
                <c:pt idx="25546">
                  <c:v>0.9661688509600731</c:v>
                </c:pt>
                <c:pt idx="25547">
                  <c:v>0.9661688509600731</c:v>
                </c:pt>
                <c:pt idx="25548">
                  <c:v>0.9661688509600731</c:v>
                </c:pt>
                <c:pt idx="25549">
                  <c:v>0.96921670222493139</c:v>
                </c:pt>
                <c:pt idx="25550">
                  <c:v>0.96921670222493139</c:v>
                </c:pt>
                <c:pt idx="25551">
                  <c:v>0.96921670222493139</c:v>
                </c:pt>
                <c:pt idx="25552">
                  <c:v>0.96921670222493139</c:v>
                </c:pt>
                <c:pt idx="25553">
                  <c:v>0.9661688509600731</c:v>
                </c:pt>
                <c:pt idx="25554">
                  <c:v>0.9661688509600731</c:v>
                </c:pt>
                <c:pt idx="25555">
                  <c:v>0.9661688509600731</c:v>
                </c:pt>
                <c:pt idx="25556">
                  <c:v>0.9661688509600731</c:v>
                </c:pt>
                <c:pt idx="25557">
                  <c:v>0.9661688509600731</c:v>
                </c:pt>
                <c:pt idx="25558">
                  <c:v>0.9661688509600731</c:v>
                </c:pt>
                <c:pt idx="25559">
                  <c:v>0.9661688509600731</c:v>
                </c:pt>
                <c:pt idx="25560">
                  <c:v>0.9661688509600731</c:v>
                </c:pt>
                <c:pt idx="25561">
                  <c:v>0.9661688509600731</c:v>
                </c:pt>
                <c:pt idx="25562">
                  <c:v>0.9661688509600731</c:v>
                </c:pt>
                <c:pt idx="25563">
                  <c:v>0.9661688509600731</c:v>
                </c:pt>
                <c:pt idx="25564">
                  <c:v>0.9661688509600731</c:v>
                </c:pt>
                <c:pt idx="25565">
                  <c:v>0.9661688509600731</c:v>
                </c:pt>
                <c:pt idx="25566">
                  <c:v>0.96312099969521492</c:v>
                </c:pt>
                <c:pt idx="25567">
                  <c:v>0.96312099969521492</c:v>
                </c:pt>
                <c:pt idx="25568">
                  <c:v>0.96312099969521492</c:v>
                </c:pt>
                <c:pt idx="25569">
                  <c:v>0.96312099969521492</c:v>
                </c:pt>
                <c:pt idx="25570">
                  <c:v>0.96312099969521492</c:v>
                </c:pt>
                <c:pt idx="25571">
                  <c:v>0.96312099969521492</c:v>
                </c:pt>
                <c:pt idx="25572">
                  <c:v>0.96007314843035652</c:v>
                </c:pt>
                <c:pt idx="25573">
                  <c:v>0.96007314843035652</c:v>
                </c:pt>
                <c:pt idx="25574">
                  <c:v>0.96007314843035652</c:v>
                </c:pt>
                <c:pt idx="25575">
                  <c:v>0.96007314843035652</c:v>
                </c:pt>
                <c:pt idx="25576">
                  <c:v>0.96007314843035652</c:v>
                </c:pt>
                <c:pt idx="25577">
                  <c:v>0.96007314843035652</c:v>
                </c:pt>
                <c:pt idx="25578">
                  <c:v>0.96007314843035652</c:v>
                </c:pt>
                <c:pt idx="25579">
                  <c:v>0.96007314843035652</c:v>
                </c:pt>
                <c:pt idx="25580">
                  <c:v>0.95702529716549833</c:v>
                </c:pt>
                <c:pt idx="25581">
                  <c:v>0.95702529716549833</c:v>
                </c:pt>
                <c:pt idx="25582">
                  <c:v>0.95702529716549833</c:v>
                </c:pt>
                <c:pt idx="25583">
                  <c:v>0.95702529716549833</c:v>
                </c:pt>
                <c:pt idx="25584">
                  <c:v>0.95702529716549833</c:v>
                </c:pt>
                <c:pt idx="25585">
                  <c:v>0.95397744590063993</c:v>
                </c:pt>
                <c:pt idx="25586">
                  <c:v>0.95397744590063993</c:v>
                </c:pt>
                <c:pt idx="25587">
                  <c:v>0.95397744590063993</c:v>
                </c:pt>
                <c:pt idx="25588">
                  <c:v>0.95397744590063993</c:v>
                </c:pt>
                <c:pt idx="25589">
                  <c:v>0.95397744590063993</c:v>
                </c:pt>
                <c:pt idx="25590">
                  <c:v>0.95397744590063993</c:v>
                </c:pt>
                <c:pt idx="25591">
                  <c:v>0.95092959463578175</c:v>
                </c:pt>
                <c:pt idx="25592">
                  <c:v>0.95092959463578175</c:v>
                </c:pt>
                <c:pt idx="25593">
                  <c:v>0.95092959463578175</c:v>
                </c:pt>
                <c:pt idx="25594">
                  <c:v>0.95092959463578175</c:v>
                </c:pt>
                <c:pt idx="25595">
                  <c:v>0.94788174337092346</c:v>
                </c:pt>
                <c:pt idx="25596">
                  <c:v>0.95092959463578175</c:v>
                </c:pt>
                <c:pt idx="25597">
                  <c:v>0.94788174337092346</c:v>
                </c:pt>
                <c:pt idx="25598">
                  <c:v>0.94788174337092346</c:v>
                </c:pt>
                <c:pt idx="25599">
                  <c:v>0.94788174337092346</c:v>
                </c:pt>
                <c:pt idx="25600">
                  <c:v>0.94483389210606517</c:v>
                </c:pt>
                <c:pt idx="25601">
                  <c:v>0.94483389210606517</c:v>
                </c:pt>
                <c:pt idx="25602">
                  <c:v>0.94483389210606517</c:v>
                </c:pt>
                <c:pt idx="25603">
                  <c:v>0.94483389210606517</c:v>
                </c:pt>
                <c:pt idx="25604">
                  <c:v>0.94483389210606517</c:v>
                </c:pt>
                <c:pt idx="25605">
                  <c:v>0.94483389210606517</c:v>
                </c:pt>
                <c:pt idx="25606">
                  <c:v>0.94483389210606517</c:v>
                </c:pt>
                <c:pt idx="25607">
                  <c:v>0.94178604084120687</c:v>
                </c:pt>
                <c:pt idx="25608">
                  <c:v>0.94178604084120687</c:v>
                </c:pt>
                <c:pt idx="25609">
                  <c:v>0.94178604084120687</c:v>
                </c:pt>
                <c:pt idx="25610">
                  <c:v>0.94178604084120687</c:v>
                </c:pt>
                <c:pt idx="25611">
                  <c:v>0.93873818957634869</c:v>
                </c:pt>
                <c:pt idx="25612">
                  <c:v>0.93873818957634869</c:v>
                </c:pt>
                <c:pt idx="25613">
                  <c:v>0.93873818957634869</c:v>
                </c:pt>
                <c:pt idx="25614">
                  <c:v>0.93873818957634869</c:v>
                </c:pt>
                <c:pt idx="25615">
                  <c:v>0.93873818957634869</c:v>
                </c:pt>
                <c:pt idx="25616">
                  <c:v>0.93569033831149029</c:v>
                </c:pt>
                <c:pt idx="25617">
                  <c:v>0.93569033831149029</c:v>
                </c:pt>
                <c:pt idx="25618">
                  <c:v>0.93569033831149029</c:v>
                </c:pt>
                <c:pt idx="25619">
                  <c:v>0.93569033831149029</c:v>
                </c:pt>
                <c:pt idx="25620">
                  <c:v>0.93264248704663211</c:v>
                </c:pt>
                <c:pt idx="25621">
                  <c:v>0.93264248704663211</c:v>
                </c:pt>
                <c:pt idx="25622">
                  <c:v>0.9295946357817737</c:v>
                </c:pt>
                <c:pt idx="25623">
                  <c:v>0.9295946357817737</c:v>
                </c:pt>
                <c:pt idx="25624">
                  <c:v>0.9295946357817737</c:v>
                </c:pt>
                <c:pt idx="25625">
                  <c:v>0.9295946357817737</c:v>
                </c:pt>
                <c:pt idx="25626">
                  <c:v>0.92654678451691552</c:v>
                </c:pt>
                <c:pt idx="25627">
                  <c:v>0.92654678451691552</c:v>
                </c:pt>
                <c:pt idx="25628">
                  <c:v>0.92654678451691552</c:v>
                </c:pt>
                <c:pt idx="25629">
                  <c:v>0.92654678451691552</c:v>
                </c:pt>
                <c:pt idx="25630">
                  <c:v>0.92349893325205723</c:v>
                </c:pt>
                <c:pt idx="25631">
                  <c:v>0.92654678451691552</c:v>
                </c:pt>
                <c:pt idx="25632">
                  <c:v>0.92349893325205723</c:v>
                </c:pt>
                <c:pt idx="25633">
                  <c:v>0.92349893325205723</c:v>
                </c:pt>
                <c:pt idx="25634">
                  <c:v>0.92349893325205723</c:v>
                </c:pt>
                <c:pt idx="25635">
                  <c:v>0.92045108198719894</c:v>
                </c:pt>
                <c:pt idx="25636">
                  <c:v>0.92045108198719894</c:v>
                </c:pt>
                <c:pt idx="25637">
                  <c:v>0.92045108198719894</c:v>
                </c:pt>
                <c:pt idx="25638">
                  <c:v>0.92045108198719894</c:v>
                </c:pt>
                <c:pt idx="25639">
                  <c:v>0.92045108198719894</c:v>
                </c:pt>
                <c:pt idx="25640">
                  <c:v>0.91740323072234065</c:v>
                </c:pt>
                <c:pt idx="25641">
                  <c:v>0.91740323072234065</c:v>
                </c:pt>
                <c:pt idx="25642">
                  <c:v>0.91740323072234065</c:v>
                </c:pt>
                <c:pt idx="25643">
                  <c:v>0.91740323072234065</c:v>
                </c:pt>
                <c:pt idx="25644">
                  <c:v>0.91435537945748246</c:v>
                </c:pt>
                <c:pt idx="25645">
                  <c:v>0.91435537945748246</c:v>
                </c:pt>
                <c:pt idx="25646">
                  <c:v>0.91435537945748246</c:v>
                </c:pt>
                <c:pt idx="25647">
                  <c:v>0.91435537945748246</c:v>
                </c:pt>
                <c:pt idx="25648">
                  <c:v>0.91435537945748246</c:v>
                </c:pt>
                <c:pt idx="25649">
                  <c:v>0.91435537945748246</c:v>
                </c:pt>
                <c:pt idx="25650">
                  <c:v>0.91130752819262417</c:v>
                </c:pt>
                <c:pt idx="25651">
                  <c:v>0.91130752819262417</c:v>
                </c:pt>
                <c:pt idx="25652">
                  <c:v>0.91130752819262417</c:v>
                </c:pt>
                <c:pt idx="25653">
                  <c:v>0.91130752819262417</c:v>
                </c:pt>
                <c:pt idx="25654">
                  <c:v>0.91130752819262417</c:v>
                </c:pt>
                <c:pt idx="25655">
                  <c:v>0.91130752819262417</c:v>
                </c:pt>
                <c:pt idx="25656">
                  <c:v>0.91130752819262417</c:v>
                </c:pt>
                <c:pt idx="25657">
                  <c:v>0.90825967692776588</c:v>
                </c:pt>
                <c:pt idx="25658">
                  <c:v>0.91130752819262417</c:v>
                </c:pt>
                <c:pt idx="25659">
                  <c:v>0.90825967692776588</c:v>
                </c:pt>
                <c:pt idx="25660">
                  <c:v>0.90825967692776588</c:v>
                </c:pt>
                <c:pt idx="25661">
                  <c:v>0.9052118256629077</c:v>
                </c:pt>
                <c:pt idx="25662">
                  <c:v>0.9052118256629077</c:v>
                </c:pt>
                <c:pt idx="25663">
                  <c:v>0.9052118256629077</c:v>
                </c:pt>
                <c:pt idx="25664">
                  <c:v>0.9021639743980493</c:v>
                </c:pt>
                <c:pt idx="25665">
                  <c:v>0.9052118256629077</c:v>
                </c:pt>
                <c:pt idx="25666">
                  <c:v>0.9052118256629077</c:v>
                </c:pt>
                <c:pt idx="25667">
                  <c:v>0.9052118256629077</c:v>
                </c:pt>
                <c:pt idx="25668">
                  <c:v>0.9021639743980493</c:v>
                </c:pt>
                <c:pt idx="25669">
                  <c:v>0.89911612313319111</c:v>
                </c:pt>
                <c:pt idx="25670">
                  <c:v>0.89911612313319111</c:v>
                </c:pt>
                <c:pt idx="25671">
                  <c:v>0.89911612313319111</c:v>
                </c:pt>
                <c:pt idx="25672">
                  <c:v>0.89911612313319111</c:v>
                </c:pt>
                <c:pt idx="25673">
                  <c:v>0.89911612313319111</c:v>
                </c:pt>
                <c:pt idx="25674">
                  <c:v>0.89911612313319111</c:v>
                </c:pt>
                <c:pt idx="25675">
                  <c:v>0.89606827186833282</c:v>
                </c:pt>
                <c:pt idx="25676">
                  <c:v>0.89606827186833282</c:v>
                </c:pt>
                <c:pt idx="25677">
                  <c:v>0.89606827186833282</c:v>
                </c:pt>
                <c:pt idx="25678">
                  <c:v>0.89606827186833282</c:v>
                </c:pt>
                <c:pt idx="25679">
                  <c:v>0.89606827186833282</c:v>
                </c:pt>
                <c:pt idx="25680">
                  <c:v>0.89302042060347453</c:v>
                </c:pt>
                <c:pt idx="25681">
                  <c:v>0.89606827186833282</c:v>
                </c:pt>
                <c:pt idx="25682">
                  <c:v>0.89302042060347453</c:v>
                </c:pt>
                <c:pt idx="25683">
                  <c:v>0.89302042060347453</c:v>
                </c:pt>
                <c:pt idx="25684">
                  <c:v>0.89302042060347453</c:v>
                </c:pt>
                <c:pt idx="25685">
                  <c:v>0.89302042060347453</c:v>
                </c:pt>
                <c:pt idx="25686">
                  <c:v>0.89302042060347453</c:v>
                </c:pt>
                <c:pt idx="25687">
                  <c:v>0.88997256933861624</c:v>
                </c:pt>
                <c:pt idx="25688">
                  <c:v>0.88997256933861624</c:v>
                </c:pt>
                <c:pt idx="25689">
                  <c:v>0.88997256933861624</c:v>
                </c:pt>
                <c:pt idx="25690">
                  <c:v>0.89302042060347453</c:v>
                </c:pt>
                <c:pt idx="25691">
                  <c:v>0.88997256933861624</c:v>
                </c:pt>
                <c:pt idx="25692">
                  <c:v>0.89302042060347453</c:v>
                </c:pt>
                <c:pt idx="25693">
                  <c:v>0.88997256933861624</c:v>
                </c:pt>
                <c:pt idx="25694">
                  <c:v>0.88997256933861624</c:v>
                </c:pt>
                <c:pt idx="25695">
                  <c:v>0.88997256933861624</c:v>
                </c:pt>
                <c:pt idx="25696">
                  <c:v>0.88997256933861624</c:v>
                </c:pt>
                <c:pt idx="25697">
                  <c:v>0.88997256933861624</c:v>
                </c:pt>
                <c:pt idx="25698">
                  <c:v>0.88997256933861624</c:v>
                </c:pt>
                <c:pt idx="25699">
                  <c:v>0.88692471807375806</c:v>
                </c:pt>
                <c:pt idx="25700">
                  <c:v>0.88692471807375806</c:v>
                </c:pt>
                <c:pt idx="25701">
                  <c:v>0.88692471807375806</c:v>
                </c:pt>
                <c:pt idx="25702">
                  <c:v>0.88692471807375806</c:v>
                </c:pt>
                <c:pt idx="25703">
                  <c:v>0.88692471807375806</c:v>
                </c:pt>
                <c:pt idx="25704">
                  <c:v>0.88692471807375806</c:v>
                </c:pt>
                <c:pt idx="25705">
                  <c:v>0.88692471807375806</c:v>
                </c:pt>
                <c:pt idx="25706">
                  <c:v>0.88692471807375806</c:v>
                </c:pt>
                <c:pt idx="25707">
                  <c:v>0.88692471807375806</c:v>
                </c:pt>
                <c:pt idx="25708">
                  <c:v>0.88692471807375806</c:v>
                </c:pt>
                <c:pt idx="25709">
                  <c:v>0.88692471807375806</c:v>
                </c:pt>
                <c:pt idx="25710">
                  <c:v>0.88692471807375806</c:v>
                </c:pt>
                <c:pt idx="25711">
                  <c:v>0.88692471807375806</c:v>
                </c:pt>
                <c:pt idx="25712">
                  <c:v>0.88692471807375806</c:v>
                </c:pt>
                <c:pt idx="25713">
                  <c:v>0.88692471807375806</c:v>
                </c:pt>
                <c:pt idx="25714">
                  <c:v>0.88387686680889965</c:v>
                </c:pt>
                <c:pt idx="25715">
                  <c:v>0.88387686680889965</c:v>
                </c:pt>
                <c:pt idx="25716">
                  <c:v>0.88692471807375806</c:v>
                </c:pt>
                <c:pt idx="25717">
                  <c:v>0.88692471807375806</c:v>
                </c:pt>
                <c:pt idx="25718">
                  <c:v>0.88692471807375806</c:v>
                </c:pt>
                <c:pt idx="25719">
                  <c:v>0.88692471807375806</c:v>
                </c:pt>
                <c:pt idx="25720">
                  <c:v>0.88692471807375806</c:v>
                </c:pt>
                <c:pt idx="25721">
                  <c:v>0.88692471807375806</c:v>
                </c:pt>
                <c:pt idx="25722">
                  <c:v>0.88387686680889965</c:v>
                </c:pt>
                <c:pt idx="25723">
                  <c:v>0.88692471807375806</c:v>
                </c:pt>
                <c:pt idx="25724">
                  <c:v>0.88692471807375806</c:v>
                </c:pt>
                <c:pt idx="25725">
                  <c:v>0.88387686680889965</c:v>
                </c:pt>
                <c:pt idx="25726">
                  <c:v>0.88387686680889965</c:v>
                </c:pt>
                <c:pt idx="25727">
                  <c:v>0.88387686680889965</c:v>
                </c:pt>
                <c:pt idx="25728">
                  <c:v>0.88387686680889965</c:v>
                </c:pt>
                <c:pt idx="25729">
                  <c:v>0.88387686680889965</c:v>
                </c:pt>
                <c:pt idx="25730">
                  <c:v>0.88387686680889965</c:v>
                </c:pt>
                <c:pt idx="25731">
                  <c:v>0.88387686680889965</c:v>
                </c:pt>
                <c:pt idx="25732">
                  <c:v>0.88387686680889965</c:v>
                </c:pt>
                <c:pt idx="25733">
                  <c:v>0.88387686680889965</c:v>
                </c:pt>
                <c:pt idx="25734">
                  <c:v>0.88387686680889965</c:v>
                </c:pt>
                <c:pt idx="25735">
                  <c:v>0.88692471807375806</c:v>
                </c:pt>
                <c:pt idx="25736">
                  <c:v>0.88692471807375806</c:v>
                </c:pt>
                <c:pt idx="25737">
                  <c:v>0.88692471807375806</c:v>
                </c:pt>
                <c:pt idx="25738">
                  <c:v>0.88387686680889965</c:v>
                </c:pt>
                <c:pt idx="25739">
                  <c:v>0.88692471807375806</c:v>
                </c:pt>
                <c:pt idx="25740">
                  <c:v>0.88692471807375806</c:v>
                </c:pt>
                <c:pt idx="25741">
                  <c:v>0.88692471807375806</c:v>
                </c:pt>
                <c:pt idx="25742">
                  <c:v>0.88692471807375806</c:v>
                </c:pt>
                <c:pt idx="25743">
                  <c:v>0.88692471807375806</c:v>
                </c:pt>
                <c:pt idx="25744">
                  <c:v>0.88692471807375806</c:v>
                </c:pt>
                <c:pt idx="25745">
                  <c:v>0.88692471807375806</c:v>
                </c:pt>
                <c:pt idx="25746">
                  <c:v>0.88692471807375806</c:v>
                </c:pt>
                <c:pt idx="25747">
                  <c:v>0.88997256933861624</c:v>
                </c:pt>
                <c:pt idx="25748">
                  <c:v>0.88997256933861624</c:v>
                </c:pt>
                <c:pt idx="25749">
                  <c:v>0.88997256933861624</c:v>
                </c:pt>
                <c:pt idx="25750">
                  <c:v>0.88997256933861624</c:v>
                </c:pt>
                <c:pt idx="25751">
                  <c:v>0.88997256933861624</c:v>
                </c:pt>
                <c:pt idx="25752">
                  <c:v>0.89302042060347453</c:v>
                </c:pt>
                <c:pt idx="25753">
                  <c:v>0.89302042060347453</c:v>
                </c:pt>
                <c:pt idx="25754">
                  <c:v>0.89302042060347453</c:v>
                </c:pt>
                <c:pt idx="25755">
                  <c:v>0.89302042060347453</c:v>
                </c:pt>
                <c:pt idx="25756">
                  <c:v>0.89302042060347453</c:v>
                </c:pt>
                <c:pt idx="25757">
                  <c:v>0.89302042060347453</c:v>
                </c:pt>
                <c:pt idx="25758">
                  <c:v>0.89606827186833282</c:v>
                </c:pt>
                <c:pt idx="25759">
                  <c:v>0.89911612313319111</c:v>
                </c:pt>
                <c:pt idx="25760">
                  <c:v>0.89606827186833282</c:v>
                </c:pt>
                <c:pt idx="25761">
                  <c:v>0.89606827186833282</c:v>
                </c:pt>
                <c:pt idx="25762">
                  <c:v>0.89911612313319111</c:v>
                </c:pt>
                <c:pt idx="25763">
                  <c:v>0.89911612313319111</c:v>
                </c:pt>
                <c:pt idx="25764">
                  <c:v>0.89911612313319111</c:v>
                </c:pt>
                <c:pt idx="25765">
                  <c:v>0.9021639743980493</c:v>
                </c:pt>
                <c:pt idx="25766">
                  <c:v>0.9021639743980493</c:v>
                </c:pt>
                <c:pt idx="25767">
                  <c:v>0.9021639743980493</c:v>
                </c:pt>
                <c:pt idx="25768">
                  <c:v>0.9052118256629077</c:v>
                </c:pt>
                <c:pt idx="25769">
                  <c:v>0.9052118256629077</c:v>
                </c:pt>
                <c:pt idx="25770">
                  <c:v>0.9052118256629077</c:v>
                </c:pt>
                <c:pt idx="25771">
                  <c:v>0.90825967692776588</c:v>
                </c:pt>
                <c:pt idx="25772">
                  <c:v>0.90825967692776588</c:v>
                </c:pt>
                <c:pt idx="25773">
                  <c:v>0.91130752819262417</c:v>
                </c:pt>
                <c:pt idx="25774">
                  <c:v>0.91130752819262417</c:v>
                </c:pt>
                <c:pt idx="25775">
                  <c:v>0.91435537945748246</c:v>
                </c:pt>
                <c:pt idx="25776">
                  <c:v>0.91435537945748246</c:v>
                </c:pt>
                <c:pt idx="25777">
                  <c:v>0.91740323072234065</c:v>
                </c:pt>
                <c:pt idx="25778">
                  <c:v>0.91740323072234065</c:v>
                </c:pt>
                <c:pt idx="25779">
                  <c:v>0.91740323072234065</c:v>
                </c:pt>
                <c:pt idx="25780">
                  <c:v>0.91740323072234065</c:v>
                </c:pt>
                <c:pt idx="25781">
                  <c:v>0.92045108198719894</c:v>
                </c:pt>
                <c:pt idx="25782">
                  <c:v>0.92349893325205723</c:v>
                </c:pt>
                <c:pt idx="25783">
                  <c:v>0.92349893325205723</c:v>
                </c:pt>
                <c:pt idx="25784">
                  <c:v>0.92349893325205723</c:v>
                </c:pt>
                <c:pt idx="25785">
                  <c:v>0.92654678451691552</c:v>
                </c:pt>
                <c:pt idx="25786">
                  <c:v>0.9295946357817737</c:v>
                </c:pt>
                <c:pt idx="25787">
                  <c:v>0.9295946357817737</c:v>
                </c:pt>
                <c:pt idx="25788">
                  <c:v>0.9295946357817737</c:v>
                </c:pt>
                <c:pt idx="25789">
                  <c:v>0.9295946357817737</c:v>
                </c:pt>
                <c:pt idx="25790">
                  <c:v>0.93264248704663211</c:v>
                </c:pt>
                <c:pt idx="25791">
                  <c:v>0.93264248704663211</c:v>
                </c:pt>
                <c:pt idx="25792">
                  <c:v>0.93569033831149029</c:v>
                </c:pt>
                <c:pt idx="25793">
                  <c:v>0.93569033831149029</c:v>
                </c:pt>
                <c:pt idx="25794">
                  <c:v>0.93873818957634869</c:v>
                </c:pt>
                <c:pt idx="25795">
                  <c:v>0.93873818957634869</c:v>
                </c:pt>
                <c:pt idx="25796">
                  <c:v>0.94178604084120687</c:v>
                </c:pt>
                <c:pt idx="25797">
                  <c:v>0.94178604084120687</c:v>
                </c:pt>
                <c:pt idx="25798">
                  <c:v>0.94483389210606517</c:v>
                </c:pt>
                <c:pt idx="25799">
                  <c:v>0.94483389210606517</c:v>
                </c:pt>
                <c:pt idx="25800">
                  <c:v>0.94483389210606517</c:v>
                </c:pt>
                <c:pt idx="25801">
                  <c:v>0.94788174337092346</c:v>
                </c:pt>
                <c:pt idx="25802">
                  <c:v>0.94788174337092346</c:v>
                </c:pt>
                <c:pt idx="25803">
                  <c:v>0.95092959463578175</c:v>
                </c:pt>
                <c:pt idx="25804">
                  <c:v>0.95092959463578175</c:v>
                </c:pt>
                <c:pt idx="25805">
                  <c:v>0.95092959463578175</c:v>
                </c:pt>
                <c:pt idx="25806">
                  <c:v>0.95092959463578175</c:v>
                </c:pt>
                <c:pt idx="25807">
                  <c:v>0.95397744590063993</c:v>
                </c:pt>
                <c:pt idx="25808">
                  <c:v>0.95397744590063993</c:v>
                </c:pt>
                <c:pt idx="25809">
                  <c:v>0.95397744590063993</c:v>
                </c:pt>
                <c:pt idx="25810">
                  <c:v>0.95702529716549833</c:v>
                </c:pt>
                <c:pt idx="25811">
                  <c:v>0.95397744590063993</c:v>
                </c:pt>
                <c:pt idx="25812">
                  <c:v>0.95702529716549833</c:v>
                </c:pt>
                <c:pt idx="25813">
                  <c:v>0.95702529716549833</c:v>
                </c:pt>
                <c:pt idx="25814">
                  <c:v>0.95702529716549833</c:v>
                </c:pt>
                <c:pt idx="25815">
                  <c:v>0.96007314843035652</c:v>
                </c:pt>
                <c:pt idx="25816">
                  <c:v>0.96007314843035652</c:v>
                </c:pt>
                <c:pt idx="25817">
                  <c:v>0.96007314843035652</c:v>
                </c:pt>
                <c:pt idx="25818">
                  <c:v>0.96312099969521492</c:v>
                </c:pt>
                <c:pt idx="25819">
                  <c:v>0.96007314843035652</c:v>
                </c:pt>
                <c:pt idx="25820">
                  <c:v>0.96312099969521492</c:v>
                </c:pt>
                <c:pt idx="25821">
                  <c:v>0.96007314843035652</c:v>
                </c:pt>
                <c:pt idx="25822">
                  <c:v>0.96312099969521492</c:v>
                </c:pt>
                <c:pt idx="25823">
                  <c:v>0.96312099969521492</c:v>
                </c:pt>
                <c:pt idx="25824">
                  <c:v>0.96312099969521492</c:v>
                </c:pt>
                <c:pt idx="25825">
                  <c:v>0.9661688509600731</c:v>
                </c:pt>
                <c:pt idx="25826">
                  <c:v>0.9661688509600731</c:v>
                </c:pt>
                <c:pt idx="25827">
                  <c:v>0.9661688509600731</c:v>
                </c:pt>
                <c:pt idx="25828">
                  <c:v>0.9661688509600731</c:v>
                </c:pt>
                <c:pt idx="25829">
                  <c:v>0.9661688509600731</c:v>
                </c:pt>
                <c:pt idx="25830">
                  <c:v>0.9661688509600731</c:v>
                </c:pt>
                <c:pt idx="25831">
                  <c:v>0.9661688509600731</c:v>
                </c:pt>
                <c:pt idx="25832">
                  <c:v>0.9661688509600731</c:v>
                </c:pt>
                <c:pt idx="25833">
                  <c:v>0.9661688509600731</c:v>
                </c:pt>
                <c:pt idx="25834">
                  <c:v>0.9661688509600731</c:v>
                </c:pt>
                <c:pt idx="25835">
                  <c:v>0.9661688509600731</c:v>
                </c:pt>
                <c:pt idx="25836">
                  <c:v>0.9661688509600731</c:v>
                </c:pt>
                <c:pt idx="25837">
                  <c:v>0.9661688509600731</c:v>
                </c:pt>
                <c:pt idx="25838">
                  <c:v>0.96921670222493139</c:v>
                </c:pt>
                <c:pt idx="25839">
                  <c:v>0.9661688509600731</c:v>
                </c:pt>
                <c:pt idx="25840">
                  <c:v>0.9661688509600731</c:v>
                </c:pt>
                <c:pt idx="25841">
                  <c:v>0.9661688509600731</c:v>
                </c:pt>
                <c:pt idx="25842">
                  <c:v>0.9661688509600731</c:v>
                </c:pt>
                <c:pt idx="25843">
                  <c:v>0.96312099969521492</c:v>
                </c:pt>
                <c:pt idx="25844">
                  <c:v>0.96312099969521492</c:v>
                </c:pt>
                <c:pt idx="25845">
                  <c:v>0.96312099969521492</c:v>
                </c:pt>
                <c:pt idx="25846">
                  <c:v>0.96312099969521492</c:v>
                </c:pt>
                <c:pt idx="25847">
                  <c:v>0.96312099969521492</c:v>
                </c:pt>
                <c:pt idx="25848">
                  <c:v>0.96312099969521492</c:v>
                </c:pt>
                <c:pt idx="25849">
                  <c:v>0.9661688509600731</c:v>
                </c:pt>
                <c:pt idx="25850">
                  <c:v>0.9661688509600731</c:v>
                </c:pt>
                <c:pt idx="25851">
                  <c:v>0.9661688509600731</c:v>
                </c:pt>
                <c:pt idx="25852">
                  <c:v>0.9661688509600731</c:v>
                </c:pt>
                <c:pt idx="25853">
                  <c:v>0.9661688509600731</c:v>
                </c:pt>
                <c:pt idx="25854">
                  <c:v>0.96312099969521492</c:v>
                </c:pt>
                <c:pt idx="25855">
                  <c:v>0.96312099969521492</c:v>
                </c:pt>
                <c:pt idx="25856">
                  <c:v>0.96312099969521492</c:v>
                </c:pt>
                <c:pt idx="25857">
                  <c:v>0.96312099969521492</c:v>
                </c:pt>
                <c:pt idx="25858">
                  <c:v>0.96007314843035652</c:v>
                </c:pt>
                <c:pt idx="25859">
                  <c:v>0.96312099969521492</c:v>
                </c:pt>
                <c:pt idx="25860">
                  <c:v>0.96312099969521492</c:v>
                </c:pt>
                <c:pt idx="25861">
                  <c:v>0.96007314843035652</c:v>
                </c:pt>
                <c:pt idx="25862">
                  <c:v>0.96007314843035652</c:v>
                </c:pt>
                <c:pt idx="25863">
                  <c:v>0.96007314843035652</c:v>
                </c:pt>
                <c:pt idx="25864">
                  <c:v>0.96007314843035652</c:v>
                </c:pt>
                <c:pt idx="25865">
                  <c:v>0.96007314843035652</c:v>
                </c:pt>
                <c:pt idx="25866">
                  <c:v>0.96007314843035652</c:v>
                </c:pt>
                <c:pt idx="25867">
                  <c:v>0.96007314843035652</c:v>
                </c:pt>
                <c:pt idx="25868">
                  <c:v>0.95702529716549833</c:v>
                </c:pt>
                <c:pt idx="25869">
                  <c:v>0.95702529716549833</c:v>
                </c:pt>
                <c:pt idx="25870">
                  <c:v>0.95702529716549833</c:v>
                </c:pt>
                <c:pt idx="25871">
                  <c:v>0.95702529716549833</c:v>
                </c:pt>
                <c:pt idx="25872">
                  <c:v>0.95702529716549833</c:v>
                </c:pt>
                <c:pt idx="25873">
                  <c:v>0.95397744590063993</c:v>
                </c:pt>
                <c:pt idx="25874">
                  <c:v>0.95397744590063993</c:v>
                </c:pt>
                <c:pt idx="25875">
                  <c:v>0.95702529716549833</c:v>
                </c:pt>
                <c:pt idx="25876">
                  <c:v>0.95397744590063993</c:v>
                </c:pt>
                <c:pt idx="25877">
                  <c:v>0.95397744590063993</c:v>
                </c:pt>
                <c:pt idx="25878">
                  <c:v>0.95092959463578175</c:v>
                </c:pt>
                <c:pt idx="25879">
                  <c:v>0.95092959463578175</c:v>
                </c:pt>
                <c:pt idx="25880">
                  <c:v>0.95092959463578175</c:v>
                </c:pt>
                <c:pt idx="25881">
                  <c:v>0.94788174337092346</c:v>
                </c:pt>
                <c:pt idx="25882">
                  <c:v>0.95092959463578175</c:v>
                </c:pt>
                <c:pt idx="25883">
                  <c:v>0.95092959463578175</c:v>
                </c:pt>
                <c:pt idx="25884">
                  <c:v>0.95092959463578175</c:v>
                </c:pt>
                <c:pt idx="25885">
                  <c:v>0.95092959463578175</c:v>
                </c:pt>
                <c:pt idx="25886">
                  <c:v>0.94788174337092346</c:v>
                </c:pt>
                <c:pt idx="25887">
                  <c:v>0.94788174337092346</c:v>
                </c:pt>
                <c:pt idx="25888">
                  <c:v>0.94483389210606517</c:v>
                </c:pt>
                <c:pt idx="25889">
                  <c:v>0.94483389210606517</c:v>
                </c:pt>
                <c:pt idx="25890">
                  <c:v>0.94483389210606517</c:v>
                </c:pt>
                <c:pt idx="25891">
                  <c:v>0.94483389210606517</c:v>
                </c:pt>
                <c:pt idx="25892">
                  <c:v>0.94483389210606517</c:v>
                </c:pt>
                <c:pt idx="25893">
                  <c:v>0.94178604084120687</c:v>
                </c:pt>
                <c:pt idx="25894">
                  <c:v>0.94178604084120687</c:v>
                </c:pt>
                <c:pt idx="25895">
                  <c:v>0.94178604084120687</c:v>
                </c:pt>
                <c:pt idx="25896">
                  <c:v>0.94178604084120687</c:v>
                </c:pt>
                <c:pt idx="25897">
                  <c:v>0.93873818957634869</c:v>
                </c:pt>
                <c:pt idx="25898">
                  <c:v>0.93873818957634869</c:v>
                </c:pt>
                <c:pt idx="25899">
                  <c:v>0.93873818957634869</c:v>
                </c:pt>
                <c:pt idx="25900">
                  <c:v>0.93873818957634869</c:v>
                </c:pt>
                <c:pt idx="25901">
                  <c:v>0.93873818957634869</c:v>
                </c:pt>
                <c:pt idx="25902">
                  <c:v>0.93873818957634869</c:v>
                </c:pt>
                <c:pt idx="25903">
                  <c:v>0.93569033831149029</c:v>
                </c:pt>
                <c:pt idx="25904">
                  <c:v>0.93569033831149029</c:v>
                </c:pt>
                <c:pt idx="25905">
                  <c:v>0.93264248704663211</c:v>
                </c:pt>
                <c:pt idx="25906">
                  <c:v>0.93264248704663211</c:v>
                </c:pt>
                <c:pt idx="25907">
                  <c:v>0.93569033831149029</c:v>
                </c:pt>
                <c:pt idx="25908">
                  <c:v>0.93264248704663211</c:v>
                </c:pt>
                <c:pt idx="25909">
                  <c:v>0.93264248704663211</c:v>
                </c:pt>
                <c:pt idx="25910">
                  <c:v>0.9295946357817737</c:v>
                </c:pt>
                <c:pt idx="25911">
                  <c:v>0.9295946357817737</c:v>
                </c:pt>
                <c:pt idx="25912">
                  <c:v>0.9295946357817737</c:v>
                </c:pt>
                <c:pt idx="25913">
                  <c:v>0.9295946357817737</c:v>
                </c:pt>
                <c:pt idx="25914">
                  <c:v>0.92654678451691552</c:v>
                </c:pt>
                <c:pt idx="25915">
                  <c:v>0.92654678451691552</c:v>
                </c:pt>
                <c:pt idx="25916">
                  <c:v>0.92654678451691552</c:v>
                </c:pt>
                <c:pt idx="25917">
                  <c:v>0.92654678451691552</c:v>
                </c:pt>
                <c:pt idx="25918">
                  <c:v>0.92654678451691552</c:v>
                </c:pt>
                <c:pt idx="25919">
                  <c:v>0.92654678451691552</c:v>
                </c:pt>
                <c:pt idx="25920">
                  <c:v>0.92654678451691552</c:v>
                </c:pt>
                <c:pt idx="25921">
                  <c:v>0.92349893325205723</c:v>
                </c:pt>
                <c:pt idx="25922">
                  <c:v>0.92349893325205723</c:v>
                </c:pt>
                <c:pt idx="25923">
                  <c:v>0.92349893325205723</c:v>
                </c:pt>
                <c:pt idx="25924">
                  <c:v>0.92349893325205723</c:v>
                </c:pt>
                <c:pt idx="25925">
                  <c:v>0.92045108198719894</c:v>
                </c:pt>
                <c:pt idx="25926">
                  <c:v>0.92045108198719894</c:v>
                </c:pt>
                <c:pt idx="25927">
                  <c:v>0.92045108198719894</c:v>
                </c:pt>
                <c:pt idx="25928">
                  <c:v>0.92045108198719894</c:v>
                </c:pt>
                <c:pt idx="25929">
                  <c:v>0.92045108198719894</c:v>
                </c:pt>
                <c:pt idx="25930">
                  <c:v>0.91740323072234065</c:v>
                </c:pt>
                <c:pt idx="25931">
                  <c:v>0.91740323072234065</c:v>
                </c:pt>
                <c:pt idx="25932">
                  <c:v>0.91740323072234065</c:v>
                </c:pt>
                <c:pt idx="25933">
                  <c:v>0.91435537945748246</c:v>
                </c:pt>
                <c:pt idx="25934">
                  <c:v>0.91435537945748246</c:v>
                </c:pt>
                <c:pt idx="25935">
                  <c:v>0.91435537945748246</c:v>
                </c:pt>
                <c:pt idx="25936">
                  <c:v>0.91130752819262417</c:v>
                </c:pt>
                <c:pt idx="25937">
                  <c:v>0.91130752819262417</c:v>
                </c:pt>
                <c:pt idx="25938">
                  <c:v>0.91130752819262417</c:v>
                </c:pt>
                <c:pt idx="25939">
                  <c:v>0.91130752819262417</c:v>
                </c:pt>
                <c:pt idx="25940">
                  <c:v>0.91130752819262417</c:v>
                </c:pt>
                <c:pt idx="25941">
                  <c:v>0.91130752819262417</c:v>
                </c:pt>
                <c:pt idx="25942">
                  <c:v>0.90825967692776588</c:v>
                </c:pt>
                <c:pt idx="25943">
                  <c:v>0.90825967692776588</c:v>
                </c:pt>
                <c:pt idx="25944">
                  <c:v>0.90825967692776588</c:v>
                </c:pt>
                <c:pt idx="25945">
                  <c:v>0.90825967692776588</c:v>
                </c:pt>
                <c:pt idx="25946">
                  <c:v>0.90825967692776588</c:v>
                </c:pt>
                <c:pt idx="25947">
                  <c:v>0.90825967692776588</c:v>
                </c:pt>
                <c:pt idx="25948">
                  <c:v>0.9052118256629077</c:v>
                </c:pt>
                <c:pt idx="25949">
                  <c:v>0.9052118256629077</c:v>
                </c:pt>
                <c:pt idx="25950">
                  <c:v>0.9052118256629077</c:v>
                </c:pt>
                <c:pt idx="25951">
                  <c:v>0.9021639743980493</c:v>
                </c:pt>
                <c:pt idx="25952">
                  <c:v>0.9021639743980493</c:v>
                </c:pt>
                <c:pt idx="25953">
                  <c:v>0.9021639743980493</c:v>
                </c:pt>
                <c:pt idx="25954">
                  <c:v>0.9021639743980493</c:v>
                </c:pt>
                <c:pt idx="25955">
                  <c:v>0.9021639743980493</c:v>
                </c:pt>
                <c:pt idx="25956">
                  <c:v>0.9021639743980493</c:v>
                </c:pt>
                <c:pt idx="25957">
                  <c:v>0.9021639743980493</c:v>
                </c:pt>
                <c:pt idx="25958">
                  <c:v>0.89911612313319111</c:v>
                </c:pt>
                <c:pt idx="25959">
                  <c:v>0.89911612313319111</c:v>
                </c:pt>
                <c:pt idx="25960">
                  <c:v>0.89911612313319111</c:v>
                </c:pt>
                <c:pt idx="25961">
                  <c:v>0.89911612313319111</c:v>
                </c:pt>
                <c:pt idx="25962">
                  <c:v>0.89606827186833282</c:v>
                </c:pt>
                <c:pt idx="25963">
                  <c:v>0.89606827186833282</c:v>
                </c:pt>
                <c:pt idx="25964">
                  <c:v>0.89302042060347453</c:v>
                </c:pt>
                <c:pt idx="25965">
                  <c:v>0.89606827186833282</c:v>
                </c:pt>
                <c:pt idx="25966">
                  <c:v>0.89606827186833282</c:v>
                </c:pt>
                <c:pt idx="25967">
                  <c:v>0.89606827186833282</c:v>
                </c:pt>
                <c:pt idx="25968">
                  <c:v>0.89606827186833282</c:v>
                </c:pt>
                <c:pt idx="25969">
                  <c:v>0.89606827186833282</c:v>
                </c:pt>
                <c:pt idx="25970">
                  <c:v>0.89606827186833282</c:v>
                </c:pt>
                <c:pt idx="25971">
                  <c:v>0.89302042060347453</c:v>
                </c:pt>
                <c:pt idx="25972">
                  <c:v>0.89302042060347453</c:v>
                </c:pt>
                <c:pt idx="25973">
                  <c:v>0.89302042060347453</c:v>
                </c:pt>
                <c:pt idx="25974">
                  <c:v>0.88997256933861624</c:v>
                </c:pt>
                <c:pt idx="25975">
                  <c:v>0.88997256933861624</c:v>
                </c:pt>
                <c:pt idx="25976">
                  <c:v>0.88997256933861624</c:v>
                </c:pt>
                <c:pt idx="25977">
                  <c:v>0.88997256933861624</c:v>
                </c:pt>
                <c:pt idx="25978">
                  <c:v>0.88997256933861624</c:v>
                </c:pt>
                <c:pt idx="25979">
                  <c:v>0.88997256933861624</c:v>
                </c:pt>
                <c:pt idx="25980">
                  <c:v>0.88997256933861624</c:v>
                </c:pt>
                <c:pt idx="25981">
                  <c:v>0.88997256933861624</c:v>
                </c:pt>
                <c:pt idx="25982">
                  <c:v>0.88692471807375806</c:v>
                </c:pt>
                <c:pt idx="25983">
                  <c:v>0.88692471807375806</c:v>
                </c:pt>
                <c:pt idx="25984">
                  <c:v>0.88692471807375806</c:v>
                </c:pt>
                <c:pt idx="25985">
                  <c:v>0.88692471807375806</c:v>
                </c:pt>
                <c:pt idx="25986">
                  <c:v>0.88692471807375806</c:v>
                </c:pt>
                <c:pt idx="25987">
                  <c:v>0.88387686680889965</c:v>
                </c:pt>
                <c:pt idx="25988">
                  <c:v>0.88387686680889965</c:v>
                </c:pt>
                <c:pt idx="25989">
                  <c:v>0.88692471807375806</c:v>
                </c:pt>
                <c:pt idx="25990">
                  <c:v>0.88692471807375806</c:v>
                </c:pt>
                <c:pt idx="25991">
                  <c:v>0.88692471807375806</c:v>
                </c:pt>
                <c:pt idx="25992">
                  <c:v>0.88387686680889965</c:v>
                </c:pt>
                <c:pt idx="25993">
                  <c:v>0.88387686680889965</c:v>
                </c:pt>
                <c:pt idx="25994">
                  <c:v>0.88387686680889965</c:v>
                </c:pt>
                <c:pt idx="25995">
                  <c:v>0.88082901554404147</c:v>
                </c:pt>
                <c:pt idx="25996">
                  <c:v>0.88082901554404147</c:v>
                </c:pt>
                <c:pt idx="25997">
                  <c:v>0.88082901554404147</c:v>
                </c:pt>
                <c:pt idx="25998">
                  <c:v>0.88082901554404147</c:v>
                </c:pt>
                <c:pt idx="25999">
                  <c:v>0.88387686680889965</c:v>
                </c:pt>
                <c:pt idx="26000">
                  <c:v>0.88387686680889965</c:v>
                </c:pt>
                <c:pt idx="26001">
                  <c:v>0.88082901554404147</c:v>
                </c:pt>
                <c:pt idx="26002">
                  <c:v>0.88082901554404147</c:v>
                </c:pt>
                <c:pt idx="26003">
                  <c:v>0.88082901554404147</c:v>
                </c:pt>
                <c:pt idx="26004">
                  <c:v>0.88082901554404147</c:v>
                </c:pt>
                <c:pt idx="26005">
                  <c:v>0.88082901554404147</c:v>
                </c:pt>
                <c:pt idx="26006">
                  <c:v>0.88082901554404147</c:v>
                </c:pt>
                <c:pt idx="26007">
                  <c:v>0.88082901554404147</c:v>
                </c:pt>
                <c:pt idx="26008">
                  <c:v>0.88082901554404147</c:v>
                </c:pt>
                <c:pt idx="26009">
                  <c:v>0.88082901554404147</c:v>
                </c:pt>
                <c:pt idx="26010">
                  <c:v>0.88082901554404147</c:v>
                </c:pt>
                <c:pt idx="26011">
                  <c:v>0.88082901554404147</c:v>
                </c:pt>
                <c:pt idx="26012">
                  <c:v>0.88082901554404147</c:v>
                </c:pt>
                <c:pt idx="26013">
                  <c:v>0.87778116427918307</c:v>
                </c:pt>
                <c:pt idx="26014">
                  <c:v>0.87778116427918307</c:v>
                </c:pt>
                <c:pt idx="26015">
                  <c:v>0.87778116427918307</c:v>
                </c:pt>
                <c:pt idx="26016">
                  <c:v>0.87778116427918307</c:v>
                </c:pt>
                <c:pt idx="26017">
                  <c:v>0.88082901554404147</c:v>
                </c:pt>
                <c:pt idx="26018">
                  <c:v>0.88082901554404147</c:v>
                </c:pt>
                <c:pt idx="26019">
                  <c:v>0.88082901554404147</c:v>
                </c:pt>
                <c:pt idx="26020">
                  <c:v>0.88082901554404147</c:v>
                </c:pt>
                <c:pt idx="26021">
                  <c:v>0.87778116427918307</c:v>
                </c:pt>
                <c:pt idx="26022">
                  <c:v>0.87778116427918307</c:v>
                </c:pt>
                <c:pt idx="26023">
                  <c:v>0.88082901554404147</c:v>
                </c:pt>
                <c:pt idx="26024">
                  <c:v>0.88082901554404147</c:v>
                </c:pt>
                <c:pt idx="26025">
                  <c:v>0.88082901554404147</c:v>
                </c:pt>
                <c:pt idx="26026">
                  <c:v>0.88082901554404147</c:v>
                </c:pt>
                <c:pt idx="26027">
                  <c:v>0.88082901554404147</c:v>
                </c:pt>
                <c:pt idx="26028">
                  <c:v>0.88082901554404147</c:v>
                </c:pt>
                <c:pt idx="26029">
                  <c:v>0.88082901554404147</c:v>
                </c:pt>
                <c:pt idx="26030">
                  <c:v>0.88082901554404147</c:v>
                </c:pt>
                <c:pt idx="26031">
                  <c:v>0.88082901554404147</c:v>
                </c:pt>
                <c:pt idx="26032">
                  <c:v>0.88082901554404147</c:v>
                </c:pt>
                <c:pt idx="26033">
                  <c:v>0.88387686680889965</c:v>
                </c:pt>
                <c:pt idx="26034">
                  <c:v>0.88387686680889965</c:v>
                </c:pt>
                <c:pt idx="26035">
                  <c:v>0.88387686680889965</c:v>
                </c:pt>
                <c:pt idx="26036">
                  <c:v>0.88387686680889965</c:v>
                </c:pt>
                <c:pt idx="26037">
                  <c:v>0.88387686680889965</c:v>
                </c:pt>
                <c:pt idx="26038">
                  <c:v>0.88387686680889965</c:v>
                </c:pt>
                <c:pt idx="26039">
                  <c:v>0.88387686680889965</c:v>
                </c:pt>
                <c:pt idx="26040">
                  <c:v>0.88692471807375806</c:v>
                </c:pt>
                <c:pt idx="26041">
                  <c:v>0.88692471807375806</c:v>
                </c:pt>
                <c:pt idx="26042">
                  <c:v>0.88692471807375806</c:v>
                </c:pt>
                <c:pt idx="26043">
                  <c:v>0.88692471807375806</c:v>
                </c:pt>
                <c:pt idx="26044">
                  <c:v>0.88997256933861624</c:v>
                </c:pt>
                <c:pt idx="26045">
                  <c:v>0.88997256933861624</c:v>
                </c:pt>
                <c:pt idx="26046">
                  <c:v>0.88997256933861624</c:v>
                </c:pt>
                <c:pt idx="26047">
                  <c:v>0.89302042060347453</c:v>
                </c:pt>
                <c:pt idx="26048">
                  <c:v>0.89302042060347453</c:v>
                </c:pt>
                <c:pt idx="26049">
                  <c:v>0.89302042060347453</c:v>
                </c:pt>
                <c:pt idx="26050">
                  <c:v>0.89606827186833282</c:v>
                </c:pt>
                <c:pt idx="26051">
                  <c:v>0.89606827186833282</c:v>
                </c:pt>
                <c:pt idx="26052">
                  <c:v>0.89911612313319111</c:v>
                </c:pt>
                <c:pt idx="26053">
                  <c:v>0.89911612313319111</c:v>
                </c:pt>
                <c:pt idx="26054">
                  <c:v>0.89911612313319111</c:v>
                </c:pt>
                <c:pt idx="26055">
                  <c:v>0.89911612313319111</c:v>
                </c:pt>
                <c:pt idx="26056">
                  <c:v>0.9021639743980493</c:v>
                </c:pt>
                <c:pt idx="26057">
                  <c:v>0.9052118256629077</c:v>
                </c:pt>
                <c:pt idx="26058">
                  <c:v>0.9052118256629077</c:v>
                </c:pt>
                <c:pt idx="26059">
                  <c:v>0.90825967692776588</c:v>
                </c:pt>
                <c:pt idx="26060">
                  <c:v>0.90825967692776588</c:v>
                </c:pt>
                <c:pt idx="26061">
                  <c:v>0.90825967692776588</c:v>
                </c:pt>
                <c:pt idx="26062">
                  <c:v>0.91130752819262417</c:v>
                </c:pt>
                <c:pt idx="26063">
                  <c:v>0.91130752819262417</c:v>
                </c:pt>
                <c:pt idx="26064">
                  <c:v>0.91435537945748246</c:v>
                </c:pt>
                <c:pt idx="26065">
                  <c:v>0.91740323072234065</c:v>
                </c:pt>
                <c:pt idx="26066">
                  <c:v>0.91740323072234065</c:v>
                </c:pt>
                <c:pt idx="26067">
                  <c:v>0.91740323072234065</c:v>
                </c:pt>
                <c:pt idx="26068">
                  <c:v>0.92045108198719894</c:v>
                </c:pt>
                <c:pt idx="26069">
                  <c:v>0.92045108198719894</c:v>
                </c:pt>
                <c:pt idx="26070">
                  <c:v>0.92349893325205723</c:v>
                </c:pt>
                <c:pt idx="26071">
                  <c:v>0.92654678451691552</c:v>
                </c:pt>
                <c:pt idx="26072">
                  <c:v>0.92654678451691552</c:v>
                </c:pt>
                <c:pt idx="26073">
                  <c:v>0.92654678451691552</c:v>
                </c:pt>
                <c:pt idx="26074">
                  <c:v>0.9295946357817737</c:v>
                </c:pt>
                <c:pt idx="26075">
                  <c:v>0.9295946357817737</c:v>
                </c:pt>
                <c:pt idx="26076">
                  <c:v>0.93264248704663211</c:v>
                </c:pt>
                <c:pt idx="26077">
                  <c:v>0.93264248704663211</c:v>
                </c:pt>
                <c:pt idx="26078">
                  <c:v>0.93569033831149029</c:v>
                </c:pt>
                <c:pt idx="26079">
                  <c:v>0.93569033831149029</c:v>
                </c:pt>
                <c:pt idx="26080">
                  <c:v>0.93873818957634869</c:v>
                </c:pt>
                <c:pt idx="26081">
                  <c:v>0.94178604084120687</c:v>
                </c:pt>
                <c:pt idx="26082">
                  <c:v>0.94178604084120687</c:v>
                </c:pt>
                <c:pt idx="26083">
                  <c:v>0.94178604084120687</c:v>
                </c:pt>
                <c:pt idx="26084">
                  <c:v>0.94483389210606517</c:v>
                </c:pt>
                <c:pt idx="26085">
                  <c:v>0.94483389210606517</c:v>
                </c:pt>
                <c:pt idx="26086">
                  <c:v>0.94483389210606517</c:v>
                </c:pt>
                <c:pt idx="26087">
                  <c:v>0.94788174337092346</c:v>
                </c:pt>
                <c:pt idx="26088">
                  <c:v>0.94788174337092346</c:v>
                </c:pt>
                <c:pt idx="26089">
                  <c:v>0.95092959463578175</c:v>
                </c:pt>
                <c:pt idx="26090">
                  <c:v>0.95092959463578175</c:v>
                </c:pt>
                <c:pt idx="26091">
                  <c:v>0.95092959463578175</c:v>
                </c:pt>
                <c:pt idx="26092">
                  <c:v>0.95397744590063993</c:v>
                </c:pt>
                <c:pt idx="26093">
                  <c:v>0.95397744590063993</c:v>
                </c:pt>
                <c:pt idx="26094">
                  <c:v>0.95702529716549833</c:v>
                </c:pt>
                <c:pt idx="26095">
                  <c:v>0.95702529716549833</c:v>
                </c:pt>
                <c:pt idx="26096">
                  <c:v>0.95702529716549833</c:v>
                </c:pt>
                <c:pt idx="26097">
                  <c:v>0.95702529716549833</c:v>
                </c:pt>
                <c:pt idx="26098">
                  <c:v>0.95702529716549833</c:v>
                </c:pt>
                <c:pt idx="26099">
                  <c:v>0.96007314843035652</c:v>
                </c:pt>
                <c:pt idx="26100">
                  <c:v>0.96007314843035652</c:v>
                </c:pt>
                <c:pt idx="26101">
                  <c:v>0.96312099969521492</c:v>
                </c:pt>
                <c:pt idx="26102">
                  <c:v>0.96312099969521492</c:v>
                </c:pt>
                <c:pt idx="26103">
                  <c:v>0.96312099969521492</c:v>
                </c:pt>
                <c:pt idx="26104">
                  <c:v>0.96312099969521492</c:v>
                </c:pt>
                <c:pt idx="26105">
                  <c:v>0.96312099969521492</c:v>
                </c:pt>
                <c:pt idx="26106">
                  <c:v>0.96312099969521492</c:v>
                </c:pt>
                <c:pt idx="26107">
                  <c:v>0.9661688509600731</c:v>
                </c:pt>
                <c:pt idx="26108">
                  <c:v>0.9661688509600731</c:v>
                </c:pt>
                <c:pt idx="26109">
                  <c:v>0.9661688509600731</c:v>
                </c:pt>
                <c:pt idx="26110">
                  <c:v>0.9661688509600731</c:v>
                </c:pt>
                <c:pt idx="26111">
                  <c:v>0.9661688509600731</c:v>
                </c:pt>
                <c:pt idx="26112">
                  <c:v>0.9661688509600731</c:v>
                </c:pt>
                <c:pt idx="26113">
                  <c:v>0.9661688509600731</c:v>
                </c:pt>
                <c:pt idx="26114">
                  <c:v>0.96921670222493139</c:v>
                </c:pt>
                <c:pt idx="26115">
                  <c:v>0.96921670222493139</c:v>
                </c:pt>
                <c:pt idx="26116">
                  <c:v>0.96921670222493139</c:v>
                </c:pt>
                <c:pt idx="26117">
                  <c:v>0.96921670222493139</c:v>
                </c:pt>
                <c:pt idx="26118">
                  <c:v>0.96921670222493139</c:v>
                </c:pt>
                <c:pt idx="26119">
                  <c:v>0.96921670222493139</c:v>
                </c:pt>
                <c:pt idx="26120">
                  <c:v>0.96921670222493139</c:v>
                </c:pt>
                <c:pt idx="26121">
                  <c:v>0.96921670222493139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27336"/>
        <c:axId val="216027728"/>
      </c:scatterChart>
      <c:valAx>
        <c:axId val="216027336"/>
        <c:scaling>
          <c:orientation val="minMax"/>
          <c:max val="42629"/>
          <c:min val="426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of 2016</a:t>
                </a:r>
              </a:p>
            </c:rich>
          </c:tx>
          <c:layout>
            <c:manualLayout>
              <c:xMode val="edge"/>
              <c:yMode val="edge"/>
              <c:x val="0.46776776197833619"/>
              <c:y val="0.89538347970926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\ h: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27728"/>
        <c:crosses val="autoZero"/>
        <c:crossBetween val="midCat"/>
        <c:majorUnit val="3"/>
      </c:valAx>
      <c:valAx>
        <c:axId val="2160277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Gage height 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4474803975840901E-2"/>
              <c:y val="0.342355643044619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2733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64825011432039"/>
          <c:y val="0.48108848172824553"/>
          <c:w val="0.33304393036789254"/>
          <c:h val="7.2917760279964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Wetted width at low flow condition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50967515160194"/>
          <c:y val="0.12657422173714411"/>
          <c:w val="0.76040515924315433"/>
          <c:h val="0.68022956011883728"/>
        </c:manualLayout>
      </c:layout>
      <c:scatterChart>
        <c:scatterStyle val="smoothMarker"/>
        <c:varyColors val="0"/>
        <c:ser>
          <c:idx val="1"/>
          <c:order val="1"/>
          <c:tx>
            <c:v>Wetted width</c:v>
          </c:tx>
          <c:spPr>
            <a:ln w="127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'Avg width_from Bastrop'!$E$2:$E$420</c:f>
              <c:numCache>
                <c:formatCode>General</c:formatCode>
                <c:ptCount val="41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  <c:pt idx="161">
                  <c:v>40.25</c:v>
                </c:pt>
                <c:pt idx="162">
                  <c:v>40.5</c:v>
                </c:pt>
                <c:pt idx="163">
                  <c:v>40.75</c:v>
                </c:pt>
                <c:pt idx="164">
                  <c:v>41</c:v>
                </c:pt>
                <c:pt idx="165">
                  <c:v>41.25</c:v>
                </c:pt>
                <c:pt idx="166">
                  <c:v>41.5</c:v>
                </c:pt>
                <c:pt idx="167">
                  <c:v>41.75</c:v>
                </c:pt>
                <c:pt idx="168">
                  <c:v>42</c:v>
                </c:pt>
                <c:pt idx="169">
                  <c:v>42.25</c:v>
                </c:pt>
                <c:pt idx="170">
                  <c:v>42.5</c:v>
                </c:pt>
                <c:pt idx="171">
                  <c:v>42.75</c:v>
                </c:pt>
                <c:pt idx="172">
                  <c:v>43</c:v>
                </c:pt>
                <c:pt idx="173">
                  <c:v>43.25</c:v>
                </c:pt>
                <c:pt idx="174">
                  <c:v>43.5</c:v>
                </c:pt>
                <c:pt idx="175">
                  <c:v>43.75</c:v>
                </c:pt>
                <c:pt idx="176">
                  <c:v>44</c:v>
                </c:pt>
                <c:pt idx="177">
                  <c:v>44.25</c:v>
                </c:pt>
                <c:pt idx="178">
                  <c:v>44.5</c:v>
                </c:pt>
                <c:pt idx="179">
                  <c:v>44.75</c:v>
                </c:pt>
                <c:pt idx="180">
                  <c:v>45</c:v>
                </c:pt>
                <c:pt idx="181">
                  <c:v>45.25</c:v>
                </c:pt>
                <c:pt idx="182">
                  <c:v>45.5</c:v>
                </c:pt>
                <c:pt idx="183">
                  <c:v>45.75</c:v>
                </c:pt>
                <c:pt idx="184">
                  <c:v>46</c:v>
                </c:pt>
                <c:pt idx="185">
                  <c:v>46.25</c:v>
                </c:pt>
                <c:pt idx="186">
                  <c:v>46.5</c:v>
                </c:pt>
                <c:pt idx="187">
                  <c:v>46.75</c:v>
                </c:pt>
                <c:pt idx="188">
                  <c:v>47</c:v>
                </c:pt>
                <c:pt idx="189">
                  <c:v>47.25</c:v>
                </c:pt>
                <c:pt idx="190">
                  <c:v>47.5</c:v>
                </c:pt>
                <c:pt idx="191">
                  <c:v>47.75</c:v>
                </c:pt>
                <c:pt idx="192">
                  <c:v>48</c:v>
                </c:pt>
                <c:pt idx="193">
                  <c:v>48.25</c:v>
                </c:pt>
                <c:pt idx="194">
                  <c:v>48.5</c:v>
                </c:pt>
                <c:pt idx="195">
                  <c:v>48.75</c:v>
                </c:pt>
                <c:pt idx="196">
                  <c:v>49</c:v>
                </c:pt>
                <c:pt idx="197">
                  <c:v>49.25</c:v>
                </c:pt>
                <c:pt idx="198">
                  <c:v>49.5</c:v>
                </c:pt>
                <c:pt idx="199">
                  <c:v>49.75</c:v>
                </c:pt>
                <c:pt idx="200">
                  <c:v>50</c:v>
                </c:pt>
                <c:pt idx="201">
                  <c:v>50.25</c:v>
                </c:pt>
                <c:pt idx="202">
                  <c:v>50.5</c:v>
                </c:pt>
                <c:pt idx="203">
                  <c:v>50.75</c:v>
                </c:pt>
                <c:pt idx="204">
                  <c:v>51</c:v>
                </c:pt>
                <c:pt idx="205">
                  <c:v>51.25</c:v>
                </c:pt>
                <c:pt idx="206">
                  <c:v>51.5</c:v>
                </c:pt>
                <c:pt idx="207">
                  <c:v>51.75</c:v>
                </c:pt>
                <c:pt idx="208">
                  <c:v>52</c:v>
                </c:pt>
                <c:pt idx="209">
                  <c:v>52.25</c:v>
                </c:pt>
                <c:pt idx="210">
                  <c:v>52.5</c:v>
                </c:pt>
                <c:pt idx="211">
                  <c:v>52.75</c:v>
                </c:pt>
                <c:pt idx="212">
                  <c:v>53</c:v>
                </c:pt>
                <c:pt idx="213">
                  <c:v>53.25</c:v>
                </c:pt>
                <c:pt idx="214">
                  <c:v>53.5</c:v>
                </c:pt>
                <c:pt idx="215">
                  <c:v>53.75</c:v>
                </c:pt>
                <c:pt idx="216">
                  <c:v>54</c:v>
                </c:pt>
                <c:pt idx="217">
                  <c:v>54.25</c:v>
                </c:pt>
                <c:pt idx="218">
                  <c:v>54.5</c:v>
                </c:pt>
                <c:pt idx="219">
                  <c:v>54.75</c:v>
                </c:pt>
                <c:pt idx="220">
                  <c:v>55</c:v>
                </c:pt>
                <c:pt idx="221">
                  <c:v>55.25</c:v>
                </c:pt>
                <c:pt idx="222">
                  <c:v>55.5</c:v>
                </c:pt>
                <c:pt idx="223">
                  <c:v>55.75</c:v>
                </c:pt>
                <c:pt idx="224">
                  <c:v>56</c:v>
                </c:pt>
                <c:pt idx="225">
                  <c:v>56.25</c:v>
                </c:pt>
                <c:pt idx="226">
                  <c:v>56.5</c:v>
                </c:pt>
                <c:pt idx="227">
                  <c:v>56.75</c:v>
                </c:pt>
                <c:pt idx="228">
                  <c:v>57</c:v>
                </c:pt>
                <c:pt idx="229">
                  <c:v>57.25</c:v>
                </c:pt>
                <c:pt idx="230">
                  <c:v>57.5</c:v>
                </c:pt>
                <c:pt idx="231">
                  <c:v>57.75</c:v>
                </c:pt>
                <c:pt idx="232">
                  <c:v>58</c:v>
                </c:pt>
                <c:pt idx="233">
                  <c:v>58.25</c:v>
                </c:pt>
                <c:pt idx="234">
                  <c:v>58.5</c:v>
                </c:pt>
                <c:pt idx="235">
                  <c:v>58.75</c:v>
                </c:pt>
                <c:pt idx="236">
                  <c:v>59</c:v>
                </c:pt>
                <c:pt idx="237">
                  <c:v>59.25</c:v>
                </c:pt>
                <c:pt idx="238">
                  <c:v>59.5</c:v>
                </c:pt>
                <c:pt idx="239">
                  <c:v>59.75</c:v>
                </c:pt>
                <c:pt idx="240">
                  <c:v>60</c:v>
                </c:pt>
                <c:pt idx="241">
                  <c:v>60.25</c:v>
                </c:pt>
                <c:pt idx="242">
                  <c:v>60.5</c:v>
                </c:pt>
                <c:pt idx="243">
                  <c:v>60.75</c:v>
                </c:pt>
                <c:pt idx="244">
                  <c:v>61</c:v>
                </c:pt>
                <c:pt idx="245">
                  <c:v>61.25</c:v>
                </c:pt>
                <c:pt idx="246">
                  <c:v>61.5</c:v>
                </c:pt>
                <c:pt idx="247">
                  <c:v>61.75</c:v>
                </c:pt>
                <c:pt idx="248">
                  <c:v>62</c:v>
                </c:pt>
                <c:pt idx="249">
                  <c:v>62.25</c:v>
                </c:pt>
                <c:pt idx="250">
                  <c:v>62.5</c:v>
                </c:pt>
                <c:pt idx="251">
                  <c:v>62.75</c:v>
                </c:pt>
                <c:pt idx="252">
                  <c:v>63</c:v>
                </c:pt>
                <c:pt idx="253">
                  <c:v>63.25</c:v>
                </c:pt>
                <c:pt idx="254">
                  <c:v>63.5</c:v>
                </c:pt>
                <c:pt idx="255">
                  <c:v>63.75</c:v>
                </c:pt>
                <c:pt idx="256">
                  <c:v>64</c:v>
                </c:pt>
                <c:pt idx="257">
                  <c:v>64.25</c:v>
                </c:pt>
                <c:pt idx="258">
                  <c:v>64.5</c:v>
                </c:pt>
                <c:pt idx="259">
                  <c:v>64.75</c:v>
                </c:pt>
                <c:pt idx="260">
                  <c:v>65</c:v>
                </c:pt>
                <c:pt idx="261">
                  <c:v>65.25</c:v>
                </c:pt>
                <c:pt idx="262">
                  <c:v>65.5</c:v>
                </c:pt>
                <c:pt idx="263">
                  <c:v>65.75</c:v>
                </c:pt>
                <c:pt idx="264">
                  <c:v>66</c:v>
                </c:pt>
                <c:pt idx="265">
                  <c:v>66.25</c:v>
                </c:pt>
                <c:pt idx="266">
                  <c:v>66.5</c:v>
                </c:pt>
                <c:pt idx="267">
                  <c:v>66.75</c:v>
                </c:pt>
                <c:pt idx="268">
                  <c:v>67</c:v>
                </c:pt>
                <c:pt idx="269">
                  <c:v>67.25</c:v>
                </c:pt>
                <c:pt idx="270">
                  <c:v>67.5</c:v>
                </c:pt>
                <c:pt idx="271">
                  <c:v>67.75</c:v>
                </c:pt>
                <c:pt idx="272">
                  <c:v>68</c:v>
                </c:pt>
                <c:pt idx="273">
                  <c:v>68.25</c:v>
                </c:pt>
                <c:pt idx="274">
                  <c:v>68.5</c:v>
                </c:pt>
                <c:pt idx="275">
                  <c:v>68.75</c:v>
                </c:pt>
                <c:pt idx="276">
                  <c:v>69</c:v>
                </c:pt>
                <c:pt idx="277">
                  <c:v>69.25</c:v>
                </c:pt>
                <c:pt idx="278">
                  <c:v>69.5</c:v>
                </c:pt>
                <c:pt idx="279">
                  <c:v>69.75</c:v>
                </c:pt>
                <c:pt idx="280">
                  <c:v>70</c:v>
                </c:pt>
                <c:pt idx="281">
                  <c:v>70.25</c:v>
                </c:pt>
                <c:pt idx="282">
                  <c:v>70.5</c:v>
                </c:pt>
                <c:pt idx="283">
                  <c:v>70.75</c:v>
                </c:pt>
                <c:pt idx="284">
                  <c:v>71</c:v>
                </c:pt>
                <c:pt idx="285">
                  <c:v>71.25</c:v>
                </c:pt>
                <c:pt idx="286">
                  <c:v>71.5</c:v>
                </c:pt>
                <c:pt idx="287">
                  <c:v>71.75</c:v>
                </c:pt>
                <c:pt idx="288">
                  <c:v>72</c:v>
                </c:pt>
                <c:pt idx="289">
                  <c:v>72.25</c:v>
                </c:pt>
                <c:pt idx="290">
                  <c:v>72.5</c:v>
                </c:pt>
                <c:pt idx="291">
                  <c:v>72.75</c:v>
                </c:pt>
                <c:pt idx="292">
                  <c:v>73</c:v>
                </c:pt>
                <c:pt idx="293">
                  <c:v>73.25</c:v>
                </c:pt>
                <c:pt idx="294">
                  <c:v>73.5</c:v>
                </c:pt>
                <c:pt idx="295">
                  <c:v>73.75</c:v>
                </c:pt>
                <c:pt idx="296">
                  <c:v>74</c:v>
                </c:pt>
                <c:pt idx="297">
                  <c:v>74.25</c:v>
                </c:pt>
                <c:pt idx="298">
                  <c:v>74.5</c:v>
                </c:pt>
                <c:pt idx="299">
                  <c:v>74.75</c:v>
                </c:pt>
                <c:pt idx="300">
                  <c:v>75</c:v>
                </c:pt>
                <c:pt idx="301">
                  <c:v>75.25</c:v>
                </c:pt>
                <c:pt idx="302">
                  <c:v>75.5</c:v>
                </c:pt>
                <c:pt idx="303">
                  <c:v>75.75</c:v>
                </c:pt>
                <c:pt idx="304">
                  <c:v>76</c:v>
                </c:pt>
                <c:pt idx="305">
                  <c:v>76.25</c:v>
                </c:pt>
                <c:pt idx="306">
                  <c:v>76.5</c:v>
                </c:pt>
                <c:pt idx="307">
                  <c:v>76.75</c:v>
                </c:pt>
                <c:pt idx="308">
                  <c:v>77</c:v>
                </c:pt>
                <c:pt idx="309">
                  <c:v>77.25</c:v>
                </c:pt>
                <c:pt idx="310">
                  <c:v>77.5</c:v>
                </c:pt>
                <c:pt idx="311">
                  <c:v>77.75</c:v>
                </c:pt>
                <c:pt idx="312">
                  <c:v>78</c:v>
                </c:pt>
                <c:pt idx="313">
                  <c:v>78.25</c:v>
                </c:pt>
                <c:pt idx="314">
                  <c:v>78.5</c:v>
                </c:pt>
                <c:pt idx="315">
                  <c:v>78.75</c:v>
                </c:pt>
                <c:pt idx="316">
                  <c:v>79</c:v>
                </c:pt>
                <c:pt idx="317">
                  <c:v>79.25</c:v>
                </c:pt>
                <c:pt idx="318">
                  <c:v>79.5</c:v>
                </c:pt>
                <c:pt idx="319">
                  <c:v>79.75</c:v>
                </c:pt>
                <c:pt idx="320">
                  <c:v>80</c:v>
                </c:pt>
                <c:pt idx="321">
                  <c:v>80.25</c:v>
                </c:pt>
                <c:pt idx="322">
                  <c:v>80.5</c:v>
                </c:pt>
                <c:pt idx="323">
                  <c:v>80.75</c:v>
                </c:pt>
                <c:pt idx="324">
                  <c:v>81</c:v>
                </c:pt>
                <c:pt idx="325">
                  <c:v>81.25</c:v>
                </c:pt>
                <c:pt idx="326">
                  <c:v>81.5</c:v>
                </c:pt>
                <c:pt idx="327">
                  <c:v>81.75</c:v>
                </c:pt>
                <c:pt idx="328">
                  <c:v>82</c:v>
                </c:pt>
                <c:pt idx="329">
                  <c:v>82.25</c:v>
                </c:pt>
                <c:pt idx="330">
                  <c:v>82.5</c:v>
                </c:pt>
                <c:pt idx="331">
                  <c:v>82.75</c:v>
                </c:pt>
                <c:pt idx="332">
                  <c:v>83</c:v>
                </c:pt>
                <c:pt idx="333">
                  <c:v>83.25</c:v>
                </c:pt>
                <c:pt idx="334">
                  <c:v>83.5</c:v>
                </c:pt>
                <c:pt idx="335">
                  <c:v>83.75</c:v>
                </c:pt>
                <c:pt idx="336">
                  <c:v>84</c:v>
                </c:pt>
                <c:pt idx="337">
                  <c:v>84.25</c:v>
                </c:pt>
                <c:pt idx="338">
                  <c:v>84.5</c:v>
                </c:pt>
                <c:pt idx="339">
                  <c:v>84.75</c:v>
                </c:pt>
                <c:pt idx="340">
                  <c:v>85</c:v>
                </c:pt>
                <c:pt idx="341">
                  <c:v>85.25</c:v>
                </c:pt>
                <c:pt idx="342">
                  <c:v>85.5</c:v>
                </c:pt>
                <c:pt idx="343">
                  <c:v>85.75</c:v>
                </c:pt>
                <c:pt idx="344">
                  <c:v>86</c:v>
                </c:pt>
                <c:pt idx="345">
                  <c:v>86.25</c:v>
                </c:pt>
                <c:pt idx="346">
                  <c:v>86.5</c:v>
                </c:pt>
                <c:pt idx="347">
                  <c:v>86.75</c:v>
                </c:pt>
                <c:pt idx="348">
                  <c:v>87</c:v>
                </c:pt>
                <c:pt idx="349">
                  <c:v>87.25</c:v>
                </c:pt>
                <c:pt idx="350">
                  <c:v>87.5</c:v>
                </c:pt>
                <c:pt idx="351">
                  <c:v>87.75</c:v>
                </c:pt>
                <c:pt idx="352">
                  <c:v>88</c:v>
                </c:pt>
                <c:pt idx="353">
                  <c:v>88.25</c:v>
                </c:pt>
                <c:pt idx="354">
                  <c:v>88.5</c:v>
                </c:pt>
                <c:pt idx="355">
                  <c:v>88.75</c:v>
                </c:pt>
                <c:pt idx="356">
                  <c:v>89</c:v>
                </c:pt>
                <c:pt idx="357">
                  <c:v>89.25</c:v>
                </c:pt>
                <c:pt idx="358">
                  <c:v>89.5</c:v>
                </c:pt>
                <c:pt idx="359">
                  <c:v>89.75</c:v>
                </c:pt>
                <c:pt idx="360">
                  <c:v>90</c:v>
                </c:pt>
                <c:pt idx="361">
                  <c:v>90.25</c:v>
                </c:pt>
                <c:pt idx="362">
                  <c:v>90.5</c:v>
                </c:pt>
                <c:pt idx="363">
                  <c:v>90.75</c:v>
                </c:pt>
                <c:pt idx="364">
                  <c:v>91</c:v>
                </c:pt>
                <c:pt idx="365">
                  <c:v>91.25</c:v>
                </c:pt>
                <c:pt idx="366">
                  <c:v>91.5</c:v>
                </c:pt>
                <c:pt idx="367">
                  <c:v>91.75</c:v>
                </c:pt>
                <c:pt idx="368">
                  <c:v>92</c:v>
                </c:pt>
                <c:pt idx="369">
                  <c:v>92.25</c:v>
                </c:pt>
                <c:pt idx="370">
                  <c:v>92.5</c:v>
                </c:pt>
                <c:pt idx="371">
                  <c:v>92.75</c:v>
                </c:pt>
                <c:pt idx="372">
                  <c:v>93</c:v>
                </c:pt>
                <c:pt idx="373">
                  <c:v>93.25</c:v>
                </c:pt>
                <c:pt idx="374">
                  <c:v>93.5</c:v>
                </c:pt>
                <c:pt idx="375">
                  <c:v>93.75</c:v>
                </c:pt>
                <c:pt idx="376">
                  <c:v>94</c:v>
                </c:pt>
                <c:pt idx="377">
                  <c:v>94.25</c:v>
                </c:pt>
                <c:pt idx="378">
                  <c:v>94.5</c:v>
                </c:pt>
                <c:pt idx="379">
                  <c:v>94.75</c:v>
                </c:pt>
                <c:pt idx="380">
                  <c:v>95</c:v>
                </c:pt>
                <c:pt idx="381">
                  <c:v>95.25</c:v>
                </c:pt>
                <c:pt idx="382">
                  <c:v>95.5</c:v>
                </c:pt>
                <c:pt idx="383">
                  <c:v>95.75</c:v>
                </c:pt>
                <c:pt idx="384">
                  <c:v>96</c:v>
                </c:pt>
                <c:pt idx="385">
                  <c:v>96.25</c:v>
                </c:pt>
                <c:pt idx="386">
                  <c:v>96.5</c:v>
                </c:pt>
                <c:pt idx="387">
                  <c:v>96.75</c:v>
                </c:pt>
                <c:pt idx="388">
                  <c:v>97</c:v>
                </c:pt>
                <c:pt idx="389">
                  <c:v>97.25</c:v>
                </c:pt>
                <c:pt idx="390">
                  <c:v>97.5</c:v>
                </c:pt>
                <c:pt idx="391">
                  <c:v>97.75</c:v>
                </c:pt>
                <c:pt idx="392">
                  <c:v>98</c:v>
                </c:pt>
                <c:pt idx="393">
                  <c:v>98.25</c:v>
                </c:pt>
                <c:pt idx="394">
                  <c:v>98.5</c:v>
                </c:pt>
                <c:pt idx="395">
                  <c:v>98.75</c:v>
                </c:pt>
                <c:pt idx="396">
                  <c:v>99</c:v>
                </c:pt>
                <c:pt idx="397">
                  <c:v>99.25</c:v>
                </c:pt>
                <c:pt idx="398">
                  <c:v>99.5</c:v>
                </c:pt>
                <c:pt idx="399">
                  <c:v>99.75</c:v>
                </c:pt>
                <c:pt idx="400">
                  <c:v>100</c:v>
                </c:pt>
                <c:pt idx="401">
                  <c:v>100.25</c:v>
                </c:pt>
                <c:pt idx="402">
                  <c:v>100.5</c:v>
                </c:pt>
                <c:pt idx="403">
                  <c:v>100.75</c:v>
                </c:pt>
                <c:pt idx="404">
                  <c:v>101</c:v>
                </c:pt>
                <c:pt idx="405">
                  <c:v>101.25</c:v>
                </c:pt>
                <c:pt idx="406">
                  <c:v>101.5</c:v>
                </c:pt>
                <c:pt idx="407">
                  <c:v>101.75</c:v>
                </c:pt>
                <c:pt idx="408">
                  <c:v>102</c:v>
                </c:pt>
                <c:pt idx="409">
                  <c:v>102.25</c:v>
                </c:pt>
                <c:pt idx="410">
                  <c:v>102.5</c:v>
                </c:pt>
                <c:pt idx="411">
                  <c:v>102.75</c:v>
                </c:pt>
                <c:pt idx="412">
                  <c:v>103</c:v>
                </c:pt>
                <c:pt idx="413">
                  <c:v>103.25</c:v>
                </c:pt>
                <c:pt idx="414">
                  <c:v>103.5</c:v>
                </c:pt>
                <c:pt idx="415">
                  <c:v>103.75</c:v>
                </c:pt>
                <c:pt idx="416">
                  <c:v>104</c:v>
                </c:pt>
                <c:pt idx="417">
                  <c:v>104.25</c:v>
                </c:pt>
                <c:pt idx="418">
                  <c:v>104.5</c:v>
                </c:pt>
              </c:numCache>
            </c:numRef>
          </c:xVal>
          <c:yVal>
            <c:numRef>
              <c:f>'Avg width_from Bastrop'!$F$2:$F$420</c:f>
              <c:numCache>
                <c:formatCode>0.00</c:formatCode>
                <c:ptCount val="419"/>
                <c:pt idx="0">
                  <c:v>64.866862986274498</c:v>
                </c:pt>
                <c:pt idx="1">
                  <c:v>65.033333313725493</c:v>
                </c:pt>
                <c:pt idx="2">
                  <c:v>63.044117531372542</c:v>
                </c:pt>
                <c:pt idx="3">
                  <c:v>63.008823539215697</c:v>
                </c:pt>
                <c:pt idx="4">
                  <c:v>72.288823376470589</c:v>
                </c:pt>
                <c:pt idx="5">
                  <c:v>66.062353056862761</c:v>
                </c:pt>
                <c:pt idx="6">
                  <c:v>68.041960547058849</c:v>
                </c:pt>
                <c:pt idx="7">
                  <c:v>62.0692158117647</c:v>
                </c:pt>
                <c:pt idx="8">
                  <c:v>64.67862704901961</c:v>
                </c:pt>
                <c:pt idx="9">
                  <c:v>66.870784374509824</c:v>
                </c:pt>
                <c:pt idx="10">
                  <c:v>65.173333113725491</c:v>
                </c:pt>
                <c:pt idx="11">
                  <c:v>70.929216088235322</c:v>
                </c:pt>
                <c:pt idx="12">
                  <c:v>68.021960725490203</c:v>
                </c:pt>
                <c:pt idx="13">
                  <c:v>64.223725454901953</c:v>
                </c:pt>
                <c:pt idx="14">
                  <c:v>67.020980388235287</c:v>
                </c:pt>
                <c:pt idx="15">
                  <c:v>72.250979931372569</c:v>
                </c:pt>
                <c:pt idx="16">
                  <c:v>62.365882407843124</c:v>
                </c:pt>
                <c:pt idx="17">
                  <c:v>67.511764905882359</c:v>
                </c:pt>
                <c:pt idx="18">
                  <c:v>66.247450805882337</c:v>
                </c:pt>
                <c:pt idx="19">
                  <c:v>63.565098103921585</c:v>
                </c:pt>
                <c:pt idx="20">
                  <c:v>67.346666903921573</c:v>
                </c:pt>
                <c:pt idx="21">
                  <c:v>64.283725592156884</c:v>
                </c:pt>
                <c:pt idx="22">
                  <c:v>70.568235284313729</c:v>
                </c:pt>
                <c:pt idx="23">
                  <c:v>60.810196184313732</c:v>
                </c:pt>
                <c:pt idx="24">
                  <c:v>69.15568636078433</c:v>
                </c:pt>
                <c:pt idx="25">
                  <c:v>66.908431262745097</c:v>
                </c:pt>
                <c:pt idx="26">
                  <c:v>66.129020131372528</c:v>
                </c:pt>
                <c:pt idx="27">
                  <c:v>64.270392068627459</c:v>
                </c:pt>
                <c:pt idx="28">
                  <c:v>63.504117401960777</c:v>
                </c:pt>
                <c:pt idx="29">
                  <c:v>65.709019498039211</c:v>
                </c:pt>
                <c:pt idx="30">
                  <c:v>64.825686662745099</c:v>
                </c:pt>
                <c:pt idx="31">
                  <c:v>66.805686572549007</c:v>
                </c:pt>
                <c:pt idx="32">
                  <c:v>64.779215421568637</c:v>
                </c:pt>
                <c:pt idx="33">
                  <c:v>63.511764531372556</c:v>
                </c:pt>
                <c:pt idx="34">
                  <c:v>65.489411666666683</c:v>
                </c:pt>
                <c:pt idx="35">
                  <c:v>73.367058737254908</c:v>
                </c:pt>
                <c:pt idx="36">
                  <c:v>65.630391894117636</c:v>
                </c:pt>
                <c:pt idx="37">
                  <c:v>71.326078380392161</c:v>
                </c:pt>
                <c:pt idx="38">
                  <c:v>65.812549052941193</c:v>
                </c:pt>
                <c:pt idx="39">
                  <c:v>69.416862558823539</c:v>
                </c:pt>
                <c:pt idx="40">
                  <c:v>64.402156641176447</c:v>
                </c:pt>
                <c:pt idx="41">
                  <c:v>65.910980631372539</c:v>
                </c:pt>
                <c:pt idx="42">
                  <c:v>67.355686252941155</c:v>
                </c:pt>
                <c:pt idx="43">
                  <c:v>68.223529509803939</c:v>
                </c:pt>
                <c:pt idx="44">
                  <c:v>67.633725809803934</c:v>
                </c:pt>
                <c:pt idx="45">
                  <c:v>62.673333415686265</c:v>
                </c:pt>
                <c:pt idx="46">
                  <c:v>62.821960262745108</c:v>
                </c:pt>
                <c:pt idx="47">
                  <c:v>57.961175929411766</c:v>
                </c:pt>
                <c:pt idx="48">
                  <c:v>63.525098219607841</c:v>
                </c:pt>
                <c:pt idx="49">
                  <c:v>67.765293874509794</c:v>
                </c:pt>
                <c:pt idx="50">
                  <c:v>65.83666667058823</c:v>
                </c:pt>
                <c:pt idx="51">
                  <c:v>69.473137378431346</c:v>
                </c:pt>
                <c:pt idx="52">
                  <c:v>63.804705709803933</c:v>
                </c:pt>
                <c:pt idx="53">
                  <c:v>58.95039214509805</c:v>
                </c:pt>
                <c:pt idx="54">
                  <c:v>64.921960637254912</c:v>
                </c:pt>
                <c:pt idx="55">
                  <c:v>66.242549141176482</c:v>
                </c:pt>
                <c:pt idx="56">
                  <c:v>68.351961054901963</c:v>
                </c:pt>
                <c:pt idx="57">
                  <c:v>56.222940964705884</c:v>
                </c:pt>
                <c:pt idx="58">
                  <c:v>61.575294274509808</c:v>
                </c:pt>
                <c:pt idx="59">
                  <c:v>61.155294458823541</c:v>
                </c:pt>
                <c:pt idx="60">
                  <c:v>68.730980296078428</c:v>
                </c:pt>
                <c:pt idx="61">
                  <c:v>62.889215731372559</c:v>
                </c:pt>
                <c:pt idx="62">
                  <c:v>68.84254896862744</c:v>
                </c:pt>
                <c:pt idx="63">
                  <c:v>65.187647049019603</c:v>
                </c:pt>
                <c:pt idx="64">
                  <c:v>67.363333143137254</c:v>
                </c:pt>
                <c:pt idx="65">
                  <c:v>64.457450872549032</c:v>
                </c:pt>
                <c:pt idx="66">
                  <c:v>62.647058590196075</c:v>
                </c:pt>
                <c:pt idx="67">
                  <c:v>62.720196072549008</c:v>
                </c:pt>
                <c:pt idx="68">
                  <c:v>60.723137680392142</c:v>
                </c:pt>
                <c:pt idx="69">
                  <c:v>59.905882590196107</c:v>
                </c:pt>
                <c:pt idx="70">
                  <c:v>58.659411788235303</c:v>
                </c:pt>
                <c:pt idx="71">
                  <c:v>61.468038864705875</c:v>
                </c:pt>
                <c:pt idx="72">
                  <c:v>59.71411761568627</c:v>
                </c:pt>
                <c:pt idx="73">
                  <c:v>66.3635292098039</c:v>
                </c:pt>
                <c:pt idx="74">
                  <c:v>64.574902068627452</c:v>
                </c:pt>
                <c:pt idx="75">
                  <c:v>65.733137280392143</c:v>
                </c:pt>
                <c:pt idx="76">
                  <c:v>66.830980699999984</c:v>
                </c:pt>
                <c:pt idx="77">
                  <c:v>72.41705849411764</c:v>
                </c:pt>
                <c:pt idx="78">
                  <c:v>58.79784333333334</c:v>
                </c:pt>
                <c:pt idx="79">
                  <c:v>60.251960492156833</c:v>
                </c:pt>
                <c:pt idx="80">
                  <c:v>63.69960770196078</c:v>
                </c:pt>
                <c:pt idx="81">
                  <c:v>67.828039060784306</c:v>
                </c:pt>
                <c:pt idx="82">
                  <c:v>74.69431356862745</c:v>
                </c:pt>
                <c:pt idx="83">
                  <c:v>61.092353292156872</c:v>
                </c:pt>
                <c:pt idx="84">
                  <c:v>69.719019719607857</c:v>
                </c:pt>
                <c:pt idx="85">
                  <c:v>69.132549137254898</c:v>
                </c:pt>
                <c:pt idx="86">
                  <c:v>59.479411984313707</c:v>
                </c:pt>
                <c:pt idx="87">
                  <c:v>66.848039145098028</c:v>
                </c:pt>
                <c:pt idx="88">
                  <c:v>61.033725219607838</c:v>
                </c:pt>
                <c:pt idx="89">
                  <c:v>66.796470196078445</c:v>
                </c:pt>
                <c:pt idx="90">
                  <c:v>60.582156572549025</c:v>
                </c:pt>
                <c:pt idx="91">
                  <c:v>61.879019698039215</c:v>
                </c:pt>
                <c:pt idx="92">
                  <c:v>65.940784078431363</c:v>
                </c:pt>
                <c:pt idx="93">
                  <c:v>65.696470519607871</c:v>
                </c:pt>
                <c:pt idx="94">
                  <c:v>69.187843476470576</c:v>
                </c:pt>
                <c:pt idx="95">
                  <c:v>68.154314074509799</c:v>
                </c:pt>
                <c:pt idx="96">
                  <c:v>60.022941329411751</c:v>
                </c:pt>
                <c:pt idx="97">
                  <c:v>73.645294378431387</c:v>
                </c:pt>
                <c:pt idx="98">
                  <c:v>59.676666574509802</c:v>
                </c:pt>
                <c:pt idx="99">
                  <c:v>75.898431519607854</c:v>
                </c:pt>
                <c:pt idx="100">
                  <c:v>67.096862492156873</c:v>
                </c:pt>
                <c:pt idx="101">
                  <c:v>70.073332843137266</c:v>
                </c:pt>
                <c:pt idx="102">
                  <c:v>65.059803676470594</c:v>
                </c:pt>
                <c:pt idx="103">
                  <c:v>65.350588331372549</c:v>
                </c:pt>
                <c:pt idx="104">
                  <c:v>61.649804135294112</c:v>
                </c:pt>
                <c:pt idx="105">
                  <c:v>70.785686078431368</c:v>
                </c:pt>
                <c:pt idx="106">
                  <c:v>71.006274803921585</c:v>
                </c:pt>
                <c:pt idx="107">
                  <c:v>62.789019570588231</c:v>
                </c:pt>
                <c:pt idx="108">
                  <c:v>67.693333870588233</c:v>
                </c:pt>
                <c:pt idx="109">
                  <c:v>65.445686713725493</c:v>
                </c:pt>
                <c:pt idx="110">
                  <c:v>76.567059005882328</c:v>
                </c:pt>
                <c:pt idx="111">
                  <c:v>66.630196443137251</c:v>
                </c:pt>
                <c:pt idx="112">
                  <c:v>71.928627092156887</c:v>
                </c:pt>
                <c:pt idx="113">
                  <c:v>65.542352749019628</c:v>
                </c:pt>
                <c:pt idx="114">
                  <c:v>62.469019613725493</c:v>
                </c:pt>
                <c:pt idx="115">
                  <c:v>62.142549070588238</c:v>
                </c:pt>
                <c:pt idx="116">
                  <c:v>69.182157099999998</c:v>
                </c:pt>
                <c:pt idx="117">
                  <c:v>64.21274492745097</c:v>
                </c:pt>
                <c:pt idx="118">
                  <c:v>69.046273845098042</c:v>
                </c:pt>
                <c:pt idx="119">
                  <c:v>68.340195752941185</c:v>
                </c:pt>
                <c:pt idx="120">
                  <c:v>66.258627423529433</c:v>
                </c:pt>
                <c:pt idx="121">
                  <c:v>61.896470462745086</c:v>
                </c:pt>
                <c:pt idx="122">
                  <c:v>62.514314468627468</c:v>
                </c:pt>
                <c:pt idx="123">
                  <c:v>73.631764649019601</c:v>
                </c:pt>
                <c:pt idx="124">
                  <c:v>64.80215697843137</c:v>
                </c:pt>
                <c:pt idx="125">
                  <c:v>69.150588280392142</c:v>
                </c:pt>
                <c:pt idx="126">
                  <c:v>64.925097707843136</c:v>
                </c:pt>
                <c:pt idx="127">
                  <c:v>63.393725005882352</c:v>
                </c:pt>
                <c:pt idx="128">
                  <c:v>71.436078388235288</c:v>
                </c:pt>
                <c:pt idx="129">
                  <c:v>67.337646937254902</c:v>
                </c:pt>
                <c:pt idx="130">
                  <c:v>65.871960623529418</c:v>
                </c:pt>
                <c:pt idx="131">
                  <c:v>70.87137312549018</c:v>
                </c:pt>
                <c:pt idx="132">
                  <c:v>70.370196509803932</c:v>
                </c:pt>
                <c:pt idx="133">
                  <c:v>64.433333527450998</c:v>
                </c:pt>
                <c:pt idx="134">
                  <c:v>63.036274223529404</c:v>
                </c:pt>
                <c:pt idx="135">
                  <c:v>64.040588301960781</c:v>
                </c:pt>
                <c:pt idx="136">
                  <c:v>67.569607860784302</c:v>
                </c:pt>
                <c:pt idx="137">
                  <c:v>61.12470561372551</c:v>
                </c:pt>
                <c:pt idx="138">
                  <c:v>64.108431656862734</c:v>
                </c:pt>
                <c:pt idx="139">
                  <c:v>75.193529992156854</c:v>
                </c:pt>
                <c:pt idx="140">
                  <c:v>61.151569135294103</c:v>
                </c:pt>
                <c:pt idx="141">
                  <c:v>62.928823549019612</c:v>
                </c:pt>
                <c:pt idx="142">
                  <c:v>71.989215996078414</c:v>
                </c:pt>
                <c:pt idx="143">
                  <c:v>75.469608005882364</c:v>
                </c:pt>
                <c:pt idx="144">
                  <c:v>67.793529135294122</c:v>
                </c:pt>
                <c:pt idx="145">
                  <c:v>66.281176288235315</c:v>
                </c:pt>
                <c:pt idx="146">
                  <c:v>61.583725301960783</c:v>
                </c:pt>
                <c:pt idx="147">
                  <c:v>67.299607898039213</c:v>
                </c:pt>
                <c:pt idx="148">
                  <c:v>67.183137037254895</c:v>
                </c:pt>
                <c:pt idx="149">
                  <c:v>65.296862731372556</c:v>
                </c:pt>
                <c:pt idx="150">
                  <c:v>68.239607590196101</c:v>
                </c:pt>
                <c:pt idx="151">
                  <c:v>62.804901643137249</c:v>
                </c:pt>
                <c:pt idx="152">
                  <c:v>66.309019841176479</c:v>
                </c:pt>
                <c:pt idx="153">
                  <c:v>66.061960182352934</c:v>
                </c:pt>
                <c:pt idx="154">
                  <c:v>68.939608049019611</c:v>
                </c:pt>
                <c:pt idx="155">
                  <c:v>62.867058735294108</c:v>
                </c:pt>
                <c:pt idx="156">
                  <c:v>61.660195988235294</c:v>
                </c:pt>
                <c:pt idx="157">
                  <c:v>63.046274823529401</c:v>
                </c:pt>
                <c:pt idx="158">
                  <c:v>81.330000260784331</c:v>
                </c:pt>
                <c:pt idx="159">
                  <c:v>62.114313915686274</c:v>
                </c:pt>
                <c:pt idx="160">
                  <c:v>80.106078054901957</c:v>
                </c:pt>
                <c:pt idx="161">
                  <c:v>69.616862572548996</c:v>
                </c:pt>
                <c:pt idx="162">
                  <c:v>65.073137098039211</c:v>
                </c:pt>
                <c:pt idx="163">
                  <c:v>67.415097772549018</c:v>
                </c:pt>
                <c:pt idx="164">
                  <c:v>68.386471054901975</c:v>
                </c:pt>
                <c:pt idx="165">
                  <c:v>59.78666638431374</c:v>
                </c:pt>
                <c:pt idx="166">
                  <c:v>62.873921696078433</c:v>
                </c:pt>
                <c:pt idx="167">
                  <c:v>60.900980496078418</c:v>
                </c:pt>
                <c:pt idx="168">
                  <c:v>63.887842964705882</c:v>
                </c:pt>
                <c:pt idx="169">
                  <c:v>68.962156850980392</c:v>
                </c:pt>
                <c:pt idx="170">
                  <c:v>74.183333674509825</c:v>
                </c:pt>
                <c:pt idx="171">
                  <c:v>66.95274544313726</c:v>
                </c:pt>
                <c:pt idx="172">
                  <c:v>71.508431196078419</c:v>
                </c:pt>
                <c:pt idx="173">
                  <c:v>74.385882586274533</c:v>
                </c:pt>
                <c:pt idx="174">
                  <c:v>71.286665903921559</c:v>
                </c:pt>
                <c:pt idx="175">
                  <c:v>64.202548937254889</c:v>
                </c:pt>
                <c:pt idx="176">
                  <c:v>72.654902060784295</c:v>
                </c:pt>
                <c:pt idx="177">
                  <c:v>65.479019309803888</c:v>
                </c:pt>
                <c:pt idx="178">
                  <c:v>65.123137754901947</c:v>
                </c:pt>
                <c:pt idx="179">
                  <c:v>67.06274511960784</c:v>
                </c:pt>
                <c:pt idx="180">
                  <c:v>64.018235331372537</c:v>
                </c:pt>
                <c:pt idx="181">
                  <c:v>64.4484312764706</c:v>
                </c:pt>
                <c:pt idx="182">
                  <c:v>57.231764776470584</c:v>
                </c:pt>
                <c:pt idx="183">
                  <c:v>66.500980909803928</c:v>
                </c:pt>
                <c:pt idx="184">
                  <c:v>67.159607980392167</c:v>
                </c:pt>
                <c:pt idx="185">
                  <c:v>68.148627413725507</c:v>
                </c:pt>
                <c:pt idx="186">
                  <c:v>65.171372688235294</c:v>
                </c:pt>
                <c:pt idx="187">
                  <c:v>74.720784356862751</c:v>
                </c:pt>
                <c:pt idx="188">
                  <c:v>60.005097821568619</c:v>
                </c:pt>
                <c:pt idx="189">
                  <c:v>61.658038978431357</c:v>
                </c:pt>
                <c:pt idx="190">
                  <c:v>65.159803958823531</c:v>
                </c:pt>
                <c:pt idx="191">
                  <c:v>60.298823305882358</c:v>
                </c:pt>
                <c:pt idx="192">
                  <c:v>63.686078619607855</c:v>
                </c:pt>
                <c:pt idx="193">
                  <c:v>60.28450977058823</c:v>
                </c:pt>
                <c:pt idx="194">
                  <c:v>69.099804407843123</c:v>
                </c:pt>
                <c:pt idx="195">
                  <c:v>66.154901698039225</c:v>
                </c:pt>
                <c:pt idx="196">
                  <c:v>80.207255482352934</c:v>
                </c:pt>
                <c:pt idx="197">
                  <c:v>63.871372676470578</c:v>
                </c:pt>
                <c:pt idx="198">
                  <c:v>62.995294213725487</c:v>
                </c:pt>
                <c:pt idx="199">
                  <c:v>64.180980529411769</c:v>
                </c:pt>
                <c:pt idx="200">
                  <c:v>66.323921835294101</c:v>
                </c:pt>
                <c:pt idx="201">
                  <c:v>63.979215586274506</c:v>
                </c:pt>
                <c:pt idx="202">
                  <c:v>64.750000145098042</c:v>
                </c:pt>
                <c:pt idx="203">
                  <c:v>68.271176582352936</c:v>
                </c:pt>
                <c:pt idx="204">
                  <c:v>66.010000005882361</c:v>
                </c:pt>
                <c:pt idx="205">
                  <c:v>65.504705696078432</c:v>
                </c:pt>
                <c:pt idx="206">
                  <c:v>63.216862741176477</c:v>
                </c:pt>
                <c:pt idx="207">
                  <c:v>71.824902027450975</c:v>
                </c:pt>
                <c:pt idx="208">
                  <c:v>66.508823392156842</c:v>
                </c:pt>
                <c:pt idx="209">
                  <c:v>64.939804076470594</c:v>
                </c:pt>
                <c:pt idx="210">
                  <c:v>64.746666707843161</c:v>
                </c:pt>
                <c:pt idx="211">
                  <c:v>70.653333090196099</c:v>
                </c:pt>
                <c:pt idx="212">
                  <c:v>62.746862743137271</c:v>
                </c:pt>
                <c:pt idx="213">
                  <c:v>67.879412109803908</c:v>
                </c:pt>
                <c:pt idx="214">
                  <c:v>66.755882188235276</c:v>
                </c:pt>
                <c:pt idx="215">
                  <c:v>65.033333874509822</c:v>
                </c:pt>
                <c:pt idx="216">
                  <c:v>63.415097670588231</c:v>
                </c:pt>
                <c:pt idx="217">
                  <c:v>71.220783423529411</c:v>
                </c:pt>
                <c:pt idx="218">
                  <c:v>64.373137188235305</c:v>
                </c:pt>
                <c:pt idx="219">
                  <c:v>58.833137698039195</c:v>
                </c:pt>
                <c:pt idx="220">
                  <c:v>77.780391774509795</c:v>
                </c:pt>
                <c:pt idx="221">
                  <c:v>67.817255343137234</c:v>
                </c:pt>
                <c:pt idx="222">
                  <c:v>66.344509923529401</c:v>
                </c:pt>
                <c:pt idx="223">
                  <c:v>63.151568729411771</c:v>
                </c:pt>
                <c:pt idx="224">
                  <c:v>66.765882339215679</c:v>
                </c:pt>
                <c:pt idx="225">
                  <c:v>63.776862913725488</c:v>
                </c:pt>
                <c:pt idx="226">
                  <c:v>68.419803998039214</c:v>
                </c:pt>
                <c:pt idx="227">
                  <c:v>69.894314184313728</c:v>
                </c:pt>
                <c:pt idx="228">
                  <c:v>58.468431178431388</c:v>
                </c:pt>
                <c:pt idx="229">
                  <c:v>64.208039639215684</c:v>
                </c:pt>
                <c:pt idx="230">
                  <c:v>72.549215607843138</c:v>
                </c:pt>
                <c:pt idx="231">
                  <c:v>62.839803843137261</c:v>
                </c:pt>
                <c:pt idx="232">
                  <c:v>69.509020149019605</c:v>
                </c:pt>
                <c:pt idx="233">
                  <c:v>68.795098731372562</c:v>
                </c:pt>
                <c:pt idx="234">
                  <c:v>75.960000284313736</c:v>
                </c:pt>
                <c:pt idx="235">
                  <c:v>66.255490427450979</c:v>
                </c:pt>
                <c:pt idx="236">
                  <c:v>65.117059217647054</c:v>
                </c:pt>
                <c:pt idx="237">
                  <c:v>73.793921145098039</c:v>
                </c:pt>
                <c:pt idx="238">
                  <c:v>62.654705645098041</c:v>
                </c:pt>
                <c:pt idx="239">
                  <c:v>68.326666362745115</c:v>
                </c:pt>
                <c:pt idx="240">
                  <c:v>59.225098015686271</c:v>
                </c:pt>
                <c:pt idx="241">
                  <c:v>63.470784098039225</c:v>
                </c:pt>
                <c:pt idx="242">
                  <c:v>58.132548766666645</c:v>
                </c:pt>
                <c:pt idx="243">
                  <c:v>63.180392207843127</c:v>
                </c:pt>
                <c:pt idx="244">
                  <c:v>70.359412168627472</c:v>
                </c:pt>
                <c:pt idx="245">
                  <c:v>67.140980554901986</c:v>
                </c:pt>
                <c:pt idx="246">
                  <c:v>72.389999915686275</c:v>
                </c:pt>
                <c:pt idx="247">
                  <c:v>64.943137370588246</c:v>
                </c:pt>
                <c:pt idx="248">
                  <c:v>61.665686286274486</c:v>
                </c:pt>
                <c:pt idx="249">
                  <c:v>67.207450796078433</c:v>
                </c:pt>
                <c:pt idx="250">
                  <c:v>61.857842988235291</c:v>
                </c:pt>
                <c:pt idx="251">
                  <c:v>61.50843119019607</c:v>
                </c:pt>
                <c:pt idx="252">
                  <c:v>70.411765086274514</c:v>
                </c:pt>
                <c:pt idx="253">
                  <c:v>60.348235374509777</c:v>
                </c:pt>
                <c:pt idx="254">
                  <c:v>70.375882427450975</c:v>
                </c:pt>
                <c:pt idx="255">
                  <c:v>68.959215725490196</c:v>
                </c:pt>
                <c:pt idx="256">
                  <c:v>65.228430841176475</c:v>
                </c:pt>
                <c:pt idx="257">
                  <c:v>62.506666596078432</c:v>
                </c:pt>
                <c:pt idx="258">
                  <c:v>67.008431792156856</c:v>
                </c:pt>
                <c:pt idx="259">
                  <c:v>70.455882494117645</c:v>
                </c:pt>
                <c:pt idx="260">
                  <c:v>65.32098033921568</c:v>
                </c:pt>
                <c:pt idx="261">
                  <c:v>65.181568484313743</c:v>
                </c:pt>
                <c:pt idx="262">
                  <c:v>68.238823415686298</c:v>
                </c:pt>
                <c:pt idx="263">
                  <c:v>65.40529438431372</c:v>
                </c:pt>
                <c:pt idx="264">
                  <c:v>70.916078396078419</c:v>
                </c:pt>
                <c:pt idx="265">
                  <c:v>67.519019699999987</c:v>
                </c:pt>
                <c:pt idx="266">
                  <c:v>65.738431482352937</c:v>
                </c:pt>
                <c:pt idx="267">
                  <c:v>66.373333421568645</c:v>
                </c:pt>
                <c:pt idx="268">
                  <c:v>62.859019482352927</c:v>
                </c:pt>
                <c:pt idx="269">
                  <c:v>70.769607431372563</c:v>
                </c:pt>
                <c:pt idx="270">
                  <c:v>67.431176319607829</c:v>
                </c:pt>
                <c:pt idx="271">
                  <c:v>70.365882650980396</c:v>
                </c:pt>
                <c:pt idx="272">
                  <c:v>61.514902080392154</c:v>
                </c:pt>
                <c:pt idx="273">
                  <c:v>63.378235727450971</c:v>
                </c:pt>
                <c:pt idx="274">
                  <c:v>62.096078872549022</c:v>
                </c:pt>
                <c:pt idx="275">
                  <c:v>63.116275045098043</c:v>
                </c:pt>
                <c:pt idx="276">
                  <c:v>61.142352754901957</c:v>
                </c:pt>
                <c:pt idx="277">
                  <c:v>65.676666627450984</c:v>
                </c:pt>
                <c:pt idx="278">
                  <c:v>67.940196054901961</c:v>
                </c:pt>
                <c:pt idx="279">
                  <c:v>65.503137550980412</c:v>
                </c:pt>
                <c:pt idx="280">
                  <c:v>64.629607409803953</c:v>
                </c:pt>
                <c:pt idx="281">
                  <c:v>71.857058837254897</c:v>
                </c:pt>
                <c:pt idx="282">
                  <c:v>61.538627249019591</c:v>
                </c:pt>
                <c:pt idx="283">
                  <c:v>58.490588335294127</c:v>
                </c:pt>
                <c:pt idx="284">
                  <c:v>64.430000045098041</c:v>
                </c:pt>
                <c:pt idx="285">
                  <c:v>66.117058770588244</c:v>
                </c:pt>
                <c:pt idx="286">
                  <c:v>63.621568903921549</c:v>
                </c:pt>
                <c:pt idx="287">
                  <c:v>68.848823778431381</c:v>
                </c:pt>
                <c:pt idx="288">
                  <c:v>60.827647005882341</c:v>
                </c:pt>
                <c:pt idx="289">
                  <c:v>66.125490147058841</c:v>
                </c:pt>
                <c:pt idx="290">
                  <c:v>67.983333515686269</c:v>
                </c:pt>
                <c:pt idx="291">
                  <c:v>74.507255435294113</c:v>
                </c:pt>
                <c:pt idx="292">
                  <c:v>69.478235356862754</c:v>
                </c:pt>
                <c:pt idx="293">
                  <c:v>58.778235194117656</c:v>
                </c:pt>
                <c:pt idx="294">
                  <c:v>64.218039264705894</c:v>
                </c:pt>
                <c:pt idx="295">
                  <c:v>65.228431249019607</c:v>
                </c:pt>
                <c:pt idx="296">
                  <c:v>69.328235405882353</c:v>
                </c:pt>
                <c:pt idx="297">
                  <c:v>69.046666392156837</c:v>
                </c:pt>
                <c:pt idx="298">
                  <c:v>58.032745137254906</c:v>
                </c:pt>
                <c:pt idx="299">
                  <c:v>65.763921511764721</c:v>
                </c:pt>
                <c:pt idx="300">
                  <c:v>65.637254668627463</c:v>
                </c:pt>
                <c:pt idx="301">
                  <c:v>72.272156484313697</c:v>
                </c:pt>
                <c:pt idx="302">
                  <c:v>65.611960917647053</c:v>
                </c:pt>
                <c:pt idx="303">
                  <c:v>67.193921741176467</c:v>
                </c:pt>
                <c:pt idx="304">
                  <c:v>62.709607890196082</c:v>
                </c:pt>
                <c:pt idx="305">
                  <c:v>61.80980402745098</c:v>
                </c:pt>
                <c:pt idx="306">
                  <c:v>69.349411727450999</c:v>
                </c:pt>
                <c:pt idx="307">
                  <c:v>69.438235639215677</c:v>
                </c:pt>
                <c:pt idx="308">
                  <c:v>64.545882096078415</c:v>
                </c:pt>
                <c:pt idx="309">
                  <c:v>65.383333166666688</c:v>
                </c:pt>
                <c:pt idx="310">
                  <c:v>63.881372858823532</c:v>
                </c:pt>
                <c:pt idx="311">
                  <c:v>68.193137198039196</c:v>
                </c:pt>
                <c:pt idx="312">
                  <c:v>68.620588539215674</c:v>
                </c:pt>
                <c:pt idx="313">
                  <c:v>66.419804439215667</c:v>
                </c:pt>
                <c:pt idx="314">
                  <c:v>69.877058372549016</c:v>
                </c:pt>
                <c:pt idx="315">
                  <c:v>63.158039913725489</c:v>
                </c:pt>
                <c:pt idx="316">
                  <c:v>67.206666421568627</c:v>
                </c:pt>
                <c:pt idx="317">
                  <c:v>65.478627152941172</c:v>
                </c:pt>
                <c:pt idx="318">
                  <c:v>66.866078692156862</c:v>
                </c:pt>
                <c:pt idx="319">
                  <c:v>64.430784713725473</c:v>
                </c:pt>
                <c:pt idx="320">
                  <c:v>65.854706141176464</c:v>
                </c:pt>
                <c:pt idx="321">
                  <c:v>69.434901450980391</c:v>
                </c:pt>
                <c:pt idx="322">
                  <c:v>66.009019182352944</c:v>
                </c:pt>
                <c:pt idx="323">
                  <c:v>67.941961029411772</c:v>
                </c:pt>
                <c:pt idx="324">
                  <c:v>66.073333556862735</c:v>
                </c:pt>
                <c:pt idx="325">
                  <c:v>65.683529352941164</c:v>
                </c:pt>
                <c:pt idx="326">
                  <c:v>64.058431543137246</c:v>
                </c:pt>
                <c:pt idx="327">
                  <c:v>65.433137327450964</c:v>
                </c:pt>
                <c:pt idx="328">
                  <c:v>66.685686143137275</c:v>
                </c:pt>
                <c:pt idx="329">
                  <c:v>63.228431556862724</c:v>
                </c:pt>
                <c:pt idx="330">
                  <c:v>60.407843011764697</c:v>
                </c:pt>
                <c:pt idx="331">
                  <c:v>65.913529643137252</c:v>
                </c:pt>
                <c:pt idx="332">
                  <c:v>68.627843074509812</c:v>
                </c:pt>
                <c:pt idx="333">
                  <c:v>60.35647059215686</c:v>
                </c:pt>
                <c:pt idx="334">
                  <c:v>68.316666882352933</c:v>
                </c:pt>
                <c:pt idx="335">
                  <c:v>70.825686086274501</c:v>
                </c:pt>
                <c:pt idx="336">
                  <c:v>64.583921615686279</c:v>
                </c:pt>
                <c:pt idx="337">
                  <c:v>68.934706066666678</c:v>
                </c:pt>
                <c:pt idx="338">
                  <c:v>61.034706023529409</c:v>
                </c:pt>
                <c:pt idx="339">
                  <c:v>59.467451319607846</c:v>
                </c:pt>
                <c:pt idx="340">
                  <c:v>62.745686288235305</c:v>
                </c:pt>
                <c:pt idx="341">
                  <c:v>68.859999860784299</c:v>
                </c:pt>
                <c:pt idx="342">
                  <c:v>66.821372568627467</c:v>
                </c:pt>
                <c:pt idx="343">
                  <c:v>66.650784023529397</c:v>
                </c:pt>
                <c:pt idx="344">
                  <c:v>75.605882413725496</c:v>
                </c:pt>
                <c:pt idx="345">
                  <c:v>65.889215960784313</c:v>
                </c:pt>
                <c:pt idx="346">
                  <c:v>66.414509911764696</c:v>
                </c:pt>
                <c:pt idx="347">
                  <c:v>59.701176586274492</c:v>
                </c:pt>
                <c:pt idx="348">
                  <c:v>68.691568411764706</c:v>
                </c:pt>
                <c:pt idx="349">
                  <c:v>64.049607525490202</c:v>
                </c:pt>
                <c:pt idx="350">
                  <c:v>74.434509945098043</c:v>
                </c:pt>
                <c:pt idx="351">
                  <c:v>61.273921550980397</c:v>
                </c:pt>
                <c:pt idx="352">
                  <c:v>71.720195837254892</c:v>
                </c:pt>
                <c:pt idx="353">
                  <c:v>62.281569009803938</c:v>
                </c:pt>
                <c:pt idx="354">
                  <c:v>66.989803878431388</c:v>
                </c:pt>
                <c:pt idx="355">
                  <c:v>63.174117221568608</c:v>
                </c:pt>
                <c:pt idx="356">
                  <c:v>69.398823719607833</c:v>
                </c:pt>
                <c:pt idx="357">
                  <c:v>60.69450978039216</c:v>
                </c:pt>
                <c:pt idx="358">
                  <c:v>66.933529245098072</c:v>
                </c:pt>
                <c:pt idx="359">
                  <c:v>75.858431054901956</c:v>
                </c:pt>
                <c:pt idx="360">
                  <c:v>60.697255007843147</c:v>
                </c:pt>
                <c:pt idx="361">
                  <c:v>66.453725327450968</c:v>
                </c:pt>
                <c:pt idx="362">
                  <c:v>70.341960090196096</c:v>
                </c:pt>
                <c:pt idx="363">
                  <c:v>67.430195903921572</c:v>
                </c:pt>
                <c:pt idx="364">
                  <c:v>66.464902319607845</c:v>
                </c:pt>
                <c:pt idx="365">
                  <c:v>67.172156990196086</c:v>
                </c:pt>
                <c:pt idx="366">
                  <c:v>79.292940707843158</c:v>
                </c:pt>
                <c:pt idx="367">
                  <c:v>68.952353125490177</c:v>
                </c:pt>
                <c:pt idx="368">
                  <c:v>64.769999782352954</c:v>
                </c:pt>
                <c:pt idx="369">
                  <c:v>65.007059192156859</c:v>
                </c:pt>
                <c:pt idx="370">
                  <c:v>65.1164699627451</c:v>
                </c:pt>
                <c:pt idx="371">
                  <c:v>71.988430954901958</c:v>
                </c:pt>
                <c:pt idx="372">
                  <c:v>71.199411462745076</c:v>
                </c:pt>
                <c:pt idx="373">
                  <c:v>63.970392601960775</c:v>
                </c:pt>
                <c:pt idx="374">
                  <c:v>68.321764327450978</c:v>
                </c:pt>
                <c:pt idx="375">
                  <c:v>63.870196168627452</c:v>
                </c:pt>
                <c:pt idx="376">
                  <c:v>59.014314166666672</c:v>
                </c:pt>
                <c:pt idx="377">
                  <c:v>58.552156899999993</c:v>
                </c:pt>
                <c:pt idx="378">
                  <c:v>59.851568560784308</c:v>
                </c:pt>
                <c:pt idx="379">
                  <c:v>67.869215617647072</c:v>
                </c:pt>
                <c:pt idx="380">
                  <c:v>62.797843405882347</c:v>
                </c:pt>
                <c:pt idx="381">
                  <c:v>67.02627463333333</c:v>
                </c:pt>
                <c:pt idx="382">
                  <c:v>68.403921431372552</c:v>
                </c:pt>
                <c:pt idx="383">
                  <c:v>66.989215778431358</c:v>
                </c:pt>
                <c:pt idx="384">
                  <c:v>64.536862841176486</c:v>
                </c:pt>
                <c:pt idx="385">
                  <c:v>68.670980564705886</c:v>
                </c:pt>
                <c:pt idx="386">
                  <c:v>66.731764886274505</c:v>
                </c:pt>
                <c:pt idx="387">
                  <c:v>69.235686437254884</c:v>
                </c:pt>
                <c:pt idx="388">
                  <c:v>64.212156929411762</c:v>
                </c:pt>
                <c:pt idx="389">
                  <c:v>76.641568427450977</c:v>
                </c:pt>
                <c:pt idx="390">
                  <c:v>67.95156853137253</c:v>
                </c:pt>
                <c:pt idx="391">
                  <c:v>60.754313347058826</c:v>
                </c:pt>
                <c:pt idx="392">
                  <c:v>63.015489919607845</c:v>
                </c:pt>
                <c:pt idx="393">
                  <c:v>68.300392376470583</c:v>
                </c:pt>
                <c:pt idx="394">
                  <c:v>65.434509658823529</c:v>
                </c:pt>
                <c:pt idx="395">
                  <c:v>63.746078082352945</c:v>
                </c:pt>
                <c:pt idx="396">
                  <c:v>74.146274045098053</c:v>
                </c:pt>
                <c:pt idx="397">
                  <c:v>73.215293921568616</c:v>
                </c:pt>
                <c:pt idx="398">
                  <c:v>65.271176280392154</c:v>
                </c:pt>
                <c:pt idx="399">
                  <c:v>63.578039656862742</c:v>
                </c:pt>
                <c:pt idx="400">
                  <c:v>66.657843070588228</c:v>
                </c:pt>
                <c:pt idx="401">
                  <c:v>65.376078249019585</c:v>
                </c:pt>
                <c:pt idx="402">
                  <c:v>72.533921558823522</c:v>
                </c:pt>
                <c:pt idx="403">
                  <c:v>67.91980403137255</c:v>
                </c:pt>
                <c:pt idx="404">
                  <c:v>63.499412125490196</c:v>
                </c:pt>
                <c:pt idx="405">
                  <c:v>62.844902045098031</c:v>
                </c:pt>
                <c:pt idx="406">
                  <c:v>67.141960739215691</c:v>
                </c:pt>
                <c:pt idx="407">
                  <c:v>62.218627401960781</c:v>
                </c:pt>
                <c:pt idx="408">
                  <c:v>66.13019606862747</c:v>
                </c:pt>
                <c:pt idx="409">
                  <c:v>63.017450896078422</c:v>
                </c:pt>
                <c:pt idx="410">
                  <c:v>64.869999605882342</c:v>
                </c:pt>
                <c:pt idx="411">
                  <c:v>67.277647203921575</c:v>
                </c:pt>
                <c:pt idx="412">
                  <c:v>62.896470996078406</c:v>
                </c:pt>
                <c:pt idx="413">
                  <c:v>67.1088242745098</c:v>
                </c:pt>
                <c:pt idx="414">
                  <c:v>59.939019668627445</c:v>
                </c:pt>
                <c:pt idx="415">
                  <c:v>69.174901705882363</c:v>
                </c:pt>
                <c:pt idx="416">
                  <c:v>64.27176471960783</c:v>
                </c:pt>
                <c:pt idx="417">
                  <c:v>63.246666401960809</c:v>
                </c:pt>
                <c:pt idx="418">
                  <c:v>72.115293843137238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025768"/>
        <c:axId val="34269768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1142640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'[1]CEE6740_1stDam_TempData-Plot'!$A$3:$A$3747</c15:sqref>
                        </c15:formulaRef>
                      </c:ext>
                    </c:extLst>
                    <c:numCache>
                      <c:formatCode>General</c:formatCode>
                      <c:ptCount val="3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'[1]CEE6740_1stDam_TempData-Plot'!$C$3:$C$3747</c15:sqref>
                        </c15:formulaRef>
                      </c:ext>
                    </c:extLst>
                    <c:numCache>
                      <c:formatCode>General</c:formatCode>
                      <c:ptCount val="3745"/>
                      <c:pt idx="0">
                        <c:v>7.1420000000000003</c:v>
                      </c:pt>
                      <c:pt idx="1">
                        <c:v>7.1420000000000003</c:v>
                      </c:pt>
                      <c:pt idx="2">
                        <c:v>7.1420000000000003</c:v>
                      </c:pt>
                      <c:pt idx="3">
                        <c:v>7.1669999999999998</c:v>
                      </c:pt>
                      <c:pt idx="4">
                        <c:v>7.1669999999999998</c:v>
                      </c:pt>
                      <c:pt idx="5">
                        <c:v>7.1669999999999998</c:v>
                      </c:pt>
                      <c:pt idx="6">
                        <c:v>7.1920000000000002</c:v>
                      </c:pt>
                      <c:pt idx="7">
                        <c:v>7.1920000000000002</c:v>
                      </c:pt>
                      <c:pt idx="8">
                        <c:v>7.1920000000000002</c:v>
                      </c:pt>
                      <c:pt idx="9">
                        <c:v>7.2169999999999996</c:v>
                      </c:pt>
                      <c:pt idx="10">
                        <c:v>7.2169999999999996</c:v>
                      </c:pt>
                      <c:pt idx="11">
                        <c:v>7.242</c:v>
                      </c:pt>
                      <c:pt idx="12">
                        <c:v>7.242</c:v>
                      </c:pt>
                      <c:pt idx="13">
                        <c:v>7.242</c:v>
                      </c:pt>
                      <c:pt idx="14">
                        <c:v>7.242</c:v>
                      </c:pt>
                      <c:pt idx="15">
                        <c:v>7.2679999999999998</c:v>
                      </c:pt>
                      <c:pt idx="16">
                        <c:v>7.2679999999999998</c:v>
                      </c:pt>
                      <c:pt idx="17">
                        <c:v>7.2679999999999998</c:v>
                      </c:pt>
                      <c:pt idx="18">
                        <c:v>7.2679999999999998</c:v>
                      </c:pt>
                      <c:pt idx="19">
                        <c:v>7.2930000000000001</c:v>
                      </c:pt>
                      <c:pt idx="20">
                        <c:v>7.2930000000000001</c:v>
                      </c:pt>
                      <c:pt idx="21">
                        <c:v>7.2930000000000001</c:v>
                      </c:pt>
                      <c:pt idx="22">
                        <c:v>7.2930000000000001</c:v>
                      </c:pt>
                      <c:pt idx="23">
                        <c:v>7.2930000000000001</c:v>
                      </c:pt>
                      <c:pt idx="24">
                        <c:v>7.3179999999999996</c:v>
                      </c:pt>
                      <c:pt idx="25">
                        <c:v>7.3179999999999996</c:v>
                      </c:pt>
                      <c:pt idx="26">
                        <c:v>7.343</c:v>
                      </c:pt>
                      <c:pt idx="27">
                        <c:v>7.343</c:v>
                      </c:pt>
                      <c:pt idx="28">
                        <c:v>7.343</c:v>
                      </c:pt>
                      <c:pt idx="29">
                        <c:v>7.343</c:v>
                      </c:pt>
                      <c:pt idx="30">
                        <c:v>7.3680000000000003</c:v>
                      </c:pt>
                      <c:pt idx="31">
                        <c:v>7.3680000000000003</c:v>
                      </c:pt>
                      <c:pt idx="32">
                        <c:v>7.3680000000000003</c:v>
                      </c:pt>
                      <c:pt idx="33">
                        <c:v>7.3929999999999998</c:v>
                      </c:pt>
                      <c:pt idx="34">
                        <c:v>7.3929999999999998</c:v>
                      </c:pt>
                      <c:pt idx="35">
                        <c:v>7.3929999999999998</c:v>
                      </c:pt>
                      <c:pt idx="36">
                        <c:v>7.4189999999999996</c:v>
                      </c:pt>
                      <c:pt idx="37">
                        <c:v>7.444</c:v>
                      </c:pt>
                      <c:pt idx="38">
                        <c:v>7.4189999999999996</c:v>
                      </c:pt>
                      <c:pt idx="39">
                        <c:v>7.444</c:v>
                      </c:pt>
                      <c:pt idx="40">
                        <c:v>7.444</c:v>
                      </c:pt>
                      <c:pt idx="41">
                        <c:v>7.444</c:v>
                      </c:pt>
                      <c:pt idx="42">
                        <c:v>7.4690000000000003</c:v>
                      </c:pt>
                      <c:pt idx="43">
                        <c:v>7.4690000000000003</c:v>
                      </c:pt>
                      <c:pt idx="44">
                        <c:v>7.4690000000000003</c:v>
                      </c:pt>
                      <c:pt idx="45">
                        <c:v>7.4690000000000003</c:v>
                      </c:pt>
                      <c:pt idx="46">
                        <c:v>7.4939999999999998</c:v>
                      </c:pt>
                      <c:pt idx="47">
                        <c:v>7.4939999999999998</c:v>
                      </c:pt>
                      <c:pt idx="48">
                        <c:v>7.4939999999999998</c:v>
                      </c:pt>
                      <c:pt idx="49">
                        <c:v>7.4939999999999998</c:v>
                      </c:pt>
                      <c:pt idx="50">
                        <c:v>7.4939999999999998</c:v>
                      </c:pt>
                      <c:pt idx="51">
                        <c:v>7.4939999999999998</c:v>
                      </c:pt>
                      <c:pt idx="52">
                        <c:v>7.4939999999999998</c:v>
                      </c:pt>
                      <c:pt idx="53">
                        <c:v>7.4939999999999998</c:v>
                      </c:pt>
                      <c:pt idx="54">
                        <c:v>7.4939999999999998</c:v>
                      </c:pt>
                      <c:pt idx="55">
                        <c:v>7.5190000000000001</c:v>
                      </c:pt>
                      <c:pt idx="56">
                        <c:v>7.5190000000000001</c:v>
                      </c:pt>
                      <c:pt idx="57">
                        <c:v>7.5190000000000001</c:v>
                      </c:pt>
                      <c:pt idx="58">
                        <c:v>7.5190000000000001</c:v>
                      </c:pt>
                      <c:pt idx="59">
                        <c:v>7.5190000000000001</c:v>
                      </c:pt>
                      <c:pt idx="60">
                        <c:v>7.5190000000000001</c:v>
                      </c:pt>
                      <c:pt idx="61">
                        <c:v>7.5190000000000001</c:v>
                      </c:pt>
                      <c:pt idx="62">
                        <c:v>7.5190000000000001</c:v>
                      </c:pt>
                      <c:pt idx="63">
                        <c:v>7.5190000000000001</c:v>
                      </c:pt>
                      <c:pt idx="64">
                        <c:v>7.5190000000000001</c:v>
                      </c:pt>
                      <c:pt idx="65">
                        <c:v>7.5190000000000001</c:v>
                      </c:pt>
                      <c:pt idx="66">
                        <c:v>7.5190000000000001</c:v>
                      </c:pt>
                      <c:pt idx="67">
                        <c:v>7.5439999999999996</c:v>
                      </c:pt>
                      <c:pt idx="68">
                        <c:v>7.5190000000000001</c:v>
                      </c:pt>
                      <c:pt idx="69">
                        <c:v>7.5439999999999996</c:v>
                      </c:pt>
                      <c:pt idx="70">
                        <c:v>7.5190000000000001</c:v>
                      </c:pt>
                      <c:pt idx="71">
                        <c:v>7.5439999999999996</c:v>
                      </c:pt>
                      <c:pt idx="72">
                        <c:v>7.5439999999999996</c:v>
                      </c:pt>
                      <c:pt idx="73">
                        <c:v>7.5439999999999996</c:v>
                      </c:pt>
                      <c:pt idx="74">
                        <c:v>7.5439999999999996</c:v>
                      </c:pt>
                      <c:pt idx="75">
                        <c:v>7.5439999999999996</c:v>
                      </c:pt>
                      <c:pt idx="76">
                        <c:v>7.5439999999999996</c:v>
                      </c:pt>
                      <c:pt idx="77">
                        <c:v>7.5439999999999996</c:v>
                      </c:pt>
                      <c:pt idx="78">
                        <c:v>7.5439999999999996</c:v>
                      </c:pt>
                      <c:pt idx="79">
                        <c:v>7.5439999999999996</c:v>
                      </c:pt>
                      <c:pt idx="80">
                        <c:v>7.5439999999999996</c:v>
                      </c:pt>
                      <c:pt idx="81">
                        <c:v>7.5439999999999996</c:v>
                      </c:pt>
                      <c:pt idx="82">
                        <c:v>7.5439999999999996</c:v>
                      </c:pt>
                      <c:pt idx="83">
                        <c:v>7.5439999999999996</c:v>
                      </c:pt>
                      <c:pt idx="84">
                        <c:v>7.5439999999999996</c:v>
                      </c:pt>
                      <c:pt idx="85">
                        <c:v>7.5439999999999996</c:v>
                      </c:pt>
                      <c:pt idx="86">
                        <c:v>7.569</c:v>
                      </c:pt>
                      <c:pt idx="87">
                        <c:v>7.5439999999999996</c:v>
                      </c:pt>
                      <c:pt idx="88">
                        <c:v>7.5439999999999996</c:v>
                      </c:pt>
                      <c:pt idx="89">
                        <c:v>7.5439999999999996</c:v>
                      </c:pt>
                      <c:pt idx="90">
                        <c:v>7.5439999999999996</c:v>
                      </c:pt>
                      <c:pt idx="91">
                        <c:v>7.5439999999999996</c:v>
                      </c:pt>
                      <c:pt idx="92">
                        <c:v>7.5439999999999996</c:v>
                      </c:pt>
                      <c:pt idx="93">
                        <c:v>7.5439999999999996</c:v>
                      </c:pt>
                      <c:pt idx="94">
                        <c:v>7.5439999999999996</c:v>
                      </c:pt>
                      <c:pt idx="95">
                        <c:v>7.5439999999999996</c:v>
                      </c:pt>
                      <c:pt idx="96">
                        <c:v>7.5439999999999996</c:v>
                      </c:pt>
                      <c:pt idx="97">
                        <c:v>7.5439999999999996</c:v>
                      </c:pt>
                      <c:pt idx="98">
                        <c:v>7.5190000000000001</c:v>
                      </c:pt>
                      <c:pt idx="99">
                        <c:v>7.5190000000000001</c:v>
                      </c:pt>
                      <c:pt idx="100">
                        <c:v>7.5190000000000001</c:v>
                      </c:pt>
                      <c:pt idx="101">
                        <c:v>7.5190000000000001</c:v>
                      </c:pt>
                      <c:pt idx="102">
                        <c:v>7.5439999999999996</c:v>
                      </c:pt>
                      <c:pt idx="103">
                        <c:v>7.5439999999999996</c:v>
                      </c:pt>
                      <c:pt idx="104">
                        <c:v>7.5439999999999996</c:v>
                      </c:pt>
                      <c:pt idx="105">
                        <c:v>7.5190000000000001</c:v>
                      </c:pt>
                      <c:pt idx="106">
                        <c:v>7.5190000000000001</c:v>
                      </c:pt>
                      <c:pt idx="107">
                        <c:v>7.5190000000000001</c:v>
                      </c:pt>
                      <c:pt idx="108">
                        <c:v>7.5190000000000001</c:v>
                      </c:pt>
                      <c:pt idx="109">
                        <c:v>7.5190000000000001</c:v>
                      </c:pt>
                      <c:pt idx="110">
                        <c:v>7.5190000000000001</c:v>
                      </c:pt>
                      <c:pt idx="111">
                        <c:v>7.5190000000000001</c:v>
                      </c:pt>
                      <c:pt idx="112">
                        <c:v>7.5190000000000001</c:v>
                      </c:pt>
                      <c:pt idx="113">
                        <c:v>7.4939999999999998</c:v>
                      </c:pt>
                      <c:pt idx="114">
                        <c:v>7.4939999999999998</c:v>
                      </c:pt>
                      <c:pt idx="115">
                        <c:v>7.4939999999999998</c:v>
                      </c:pt>
                      <c:pt idx="116">
                        <c:v>7.4939999999999998</c:v>
                      </c:pt>
                      <c:pt idx="117">
                        <c:v>7.4690000000000003</c:v>
                      </c:pt>
                      <c:pt idx="118">
                        <c:v>7.4939999999999998</c:v>
                      </c:pt>
                      <c:pt idx="119">
                        <c:v>7.4690000000000003</c:v>
                      </c:pt>
                      <c:pt idx="120">
                        <c:v>7.4690000000000003</c:v>
                      </c:pt>
                      <c:pt idx="121">
                        <c:v>7.444</c:v>
                      </c:pt>
                      <c:pt idx="122">
                        <c:v>7.444</c:v>
                      </c:pt>
                      <c:pt idx="123">
                        <c:v>7.444</c:v>
                      </c:pt>
                      <c:pt idx="124">
                        <c:v>7.444</c:v>
                      </c:pt>
                      <c:pt idx="125">
                        <c:v>7.444</c:v>
                      </c:pt>
                      <c:pt idx="126">
                        <c:v>7.444</c:v>
                      </c:pt>
                      <c:pt idx="127">
                        <c:v>7.444</c:v>
                      </c:pt>
                      <c:pt idx="128">
                        <c:v>7.444</c:v>
                      </c:pt>
                      <c:pt idx="129">
                        <c:v>7.4189999999999996</c:v>
                      </c:pt>
                      <c:pt idx="130">
                        <c:v>7.4189999999999996</c:v>
                      </c:pt>
                      <c:pt idx="131">
                        <c:v>7.4189999999999996</c:v>
                      </c:pt>
                      <c:pt idx="132">
                        <c:v>7.4189999999999996</c:v>
                      </c:pt>
                      <c:pt idx="133">
                        <c:v>7.4189999999999996</c:v>
                      </c:pt>
                      <c:pt idx="134">
                        <c:v>7.3929999999999998</c:v>
                      </c:pt>
                      <c:pt idx="135">
                        <c:v>7.3929999999999998</c:v>
                      </c:pt>
                      <c:pt idx="136">
                        <c:v>7.3929999999999998</c:v>
                      </c:pt>
                      <c:pt idx="137">
                        <c:v>7.3929999999999998</c:v>
                      </c:pt>
                      <c:pt idx="138">
                        <c:v>7.3680000000000003</c:v>
                      </c:pt>
                      <c:pt idx="139">
                        <c:v>7.343</c:v>
                      </c:pt>
                      <c:pt idx="140">
                        <c:v>7.343</c:v>
                      </c:pt>
                      <c:pt idx="141">
                        <c:v>7.343</c:v>
                      </c:pt>
                      <c:pt idx="142">
                        <c:v>7.3179999999999996</c:v>
                      </c:pt>
                      <c:pt idx="143">
                        <c:v>7.3179999999999996</c:v>
                      </c:pt>
                      <c:pt idx="144">
                        <c:v>7.3179999999999996</c:v>
                      </c:pt>
                      <c:pt idx="145">
                        <c:v>7.3179999999999996</c:v>
                      </c:pt>
                      <c:pt idx="146">
                        <c:v>7.3179999999999996</c:v>
                      </c:pt>
                      <c:pt idx="147">
                        <c:v>7.3179999999999996</c:v>
                      </c:pt>
                      <c:pt idx="148">
                        <c:v>7.3179999999999996</c:v>
                      </c:pt>
                      <c:pt idx="149">
                        <c:v>7.3179999999999996</c:v>
                      </c:pt>
                      <c:pt idx="150">
                        <c:v>7.2930000000000001</c:v>
                      </c:pt>
                      <c:pt idx="151">
                        <c:v>7.2930000000000001</c:v>
                      </c:pt>
                      <c:pt idx="152">
                        <c:v>7.2930000000000001</c:v>
                      </c:pt>
                      <c:pt idx="153">
                        <c:v>7.2930000000000001</c:v>
                      </c:pt>
                      <c:pt idx="154">
                        <c:v>7.2930000000000001</c:v>
                      </c:pt>
                      <c:pt idx="155">
                        <c:v>7.2930000000000001</c:v>
                      </c:pt>
                      <c:pt idx="156">
                        <c:v>7.2679999999999998</c:v>
                      </c:pt>
                      <c:pt idx="157">
                        <c:v>7.2679999999999998</c:v>
                      </c:pt>
                      <c:pt idx="158">
                        <c:v>7.242</c:v>
                      </c:pt>
                      <c:pt idx="159">
                        <c:v>7.242</c:v>
                      </c:pt>
                      <c:pt idx="160">
                        <c:v>7.242</c:v>
                      </c:pt>
                      <c:pt idx="161">
                        <c:v>7.2169999999999996</c:v>
                      </c:pt>
                      <c:pt idx="162">
                        <c:v>7.2169999999999996</c:v>
                      </c:pt>
                      <c:pt idx="163">
                        <c:v>7.2169999999999996</c:v>
                      </c:pt>
                      <c:pt idx="164">
                        <c:v>7.2169999999999996</c:v>
                      </c:pt>
                      <c:pt idx="165">
                        <c:v>7.2169999999999996</c:v>
                      </c:pt>
                      <c:pt idx="166">
                        <c:v>7.2169999999999996</c:v>
                      </c:pt>
                      <c:pt idx="167">
                        <c:v>7.1920000000000002</c:v>
                      </c:pt>
                      <c:pt idx="168">
                        <c:v>7.1920000000000002</c:v>
                      </c:pt>
                      <c:pt idx="169">
                        <c:v>7.1920000000000002</c:v>
                      </c:pt>
                      <c:pt idx="170">
                        <c:v>7.1920000000000002</c:v>
                      </c:pt>
                      <c:pt idx="171">
                        <c:v>7.1920000000000002</c:v>
                      </c:pt>
                      <c:pt idx="172">
                        <c:v>7.1669999999999998</c:v>
                      </c:pt>
                      <c:pt idx="173">
                        <c:v>7.1669999999999998</c:v>
                      </c:pt>
                      <c:pt idx="174">
                        <c:v>7.1669999999999998</c:v>
                      </c:pt>
                      <c:pt idx="175">
                        <c:v>7.1420000000000003</c:v>
                      </c:pt>
                      <c:pt idx="176">
                        <c:v>7.1420000000000003</c:v>
                      </c:pt>
                      <c:pt idx="177">
                        <c:v>7.1420000000000003</c:v>
                      </c:pt>
                      <c:pt idx="178">
                        <c:v>7.1159999999999997</c:v>
                      </c:pt>
                      <c:pt idx="179">
                        <c:v>7.1159999999999997</c:v>
                      </c:pt>
                      <c:pt idx="180">
                        <c:v>7.0910000000000002</c:v>
                      </c:pt>
                      <c:pt idx="181">
                        <c:v>7.0910000000000002</c:v>
                      </c:pt>
                      <c:pt idx="182">
                        <c:v>7.0910000000000002</c:v>
                      </c:pt>
                      <c:pt idx="183">
                        <c:v>7.0910000000000002</c:v>
                      </c:pt>
                      <c:pt idx="184">
                        <c:v>7.0910000000000002</c:v>
                      </c:pt>
                      <c:pt idx="185">
                        <c:v>7.0910000000000002</c:v>
                      </c:pt>
                      <c:pt idx="186">
                        <c:v>7.0910000000000002</c:v>
                      </c:pt>
                      <c:pt idx="187">
                        <c:v>7.0910000000000002</c:v>
                      </c:pt>
                      <c:pt idx="188">
                        <c:v>7.0659999999999998</c:v>
                      </c:pt>
                      <c:pt idx="189">
                        <c:v>7.0659999999999998</c:v>
                      </c:pt>
                      <c:pt idx="190">
                        <c:v>7.0659999999999998</c:v>
                      </c:pt>
                      <c:pt idx="191">
                        <c:v>7.0410000000000004</c:v>
                      </c:pt>
                      <c:pt idx="192">
                        <c:v>7.0410000000000004</c:v>
                      </c:pt>
                      <c:pt idx="193">
                        <c:v>7.0659999999999998</c:v>
                      </c:pt>
                      <c:pt idx="194">
                        <c:v>7.0410000000000004</c:v>
                      </c:pt>
                      <c:pt idx="195">
                        <c:v>7.0410000000000004</c:v>
                      </c:pt>
                      <c:pt idx="196">
                        <c:v>7.0410000000000004</c:v>
                      </c:pt>
                      <c:pt idx="197">
                        <c:v>7.0410000000000004</c:v>
                      </c:pt>
                      <c:pt idx="198">
                        <c:v>7.0149999999999997</c:v>
                      </c:pt>
                      <c:pt idx="199">
                        <c:v>7.0149999999999997</c:v>
                      </c:pt>
                      <c:pt idx="200">
                        <c:v>6.99</c:v>
                      </c:pt>
                      <c:pt idx="201">
                        <c:v>6.99</c:v>
                      </c:pt>
                      <c:pt idx="202">
                        <c:v>6.99</c:v>
                      </c:pt>
                      <c:pt idx="203">
                        <c:v>6.99</c:v>
                      </c:pt>
                      <c:pt idx="204">
                        <c:v>6.99</c:v>
                      </c:pt>
                      <c:pt idx="205">
                        <c:v>6.99</c:v>
                      </c:pt>
                      <c:pt idx="206">
                        <c:v>6.99</c:v>
                      </c:pt>
                      <c:pt idx="207">
                        <c:v>6.9649999999999999</c:v>
                      </c:pt>
                      <c:pt idx="208">
                        <c:v>6.9649999999999999</c:v>
                      </c:pt>
                      <c:pt idx="209">
                        <c:v>6.94</c:v>
                      </c:pt>
                      <c:pt idx="210">
                        <c:v>6.94</c:v>
                      </c:pt>
                      <c:pt idx="211">
                        <c:v>6.94</c:v>
                      </c:pt>
                      <c:pt idx="212">
                        <c:v>6.94</c:v>
                      </c:pt>
                      <c:pt idx="213">
                        <c:v>6.94</c:v>
                      </c:pt>
                      <c:pt idx="214">
                        <c:v>6.9139999999999997</c:v>
                      </c:pt>
                      <c:pt idx="215">
                        <c:v>6.8890000000000002</c:v>
                      </c:pt>
                      <c:pt idx="216">
                        <c:v>6.8890000000000002</c:v>
                      </c:pt>
                      <c:pt idx="217">
                        <c:v>6.8890000000000002</c:v>
                      </c:pt>
                      <c:pt idx="218">
                        <c:v>6.8890000000000002</c:v>
                      </c:pt>
                      <c:pt idx="219">
                        <c:v>6.8890000000000002</c:v>
                      </c:pt>
                      <c:pt idx="220">
                        <c:v>6.8639999999999999</c:v>
                      </c:pt>
                      <c:pt idx="221">
                        <c:v>6.8390000000000004</c:v>
                      </c:pt>
                      <c:pt idx="222">
                        <c:v>6.8390000000000004</c:v>
                      </c:pt>
                      <c:pt idx="223">
                        <c:v>6.8390000000000004</c:v>
                      </c:pt>
                      <c:pt idx="224">
                        <c:v>6.8390000000000004</c:v>
                      </c:pt>
                      <c:pt idx="225">
                        <c:v>6.8390000000000004</c:v>
                      </c:pt>
                      <c:pt idx="226">
                        <c:v>6.8390000000000004</c:v>
                      </c:pt>
                      <c:pt idx="227">
                        <c:v>6.8390000000000004</c:v>
                      </c:pt>
                      <c:pt idx="228">
                        <c:v>6.8390000000000004</c:v>
                      </c:pt>
                      <c:pt idx="229">
                        <c:v>6.8390000000000004</c:v>
                      </c:pt>
                      <c:pt idx="230">
                        <c:v>6.8390000000000004</c:v>
                      </c:pt>
                      <c:pt idx="231">
                        <c:v>6.8129999999999997</c:v>
                      </c:pt>
                      <c:pt idx="232">
                        <c:v>6.8390000000000004</c:v>
                      </c:pt>
                      <c:pt idx="233">
                        <c:v>6.8390000000000004</c:v>
                      </c:pt>
                      <c:pt idx="234">
                        <c:v>6.8129999999999997</c:v>
                      </c:pt>
                      <c:pt idx="235">
                        <c:v>6.7880000000000003</c:v>
                      </c:pt>
                      <c:pt idx="236">
                        <c:v>6.7880000000000003</c:v>
                      </c:pt>
                      <c:pt idx="237">
                        <c:v>6.7880000000000003</c:v>
                      </c:pt>
                      <c:pt idx="238">
                        <c:v>6.7629999999999999</c:v>
                      </c:pt>
                      <c:pt idx="239">
                        <c:v>6.7629999999999999</c:v>
                      </c:pt>
                      <c:pt idx="240">
                        <c:v>6.7370000000000001</c:v>
                      </c:pt>
                      <c:pt idx="241">
                        <c:v>6.7370000000000001</c:v>
                      </c:pt>
                      <c:pt idx="242">
                        <c:v>6.7370000000000001</c:v>
                      </c:pt>
                      <c:pt idx="243">
                        <c:v>6.7370000000000001</c:v>
                      </c:pt>
                      <c:pt idx="244">
                        <c:v>6.7370000000000001</c:v>
                      </c:pt>
                      <c:pt idx="245">
                        <c:v>6.7370000000000001</c:v>
                      </c:pt>
                      <c:pt idx="246">
                        <c:v>6.7370000000000001</c:v>
                      </c:pt>
                      <c:pt idx="247">
                        <c:v>6.7370000000000001</c:v>
                      </c:pt>
                      <c:pt idx="248">
                        <c:v>6.7370000000000001</c:v>
                      </c:pt>
                      <c:pt idx="249">
                        <c:v>6.7629999999999999</c:v>
                      </c:pt>
                      <c:pt idx="250">
                        <c:v>6.7370000000000001</c:v>
                      </c:pt>
                      <c:pt idx="251">
                        <c:v>6.7629999999999999</c:v>
                      </c:pt>
                      <c:pt idx="252">
                        <c:v>6.7370000000000001</c:v>
                      </c:pt>
                      <c:pt idx="253">
                        <c:v>6.7629999999999999</c:v>
                      </c:pt>
                      <c:pt idx="254">
                        <c:v>6.7629999999999999</c:v>
                      </c:pt>
                      <c:pt idx="255">
                        <c:v>6.7629999999999999</c:v>
                      </c:pt>
                      <c:pt idx="256">
                        <c:v>6.7880000000000003</c:v>
                      </c:pt>
                      <c:pt idx="257">
                        <c:v>6.7880000000000003</c:v>
                      </c:pt>
                      <c:pt idx="258">
                        <c:v>6.7880000000000003</c:v>
                      </c:pt>
                      <c:pt idx="259">
                        <c:v>6.7880000000000003</c:v>
                      </c:pt>
                      <c:pt idx="260">
                        <c:v>6.8390000000000004</c:v>
                      </c:pt>
                      <c:pt idx="261">
                        <c:v>6.8639999999999999</c:v>
                      </c:pt>
                      <c:pt idx="262">
                        <c:v>6.8639999999999999</c:v>
                      </c:pt>
                      <c:pt idx="263">
                        <c:v>6.8639999999999999</c:v>
                      </c:pt>
                      <c:pt idx="264">
                        <c:v>6.8890000000000002</c:v>
                      </c:pt>
                      <c:pt idx="265">
                        <c:v>6.94</c:v>
                      </c:pt>
                      <c:pt idx="266">
                        <c:v>6.94</c:v>
                      </c:pt>
                      <c:pt idx="267">
                        <c:v>6.94</c:v>
                      </c:pt>
                      <c:pt idx="268">
                        <c:v>6.94</c:v>
                      </c:pt>
                      <c:pt idx="269">
                        <c:v>6.94</c:v>
                      </c:pt>
                      <c:pt idx="270">
                        <c:v>6.94</c:v>
                      </c:pt>
                      <c:pt idx="271">
                        <c:v>6.94</c:v>
                      </c:pt>
                      <c:pt idx="272">
                        <c:v>6.94</c:v>
                      </c:pt>
                      <c:pt idx="273">
                        <c:v>6.9139999999999997</c:v>
                      </c:pt>
                      <c:pt idx="274">
                        <c:v>6.8890000000000002</c:v>
                      </c:pt>
                      <c:pt idx="275">
                        <c:v>6.8890000000000002</c:v>
                      </c:pt>
                      <c:pt idx="276">
                        <c:v>6.8890000000000002</c:v>
                      </c:pt>
                      <c:pt idx="277">
                        <c:v>6.9139999999999997</c:v>
                      </c:pt>
                      <c:pt idx="278">
                        <c:v>6.94</c:v>
                      </c:pt>
                      <c:pt idx="279">
                        <c:v>6.9139999999999997</c:v>
                      </c:pt>
                      <c:pt idx="280">
                        <c:v>6.9139999999999997</c:v>
                      </c:pt>
                      <c:pt idx="281">
                        <c:v>6.8890000000000002</c:v>
                      </c:pt>
                      <c:pt idx="282">
                        <c:v>6.8639999999999999</c:v>
                      </c:pt>
                      <c:pt idx="283">
                        <c:v>6.8639999999999999</c:v>
                      </c:pt>
                      <c:pt idx="284">
                        <c:v>6.8639999999999999</c:v>
                      </c:pt>
                      <c:pt idx="285">
                        <c:v>6.8639999999999999</c:v>
                      </c:pt>
                      <c:pt idx="286">
                        <c:v>6.8639999999999999</c:v>
                      </c:pt>
                      <c:pt idx="287">
                        <c:v>6.8890000000000002</c:v>
                      </c:pt>
                      <c:pt idx="288">
                        <c:v>6.8890000000000002</c:v>
                      </c:pt>
                      <c:pt idx="289">
                        <c:v>6.9139999999999997</c:v>
                      </c:pt>
                      <c:pt idx="290">
                        <c:v>6.94</c:v>
                      </c:pt>
                      <c:pt idx="291">
                        <c:v>6.9649999999999999</c:v>
                      </c:pt>
                      <c:pt idx="292">
                        <c:v>6.9649999999999999</c:v>
                      </c:pt>
                      <c:pt idx="293">
                        <c:v>6.9649999999999999</c:v>
                      </c:pt>
                      <c:pt idx="294">
                        <c:v>6.9649999999999999</c:v>
                      </c:pt>
                      <c:pt idx="295">
                        <c:v>6.9649999999999999</c:v>
                      </c:pt>
                      <c:pt idx="296">
                        <c:v>6.99</c:v>
                      </c:pt>
                      <c:pt idx="297">
                        <c:v>6.9649999999999999</c:v>
                      </c:pt>
                      <c:pt idx="298">
                        <c:v>6.99</c:v>
                      </c:pt>
                      <c:pt idx="299">
                        <c:v>6.99</c:v>
                      </c:pt>
                      <c:pt idx="300">
                        <c:v>7.0149999999999997</c:v>
                      </c:pt>
                      <c:pt idx="301">
                        <c:v>7.0410000000000004</c:v>
                      </c:pt>
                      <c:pt idx="302">
                        <c:v>7.0659999999999998</c:v>
                      </c:pt>
                      <c:pt idx="303">
                        <c:v>7.0659999999999998</c:v>
                      </c:pt>
                      <c:pt idx="304">
                        <c:v>7.0910000000000002</c:v>
                      </c:pt>
                      <c:pt idx="305">
                        <c:v>7.0910000000000002</c:v>
                      </c:pt>
                      <c:pt idx="306">
                        <c:v>7.1159999999999997</c:v>
                      </c:pt>
                      <c:pt idx="307">
                        <c:v>7.1420000000000003</c:v>
                      </c:pt>
                      <c:pt idx="308">
                        <c:v>7.1669999999999998</c:v>
                      </c:pt>
                      <c:pt idx="309">
                        <c:v>7.1920000000000002</c:v>
                      </c:pt>
                      <c:pt idx="310">
                        <c:v>7.2169999999999996</c:v>
                      </c:pt>
                      <c:pt idx="311">
                        <c:v>7.242</c:v>
                      </c:pt>
                      <c:pt idx="312">
                        <c:v>7.242</c:v>
                      </c:pt>
                      <c:pt idx="313">
                        <c:v>7.242</c:v>
                      </c:pt>
                      <c:pt idx="314">
                        <c:v>7.2679999999999998</c:v>
                      </c:pt>
                      <c:pt idx="315">
                        <c:v>7.2930000000000001</c:v>
                      </c:pt>
                      <c:pt idx="316">
                        <c:v>7.2930000000000001</c:v>
                      </c:pt>
                      <c:pt idx="317">
                        <c:v>7.3179999999999996</c:v>
                      </c:pt>
                      <c:pt idx="318">
                        <c:v>7.3179999999999996</c:v>
                      </c:pt>
                      <c:pt idx="319">
                        <c:v>7.343</c:v>
                      </c:pt>
                      <c:pt idx="320">
                        <c:v>7.343</c:v>
                      </c:pt>
                      <c:pt idx="321">
                        <c:v>7.343</c:v>
                      </c:pt>
                      <c:pt idx="322">
                        <c:v>7.343</c:v>
                      </c:pt>
                      <c:pt idx="323">
                        <c:v>7.3680000000000003</c:v>
                      </c:pt>
                      <c:pt idx="324">
                        <c:v>7.3680000000000003</c:v>
                      </c:pt>
                      <c:pt idx="325">
                        <c:v>7.3680000000000003</c:v>
                      </c:pt>
                      <c:pt idx="326">
                        <c:v>7.3680000000000003</c:v>
                      </c:pt>
                      <c:pt idx="327">
                        <c:v>7.3929999999999998</c:v>
                      </c:pt>
                      <c:pt idx="328">
                        <c:v>7.3929999999999998</c:v>
                      </c:pt>
                      <c:pt idx="329">
                        <c:v>7.3929999999999998</c:v>
                      </c:pt>
                      <c:pt idx="330">
                        <c:v>7.3929999999999998</c:v>
                      </c:pt>
                      <c:pt idx="331">
                        <c:v>7.3929999999999998</c:v>
                      </c:pt>
                      <c:pt idx="332">
                        <c:v>7.4189999999999996</c:v>
                      </c:pt>
                      <c:pt idx="333">
                        <c:v>7.4189999999999996</c:v>
                      </c:pt>
                      <c:pt idx="334">
                        <c:v>7.444</c:v>
                      </c:pt>
                      <c:pt idx="335">
                        <c:v>7.444</c:v>
                      </c:pt>
                      <c:pt idx="336">
                        <c:v>7.444</c:v>
                      </c:pt>
                      <c:pt idx="337">
                        <c:v>7.444</c:v>
                      </c:pt>
                      <c:pt idx="338">
                        <c:v>7.444</c:v>
                      </c:pt>
                      <c:pt idx="339">
                        <c:v>7.444</c:v>
                      </c:pt>
                      <c:pt idx="340">
                        <c:v>7.4690000000000003</c:v>
                      </c:pt>
                      <c:pt idx="341">
                        <c:v>7.4690000000000003</c:v>
                      </c:pt>
                      <c:pt idx="342">
                        <c:v>7.4690000000000003</c:v>
                      </c:pt>
                      <c:pt idx="343">
                        <c:v>7.4690000000000003</c:v>
                      </c:pt>
                      <c:pt idx="344">
                        <c:v>7.4690000000000003</c:v>
                      </c:pt>
                      <c:pt idx="345">
                        <c:v>7.4939999999999998</c:v>
                      </c:pt>
                      <c:pt idx="346">
                        <c:v>7.4939999999999998</c:v>
                      </c:pt>
                      <c:pt idx="347">
                        <c:v>7.4939999999999998</c:v>
                      </c:pt>
                      <c:pt idx="348">
                        <c:v>7.4939999999999998</c:v>
                      </c:pt>
                      <c:pt idx="349">
                        <c:v>7.4939999999999998</c:v>
                      </c:pt>
                      <c:pt idx="350">
                        <c:v>7.4939999999999998</c:v>
                      </c:pt>
                      <c:pt idx="351">
                        <c:v>7.4939999999999998</c:v>
                      </c:pt>
                      <c:pt idx="352">
                        <c:v>7.4939999999999998</c:v>
                      </c:pt>
                      <c:pt idx="353">
                        <c:v>7.4939999999999998</c:v>
                      </c:pt>
                      <c:pt idx="354">
                        <c:v>7.4939999999999998</c:v>
                      </c:pt>
                      <c:pt idx="355">
                        <c:v>7.4939999999999998</c:v>
                      </c:pt>
                      <c:pt idx="356">
                        <c:v>7.4939999999999998</c:v>
                      </c:pt>
                      <c:pt idx="357">
                        <c:v>7.4939999999999998</c:v>
                      </c:pt>
                      <c:pt idx="358">
                        <c:v>7.4939999999999998</c:v>
                      </c:pt>
                      <c:pt idx="359">
                        <c:v>7.4939999999999998</c:v>
                      </c:pt>
                      <c:pt idx="360">
                        <c:v>7.4939999999999998</c:v>
                      </c:pt>
                      <c:pt idx="361">
                        <c:v>7.4939999999999998</c:v>
                      </c:pt>
                      <c:pt idx="362">
                        <c:v>7.4690000000000003</c:v>
                      </c:pt>
                      <c:pt idx="363">
                        <c:v>7.4690000000000003</c:v>
                      </c:pt>
                      <c:pt idx="364">
                        <c:v>7.4690000000000003</c:v>
                      </c:pt>
                      <c:pt idx="365">
                        <c:v>7.4690000000000003</c:v>
                      </c:pt>
                      <c:pt idx="366">
                        <c:v>7.4690000000000003</c:v>
                      </c:pt>
                      <c:pt idx="367">
                        <c:v>7.4690000000000003</c:v>
                      </c:pt>
                      <c:pt idx="368">
                        <c:v>7.444</c:v>
                      </c:pt>
                      <c:pt idx="369">
                        <c:v>7.4690000000000003</c:v>
                      </c:pt>
                      <c:pt idx="370">
                        <c:v>7.444</c:v>
                      </c:pt>
                      <c:pt idx="371">
                        <c:v>7.444</c:v>
                      </c:pt>
                      <c:pt idx="372">
                        <c:v>7.444</c:v>
                      </c:pt>
                      <c:pt idx="373">
                        <c:v>7.444</c:v>
                      </c:pt>
                      <c:pt idx="374">
                        <c:v>7.444</c:v>
                      </c:pt>
                      <c:pt idx="375">
                        <c:v>7.444</c:v>
                      </c:pt>
                      <c:pt idx="376">
                        <c:v>7.444</c:v>
                      </c:pt>
                      <c:pt idx="377">
                        <c:v>7.444</c:v>
                      </c:pt>
                      <c:pt idx="378">
                        <c:v>7.444</c:v>
                      </c:pt>
                      <c:pt idx="379">
                        <c:v>7.444</c:v>
                      </c:pt>
                      <c:pt idx="380">
                        <c:v>7.444</c:v>
                      </c:pt>
                      <c:pt idx="381">
                        <c:v>7.444</c:v>
                      </c:pt>
                      <c:pt idx="382">
                        <c:v>7.444</c:v>
                      </c:pt>
                      <c:pt idx="383">
                        <c:v>7.444</c:v>
                      </c:pt>
                      <c:pt idx="384">
                        <c:v>7.444</c:v>
                      </c:pt>
                      <c:pt idx="385">
                        <c:v>7.444</c:v>
                      </c:pt>
                      <c:pt idx="386">
                        <c:v>7.444</c:v>
                      </c:pt>
                      <c:pt idx="387">
                        <c:v>7.444</c:v>
                      </c:pt>
                      <c:pt idx="388">
                        <c:v>7.444</c:v>
                      </c:pt>
                      <c:pt idx="389">
                        <c:v>7.444</c:v>
                      </c:pt>
                      <c:pt idx="390">
                        <c:v>7.444</c:v>
                      </c:pt>
                      <c:pt idx="391">
                        <c:v>7.444</c:v>
                      </c:pt>
                      <c:pt idx="392">
                        <c:v>7.444</c:v>
                      </c:pt>
                      <c:pt idx="393">
                        <c:v>7.444</c:v>
                      </c:pt>
                      <c:pt idx="394">
                        <c:v>7.4189999999999996</c:v>
                      </c:pt>
                      <c:pt idx="395">
                        <c:v>7.4189999999999996</c:v>
                      </c:pt>
                      <c:pt idx="396">
                        <c:v>7.4189999999999996</c:v>
                      </c:pt>
                      <c:pt idx="397">
                        <c:v>7.4189999999999996</c:v>
                      </c:pt>
                      <c:pt idx="398">
                        <c:v>7.4189999999999996</c:v>
                      </c:pt>
                      <c:pt idx="399">
                        <c:v>7.4189999999999996</c:v>
                      </c:pt>
                      <c:pt idx="400">
                        <c:v>7.4189999999999996</c:v>
                      </c:pt>
                      <c:pt idx="401">
                        <c:v>7.4189999999999996</c:v>
                      </c:pt>
                      <c:pt idx="402">
                        <c:v>7.3929999999999998</c:v>
                      </c:pt>
                      <c:pt idx="403">
                        <c:v>7.3929999999999998</c:v>
                      </c:pt>
                      <c:pt idx="404">
                        <c:v>7.3929999999999998</c:v>
                      </c:pt>
                      <c:pt idx="405">
                        <c:v>7.3929999999999998</c:v>
                      </c:pt>
                      <c:pt idx="406">
                        <c:v>7.3929999999999998</c:v>
                      </c:pt>
                      <c:pt idx="407">
                        <c:v>7.3929999999999998</c:v>
                      </c:pt>
                      <c:pt idx="408">
                        <c:v>7.3929999999999998</c:v>
                      </c:pt>
                      <c:pt idx="409">
                        <c:v>7.3680000000000003</c:v>
                      </c:pt>
                      <c:pt idx="410">
                        <c:v>7.3680000000000003</c:v>
                      </c:pt>
                      <c:pt idx="411">
                        <c:v>7.3680000000000003</c:v>
                      </c:pt>
                      <c:pt idx="412">
                        <c:v>7.3680000000000003</c:v>
                      </c:pt>
                      <c:pt idx="413">
                        <c:v>7.3680000000000003</c:v>
                      </c:pt>
                      <c:pt idx="414">
                        <c:v>7.343</c:v>
                      </c:pt>
                      <c:pt idx="415">
                        <c:v>7.343</c:v>
                      </c:pt>
                      <c:pt idx="416">
                        <c:v>7.343</c:v>
                      </c:pt>
                      <c:pt idx="417">
                        <c:v>7.343</c:v>
                      </c:pt>
                      <c:pt idx="418">
                        <c:v>7.343</c:v>
                      </c:pt>
                      <c:pt idx="419">
                        <c:v>7.343</c:v>
                      </c:pt>
                      <c:pt idx="420">
                        <c:v>7.3179999999999996</c:v>
                      </c:pt>
                      <c:pt idx="421">
                        <c:v>7.3179999999999996</c:v>
                      </c:pt>
                      <c:pt idx="422">
                        <c:v>7.3179999999999996</c:v>
                      </c:pt>
                      <c:pt idx="423">
                        <c:v>7.3179999999999996</c:v>
                      </c:pt>
                      <c:pt idx="424">
                        <c:v>7.2930000000000001</c:v>
                      </c:pt>
                      <c:pt idx="425">
                        <c:v>7.3179999999999996</c:v>
                      </c:pt>
                      <c:pt idx="426">
                        <c:v>7.3179999999999996</c:v>
                      </c:pt>
                      <c:pt idx="427">
                        <c:v>7.2930000000000001</c:v>
                      </c:pt>
                      <c:pt idx="428">
                        <c:v>7.2930000000000001</c:v>
                      </c:pt>
                      <c:pt idx="429">
                        <c:v>7.2930000000000001</c:v>
                      </c:pt>
                      <c:pt idx="430">
                        <c:v>7.2930000000000001</c:v>
                      </c:pt>
                      <c:pt idx="431">
                        <c:v>7.2679999999999998</c:v>
                      </c:pt>
                      <c:pt idx="432">
                        <c:v>7.2930000000000001</c:v>
                      </c:pt>
                      <c:pt idx="433">
                        <c:v>7.2679999999999998</c:v>
                      </c:pt>
                      <c:pt idx="434">
                        <c:v>7.2679999999999998</c:v>
                      </c:pt>
                      <c:pt idx="435">
                        <c:v>7.2679999999999998</c:v>
                      </c:pt>
                      <c:pt idx="436">
                        <c:v>7.2679999999999998</c:v>
                      </c:pt>
                      <c:pt idx="437">
                        <c:v>7.2679999999999998</c:v>
                      </c:pt>
                      <c:pt idx="438">
                        <c:v>7.2679999999999998</c:v>
                      </c:pt>
                      <c:pt idx="439">
                        <c:v>7.242</c:v>
                      </c:pt>
                      <c:pt idx="440">
                        <c:v>7.242</c:v>
                      </c:pt>
                      <c:pt idx="441">
                        <c:v>7.242</c:v>
                      </c:pt>
                      <c:pt idx="442">
                        <c:v>7.242</c:v>
                      </c:pt>
                      <c:pt idx="443">
                        <c:v>7.2679999999999998</c:v>
                      </c:pt>
                      <c:pt idx="444">
                        <c:v>7.2679999999999998</c:v>
                      </c:pt>
                      <c:pt idx="445">
                        <c:v>7.242</c:v>
                      </c:pt>
                      <c:pt idx="446">
                        <c:v>7.242</c:v>
                      </c:pt>
                      <c:pt idx="447">
                        <c:v>7.242</c:v>
                      </c:pt>
                      <c:pt idx="448">
                        <c:v>7.242</c:v>
                      </c:pt>
                      <c:pt idx="449">
                        <c:v>7.242</c:v>
                      </c:pt>
                      <c:pt idx="450">
                        <c:v>7.242</c:v>
                      </c:pt>
                      <c:pt idx="451">
                        <c:v>7.242</c:v>
                      </c:pt>
                      <c:pt idx="452">
                        <c:v>7.242</c:v>
                      </c:pt>
                      <c:pt idx="453">
                        <c:v>7.242</c:v>
                      </c:pt>
                      <c:pt idx="454">
                        <c:v>7.242</c:v>
                      </c:pt>
                      <c:pt idx="455">
                        <c:v>7.242</c:v>
                      </c:pt>
                      <c:pt idx="456">
                        <c:v>7.242</c:v>
                      </c:pt>
                      <c:pt idx="457">
                        <c:v>7.242</c:v>
                      </c:pt>
                      <c:pt idx="458">
                        <c:v>7.2169999999999996</c:v>
                      </c:pt>
                      <c:pt idx="459">
                        <c:v>7.242</c:v>
                      </c:pt>
                      <c:pt idx="460">
                        <c:v>7.242</c:v>
                      </c:pt>
                      <c:pt idx="461">
                        <c:v>7.242</c:v>
                      </c:pt>
                      <c:pt idx="462">
                        <c:v>7.2169999999999996</c:v>
                      </c:pt>
                      <c:pt idx="463">
                        <c:v>7.2169999999999996</c:v>
                      </c:pt>
                      <c:pt idx="464">
                        <c:v>7.242</c:v>
                      </c:pt>
                      <c:pt idx="465">
                        <c:v>7.2169999999999996</c:v>
                      </c:pt>
                      <c:pt idx="466">
                        <c:v>7.2169999999999996</c:v>
                      </c:pt>
                      <c:pt idx="467">
                        <c:v>7.2169999999999996</c:v>
                      </c:pt>
                      <c:pt idx="468">
                        <c:v>7.1920000000000002</c:v>
                      </c:pt>
                      <c:pt idx="469">
                        <c:v>7.2169999999999996</c:v>
                      </c:pt>
                      <c:pt idx="470">
                        <c:v>7.2169999999999996</c:v>
                      </c:pt>
                      <c:pt idx="471">
                        <c:v>7.2169999999999996</c:v>
                      </c:pt>
                      <c:pt idx="472">
                        <c:v>7.2169999999999996</c:v>
                      </c:pt>
                      <c:pt idx="473">
                        <c:v>7.2169999999999996</c:v>
                      </c:pt>
                      <c:pt idx="474">
                        <c:v>7.2169999999999996</c:v>
                      </c:pt>
                      <c:pt idx="475">
                        <c:v>7.2169999999999996</c:v>
                      </c:pt>
                      <c:pt idx="476">
                        <c:v>7.2169999999999996</c:v>
                      </c:pt>
                      <c:pt idx="477">
                        <c:v>7.1920000000000002</c:v>
                      </c:pt>
                      <c:pt idx="478">
                        <c:v>7.1920000000000002</c:v>
                      </c:pt>
                      <c:pt idx="479">
                        <c:v>7.1920000000000002</c:v>
                      </c:pt>
                      <c:pt idx="480">
                        <c:v>7.1920000000000002</c:v>
                      </c:pt>
                      <c:pt idx="481">
                        <c:v>7.1920000000000002</c:v>
                      </c:pt>
                      <c:pt idx="482">
                        <c:v>7.1920000000000002</c:v>
                      </c:pt>
                      <c:pt idx="483">
                        <c:v>7.1920000000000002</c:v>
                      </c:pt>
                      <c:pt idx="484">
                        <c:v>7.1920000000000002</c:v>
                      </c:pt>
                      <c:pt idx="485">
                        <c:v>7.1920000000000002</c:v>
                      </c:pt>
                      <c:pt idx="486">
                        <c:v>7.1920000000000002</c:v>
                      </c:pt>
                      <c:pt idx="487">
                        <c:v>7.1920000000000002</c:v>
                      </c:pt>
                      <c:pt idx="488">
                        <c:v>7.1920000000000002</c:v>
                      </c:pt>
                      <c:pt idx="489">
                        <c:v>7.1920000000000002</c:v>
                      </c:pt>
                      <c:pt idx="490">
                        <c:v>7.1920000000000002</c:v>
                      </c:pt>
                      <c:pt idx="491">
                        <c:v>7.1920000000000002</c:v>
                      </c:pt>
                      <c:pt idx="492">
                        <c:v>7.2169999999999996</c:v>
                      </c:pt>
                      <c:pt idx="493">
                        <c:v>7.2169999999999996</c:v>
                      </c:pt>
                      <c:pt idx="494">
                        <c:v>7.1920000000000002</c:v>
                      </c:pt>
                      <c:pt idx="495">
                        <c:v>7.1920000000000002</c:v>
                      </c:pt>
                      <c:pt idx="496">
                        <c:v>7.1920000000000002</c:v>
                      </c:pt>
                      <c:pt idx="497">
                        <c:v>7.1920000000000002</c:v>
                      </c:pt>
                      <c:pt idx="498">
                        <c:v>7.1920000000000002</c:v>
                      </c:pt>
                      <c:pt idx="499">
                        <c:v>7.1920000000000002</c:v>
                      </c:pt>
                      <c:pt idx="500">
                        <c:v>7.1920000000000002</c:v>
                      </c:pt>
                      <c:pt idx="501">
                        <c:v>7.1920000000000002</c:v>
                      </c:pt>
                      <c:pt idx="502">
                        <c:v>7.1920000000000002</c:v>
                      </c:pt>
                      <c:pt idx="503">
                        <c:v>7.1920000000000002</c:v>
                      </c:pt>
                      <c:pt idx="504">
                        <c:v>7.1920000000000002</c:v>
                      </c:pt>
                      <c:pt idx="505">
                        <c:v>7.1920000000000002</c:v>
                      </c:pt>
                      <c:pt idx="506">
                        <c:v>7.1920000000000002</c:v>
                      </c:pt>
                      <c:pt idx="507">
                        <c:v>7.1920000000000002</c:v>
                      </c:pt>
                      <c:pt idx="508">
                        <c:v>7.1920000000000002</c:v>
                      </c:pt>
                      <c:pt idx="509">
                        <c:v>7.1920000000000002</c:v>
                      </c:pt>
                      <c:pt idx="510">
                        <c:v>7.1920000000000002</c:v>
                      </c:pt>
                      <c:pt idx="511">
                        <c:v>7.1920000000000002</c:v>
                      </c:pt>
                      <c:pt idx="512">
                        <c:v>7.1920000000000002</c:v>
                      </c:pt>
                      <c:pt idx="513">
                        <c:v>7.1669999999999998</c:v>
                      </c:pt>
                      <c:pt idx="514">
                        <c:v>7.1669999999999998</c:v>
                      </c:pt>
                      <c:pt idx="515">
                        <c:v>7.1920000000000002</c:v>
                      </c:pt>
                      <c:pt idx="516">
                        <c:v>7.1920000000000002</c:v>
                      </c:pt>
                      <c:pt idx="517">
                        <c:v>7.1920000000000002</c:v>
                      </c:pt>
                      <c:pt idx="518">
                        <c:v>7.2169999999999996</c:v>
                      </c:pt>
                      <c:pt idx="519">
                        <c:v>7.2169999999999996</c:v>
                      </c:pt>
                      <c:pt idx="520">
                        <c:v>7.242</c:v>
                      </c:pt>
                      <c:pt idx="521">
                        <c:v>7.242</c:v>
                      </c:pt>
                      <c:pt idx="522">
                        <c:v>7.242</c:v>
                      </c:pt>
                      <c:pt idx="523">
                        <c:v>7.242</c:v>
                      </c:pt>
                      <c:pt idx="524">
                        <c:v>7.2679999999999998</c:v>
                      </c:pt>
                      <c:pt idx="525">
                        <c:v>7.2930000000000001</c:v>
                      </c:pt>
                      <c:pt idx="526">
                        <c:v>7.2930000000000001</c:v>
                      </c:pt>
                      <c:pt idx="527">
                        <c:v>7.2930000000000001</c:v>
                      </c:pt>
                      <c:pt idx="528">
                        <c:v>7.2930000000000001</c:v>
                      </c:pt>
                      <c:pt idx="529">
                        <c:v>7.2930000000000001</c:v>
                      </c:pt>
                      <c:pt idx="530">
                        <c:v>7.2930000000000001</c:v>
                      </c:pt>
                      <c:pt idx="531">
                        <c:v>7.3179999999999996</c:v>
                      </c:pt>
                      <c:pt idx="532">
                        <c:v>7.343</c:v>
                      </c:pt>
                      <c:pt idx="533">
                        <c:v>7.343</c:v>
                      </c:pt>
                      <c:pt idx="534">
                        <c:v>7.343</c:v>
                      </c:pt>
                      <c:pt idx="535">
                        <c:v>7.3680000000000003</c:v>
                      </c:pt>
                      <c:pt idx="536">
                        <c:v>7.3680000000000003</c:v>
                      </c:pt>
                      <c:pt idx="537">
                        <c:v>7.3680000000000003</c:v>
                      </c:pt>
                      <c:pt idx="538">
                        <c:v>7.3680000000000003</c:v>
                      </c:pt>
                      <c:pt idx="539">
                        <c:v>7.3680000000000003</c:v>
                      </c:pt>
                      <c:pt idx="540">
                        <c:v>7.3680000000000003</c:v>
                      </c:pt>
                      <c:pt idx="541">
                        <c:v>7.3680000000000003</c:v>
                      </c:pt>
                      <c:pt idx="542">
                        <c:v>7.3929999999999998</c:v>
                      </c:pt>
                      <c:pt idx="543">
                        <c:v>7.3929999999999998</c:v>
                      </c:pt>
                      <c:pt idx="544">
                        <c:v>7.3929999999999998</c:v>
                      </c:pt>
                      <c:pt idx="545">
                        <c:v>7.4189999999999996</c:v>
                      </c:pt>
                      <c:pt idx="546">
                        <c:v>7.4189999999999996</c:v>
                      </c:pt>
                      <c:pt idx="547">
                        <c:v>7.4189999999999996</c:v>
                      </c:pt>
                      <c:pt idx="548">
                        <c:v>7.444</c:v>
                      </c:pt>
                      <c:pt idx="549">
                        <c:v>7.4690000000000003</c:v>
                      </c:pt>
                      <c:pt idx="550">
                        <c:v>7.4690000000000003</c:v>
                      </c:pt>
                      <c:pt idx="551">
                        <c:v>7.4939999999999998</c:v>
                      </c:pt>
                      <c:pt idx="552">
                        <c:v>7.5190000000000001</c:v>
                      </c:pt>
                      <c:pt idx="553">
                        <c:v>7.5439999999999996</c:v>
                      </c:pt>
                      <c:pt idx="554">
                        <c:v>7.569</c:v>
                      </c:pt>
                      <c:pt idx="555">
                        <c:v>7.5940000000000003</c:v>
                      </c:pt>
                      <c:pt idx="556">
                        <c:v>7.5940000000000003</c:v>
                      </c:pt>
                      <c:pt idx="557">
                        <c:v>7.5940000000000003</c:v>
                      </c:pt>
                      <c:pt idx="558">
                        <c:v>7.5940000000000003</c:v>
                      </c:pt>
                      <c:pt idx="559">
                        <c:v>7.5940000000000003</c:v>
                      </c:pt>
                      <c:pt idx="560">
                        <c:v>7.6189999999999998</c:v>
                      </c:pt>
                      <c:pt idx="561">
                        <c:v>7.6449999999999996</c:v>
                      </c:pt>
                      <c:pt idx="562">
                        <c:v>7.67</c:v>
                      </c:pt>
                      <c:pt idx="563">
                        <c:v>7.6950000000000003</c:v>
                      </c:pt>
                      <c:pt idx="564">
                        <c:v>7.6950000000000003</c:v>
                      </c:pt>
                      <c:pt idx="565">
                        <c:v>7.72</c:v>
                      </c:pt>
                      <c:pt idx="566">
                        <c:v>7.72</c:v>
                      </c:pt>
                      <c:pt idx="567">
                        <c:v>7.72</c:v>
                      </c:pt>
                      <c:pt idx="568">
                        <c:v>7.72</c:v>
                      </c:pt>
                      <c:pt idx="569">
                        <c:v>7.72</c:v>
                      </c:pt>
                      <c:pt idx="570">
                        <c:v>7.7450000000000001</c:v>
                      </c:pt>
                      <c:pt idx="571">
                        <c:v>7.7450000000000001</c:v>
                      </c:pt>
                      <c:pt idx="572">
                        <c:v>7.77</c:v>
                      </c:pt>
                      <c:pt idx="573">
                        <c:v>7.7949999999999999</c:v>
                      </c:pt>
                      <c:pt idx="574">
                        <c:v>7.7949999999999999</c:v>
                      </c:pt>
                      <c:pt idx="575">
                        <c:v>7.82</c:v>
                      </c:pt>
                      <c:pt idx="576">
                        <c:v>7.8449999999999998</c:v>
                      </c:pt>
                      <c:pt idx="577">
                        <c:v>7.87</c:v>
                      </c:pt>
                      <c:pt idx="578">
                        <c:v>7.87</c:v>
                      </c:pt>
                      <c:pt idx="579">
                        <c:v>7.87</c:v>
                      </c:pt>
                      <c:pt idx="580">
                        <c:v>7.8949999999999996</c:v>
                      </c:pt>
                      <c:pt idx="581">
                        <c:v>7.8949999999999996</c:v>
                      </c:pt>
                      <c:pt idx="582">
                        <c:v>7.8949999999999996</c:v>
                      </c:pt>
                      <c:pt idx="583">
                        <c:v>7.8949999999999996</c:v>
                      </c:pt>
                      <c:pt idx="584">
                        <c:v>7.8949999999999996</c:v>
                      </c:pt>
                      <c:pt idx="585">
                        <c:v>7.8949999999999996</c:v>
                      </c:pt>
                      <c:pt idx="586">
                        <c:v>7.8949999999999996</c:v>
                      </c:pt>
                      <c:pt idx="587">
                        <c:v>7.8949999999999996</c:v>
                      </c:pt>
                      <c:pt idx="588">
                        <c:v>7.92</c:v>
                      </c:pt>
                      <c:pt idx="589">
                        <c:v>7.9450000000000003</c:v>
                      </c:pt>
                      <c:pt idx="590">
                        <c:v>7.9450000000000003</c:v>
                      </c:pt>
                      <c:pt idx="591">
                        <c:v>7.9950000000000001</c:v>
                      </c:pt>
                      <c:pt idx="592">
                        <c:v>7.9950000000000001</c:v>
                      </c:pt>
                      <c:pt idx="593">
                        <c:v>8.02</c:v>
                      </c:pt>
                      <c:pt idx="594">
                        <c:v>8.02</c:v>
                      </c:pt>
                      <c:pt idx="595">
                        <c:v>8.0449999999999999</c:v>
                      </c:pt>
                      <c:pt idx="596">
                        <c:v>8.0449999999999999</c:v>
                      </c:pt>
                      <c:pt idx="597">
                        <c:v>8.07</c:v>
                      </c:pt>
                      <c:pt idx="598">
                        <c:v>8.07</c:v>
                      </c:pt>
                      <c:pt idx="599">
                        <c:v>8.0950000000000006</c:v>
                      </c:pt>
                      <c:pt idx="600">
                        <c:v>8.1199999999999992</c:v>
                      </c:pt>
                      <c:pt idx="601">
                        <c:v>8.1449999999999996</c:v>
                      </c:pt>
                      <c:pt idx="602">
                        <c:v>8.17</c:v>
                      </c:pt>
                      <c:pt idx="603">
                        <c:v>8.17</c:v>
                      </c:pt>
                      <c:pt idx="604">
                        <c:v>8.1950000000000003</c:v>
                      </c:pt>
                      <c:pt idx="605">
                        <c:v>8.2200000000000006</c:v>
                      </c:pt>
                      <c:pt idx="606">
                        <c:v>8.2449999999999992</c:v>
                      </c:pt>
                      <c:pt idx="607">
                        <c:v>8.2449999999999992</c:v>
                      </c:pt>
                      <c:pt idx="608">
                        <c:v>8.27</c:v>
                      </c:pt>
                      <c:pt idx="609">
                        <c:v>8.2949999999999999</c:v>
                      </c:pt>
                      <c:pt idx="610">
                        <c:v>8.3190000000000008</c:v>
                      </c:pt>
                      <c:pt idx="611">
                        <c:v>8.3190000000000008</c:v>
                      </c:pt>
                      <c:pt idx="612">
                        <c:v>8.3439999999999994</c:v>
                      </c:pt>
                      <c:pt idx="613">
                        <c:v>8.3439999999999994</c:v>
                      </c:pt>
                      <c:pt idx="614">
                        <c:v>8.3689999999999998</c:v>
                      </c:pt>
                      <c:pt idx="615">
                        <c:v>8.3689999999999998</c:v>
                      </c:pt>
                      <c:pt idx="616">
                        <c:v>8.3940000000000001</c:v>
                      </c:pt>
                      <c:pt idx="617">
                        <c:v>8.3940000000000001</c:v>
                      </c:pt>
                      <c:pt idx="618">
                        <c:v>8.3940000000000001</c:v>
                      </c:pt>
                      <c:pt idx="619">
                        <c:v>8.3940000000000001</c:v>
                      </c:pt>
                      <c:pt idx="620">
                        <c:v>8.3940000000000001</c:v>
                      </c:pt>
                      <c:pt idx="621">
                        <c:v>8.4190000000000005</c:v>
                      </c:pt>
                      <c:pt idx="622">
                        <c:v>8.4190000000000005</c:v>
                      </c:pt>
                      <c:pt idx="623">
                        <c:v>8.4190000000000005</c:v>
                      </c:pt>
                      <c:pt idx="624">
                        <c:v>8.4440000000000008</c:v>
                      </c:pt>
                      <c:pt idx="625">
                        <c:v>8.4440000000000008</c:v>
                      </c:pt>
                      <c:pt idx="626">
                        <c:v>8.4440000000000008</c:v>
                      </c:pt>
                      <c:pt idx="627">
                        <c:v>8.4440000000000008</c:v>
                      </c:pt>
                      <c:pt idx="628">
                        <c:v>8.4440000000000008</c:v>
                      </c:pt>
                      <c:pt idx="629">
                        <c:v>8.4689999999999994</c:v>
                      </c:pt>
                      <c:pt idx="630">
                        <c:v>8.4689999999999994</c:v>
                      </c:pt>
                      <c:pt idx="631">
                        <c:v>8.4689999999999994</c:v>
                      </c:pt>
                      <c:pt idx="632">
                        <c:v>8.4689999999999994</c:v>
                      </c:pt>
                      <c:pt idx="633">
                        <c:v>8.4939999999999998</c:v>
                      </c:pt>
                      <c:pt idx="634">
                        <c:v>8.4939999999999998</c:v>
                      </c:pt>
                      <c:pt idx="635">
                        <c:v>8.5190000000000001</c:v>
                      </c:pt>
                      <c:pt idx="636">
                        <c:v>8.5190000000000001</c:v>
                      </c:pt>
                      <c:pt idx="637">
                        <c:v>8.5429999999999993</c:v>
                      </c:pt>
                      <c:pt idx="638">
                        <c:v>8.5429999999999993</c:v>
                      </c:pt>
                      <c:pt idx="639">
                        <c:v>8.5429999999999993</c:v>
                      </c:pt>
                      <c:pt idx="640">
                        <c:v>8.5679999999999996</c:v>
                      </c:pt>
                      <c:pt idx="641">
                        <c:v>8.5679999999999996</c:v>
                      </c:pt>
                      <c:pt idx="642">
                        <c:v>8.593</c:v>
                      </c:pt>
                      <c:pt idx="643">
                        <c:v>8.5679999999999996</c:v>
                      </c:pt>
                      <c:pt idx="644">
                        <c:v>8.593</c:v>
                      </c:pt>
                      <c:pt idx="645">
                        <c:v>8.593</c:v>
                      </c:pt>
                      <c:pt idx="646">
                        <c:v>8.593</c:v>
                      </c:pt>
                      <c:pt idx="647">
                        <c:v>8.593</c:v>
                      </c:pt>
                      <c:pt idx="648">
                        <c:v>8.593</c:v>
                      </c:pt>
                      <c:pt idx="649">
                        <c:v>8.593</c:v>
                      </c:pt>
                      <c:pt idx="650">
                        <c:v>8.593</c:v>
                      </c:pt>
                      <c:pt idx="651">
                        <c:v>8.593</c:v>
                      </c:pt>
                      <c:pt idx="652">
                        <c:v>8.593</c:v>
                      </c:pt>
                      <c:pt idx="653">
                        <c:v>8.5679999999999996</c:v>
                      </c:pt>
                      <c:pt idx="654">
                        <c:v>8.5679999999999996</c:v>
                      </c:pt>
                      <c:pt idx="655">
                        <c:v>8.5679999999999996</c:v>
                      </c:pt>
                      <c:pt idx="656">
                        <c:v>8.5679999999999996</c:v>
                      </c:pt>
                      <c:pt idx="657">
                        <c:v>8.5679999999999996</c:v>
                      </c:pt>
                      <c:pt idx="658">
                        <c:v>8.5679999999999996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8.5429999999999993</c:v>
                      </c:pt>
                      <c:pt idx="662">
                        <c:v>8.5429999999999993</c:v>
                      </c:pt>
                      <c:pt idx="663">
                        <c:v>8.5429999999999993</c:v>
                      </c:pt>
                      <c:pt idx="664">
                        <c:v>8.5190000000000001</c:v>
                      </c:pt>
                      <c:pt idx="665">
                        <c:v>8.5190000000000001</c:v>
                      </c:pt>
                      <c:pt idx="666">
                        <c:v>8.4939999999999998</c:v>
                      </c:pt>
                      <c:pt idx="667">
                        <c:v>8.4939999999999998</c:v>
                      </c:pt>
                      <c:pt idx="668">
                        <c:v>8.4939999999999998</c:v>
                      </c:pt>
                      <c:pt idx="669">
                        <c:v>8.4939999999999998</c:v>
                      </c:pt>
                      <c:pt idx="670">
                        <c:v>8.4689999999999994</c:v>
                      </c:pt>
                      <c:pt idx="671">
                        <c:v>8.4689999999999994</c:v>
                      </c:pt>
                      <c:pt idx="672">
                        <c:v>8.4689999999999994</c:v>
                      </c:pt>
                      <c:pt idx="673">
                        <c:v>8.4440000000000008</c:v>
                      </c:pt>
                      <c:pt idx="674">
                        <c:v>8.4440000000000008</c:v>
                      </c:pt>
                      <c:pt idx="675">
                        <c:v>8.4440000000000008</c:v>
                      </c:pt>
                      <c:pt idx="676">
                        <c:v>8.4440000000000008</c:v>
                      </c:pt>
                      <c:pt idx="677">
                        <c:v>8.4190000000000005</c:v>
                      </c:pt>
                      <c:pt idx="678">
                        <c:v>8.4190000000000005</c:v>
                      </c:pt>
                      <c:pt idx="679">
                        <c:v>8.4190000000000005</c:v>
                      </c:pt>
                      <c:pt idx="680">
                        <c:v>8.3940000000000001</c:v>
                      </c:pt>
                      <c:pt idx="681">
                        <c:v>8.3940000000000001</c:v>
                      </c:pt>
                      <c:pt idx="682">
                        <c:v>8.3940000000000001</c:v>
                      </c:pt>
                      <c:pt idx="683">
                        <c:v>8.3940000000000001</c:v>
                      </c:pt>
                      <c:pt idx="684">
                        <c:v>8.3689999999999998</c:v>
                      </c:pt>
                      <c:pt idx="685">
                        <c:v>8.3689999999999998</c:v>
                      </c:pt>
                      <c:pt idx="686">
                        <c:v>8.3689999999999998</c:v>
                      </c:pt>
                      <c:pt idx="687">
                        <c:v>8.3689999999999998</c:v>
                      </c:pt>
                      <c:pt idx="688">
                        <c:v>8.3689999999999998</c:v>
                      </c:pt>
                      <c:pt idx="689">
                        <c:v>8.3689999999999998</c:v>
                      </c:pt>
                      <c:pt idx="690">
                        <c:v>8.3439999999999994</c:v>
                      </c:pt>
                      <c:pt idx="691">
                        <c:v>8.3439999999999994</c:v>
                      </c:pt>
                      <c:pt idx="692">
                        <c:v>8.3439999999999994</c:v>
                      </c:pt>
                      <c:pt idx="693">
                        <c:v>8.3439999999999994</c:v>
                      </c:pt>
                      <c:pt idx="694">
                        <c:v>8.3439999999999994</c:v>
                      </c:pt>
                      <c:pt idx="695">
                        <c:v>8.3190000000000008</c:v>
                      </c:pt>
                      <c:pt idx="696">
                        <c:v>8.3190000000000008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8.27</c:v>
                      </c:pt>
                      <c:pt idx="701">
                        <c:v>8.27</c:v>
                      </c:pt>
                      <c:pt idx="702">
                        <c:v>8.27</c:v>
                      </c:pt>
                      <c:pt idx="703">
                        <c:v>8.27</c:v>
                      </c:pt>
                      <c:pt idx="704">
                        <c:v>8.2449999999999992</c:v>
                      </c:pt>
                      <c:pt idx="705">
                        <c:v>8.2449999999999992</c:v>
                      </c:pt>
                      <c:pt idx="706">
                        <c:v>8.2449999999999992</c:v>
                      </c:pt>
                      <c:pt idx="707">
                        <c:v>8.2449999999999992</c:v>
                      </c:pt>
                      <c:pt idx="708">
                        <c:v>8.2449999999999992</c:v>
                      </c:pt>
                      <c:pt idx="709">
                        <c:v>8.2200000000000006</c:v>
                      </c:pt>
                      <c:pt idx="710">
                        <c:v>8.1950000000000003</c:v>
                      </c:pt>
                      <c:pt idx="711">
                        <c:v>8.1950000000000003</c:v>
                      </c:pt>
                      <c:pt idx="712">
                        <c:v>8.1950000000000003</c:v>
                      </c:pt>
                      <c:pt idx="713">
                        <c:v>8.17</c:v>
                      </c:pt>
                      <c:pt idx="714">
                        <c:v>8.17</c:v>
                      </c:pt>
                      <c:pt idx="715">
                        <c:v>8.17</c:v>
                      </c:pt>
                      <c:pt idx="716">
                        <c:v>8.1449999999999996</c:v>
                      </c:pt>
                      <c:pt idx="717">
                        <c:v>8.1449999999999996</c:v>
                      </c:pt>
                      <c:pt idx="718">
                        <c:v>8.1199999999999992</c:v>
                      </c:pt>
                      <c:pt idx="719">
                        <c:v>8.1199999999999992</c:v>
                      </c:pt>
                      <c:pt idx="720">
                        <c:v>8.0950000000000006</c:v>
                      </c:pt>
                      <c:pt idx="721">
                        <c:v>8.0950000000000006</c:v>
                      </c:pt>
                      <c:pt idx="722">
                        <c:v>8.07</c:v>
                      </c:pt>
                      <c:pt idx="723">
                        <c:v>8.07</c:v>
                      </c:pt>
                      <c:pt idx="724">
                        <c:v>8.07</c:v>
                      </c:pt>
                      <c:pt idx="725">
                        <c:v>8.0449999999999999</c:v>
                      </c:pt>
                      <c:pt idx="726">
                        <c:v>8.0449999999999999</c:v>
                      </c:pt>
                      <c:pt idx="727">
                        <c:v>8.0449999999999999</c:v>
                      </c:pt>
                      <c:pt idx="728">
                        <c:v>8.0449999999999999</c:v>
                      </c:pt>
                      <c:pt idx="729">
                        <c:v>8.0449999999999999</c:v>
                      </c:pt>
                      <c:pt idx="730">
                        <c:v>8.02</c:v>
                      </c:pt>
                      <c:pt idx="731">
                        <c:v>8.02</c:v>
                      </c:pt>
                      <c:pt idx="732">
                        <c:v>7.9950000000000001</c:v>
                      </c:pt>
                      <c:pt idx="733">
                        <c:v>7.9950000000000001</c:v>
                      </c:pt>
                      <c:pt idx="734">
                        <c:v>7.9950000000000001</c:v>
                      </c:pt>
                      <c:pt idx="735">
                        <c:v>7.9950000000000001</c:v>
                      </c:pt>
                      <c:pt idx="736">
                        <c:v>7.97</c:v>
                      </c:pt>
                      <c:pt idx="737">
                        <c:v>7.97</c:v>
                      </c:pt>
                      <c:pt idx="738">
                        <c:v>7.97</c:v>
                      </c:pt>
                      <c:pt idx="739">
                        <c:v>7.97</c:v>
                      </c:pt>
                      <c:pt idx="740">
                        <c:v>7.9450000000000003</c:v>
                      </c:pt>
                      <c:pt idx="741">
                        <c:v>7.9450000000000003</c:v>
                      </c:pt>
                      <c:pt idx="742">
                        <c:v>7.9450000000000003</c:v>
                      </c:pt>
                      <c:pt idx="743">
                        <c:v>7.9450000000000003</c:v>
                      </c:pt>
                      <c:pt idx="744">
                        <c:v>7.92</c:v>
                      </c:pt>
                      <c:pt idx="745">
                        <c:v>7.92</c:v>
                      </c:pt>
                      <c:pt idx="746">
                        <c:v>7.92</c:v>
                      </c:pt>
                      <c:pt idx="747">
                        <c:v>7.92</c:v>
                      </c:pt>
                      <c:pt idx="748">
                        <c:v>7.92</c:v>
                      </c:pt>
                      <c:pt idx="749">
                        <c:v>7.8949999999999996</c:v>
                      </c:pt>
                      <c:pt idx="750">
                        <c:v>7.8949999999999996</c:v>
                      </c:pt>
                      <c:pt idx="751">
                        <c:v>7.8949999999999996</c:v>
                      </c:pt>
                      <c:pt idx="752">
                        <c:v>7.87</c:v>
                      </c:pt>
                      <c:pt idx="753">
                        <c:v>7.87</c:v>
                      </c:pt>
                      <c:pt idx="754">
                        <c:v>7.87</c:v>
                      </c:pt>
                      <c:pt idx="755">
                        <c:v>7.8449999999999998</c:v>
                      </c:pt>
                      <c:pt idx="756">
                        <c:v>7.8449999999999998</c:v>
                      </c:pt>
                      <c:pt idx="757">
                        <c:v>7.8449999999999998</c:v>
                      </c:pt>
                      <c:pt idx="758">
                        <c:v>7.8449999999999998</c:v>
                      </c:pt>
                      <c:pt idx="759">
                        <c:v>7.8449999999999998</c:v>
                      </c:pt>
                      <c:pt idx="760">
                        <c:v>7.8449999999999998</c:v>
                      </c:pt>
                      <c:pt idx="761">
                        <c:v>7.8449999999999998</c:v>
                      </c:pt>
                      <c:pt idx="762">
                        <c:v>7.82</c:v>
                      </c:pt>
                      <c:pt idx="763">
                        <c:v>7.82</c:v>
                      </c:pt>
                      <c:pt idx="764">
                        <c:v>7.82</c:v>
                      </c:pt>
                      <c:pt idx="765">
                        <c:v>7.82</c:v>
                      </c:pt>
                      <c:pt idx="766">
                        <c:v>7.7949999999999999</c:v>
                      </c:pt>
                      <c:pt idx="767">
                        <c:v>7.7949999999999999</c:v>
                      </c:pt>
                      <c:pt idx="768">
                        <c:v>7.7949999999999999</c:v>
                      </c:pt>
                      <c:pt idx="769">
                        <c:v>7.7949999999999999</c:v>
                      </c:pt>
                      <c:pt idx="770">
                        <c:v>7.7949999999999999</c:v>
                      </c:pt>
                      <c:pt idx="771">
                        <c:v>7.77</c:v>
                      </c:pt>
                      <c:pt idx="772">
                        <c:v>7.77</c:v>
                      </c:pt>
                      <c:pt idx="773">
                        <c:v>7.77</c:v>
                      </c:pt>
                      <c:pt idx="774">
                        <c:v>7.77</c:v>
                      </c:pt>
                      <c:pt idx="775">
                        <c:v>7.7450000000000001</c:v>
                      </c:pt>
                      <c:pt idx="776">
                        <c:v>7.7450000000000001</c:v>
                      </c:pt>
                      <c:pt idx="777">
                        <c:v>7.77</c:v>
                      </c:pt>
                      <c:pt idx="778">
                        <c:v>7.7450000000000001</c:v>
                      </c:pt>
                      <c:pt idx="779">
                        <c:v>7.7450000000000001</c:v>
                      </c:pt>
                      <c:pt idx="780">
                        <c:v>7.7450000000000001</c:v>
                      </c:pt>
                      <c:pt idx="781">
                        <c:v>7.7450000000000001</c:v>
                      </c:pt>
                      <c:pt idx="782">
                        <c:v>7.7450000000000001</c:v>
                      </c:pt>
                      <c:pt idx="783">
                        <c:v>7.7450000000000001</c:v>
                      </c:pt>
                      <c:pt idx="784">
                        <c:v>7.72</c:v>
                      </c:pt>
                      <c:pt idx="785">
                        <c:v>7.7450000000000001</c:v>
                      </c:pt>
                      <c:pt idx="786">
                        <c:v>7.72</c:v>
                      </c:pt>
                      <c:pt idx="787">
                        <c:v>7.72</c:v>
                      </c:pt>
                      <c:pt idx="788">
                        <c:v>7.72</c:v>
                      </c:pt>
                      <c:pt idx="789">
                        <c:v>7.72</c:v>
                      </c:pt>
                      <c:pt idx="790">
                        <c:v>7.6950000000000003</c:v>
                      </c:pt>
                      <c:pt idx="791">
                        <c:v>7.6950000000000003</c:v>
                      </c:pt>
                      <c:pt idx="792">
                        <c:v>7.6950000000000003</c:v>
                      </c:pt>
                      <c:pt idx="793">
                        <c:v>7.6950000000000003</c:v>
                      </c:pt>
                      <c:pt idx="794">
                        <c:v>7.6950000000000003</c:v>
                      </c:pt>
                      <c:pt idx="795">
                        <c:v>7.6950000000000003</c:v>
                      </c:pt>
                      <c:pt idx="796">
                        <c:v>7.6950000000000003</c:v>
                      </c:pt>
                      <c:pt idx="797">
                        <c:v>7.67</c:v>
                      </c:pt>
                      <c:pt idx="798">
                        <c:v>7.67</c:v>
                      </c:pt>
                      <c:pt idx="799">
                        <c:v>7.67</c:v>
                      </c:pt>
                      <c:pt idx="800">
                        <c:v>7.67</c:v>
                      </c:pt>
                      <c:pt idx="801">
                        <c:v>7.6950000000000003</c:v>
                      </c:pt>
                      <c:pt idx="802">
                        <c:v>7.6950000000000003</c:v>
                      </c:pt>
                      <c:pt idx="803">
                        <c:v>7.6950000000000003</c:v>
                      </c:pt>
                      <c:pt idx="804">
                        <c:v>7.67</c:v>
                      </c:pt>
                      <c:pt idx="805">
                        <c:v>7.6950000000000003</c:v>
                      </c:pt>
                      <c:pt idx="806">
                        <c:v>7.6950000000000003</c:v>
                      </c:pt>
                      <c:pt idx="807">
                        <c:v>7.6950000000000003</c:v>
                      </c:pt>
                      <c:pt idx="808">
                        <c:v>7.67</c:v>
                      </c:pt>
                      <c:pt idx="809">
                        <c:v>7.6950000000000003</c:v>
                      </c:pt>
                      <c:pt idx="810">
                        <c:v>7.6950000000000003</c:v>
                      </c:pt>
                      <c:pt idx="811">
                        <c:v>7.6950000000000003</c:v>
                      </c:pt>
                      <c:pt idx="812">
                        <c:v>7.6950000000000003</c:v>
                      </c:pt>
                      <c:pt idx="813">
                        <c:v>7.6950000000000003</c:v>
                      </c:pt>
                      <c:pt idx="814">
                        <c:v>7.67</c:v>
                      </c:pt>
                      <c:pt idx="815">
                        <c:v>7.67</c:v>
                      </c:pt>
                      <c:pt idx="816">
                        <c:v>7.67</c:v>
                      </c:pt>
                      <c:pt idx="817">
                        <c:v>7.6950000000000003</c:v>
                      </c:pt>
                      <c:pt idx="818">
                        <c:v>7.6950000000000003</c:v>
                      </c:pt>
                      <c:pt idx="819">
                        <c:v>7.6950000000000003</c:v>
                      </c:pt>
                      <c:pt idx="820">
                        <c:v>7.6950000000000003</c:v>
                      </c:pt>
                      <c:pt idx="821">
                        <c:v>7.6950000000000003</c:v>
                      </c:pt>
                      <c:pt idx="822">
                        <c:v>7.6950000000000003</c:v>
                      </c:pt>
                      <c:pt idx="823">
                        <c:v>7.6950000000000003</c:v>
                      </c:pt>
                      <c:pt idx="824">
                        <c:v>7.6950000000000003</c:v>
                      </c:pt>
                      <c:pt idx="825">
                        <c:v>7.6950000000000003</c:v>
                      </c:pt>
                      <c:pt idx="826">
                        <c:v>7.72</c:v>
                      </c:pt>
                      <c:pt idx="827">
                        <c:v>7.72</c:v>
                      </c:pt>
                      <c:pt idx="828">
                        <c:v>7.72</c:v>
                      </c:pt>
                      <c:pt idx="829">
                        <c:v>7.72</c:v>
                      </c:pt>
                      <c:pt idx="830">
                        <c:v>7.72</c:v>
                      </c:pt>
                      <c:pt idx="831">
                        <c:v>7.72</c:v>
                      </c:pt>
                      <c:pt idx="832">
                        <c:v>7.72</c:v>
                      </c:pt>
                      <c:pt idx="833">
                        <c:v>7.7450000000000001</c:v>
                      </c:pt>
                      <c:pt idx="834">
                        <c:v>7.72</c:v>
                      </c:pt>
                      <c:pt idx="835">
                        <c:v>7.72</c:v>
                      </c:pt>
                      <c:pt idx="836">
                        <c:v>7.72</c:v>
                      </c:pt>
                      <c:pt idx="837">
                        <c:v>7.72</c:v>
                      </c:pt>
                      <c:pt idx="838">
                        <c:v>7.72</c:v>
                      </c:pt>
                      <c:pt idx="839">
                        <c:v>7.72</c:v>
                      </c:pt>
                      <c:pt idx="840">
                        <c:v>7.7450000000000001</c:v>
                      </c:pt>
                      <c:pt idx="841">
                        <c:v>7.7450000000000001</c:v>
                      </c:pt>
                      <c:pt idx="842">
                        <c:v>7.7450000000000001</c:v>
                      </c:pt>
                      <c:pt idx="843">
                        <c:v>7.7450000000000001</c:v>
                      </c:pt>
                      <c:pt idx="844">
                        <c:v>7.7450000000000001</c:v>
                      </c:pt>
                      <c:pt idx="845">
                        <c:v>7.7450000000000001</c:v>
                      </c:pt>
                      <c:pt idx="846">
                        <c:v>7.7450000000000001</c:v>
                      </c:pt>
                      <c:pt idx="847">
                        <c:v>7.7450000000000001</c:v>
                      </c:pt>
                      <c:pt idx="848">
                        <c:v>7.7450000000000001</c:v>
                      </c:pt>
                      <c:pt idx="849">
                        <c:v>7.7450000000000001</c:v>
                      </c:pt>
                      <c:pt idx="850">
                        <c:v>7.7450000000000001</c:v>
                      </c:pt>
                      <c:pt idx="851">
                        <c:v>7.77</c:v>
                      </c:pt>
                      <c:pt idx="852">
                        <c:v>7.77</c:v>
                      </c:pt>
                      <c:pt idx="853">
                        <c:v>7.7949999999999999</c:v>
                      </c:pt>
                      <c:pt idx="854">
                        <c:v>7.7949999999999999</c:v>
                      </c:pt>
                      <c:pt idx="855">
                        <c:v>7.7949999999999999</c:v>
                      </c:pt>
                      <c:pt idx="856">
                        <c:v>7.7949999999999999</c:v>
                      </c:pt>
                      <c:pt idx="857">
                        <c:v>7.7949999999999999</c:v>
                      </c:pt>
                      <c:pt idx="858">
                        <c:v>7.7949999999999999</c:v>
                      </c:pt>
                      <c:pt idx="859">
                        <c:v>7.82</c:v>
                      </c:pt>
                      <c:pt idx="860">
                        <c:v>7.82</c:v>
                      </c:pt>
                      <c:pt idx="861">
                        <c:v>7.7949999999999999</c:v>
                      </c:pt>
                      <c:pt idx="862">
                        <c:v>7.7949999999999999</c:v>
                      </c:pt>
                      <c:pt idx="863">
                        <c:v>7.82</c:v>
                      </c:pt>
                      <c:pt idx="864">
                        <c:v>7.7949999999999999</c:v>
                      </c:pt>
                      <c:pt idx="865">
                        <c:v>7.82</c:v>
                      </c:pt>
                      <c:pt idx="866">
                        <c:v>7.82</c:v>
                      </c:pt>
                      <c:pt idx="867">
                        <c:v>7.82</c:v>
                      </c:pt>
                      <c:pt idx="868">
                        <c:v>7.82</c:v>
                      </c:pt>
                      <c:pt idx="869">
                        <c:v>7.8449999999999998</c:v>
                      </c:pt>
                      <c:pt idx="870">
                        <c:v>7.8449999999999998</c:v>
                      </c:pt>
                      <c:pt idx="871">
                        <c:v>7.8449999999999998</c:v>
                      </c:pt>
                      <c:pt idx="872">
                        <c:v>7.8449999999999998</c:v>
                      </c:pt>
                      <c:pt idx="873">
                        <c:v>7.87</c:v>
                      </c:pt>
                      <c:pt idx="874">
                        <c:v>7.87</c:v>
                      </c:pt>
                      <c:pt idx="875">
                        <c:v>7.8949999999999996</c:v>
                      </c:pt>
                      <c:pt idx="876">
                        <c:v>7.8949999999999996</c:v>
                      </c:pt>
                      <c:pt idx="877">
                        <c:v>7.8949999999999996</c:v>
                      </c:pt>
                      <c:pt idx="878">
                        <c:v>7.8949999999999996</c:v>
                      </c:pt>
                      <c:pt idx="879">
                        <c:v>7.8949999999999996</c:v>
                      </c:pt>
                      <c:pt idx="880">
                        <c:v>7.8949999999999996</c:v>
                      </c:pt>
                      <c:pt idx="881">
                        <c:v>7.8949999999999996</c:v>
                      </c:pt>
                      <c:pt idx="882">
                        <c:v>7.8949999999999996</c:v>
                      </c:pt>
                      <c:pt idx="883">
                        <c:v>7.92</c:v>
                      </c:pt>
                      <c:pt idx="884">
                        <c:v>7.92</c:v>
                      </c:pt>
                      <c:pt idx="885">
                        <c:v>7.92</c:v>
                      </c:pt>
                      <c:pt idx="886">
                        <c:v>7.92</c:v>
                      </c:pt>
                      <c:pt idx="887">
                        <c:v>7.92</c:v>
                      </c:pt>
                      <c:pt idx="888">
                        <c:v>7.92</c:v>
                      </c:pt>
                      <c:pt idx="889">
                        <c:v>7.92</c:v>
                      </c:pt>
                      <c:pt idx="890">
                        <c:v>7.92</c:v>
                      </c:pt>
                      <c:pt idx="891">
                        <c:v>7.92</c:v>
                      </c:pt>
                      <c:pt idx="892">
                        <c:v>7.9450000000000003</c:v>
                      </c:pt>
                      <c:pt idx="893">
                        <c:v>7.9450000000000003</c:v>
                      </c:pt>
                      <c:pt idx="894">
                        <c:v>7.9450000000000003</c:v>
                      </c:pt>
                      <c:pt idx="895">
                        <c:v>7.9450000000000003</c:v>
                      </c:pt>
                      <c:pt idx="896">
                        <c:v>7.9450000000000003</c:v>
                      </c:pt>
                      <c:pt idx="897">
                        <c:v>7.9450000000000003</c:v>
                      </c:pt>
                      <c:pt idx="898">
                        <c:v>7.9450000000000003</c:v>
                      </c:pt>
                      <c:pt idx="899">
                        <c:v>7.9450000000000003</c:v>
                      </c:pt>
                      <c:pt idx="900">
                        <c:v>7.9450000000000003</c:v>
                      </c:pt>
                      <c:pt idx="901">
                        <c:v>7.9450000000000003</c:v>
                      </c:pt>
                      <c:pt idx="902">
                        <c:v>7.9450000000000003</c:v>
                      </c:pt>
                      <c:pt idx="903">
                        <c:v>7.97</c:v>
                      </c:pt>
                      <c:pt idx="904">
                        <c:v>7.97</c:v>
                      </c:pt>
                      <c:pt idx="905">
                        <c:v>7.97</c:v>
                      </c:pt>
                      <c:pt idx="906">
                        <c:v>7.9950000000000001</c:v>
                      </c:pt>
                      <c:pt idx="907">
                        <c:v>7.9950000000000001</c:v>
                      </c:pt>
                      <c:pt idx="908">
                        <c:v>7.9950000000000001</c:v>
                      </c:pt>
                      <c:pt idx="909">
                        <c:v>7.9950000000000001</c:v>
                      </c:pt>
                      <c:pt idx="910">
                        <c:v>7.9950000000000001</c:v>
                      </c:pt>
                      <c:pt idx="911">
                        <c:v>7.9950000000000001</c:v>
                      </c:pt>
                      <c:pt idx="912">
                        <c:v>7.9950000000000001</c:v>
                      </c:pt>
                      <c:pt idx="913">
                        <c:v>7.9950000000000001</c:v>
                      </c:pt>
                      <c:pt idx="914">
                        <c:v>7.9950000000000001</c:v>
                      </c:pt>
                      <c:pt idx="915">
                        <c:v>7.9950000000000001</c:v>
                      </c:pt>
                      <c:pt idx="916">
                        <c:v>7.9950000000000001</c:v>
                      </c:pt>
                      <c:pt idx="917">
                        <c:v>7.9950000000000001</c:v>
                      </c:pt>
                      <c:pt idx="918">
                        <c:v>7.9950000000000001</c:v>
                      </c:pt>
                      <c:pt idx="919">
                        <c:v>7.9950000000000001</c:v>
                      </c:pt>
                      <c:pt idx="920">
                        <c:v>7.9950000000000001</c:v>
                      </c:pt>
                      <c:pt idx="921">
                        <c:v>7.9950000000000001</c:v>
                      </c:pt>
                      <c:pt idx="922">
                        <c:v>7.9950000000000001</c:v>
                      </c:pt>
                      <c:pt idx="923">
                        <c:v>7.9950000000000001</c:v>
                      </c:pt>
                      <c:pt idx="924">
                        <c:v>7.9950000000000001</c:v>
                      </c:pt>
                      <c:pt idx="925">
                        <c:v>7.9950000000000001</c:v>
                      </c:pt>
                      <c:pt idx="926">
                        <c:v>7.9950000000000001</c:v>
                      </c:pt>
                      <c:pt idx="927">
                        <c:v>7.9950000000000001</c:v>
                      </c:pt>
                      <c:pt idx="928">
                        <c:v>7.9950000000000001</c:v>
                      </c:pt>
                      <c:pt idx="929">
                        <c:v>7.9950000000000001</c:v>
                      </c:pt>
                      <c:pt idx="930">
                        <c:v>7.9950000000000001</c:v>
                      </c:pt>
                      <c:pt idx="931">
                        <c:v>7.9950000000000001</c:v>
                      </c:pt>
                      <c:pt idx="932">
                        <c:v>7.9950000000000001</c:v>
                      </c:pt>
                      <c:pt idx="933">
                        <c:v>7.9950000000000001</c:v>
                      </c:pt>
                      <c:pt idx="934">
                        <c:v>7.9950000000000001</c:v>
                      </c:pt>
                      <c:pt idx="935">
                        <c:v>8.02</c:v>
                      </c:pt>
                      <c:pt idx="936">
                        <c:v>7.9950000000000001</c:v>
                      </c:pt>
                      <c:pt idx="937">
                        <c:v>7.9950000000000001</c:v>
                      </c:pt>
                      <c:pt idx="938">
                        <c:v>8.02</c:v>
                      </c:pt>
                      <c:pt idx="939">
                        <c:v>8.02</c:v>
                      </c:pt>
                      <c:pt idx="940">
                        <c:v>8.0449999999999999</c:v>
                      </c:pt>
                      <c:pt idx="941">
                        <c:v>8.02</c:v>
                      </c:pt>
                      <c:pt idx="942">
                        <c:v>8.02</c:v>
                      </c:pt>
                      <c:pt idx="943">
                        <c:v>8.02</c:v>
                      </c:pt>
                      <c:pt idx="944">
                        <c:v>8.02</c:v>
                      </c:pt>
                      <c:pt idx="945">
                        <c:v>8.02</c:v>
                      </c:pt>
                      <c:pt idx="946">
                        <c:v>8.02</c:v>
                      </c:pt>
                      <c:pt idx="947">
                        <c:v>8.02</c:v>
                      </c:pt>
                      <c:pt idx="948">
                        <c:v>7.9950000000000001</c:v>
                      </c:pt>
                      <c:pt idx="949">
                        <c:v>8.02</c:v>
                      </c:pt>
                      <c:pt idx="950">
                        <c:v>7.9950000000000001</c:v>
                      </c:pt>
                      <c:pt idx="951">
                        <c:v>7.9950000000000001</c:v>
                      </c:pt>
                      <c:pt idx="952">
                        <c:v>8.02</c:v>
                      </c:pt>
                      <c:pt idx="953">
                        <c:v>7.9950000000000001</c:v>
                      </c:pt>
                      <c:pt idx="954">
                        <c:v>8.02</c:v>
                      </c:pt>
                      <c:pt idx="955">
                        <c:v>8.02</c:v>
                      </c:pt>
                      <c:pt idx="956">
                        <c:v>8.02</c:v>
                      </c:pt>
                      <c:pt idx="957">
                        <c:v>8.02</c:v>
                      </c:pt>
                      <c:pt idx="958">
                        <c:v>7.9950000000000001</c:v>
                      </c:pt>
                      <c:pt idx="959">
                        <c:v>8.02</c:v>
                      </c:pt>
                      <c:pt idx="960">
                        <c:v>7.9950000000000001</c:v>
                      </c:pt>
                      <c:pt idx="961">
                        <c:v>7.9950000000000001</c:v>
                      </c:pt>
                      <c:pt idx="962">
                        <c:v>7.9950000000000001</c:v>
                      </c:pt>
                      <c:pt idx="963">
                        <c:v>7.9950000000000001</c:v>
                      </c:pt>
                      <c:pt idx="964">
                        <c:v>7.9950000000000001</c:v>
                      </c:pt>
                      <c:pt idx="965">
                        <c:v>7.9950000000000001</c:v>
                      </c:pt>
                      <c:pt idx="966">
                        <c:v>7.9950000000000001</c:v>
                      </c:pt>
                      <c:pt idx="967">
                        <c:v>7.9950000000000001</c:v>
                      </c:pt>
                      <c:pt idx="968">
                        <c:v>7.9950000000000001</c:v>
                      </c:pt>
                      <c:pt idx="969">
                        <c:v>7.97</c:v>
                      </c:pt>
                      <c:pt idx="970">
                        <c:v>7.97</c:v>
                      </c:pt>
                      <c:pt idx="971">
                        <c:v>7.97</c:v>
                      </c:pt>
                      <c:pt idx="972">
                        <c:v>7.97</c:v>
                      </c:pt>
                      <c:pt idx="973">
                        <c:v>7.97</c:v>
                      </c:pt>
                      <c:pt idx="974">
                        <c:v>7.97</c:v>
                      </c:pt>
                      <c:pt idx="975">
                        <c:v>7.97</c:v>
                      </c:pt>
                      <c:pt idx="976">
                        <c:v>7.97</c:v>
                      </c:pt>
                      <c:pt idx="977">
                        <c:v>7.97</c:v>
                      </c:pt>
                      <c:pt idx="978">
                        <c:v>7.97</c:v>
                      </c:pt>
                      <c:pt idx="979">
                        <c:v>7.97</c:v>
                      </c:pt>
                      <c:pt idx="980">
                        <c:v>7.97</c:v>
                      </c:pt>
                      <c:pt idx="981">
                        <c:v>7.9450000000000003</c:v>
                      </c:pt>
                      <c:pt idx="982">
                        <c:v>7.9450000000000003</c:v>
                      </c:pt>
                      <c:pt idx="983">
                        <c:v>7.9450000000000003</c:v>
                      </c:pt>
                      <c:pt idx="984">
                        <c:v>7.9450000000000003</c:v>
                      </c:pt>
                      <c:pt idx="985">
                        <c:v>7.9450000000000003</c:v>
                      </c:pt>
                      <c:pt idx="986">
                        <c:v>7.9450000000000003</c:v>
                      </c:pt>
                      <c:pt idx="987">
                        <c:v>7.9450000000000003</c:v>
                      </c:pt>
                      <c:pt idx="988">
                        <c:v>7.9450000000000003</c:v>
                      </c:pt>
                      <c:pt idx="989">
                        <c:v>7.9450000000000003</c:v>
                      </c:pt>
                      <c:pt idx="990">
                        <c:v>7.92</c:v>
                      </c:pt>
                      <c:pt idx="991">
                        <c:v>7.92</c:v>
                      </c:pt>
                      <c:pt idx="992">
                        <c:v>7.92</c:v>
                      </c:pt>
                      <c:pt idx="993">
                        <c:v>7.9450000000000003</c:v>
                      </c:pt>
                      <c:pt idx="994">
                        <c:v>7.9450000000000003</c:v>
                      </c:pt>
                      <c:pt idx="995">
                        <c:v>7.92</c:v>
                      </c:pt>
                      <c:pt idx="996">
                        <c:v>7.92</c:v>
                      </c:pt>
                      <c:pt idx="997">
                        <c:v>7.92</c:v>
                      </c:pt>
                      <c:pt idx="998">
                        <c:v>7.92</c:v>
                      </c:pt>
                      <c:pt idx="999">
                        <c:v>7.8949999999999996</c:v>
                      </c:pt>
                      <c:pt idx="1000">
                        <c:v>7.92</c:v>
                      </c:pt>
                      <c:pt idx="1001">
                        <c:v>7.92</c:v>
                      </c:pt>
                      <c:pt idx="1002">
                        <c:v>7.8949999999999996</c:v>
                      </c:pt>
                      <c:pt idx="1003">
                        <c:v>7.92</c:v>
                      </c:pt>
                      <c:pt idx="1004">
                        <c:v>7.92</c:v>
                      </c:pt>
                      <c:pt idx="1005">
                        <c:v>7.8949999999999996</c:v>
                      </c:pt>
                      <c:pt idx="1006">
                        <c:v>7.8949999999999996</c:v>
                      </c:pt>
                      <c:pt idx="1007">
                        <c:v>7.8949999999999996</c:v>
                      </c:pt>
                      <c:pt idx="1008">
                        <c:v>7.8949999999999996</c:v>
                      </c:pt>
                      <c:pt idx="1009">
                        <c:v>7.8949999999999996</c:v>
                      </c:pt>
                      <c:pt idx="1010">
                        <c:v>7.8949999999999996</c:v>
                      </c:pt>
                      <c:pt idx="1011">
                        <c:v>7.8949999999999996</c:v>
                      </c:pt>
                      <c:pt idx="1012">
                        <c:v>7.8949999999999996</c:v>
                      </c:pt>
                      <c:pt idx="1013">
                        <c:v>7.8949999999999996</c:v>
                      </c:pt>
                      <c:pt idx="1014">
                        <c:v>7.8949999999999996</c:v>
                      </c:pt>
                      <c:pt idx="1015">
                        <c:v>7.8949999999999996</c:v>
                      </c:pt>
                      <c:pt idx="1016">
                        <c:v>7.8949999999999996</c:v>
                      </c:pt>
                      <c:pt idx="1017">
                        <c:v>7.87</c:v>
                      </c:pt>
                      <c:pt idx="1018">
                        <c:v>7.87</c:v>
                      </c:pt>
                      <c:pt idx="1019">
                        <c:v>7.8949999999999996</c:v>
                      </c:pt>
                      <c:pt idx="1020">
                        <c:v>7.87</c:v>
                      </c:pt>
                      <c:pt idx="1021">
                        <c:v>7.87</c:v>
                      </c:pt>
                      <c:pt idx="1022">
                        <c:v>7.87</c:v>
                      </c:pt>
                      <c:pt idx="1023">
                        <c:v>7.87</c:v>
                      </c:pt>
                      <c:pt idx="1024">
                        <c:v>7.87</c:v>
                      </c:pt>
                      <c:pt idx="1025">
                        <c:v>7.87</c:v>
                      </c:pt>
                      <c:pt idx="1026">
                        <c:v>7.87</c:v>
                      </c:pt>
                      <c:pt idx="1027">
                        <c:v>7.87</c:v>
                      </c:pt>
                      <c:pt idx="1028">
                        <c:v>7.87</c:v>
                      </c:pt>
                      <c:pt idx="1029">
                        <c:v>7.87</c:v>
                      </c:pt>
                      <c:pt idx="1030">
                        <c:v>7.87</c:v>
                      </c:pt>
                      <c:pt idx="1031">
                        <c:v>7.87</c:v>
                      </c:pt>
                      <c:pt idx="1032">
                        <c:v>7.87</c:v>
                      </c:pt>
                      <c:pt idx="1033">
                        <c:v>7.87</c:v>
                      </c:pt>
                      <c:pt idx="1034">
                        <c:v>7.87</c:v>
                      </c:pt>
                      <c:pt idx="1035">
                        <c:v>7.87</c:v>
                      </c:pt>
                      <c:pt idx="1036">
                        <c:v>7.8449999999999998</c:v>
                      </c:pt>
                      <c:pt idx="1037">
                        <c:v>7.8449999999999998</c:v>
                      </c:pt>
                      <c:pt idx="1038">
                        <c:v>7.8449999999999998</c:v>
                      </c:pt>
                      <c:pt idx="1039">
                        <c:v>7.8449999999999998</c:v>
                      </c:pt>
                      <c:pt idx="1040">
                        <c:v>7.8449999999999998</c:v>
                      </c:pt>
                      <c:pt idx="1041">
                        <c:v>7.8449999999999998</c:v>
                      </c:pt>
                      <c:pt idx="1042">
                        <c:v>7.8449999999999998</c:v>
                      </c:pt>
                      <c:pt idx="1043">
                        <c:v>7.8449999999999998</c:v>
                      </c:pt>
                      <c:pt idx="1044">
                        <c:v>7.8449999999999998</c:v>
                      </c:pt>
                      <c:pt idx="1045">
                        <c:v>7.8449999999999998</c:v>
                      </c:pt>
                      <c:pt idx="1046">
                        <c:v>7.8449999999999998</c:v>
                      </c:pt>
                      <c:pt idx="1047">
                        <c:v>7.8449999999999998</c:v>
                      </c:pt>
                      <c:pt idx="1048">
                        <c:v>7.8449999999999998</c:v>
                      </c:pt>
                      <c:pt idx="1049">
                        <c:v>7.8449999999999998</c:v>
                      </c:pt>
                      <c:pt idx="1050">
                        <c:v>7.8449999999999998</c:v>
                      </c:pt>
                      <c:pt idx="1051">
                        <c:v>7.8449999999999998</c:v>
                      </c:pt>
                      <c:pt idx="1052">
                        <c:v>7.8449999999999998</c:v>
                      </c:pt>
                      <c:pt idx="1053">
                        <c:v>7.82</c:v>
                      </c:pt>
                      <c:pt idx="1054">
                        <c:v>7.82</c:v>
                      </c:pt>
                      <c:pt idx="1055">
                        <c:v>7.82</c:v>
                      </c:pt>
                      <c:pt idx="1056">
                        <c:v>7.82</c:v>
                      </c:pt>
                      <c:pt idx="1057">
                        <c:v>7.82</c:v>
                      </c:pt>
                      <c:pt idx="1058">
                        <c:v>7.82</c:v>
                      </c:pt>
                      <c:pt idx="1059">
                        <c:v>7.82</c:v>
                      </c:pt>
                      <c:pt idx="1060">
                        <c:v>7.82</c:v>
                      </c:pt>
                      <c:pt idx="1061">
                        <c:v>7.82</c:v>
                      </c:pt>
                      <c:pt idx="1062">
                        <c:v>7.7949999999999999</c:v>
                      </c:pt>
                      <c:pt idx="1063">
                        <c:v>7.7949999999999999</c:v>
                      </c:pt>
                      <c:pt idx="1064">
                        <c:v>7.82</c:v>
                      </c:pt>
                      <c:pt idx="1065">
                        <c:v>7.82</c:v>
                      </c:pt>
                      <c:pt idx="1066">
                        <c:v>7.7949999999999999</c:v>
                      </c:pt>
                      <c:pt idx="1067">
                        <c:v>7.82</c:v>
                      </c:pt>
                      <c:pt idx="1068">
                        <c:v>7.7949999999999999</c:v>
                      </c:pt>
                      <c:pt idx="1069">
                        <c:v>7.7949999999999999</c:v>
                      </c:pt>
                      <c:pt idx="1070">
                        <c:v>7.7949999999999999</c:v>
                      </c:pt>
                      <c:pt idx="1071">
                        <c:v>7.7949999999999999</c:v>
                      </c:pt>
                      <c:pt idx="1072">
                        <c:v>7.7949999999999999</c:v>
                      </c:pt>
                      <c:pt idx="1073">
                        <c:v>7.7949999999999999</c:v>
                      </c:pt>
                      <c:pt idx="1074">
                        <c:v>7.7949999999999999</c:v>
                      </c:pt>
                      <c:pt idx="1075">
                        <c:v>7.7949999999999999</c:v>
                      </c:pt>
                      <c:pt idx="1076">
                        <c:v>7.7949999999999999</c:v>
                      </c:pt>
                      <c:pt idx="1077">
                        <c:v>7.77</c:v>
                      </c:pt>
                      <c:pt idx="1078">
                        <c:v>7.77</c:v>
                      </c:pt>
                      <c:pt idx="1079">
                        <c:v>7.77</c:v>
                      </c:pt>
                      <c:pt idx="1080">
                        <c:v>7.77</c:v>
                      </c:pt>
                      <c:pt idx="1081">
                        <c:v>7.77</c:v>
                      </c:pt>
                      <c:pt idx="1082">
                        <c:v>7.77</c:v>
                      </c:pt>
                      <c:pt idx="1083">
                        <c:v>7.77</c:v>
                      </c:pt>
                      <c:pt idx="1084">
                        <c:v>7.77</c:v>
                      </c:pt>
                      <c:pt idx="1085">
                        <c:v>7.7450000000000001</c:v>
                      </c:pt>
                      <c:pt idx="1086">
                        <c:v>7.7450000000000001</c:v>
                      </c:pt>
                      <c:pt idx="1087">
                        <c:v>7.7450000000000001</c:v>
                      </c:pt>
                      <c:pt idx="1088">
                        <c:v>7.7450000000000001</c:v>
                      </c:pt>
                      <c:pt idx="1089">
                        <c:v>7.7450000000000001</c:v>
                      </c:pt>
                      <c:pt idx="1090">
                        <c:v>7.7450000000000001</c:v>
                      </c:pt>
                      <c:pt idx="1091">
                        <c:v>7.7450000000000001</c:v>
                      </c:pt>
                      <c:pt idx="1092">
                        <c:v>7.7450000000000001</c:v>
                      </c:pt>
                      <c:pt idx="1093">
                        <c:v>7.7450000000000001</c:v>
                      </c:pt>
                      <c:pt idx="1094">
                        <c:v>7.7450000000000001</c:v>
                      </c:pt>
                      <c:pt idx="1095">
                        <c:v>7.72</c:v>
                      </c:pt>
                      <c:pt idx="1096">
                        <c:v>7.7450000000000001</c:v>
                      </c:pt>
                      <c:pt idx="1097">
                        <c:v>7.7450000000000001</c:v>
                      </c:pt>
                      <c:pt idx="1098">
                        <c:v>7.7450000000000001</c:v>
                      </c:pt>
                      <c:pt idx="1099">
                        <c:v>7.7450000000000001</c:v>
                      </c:pt>
                      <c:pt idx="1100">
                        <c:v>7.7450000000000001</c:v>
                      </c:pt>
                      <c:pt idx="1101">
                        <c:v>7.7450000000000001</c:v>
                      </c:pt>
                      <c:pt idx="1102">
                        <c:v>7.7450000000000001</c:v>
                      </c:pt>
                      <c:pt idx="1103">
                        <c:v>7.7450000000000001</c:v>
                      </c:pt>
                      <c:pt idx="1104">
                        <c:v>7.7450000000000001</c:v>
                      </c:pt>
                      <c:pt idx="1105">
                        <c:v>7.7450000000000001</c:v>
                      </c:pt>
                      <c:pt idx="1106">
                        <c:v>7.7450000000000001</c:v>
                      </c:pt>
                      <c:pt idx="1107">
                        <c:v>7.7450000000000001</c:v>
                      </c:pt>
                      <c:pt idx="1108">
                        <c:v>7.7450000000000001</c:v>
                      </c:pt>
                      <c:pt idx="1109">
                        <c:v>7.77</c:v>
                      </c:pt>
                      <c:pt idx="1110">
                        <c:v>7.77</c:v>
                      </c:pt>
                      <c:pt idx="1111">
                        <c:v>7.77</c:v>
                      </c:pt>
                      <c:pt idx="1112">
                        <c:v>7.77</c:v>
                      </c:pt>
                      <c:pt idx="1113">
                        <c:v>7.77</c:v>
                      </c:pt>
                      <c:pt idx="1114">
                        <c:v>7.77</c:v>
                      </c:pt>
                      <c:pt idx="1115">
                        <c:v>7.77</c:v>
                      </c:pt>
                      <c:pt idx="1116">
                        <c:v>7.77</c:v>
                      </c:pt>
                      <c:pt idx="1117">
                        <c:v>7.7450000000000001</c:v>
                      </c:pt>
                      <c:pt idx="1118">
                        <c:v>7.7450000000000001</c:v>
                      </c:pt>
                      <c:pt idx="1119">
                        <c:v>7.7450000000000001</c:v>
                      </c:pt>
                      <c:pt idx="1120">
                        <c:v>7.7450000000000001</c:v>
                      </c:pt>
                      <c:pt idx="1121">
                        <c:v>7.7450000000000001</c:v>
                      </c:pt>
                      <c:pt idx="1122">
                        <c:v>7.7450000000000001</c:v>
                      </c:pt>
                      <c:pt idx="1123">
                        <c:v>7.77</c:v>
                      </c:pt>
                      <c:pt idx="1124">
                        <c:v>7.7949999999999999</c:v>
                      </c:pt>
                      <c:pt idx="1125">
                        <c:v>7.7949999999999999</c:v>
                      </c:pt>
                      <c:pt idx="1126">
                        <c:v>7.7949999999999999</c:v>
                      </c:pt>
                      <c:pt idx="1127">
                        <c:v>7.82</c:v>
                      </c:pt>
                      <c:pt idx="1128">
                        <c:v>7.82</c:v>
                      </c:pt>
                      <c:pt idx="1129">
                        <c:v>7.82</c:v>
                      </c:pt>
                      <c:pt idx="1130">
                        <c:v>7.8449999999999998</c:v>
                      </c:pt>
                      <c:pt idx="1131">
                        <c:v>7.8449999999999998</c:v>
                      </c:pt>
                      <c:pt idx="1132">
                        <c:v>7.8449999999999998</c:v>
                      </c:pt>
                      <c:pt idx="1133">
                        <c:v>7.8449999999999998</c:v>
                      </c:pt>
                      <c:pt idx="1134">
                        <c:v>7.8449999999999998</c:v>
                      </c:pt>
                      <c:pt idx="1135">
                        <c:v>7.87</c:v>
                      </c:pt>
                      <c:pt idx="1136">
                        <c:v>7.87</c:v>
                      </c:pt>
                      <c:pt idx="1137">
                        <c:v>7.8949999999999996</c:v>
                      </c:pt>
                      <c:pt idx="1138">
                        <c:v>7.92</c:v>
                      </c:pt>
                      <c:pt idx="1139">
                        <c:v>7.92</c:v>
                      </c:pt>
                      <c:pt idx="1140">
                        <c:v>7.9450000000000003</c:v>
                      </c:pt>
                      <c:pt idx="1141">
                        <c:v>7.9450000000000003</c:v>
                      </c:pt>
                      <c:pt idx="1142">
                        <c:v>7.97</c:v>
                      </c:pt>
                      <c:pt idx="1143">
                        <c:v>7.97</c:v>
                      </c:pt>
                      <c:pt idx="1144">
                        <c:v>7.9950000000000001</c:v>
                      </c:pt>
                      <c:pt idx="1145">
                        <c:v>8.02</c:v>
                      </c:pt>
                      <c:pt idx="1146">
                        <c:v>8.0449999999999999</c:v>
                      </c:pt>
                      <c:pt idx="1147">
                        <c:v>8.07</c:v>
                      </c:pt>
                      <c:pt idx="1148">
                        <c:v>8.07</c:v>
                      </c:pt>
                      <c:pt idx="1149">
                        <c:v>8.0950000000000006</c:v>
                      </c:pt>
                      <c:pt idx="1150">
                        <c:v>8.0950000000000006</c:v>
                      </c:pt>
                      <c:pt idx="1151">
                        <c:v>8.0950000000000006</c:v>
                      </c:pt>
                      <c:pt idx="1152">
                        <c:v>8.0950000000000006</c:v>
                      </c:pt>
                      <c:pt idx="1153">
                        <c:v>8.0950000000000006</c:v>
                      </c:pt>
                      <c:pt idx="1154">
                        <c:v>8.1199999999999992</c:v>
                      </c:pt>
                      <c:pt idx="1155">
                        <c:v>8.1199999999999992</c:v>
                      </c:pt>
                      <c:pt idx="1156">
                        <c:v>8.1199999999999992</c:v>
                      </c:pt>
                      <c:pt idx="1157">
                        <c:v>8.1199999999999992</c:v>
                      </c:pt>
                      <c:pt idx="1158">
                        <c:v>8.1449999999999996</c:v>
                      </c:pt>
                      <c:pt idx="1159">
                        <c:v>8.1199999999999992</c:v>
                      </c:pt>
                      <c:pt idx="1160">
                        <c:v>8.1199999999999992</c:v>
                      </c:pt>
                      <c:pt idx="1161">
                        <c:v>8.0950000000000006</c:v>
                      </c:pt>
                      <c:pt idx="1162">
                        <c:v>8.07</c:v>
                      </c:pt>
                      <c:pt idx="1163">
                        <c:v>8.07</c:v>
                      </c:pt>
                      <c:pt idx="1164">
                        <c:v>8.07</c:v>
                      </c:pt>
                      <c:pt idx="1165">
                        <c:v>8.0950000000000006</c:v>
                      </c:pt>
                      <c:pt idx="1166">
                        <c:v>8.0950000000000006</c:v>
                      </c:pt>
                      <c:pt idx="1167">
                        <c:v>8.1199999999999992</c:v>
                      </c:pt>
                      <c:pt idx="1168">
                        <c:v>8.1449999999999996</c:v>
                      </c:pt>
                      <c:pt idx="1169">
                        <c:v>8.1449999999999996</c:v>
                      </c:pt>
                      <c:pt idx="1170">
                        <c:v>8.1449999999999996</c:v>
                      </c:pt>
                      <c:pt idx="1171">
                        <c:v>8.17</c:v>
                      </c:pt>
                      <c:pt idx="1172">
                        <c:v>8.1950000000000003</c:v>
                      </c:pt>
                      <c:pt idx="1173">
                        <c:v>8.1950000000000003</c:v>
                      </c:pt>
                      <c:pt idx="1174">
                        <c:v>8.2200000000000006</c:v>
                      </c:pt>
                      <c:pt idx="1175">
                        <c:v>8.2449999999999992</c:v>
                      </c:pt>
                      <c:pt idx="1176">
                        <c:v>8.2449999999999992</c:v>
                      </c:pt>
                      <c:pt idx="1177">
                        <c:v>8.27</c:v>
                      </c:pt>
                      <c:pt idx="1178">
                        <c:v>8.27</c:v>
                      </c:pt>
                      <c:pt idx="1179">
                        <c:v>8.2949999999999999</c:v>
                      </c:pt>
                      <c:pt idx="1180">
                        <c:v>8.2949999999999999</c:v>
                      </c:pt>
                      <c:pt idx="1181">
                        <c:v>8.3190000000000008</c:v>
                      </c:pt>
                      <c:pt idx="1182">
                        <c:v>8.3439999999999994</c:v>
                      </c:pt>
                      <c:pt idx="1183">
                        <c:v>8.3439999999999994</c:v>
                      </c:pt>
                      <c:pt idx="1184">
                        <c:v>8.3439999999999994</c:v>
                      </c:pt>
                      <c:pt idx="1185">
                        <c:v>8.3439999999999994</c:v>
                      </c:pt>
                      <c:pt idx="1186">
                        <c:v>8.3439999999999994</c:v>
                      </c:pt>
                      <c:pt idx="1187">
                        <c:v>8.3689999999999998</c:v>
                      </c:pt>
                      <c:pt idx="1188">
                        <c:v>8.3940000000000001</c:v>
                      </c:pt>
                      <c:pt idx="1189">
                        <c:v>8.3940000000000001</c:v>
                      </c:pt>
                      <c:pt idx="1190">
                        <c:v>8.3940000000000001</c:v>
                      </c:pt>
                      <c:pt idx="1191">
                        <c:v>8.4440000000000008</c:v>
                      </c:pt>
                      <c:pt idx="1192">
                        <c:v>8.4440000000000008</c:v>
                      </c:pt>
                      <c:pt idx="1193">
                        <c:v>8.4440000000000008</c:v>
                      </c:pt>
                      <c:pt idx="1194">
                        <c:v>8.4689999999999994</c:v>
                      </c:pt>
                      <c:pt idx="1195">
                        <c:v>8.4939999999999998</c:v>
                      </c:pt>
                      <c:pt idx="1196">
                        <c:v>8.5190000000000001</c:v>
                      </c:pt>
                      <c:pt idx="1197">
                        <c:v>8.5190000000000001</c:v>
                      </c:pt>
                      <c:pt idx="1198">
                        <c:v>8.5429999999999993</c:v>
                      </c:pt>
                      <c:pt idx="1199">
                        <c:v>8.5429999999999993</c:v>
                      </c:pt>
                      <c:pt idx="1200">
                        <c:v>8.5429999999999993</c:v>
                      </c:pt>
                      <c:pt idx="1201">
                        <c:v>8.5679999999999996</c:v>
                      </c:pt>
                      <c:pt idx="1202">
                        <c:v>8.5679999999999996</c:v>
                      </c:pt>
                      <c:pt idx="1203">
                        <c:v>8.5679999999999996</c:v>
                      </c:pt>
                      <c:pt idx="1204">
                        <c:v>8.593</c:v>
                      </c:pt>
                      <c:pt idx="1205">
                        <c:v>8.593</c:v>
                      </c:pt>
                      <c:pt idx="1206">
                        <c:v>8.6180000000000003</c:v>
                      </c:pt>
                      <c:pt idx="1207">
                        <c:v>8.6180000000000003</c:v>
                      </c:pt>
                      <c:pt idx="1208">
                        <c:v>8.6430000000000007</c:v>
                      </c:pt>
                      <c:pt idx="1209">
                        <c:v>8.6430000000000007</c:v>
                      </c:pt>
                      <c:pt idx="1210">
                        <c:v>8.6679999999999993</c:v>
                      </c:pt>
                      <c:pt idx="1211">
                        <c:v>8.6679999999999993</c:v>
                      </c:pt>
                      <c:pt idx="1212">
                        <c:v>8.6679999999999993</c:v>
                      </c:pt>
                      <c:pt idx="1213">
                        <c:v>8.6679999999999993</c:v>
                      </c:pt>
                      <c:pt idx="1214">
                        <c:v>8.6679999999999993</c:v>
                      </c:pt>
                      <c:pt idx="1215">
                        <c:v>8.6929999999999996</c:v>
                      </c:pt>
                      <c:pt idx="1216">
                        <c:v>8.6929999999999996</c:v>
                      </c:pt>
                      <c:pt idx="1217">
                        <c:v>8.6929999999999996</c:v>
                      </c:pt>
                      <c:pt idx="1218">
                        <c:v>8.6929999999999996</c:v>
                      </c:pt>
                      <c:pt idx="1219">
                        <c:v>8.6929999999999996</c:v>
                      </c:pt>
                      <c:pt idx="1220">
                        <c:v>8.6929999999999996</c:v>
                      </c:pt>
                      <c:pt idx="1221">
                        <c:v>8.6929999999999996</c:v>
                      </c:pt>
                      <c:pt idx="1222">
                        <c:v>8.6679999999999993</c:v>
                      </c:pt>
                      <c:pt idx="1223">
                        <c:v>8.6679999999999993</c:v>
                      </c:pt>
                      <c:pt idx="1224">
                        <c:v>8.6679999999999993</c:v>
                      </c:pt>
                      <c:pt idx="1225">
                        <c:v>8.6679999999999993</c:v>
                      </c:pt>
                      <c:pt idx="1226">
                        <c:v>8.6679999999999993</c:v>
                      </c:pt>
                      <c:pt idx="1227">
                        <c:v>8.6679999999999993</c:v>
                      </c:pt>
                      <c:pt idx="1228">
                        <c:v>8.6679999999999993</c:v>
                      </c:pt>
                      <c:pt idx="1229">
                        <c:v>8.6679999999999993</c:v>
                      </c:pt>
                      <c:pt idx="1230">
                        <c:v>8.6430000000000007</c:v>
                      </c:pt>
                      <c:pt idx="1231">
                        <c:v>8.6430000000000007</c:v>
                      </c:pt>
                      <c:pt idx="1232">
                        <c:v>8.6430000000000007</c:v>
                      </c:pt>
                      <c:pt idx="1233">
                        <c:v>8.6430000000000007</c:v>
                      </c:pt>
                      <c:pt idx="1234">
                        <c:v>8.6430000000000007</c:v>
                      </c:pt>
                      <c:pt idx="1235">
                        <c:v>8.6430000000000007</c:v>
                      </c:pt>
                      <c:pt idx="1236">
                        <c:v>8.6430000000000007</c:v>
                      </c:pt>
                      <c:pt idx="1237">
                        <c:v>8.6430000000000007</c:v>
                      </c:pt>
                      <c:pt idx="1238">
                        <c:v>8.6430000000000007</c:v>
                      </c:pt>
                      <c:pt idx="1239">
                        <c:v>8.6180000000000003</c:v>
                      </c:pt>
                      <c:pt idx="1240">
                        <c:v>8.6180000000000003</c:v>
                      </c:pt>
                      <c:pt idx="1241">
                        <c:v>8.6180000000000003</c:v>
                      </c:pt>
                      <c:pt idx="1242">
                        <c:v>8.6180000000000003</c:v>
                      </c:pt>
                      <c:pt idx="1243">
                        <c:v>8.6180000000000003</c:v>
                      </c:pt>
                      <c:pt idx="1244">
                        <c:v>8.593</c:v>
                      </c:pt>
                      <c:pt idx="1245">
                        <c:v>8.593</c:v>
                      </c:pt>
                      <c:pt idx="1246">
                        <c:v>8.593</c:v>
                      </c:pt>
                      <c:pt idx="1247">
                        <c:v>8.593</c:v>
                      </c:pt>
                      <c:pt idx="1248">
                        <c:v>8.593</c:v>
                      </c:pt>
                      <c:pt idx="1249">
                        <c:v>8.593</c:v>
                      </c:pt>
                      <c:pt idx="1250">
                        <c:v>8.593</c:v>
                      </c:pt>
                      <c:pt idx="1251">
                        <c:v>8.593</c:v>
                      </c:pt>
                      <c:pt idx="1252">
                        <c:v>8.593</c:v>
                      </c:pt>
                      <c:pt idx="1253">
                        <c:v>8.5679999999999996</c:v>
                      </c:pt>
                      <c:pt idx="1254">
                        <c:v>8.5679999999999996</c:v>
                      </c:pt>
                      <c:pt idx="1255">
                        <c:v>8.5679999999999996</c:v>
                      </c:pt>
                      <c:pt idx="1256">
                        <c:v>8.5679999999999996</c:v>
                      </c:pt>
                      <c:pt idx="1257">
                        <c:v>8.5679999999999996</c:v>
                      </c:pt>
                      <c:pt idx="1258">
                        <c:v>8.5429999999999993</c:v>
                      </c:pt>
                      <c:pt idx="1259">
                        <c:v>8.5429999999999993</c:v>
                      </c:pt>
                      <c:pt idx="1260">
                        <c:v>8.5429999999999993</c:v>
                      </c:pt>
                      <c:pt idx="1261">
                        <c:v>8.5429999999999993</c:v>
                      </c:pt>
                      <c:pt idx="1262">
                        <c:v>8.5429999999999993</c:v>
                      </c:pt>
                      <c:pt idx="1263">
                        <c:v>8.5429999999999993</c:v>
                      </c:pt>
                      <c:pt idx="1264">
                        <c:v>8.5429999999999993</c:v>
                      </c:pt>
                      <c:pt idx="1265">
                        <c:v>8.5190000000000001</c:v>
                      </c:pt>
                      <c:pt idx="1266">
                        <c:v>8.5190000000000001</c:v>
                      </c:pt>
                      <c:pt idx="1267">
                        <c:v>8.4939999999999998</c:v>
                      </c:pt>
                      <c:pt idx="1268">
                        <c:v>8.4939999999999998</c:v>
                      </c:pt>
                      <c:pt idx="1269">
                        <c:v>8.4939999999999998</c:v>
                      </c:pt>
                      <c:pt idx="1270">
                        <c:v>8.4939999999999998</c:v>
                      </c:pt>
                      <c:pt idx="1271">
                        <c:v>8.4689999999999994</c:v>
                      </c:pt>
                      <c:pt idx="1272">
                        <c:v>8.4689999999999994</c:v>
                      </c:pt>
                      <c:pt idx="1273">
                        <c:v>8.4689999999999994</c:v>
                      </c:pt>
                      <c:pt idx="1274">
                        <c:v>8.4440000000000008</c:v>
                      </c:pt>
                      <c:pt idx="1275">
                        <c:v>8.4440000000000008</c:v>
                      </c:pt>
                      <c:pt idx="1276">
                        <c:v>8.4440000000000008</c:v>
                      </c:pt>
                      <c:pt idx="1277">
                        <c:v>8.4440000000000008</c:v>
                      </c:pt>
                      <c:pt idx="1278">
                        <c:v>8.4190000000000005</c:v>
                      </c:pt>
                      <c:pt idx="1279">
                        <c:v>8.3940000000000001</c:v>
                      </c:pt>
                      <c:pt idx="1280">
                        <c:v>8.3940000000000001</c:v>
                      </c:pt>
                      <c:pt idx="1281">
                        <c:v>8.3940000000000001</c:v>
                      </c:pt>
                      <c:pt idx="1282">
                        <c:v>8.3940000000000001</c:v>
                      </c:pt>
                      <c:pt idx="1283">
                        <c:v>8.3689999999999998</c:v>
                      </c:pt>
                      <c:pt idx="1284">
                        <c:v>8.3689999999999998</c:v>
                      </c:pt>
                      <c:pt idx="1285">
                        <c:v>8.3689999999999998</c:v>
                      </c:pt>
                      <c:pt idx="1286">
                        <c:v>8.3439999999999994</c:v>
                      </c:pt>
                      <c:pt idx="1287">
                        <c:v>8.3439999999999994</c:v>
                      </c:pt>
                      <c:pt idx="1288">
                        <c:v>8.3439999999999994</c:v>
                      </c:pt>
                      <c:pt idx="1289">
                        <c:v>8.3439999999999994</c:v>
                      </c:pt>
                      <c:pt idx="1290">
                        <c:v>8.3439999999999994</c:v>
                      </c:pt>
                      <c:pt idx="1291">
                        <c:v>8.3190000000000008</c:v>
                      </c:pt>
                      <c:pt idx="1292">
                        <c:v>8.3190000000000008</c:v>
                      </c:pt>
                      <c:pt idx="1293">
                        <c:v>8.3190000000000008</c:v>
                      </c:pt>
                      <c:pt idx="1294">
                        <c:v>8.3190000000000008</c:v>
                      </c:pt>
                      <c:pt idx="1295">
                        <c:v>8.2949999999999999</c:v>
                      </c:pt>
                      <c:pt idx="1296">
                        <c:v>8.2949999999999999</c:v>
                      </c:pt>
                      <c:pt idx="1297">
                        <c:v>8.2949999999999999</c:v>
                      </c:pt>
                      <c:pt idx="1298">
                        <c:v>8.2949999999999999</c:v>
                      </c:pt>
                      <c:pt idx="1299">
                        <c:v>8.2949999999999999</c:v>
                      </c:pt>
                      <c:pt idx="1300">
                        <c:v>8.2949999999999999</c:v>
                      </c:pt>
                      <c:pt idx="1301">
                        <c:v>8.27</c:v>
                      </c:pt>
                      <c:pt idx="1302">
                        <c:v>8.27</c:v>
                      </c:pt>
                      <c:pt idx="1303">
                        <c:v>8.2449999999999992</c:v>
                      </c:pt>
                      <c:pt idx="1304">
                        <c:v>8.2449999999999992</c:v>
                      </c:pt>
                      <c:pt idx="1305">
                        <c:v>8.2449999999999992</c:v>
                      </c:pt>
                      <c:pt idx="1306">
                        <c:v>8.2449999999999992</c:v>
                      </c:pt>
                      <c:pt idx="1307">
                        <c:v>8.2449999999999992</c:v>
                      </c:pt>
                      <c:pt idx="1308">
                        <c:v>8.2449999999999992</c:v>
                      </c:pt>
                      <c:pt idx="1309">
                        <c:v>8.2449999999999992</c:v>
                      </c:pt>
                      <c:pt idx="1310">
                        <c:v>8.2449999999999992</c:v>
                      </c:pt>
                      <c:pt idx="1311">
                        <c:v>8.2200000000000006</c:v>
                      </c:pt>
                      <c:pt idx="1312">
                        <c:v>8.2200000000000006</c:v>
                      </c:pt>
                      <c:pt idx="1313">
                        <c:v>8.1950000000000003</c:v>
                      </c:pt>
                      <c:pt idx="1314">
                        <c:v>8.1950000000000003</c:v>
                      </c:pt>
                      <c:pt idx="1315">
                        <c:v>8.1950000000000003</c:v>
                      </c:pt>
                      <c:pt idx="1316">
                        <c:v>8.1950000000000003</c:v>
                      </c:pt>
                      <c:pt idx="1317">
                        <c:v>8.1950000000000003</c:v>
                      </c:pt>
                      <c:pt idx="1318">
                        <c:v>8.1950000000000003</c:v>
                      </c:pt>
                      <c:pt idx="1319">
                        <c:v>8.1950000000000003</c:v>
                      </c:pt>
                      <c:pt idx="1320">
                        <c:v>8.17</c:v>
                      </c:pt>
                      <c:pt idx="1321">
                        <c:v>8.17</c:v>
                      </c:pt>
                      <c:pt idx="1322">
                        <c:v>8.17</c:v>
                      </c:pt>
                      <c:pt idx="1323">
                        <c:v>8.17</c:v>
                      </c:pt>
                      <c:pt idx="1324">
                        <c:v>8.17</c:v>
                      </c:pt>
                      <c:pt idx="1325">
                        <c:v>8.1449999999999996</c:v>
                      </c:pt>
                      <c:pt idx="1326">
                        <c:v>8.1449999999999996</c:v>
                      </c:pt>
                      <c:pt idx="1327">
                        <c:v>8.1449999999999996</c:v>
                      </c:pt>
                      <c:pt idx="1328">
                        <c:v>8.1199999999999992</c:v>
                      </c:pt>
                      <c:pt idx="1329">
                        <c:v>8.1199999999999992</c:v>
                      </c:pt>
                      <c:pt idx="1330">
                        <c:v>8.1199999999999992</c:v>
                      </c:pt>
                      <c:pt idx="1331">
                        <c:v>8.1199999999999992</c:v>
                      </c:pt>
                      <c:pt idx="1332">
                        <c:v>8.1199999999999992</c:v>
                      </c:pt>
                      <c:pt idx="1333">
                        <c:v>8.1199999999999992</c:v>
                      </c:pt>
                      <c:pt idx="1334">
                        <c:v>8.1199999999999992</c:v>
                      </c:pt>
                      <c:pt idx="1335">
                        <c:v>8.1199999999999992</c:v>
                      </c:pt>
                      <c:pt idx="1336">
                        <c:v>8.1199999999999992</c:v>
                      </c:pt>
                      <c:pt idx="1337">
                        <c:v>8.0950000000000006</c:v>
                      </c:pt>
                      <c:pt idx="1338">
                        <c:v>8.0950000000000006</c:v>
                      </c:pt>
                      <c:pt idx="1339">
                        <c:v>8.0950000000000006</c:v>
                      </c:pt>
                      <c:pt idx="1340">
                        <c:v>8.0950000000000006</c:v>
                      </c:pt>
                      <c:pt idx="1341">
                        <c:v>8.0950000000000006</c:v>
                      </c:pt>
                      <c:pt idx="1342">
                        <c:v>8.0950000000000006</c:v>
                      </c:pt>
                      <c:pt idx="1343">
                        <c:v>8.0950000000000006</c:v>
                      </c:pt>
                      <c:pt idx="1344">
                        <c:v>8.0950000000000006</c:v>
                      </c:pt>
                      <c:pt idx="1345">
                        <c:v>8.0950000000000006</c:v>
                      </c:pt>
                      <c:pt idx="1346">
                        <c:v>8.07</c:v>
                      </c:pt>
                      <c:pt idx="1347">
                        <c:v>8.07</c:v>
                      </c:pt>
                      <c:pt idx="1348">
                        <c:v>8.0449999999999999</c:v>
                      </c:pt>
                      <c:pt idx="1349">
                        <c:v>8.0449999999999999</c:v>
                      </c:pt>
                      <c:pt idx="1350">
                        <c:v>8.0449999999999999</c:v>
                      </c:pt>
                      <c:pt idx="1351">
                        <c:v>8.0449999999999999</c:v>
                      </c:pt>
                      <c:pt idx="1352">
                        <c:v>8.0449999999999999</c:v>
                      </c:pt>
                      <c:pt idx="1353">
                        <c:v>8.0449999999999999</c:v>
                      </c:pt>
                      <c:pt idx="1354">
                        <c:v>8.0449999999999999</c:v>
                      </c:pt>
                      <c:pt idx="1355">
                        <c:v>8.0449999999999999</c:v>
                      </c:pt>
                      <c:pt idx="1356">
                        <c:v>8.0449999999999999</c:v>
                      </c:pt>
                      <c:pt idx="1357">
                        <c:v>8.0449999999999999</c:v>
                      </c:pt>
                      <c:pt idx="1358">
                        <c:v>8.0449999999999999</c:v>
                      </c:pt>
                      <c:pt idx="1359">
                        <c:v>8.0449999999999999</c:v>
                      </c:pt>
                      <c:pt idx="1360">
                        <c:v>8.0449999999999999</c:v>
                      </c:pt>
                      <c:pt idx="1361">
                        <c:v>8.0449999999999999</c:v>
                      </c:pt>
                      <c:pt idx="1362">
                        <c:v>8.0449999999999999</c:v>
                      </c:pt>
                      <c:pt idx="1363">
                        <c:v>8.0449999999999999</c:v>
                      </c:pt>
                      <c:pt idx="1364">
                        <c:v>8.0449999999999999</c:v>
                      </c:pt>
                      <c:pt idx="1365">
                        <c:v>8.02</c:v>
                      </c:pt>
                      <c:pt idx="1366">
                        <c:v>8.02</c:v>
                      </c:pt>
                      <c:pt idx="1367">
                        <c:v>8.02</c:v>
                      </c:pt>
                      <c:pt idx="1368">
                        <c:v>8.02</c:v>
                      </c:pt>
                      <c:pt idx="1369">
                        <c:v>7.9950000000000001</c:v>
                      </c:pt>
                      <c:pt idx="1370">
                        <c:v>7.9950000000000001</c:v>
                      </c:pt>
                      <c:pt idx="1371">
                        <c:v>7.9950000000000001</c:v>
                      </c:pt>
                      <c:pt idx="1372">
                        <c:v>7.9950000000000001</c:v>
                      </c:pt>
                      <c:pt idx="1373">
                        <c:v>7.9950000000000001</c:v>
                      </c:pt>
                      <c:pt idx="1374">
                        <c:v>7.9950000000000001</c:v>
                      </c:pt>
                      <c:pt idx="1375">
                        <c:v>7.9950000000000001</c:v>
                      </c:pt>
                      <c:pt idx="1376">
                        <c:v>7.9950000000000001</c:v>
                      </c:pt>
                      <c:pt idx="1377">
                        <c:v>7.97</c:v>
                      </c:pt>
                      <c:pt idx="1378">
                        <c:v>7.9950000000000001</c:v>
                      </c:pt>
                      <c:pt idx="1379">
                        <c:v>7.97</c:v>
                      </c:pt>
                      <c:pt idx="1380">
                        <c:v>7.97</c:v>
                      </c:pt>
                      <c:pt idx="1381">
                        <c:v>7.97</c:v>
                      </c:pt>
                      <c:pt idx="1382">
                        <c:v>7.97</c:v>
                      </c:pt>
                      <c:pt idx="1383">
                        <c:v>7.9450000000000003</c:v>
                      </c:pt>
                      <c:pt idx="1384">
                        <c:v>7.9450000000000003</c:v>
                      </c:pt>
                      <c:pt idx="1385">
                        <c:v>7.9450000000000003</c:v>
                      </c:pt>
                      <c:pt idx="1386">
                        <c:v>7.97</c:v>
                      </c:pt>
                      <c:pt idx="1387">
                        <c:v>7.9450000000000003</c:v>
                      </c:pt>
                      <c:pt idx="1388">
                        <c:v>7.9450000000000003</c:v>
                      </c:pt>
                      <c:pt idx="1389">
                        <c:v>7.9450000000000003</c:v>
                      </c:pt>
                      <c:pt idx="1390">
                        <c:v>7.9450000000000003</c:v>
                      </c:pt>
                      <c:pt idx="1391">
                        <c:v>7.9450000000000003</c:v>
                      </c:pt>
                      <c:pt idx="1392">
                        <c:v>7.97</c:v>
                      </c:pt>
                      <c:pt idx="1393">
                        <c:v>7.9450000000000003</c:v>
                      </c:pt>
                      <c:pt idx="1394">
                        <c:v>7.9450000000000003</c:v>
                      </c:pt>
                      <c:pt idx="1395">
                        <c:v>7.9450000000000003</c:v>
                      </c:pt>
                      <c:pt idx="1396">
                        <c:v>7.9450000000000003</c:v>
                      </c:pt>
                      <c:pt idx="1397">
                        <c:v>7.92</c:v>
                      </c:pt>
                      <c:pt idx="1398">
                        <c:v>7.92</c:v>
                      </c:pt>
                      <c:pt idx="1399">
                        <c:v>7.92</c:v>
                      </c:pt>
                      <c:pt idx="1400">
                        <c:v>7.8949999999999996</c:v>
                      </c:pt>
                      <c:pt idx="1401">
                        <c:v>7.92</c:v>
                      </c:pt>
                      <c:pt idx="1402">
                        <c:v>7.92</c:v>
                      </c:pt>
                      <c:pt idx="1403">
                        <c:v>7.92</c:v>
                      </c:pt>
                      <c:pt idx="1404">
                        <c:v>7.9450000000000003</c:v>
                      </c:pt>
                      <c:pt idx="1405">
                        <c:v>7.9450000000000003</c:v>
                      </c:pt>
                      <c:pt idx="1406">
                        <c:v>7.9450000000000003</c:v>
                      </c:pt>
                      <c:pt idx="1407">
                        <c:v>7.9450000000000003</c:v>
                      </c:pt>
                      <c:pt idx="1408">
                        <c:v>7.9450000000000003</c:v>
                      </c:pt>
                      <c:pt idx="1409">
                        <c:v>7.9450000000000003</c:v>
                      </c:pt>
                      <c:pt idx="1410">
                        <c:v>7.97</c:v>
                      </c:pt>
                      <c:pt idx="1411">
                        <c:v>7.9450000000000003</c:v>
                      </c:pt>
                      <c:pt idx="1412">
                        <c:v>7.97</c:v>
                      </c:pt>
                      <c:pt idx="1413">
                        <c:v>7.97</c:v>
                      </c:pt>
                      <c:pt idx="1414">
                        <c:v>7.9450000000000003</c:v>
                      </c:pt>
                      <c:pt idx="1415">
                        <c:v>7.9450000000000003</c:v>
                      </c:pt>
                      <c:pt idx="1416">
                        <c:v>7.97</c:v>
                      </c:pt>
                      <c:pt idx="1417">
                        <c:v>7.97</c:v>
                      </c:pt>
                      <c:pt idx="1418">
                        <c:v>7.97</c:v>
                      </c:pt>
                      <c:pt idx="1419">
                        <c:v>7.9950000000000001</c:v>
                      </c:pt>
                      <c:pt idx="1420">
                        <c:v>8.0449999999999999</c:v>
                      </c:pt>
                      <c:pt idx="1421">
                        <c:v>8.0950000000000006</c:v>
                      </c:pt>
                      <c:pt idx="1422">
                        <c:v>8.1199999999999992</c:v>
                      </c:pt>
                      <c:pt idx="1423">
                        <c:v>8.1199999999999992</c:v>
                      </c:pt>
                      <c:pt idx="1424">
                        <c:v>8.1449999999999996</c:v>
                      </c:pt>
                      <c:pt idx="1425">
                        <c:v>8.1199999999999992</c:v>
                      </c:pt>
                      <c:pt idx="1426">
                        <c:v>8.1199999999999992</c:v>
                      </c:pt>
                      <c:pt idx="1427">
                        <c:v>8.0950000000000006</c:v>
                      </c:pt>
                      <c:pt idx="1428">
                        <c:v>8.0449999999999999</c:v>
                      </c:pt>
                      <c:pt idx="1429">
                        <c:v>8.0449999999999999</c:v>
                      </c:pt>
                      <c:pt idx="1430">
                        <c:v>8.02</c:v>
                      </c:pt>
                      <c:pt idx="1431">
                        <c:v>8.02</c:v>
                      </c:pt>
                      <c:pt idx="1432">
                        <c:v>7.9950000000000001</c:v>
                      </c:pt>
                      <c:pt idx="1433">
                        <c:v>7.9950000000000001</c:v>
                      </c:pt>
                      <c:pt idx="1434">
                        <c:v>7.9950000000000001</c:v>
                      </c:pt>
                      <c:pt idx="1435">
                        <c:v>7.9950000000000001</c:v>
                      </c:pt>
                      <c:pt idx="1436">
                        <c:v>7.9950000000000001</c:v>
                      </c:pt>
                      <c:pt idx="1437">
                        <c:v>7.9950000000000001</c:v>
                      </c:pt>
                      <c:pt idx="1438">
                        <c:v>7.9950000000000001</c:v>
                      </c:pt>
                      <c:pt idx="1439">
                        <c:v>7.97</c:v>
                      </c:pt>
                      <c:pt idx="1440">
                        <c:v>7.97</c:v>
                      </c:pt>
                      <c:pt idx="1441">
                        <c:v>7.9450000000000003</c:v>
                      </c:pt>
                      <c:pt idx="1442">
                        <c:v>7.9450000000000003</c:v>
                      </c:pt>
                      <c:pt idx="1443">
                        <c:v>7.9450000000000003</c:v>
                      </c:pt>
                      <c:pt idx="1444">
                        <c:v>7.9450000000000003</c:v>
                      </c:pt>
                      <c:pt idx="1445">
                        <c:v>7.97</c:v>
                      </c:pt>
                      <c:pt idx="1446">
                        <c:v>7.97</c:v>
                      </c:pt>
                      <c:pt idx="1447">
                        <c:v>7.97</c:v>
                      </c:pt>
                      <c:pt idx="1448">
                        <c:v>7.97</c:v>
                      </c:pt>
                      <c:pt idx="1449">
                        <c:v>7.97</c:v>
                      </c:pt>
                      <c:pt idx="1450">
                        <c:v>7.97</c:v>
                      </c:pt>
                      <c:pt idx="1451">
                        <c:v>7.97</c:v>
                      </c:pt>
                      <c:pt idx="1452">
                        <c:v>7.97</c:v>
                      </c:pt>
                      <c:pt idx="1453">
                        <c:v>7.97</c:v>
                      </c:pt>
                      <c:pt idx="1454">
                        <c:v>7.97</c:v>
                      </c:pt>
                      <c:pt idx="1455">
                        <c:v>7.97</c:v>
                      </c:pt>
                      <c:pt idx="1456">
                        <c:v>7.9450000000000003</c:v>
                      </c:pt>
                      <c:pt idx="1457">
                        <c:v>7.9450000000000003</c:v>
                      </c:pt>
                      <c:pt idx="1458">
                        <c:v>7.9450000000000003</c:v>
                      </c:pt>
                      <c:pt idx="1459">
                        <c:v>7.9450000000000003</c:v>
                      </c:pt>
                      <c:pt idx="1460">
                        <c:v>7.9450000000000003</c:v>
                      </c:pt>
                      <c:pt idx="1461">
                        <c:v>7.9450000000000003</c:v>
                      </c:pt>
                      <c:pt idx="1462">
                        <c:v>7.9450000000000003</c:v>
                      </c:pt>
                      <c:pt idx="1463">
                        <c:v>7.9450000000000003</c:v>
                      </c:pt>
                      <c:pt idx="1464">
                        <c:v>7.9450000000000003</c:v>
                      </c:pt>
                      <c:pt idx="1465">
                        <c:v>7.9450000000000003</c:v>
                      </c:pt>
                      <c:pt idx="1466">
                        <c:v>7.97</c:v>
                      </c:pt>
                      <c:pt idx="1467">
                        <c:v>7.97</c:v>
                      </c:pt>
                      <c:pt idx="1468">
                        <c:v>7.97</c:v>
                      </c:pt>
                      <c:pt idx="1469">
                        <c:v>7.9950000000000001</c:v>
                      </c:pt>
                      <c:pt idx="1470">
                        <c:v>7.9950000000000001</c:v>
                      </c:pt>
                      <c:pt idx="1471">
                        <c:v>7.9950000000000001</c:v>
                      </c:pt>
                      <c:pt idx="1472">
                        <c:v>7.9950000000000001</c:v>
                      </c:pt>
                      <c:pt idx="1473">
                        <c:v>7.9950000000000001</c:v>
                      </c:pt>
                      <c:pt idx="1474">
                        <c:v>8.02</c:v>
                      </c:pt>
                      <c:pt idx="1475">
                        <c:v>8.02</c:v>
                      </c:pt>
                      <c:pt idx="1476">
                        <c:v>8.02</c:v>
                      </c:pt>
                      <c:pt idx="1477">
                        <c:v>8.02</c:v>
                      </c:pt>
                      <c:pt idx="1478">
                        <c:v>8.02</c:v>
                      </c:pt>
                      <c:pt idx="1479">
                        <c:v>8.02</c:v>
                      </c:pt>
                      <c:pt idx="1480">
                        <c:v>8.02</c:v>
                      </c:pt>
                      <c:pt idx="1481">
                        <c:v>8.02</c:v>
                      </c:pt>
                      <c:pt idx="1482">
                        <c:v>8.02</c:v>
                      </c:pt>
                      <c:pt idx="1483">
                        <c:v>8.02</c:v>
                      </c:pt>
                      <c:pt idx="1484">
                        <c:v>7.9950000000000001</c:v>
                      </c:pt>
                      <c:pt idx="1485">
                        <c:v>8.02</c:v>
                      </c:pt>
                      <c:pt idx="1486">
                        <c:v>8.02</c:v>
                      </c:pt>
                      <c:pt idx="1487">
                        <c:v>8.02</c:v>
                      </c:pt>
                      <c:pt idx="1488">
                        <c:v>7.9950000000000001</c:v>
                      </c:pt>
                      <c:pt idx="1489">
                        <c:v>7.9950000000000001</c:v>
                      </c:pt>
                      <c:pt idx="1490">
                        <c:v>7.9950000000000001</c:v>
                      </c:pt>
                      <c:pt idx="1491">
                        <c:v>7.9950000000000001</c:v>
                      </c:pt>
                      <c:pt idx="1492">
                        <c:v>7.9950000000000001</c:v>
                      </c:pt>
                      <c:pt idx="1493">
                        <c:v>7.9950000000000001</c:v>
                      </c:pt>
                      <c:pt idx="1494">
                        <c:v>7.97</c:v>
                      </c:pt>
                      <c:pt idx="1495">
                        <c:v>7.97</c:v>
                      </c:pt>
                      <c:pt idx="1496">
                        <c:v>7.97</c:v>
                      </c:pt>
                      <c:pt idx="1497">
                        <c:v>7.97</c:v>
                      </c:pt>
                      <c:pt idx="1498">
                        <c:v>7.9450000000000003</c:v>
                      </c:pt>
                      <c:pt idx="1499">
                        <c:v>7.97</c:v>
                      </c:pt>
                      <c:pt idx="1500">
                        <c:v>7.9450000000000003</c:v>
                      </c:pt>
                      <c:pt idx="1501">
                        <c:v>7.9450000000000003</c:v>
                      </c:pt>
                      <c:pt idx="1502">
                        <c:v>7.9450000000000003</c:v>
                      </c:pt>
                      <c:pt idx="1503">
                        <c:v>7.9450000000000003</c:v>
                      </c:pt>
                      <c:pt idx="1504">
                        <c:v>7.9450000000000003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7.92</c:v>
                      </c:pt>
                      <c:pt idx="1508">
                        <c:v>7.92</c:v>
                      </c:pt>
                      <c:pt idx="1509">
                        <c:v>7.92</c:v>
                      </c:pt>
                      <c:pt idx="1510">
                        <c:v>7.92</c:v>
                      </c:pt>
                      <c:pt idx="1511">
                        <c:v>7.8949999999999996</c:v>
                      </c:pt>
                      <c:pt idx="1512">
                        <c:v>7.8949999999999996</c:v>
                      </c:pt>
                      <c:pt idx="1513">
                        <c:v>7.8949999999999996</c:v>
                      </c:pt>
                      <c:pt idx="1514">
                        <c:v>7.8949999999999996</c:v>
                      </c:pt>
                      <c:pt idx="1515">
                        <c:v>7.8949999999999996</c:v>
                      </c:pt>
                      <c:pt idx="1516">
                        <c:v>7.8949999999999996</c:v>
                      </c:pt>
                      <c:pt idx="1517">
                        <c:v>7.87</c:v>
                      </c:pt>
                      <c:pt idx="1518">
                        <c:v>7.87</c:v>
                      </c:pt>
                      <c:pt idx="1519">
                        <c:v>7.87</c:v>
                      </c:pt>
                      <c:pt idx="1520">
                        <c:v>7.87</c:v>
                      </c:pt>
                      <c:pt idx="1521">
                        <c:v>7.87</c:v>
                      </c:pt>
                      <c:pt idx="1522">
                        <c:v>7.8449999999999998</c:v>
                      </c:pt>
                      <c:pt idx="1523">
                        <c:v>7.8449999999999998</c:v>
                      </c:pt>
                      <c:pt idx="1524">
                        <c:v>7.8449999999999998</c:v>
                      </c:pt>
                      <c:pt idx="1525">
                        <c:v>7.8449999999999998</c:v>
                      </c:pt>
                      <c:pt idx="1526">
                        <c:v>7.8449999999999998</c:v>
                      </c:pt>
                      <c:pt idx="1527">
                        <c:v>7.82</c:v>
                      </c:pt>
                      <c:pt idx="1528">
                        <c:v>7.82</c:v>
                      </c:pt>
                      <c:pt idx="1529">
                        <c:v>7.82</c:v>
                      </c:pt>
                      <c:pt idx="1530">
                        <c:v>7.7949999999999999</c:v>
                      </c:pt>
                      <c:pt idx="1531">
                        <c:v>7.7949999999999999</c:v>
                      </c:pt>
                      <c:pt idx="1532">
                        <c:v>7.7949999999999999</c:v>
                      </c:pt>
                      <c:pt idx="1533">
                        <c:v>7.77</c:v>
                      </c:pt>
                      <c:pt idx="1534">
                        <c:v>7.77</c:v>
                      </c:pt>
                      <c:pt idx="1535">
                        <c:v>7.77</c:v>
                      </c:pt>
                      <c:pt idx="1536">
                        <c:v>7.77</c:v>
                      </c:pt>
                      <c:pt idx="1537">
                        <c:v>7.77</c:v>
                      </c:pt>
                      <c:pt idx="1538">
                        <c:v>7.77</c:v>
                      </c:pt>
                      <c:pt idx="1539">
                        <c:v>7.7450000000000001</c:v>
                      </c:pt>
                      <c:pt idx="1540">
                        <c:v>7.7450000000000001</c:v>
                      </c:pt>
                      <c:pt idx="1541">
                        <c:v>7.7450000000000001</c:v>
                      </c:pt>
                      <c:pt idx="1542">
                        <c:v>7.7450000000000001</c:v>
                      </c:pt>
                      <c:pt idx="1543">
                        <c:v>7.7450000000000001</c:v>
                      </c:pt>
                      <c:pt idx="1544">
                        <c:v>7.7450000000000001</c:v>
                      </c:pt>
                      <c:pt idx="1545">
                        <c:v>7.72</c:v>
                      </c:pt>
                      <c:pt idx="1546">
                        <c:v>7.72</c:v>
                      </c:pt>
                      <c:pt idx="1547">
                        <c:v>7.6950000000000003</c:v>
                      </c:pt>
                      <c:pt idx="1548">
                        <c:v>7.6950000000000003</c:v>
                      </c:pt>
                      <c:pt idx="1549">
                        <c:v>7.6950000000000003</c:v>
                      </c:pt>
                      <c:pt idx="1550">
                        <c:v>7.6950000000000003</c:v>
                      </c:pt>
                      <c:pt idx="1551">
                        <c:v>7.67</c:v>
                      </c:pt>
                      <c:pt idx="1552">
                        <c:v>7.67</c:v>
                      </c:pt>
                      <c:pt idx="1553">
                        <c:v>7.67</c:v>
                      </c:pt>
                      <c:pt idx="1554">
                        <c:v>7.6449999999999996</c:v>
                      </c:pt>
                      <c:pt idx="1555">
                        <c:v>7.6449999999999996</c:v>
                      </c:pt>
                      <c:pt idx="1556">
                        <c:v>7.6449999999999996</c:v>
                      </c:pt>
                      <c:pt idx="1557">
                        <c:v>7.6449999999999996</c:v>
                      </c:pt>
                      <c:pt idx="1558">
                        <c:v>7.6189999999999998</c:v>
                      </c:pt>
                      <c:pt idx="1559">
                        <c:v>7.6189999999999998</c:v>
                      </c:pt>
                      <c:pt idx="1560">
                        <c:v>7.6189999999999998</c:v>
                      </c:pt>
                      <c:pt idx="1561">
                        <c:v>7.5940000000000003</c:v>
                      </c:pt>
                      <c:pt idx="1562">
                        <c:v>7.5940000000000003</c:v>
                      </c:pt>
                      <c:pt idx="1563">
                        <c:v>7.569</c:v>
                      </c:pt>
                      <c:pt idx="1564">
                        <c:v>7.569</c:v>
                      </c:pt>
                      <c:pt idx="1565">
                        <c:v>7.569</c:v>
                      </c:pt>
                      <c:pt idx="1566">
                        <c:v>7.569</c:v>
                      </c:pt>
                      <c:pt idx="1567">
                        <c:v>7.5439999999999996</c:v>
                      </c:pt>
                      <c:pt idx="1568">
                        <c:v>7.5439999999999996</c:v>
                      </c:pt>
                      <c:pt idx="1569">
                        <c:v>7.5439999999999996</c:v>
                      </c:pt>
                      <c:pt idx="1570">
                        <c:v>7.5439999999999996</c:v>
                      </c:pt>
                      <c:pt idx="1571">
                        <c:v>7.5190000000000001</c:v>
                      </c:pt>
                      <c:pt idx="1572">
                        <c:v>7.5190000000000001</c:v>
                      </c:pt>
                      <c:pt idx="1573">
                        <c:v>7.4939999999999998</c:v>
                      </c:pt>
                      <c:pt idx="1574">
                        <c:v>7.4939999999999998</c:v>
                      </c:pt>
                      <c:pt idx="1575">
                        <c:v>7.4690000000000003</c:v>
                      </c:pt>
                      <c:pt idx="1576">
                        <c:v>7.4690000000000003</c:v>
                      </c:pt>
                      <c:pt idx="1577">
                        <c:v>7.4690000000000003</c:v>
                      </c:pt>
                      <c:pt idx="1578">
                        <c:v>7.444</c:v>
                      </c:pt>
                      <c:pt idx="1579">
                        <c:v>7.444</c:v>
                      </c:pt>
                      <c:pt idx="1580">
                        <c:v>7.444</c:v>
                      </c:pt>
                      <c:pt idx="1581">
                        <c:v>7.4189999999999996</c:v>
                      </c:pt>
                      <c:pt idx="1582">
                        <c:v>7.4189999999999996</c:v>
                      </c:pt>
                      <c:pt idx="1583">
                        <c:v>7.4189999999999996</c:v>
                      </c:pt>
                      <c:pt idx="1584">
                        <c:v>7.3929999999999998</c:v>
                      </c:pt>
                      <c:pt idx="1585">
                        <c:v>7.3929999999999998</c:v>
                      </c:pt>
                      <c:pt idx="1586">
                        <c:v>7.3929999999999998</c:v>
                      </c:pt>
                      <c:pt idx="1587">
                        <c:v>7.3929999999999998</c:v>
                      </c:pt>
                      <c:pt idx="1588">
                        <c:v>7.3680000000000003</c:v>
                      </c:pt>
                      <c:pt idx="1589">
                        <c:v>7.3680000000000003</c:v>
                      </c:pt>
                      <c:pt idx="1590">
                        <c:v>7.3680000000000003</c:v>
                      </c:pt>
                      <c:pt idx="1591">
                        <c:v>7.343</c:v>
                      </c:pt>
                      <c:pt idx="1592">
                        <c:v>7.343</c:v>
                      </c:pt>
                      <c:pt idx="1593">
                        <c:v>7.343</c:v>
                      </c:pt>
                      <c:pt idx="1594">
                        <c:v>7.343</c:v>
                      </c:pt>
                      <c:pt idx="1595">
                        <c:v>7.3179999999999996</c:v>
                      </c:pt>
                      <c:pt idx="1596">
                        <c:v>7.3179999999999996</c:v>
                      </c:pt>
                      <c:pt idx="1597">
                        <c:v>7.2930000000000001</c:v>
                      </c:pt>
                      <c:pt idx="1598">
                        <c:v>7.2930000000000001</c:v>
                      </c:pt>
                      <c:pt idx="1599">
                        <c:v>7.2930000000000001</c:v>
                      </c:pt>
                      <c:pt idx="1600">
                        <c:v>7.2930000000000001</c:v>
                      </c:pt>
                      <c:pt idx="1601">
                        <c:v>7.2679999999999998</c:v>
                      </c:pt>
                      <c:pt idx="1602">
                        <c:v>7.2679999999999998</c:v>
                      </c:pt>
                      <c:pt idx="1603">
                        <c:v>7.2679999999999998</c:v>
                      </c:pt>
                      <c:pt idx="1604">
                        <c:v>7.2679999999999998</c:v>
                      </c:pt>
                      <c:pt idx="1605">
                        <c:v>7.242</c:v>
                      </c:pt>
                      <c:pt idx="1606">
                        <c:v>7.242</c:v>
                      </c:pt>
                      <c:pt idx="1607">
                        <c:v>7.242</c:v>
                      </c:pt>
                      <c:pt idx="1608">
                        <c:v>7.2169999999999996</c:v>
                      </c:pt>
                      <c:pt idx="1609">
                        <c:v>7.2169999999999996</c:v>
                      </c:pt>
                      <c:pt idx="1610">
                        <c:v>7.1920000000000002</c:v>
                      </c:pt>
                      <c:pt idx="1611">
                        <c:v>7.1920000000000002</c:v>
                      </c:pt>
                      <c:pt idx="1612">
                        <c:v>7.1920000000000002</c:v>
                      </c:pt>
                      <c:pt idx="1613">
                        <c:v>7.1920000000000002</c:v>
                      </c:pt>
                      <c:pt idx="1614">
                        <c:v>7.1920000000000002</c:v>
                      </c:pt>
                      <c:pt idx="1615">
                        <c:v>7.1669999999999998</c:v>
                      </c:pt>
                      <c:pt idx="1616">
                        <c:v>7.1669999999999998</c:v>
                      </c:pt>
                      <c:pt idx="1617">
                        <c:v>7.1420000000000003</c:v>
                      </c:pt>
                      <c:pt idx="1618">
                        <c:v>7.1420000000000003</c:v>
                      </c:pt>
                      <c:pt idx="1619">
                        <c:v>7.1420000000000003</c:v>
                      </c:pt>
                      <c:pt idx="1620">
                        <c:v>7.1420000000000003</c:v>
                      </c:pt>
                      <c:pt idx="1621">
                        <c:v>7.1420000000000003</c:v>
                      </c:pt>
                      <c:pt idx="1622">
                        <c:v>7.1159999999999997</c:v>
                      </c:pt>
                      <c:pt idx="1623">
                        <c:v>7.1159999999999997</c:v>
                      </c:pt>
                      <c:pt idx="1624">
                        <c:v>7.0910000000000002</c:v>
                      </c:pt>
                      <c:pt idx="1625">
                        <c:v>7.0910000000000002</c:v>
                      </c:pt>
                      <c:pt idx="1626">
                        <c:v>7.0910000000000002</c:v>
                      </c:pt>
                      <c:pt idx="1627">
                        <c:v>7.0659999999999998</c:v>
                      </c:pt>
                      <c:pt idx="1628">
                        <c:v>7.0659999999999998</c:v>
                      </c:pt>
                      <c:pt idx="1629">
                        <c:v>7.0410000000000004</c:v>
                      </c:pt>
                      <c:pt idx="1630">
                        <c:v>7.0410000000000004</c:v>
                      </c:pt>
                      <c:pt idx="1631">
                        <c:v>7.0410000000000004</c:v>
                      </c:pt>
                      <c:pt idx="1632">
                        <c:v>7.0410000000000004</c:v>
                      </c:pt>
                      <c:pt idx="1633">
                        <c:v>7.0410000000000004</c:v>
                      </c:pt>
                      <c:pt idx="1634">
                        <c:v>7.0149999999999997</c:v>
                      </c:pt>
                      <c:pt idx="1635">
                        <c:v>6.99</c:v>
                      </c:pt>
                      <c:pt idx="1636">
                        <c:v>6.99</c:v>
                      </c:pt>
                      <c:pt idx="1637">
                        <c:v>6.99</c:v>
                      </c:pt>
                      <c:pt idx="1638">
                        <c:v>6.99</c:v>
                      </c:pt>
                      <c:pt idx="1639">
                        <c:v>6.9649999999999999</c:v>
                      </c:pt>
                      <c:pt idx="1640">
                        <c:v>6.94</c:v>
                      </c:pt>
                      <c:pt idx="1641">
                        <c:v>6.94</c:v>
                      </c:pt>
                      <c:pt idx="1642">
                        <c:v>6.94</c:v>
                      </c:pt>
                      <c:pt idx="1643">
                        <c:v>6.94</c:v>
                      </c:pt>
                      <c:pt idx="1644">
                        <c:v>6.9139999999999997</c:v>
                      </c:pt>
                      <c:pt idx="1645">
                        <c:v>6.9139999999999997</c:v>
                      </c:pt>
                      <c:pt idx="1646">
                        <c:v>6.9139999999999997</c:v>
                      </c:pt>
                      <c:pt idx="1647">
                        <c:v>6.9139999999999997</c:v>
                      </c:pt>
                      <c:pt idx="1648">
                        <c:v>6.9139999999999997</c:v>
                      </c:pt>
                      <c:pt idx="1649">
                        <c:v>6.8890000000000002</c:v>
                      </c:pt>
                      <c:pt idx="1650">
                        <c:v>6.8890000000000002</c:v>
                      </c:pt>
                      <c:pt idx="1651">
                        <c:v>6.8890000000000002</c:v>
                      </c:pt>
                      <c:pt idx="1652">
                        <c:v>6.8639999999999999</c:v>
                      </c:pt>
                      <c:pt idx="1653">
                        <c:v>6.8639999999999999</c:v>
                      </c:pt>
                      <c:pt idx="1654">
                        <c:v>6.8639999999999999</c:v>
                      </c:pt>
                      <c:pt idx="1655">
                        <c:v>6.8390000000000004</c:v>
                      </c:pt>
                      <c:pt idx="1656">
                        <c:v>6.8390000000000004</c:v>
                      </c:pt>
                      <c:pt idx="1657">
                        <c:v>6.8390000000000004</c:v>
                      </c:pt>
                      <c:pt idx="1658">
                        <c:v>6.8390000000000004</c:v>
                      </c:pt>
                      <c:pt idx="1659">
                        <c:v>6.8129999999999997</c:v>
                      </c:pt>
                      <c:pt idx="1660">
                        <c:v>6.8129999999999997</c:v>
                      </c:pt>
                      <c:pt idx="1661">
                        <c:v>6.7880000000000003</c:v>
                      </c:pt>
                      <c:pt idx="1662">
                        <c:v>6.7880000000000003</c:v>
                      </c:pt>
                      <c:pt idx="1663">
                        <c:v>6.7880000000000003</c:v>
                      </c:pt>
                      <c:pt idx="1664">
                        <c:v>6.7629999999999999</c:v>
                      </c:pt>
                      <c:pt idx="1665">
                        <c:v>6.7629999999999999</c:v>
                      </c:pt>
                      <c:pt idx="1666">
                        <c:v>6.7629999999999999</c:v>
                      </c:pt>
                      <c:pt idx="1667">
                        <c:v>6.7370000000000001</c:v>
                      </c:pt>
                      <c:pt idx="1668">
                        <c:v>6.7370000000000001</c:v>
                      </c:pt>
                      <c:pt idx="1669">
                        <c:v>6.7370000000000001</c:v>
                      </c:pt>
                      <c:pt idx="1670">
                        <c:v>6.7370000000000001</c:v>
                      </c:pt>
                      <c:pt idx="1671">
                        <c:v>6.7119999999999997</c:v>
                      </c:pt>
                      <c:pt idx="1672">
                        <c:v>6.7119999999999997</c:v>
                      </c:pt>
                      <c:pt idx="1673">
                        <c:v>6.7119999999999997</c:v>
                      </c:pt>
                      <c:pt idx="1674">
                        <c:v>6.6870000000000003</c:v>
                      </c:pt>
                      <c:pt idx="1675">
                        <c:v>6.6870000000000003</c:v>
                      </c:pt>
                      <c:pt idx="1676">
                        <c:v>6.6870000000000003</c:v>
                      </c:pt>
                      <c:pt idx="1677">
                        <c:v>6.6870000000000003</c:v>
                      </c:pt>
                      <c:pt idx="1678">
                        <c:v>6.6870000000000003</c:v>
                      </c:pt>
                      <c:pt idx="1679">
                        <c:v>6.6870000000000003</c:v>
                      </c:pt>
                      <c:pt idx="1680">
                        <c:v>6.6870000000000003</c:v>
                      </c:pt>
                      <c:pt idx="1681">
                        <c:v>6.6870000000000003</c:v>
                      </c:pt>
                      <c:pt idx="1682">
                        <c:v>6.6609999999999996</c:v>
                      </c:pt>
                      <c:pt idx="1683">
                        <c:v>6.6609999999999996</c:v>
                      </c:pt>
                      <c:pt idx="1684">
                        <c:v>6.6609999999999996</c:v>
                      </c:pt>
                      <c:pt idx="1685">
                        <c:v>6.6609999999999996</c:v>
                      </c:pt>
                      <c:pt idx="1686">
                        <c:v>6.6609999999999996</c:v>
                      </c:pt>
                      <c:pt idx="1687">
                        <c:v>6.6360000000000001</c:v>
                      </c:pt>
                      <c:pt idx="1688">
                        <c:v>6.6360000000000001</c:v>
                      </c:pt>
                      <c:pt idx="1689">
                        <c:v>6.6360000000000001</c:v>
                      </c:pt>
                      <c:pt idx="1690">
                        <c:v>6.6360000000000001</c:v>
                      </c:pt>
                      <c:pt idx="1691">
                        <c:v>6.6360000000000001</c:v>
                      </c:pt>
                      <c:pt idx="1692">
                        <c:v>6.6109999999999998</c:v>
                      </c:pt>
                      <c:pt idx="1693">
                        <c:v>6.6109999999999998</c:v>
                      </c:pt>
                      <c:pt idx="1694">
                        <c:v>6.585</c:v>
                      </c:pt>
                      <c:pt idx="1695">
                        <c:v>6.6109999999999998</c:v>
                      </c:pt>
                      <c:pt idx="1696">
                        <c:v>6.6109999999999998</c:v>
                      </c:pt>
                      <c:pt idx="1697">
                        <c:v>6.6109999999999998</c:v>
                      </c:pt>
                      <c:pt idx="1698">
                        <c:v>6.6109999999999998</c:v>
                      </c:pt>
                      <c:pt idx="1699">
                        <c:v>6.6109999999999998</c:v>
                      </c:pt>
                      <c:pt idx="1700">
                        <c:v>6.6109999999999998</c:v>
                      </c:pt>
                      <c:pt idx="1701">
                        <c:v>6.6109999999999998</c:v>
                      </c:pt>
                      <c:pt idx="1702">
                        <c:v>6.6109999999999998</c:v>
                      </c:pt>
                      <c:pt idx="1703">
                        <c:v>6.6109999999999998</c:v>
                      </c:pt>
                      <c:pt idx="1704">
                        <c:v>6.6109999999999998</c:v>
                      </c:pt>
                      <c:pt idx="1705">
                        <c:v>6.585</c:v>
                      </c:pt>
                      <c:pt idx="1706">
                        <c:v>6.6109999999999998</c:v>
                      </c:pt>
                      <c:pt idx="1707">
                        <c:v>6.585</c:v>
                      </c:pt>
                      <c:pt idx="1708">
                        <c:v>6.6109999999999998</c:v>
                      </c:pt>
                      <c:pt idx="1709">
                        <c:v>6.6109999999999998</c:v>
                      </c:pt>
                      <c:pt idx="1710">
                        <c:v>6.6109999999999998</c:v>
                      </c:pt>
                      <c:pt idx="1711">
                        <c:v>6.6109999999999998</c:v>
                      </c:pt>
                      <c:pt idx="1712">
                        <c:v>6.6109999999999998</c:v>
                      </c:pt>
                      <c:pt idx="1713">
                        <c:v>6.6109999999999998</c:v>
                      </c:pt>
                      <c:pt idx="1714">
                        <c:v>6.585</c:v>
                      </c:pt>
                      <c:pt idx="1715">
                        <c:v>6.6109999999999998</c:v>
                      </c:pt>
                      <c:pt idx="1716">
                        <c:v>6.6360000000000001</c:v>
                      </c:pt>
                      <c:pt idx="1717">
                        <c:v>6.6360000000000001</c:v>
                      </c:pt>
                      <c:pt idx="1718">
                        <c:v>6.6609999999999996</c:v>
                      </c:pt>
                      <c:pt idx="1719">
                        <c:v>6.6609999999999996</c:v>
                      </c:pt>
                      <c:pt idx="1720">
                        <c:v>6.6609999999999996</c:v>
                      </c:pt>
                      <c:pt idx="1721">
                        <c:v>6.6609999999999996</c:v>
                      </c:pt>
                      <c:pt idx="1722">
                        <c:v>6.6609999999999996</c:v>
                      </c:pt>
                      <c:pt idx="1723">
                        <c:v>6.6609999999999996</c:v>
                      </c:pt>
                      <c:pt idx="1724">
                        <c:v>6.6609999999999996</c:v>
                      </c:pt>
                      <c:pt idx="1725">
                        <c:v>6.6609999999999996</c:v>
                      </c:pt>
                      <c:pt idx="1726">
                        <c:v>6.6609999999999996</c:v>
                      </c:pt>
                      <c:pt idx="1727">
                        <c:v>6.6609999999999996</c:v>
                      </c:pt>
                      <c:pt idx="1728">
                        <c:v>6.6609999999999996</c:v>
                      </c:pt>
                      <c:pt idx="1729">
                        <c:v>6.6609999999999996</c:v>
                      </c:pt>
                      <c:pt idx="1730">
                        <c:v>6.6609999999999996</c:v>
                      </c:pt>
                      <c:pt idx="1731">
                        <c:v>6.6609999999999996</c:v>
                      </c:pt>
                      <c:pt idx="1732">
                        <c:v>6.6609999999999996</c:v>
                      </c:pt>
                      <c:pt idx="1733">
                        <c:v>6.6609999999999996</c:v>
                      </c:pt>
                      <c:pt idx="1734">
                        <c:v>6.6609999999999996</c:v>
                      </c:pt>
                      <c:pt idx="1735">
                        <c:v>6.6609999999999996</c:v>
                      </c:pt>
                      <c:pt idx="1736">
                        <c:v>6.6609999999999996</c:v>
                      </c:pt>
                      <c:pt idx="1737">
                        <c:v>6.6870000000000003</c:v>
                      </c:pt>
                      <c:pt idx="1738">
                        <c:v>6.6870000000000003</c:v>
                      </c:pt>
                      <c:pt idx="1739">
                        <c:v>6.6870000000000003</c:v>
                      </c:pt>
                      <c:pt idx="1740">
                        <c:v>6.6870000000000003</c:v>
                      </c:pt>
                      <c:pt idx="1741">
                        <c:v>6.6870000000000003</c:v>
                      </c:pt>
                      <c:pt idx="1742">
                        <c:v>6.6870000000000003</c:v>
                      </c:pt>
                      <c:pt idx="1743">
                        <c:v>6.7119999999999997</c:v>
                      </c:pt>
                      <c:pt idx="1744">
                        <c:v>6.7119999999999997</c:v>
                      </c:pt>
                      <c:pt idx="1745">
                        <c:v>6.7119999999999997</c:v>
                      </c:pt>
                      <c:pt idx="1746">
                        <c:v>6.7370000000000001</c:v>
                      </c:pt>
                      <c:pt idx="1747">
                        <c:v>6.7370000000000001</c:v>
                      </c:pt>
                      <c:pt idx="1748">
                        <c:v>6.7370000000000001</c:v>
                      </c:pt>
                      <c:pt idx="1749">
                        <c:v>6.7370000000000001</c:v>
                      </c:pt>
                      <c:pt idx="1750">
                        <c:v>6.7629999999999999</c:v>
                      </c:pt>
                      <c:pt idx="1751">
                        <c:v>6.7370000000000001</c:v>
                      </c:pt>
                      <c:pt idx="1752">
                        <c:v>6.7370000000000001</c:v>
                      </c:pt>
                      <c:pt idx="1753">
                        <c:v>6.7370000000000001</c:v>
                      </c:pt>
                      <c:pt idx="1754">
                        <c:v>6.7370000000000001</c:v>
                      </c:pt>
                      <c:pt idx="1755">
                        <c:v>6.7370000000000001</c:v>
                      </c:pt>
                      <c:pt idx="1756">
                        <c:v>6.7370000000000001</c:v>
                      </c:pt>
                      <c:pt idx="1757">
                        <c:v>6.7629999999999999</c:v>
                      </c:pt>
                      <c:pt idx="1758">
                        <c:v>6.7629999999999999</c:v>
                      </c:pt>
                      <c:pt idx="1759">
                        <c:v>6.7370000000000001</c:v>
                      </c:pt>
                      <c:pt idx="1760">
                        <c:v>6.7629999999999999</c:v>
                      </c:pt>
                      <c:pt idx="1761">
                        <c:v>6.7629999999999999</c:v>
                      </c:pt>
                      <c:pt idx="1762">
                        <c:v>6.7629999999999999</c:v>
                      </c:pt>
                      <c:pt idx="1763">
                        <c:v>6.7629999999999999</c:v>
                      </c:pt>
                      <c:pt idx="1764">
                        <c:v>6.7629999999999999</c:v>
                      </c:pt>
                      <c:pt idx="1765">
                        <c:v>6.7629999999999999</c:v>
                      </c:pt>
                      <c:pt idx="1766">
                        <c:v>6.7629999999999999</c:v>
                      </c:pt>
                      <c:pt idx="1767">
                        <c:v>6.7629999999999999</c:v>
                      </c:pt>
                      <c:pt idx="1768">
                        <c:v>6.7629999999999999</c:v>
                      </c:pt>
                      <c:pt idx="1769">
                        <c:v>6.7880000000000003</c:v>
                      </c:pt>
                      <c:pt idx="1770">
                        <c:v>6.7880000000000003</c:v>
                      </c:pt>
                      <c:pt idx="1771">
                        <c:v>6.7880000000000003</c:v>
                      </c:pt>
                      <c:pt idx="1772">
                        <c:v>6.7880000000000003</c:v>
                      </c:pt>
                      <c:pt idx="1773">
                        <c:v>6.7880000000000003</c:v>
                      </c:pt>
                      <c:pt idx="1774">
                        <c:v>6.7880000000000003</c:v>
                      </c:pt>
                      <c:pt idx="1775">
                        <c:v>6.7880000000000003</c:v>
                      </c:pt>
                      <c:pt idx="1776">
                        <c:v>6.7880000000000003</c:v>
                      </c:pt>
                      <c:pt idx="1777">
                        <c:v>6.8129999999999997</c:v>
                      </c:pt>
                      <c:pt idx="1778">
                        <c:v>6.7880000000000003</c:v>
                      </c:pt>
                      <c:pt idx="1779">
                        <c:v>6.7880000000000003</c:v>
                      </c:pt>
                      <c:pt idx="1780">
                        <c:v>6.7880000000000003</c:v>
                      </c:pt>
                      <c:pt idx="1781">
                        <c:v>6.7880000000000003</c:v>
                      </c:pt>
                      <c:pt idx="1782">
                        <c:v>6.8129999999999997</c:v>
                      </c:pt>
                      <c:pt idx="1783">
                        <c:v>6.8129999999999997</c:v>
                      </c:pt>
                      <c:pt idx="1784">
                        <c:v>6.8129999999999997</c:v>
                      </c:pt>
                      <c:pt idx="1785">
                        <c:v>6.8129999999999997</c:v>
                      </c:pt>
                      <c:pt idx="1786">
                        <c:v>6.8129999999999997</c:v>
                      </c:pt>
                      <c:pt idx="1787">
                        <c:v>6.8129999999999997</c:v>
                      </c:pt>
                      <c:pt idx="1788">
                        <c:v>6.8129999999999997</c:v>
                      </c:pt>
                      <c:pt idx="1789">
                        <c:v>6.8129999999999997</c:v>
                      </c:pt>
                      <c:pt idx="1790">
                        <c:v>6.8129999999999997</c:v>
                      </c:pt>
                      <c:pt idx="1791">
                        <c:v>6.8129999999999997</c:v>
                      </c:pt>
                      <c:pt idx="1792">
                        <c:v>6.8129999999999997</c:v>
                      </c:pt>
                      <c:pt idx="1793">
                        <c:v>6.8129999999999997</c:v>
                      </c:pt>
                      <c:pt idx="1794">
                        <c:v>6.8129999999999997</c:v>
                      </c:pt>
                      <c:pt idx="1795">
                        <c:v>6.8129999999999997</c:v>
                      </c:pt>
                      <c:pt idx="1796">
                        <c:v>6.8129999999999997</c:v>
                      </c:pt>
                      <c:pt idx="1797">
                        <c:v>6.8129999999999997</c:v>
                      </c:pt>
                      <c:pt idx="1798">
                        <c:v>6.8129999999999997</c:v>
                      </c:pt>
                      <c:pt idx="1799">
                        <c:v>6.7880000000000003</c:v>
                      </c:pt>
                      <c:pt idx="1800">
                        <c:v>6.7880000000000003</c:v>
                      </c:pt>
                      <c:pt idx="1801">
                        <c:v>6.7880000000000003</c:v>
                      </c:pt>
                      <c:pt idx="1802">
                        <c:v>6.7880000000000003</c:v>
                      </c:pt>
                      <c:pt idx="1803">
                        <c:v>6.7880000000000003</c:v>
                      </c:pt>
                      <c:pt idx="1804">
                        <c:v>6.7880000000000003</c:v>
                      </c:pt>
                      <c:pt idx="1805">
                        <c:v>6.7880000000000003</c:v>
                      </c:pt>
                      <c:pt idx="1806">
                        <c:v>6.7629999999999999</c:v>
                      </c:pt>
                      <c:pt idx="1807">
                        <c:v>6.7629999999999999</c:v>
                      </c:pt>
                      <c:pt idx="1808">
                        <c:v>6.7629999999999999</c:v>
                      </c:pt>
                      <c:pt idx="1809">
                        <c:v>6.7629999999999999</c:v>
                      </c:pt>
                      <c:pt idx="1810">
                        <c:v>6.7629999999999999</c:v>
                      </c:pt>
                      <c:pt idx="1811">
                        <c:v>6.7629999999999999</c:v>
                      </c:pt>
                      <c:pt idx="1812">
                        <c:v>6.7629999999999999</c:v>
                      </c:pt>
                      <c:pt idx="1813">
                        <c:v>6.7629999999999999</c:v>
                      </c:pt>
                      <c:pt idx="1814">
                        <c:v>6.7370000000000001</c:v>
                      </c:pt>
                      <c:pt idx="1815">
                        <c:v>6.7370000000000001</c:v>
                      </c:pt>
                      <c:pt idx="1816">
                        <c:v>6.7370000000000001</c:v>
                      </c:pt>
                      <c:pt idx="1817">
                        <c:v>6.7370000000000001</c:v>
                      </c:pt>
                      <c:pt idx="1818">
                        <c:v>6.7370000000000001</c:v>
                      </c:pt>
                      <c:pt idx="1819">
                        <c:v>6.7119999999999997</c:v>
                      </c:pt>
                      <c:pt idx="1820">
                        <c:v>6.7119999999999997</c:v>
                      </c:pt>
                      <c:pt idx="1821">
                        <c:v>6.7119999999999997</c:v>
                      </c:pt>
                      <c:pt idx="1822">
                        <c:v>6.7119999999999997</c:v>
                      </c:pt>
                      <c:pt idx="1823">
                        <c:v>6.6870000000000003</c:v>
                      </c:pt>
                      <c:pt idx="1824">
                        <c:v>6.6870000000000003</c:v>
                      </c:pt>
                      <c:pt idx="1825">
                        <c:v>6.6870000000000003</c:v>
                      </c:pt>
                      <c:pt idx="1826">
                        <c:v>6.6609999999999996</c:v>
                      </c:pt>
                      <c:pt idx="1827">
                        <c:v>6.6609999999999996</c:v>
                      </c:pt>
                      <c:pt idx="1828">
                        <c:v>6.6609999999999996</c:v>
                      </c:pt>
                      <c:pt idx="1829">
                        <c:v>6.6360000000000001</c:v>
                      </c:pt>
                      <c:pt idx="1830">
                        <c:v>6.6609999999999996</c:v>
                      </c:pt>
                      <c:pt idx="1831">
                        <c:v>6.6360000000000001</c:v>
                      </c:pt>
                      <c:pt idx="1832">
                        <c:v>6.6360000000000001</c:v>
                      </c:pt>
                      <c:pt idx="1833">
                        <c:v>6.6109999999999998</c:v>
                      </c:pt>
                      <c:pt idx="1834">
                        <c:v>6.6360000000000001</c:v>
                      </c:pt>
                      <c:pt idx="1835">
                        <c:v>6.6109999999999998</c:v>
                      </c:pt>
                      <c:pt idx="1836">
                        <c:v>6.585</c:v>
                      </c:pt>
                      <c:pt idx="1837">
                        <c:v>6.585</c:v>
                      </c:pt>
                      <c:pt idx="1838">
                        <c:v>6.585</c:v>
                      </c:pt>
                      <c:pt idx="1839">
                        <c:v>6.56</c:v>
                      </c:pt>
                      <c:pt idx="1840">
                        <c:v>6.56</c:v>
                      </c:pt>
                      <c:pt idx="1841">
                        <c:v>6.56</c:v>
                      </c:pt>
                      <c:pt idx="1842">
                        <c:v>6.56</c:v>
                      </c:pt>
                      <c:pt idx="1843">
                        <c:v>6.5350000000000001</c:v>
                      </c:pt>
                      <c:pt idx="1844">
                        <c:v>6.5350000000000001</c:v>
                      </c:pt>
                      <c:pt idx="1845">
                        <c:v>6.5350000000000001</c:v>
                      </c:pt>
                      <c:pt idx="1846">
                        <c:v>6.5090000000000003</c:v>
                      </c:pt>
                      <c:pt idx="1847">
                        <c:v>6.484</c:v>
                      </c:pt>
                      <c:pt idx="1848">
                        <c:v>6.484</c:v>
                      </c:pt>
                      <c:pt idx="1849">
                        <c:v>6.484</c:v>
                      </c:pt>
                      <c:pt idx="1850">
                        <c:v>6.484</c:v>
                      </c:pt>
                      <c:pt idx="1851">
                        <c:v>6.484</c:v>
                      </c:pt>
                      <c:pt idx="1852">
                        <c:v>6.4329999999999998</c:v>
                      </c:pt>
                      <c:pt idx="1853">
                        <c:v>6.4329999999999998</c:v>
                      </c:pt>
                      <c:pt idx="1854">
                        <c:v>6.4329999999999998</c:v>
                      </c:pt>
                      <c:pt idx="1855">
                        <c:v>6.4080000000000004</c:v>
                      </c:pt>
                      <c:pt idx="1856">
                        <c:v>6.3819999999999997</c:v>
                      </c:pt>
                      <c:pt idx="1857">
                        <c:v>6.3819999999999997</c:v>
                      </c:pt>
                      <c:pt idx="1858">
                        <c:v>6.3819999999999997</c:v>
                      </c:pt>
                      <c:pt idx="1859">
                        <c:v>6.3819999999999997</c:v>
                      </c:pt>
                      <c:pt idx="1860">
                        <c:v>6.3570000000000002</c:v>
                      </c:pt>
                      <c:pt idx="1861">
                        <c:v>6.3310000000000004</c:v>
                      </c:pt>
                      <c:pt idx="1862">
                        <c:v>6.3310000000000004</c:v>
                      </c:pt>
                      <c:pt idx="1863">
                        <c:v>6.3310000000000004</c:v>
                      </c:pt>
                      <c:pt idx="1864">
                        <c:v>6.3310000000000004</c:v>
                      </c:pt>
                      <c:pt idx="1865">
                        <c:v>6.306</c:v>
                      </c:pt>
                      <c:pt idx="1866">
                        <c:v>6.306</c:v>
                      </c:pt>
                      <c:pt idx="1867">
                        <c:v>6.306</c:v>
                      </c:pt>
                      <c:pt idx="1868">
                        <c:v>6.2809999999999997</c:v>
                      </c:pt>
                      <c:pt idx="1869">
                        <c:v>6.2809999999999997</c:v>
                      </c:pt>
                      <c:pt idx="1870">
                        <c:v>6.2809999999999997</c:v>
                      </c:pt>
                      <c:pt idx="1871">
                        <c:v>6.2809999999999997</c:v>
                      </c:pt>
                      <c:pt idx="1872">
                        <c:v>6.2549999999999999</c:v>
                      </c:pt>
                      <c:pt idx="1873">
                        <c:v>6.2549999999999999</c:v>
                      </c:pt>
                      <c:pt idx="1874">
                        <c:v>6.23</c:v>
                      </c:pt>
                      <c:pt idx="1875">
                        <c:v>6.23</c:v>
                      </c:pt>
                      <c:pt idx="1876">
                        <c:v>6.23</c:v>
                      </c:pt>
                      <c:pt idx="1877">
                        <c:v>6.23</c:v>
                      </c:pt>
                      <c:pt idx="1878">
                        <c:v>6.2039999999999997</c:v>
                      </c:pt>
                      <c:pt idx="1879">
                        <c:v>6.23</c:v>
                      </c:pt>
                      <c:pt idx="1880">
                        <c:v>6.1790000000000003</c:v>
                      </c:pt>
                      <c:pt idx="1881">
                        <c:v>6.1790000000000003</c:v>
                      </c:pt>
                      <c:pt idx="1882">
                        <c:v>6.1790000000000003</c:v>
                      </c:pt>
                      <c:pt idx="1883">
                        <c:v>6.1790000000000003</c:v>
                      </c:pt>
                      <c:pt idx="1884">
                        <c:v>6.1790000000000003</c:v>
                      </c:pt>
                      <c:pt idx="1885">
                        <c:v>6.1529999999999996</c:v>
                      </c:pt>
                      <c:pt idx="1886">
                        <c:v>6.1529999999999996</c:v>
                      </c:pt>
                      <c:pt idx="1887">
                        <c:v>6.1529999999999996</c:v>
                      </c:pt>
                      <c:pt idx="1888">
                        <c:v>6.1529999999999996</c:v>
                      </c:pt>
                      <c:pt idx="1889">
                        <c:v>6.1280000000000001</c:v>
                      </c:pt>
                      <c:pt idx="1890">
                        <c:v>6.1280000000000001</c:v>
                      </c:pt>
                      <c:pt idx="1891">
                        <c:v>6.1280000000000001</c:v>
                      </c:pt>
                      <c:pt idx="1892">
                        <c:v>6.1280000000000001</c:v>
                      </c:pt>
                      <c:pt idx="1893">
                        <c:v>6.1020000000000003</c:v>
                      </c:pt>
                      <c:pt idx="1894">
                        <c:v>6.1020000000000003</c:v>
                      </c:pt>
                      <c:pt idx="1895">
                        <c:v>6.1020000000000003</c:v>
                      </c:pt>
                      <c:pt idx="1896">
                        <c:v>6.1020000000000003</c:v>
                      </c:pt>
                      <c:pt idx="1897">
                        <c:v>6.077</c:v>
                      </c:pt>
                      <c:pt idx="1898">
                        <c:v>6.077</c:v>
                      </c:pt>
                      <c:pt idx="1899">
                        <c:v>6.077</c:v>
                      </c:pt>
                      <c:pt idx="1900">
                        <c:v>6.0510000000000002</c:v>
                      </c:pt>
                      <c:pt idx="1901">
                        <c:v>6.0510000000000002</c:v>
                      </c:pt>
                      <c:pt idx="1902">
                        <c:v>6.0510000000000002</c:v>
                      </c:pt>
                      <c:pt idx="1903">
                        <c:v>6.0510000000000002</c:v>
                      </c:pt>
                      <c:pt idx="1904">
                        <c:v>6.0510000000000002</c:v>
                      </c:pt>
                      <c:pt idx="1905">
                        <c:v>6.0259999999999998</c:v>
                      </c:pt>
                      <c:pt idx="1906">
                        <c:v>6.0259999999999998</c:v>
                      </c:pt>
                      <c:pt idx="1907">
                        <c:v>6.0259999999999998</c:v>
                      </c:pt>
                      <c:pt idx="1908">
                        <c:v>6.0259999999999998</c:v>
                      </c:pt>
                      <c:pt idx="1909">
                        <c:v>6.0259999999999998</c:v>
                      </c:pt>
                      <c:pt idx="1910">
                        <c:v>6</c:v>
                      </c:pt>
                      <c:pt idx="1911">
                        <c:v>6</c:v>
                      </c:pt>
                      <c:pt idx="1912">
                        <c:v>6</c:v>
                      </c:pt>
                      <c:pt idx="1913">
                        <c:v>6</c:v>
                      </c:pt>
                      <c:pt idx="1914">
                        <c:v>6</c:v>
                      </c:pt>
                      <c:pt idx="1915">
                        <c:v>5.9749999999999996</c:v>
                      </c:pt>
                      <c:pt idx="1916">
                        <c:v>5.9749999999999996</c:v>
                      </c:pt>
                      <c:pt idx="1917">
                        <c:v>5.9749999999999996</c:v>
                      </c:pt>
                      <c:pt idx="1918">
                        <c:v>5.9749999999999996</c:v>
                      </c:pt>
                      <c:pt idx="1919">
                        <c:v>5.9749999999999996</c:v>
                      </c:pt>
                      <c:pt idx="1920">
                        <c:v>5.9749999999999996</c:v>
                      </c:pt>
                      <c:pt idx="1921">
                        <c:v>5.9489999999999998</c:v>
                      </c:pt>
                      <c:pt idx="1922">
                        <c:v>5.9489999999999998</c:v>
                      </c:pt>
                      <c:pt idx="1923">
                        <c:v>5.9489999999999998</c:v>
                      </c:pt>
                      <c:pt idx="1924">
                        <c:v>5.9489999999999998</c:v>
                      </c:pt>
                      <c:pt idx="1925">
                        <c:v>5.9489999999999998</c:v>
                      </c:pt>
                      <c:pt idx="1926">
                        <c:v>5.9240000000000004</c:v>
                      </c:pt>
                      <c:pt idx="1927">
                        <c:v>5.9240000000000004</c:v>
                      </c:pt>
                      <c:pt idx="1928">
                        <c:v>5.9240000000000004</c:v>
                      </c:pt>
                      <c:pt idx="1929">
                        <c:v>5.9240000000000004</c:v>
                      </c:pt>
                      <c:pt idx="1930">
                        <c:v>5.9240000000000004</c:v>
                      </c:pt>
                      <c:pt idx="1931">
                        <c:v>5.8979999999999997</c:v>
                      </c:pt>
                      <c:pt idx="1932">
                        <c:v>5.8979999999999997</c:v>
                      </c:pt>
                      <c:pt idx="1933">
                        <c:v>5.8979999999999997</c:v>
                      </c:pt>
                      <c:pt idx="1934">
                        <c:v>5.8979999999999997</c:v>
                      </c:pt>
                      <c:pt idx="1935">
                        <c:v>5.8719999999999999</c:v>
                      </c:pt>
                      <c:pt idx="1936">
                        <c:v>5.8719999999999999</c:v>
                      </c:pt>
                      <c:pt idx="1937">
                        <c:v>5.8719999999999999</c:v>
                      </c:pt>
                      <c:pt idx="1938">
                        <c:v>5.8719999999999999</c:v>
                      </c:pt>
                      <c:pt idx="1939">
                        <c:v>5.8719999999999999</c:v>
                      </c:pt>
                      <c:pt idx="1940">
                        <c:v>5.8470000000000004</c:v>
                      </c:pt>
                      <c:pt idx="1941">
                        <c:v>5.8470000000000004</c:v>
                      </c:pt>
                      <c:pt idx="1942">
                        <c:v>5.8470000000000004</c:v>
                      </c:pt>
                      <c:pt idx="1943">
                        <c:v>5.8719999999999999</c:v>
                      </c:pt>
                      <c:pt idx="1944">
                        <c:v>5.8719999999999999</c:v>
                      </c:pt>
                      <c:pt idx="1945">
                        <c:v>5.8470000000000004</c:v>
                      </c:pt>
                      <c:pt idx="1946">
                        <c:v>5.8470000000000004</c:v>
                      </c:pt>
                      <c:pt idx="1947">
                        <c:v>5.8470000000000004</c:v>
                      </c:pt>
                      <c:pt idx="1948">
                        <c:v>5.8209999999999997</c:v>
                      </c:pt>
                      <c:pt idx="1949">
                        <c:v>5.8209999999999997</c:v>
                      </c:pt>
                      <c:pt idx="1950">
                        <c:v>5.8209999999999997</c:v>
                      </c:pt>
                      <c:pt idx="1951">
                        <c:v>5.8209999999999997</c:v>
                      </c:pt>
                      <c:pt idx="1952">
                        <c:v>5.8209999999999997</c:v>
                      </c:pt>
                      <c:pt idx="1953">
                        <c:v>5.8209999999999997</c:v>
                      </c:pt>
                      <c:pt idx="1954">
                        <c:v>5.8209999999999997</c:v>
                      </c:pt>
                      <c:pt idx="1955">
                        <c:v>5.7960000000000003</c:v>
                      </c:pt>
                      <c:pt idx="1956">
                        <c:v>5.7960000000000003</c:v>
                      </c:pt>
                      <c:pt idx="1957">
                        <c:v>5.7960000000000003</c:v>
                      </c:pt>
                      <c:pt idx="1958">
                        <c:v>5.7960000000000003</c:v>
                      </c:pt>
                      <c:pt idx="1959">
                        <c:v>5.7960000000000003</c:v>
                      </c:pt>
                      <c:pt idx="1960">
                        <c:v>5.7960000000000003</c:v>
                      </c:pt>
                      <c:pt idx="1961">
                        <c:v>5.7960000000000003</c:v>
                      </c:pt>
                      <c:pt idx="1962">
                        <c:v>5.7960000000000003</c:v>
                      </c:pt>
                      <c:pt idx="1963">
                        <c:v>5.77</c:v>
                      </c:pt>
                      <c:pt idx="1964">
                        <c:v>5.7960000000000003</c:v>
                      </c:pt>
                      <c:pt idx="1965">
                        <c:v>5.77</c:v>
                      </c:pt>
                      <c:pt idx="1966">
                        <c:v>5.77</c:v>
                      </c:pt>
                      <c:pt idx="1967">
                        <c:v>5.77</c:v>
                      </c:pt>
                      <c:pt idx="1968">
                        <c:v>5.77</c:v>
                      </c:pt>
                      <c:pt idx="1969">
                        <c:v>5.77</c:v>
                      </c:pt>
                      <c:pt idx="1970">
                        <c:v>5.8209999999999997</c:v>
                      </c:pt>
                      <c:pt idx="1971">
                        <c:v>5.7960000000000003</c:v>
                      </c:pt>
                      <c:pt idx="1972">
                        <c:v>5.7960000000000003</c:v>
                      </c:pt>
                      <c:pt idx="1973">
                        <c:v>5.77</c:v>
                      </c:pt>
                      <c:pt idx="1974">
                        <c:v>5.77</c:v>
                      </c:pt>
                      <c:pt idx="1975">
                        <c:v>5.77</c:v>
                      </c:pt>
                      <c:pt idx="1976">
                        <c:v>5.77</c:v>
                      </c:pt>
                      <c:pt idx="1977">
                        <c:v>5.77</c:v>
                      </c:pt>
                      <c:pt idx="1978">
                        <c:v>5.77</c:v>
                      </c:pt>
                      <c:pt idx="1979">
                        <c:v>5.7960000000000003</c:v>
                      </c:pt>
                      <c:pt idx="1980">
                        <c:v>5.77</c:v>
                      </c:pt>
                      <c:pt idx="1981">
                        <c:v>5.77</c:v>
                      </c:pt>
                      <c:pt idx="1982">
                        <c:v>5.77</c:v>
                      </c:pt>
                      <c:pt idx="1983">
                        <c:v>5.77</c:v>
                      </c:pt>
                      <c:pt idx="1984">
                        <c:v>5.77</c:v>
                      </c:pt>
                      <c:pt idx="1985">
                        <c:v>5.77</c:v>
                      </c:pt>
                      <c:pt idx="1986">
                        <c:v>5.77</c:v>
                      </c:pt>
                      <c:pt idx="1987">
                        <c:v>5.77</c:v>
                      </c:pt>
                      <c:pt idx="1988">
                        <c:v>5.7450000000000001</c:v>
                      </c:pt>
                      <c:pt idx="1989">
                        <c:v>5.7450000000000001</c:v>
                      </c:pt>
                      <c:pt idx="1990">
                        <c:v>5.7450000000000001</c:v>
                      </c:pt>
                      <c:pt idx="1991">
                        <c:v>5.7450000000000001</c:v>
                      </c:pt>
                      <c:pt idx="1992">
                        <c:v>5.7450000000000001</c:v>
                      </c:pt>
                      <c:pt idx="1993">
                        <c:v>5.7450000000000001</c:v>
                      </c:pt>
                      <c:pt idx="1994">
                        <c:v>5.77</c:v>
                      </c:pt>
                      <c:pt idx="1995">
                        <c:v>5.77</c:v>
                      </c:pt>
                      <c:pt idx="1996">
                        <c:v>5.77</c:v>
                      </c:pt>
                      <c:pt idx="1997">
                        <c:v>5.77</c:v>
                      </c:pt>
                      <c:pt idx="1998">
                        <c:v>5.77</c:v>
                      </c:pt>
                      <c:pt idx="1999">
                        <c:v>5.7450000000000001</c:v>
                      </c:pt>
                      <c:pt idx="2000">
                        <c:v>5.7450000000000001</c:v>
                      </c:pt>
                      <c:pt idx="2001">
                        <c:v>5.7450000000000001</c:v>
                      </c:pt>
                      <c:pt idx="2002">
                        <c:v>5.77</c:v>
                      </c:pt>
                      <c:pt idx="2003">
                        <c:v>5.77</c:v>
                      </c:pt>
                      <c:pt idx="2004">
                        <c:v>5.77</c:v>
                      </c:pt>
                      <c:pt idx="2005">
                        <c:v>5.7960000000000003</c:v>
                      </c:pt>
                      <c:pt idx="2006">
                        <c:v>5.77</c:v>
                      </c:pt>
                      <c:pt idx="2007">
                        <c:v>5.77</c:v>
                      </c:pt>
                      <c:pt idx="2008">
                        <c:v>5.7450000000000001</c:v>
                      </c:pt>
                      <c:pt idx="2009">
                        <c:v>5.7450000000000001</c:v>
                      </c:pt>
                      <c:pt idx="2010">
                        <c:v>5.77</c:v>
                      </c:pt>
                      <c:pt idx="2011">
                        <c:v>5.7450000000000001</c:v>
                      </c:pt>
                      <c:pt idx="2012">
                        <c:v>5.7450000000000001</c:v>
                      </c:pt>
                      <c:pt idx="2013">
                        <c:v>5.77</c:v>
                      </c:pt>
                      <c:pt idx="2014">
                        <c:v>5.77</c:v>
                      </c:pt>
                      <c:pt idx="2015">
                        <c:v>5.7450000000000001</c:v>
                      </c:pt>
                      <c:pt idx="2016">
                        <c:v>5.7190000000000003</c:v>
                      </c:pt>
                      <c:pt idx="2017">
                        <c:v>5.7190000000000003</c:v>
                      </c:pt>
                      <c:pt idx="2018">
                        <c:v>5.7450000000000001</c:v>
                      </c:pt>
                      <c:pt idx="2019">
                        <c:v>5.7450000000000001</c:v>
                      </c:pt>
                      <c:pt idx="2020">
                        <c:v>5.7450000000000001</c:v>
                      </c:pt>
                      <c:pt idx="2021">
                        <c:v>5.7450000000000001</c:v>
                      </c:pt>
                      <c:pt idx="2022">
                        <c:v>5.7450000000000001</c:v>
                      </c:pt>
                      <c:pt idx="2023">
                        <c:v>5.7450000000000001</c:v>
                      </c:pt>
                      <c:pt idx="2024">
                        <c:v>5.7450000000000001</c:v>
                      </c:pt>
                      <c:pt idx="2025">
                        <c:v>5.7450000000000001</c:v>
                      </c:pt>
                      <c:pt idx="2026">
                        <c:v>5.77</c:v>
                      </c:pt>
                      <c:pt idx="2027">
                        <c:v>5.7960000000000003</c:v>
                      </c:pt>
                      <c:pt idx="2028">
                        <c:v>5.7960000000000003</c:v>
                      </c:pt>
                      <c:pt idx="2029">
                        <c:v>5.7960000000000003</c:v>
                      </c:pt>
                      <c:pt idx="2030">
                        <c:v>5.8209999999999997</c:v>
                      </c:pt>
                      <c:pt idx="2031">
                        <c:v>5.7960000000000003</c:v>
                      </c:pt>
                      <c:pt idx="2032">
                        <c:v>5.7960000000000003</c:v>
                      </c:pt>
                      <c:pt idx="2033">
                        <c:v>5.7960000000000003</c:v>
                      </c:pt>
                      <c:pt idx="2034">
                        <c:v>5.7960000000000003</c:v>
                      </c:pt>
                      <c:pt idx="2035">
                        <c:v>5.7960000000000003</c:v>
                      </c:pt>
                      <c:pt idx="2036">
                        <c:v>5.8209999999999997</c:v>
                      </c:pt>
                      <c:pt idx="2037">
                        <c:v>5.8209999999999997</c:v>
                      </c:pt>
                      <c:pt idx="2038">
                        <c:v>5.7960000000000003</c:v>
                      </c:pt>
                      <c:pt idx="2039">
                        <c:v>5.7960000000000003</c:v>
                      </c:pt>
                      <c:pt idx="2040">
                        <c:v>5.8209999999999997</c:v>
                      </c:pt>
                      <c:pt idx="2041">
                        <c:v>5.8209999999999997</c:v>
                      </c:pt>
                      <c:pt idx="2042">
                        <c:v>5.8209999999999997</c:v>
                      </c:pt>
                      <c:pt idx="2043">
                        <c:v>5.8209999999999997</c:v>
                      </c:pt>
                      <c:pt idx="2044">
                        <c:v>5.8209999999999997</c:v>
                      </c:pt>
                      <c:pt idx="2045">
                        <c:v>5.8209999999999997</c:v>
                      </c:pt>
                      <c:pt idx="2046">
                        <c:v>5.8209999999999997</c:v>
                      </c:pt>
                      <c:pt idx="2047">
                        <c:v>5.8209999999999997</c:v>
                      </c:pt>
                      <c:pt idx="2048">
                        <c:v>5.8209999999999997</c:v>
                      </c:pt>
                      <c:pt idx="2049">
                        <c:v>5.8470000000000004</c:v>
                      </c:pt>
                      <c:pt idx="2050">
                        <c:v>5.8719999999999999</c:v>
                      </c:pt>
                      <c:pt idx="2051">
                        <c:v>5.8470000000000004</c:v>
                      </c:pt>
                      <c:pt idx="2052">
                        <c:v>5.8719999999999999</c:v>
                      </c:pt>
                      <c:pt idx="2053">
                        <c:v>5.8719999999999999</c:v>
                      </c:pt>
                      <c:pt idx="2054">
                        <c:v>5.8470000000000004</c:v>
                      </c:pt>
                      <c:pt idx="2055">
                        <c:v>5.8719999999999999</c:v>
                      </c:pt>
                      <c:pt idx="2056">
                        <c:v>5.8719999999999999</c:v>
                      </c:pt>
                      <c:pt idx="2057">
                        <c:v>5.8719999999999999</c:v>
                      </c:pt>
                      <c:pt idx="2058">
                        <c:v>5.8470000000000004</c:v>
                      </c:pt>
                      <c:pt idx="2059">
                        <c:v>5.8470000000000004</c:v>
                      </c:pt>
                      <c:pt idx="2060">
                        <c:v>5.8719999999999999</c:v>
                      </c:pt>
                      <c:pt idx="2061">
                        <c:v>5.8470000000000004</c:v>
                      </c:pt>
                      <c:pt idx="2062">
                        <c:v>5.8719999999999999</c:v>
                      </c:pt>
                      <c:pt idx="2063">
                        <c:v>5.8470000000000004</c:v>
                      </c:pt>
                      <c:pt idx="2064">
                        <c:v>5.8470000000000004</c:v>
                      </c:pt>
                      <c:pt idx="2065">
                        <c:v>5.8470000000000004</c:v>
                      </c:pt>
                      <c:pt idx="2066">
                        <c:v>5.8209999999999997</c:v>
                      </c:pt>
                      <c:pt idx="2067">
                        <c:v>5.8470000000000004</c:v>
                      </c:pt>
                      <c:pt idx="2068">
                        <c:v>5.8209999999999997</c:v>
                      </c:pt>
                      <c:pt idx="2069">
                        <c:v>5.8470000000000004</c:v>
                      </c:pt>
                      <c:pt idx="2070">
                        <c:v>5.8470000000000004</c:v>
                      </c:pt>
                      <c:pt idx="2071">
                        <c:v>5.8470000000000004</c:v>
                      </c:pt>
                      <c:pt idx="2072">
                        <c:v>5.8209999999999997</c:v>
                      </c:pt>
                      <c:pt idx="2073">
                        <c:v>5.8209999999999997</c:v>
                      </c:pt>
                      <c:pt idx="2074">
                        <c:v>5.8209999999999997</c:v>
                      </c:pt>
                      <c:pt idx="2075">
                        <c:v>5.8209999999999997</c:v>
                      </c:pt>
                      <c:pt idx="2076">
                        <c:v>5.8209999999999997</c:v>
                      </c:pt>
                      <c:pt idx="2077">
                        <c:v>5.7960000000000003</c:v>
                      </c:pt>
                      <c:pt idx="2078">
                        <c:v>5.8209999999999997</c:v>
                      </c:pt>
                      <c:pt idx="2079">
                        <c:v>5.7960000000000003</c:v>
                      </c:pt>
                      <c:pt idx="2080">
                        <c:v>5.8209999999999997</c:v>
                      </c:pt>
                      <c:pt idx="2081">
                        <c:v>5.8209999999999997</c:v>
                      </c:pt>
                      <c:pt idx="2082">
                        <c:v>5.7960000000000003</c:v>
                      </c:pt>
                      <c:pt idx="2083">
                        <c:v>5.7960000000000003</c:v>
                      </c:pt>
                      <c:pt idx="2084">
                        <c:v>5.7960000000000003</c:v>
                      </c:pt>
                      <c:pt idx="2085">
                        <c:v>5.8209999999999997</c:v>
                      </c:pt>
                      <c:pt idx="2086">
                        <c:v>5.8209999999999997</c:v>
                      </c:pt>
                      <c:pt idx="2087">
                        <c:v>5.7960000000000003</c:v>
                      </c:pt>
                      <c:pt idx="2088">
                        <c:v>5.8209999999999997</c:v>
                      </c:pt>
                      <c:pt idx="2089">
                        <c:v>5.8209999999999997</c:v>
                      </c:pt>
                      <c:pt idx="2090">
                        <c:v>5.7960000000000003</c:v>
                      </c:pt>
                      <c:pt idx="2091">
                        <c:v>5.7960000000000003</c:v>
                      </c:pt>
                      <c:pt idx="2092">
                        <c:v>5.7960000000000003</c:v>
                      </c:pt>
                      <c:pt idx="2093">
                        <c:v>5.77</c:v>
                      </c:pt>
                      <c:pt idx="2094">
                        <c:v>5.77</c:v>
                      </c:pt>
                      <c:pt idx="2095">
                        <c:v>5.77</c:v>
                      </c:pt>
                      <c:pt idx="2096">
                        <c:v>5.7960000000000003</c:v>
                      </c:pt>
                      <c:pt idx="2097">
                        <c:v>5.77</c:v>
                      </c:pt>
                      <c:pt idx="2098">
                        <c:v>5.77</c:v>
                      </c:pt>
                      <c:pt idx="2099">
                        <c:v>5.77</c:v>
                      </c:pt>
                      <c:pt idx="2100">
                        <c:v>5.77</c:v>
                      </c:pt>
                      <c:pt idx="2101">
                        <c:v>5.77</c:v>
                      </c:pt>
                      <c:pt idx="2102">
                        <c:v>5.77</c:v>
                      </c:pt>
                      <c:pt idx="2103">
                        <c:v>5.77</c:v>
                      </c:pt>
                      <c:pt idx="2104">
                        <c:v>5.77</c:v>
                      </c:pt>
                      <c:pt idx="2105">
                        <c:v>5.77</c:v>
                      </c:pt>
                      <c:pt idx="2106">
                        <c:v>5.77</c:v>
                      </c:pt>
                      <c:pt idx="2107">
                        <c:v>5.77</c:v>
                      </c:pt>
                      <c:pt idx="2108">
                        <c:v>5.77</c:v>
                      </c:pt>
                      <c:pt idx="2109">
                        <c:v>5.77</c:v>
                      </c:pt>
                      <c:pt idx="2110">
                        <c:v>5.7450000000000001</c:v>
                      </c:pt>
                      <c:pt idx="2111">
                        <c:v>5.7450000000000001</c:v>
                      </c:pt>
                      <c:pt idx="2112">
                        <c:v>5.7450000000000001</c:v>
                      </c:pt>
                      <c:pt idx="2113">
                        <c:v>5.7450000000000001</c:v>
                      </c:pt>
                      <c:pt idx="2114">
                        <c:v>5.7450000000000001</c:v>
                      </c:pt>
                      <c:pt idx="2115">
                        <c:v>5.7450000000000001</c:v>
                      </c:pt>
                      <c:pt idx="2116">
                        <c:v>5.7450000000000001</c:v>
                      </c:pt>
                      <c:pt idx="2117">
                        <c:v>5.7450000000000001</c:v>
                      </c:pt>
                      <c:pt idx="2118">
                        <c:v>5.7450000000000001</c:v>
                      </c:pt>
                      <c:pt idx="2119">
                        <c:v>5.7450000000000001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5.7450000000000001</c:v>
                      </c:pt>
                      <c:pt idx="2123">
                        <c:v>5.7450000000000001</c:v>
                      </c:pt>
                      <c:pt idx="2124">
                        <c:v>5.7450000000000001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5.7190000000000003</c:v>
                      </c:pt>
                      <c:pt idx="2131">
                        <c:v>5.7190000000000003</c:v>
                      </c:pt>
                      <c:pt idx="2132">
                        <c:v>5.7190000000000003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5.6929999999999996</c:v>
                      </c:pt>
                      <c:pt idx="2137">
                        <c:v>5.7190000000000003</c:v>
                      </c:pt>
                      <c:pt idx="2138">
                        <c:v>5.6929999999999996</c:v>
                      </c:pt>
                      <c:pt idx="2139">
                        <c:v>5.6929999999999996</c:v>
                      </c:pt>
                      <c:pt idx="2140">
                        <c:v>5.6929999999999996</c:v>
                      </c:pt>
                      <c:pt idx="2141">
                        <c:v>5.6929999999999996</c:v>
                      </c:pt>
                      <c:pt idx="2142">
                        <c:v>5.6680000000000001</c:v>
                      </c:pt>
                      <c:pt idx="2143">
                        <c:v>5.6680000000000001</c:v>
                      </c:pt>
                      <c:pt idx="2144">
                        <c:v>5.6680000000000001</c:v>
                      </c:pt>
                      <c:pt idx="2145">
                        <c:v>5.6680000000000001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5.6680000000000001</c:v>
                      </c:pt>
                      <c:pt idx="2149">
                        <c:v>5.6680000000000001</c:v>
                      </c:pt>
                      <c:pt idx="2150">
                        <c:v>5.6420000000000003</c:v>
                      </c:pt>
                      <c:pt idx="2151">
                        <c:v>5.6420000000000003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5.6680000000000001</c:v>
                      </c:pt>
                      <c:pt idx="2155">
                        <c:v>5.6420000000000003</c:v>
                      </c:pt>
                      <c:pt idx="2156">
                        <c:v>5.6680000000000001</c:v>
                      </c:pt>
                      <c:pt idx="2157">
                        <c:v>5.6420000000000003</c:v>
                      </c:pt>
                      <c:pt idx="2158">
                        <c:v>5.6420000000000003</c:v>
                      </c:pt>
                      <c:pt idx="2159">
                        <c:v>5.6420000000000003</c:v>
                      </c:pt>
                      <c:pt idx="2160">
                        <c:v>5.6420000000000003</c:v>
                      </c:pt>
                      <c:pt idx="2161">
                        <c:v>5.6420000000000003</c:v>
                      </c:pt>
                      <c:pt idx="2162">
                        <c:v>5.6420000000000003</c:v>
                      </c:pt>
                      <c:pt idx="2163">
                        <c:v>5.6420000000000003</c:v>
                      </c:pt>
                      <c:pt idx="2164">
                        <c:v>5.6159999999999997</c:v>
                      </c:pt>
                      <c:pt idx="2165">
                        <c:v>5.6420000000000003</c:v>
                      </c:pt>
                      <c:pt idx="2166">
                        <c:v>5.6159999999999997</c:v>
                      </c:pt>
                      <c:pt idx="2167">
                        <c:v>5.6159999999999997</c:v>
                      </c:pt>
                      <c:pt idx="2168">
                        <c:v>5.6159999999999997</c:v>
                      </c:pt>
                      <c:pt idx="2169">
                        <c:v>5.6159999999999997</c:v>
                      </c:pt>
                      <c:pt idx="2170">
                        <c:v>5.6159999999999997</c:v>
                      </c:pt>
                      <c:pt idx="2171">
                        <c:v>5.6159999999999997</c:v>
                      </c:pt>
                      <c:pt idx="2172">
                        <c:v>5.5910000000000002</c:v>
                      </c:pt>
                      <c:pt idx="2173">
                        <c:v>5.5910000000000002</c:v>
                      </c:pt>
                      <c:pt idx="2174">
                        <c:v>5.5650000000000004</c:v>
                      </c:pt>
                      <c:pt idx="2175">
                        <c:v>5.5650000000000004</c:v>
                      </c:pt>
                      <c:pt idx="2176">
                        <c:v>5.5650000000000004</c:v>
                      </c:pt>
                      <c:pt idx="2177">
                        <c:v>5.5650000000000004</c:v>
                      </c:pt>
                      <c:pt idx="2178">
                        <c:v>5.5650000000000004</c:v>
                      </c:pt>
                      <c:pt idx="2179">
                        <c:v>5.5650000000000004</c:v>
                      </c:pt>
                      <c:pt idx="2180">
                        <c:v>5.5650000000000004</c:v>
                      </c:pt>
                      <c:pt idx="2181">
                        <c:v>5.5389999999999997</c:v>
                      </c:pt>
                      <c:pt idx="2182">
                        <c:v>5.5389999999999997</c:v>
                      </c:pt>
                      <c:pt idx="2183">
                        <c:v>5.5389999999999997</c:v>
                      </c:pt>
                      <c:pt idx="2184">
                        <c:v>5.5389999999999997</c:v>
                      </c:pt>
                      <c:pt idx="2185">
                        <c:v>5.5389999999999997</c:v>
                      </c:pt>
                      <c:pt idx="2186">
                        <c:v>5.5140000000000002</c:v>
                      </c:pt>
                      <c:pt idx="2187">
                        <c:v>5.5389999999999997</c:v>
                      </c:pt>
                      <c:pt idx="2188">
                        <c:v>5.5389999999999997</c:v>
                      </c:pt>
                      <c:pt idx="2189">
                        <c:v>5.5140000000000002</c:v>
                      </c:pt>
                      <c:pt idx="2190">
                        <c:v>5.5389999999999997</c:v>
                      </c:pt>
                      <c:pt idx="2191">
                        <c:v>5.5140000000000002</c:v>
                      </c:pt>
                      <c:pt idx="2192">
                        <c:v>5.5140000000000002</c:v>
                      </c:pt>
                      <c:pt idx="2193">
                        <c:v>5.4880000000000004</c:v>
                      </c:pt>
                      <c:pt idx="2194">
                        <c:v>5.5140000000000002</c:v>
                      </c:pt>
                      <c:pt idx="2195">
                        <c:v>5.4880000000000004</c:v>
                      </c:pt>
                      <c:pt idx="2196">
                        <c:v>5.4880000000000004</c:v>
                      </c:pt>
                      <c:pt idx="2197">
                        <c:v>5.4880000000000004</c:v>
                      </c:pt>
                      <c:pt idx="2198">
                        <c:v>5.4880000000000004</c:v>
                      </c:pt>
                      <c:pt idx="2199">
                        <c:v>5.4880000000000004</c:v>
                      </c:pt>
                      <c:pt idx="2200">
                        <c:v>5.4880000000000004</c:v>
                      </c:pt>
                      <c:pt idx="2201">
                        <c:v>5.4619999999999997</c:v>
                      </c:pt>
                      <c:pt idx="2202">
                        <c:v>5.4880000000000004</c:v>
                      </c:pt>
                      <c:pt idx="2203">
                        <c:v>5.4880000000000004</c:v>
                      </c:pt>
                      <c:pt idx="2204">
                        <c:v>5.4880000000000004</c:v>
                      </c:pt>
                      <c:pt idx="2205">
                        <c:v>5.4880000000000004</c:v>
                      </c:pt>
                      <c:pt idx="2206">
                        <c:v>5.4880000000000004</c:v>
                      </c:pt>
                      <c:pt idx="2207">
                        <c:v>5.4619999999999997</c:v>
                      </c:pt>
                      <c:pt idx="2208">
                        <c:v>5.4880000000000004</c:v>
                      </c:pt>
                      <c:pt idx="2209">
                        <c:v>5.4619999999999997</c:v>
                      </c:pt>
                      <c:pt idx="2210">
                        <c:v>5.4619999999999997</c:v>
                      </c:pt>
                      <c:pt idx="2211">
                        <c:v>5.4370000000000003</c:v>
                      </c:pt>
                      <c:pt idx="2212">
                        <c:v>5.4619999999999997</c:v>
                      </c:pt>
                      <c:pt idx="2213">
                        <c:v>5.4619999999999997</c:v>
                      </c:pt>
                      <c:pt idx="2214">
                        <c:v>5.4619999999999997</c:v>
                      </c:pt>
                      <c:pt idx="2215">
                        <c:v>5.4370000000000003</c:v>
                      </c:pt>
                      <c:pt idx="2216">
                        <c:v>5.4619999999999997</c:v>
                      </c:pt>
                      <c:pt idx="2217">
                        <c:v>5.4370000000000003</c:v>
                      </c:pt>
                      <c:pt idx="2218">
                        <c:v>5.4370000000000003</c:v>
                      </c:pt>
                      <c:pt idx="2219">
                        <c:v>5.4370000000000003</c:v>
                      </c:pt>
                      <c:pt idx="2220">
                        <c:v>5.4370000000000003</c:v>
                      </c:pt>
                      <c:pt idx="2221">
                        <c:v>5.4109999999999996</c:v>
                      </c:pt>
                      <c:pt idx="2222">
                        <c:v>5.4109999999999996</c:v>
                      </c:pt>
                      <c:pt idx="2223">
                        <c:v>5.4109999999999996</c:v>
                      </c:pt>
                      <c:pt idx="2224">
                        <c:v>5.4109999999999996</c:v>
                      </c:pt>
                      <c:pt idx="2225">
                        <c:v>5.4109999999999996</c:v>
                      </c:pt>
                      <c:pt idx="2226">
                        <c:v>5.4109999999999996</c:v>
                      </c:pt>
                      <c:pt idx="2227">
                        <c:v>5.4109999999999996</c:v>
                      </c:pt>
                      <c:pt idx="2228">
                        <c:v>5.3849999999999998</c:v>
                      </c:pt>
                      <c:pt idx="2229">
                        <c:v>5.3849999999999998</c:v>
                      </c:pt>
                      <c:pt idx="2230">
                        <c:v>5.3849999999999998</c:v>
                      </c:pt>
                      <c:pt idx="2231">
                        <c:v>5.3849999999999998</c:v>
                      </c:pt>
                      <c:pt idx="2232">
                        <c:v>5.36</c:v>
                      </c:pt>
                      <c:pt idx="2233">
                        <c:v>5.36</c:v>
                      </c:pt>
                      <c:pt idx="2234">
                        <c:v>5.3849999999999998</c:v>
                      </c:pt>
                      <c:pt idx="2235">
                        <c:v>5.3849999999999998</c:v>
                      </c:pt>
                      <c:pt idx="2236">
                        <c:v>5.36</c:v>
                      </c:pt>
                      <c:pt idx="2237">
                        <c:v>5.36</c:v>
                      </c:pt>
                      <c:pt idx="2238">
                        <c:v>5.36</c:v>
                      </c:pt>
                      <c:pt idx="2239">
                        <c:v>5.36</c:v>
                      </c:pt>
                      <c:pt idx="2240">
                        <c:v>5.36</c:v>
                      </c:pt>
                      <c:pt idx="2241">
                        <c:v>5.36</c:v>
                      </c:pt>
                      <c:pt idx="2242">
                        <c:v>5.36</c:v>
                      </c:pt>
                      <c:pt idx="2243">
                        <c:v>5.3339999999999996</c:v>
                      </c:pt>
                      <c:pt idx="2244">
                        <c:v>5.3339999999999996</c:v>
                      </c:pt>
                      <c:pt idx="2245">
                        <c:v>5.3339999999999996</c:v>
                      </c:pt>
                      <c:pt idx="2246">
                        <c:v>5.36</c:v>
                      </c:pt>
                      <c:pt idx="2247">
                        <c:v>5.36</c:v>
                      </c:pt>
                      <c:pt idx="2248">
                        <c:v>5.3339999999999996</c:v>
                      </c:pt>
                      <c:pt idx="2249">
                        <c:v>5.3339999999999996</c:v>
                      </c:pt>
                      <c:pt idx="2250">
                        <c:v>5.3339999999999996</c:v>
                      </c:pt>
                      <c:pt idx="2251">
                        <c:v>5.3079999999999998</c:v>
                      </c:pt>
                      <c:pt idx="2252">
                        <c:v>5.3079999999999998</c:v>
                      </c:pt>
                      <c:pt idx="2253">
                        <c:v>5.3079999999999998</c:v>
                      </c:pt>
                      <c:pt idx="2254">
                        <c:v>5.3339999999999996</c:v>
                      </c:pt>
                      <c:pt idx="2255">
                        <c:v>5.3339999999999996</c:v>
                      </c:pt>
                      <c:pt idx="2256">
                        <c:v>5.3079999999999998</c:v>
                      </c:pt>
                      <c:pt idx="2257">
                        <c:v>5.3079999999999998</c:v>
                      </c:pt>
                      <c:pt idx="2258">
                        <c:v>5.3079999999999998</c:v>
                      </c:pt>
                      <c:pt idx="2259">
                        <c:v>5.3079999999999998</c:v>
                      </c:pt>
                      <c:pt idx="2260">
                        <c:v>5.3079999999999998</c:v>
                      </c:pt>
                      <c:pt idx="2261">
                        <c:v>5.3079999999999998</c:v>
                      </c:pt>
                      <c:pt idx="2262">
                        <c:v>5.282</c:v>
                      </c:pt>
                      <c:pt idx="2263">
                        <c:v>5.282</c:v>
                      </c:pt>
                      <c:pt idx="2264">
                        <c:v>5.282</c:v>
                      </c:pt>
                      <c:pt idx="2265">
                        <c:v>5.282</c:v>
                      </c:pt>
                      <c:pt idx="2266">
                        <c:v>5.282</c:v>
                      </c:pt>
                      <c:pt idx="2267">
                        <c:v>5.282</c:v>
                      </c:pt>
                      <c:pt idx="2268">
                        <c:v>5.2569999999999997</c:v>
                      </c:pt>
                      <c:pt idx="2269">
                        <c:v>5.282</c:v>
                      </c:pt>
                      <c:pt idx="2270">
                        <c:v>5.2569999999999997</c:v>
                      </c:pt>
                      <c:pt idx="2271">
                        <c:v>5.2569999999999997</c:v>
                      </c:pt>
                      <c:pt idx="2272">
                        <c:v>5.2569999999999997</c:v>
                      </c:pt>
                      <c:pt idx="2273">
                        <c:v>5.2569999999999997</c:v>
                      </c:pt>
                      <c:pt idx="2274">
                        <c:v>5.2569999999999997</c:v>
                      </c:pt>
                      <c:pt idx="2275">
                        <c:v>5.282</c:v>
                      </c:pt>
                      <c:pt idx="2276">
                        <c:v>5.282</c:v>
                      </c:pt>
                      <c:pt idx="2277">
                        <c:v>5.282</c:v>
                      </c:pt>
                      <c:pt idx="2278">
                        <c:v>5.282</c:v>
                      </c:pt>
                      <c:pt idx="2279">
                        <c:v>5.282</c:v>
                      </c:pt>
                      <c:pt idx="2280">
                        <c:v>5.282</c:v>
                      </c:pt>
                      <c:pt idx="2281">
                        <c:v>5.282</c:v>
                      </c:pt>
                      <c:pt idx="2282">
                        <c:v>5.3079999999999998</c:v>
                      </c:pt>
                      <c:pt idx="2283">
                        <c:v>5.3079999999999998</c:v>
                      </c:pt>
                      <c:pt idx="2284">
                        <c:v>5.3339999999999996</c:v>
                      </c:pt>
                      <c:pt idx="2285">
                        <c:v>5.3079999999999998</c:v>
                      </c:pt>
                      <c:pt idx="2286">
                        <c:v>5.3339999999999996</c:v>
                      </c:pt>
                      <c:pt idx="2287">
                        <c:v>5.3339999999999996</c:v>
                      </c:pt>
                      <c:pt idx="2288">
                        <c:v>5.3339999999999996</c:v>
                      </c:pt>
                      <c:pt idx="2289">
                        <c:v>5.36</c:v>
                      </c:pt>
                      <c:pt idx="2290">
                        <c:v>5.3849999999999998</c:v>
                      </c:pt>
                      <c:pt idx="2291">
                        <c:v>5.36</c:v>
                      </c:pt>
                      <c:pt idx="2292">
                        <c:v>5.3849999999999998</c:v>
                      </c:pt>
                      <c:pt idx="2293">
                        <c:v>5.4109999999999996</c:v>
                      </c:pt>
                      <c:pt idx="2294">
                        <c:v>5.4370000000000003</c:v>
                      </c:pt>
                      <c:pt idx="2295">
                        <c:v>5.4109999999999996</c:v>
                      </c:pt>
                      <c:pt idx="2296">
                        <c:v>5.4370000000000003</c:v>
                      </c:pt>
                      <c:pt idx="2297">
                        <c:v>5.4370000000000003</c:v>
                      </c:pt>
                      <c:pt idx="2298">
                        <c:v>5.4370000000000003</c:v>
                      </c:pt>
                      <c:pt idx="2299">
                        <c:v>5.4619999999999997</c:v>
                      </c:pt>
                      <c:pt idx="2300">
                        <c:v>5.4880000000000004</c:v>
                      </c:pt>
                      <c:pt idx="2301">
                        <c:v>5.5389999999999997</c:v>
                      </c:pt>
                      <c:pt idx="2302">
                        <c:v>5.5650000000000004</c:v>
                      </c:pt>
                      <c:pt idx="2303">
                        <c:v>5.5910000000000002</c:v>
                      </c:pt>
                      <c:pt idx="2304">
                        <c:v>5.5910000000000002</c:v>
                      </c:pt>
                      <c:pt idx="2305">
                        <c:v>5.6159999999999997</c:v>
                      </c:pt>
                      <c:pt idx="2306">
                        <c:v>5.6159999999999997</c:v>
                      </c:pt>
                      <c:pt idx="2307">
                        <c:v>5.6159999999999997</c:v>
                      </c:pt>
                      <c:pt idx="2308">
                        <c:v>5.6159999999999997</c:v>
                      </c:pt>
                      <c:pt idx="2309">
                        <c:v>5.6159999999999997</c:v>
                      </c:pt>
                      <c:pt idx="2310">
                        <c:v>5.6159999999999997</c:v>
                      </c:pt>
                      <c:pt idx="2311">
                        <c:v>5.6159999999999997</c:v>
                      </c:pt>
                      <c:pt idx="2312">
                        <c:v>5.5650000000000004</c:v>
                      </c:pt>
                      <c:pt idx="2313">
                        <c:v>5.5650000000000004</c:v>
                      </c:pt>
                      <c:pt idx="2314">
                        <c:v>5.5389999999999997</c:v>
                      </c:pt>
                      <c:pt idx="2315">
                        <c:v>5.5389999999999997</c:v>
                      </c:pt>
                      <c:pt idx="2316">
                        <c:v>5.5389999999999997</c:v>
                      </c:pt>
                      <c:pt idx="2317">
                        <c:v>5.5389999999999997</c:v>
                      </c:pt>
                      <c:pt idx="2318">
                        <c:v>5.5389999999999997</c:v>
                      </c:pt>
                      <c:pt idx="2319">
                        <c:v>5.5910000000000002</c:v>
                      </c:pt>
                      <c:pt idx="2320">
                        <c:v>5.6420000000000003</c:v>
                      </c:pt>
                      <c:pt idx="2321">
                        <c:v>5.6680000000000001</c:v>
                      </c:pt>
                      <c:pt idx="2322">
                        <c:v>5.6680000000000001</c:v>
                      </c:pt>
                      <c:pt idx="2323">
                        <c:v>5.6680000000000001</c:v>
                      </c:pt>
                      <c:pt idx="2324">
                        <c:v>5.6680000000000001</c:v>
                      </c:pt>
                      <c:pt idx="2325">
                        <c:v>5.6680000000000001</c:v>
                      </c:pt>
                      <c:pt idx="2326">
                        <c:v>5.7190000000000003</c:v>
                      </c:pt>
                      <c:pt idx="2327">
                        <c:v>5.6929999999999996</c:v>
                      </c:pt>
                      <c:pt idx="2328">
                        <c:v>5.7190000000000003</c:v>
                      </c:pt>
                      <c:pt idx="2329">
                        <c:v>5.6929999999999996</c:v>
                      </c:pt>
                      <c:pt idx="2330">
                        <c:v>5.6680000000000001</c:v>
                      </c:pt>
                      <c:pt idx="2331">
                        <c:v>5.6420000000000003</c:v>
                      </c:pt>
                      <c:pt idx="2332">
                        <c:v>5.6159999999999997</c:v>
                      </c:pt>
                      <c:pt idx="2333">
                        <c:v>5.6159999999999997</c:v>
                      </c:pt>
                      <c:pt idx="2334">
                        <c:v>5.6159999999999997</c:v>
                      </c:pt>
                      <c:pt idx="2335">
                        <c:v>5.6159999999999997</c:v>
                      </c:pt>
                      <c:pt idx="2336">
                        <c:v>5.6159999999999997</c:v>
                      </c:pt>
                      <c:pt idx="2337">
                        <c:v>5.6159999999999997</c:v>
                      </c:pt>
                      <c:pt idx="2338">
                        <c:v>5.6420000000000003</c:v>
                      </c:pt>
                      <c:pt idx="2339">
                        <c:v>5.6420000000000003</c:v>
                      </c:pt>
                      <c:pt idx="2340">
                        <c:v>5.6159999999999997</c:v>
                      </c:pt>
                      <c:pt idx="2341">
                        <c:v>5.6159999999999997</c:v>
                      </c:pt>
                      <c:pt idx="2342">
                        <c:v>5.6159999999999997</c:v>
                      </c:pt>
                      <c:pt idx="2343">
                        <c:v>5.6159999999999997</c:v>
                      </c:pt>
                      <c:pt idx="2344">
                        <c:v>5.6159999999999997</c:v>
                      </c:pt>
                      <c:pt idx="2345">
                        <c:v>5.6159999999999997</c:v>
                      </c:pt>
                      <c:pt idx="2346">
                        <c:v>5.6159999999999997</c:v>
                      </c:pt>
                      <c:pt idx="2347">
                        <c:v>5.6420000000000003</c:v>
                      </c:pt>
                      <c:pt idx="2348">
                        <c:v>5.6420000000000003</c:v>
                      </c:pt>
                      <c:pt idx="2349">
                        <c:v>5.6680000000000001</c:v>
                      </c:pt>
                      <c:pt idx="2350">
                        <c:v>5.6680000000000001</c:v>
                      </c:pt>
                      <c:pt idx="2351">
                        <c:v>5.6420000000000003</c:v>
                      </c:pt>
                      <c:pt idx="2352">
                        <c:v>5.6680000000000001</c:v>
                      </c:pt>
                      <c:pt idx="2353">
                        <c:v>5.6929999999999996</c:v>
                      </c:pt>
                      <c:pt idx="2354">
                        <c:v>5.6929999999999996</c:v>
                      </c:pt>
                      <c:pt idx="2355">
                        <c:v>5.6929999999999996</c:v>
                      </c:pt>
                      <c:pt idx="2356">
                        <c:v>5.6929999999999996</c:v>
                      </c:pt>
                      <c:pt idx="2357">
                        <c:v>5.6929999999999996</c:v>
                      </c:pt>
                      <c:pt idx="2358">
                        <c:v>5.7190000000000003</c:v>
                      </c:pt>
                      <c:pt idx="2359">
                        <c:v>5.6929999999999996</c:v>
                      </c:pt>
                      <c:pt idx="2360">
                        <c:v>5.7190000000000003</c:v>
                      </c:pt>
                      <c:pt idx="2361">
                        <c:v>5.6929999999999996</c:v>
                      </c:pt>
                      <c:pt idx="2362">
                        <c:v>5.7190000000000003</c:v>
                      </c:pt>
                      <c:pt idx="2363">
                        <c:v>5.7190000000000003</c:v>
                      </c:pt>
                      <c:pt idx="2364">
                        <c:v>5.7190000000000003</c:v>
                      </c:pt>
                      <c:pt idx="2365">
                        <c:v>5.7190000000000003</c:v>
                      </c:pt>
                      <c:pt idx="2366">
                        <c:v>5.6929999999999996</c:v>
                      </c:pt>
                      <c:pt idx="2367">
                        <c:v>5.7190000000000003</c:v>
                      </c:pt>
                      <c:pt idx="2368">
                        <c:v>5.6929999999999996</c:v>
                      </c:pt>
                      <c:pt idx="2369">
                        <c:v>5.7190000000000003</c:v>
                      </c:pt>
                      <c:pt idx="2370">
                        <c:v>5.6929999999999996</c:v>
                      </c:pt>
                      <c:pt idx="2371">
                        <c:v>5.7190000000000003</c:v>
                      </c:pt>
                      <c:pt idx="2372">
                        <c:v>5.7190000000000003</c:v>
                      </c:pt>
                      <c:pt idx="2373">
                        <c:v>5.7190000000000003</c:v>
                      </c:pt>
                      <c:pt idx="2374">
                        <c:v>5.7190000000000003</c:v>
                      </c:pt>
                      <c:pt idx="2375">
                        <c:v>5.7190000000000003</c:v>
                      </c:pt>
                      <c:pt idx="2376">
                        <c:v>5.7190000000000003</c:v>
                      </c:pt>
                      <c:pt idx="2377">
                        <c:v>5.7190000000000003</c:v>
                      </c:pt>
                      <c:pt idx="2378">
                        <c:v>5.7190000000000003</c:v>
                      </c:pt>
                      <c:pt idx="2379">
                        <c:v>5.7190000000000003</c:v>
                      </c:pt>
                      <c:pt idx="2380">
                        <c:v>5.6929999999999996</c:v>
                      </c:pt>
                      <c:pt idx="2381">
                        <c:v>5.6929999999999996</c:v>
                      </c:pt>
                      <c:pt idx="2382">
                        <c:v>5.6929999999999996</c:v>
                      </c:pt>
                      <c:pt idx="2383">
                        <c:v>5.6680000000000001</c:v>
                      </c:pt>
                      <c:pt idx="2384">
                        <c:v>5.6680000000000001</c:v>
                      </c:pt>
                      <c:pt idx="2385">
                        <c:v>5.6680000000000001</c:v>
                      </c:pt>
                      <c:pt idx="2386">
                        <c:v>5.6680000000000001</c:v>
                      </c:pt>
                      <c:pt idx="2387">
                        <c:v>5.6680000000000001</c:v>
                      </c:pt>
                      <c:pt idx="2388">
                        <c:v>5.6680000000000001</c:v>
                      </c:pt>
                      <c:pt idx="2389">
                        <c:v>5.6680000000000001</c:v>
                      </c:pt>
                      <c:pt idx="2390">
                        <c:v>5.6680000000000001</c:v>
                      </c:pt>
                      <c:pt idx="2391">
                        <c:v>5.6420000000000003</c:v>
                      </c:pt>
                      <c:pt idx="2392">
                        <c:v>5.6420000000000003</c:v>
                      </c:pt>
                      <c:pt idx="2393">
                        <c:v>5.6420000000000003</c:v>
                      </c:pt>
                      <c:pt idx="2394">
                        <c:v>5.6420000000000003</c:v>
                      </c:pt>
                      <c:pt idx="2395">
                        <c:v>5.6159999999999997</c:v>
                      </c:pt>
                      <c:pt idx="2396">
                        <c:v>5.6159999999999997</c:v>
                      </c:pt>
                      <c:pt idx="2397">
                        <c:v>5.6159999999999997</c:v>
                      </c:pt>
                      <c:pt idx="2398">
                        <c:v>5.6159999999999997</c:v>
                      </c:pt>
                      <c:pt idx="2399">
                        <c:v>5.6159999999999997</c:v>
                      </c:pt>
                      <c:pt idx="2400">
                        <c:v>5.6159999999999997</c:v>
                      </c:pt>
                      <c:pt idx="2401">
                        <c:v>5.5910000000000002</c:v>
                      </c:pt>
                      <c:pt idx="2402">
                        <c:v>5.5910000000000002</c:v>
                      </c:pt>
                      <c:pt idx="2403">
                        <c:v>5.5650000000000004</c:v>
                      </c:pt>
                      <c:pt idx="2404">
                        <c:v>5.5650000000000004</c:v>
                      </c:pt>
                      <c:pt idx="2405">
                        <c:v>5.5650000000000004</c:v>
                      </c:pt>
                      <c:pt idx="2406">
                        <c:v>5.5650000000000004</c:v>
                      </c:pt>
                      <c:pt idx="2407">
                        <c:v>5.5389999999999997</c:v>
                      </c:pt>
                      <c:pt idx="2408">
                        <c:v>5.5389999999999997</c:v>
                      </c:pt>
                      <c:pt idx="2409">
                        <c:v>5.5140000000000002</c:v>
                      </c:pt>
                      <c:pt idx="2410">
                        <c:v>5.4880000000000004</c:v>
                      </c:pt>
                      <c:pt idx="2411">
                        <c:v>5.4880000000000004</c:v>
                      </c:pt>
                      <c:pt idx="2412">
                        <c:v>5.4619999999999997</c:v>
                      </c:pt>
                      <c:pt idx="2413">
                        <c:v>5.4880000000000004</c:v>
                      </c:pt>
                      <c:pt idx="2414">
                        <c:v>5.4880000000000004</c:v>
                      </c:pt>
                      <c:pt idx="2415">
                        <c:v>5.4880000000000004</c:v>
                      </c:pt>
                      <c:pt idx="2416">
                        <c:v>5.4619999999999997</c:v>
                      </c:pt>
                      <c:pt idx="2417">
                        <c:v>5.4619999999999997</c:v>
                      </c:pt>
                      <c:pt idx="2418">
                        <c:v>5.4370000000000003</c:v>
                      </c:pt>
                      <c:pt idx="2419">
                        <c:v>5.4370000000000003</c:v>
                      </c:pt>
                      <c:pt idx="2420">
                        <c:v>5.4109999999999996</c:v>
                      </c:pt>
                      <c:pt idx="2421">
                        <c:v>5.4109999999999996</c:v>
                      </c:pt>
                      <c:pt idx="2422">
                        <c:v>5.4109999999999996</c:v>
                      </c:pt>
                      <c:pt idx="2423">
                        <c:v>5.3849999999999998</c:v>
                      </c:pt>
                      <c:pt idx="2424">
                        <c:v>5.36</c:v>
                      </c:pt>
                      <c:pt idx="2425">
                        <c:v>5.3339999999999996</c:v>
                      </c:pt>
                      <c:pt idx="2426">
                        <c:v>5.3339999999999996</c:v>
                      </c:pt>
                      <c:pt idx="2427">
                        <c:v>5.3339999999999996</c:v>
                      </c:pt>
                      <c:pt idx="2428">
                        <c:v>5.3079999999999998</c:v>
                      </c:pt>
                      <c:pt idx="2429">
                        <c:v>5.3339999999999996</c:v>
                      </c:pt>
                      <c:pt idx="2430">
                        <c:v>5.282</c:v>
                      </c:pt>
                      <c:pt idx="2431">
                        <c:v>5.282</c:v>
                      </c:pt>
                      <c:pt idx="2432">
                        <c:v>5.2569999999999997</c:v>
                      </c:pt>
                      <c:pt idx="2433">
                        <c:v>5.2569999999999997</c:v>
                      </c:pt>
                      <c:pt idx="2434">
                        <c:v>5.2569999999999997</c:v>
                      </c:pt>
                      <c:pt idx="2435">
                        <c:v>5.2569999999999997</c:v>
                      </c:pt>
                      <c:pt idx="2436">
                        <c:v>5.2569999999999997</c:v>
                      </c:pt>
                      <c:pt idx="2437">
                        <c:v>5.2050000000000001</c:v>
                      </c:pt>
                      <c:pt idx="2438">
                        <c:v>5.2050000000000001</c:v>
                      </c:pt>
                      <c:pt idx="2439">
                        <c:v>5.2050000000000001</c:v>
                      </c:pt>
                      <c:pt idx="2440">
                        <c:v>5.2050000000000001</c:v>
                      </c:pt>
                      <c:pt idx="2441">
                        <c:v>5.2050000000000001</c:v>
                      </c:pt>
                      <c:pt idx="2442">
                        <c:v>5.1790000000000003</c:v>
                      </c:pt>
                      <c:pt idx="2443">
                        <c:v>5.1539999999999999</c:v>
                      </c:pt>
                      <c:pt idx="2444">
                        <c:v>5.1539999999999999</c:v>
                      </c:pt>
                      <c:pt idx="2445">
                        <c:v>5.1280000000000001</c:v>
                      </c:pt>
                      <c:pt idx="2446">
                        <c:v>5.1020000000000003</c:v>
                      </c:pt>
                      <c:pt idx="2447">
                        <c:v>5.1020000000000003</c:v>
                      </c:pt>
                      <c:pt idx="2448">
                        <c:v>5.1020000000000003</c:v>
                      </c:pt>
                      <c:pt idx="2449">
                        <c:v>5.0759999999999996</c:v>
                      </c:pt>
                      <c:pt idx="2450">
                        <c:v>5.0759999999999996</c:v>
                      </c:pt>
                      <c:pt idx="2451">
                        <c:v>5.05</c:v>
                      </c:pt>
                      <c:pt idx="2452">
                        <c:v>5.024</c:v>
                      </c:pt>
                      <c:pt idx="2453">
                        <c:v>5.024</c:v>
                      </c:pt>
                      <c:pt idx="2454">
                        <c:v>4.9989999999999997</c:v>
                      </c:pt>
                      <c:pt idx="2455">
                        <c:v>4.9989999999999997</c:v>
                      </c:pt>
                      <c:pt idx="2456">
                        <c:v>4.9729999999999999</c:v>
                      </c:pt>
                      <c:pt idx="2457">
                        <c:v>4.9729999999999999</c:v>
                      </c:pt>
                      <c:pt idx="2458">
                        <c:v>4.9729999999999999</c:v>
                      </c:pt>
                      <c:pt idx="2459">
                        <c:v>4.9729999999999999</c:v>
                      </c:pt>
                      <c:pt idx="2460">
                        <c:v>4.9470000000000001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4.9210000000000003</c:v>
                      </c:pt>
                      <c:pt idx="2464">
                        <c:v>4.8949999999999996</c:v>
                      </c:pt>
                      <c:pt idx="2465">
                        <c:v>4.8949999999999996</c:v>
                      </c:pt>
                      <c:pt idx="2466">
                        <c:v>4.8689999999999998</c:v>
                      </c:pt>
                      <c:pt idx="2467">
                        <c:v>4.8689999999999998</c:v>
                      </c:pt>
                      <c:pt idx="2468">
                        <c:v>4.8440000000000003</c:v>
                      </c:pt>
                      <c:pt idx="2469">
                        <c:v>4.8440000000000003</c:v>
                      </c:pt>
                      <c:pt idx="2470">
                        <c:v>4.8440000000000003</c:v>
                      </c:pt>
                      <c:pt idx="2471">
                        <c:v>4.8179999999999996</c:v>
                      </c:pt>
                      <c:pt idx="2472">
                        <c:v>4.8179999999999996</c:v>
                      </c:pt>
                      <c:pt idx="2473">
                        <c:v>4.8179999999999996</c:v>
                      </c:pt>
                      <c:pt idx="2474">
                        <c:v>4.7919999999999998</c:v>
                      </c:pt>
                      <c:pt idx="2475">
                        <c:v>4.7919999999999998</c:v>
                      </c:pt>
                      <c:pt idx="2476">
                        <c:v>4.7919999999999998</c:v>
                      </c:pt>
                      <c:pt idx="2477">
                        <c:v>4.74</c:v>
                      </c:pt>
                      <c:pt idx="2478">
                        <c:v>4.74</c:v>
                      </c:pt>
                      <c:pt idx="2479">
                        <c:v>4.7140000000000004</c:v>
                      </c:pt>
                      <c:pt idx="2480">
                        <c:v>4.6879999999999997</c:v>
                      </c:pt>
                      <c:pt idx="2481">
                        <c:v>4.6879999999999997</c:v>
                      </c:pt>
                      <c:pt idx="2482">
                        <c:v>4.6879999999999997</c:v>
                      </c:pt>
                      <c:pt idx="2483">
                        <c:v>4.6619999999999999</c:v>
                      </c:pt>
                      <c:pt idx="2484">
                        <c:v>4.6360000000000001</c:v>
                      </c:pt>
                      <c:pt idx="2485">
                        <c:v>4.6360000000000001</c:v>
                      </c:pt>
                      <c:pt idx="2486">
                        <c:v>4.6360000000000001</c:v>
                      </c:pt>
                      <c:pt idx="2487">
                        <c:v>4.6360000000000001</c:v>
                      </c:pt>
                      <c:pt idx="2488">
                        <c:v>4.6100000000000003</c:v>
                      </c:pt>
                      <c:pt idx="2489">
                        <c:v>4.5839999999999996</c:v>
                      </c:pt>
                      <c:pt idx="2490">
                        <c:v>4.5839999999999996</c:v>
                      </c:pt>
                      <c:pt idx="2491">
                        <c:v>4.5839999999999996</c:v>
                      </c:pt>
                      <c:pt idx="2492">
                        <c:v>4.532</c:v>
                      </c:pt>
                      <c:pt idx="2493">
                        <c:v>4.532</c:v>
                      </c:pt>
                      <c:pt idx="2494">
                        <c:v>4.532</c:v>
                      </c:pt>
                      <c:pt idx="2495">
                        <c:v>4.532</c:v>
                      </c:pt>
                      <c:pt idx="2496">
                        <c:v>4.5060000000000002</c:v>
                      </c:pt>
                      <c:pt idx="2497">
                        <c:v>4.4800000000000004</c:v>
                      </c:pt>
                      <c:pt idx="2498">
                        <c:v>4.4800000000000004</c:v>
                      </c:pt>
                      <c:pt idx="2499">
                        <c:v>4.4800000000000004</c:v>
                      </c:pt>
                      <c:pt idx="2500">
                        <c:v>4.4800000000000004</c:v>
                      </c:pt>
                      <c:pt idx="2501">
                        <c:v>4.4800000000000004</c:v>
                      </c:pt>
                      <c:pt idx="2502">
                        <c:v>4.4539999999999997</c:v>
                      </c:pt>
                      <c:pt idx="2503">
                        <c:v>4.4279999999999999</c:v>
                      </c:pt>
                      <c:pt idx="2504">
                        <c:v>4.4279999999999999</c:v>
                      </c:pt>
                      <c:pt idx="2505">
                        <c:v>4.4279999999999999</c:v>
                      </c:pt>
                      <c:pt idx="2506">
                        <c:v>4.4279999999999999</c:v>
                      </c:pt>
                      <c:pt idx="2507">
                        <c:v>4.4020000000000001</c:v>
                      </c:pt>
                      <c:pt idx="2508">
                        <c:v>4.3760000000000003</c:v>
                      </c:pt>
                      <c:pt idx="2509">
                        <c:v>4.3760000000000003</c:v>
                      </c:pt>
                      <c:pt idx="2510">
                        <c:v>4.3499999999999996</c:v>
                      </c:pt>
                      <c:pt idx="2511">
                        <c:v>4.3499999999999996</c:v>
                      </c:pt>
                      <c:pt idx="2512">
                        <c:v>4.298</c:v>
                      </c:pt>
                      <c:pt idx="2513">
                        <c:v>4.298</c:v>
                      </c:pt>
                      <c:pt idx="2514">
                        <c:v>4.2720000000000002</c:v>
                      </c:pt>
                      <c:pt idx="2515">
                        <c:v>4.2720000000000002</c:v>
                      </c:pt>
                      <c:pt idx="2516">
                        <c:v>4.2720000000000002</c:v>
                      </c:pt>
                      <c:pt idx="2517">
                        <c:v>4.2720000000000002</c:v>
                      </c:pt>
                      <c:pt idx="2518">
                        <c:v>4.2460000000000004</c:v>
                      </c:pt>
                      <c:pt idx="2519">
                        <c:v>4.2460000000000004</c:v>
                      </c:pt>
                      <c:pt idx="2520">
                        <c:v>4.22</c:v>
                      </c:pt>
                      <c:pt idx="2521">
                        <c:v>4.22</c:v>
                      </c:pt>
                      <c:pt idx="2522">
                        <c:v>4.194</c:v>
                      </c:pt>
                      <c:pt idx="2523">
                        <c:v>4.1680000000000001</c:v>
                      </c:pt>
                      <c:pt idx="2524">
                        <c:v>4.1680000000000001</c:v>
                      </c:pt>
                      <c:pt idx="2525">
                        <c:v>4.1680000000000001</c:v>
                      </c:pt>
                      <c:pt idx="2526">
                        <c:v>4.1680000000000001</c:v>
                      </c:pt>
                      <c:pt idx="2527">
                        <c:v>4.1150000000000002</c:v>
                      </c:pt>
                      <c:pt idx="2528">
                        <c:v>4.1150000000000002</c:v>
                      </c:pt>
                      <c:pt idx="2529">
                        <c:v>4.1150000000000002</c:v>
                      </c:pt>
                      <c:pt idx="2530">
                        <c:v>4.0890000000000004</c:v>
                      </c:pt>
                      <c:pt idx="2531">
                        <c:v>4.0890000000000004</c:v>
                      </c:pt>
                      <c:pt idx="2532">
                        <c:v>4.0629999999999997</c:v>
                      </c:pt>
                      <c:pt idx="2533">
                        <c:v>4.0629999999999997</c:v>
                      </c:pt>
                      <c:pt idx="2534">
                        <c:v>4.0629999999999997</c:v>
                      </c:pt>
                      <c:pt idx="2535">
                        <c:v>4.0629999999999997</c:v>
                      </c:pt>
                      <c:pt idx="2536">
                        <c:v>4.0369999999999999</c:v>
                      </c:pt>
                      <c:pt idx="2537">
                        <c:v>4.0110000000000001</c:v>
                      </c:pt>
                      <c:pt idx="2538">
                        <c:v>3.9849999999999999</c:v>
                      </c:pt>
                      <c:pt idx="2539">
                        <c:v>3.9849999999999999</c:v>
                      </c:pt>
                      <c:pt idx="2540">
                        <c:v>4.0110000000000001</c:v>
                      </c:pt>
                      <c:pt idx="2541">
                        <c:v>3.9849999999999999</c:v>
                      </c:pt>
                      <c:pt idx="2542">
                        <c:v>3.9849999999999999</c:v>
                      </c:pt>
                      <c:pt idx="2543">
                        <c:v>3.9580000000000002</c:v>
                      </c:pt>
                      <c:pt idx="2544">
                        <c:v>3.9580000000000002</c:v>
                      </c:pt>
                      <c:pt idx="2545">
                        <c:v>3.9580000000000002</c:v>
                      </c:pt>
                      <c:pt idx="2546">
                        <c:v>3.9580000000000002</c:v>
                      </c:pt>
                      <c:pt idx="2547">
                        <c:v>3.9580000000000002</c:v>
                      </c:pt>
                      <c:pt idx="2548">
                        <c:v>3.9319999999999999</c:v>
                      </c:pt>
                      <c:pt idx="2549">
                        <c:v>3.9319999999999999</c:v>
                      </c:pt>
                      <c:pt idx="2550">
                        <c:v>3.9060000000000001</c:v>
                      </c:pt>
                      <c:pt idx="2551">
                        <c:v>3.9060000000000001</c:v>
                      </c:pt>
                      <c:pt idx="2552">
                        <c:v>3.9060000000000001</c:v>
                      </c:pt>
                      <c:pt idx="2553">
                        <c:v>3.9060000000000001</c:v>
                      </c:pt>
                      <c:pt idx="2554">
                        <c:v>3.88</c:v>
                      </c:pt>
                      <c:pt idx="2555">
                        <c:v>3.88</c:v>
                      </c:pt>
                      <c:pt idx="2556">
                        <c:v>3.88</c:v>
                      </c:pt>
                      <c:pt idx="2557">
                        <c:v>3.8540000000000001</c:v>
                      </c:pt>
                      <c:pt idx="2558">
                        <c:v>3.8540000000000001</c:v>
                      </c:pt>
                      <c:pt idx="2559">
                        <c:v>3.8540000000000001</c:v>
                      </c:pt>
                      <c:pt idx="2560">
                        <c:v>3.827</c:v>
                      </c:pt>
                      <c:pt idx="2561">
                        <c:v>3.827</c:v>
                      </c:pt>
                      <c:pt idx="2562">
                        <c:v>3.8540000000000001</c:v>
                      </c:pt>
                      <c:pt idx="2563">
                        <c:v>3.8540000000000001</c:v>
                      </c:pt>
                      <c:pt idx="2564">
                        <c:v>3.88</c:v>
                      </c:pt>
                      <c:pt idx="2565">
                        <c:v>3.9060000000000001</c:v>
                      </c:pt>
                      <c:pt idx="2566">
                        <c:v>3.9060000000000001</c:v>
                      </c:pt>
                      <c:pt idx="2567">
                        <c:v>3.9319999999999999</c:v>
                      </c:pt>
                      <c:pt idx="2568">
                        <c:v>3.9580000000000002</c:v>
                      </c:pt>
                      <c:pt idx="2569">
                        <c:v>3.9849999999999999</c:v>
                      </c:pt>
                      <c:pt idx="2570">
                        <c:v>4.0110000000000001</c:v>
                      </c:pt>
                      <c:pt idx="2571">
                        <c:v>4.0110000000000001</c:v>
                      </c:pt>
                      <c:pt idx="2572">
                        <c:v>4.0629999999999997</c:v>
                      </c:pt>
                      <c:pt idx="2573">
                        <c:v>4.0890000000000004</c:v>
                      </c:pt>
                      <c:pt idx="2574">
                        <c:v>4.0890000000000004</c:v>
                      </c:pt>
                      <c:pt idx="2575">
                        <c:v>4.1150000000000002</c:v>
                      </c:pt>
                      <c:pt idx="2576">
                        <c:v>4.1150000000000002</c:v>
                      </c:pt>
                      <c:pt idx="2577">
                        <c:v>4.1150000000000002</c:v>
                      </c:pt>
                      <c:pt idx="2578">
                        <c:v>4.1150000000000002</c:v>
                      </c:pt>
                      <c:pt idx="2579">
                        <c:v>4.1150000000000002</c:v>
                      </c:pt>
                      <c:pt idx="2580">
                        <c:v>4.1150000000000002</c:v>
                      </c:pt>
                      <c:pt idx="2581">
                        <c:v>4.1150000000000002</c:v>
                      </c:pt>
                      <c:pt idx="2582">
                        <c:v>4.1150000000000002</c:v>
                      </c:pt>
                      <c:pt idx="2583">
                        <c:v>4.1150000000000002</c:v>
                      </c:pt>
                      <c:pt idx="2584">
                        <c:v>4.0890000000000004</c:v>
                      </c:pt>
                      <c:pt idx="2585">
                        <c:v>4.0890000000000004</c:v>
                      </c:pt>
                      <c:pt idx="2586">
                        <c:v>4.0890000000000004</c:v>
                      </c:pt>
                      <c:pt idx="2587">
                        <c:v>4.0890000000000004</c:v>
                      </c:pt>
                      <c:pt idx="2588">
                        <c:v>4.0890000000000004</c:v>
                      </c:pt>
                      <c:pt idx="2589">
                        <c:v>4.1150000000000002</c:v>
                      </c:pt>
                      <c:pt idx="2590">
                        <c:v>4.1150000000000002</c:v>
                      </c:pt>
                      <c:pt idx="2591">
                        <c:v>4.1150000000000002</c:v>
                      </c:pt>
                      <c:pt idx="2592">
                        <c:v>4.1150000000000002</c:v>
                      </c:pt>
                      <c:pt idx="2593">
                        <c:v>4.1150000000000002</c:v>
                      </c:pt>
                      <c:pt idx="2594">
                        <c:v>4.0890000000000004</c:v>
                      </c:pt>
                      <c:pt idx="2595">
                        <c:v>4.1150000000000002</c:v>
                      </c:pt>
                      <c:pt idx="2596">
                        <c:v>4.1150000000000002</c:v>
                      </c:pt>
                      <c:pt idx="2597">
                        <c:v>4.1150000000000002</c:v>
                      </c:pt>
                      <c:pt idx="2598">
                        <c:v>4.1150000000000002</c:v>
                      </c:pt>
                      <c:pt idx="2599">
                        <c:v>4.1150000000000002</c:v>
                      </c:pt>
                      <c:pt idx="2600">
                        <c:v>4.141</c:v>
                      </c:pt>
                      <c:pt idx="2601">
                        <c:v>4.141</c:v>
                      </c:pt>
                      <c:pt idx="2602">
                        <c:v>4.141</c:v>
                      </c:pt>
                      <c:pt idx="2603">
                        <c:v>4.141</c:v>
                      </c:pt>
                      <c:pt idx="2604">
                        <c:v>4.141</c:v>
                      </c:pt>
                      <c:pt idx="2605">
                        <c:v>4.1150000000000002</c:v>
                      </c:pt>
                      <c:pt idx="2606">
                        <c:v>4.141</c:v>
                      </c:pt>
                      <c:pt idx="2607">
                        <c:v>4.141</c:v>
                      </c:pt>
                      <c:pt idx="2608">
                        <c:v>4.1680000000000001</c:v>
                      </c:pt>
                      <c:pt idx="2609">
                        <c:v>4.1680000000000001</c:v>
                      </c:pt>
                      <c:pt idx="2610">
                        <c:v>4.1680000000000001</c:v>
                      </c:pt>
                      <c:pt idx="2611">
                        <c:v>4.194</c:v>
                      </c:pt>
                      <c:pt idx="2612">
                        <c:v>4.22</c:v>
                      </c:pt>
                      <c:pt idx="2613">
                        <c:v>4.22</c:v>
                      </c:pt>
                      <c:pt idx="2614">
                        <c:v>4.22</c:v>
                      </c:pt>
                      <c:pt idx="2615">
                        <c:v>4.2460000000000004</c:v>
                      </c:pt>
                      <c:pt idx="2616">
                        <c:v>4.2720000000000002</c:v>
                      </c:pt>
                      <c:pt idx="2617">
                        <c:v>4.298</c:v>
                      </c:pt>
                      <c:pt idx="2618">
                        <c:v>4.298</c:v>
                      </c:pt>
                      <c:pt idx="2619">
                        <c:v>4.298</c:v>
                      </c:pt>
                      <c:pt idx="2620">
                        <c:v>4.298</c:v>
                      </c:pt>
                      <c:pt idx="2621">
                        <c:v>4.3239999999999998</c:v>
                      </c:pt>
                      <c:pt idx="2622">
                        <c:v>4.3499999999999996</c:v>
                      </c:pt>
                      <c:pt idx="2623">
                        <c:v>4.3760000000000003</c:v>
                      </c:pt>
                      <c:pt idx="2624">
                        <c:v>4.3760000000000003</c:v>
                      </c:pt>
                      <c:pt idx="2625">
                        <c:v>4.3760000000000003</c:v>
                      </c:pt>
                      <c:pt idx="2626">
                        <c:v>4.4020000000000001</c:v>
                      </c:pt>
                      <c:pt idx="2627">
                        <c:v>4.4020000000000001</c:v>
                      </c:pt>
                      <c:pt idx="2628">
                        <c:v>4.4020000000000001</c:v>
                      </c:pt>
                      <c:pt idx="2629">
                        <c:v>4.4279999999999999</c:v>
                      </c:pt>
                      <c:pt idx="2630">
                        <c:v>4.4279999999999999</c:v>
                      </c:pt>
                      <c:pt idx="2631">
                        <c:v>4.4279999999999999</c:v>
                      </c:pt>
                      <c:pt idx="2632">
                        <c:v>4.4539999999999997</c:v>
                      </c:pt>
                      <c:pt idx="2633">
                        <c:v>4.4539999999999997</c:v>
                      </c:pt>
                      <c:pt idx="2634">
                        <c:v>4.4539999999999997</c:v>
                      </c:pt>
                      <c:pt idx="2635">
                        <c:v>4.4539999999999997</c:v>
                      </c:pt>
                      <c:pt idx="2636">
                        <c:v>4.4539999999999997</c:v>
                      </c:pt>
                      <c:pt idx="2637">
                        <c:v>4.4279999999999999</c:v>
                      </c:pt>
                      <c:pt idx="2638">
                        <c:v>4.4539999999999997</c:v>
                      </c:pt>
                      <c:pt idx="2639">
                        <c:v>4.4539999999999997</c:v>
                      </c:pt>
                      <c:pt idx="2640">
                        <c:v>4.4539999999999997</c:v>
                      </c:pt>
                      <c:pt idx="2641">
                        <c:v>4.4539999999999997</c:v>
                      </c:pt>
                      <c:pt idx="2642">
                        <c:v>4.4279999999999999</c:v>
                      </c:pt>
                      <c:pt idx="2643">
                        <c:v>4.4279999999999999</c:v>
                      </c:pt>
                      <c:pt idx="2644">
                        <c:v>4.4279999999999999</c:v>
                      </c:pt>
                      <c:pt idx="2645">
                        <c:v>4.4279999999999999</c:v>
                      </c:pt>
                      <c:pt idx="2646">
                        <c:v>4.4279999999999999</c:v>
                      </c:pt>
                      <c:pt idx="2647">
                        <c:v>4.4539999999999997</c:v>
                      </c:pt>
                      <c:pt idx="2648">
                        <c:v>4.4800000000000004</c:v>
                      </c:pt>
                      <c:pt idx="2649">
                        <c:v>4.4800000000000004</c:v>
                      </c:pt>
                      <c:pt idx="2650">
                        <c:v>4.5060000000000002</c:v>
                      </c:pt>
                      <c:pt idx="2651">
                        <c:v>4.5060000000000002</c:v>
                      </c:pt>
                      <c:pt idx="2652">
                        <c:v>4.532</c:v>
                      </c:pt>
                      <c:pt idx="2653">
                        <c:v>4.532</c:v>
                      </c:pt>
                      <c:pt idx="2654">
                        <c:v>4.532</c:v>
                      </c:pt>
                      <c:pt idx="2655">
                        <c:v>4.5579999999999998</c:v>
                      </c:pt>
                      <c:pt idx="2656">
                        <c:v>4.5839999999999996</c:v>
                      </c:pt>
                      <c:pt idx="2657">
                        <c:v>4.6100000000000003</c:v>
                      </c:pt>
                      <c:pt idx="2658">
                        <c:v>4.6100000000000003</c:v>
                      </c:pt>
                      <c:pt idx="2659">
                        <c:v>4.6100000000000003</c:v>
                      </c:pt>
                      <c:pt idx="2660">
                        <c:v>4.6360000000000001</c:v>
                      </c:pt>
                      <c:pt idx="2661">
                        <c:v>4.6360000000000001</c:v>
                      </c:pt>
                      <c:pt idx="2662">
                        <c:v>4.6619999999999999</c:v>
                      </c:pt>
                      <c:pt idx="2663">
                        <c:v>4.6360000000000001</c:v>
                      </c:pt>
                      <c:pt idx="2664">
                        <c:v>4.6619999999999999</c:v>
                      </c:pt>
                      <c:pt idx="2665">
                        <c:v>4.6879999999999997</c:v>
                      </c:pt>
                      <c:pt idx="2666">
                        <c:v>4.6619999999999999</c:v>
                      </c:pt>
                      <c:pt idx="2667">
                        <c:v>4.6879999999999997</c:v>
                      </c:pt>
                      <c:pt idx="2668">
                        <c:v>4.6879999999999997</c:v>
                      </c:pt>
                      <c:pt idx="2669">
                        <c:v>4.6879999999999997</c:v>
                      </c:pt>
                      <c:pt idx="2670">
                        <c:v>4.6879999999999997</c:v>
                      </c:pt>
                      <c:pt idx="2671">
                        <c:v>4.6879999999999997</c:v>
                      </c:pt>
                      <c:pt idx="2672">
                        <c:v>4.6879999999999997</c:v>
                      </c:pt>
                      <c:pt idx="2673">
                        <c:v>4.6879999999999997</c:v>
                      </c:pt>
                      <c:pt idx="2674">
                        <c:v>4.6879999999999997</c:v>
                      </c:pt>
                      <c:pt idx="2675">
                        <c:v>4.7140000000000004</c:v>
                      </c:pt>
                      <c:pt idx="2676">
                        <c:v>4.7140000000000004</c:v>
                      </c:pt>
                      <c:pt idx="2677">
                        <c:v>4.74</c:v>
                      </c:pt>
                      <c:pt idx="2678">
                        <c:v>4.7140000000000004</c:v>
                      </c:pt>
                      <c:pt idx="2679">
                        <c:v>4.7140000000000004</c:v>
                      </c:pt>
                      <c:pt idx="2680">
                        <c:v>4.7140000000000004</c:v>
                      </c:pt>
                      <c:pt idx="2681">
                        <c:v>4.7140000000000004</c:v>
                      </c:pt>
                      <c:pt idx="2682">
                        <c:v>4.7140000000000004</c:v>
                      </c:pt>
                      <c:pt idx="2683">
                        <c:v>4.7140000000000004</c:v>
                      </c:pt>
                      <c:pt idx="2684">
                        <c:v>4.6879999999999997</c:v>
                      </c:pt>
                      <c:pt idx="2685">
                        <c:v>4.7140000000000004</c:v>
                      </c:pt>
                      <c:pt idx="2686">
                        <c:v>4.6879999999999997</c:v>
                      </c:pt>
                      <c:pt idx="2687">
                        <c:v>4.7140000000000004</c:v>
                      </c:pt>
                      <c:pt idx="2688">
                        <c:v>4.7140000000000004</c:v>
                      </c:pt>
                      <c:pt idx="2689">
                        <c:v>4.6879999999999997</c:v>
                      </c:pt>
                      <c:pt idx="2690">
                        <c:v>4.6879999999999997</c:v>
                      </c:pt>
                      <c:pt idx="2691">
                        <c:v>4.6879999999999997</c:v>
                      </c:pt>
                      <c:pt idx="2692">
                        <c:v>4.6619999999999999</c:v>
                      </c:pt>
                      <c:pt idx="2693">
                        <c:v>4.6879999999999997</c:v>
                      </c:pt>
                      <c:pt idx="2694">
                        <c:v>4.6619999999999999</c:v>
                      </c:pt>
                      <c:pt idx="2695">
                        <c:v>4.6360000000000001</c:v>
                      </c:pt>
                      <c:pt idx="2696">
                        <c:v>4.6360000000000001</c:v>
                      </c:pt>
                      <c:pt idx="2697">
                        <c:v>4.6100000000000003</c:v>
                      </c:pt>
                      <c:pt idx="2698">
                        <c:v>4.6100000000000003</c:v>
                      </c:pt>
                      <c:pt idx="2699">
                        <c:v>4.5839999999999996</c:v>
                      </c:pt>
                      <c:pt idx="2700">
                        <c:v>4.5839999999999996</c:v>
                      </c:pt>
                      <c:pt idx="2701">
                        <c:v>4.5839999999999996</c:v>
                      </c:pt>
                      <c:pt idx="2702">
                        <c:v>4.5839999999999996</c:v>
                      </c:pt>
                      <c:pt idx="2703">
                        <c:v>4.5839999999999996</c:v>
                      </c:pt>
                      <c:pt idx="2704">
                        <c:v>4.5839999999999996</c:v>
                      </c:pt>
                      <c:pt idx="2705">
                        <c:v>4.5839999999999996</c:v>
                      </c:pt>
                      <c:pt idx="2706">
                        <c:v>4.5579999999999998</c:v>
                      </c:pt>
                      <c:pt idx="2707">
                        <c:v>4.5579999999999998</c:v>
                      </c:pt>
                      <c:pt idx="2708">
                        <c:v>4.532</c:v>
                      </c:pt>
                      <c:pt idx="2709">
                        <c:v>4.532</c:v>
                      </c:pt>
                      <c:pt idx="2710">
                        <c:v>4.532</c:v>
                      </c:pt>
                      <c:pt idx="2711">
                        <c:v>4.532</c:v>
                      </c:pt>
                      <c:pt idx="2712">
                        <c:v>4.5060000000000002</c:v>
                      </c:pt>
                      <c:pt idx="2713">
                        <c:v>4.4800000000000004</c:v>
                      </c:pt>
                      <c:pt idx="2714">
                        <c:v>4.4800000000000004</c:v>
                      </c:pt>
                      <c:pt idx="2715">
                        <c:v>4.4800000000000004</c:v>
                      </c:pt>
                      <c:pt idx="2716">
                        <c:v>4.4800000000000004</c:v>
                      </c:pt>
                      <c:pt idx="2717">
                        <c:v>4.4800000000000004</c:v>
                      </c:pt>
                      <c:pt idx="2718">
                        <c:v>4.4539999999999997</c:v>
                      </c:pt>
                      <c:pt idx="2719">
                        <c:v>4.4539999999999997</c:v>
                      </c:pt>
                      <c:pt idx="2720">
                        <c:v>4.4279999999999999</c:v>
                      </c:pt>
                      <c:pt idx="2721">
                        <c:v>4.4539999999999997</c:v>
                      </c:pt>
                      <c:pt idx="2722">
                        <c:v>4.4020000000000001</c:v>
                      </c:pt>
                      <c:pt idx="2723">
                        <c:v>4.3760000000000003</c:v>
                      </c:pt>
                      <c:pt idx="2724">
                        <c:v>4.3760000000000003</c:v>
                      </c:pt>
                      <c:pt idx="2725">
                        <c:v>4.3760000000000003</c:v>
                      </c:pt>
                      <c:pt idx="2726">
                        <c:v>4.3760000000000003</c:v>
                      </c:pt>
                      <c:pt idx="2727">
                        <c:v>4.3760000000000003</c:v>
                      </c:pt>
                      <c:pt idx="2728">
                        <c:v>4.3239999999999998</c:v>
                      </c:pt>
                      <c:pt idx="2729">
                        <c:v>4.3239999999999998</c:v>
                      </c:pt>
                      <c:pt idx="2730">
                        <c:v>4.298</c:v>
                      </c:pt>
                      <c:pt idx="2731">
                        <c:v>4.298</c:v>
                      </c:pt>
                      <c:pt idx="2732">
                        <c:v>4.298</c:v>
                      </c:pt>
                      <c:pt idx="2733">
                        <c:v>4.3239999999999998</c:v>
                      </c:pt>
                      <c:pt idx="2734">
                        <c:v>4.298</c:v>
                      </c:pt>
                      <c:pt idx="2735">
                        <c:v>4.2720000000000002</c:v>
                      </c:pt>
                      <c:pt idx="2736">
                        <c:v>4.2720000000000002</c:v>
                      </c:pt>
                      <c:pt idx="2737">
                        <c:v>4.2460000000000004</c:v>
                      </c:pt>
                      <c:pt idx="2738">
                        <c:v>4.2460000000000004</c:v>
                      </c:pt>
                      <c:pt idx="2739">
                        <c:v>4.2460000000000004</c:v>
                      </c:pt>
                      <c:pt idx="2740">
                        <c:v>4.22</c:v>
                      </c:pt>
                      <c:pt idx="2741">
                        <c:v>4.22</c:v>
                      </c:pt>
                      <c:pt idx="2742">
                        <c:v>4.22</c:v>
                      </c:pt>
                      <c:pt idx="2743">
                        <c:v>4.22</c:v>
                      </c:pt>
                      <c:pt idx="2744">
                        <c:v>4.194</c:v>
                      </c:pt>
                      <c:pt idx="2745">
                        <c:v>4.194</c:v>
                      </c:pt>
                      <c:pt idx="2746">
                        <c:v>4.194</c:v>
                      </c:pt>
                      <c:pt idx="2747">
                        <c:v>4.194</c:v>
                      </c:pt>
                      <c:pt idx="2748">
                        <c:v>4.1680000000000001</c:v>
                      </c:pt>
                      <c:pt idx="2749">
                        <c:v>4.1680000000000001</c:v>
                      </c:pt>
                      <c:pt idx="2750">
                        <c:v>4.141</c:v>
                      </c:pt>
                      <c:pt idx="2751">
                        <c:v>4.1680000000000001</c:v>
                      </c:pt>
                      <c:pt idx="2752">
                        <c:v>4.1680000000000001</c:v>
                      </c:pt>
                      <c:pt idx="2753">
                        <c:v>4.141</c:v>
                      </c:pt>
                      <c:pt idx="2754">
                        <c:v>4.141</c:v>
                      </c:pt>
                      <c:pt idx="2755">
                        <c:v>4.1150000000000002</c:v>
                      </c:pt>
                      <c:pt idx="2756">
                        <c:v>4.1150000000000002</c:v>
                      </c:pt>
                      <c:pt idx="2757">
                        <c:v>4.1150000000000002</c:v>
                      </c:pt>
                      <c:pt idx="2758">
                        <c:v>4.1150000000000002</c:v>
                      </c:pt>
                      <c:pt idx="2759">
                        <c:v>4.0890000000000004</c:v>
                      </c:pt>
                      <c:pt idx="2760">
                        <c:v>4.0890000000000004</c:v>
                      </c:pt>
                      <c:pt idx="2761">
                        <c:v>4.0890000000000004</c:v>
                      </c:pt>
                      <c:pt idx="2762">
                        <c:v>4.0890000000000004</c:v>
                      </c:pt>
                      <c:pt idx="2763">
                        <c:v>4.0890000000000004</c:v>
                      </c:pt>
                      <c:pt idx="2764">
                        <c:v>4.0890000000000004</c:v>
                      </c:pt>
                      <c:pt idx="2765">
                        <c:v>4.0890000000000004</c:v>
                      </c:pt>
                      <c:pt idx="2766">
                        <c:v>4.0890000000000004</c:v>
                      </c:pt>
                      <c:pt idx="2767">
                        <c:v>4.0629999999999997</c:v>
                      </c:pt>
                      <c:pt idx="2768">
                        <c:v>4.0629999999999997</c:v>
                      </c:pt>
                      <c:pt idx="2769">
                        <c:v>4.0369999999999999</c:v>
                      </c:pt>
                      <c:pt idx="2770">
                        <c:v>4.0369999999999999</c:v>
                      </c:pt>
                      <c:pt idx="2771">
                        <c:v>4.0110000000000001</c:v>
                      </c:pt>
                      <c:pt idx="2772">
                        <c:v>4.0369999999999999</c:v>
                      </c:pt>
                      <c:pt idx="2773">
                        <c:v>4.0369999999999999</c:v>
                      </c:pt>
                      <c:pt idx="2774">
                        <c:v>4.0629999999999997</c:v>
                      </c:pt>
                      <c:pt idx="2775">
                        <c:v>4.0369999999999999</c:v>
                      </c:pt>
                      <c:pt idx="2776">
                        <c:v>4.0110000000000001</c:v>
                      </c:pt>
                      <c:pt idx="2777">
                        <c:v>4.0110000000000001</c:v>
                      </c:pt>
                      <c:pt idx="2778">
                        <c:v>3.9580000000000002</c:v>
                      </c:pt>
                      <c:pt idx="2779">
                        <c:v>3.9849999999999999</c:v>
                      </c:pt>
                      <c:pt idx="2780">
                        <c:v>4.0110000000000001</c:v>
                      </c:pt>
                      <c:pt idx="2781">
                        <c:v>3.9580000000000002</c:v>
                      </c:pt>
                      <c:pt idx="2782">
                        <c:v>3.9849999999999999</c:v>
                      </c:pt>
                      <c:pt idx="2783">
                        <c:v>3.9580000000000002</c:v>
                      </c:pt>
                      <c:pt idx="2784">
                        <c:v>3.9580000000000002</c:v>
                      </c:pt>
                      <c:pt idx="2785">
                        <c:v>3.9319999999999999</c:v>
                      </c:pt>
                      <c:pt idx="2786">
                        <c:v>3.9319999999999999</c:v>
                      </c:pt>
                      <c:pt idx="2787">
                        <c:v>3.9060000000000001</c:v>
                      </c:pt>
                      <c:pt idx="2788">
                        <c:v>3.9319999999999999</c:v>
                      </c:pt>
                      <c:pt idx="2789">
                        <c:v>3.9060000000000001</c:v>
                      </c:pt>
                      <c:pt idx="2790">
                        <c:v>3.9060000000000001</c:v>
                      </c:pt>
                      <c:pt idx="2791">
                        <c:v>3.88</c:v>
                      </c:pt>
                      <c:pt idx="2792">
                        <c:v>3.88</c:v>
                      </c:pt>
                      <c:pt idx="2793">
                        <c:v>3.9060000000000001</c:v>
                      </c:pt>
                      <c:pt idx="2794">
                        <c:v>3.8540000000000001</c:v>
                      </c:pt>
                      <c:pt idx="2795">
                        <c:v>3.8540000000000001</c:v>
                      </c:pt>
                      <c:pt idx="2796">
                        <c:v>3.8540000000000001</c:v>
                      </c:pt>
                      <c:pt idx="2797">
                        <c:v>3.8540000000000001</c:v>
                      </c:pt>
                      <c:pt idx="2798">
                        <c:v>3.827</c:v>
                      </c:pt>
                      <c:pt idx="2799">
                        <c:v>3.827</c:v>
                      </c:pt>
                      <c:pt idx="2800">
                        <c:v>3.8010000000000002</c:v>
                      </c:pt>
                      <c:pt idx="2801">
                        <c:v>3.8010000000000002</c:v>
                      </c:pt>
                      <c:pt idx="2802">
                        <c:v>3.7749999999999999</c:v>
                      </c:pt>
                      <c:pt idx="2803">
                        <c:v>3.8010000000000002</c:v>
                      </c:pt>
                      <c:pt idx="2804">
                        <c:v>3.7749999999999999</c:v>
                      </c:pt>
                      <c:pt idx="2805">
                        <c:v>3.8010000000000002</c:v>
                      </c:pt>
                      <c:pt idx="2806">
                        <c:v>3.7749999999999999</c:v>
                      </c:pt>
                      <c:pt idx="2807">
                        <c:v>3.7749999999999999</c:v>
                      </c:pt>
                      <c:pt idx="2808">
                        <c:v>3.7749999999999999</c:v>
                      </c:pt>
                      <c:pt idx="2809">
                        <c:v>3.7749999999999999</c:v>
                      </c:pt>
                      <c:pt idx="2810">
                        <c:v>3.7749999999999999</c:v>
                      </c:pt>
                      <c:pt idx="2811">
                        <c:v>3.7490000000000001</c:v>
                      </c:pt>
                      <c:pt idx="2812">
                        <c:v>3.7490000000000001</c:v>
                      </c:pt>
                      <c:pt idx="2813">
                        <c:v>3.722</c:v>
                      </c:pt>
                      <c:pt idx="2814">
                        <c:v>3.722</c:v>
                      </c:pt>
                      <c:pt idx="2815">
                        <c:v>3.722</c:v>
                      </c:pt>
                      <c:pt idx="2816">
                        <c:v>3.6960000000000002</c:v>
                      </c:pt>
                      <c:pt idx="2817">
                        <c:v>3.6960000000000002</c:v>
                      </c:pt>
                      <c:pt idx="2818">
                        <c:v>3.6960000000000002</c:v>
                      </c:pt>
                      <c:pt idx="2819">
                        <c:v>3.6960000000000002</c:v>
                      </c:pt>
                      <c:pt idx="2820">
                        <c:v>3.6960000000000002</c:v>
                      </c:pt>
                      <c:pt idx="2821">
                        <c:v>3.6960000000000002</c:v>
                      </c:pt>
                      <c:pt idx="2822">
                        <c:v>3.6960000000000002</c:v>
                      </c:pt>
                      <c:pt idx="2823">
                        <c:v>3.6960000000000002</c:v>
                      </c:pt>
                      <c:pt idx="2824">
                        <c:v>3.6960000000000002</c:v>
                      </c:pt>
                      <c:pt idx="2825">
                        <c:v>3.67</c:v>
                      </c:pt>
                      <c:pt idx="2826">
                        <c:v>3.6429999999999998</c:v>
                      </c:pt>
                      <c:pt idx="2827">
                        <c:v>3.67</c:v>
                      </c:pt>
                      <c:pt idx="2828">
                        <c:v>3.6429999999999998</c:v>
                      </c:pt>
                      <c:pt idx="2829">
                        <c:v>3.6429999999999998</c:v>
                      </c:pt>
                      <c:pt idx="2830">
                        <c:v>3.67</c:v>
                      </c:pt>
                      <c:pt idx="2831">
                        <c:v>3.6960000000000002</c:v>
                      </c:pt>
                      <c:pt idx="2832">
                        <c:v>3.67</c:v>
                      </c:pt>
                      <c:pt idx="2833">
                        <c:v>3.6429999999999998</c:v>
                      </c:pt>
                      <c:pt idx="2834">
                        <c:v>3.6429999999999998</c:v>
                      </c:pt>
                      <c:pt idx="2835">
                        <c:v>3.67</c:v>
                      </c:pt>
                      <c:pt idx="2836">
                        <c:v>3.67</c:v>
                      </c:pt>
                      <c:pt idx="2837">
                        <c:v>3.6429999999999998</c:v>
                      </c:pt>
                      <c:pt idx="2838">
                        <c:v>3.67</c:v>
                      </c:pt>
                      <c:pt idx="2839">
                        <c:v>3.6960000000000002</c:v>
                      </c:pt>
                      <c:pt idx="2840">
                        <c:v>3.67</c:v>
                      </c:pt>
                      <c:pt idx="2841">
                        <c:v>3.6429999999999998</c:v>
                      </c:pt>
                      <c:pt idx="2842">
                        <c:v>3.67</c:v>
                      </c:pt>
                      <c:pt idx="2843">
                        <c:v>3.6960000000000002</c:v>
                      </c:pt>
                      <c:pt idx="2844">
                        <c:v>3.6960000000000002</c:v>
                      </c:pt>
                      <c:pt idx="2845">
                        <c:v>3.722</c:v>
                      </c:pt>
                      <c:pt idx="2846">
                        <c:v>3.722</c:v>
                      </c:pt>
                      <c:pt idx="2847">
                        <c:v>3.6960000000000002</c:v>
                      </c:pt>
                      <c:pt idx="2848">
                        <c:v>3.6960000000000002</c:v>
                      </c:pt>
                      <c:pt idx="2849">
                        <c:v>3.6960000000000002</c:v>
                      </c:pt>
                      <c:pt idx="2850">
                        <c:v>3.6960000000000002</c:v>
                      </c:pt>
                      <c:pt idx="2851">
                        <c:v>3.6960000000000002</c:v>
                      </c:pt>
                      <c:pt idx="2852">
                        <c:v>3.722</c:v>
                      </c:pt>
                      <c:pt idx="2853">
                        <c:v>3.7490000000000001</c:v>
                      </c:pt>
                      <c:pt idx="2854">
                        <c:v>3.7490000000000001</c:v>
                      </c:pt>
                      <c:pt idx="2855">
                        <c:v>3.7749999999999999</c:v>
                      </c:pt>
                      <c:pt idx="2856">
                        <c:v>3.7749999999999999</c:v>
                      </c:pt>
                      <c:pt idx="2857">
                        <c:v>3.8010000000000002</c:v>
                      </c:pt>
                      <c:pt idx="2858">
                        <c:v>3.8010000000000002</c:v>
                      </c:pt>
                      <c:pt idx="2859">
                        <c:v>3.8010000000000002</c:v>
                      </c:pt>
                      <c:pt idx="2860">
                        <c:v>3.8010000000000002</c:v>
                      </c:pt>
                      <c:pt idx="2861">
                        <c:v>3.8540000000000001</c:v>
                      </c:pt>
                      <c:pt idx="2862">
                        <c:v>3.88</c:v>
                      </c:pt>
                      <c:pt idx="2863">
                        <c:v>3.9060000000000001</c:v>
                      </c:pt>
                      <c:pt idx="2864">
                        <c:v>3.9580000000000002</c:v>
                      </c:pt>
                      <c:pt idx="2865">
                        <c:v>3.9580000000000002</c:v>
                      </c:pt>
                      <c:pt idx="2866">
                        <c:v>3.9849999999999999</c:v>
                      </c:pt>
                      <c:pt idx="2867">
                        <c:v>4.0110000000000001</c:v>
                      </c:pt>
                      <c:pt idx="2868">
                        <c:v>4.0110000000000001</c:v>
                      </c:pt>
                      <c:pt idx="2869">
                        <c:v>4.0369999999999999</c:v>
                      </c:pt>
                      <c:pt idx="2870">
                        <c:v>4.0369999999999999</c:v>
                      </c:pt>
                      <c:pt idx="2871">
                        <c:v>4.0629999999999997</c:v>
                      </c:pt>
                      <c:pt idx="2872">
                        <c:v>4.0629999999999997</c:v>
                      </c:pt>
                      <c:pt idx="2873">
                        <c:v>4.0629999999999997</c:v>
                      </c:pt>
                      <c:pt idx="2874">
                        <c:v>4.0629999999999997</c:v>
                      </c:pt>
                      <c:pt idx="2875">
                        <c:v>4.0629999999999997</c:v>
                      </c:pt>
                      <c:pt idx="2876">
                        <c:v>4.0629999999999997</c:v>
                      </c:pt>
                      <c:pt idx="2877">
                        <c:v>4.0629999999999997</c:v>
                      </c:pt>
                      <c:pt idx="2878">
                        <c:v>4.0890000000000004</c:v>
                      </c:pt>
                      <c:pt idx="2879">
                        <c:v>4.1150000000000002</c:v>
                      </c:pt>
                      <c:pt idx="2880">
                        <c:v>4.141</c:v>
                      </c:pt>
                      <c:pt idx="2881">
                        <c:v>4.141</c:v>
                      </c:pt>
                      <c:pt idx="2882">
                        <c:v>4.1150000000000002</c:v>
                      </c:pt>
                      <c:pt idx="2883">
                        <c:v>4.141</c:v>
                      </c:pt>
                      <c:pt idx="2884">
                        <c:v>4.141</c:v>
                      </c:pt>
                      <c:pt idx="2885">
                        <c:v>4.1680000000000001</c:v>
                      </c:pt>
                      <c:pt idx="2886">
                        <c:v>4.1680000000000001</c:v>
                      </c:pt>
                      <c:pt idx="2887">
                        <c:v>4.194</c:v>
                      </c:pt>
                      <c:pt idx="2888">
                        <c:v>4.194</c:v>
                      </c:pt>
                      <c:pt idx="2889">
                        <c:v>4.194</c:v>
                      </c:pt>
                      <c:pt idx="2890">
                        <c:v>4.1680000000000001</c:v>
                      </c:pt>
                      <c:pt idx="2891">
                        <c:v>4.194</c:v>
                      </c:pt>
                      <c:pt idx="2892">
                        <c:v>4.194</c:v>
                      </c:pt>
                      <c:pt idx="2893">
                        <c:v>4.194</c:v>
                      </c:pt>
                      <c:pt idx="2894">
                        <c:v>4.22</c:v>
                      </c:pt>
                      <c:pt idx="2895">
                        <c:v>4.22</c:v>
                      </c:pt>
                      <c:pt idx="2896">
                        <c:v>4.2460000000000004</c:v>
                      </c:pt>
                      <c:pt idx="2897">
                        <c:v>4.2720000000000002</c:v>
                      </c:pt>
                      <c:pt idx="2898">
                        <c:v>4.2720000000000002</c:v>
                      </c:pt>
                      <c:pt idx="2899">
                        <c:v>4.2720000000000002</c:v>
                      </c:pt>
                      <c:pt idx="2900">
                        <c:v>4.2720000000000002</c:v>
                      </c:pt>
                      <c:pt idx="2901">
                        <c:v>4.3239999999999998</c:v>
                      </c:pt>
                      <c:pt idx="2902">
                        <c:v>4.3239999999999998</c:v>
                      </c:pt>
                      <c:pt idx="2903">
                        <c:v>4.3239999999999998</c:v>
                      </c:pt>
                      <c:pt idx="2904">
                        <c:v>4.3760000000000003</c:v>
                      </c:pt>
                      <c:pt idx="2905">
                        <c:v>4.3760000000000003</c:v>
                      </c:pt>
                      <c:pt idx="2906">
                        <c:v>4.3760000000000003</c:v>
                      </c:pt>
                      <c:pt idx="2907">
                        <c:v>4.3760000000000003</c:v>
                      </c:pt>
                      <c:pt idx="2908">
                        <c:v>4.4020000000000001</c:v>
                      </c:pt>
                      <c:pt idx="2909">
                        <c:v>4.4279999999999999</c:v>
                      </c:pt>
                      <c:pt idx="2910">
                        <c:v>4.4279999999999999</c:v>
                      </c:pt>
                      <c:pt idx="2911">
                        <c:v>4.4279999999999999</c:v>
                      </c:pt>
                      <c:pt idx="2912">
                        <c:v>4.4279999999999999</c:v>
                      </c:pt>
                      <c:pt idx="2913">
                        <c:v>4.4539999999999997</c:v>
                      </c:pt>
                      <c:pt idx="2914">
                        <c:v>4.4800000000000004</c:v>
                      </c:pt>
                      <c:pt idx="2915">
                        <c:v>4.4800000000000004</c:v>
                      </c:pt>
                      <c:pt idx="2916">
                        <c:v>4.4800000000000004</c:v>
                      </c:pt>
                      <c:pt idx="2917">
                        <c:v>4.4800000000000004</c:v>
                      </c:pt>
                      <c:pt idx="2918">
                        <c:v>4.4800000000000004</c:v>
                      </c:pt>
                      <c:pt idx="2919">
                        <c:v>4.4800000000000004</c:v>
                      </c:pt>
                      <c:pt idx="2920">
                        <c:v>4.4800000000000004</c:v>
                      </c:pt>
                      <c:pt idx="2921">
                        <c:v>4.5060000000000002</c:v>
                      </c:pt>
                      <c:pt idx="2922">
                        <c:v>4.5060000000000002</c:v>
                      </c:pt>
                      <c:pt idx="2923">
                        <c:v>4.5060000000000002</c:v>
                      </c:pt>
                      <c:pt idx="2924">
                        <c:v>4.532</c:v>
                      </c:pt>
                      <c:pt idx="2925">
                        <c:v>4.532</c:v>
                      </c:pt>
                      <c:pt idx="2926">
                        <c:v>4.5579999999999998</c:v>
                      </c:pt>
                      <c:pt idx="2927">
                        <c:v>4.5839999999999996</c:v>
                      </c:pt>
                      <c:pt idx="2928">
                        <c:v>4.5839999999999996</c:v>
                      </c:pt>
                      <c:pt idx="2929">
                        <c:v>4.6100000000000003</c:v>
                      </c:pt>
                      <c:pt idx="2930">
                        <c:v>4.5839999999999996</c:v>
                      </c:pt>
                      <c:pt idx="2931">
                        <c:v>4.6360000000000001</c:v>
                      </c:pt>
                      <c:pt idx="2932">
                        <c:v>4.6360000000000001</c:v>
                      </c:pt>
                      <c:pt idx="2933">
                        <c:v>4.6360000000000001</c:v>
                      </c:pt>
                      <c:pt idx="2934">
                        <c:v>4.6619999999999999</c:v>
                      </c:pt>
                      <c:pt idx="2935">
                        <c:v>4.6879999999999997</c:v>
                      </c:pt>
                      <c:pt idx="2936">
                        <c:v>4.6879999999999997</c:v>
                      </c:pt>
                      <c:pt idx="2937">
                        <c:v>4.74</c:v>
                      </c:pt>
                      <c:pt idx="2938">
                        <c:v>4.74</c:v>
                      </c:pt>
                      <c:pt idx="2939">
                        <c:v>4.7919999999999998</c:v>
                      </c:pt>
                      <c:pt idx="2940">
                        <c:v>4.7919999999999998</c:v>
                      </c:pt>
                      <c:pt idx="2941">
                        <c:v>4.7919999999999998</c:v>
                      </c:pt>
                      <c:pt idx="2942">
                        <c:v>4.7919999999999998</c:v>
                      </c:pt>
                      <c:pt idx="2943">
                        <c:v>4.7919999999999998</c:v>
                      </c:pt>
                      <c:pt idx="2944">
                        <c:v>4.7919999999999998</c:v>
                      </c:pt>
                      <c:pt idx="2945">
                        <c:v>4.8440000000000003</c:v>
                      </c:pt>
                      <c:pt idx="2946">
                        <c:v>4.8179999999999996</c:v>
                      </c:pt>
                      <c:pt idx="2947">
                        <c:v>4.8440000000000003</c:v>
                      </c:pt>
                      <c:pt idx="2948">
                        <c:v>4.8440000000000003</c:v>
                      </c:pt>
                      <c:pt idx="2949">
                        <c:v>4.8440000000000003</c:v>
                      </c:pt>
                      <c:pt idx="2950">
                        <c:v>4.8440000000000003</c:v>
                      </c:pt>
                      <c:pt idx="2951">
                        <c:v>4.8440000000000003</c:v>
                      </c:pt>
                      <c:pt idx="2952">
                        <c:v>4.8179999999999996</c:v>
                      </c:pt>
                      <c:pt idx="2953">
                        <c:v>4.8440000000000003</c:v>
                      </c:pt>
                      <c:pt idx="2954">
                        <c:v>4.8689999999999998</c:v>
                      </c:pt>
                      <c:pt idx="2955">
                        <c:v>4.8949999999999996</c:v>
                      </c:pt>
                      <c:pt idx="2956">
                        <c:v>4.8689999999999998</c:v>
                      </c:pt>
                      <c:pt idx="2957">
                        <c:v>4.8689999999999998</c:v>
                      </c:pt>
                      <c:pt idx="2958">
                        <c:v>4.8949999999999996</c:v>
                      </c:pt>
                      <c:pt idx="2959">
                        <c:v>4.8949999999999996</c:v>
                      </c:pt>
                      <c:pt idx="2960">
                        <c:v>4.8949999999999996</c:v>
                      </c:pt>
                      <c:pt idx="2961">
                        <c:v>4.8949999999999996</c:v>
                      </c:pt>
                      <c:pt idx="2962">
                        <c:v>4.8949999999999996</c:v>
                      </c:pt>
                      <c:pt idx="2963">
                        <c:v>4.8949999999999996</c:v>
                      </c:pt>
                      <c:pt idx="2964">
                        <c:v>4.9470000000000001</c:v>
                      </c:pt>
                      <c:pt idx="2965">
                        <c:v>4.9210000000000003</c:v>
                      </c:pt>
                      <c:pt idx="2966">
                        <c:v>4.9210000000000003</c:v>
                      </c:pt>
                      <c:pt idx="2967">
                        <c:v>4.8949999999999996</c:v>
                      </c:pt>
                      <c:pt idx="2968">
                        <c:v>4.9210000000000003</c:v>
                      </c:pt>
                      <c:pt idx="2969">
                        <c:v>4.9210000000000003</c:v>
                      </c:pt>
                      <c:pt idx="2970">
                        <c:v>4.9210000000000003</c:v>
                      </c:pt>
                      <c:pt idx="2971">
                        <c:v>4.8949999999999996</c:v>
                      </c:pt>
                      <c:pt idx="2972">
                        <c:v>4.8689999999999998</c:v>
                      </c:pt>
                      <c:pt idx="2973">
                        <c:v>4.8949999999999996</c:v>
                      </c:pt>
                      <c:pt idx="2974">
                        <c:v>4.8949999999999996</c:v>
                      </c:pt>
                      <c:pt idx="2975">
                        <c:v>4.8949999999999996</c:v>
                      </c:pt>
                      <c:pt idx="2976">
                        <c:v>4.8949999999999996</c:v>
                      </c:pt>
                      <c:pt idx="2977">
                        <c:v>4.8689999999999998</c:v>
                      </c:pt>
                      <c:pt idx="2978">
                        <c:v>4.8949999999999996</c:v>
                      </c:pt>
                      <c:pt idx="2979">
                        <c:v>4.8689999999999998</c:v>
                      </c:pt>
                      <c:pt idx="2980">
                        <c:v>4.8689999999999998</c:v>
                      </c:pt>
                      <c:pt idx="2981">
                        <c:v>4.8440000000000003</c:v>
                      </c:pt>
                      <c:pt idx="2982">
                        <c:v>4.8440000000000003</c:v>
                      </c:pt>
                      <c:pt idx="2983">
                        <c:v>4.8440000000000003</c:v>
                      </c:pt>
                      <c:pt idx="2984">
                        <c:v>4.8440000000000003</c:v>
                      </c:pt>
                      <c:pt idx="2985">
                        <c:v>4.8440000000000003</c:v>
                      </c:pt>
                      <c:pt idx="2986">
                        <c:v>4.8179999999999996</c:v>
                      </c:pt>
                      <c:pt idx="2987">
                        <c:v>4.8440000000000003</c:v>
                      </c:pt>
                      <c:pt idx="2988">
                        <c:v>4.8179999999999996</c:v>
                      </c:pt>
                      <c:pt idx="2989">
                        <c:v>4.7919999999999998</c:v>
                      </c:pt>
                      <c:pt idx="2990">
                        <c:v>4.7919999999999998</c:v>
                      </c:pt>
                      <c:pt idx="2991">
                        <c:v>4.7919999999999998</c:v>
                      </c:pt>
                      <c:pt idx="2992">
                        <c:v>4.7919999999999998</c:v>
                      </c:pt>
                      <c:pt idx="2993">
                        <c:v>4.7919999999999998</c:v>
                      </c:pt>
                      <c:pt idx="2994">
                        <c:v>4.766</c:v>
                      </c:pt>
                      <c:pt idx="2995">
                        <c:v>4.7919999999999998</c:v>
                      </c:pt>
                      <c:pt idx="2996">
                        <c:v>4.74</c:v>
                      </c:pt>
                      <c:pt idx="2997">
                        <c:v>4.74</c:v>
                      </c:pt>
                      <c:pt idx="2998">
                        <c:v>4.74</c:v>
                      </c:pt>
                      <c:pt idx="2999">
                        <c:v>4.74</c:v>
                      </c:pt>
                      <c:pt idx="3000">
                        <c:v>4.74</c:v>
                      </c:pt>
                      <c:pt idx="3001">
                        <c:v>4.7140000000000004</c:v>
                      </c:pt>
                      <c:pt idx="3002">
                        <c:v>4.7140000000000004</c:v>
                      </c:pt>
                      <c:pt idx="3003">
                        <c:v>4.6879999999999997</c:v>
                      </c:pt>
                      <c:pt idx="3004">
                        <c:v>4.6879999999999997</c:v>
                      </c:pt>
                      <c:pt idx="3005">
                        <c:v>4.6879999999999997</c:v>
                      </c:pt>
                      <c:pt idx="3006">
                        <c:v>4.6879999999999997</c:v>
                      </c:pt>
                      <c:pt idx="3007">
                        <c:v>4.6619999999999999</c:v>
                      </c:pt>
                      <c:pt idx="3008">
                        <c:v>4.6879999999999997</c:v>
                      </c:pt>
                      <c:pt idx="3009">
                        <c:v>4.6619999999999999</c:v>
                      </c:pt>
                      <c:pt idx="3010">
                        <c:v>4.6360000000000001</c:v>
                      </c:pt>
                      <c:pt idx="3011">
                        <c:v>4.6100000000000003</c:v>
                      </c:pt>
                      <c:pt idx="3012">
                        <c:v>4.6360000000000001</c:v>
                      </c:pt>
                      <c:pt idx="3013">
                        <c:v>4.6100000000000003</c:v>
                      </c:pt>
                      <c:pt idx="3014">
                        <c:v>4.6100000000000003</c:v>
                      </c:pt>
                      <c:pt idx="3015">
                        <c:v>4.6100000000000003</c:v>
                      </c:pt>
                      <c:pt idx="3016">
                        <c:v>4.6100000000000003</c:v>
                      </c:pt>
                      <c:pt idx="3017">
                        <c:v>4.5839999999999996</c:v>
                      </c:pt>
                      <c:pt idx="3018">
                        <c:v>4.5839999999999996</c:v>
                      </c:pt>
                      <c:pt idx="3019">
                        <c:v>4.5579999999999998</c:v>
                      </c:pt>
                      <c:pt idx="3020">
                        <c:v>4.5579999999999998</c:v>
                      </c:pt>
                      <c:pt idx="3021">
                        <c:v>4.5579999999999998</c:v>
                      </c:pt>
                      <c:pt idx="3022">
                        <c:v>4.532</c:v>
                      </c:pt>
                      <c:pt idx="3023">
                        <c:v>4.532</c:v>
                      </c:pt>
                      <c:pt idx="3024">
                        <c:v>4.5060000000000002</c:v>
                      </c:pt>
                      <c:pt idx="3025">
                        <c:v>4.5060000000000002</c:v>
                      </c:pt>
                      <c:pt idx="3026">
                        <c:v>4.4800000000000004</c:v>
                      </c:pt>
                      <c:pt idx="3027">
                        <c:v>4.5060000000000002</c:v>
                      </c:pt>
                      <c:pt idx="3028">
                        <c:v>4.5060000000000002</c:v>
                      </c:pt>
                      <c:pt idx="3029">
                        <c:v>4.5060000000000002</c:v>
                      </c:pt>
                      <c:pt idx="3030">
                        <c:v>4.5060000000000002</c:v>
                      </c:pt>
                      <c:pt idx="3031">
                        <c:v>4.4800000000000004</c:v>
                      </c:pt>
                      <c:pt idx="3032">
                        <c:v>4.5060000000000002</c:v>
                      </c:pt>
                      <c:pt idx="3033">
                        <c:v>4.4800000000000004</c:v>
                      </c:pt>
                      <c:pt idx="3034">
                        <c:v>4.4539999999999997</c:v>
                      </c:pt>
                      <c:pt idx="3035">
                        <c:v>4.4279999999999999</c:v>
                      </c:pt>
                      <c:pt idx="3036">
                        <c:v>4.4279999999999999</c:v>
                      </c:pt>
                      <c:pt idx="3037">
                        <c:v>4.4539999999999997</c:v>
                      </c:pt>
                      <c:pt idx="3038">
                        <c:v>4.4539999999999997</c:v>
                      </c:pt>
                      <c:pt idx="3039">
                        <c:v>4.4279999999999999</c:v>
                      </c:pt>
                      <c:pt idx="3040">
                        <c:v>4.4279999999999999</c:v>
                      </c:pt>
                      <c:pt idx="3041">
                        <c:v>4.4279999999999999</c:v>
                      </c:pt>
                      <c:pt idx="3042">
                        <c:v>4.4020000000000001</c:v>
                      </c:pt>
                      <c:pt idx="3043">
                        <c:v>4.4279999999999999</c:v>
                      </c:pt>
                      <c:pt idx="3044">
                        <c:v>4.4020000000000001</c:v>
                      </c:pt>
                      <c:pt idx="3045">
                        <c:v>4.4020000000000001</c:v>
                      </c:pt>
                      <c:pt idx="3046">
                        <c:v>4.3760000000000003</c:v>
                      </c:pt>
                      <c:pt idx="3047">
                        <c:v>4.3760000000000003</c:v>
                      </c:pt>
                      <c:pt idx="3048">
                        <c:v>4.3760000000000003</c:v>
                      </c:pt>
                      <c:pt idx="3049">
                        <c:v>4.3760000000000003</c:v>
                      </c:pt>
                      <c:pt idx="3050">
                        <c:v>4.3499999999999996</c:v>
                      </c:pt>
                      <c:pt idx="3051">
                        <c:v>4.3760000000000003</c:v>
                      </c:pt>
                      <c:pt idx="3052">
                        <c:v>4.3760000000000003</c:v>
                      </c:pt>
                      <c:pt idx="3053">
                        <c:v>4.3760000000000003</c:v>
                      </c:pt>
                      <c:pt idx="3054">
                        <c:v>4.3499999999999996</c:v>
                      </c:pt>
                      <c:pt idx="3055">
                        <c:v>4.3499999999999996</c:v>
                      </c:pt>
                      <c:pt idx="3056">
                        <c:v>4.3239999999999998</c:v>
                      </c:pt>
                      <c:pt idx="3057">
                        <c:v>4.3499999999999996</c:v>
                      </c:pt>
                      <c:pt idx="3058">
                        <c:v>4.3499999999999996</c:v>
                      </c:pt>
                      <c:pt idx="3059">
                        <c:v>4.3239999999999998</c:v>
                      </c:pt>
                      <c:pt idx="3060">
                        <c:v>4.3239999999999998</c:v>
                      </c:pt>
                      <c:pt idx="3061">
                        <c:v>4.298</c:v>
                      </c:pt>
                      <c:pt idx="3062">
                        <c:v>4.3239999999999998</c:v>
                      </c:pt>
                      <c:pt idx="3063">
                        <c:v>4.298</c:v>
                      </c:pt>
                      <c:pt idx="3064">
                        <c:v>4.298</c:v>
                      </c:pt>
                      <c:pt idx="3065">
                        <c:v>4.2720000000000002</c:v>
                      </c:pt>
                      <c:pt idx="3066">
                        <c:v>4.2720000000000002</c:v>
                      </c:pt>
                      <c:pt idx="3067">
                        <c:v>4.2720000000000002</c:v>
                      </c:pt>
                      <c:pt idx="3068">
                        <c:v>4.298</c:v>
                      </c:pt>
                      <c:pt idx="3069">
                        <c:v>4.2720000000000002</c:v>
                      </c:pt>
                      <c:pt idx="3070">
                        <c:v>4.2720000000000002</c:v>
                      </c:pt>
                      <c:pt idx="3071">
                        <c:v>4.2720000000000002</c:v>
                      </c:pt>
                      <c:pt idx="3072">
                        <c:v>4.2460000000000004</c:v>
                      </c:pt>
                      <c:pt idx="3073">
                        <c:v>4.2720000000000002</c:v>
                      </c:pt>
                      <c:pt idx="3074">
                        <c:v>4.2460000000000004</c:v>
                      </c:pt>
                      <c:pt idx="3075">
                        <c:v>4.2460000000000004</c:v>
                      </c:pt>
                      <c:pt idx="3076">
                        <c:v>4.2460000000000004</c:v>
                      </c:pt>
                      <c:pt idx="3077">
                        <c:v>4.22</c:v>
                      </c:pt>
                      <c:pt idx="3078">
                        <c:v>4.22</c:v>
                      </c:pt>
                      <c:pt idx="3079">
                        <c:v>4.22</c:v>
                      </c:pt>
                      <c:pt idx="3080">
                        <c:v>4.22</c:v>
                      </c:pt>
                      <c:pt idx="3081">
                        <c:v>4.22</c:v>
                      </c:pt>
                      <c:pt idx="3082">
                        <c:v>4.22</c:v>
                      </c:pt>
                      <c:pt idx="3083">
                        <c:v>4.194</c:v>
                      </c:pt>
                      <c:pt idx="3084">
                        <c:v>4.194</c:v>
                      </c:pt>
                      <c:pt idx="3085">
                        <c:v>4.194</c:v>
                      </c:pt>
                      <c:pt idx="3086">
                        <c:v>4.194</c:v>
                      </c:pt>
                      <c:pt idx="3087">
                        <c:v>4.1680000000000001</c:v>
                      </c:pt>
                      <c:pt idx="3088">
                        <c:v>4.1680000000000001</c:v>
                      </c:pt>
                      <c:pt idx="3089">
                        <c:v>4.1680000000000001</c:v>
                      </c:pt>
                      <c:pt idx="3090">
                        <c:v>4.141</c:v>
                      </c:pt>
                      <c:pt idx="3091">
                        <c:v>4.1680000000000001</c:v>
                      </c:pt>
                      <c:pt idx="3092">
                        <c:v>4.1680000000000001</c:v>
                      </c:pt>
                      <c:pt idx="3093">
                        <c:v>4.1680000000000001</c:v>
                      </c:pt>
                      <c:pt idx="3094">
                        <c:v>4.1680000000000001</c:v>
                      </c:pt>
                      <c:pt idx="3095">
                        <c:v>4.1680000000000001</c:v>
                      </c:pt>
                      <c:pt idx="3096">
                        <c:v>4.141</c:v>
                      </c:pt>
                      <c:pt idx="3097">
                        <c:v>4.1680000000000001</c:v>
                      </c:pt>
                      <c:pt idx="3098">
                        <c:v>4.1150000000000002</c:v>
                      </c:pt>
                      <c:pt idx="3099">
                        <c:v>4.1150000000000002</c:v>
                      </c:pt>
                      <c:pt idx="3100">
                        <c:v>4.1150000000000002</c:v>
                      </c:pt>
                      <c:pt idx="3101">
                        <c:v>4.1150000000000002</c:v>
                      </c:pt>
                      <c:pt idx="3102">
                        <c:v>4.0890000000000004</c:v>
                      </c:pt>
                      <c:pt idx="3103">
                        <c:v>4.0890000000000004</c:v>
                      </c:pt>
                      <c:pt idx="3104">
                        <c:v>4.0890000000000004</c:v>
                      </c:pt>
                      <c:pt idx="3105">
                        <c:v>4.141</c:v>
                      </c:pt>
                      <c:pt idx="3106">
                        <c:v>4.1150000000000002</c:v>
                      </c:pt>
                      <c:pt idx="3107">
                        <c:v>4.1150000000000002</c:v>
                      </c:pt>
                      <c:pt idx="3108">
                        <c:v>4.1150000000000002</c:v>
                      </c:pt>
                      <c:pt idx="3109">
                        <c:v>4.1150000000000002</c:v>
                      </c:pt>
                      <c:pt idx="3110">
                        <c:v>4.1150000000000002</c:v>
                      </c:pt>
                      <c:pt idx="3111">
                        <c:v>4.1150000000000002</c:v>
                      </c:pt>
                      <c:pt idx="3112">
                        <c:v>4.1150000000000002</c:v>
                      </c:pt>
                      <c:pt idx="3113">
                        <c:v>4.141</c:v>
                      </c:pt>
                      <c:pt idx="3114">
                        <c:v>4.0890000000000004</c:v>
                      </c:pt>
                      <c:pt idx="3115">
                        <c:v>4.1150000000000002</c:v>
                      </c:pt>
                      <c:pt idx="3116">
                        <c:v>4.1150000000000002</c:v>
                      </c:pt>
                      <c:pt idx="3117">
                        <c:v>4.1680000000000001</c:v>
                      </c:pt>
                      <c:pt idx="3118">
                        <c:v>4.1150000000000002</c:v>
                      </c:pt>
                      <c:pt idx="3119">
                        <c:v>4.1150000000000002</c:v>
                      </c:pt>
                      <c:pt idx="3120">
                        <c:v>4.141</c:v>
                      </c:pt>
                      <c:pt idx="3121">
                        <c:v>4.141</c:v>
                      </c:pt>
                      <c:pt idx="3122">
                        <c:v>4.141</c:v>
                      </c:pt>
                      <c:pt idx="3123">
                        <c:v>4.1680000000000001</c:v>
                      </c:pt>
                      <c:pt idx="3124">
                        <c:v>4.1680000000000001</c:v>
                      </c:pt>
                      <c:pt idx="3125">
                        <c:v>4.141</c:v>
                      </c:pt>
                      <c:pt idx="3126">
                        <c:v>4.141</c:v>
                      </c:pt>
                      <c:pt idx="3127">
                        <c:v>4.1680000000000001</c:v>
                      </c:pt>
                      <c:pt idx="3128">
                        <c:v>4.1680000000000001</c:v>
                      </c:pt>
                      <c:pt idx="3129">
                        <c:v>4.1680000000000001</c:v>
                      </c:pt>
                      <c:pt idx="3130">
                        <c:v>4.1680000000000001</c:v>
                      </c:pt>
                      <c:pt idx="3131">
                        <c:v>4.194</c:v>
                      </c:pt>
                      <c:pt idx="3132">
                        <c:v>4.22</c:v>
                      </c:pt>
                      <c:pt idx="3133">
                        <c:v>4.22</c:v>
                      </c:pt>
                      <c:pt idx="3134">
                        <c:v>4.2460000000000004</c:v>
                      </c:pt>
                      <c:pt idx="3135">
                        <c:v>4.2460000000000004</c:v>
                      </c:pt>
                      <c:pt idx="3136">
                        <c:v>4.2720000000000002</c:v>
                      </c:pt>
                      <c:pt idx="3137">
                        <c:v>4.2720000000000002</c:v>
                      </c:pt>
                      <c:pt idx="3138">
                        <c:v>4.2720000000000002</c:v>
                      </c:pt>
                      <c:pt idx="3139">
                        <c:v>4.2720000000000002</c:v>
                      </c:pt>
                      <c:pt idx="3140">
                        <c:v>4.2720000000000002</c:v>
                      </c:pt>
                      <c:pt idx="3141">
                        <c:v>4.2720000000000002</c:v>
                      </c:pt>
                      <c:pt idx="3142">
                        <c:v>4.2720000000000002</c:v>
                      </c:pt>
                      <c:pt idx="3143">
                        <c:v>4.2720000000000002</c:v>
                      </c:pt>
                      <c:pt idx="3144">
                        <c:v>4.298</c:v>
                      </c:pt>
                      <c:pt idx="3145">
                        <c:v>4.3239999999999998</c:v>
                      </c:pt>
                      <c:pt idx="3146">
                        <c:v>4.3760000000000003</c:v>
                      </c:pt>
                      <c:pt idx="3147">
                        <c:v>4.3760000000000003</c:v>
                      </c:pt>
                      <c:pt idx="3148">
                        <c:v>4.4020000000000001</c:v>
                      </c:pt>
                      <c:pt idx="3149">
                        <c:v>4.3760000000000003</c:v>
                      </c:pt>
                      <c:pt idx="3150">
                        <c:v>4.3760000000000003</c:v>
                      </c:pt>
                      <c:pt idx="3151">
                        <c:v>4.4020000000000001</c:v>
                      </c:pt>
                      <c:pt idx="3152">
                        <c:v>4.4020000000000001</c:v>
                      </c:pt>
                      <c:pt idx="3153">
                        <c:v>4.4020000000000001</c:v>
                      </c:pt>
                      <c:pt idx="3154">
                        <c:v>4.4020000000000001</c:v>
                      </c:pt>
                      <c:pt idx="3155">
                        <c:v>4.4539999999999997</c:v>
                      </c:pt>
                      <c:pt idx="3156">
                        <c:v>4.4800000000000004</c:v>
                      </c:pt>
                      <c:pt idx="3157">
                        <c:v>4.4800000000000004</c:v>
                      </c:pt>
                      <c:pt idx="3158">
                        <c:v>4.5060000000000002</c:v>
                      </c:pt>
                      <c:pt idx="3159">
                        <c:v>4.532</c:v>
                      </c:pt>
                      <c:pt idx="3160">
                        <c:v>4.532</c:v>
                      </c:pt>
                      <c:pt idx="3161">
                        <c:v>4.532</c:v>
                      </c:pt>
                      <c:pt idx="3162">
                        <c:v>4.532</c:v>
                      </c:pt>
                      <c:pt idx="3163">
                        <c:v>4.5579999999999998</c:v>
                      </c:pt>
                      <c:pt idx="3164">
                        <c:v>4.5839999999999996</c:v>
                      </c:pt>
                      <c:pt idx="3165">
                        <c:v>4.6100000000000003</c:v>
                      </c:pt>
                      <c:pt idx="3166">
                        <c:v>4.5839999999999996</c:v>
                      </c:pt>
                      <c:pt idx="3167">
                        <c:v>4.6100000000000003</c:v>
                      </c:pt>
                      <c:pt idx="3168">
                        <c:v>4.6100000000000003</c:v>
                      </c:pt>
                      <c:pt idx="3169">
                        <c:v>4.6360000000000001</c:v>
                      </c:pt>
                      <c:pt idx="3170">
                        <c:v>4.6360000000000001</c:v>
                      </c:pt>
                      <c:pt idx="3171">
                        <c:v>4.6360000000000001</c:v>
                      </c:pt>
                      <c:pt idx="3172">
                        <c:v>4.6619999999999999</c:v>
                      </c:pt>
                      <c:pt idx="3173">
                        <c:v>4.6619999999999999</c:v>
                      </c:pt>
                      <c:pt idx="3174">
                        <c:v>4.6619999999999999</c:v>
                      </c:pt>
                      <c:pt idx="3175">
                        <c:v>4.6619999999999999</c:v>
                      </c:pt>
                      <c:pt idx="3176">
                        <c:v>4.6619999999999999</c:v>
                      </c:pt>
                      <c:pt idx="3177">
                        <c:v>4.6619999999999999</c:v>
                      </c:pt>
                      <c:pt idx="3178">
                        <c:v>4.6879999999999997</c:v>
                      </c:pt>
                      <c:pt idx="3179">
                        <c:v>4.74</c:v>
                      </c:pt>
                      <c:pt idx="3180">
                        <c:v>4.74</c:v>
                      </c:pt>
                      <c:pt idx="3181">
                        <c:v>4.7919999999999998</c:v>
                      </c:pt>
                      <c:pt idx="3182">
                        <c:v>4.7919999999999998</c:v>
                      </c:pt>
                      <c:pt idx="3183">
                        <c:v>4.8179999999999996</c:v>
                      </c:pt>
                      <c:pt idx="3184">
                        <c:v>4.8440000000000003</c:v>
                      </c:pt>
                      <c:pt idx="3185">
                        <c:v>4.8440000000000003</c:v>
                      </c:pt>
                      <c:pt idx="3186">
                        <c:v>4.8440000000000003</c:v>
                      </c:pt>
                      <c:pt idx="3187">
                        <c:v>4.8689999999999998</c:v>
                      </c:pt>
                      <c:pt idx="3188">
                        <c:v>4.8949999999999996</c:v>
                      </c:pt>
                      <c:pt idx="3189">
                        <c:v>4.8949999999999996</c:v>
                      </c:pt>
                      <c:pt idx="3190">
                        <c:v>4.9470000000000001</c:v>
                      </c:pt>
                      <c:pt idx="3191">
                        <c:v>4.9470000000000001</c:v>
                      </c:pt>
                      <c:pt idx="3192">
                        <c:v>4.9729999999999999</c:v>
                      </c:pt>
                      <c:pt idx="3193">
                        <c:v>4.9989999999999997</c:v>
                      </c:pt>
                      <c:pt idx="3194">
                        <c:v>5.024</c:v>
                      </c:pt>
                      <c:pt idx="3195">
                        <c:v>5.024</c:v>
                      </c:pt>
                      <c:pt idx="3196">
                        <c:v>5.05</c:v>
                      </c:pt>
                      <c:pt idx="3197">
                        <c:v>5.05</c:v>
                      </c:pt>
                      <c:pt idx="3198">
                        <c:v>5.0759999999999996</c:v>
                      </c:pt>
                      <c:pt idx="3199">
                        <c:v>5.0759999999999996</c:v>
                      </c:pt>
                      <c:pt idx="3200">
                        <c:v>5.1020000000000003</c:v>
                      </c:pt>
                      <c:pt idx="3201">
                        <c:v>5.1020000000000003</c:v>
                      </c:pt>
                      <c:pt idx="3202">
                        <c:v>5.1020000000000003</c:v>
                      </c:pt>
                      <c:pt idx="3203">
                        <c:v>5.1280000000000001</c:v>
                      </c:pt>
                      <c:pt idx="3204">
                        <c:v>5.1539999999999999</c:v>
                      </c:pt>
                      <c:pt idx="3205">
                        <c:v>5.1790000000000003</c:v>
                      </c:pt>
                      <c:pt idx="3206">
                        <c:v>5.2050000000000001</c:v>
                      </c:pt>
                      <c:pt idx="3207">
                        <c:v>5.2050000000000001</c:v>
                      </c:pt>
                      <c:pt idx="3208">
                        <c:v>5.2309999999999999</c:v>
                      </c:pt>
                      <c:pt idx="3209">
                        <c:v>5.2309999999999999</c:v>
                      </c:pt>
                      <c:pt idx="3210">
                        <c:v>5.2050000000000001</c:v>
                      </c:pt>
                      <c:pt idx="3211">
                        <c:v>5.2309999999999999</c:v>
                      </c:pt>
                      <c:pt idx="3212">
                        <c:v>5.2309999999999999</c:v>
                      </c:pt>
                      <c:pt idx="3213">
                        <c:v>5.2569999999999997</c:v>
                      </c:pt>
                      <c:pt idx="3214">
                        <c:v>5.282</c:v>
                      </c:pt>
                      <c:pt idx="3215">
                        <c:v>5.3079999999999998</c:v>
                      </c:pt>
                      <c:pt idx="3216">
                        <c:v>5.3079999999999998</c:v>
                      </c:pt>
                      <c:pt idx="3217">
                        <c:v>5.3079999999999998</c:v>
                      </c:pt>
                      <c:pt idx="3218">
                        <c:v>5.3079999999999998</c:v>
                      </c:pt>
                      <c:pt idx="3219">
                        <c:v>5.3079999999999998</c:v>
                      </c:pt>
                      <c:pt idx="3220">
                        <c:v>5.282</c:v>
                      </c:pt>
                      <c:pt idx="3221">
                        <c:v>5.3079999999999998</c:v>
                      </c:pt>
                      <c:pt idx="3222">
                        <c:v>5.3339999999999996</c:v>
                      </c:pt>
                      <c:pt idx="3223">
                        <c:v>5.3079999999999998</c:v>
                      </c:pt>
                      <c:pt idx="3224">
                        <c:v>5.3339999999999996</c:v>
                      </c:pt>
                      <c:pt idx="3225">
                        <c:v>5.3339999999999996</c:v>
                      </c:pt>
                      <c:pt idx="3226">
                        <c:v>5.3079999999999998</c:v>
                      </c:pt>
                      <c:pt idx="3227">
                        <c:v>5.3339999999999996</c:v>
                      </c:pt>
                      <c:pt idx="3228">
                        <c:v>5.3339999999999996</c:v>
                      </c:pt>
                      <c:pt idx="3229">
                        <c:v>5.3079999999999998</c:v>
                      </c:pt>
                      <c:pt idx="3230">
                        <c:v>5.3079999999999998</c:v>
                      </c:pt>
                      <c:pt idx="3231">
                        <c:v>5.36</c:v>
                      </c:pt>
                      <c:pt idx="3232">
                        <c:v>5.3339999999999996</c:v>
                      </c:pt>
                      <c:pt idx="3233">
                        <c:v>5.3339999999999996</c:v>
                      </c:pt>
                      <c:pt idx="3234">
                        <c:v>5.3079999999999998</c:v>
                      </c:pt>
                      <c:pt idx="3235">
                        <c:v>5.3079999999999998</c:v>
                      </c:pt>
                      <c:pt idx="3236">
                        <c:v>5.2569999999999997</c:v>
                      </c:pt>
                      <c:pt idx="3237">
                        <c:v>5.2050000000000001</c:v>
                      </c:pt>
                      <c:pt idx="3238">
                        <c:v>5.1280000000000001</c:v>
                      </c:pt>
                      <c:pt idx="3239">
                        <c:v>5.1280000000000001</c:v>
                      </c:pt>
                      <c:pt idx="3240">
                        <c:v>5.0759999999999996</c:v>
                      </c:pt>
                      <c:pt idx="3241">
                        <c:v>5.0759999999999996</c:v>
                      </c:pt>
                      <c:pt idx="3242">
                        <c:v>5.05</c:v>
                      </c:pt>
                      <c:pt idx="3243">
                        <c:v>5.05</c:v>
                      </c:pt>
                      <c:pt idx="3244">
                        <c:v>5.05</c:v>
                      </c:pt>
                      <c:pt idx="3245">
                        <c:v>5.05</c:v>
                      </c:pt>
                      <c:pt idx="3246">
                        <c:v>5.05</c:v>
                      </c:pt>
                      <c:pt idx="3247">
                        <c:v>5.024</c:v>
                      </c:pt>
                      <c:pt idx="3248">
                        <c:v>5.1020000000000003</c:v>
                      </c:pt>
                      <c:pt idx="3249">
                        <c:v>5.1020000000000003</c:v>
                      </c:pt>
                      <c:pt idx="3250">
                        <c:v>5.1020000000000003</c:v>
                      </c:pt>
                      <c:pt idx="3251">
                        <c:v>5.1280000000000001</c:v>
                      </c:pt>
                      <c:pt idx="3252">
                        <c:v>5.1539999999999999</c:v>
                      </c:pt>
                      <c:pt idx="3253">
                        <c:v>5.1539999999999999</c:v>
                      </c:pt>
                      <c:pt idx="3254">
                        <c:v>5.1539999999999999</c:v>
                      </c:pt>
                      <c:pt idx="3255">
                        <c:v>5.1539999999999999</c:v>
                      </c:pt>
                      <c:pt idx="3256">
                        <c:v>5.1280000000000001</c:v>
                      </c:pt>
                      <c:pt idx="3257">
                        <c:v>5.1280000000000001</c:v>
                      </c:pt>
                      <c:pt idx="3258">
                        <c:v>5.1280000000000001</c:v>
                      </c:pt>
                      <c:pt idx="3259">
                        <c:v>5.1020000000000003</c:v>
                      </c:pt>
                      <c:pt idx="3260">
                        <c:v>5.1020000000000003</c:v>
                      </c:pt>
                      <c:pt idx="3261">
                        <c:v>5.1020000000000003</c:v>
                      </c:pt>
                      <c:pt idx="3262">
                        <c:v>5.0759999999999996</c:v>
                      </c:pt>
                      <c:pt idx="3263">
                        <c:v>5.1020000000000003</c:v>
                      </c:pt>
                      <c:pt idx="3264">
                        <c:v>5.1020000000000003</c:v>
                      </c:pt>
                      <c:pt idx="3265">
                        <c:v>5.1020000000000003</c:v>
                      </c:pt>
                      <c:pt idx="3266">
                        <c:v>5.1020000000000003</c:v>
                      </c:pt>
                      <c:pt idx="3267">
                        <c:v>5.0759999999999996</c:v>
                      </c:pt>
                      <c:pt idx="3268">
                        <c:v>5.05</c:v>
                      </c:pt>
                      <c:pt idx="3269">
                        <c:v>5.05</c:v>
                      </c:pt>
                      <c:pt idx="3270">
                        <c:v>5.0759999999999996</c:v>
                      </c:pt>
                      <c:pt idx="3271">
                        <c:v>5.0759999999999996</c:v>
                      </c:pt>
                      <c:pt idx="3272">
                        <c:v>5.0759999999999996</c:v>
                      </c:pt>
                      <c:pt idx="3273">
                        <c:v>5.1020000000000003</c:v>
                      </c:pt>
                      <c:pt idx="3274">
                        <c:v>5.1020000000000003</c:v>
                      </c:pt>
                      <c:pt idx="3275">
                        <c:v>5.1280000000000001</c:v>
                      </c:pt>
                      <c:pt idx="3276">
                        <c:v>5.1020000000000003</c:v>
                      </c:pt>
                      <c:pt idx="3277">
                        <c:v>5.1020000000000003</c:v>
                      </c:pt>
                      <c:pt idx="3278">
                        <c:v>5.1280000000000001</c:v>
                      </c:pt>
                      <c:pt idx="3279">
                        <c:v>5.1280000000000001</c:v>
                      </c:pt>
                      <c:pt idx="3280">
                        <c:v>5.1539999999999999</c:v>
                      </c:pt>
                      <c:pt idx="3281">
                        <c:v>5.1539999999999999</c:v>
                      </c:pt>
                      <c:pt idx="3282">
                        <c:v>5.1539999999999999</c:v>
                      </c:pt>
                      <c:pt idx="3283">
                        <c:v>5.1539999999999999</c:v>
                      </c:pt>
                      <c:pt idx="3284">
                        <c:v>5.1539999999999999</c:v>
                      </c:pt>
                      <c:pt idx="3285">
                        <c:v>5.1539999999999999</c:v>
                      </c:pt>
                      <c:pt idx="3286">
                        <c:v>5.1539999999999999</c:v>
                      </c:pt>
                      <c:pt idx="3287">
                        <c:v>5.1539999999999999</c:v>
                      </c:pt>
                      <c:pt idx="3288">
                        <c:v>5.1539999999999999</c:v>
                      </c:pt>
                      <c:pt idx="3289">
                        <c:v>5.1280000000000001</c:v>
                      </c:pt>
                      <c:pt idx="3290">
                        <c:v>5.1020000000000003</c:v>
                      </c:pt>
                      <c:pt idx="3291">
                        <c:v>5.1020000000000003</c:v>
                      </c:pt>
                      <c:pt idx="3292">
                        <c:v>5.1020000000000003</c:v>
                      </c:pt>
                      <c:pt idx="3293">
                        <c:v>5.1020000000000003</c:v>
                      </c:pt>
                      <c:pt idx="3294">
                        <c:v>5.1020000000000003</c:v>
                      </c:pt>
                      <c:pt idx="3295">
                        <c:v>5.0759999999999996</c:v>
                      </c:pt>
                      <c:pt idx="3296">
                        <c:v>5.0759999999999996</c:v>
                      </c:pt>
                      <c:pt idx="3297">
                        <c:v>5.05</c:v>
                      </c:pt>
                      <c:pt idx="3298">
                        <c:v>5.05</c:v>
                      </c:pt>
                      <c:pt idx="3299">
                        <c:v>5.024</c:v>
                      </c:pt>
                      <c:pt idx="3300">
                        <c:v>5.024</c:v>
                      </c:pt>
                      <c:pt idx="3301">
                        <c:v>5.024</c:v>
                      </c:pt>
                      <c:pt idx="3302">
                        <c:v>4.9989999999999997</c:v>
                      </c:pt>
                      <c:pt idx="3303">
                        <c:v>5.024</c:v>
                      </c:pt>
                      <c:pt idx="3304">
                        <c:v>4.9989999999999997</c:v>
                      </c:pt>
                      <c:pt idx="3305">
                        <c:v>4.9989999999999997</c:v>
                      </c:pt>
                      <c:pt idx="3306">
                        <c:v>4.9729999999999999</c:v>
                      </c:pt>
                      <c:pt idx="3307">
                        <c:v>4.9729999999999999</c:v>
                      </c:pt>
                      <c:pt idx="3308">
                        <c:v>4.9470000000000001</c:v>
                      </c:pt>
                      <c:pt idx="3309">
                        <c:v>4.9470000000000001</c:v>
                      </c:pt>
                      <c:pt idx="3310">
                        <c:v>4.9470000000000001</c:v>
                      </c:pt>
                      <c:pt idx="3311">
                        <c:v>4.9470000000000001</c:v>
                      </c:pt>
                      <c:pt idx="3312">
                        <c:v>4.9470000000000001</c:v>
                      </c:pt>
                      <c:pt idx="3313">
                        <c:v>4.9470000000000001</c:v>
                      </c:pt>
                      <c:pt idx="3314">
                        <c:v>4.9470000000000001</c:v>
                      </c:pt>
                      <c:pt idx="3315">
                        <c:v>4.9470000000000001</c:v>
                      </c:pt>
                      <c:pt idx="3316">
                        <c:v>4.9210000000000003</c:v>
                      </c:pt>
                      <c:pt idx="3317">
                        <c:v>4.9210000000000003</c:v>
                      </c:pt>
                      <c:pt idx="3318">
                        <c:v>4.9470000000000001</c:v>
                      </c:pt>
                      <c:pt idx="3319">
                        <c:v>4.9470000000000001</c:v>
                      </c:pt>
                      <c:pt idx="3320">
                        <c:v>4.9470000000000001</c:v>
                      </c:pt>
                      <c:pt idx="3321">
                        <c:v>4.9470000000000001</c:v>
                      </c:pt>
                      <c:pt idx="3322">
                        <c:v>4.9470000000000001</c:v>
                      </c:pt>
                      <c:pt idx="3323">
                        <c:v>4.9470000000000001</c:v>
                      </c:pt>
                      <c:pt idx="3324">
                        <c:v>4.9470000000000001</c:v>
                      </c:pt>
                      <c:pt idx="3325">
                        <c:v>4.9470000000000001</c:v>
                      </c:pt>
                      <c:pt idx="3326">
                        <c:v>4.9470000000000001</c:v>
                      </c:pt>
                      <c:pt idx="3327">
                        <c:v>4.9729999999999999</c:v>
                      </c:pt>
                      <c:pt idx="3328">
                        <c:v>4.9470000000000001</c:v>
                      </c:pt>
                      <c:pt idx="3329">
                        <c:v>4.9729999999999999</c:v>
                      </c:pt>
                      <c:pt idx="3330">
                        <c:v>4.9729999999999999</c:v>
                      </c:pt>
                      <c:pt idx="3331">
                        <c:v>4.9989999999999997</c:v>
                      </c:pt>
                      <c:pt idx="3332">
                        <c:v>4.9989999999999997</c:v>
                      </c:pt>
                      <c:pt idx="3333">
                        <c:v>4.9989999999999997</c:v>
                      </c:pt>
                      <c:pt idx="3334">
                        <c:v>4.9989999999999997</c:v>
                      </c:pt>
                      <c:pt idx="3335">
                        <c:v>4.9989999999999997</c:v>
                      </c:pt>
                      <c:pt idx="3336">
                        <c:v>4.9989999999999997</c:v>
                      </c:pt>
                      <c:pt idx="3337">
                        <c:v>5.024</c:v>
                      </c:pt>
                      <c:pt idx="3338">
                        <c:v>4.9989999999999997</c:v>
                      </c:pt>
                      <c:pt idx="3339">
                        <c:v>5.024</c:v>
                      </c:pt>
                      <c:pt idx="3340">
                        <c:v>5.05</c:v>
                      </c:pt>
                      <c:pt idx="3341">
                        <c:v>5.024</c:v>
                      </c:pt>
                      <c:pt idx="3342">
                        <c:v>5.05</c:v>
                      </c:pt>
                      <c:pt idx="3343">
                        <c:v>5.05</c:v>
                      </c:pt>
                      <c:pt idx="3344">
                        <c:v>5.05</c:v>
                      </c:pt>
                      <c:pt idx="3345">
                        <c:v>5.05</c:v>
                      </c:pt>
                      <c:pt idx="3346">
                        <c:v>5.05</c:v>
                      </c:pt>
                      <c:pt idx="3347">
                        <c:v>5.05</c:v>
                      </c:pt>
                      <c:pt idx="3348">
                        <c:v>5.05</c:v>
                      </c:pt>
                      <c:pt idx="3349">
                        <c:v>5.05</c:v>
                      </c:pt>
                      <c:pt idx="3350">
                        <c:v>5.05</c:v>
                      </c:pt>
                      <c:pt idx="3351">
                        <c:v>5.024</c:v>
                      </c:pt>
                      <c:pt idx="3352">
                        <c:v>5.024</c:v>
                      </c:pt>
                      <c:pt idx="3353">
                        <c:v>5.05</c:v>
                      </c:pt>
                      <c:pt idx="3354">
                        <c:v>5.024</c:v>
                      </c:pt>
                      <c:pt idx="3355">
                        <c:v>5.024</c:v>
                      </c:pt>
                      <c:pt idx="3356">
                        <c:v>5.05</c:v>
                      </c:pt>
                      <c:pt idx="3357">
                        <c:v>5.024</c:v>
                      </c:pt>
                      <c:pt idx="3358">
                        <c:v>5.05</c:v>
                      </c:pt>
                      <c:pt idx="3359">
                        <c:v>5.024</c:v>
                      </c:pt>
                      <c:pt idx="3360">
                        <c:v>5.024</c:v>
                      </c:pt>
                      <c:pt idx="3361">
                        <c:v>5.024</c:v>
                      </c:pt>
                      <c:pt idx="3362">
                        <c:v>5.024</c:v>
                      </c:pt>
                      <c:pt idx="3363">
                        <c:v>5.05</c:v>
                      </c:pt>
                      <c:pt idx="3364">
                        <c:v>5.024</c:v>
                      </c:pt>
                      <c:pt idx="3365">
                        <c:v>5.05</c:v>
                      </c:pt>
                      <c:pt idx="3366">
                        <c:v>5.05</c:v>
                      </c:pt>
                      <c:pt idx="3367">
                        <c:v>5.024</c:v>
                      </c:pt>
                      <c:pt idx="3368">
                        <c:v>5.0759999999999996</c:v>
                      </c:pt>
                      <c:pt idx="3369">
                        <c:v>5.0759999999999996</c:v>
                      </c:pt>
                      <c:pt idx="3370">
                        <c:v>5.0759999999999996</c:v>
                      </c:pt>
                      <c:pt idx="3371">
                        <c:v>5.0759999999999996</c:v>
                      </c:pt>
                      <c:pt idx="3372">
                        <c:v>5.0759999999999996</c:v>
                      </c:pt>
                      <c:pt idx="3373">
                        <c:v>5.1020000000000003</c:v>
                      </c:pt>
                      <c:pt idx="3374">
                        <c:v>5.1020000000000003</c:v>
                      </c:pt>
                      <c:pt idx="3375">
                        <c:v>5.0759999999999996</c:v>
                      </c:pt>
                      <c:pt idx="3376">
                        <c:v>5.0759999999999996</c:v>
                      </c:pt>
                      <c:pt idx="3377">
                        <c:v>5.0759999999999996</c:v>
                      </c:pt>
                      <c:pt idx="3378">
                        <c:v>5.1020000000000003</c:v>
                      </c:pt>
                      <c:pt idx="3379">
                        <c:v>5.1020000000000003</c:v>
                      </c:pt>
                      <c:pt idx="3380">
                        <c:v>5.1020000000000003</c:v>
                      </c:pt>
                      <c:pt idx="3381">
                        <c:v>5.1020000000000003</c:v>
                      </c:pt>
                      <c:pt idx="3382">
                        <c:v>5.1020000000000003</c:v>
                      </c:pt>
                      <c:pt idx="3383">
                        <c:v>5.1020000000000003</c:v>
                      </c:pt>
                      <c:pt idx="3384">
                        <c:v>5.1020000000000003</c:v>
                      </c:pt>
                      <c:pt idx="3385">
                        <c:v>5.1020000000000003</c:v>
                      </c:pt>
                      <c:pt idx="3386">
                        <c:v>5.1020000000000003</c:v>
                      </c:pt>
                      <c:pt idx="3387">
                        <c:v>5.1280000000000001</c:v>
                      </c:pt>
                      <c:pt idx="3388">
                        <c:v>5.1539999999999999</c:v>
                      </c:pt>
                      <c:pt idx="3389">
                        <c:v>5.1280000000000001</c:v>
                      </c:pt>
                      <c:pt idx="3390">
                        <c:v>5.1539999999999999</c:v>
                      </c:pt>
                      <c:pt idx="3391">
                        <c:v>5.1539999999999999</c:v>
                      </c:pt>
                      <c:pt idx="3392">
                        <c:v>5.1539999999999999</c:v>
                      </c:pt>
                      <c:pt idx="3393">
                        <c:v>5.1539999999999999</c:v>
                      </c:pt>
                      <c:pt idx="3394">
                        <c:v>5.1539999999999999</c:v>
                      </c:pt>
                      <c:pt idx="3395">
                        <c:v>5.1539999999999999</c:v>
                      </c:pt>
                      <c:pt idx="3396">
                        <c:v>5.1790000000000003</c:v>
                      </c:pt>
                      <c:pt idx="3397">
                        <c:v>5.1790000000000003</c:v>
                      </c:pt>
                      <c:pt idx="3398">
                        <c:v>5.1790000000000003</c:v>
                      </c:pt>
                      <c:pt idx="3399">
                        <c:v>5.2050000000000001</c:v>
                      </c:pt>
                      <c:pt idx="3400">
                        <c:v>5.2050000000000001</c:v>
                      </c:pt>
                      <c:pt idx="3401">
                        <c:v>5.2050000000000001</c:v>
                      </c:pt>
                      <c:pt idx="3402">
                        <c:v>5.2050000000000001</c:v>
                      </c:pt>
                      <c:pt idx="3403">
                        <c:v>5.2050000000000001</c:v>
                      </c:pt>
                      <c:pt idx="3404">
                        <c:v>5.2050000000000001</c:v>
                      </c:pt>
                      <c:pt idx="3405">
                        <c:v>5.2050000000000001</c:v>
                      </c:pt>
                      <c:pt idx="3406">
                        <c:v>5.2050000000000001</c:v>
                      </c:pt>
                      <c:pt idx="3407">
                        <c:v>5.2050000000000001</c:v>
                      </c:pt>
                      <c:pt idx="3408">
                        <c:v>5.2050000000000001</c:v>
                      </c:pt>
                      <c:pt idx="3409">
                        <c:v>5.2050000000000001</c:v>
                      </c:pt>
                      <c:pt idx="3410">
                        <c:v>5.2050000000000001</c:v>
                      </c:pt>
                      <c:pt idx="3411">
                        <c:v>5.2569999999999997</c:v>
                      </c:pt>
                      <c:pt idx="3412">
                        <c:v>5.2569999999999997</c:v>
                      </c:pt>
                      <c:pt idx="3413">
                        <c:v>5.2569999999999997</c:v>
                      </c:pt>
                      <c:pt idx="3414">
                        <c:v>5.2569999999999997</c:v>
                      </c:pt>
                      <c:pt idx="3415">
                        <c:v>5.2569999999999997</c:v>
                      </c:pt>
                      <c:pt idx="3416">
                        <c:v>5.2569999999999997</c:v>
                      </c:pt>
                      <c:pt idx="3417">
                        <c:v>5.282</c:v>
                      </c:pt>
                      <c:pt idx="3418">
                        <c:v>5.3079999999999998</c:v>
                      </c:pt>
                      <c:pt idx="3419">
                        <c:v>5.3079999999999998</c:v>
                      </c:pt>
                      <c:pt idx="3420">
                        <c:v>5.3079999999999998</c:v>
                      </c:pt>
                      <c:pt idx="3421">
                        <c:v>5.3079999999999998</c:v>
                      </c:pt>
                      <c:pt idx="3422">
                        <c:v>5.3079999999999998</c:v>
                      </c:pt>
                      <c:pt idx="3423">
                        <c:v>5.3339999999999996</c:v>
                      </c:pt>
                      <c:pt idx="3424">
                        <c:v>5.3339999999999996</c:v>
                      </c:pt>
                      <c:pt idx="3425">
                        <c:v>5.3339999999999996</c:v>
                      </c:pt>
                      <c:pt idx="3426">
                        <c:v>5.3339999999999996</c:v>
                      </c:pt>
                      <c:pt idx="3427">
                        <c:v>5.36</c:v>
                      </c:pt>
                      <c:pt idx="3428">
                        <c:v>5.36</c:v>
                      </c:pt>
                      <c:pt idx="3429">
                        <c:v>5.36</c:v>
                      </c:pt>
                      <c:pt idx="3430">
                        <c:v>5.36</c:v>
                      </c:pt>
                      <c:pt idx="3431">
                        <c:v>5.3849999999999998</c:v>
                      </c:pt>
                      <c:pt idx="3432">
                        <c:v>5.36</c:v>
                      </c:pt>
                      <c:pt idx="3433">
                        <c:v>5.3849999999999998</c:v>
                      </c:pt>
                      <c:pt idx="3434">
                        <c:v>5.3849999999999998</c:v>
                      </c:pt>
                      <c:pt idx="3435">
                        <c:v>5.3849999999999998</c:v>
                      </c:pt>
                      <c:pt idx="3436">
                        <c:v>5.3849999999999998</c:v>
                      </c:pt>
                      <c:pt idx="3437">
                        <c:v>5.3849999999999998</c:v>
                      </c:pt>
                      <c:pt idx="3438">
                        <c:v>5.3849999999999998</c:v>
                      </c:pt>
                      <c:pt idx="3439">
                        <c:v>5.4109999999999996</c:v>
                      </c:pt>
                      <c:pt idx="3440">
                        <c:v>5.4109999999999996</c:v>
                      </c:pt>
                      <c:pt idx="3441">
                        <c:v>5.4109999999999996</c:v>
                      </c:pt>
                      <c:pt idx="3442">
                        <c:v>5.4370000000000003</c:v>
                      </c:pt>
                      <c:pt idx="3443">
                        <c:v>5.4370000000000003</c:v>
                      </c:pt>
                      <c:pt idx="3444">
                        <c:v>5.4370000000000003</c:v>
                      </c:pt>
                      <c:pt idx="3445">
                        <c:v>5.4370000000000003</c:v>
                      </c:pt>
                      <c:pt idx="3446">
                        <c:v>5.4370000000000003</c:v>
                      </c:pt>
                      <c:pt idx="3447">
                        <c:v>5.4619999999999997</c:v>
                      </c:pt>
                      <c:pt idx="3448">
                        <c:v>5.4619999999999997</c:v>
                      </c:pt>
                      <c:pt idx="3449">
                        <c:v>5.4880000000000004</c:v>
                      </c:pt>
                      <c:pt idx="3450">
                        <c:v>5.4880000000000004</c:v>
                      </c:pt>
                      <c:pt idx="3451">
                        <c:v>5.5140000000000002</c:v>
                      </c:pt>
                      <c:pt idx="3452">
                        <c:v>5.5140000000000002</c:v>
                      </c:pt>
                      <c:pt idx="3453">
                        <c:v>5.5140000000000002</c:v>
                      </c:pt>
                      <c:pt idx="3454">
                        <c:v>5.5389999999999997</c:v>
                      </c:pt>
                      <c:pt idx="3455">
                        <c:v>5.5650000000000004</c:v>
                      </c:pt>
                      <c:pt idx="3456">
                        <c:v>5.5389999999999997</c:v>
                      </c:pt>
                      <c:pt idx="3457">
                        <c:v>5.5389999999999997</c:v>
                      </c:pt>
                      <c:pt idx="3458">
                        <c:v>5.5389999999999997</c:v>
                      </c:pt>
                      <c:pt idx="3459">
                        <c:v>5.5389999999999997</c:v>
                      </c:pt>
                      <c:pt idx="3460">
                        <c:v>5.5650000000000004</c:v>
                      </c:pt>
                      <c:pt idx="3461">
                        <c:v>5.5650000000000004</c:v>
                      </c:pt>
                      <c:pt idx="3462">
                        <c:v>5.5650000000000004</c:v>
                      </c:pt>
                      <c:pt idx="3463">
                        <c:v>5.5910000000000002</c:v>
                      </c:pt>
                      <c:pt idx="3464">
                        <c:v>5.6159999999999997</c:v>
                      </c:pt>
                      <c:pt idx="3465">
                        <c:v>5.6159999999999997</c:v>
                      </c:pt>
                      <c:pt idx="3466">
                        <c:v>5.6159999999999997</c:v>
                      </c:pt>
                      <c:pt idx="3467">
                        <c:v>5.6420000000000003</c:v>
                      </c:pt>
                      <c:pt idx="3468">
                        <c:v>5.6680000000000001</c:v>
                      </c:pt>
                      <c:pt idx="3469">
                        <c:v>5.6680000000000001</c:v>
                      </c:pt>
                      <c:pt idx="3470">
                        <c:v>5.6680000000000001</c:v>
                      </c:pt>
                      <c:pt idx="3471">
                        <c:v>5.6680000000000001</c:v>
                      </c:pt>
                      <c:pt idx="3472">
                        <c:v>5.6680000000000001</c:v>
                      </c:pt>
                      <c:pt idx="3473">
                        <c:v>5.6680000000000001</c:v>
                      </c:pt>
                      <c:pt idx="3474">
                        <c:v>5.6680000000000001</c:v>
                      </c:pt>
                      <c:pt idx="3475">
                        <c:v>5.6929999999999996</c:v>
                      </c:pt>
                      <c:pt idx="3476">
                        <c:v>5.7190000000000003</c:v>
                      </c:pt>
                      <c:pt idx="3477">
                        <c:v>5.7190000000000003</c:v>
                      </c:pt>
                      <c:pt idx="3478">
                        <c:v>5.7190000000000003</c:v>
                      </c:pt>
                      <c:pt idx="3479">
                        <c:v>5.7190000000000003</c:v>
                      </c:pt>
                      <c:pt idx="3480">
                        <c:v>5.7190000000000003</c:v>
                      </c:pt>
                      <c:pt idx="3481">
                        <c:v>5.7190000000000003</c:v>
                      </c:pt>
                      <c:pt idx="3482">
                        <c:v>5.7190000000000003</c:v>
                      </c:pt>
                      <c:pt idx="3483">
                        <c:v>5.7450000000000001</c:v>
                      </c:pt>
                      <c:pt idx="3484">
                        <c:v>5.7190000000000003</c:v>
                      </c:pt>
                      <c:pt idx="3485">
                        <c:v>5.7190000000000003</c:v>
                      </c:pt>
                      <c:pt idx="3486">
                        <c:v>5.7190000000000003</c:v>
                      </c:pt>
                      <c:pt idx="3487">
                        <c:v>5.7450000000000001</c:v>
                      </c:pt>
                      <c:pt idx="3488">
                        <c:v>5.7450000000000001</c:v>
                      </c:pt>
                      <c:pt idx="3489">
                        <c:v>5.7450000000000001</c:v>
                      </c:pt>
                      <c:pt idx="3490">
                        <c:v>5.7450000000000001</c:v>
                      </c:pt>
                      <c:pt idx="3491">
                        <c:v>5.7190000000000003</c:v>
                      </c:pt>
                      <c:pt idx="3492">
                        <c:v>5.7450000000000001</c:v>
                      </c:pt>
                      <c:pt idx="3493">
                        <c:v>5.77</c:v>
                      </c:pt>
                      <c:pt idx="3494">
                        <c:v>5.77</c:v>
                      </c:pt>
                      <c:pt idx="3495">
                        <c:v>5.77</c:v>
                      </c:pt>
                      <c:pt idx="3496">
                        <c:v>5.7450000000000001</c:v>
                      </c:pt>
                      <c:pt idx="3497">
                        <c:v>5.7960000000000003</c:v>
                      </c:pt>
                      <c:pt idx="3498">
                        <c:v>5.77</c:v>
                      </c:pt>
                      <c:pt idx="3499">
                        <c:v>5.77</c:v>
                      </c:pt>
                      <c:pt idx="3500">
                        <c:v>5.77</c:v>
                      </c:pt>
                      <c:pt idx="3501">
                        <c:v>5.77</c:v>
                      </c:pt>
                      <c:pt idx="3502">
                        <c:v>5.7960000000000003</c:v>
                      </c:pt>
                      <c:pt idx="3503">
                        <c:v>5.7960000000000003</c:v>
                      </c:pt>
                      <c:pt idx="3504">
                        <c:v>5.7960000000000003</c:v>
                      </c:pt>
                      <c:pt idx="3505">
                        <c:v>5.7960000000000003</c:v>
                      </c:pt>
                      <c:pt idx="3506">
                        <c:v>5.7960000000000003</c:v>
                      </c:pt>
                      <c:pt idx="3507">
                        <c:v>5.7960000000000003</c:v>
                      </c:pt>
                      <c:pt idx="3508">
                        <c:v>5.7960000000000003</c:v>
                      </c:pt>
                      <c:pt idx="3509">
                        <c:v>5.7960000000000003</c:v>
                      </c:pt>
                      <c:pt idx="3510">
                        <c:v>5.7960000000000003</c:v>
                      </c:pt>
                      <c:pt idx="3511">
                        <c:v>5.8209999999999997</c:v>
                      </c:pt>
                      <c:pt idx="3512">
                        <c:v>5.7960000000000003</c:v>
                      </c:pt>
                      <c:pt idx="3513">
                        <c:v>5.8209999999999997</c:v>
                      </c:pt>
                      <c:pt idx="3514">
                        <c:v>5.8209999999999997</c:v>
                      </c:pt>
                      <c:pt idx="3515">
                        <c:v>5.7960000000000003</c:v>
                      </c:pt>
                      <c:pt idx="3516">
                        <c:v>5.7960000000000003</c:v>
                      </c:pt>
                      <c:pt idx="3517">
                        <c:v>5.7960000000000003</c:v>
                      </c:pt>
                      <c:pt idx="3518">
                        <c:v>5.8209999999999997</c:v>
                      </c:pt>
                      <c:pt idx="3519">
                        <c:v>5.8209999999999997</c:v>
                      </c:pt>
                      <c:pt idx="3520">
                        <c:v>5.7960000000000003</c:v>
                      </c:pt>
                      <c:pt idx="3521">
                        <c:v>5.8209999999999997</c:v>
                      </c:pt>
                      <c:pt idx="3522">
                        <c:v>5.8209999999999997</c:v>
                      </c:pt>
                      <c:pt idx="3523">
                        <c:v>5.8209999999999997</c:v>
                      </c:pt>
                      <c:pt idx="3524">
                        <c:v>5.8470000000000004</c:v>
                      </c:pt>
                      <c:pt idx="3525">
                        <c:v>5.8470000000000004</c:v>
                      </c:pt>
                      <c:pt idx="3526">
                        <c:v>5.8470000000000004</c:v>
                      </c:pt>
                      <c:pt idx="3527">
                        <c:v>5.8470000000000004</c:v>
                      </c:pt>
                      <c:pt idx="3528">
                        <c:v>5.8470000000000004</c:v>
                      </c:pt>
                      <c:pt idx="3529">
                        <c:v>5.8470000000000004</c:v>
                      </c:pt>
                      <c:pt idx="3530">
                        <c:v>5.8470000000000004</c:v>
                      </c:pt>
                      <c:pt idx="3531">
                        <c:v>5.8470000000000004</c:v>
                      </c:pt>
                      <c:pt idx="3532">
                        <c:v>5.8209999999999997</c:v>
                      </c:pt>
                      <c:pt idx="3533">
                        <c:v>5.8209999999999997</c:v>
                      </c:pt>
                      <c:pt idx="3534">
                        <c:v>5.8470000000000004</c:v>
                      </c:pt>
                      <c:pt idx="3535">
                        <c:v>5.8209999999999997</c:v>
                      </c:pt>
                      <c:pt idx="3536">
                        <c:v>5.8470000000000004</c:v>
                      </c:pt>
                      <c:pt idx="3537">
                        <c:v>5.8470000000000004</c:v>
                      </c:pt>
                      <c:pt idx="3538">
                        <c:v>5.8470000000000004</c:v>
                      </c:pt>
                      <c:pt idx="3539">
                        <c:v>5.8470000000000004</c:v>
                      </c:pt>
                      <c:pt idx="3540">
                        <c:v>5.8470000000000004</c:v>
                      </c:pt>
                      <c:pt idx="3541">
                        <c:v>5.8470000000000004</c:v>
                      </c:pt>
                      <c:pt idx="3542">
                        <c:v>5.8209999999999997</c:v>
                      </c:pt>
                      <c:pt idx="3543">
                        <c:v>5.8209999999999997</c:v>
                      </c:pt>
                      <c:pt idx="3544">
                        <c:v>5.8209999999999997</c:v>
                      </c:pt>
                      <c:pt idx="3545">
                        <c:v>5.8209999999999997</c:v>
                      </c:pt>
                      <c:pt idx="3546">
                        <c:v>5.8209999999999997</c:v>
                      </c:pt>
                      <c:pt idx="3547">
                        <c:v>5.7960000000000003</c:v>
                      </c:pt>
                      <c:pt idx="3548">
                        <c:v>5.7960000000000003</c:v>
                      </c:pt>
                      <c:pt idx="3549">
                        <c:v>5.77</c:v>
                      </c:pt>
                      <c:pt idx="3550">
                        <c:v>5.77</c:v>
                      </c:pt>
                      <c:pt idx="3551">
                        <c:v>5.77</c:v>
                      </c:pt>
                      <c:pt idx="3552">
                        <c:v>5.77</c:v>
                      </c:pt>
                      <c:pt idx="3553">
                        <c:v>5.77</c:v>
                      </c:pt>
                      <c:pt idx="3554">
                        <c:v>5.77</c:v>
                      </c:pt>
                      <c:pt idx="3555">
                        <c:v>5.77</c:v>
                      </c:pt>
                      <c:pt idx="3556">
                        <c:v>5.77</c:v>
                      </c:pt>
                      <c:pt idx="3557">
                        <c:v>5.77</c:v>
                      </c:pt>
                      <c:pt idx="3558">
                        <c:v>5.77</c:v>
                      </c:pt>
                      <c:pt idx="3559">
                        <c:v>5.77</c:v>
                      </c:pt>
                      <c:pt idx="3560">
                        <c:v>5.77</c:v>
                      </c:pt>
                      <c:pt idx="3561">
                        <c:v>5.77</c:v>
                      </c:pt>
                      <c:pt idx="3562">
                        <c:v>5.7450000000000001</c:v>
                      </c:pt>
                      <c:pt idx="3563">
                        <c:v>5.7450000000000001</c:v>
                      </c:pt>
                      <c:pt idx="3564">
                        <c:v>5.7450000000000001</c:v>
                      </c:pt>
                      <c:pt idx="3565">
                        <c:v>5.7450000000000001</c:v>
                      </c:pt>
                      <c:pt idx="3566">
                        <c:v>5.7450000000000001</c:v>
                      </c:pt>
                      <c:pt idx="3567">
                        <c:v>5.7190000000000003</c:v>
                      </c:pt>
                      <c:pt idx="3568">
                        <c:v>5.7190000000000003</c:v>
                      </c:pt>
                      <c:pt idx="3569">
                        <c:v>5.7190000000000003</c:v>
                      </c:pt>
                      <c:pt idx="3570">
                        <c:v>5.7190000000000003</c:v>
                      </c:pt>
                      <c:pt idx="3571">
                        <c:v>5.6929999999999996</c:v>
                      </c:pt>
                      <c:pt idx="3572">
                        <c:v>5.7190000000000003</c:v>
                      </c:pt>
                      <c:pt idx="3573">
                        <c:v>5.6929999999999996</c:v>
                      </c:pt>
                      <c:pt idx="3574">
                        <c:v>5.6680000000000001</c:v>
                      </c:pt>
                      <c:pt idx="3575">
                        <c:v>5.6680000000000001</c:v>
                      </c:pt>
                      <c:pt idx="3576">
                        <c:v>5.6680000000000001</c:v>
                      </c:pt>
                      <c:pt idx="3577">
                        <c:v>5.6420000000000003</c:v>
                      </c:pt>
                      <c:pt idx="3578">
                        <c:v>5.6420000000000003</c:v>
                      </c:pt>
                      <c:pt idx="3579">
                        <c:v>5.6159999999999997</c:v>
                      </c:pt>
                      <c:pt idx="3580">
                        <c:v>5.6420000000000003</c:v>
                      </c:pt>
                      <c:pt idx="3581">
                        <c:v>5.6420000000000003</c:v>
                      </c:pt>
                      <c:pt idx="3582">
                        <c:v>5.6420000000000003</c:v>
                      </c:pt>
                      <c:pt idx="3583">
                        <c:v>5.6159999999999997</c:v>
                      </c:pt>
                      <c:pt idx="3584">
                        <c:v>5.6420000000000003</c:v>
                      </c:pt>
                      <c:pt idx="3585">
                        <c:v>5.6159999999999997</c:v>
                      </c:pt>
                      <c:pt idx="3586">
                        <c:v>5.5910000000000002</c:v>
                      </c:pt>
                      <c:pt idx="3587">
                        <c:v>5.6159999999999997</c:v>
                      </c:pt>
                      <c:pt idx="3588">
                        <c:v>5.6159999999999997</c:v>
                      </c:pt>
                      <c:pt idx="3589">
                        <c:v>5.5910000000000002</c:v>
                      </c:pt>
                      <c:pt idx="3590">
                        <c:v>5.5910000000000002</c:v>
                      </c:pt>
                      <c:pt idx="3591">
                        <c:v>5.5910000000000002</c:v>
                      </c:pt>
                      <c:pt idx="3592">
                        <c:v>5.5910000000000002</c:v>
                      </c:pt>
                      <c:pt idx="3593">
                        <c:v>5.5650000000000004</c:v>
                      </c:pt>
                      <c:pt idx="3594">
                        <c:v>5.5650000000000004</c:v>
                      </c:pt>
                      <c:pt idx="3595">
                        <c:v>5.5650000000000004</c:v>
                      </c:pt>
                      <c:pt idx="3596">
                        <c:v>5.5650000000000004</c:v>
                      </c:pt>
                      <c:pt idx="3597">
                        <c:v>5.5650000000000004</c:v>
                      </c:pt>
                      <c:pt idx="3598">
                        <c:v>5.5650000000000004</c:v>
                      </c:pt>
                      <c:pt idx="3599">
                        <c:v>5.5650000000000004</c:v>
                      </c:pt>
                      <c:pt idx="3600">
                        <c:v>5.5650000000000004</c:v>
                      </c:pt>
                      <c:pt idx="3601">
                        <c:v>5.5650000000000004</c:v>
                      </c:pt>
                      <c:pt idx="3602">
                        <c:v>5.5389999999999997</c:v>
                      </c:pt>
                      <c:pt idx="3603">
                        <c:v>5.5389999999999997</c:v>
                      </c:pt>
                      <c:pt idx="3604">
                        <c:v>5.5389999999999997</c:v>
                      </c:pt>
                      <c:pt idx="3605">
                        <c:v>5.5389999999999997</c:v>
                      </c:pt>
                      <c:pt idx="3606">
                        <c:v>5.5140000000000002</c:v>
                      </c:pt>
                      <c:pt idx="3607">
                        <c:v>5.5140000000000002</c:v>
                      </c:pt>
                      <c:pt idx="3608">
                        <c:v>5.4880000000000004</c:v>
                      </c:pt>
                      <c:pt idx="3609">
                        <c:v>5.4880000000000004</c:v>
                      </c:pt>
                      <c:pt idx="3610">
                        <c:v>5.4880000000000004</c:v>
                      </c:pt>
                      <c:pt idx="3611">
                        <c:v>5.4619999999999997</c:v>
                      </c:pt>
                      <c:pt idx="3612">
                        <c:v>5.4619999999999997</c:v>
                      </c:pt>
                      <c:pt idx="3613">
                        <c:v>5.4880000000000004</c:v>
                      </c:pt>
                      <c:pt idx="3614">
                        <c:v>5.4619999999999997</c:v>
                      </c:pt>
                      <c:pt idx="3615">
                        <c:v>5.4619999999999997</c:v>
                      </c:pt>
                      <c:pt idx="3616">
                        <c:v>5.4370000000000003</c:v>
                      </c:pt>
                      <c:pt idx="3617">
                        <c:v>5.4370000000000003</c:v>
                      </c:pt>
                      <c:pt idx="3618">
                        <c:v>5.4370000000000003</c:v>
                      </c:pt>
                      <c:pt idx="3619">
                        <c:v>5.4370000000000003</c:v>
                      </c:pt>
                      <c:pt idx="3620">
                        <c:v>5.4370000000000003</c:v>
                      </c:pt>
                      <c:pt idx="3621">
                        <c:v>5.4370000000000003</c:v>
                      </c:pt>
                      <c:pt idx="3622">
                        <c:v>5.4109999999999996</c:v>
                      </c:pt>
                      <c:pt idx="3623">
                        <c:v>5.4109999999999996</c:v>
                      </c:pt>
                      <c:pt idx="3624">
                        <c:v>5.4109999999999996</c:v>
                      </c:pt>
                      <c:pt idx="3625">
                        <c:v>5.4109999999999996</c:v>
                      </c:pt>
                      <c:pt idx="3626">
                        <c:v>5.3849999999999998</c:v>
                      </c:pt>
                      <c:pt idx="3627">
                        <c:v>5.36</c:v>
                      </c:pt>
                      <c:pt idx="3628">
                        <c:v>5.3849999999999998</c:v>
                      </c:pt>
                      <c:pt idx="3629">
                        <c:v>5.3849999999999998</c:v>
                      </c:pt>
                      <c:pt idx="3630">
                        <c:v>5.36</c:v>
                      </c:pt>
                      <c:pt idx="3631">
                        <c:v>5.36</c:v>
                      </c:pt>
                      <c:pt idx="3632">
                        <c:v>5.36</c:v>
                      </c:pt>
                      <c:pt idx="3633">
                        <c:v>5.3849999999999998</c:v>
                      </c:pt>
                      <c:pt idx="3634">
                        <c:v>5.36</c:v>
                      </c:pt>
                      <c:pt idx="3635">
                        <c:v>5.36</c:v>
                      </c:pt>
                      <c:pt idx="3636">
                        <c:v>5.36</c:v>
                      </c:pt>
                      <c:pt idx="3637">
                        <c:v>5.3339999999999996</c:v>
                      </c:pt>
                      <c:pt idx="3638">
                        <c:v>5.3339999999999996</c:v>
                      </c:pt>
                      <c:pt idx="3639">
                        <c:v>5.3339999999999996</c:v>
                      </c:pt>
                      <c:pt idx="3640">
                        <c:v>5.3339999999999996</c:v>
                      </c:pt>
                      <c:pt idx="3641">
                        <c:v>5.3339999999999996</c:v>
                      </c:pt>
                      <c:pt idx="3642">
                        <c:v>5.3339999999999996</c:v>
                      </c:pt>
                      <c:pt idx="3643">
                        <c:v>5.3339999999999996</c:v>
                      </c:pt>
                      <c:pt idx="3644">
                        <c:v>5.3079999999999998</c:v>
                      </c:pt>
                      <c:pt idx="3645">
                        <c:v>5.3079999999999998</c:v>
                      </c:pt>
                      <c:pt idx="3646">
                        <c:v>5.3079999999999998</c:v>
                      </c:pt>
                      <c:pt idx="3647">
                        <c:v>5.282</c:v>
                      </c:pt>
                      <c:pt idx="3648">
                        <c:v>5.282</c:v>
                      </c:pt>
                      <c:pt idx="3649">
                        <c:v>5.282</c:v>
                      </c:pt>
                      <c:pt idx="3650">
                        <c:v>5.2569999999999997</c:v>
                      </c:pt>
                      <c:pt idx="3651">
                        <c:v>5.2569999999999997</c:v>
                      </c:pt>
                      <c:pt idx="3652">
                        <c:v>5.2309999999999999</c:v>
                      </c:pt>
                      <c:pt idx="3653">
                        <c:v>5.2050000000000001</c:v>
                      </c:pt>
                      <c:pt idx="3654">
                        <c:v>5.2050000000000001</c:v>
                      </c:pt>
                      <c:pt idx="3655">
                        <c:v>5.2050000000000001</c:v>
                      </c:pt>
                      <c:pt idx="3656">
                        <c:v>5.2050000000000001</c:v>
                      </c:pt>
                      <c:pt idx="3657">
                        <c:v>5.2050000000000001</c:v>
                      </c:pt>
                      <c:pt idx="3658">
                        <c:v>5.1790000000000003</c:v>
                      </c:pt>
                      <c:pt idx="3659">
                        <c:v>5.1790000000000003</c:v>
                      </c:pt>
                      <c:pt idx="3660">
                        <c:v>5.1790000000000003</c:v>
                      </c:pt>
                      <c:pt idx="3661">
                        <c:v>5.1790000000000003</c:v>
                      </c:pt>
                      <c:pt idx="3662">
                        <c:v>5.1539999999999999</c:v>
                      </c:pt>
                      <c:pt idx="3663">
                        <c:v>5.1539999999999999</c:v>
                      </c:pt>
                      <c:pt idx="3664">
                        <c:v>5.1280000000000001</c:v>
                      </c:pt>
                      <c:pt idx="3665">
                        <c:v>5.1280000000000001</c:v>
                      </c:pt>
                      <c:pt idx="3666">
                        <c:v>5.1280000000000001</c:v>
                      </c:pt>
                      <c:pt idx="3667">
                        <c:v>5.1280000000000001</c:v>
                      </c:pt>
                      <c:pt idx="3668">
                        <c:v>5.1020000000000003</c:v>
                      </c:pt>
                      <c:pt idx="3669">
                        <c:v>5.1020000000000003</c:v>
                      </c:pt>
                      <c:pt idx="3670">
                        <c:v>5.1020000000000003</c:v>
                      </c:pt>
                      <c:pt idx="3671">
                        <c:v>5.1020000000000003</c:v>
                      </c:pt>
                      <c:pt idx="3672">
                        <c:v>5.1020000000000003</c:v>
                      </c:pt>
                      <c:pt idx="3673">
                        <c:v>5.1020000000000003</c:v>
                      </c:pt>
                      <c:pt idx="3674">
                        <c:v>5.1020000000000003</c:v>
                      </c:pt>
                      <c:pt idx="3675">
                        <c:v>5.1020000000000003</c:v>
                      </c:pt>
                      <c:pt idx="3676">
                        <c:v>5.1020000000000003</c:v>
                      </c:pt>
                      <c:pt idx="3677">
                        <c:v>5.1020000000000003</c:v>
                      </c:pt>
                      <c:pt idx="3678">
                        <c:v>5.1020000000000003</c:v>
                      </c:pt>
                      <c:pt idx="3679">
                        <c:v>5.1020000000000003</c:v>
                      </c:pt>
                      <c:pt idx="3680">
                        <c:v>5.0759999999999996</c:v>
                      </c:pt>
                      <c:pt idx="3681">
                        <c:v>5.0759999999999996</c:v>
                      </c:pt>
                      <c:pt idx="3682">
                        <c:v>5.1020000000000003</c:v>
                      </c:pt>
                      <c:pt idx="3683">
                        <c:v>5.05</c:v>
                      </c:pt>
                      <c:pt idx="3684">
                        <c:v>5.05</c:v>
                      </c:pt>
                      <c:pt idx="3685">
                        <c:v>5.05</c:v>
                      </c:pt>
                      <c:pt idx="3686">
                        <c:v>5.05</c:v>
                      </c:pt>
                      <c:pt idx="3687">
                        <c:v>5.05</c:v>
                      </c:pt>
                      <c:pt idx="3688">
                        <c:v>5.024</c:v>
                      </c:pt>
                      <c:pt idx="3689">
                        <c:v>5.05</c:v>
                      </c:pt>
                      <c:pt idx="3690">
                        <c:v>5.05</c:v>
                      </c:pt>
                      <c:pt idx="3691">
                        <c:v>5.024</c:v>
                      </c:pt>
                      <c:pt idx="3692">
                        <c:v>4.9989999999999997</c:v>
                      </c:pt>
                      <c:pt idx="3693">
                        <c:v>4.9989999999999997</c:v>
                      </c:pt>
                      <c:pt idx="3694">
                        <c:v>4.9989999999999997</c:v>
                      </c:pt>
                      <c:pt idx="3695">
                        <c:v>4.9989999999999997</c:v>
                      </c:pt>
                      <c:pt idx="3696">
                        <c:v>4.9989999999999997</c:v>
                      </c:pt>
                      <c:pt idx="3697">
                        <c:v>5.024</c:v>
                      </c:pt>
                      <c:pt idx="3698">
                        <c:v>4.9989999999999997</c:v>
                      </c:pt>
                      <c:pt idx="3699">
                        <c:v>4.9989999999999997</c:v>
                      </c:pt>
                      <c:pt idx="3700">
                        <c:v>4.9989999999999997</c:v>
                      </c:pt>
                      <c:pt idx="3701">
                        <c:v>4.9989999999999997</c:v>
                      </c:pt>
                      <c:pt idx="3702">
                        <c:v>5.024</c:v>
                      </c:pt>
                      <c:pt idx="3703">
                        <c:v>5.024</c:v>
                      </c:pt>
                      <c:pt idx="3704">
                        <c:v>5.024</c:v>
                      </c:pt>
                      <c:pt idx="3705">
                        <c:v>5.024</c:v>
                      </c:pt>
                      <c:pt idx="3706">
                        <c:v>5.024</c:v>
                      </c:pt>
                      <c:pt idx="3707">
                        <c:v>5.024</c:v>
                      </c:pt>
                      <c:pt idx="3708">
                        <c:v>5.024</c:v>
                      </c:pt>
                      <c:pt idx="3709">
                        <c:v>5.05</c:v>
                      </c:pt>
                      <c:pt idx="3710">
                        <c:v>5.05</c:v>
                      </c:pt>
                      <c:pt idx="3711">
                        <c:v>5.024</c:v>
                      </c:pt>
                      <c:pt idx="3712">
                        <c:v>5.05</c:v>
                      </c:pt>
                      <c:pt idx="3713">
                        <c:v>5.05</c:v>
                      </c:pt>
                      <c:pt idx="3714">
                        <c:v>5.05</c:v>
                      </c:pt>
                      <c:pt idx="3715">
                        <c:v>5.05</c:v>
                      </c:pt>
                      <c:pt idx="3716">
                        <c:v>5.05</c:v>
                      </c:pt>
                      <c:pt idx="3717">
                        <c:v>5.05</c:v>
                      </c:pt>
                      <c:pt idx="3718">
                        <c:v>5.05</c:v>
                      </c:pt>
                      <c:pt idx="3719">
                        <c:v>5.0759999999999996</c:v>
                      </c:pt>
                      <c:pt idx="3720">
                        <c:v>5.0759999999999996</c:v>
                      </c:pt>
                      <c:pt idx="3721">
                        <c:v>5.1020000000000003</c:v>
                      </c:pt>
                      <c:pt idx="3722">
                        <c:v>5.1539999999999999</c:v>
                      </c:pt>
                      <c:pt idx="3723">
                        <c:v>5.1790000000000003</c:v>
                      </c:pt>
                      <c:pt idx="3724">
                        <c:v>5.2050000000000001</c:v>
                      </c:pt>
                      <c:pt idx="3725">
                        <c:v>5.2050000000000001</c:v>
                      </c:pt>
                      <c:pt idx="3726">
                        <c:v>5.2309999999999999</c:v>
                      </c:pt>
                      <c:pt idx="3727">
                        <c:v>5.2569999999999997</c:v>
                      </c:pt>
                      <c:pt idx="3728">
                        <c:v>5.282</c:v>
                      </c:pt>
                      <c:pt idx="3729">
                        <c:v>5.3079999999999998</c:v>
                      </c:pt>
                      <c:pt idx="3730">
                        <c:v>5.3079999999999998</c:v>
                      </c:pt>
                      <c:pt idx="3731">
                        <c:v>5.282</c:v>
                      </c:pt>
                      <c:pt idx="3732">
                        <c:v>5.282</c:v>
                      </c:pt>
                      <c:pt idx="3733">
                        <c:v>5.2569999999999997</c:v>
                      </c:pt>
                      <c:pt idx="3734">
                        <c:v>5.282</c:v>
                      </c:pt>
                      <c:pt idx="3735">
                        <c:v>5.3079999999999998</c:v>
                      </c:pt>
                      <c:pt idx="3736">
                        <c:v>5.3079999999999998</c:v>
                      </c:pt>
                      <c:pt idx="3737">
                        <c:v>5.3079999999999998</c:v>
                      </c:pt>
                      <c:pt idx="3738">
                        <c:v>5.282</c:v>
                      </c:pt>
                      <c:pt idx="3739">
                        <c:v>5.2569999999999997</c:v>
                      </c:pt>
                      <c:pt idx="3740">
                        <c:v>5.282</c:v>
                      </c:pt>
                      <c:pt idx="3741">
                        <c:v>5.282</c:v>
                      </c:pt>
                      <c:pt idx="3742">
                        <c:v>5.282</c:v>
                      </c:pt>
                      <c:pt idx="3743">
                        <c:v>5.282</c:v>
                      </c:pt>
                      <c:pt idx="3744">
                        <c:v>4.9470000000000001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2"/>
                <c:order val="2"/>
                <c:tx>
                  <c:v>1142638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'[1]CEE6740_1stDam_TempData-Plot'!$E$3:$E$6747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7.2930000000000001</c:v>
                      </c:pt>
                      <c:pt idx="1">
                        <c:v>7.2930000000000001</c:v>
                      </c:pt>
                      <c:pt idx="2">
                        <c:v>7.2930000000000001</c:v>
                      </c:pt>
                      <c:pt idx="3">
                        <c:v>7.3179999999999996</c:v>
                      </c:pt>
                      <c:pt idx="4">
                        <c:v>7.3179999999999996</c:v>
                      </c:pt>
                      <c:pt idx="5">
                        <c:v>7.343</c:v>
                      </c:pt>
                      <c:pt idx="6">
                        <c:v>7.343</c:v>
                      </c:pt>
                      <c:pt idx="7">
                        <c:v>7.343</c:v>
                      </c:pt>
                      <c:pt idx="8">
                        <c:v>7.3680000000000003</c:v>
                      </c:pt>
                      <c:pt idx="9">
                        <c:v>7.3680000000000003</c:v>
                      </c:pt>
                      <c:pt idx="10">
                        <c:v>7.3929999999999998</c:v>
                      </c:pt>
                      <c:pt idx="11">
                        <c:v>7.3929999999999998</c:v>
                      </c:pt>
                      <c:pt idx="12">
                        <c:v>7.4189999999999996</c:v>
                      </c:pt>
                      <c:pt idx="13">
                        <c:v>7.4189999999999996</c:v>
                      </c:pt>
                      <c:pt idx="14">
                        <c:v>7.444</c:v>
                      </c:pt>
                      <c:pt idx="15">
                        <c:v>7.444</c:v>
                      </c:pt>
                      <c:pt idx="16">
                        <c:v>7.4690000000000003</c:v>
                      </c:pt>
                      <c:pt idx="17">
                        <c:v>7.4690000000000003</c:v>
                      </c:pt>
                      <c:pt idx="18">
                        <c:v>7.4939999999999998</c:v>
                      </c:pt>
                      <c:pt idx="19">
                        <c:v>7.4939999999999998</c:v>
                      </c:pt>
                      <c:pt idx="20">
                        <c:v>7.4939999999999998</c:v>
                      </c:pt>
                      <c:pt idx="21">
                        <c:v>7.5190000000000001</c:v>
                      </c:pt>
                      <c:pt idx="22">
                        <c:v>7.5190000000000001</c:v>
                      </c:pt>
                      <c:pt idx="23">
                        <c:v>7.5439999999999996</c:v>
                      </c:pt>
                      <c:pt idx="24">
                        <c:v>7.5439999999999996</c:v>
                      </c:pt>
                      <c:pt idx="25">
                        <c:v>7.5439999999999996</c:v>
                      </c:pt>
                      <c:pt idx="26">
                        <c:v>7.569</c:v>
                      </c:pt>
                      <c:pt idx="27">
                        <c:v>7.569</c:v>
                      </c:pt>
                      <c:pt idx="28">
                        <c:v>7.569</c:v>
                      </c:pt>
                      <c:pt idx="29">
                        <c:v>7.5940000000000003</c:v>
                      </c:pt>
                      <c:pt idx="30">
                        <c:v>7.5940000000000003</c:v>
                      </c:pt>
                      <c:pt idx="31">
                        <c:v>7.5940000000000003</c:v>
                      </c:pt>
                      <c:pt idx="32">
                        <c:v>7.6189999999999998</c:v>
                      </c:pt>
                      <c:pt idx="33">
                        <c:v>7.6189999999999998</c:v>
                      </c:pt>
                      <c:pt idx="34">
                        <c:v>7.6449999999999996</c:v>
                      </c:pt>
                      <c:pt idx="35">
                        <c:v>7.6449999999999996</c:v>
                      </c:pt>
                      <c:pt idx="36">
                        <c:v>7.6449999999999996</c:v>
                      </c:pt>
                      <c:pt idx="37">
                        <c:v>7.6449999999999996</c:v>
                      </c:pt>
                      <c:pt idx="38">
                        <c:v>7.67</c:v>
                      </c:pt>
                      <c:pt idx="39">
                        <c:v>7.67</c:v>
                      </c:pt>
                      <c:pt idx="40">
                        <c:v>7.67</c:v>
                      </c:pt>
                      <c:pt idx="41">
                        <c:v>7.67</c:v>
                      </c:pt>
                      <c:pt idx="42">
                        <c:v>7.6950000000000003</c:v>
                      </c:pt>
                      <c:pt idx="43">
                        <c:v>7.6950000000000003</c:v>
                      </c:pt>
                      <c:pt idx="44">
                        <c:v>7.6950000000000003</c:v>
                      </c:pt>
                      <c:pt idx="45">
                        <c:v>7.6950000000000003</c:v>
                      </c:pt>
                      <c:pt idx="46">
                        <c:v>7.72</c:v>
                      </c:pt>
                      <c:pt idx="47">
                        <c:v>7.72</c:v>
                      </c:pt>
                      <c:pt idx="48">
                        <c:v>7.72</c:v>
                      </c:pt>
                      <c:pt idx="49">
                        <c:v>7.7450000000000001</c:v>
                      </c:pt>
                      <c:pt idx="50">
                        <c:v>7.7450000000000001</c:v>
                      </c:pt>
                      <c:pt idx="51">
                        <c:v>7.7450000000000001</c:v>
                      </c:pt>
                      <c:pt idx="52">
                        <c:v>7.7450000000000001</c:v>
                      </c:pt>
                      <c:pt idx="53">
                        <c:v>7.7450000000000001</c:v>
                      </c:pt>
                      <c:pt idx="54">
                        <c:v>7.77</c:v>
                      </c:pt>
                      <c:pt idx="55">
                        <c:v>7.77</c:v>
                      </c:pt>
                      <c:pt idx="56">
                        <c:v>7.77</c:v>
                      </c:pt>
                      <c:pt idx="57">
                        <c:v>7.77</c:v>
                      </c:pt>
                      <c:pt idx="58">
                        <c:v>7.7949999999999999</c:v>
                      </c:pt>
                      <c:pt idx="59">
                        <c:v>7.7949999999999999</c:v>
                      </c:pt>
                      <c:pt idx="60">
                        <c:v>7.7949999999999999</c:v>
                      </c:pt>
                      <c:pt idx="61">
                        <c:v>7.7949999999999999</c:v>
                      </c:pt>
                      <c:pt idx="62">
                        <c:v>7.7949999999999999</c:v>
                      </c:pt>
                      <c:pt idx="63">
                        <c:v>7.82</c:v>
                      </c:pt>
                      <c:pt idx="64">
                        <c:v>7.82</c:v>
                      </c:pt>
                      <c:pt idx="65">
                        <c:v>7.82</c:v>
                      </c:pt>
                      <c:pt idx="66">
                        <c:v>7.82</c:v>
                      </c:pt>
                      <c:pt idx="67">
                        <c:v>7.8449999999999998</c:v>
                      </c:pt>
                      <c:pt idx="68">
                        <c:v>7.8449999999999998</c:v>
                      </c:pt>
                      <c:pt idx="69">
                        <c:v>7.8449999999999998</c:v>
                      </c:pt>
                      <c:pt idx="70">
                        <c:v>7.8449999999999998</c:v>
                      </c:pt>
                      <c:pt idx="71">
                        <c:v>7.8449999999999998</c:v>
                      </c:pt>
                      <c:pt idx="72">
                        <c:v>7.8449999999999998</c:v>
                      </c:pt>
                      <c:pt idx="73">
                        <c:v>7.8449999999999998</c:v>
                      </c:pt>
                      <c:pt idx="74">
                        <c:v>7.87</c:v>
                      </c:pt>
                      <c:pt idx="75">
                        <c:v>7.87</c:v>
                      </c:pt>
                      <c:pt idx="76">
                        <c:v>7.87</c:v>
                      </c:pt>
                      <c:pt idx="77">
                        <c:v>7.87</c:v>
                      </c:pt>
                      <c:pt idx="78">
                        <c:v>7.87</c:v>
                      </c:pt>
                      <c:pt idx="79">
                        <c:v>7.87</c:v>
                      </c:pt>
                      <c:pt idx="80">
                        <c:v>7.8949999999999996</c:v>
                      </c:pt>
                      <c:pt idx="81">
                        <c:v>7.8949999999999996</c:v>
                      </c:pt>
                      <c:pt idx="82">
                        <c:v>7.8949999999999996</c:v>
                      </c:pt>
                      <c:pt idx="83">
                        <c:v>7.8949999999999996</c:v>
                      </c:pt>
                      <c:pt idx="84">
                        <c:v>7.8949999999999996</c:v>
                      </c:pt>
                      <c:pt idx="85">
                        <c:v>7.8949999999999996</c:v>
                      </c:pt>
                      <c:pt idx="86">
                        <c:v>7.8949999999999996</c:v>
                      </c:pt>
                      <c:pt idx="87">
                        <c:v>7.8949999999999996</c:v>
                      </c:pt>
                      <c:pt idx="88">
                        <c:v>7.92</c:v>
                      </c:pt>
                      <c:pt idx="89">
                        <c:v>7.92</c:v>
                      </c:pt>
                      <c:pt idx="90">
                        <c:v>7.92</c:v>
                      </c:pt>
                      <c:pt idx="91">
                        <c:v>7.92</c:v>
                      </c:pt>
                      <c:pt idx="92">
                        <c:v>7.92</c:v>
                      </c:pt>
                      <c:pt idx="93">
                        <c:v>7.92</c:v>
                      </c:pt>
                      <c:pt idx="94">
                        <c:v>7.9450000000000003</c:v>
                      </c:pt>
                      <c:pt idx="95">
                        <c:v>7.9450000000000003</c:v>
                      </c:pt>
                      <c:pt idx="96">
                        <c:v>7.9450000000000003</c:v>
                      </c:pt>
                      <c:pt idx="97">
                        <c:v>7.9450000000000003</c:v>
                      </c:pt>
                      <c:pt idx="98">
                        <c:v>7.9450000000000003</c:v>
                      </c:pt>
                      <c:pt idx="99">
                        <c:v>7.9450000000000003</c:v>
                      </c:pt>
                      <c:pt idx="100">
                        <c:v>7.9450000000000003</c:v>
                      </c:pt>
                      <c:pt idx="101">
                        <c:v>7.9450000000000003</c:v>
                      </c:pt>
                      <c:pt idx="102">
                        <c:v>7.97</c:v>
                      </c:pt>
                      <c:pt idx="103">
                        <c:v>7.97</c:v>
                      </c:pt>
                      <c:pt idx="104">
                        <c:v>7.97</c:v>
                      </c:pt>
                      <c:pt idx="105">
                        <c:v>7.97</c:v>
                      </c:pt>
                      <c:pt idx="106">
                        <c:v>7.97</c:v>
                      </c:pt>
                      <c:pt idx="107">
                        <c:v>7.97</c:v>
                      </c:pt>
                      <c:pt idx="108">
                        <c:v>7.97</c:v>
                      </c:pt>
                      <c:pt idx="109">
                        <c:v>7.97</c:v>
                      </c:pt>
                      <c:pt idx="110">
                        <c:v>7.97</c:v>
                      </c:pt>
                      <c:pt idx="111">
                        <c:v>7.9950000000000001</c:v>
                      </c:pt>
                      <c:pt idx="112">
                        <c:v>7.9950000000000001</c:v>
                      </c:pt>
                      <c:pt idx="113">
                        <c:v>7.9950000000000001</c:v>
                      </c:pt>
                      <c:pt idx="114">
                        <c:v>7.9950000000000001</c:v>
                      </c:pt>
                      <c:pt idx="115">
                        <c:v>7.9950000000000001</c:v>
                      </c:pt>
                      <c:pt idx="116">
                        <c:v>7.9950000000000001</c:v>
                      </c:pt>
                      <c:pt idx="117">
                        <c:v>7.9950000000000001</c:v>
                      </c:pt>
                      <c:pt idx="118">
                        <c:v>7.9950000000000001</c:v>
                      </c:pt>
                      <c:pt idx="119">
                        <c:v>7.9950000000000001</c:v>
                      </c:pt>
                      <c:pt idx="120">
                        <c:v>7.9950000000000001</c:v>
                      </c:pt>
                      <c:pt idx="121">
                        <c:v>7.9950000000000001</c:v>
                      </c:pt>
                      <c:pt idx="122">
                        <c:v>8.02</c:v>
                      </c:pt>
                      <c:pt idx="123">
                        <c:v>8.02</c:v>
                      </c:pt>
                      <c:pt idx="124">
                        <c:v>8.02</c:v>
                      </c:pt>
                      <c:pt idx="125">
                        <c:v>8.02</c:v>
                      </c:pt>
                      <c:pt idx="126">
                        <c:v>8.02</c:v>
                      </c:pt>
                      <c:pt idx="127">
                        <c:v>8.02</c:v>
                      </c:pt>
                      <c:pt idx="128">
                        <c:v>8.02</c:v>
                      </c:pt>
                      <c:pt idx="129">
                        <c:v>8.02</c:v>
                      </c:pt>
                      <c:pt idx="130">
                        <c:v>8.02</c:v>
                      </c:pt>
                      <c:pt idx="131">
                        <c:v>8.0449999999999999</c:v>
                      </c:pt>
                      <c:pt idx="132">
                        <c:v>8.0449999999999999</c:v>
                      </c:pt>
                      <c:pt idx="133">
                        <c:v>8.0449999999999999</c:v>
                      </c:pt>
                      <c:pt idx="134">
                        <c:v>8.0449999999999999</c:v>
                      </c:pt>
                      <c:pt idx="135">
                        <c:v>8.0449999999999999</c:v>
                      </c:pt>
                      <c:pt idx="136">
                        <c:v>8.0449999999999999</c:v>
                      </c:pt>
                      <c:pt idx="137">
                        <c:v>8.0449999999999999</c:v>
                      </c:pt>
                      <c:pt idx="138">
                        <c:v>8.0449999999999999</c:v>
                      </c:pt>
                      <c:pt idx="139">
                        <c:v>8.0449999999999999</c:v>
                      </c:pt>
                      <c:pt idx="140">
                        <c:v>8.0449999999999999</c:v>
                      </c:pt>
                      <c:pt idx="141">
                        <c:v>8.0449999999999999</c:v>
                      </c:pt>
                      <c:pt idx="142">
                        <c:v>8.0449999999999999</c:v>
                      </c:pt>
                      <c:pt idx="143">
                        <c:v>8.0449999999999999</c:v>
                      </c:pt>
                      <c:pt idx="144">
                        <c:v>8.0449999999999999</c:v>
                      </c:pt>
                      <c:pt idx="145">
                        <c:v>8.0449999999999999</c:v>
                      </c:pt>
                      <c:pt idx="146">
                        <c:v>8.0449999999999999</c:v>
                      </c:pt>
                      <c:pt idx="147">
                        <c:v>8.0449999999999999</c:v>
                      </c:pt>
                      <c:pt idx="148">
                        <c:v>8.07</c:v>
                      </c:pt>
                      <c:pt idx="149">
                        <c:v>8.07</c:v>
                      </c:pt>
                      <c:pt idx="150">
                        <c:v>8.07</c:v>
                      </c:pt>
                      <c:pt idx="151">
                        <c:v>8.07</c:v>
                      </c:pt>
                      <c:pt idx="152">
                        <c:v>8.07</c:v>
                      </c:pt>
                      <c:pt idx="153">
                        <c:v>8.07</c:v>
                      </c:pt>
                      <c:pt idx="154">
                        <c:v>8.07</c:v>
                      </c:pt>
                      <c:pt idx="155">
                        <c:v>8.07</c:v>
                      </c:pt>
                      <c:pt idx="156">
                        <c:v>8.07</c:v>
                      </c:pt>
                      <c:pt idx="157">
                        <c:v>8.07</c:v>
                      </c:pt>
                      <c:pt idx="158">
                        <c:v>8.07</c:v>
                      </c:pt>
                      <c:pt idx="159">
                        <c:v>8.07</c:v>
                      </c:pt>
                      <c:pt idx="160">
                        <c:v>8.07</c:v>
                      </c:pt>
                      <c:pt idx="161">
                        <c:v>8.07</c:v>
                      </c:pt>
                      <c:pt idx="162">
                        <c:v>8.0950000000000006</c:v>
                      </c:pt>
                      <c:pt idx="163">
                        <c:v>8.0950000000000006</c:v>
                      </c:pt>
                      <c:pt idx="164">
                        <c:v>8.0950000000000006</c:v>
                      </c:pt>
                      <c:pt idx="165">
                        <c:v>8.0950000000000006</c:v>
                      </c:pt>
                      <c:pt idx="166">
                        <c:v>8.0950000000000006</c:v>
                      </c:pt>
                      <c:pt idx="167">
                        <c:v>8.0950000000000006</c:v>
                      </c:pt>
                      <c:pt idx="168">
                        <c:v>8.0950000000000006</c:v>
                      </c:pt>
                      <c:pt idx="169">
                        <c:v>8.0950000000000006</c:v>
                      </c:pt>
                      <c:pt idx="170">
                        <c:v>8.0950000000000006</c:v>
                      </c:pt>
                      <c:pt idx="171">
                        <c:v>8.0950000000000006</c:v>
                      </c:pt>
                      <c:pt idx="172">
                        <c:v>8.0950000000000006</c:v>
                      </c:pt>
                      <c:pt idx="173">
                        <c:v>8.0950000000000006</c:v>
                      </c:pt>
                      <c:pt idx="174">
                        <c:v>8.0950000000000006</c:v>
                      </c:pt>
                      <c:pt idx="175">
                        <c:v>8.0950000000000006</c:v>
                      </c:pt>
                      <c:pt idx="176">
                        <c:v>8.0950000000000006</c:v>
                      </c:pt>
                      <c:pt idx="177">
                        <c:v>8.0950000000000006</c:v>
                      </c:pt>
                      <c:pt idx="178">
                        <c:v>8.0950000000000006</c:v>
                      </c:pt>
                      <c:pt idx="179">
                        <c:v>8.0950000000000006</c:v>
                      </c:pt>
                      <c:pt idx="180">
                        <c:v>8.0950000000000006</c:v>
                      </c:pt>
                      <c:pt idx="181">
                        <c:v>8.0950000000000006</c:v>
                      </c:pt>
                      <c:pt idx="182">
                        <c:v>8.0950000000000006</c:v>
                      </c:pt>
                      <c:pt idx="183">
                        <c:v>8.0950000000000006</c:v>
                      </c:pt>
                      <c:pt idx="184">
                        <c:v>8.0950000000000006</c:v>
                      </c:pt>
                      <c:pt idx="185">
                        <c:v>8.0950000000000006</c:v>
                      </c:pt>
                      <c:pt idx="186">
                        <c:v>8.0950000000000006</c:v>
                      </c:pt>
                      <c:pt idx="187">
                        <c:v>8.0950000000000006</c:v>
                      </c:pt>
                      <c:pt idx="188">
                        <c:v>8.0950000000000006</c:v>
                      </c:pt>
                      <c:pt idx="189">
                        <c:v>8.0950000000000006</c:v>
                      </c:pt>
                      <c:pt idx="190">
                        <c:v>8.0950000000000006</c:v>
                      </c:pt>
                      <c:pt idx="191">
                        <c:v>8.0950000000000006</c:v>
                      </c:pt>
                      <c:pt idx="192">
                        <c:v>8.1199999999999992</c:v>
                      </c:pt>
                      <c:pt idx="193">
                        <c:v>8.1199999999999992</c:v>
                      </c:pt>
                      <c:pt idx="194">
                        <c:v>8.1199999999999992</c:v>
                      </c:pt>
                      <c:pt idx="195">
                        <c:v>8.1199999999999992</c:v>
                      </c:pt>
                      <c:pt idx="196">
                        <c:v>8.1199999999999992</c:v>
                      </c:pt>
                      <c:pt idx="197">
                        <c:v>8.1199999999999992</c:v>
                      </c:pt>
                      <c:pt idx="198">
                        <c:v>8.1199999999999992</c:v>
                      </c:pt>
                      <c:pt idx="199">
                        <c:v>8.1199999999999992</c:v>
                      </c:pt>
                      <c:pt idx="200">
                        <c:v>8.1199999999999992</c:v>
                      </c:pt>
                      <c:pt idx="201">
                        <c:v>8.1199999999999992</c:v>
                      </c:pt>
                      <c:pt idx="202">
                        <c:v>8.1199999999999992</c:v>
                      </c:pt>
                      <c:pt idx="203">
                        <c:v>8.1199999999999992</c:v>
                      </c:pt>
                      <c:pt idx="204">
                        <c:v>8.1199999999999992</c:v>
                      </c:pt>
                      <c:pt idx="205">
                        <c:v>8.1199999999999992</c:v>
                      </c:pt>
                      <c:pt idx="206">
                        <c:v>8.1199999999999992</c:v>
                      </c:pt>
                      <c:pt idx="207">
                        <c:v>8.1199999999999992</c:v>
                      </c:pt>
                      <c:pt idx="208">
                        <c:v>8.1199999999999992</c:v>
                      </c:pt>
                      <c:pt idx="209">
                        <c:v>8.1199999999999992</c:v>
                      </c:pt>
                      <c:pt idx="210">
                        <c:v>8.1199999999999992</c:v>
                      </c:pt>
                      <c:pt idx="211">
                        <c:v>8.1199999999999992</c:v>
                      </c:pt>
                      <c:pt idx="212">
                        <c:v>8.1199999999999992</c:v>
                      </c:pt>
                      <c:pt idx="213">
                        <c:v>8.1199999999999992</c:v>
                      </c:pt>
                      <c:pt idx="214">
                        <c:v>8.1449999999999996</c:v>
                      </c:pt>
                      <c:pt idx="215">
                        <c:v>8.1199999999999992</c:v>
                      </c:pt>
                      <c:pt idx="216">
                        <c:v>8.1199999999999992</c:v>
                      </c:pt>
                      <c:pt idx="217">
                        <c:v>8.1449999999999996</c:v>
                      </c:pt>
                      <c:pt idx="218">
                        <c:v>8.1449999999999996</c:v>
                      </c:pt>
                      <c:pt idx="219">
                        <c:v>8.1449999999999996</c:v>
                      </c:pt>
                      <c:pt idx="220">
                        <c:v>8.1449999999999996</c:v>
                      </c:pt>
                      <c:pt idx="221">
                        <c:v>8.1449999999999996</c:v>
                      </c:pt>
                      <c:pt idx="222">
                        <c:v>8.1449999999999996</c:v>
                      </c:pt>
                      <c:pt idx="223">
                        <c:v>8.1449999999999996</c:v>
                      </c:pt>
                      <c:pt idx="224">
                        <c:v>8.1449999999999996</c:v>
                      </c:pt>
                      <c:pt idx="225">
                        <c:v>8.1449999999999996</c:v>
                      </c:pt>
                      <c:pt idx="226">
                        <c:v>8.1449999999999996</c:v>
                      </c:pt>
                      <c:pt idx="227">
                        <c:v>8.1449999999999996</c:v>
                      </c:pt>
                      <c:pt idx="228">
                        <c:v>8.1449999999999996</c:v>
                      </c:pt>
                      <c:pt idx="229">
                        <c:v>8.1449999999999996</c:v>
                      </c:pt>
                      <c:pt idx="230">
                        <c:v>8.1449999999999996</c:v>
                      </c:pt>
                      <c:pt idx="231">
                        <c:v>8.1449999999999996</c:v>
                      </c:pt>
                      <c:pt idx="232">
                        <c:v>8.1449999999999996</c:v>
                      </c:pt>
                      <c:pt idx="233">
                        <c:v>8.1449999999999996</c:v>
                      </c:pt>
                      <c:pt idx="234">
                        <c:v>8.1449999999999996</c:v>
                      </c:pt>
                      <c:pt idx="235">
                        <c:v>8.1449999999999996</c:v>
                      </c:pt>
                      <c:pt idx="236">
                        <c:v>8.1449999999999996</c:v>
                      </c:pt>
                      <c:pt idx="237">
                        <c:v>8.1449999999999996</c:v>
                      </c:pt>
                      <c:pt idx="238">
                        <c:v>8.1449999999999996</c:v>
                      </c:pt>
                      <c:pt idx="239">
                        <c:v>8.1449999999999996</c:v>
                      </c:pt>
                      <c:pt idx="240">
                        <c:v>8.1449999999999996</c:v>
                      </c:pt>
                      <c:pt idx="241">
                        <c:v>8.1449999999999996</c:v>
                      </c:pt>
                      <c:pt idx="242">
                        <c:v>8.1449999999999996</c:v>
                      </c:pt>
                      <c:pt idx="243">
                        <c:v>8.1449999999999996</c:v>
                      </c:pt>
                      <c:pt idx="244">
                        <c:v>8.1449999999999996</c:v>
                      </c:pt>
                      <c:pt idx="245">
                        <c:v>8.1449999999999996</c:v>
                      </c:pt>
                      <c:pt idx="246">
                        <c:v>8.1449999999999996</c:v>
                      </c:pt>
                      <c:pt idx="247">
                        <c:v>8.1449999999999996</c:v>
                      </c:pt>
                      <c:pt idx="248">
                        <c:v>8.1449999999999996</c:v>
                      </c:pt>
                      <c:pt idx="249">
                        <c:v>8.1449999999999996</c:v>
                      </c:pt>
                      <c:pt idx="250">
                        <c:v>8.1449999999999996</c:v>
                      </c:pt>
                      <c:pt idx="251">
                        <c:v>8.1449999999999996</c:v>
                      </c:pt>
                      <c:pt idx="252">
                        <c:v>8.17</c:v>
                      </c:pt>
                      <c:pt idx="253">
                        <c:v>8.17</c:v>
                      </c:pt>
                      <c:pt idx="254">
                        <c:v>8.1449999999999996</c:v>
                      </c:pt>
                      <c:pt idx="255">
                        <c:v>8.17</c:v>
                      </c:pt>
                      <c:pt idx="256">
                        <c:v>8.17</c:v>
                      </c:pt>
                      <c:pt idx="257">
                        <c:v>8.17</c:v>
                      </c:pt>
                      <c:pt idx="258">
                        <c:v>8.17</c:v>
                      </c:pt>
                      <c:pt idx="259">
                        <c:v>8.17</c:v>
                      </c:pt>
                      <c:pt idx="260">
                        <c:v>8.17</c:v>
                      </c:pt>
                      <c:pt idx="261">
                        <c:v>8.17</c:v>
                      </c:pt>
                      <c:pt idx="262">
                        <c:v>8.17</c:v>
                      </c:pt>
                      <c:pt idx="263">
                        <c:v>8.17</c:v>
                      </c:pt>
                      <c:pt idx="264">
                        <c:v>8.17</c:v>
                      </c:pt>
                      <c:pt idx="265">
                        <c:v>8.17</c:v>
                      </c:pt>
                      <c:pt idx="266">
                        <c:v>8.17</c:v>
                      </c:pt>
                      <c:pt idx="267">
                        <c:v>8.17</c:v>
                      </c:pt>
                      <c:pt idx="268">
                        <c:v>8.17</c:v>
                      </c:pt>
                      <c:pt idx="269">
                        <c:v>8.17</c:v>
                      </c:pt>
                      <c:pt idx="270">
                        <c:v>8.17</c:v>
                      </c:pt>
                      <c:pt idx="271">
                        <c:v>8.17</c:v>
                      </c:pt>
                      <c:pt idx="272">
                        <c:v>8.17</c:v>
                      </c:pt>
                      <c:pt idx="273">
                        <c:v>8.17</c:v>
                      </c:pt>
                      <c:pt idx="274">
                        <c:v>8.17</c:v>
                      </c:pt>
                      <c:pt idx="275">
                        <c:v>8.17</c:v>
                      </c:pt>
                      <c:pt idx="276">
                        <c:v>8.17</c:v>
                      </c:pt>
                      <c:pt idx="277">
                        <c:v>8.1950000000000003</c:v>
                      </c:pt>
                      <c:pt idx="278">
                        <c:v>8.1950000000000003</c:v>
                      </c:pt>
                      <c:pt idx="279">
                        <c:v>8.1950000000000003</c:v>
                      </c:pt>
                      <c:pt idx="280">
                        <c:v>8.1950000000000003</c:v>
                      </c:pt>
                      <c:pt idx="281">
                        <c:v>8.1950000000000003</c:v>
                      </c:pt>
                      <c:pt idx="282">
                        <c:v>8.1950000000000003</c:v>
                      </c:pt>
                      <c:pt idx="283">
                        <c:v>8.1950000000000003</c:v>
                      </c:pt>
                      <c:pt idx="284">
                        <c:v>8.1950000000000003</c:v>
                      </c:pt>
                      <c:pt idx="285">
                        <c:v>8.1950000000000003</c:v>
                      </c:pt>
                      <c:pt idx="286">
                        <c:v>8.1950000000000003</c:v>
                      </c:pt>
                      <c:pt idx="287">
                        <c:v>8.1950000000000003</c:v>
                      </c:pt>
                      <c:pt idx="288">
                        <c:v>8.1950000000000003</c:v>
                      </c:pt>
                      <c:pt idx="289">
                        <c:v>8.1950000000000003</c:v>
                      </c:pt>
                      <c:pt idx="290">
                        <c:v>8.1950000000000003</c:v>
                      </c:pt>
                      <c:pt idx="291">
                        <c:v>8.1950000000000003</c:v>
                      </c:pt>
                      <c:pt idx="292">
                        <c:v>8.1950000000000003</c:v>
                      </c:pt>
                      <c:pt idx="293">
                        <c:v>8.1950000000000003</c:v>
                      </c:pt>
                      <c:pt idx="294">
                        <c:v>8.2200000000000006</c:v>
                      </c:pt>
                      <c:pt idx="295">
                        <c:v>8.2200000000000006</c:v>
                      </c:pt>
                      <c:pt idx="296">
                        <c:v>8.2200000000000006</c:v>
                      </c:pt>
                      <c:pt idx="297">
                        <c:v>8.2200000000000006</c:v>
                      </c:pt>
                      <c:pt idx="298">
                        <c:v>8.2200000000000006</c:v>
                      </c:pt>
                      <c:pt idx="299">
                        <c:v>8.2200000000000006</c:v>
                      </c:pt>
                      <c:pt idx="300">
                        <c:v>8.2200000000000006</c:v>
                      </c:pt>
                      <c:pt idx="301">
                        <c:v>8.2200000000000006</c:v>
                      </c:pt>
                      <c:pt idx="302">
                        <c:v>8.2200000000000006</c:v>
                      </c:pt>
                      <c:pt idx="303">
                        <c:v>8.2200000000000006</c:v>
                      </c:pt>
                      <c:pt idx="304">
                        <c:v>8.2449999999999992</c:v>
                      </c:pt>
                      <c:pt idx="305">
                        <c:v>8.2449999999999992</c:v>
                      </c:pt>
                      <c:pt idx="306">
                        <c:v>8.2449999999999992</c:v>
                      </c:pt>
                      <c:pt idx="307">
                        <c:v>8.2449999999999992</c:v>
                      </c:pt>
                      <c:pt idx="308">
                        <c:v>8.2449999999999992</c:v>
                      </c:pt>
                      <c:pt idx="309">
                        <c:v>8.2449999999999992</c:v>
                      </c:pt>
                      <c:pt idx="310">
                        <c:v>8.2449999999999992</c:v>
                      </c:pt>
                      <c:pt idx="311">
                        <c:v>8.2449999999999992</c:v>
                      </c:pt>
                      <c:pt idx="312">
                        <c:v>8.2449999999999992</c:v>
                      </c:pt>
                      <c:pt idx="313">
                        <c:v>8.2449999999999992</c:v>
                      </c:pt>
                      <c:pt idx="314">
                        <c:v>8.2449999999999992</c:v>
                      </c:pt>
                      <c:pt idx="315">
                        <c:v>8.2449999999999992</c:v>
                      </c:pt>
                      <c:pt idx="316">
                        <c:v>8.2449999999999992</c:v>
                      </c:pt>
                      <c:pt idx="317">
                        <c:v>8.27</c:v>
                      </c:pt>
                      <c:pt idx="318">
                        <c:v>8.27</c:v>
                      </c:pt>
                      <c:pt idx="319">
                        <c:v>8.27</c:v>
                      </c:pt>
                      <c:pt idx="320">
                        <c:v>8.27</c:v>
                      </c:pt>
                      <c:pt idx="321">
                        <c:v>8.27</c:v>
                      </c:pt>
                      <c:pt idx="322">
                        <c:v>8.27</c:v>
                      </c:pt>
                      <c:pt idx="323">
                        <c:v>8.27</c:v>
                      </c:pt>
                      <c:pt idx="324">
                        <c:v>8.27</c:v>
                      </c:pt>
                      <c:pt idx="325">
                        <c:v>8.27</c:v>
                      </c:pt>
                      <c:pt idx="326">
                        <c:v>8.2949999999999999</c:v>
                      </c:pt>
                      <c:pt idx="327">
                        <c:v>8.2949999999999999</c:v>
                      </c:pt>
                      <c:pt idx="328">
                        <c:v>8.2949999999999999</c:v>
                      </c:pt>
                      <c:pt idx="329">
                        <c:v>8.2949999999999999</c:v>
                      </c:pt>
                      <c:pt idx="330">
                        <c:v>8.2949999999999999</c:v>
                      </c:pt>
                      <c:pt idx="331">
                        <c:v>8.2949999999999999</c:v>
                      </c:pt>
                      <c:pt idx="332">
                        <c:v>8.2949999999999999</c:v>
                      </c:pt>
                      <c:pt idx="333">
                        <c:v>8.2949999999999999</c:v>
                      </c:pt>
                      <c:pt idx="334">
                        <c:v>8.2949999999999999</c:v>
                      </c:pt>
                      <c:pt idx="335">
                        <c:v>8.2949999999999999</c:v>
                      </c:pt>
                      <c:pt idx="336">
                        <c:v>8.2949999999999999</c:v>
                      </c:pt>
                      <c:pt idx="337">
                        <c:v>8.2949999999999999</c:v>
                      </c:pt>
                      <c:pt idx="338">
                        <c:v>8.2949999999999999</c:v>
                      </c:pt>
                      <c:pt idx="339">
                        <c:v>8.2949999999999999</c:v>
                      </c:pt>
                      <c:pt idx="340">
                        <c:v>8.2949999999999999</c:v>
                      </c:pt>
                      <c:pt idx="341">
                        <c:v>8.2949999999999999</c:v>
                      </c:pt>
                      <c:pt idx="342">
                        <c:v>8.3190000000000008</c:v>
                      </c:pt>
                      <c:pt idx="343">
                        <c:v>8.3190000000000008</c:v>
                      </c:pt>
                      <c:pt idx="344">
                        <c:v>8.3190000000000008</c:v>
                      </c:pt>
                      <c:pt idx="345">
                        <c:v>8.3190000000000008</c:v>
                      </c:pt>
                      <c:pt idx="346">
                        <c:v>8.3190000000000008</c:v>
                      </c:pt>
                      <c:pt idx="347">
                        <c:v>8.3190000000000008</c:v>
                      </c:pt>
                      <c:pt idx="348">
                        <c:v>8.3190000000000008</c:v>
                      </c:pt>
                      <c:pt idx="349">
                        <c:v>8.3190000000000008</c:v>
                      </c:pt>
                      <c:pt idx="350">
                        <c:v>8.3190000000000008</c:v>
                      </c:pt>
                      <c:pt idx="351">
                        <c:v>8.3190000000000008</c:v>
                      </c:pt>
                      <c:pt idx="352">
                        <c:v>8.3190000000000008</c:v>
                      </c:pt>
                      <c:pt idx="353">
                        <c:v>8.3190000000000008</c:v>
                      </c:pt>
                      <c:pt idx="354">
                        <c:v>8.3190000000000008</c:v>
                      </c:pt>
                      <c:pt idx="355">
                        <c:v>8.3190000000000008</c:v>
                      </c:pt>
                      <c:pt idx="356">
                        <c:v>8.3439999999999994</c:v>
                      </c:pt>
                      <c:pt idx="357">
                        <c:v>8.3439999999999994</c:v>
                      </c:pt>
                      <c:pt idx="358">
                        <c:v>8.3190000000000008</c:v>
                      </c:pt>
                      <c:pt idx="359">
                        <c:v>8.3439999999999994</c:v>
                      </c:pt>
                      <c:pt idx="360">
                        <c:v>8.3439999999999994</c:v>
                      </c:pt>
                      <c:pt idx="361">
                        <c:v>8.3439999999999994</c:v>
                      </c:pt>
                      <c:pt idx="362">
                        <c:v>8.3439999999999994</c:v>
                      </c:pt>
                      <c:pt idx="363">
                        <c:v>8.3439999999999994</c:v>
                      </c:pt>
                      <c:pt idx="364">
                        <c:v>8.3439999999999994</c:v>
                      </c:pt>
                      <c:pt idx="365">
                        <c:v>8.3439999999999994</c:v>
                      </c:pt>
                      <c:pt idx="366">
                        <c:v>8.3439999999999994</c:v>
                      </c:pt>
                      <c:pt idx="367">
                        <c:v>8.3439999999999994</c:v>
                      </c:pt>
                      <c:pt idx="368">
                        <c:v>8.3439999999999994</c:v>
                      </c:pt>
                      <c:pt idx="369">
                        <c:v>8.3439999999999994</c:v>
                      </c:pt>
                      <c:pt idx="370">
                        <c:v>8.3439999999999994</c:v>
                      </c:pt>
                      <c:pt idx="371">
                        <c:v>8.3439999999999994</c:v>
                      </c:pt>
                      <c:pt idx="372">
                        <c:v>8.3439999999999994</c:v>
                      </c:pt>
                      <c:pt idx="373">
                        <c:v>8.3439999999999994</c:v>
                      </c:pt>
                      <c:pt idx="374">
                        <c:v>8.3439999999999994</c:v>
                      </c:pt>
                      <c:pt idx="375">
                        <c:v>8.3439999999999994</c:v>
                      </c:pt>
                      <c:pt idx="376">
                        <c:v>8.3439999999999994</c:v>
                      </c:pt>
                      <c:pt idx="377">
                        <c:v>8.3439999999999994</c:v>
                      </c:pt>
                      <c:pt idx="378">
                        <c:v>8.3439999999999994</c:v>
                      </c:pt>
                      <c:pt idx="379">
                        <c:v>8.3439999999999994</c:v>
                      </c:pt>
                      <c:pt idx="380">
                        <c:v>8.3439999999999994</c:v>
                      </c:pt>
                      <c:pt idx="381">
                        <c:v>8.3439999999999994</c:v>
                      </c:pt>
                      <c:pt idx="382">
                        <c:v>8.3439999999999994</c:v>
                      </c:pt>
                      <c:pt idx="383">
                        <c:v>8.3439999999999994</c:v>
                      </c:pt>
                      <c:pt idx="384">
                        <c:v>8.3439999999999994</c:v>
                      </c:pt>
                      <c:pt idx="385">
                        <c:v>8.3439999999999994</c:v>
                      </c:pt>
                      <c:pt idx="386">
                        <c:v>8.3439999999999994</c:v>
                      </c:pt>
                      <c:pt idx="387">
                        <c:v>8.3439999999999994</c:v>
                      </c:pt>
                      <c:pt idx="388">
                        <c:v>8.3439999999999994</c:v>
                      </c:pt>
                      <c:pt idx="389">
                        <c:v>8.3439999999999994</c:v>
                      </c:pt>
                      <c:pt idx="390">
                        <c:v>8.3439999999999994</c:v>
                      </c:pt>
                      <c:pt idx="391">
                        <c:v>8.3439999999999994</c:v>
                      </c:pt>
                      <c:pt idx="392">
                        <c:v>8.3439999999999994</c:v>
                      </c:pt>
                      <c:pt idx="393">
                        <c:v>8.3439999999999994</c:v>
                      </c:pt>
                      <c:pt idx="394">
                        <c:v>8.3439999999999994</c:v>
                      </c:pt>
                      <c:pt idx="395">
                        <c:v>8.3439999999999994</c:v>
                      </c:pt>
                      <c:pt idx="396">
                        <c:v>8.3439999999999994</c:v>
                      </c:pt>
                      <c:pt idx="397">
                        <c:v>8.3439999999999994</c:v>
                      </c:pt>
                      <c:pt idx="398">
                        <c:v>8.3439999999999994</c:v>
                      </c:pt>
                      <c:pt idx="399">
                        <c:v>8.3439999999999994</c:v>
                      </c:pt>
                      <c:pt idx="400">
                        <c:v>8.3439999999999994</c:v>
                      </c:pt>
                      <c:pt idx="401">
                        <c:v>8.3439999999999994</c:v>
                      </c:pt>
                      <c:pt idx="402">
                        <c:v>8.3439999999999994</c:v>
                      </c:pt>
                      <c:pt idx="403">
                        <c:v>8.3439999999999994</c:v>
                      </c:pt>
                      <c:pt idx="404">
                        <c:v>8.3439999999999994</c:v>
                      </c:pt>
                      <c:pt idx="405">
                        <c:v>8.3439999999999994</c:v>
                      </c:pt>
                      <c:pt idx="406">
                        <c:v>8.3439999999999994</c:v>
                      </c:pt>
                      <c:pt idx="407">
                        <c:v>8.3439999999999994</c:v>
                      </c:pt>
                      <c:pt idx="408">
                        <c:v>8.3439999999999994</c:v>
                      </c:pt>
                      <c:pt idx="409">
                        <c:v>8.3439999999999994</c:v>
                      </c:pt>
                      <c:pt idx="410">
                        <c:v>8.3439999999999994</c:v>
                      </c:pt>
                      <c:pt idx="411">
                        <c:v>8.3439999999999994</c:v>
                      </c:pt>
                      <c:pt idx="412">
                        <c:v>8.3439999999999994</c:v>
                      </c:pt>
                      <c:pt idx="413">
                        <c:v>8.3439999999999994</c:v>
                      </c:pt>
                      <c:pt idx="414">
                        <c:v>8.3439999999999994</c:v>
                      </c:pt>
                      <c:pt idx="415">
                        <c:v>8.3439999999999994</c:v>
                      </c:pt>
                      <c:pt idx="416">
                        <c:v>8.3439999999999994</c:v>
                      </c:pt>
                      <c:pt idx="417">
                        <c:v>8.3439999999999994</c:v>
                      </c:pt>
                      <c:pt idx="418">
                        <c:v>8.3439999999999994</c:v>
                      </c:pt>
                      <c:pt idx="419">
                        <c:v>8.3439999999999994</c:v>
                      </c:pt>
                      <c:pt idx="420">
                        <c:v>8.3439999999999994</c:v>
                      </c:pt>
                      <c:pt idx="421">
                        <c:v>8.3439999999999994</c:v>
                      </c:pt>
                      <c:pt idx="422">
                        <c:v>8.3439999999999994</c:v>
                      </c:pt>
                      <c:pt idx="423">
                        <c:v>8.3439999999999994</c:v>
                      </c:pt>
                      <c:pt idx="424">
                        <c:v>8.3439999999999994</c:v>
                      </c:pt>
                      <c:pt idx="425">
                        <c:v>8.3439999999999994</c:v>
                      </c:pt>
                      <c:pt idx="426">
                        <c:v>8.3439999999999994</c:v>
                      </c:pt>
                      <c:pt idx="427">
                        <c:v>8.3439999999999994</c:v>
                      </c:pt>
                      <c:pt idx="428">
                        <c:v>8.3439999999999994</c:v>
                      </c:pt>
                      <c:pt idx="429">
                        <c:v>8.3439999999999994</c:v>
                      </c:pt>
                      <c:pt idx="430">
                        <c:v>8.3439999999999994</c:v>
                      </c:pt>
                      <c:pt idx="431">
                        <c:v>8.3439999999999994</c:v>
                      </c:pt>
                      <c:pt idx="432">
                        <c:v>8.3439999999999994</c:v>
                      </c:pt>
                      <c:pt idx="433">
                        <c:v>8.3439999999999994</c:v>
                      </c:pt>
                      <c:pt idx="434">
                        <c:v>8.3439999999999994</c:v>
                      </c:pt>
                      <c:pt idx="435">
                        <c:v>8.3439999999999994</c:v>
                      </c:pt>
                      <c:pt idx="436">
                        <c:v>8.3439999999999994</c:v>
                      </c:pt>
                      <c:pt idx="437">
                        <c:v>8.3439999999999994</c:v>
                      </c:pt>
                      <c:pt idx="438">
                        <c:v>8.3439999999999994</c:v>
                      </c:pt>
                      <c:pt idx="439">
                        <c:v>8.3439999999999994</c:v>
                      </c:pt>
                      <c:pt idx="440">
                        <c:v>8.3439999999999994</c:v>
                      </c:pt>
                      <c:pt idx="441">
                        <c:v>8.3439999999999994</c:v>
                      </c:pt>
                      <c:pt idx="442">
                        <c:v>8.3439999999999994</c:v>
                      </c:pt>
                      <c:pt idx="443">
                        <c:v>8.3439999999999994</c:v>
                      </c:pt>
                      <c:pt idx="444">
                        <c:v>8.3439999999999994</c:v>
                      </c:pt>
                      <c:pt idx="445">
                        <c:v>8.3439999999999994</c:v>
                      </c:pt>
                      <c:pt idx="446">
                        <c:v>8.3439999999999994</c:v>
                      </c:pt>
                      <c:pt idx="447">
                        <c:v>8.3439999999999994</c:v>
                      </c:pt>
                      <c:pt idx="448">
                        <c:v>8.3439999999999994</c:v>
                      </c:pt>
                      <c:pt idx="449">
                        <c:v>8.3439999999999994</c:v>
                      </c:pt>
                      <c:pt idx="450">
                        <c:v>8.3439999999999994</c:v>
                      </c:pt>
                      <c:pt idx="451">
                        <c:v>8.3439999999999994</c:v>
                      </c:pt>
                      <c:pt idx="452">
                        <c:v>8.3439999999999994</c:v>
                      </c:pt>
                      <c:pt idx="453">
                        <c:v>8.3439999999999994</c:v>
                      </c:pt>
                      <c:pt idx="454">
                        <c:v>8.3439999999999994</c:v>
                      </c:pt>
                      <c:pt idx="455">
                        <c:v>8.3439999999999994</c:v>
                      </c:pt>
                      <c:pt idx="456">
                        <c:v>8.3439999999999994</c:v>
                      </c:pt>
                      <c:pt idx="457">
                        <c:v>8.3439999999999994</c:v>
                      </c:pt>
                      <c:pt idx="458">
                        <c:v>8.3439999999999994</c:v>
                      </c:pt>
                      <c:pt idx="459">
                        <c:v>8.3439999999999994</c:v>
                      </c:pt>
                      <c:pt idx="460">
                        <c:v>8.3439999999999994</c:v>
                      </c:pt>
                      <c:pt idx="461">
                        <c:v>8.3439999999999994</c:v>
                      </c:pt>
                      <c:pt idx="462">
                        <c:v>8.3439999999999994</c:v>
                      </c:pt>
                      <c:pt idx="463">
                        <c:v>8.3439999999999994</c:v>
                      </c:pt>
                      <c:pt idx="464">
                        <c:v>8.3439999999999994</c:v>
                      </c:pt>
                      <c:pt idx="465">
                        <c:v>8.3439999999999994</c:v>
                      </c:pt>
                      <c:pt idx="466">
                        <c:v>8.3439999999999994</c:v>
                      </c:pt>
                      <c:pt idx="467">
                        <c:v>8.3439999999999994</c:v>
                      </c:pt>
                      <c:pt idx="468">
                        <c:v>8.3439999999999994</c:v>
                      </c:pt>
                      <c:pt idx="469">
                        <c:v>8.3439999999999994</c:v>
                      </c:pt>
                      <c:pt idx="470">
                        <c:v>8.3439999999999994</c:v>
                      </c:pt>
                      <c:pt idx="471">
                        <c:v>8.3439999999999994</c:v>
                      </c:pt>
                      <c:pt idx="472">
                        <c:v>8.3439999999999994</c:v>
                      </c:pt>
                      <c:pt idx="473">
                        <c:v>8.3439999999999994</c:v>
                      </c:pt>
                      <c:pt idx="474">
                        <c:v>8.3439999999999994</c:v>
                      </c:pt>
                      <c:pt idx="475">
                        <c:v>8.3439999999999994</c:v>
                      </c:pt>
                      <c:pt idx="476">
                        <c:v>8.3439999999999994</c:v>
                      </c:pt>
                      <c:pt idx="477">
                        <c:v>8.3439999999999994</c:v>
                      </c:pt>
                      <c:pt idx="478">
                        <c:v>8.3439999999999994</c:v>
                      </c:pt>
                      <c:pt idx="479">
                        <c:v>8.3439999999999994</c:v>
                      </c:pt>
                      <c:pt idx="480">
                        <c:v>8.3439999999999994</c:v>
                      </c:pt>
                      <c:pt idx="481">
                        <c:v>8.3439999999999994</c:v>
                      </c:pt>
                      <c:pt idx="482">
                        <c:v>8.3439999999999994</c:v>
                      </c:pt>
                      <c:pt idx="483">
                        <c:v>8.3439999999999994</c:v>
                      </c:pt>
                      <c:pt idx="484">
                        <c:v>8.3439999999999994</c:v>
                      </c:pt>
                      <c:pt idx="485">
                        <c:v>8.3439999999999994</c:v>
                      </c:pt>
                      <c:pt idx="486">
                        <c:v>8.3439999999999994</c:v>
                      </c:pt>
                      <c:pt idx="487">
                        <c:v>8.3439999999999994</c:v>
                      </c:pt>
                      <c:pt idx="488">
                        <c:v>8.3439999999999994</c:v>
                      </c:pt>
                      <c:pt idx="489">
                        <c:v>8.3439999999999994</c:v>
                      </c:pt>
                      <c:pt idx="490">
                        <c:v>8.3439999999999994</c:v>
                      </c:pt>
                      <c:pt idx="491">
                        <c:v>8.3439999999999994</c:v>
                      </c:pt>
                      <c:pt idx="492">
                        <c:v>8.3439999999999994</c:v>
                      </c:pt>
                      <c:pt idx="493">
                        <c:v>8.3439999999999994</c:v>
                      </c:pt>
                      <c:pt idx="494">
                        <c:v>8.3439999999999994</c:v>
                      </c:pt>
                      <c:pt idx="495">
                        <c:v>8.3439999999999994</c:v>
                      </c:pt>
                      <c:pt idx="496">
                        <c:v>8.3439999999999994</c:v>
                      </c:pt>
                      <c:pt idx="497">
                        <c:v>8.3689999999999998</c:v>
                      </c:pt>
                      <c:pt idx="498">
                        <c:v>8.3439999999999994</c:v>
                      </c:pt>
                      <c:pt idx="499">
                        <c:v>8.3439999999999994</c:v>
                      </c:pt>
                      <c:pt idx="500">
                        <c:v>8.3439999999999994</c:v>
                      </c:pt>
                      <c:pt idx="501">
                        <c:v>8.3439999999999994</c:v>
                      </c:pt>
                      <c:pt idx="502">
                        <c:v>8.3439999999999994</c:v>
                      </c:pt>
                      <c:pt idx="503">
                        <c:v>8.3439999999999994</c:v>
                      </c:pt>
                      <c:pt idx="504">
                        <c:v>8.3439999999999994</c:v>
                      </c:pt>
                      <c:pt idx="505">
                        <c:v>8.3439999999999994</c:v>
                      </c:pt>
                      <c:pt idx="506">
                        <c:v>8.3439999999999994</c:v>
                      </c:pt>
                      <c:pt idx="507">
                        <c:v>8.3689999999999998</c:v>
                      </c:pt>
                      <c:pt idx="508">
                        <c:v>8.3689999999999998</c:v>
                      </c:pt>
                      <c:pt idx="509">
                        <c:v>8.3439999999999994</c:v>
                      </c:pt>
                      <c:pt idx="510">
                        <c:v>8.3689999999999998</c:v>
                      </c:pt>
                      <c:pt idx="511">
                        <c:v>8.3439999999999994</c:v>
                      </c:pt>
                      <c:pt idx="512">
                        <c:v>8.3689999999999998</c:v>
                      </c:pt>
                      <c:pt idx="513">
                        <c:v>8.3439999999999994</c:v>
                      </c:pt>
                      <c:pt idx="514">
                        <c:v>8.3439999999999994</c:v>
                      </c:pt>
                      <c:pt idx="515">
                        <c:v>8.3689999999999998</c:v>
                      </c:pt>
                      <c:pt idx="516">
                        <c:v>8.3439999999999994</c:v>
                      </c:pt>
                      <c:pt idx="517">
                        <c:v>8.3439999999999994</c:v>
                      </c:pt>
                      <c:pt idx="518">
                        <c:v>8.3439999999999994</c:v>
                      </c:pt>
                      <c:pt idx="519">
                        <c:v>8.3689999999999998</c:v>
                      </c:pt>
                      <c:pt idx="520">
                        <c:v>8.3439999999999994</c:v>
                      </c:pt>
                      <c:pt idx="521">
                        <c:v>8.3439999999999994</c:v>
                      </c:pt>
                      <c:pt idx="522">
                        <c:v>8.3439999999999994</c:v>
                      </c:pt>
                      <c:pt idx="523">
                        <c:v>8.3689999999999998</c:v>
                      </c:pt>
                      <c:pt idx="524">
                        <c:v>8.3439999999999994</c:v>
                      </c:pt>
                      <c:pt idx="525">
                        <c:v>8.3439999999999994</c:v>
                      </c:pt>
                      <c:pt idx="526">
                        <c:v>8.3439999999999994</c:v>
                      </c:pt>
                      <c:pt idx="527">
                        <c:v>8.3439999999999994</c:v>
                      </c:pt>
                      <c:pt idx="528">
                        <c:v>8.3439999999999994</c:v>
                      </c:pt>
                      <c:pt idx="529">
                        <c:v>8.3689999999999998</c:v>
                      </c:pt>
                      <c:pt idx="530">
                        <c:v>8.3689999999999998</c:v>
                      </c:pt>
                      <c:pt idx="531">
                        <c:v>8.3439999999999994</c:v>
                      </c:pt>
                      <c:pt idx="532">
                        <c:v>8.3689999999999998</c:v>
                      </c:pt>
                      <c:pt idx="533">
                        <c:v>8.3689999999999998</c:v>
                      </c:pt>
                      <c:pt idx="534">
                        <c:v>8.3439999999999994</c:v>
                      </c:pt>
                      <c:pt idx="535">
                        <c:v>8.3439999999999994</c:v>
                      </c:pt>
                      <c:pt idx="536">
                        <c:v>8.3689999999999998</c:v>
                      </c:pt>
                      <c:pt idx="537">
                        <c:v>8.3689999999999998</c:v>
                      </c:pt>
                      <c:pt idx="538">
                        <c:v>8.3439999999999994</c:v>
                      </c:pt>
                      <c:pt idx="539">
                        <c:v>8.3689999999999998</c:v>
                      </c:pt>
                      <c:pt idx="540">
                        <c:v>8.3689999999999998</c:v>
                      </c:pt>
                      <c:pt idx="541">
                        <c:v>8.3689999999999998</c:v>
                      </c:pt>
                      <c:pt idx="542">
                        <c:v>8.3689999999999998</c:v>
                      </c:pt>
                      <c:pt idx="543">
                        <c:v>8.3689999999999998</c:v>
                      </c:pt>
                      <c:pt idx="544">
                        <c:v>8.3689999999999998</c:v>
                      </c:pt>
                      <c:pt idx="545">
                        <c:v>8.3689999999999998</c:v>
                      </c:pt>
                      <c:pt idx="546">
                        <c:v>8.3689999999999998</c:v>
                      </c:pt>
                      <c:pt idx="547">
                        <c:v>8.3689999999999998</c:v>
                      </c:pt>
                      <c:pt idx="548">
                        <c:v>8.3689999999999998</c:v>
                      </c:pt>
                      <c:pt idx="549">
                        <c:v>8.3689999999999998</c:v>
                      </c:pt>
                      <c:pt idx="550">
                        <c:v>8.3689999999999998</c:v>
                      </c:pt>
                      <c:pt idx="551">
                        <c:v>8.3689999999999998</c:v>
                      </c:pt>
                      <c:pt idx="552">
                        <c:v>8.3689999999999998</c:v>
                      </c:pt>
                      <c:pt idx="553">
                        <c:v>8.3689999999999998</c:v>
                      </c:pt>
                      <c:pt idx="554">
                        <c:v>8.3689999999999998</c:v>
                      </c:pt>
                      <c:pt idx="555">
                        <c:v>8.3689999999999998</c:v>
                      </c:pt>
                      <c:pt idx="556">
                        <c:v>8.3689999999999998</c:v>
                      </c:pt>
                      <c:pt idx="557">
                        <c:v>8.3689999999999998</c:v>
                      </c:pt>
                      <c:pt idx="558">
                        <c:v>8.3689999999999998</c:v>
                      </c:pt>
                      <c:pt idx="559">
                        <c:v>8.3689999999999998</c:v>
                      </c:pt>
                      <c:pt idx="560">
                        <c:v>8.3940000000000001</c:v>
                      </c:pt>
                      <c:pt idx="561">
                        <c:v>8.3940000000000001</c:v>
                      </c:pt>
                      <c:pt idx="562">
                        <c:v>8.3940000000000001</c:v>
                      </c:pt>
                      <c:pt idx="563">
                        <c:v>8.3940000000000001</c:v>
                      </c:pt>
                      <c:pt idx="564">
                        <c:v>8.3940000000000001</c:v>
                      </c:pt>
                      <c:pt idx="565">
                        <c:v>8.3940000000000001</c:v>
                      </c:pt>
                      <c:pt idx="566">
                        <c:v>8.3940000000000001</c:v>
                      </c:pt>
                      <c:pt idx="567">
                        <c:v>8.3940000000000001</c:v>
                      </c:pt>
                      <c:pt idx="568">
                        <c:v>8.3940000000000001</c:v>
                      </c:pt>
                      <c:pt idx="569">
                        <c:v>8.3940000000000001</c:v>
                      </c:pt>
                      <c:pt idx="570">
                        <c:v>8.3940000000000001</c:v>
                      </c:pt>
                      <c:pt idx="571">
                        <c:v>8.3940000000000001</c:v>
                      </c:pt>
                      <c:pt idx="572">
                        <c:v>8.3940000000000001</c:v>
                      </c:pt>
                      <c:pt idx="573">
                        <c:v>8.3940000000000001</c:v>
                      </c:pt>
                      <c:pt idx="574">
                        <c:v>8.3940000000000001</c:v>
                      </c:pt>
                      <c:pt idx="575">
                        <c:v>8.3940000000000001</c:v>
                      </c:pt>
                      <c:pt idx="576">
                        <c:v>8.4190000000000005</c:v>
                      </c:pt>
                      <c:pt idx="577">
                        <c:v>8.4190000000000005</c:v>
                      </c:pt>
                      <c:pt idx="578">
                        <c:v>8.4190000000000005</c:v>
                      </c:pt>
                      <c:pt idx="579">
                        <c:v>8.4190000000000005</c:v>
                      </c:pt>
                      <c:pt idx="580">
                        <c:v>8.4190000000000005</c:v>
                      </c:pt>
                      <c:pt idx="581">
                        <c:v>8.4190000000000005</c:v>
                      </c:pt>
                      <c:pt idx="582">
                        <c:v>8.4190000000000005</c:v>
                      </c:pt>
                      <c:pt idx="583">
                        <c:v>8.4190000000000005</c:v>
                      </c:pt>
                      <c:pt idx="584">
                        <c:v>8.4440000000000008</c:v>
                      </c:pt>
                      <c:pt idx="585">
                        <c:v>8.4190000000000005</c:v>
                      </c:pt>
                      <c:pt idx="586">
                        <c:v>8.4440000000000008</c:v>
                      </c:pt>
                      <c:pt idx="587">
                        <c:v>8.4440000000000008</c:v>
                      </c:pt>
                      <c:pt idx="588">
                        <c:v>8.4440000000000008</c:v>
                      </c:pt>
                      <c:pt idx="589">
                        <c:v>8.4440000000000008</c:v>
                      </c:pt>
                      <c:pt idx="590">
                        <c:v>8.4440000000000008</c:v>
                      </c:pt>
                      <c:pt idx="591">
                        <c:v>8.4440000000000008</c:v>
                      </c:pt>
                      <c:pt idx="592">
                        <c:v>8.4440000000000008</c:v>
                      </c:pt>
                      <c:pt idx="593">
                        <c:v>8.4440000000000008</c:v>
                      </c:pt>
                      <c:pt idx="594">
                        <c:v>8.4440000000000008</c:v>
                      </c:pt>
                      <c:pt idx="595">
                        <c:v>8.4440000000000008</c:v>
                      </c:pt>
                      <c:pt idx="596">
                        <c:v>8.4440000000000008</c:v>
                      </c:pt>
                      <c:pt idx="597">
                        <c:v>8.4440000000000008</c:v>
                      </c:pt>
                      <c:pt idx="598">
                        <c:v>8.4440000000000008</c:v>
                      </c:pt>
                      <c:pt idx="599">
                        <c:v>8.4440000000000008</c:v>
                      </c:pt>
                      <c:pt idx="600">
                        <c:v>8.4440000000000008</c:v>
                      </c:pt>
                      <c:pt idx="601">
                        <c:v>8.4440000000000008</c:v>
                      </c:pt>
                      <c:pt idx="602">
                        <c:v>8.4689999999999994</c:v>
                      </c:pt>
                      <c:pt idx="603">
                        <c:v>8.4689999999999994</c:v>
                      </c:pt>
                      <c:pt idx="604">
                        <c:v>8.4689999999999994</c:v>
                      </c:pt>
                      <c:pt idx="605">
                        <c:v>8.4689999999999994</c:v>
                      </c:pt>
                      <c:pt idx="606">
                        <c:v>8.4689999999999994</c:v>
                      </c:pt>
                      <c:pt idx="607">
                        <c:v>8.4689999999999994</c:v>
                      </c:pt>
                      <c:pt idx="608">
                        <c:v>8.4689999999999994</c:v>
                      </c:pt>
                      <c:pt idx="609">
                        <c:v>8.4689999999999994</c:v>
                      </c:pt>
                      <c:pt idx="610">
                        <c:v>8.4689999999999994</c:v>
                      </c:pt>
                      <c:pt idx="611">
                        <c:v>8.4689999999999994</c:v>
                      </c:pt>
                      <c:pt idx="612">
                        <c:v>8.4689999999999994</c:v>
                      </c:pt>
                      <c:pt idx="613">
                        <c:v>8.4689999999999994</c:v>
                      </c:pt>
                      <c:pt idx="614">
                        <c:v>8.4939999999999998</c:v>
                      </c:pt>
                      <c:pt idx="615">
                        <c:v>8.4939999999999998</c:v>
                      </c:pt>
                      <c:pt idx="616">
                        <c:v>8.4939999999999998</c:v>
                      </c:pt>
                      <c:pt idx="617">
                        <c:v>8.4939999999999998</c:v>
                      </c:pt>
                      <c:pt idx="618">
                        <c:v>8.4939999999999998</c:v>
                      </c:pt>
                      <c:pt idx="619">
                        <c:v>8.4939999999999998</c:v>
                      </c:pt>
                      <c:pt idx="620">
                        <c:v>8.4939999999999998</c:v>
                      </c:pt>
                      <c:pt idx="621">
                        <c:v>8.4939999999999998</c:v>
                      </c:pt>
                      <c:pt idx="622">
                        <c:v>8.4939999999999998</c:v>
                      </c:pt>
                      <c:pt idx="623">
                        <c:v>8.4939999999999998</c:v>
                      </c:pt>
                      <c:pt idx="624">
                        <c:v>8.4939999999999998</c:v>
                      </c:pt>
                      <c:pt idx="625">
                        <c:v>8.4939999999999998</c:v>
                      </c:pt>
                      <c:pt idx="626">
                        <c:v>8.4939999999999998</c:v>
                      </c:pt>
                      <c:pt idx="627">
                        <c:v>8.4939999999999998</c:v>
                      </c:pt>
                      <c:pt idx="628">
                        <c:v>8.4939999999999998</c:v>
                      </c:pt>
                      <c:pt idx="629">
                        <c:v>8.4939999999999998</c:v>
                      </c:pt>
                      <c:pt idx="630">
                        <c:v>8.4939999999999998</c:v>
                      </c:pt>
                      <c:pt idx="631">
                        <c:v>8.4939999999999998</c:v>
                      </c:pt>
                      <c:pt idx="632">
                        <c:v>8.4939999999999998</c:v>
                      </c:pt>
                      <c:pt idx="633">
                        <c:v>8.4939999999999998</c:v>
                      </c:pt>
                      <c:pt idx="634">
                        <c:v>8.5190000000000001</c:v>
                      </c:pt>
                      <c:pt idx="635">
                        <c:v>8.5190000000000001</c:v>
                      </c:pt>
                      <c:pt idx="636">
                        <c:v>8.5190000000000001</c:v>
                      </c:pt>
                      <c:pt idx="637">
                        <c:v>8.5190000000000001</c:v>
                      </c:pt>
                      <c:pt idx="638">
                        <c:v>8.5190000000000001</c:v>
                      </c:pt>
                      <c:pt idx="639">
                        <c:v>8.5190000000000001</c:v>
                      </c:pt>
                      <c:pt idx="640">
                        <c:v>8.5190000000000001</c:v>
                      </c:pt>
                      <c:pt idx="641">
                        <c:v>8.5190000000000001</c:v>
                      </c:pt>
                      <c:pt idx="642">
                        <c:v>8.5190000000000001</c:v>
                      </c:pt>
                      <c:pt idx="643">
                        <c:v>8.5190000000000001</c:v>
                      </c:pt>
                      <c:pt idx="644">
                        <c:v>8.5190000000000001</c:v>
                      </c:pt>
                      <c:pt idx="645">
                        <c:v>8.5190000000000001</c:v>
                      </c:pt>
                      <c:pt idx="646">
                        <c:v>8.5190000000000001</c:v>
                      </c:pt>
                      <c:pt idx="647">
                        <c:v>8.5190000000000001</c:v>
                      </c:pt>
                      <c:pt idx="648">
                        <c:v>8.5190000000000001</c:v>
                      </c:pt>
                      <c:pt idx="649">
                        <c:v>8.5190000000000001</c:v>
                      </c:pt>
                      <c:pt idx="650">
                        <c:v>8.5190000000000001</c:v>
                      </c:pt>
                      <c:pt idx="651">
                        <c:v>8.5429999999999993</c:v>
                      </c:pt>
                      <c:pt idx="652">
                        <c:v>8.5429999999999993</c:v>
                      </c:pt>
                      <c:pt idx="653">
                        <c:v>8.5429999999999993</c:v>
                      </c:pt>
                      <c:pt idx="654">
                        <c:v>8.5429999999999993</c:v>
                      </c:pt>
                      <c:pt idx="655">
                        <c:v>8.5429999999999993</c:v>
                      </c:pt>
                      <c:pt idx="656">
                        <c:v>8.5429999999999993</c:v>
                      </c:pt>
                      <c:pt idx="657">
                        <c:v>8.5429999999999993</c:v>
                      </c:pt>
                      <c:pt idx="658">
                        <c:v>8.5429999999999993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8.5429999999999993</c:v>
                      </c:pt>
                      <c:pt idx="662">
                        <c:v>8.5429999999999993</c:v>
                      </c:pt>
                      <c:pt idx="663">
                        <c:v>8.5429999999999993</c:v>
                      </c:pt>
                      <c:pt idx="664">
                        <c:v>8.5429999999999993</c:v>
                      </c:pt>
                      <c:pt idx="665">
                        <c:v>8.5429999999999993</c:v>
                      </c:pt>
                      <c:pt idx="666">
                        <c:v>8.5429999999999993</c:v>
                      </c:pt>
                      <c:pt idx="667">
                        <c:v>8.5429999999999993</c:v>
                      </c:pt>
                      <c:pt idx="668">
                        <c:v>8.5429999999999993</c:v>
                      </c:pt>
                      <c:pt idx="669">
                        <c:v>8.5429999999999993</c:v>
                      </c:pt>
                      <c:pt idx="670">
                        <c:v>8.5429999999999993</c:v>
                      </c:pt>
                      <c:pt idx="671">
                        <c:v>8.5429999999999993</c:v>
                      </c:pt>
                      <c:pt idx="672">
                        <c:v>8.5429999999999993</c:v>
                      </c:pt>
                      <c:pt idx="673">
                        <c:v>8.5429999999999993</c:v>
                      </c:pt>
                      <c:pt idx="674">
                        <c:v>8.5429999999999993</c:v>
                      </c:pt>
                      <c:pt idx="675">
                        <c:v>8.5429999999999993</c:v>
                      </c:pt>
                      <c:pt idx="676">
                        <c:v>8.5429999999999993</c:v>
                      </c:pt>
                      <c:pt idx="677">
                        <c:v>8.5429999999999993</c:v>
                      </c:pt>
                      <c:pt idx="678">
                        <c:v>8.5429999999999993</c:v>
                      </c:pt>
                      <c:pt idx="679">
                        <c:v>8.5429999999999993</c:v>
                      </c:pt>
                      <c:pt idx="680">
                        <c:v>8.5429999999999993</c:v>
                      </c:pt>
                      <c:pt idx="681">
                        <c:v>8.5429999999999993</c:v>
                      </c:pt>
                      <c:pt idx="682">
                        <c:v>8.5429999999999993</c:v>
                      </c:pt>
                      <c:pt idx="683">
                        <c:v>8.5429999999999993</c:v>
                      </c:pt>
                      <c:pt idx="684">
                        <c:v>8.5429999999999993</c:v>
                      </c:pt>
                      <c:pt idx="685">
                        <c:v>8.5429999999999993</c:v>
                      </c:pt>
                      <c:pt idx="686">
                        <c:v>8.5429999999999993</c:v>
                      </c:pt>
                      <c:pt idx="687">
                        <c:v>8.5429999999999993</c:v>
                      </c:pt>
                      <c:pt idx="688">
                        <c:v>8.5429999999999993</c:v>
                      </c:pt>
                      <c:pt idx="689">
                        <c:v>8.5429999999999993</c:v>
                      </c:pt>
                      <c:pt idx="690">
                        <c:v>8.5429999999999993</c:v>
                      </c:pt>
                      <c:pt idx="691">
                        <c:v>8.5429999999999993</c:v>
                      </c:pt>
                      <c:pt idx="692">
                        <c:v>8.5429999999999993</c:v>
                      </c:pt>
                      <c:pt idx="693">
                        <c:v>8.5429999999999993</c:v>
                      </c:pt>
                      <c:pt idx="694">
                        <c:v>8.5429999999999993</c:v>
                      </c:pt>
                      <c:pt idx="695">
                        <c:v>8.5429999999999993</c:v>
                      </c:pt>
                      <c:pt idx="696">
                        <c:v>8.5429999999999993</c:v>
                      </c:pt>
                      <c:pt idx="697">
                        <c:v>8.5429999999999993</c:v>
                      </c:pt>
                      <c:pt idx="698">
                        <c:v>8.5429999999999993</c:v>
                      </c:pt>
                      <c:pt idx="699">
                        <c:v>8.5429999999999993</c:v>
                      </c:pt>
                      <c:pt idx="700">
                        <c:v>8.5429999999999993</c:v>
                      </c:pt>
                      <c:pt idx="701">
                        <c:v>8.5429999999999993</c:v>
                      </c:pt>
                      <c:pt idx="702">
                        <c:v>8.5429999999999993</c:v>
                      </c:pt>
                      <c:pt idx="703">
                        <c:v>8.5429999999999993</c:v>
                      </c:pt>
                      <c:pt idx="704">
                        <c:v>8.5429999999999993</c:v>
                      </c:pt>
                      <c:pt idx="705">
                        <c:v>8.5429999999999993</c:v>
                      </c:pt>
                      <c:pt idx="706">
                        <c:v>8.5429999999999993</c:v>
                      </c:pt>
                      <c:pt idx="707">
                        <c:v>8.5429999999999993</c:v>
                      </c:pt>
                      <c:pt idx="708">
                        <c:v>8.5429999999999993</c:v>
                      </c:pt>
                      <c:pt idx="709">
                        <c:v>8.5429999999999993</c:v>
                      </c:pt>
                      <c:pt idx="710">
                        <c:v>8.5429999999999993</c:v>
                      </c:pt>
                      <c:pt idx="711">
                        <c:v>8.5429999999999993</c:v>
                      </c:pt>
                      <c:pt idx="712">
                        <c:v>8.5429999999999993</c:v>
                      </c:pt>
                      <c:pt idx="713">
                        <c:v>8.5429999999999993</c:v>
                      </c:pt>
                      <c:pt idx="714">
                        <c:v>8.5429999999999993</c:v>
                      </c:pt>
                      <c:pt idx="715">
                        <c:v>8.5429999999999993</c:v>
                      </c:pt>
                      <c:pt idx="716">
                        <c:v>8.5429999999999993</c:v>
                      </c:pt>
                      <c:pt idx="717">
                        <c:v>8.5429999999999993</c:v>
                      </c:pt>
                      <c:pt idx="718">
                        <c:v>8.5429999999999993</c:v>
                      </c:pt>
                      <c:pt idx="719">
                        <c:v>8.5679999999999996</c:v>
                      </c:pt>
                      <c:pt idx="720">
                        <c:v>8.5429999999999993</c:v>
                      </c:pt>
                      <c:pt idx="721">
                        <c:v>8.5429999999999993</c:v>
                      </c:pt>
                      <c:pt idx="722">
                        <c:v>8.5429999999999993</c:v>
                      </c:pt>
                      <c:pt idx="723">
                        <c:v>8.5429999999999993</c:v>
                      </c:pt>
                      <c:pt idx="724">
                        <c:v>8.5429999999999993</c:v>
                      </c:pt>
                      <c:pt idx="725">
                        <c:v>8.5679999999999996</c:v>
                      </c:pt>
                      <c:pt idx="726">
                        <c:v>8.5429999999999993</c:v>
                      </c:pt>
                      <c:pt idx="727">
                        <c:v>8.5429999999999993</c:v>
                      </c:pt>
                      <c:pt idx="728">
                        <c:v>8.5429999999999993</c:v>
                      </c:pt>
                      <c:pt idx="729">
                        <c:v>8.5429999999999993</c:v>
                      </c:pt>
                      <c:pt idx="730">
                        <c:v>8.5679999999999996</c:v>
                      </c:pt>
                      <c:pt idx="731">
                        <c:v>8.5679999999999996</c:v>
                      </c:pt>
                      <c:pt idx="732">
                        <c:v>8.5679999999999996</c:v>
                      </c:pt>
                      <c:pt idx="733">
                        <c:v>8.5679999999999996</c:v>
                      </c:pt>
                      <c:pt idx="734">
                        <c:v>8.5679999999999996</c:v>
                      </c:pt>
                      <c:pt idx="735">
                        <c:v>8.5679999999999996</c:v>
                      </c:pt>
                      <c:pt idx="736">
                        <c:v>8.5679999999999996</c:v>
                      </c:pt>
                      <c:pt idx="737">
                        <c:v>8.5679999999999996</c:v>
                      </c:pt>
                      <c:pt idx="738">
                        <c:v>8.5429999999999993</c:v>
                      </c:pt>
                      <c:pt idx="739">
                        <c:v>8.5679999999999996</c:v>
                      </c:pt>
                      <c:pt idx="740">
                        <c:v>8.5679999999999996</c:v>
                      </c:pt>
                      <c:pt idx="741">
                        <c:v>8.5679999999999996</c:v>
                      </c:pt>
                      <c:pt idx="742">
                        <c:v>8.5679999999999996</c:v>
                      </c:pt>
                      <c:pt idx="743">
                        <c:v>8.5679999999999996</c:v>
                      </c:pt>
                      <c:pt idx="744">
                        <c:v>8.5679999999999996</c:v>
                      </c:pt>
                      <c:pt idx="745">
                        <c:v>8.5679999999999996</c:v>
                      </c:pt>
                      <c:pt idx="746">
                        <c:v>8.5679999999999996</c:v>
                      </c:pt>
                      <c:pt idx="747">
                        <c:v>8.5679999999999996</c:v>
                      </c:pt>
                      <c:pt idx="748">
                        <c:v>8.5679999999999996</c:v>
                      </c:pt>
                      <c:pt idx="749">
                        <c:v>8.5679999999999996</c:v>
                      </c:pt>
                      <c:pt idx="750">
                        <c:v>8.5679999999999996</c:v>
                      </c:pt>
                      <c:pt idx="751">
                        <c:v>8.5679999999999996</c:v>
                      </c:pt>
                      <c:pt idx="752">
                        <c:v>8.5679999999999996</c:v>
                      </c:pt>
                      <c:pt idx="753">
                        <c:v>8.5679999999999996</c:v>
                      </c:pt>
                      <c:pt idx="754">
                        <c:v>8.5679999999999996</c:v>
                      </c:pt>
                      <c:pt idx="755">
                        <c:v>8.5679999999999996</c:v>
                      </c:pt>
                      <c:pt idx="756">
                        <c:v>8.5679999999999996</c:v>
                      </c:pt>
                      <c:pt idx="757">
                        <c:v>8.5679999999999996</c:v>
                      </c:pt>
                      <c:pt idx="758">
                        <c:v>8.5679999999999996</c:v>
                      </c:pt>
                      <c:pt idx="759">
                        <c:v>8.5679999999999996</c:v>
                      </c:pt>
                      <c:pt idx="760">
                        <c:v>8.5679999999999996</c:v>
                      </c:pt>
                      <c:pt idx="761">
                        <c:v>8.5679999999999996</c:v>
                      </c:pt>
                      <c:pt idx="762">
                        <c:v>8.5679999999999996</c:v>
                      </c:pt>
                      <c:pt idx="763">
                        <c:v>8.5679999999999996</c:v>
                      </c:pt>
                      <c:pt idx="764">
                        <c:v>8.5679999999999996</c:v>
                      </c:pt>
                      <c:pt idx="765">
                        <c:v>8.5679999999999996</c:v>
                      </c:pt>
                      <c:pt idx="766">
                        <c:v>8.5679999999999996</c:v>
                      </c:pt>
                      <c:pt idx="767">
                        <c:v>8.5679999999999996</c:v>
                      </c:pt>
                      <c:pt idx="768">
                        <c:v>8.5679999999999996</c:v>
                      </c:pt>
                      <c:pt idx="769">
                        <c:v>8.5679999999999996</c:v>
                      </c:pt>
                      <c:pt idx="770">
                        <c:v>8.5679999999999996</c:v>
                      </c:pt>
                      <c:pt idx="771">
                        <c:v>8.5679999999999996</c:v>
                      </c:pt>
                      <c:pt idx="772">
                        <c:v>8.5679999999999996</c:v>
                      </c:pt>
                      <c:pt idx="773">
                        <c:v>8.5679999999999996</c:v>
                      </c:pt>
                      <c:pt idx="774">
                        <c:v>8.5679999999999996</c:v>
                      </c:pt>
                      <c:pt idx="775">
                        <c:v>8.5679999999999996</c:v>
                      </c:pt>
                      <c:pt idx="776">
                        <c:v>8.5679999999999996</c:v>
                      </c:pt>
                      <c:pt idx="777">
                        <c:v>8.5679999999999996</c:v>
                      </c:pt>
                      <c:pt idx="778">
                        <c:v>8.5679999999999996</c:v>
                      </c:pt>
                      <c:pt idx="779">
                        <c:v>8.5679999999999996</c:v>
                      </c:pt>
                      <c:pt idx="780">
                        <c:v>8.5679999999999996</c:v>
                      </c:pt>
                      <c:pt idx="781">
                        <c:v>8.5679999999999996</c:v>
                      </c:pt>
                      <c:pt idx="782">
                        <c:v>8.5679999999999996</c:v>
                      </c:pt>
                      <c:pt idx="783">
                        <c:v>8.5679999999999996</c:v>
                      </c:pt>
                      <c:pt idx="784">
                        <c:v>8.5679999999999996</c:v>
                      </c:pt>
                      <c:pt idx="785">
                        <c:v>8.5679999999999996</c:v>
                      </c:pt>
                      <c:pt idx="786">
                        <c:v>8.5679999999999996</c:v>
                      </c:pt>
                      <c:pt idx="787">
                        <c:v>8.5679999999999996</c:v>
                      </c:pt>
                      <c:pt idx="788">
                        <c:v>8.5679999999999996</c:v>
                      </c:pt>
                      <c:pt idx="789">
                        <c:v>8.5679999999999996</c:v>
                      </c:pt>
                      <c:pt idx="790">
                        <c:v>8.5679999999999996</c:v>
                      </c:pt>
                      <c:pt idx="791">
                        <c:v>8.5679999999999996</c:v>
                      </c:pt>
                      <c:pt idx="792">
                        <c:v>8.5679999999999996</c:v>
                      </c:pt>
                      <c:pt idx="793">
                        <c:v>8.5679999999999996</c:v>
                      </c:pt>
                      <c:pt idx="794">
                        <c:v>8.5679999999999996</c:v>
                      </c:pt>
                      <c:pt idx="795">
                        <c:v>8.5679999999999996</c:v>
                      </c:pt>
                      <c:pt idx="796">
                        <c:v>8.5679999999999996</c:v>
                      </c:pt>
                      <c:pt idx="797">
                        <c:v>8.5679999999999996</c:v>
                      </c:pt>
                      <c:pt idx="798">
                        <c:v>8.5679999999999996</c:v>
                      </c:pt>
                      <c:pt idx="799">
                        <c:v>8.5679999999999996</c:v>
                      </c:pt>
                      <c:pt idx="800">
                        <c:v>8.5679999999999996</c:v>
                      </c:pt>
                      <c:pt idx="801">
                        <c:v>8.5679999999999996</c:v>
                      </c:pt>
                      <c:pt idx="802">
                        <c:v>8.5679999999999996</c:v>
                      </c:pt>
                      <c:pt idx="803">
                        <c:v>8.5679999999999996</c:v>
                      </c:pt>
                      <c:pt idx="804">
                        <c:v>8.5679999999999996</c:v>
                      </c:pt>
                      <c:pt idx="805">
                        <c:v>8.5679999999999996</c:v>
                      </c:pt>
                      <c:pt idx="806">
                        <c:v>8.5679999999999996</c:v>
                      </c:pt>
                      <c:pt idx="807">
                        <c:v>8.5679999999999996</c:v>
                      </c:pt>
                      <c:pt idx="808">
                        <c:v>8.5679999999999996</c:v>
                      </c:pt>
                      <c:pt idx="809">
                        <c:v>8.5679999999999996</c:v>
                      </c:pt>
                      <c:pt idx="810">
                        <c:v>8.5679999999999996</c:v>
                      </c:pt>
                      <c:pt idx="811">
                        <c:v>8.5679999999999996</c:v>
                      </c:pt>
                      <c:pt idx="812">
                        <c:v>8.5679999999999996</c:v>
                      </c:pt>
                      <c:pt idx="813">
                        <c:v>8.5679999999999996</c:v>
                      </c:pt>
                      <c:pt idx="814">
                        <c:v>8.5679999999999996</c:v>
                      </c:pt>
                      <c:pt idx="815">
                        <c:v>8.5679999999999996</c:v>
                      </c:pt>
                      <c:pt idx="816">
                        <c:v>8.5679999999999996</c:v>
                      </c:pt>
                      <c:pt idx="817">
                        <c:v>8.5679999999999996</c:v>
                      </c:pt>
                      <c:pt idx="818">
                        <c:v>8.5679999999999996</c:v>
                      </c:pt>
                      <c:pt idx="819">
                        <c:v>8.5679999999999996</c:v>
                      </c:pt>
                      <c:pt idx="820">
                        <c:v>8.5679999999999996</c:v>
                      </c:pt>
                      <c:pt idx="821">
                        <c:v>8.5679999999999996</c:v>
                      </c:pt>
                      <c:pt idx="822">
                        <c:v>8.5679999999999996</c:v>
                      </c:pt>
                      <c:pt idx="823">
                        <c:v>8.5679999999999996</c:v>
                      </c:pt>
                      <c:pt idx="824">
                        <c:v>8.5679999999999996</c:v>
                      </c:pt>
                      <c:pt idx="825">
                        <c:v>8.5679999999999996</c:v>
                      </c:pt>
                      <c:pt idx="826">
                        <c:v>8.5679999999999996</c:v>
                      </c:pt>
                      <c:pt idx="827">
                        <c:v>8.5679999999999996</c:v>
                      </c:pt>
                      <c:pt idx="828">
                        <c:v>8.5679999999999996</c:v>
                      </c:pt>
                      <c:pt idx="829">
                        <c:v>8.5679999999999996</c:v>
                      </c:pt>
                      <c:pt idx="830">
                        <c:v>8.5679999999999996</c:v>
                      </c:pt>
                      <c:pt idx="831">
                        <c:v>8.5679999999999996</c:v>
                      </c:pt>
                      <c:pt idx="832">
                        <c:v>8.5679999999999996</c:v>
                      </c:pt>
                      <c:pt idx="833">
                        <c:v>8.5679999999999996</c:v>
                      </c:pt>
                      <c:pt idx="834">
                        <c:v>8.5679999999999996</c:v>
                      </c:pt>
                      <c:pt idx="835">
                        <c:v>8.5679999999999996</c:v>
                      </c:pt>
                      <c:pt idx="836">
                        <c:v>8.5679999999999996</c:v>
                      </c:pt>
                      <c:pt idx="837">
                        <c:v>8.5679999999999996</c:v>
                      </c:pt>
                      <c:pt idx="838">
                        <c:v>8.5679999999999996</c:v>
                      </c:pt>
                      <c:pt idx="839">
                        <c:v>8.5679999999999996</c:v>
                      </c:pt>
                      <c:pt idx="840">
                        <c:v>8.5679999999999996</c:v>
                      </c:pt>
                      <c:pt idx="841">
                        <c:v>8.5679999999999996</c:v>
                      </c:pt>
                      <c:pt idx="842">
                        <c:v>8.5679999999999996</c:v>
                      </c:pt>
                      <c:pt idx="843">
                        <c:v>8.5679999999999996</c:v>
                      </c:pt>
                      <c:pt idx="844">
                        <c:v>8.5679999999999996</c:v>
                      </c:pt>
                      <c:pt idx="845">
                        <c:v>8.5679999999999996</c:v>
                      </c:pt>
                      <c:pt idx="846">
                        <c:v>8.5679999999999996</c:v>
                      </c:pt>
                      <c:pt idx="847">
                        <c:v>8.5679999999999996</c:v>
                      </c:pt>
                      <c:pt idx="848">
                        <c:v>8.5679999999999996</c:v>
                      </c:pt>
                      <c:pt idx="849">
                        <c:v>8.593</c:v>
                      </c:pt>
                      <c:pt idx="850">
                        <c:v>8.593</c:v>
                      </c:pt>
                      <c:pt idx="851">
                        <c:v>8.593</c:v>
                      </c:pt>
                      <c:pt idx="852">
                        <c:v>8.593</c:v>
                      </c:pt>
                      <c:pt idx="853">
                        <c:v>8.593</c:v>
                      </c:pt>
                      <c:pt idx="854">
                        <c:v>8.593</c:v>
                      </c:pt>
                      <c:pt idx="855">
                        <c:v>8.593</c:v>
                      </c:pt>
                      <c:pt idx="856">
                        <c:v>8.593</c:v>
                      </c:pt>
                      <c:pt idx="857">
                        <c:v>8.593</c:v>
                      </c:pt>
                      <c:pt idx="858">
                        <c:v>8.593</c:v>
                      </c:pt>
                      <c:pt idx="859">
                        <c:v>8.593</c:v>
                      </c:pt>
                      <c:pt idx="860">
                        <c:v>8.593</c:v>
                      </c:pt>
                      <c:pt idx="861">
                        <c:v>8.593</c:v>
                      </c:pt>
                      <c:pt idx="862">
                        <c:v>8.593</c:v>
                      </c:pt>
                      <c:pt idx="863">
                        <c:v>8.593</c:v>
                      </c:pt>
                      <c:pt idx="864">
                        <c:v>8.593</c:v>
                      </c:pt>
                      <c:pt idx="865">
                        <c:v>8.593</c:v>
                      </c:pt>
                      <c:pt idx="866">
                        <c:v>8.593</c:v>
                      </c:pt>
                      <c:pt idx="867">
                        <c:v>8.593</c:v>
                      </c:pt>
                      <c:pt idx="868">
                        <c:v>8.593</c:v>
                      </c:pt>
                      <c:pt idx="869">
                        <c:v>8.593</c:v>
                      </c:pt>
                      <c:pt idx="870">
                        <c:v>8.593</c:v>
                      </c:pt>
                      <c:pt idx="871">
                        <c:v>8.593</c:v>
                      </c:pt>
                      <c:pt idx="872">
                        <c:v>8.593</c:v>
                      </c:pt>
                      <c:pt idx="873">
                        <c:v>8.593</c:v>
                      </c:pt>
                      <c:pt idx="874">
                        <c:v>8.593</c:v>
                      </c:pt>
                      <c:pt idx="875">
                        <c:v>8.593</c:v>
                      </c:pt>
                      <c:pt idx="876">
                        <c:v>8.593</c:v>
                      </c:pt>
                      <c:pt idx="877">
                        <c:v>8.593</c:v>
                      </c:pt>
                      <c:pt idx="878">
                        <c:v>8.593</c:v>
                      </c:pt>
                      <c:pt idx="879">
                        <c:v>8.593</c:v>
                      </c:pt>
                      <c:pt idx="880">
                        <c:v>8.593</c:v>
                      </c:pt>
                      <c:pt idx="881">
                        <c:v>8.593</c:v>
                      </c:pt>
                      <c:pt idx="882">
                        <c:v>8.593</c:v>
                      </c:pt>
                      <c:pt idx="883">
                        <c:v>8.593</c:v>
                      </c:pt>
                      <c:pt idx="884">
                        <c:v>8.593</c:v>
                      </c:pt>
                      <c:pt idx="885">
                        <c:v>8.6180000000000003</c:v>
                      </c:pt>
                      <c:pt idx="886">
                        <c:v>8.6180000000000003</c:v>
                      </c:pt>
                      <c:pt idx="887">
                        <c:v>8.6180000000000003</c:v>
                      </c:pt>
                      <c:pt idx="888">
                        <c:v>8.6180000000000003</c:v>
                      </c:pt>
                      <c:pt idx="889">
                        <c:v>8.6180000000000003</c:v>
                      </c:pt>
                      <c:pt idx="890">
                        <c:v>8.6180000000000003</c:v>
                      </c:pt>
                      <c:pt idx="891">
                        <c:v>8.6180000000000003</c:v>
                      </c:pt>
                      <c:pt idx="892">
                        <c:v>8.6180000000000003</c:v>
                      </c:pt>
                      <c:pt idx="893">
                        <c:v>8.6180000000000003</c:v>
                      </c:pt>
                      <c:pt idx="894">
                        <c:v>8.6180000000000003</c:v>
                      </c:pt>
                      <c:pt idx="895">
                        <c:v>8.6180000000000003</c:v>
                      </c:pt>
                      <c:pt idx="896">
                        <c:v>8.6180000000000003</c:v>
                      </c:pt>
                      <c:pt idx="897">
                        <c:v>8.6180000000000003</c:v>
                      </c:pt>
                      <c:pt idx="898">
                        <c:v>8.6180000000000003</c:v>
                      </c:pt>
                      <c:pt idx="899">
                        <c:v>8.6180000000000003</c:v>
                      </c:pt>
                      <c:pt idx="900">
                        <c:v>8.6180000000000003</c:v>
                      </c:pt>
                      <c:pt idx="901">
                        <c:v>8.6180000000000003</c:v>
                      </c:pt>
                      <c:pt idx="902">
                        <c:v>8.6180000000000003</c:v>
                      </c:pt>
                      <c:pt idx="903">
                        <c:v>8.6180000000000003</c:v>
                      </c:pt>
                      <c:pt idx="904">
                        <c:v>8.6180000000000003</c:v>
                      </c:pt>
                      <c:pt idx="905">
                        <c:v>8.6180000000000003</c:v>
                      </c:pt>
                      <c:pt idx="906">
                        <c:v>8.6180000000000003</c:v>
                      </c:pt>
                      <c:pt idx="907">
                        <c:v>8.6180000000000003</c:v>
                      </c:pt>
                      <c:pt idx="908">
                        <c:v>8.6180000000000003</c:v>
                      </c:pt>
                      <c:pt idx="909">
                        <c:v>8.6180000000000003</c:v>
                      </c:pt>
                      <c:pt idx="910">
                        <c:v>8.6430000000000007</c:v>
                      </c:pt>
                      <c:pt idx="911">
                        <c:v>8.6430000000000007</c:v>
                      </c:pt>
                      <c:pt idx="912">
                        <c:v>8.6430000000000007</c:v>
                      </c:pt>
                      <c:pt idx="913">
                        <c:v>8.6430000000000007</c:v>
                      </c:pt>
                      <c:pt idx="914">
                        <c:v>8.6430000000000007</c:v>
                      </c:pt>
                      <c:pt idx="915">
                        <c:v>8.6430000000000007</c:v>
                      </c:pt>
                      <c:pt idx="916">
                        <c:v>8.6430000000000007</c:v>
                      </c:pt>
                      <c:pt idx="917">
                        <c:v>8.6430000000000007</c:v>
                      </c:pt>
                      <c:pt idx="918">
                        <c:v>8.6430000000000007</c:v>
                      </c:pt>
                      <c:pt idx="919">
                        <c:v>8.6430000000000007</c:v>
                      </c:pt>
                      <c:pt idx="920">
                        <c:v>8.6430000000000007</c:v>
                      </c:pt>
                      <c:pt idx="921">
                        <c:v>8.6430000000000007</c:v>
                      </c:pt>
                      <c:pt idx="922">
                        <c:v>8.6430000000000007</c:v>
                      </c:pt>
                      <c:pt idx="923">
                        <c:v>8.6430000000000007</c:v>
                      </c:pt>
                      <c:pt idx="924">
                        <c:v>8.6430000000000007</c:v>
                      </c:pt>
                      <c:pt idx="925">
                        <c:v>8.6430000000000007</c:v>
                      </c:pt>
                      <c:pt idx="926">
                        <c:v>8.6430000000000007</c:v>
                      </c:pt>
                      <c:pt idx="927">
                        <c:v>8.6430000000000007</c:v>
                      </c:pt>
                      <c:pt idx="928">
                        <c:v>8.6430000000000007</c:v>
                      </c:pt>
                      <c:pt idx="929">
                        <c:v>8.6430000000000007</c:v>
                      </c:pt>
                      <c:pt idx="930">
                        <c:v>8.6430000000000007</c:v>
                      </c:pt>
                      <c:pt idx="931">
                        <c:v>8.6430000000000007</c:v>
                      </c:pt>
                      <c:pt idx="932">
                        <c:v>8.6430000000000007</c:v>
                      </c:pt>
                      <c:pt idx="933">
                        <c:v>8.6430000000000007</c:v>
                      </c:pt>
                      <c:pt idx="934">
                        <c:v>8.6430000000000007</c:v>
                      </c:pt>
                      <c:pt idx="935">
                        <c:v>8.6430000000000007</c:v>
                      </c:pt>
                      <c:pt idx="936">
                        <c:v>8.6430000000000007</c:v>
                      </c:pt>
                      <c:pt idx="937">
                        <c:v>8.6430000000000007</c:v>
                      </c:pt>
                      <c:pt idx="938">
                        <c:v>8.6430000000000007</c:v>
                      </c:pt>
                      <c:pt idx="939">
                        <c:v>8.6430000000000007</c:v>
                      </c:pt>
                      <c:pt idx="940">
                        <c:v>8.6430000000000007</c:v>
                      </c:pt>
                      <c:pt idx="941">
                        <c:v>8.6430000000000007</c:v>
                      </c:pt>
                      <c:pt idx="942">
                        <c:v>8.6430000000000007</c:v>
                      </c:pt>
                      <c:pt idx="943">
                        <c:v>8.6430000000000007</c:v>
                      </c:pt>
                      <c:pt idx="944">
                        <c:v>8.6430000000000007</c:v>
                      </c:pt>
                      <c:pt idx="945">
                        <c:v>8.6430000000000007</c:v>
                      </c:pt>
                      <c:pt idx="946">
                        <c:v>8.6430000000000007</c:v>
                      </c:pt>
                      <c:pt idx="947">
                        <c:v>8.6430000000000007</c:v>
                      </c:pt>
                      <c:pt idx="948">
                        <c:v>8.6430000000000007</c:v>
                      </c:pt>
                      <c:pt idx="949">
                        <c:v>8.6430000000000007</c:v>
                      </c:pt>
                      <c:pt idx="950">
                        <c:v>8.6430000000000007</c:v>
                      </c:pt>
                      <c:pt idx="951">
                        <c:v>8.6430000000000007</c:v>
                      </c:pt>
                      <c:pt idx="952">
                        <c:v>8.6430000000000007</c:v>
                      </c:pt>
                      <c:pt idx="953">
                        <c:v>8.6430000000000007</c:v>
                      </c:pt>
                      <c:pt idx="954">
                        <c:v>8.6430000000000007</c:v>
                      </c:pt>
                      <c:pt idx="955">
                        <c:v>8.6430000000000007</c:v>
                      </c:pt>
                      <c:pt idx="956">
                        <c:v>8.6430000000000007</c:v>
                      </c:pt>
                      <c:pt idx="957">
                        <c:v>8.6430000000000007</c:v>
                      </c:pt>
                      <c:pt idx="958">
                        <c:v>8.6430000000000007</c:v>
                      </c:pt>
                      <c:pt idx="959">
                        <c:v>8.6430000000000007</c:v>
                      </c:pt>
                      <c:pt idx="960">
                        <c:v>8.6430000000000007</c:v>
                      </c:pt>
                      <c:pt idx="961">
                        <c:v>8.6430000000000007</c:v>
                      </c:pt>
                      <c:pt idx="962">
                        <c:v>8.6430000000000007</c:v>
                      </c:pt>
                      <c:pt idx="963">
                        <c:v>8.6430000000000007</c:v>
                      </c:pt>
                      <c:pt idx="964">
                        <c:v>8.6430000000000007</c:v>
                      </c:pt>
                      <c:pt idx="965">
                        <c:v>8.6430000000000007</c:v>
                      </c:pt>
                      <c:pt idx="966">
                        <c:v>8.6430000000000007</c:v>
                      </c:pt>
                      <c:pt idx="967">
                        <c:v>8.6430000000000007</c:v>
                      </c:pt>
                      <c:pt idx="968">
                        <c:v>8.6430000000000007</c:v>
                      </c:pt>
                      <c:pt idx="969">
                        <c:v>8.6430000000000007</c:v>
                      </c:pt>
                      <c:pt idx="970">
                        <c:v>8.6430000000000007</c:v>
                      </c:pt>
                      <c:pt idx="971">
                        <c:v>8.6430000000000007</c:v>
                      </c:pt>
                      <c:pt idx="972">
                        <c:v>8.6430000000000007</c:v>
                      </c:pt>
                      <c:pt idx="973">
                        <c:v>8.6430000000000007</c:v>
                      </c:pt>
                      <c:pt idx="974">
                        <c:v>8.6430000000000007</c:v>
                      </c:pt>
                      <c:pt idx="975">
                        <c:v>8.6430000000000007</c:v>
                      </c:pt>
                      <c:pt idx="976">
                        <c:v>8.6430000000000007</c:v>
                      </c:pt>
                      <c:pt idx="977">
                        <c:v>8.6430000000000007</c:v>
                      </c:pt>
                      <c:pt idx="978">
                        <c:v>8.6430000000000007</c:v>
                      </c:pt>
                      <c:pt idx="979">
                        <c:v>8.6430000000000007</c:v>
                      </c:pt>
                      <c:pt idx="980">
                        <c:v>8.6430000000000007</c:v>
                      </c:pt>
                      <c:pt idx="981">
                        <c:v>8.6430000000000007</c:v>
                      </c:pt>
                      <c:pt idx="982">
                        <c:v>8.6430000000000007</c:v>
                      </c:pt>
                      <c:pt idx="983">
                        <c:v>8.6430000000000007</c:v>
                      </c:pt>
                      <c:pt idx="984">
                        <c:v>8.6430000000000007</c:v>
                      </c:pt>
                      <c:pt idx="985">
                        <c:v>8.6430000000000007</c:v>
                      </c:pt>
                      <c:pt idx="986">
                        <c:v>8.6430000000000007</c:v>
                      </c:pt>
                      <c:pt idx="987">
                        <c:v>8.6430000000000007</c:v>
                      </c:pt>
                      <c:pt idx="988">
                        <c:v>8.6430000000000007</c:v>
                      </c:pt>
                      <c:pt idx="989">
                        <c:v>8.6430000000000007</c:v>
                      </c:pt>
                      <c:pt idx="990">
                        <c:v>8.6430000000000007</c:v>
                      </c:pt>
                      <c:pt idx="991">
                        <c:v>8.6430000000000007</c:v>
                      </c:pt>
                      <c:pt idx="992">
                        <c:v>8.6430000000000007</c:v>
                      </c:pt>
                      <c:pt idx="993">
                        <c:v>8.6430000000000007</c:v>
                      </c:pt>
                      <c:pt idx="994">
                        <c:v>8.6430000000000007</c:v>
                      </c:pt>
                      <c:pt idx="995">
                        <c:v>8.6430000000000007</c:v>
                      </c:pt>
                      <c:pt idx="996">
                        <c:v>8.6430000000000007</c:v>
                      </c:pt>
                      <c:pt idx="997">
                        <c:v>8.6430000000000007</c:v>
                      </c:pt>
                      <c:pt idx="998">
                        <c:v>8.6430000000000007</c:v>
                      </c:pt>
                      <c:pt idx="999">
                        <c:v>8.6430000000000007</c:v>
                      </c:pt>
                      <c:pt idx="1000">
                        <c:v>8.6430000000000007</c:v>
                      </c:pt>
                      <c:pt idx="1001">
                        <c:v>8.6430000000000007</c:v>
                      </c:pt>
                      <c:pt idx="1002">
                        <c:v>8.6430000000000007</c:v>
                      </c:pt>
                      <c:pt idx="1003">
                        <c:v>8.6430000000000007</c:v>
                      </c:pt>
                      <c:pt idx="1004">
                        <c:v>8.6430000000000007</c:v>
                      </c:pt>
                      <c:pt idx="1005">
                        <c:v>8.6430000000000007</c:v>
                      </c:pt>
                      <c:pt idx="1006">
                        <c:v>8.6430000000000007</c:v>
                      </c:pt>
                      <c:pt idx="1007">
                        <c:v>8.6430000000000007</c:v>
                      </c:pt>
                      <c:pt idx="1008">
                        <c:v>8.6430000000000007</c:v>
                      </c:pt>
                      <c:pt idx="1009">
                        <c:v>8.6430000000000007</c:v>
                      </c:pt>
                      <c:pt idx="1010">
                        <c:v>8.6430000000000007</c:v>
                      </c:pt>
                      <c:pt idx="1011">
                        <c:v>8.6430000000000007</c:v>
                      </c:pt>
                      <c:pt idx="1012">
                        <c:v>8.6430000000000007</c:v>
                      </c:pt>
                      <c:pt idx="1013">
                        <c:v>8.6430000000000007</c:v>
                      </c:pt>
                      <c:pt idx="1014">
                        <c:v>8.6430000000000007</c:v>
                      </c:pt>
                      <c:pt idx="1015">
                        <c:v>8.6430000000000007</c:v>
                      </c:pt>
                      <c:pt idx="1016">
                        <c:v>8.6430000000000007</c:v>
                      </c:pt>
                      <c:pt idx="1017">
                        <c:v>8.6430000000000007</c:v>
                      </c:pt>
                      <c:pt idx="1018">
                        <c:v>8.6430000000000007</c:v>
                      </c:pt>
                      <c:pt idx="1019">
                        <c:v>8.6430000000000007</c:v>
                      </c:pt>
                      <c:pt idx="1020">
                        <c:v>8.6430000000000007</c:v>
                      </c:pt>
                      <c:pt idx="1021">
                        <c:v>8.6430000000000007</c:v>
                      </c:pt>
                      <c:pt idx="1022">
                        <c:v>8.6430000000000007</c:v>
                      </c:pt>
                      <c:pt idx="1023">
                        <c:v>8.6430000000000007</c:v>
                      </c:pt>
                      <c:pt idx="1024">
                        <c:v>8.6430000000000007</c:v>
                      </c:pt>
                      <c:pt idx="1025">
                        <c:v>8.6430000000000007</c:v>
                      </c:pt>
                      <c:pt idx="1026">
                        <c:v>8.6430000000000007</c:v>
                      </c:pt>
                      <c:pt idx="1027">
                        <c:v>8.6430000000000007</c:v>
                      </c:pt>
                      <c:pt idx="1028">
                        <c:v>8.6430000000000007</c:v>
                      </c:pt>
                      <c:pt idx="1029">
                        <c:v>8.6430000000000007</c:v>
                      </c:pt>
                      <c:pt idx="1030">
                        <c:v>8.6430000000000007</c:v>
                      </c:pt>
                      <c:pt idx="1031">
                        <c:v>8.6430000000000007</c:v>
                      </c:pt>
                      <c:pt idx="1032">
                        <c:v>8.6430000000000007</c:v>
                      </c:pt>
                      <c:pt idx="1033">
                        <c:v>8.6430000000000007</c:v>
                      </c:pt>
                      <c:pt idx="1034">
                        <c:v>8.6430000000000007</c:v>
                      </c:pt>
                      <c:pt idx="1035">
                        <c:v>8.6430000000000007</c:v>
                      </c:pt>
                      <c:pt idx="1036">
                        <c:v>8.6430000000000007</c:v>
                      </c:pt>
                      <c:pt idx="1037">
                        <c:v>8.6430000000000007</c:v>
                      </c:pt>
                      <c:pt idx="1038">
                        <c:v>8.6430000000000007</c:v>
                      </c:pt>
                      <c:pt idx="1039">
                        <c:v>8.6430000000000007</c:v>
                      </c:pt>
                      <c:pt idx="1040">
                        <c:v>8.6430000000000007</c:v>
                      </c:pt>
                      <c:pt idx="1041">
                        <c:v>8.6430000000000007</c:v>
                      </c:pt>
                      <c:pt idx="1042">
                        <c:v>8.6430000000000007</c:v>
                      </c:pt>
                      <c:pt idx="1043">
                        <c:v>8.6430000000000007</c:v>
                      </c:pt>
                      <c:pt idx="1044">
                        <c:v>8.6430000000000007</c:v>
                      </c:pt>
                      <c:pt idx="1045">
                        <c:v>8.6430000000000007</c:v>
                      </c:pt>
                      <c:pt idx="1046">
                        <c:v>8.6430000000000007</c:v>
                      </c:pt>
                      <c:pt idx="1047">
                        <c:v>8.6430000000000007</c:v>
                      </c:pt>
                      <c:pt idx="1048">
                        <c:v>8.6430000000000007</c:v>
                      </c:pt>
                      <c:pt idx="1049">
                        <c:v>8.6430000000000007</c:v>
                      </c:pt>
                      <c:pt idx="1050">
                        <c:v>8.6430000000000007</c:v>
                      </c:pt>
                      <c:pt idx="1051">
                        <c:v>8.6430000000000007</c:v>
                      </c:pt>
                      <c:pt idx="1052">
                        <c:v>8.6430000000000007</c:v>
                      </c:pt>
                      <c:pt idx="1053">
                        <c:v>8.6430000000000007</c:v>
                      </c:pt>
                      <c:pt idx="1054">
                        <c:v>8.6430000000000007</c:v>
                      </c:pt>
                      <c:pt idx="1055">
                        <c:v>8.6430000000000007</c:v>
                      </c:pt>
                      <c:pt idx="1056">
                        <c:v>8.6430000000000007</c:v>
                      </c:pt>
                      <c:pt idx="1057">
                        <c:v>8.6430000000000007</c:v>
                      </c:pt>
                      <c:pt idx="1058">
                        <c:v>8.6430000000000007</c:v>
                      </c:pt>
                      <c:pt idx="1059">
                        <c:v>8.6430000000000007</c:v>
                      </c:pt>
                      <c:pt idx="1060">
                        <c:v>8.6430000000000007</c:v>
                      </c:pt>
                      <c:pt idx="1061">
                        <c:v>8.6430000000000007</c:v>
                      </c:pt>
                      <c:pt idx="1062">
                        <c:v>8.6430000000000007</c:v>
                      </c:pt>
                      <c:pt idx="1063">
                        <c:v>8.6430000000000007</c:v>
                      </c:pt>
                      <c:pt idx="1064">
                        <c:v>8.6430000000000007</c:v>
                      </c:pt>
                      <c:pt idx="1065">
                        <c:v>8.6430000000000007</c:v>
                      </c:pt>
                      <c:pt idx="1066">
                        <c:v>8.6430000000000007</c:v>
                      </c:pt>
                      <c:pt idx="1067">
                        <c:v>8.6430000000000007</c:v>
                      </c:pt>
                      <c:pt idx="1068">
                        <c:v>8.6430000000000007</c:v>
                      </c:pt>
                      <c:pt idx="1069">
                        <c:v>8.6430000000000007</c:v>
                      </c:pt>
                      <c:pt idx="1070">
                        <c:v>8.6430000000000007</c:v>
                      </c:pt>
                      <c:pt idx="1071">
                        <c:v>8.6430000000000007</c:v>
                      </c:pt>
                      <c:pt idx="1072">
                        <c:v>8.6430000000000007</c:v>
                      </c:pt>
                      <c:pt idx="1073">
                        <c:v>8.6430000000000007</c:v>
                      </c:pt>
                      <c:pt idx="1074">
                        <c:v>8.6430000000000007</c:v>
                      </c:pt>
                      <c:pt idx="1075">
                        <c:v>8.6430000000000007</c:v>
                      </c:pt>
                      <c:pt idx="1076">
                        <c:v>8.6430000000000007</c:v>
                      </c:pt>
                      <c:pt idx="1077">
                        <c:v>8.6430000000000007</c:v>
                      </c:pt>
                      <c:pt idx="1078">
                        <c:v>8.6430000000000007</c:v>
                      </c:pt>
                      <c:pt idx="1079">
                        <c:v>8.6430000000000007</c:v>
                      </c:pt>
                      <c:pt idx="1080">
                        <c:v>8.6430000000000007</c:v>
                      </c:pt>
                      <c:pt idx="1081">
                        <c:v>8.6430000000000007</c:v>
                      </c:pt>
                      <c:pt idx="1082">
                        <c:v>8.6430000000000007</c:v>
                      </c:pt>
                      <c:pt idx="1083">
                        <c:v>8.6430000000000007</c:v>
                      </c:pt>
                      <c:pt idx="1084">
                        <c:v>8.6430000000000007</c:v>
                      </c:pt>
                      <c:pt idx="1085">
                        <c:v>8.6430000000000007</c:v>
                      </c:pt>
                      <c:pt idx="1086">
                        <c:v>8.6430000000000007</c:v>
                      </c:pt>
                      <c:pt idx="1087">
                        <c:v>8.6430000000000007</c:v>
                      </c:pt>
                      <c:pt idx="1088">
                        <c:v>8.6430000000000007</c:v>
                      </c:pt>
                      <c:pt idx="1089">
                        <c:v>8.6430000000000007</c:v>
                      </c:pt>
                      <c:pt idx="1090">
                        <c:v>8.6430000000000007</c:v>
                      </c:pt>
                      <c:pt idx="1091">
                        <c:v>8.6430000000000007</c:v>
                      </c:pt>
                      <c:pt idx="1092">
                        <c:v>8.6430000000000007</c:v>
                      </c:pt>
                      <c:pt idx="1093">
                        <c:v>8.6430000000000007</c:v>
                      </c:pt>
                      <c:pt idx="1094">
                        <c:v>8.6430000000000007</c:v>
                      </c:pt>
                      <c:pt idx="1095">
                        <c:v>8.6430000000000007</c:v>
                      </c:pt>
                      <c:pt idx="1096">
                        <c:v>8.6430000000000007</c:v>
                      </c:pt>
                      <c:pt idx="1097">
                        <c:v>8.6430000000000007</c:v>
                      </c:pt>
                      <c:pt idx="1098">
                        <c:v>8.6430000000000007</c:v>
                      </c:pt>
                      <c:pt idx="1099">
                        <c:v>8.6430000000000007</c:v>
                      </c:pt>
                      <c:pt idx="1100">
                        <c:v>8.6430000000000007</c:v>
                      </c:pt>
                      <c:pt idx="1101">
                        <c:v>8.6430000000000007</c:v>
                      </c:pt>
                      <c:pt idx="1102">
                        <c:v>8.6430000000000007</c:v>
                      </c:pt>
                      <c:pt idx="1103">
                        <c:v>8.6430000000000007</c:v>
                      </c:pt>
                      <c:pt idx="1104">
                        <c:v>8.6430000000000007</c:v>
                      </c:pt>
                      <c:pt idx="1105">
                        <c:v>8.6430000000000007</c:v>
                      </c:pt>
                      <c:pt idx="1106">
                        <c:v>8.6430000000000007</c:v>
                      </c:pt>
                      <c:pt idx="1107">
                        <c:v>8.6430000000000007</c:v>
                      </c:pt>
                      <c:pt idx="1108">
                        <c:v>8.6430000000000007</c:v>
                      </c:pt>
                      <c:pt idx="1109">
                        <c:v>8.6430000000000007</c:v>
                      </c:pt>
                      <c:pt idx="1110">
                        <c:v>8.6430000000000007</c:v>
                      </c:pt>
                      <c:pt idx="1111">
                        <c:v>8.6430000000000007</c:v>
                      </c:pt>
                      <c:pt idx="1112">
                        <c:v>8.6430000000000007</c:v>
                      </c:pt>
                      <c:pt idx="1113">
                        <c:v>8.6430000000000007</c:v>
                      </c:pt>
                      <c:pt idx="1114">
                        <c:v>8.6430000000000007</c:v>
                      </c:pt>
                      <c:pt idx="1115">
                        <c:v>8.6430000000000007</c:v>
                      </c:pt>
                      <c:pt idx="1116">
                        <c:v>8.6430000000000007</c:v>
                      </c:pt>
                      <c:pt idx="1117">
                        <c:v>8.6430000000000007</c:v>
                      </c:pt>
                      <c:pt idx="1118">
                        <c:v>8.6430000000000007</c:v>
                      </c:pt>
                      <c:pt idx="1119">
                        <c:v>8.6430000000000007</c:v>
                      </c:pt>
                      <c:pt idx="1120">
                        <c:v>8.6430000000000007</c:v>
                      </c:pt>
                      <c:pt idx="1121">
                        <c:v>8.6430000000000007</c:v>
                      </c:pt>
                      <c:pt idx="1122">
                        <c:v>8.6430000000000007</c:v>
                      </c:pt>
                      <c:pt idx="1123">
                        <c:v>8.6430000000000007</c:v>
                      </c:pt>
                      <c:pt idx="1124">
                        <c:v>8.6430000000000007</c:v>
                      </c:pt>
                      <c:pt idx="1125">
                        <c:v>8.6430000000000007</c:v>
                      </c:pt>
                      <c:pt idx="1126">
                        <c:v>8.6430000000000007</c:v>
                      </c:pt>
                      <c:pt idx="1127">
                        <c:v>8.6430000000000007</c:v>
                      </c:pt>
                      <c:pt idx="1128">
                        <c:v>8.6430000000000007</c:v>
                      </c:pt>
                      <c:pt idx="1129">
                        <c:v>8.6430000000000007</c:v>
                      </c:pt>
                      <c:pt idx="1130">
                        <c:v>8.6430000000000007</c:v>
                      </c:pt>
                      <c:pt idx="1131">
                        <c:v>8.6430000000000007</c:v>
                      </c:pt>
                      <c:pt idx="1132">
                        <c:v>8.6430000000000007</c:v>
                      </c:pt>
                      <c:pt idx="1133">
                        <c:v>8.6430000000000007</c:v>
                      </c:pt>
                      <c:pt idx="1134">
                        <c:v>8.6430000000000007</c:v>
                      </c:pt>
                      <c:pt idx="1135">
                        <c:v>8.6430000000000007</c:v>
                      </c:pt>
                      <c:pt idx="1136">
                        <c:v>8.6430000000000007</c:v>
                      </c:pt>
                      <c:pt idx="1137">
                        <c:v>8.6430000000000007</c:v>
                      </c:pt>
                      <c:pt idx="1138">
                        <c:v>8.6430000000000007</c:v>
                      </c:pt>
                      <c:pt idx="1139">
                        <c:v>8.6430000000000007</c:v>
                      </c:pt>
                      <c:pt idx="1140">
                        <c:v>8.6430000000000007</c:v>
                      </c:pt>
                      <c:pt idx="1141">
                        <c:v>8.6430000000000007</c:v>
                      </c:pt>
                      <c:pt idx="1142">
                        <c:v>8.6430000000000007</c:v>
                      </c:pt>
                      <c:pt idx="1143">
                        <c:v>8.6679999999999993</c:v>
                      </c:pt>
                      <c:pt idx="1144">
                        <c:v>8.6679999999999993</c:v>
                      </c:pt>
                      <c:pt idx="1145">
                        <c:v>8.6679999999999993</c:v>
                      </c:pt>
                      <c:pt idx="1146">
                        <c:v>8.6679999999999993</c:v>
                      </c:pt>
                      <c:pt idx="1147">
                        <c:v>8.6679999999999993</c:v>
                      </c:pt>
                      <c:pt idx="1148">
                        <c:v>8.6679999999999993</c:v>
                      </c:pt>
                      <c:pt idx="1149">
                        <c:v>8.6679999999999993</c:v>
                      </c:pt>
                      <c:pt idx="1150">
                        <c:v>8.6679999999999993</c:v>
                      </c:pt>
                      <c:pt idx="1151">
                        <c:v>8.6679999999999993</c:v>
                      </c:pt>
                      <c:pt idx="1152">
                        <c:v>8.6679999999999993</c:v>
                      </c:pt>
                      <c:pt idx="1153">
                        <c:v>8.6679999999999993</c:v>
                      </c:pt>
                      <c:pt idx="1154">
                        <c:v>8.6679999999999993</c:v>
                      </c:pt>
                      <c:pt idx="1155">
                        <c:v>8.6679999999999993</c:v>
                      </c:pt>
                      <c:pt idx="1156">
                        <c:v>8.6679999999999993</c:v>
                      </c:pt>
                      <c:pt idx="1157">
                        <c:v>8.6679999999999993</c:v>
                      </c:pt>
                      <c:pt idx="1158">
                        <c:v>8.6679999999999993</c:v>
                      </c:pt>
                      <c:pt idx="1159">
                        <c:v>8.6929999999999996</c:v>
                      </c:pt>
                      <c:pt idx="1160">
                        <c:v>8.6929999999999996</c:v>
                      </c:pt>
                      <c:pt idx="1161">
                        <c:v>8.6929999999999996</c:v>
                      </c:pt>
                      <c:pt idx="1162">
                        <c:v>8.6929999999999996</c:v>
                      </c:pt>
                      <c:pt idx="1163">
                        <c:v>8.6929999999999996</c:v>
                      </c:pt>
                      <c:pt idx="1164">
                        <c:v>8.6929999999999996</c:v>
                      </c:pt>
                      <c:pt idx="1165">
                        <c:v>8.6929999999999996</c:v>
                      </c:pt>
                      <c:pt idx="1166">
                        <c:v>8.6929999999999996</c:v>
                      </c:pt>
                      <c:pt idx="1167">
                        <c:v>8.6929999999999996</c:v>
                      </c:pt>
                      <c:pt idx="1168">
                        <c:v>8.6929999999999996</c:v>
                      </c:pt>
                      <c:pt idx="1169">
                        <c:v>8.6929999999999996</c:v>
                      </c:pt>
                      <c:pt idx="1170">
                        <c:v>8.6929999999999996</c:v>
                      </c:pt>
                      <c:pt idx="1171">
                        <c:v>8.6929999999999996</c:v>
                      </c:pt>
                      <c:pt idx="1172">
                        <c:v>8.6929999999999996</c:v>
                      </c:pt>
                      <c:pt idx="1173">
                        <c:v>8.6929999999999996</c:v>
                      </c:pt>
                      <c:pt idx="1174">
                        <c:v>8.6929999999999996</c:v>
                      </c:pt>
                      <c:pt idx="1175">
                        <c:v>8.6929999999999996</c:v>
                      </c:pt>
                      <c:pt idx="1176">
                        <c:v>8.7170000000000005</c:v>
                      </c:pt>
                      <c:pt idx="1177">
                        <c:v>8.7170000000000005</c:v>
                      </c:pt>
                      <c:pt idx="1178">
                        <c:v>8.7170000000000005</c:v>
                      </c:pt>
                      <c:pt idx="1179">
                        <c:v>8.7170000000000005</c:v>
                      </c:pt>
                      <c:pt idx="1180">
                        <c:v>8.7170000000000005</c:v>
                      </c:pt>
                      <c:pt idx="1181">
                        <c:v>8.7170000000000005</c:v>
                      </c:pt>
                      <c:pt idx="1182">
                        <c:v>8.7170000000000005</c:v>
                      </c:pt>
                      <c:pt idx="1183">
                        <c:v>8.7170000000000005</c:v>
                      </c:pt>
                      <c:pt idx="1184">
                        <c:v>8.7170000000000005</c:v>
                      </c:pt>
                      <c:pt idx="1185">
                        <c:v>8.7170000000000005</c:v>
                      </c:pt>
                      <c:pt idx="1186">
                        <c:v>8.7170000000000005</c:v>
                      </c:pt>
                      <c:pt idx="1187">
                        <c:v>8.7170000000000005</c:v>
                      </c:pt>
                      <c:pt idx="1188">
                        <c:v>8.7420000000000009</c:v>
                      </c:pt>
                      <c:pt idx="1189">
                        <c:v>8.7420000000000009</c:v>
                      </c:pt>
                      <c:pt idx="1190">
                        <c:v>8.7420000000000009</c:v>
                      </c:pt>
                      <c:pt idx="1191">
                        <c:v>8.7420000000000009</c:v>
                      </c:pt>
                      <c:pt idx="1192">
                        <c:v>8.7420000000000009</c:v>
                      </c:pt>
                      <c:pt idx="1193">
                        <c:v>8.7420000000000009</c:v>
                      </c:pt>
                      <c:pt idx="1194">
                        <c:v>8.7420000000000009</c:v>
                      </c:pt>
                      <c:pt idx="1195">
                        <c:v>8.7420000000000009</c:v>
                      </c:pt>
                      <c:pt idx="1196">
                        <c:v>8.7420000000000009</c:v>
                      </c:pt>
                      <c:pt idx="1197">
                        <c:v>8.7420000000000009</c:v>
                      </c:pt>
                      <c:pt idx="1198">
                        <c:v>8.7420000000000009</c:v>
                      </c:pt>
                      <c:pt idx="1199">
                        <c:v>8.7420000000000009</c:v>
                      </c:pt>
                      <c:pt idx="1200">
                        <c:v>8.7420000000000009</c:v>
                      </c:pt>
                      <c:pt idx="1201">
                        <c:v>8.7420000000000009</c:v>
                      </c:pt>
                      <c:pt idx="1202">
                        <c:v>8.7420000000000009</c:v>
                      </c:pt>
                      <c:pt idx="1203">
                        <c:v>8.7669999999999995</c:v>
                      </c:pt>
                      <c:pt idx="1204">
                        <c:v>8.7669999999999995</c:v>
                      </c:pt>
                      <c:pt idx="1205">
                        <c:v>8.7669999999999995</c:v>
                      </c:pt>
                      <c:pt idx="1206">
                        <c:v>8.7669999999999995</c:v>
                      </c:pt>
                      <c:pt idx="1207">
                        <c:v>8.7669999999999995</c:v>
                      </c:pt>
                      <c:pt idx="1208">
                        <c:v>8.7669999999999995</c:v>
                      </c:pt>
                      <c:pt idx="1209">
                        <c:v>8.7669999999999995</c:v>
                      </c:pt>
                      <c:pt idx="1210">
                        <c:v>8.7669999999999995</c:v>
                      </c:pt>
                      <c:pt idx="1211">
                        <c:v>8.7669999999999995</c:v>
                      </c:pt>
                      <c:pt idx="1212">
                        <c:v>8.7669999999999995</c:v>
                      </c:pt>
                      <c:pt idx="1213">
                        <c:v>8.7669999999999995</c:v>
                      </c:pt>
                      <c:pt idx="1214">
                        <c:v>8.7669999999999995</c:v>
                      </c:pt>
                      <c:pt idx="1215">
                        <c:v>8.7919999999999998</c:v>
                      </c:pt>
                      <c:pt idx="1216">
                        <c:v>8.7919999999999998</c:v>
                      </c:pt>
                      <c:pt idx="1217">
                        <c:v>8.7919999999999998</c:v>
                      </c:pt>
                      <c:pt idx="1218">
                        <c:v>8.7919999999999998</c:v>
                      </c:pt>
                      <c:pt idx="1219">
                        <c:v>8.7919999999999998</c:v>
                      </c:pt>
                      <c:pt idx="1220">
                        <c:v>8.7919999999999998</c:v>
                      </c:pt>
                      <c:pt idx="1221">
                        <c:v>8.7919999999999998</c:v>
                      </c:pt>
                      <c:pt idx="1222">
                        <c:v>8.7919999999999998</c:v>
                      </c:pt>
                      <c:pt idx="1223">
                        <c:v>8.7919999999999998</c:v>
                      </c:pt>
                      <c:pt idx="1224">
                        <c:v>8.7919999999999998</c:v>
                      </c:pt>
                      <c:pt idx="1225">
                        <c:v>8.7919999999999998</c:v>
                      </c:pt>
                      <c:pt idx="1226">
                        <c:v>8.7919999999999998</c:v>
                      </c:pt>
                      <c:pt idx="1227">
                        <c:v>8.7919999999999998</c:v>
                      </c:pt>
                      <c:pt idx="1228">
                        <c:v>8.7919999999999998</c:v>
                      </c:pt>
                      <c:pt idx="1229">
                        <c:v>8.7919999999999998</c:v>
                      </c:pt>
                      <c:pt idx="1230">
                        <c:v>8.7919999999999998</c:v>
                      </c:pt>
                      <c:pt idx="1231">
                        <c:v>8.7919999999999998</c:v>
                      </c:pt>
                      <c:pt idx="1232">
                        <c:v>8.7919999999999998</c:v>
                      </c:pt>
                      <c:pt idx="1233">
                        <c:v>8.7919999999999998</c:v>
                      </c:pt>
                      <c:pt idx="1234">
                        <c:v>8.7919999999999998</c:v>
                      </c:pt>
                      <c:pt idx="1235">
                        <c:v>8.7919999999999998</c:v>
                      </c:pt>
                      <c:pt idx="1236">
                        <c:v>8.7919999999999998</c:v>
                      </c:pt>
                      <c:pt idx="1237">
                        <c:v>8.8170000000000002</c:v>
                      </c:pt>
                      <c:pt idx="1238">
                        <c:v>8.8170000000000002</c:v>
                      </c:pt>
                      <c:pt idx="1239">
                        <c:v>8.8170000000000002</c:v>
                      </c:pt>
                      <c:pt idx="1240">
                        <c:v>8.8170000000000002</c:v>
                      </c:pt>
                      <c:pt idx="1241">
                        <c:v>8.8170000000000002</c:v>
                      </c:pt>
                      <c:pt idx="1242">
                        <c:v>8.8170000000000002</c:v>
                      </c:pt>
                      <c:pt idx="1243">
                        <c:v>8.8170000000000002</c:v>
                      </c:pt>
                      <c:pt idx="1244">
                        <c:v>8.8170000000000002</c:v>
                      </c:pt>
                      <c:pt idx="1245">
                        <c:v>8.8170000000000002</c:v>
                      </c:pt>
                      <c:pt idx="1246">
                        <c:v>8.8170000000000002</c:v>
                      </c:pt>
                      <c:pt idx="1247">
                        <c:v>8.8170000000000002</c:v>
                      </c:pt>
                      <c:pt idx="1248">
                        <c:v>8.8170000000000002</c:v>
                      </c:pt>
                      <c:pt idx="1249">
                        <c:v>8.8170000000000002</c:v>
                      </c:pt>
                      <c:pt idx="1250">
                        <c:v>8.8170000000000002</c:v>
                      </c:pt>
                      <c:pt idx="1251">
                        <c:v>8.8170000000000002</c:v>
                      </c:pt>
                      <c:pt idx="1252">
                        <c:v>8.8170000000000002</c:v>
                      </c:pt>
                      <c:pt idx="1253">
                        <c:v>8.8170000000000002</c:v>
                      </c:pt>
                      <c:pt idx="1254">
                        <c:v>8.8170000000000002</c:v>
                      </c:pt>
                      <c:pt idx="1255">
                        <c:v>8.8170000000000002</c:v>
                      </c:pt>
                      <c:pt idx="1256">
                        <c:v>8.8170000000000002</c:v>
                      </c:pt>
                      <c:pt idx="1257">
                        <c:v>8.8170000000000002</c:v>
                      </c:pt>
                      <c:pt idx="1258">
                        <c:v>8.8170000000000002</c:v>
                      </c:pt>
                      <c:pt idx="1259">
                        <c:v>8.8170000000000002</c:v>
                      </c:pt>
                      <c:pt idx="1260">
                        <c:v>8.8170000000000002</c:v>
                      </c:pt>
                      <c:pt idx="1261">
                        <c:v>8.8170000000000002</c:v>
                      </c:pt>
                      <c:pt idx="1262">
                        <c:v>8.8170000000000002</c:v>
                      </c:pt>
                      <c:pt idx="1263">
                        <c:v>8.8170000000000002</c:v>
                      </c:pt>
                      <c:pt idx="1264">
                        <c:v>8.8170000000000002</c:v>
                      </c:pt>
                      <c:pt idx="1265">
                        <c:v>8.8170000000000002</c:v>
                      </c:pt>
                      <c:pt idx="1266">
                        <c:v>8.8170000000000002</c:v>
                      </c:pt>
                      <c:pt idx="1267">
                        <c:v>8.8170000000000002</c:v>
                      </c:pt>
                      <c:pt idx="1268">
                        <c:v>8.8170000000000002</c:v>
                      </c:pt>
                      <c:pt idx="1269">
                        <c:v>8.8170000000000002</c:v>
                      </c:pt>
                      <c:pt idx="1270">
                        <c:v>8.8170000000000002</c:v>
                      </c:pt>
                      <c:pt idx="1271">
                        <c:v>8.8170000000000002</c:v>
                      </c:pt>
                      <c:pt idx="1272">
                        <c:v>8.8170000000000002</c:v>
                      </c:pt>
                      <c:pt idx="1273">
                        <c:v>8.8170000000000002</c:v>
                      </c:pt>
                      <c:pt idx="1274">
                        <c:v>8.8170000000000002</c:v>
                      </c:pt>
                      <c:pt idx="1275">
                        <c:v>8.8170000000000002</c:v>
                      </c:pt>
                      <c:pt idx="1276">
                        <c:v>8.8170000000000002</c:v>
                      </c:pt>
                      <c:pt idx="1277">
                        <c:v>8.8170000000000002</c:v>
                      </c:pt>
                      <c:pt idx="1278">
                        <c:v>8.8170000000000002</c:v>
                      </c:pt>
                      <c:pt idx="1279">
                        <c:v>8.8170000000000002</c:v>
                      </c:pt>
                      <c:pt idx="1280">
                        <c:v>8.8170000000000002</c:v>
                      </c:pt>
                      <c:pt idx="1281">
                        <c:v>8.8170000000000002</c:v>
                      </c:pt>
                      <c:pt idx="1282">
                        <c:v>8.8170000000000002</c:v>
                      </c:pt>
                      <c:pt idx="1283">
                        <c:v>8.8170000000000002</c:v>
                      </c:pt>
                      <c:pt idx="1284">
                        <c:v>8.8170000000000002</c:v>
                      </c:pt>
                      <c:pt idx="1285">
                        <c:v>8.8170000000000002</c:v>
                      </c:pt>
                      <c:pt idx="1286">
                        <c:v>8.8170000000000002</c:v>
                      </c:pt>
                      <c:pt idx="1287">
                        <c:v>8.8170000000000002</c:v>
                      </c:pt>
                      <c:pt idx="1288">
                        <c:v>8.8170000000000002</c:v>
                      </c:pt>
                      <c:pt idx="1289">
                        <c:v>8.8409999999999993</c:v>
                      </c:pt>
                      <c:pt idx="1290">
                        <c:v>8.8409999999999993</c:v>
                      </c:pt>
                      <c:pt idx="1291">
                        <c:v>8.8409999999999993</c:v>
                      </c:pt>
                      <c:pt idx="1292">
                        <c:v>8.8409999999999993</c:v>
                      </c:pt>
                      <c:pt idx="1293">
                        <c:v>8.8409999999999993</c:v>
                      </c:pt>
                      <c:pt idx="1294">
                        <c:v>8.8170000000000002</c:v>
                      </c:pt>
                      <c:pt idx="1295">
                        <c:v>8.8409999999999993</c:v>
                      </c:pt>
                      <c:pt idx="1296">
                        <c:v>8.8170000000000002</c:v>
                      </c:pt>
                      <c:pt idx="1297">
                        <c:v>8.8409999999999993</c:v>
                      </c:pt>
                      <c:pt idx="1298">
                        <c:v>8.8409999999999993</c:v>
                      </c:pt>
                      <c:pt idx="1299">
                        <c:v>8.8409999999999993</c:v>
                      </c:pt>
                      <c:pt idx="1300">
                        <c:v>8.8170000000000002</c:v>
                      </c:pt>
                      <c:pt idx="1301">
                        <c:v>8.8409999999999993</c:v>
                      </c:pt>
                      <c:pt idx="1302">
                        <c:v>8.8409999999999993</c:v>
                      </c:pt>
                      <c:pt idx="1303">
                        <c:v>8.8409999999999993</c:v>
                      </c:pt>
                      <c:pt idx="1304">
                        <c:v>8.8409999999999993</c:v>
                      </c:pt>
                      <c:pt idx="1305">
                        <c:v>8.8409999999999993</c:v>
                      </c:pt>
                      <c:pt idx="1306">
                        <c:v>8.8409999999999993</c:v>
                      </c:pt>
                      <c:pt idx="1307">
                        <c:v>8.8409999999999993</c:v>
                      </c:pt>
                      <c:pt idx="1308">
                        <c:v>8.8409999999999993</c:v>
                      </c:pt>
                      <c:pt idx="1309">
                        <c:v>8.8409999999999993</c:v>
                      </c:pt>
                      <c:pt idx="1310">
                        <c:v>8.8409999999999993</c:v>
                      </c:pt>
                      <c:pt idx="1311">
                        <c:v>8.8409999999999993</c:v>
                      </c:pt>
                      <c:pt idx="1312">
                        <c:v>8.8409999999999993</c:v>
                      </c:pt>
                      <c:pt idx="1313">
                        <c:v>8.8409999999999993</c:v>
                      </c:pt>
                      <c:pt idx="1314">
                        <c:v>8.8409999999999993</c:v>
                      </c:pt>
                      <c:pt idx="1315">
                        <c:v>8.8409999999999993</c:v>
                      </c:pt>
                      <c:pt idx="1316">
                        <c:v>8.8409999999999993</c:v>
                      </c:pt>
                      <c:pt idx="1317">
                        <c:v>8.8409999999999993</c:v>
                      </c:pt>
                      <c:pt idx="1318">
                        <c:v>8.8409999999999993</c:v>
                      </c:pt>
                      <c:pt idx="1319">
                        <c:v>8.8409999999999993</c:v>
                      </c:pt>
                      <c:pt idx="1320">
                        <c:v>8.8409999999999993</c:v>
                      </c:pt>
                      <c:pt idx="1321">
                        <c:v>8.8409999999999993</c:v>
                      </c:pt>
                      <c:pt idx="1322">
                        <c:v>8.8409999999999993</c:v>
                      </c:pt>
                      <c:pt idx="1323">
                        <c:v>8.8409999999999993</c:v>
                      </c:pt>
                      <c:pt idx="1324">
                        <c:v>8.8409999999999993</c:v>
                      </c:pt>
                      <c:pt idx="1325">
                        <c:v>8.8409999999999993</c:v>
                      </c:pt>
                      <c:pt idx="1326">
                        <c:v>8.8409999999999993</c:v>
                      </c:pt>
                      <c:pt idx="1327">
                        <c:v>8.8409999999999993</c:v>
                      </c:pt>
                      <c:pt idx="1328">
                        <c:v>8.8409999999999993</c:v>
                      </c:pt>
                      <c:pt idx="1329">
                        <c:v>8.8409999999999993</c:v>
                      </c:pt>
                      <c:pt idx="1330">
                        <c:v>8.8409999999999993</c:v>
                      </c:pt>
                      <c:pt idx="1331">
                        <c:v>8.8409999999999993</c:v>
                      </c:pt>
                      <c:pt idx="1332">
                        <c:v>8.8409999999999993</c:v>
                      </c:pt>
                      <c:pt idx="1333">
                        <c:v>8.8409999999999993</c:v>
                      </c:pt>
                      <c:pt idx="1334">
                        <c:v>8.8409999999999993</c:v>
                      </c:pt>
                      <c:pt idx="1335">
                        <c:v>8.8409999999999993</c:v>
                      </c:pt>
                      <c:pt idx="1336">
                        <c:v>8.8409999999999993</c:v>
                      </c:pt>
                      <c:pt idx="1337">
                        <c:v>8.8409999999999993</c:v>
                      </c:pt>
                      <c:pt idx="1338">
                        <c:v>8.8409999999999993</c:v>
                      </c:pt>
                      <c:pt idx="1339">
                        <c:v>8.8409999999999993</c:v>
                      </c:pt>
                      <c:pt idx="1340">
                        <c:v>8.8409999999999993</c:v>
                      </c:pt>
                      <c:pt idx="1341">
                        <c:v>8.8409999999999993</c:v>
                      </c:pt>
                      <c:pt idx="1342">
                        <c:v>8.8409999999999993</c:v>
                      </c:pt>
                      <c:pt idx="1343">
                        <c:v>8.8409999999999993</c:v>
                      </c:pt>
                      <c:pt idx="1344">
                        <c:v>8.8409999999999993</c:v>
                      </c:pt>
                      <c:pt idx="1345">
                        <c:v>8.8409999999999993</c:v>
                      </c:pt>
                      <c:pt idx="1346">
                        <c:v>8.8409999999999993</c:v>
                      </c:pt>
                      <c:pt idx="1347">
                        <c:v>8.8409999999999993</c:v>
                      </c:pt>
                      <c:pt idx="1348">
                        <c:v>8.8409999999999993</c:v>
                      </c:pt>
                      <c:pt idx="1349">
                        <c:v>8.8409999999999993</c:v>
                      </c:pt>
                      <c:pt idx="1350">
                        <c:v>8.8409999999999993</c:v>
                      </c:pt>
                      <c:pt idx="1351">
                        <c:v>8.8409999999999993</c:v>
                      </c:pt>
                      <c:pt idx="1352">
                        <c:v>8.8409999999999993</c:v>
                      </c:pt>
                      <c:pt idx="1353">
                        <c:v>8.8409999999999993</c:v>
                      </c:pt>
                      <c:pt idx="1354">
                        <c:v>8.8409999999999993</c:v>
                      </c:pt>
                      <c:pt idx="1355">
                        <c:v>8.8409999999999993</c:v>
                      </c:pt>
                      <c:pt idx="1356">
                        <c:v>8.8409999999999993</c:v>
                      </c:pt>
                      <c:pt idx="1357">
                        <c:v>8.8409999999999993</c:v>
                      </c:pt>
                      <c:pt idx="1358">
                        <c:v>8.8409999999999993</c:v>
                      </c:pt>
                      <c:pt idx="1359">
                        <c:v>8.8409999999999993</c:v>
                      </c:pt>
                      <c:pt idx="1360">
                        <c:v>8.8409999999999993</c:v>
                      </c:pt>
                      <c:pt idx="1361">
                        <c:v>8.8409999999999993</c:v>
                      </c:pt>
                      <c:pt idx="1362">
                        <c:v>8.8409999999999993</c:v>
                      </c:pt>
                      <c:pt idx="1363">
                        <c:v>8.8409999999999993</c:v>
                      </c:pt>
                      <c:pt idx="1364">
                        <c:v>8.8409999999999993</c:v>
                      </c:pt>
                      <c:pt idx="1365">
                        <c:v>8.8409999999999993</c:v>
                      </c:pt>
                      <c:pt idx="1366">
                        <c:v>8.8409999999999993</c:v>
                      </c:pt>
                      <c:pt idx="1367">
                        <c:v>8.8409999999999993</c:v>
                      </c:pt>
                      <c:pt idx="1368">
                        <c:v>8.8409999999999993</c:v>
                      </c:pt>
                      <c:pt idx="1369">
                        <c:v>8.8409999999999993</c:v>
                      </c:pt>
                      <c:pt idx="1370">
                        <c:v>8.8409999999999993</c:v>
                      </c:pt>
                      <c:pt idx="1371">
                        <c:v>8.8409999999999993</c:v>
                      </c:pt>
                      <c:pt idx="1372">
                        <c:v>8.8409999999999993</c:v>
                      </c:pt>
                      <c:pt idx="1373">
                        <c:v>8.8409999999999993</c:v>
                      </c:pt>
                      <c:pt idx="1374">
                        <c:v>8.8409999999999993</c:v>
                      </c:pt>
                      <c:pt idx="1375">
                        <c:v>8.8409999999999993</c:v>
                      </c:pt>
                      <c:pt idx="1376">
                        <c:v>8.8409999999999993</c:v>
                      </c:pt>
                      <c:pt idx="1377">
                        <c:v>8.8409999999999993</c:v>
                      </c:pt>
                      <c:pt idx="1378">
                        <c:v>8.8409999999999993</c:v>
                      </c:pt>
                      <c:pt idx="1379">
                        <c:v>8.8409999999999993</c:v>
                      </c:pt>
                      <c:pt idx="1380">
                        <c:v>8.8409999999999993</c:v>
                      </c:pt>
                      <c:pt idx="1381">
                        <c:v>8.8409999999999993</c:v>
                      </c:pt>
                      <c:pt idx="1382">
                        <c:v>8.8409999999999993</c:v>
                      </c:pt>
                      <c:pt idx="1383">
                        <c:v>8.8409999999999993</c:v>
                      </c:pt>
                      <c:pt idx="1384">
                        <c:v>8.8409999999999993</c:v>
                      </c:pt>
                      <c:pt idx="1385">
                        <c:v>8.8170000000000002</c:v>
                      </c:pt>
                      <c:pt idx="1386">
                        <c:v>8.8409999999999993</c:v>
                      </c:pt>
                      <c:pt idx="1387">
                        <c:v>8.8409999999999993</c:v>
                      </c:pt>
                      <c:pt idx="1388">
                        <c:v>8.8409999999999993</c:v>
                      </c:pt>
                      <c:pt idx="1389">
                        <c:v>8.8170000000000002</c:v>
                      </c:pt>
                      <c:pt idx="1390">
                        <c:v>8.8170000000000002</c:v>
                      </c:pt>
                      <c:pt idx="1391">
                        <c:v>8.8170000000000002</c:v>
                      </c:pt>
                      <c:pt idx="1392">
                        <c:v>8.8170000000000002</c:v>
                      </c:pt>
                      <c:pt idx="1393">
                        <c:v>8.8170000000000002</c:v>
                      </c:pt>
                      <c:pt idx="1394">
                        <c:v>8.8170000000000002</c:v>
                      </c:pt>
                      <c:pt idx="1395">
                        <c:v>8.8170000000000002</c:v>
                      </c:pt>
                      <c:pt idx="1396">
                        <c:v>8.8170000000000002</c:v>
                      </c:pt>
                      <c:pt idx="1397">
                        <c:v>8.8170000000000002</c:v>
                      </c:pt>
                      <c:pt idx="1398">
                        <c:v>8.8170000000000002</c:v>
                      </c:pt>
                      <c:pt idx="1399">
                        <c:v>8.8170000000000002</c:v>
                      </c:pt>
                      <c:pt idx="1400">
                        <c:v>8.8170000000000002</c:v>
                      </c:pt>
                      <c:pt idx="1401">
                        <c:v>8.8170000000000002</c:v>
                      </c:pt>
                      <c:pt idx="1402">
                        <c:v>8.8170000000000002</c:v>
                      </c:pt>
                      <c:pt idx="1403">
                        <c:v>8.8170000000000002</c:v>
                      </c:pt>
                      <c:pt idx="1404">
                        <c:v>8.8170000000000002</c:v>
                      </c:pt>
                      <c:pt idx="1405">
                        <c:v>8.8170000000000002</c:v>
                      </c:pt>
                      <c:pt idx="1406">
                        <c:v>8.8170000000000002</c:v>
                      </c:pt>
                      <c:pt idx="1407">
                        <c:v>8.8170000000000002</c:v>
                      </c:pt>
                      <c:pt idx="1408">
                        <c:v>8.8170000000000002</c:v>
                      </c:pt>
                      <c:pt idx="1409">
                        <c:v>8.8170000000000002</c:v>
                      </c:pt>
                      <c:pt idx="1410">
                        <c:v>8.8170000000000002</c:v>
                      </c:pt>
                      <c:pt idx="1411">
                        <c:v>8.8170000000000002</c:v>
                      </c:pt>
                      <c:pt idx="1412">
                        <c:v>8.8170000000000002</c:v>
                      </c:pt>
                      <c:pt idx="1413">
                        <c:v>8.8170000000000002</c:v>
                      </c:pt>
                      <c:pt idx="1414">
                        <c:v>8.8170000000000002</c:v>
                      </c:pt>
                      <c:pt idx="1415">
                        <c:v>8.8170000000000002</c:v>
                      </c:pt>
                      <c:pt idx="1416">
                        <c:v>8.8170000000000002</c:v>
                      </c:pt>
                      <c:pt idx="1417">
                        <c:v>8.8170000000000002</c:v>
                      </c:pt>
                      <c:pt idx="1418">
                        <c:v>8.8170000000000002</c:v>
                      </c:pt>
                      <c:pt idx="1419">
                        <c:v>8.8170000000000002</c:v>
                      </c:pt>
                      <c:pt idx="1420">
                        <c:v>8.8170000000000002</c:v>
                      </c:pt>
                      <c:pt idx="1421">
                        <c:v>8.8170000000000002</c:v>
                      </c:pt>
                      <c:pt idx="1422">
                        <c:v>8.8170000000000002</c:v>
                      </c:pt>
                      <c:pt idx="1423">
                        <c:v>8.8170000000000002</c:v>
                      </c:pt>
                      <c:pt idx="1424">
                        <c:v>8.8170000000000002</c:v>
                      </c:pt>
                      <c:pt idx="1425">
                        <c:v>8.8170000000000002</c:v>
                      </c:pt>
                      <c:pt idx="1426">
                        <c:v>8.8170000000000002</c:v>
                      </c:pt>
                      <c:pt idx="1427">
                        <c:v>8.8170000000000002</c:v>
                      </c:pt>
                      <c:pt idx="1428">
                        <c:v>8.8170000000000002</c:v>
                      </c:pt>
                      <c:pt idx="1429">
                        <c:v>8.8170000000000002</c:v>
                      </c:pt>
                      <c:pt idx="1430">
                        <c:v>8.8170000000000002</c:v>
                      </c:pt>
                      <c:pt idx="1431">
                        <c:v>8.8170000000000002</c:v>
                      </c:pt>
                      <c:pt idx="1432">
                        <c:v>8.8170000000000002</c:v>
                      </c:pt>
                      <c:pt idx="1433">
                        <c:v>8.8170000000000002</c:v>
                      </c:pt>
                      <c:pt idx="1434">
                        <c:v>8.8170000000000002</c:v>
                      </c:pt>
                      <c:pt idx="1435">
                        <c:v>8.8170000000000002</c:v>
                      </c:pt>
                      <c:pt idx="1436">
                        <c:v>8.8170000000000002</c:v>
                      </c:pt>
                      <c:pt idx="1437">
                        <c:v>8.8170000000000002</c:v>
                      </c:pt>
                      <c:pt idx="1438">
                        <c:v>8.8170000000000002</c:v>
                      </c:pt>
                      <c:pt idx="1439">
                        <c:v>8.8170000000000002</c:v>
                      </c:pt>
                      <c:pt idx="1440">
                        <c:v>8.8170000000000002</c:v>
                      </c:pt>
                      <c:pt idx="1441">
                        <c:v>8.8170000000000002</c:v>
                      </c:pt>
                      <c:pt idx="1442">
                        <c:v>8.8170000000000002</c:v>
                      </c:pt>
                      <c:pt idx="1443">
                        <c:v>8.8170000000000002</c:v>
                      </c:pt>
                      <c:pt idx="1444">
                        <c:v>8.8170000000000002</c:v>
                      </c:pt>
                      <c:pt idx="1445">
                        <c:v>8.8170000000000002</c:v>
                      </c:pt>
                      <c:pt idx="1446">
                        <c:v>8.8170000000000002</c:v>
                      </c:pt>
                      <c:pt idx="1447">
                        <c:v>8.8170000000000002</c:v>
                      </c:pt>
                      <c:pt idx="1448">
                        <c:v>8.8170000000000002</c:v>
                      </c:pt>
                      <c:pt idx="1449">
                        <c:v>8.8170000000000002</c:v>
                      </c:pt>
                      <c:pt idx="1450">
                        <c:v>8.8170000000000002</c:v>
                      </c:pt>
                      <c:pt idx="1451">
                        <c:v>8.8170000000000002</c:v>
                      </c:pt>
                      <c:pt idx="1452">
                        <c:v>8.8170000000000002</c:v>
                      </c:pt>
                      <c:pt idx="1453">
                        <c:v>8.8170000000000002</c:v>
                      </c:pt>
                      <c:pt idx="1454">
                        <c:v>8.8170000000000002</c:v>
                      </c:pt>
                      <c:pt idx="1455">
                        <c:v>8.8170000000000002</c:v>
                      </c:pt>
                      <c:pt idx="1456">
                        <c:v>8.8409999999999993</c:v>
                      </c:pt>
                      <c:pt idx="1457">
                        <c:v>8.8409999999999993</c:v>
                      </c:pt>
                      <c:pt idx="1458">
                        <c:v>8.8409999999999993</c:v>
                      </c:pt>
                      <c:pt idx="1459">
                        <c:v>8.8409999999999993</c:v>
                      </c:pt>
                      <c:pt idx="1460">
                        <c:v>8.8409999999999993</c:v>
                      </c:pt>
                      <c:pt idx="1461">
                        <c:v>8.8409999999999993</c:v>
                      </c:pt>
                      <c:pt idx="1462">
                        <c:v>8.8409999999999993</c:v>
                      </c:pt>
                      <c:pt idx="1463">
                        <c:v>8.8409999999999993</c:v>
                      </c:pt>
                      <c:pt idx="1464">
                        <c:v>8.8409999999999993</c:v>
                      </c:pt>
                      <c:pt idx="1465">
                        <c:v>8.8409999999999993</c:v>
                      </c:pt>
                      <c:pt idx="1466">
                        <c:v>8.8409999999999993</c:v>
                      </c:pt>
                      <c:pt idx="1467">
                        <c:v>8.8409999999999993</c:v>
                      </c:pt>
                      <c:pt idx="1468">
                        <c:v>8.8409999999999993</c:v>
                      </c:pt>
                      <c:pt idx="1469">
                        <c:v>8.8409999999999993</c:v>
                      </c:pt>
                      <c:pt idx="1470">
                        <c:v>8.8409999999999993</c:v>
                      </c:pt>
                      <c:pt idx="1471">
                        <c:v>8.8409999999999993</c:v>
                      </c:pt>
                      <c:pt idx="1472">
                        <c:v>8.8409999999999993</c:v>
                      </c:pt>
                      <c:pt idx="1473">
                        <c:v>8.8409999999999993</c:v>
                      </c:pt>
                      <c:pt idx="1474">
                        <c:v>8.8409999999999993</c:v>
                      </c:pt>
                      <c:pt idx="1475">
                        <c:v>8.8409999999999993</c:v>
                      </c:pt>
                      <c:pt idx="1476">
                        <c:v>8.8409999999999993</c:v>
                      </c:pt>
                      <c:pt idx="1477">
                        <c:v>8.8409999999999993</c:v>
                      </c:pt>
                      <c:pt idx="1478">
                        <c:v>8.8409999999999993</c:v>
                      </c:pt>
                      <c:pt idx="1479">
                        <c:v>8.8409999999999993</c:v>
                      </c:pt>
                      <c:pt idx="1480">
                        <c:v>8.8409999999999993</c:v>
                      </c:pt>
                      <c:pt idx="1481">
                        <c:v>8.8409999999999993</c:v>
                      </c:pt>
                      <c:pt idx="1482">
                        <c:v>8.8409999999999993</c:v>
                      </c:pt>
                      <c:pt idx="1483">
                        <c:v>8.8409999999999993</c:v>
                      </c:pt>
                      <c:pt idx="1484">
                        <c:v>8.8409999999999993</c:v>
                      </c:pt>
                      <c:pt idx="1485">
                        <c:v>8.8409999999999993</c:v>
                      </c:pt>
                      <c:pt idx="1486">
                        <c:v>8.8659999999999997</c:v>
                      </c:pt>
                      <c:pt idx="1487">
                        <c:v>8.8409999999999993</c:v>
                      </c:pt>
                      <c:pt idx="1488">
                        <c:v>8.8409999999999993</c:v>
                      </c:pt>
                      <c:pt idx="1489">
                        <c:v>8.8659999999999997</c:v>
                      </c:pt>
                      <c:pt idx="1490">
                        <c:v>8.8659999999999997</c:v>
                      </c:pt>
                      <c:pt idx="1491">
                        <c:v>8.8659999999999997</c:v>
                      </c:pt>
                      <c:pt idx="1492">
                        <c:v>8.8659999999999997</c:v>
                      </c:pt>
                      <c:pt idx="1493">
                        <c:v>8.8659999999999997</c:v>
                      </c:pt>
                      <c:pt idx="1494">
                        <c:v>8.8659999999999997</c:v>
                      </c:pt>
                      <c:pt idx="1495">
                        <c:v>8.8659999999999997</c:v>
                      </c:pt>
                      <c:pt idx="1496">
                        <c:v>8.8659999999999997</c:v>
                      </c:pt>
                      <c:pt idx="1497">
                        <c:v>8.8659999999999997</c:v>
                      </c:pt>
                      <c:pt idx="1498">
                        <c:v>8.8659999999999997</c:v>
                      </c:pt>
                      <c:pt idx="1499">
                        <c:v>8.8659999999999997</c:v>
                      </c:pt>
                      <c:pt idx="1500">
                        <c:v>8.8659999999999997</c:v>
                      </c:pt>
                      <c:pt idx="1501">
                        <c:v>8.8659999999999997</c:v>
                      </c:pt>
                      <c:pt idx="1502">
                        <c:v>8.8659999999999997</c:v>
                      </c:pt>
                      <c:pt idx="1503">
                        <c:v>8.8659999999999997</c:v>
                      </c:pt>
                      <c:pt idx="1504">
                        <c:v>8.8659999999999997</c:v>
                      </c:pt>
                      <c:pt idx="1505">
                        <c:v>8.8659999999999997</c:v>
                      </c:pt>
                      <c:pt idx="1506">
                        <c:v>8.8659999999999997</c:v>
                      </c:pt>
                      <c:pt idx="1507">
                        <c:v>8.8659999999999997</c:v>
                      </c:pt>
                      <c:pt idx="1508">
                        <c:v>8.8659999999999997</c:v>
                      </c:pt>
                      <c:pt idx="1509">
                        <c:v>8.8659999999999997</c:v>
                      </c:pt>
                      <c:pt idx="1510">
                        <c:v>8.8659999999999997</c:v>
                      </c:pt>
                      <c:pt idx="1511">
                        <c:v>8.8659999999999997</c:v>
                      </c:pt>
                      <c:pt idx="1512">
                        <c:v>8.8659999999999997</c:v>
                      </c:pt>
                      <c:pt idx="1513">
                        <c:v>8.8659999999999997</c:v>
                      </c:pt>
                      <c:pt idx="1514">
                        <c:v>8.8659999999999997</c:v>
                      </c:pt>
                      <c:pt idx="1515">
                        <c:v>8.8659999999999997</c:v>
                      </c:pt>
                      <c:pt idx="1516">
                        <c:v>8.8659999999999997</c:v>
                      </c:pt>
                      <c:pt idx="1517">
                        <c:v>8.8659999999999997</c:v>
                      </c:pt>
                      <c:pt idx="1518">
                        <c:v>8.8659999999999997</c:v>
                      </c:pt>
                      <c:pt idx="1519">
                        <c:v>8.8659999999999997</c:v>
                      </c:pt>
                      <c:pt idx="1520">
                        <c:v>8.8659999999999997</c:v>
                      </c:pt>
                      <c:pt idx="1521">
                        <c:v>8.8659999999999997</c:v>
                      </c:pt>
                      <c:pt idx="1522">
                        <c:v>8.8659999999999997</c:v>
                      </c:pt>
                      <c:pt idx="1523">
                        <c:v>8.8659999999999997</c:v>
                      </c:pt>
                      <c:pt idx="1524">
                        <c:v>8.8659999999999997</c:v>
                      </c:pt>
                      <c:pt idx="1525">
                        <c:v>8.8659999999999997</c:v>
                      </c:pt>
                      <c:pt idx="1526">
                        <c:v>8.8659999999999997</c:v>
                      </c:pt>
                      <c:pt idx="1527">
                        <c:v>8.8659999999999997</c:v>
                      </c:pt>
                      <c:pt idx="1528">
                        <c:v>8.8659999999999997</c:v>
                      </c:pt>
                      <c:pt idx="1529">
                        <c:v>8.8659999999999997</c:v>
                      </c:pt>
                      <c:pt idx="1530">
                        <c:v>8.8659999999999997</c:v>
                      </c:pt>
                      <c:pt idx="1531">
                        <c:v>8.8659999999999997</c:v>
                      </c:pt>
                      <c:pt idx="1532">
                        <c:v>8.8659999999999997</c:v>
                      </c:pt>
                      <c:pt idx="1533">
                        <c:v>8.8659999999999997</c:v>
                      </c:pt>
                      <c:pt idx="1534">
                        <c:v>8.8659999999999997</c:v>
                      </c:pt>
                      <c:pt idx="1535">
                        <c:v>8.8659999999999997</c:v>
                      </c:pt>
                      <c:pt idx="1536">
                        <c:v>8.8659999999999997</c:v>
                      </c:pt>
                      <c:pt idx="1537">
                        <c:v>8.8659999999999997</c:v>
                      </c:pt>
                      <c:pt idx="1538">
                        <c:v>8.8659999999999997</c:v>
                      </c:pt>
                      <c:pt idx="1539">
                        <c:v>8.8659999999999997</c:v>
                      </c:pt>
                      <c:pt idx="1540">
                        <c:v>8.8659999999999997</c:v>
                      </c:pt>
                      <c:pt idx="1541">
                        <c:v>8.8659999999999997</c:v>
                      </c:pt>
                      <c:pt idx="1542">
                        <c:v>8.8659999999999997</c:v>
                      </c:pt>
                      <c:pt idx="1543">
                        <c:v>8.8659999999999997</c:v>
                      </c:pt>
                      <c:pt idx="1544">
                        <c:v>8.8659999999999997</c:v>
                      </c:pt>
                      <c:pt idx="1545">
                        <c:v>8.8659999999999997</c:v>
                      </c:pt>
                      <c:pt idx="1546">
                        <c:v>8.8659999999999997</c:v>
                      </c:pt>
                      <c:pt idx="1547">
                        <c:v>8.8659999999999997</c:v>
                      </c:pt>
                      <c:pt idx="1548">
                        <c:v>8.8659999999999997</c:v>
                      </c:pt>
                      <c:pt idx="1549">
                        <c:v>8.8659999999999997</c:v>
                      </c:pt>
                      <c:pt idx="1550">
                        <c:v>8.8659999999999997</c:v>
                      </c:pt>
                      <c:pt idx="1551">
                        <c:v>8.8659999999999997</c:v>
                      </c:pt>
                      <c:pt idx="1552">
                        <c:v>8.8409999999999993</c:v>
                      </c:pt>
                      <c:pt idx="1553">
                        <c:v>8.8409999999999993</c:v>
                      </c:pt>
                      <c:pt idx="1554">
                        <c:v>8.8409999999999993</c:v>
                      </c:pt>
                      <c:pt idx="1555">
                        <c:v>8.8409999999999993</c:v>
                      </c:pt>
                      <c:pt idx="1556">
                        <c:v>8.8409999999999993</c:v>
                      </c:pt>
                      <c:pt idx="1557">
                        <c:v>8.8409999999999993</c:v>
                      </c:pt>
                      <c:pt idx="1558">
                        <c:v>8.8409999999999993</c:v>
                      </c:pt>
                      <c:pt idx="1559">
                        <c:v>8.8409999999999993</c:v>
                      </c:pt>
                      <c:pt idx="1560">
                        <c:v>8.8409999999999993</c:v>
                      </c:pt>
                      <c:pt idx="1561">
                        <c:v>8.8409999999999993</c:v>
                      </c:pt>
                      <c:pt idx="1562">
                        <c:v>8.8409999999999993</c:v>
                      </c:pt>
                      <c:pt idx="1563">
                        <c:v>8.8409999999999993</c:v>
                      </c:pt>
                      <c:pt idx="1564">
                        <c:v>8.8409999999999993</c:v>
                      </c:pt>
                      <c:pt idx="1565">
                        <c:v>8.8409999999999993</c:v>
                      </c:pt>
                      <c:pt idx="1566">
                        <c:v>8.8409999999999993</c:v>
                      </c:pt>
                      <c:pt idx="1567">
                        <c:v>8.8409999999999993</c:v>
                      </c:pt>
                      <c:pt idx="1568">
                        <c:v>8.8409999999999993</c:v>
                      </c:pt>
                      <c:pt idx="1569">
                        <c:v>8.8409999999999993</c:v>
                      </c:pt>
                      <c:pt idx="1570">
                        <c:v>8.8409999999999993</c:v>
                      </c:pt>
                      <c:pt idx="1571">
                        <c:v>8.8409999999999993</c:v>
                      </c:pt>
                      <c:pt idx="1572">
                        <c:v>8.8409999999999993</c:v>
                      </c:pt>
                      <c:pt idx="1573">
                        <c:v>8.8409999999999993</c:v>
                      </c:pt>
                      <c:pt idx="1574">
                        <c:v>8.8409999999999993</c:v>
                      </c:pt>
                      <c:pt idx="1575">
                        <c:v>8.8409999999999993</c:v>
                      </c:pt>
                      <c:pt idx="1576">
                        <c:v>8.8409999999999993</c:v>
                      </c:pt>
                      <c:pt idx="1577">
                        <c:v>8.8409999999999993</c:v>
                      </c:pt>
                      <c:pt idx="1578">
                        <c:v>8.8409999999999993</c:v>
                      </c:pt>
                      <c:pt idx="1579">
                        <c:v>8.8409999999999993</c:v>
                      </c:pt>
                      <c:pt idx="1580">
                        <c:v>8.8409999999999993</c:v>
                      </c:pt>
                      <c:pt idx="1581">
                        <c:v>8.8409999999999993</c:v>
                      </c:pt>
                      <c:pt idx="1582">
                        <c:v>8.8409999999999993</c:v>
                      </c:pt>
                      <c:pt idx="1583">
                        <c:v>8.8409999999999993</c:v>
                      </c:pt>
                      <c:pt idx="1584">
                        <c:v>8.8409999999999993</c:v>
                      </c:pt>
                      <c:pt idx="1585">
                        <c:v>8.8409999999999993</c:v>
                      </c:pt>
                      <c:pt idx="1586">
                        <c:v>8.8409999999999993</c:v>
                      </c:pt>
                      <c:pt idx="1587">
                        <c:v>8.8409999999999993</c:v>
                      </c:pt>
                      <c:pt idx="1588">
                        <c:v>8.8170000000000002</c:v>
                      </c:pt>
                      <c:pt idx="1589">
                        <c:v>8.8170000000000002</c:v>
                      </c:pt>
                      <c:pt idx="1590">
                        <c:v>8.8170000000000002</c:v>
                      </c:pt>
                      <c:pt idx="1591">
                        <c:v>8.8170000000000002</c:v>
                      </c:pt>
                      <c:pt idx="1592">
                        <c:v>8.8170000000000002</c:v>
                      </c:pt>
                      <c:pt idx="1593">
                        <c:v>8.8170000000000002</c:v>
                      </c:pt>
                      <c:pt idx="1594">
                        <c:v>8.8170000000000002</c:v>
                      </c:pt>
                      <c:pt idx="1595">
                        <c:v>8.8170000000000002</c:v>
                      </c:pt>
                      <c:pt idx="1596">
                        <c:v>8.8170000000000002</c:v>
                      </c:pt>
                      <c:pt idx="1597">
                        <c:v>8.8170000000000002</c:v>
                      </c:pt>
                      <c:pt idx="1598">
                        <c:v>8.8170000000000002</c:v>
                      </c:pt>
                      <c:pt idx="1599">
                        <c:v>8.8170000000000002</c:v>
                      </c:pt>
                      <c:pt idx="1600">
                        <c:v>8.8170000000000002</c:v>
                      </c:pt>
                      <c:pt idx="1601">
                        <c:v>8.8170000000000002</c:v>
                      </c:pt>
                      <c:pt idx="1602">
                        <c:v>8.8170000000000002</c:v>
                      </c:pt>
                      <c:pt idx="1603">
                        <c:v>8.8170000000000002</c:v>
                      </c:pt>
                      <c:pt idx="1604">
                        <c:v>8.7919999999999998</c:v>
                      </c:pt>
                      <c:pt idx="1605">
                        <c:v>8.7919999999999998</c:v>
                      </c:pt>
                      <c:pt idx="1606">
                        <c:v>8.7919999999999998</c:v>
                      </c:pt>
                      <c:pt idx="1607">
                        <c:v>8.7919999999999998</c:v>
                      </c:pt>
                      <c:pt idx="1608">
                        <c:v>8.7919999999999998</c:v>
                      </c:pt>
                      <c:pt idx="1609">
                        <c:v>8.7919999999999998</c:v>
                      </c:pt>
                      <c:pt idx="1610">
                        <c:v>8.7919999999999998</c:v>
                      </c:pt>
                      <c:pt idx="1611">
                        <c:v>8.7919999999999998</c:v>
                      </c:pt>
                      <c:pt idx="1612">
                        <c:v>8.7919999999999998</c:v>
                      </c:pt>
                      <c:pt idx="1613">
                        <c:v>8.7919999999999998</c:v>
                      </c:pt>
                      <c:pt idx="1614">
                        <c:v>8.7919999999999998</c:v>
                      </c:pt>
                      <c:pt idx="1615">
                        <c:v>8.7919999999999998</c:v>
                      </c:pt>
                      <c:pt idx="1616">
                        <c:v>8.7919999999999998</c:v>
                      </c:pt>
                      <c:pt idx="1617">
                        <c:v>8.7919999999999998</c:v>
                      </c:pt>
                      <c:pt idx="1618">
                        <c:v>8.7919999999999998</c:v>
                      </c:pt>
                      <c:pt idx="1619">
                        <c:v>8.7919999999999998</c:v>
                      </c:pt>
                      <c:pt idx="1620">
                        <c:v>8.7919999999999998</c:v>
                      </c:pt>
                      <c:pt idx="1621">
                        <c:v>8.7919999999999998</c:v>
                      </c:pt>
                      <c:pt idx="1622">
                        <c:v>8.7919999999999998</c:v>
                      </c:pt>
                      <c:pt idx="1623">
                        <c:v>8.7919999999999998</c:v>
                      </c:pt>
                      <c:pt idx="1624">
                        <c:v>8.7919999999999998</c:v>
                      </c:pt>
                      <c:pt idx="1625">
                        <c:v>8.7919999999999998</c:v>
                      </c:pt>
                      <c:pt idx="1626">
                        <c:v>8.7669999999999995</c:v>
                      </c:pt>
                      <c:pt idx="1627">
                        <c:v>8.7669999999999995</c:v>
                      </c:pt>
                      <c:pt idx="1628">
                        <c:v>8.7669999999999995</c:v>
                      </c:pt>
                      <c:pt idx="1629">
                        <c:v>8.7669999999999995</c:v>
                      </c:pt>
                      <c:pt idx="1630">
                        <c:v>8.7669999999999995</c:v>
                      </c:pt>
                      <c:pt idx="1631">
                        <c:v>8.7669999999999995</c:v>
                      </c:pt>
                      <c:pt idx="1632">
                        <c:v>8.7669999999999995</c:v>
                      </c:pt>
                      <c:pt idx="1633">
                        <c:v>8.7669999999999995</c:v>
                      </c:pt>
                      <c:pt idx="1634">
                        <c:v>8.7669999999999995</c:v>
                      </c:pt>
                      <c:pt idx="1635">
                        <c:v>8.7669999999999995</c:v>
                      </c:pt>
                      <c:pt idx="1636">
                        <c:v>8.7669999999999995</c:v>
                      </c:pt>
                      <c:pt idx="1637">
                        <c:v>8.7669999999999995</c:v>
                      </c:pt>
                      <c:pt idx="1638">
                        <c:v>8.7669999999999995</c:v>
                      </c:pt>
                      <c:pt idx="1639">
                        <c:v>8.7669999999999995</c:v>
                      </c:pt>
                      <c:pt idx="1640">
                        <c:v>8.7669999999999995</c:v>
                      </c:pt>
                      <c:pt idx="1641">
                        <c:v>8.7420000000000009</c:v>
                      </c:pt>
                      <c:pt idx="1642">
                        <c:v>8.7420000000000009</c:v>
                      </c:pt>
                      <c:pt idx="1643">
                        <c:v>8.7420000000000009</c:v>
                      </c:pt>
                      <c:pt idx="1644">
                        <c:v>8.7420000000000009</c:v>
                      </c:pt>
                      <c:pt idx="1645">
                        <c:v>8.7420000000000009</c:v>
                      </c:pt>
                      <c:pt idx="1646">
                        <c:v>8.7420000000000009</c:v>
                      </c:pt>
                      <c:pt idx="1647">
                        <c:v>8.7420000000000009</c:v>
                      </c:pt>
                      <c:pt idx="1648">
                        <c:v>8.7420000000000009</c:v>
                      </c:pt>
                      <c:pt idx="1649">
                        <c:v>8.7420000000000009</c:v>
                      </c:pt>
                      <c:pt idx="1650">
                        <c:v>8.7420000000000009</c:v>
                      </c:pt>
                      <c:pt idx="1651">
                        <c:v>8.7420000000000009</c:v>
                      </c:pt>
                      <c:pt idx="1652">
                        <c:v>8.7420000000000009</c:v>
                      </c:pt>
                      <c:pt idx="1653">
                        <c:v>8.7420000000000009</c:v>
                      </c:pt>
                      <c:pt idx="1654">
                        <c:v>8.7420000000000009</c:v>
                      </c:pt>
                      <c:pt idx="1655">
                        <c:v>8.7420000000000009</c:v>
                      </c:pt>
                      <c:pt idx="1656">
                        <c:v>8.7420000000000009</c:v>
                      </c:pt>
                      <c:pt idx="1657">
                        <c:v>8.7420000000000009</c:v>
                      </c:pt>
                      <c:pt idx="1658">
                        <c:v>8.7420000000000009</c:v>
                      </c:pt>
                      <c:pt idx="1659">
                        <c:v>8.7420000000000009</c:v>
                      </c:pt>
                      <c:pt idx="1660">
                        <c:v>8.7420000000000009</c:v>
                      </c:pt>
                      <c:pt idx="1661">
                        <c:v>8.7170000000000005</c:v>
                      </c:pt>
                      <c:pt idx="1662">
                        <c:v>8.7170000000000005</c:v>
                      </c:pt>
                      <c:pt idx="1663">
                        <c:v>8.7170000000000005</c:v>
                      </c:pt>
                      <c:pt idx="1664">
                        <c:v>8.7170000000000005</c:v>
                      </c:pt>
                      <c:pt idx="1665">
                        <c:v>8.7170000000000005</c:v>
                      </c:pt>
                      <c:pt idx="1666">
                        <c:v>8.7170000000000005</c:v>
                      </c:pt>
                      <c:pt idx="1667">
                        <c:v>8.7170000000000005</c:v>
                      </c:pt>
                      <c:pt idx="1668">
                        <c:v>8.7170000000000005</c:v>
                      </c:pt>
                      <c:pt idx="1669">
                        <c:v>8.7170000000000005</c:v>
                      </c:pt>
                      <c:pt idx="1670">
                        <c:v>8.7170000000000005</c:v>
                      </c:pt>
                      <c:pt idx="1671">
                        <c:v>8.7170000000000005</c:v>
                      </c:pt>
                      <c:pt idx="1672">
                        <c:v>8.7170000000000005</c:v>
                      </c:pt>
                      <c:pt idx="1673">
                        <c:v>8.7170000000000005</c:v>
                      </c:pt>
                      <c:pt idx="1674">
                        <c:v>8.7170000000000005</c:v>
                      </c:pt>
                      <c:pt idx="1675">
                        <c:v>8.7170000000000005</c:v>
                      </c:pt>
                      <c:pt idx="1676">
                        <c:v>8.7170000000000005</c:v>
                      </c:pt>
                      <c:pt idx="1677">
                        <c:v>8.6929999999999996</c:v>
                      </c:pt>
                      <c:pt idx="1678">
                        <c:v>8.6929999999999996</c:v>
                      </c:pt>
                      <c:pt idx="1679">
                        <c:v>8.6929999999999996</c:v>
                      </c:pt>
                      <c:pt idx="1680">
                        <c:v>8.6929999999999996</c:v>
                      </c:pt>
                      <c:pt idx="1681">
                        <c:v>8.6929999999999996</c:v>
                      </c:pt>
                      <c:pt idx="1682">
                        <c:v>8.6929999999999996</c:v>
                      </c:pt>
                      <c:pt idx="1683">
                        <c:v>8.6929999999999996</c:v>
                      </c:pt>
                      <c:pt idx="1684">
                        <c:v>8.6929999999999996</c:v>
                      </c:pt>
                      <c:pt idx="1685">
                        <c:v>8.6929999999999996</c:v>
                      </c:pt>
                      <c:pt idx="1686">
                        <c:v>8.6929999999999996</c:v>
                      </c:pt>
                      <c:pt idx="1687">
                        <c:v>8.6929999999999996</c:v>
                      </c:pt>
                      <c:pt idx="1688">
                        <c:v>8.6929999999999996</c:v>
                      </c:pt>
                      <c:pt idx="1689">
                        <c:v>8.6929999999999996</c:v>
                      </c:pt>
                      <c:pt idx="1690">
                        <c:v>8.6929999999999996</c:v>
                      </c:pt>
                      <c:pt idx="1691">
                        <c:v>8.6929999999999996</c:v>
                      </c:pt>
                      <c:pt idx="1692">
                        <c:v>8.6929999999999996</c:v>
                      </c:pt>
                      <c:pt idx="1693">
                        <c:v>8.6929999999999996</c:v>
                      </c:pt>
                      <c:pt idx="1694">
                        <c:v>8.6929999999999996</c:v>
                      </c:pt>
                      <c:pt idx="1695">
                        <c:v>8.6929999999999996</c:v>
                      </c:pt>
                      <c:pt idx="1696">
                        <c:v>8.6929999999999996</c:v>
                      </c:pt>
                      <c:pt idx="1697">
                        <c:v>8.6929999999999996</c:v>
                      </c:pt>
                      <c:pt idx="1698">
                        <c:v>8.6929999999999996</c:v>
                      </c:pt>
                      <c:pt idx="1699">
                        <c:v>8.6929999999999996</c:v>
                      </c:pt>
                      <c:pt idx="1700">
                        <c:v>8.6929999999999996</c:v>
                      </c:pt>
                      <c:pt idx="1701">
                        <c:v>8.6679999999999993</c:v>
                      </c:pt>
                      <c:pt idx="1702">
                        <c:v>8.6679999999999993</c:v>
                      </c:pt>
                      <c:pt idx="1703">
                        <c:v>8.6679999999999993</c:v>
                      </c:pt>
                      <c:pt idx="1704">
                        <c:v>8.6679999999999993</c:v>
                      </c:pt>
                      <c:pt idx="1705">
                        <c:v>8.6679999999999993</c:v>
                      </c:pt>
                      <c:pt idx="1706">
                        <c:v>8.6679999999999993</c:v>
                      </c:pt>
                      <c:pt idx="1707">
                        <c:v>8.6679999999999993</c:v>
                      </c:pt>
                      <c:pt idx="1708">
                        <c:v>8.6679999999999993</c:v>
                      </c:pt>
                      <c:pt idx="1709">
                        <c:v>8.6679999999999993</c:v>
                      </c:pt>
                      <c:pt idx="1710">
                        <c:v>8.6679999999999993</c:v>
                      </c:pt>
                      <c:pt idx="1711">
                        <c:v>8.6679999999999993</c:v>
                      </c:pt>
                      <c:pt idx="1712">
                        <c:v>8.6679999999999993</c:v>
                      </c:pt>
                      <c:pt idx="1713">
                        <c:v>8.6679999999999993</c:v>
                      </c:pt>
                      <c:pt idx="1714">
                        <c:v>8.6679999999999993</c:v>
                      </c:pt>
                      <c:pt idx="1715">
                        <c:v>8.6679999999999993</c:v>
                      </c:pt>
                      <c:pt idx="1716">
                        <c:v>8.6679999999999993</c:v>
                      </c:pt>
                      <c:pt idx="1717">
                        <c:v>8.6679999999999993</c:v>
                      </c:pt>
                      <c:pt idx="1718">
                        <c:v>8.6679999999999993</c:v>
                      </c:pt>
                      <c:pt idx="1719">
                        <c:v>8.6679999999999993</c:v>
                      </c:pt>
                      <c:pt idx="1720">
                        <c:v>8.6679999999999993</c:v>
                      </c:pt>
                      <c:pt idx="1721">
                        <c:v>8.6679999999999993</c:v>
                      </c:pt>
                      <c:pt idx="1722">
                        <c:v>8.6679999999999993</c:v>
                      </c:pt>
                      <c:pt idx="1723">
                        <c:v>8.6679999999999993</c:v>
                      </c:pt>
                      <c:pt idx="1724">
                        <c:v>8.6679999999999993</c:v>
                      </c:pt>
                      <c:pt idx="1725">
                        <c:v>8.6679999999999993</c:v>
                      </c:pt>
                      <c:pt idx="1726">
                        <c:v>8.6679999999999993</c:v>
                      </c:pt>
                      <c:pt idx="1727">
                        <c:v>8.6679999999999993</c:v>
                      </c:pt>
                      <c:pt idx="1728">
                        <c:v>8.6679999999999993</c:v>
                      </c:pt>
                      <c:pt idx="1729">
                        <c:v>8.6679999999999993</c:v>
                      </c:pt>
                      <c:pt idx="1730">
                        <c:v>8.6679999999999993</c:v>
                      </c:pt>
                      <c:pt idx="1731">
                        <c:v>8.6679999999999993</c:v>
                      </c:pt>
                      <c:pt idx="1732">
                        <c:v>8.6679999999999993</c:v>
                      </c:pt>
                      <c:pt idx="1733">
                        <c:v>8.6679999999999993</c:v>
                      </c:pt>
                      <c:pt idx="1734">
                        <c:v>8.6679999999999993</c:v>
                      </c:pt>
                      <c:pt idx="1735">
                        <c:v>8.6679999999999993</c:v>
                      </c:pt>
                      <c:pt idx="1736">
                        <c:v>8.6679999999999993</c:v>
                      </c:pt>
                      <c:pt idx="1737">
                        <c:v>8.6679999999999993</c:v>
                      </c:pt>
                      <c:pt idx="1738">
                        <c:v>8.6679999999999993</c:v>
                      </c:pt>
                      <c:pt idx="1739">
                        <c:v>8.6679999999999993</c:v>
                      </c:pt>
                      <c:pt idx="1740">
                        <c:v>8.6679999999999993</c:v>
                      </c:pt>
                      <c:pt idx="1741">
                        <c:v>8.6679999999999993</c:v>
                      </c:pt>
                      <c:pt idx="1742">
                        <c:v>8.6679999999999993</c:v>
                      </c:pt>
                      <c:pt idx="1743">
                        <c:v>8.6679999999999993</c:v>
                      </c:pt>
                      <c:pt idx="1744">
                        <c:v>8.6679999999999993</c:v>
                      </c:pt>
                      <c:pt idx="1745">
                        <c:v>8.6679999999999993</c:v>
                      </c:pt>
                      <c:pt idx="1746">
                        <c:v>8.6679999999999993</c:v>
                      </c:pt>
                      <c:pt idx="1747">
                        <c:v>8.6679999999999993</c:v>
                      </c:pt>
                      <c:pt idx="1748">
                        <c:v>8.6679999999999993</c:v>
                      </c:pt>
                      <c:pt idx="1749">
                        <c:v>8.6679999999999993</c:v>
                      </c:pt>
                      <c:pt idx="1750">
                        <c:v>8.6679999999999993</c:v>
                      </c:pt>
                      <c:pt idx="1751">
                        <c:v>8.6679999999999993</c:v>
                      </c:pt>
                      <c:pt idx="1752">
                        <c:v>8.6679999999999993</c:v>
                      </c:pt>
                      <c:pt idx="1753">
                        <c:v>8.6679999999999993</c:v>
                      </c:pt>
                      <c:pt idx="1754">
                        <c:v>8.6679999999999993</c:v>
                      </c:pt>
                      <c:pt idx="1755">
                        <c:v>8.6679999999999993</c:v>
                      </c:pt>
                      <c:pt idx="1756">
                        <c:v>8.6679999999999993</c:v>
                      </c:pt>
                      <c:pt idx="1757">
                        <c:v>8.6679999999999993</c:v>
                      </c:pt>
                      <c:pt idx="1758">
                        <c:v>8.6679999999999993</c:v>
                      </c:pt>
                      <c:pt idx="1759">
                        <c:v>8.6679999999999993</c:v>
                      </c:pt>
                      <c:pt idx="1760">
                        <c:v>8.6679999999999993</c:v>
                      </c:pt>
                      <c:pt idx="1761">
                        <c:v>8.6679999999999993</c:v>
                      </c:pt>
                      <c:pt idx="1762">
                        <c:v>8.6679999999999993</c:v>
                      </c:pt>
                      <c:pt idx="1763">
                        <c:v>8.6679999999999993</c:v>
                      </c:pt>
                      <c:pt idx="1764">
                        <c:v>8.6679999999999993</c:v>
                      </c:pt>
                      <c:pt idx="1765">
                        <c:v>8.6679999999999993</c:v>
                      </c:pt>
                      <c:pt idx="1766">
                        <c:v>8.6679999999999993</c:v>
                      </c:pt>
                      <c:pt idx="1767">
                        <c:v>8.6679999999999993</c:v>
                      </c:pt>
                      <c:pt idx="1768">
                        <c:v>8.6679999999999993</c:v>
                      </c:pt>
                      <c:pt idx="1769">
                        <c:v>8.6679999999999993</c:v>
                      </c:pt>
                      <c:pt idx="1770">
                        <c:v>8.6679999999999993</c:v>
                      </c:pt>
                      <c:pt idx="1771">
                        <c:v>8.6679999999999993</c:v>
                      </c:pt>
                      <c:pt idx="1772">
                        <c:v>8.6679999999999993</c:v>
                      </c:pt>
                      <c:pt idx="1773">
                        <c:v>8.6679999999999993</c:v>
                      </c:pt>
                      <c:pt idx="1774">
                        <c:v>8.6679999999999993</c:v>
                      </c:pt>
                      <c:pt idx="1775">
                        <c:v>8.6679999999999993</c:v>
                      </c:pt>
                      <c:pt idx="1776">
                        <c:v>8.6679999999999993</c:v>
                      </c:pt>
                      <c:pt idx="1777">
                        <c:v>8.6679999999999993</c:v>
                      </c:pt>
                      <c:pt idx="1778">
                        <c:v>8.6679999999999993</c:v>
                      </c:pt>
                      <c:pt idx="1779">
                        <c:v>8.6679999999999993</c:v>
                      </c:pt>
                      <c:pt idx="1780">
                        <c:v>8.6679999999999993</c:v>
                      </c:pt>
                      <c:pt idx="1781">
                        <c:v>8.6679999999999993</c:v>
                      </c:pt>
                      <c:pt idx="1782">
                        <c:v>8.6679999999999993</c:v>
                      </c:pt>
                      <c:pt idx="1783">
                        <c:v>8.6679999999999993</c:v>
                      </c:pt>
                      <c:pt idx="1784">
                        <c:v>8.6679999999999993</c:v>
                      </c:pt>
                      <c:pt idx="1785">
                        <c:v>8.6679999999999993</c:v>
                      </c:pt>
                      <c:pt idx="1786">
                        <c:v>8.6679999999999993</c:v>
                      </c:pt>
                      <c:pt idx="1787">
                        <c:v>8.6679999999999993</c:v>
                      </c:pt>
                      <c:pt idx="1788">
                        <c:v>8.6679999999999993</c:v>
                      </c:pt>
                      <c:pt idx="1789">
                        <c:v>8.6679999999999993</c:v>
                      </c:pt>
                      <c:pt idx="1790">
                        <c:v>8.6679999999999993</c:v>
                      </c:pt>
                      <c:pt idx="1791">
                        <c:v>8.6679999999999993</c:v>
                      </c:pt>
                      <c:pt idx="1792">
                        <c:v>8.6679999999999993</c:v>
                      </c:pt>
                      <c:pt idx="1793">
                        <c:v>8.6679999999999993</c:v>
                      </c:pt>
                      <c:pt idx="1794">
                        <c:v>8.6679999999999993</c:v>
                      </c:pt>
                      <c:pt idx="1795">
                        <c:v>8.6679999999999993</c:v>
                      </c:pt>
                      <c:pt idx="1796">
                        <c:v>8.6679999999999993</c:v>
                      </c:pt>
                      <c:pt idx="1797">
                        <c:v>8.6679999999999993</c:v>
                      </c:pt>
                      <c:pt idx="1798">
                        <c:v>8.6679999999999993</c:v>
                      </c:pt>
                      <c:pt idx="1799">
                        <c:v>8.6679999999999993</c:v>
                      </c:pt>
                      <c:pt idx="1800">
                        <c:v>8.6679999999999993</c:v>
                      </c:pt>
                      <c:pt idx="1801">
                        <c:v>8.6679999999999993</c:v>
                      </c:pt>
                      <c:pt idx="1802">
                        <c:v>8.6679999999999993</c:v>
                      </c:pt>
                      <c:pt idx="1803">
                        <c:v>8.6679999999999993</c:v>
                      </c:pt>
                      <c:pt idx="1804">
                        <c:v>8.6679999999999993</c:v>
                      </c:pt>
                      <c:pt idx="1805">
                        <c:v>8.6679999999999993</c:v>
                      </c:pt>
                      <c:pt idx="1806">
                        <c:v>8.6679999999999993</c:v>
                      </c:pt>
                      <c:pt idx="1807">
                        <c:v>8.6679999999999993</c:v>
                      </c:pt>
                      <c:pt idx="1808">
                        <c:v>8.6679999999999993</c:v>
                      </c:pt>
                      <c:pt idx="1809">
                        <c:v>8.6679999999999993</c:v>
                      </c:pt>
                      <c:pt idx="1810">
                        <c:v>8.6679999999999993</c:v>
                      </c:pt>
                      <c:pt idx="1811">
                        <c:v>8.6679999999999993</c:v>
                      </c:pt>
                      <c:pt idx="1812">
                        <c:v>8.6679999999999993</c:v>
                      </c:pt>
                      <c:pt idx="1813">
                        <c:v>8.6679999999999993</c:v>
                      </c:pt>
                      <c:pt idx="1814">
                        <c:v>8.6679999999999993</c:v>
                      </c:pt>
                      <c:pt idx="1815">
                        <c:v>8.6679999999999993</c:v>
                      </c:pt>
                      <c:pt idx="1816">
                        <c:v>8.6679999999999993</c:v>
                      </c:pt>
                      <c:pt idx="1817">
                        <c:v>8.6679999999999993</c:v>
                      </c:pt>
                      <c:pt idx="1818">
                        <c:v>8.6679999999999993</c:v>
                      </c:pt>
                      <c:pt idx="1819">
                        <c:v>8.6679999999999993</c:v>
                      </c:pt>
                      <c:pt idx="1820">
                        <c:v>8.6679999999999993</c:v>
                      </c:pt>
                      <c:pt idx="1821">
                        <c:v>8.6679999999999993</c:v>
                      </c:pt>
                      <c:pt idx="1822">
                        <c:v>8.6679999999999993</c:v>
                      </c:pt>
                      <c:pt idx="1823">
                        <c:v>8.6679999999999993</c:v>
                      </c:pt>
                      <c:pt idx="1824">
                        <c:v>8.6679999999999993</c:v>
                      </c:pt>
                      <c:pt idx="1825">
                        <c:v>8.6679999999999993</c:v>
                      </c:pt>
                      <c:pt idx="1826">
                        <c:v>8.6679999999999993</c:v>
                      </c:pt>
                      <c:pt idx="1827">
                        <c:v>8.6430000000000007</c:v>
                      </c:pt>
                      <c:pt idx="1828">
                        <c:v>8.6430000000000007</c:v>
                      </c:pt>
                      <c:pt idx="1829">
                        <c:v>8.6679999999999993</c:v>
                      </c:pt>
                      <c:pt idx="1830">
                        <c:v>8.6430000000000007</c:v>
                      </c:pt>
                      <c:pt idx="1831">
                        <c:v>8.6430000000000007</c:v>
                      </c:pt>
                      <c:pt idx="1832">
                        <c:v>8.6430000000000007</c:v>
                      </c:pt>
                      <c:pt idx="1833">
                        <c:v>8.6430000000000007</c:v>
                      </c:pt>
                      <c:pt idx="1834">
                        <c:v>8.6430000000000007</c:v>
                      </c:pt>
                      <c:pt idx="1835">
                        <c:v>8.6430000000000007</c:v>
                      </c:pt>
                      <c:pt idx="1836">
                        <c:v>8.6430000000000007</c:v>
                      </c:pt>
                      <c:pt idx="1837">
                        <c:v>8.6430000000000007</c:v>
                      </c:pt>
                      <c:pt idx="1838">
                        <c:v>8.6430000000000007</c:v>
                      </c:pt>
                      <c:pt idx="1839">
                        <c:v>8.6430000000000007</c:v>
                      </c:pt>
                      <c:pt idx="1840">
                        <c:v>8.6430000000000007</c:v>
                      </c:pt>
                      <c:pt idx="1841">
                        <c:v>8.6430000000000007</c:v>
                      </c:pt>
                      <c:pt idx="1842">
                        <c:v>8.6430000000000007</c:v>
                      </c:pt>
                      <c:pt idx="1843">
                        <c:v>8.6430000000000007</c:v>
                      </c:pt>
                      <c:pt idx="1844">
                        <c:v>8.6430000000000007</c:v>
                      </c:pt>
                      <c:pt idx="1845">
                        <c:v>8.6430000000000007</c:v>
                      </c:pt>
                      <c:pt idx="1846">
                        <c:v>8.6430000000000007</c:v>
                      </c:pt>
                      <c:pt idx="1847">
                        <c:v>8.6430000000000007</c:v>
                      </c:pt>
                      <c:pt idx="1848">
                        <c:v>8.6430000000000007</c:v>
                      </c:pt>
                      <c:pt idx="1849">
                        <c:v>8.6430000000000007</c:v>
                      </c:pt>
                      <c:pt idx="1850">
                        <c:v>8.6430000000000007</c:v>
                      </c:pt>
                      <c:pt idx="1851">
                        <c:v>8.6430000000000007</c:v>
                      </c:pt>
                      <c:pt idx="1852">
                        <c:v>8.6430000000000007</c:v>
                      </c:pt>
                      <c:pt idx="1853">
                        <c:v>8.6180000000000003</c:v>
                      </c:pt>
                      <c:pt idx="1854">
                        <c:v>8.6180000000000003</c:v>
                      </c:pt>
                      <c:pt idx="1855">
                        <c:v>8.6180000000000003</c:v>
                      </c:pt>
                      <c:pt idx="1856">
                        <c:v>8.6180000000000003</c:v>
                      </c:pt>
                      <c:pt idx="1857">
                        <c:v>8.6180000000000003</c:v>
                      </c:pt>
                      <c:pt idx="1858">
                        <c:v>8.6180000000000003</c:v>
                      </c:pt>
                      <c:pt idx="1859">
                        <c:v>8.6180000000000003</c:v>
                      </c:pt>
                      <c:pt idx="1860">
                        <c:v>8.6180000000000003</c:v>
                      </c:pt>
                      <c:pt idx="1861">
                        <c:v>8.6180000000000003</c:v>
                      </c:pt>
                      <c:pt idx="1862">
                        <c:v>8.6180000000000003</c:v>
                      </c:pt>
                      <c:pt idx="1863">
                        <c:v>8.6180000000000003</c:v>
                      </c:pt>
                      <c:pt idx="1864">
                        <c:v>8.6180000000000003</c:v>
                      </c:pt>
                      <c:pt idx="1865">
                        <c:v>8.6180000000000003</c:v>
                      </c:pt>
                      <c:pt idx="1866">
                        <c:v>8.593</c:v>
                      </c:pt>
                      <c:pt idx="1867">
                        <c:v>8.593</c:v>
                      </c:pt>
                      <c:pt idx="1868">
                        <c:v>8.593</c:v>
                      </c:pt>
                      <c:pt idx="1869">
                        <c:v>8.593</c:v>
                      </c:pt>
                      <c:pt idx="1870">
                        <c:v>8.593</c:v>
                      </c:pt>
                      <c:pt idx="1871">
                        <c:v>8.593</c:v>
                      </c:pt>
                      <c:pt idx="1872">
                        <c:v>8.593</c:v>
                      </c:pt>
                      <c:pt idx="1873">
                        <c:v>8.593</c:v>
                      </c:pt>
                      <c:pt idx="1874">
                        <c:v>8.593</c:v>
                      </c:pt>
                      <c:pt idx="1875">
                        <c:v>8.593</c:v>
                      </c:pt>
                      <c:pt idx="1876">
                        <c:v>8.593</c:v>
                      </c:pt>
                      <c:pt idx="1877">
                        <c:v>8.593</c:v>
                      </c:pt>
                      <c:pt idx="1878">
                        <c:v>8.593</c:v>
                      </c:pt>
                      <c:pt idx="1879">
                        <c:v>8.593</c:v>
                      </c:pt>
                      <c:pt idx="1880">
                        <c:v>8.593</c:v>
                      </c:pt>
                      <c:pt idx="1881">
                        <c:v>8.593</c:v>
                      </c:pt>
                      <c:pt idx="1882">
                        <c:v>8.593</c:v>
                      </c:pt>
                      <c:pt idx="1883">
                        <c:v>8.593</c:v>
                      </c:pt>
                      <c:pt idx="1884">
                        <c:v>8.593</c:v>
                      </c:pt>
                      <c:pt idx="1885">
                        <c:v>8.593</c:v>
                      </c:pt>
                      <c:pt idx="1886">
                        <c:v>8.5679999999999996</c:v>
                      </c:pt>
                      <c:pt idx="1887">
                        <c:v>8.5679999999999996</c:v>
                      </c:pt>
                      <c:pt idx="1888">
                        <c:v>8.5679999999999996</c:v>
                      </c:pt>
                      <c:pt idx="1889">
                        <c:v>8.5679999999999996</c:v>
                      </c:pt>
                      <c:pt idx="1890">
                        <c:v>8.5679999999999996</c:v>
                      </c:pt>
                      <c:pt idx="1891">
                        <c:v>8.5679999999999996</c:v>
                      </c:pt>
                      <c:pt idx="1892">
                        <c:v>8.5679999999999996</c:v>
                      </c:pt>
                      <c:pt idx="1893">
                        <c:v>8.5679999999999996</c:v>
                      </c:pt>
                      <c:pt idx="1894">
                        <c:v>8.5679999999999996</c:v>
                      </c:pt>
                      <c:pt idx="1895">
                        <c:v>8.5679999999999996</c:v>
                      </c:pt>
                      <c:pt idx="1896">
                        <c:v>8.5679999999999996</c:v>
                      </c:pt>
                      <c:pt idx="1897">
                        <c:v>8.5679999999999996</c:v>
                      </c:pt>
                      <c:pt idx="1898">
                        <c:v>8.5679999999999996</c:v>
                      </c:pt>
                      <c:pt idx="1899">
                        <c:v>8.5679999999999996</c:v>
                      </c:pt>
                      <c:pt idx="1900">
                        <c:v>8.5679999999999996</c:v>
                      </c:pt>
                      <c:pt idx="1901">
                        <c:v>8.5429999999999993</c:v>
                      </c:pt>
                      <c:pt idx="1902">
                        <c:v>8.5429999999999993</c:v>
                      </c:pt>
                      <c:pt idx="1903">
                        <c:v>8.5429999999999993</c:v>
                      </c:pt>
                      <c:pt idx="1904">
                        <c:v>8.5429999999999993</c:v>
                      </c:pt>
                      <c:pt idx="1905">
                        <c:v>8.5429999999999993</c:v>
                      </c:pt>
                      <c:pt idx="1906">
                        <c:v>8.5429999999999993</c:v>
                      </c:pt>
                      <c:pt idx="1907">
                        <c:v>8.5429999999999993</c:v>
                      </c:pt>
                      <c:pt idx="1908">
                        <c:v>8.5429999999999993</c:v>
                      </c:pt>
                      <c:pt idx="1909">
                        <c:v>8.5429999999999993</c:v>
                      </c:pt>
                      <c:pt idx="1910">
                        <c:v>8.5429999999999993</c:v>
                      </c:pt>
                      <c:pt idx="1911">
                        <c:v>8.5429999999999993</c:v>
                      </c:pt>
                      <c:pt idx="1912">
                        <c:v>8.5429999999999993</c:v>
                      </c:pt>
                      <c:pt idx="1913">
                        <c:v>8.5429999999999993</c:v>
                      </c:pt>
                      <c:pt idx="1914">
                        <c:v>8.5429999999999993</c:v>
                      </c:pt>
                      <c:pt idx="1915">
                        <c:v>8.5429999999999993</c:v>
                      </c:pt>
                      <c:pt idx="1916">
                        <c:v>8.5429999999999993</c:v>
                      </c:pt>
                      <c:pt idx="1917">
                        <c:v>8.5190000000000001</c:v>
                      </c:pt>
                      <c:pt idx="1918">
                        <c:v>8.5190000000000001</c:v>
                      </c:pt>
                      <c:pt idx="1919">
                        <c:v>8.5190000000000001</c:v>
                      </c:pt>
                      <c:pt idx="1920">
                        <c:v>8.5190000000000001</c:v>
                      </c:pt>
                      <c:pt idx="1921">
                        <c:v>8.5190000000000001</c:v>
                      </c:pt>
                      <c:pt idx="1922">
                        <c:v>8.5190000000000001</c:v>
                      </c:pt>
                      <c:pt idx="1923">
                        <c:v>8.5190000000000001</c:v>
                      </c:pt>
                      <c:pt idx="1924">
                        <c:v>8.5190000000000001</c:v>
                      </c:pt>
                      <c:pt idx="1925">
                        <c:v>8.5190000000000001</c:v>
                      </c:pt>
                      <c:pt idx="1926">
                        <c:v>8.5190000000000001</c:v>
                      </c:pt>
                      <c:pt idx="1927">
                        <c:v>8.5190000000000001</c:v>
                      </c:pt>
                      <c:pt idx="1928">
                        <c:v>8.5190000000000001</c:v>
                      </c:pt>
                      <c:pt idx="1929">
                        <c:v>8.4939999999999998</c:v>
                      </c:pt>
                      <c:pt idx="1930">
                        <c:v>8.4939999999999998</c:v>
                      </c:pt>
                      <c:pt idx="1931">
                        <c:v>8.4939999999999998</c:v>
                      </c:pt>
                      <c:pt idx="1932">
                        <c:v>8.4939999999999998</c:v>
                      </c:pt>
                      <c:pt idx="1933">
                        <c:v>8.4939999999999998</c:v>
                      </c:pt>
                      <c:pt idx="1934">
                        <c:v>8.4939999999999998</c:v>
                      </c:pt>
                      <c:pt idx="1935">
                        <c:v>8.4939999999999998</c:v>
                      </c:pt>
                      <c:pt idx="1936">
                        <c:v>8.4939999999999998</c:v>
                      </c:pt>
                      <c:pt idx="1937">
                        <c:v>8.4939999999999998</c:v>
                      </c:pt>
                      <c:pt idx="1938">
                        <c:v>8.4939999999999998</c:v>
                      </c:pt>
                      <c:pt idx="1939">
                        <c:v>8.4939999999999998</c:v>
                      </c:pt>
                      <c:pt idx="1940">
                        <c:v>8.4939999999999998</c:v>
                      </c:pt>
                      <c:pt idx="1941">
                        <c:v>8.4939999999999998</c:v>
                      </c:pt>
                      <c:pt idx="1942">
                        <c:v>8.4939999999999998</c:v>
                      </c:pt>
                      <c:pt idx="1943">
                        <c:v>8.4939999999999998</c:v>
                      </c:pt>
                      <c:pt idx="1944">
                        <c:v>8.4689999999999994</c:v>
                      </c:pt>
                      <c:pt idx="1945">
                        <c:v>8.4689999999999994</c:v>
                      </c:pt>
                      <c:pt idx="1946">
                        <c:v>8.4689999999999994</c:v>
                      </c:pt>
                      <c:pt idx="1947">
                        <c:v>8.4689999999999994</c:v>
                      </c:pt>
                      <c:pt idx="1948">
                        <c:v>8.4689999999999994</c:v>
                      </c:pt>
                      <c:pt idx="1949">
                        <c:v>8.4689999999999994</c:v>
                      </c:pt>
                      <c:pt idx="1950">
                        <c:v>8.4689999999999994</c:v>
                      </c:pt>
                      <c:pt idx="1951">
                        <c:v>8.4689999999999994</c:v>
                      </c:pt>
                      <c:pt idx="1952">
                        <c:v>8.4689999999999994</c:v>
                      </c:pt>
                      <c:pt idx="1953">
                        <c:v>8.4440000000000008</c:v>
                      </c:pt>
                      <c:pt idx="1954">
                        <c:v>8.4440000000000008</c:v>
                      </c:pt>
                      <c:pt idx="1955">
                        <c:v>8.4440000000000008</c:v>
                      </c:pt>
                      <c:pt idx="1956">
                        <c:v>8.4440000000000008</c:v>
                      </c:pt>
                      <c:pt idx="1957">
                        <c:v>8.4440000000000008</c:v>
                      </c:pt>
                      <c:pt idx="1958">
                        <c:v>8.4440000000000008</c:v>
                      </c:pt>
                      <c:pt idx="1959">
                        <c:v>8.4440000000000008</c:v>
                      </c:pt>
                      <c:pt idx="1960">
                        <c:v>8.4440000000000008</c:v>
                      </c:pt>
                      <c:pt idx="1961">
                        <c:v>8.4440000000000008</c:v>
                      </c:pt>
                      <c:pt idx="1962">
                        <c:v>8.4440000000000008</c:v>
                      </c:pt>
                      <c:pt idx="1963">
                        <c:v>8.4440000000000008</c:v>
                      </c:pt>
                      <c:pt idx="1964">
                        <c:v>8.4440000000000008</c:v>
                      </c:pt>
                      <c:pt idx="1965">
                        <c:v>8.4190000000000005</c:v>
                      </c:pt>
                      <c:pt idx="1966">
                        <c:v>8.4190000000000005</c:v>
                      </c:pt>
                      <c:pt idx="1967">
                        <c:v>8.4190000000000005</c:v>
                      </c:pt>
                      <c:pt idx="1968">
                        <c:v>8.4190000000000005</c:v>
                      </c:pt>
                      <c:pt idx="1969">
                        <c:v>8.4190000000000005</c:v>
                      </c:pt>
                      <c:pt idx="1970">
                        <c:v>8.4190000000000005</c:v>
                      </c:pt>
                      <c:pt idx="1971">
                        <c:v>8.4190000000000005</c:v>
                      </c:pt>
                      <c:pt idx="1972">
                        <c:v>8.4190000000000005</c:v>
                      </c:pt>
                      <c:pt idx="1973">
                        <c:v>8.3940000000000001</c:v>
                      </c:pt>
                      <c:pt idx="1974">
                        <c:v>8.3940000000000001</c:v>
                      </c:pt>
                      <c:pt idx="1975">
                        <c:v>8.3940000000000001</c:v>
                      </c:pt>
                      <c:pt idx="1976">
                        <c:v>8.3940000000000001</c:v>
                      </c:pt>
                      <c:pt idx="1977">
                        <c:v>8.3940000000000001</c:v>
                      </c:pt>
                      <c:pt idx="1978">
                        <c:v>8.3940000000000001</c:v>
                      </c:pt>
                      <c:pt idx="1979">
                        <c:v>8.3940000000000001</c:v>
                      </c:pt>
                      <c:pt idx="1980">
                        <c:v>8.3940000000000001</c:v>
                      </c:pt>
                      <c:pt idx="1981">
                        <c:v>8.3940000000000001</c:v>
                      </c:pt>
                      <c:pt idx="1982">
                        <c:v>8.3940000000000001</c:v>
                      </c:pt>
                      <c:pt idx="1983">
                        <c:v>8.3940000000000001</c:v>
                      </c:pt>
                      <c:pt idx="1984">
                        <c:v>8.3940000000000001</c:v>
                      </c:pt>
                      <c:pt idx="1985">
                        <c:v>8.3940000000000001</c:v>
                      </c:pt>
                      <c:pt idx="1986">
                        <c:v>8.3689999999999998</c:v>
                      </c:pt>
                      <c:pt idx="1987">
                        <c:v>8.3689999999999998</c:v>
                      </c:pt>
                      <c:pt idx="1988">
                        <c:v>8.3689999999999998</c:v>
                      </c:pt>
                      <c:pt idx="1989">
                        <c:v>8.3689999999999998</c:v>
                      </c:pt>
                      <c:pt idx="1990">
                        <c:v>8.3689999999999998</c:v>
                      </c:pt>
                      <c:pt idx="1991">
                        <c:v>8.3689999999999998</c:v>
                      </c:pt>
                      <c:pt idx="1992">
                        <c:v>8.3689999999999998</c:v>
                      </c:pt>
                      <c:pt idx="1993">
                        <c:v>8.3689999999999998</c:v>
                      </c:pt>
                      <c:pt idx="1994">
                        <c:v>8.3689999999999998</c:v>
                      </c:pt>
                      <c:pt idx="1995">
                        <c:v>8.3689999999999998</c:v>
                      </c:pt>
                      <c:pt idx="1996">
                        <c:v>8.3689999999999998</c:v>
                      </c:pt>
                      <c:pt idx="1997">
                        <c:v>8.3689999999999998</c:v>
                      </c:pt>
                      <c:pt idx="1998">
                        <c:v>8.3439999999999994</c:v>
                      </c:pt>
                      <c:pt idx="1999">
                        <c:v>8.3439999999999994</c:v>
                      </c:pt>
                      <c:pt idx="2000">
                        <c:v>8.3439999999999994</c:v>
                      </c:pt>
                      <c:pt idx="2001">
                        <c:v>8.3439999999999994</c:v>
                      </c:pt>
                      <c:pt idx="2002">
                        <c:v>8.3439999999999994</c:v>
                      </c:pt>
                      <c:pt idx="2003">
                        <c:v>8.3439999999999994</c:v>
                      </c:pt>
                      <c:pt idx="2004">
                        <c:v>8.3439999999999994</c:v>
                      </c:pt>
                      <c:pt idx="2005">
                        <c:v>8.3439999999999994</c:v>
                      </c:pt>
                      <c:pt idx="2006">
                        <c:v>8.3439999999999994</c:v>
                      </c:pt>
                      <c:pt idx="2007">
                        <c:v>8.3439999999999994</c:v>
                      </c:pt>
                      <c:pt idx="2008">
                        <c:v>8.3439999999999994</c:v>
                      </c:pt>
                      <c:pt idx="2009">
                        <c:v>8.3439999999999994</c:v>
                      </c:pt>
                      <c:pt idx="2010">
                        <c:v>8.3439999999999994</c:v>
                      </c:pt>
                      <c:pt idx="2011">
                        <c:v>8.3439999999999994</c:v>
                      </c:pt>
                      <c:pt idx="2012">
                        <c:v>8.3439999999999994</c:v>
                      </c:pt>
                      <c:pt idx="2013">
                        <c:v>8.3439999999999994</c:v>
                      </c:pt>
                      <c:pt idx="2014">
                        <c:v>8.3439999999999994</c:v>
                      </c:pt>
                      <c:pt idx="2015">
                        <c:v>8.3439999999999994</c:v>
                      </c:pt>
                      <c:pt idx="2016">
                        <c:v>8.3439999999999994</c:v>
                      </c:pt>
                      <c:pt idx="2017">
                        <c:v>8.3439999999999994</c:v>
                      </c:pt>
                      <c:pt idx="2018">
                        <c:v>8.3439999999999994</c:v>
                      </c:pt>
                      <c:pt idx="2019">
                        <c:v>8.3439999999999994</c:v>
                      </c:pt>
                      <c:pt idx="2020">
                        <c:v>8.3190000000000008</c:v>
                      </c:pt>
                      <c:pt idx="2021">
                        <c:v>8.3190000000000008</c:v>
                      </c:pt>
                      <c:pt idx="2022">
                        <c:v>8.3439999999999994</c:v>
                      </c:pt>
                      <c:pt idx="2023">
                        <c:v>8.3190000000000008</c:v>
                      </c:pt>
                      <c:pt idx="2024">
                        <c:v>8.3190000000000008</c:v>
                      </c:pt>
                      <c:pt idx="2025">
                        <c:v>8.3190000000000008</c:v>
                      </c:pt>
                      <c:pt idx="2026">
                        <c:v>8.3190000000000008</c:v>
                      </c:pt>
                      <c:pt idx="2027">
                        <c:v>8.3190000000000008</c:v>
                      </c:pt>
                      <c:pt idx="2028">
                        <c:v>8.3190000000000008</c:v>
                      </c:pt>
                      <c:pt idx="2029">
                        <c:v>8.3190000000000008</c:v>
                      </c:pt>
                      <c:pt idx="2030">
                        <c:v>8.3190000000000008</c:v>
                      </c:pt>
                      <c:pt idx="2031">
                        <c:v>8.3190000000000008</c:v>
                      </c:pt>
                      <c:pt idx="2032">
                        <c:v>8.3190000000000008</c:v>
                      </c:pt>
                      <c:pt idx="2033">
                        <c:v>8.3190000000000008</c:v>
                      </c:pt>
                      <c:pt idx="2034">
                        <c:v>8.3190000000000008</c:v>
                      </c:pt>
                      <c:pt idx="2035">
                        <c:v>8.3190000000000008</c:v>
                      </c:pt>
                      <c:pt idx="2036">
                        <c:v>8.3190000000000008</c:v>
                      </c:pt>
                      <c:pt idx="2037">
                        <c:v>8.3190000000000008</c:v>
                      </c:pt>
                      <c:pt idx="2038">
                        <c:v>8.3190000000000008</c:v>
                      </c:pt>
                      <c:pt idx="2039">
                        <c:v>8.3190000000000008</c:v>
                      </c:pt>
                      <c:pt idx="2040">
                        <c:v>8.3190000000000008</c:v>
                      </c:pt>
                      <c:pt idx="2041">
                        <c:v>8.3190000000000008</c:v>
                      </c:pt>
                      <c:pt idx="2042">
                        <c:v>8.3190000000000008</c:v>
                      </c:pt>
                      <c:pt idx="2043">
                        <c:v>8.3190000000000008</c:v>
                      </c:pt>
                      <c:pt idx="2044">
                        <c:v>8.3190000000000008</c:v>
                      </c:pt>
                      <c:pt idx="2045">
                        <c:v>8.3190000000000008</c:v>
                      </c:pt>
                      <c:pt idx="2046">
                        <c:v>8.3190000000000008</c:v>
                      </c:pt>
                      <c:pt idx="2047">
                        <c:v>8.3190000000000008</c:v>
                      </c:pt>
                      <c:pt idx="2048">
                        <c:v>8.3190000000000008</c:v>
                      </c:pt>
                      <c:pt idx="2049">
                        <c:v>8.3190000000000008</c:v>
                      </c:pt>
                      <c:pt idx="2050">
                        <c:v>8.3190000000000008</c:v>
                      </c:pt>
                      <c:pt idx="2051">
                        <c:v>8.3190000000000008</c:v>
                      </c:pt>
                      <c:pt idx="2052">
                        <c:v>8.3190000000000008</c:v>
                      </c:pt>
                      <c:pt idx="2053">
                        <c:v>8.3190000000000008</c:v>
                      </c:pt>
                      <c:pt idx="2054">
                        <c:v>8.3190000000000008</c:v>
                      </c:pt>
                      <c:pt idx="2055">
                        <c:v>8.3190000000000008</c:v>
                      </c:pt>
                      <c:pt idx="2056">
                        <c:v>8.3190000000000008</c:v>
                      </c:pt>
                      <c:pt idx="2057">
                        <c:v>8.2949999999999999</c:v>
                      </c:pt>
                      <c:pt idx="2058">
                        <c:v>8.2949999999999999</c:v>
                      </c:pt>
                      <c:pt idx="2059">
                        <c:v>8.2949999999999999</c:v>
                      </c:pt>
                      <c:pt idx="2060">
                        <c:v>8.2949999999999999</c:v>
                      </c:pt>
                      <c:pt idx="2061">
                        <c:v>8.2949999999999999</c:v>
                      </c:pt>
                      <c:pt idx="2062">
                        <c:v>8.2949999999999999</c:v>
                      </c:pt>
                      <c:pt idx="2063">
                        <c:v>8.2949999999999999</c:v>
                      </c:pt>
                      <c:pt idx="2064">
                        <c:v>8.2949999999999999</c:v>
                      </c:pt>
                      <c:pt idx="2065">
                        <c:v>8.2949999999999999</c:v>
                      </c:pt>
                      <c:pt idx="2066">
                        <c:v>8.2949999999999999</c:v>
                      </c:pt>
                      <c:pt idx="2067">
                        <c:v>8.2949999999999999</c:v>
                      </c:pt>
                      <c:pt idx="2068">
                        <c:v>8.2949999999999999</c:v>
                      </c:pt>
                      <c:pt idx="2069">
                        <c:v>8.2949999999999999</c:v>
                      </c:pt>
                      <c:pt idx="2070">
                        <c:v>8.2949999999999999</c:v>
                      </c:pt>
                      <c:pt idx="2071">
                        <c:v>8.2949999999999999</c:v>
                      </c:pt>
                      <c:pt idx="2072">
                        <c:v>8.2949999999999999</c:v>
                      </c:pt>
                      <c:pt idx="2073">
                        <c:v>8.2949999999999999</c:v>
                      </c:pt>
                      <c:pt idx="2074">
                        <c:v>8.2949999999999999</c:v>
                      </c:pt>
                      <c:pt idx="2075">
                        <c:v>8.2949999999999999</c:v>
                      </c:pt>
                      <c:pt idx="2076">
                        <c:v>8.2949999999999999</c:v>
                      </c:pt>
                      <c:pt idx="2077">
                        <c:v>8.2949999999999999</c:v>
                      </c:pt>
                      <c:pt idx="2078">
                        <c:v>8.2949999999999999</c:v>
                      </c:pt>
                      <c:pt idx="2079">
                        <c:v>8.2949999999999999</c:v>
                      </c:pt>
                      <c:pt idx="2080">
                        <c:v>8.2949999999999999</c:v>
                      </c:pt>
                      <c:pt idx="2081">
                        <c:v>8.2949999999999999</c:v>
                      </c:pt>
                      <c:pt idx="2082">
                        <c:v>8.2949999999999999</c:v>
                      </c:pt>
                      <c:pt idx="2083">
                        <c:v>8.2949999999999999</c:v>
                      </c:pt>
                      <c:pt idx="2084">
                        <c:v>8.2949999999999999</c:v>
                      </c:pt>
                      <c:pt idx="2085">
                        <c:v>8.2949999999999999</c:v>
                      </c:pt>
                      <c:pt idx="2086">
                        <c:v>8.2949999999999999</c:v>
                      </c:pt>
                      <c:pt idx="2087">
                        <c:v>8.2949999999999999</c:v>
                      </c:pt>
                      <c:pt idx="2088">
                        <c:v>8.2949999999999999</c:v>
                      </c:pt>
                      <c:pt idx="2089">
                        <c:v>8.2949999999999999</c:v>
                      </c:pt>
                      <c:pt idx="2090">
                        <c:v>8.2949999999999999</c:v>
                      </c:pt>
                      <c:pt idx="2091">
                        <c:v>8.2949999999999999</c:v>
                      </c:pt>
                      <c:pt idx="2092">
                        <c:v>8.2949999999999999</c:v>
                      </c:pt>
                      <c:pt idx="2093">
                        <c:v>8.2949999999999999</c:v>
                      </c:pt>
                      <c:pt idx="2094">
                        <c:v>8.2949999999999999</c:v>
                      </c:pt>
                      <c:pt idx="2095">
                        <c:v>8.2949999999999999</c:v>
                      </c:pt>
                      <c:pt idx="2096">
                        <c:v>8.2949999999999999</c:v>
                      </c:pt>
                      <c:pt idx="2097">
                        <c:v>8.27</c:v>
                      </c:pt>
                      <c:pt idx="2098">
                        <c:v>8.2949999999999999</c:v>
                      </c:pt>
                      <c:pt idx="2099">
                        <c:v>8.27</c:v>
                      </c:pt>
                      <c:pt idx="2100">
                        <c:v>8.27</c:v>
                      </c:pt>
                      <c:pt idx="2101">
                        <c:v>8.27</c:v>
                      </c:pt>
                      <c:pt idx="2102">
                        <c:v>8.27</c:v>
                      </c:pt>
                      <c:pt idx="2103">
                        <c:v>8.27</c:v>
                      </c:pt>
                      <c:pt idx="2104">
                        <c:v>8.27</c:v>
                      </c:pt>
                      <c:pt idx="2105">
                        <c:v>8.27</c:v>
                      </c:pt>
                      <c:pt idx="2106">
                        <c:v>8.27</c:v>
                      </c:pt>
                      <c:pt idx="2107">
                        <c:v>8.27</c:v>
                      </c:pt>
                      <c:pt idx="2108">
                        <c:v>8.27</c:v>
                      </c:pt>
                      <c:pt idx="2109">
                        <c:v>8.27</c:v>
                      </c:pt>
                      <c:pt idx="2110">
                        <c:v>8.27</c:v>
                      </c:pt>
                      <c:pt idx="2111">
                        <c:v>8.27</c:v>
                      </c:pt>
                      <c:pt idx="2112">
                        <c:v>8.27</c:v>
                      </c:pt>
                      <c:pt idx="2113">
                        <c:v>8.27</c:v>
                      </c:pt>
                      <c:pt idx="2114">
                        <c:v>8.27</c:v>
                      </c:pt>
                      <c:pt idx="2115">
                        <c:v>8.27</c:v>
                      </c:pt>
                      <c:pt idx="2116">
                        <c:v>8.27</c:v>
                      </c:pt>
                      <c:pt idx="2117">
                        <c:v>8.27</c:v>
                      </c:pt>
                      <c:pt idx="2118">
                        <c:v>8.27</c:v>
                      </c:pt>
                      <c:pt idx="2119">
                        <c:v>8.27</c:v>
                      </c:pt>
                      <c:pt idx="2120">
                        <c:v>8.27</c:v>
                      </c:pt>
                      <c:pt idx="2121">
                        <c:v>8.2449999999999992</c:v>
                      </c:pt>
                      <c:pt idx="2122">
                        <c:v>8.2449999999999992</c:v>
                      </c:pt>
                      <c:pt idx="2123">
                        <c:v>8.2449999999999992</c:v>
                      </c:pt>
                      <c:pt idx="2124">
                        <c:v>8.2449999999999992</c:v>
                      </c:pt>
                      <c:pt idx="2125">
                        <c:v>8.2449999999999992</c:v>
                      </c:pt>
                      <c:pt idx="2126">
                        <c:v>8.2449999999999992</c:v>
                      </c:pt>
                      <c:pt idx="2127">
                        <c:v>8.2449999999999992</c:v>
                      </c:pt>
                      <c:pt idx="2128">
                        <c:v>8.2449999999999992</c:v>
                      </c:pt>
                      <c:pt idx="2129">
                        <c:v>8.2449999999999992</c:v>
                      </c:pt>
                      <c:pt idx="2130">
                        <c:v>8.2449999999999992</c:v>
                      </c:pt>
                      <c:pt idx="2131">
                        <c:v>8.2449999999999992</c:v>
                      </c:pt>
                      <c:pt idx="2132">
                        <c:v>8.2449999999999992</c:v>
                      </c:pt>
                      <c:pt idx="2133">
                        <c:v>8.2449999999999992</c:v>
                      </c:pt>
                      <c:pt idx="2134">
                        <c:v>8.2449999999999992</c:v>
                      </c:pt>
                      <c:pt idx="2135">
                        <c:v>8.2449999999999992</c:v>
                      </c:pt>
                      <c:pt idx="2136">
                        <c:v>8.2449999999999992</c:v>
                      </c:pt>
                      <c:pt idx="2137">
                        <c:v>8.2449999999999992</c:v>
                      </c:pt>
                      <c:pt idx="2138">
                        <c:v>8.2449999999999992</c:v>
                      </c:pt>
                      <c:pt idx="2139">
                        <c:v>8.2449999999999992</c:v>
                      </c:pt>
                      <c:pt idx="2140">
                        <c:v>8.2449999999999992</c:v>
                      </c:pt>
                      <c:pt idx="2141">
                        <c:v>8.2449999999999992</c:v>
                      </c:pt>
                      <c:pt idx="2142">
                        <c:v>8.2449999999999992</c:v>
                      </c:pt>
                      <c:pt idx="2143">
                        <c:v>8.2200000000000006</c:v>
                      </c:pt>
                      <c:pt idx="2144">
                        <c:v>8.2449999999999992</c:v>
                      </c:pt>
                      <c:pt idx="2145">
                        <c:v>8.2200000000000006</c:v>
                      </c:pt>
                      <c:pt idx="2146">
                        <c:v>8.2200000000000006</c:v>
                      </c:pt>
                      <c:pt idx="2147">
                        <c:v>8.2200000000000006</c:v>
                      </c:pt>
                      <c:pt idx="2148">
                        <c:v>8.2200000000000006</c:v>
                      </c:pt>
                      <c:pt idx="2149">
                        <c:v>8.2200000000000006</c:v>
                      </c:pt>
                      <c:pt idx="2150">
                        <c:v>8.2200000000000006</c:v>
                      </c:pt>
                      <c:pt idx="2151">
                        <c:v>8.2200000000000006</c:v>
                      </c:pt>
                      <c:pt idx="2152">
                        <c:v>8.2200000000000006</c:v>
                      </c:pt>
                      <c:pt idx="2153">
                        <c:v>8.2200000000000006</c:v>
                      </c:pt>
                      <c:pt idx="2154">
                        <c:v>8.2200000000000006</c:v>
                      </c:pt>
                      <c:pt idx="2155">
                        <c:v>8.2200000000000006</c:v>
                      </c:pt>
                      <c:pt idx="2156">
                        <c:v>8.2200000000000006</c:v>
                      </c:pt>
                      <c:pt idx="2157">
                        <c:v>8.1950000000000003</c:v>
                      </c:pt>
                      <c:pt idx="2158">
                        <c:v>8.1950000000000003</c:v>
                      </c:pt>
                      <c:pt idx="2159">
                        <c:v>8.1950000000000003</c:v>
                      </c:pt>
                      <c:pt idx="2160">
                        <c:v>8.1950000000000003</c:v>
                      </c:pt>
                      <c:pt idx="2161">
                        <c:v>8.1950000000000003</c:v>
                      </c:pt>
                      <c:pt idx="2162">
                        <c:v>8.1950000000000003</c:v>
                      </c:pt>
                      <c:pt idx="2163">
                        <c:v>8.1950000000000003</c:v>
                      </c:pt>
                      <c:pt idx="2164">
                        <c:v>8.1950000000000003</c:v>
                      </c:pt>
                      <c:pt idx="2165">
                        <c:v>8.1950000000000003</c:v>
                      </c:pt>
                      <c:pt idx="2166">
                        <c:v>8.1950000000000003</c:v>
                      </c:pt>
                      <c:pt idx="2167">
                        <c:v>8.1950000000000003</c:v>
                      </c:pt>
                      <c:pt idx="2168">
                        <c:v>8.1950000000000003</c:v>
                      </c:pt>
                      <c:pt idx="2169">
                        <c:v>8.1950000000000003</c:v>
                      </c:pt>
                      <c:pt idx="2170">
                        <c:v>8.1950000000000003</c:v>
                      </c:pt>
                      <c:pt idx="2171">
                        <c:v>8.1950000000000003</c:v>
                      </c:pt>
                      <c:pt idx="2172">
                        <c:v>8.1950000000000003</c:v>
                      </c:pt>
                      <c:pt idx="2173">
                        <c:v>8.1950000000000003</c:v>
                      </c:pt>
                      <c:pt idx="2174">
                        <c:v>8.1950000000000003</c:v>
                      </c:pt>
                      <c:pt idx="2175">
                        <c:v>8.1950000000000003</c:v>
                      </c:pt>
                      <c:pt idx="2176">
                        <c:v>8.1950000000000003</c:v>
                      </c:pt>
                      <c:pt idx="2177">
                        <c:v>8.1950000000000003</c:v>
                      </c:pt>
                      <c:pt idx="2178">
                        <c:v>8.1950000000000003</c:v>
                      </c:pt>
                      <c:pt idx="2179">
                        <c:v>8.17</c:v>
                      </c:pt>
                      <c:pt idx="2180">
                        <c:v>8.17</c:v>
                      </c:pt>
                      <c:pt idx="2181">
                        <c:v>8.17</c:v>
                      </c:pt>
                      <c:pt idx="2182">
                        <c:v>8.17</c:v>
                      </c:pt>
                      <c:pt idx="2183">
                        <c:v>8.17</c:v>
                      </c:pt>
                      <c:pt idx="2184">
                        <c:v>8.17</c:v>
                      </c:pt>
                      <c:pt idx="2185">
                        <c:v>8.17</c:v>
                      </c:pt>
                      <c:pt idx="2186">
                        <c:v>8.17</c:v>
                      </c:pt>
                      <c:pt idx="2187">
                        <c:v>8.17</c:v>
                      </c:pt>
                      <c:pt idx="2188">
                        <c:v>8.17</c:v>
                      </c:pt>
                      <c:pt idx="2189">
                        <c:v>8.17</c:v>
                      </c:pt>
                      <c:pt idx="2190">
                        <c:v>8.17</c:v>
                      </c:pt>
                      <c:pt idx="2191">
                        <c:v>8.17</c:v>
                      </c:pt>
                      <c:pt idx="2192">
                        <c:v>8.17</c:v>
                      </c:pt>
                      <c:pt idx="2193">
                        <c:v>8.17</c:v>
                      </c:pt>
                      <c:pt idx="2194">
                        <c:v>8.1449999999999996</c:v>
                      </c:pt>
                      <c:pt idx="2195">
                        <c:v>8.1449999999999996</c:v>
                      </c:pt>
                      <c:pt idx="2196">
                        <c:v>8.1449999999999996</c:v>
                      </c:pt>
                      <c:pt idx="2197">
                        <c:v>8.1449999999999996</c:v>
                      </c:pt>
                      <c:pt idx="2198">
                        <c:v>8.1449999999999996</c:v>
                      </c:pt>
                      <c:pt idx="2199">
                        <c:v>8.1449999999999996</c:v>
                      </c:pt>
                      <c:pt idx="2200">
                        <c:v>8.1449999999999996</c:v>
                      </c:pt>
                      <c:pt idx="2201">
                        <c:v>8.1449999999999996</c:v>
                      </c:pt>
                      <c:pt idx="2202">
                        <c:v>8.1449999999999996</c:v>
                      </c:pt>
                      <c:pt idx="2203">
                        <c:v>8.1449999999999996</c:v>
                      </c:pt>
                      <c:pt idx="2204">
                        <c:v>8.1449999999999996</c:v>
                      </c:pt>
                      <c:pt idx="2205">
                        <c:v>8.1449999999999996</c:v>
                      </c:pt>
                      <c:pt idx="2206">
                        <c:v>8.1449999999999996</c:v>
                      </c:pt>
                      <c:pt idx="2207">
                        <c:v>8.1449999999999996</c:v>
                      </c:pt>
                      <c:pt idx="2208">
                        <c:v>8.1449999999999996</c:v>
                      </c:pt>
                      <c:pt idx="2209">
                        <c:v>8.1449999999999996</c:v>
                      </c:pt>
                      <c:pt idx="2210">
                        <c:v>8.1449999999999996</c:v>
                      </c:pt>
                      <c:pt idx="2211">
                        <c:v>8.1449999999999996</c:v>
                      </c:pt>
                      <c:pt idx="2212">
                        <c:v>8.1449999999999996</c:v>
                      </c:pt>
                      <c:pt idx="2213">
                        <c:v>8.1449999999999996</c:v>
                      </c:pt>
                      <c:pt idx="2214">
                        <c:v>8.1199999999999992</c:v>
                      </c:pt>
                      <c:pt idx="2215">
                        <c:v>8.1199999999999992</c:v>
                      </c:pt>
                      <c:pt idx="2216">
                        <c:v>8.1199999999999992</c:v>
                      </c:pt>
                      <c:pt idx="2217">
                        <c:v>8.1199999999999992</c:v>
                      </c:pt>
                      <c:pt idx="2218">
                        <c:v>8.1199999999999992</c:v>
                      </c:pt>
                      <c:pt idx="2219">
                        <c:v>8.1199999999999992</c:v>
                      </c:pt>
                      <c:pt idx="2220">
                        <c:v>8.1199999999999992</c:v>
                      </c:pt>
                      <c:pt idx="2221">
                        <c:v>8.1199999999999992</c:v>
                      </c:pt>
                      <c:pt idx="2222">
                        <c:v>8.1199999999999992</c:v>
                      </c:pt>
                      <c:pt idx="2223">
                        <c:v>8.1199999999999992</c:v>
                      </c:pt>
                      <c:pt idx="2224">
                        <c:v>8.1199999999999992</c:v>
                      </c:pt>
                      <c:pt idx="2225">
                        <c:v>8.1199999999999992</c:v>
                      </c:pt>
                      <c:pt idx="2226">
                        <c:v>8.0950000000000006</c:v>
                      </c:pt>
                      <c:pt idx="2227">
                        <c:v>8.0950000000000006</c:v>
                      </c:pt>
                      <c:pt idx="2228">
                        <c:v>8.0950000000000006</c:v>
                      </c:pt>
                      <c:pt idx="2229">
                        <c:v>8.0950000000000006</c:v>
                      </c:pt>
                      <c:pt idx="2230">
                        <c:v>8.0950000000000006</c:v>
                      </c:pt>
                      <c:pt idx="2231">
                        <c:v>8.0950000000000006</c:v>
                      </c:pt>
                      <c:pt idx="2232">
                        <c:v>8.0950000000000006</c:v>
                      </c:pt>
                      <c:pt idx="2233">
                        <c:v>8.0950000000000006</c:v>
                      </c:pt>
                      <c:pt idx="2234">
                        <c:v>8.0950000000000006</c:v>
                      </c:pt>
                      <c:pt idx="2235">
                        <c:v>8.0950000000000006</c:v>
                      </c:pt>
                      <c:pt idx="2236">
                        <c:v>8.0950000000000006</c:v>
                      </c:pt>
                      <c:pt idx="2237">
                        <c:v>8.0950000000000006</c:v>
                      </c:pt>
                      <c:pt idx="2238">
                        <c:v>8.0950000000000006</c:v>
                      </c:pt>
                      <c:pt idx="2239">
                        <c:v>8.0950000000000006</c:v>
                      </c:pt>
                      <c:pt idx="2240">
                        <c:v>8.0950000000000006</c:v>
                      </c:pt>
                      <c:pt idx="2241">
                        <c:v>8.0950000000000006</c:v>
                      </c:pt>
                      <c:pt idx="2242">
                        <c:v>8.0950000000000006</c:v>
                      </c:pt>
                      <c:pt idx="2243">
                        <c:v>8.0950000000000006</c:v>
                      </c:pt>
                      <c:pt idx="2244">
                        <c:v>8.0950000000000006</c:v>
                      </c:pt>
                      <c:pt idx="2245">
                        <c:v>8.07</c:v>
                      </c:pt>
                      <c:pt idx="2246">
                        <c:v>8.07</c:v>
                      </c:pt>
                      <c:pt idx="2247">
                        <c:v>8.07</c:v>
                      </c:pt>
                      <c:pt idx="2248">
                        <c:v>8.07</c:v>
                      </c:pt>
                      <c:pt idx="2249">
                        <c:v>8.07</c:v>
                      </c:pt>
                      <c:pt idx="2250">
                        <c:v>8.07</c:v>
                      </c:pt>
                      <c:pt idx="2251">
                        <c:v>8.07</c:v>
                      </c:pt>
                      <c:pt idx="2252">
                        <c:v>8.07</c:v>
                      </c:pt>
                      <c:pt idx="2253">
                        <c:v>8.07</c:v>
                      </c:pt>
                      <c:pt idx="2254">
                        <c:v>8.07</c:v>
                      </c:pt>
                      <c:pt idx="2255">
                        <c:v>8.07</c:v>
                      </c:pt>
                      <c:pt idx="2256">
                        <c:v>8.07</c:v>
                      </c:pt>
                      <c:pt idx="2257">
                        <c:v>8.07</c:v>
                      </c:pt>
                      <c:pt idx="2258">
                        <c:v>8.07</c:v>
                      </c:pt>
                      <c:pt idx="2259">
                        <c:v>8.07</c:v>
                      </c:pt>
                      <c:pt idx="2260">
                        <c:v>8.07</c:v>
                      </c:pt>
                      <c:pt idx="2261">
                        <c:v>8.0449999999999999</c:v>
                      </c:pt>
                      <c:pt idx="2262">
                        <c:v>8.0449999999999999</c:v>
                      </c:pt>
                      <c:pt idx="2263">
                        <c:v>8.0449999999999999</c:v>
                      </c:pt>
                      <c:pt idx="2264">
                        <c:v>8.0449999999999999</c:v>
                      </c:pt>
                      <c:pt idx="2265">
                        <c:v>8.0449999999999999</c:v>
                      </c:pt>
                      <c:pt idx="2266">
                        <c:v>8.0449999999999999</c:v>
                      </c:pt>
                      <c:pt idx="2267">
                        <c:v>8.0449999999999999</c:v>
                      </c:pt>
                      <c:pt idx="2268">
                        <c:v>8.0449999999999999</c:v>
                      </c:pt>
                      <c:pt idx="2269">
                        <c:v>8.0449999999999999</c:v>
                      </c:pt>
                      <c:pt idx="2270">
                        <c:v>8.0449999999999999</c:v>
                      </c:pt>
                      <c:pt idx="2271">
                        <c:v>8.0449999999999999</c:v>
                      </c:pt>
                      <c:pt idx="2272">
                        <c:v>8.0449999999999999</c:v>
                      </c:pt>
                      <c:pt idx="2273">
                        <c:v>8.0449999999999999</c:v>
                      </c:pt>
                      <c:pt idx="2274">
                        <c:v>8.0449999999999999</c:v>
                      </c:pt>
                      <c:pt idx="2275">
                        <c:v>8.0449999999999999</c:v>
                      </c:pt>
                      <c:pt idx="2276">
                        <c:v>8.0449999999999999</c:v>
                      </c:pt>
                      <c:pt idx="2277">
                        <c:v>8.0449999999999999</c:v>
                      </c:pt>
                      <c:pt idx="2278">
                        <c:v>8.0449999999999999</c:v>
                      </c:pt>
                      <c:pt idx="2279">
                        <c:v>8.0449999999999999</c:v>
                      </c:pt>
                      <c:pt idx="2280">
                        <c:v>8.0449999999999999</c:v>
                      </c:pt>
                      <c:pt idx="2281">
                        <c:v>8.0449999999999999</c:v>
                      </c:pt>
                      <c:pt idx="2282">
                        <c:v>8.0449999999999999</c:v>
                      </c:pt>
                      <c:pt idx="2283">
                        <c:v>8.0449999999999999</c:v>
                      </c:pt>
                      <c:pt idx="2284">
                        <c:v>8.0449999999999999</c:v>
                      </c:pt>
                      <c:pt idx="2285">
                        <c:v>8.0449999999999999</c:v>
                      </c:pt>
                      <c:pt idx="2286">
                        <c:v>8.0449999999999999</c:v>
                      </c:pt>
                      <c:pt idx="2287">
                        <c:v>8.0449999999999999</c:v>
                      </c:pt>
                      <c:pt idx="2288">
                        <c:v>8.0449999999999999</c:v>
                      </c:pt>
                      <c:pt idx="2289">
                        <c:v>8.0449999999999999</c:v>
                      </c:pt>
                      <c:pt idx="2290">
                        <c:v>8.0449999999999999</c:v>
                      </c:pt>
                      <c:pt idx="2291">
                        <c:v>8.02</c:v>
                      </c:pt>
                      <c:pt idx="2292">
                        <c:v>8.02</c:v>
                      </c:pt>
                      <c:pt idx="2293">
                        <c:v>8.02</c:v>
                      </c:pt>
                      <c:pt idx="2294">
                        <c:v>8.02</c:v>
                      </c:pt>
                      <c:pt idx="2295">
                        <c:v>8.02</c:v>
                      </c:pt>
                      <c:pt idx="2296">
                        <c:v>8.02</c:v>
                      </c:pt>
                      <c:pt idx="2297">
                        <c:v>8.02</c:v>
                      </c:pt>
                      <c:pt idx="2298">
                        <c:v>8.02</c:v>
                      </c:pt>
                      <c:pt idx="2299">
                        <c:v>8.02</c:v>
                      </c:pt>
                      <c:pt idx="2300">
                        <c:v>8.02</c:v>
                      </c:pt>
                      <c:pt idx="2301">
                        <c:v>8.02</c:v>
                      </c:pt>
                      <c:pt idx="2302">
                        <c:v>8.02</c:v>
                      </c:pt>
                      <c:pt idx="2303">
                        <c:v>8.02</c:v>
                      </c:pt>
                      <c:pt idx="2304">
                        <c:v>8.02</c:v>
                      </c:pt>
                      <c:pt idx="2305">
                        <c:v>8.02</c:v>
                      </c:pt>
                      <c:pt idx="2306">
                        <c:v>8.02</c:v>
                      </c:pt>
                      <c:pt idx="2307">
                        <c:v>8.02</c:v>
                      </c:pt>
                      <c:pt idx="2308">
                        <c:v>8.02</c:v>
                      </c:pt>
                      <c:pt idx="2309">
                        <c:v>8.02</c:v>
                      </c:pt>
                      <c:pt idx="2310">
                        <c:v>8.02</c:v>
                      </c:pt>
                      <c:pt idx="2311">
                        <c:v>8.02</c:v>
                      </c:pt>
                      <c:pt idx="2312">
                        <c:v>8.02</c:v>
                      </c:pt>
                      <c:pt idx="2313">
                        <c:v>8.02</c:v>
                      </c:pt>
                      <c:pt idx="2314">
                        <c:v>8.02</c:v>
                      </c:pt>
                      <c:pt idx="2315">
                        <c:v>8.02</c:v>
                      </c:pt>
                      <c:pt idx="2316">
                        <c:v>8.02</c:v>
                      </c:pt>
                      <c:pt idx="2317">
                        <c:v>8.02</c:v>
                      </c:pt>
                      <c:pt idx="2318">
                        <c:v>8.02</c:v>
                      </c:pt>
                      <c:pt idx="2319">
                        <c:v>8.02</c:v>
                      </c:pt>
                      <c:pt idx="2320">
                        <c:v>8.02</c:v>
                      </c:pt>
                      <c:pt idx="2321">
                        <c:v>8.02</c:v>
                      </c:pt>
                      <c:pt idx="2322">
                        <c:v>8.02</c:v>
                      </c:pt>
                      <c:pt idx="2323">
                        <c:v>8.02</c:v>
                      </c:pt>
                      <c:pt idx="2324">
                        <c:v>8.02</c:v>
                      </c:pt>
                      <c:pt idx="2325">
                        <c:v>8.02</c:v>
                      </c:pt>
                      <c:pt idx="2326">
                        <c:v>8.02</c:v>
                      </c:pt>
                      <c:pt idx="2327">
                        <c:v>8.02</c:v>
                      </c:pt>
                      <c:pt idx="2328">
                        <c:v>8.02</c:v>
                      </c:pt>
                      <c:pt idx="2329">
                        <c:v>8.02</c:v>
                      </c:pt>
                      <c:pt idx="2330">
                        <c:v>8.02</c:v>
                      </c:pt>
                      <c:pt idx="2331">
                        <c:v>8.02</c:v>
                      </c:pt>
                      <c:pt idx="2332">
                        <c:v>8.02</c:v>
                      </c:pt>
                      <c:pt idx="2333">
                        <c:v>8.02</c:v>
                      </c:pt>
                      <c:pt idx="2334">
                        <c:v>8.02</c:v>
                      </c:pt>
                      <c:pt idx="2335">
                        <c:v>8.02</c:v>
                      </c:pt>
                      <c:pt idx="2336">
                        <c:v>8.02</c:v>
                      </c:pt>
                      <c:pt idx="2337">
                        <c:v>8.02</c:v>
                      </c:pt>
                      <c:pt idx="2338">
                        <c:v>8.02</c:v>
                      </c:pt>
                      <c:pt idx="2339">
                        <c:v>8.0449999999999999</c:v>
                      </c:pt>
                      <c:pt idx="2340">
                        <c:v>8.0449999999999999</c:v>
                      </c:pt>
                      <c:pt idx="2341">
                        <c:v>8.0449999999999999</c:v>
                      </c:pt>
                      <c:pt idx="2342">
                        <c:v>8.0449999999999999</c:v>
                      </c:pt>
                      <c:pt idx="2343">
                        <c:v>8.0449999999999999</c:v>
                      </c:pt>
                      <c:pt idx="2344">
                        <c:v>8.0449999999999999</c:v>
                      </c:pt>
                      <c:pt idx="2345">
                        <c:v>8.0449999999999999</c:v>
                      </c:pt>
                      <c:pt idx="2346">
                        <c:v>8.0449999999999999</c:v>
                      </c:pt>
                      <c:pt idx="2347">
                        <c:v>8.0449999999999999</c:v>
                      </c:pt>
                      <c:pt idx="2348">
                        <c:v>8.0449999999999999</c:v>
                      </c:pt>
                      <c:pt idx="2349">
                        <c:v>8.0449999999999999</c:v>
                      </c:pt>
                      <c:pt idx="2350">
                        <c:v>8.0449999999999999</c:v>
                      </c:pt>
                      <c:pt idx="2351">
                        <c:v>8.0449999999999999</c:v>
                      </c:pt>
                      <c:pt idx="2352">
                        <c:v>8.0449999999999999</c:v>
                      </c:pt>
                      <c:pt idx="2353">
                        <c:v>8.0449999999999999</c:v>
                      </c:pt>
                      <c:pt idx="2354">
                        <c:v>8.0449999999999999</c:v>
                      </c:pt>
                      <c:pt idx="2355">
                        <c:v>8.0449999999999999</c:v>
                      </c:pt>
                      <c:pt idx="2356">
                        <c:v>8.0449999999999999</c:v>
                      </c:pt>
                      <c:pt idx="2357">
                        <c:v>8.0449999999999999</c:v>
                      </c:pt>
                      <c:pt idx="2358">
                        <c:v>8.0449999999999999</c:v>
                      </c:pt>
                      <c:pt idx="2359">
                        <c:v>8.0449999999999999</c:v>
                      </c:pt>
                      <c:pt idx="2360">
                        <c:v>8.0449999999999999</c:v>
                      </c:pt>
                      <c:pt idx="2361">
                        <c:v>8.0449999999999999</c:v>
                      </c:pt>
                      <c:pt idx="2362">
                        <c:v>8.0449999999999999</c:v>
                      </c:pt>
                      <c:pt idx="2363">
                        <c:v>8.0449999999999999</c:v>
                      </c:pt>
                      <c:pt idx="2364">
                        <c:v>8.0449999999999999</c:v>
                      </c:pt>
                      <c:pt idx="2365">
                        <c:v>8.0449999999999999</c:v>
                      </c:pt>
                      <c:pt idx="2366">
                        <c:v>8.0449999999999999</c:v>
                      </c:pt>
                      <c:pt idx="2367">
                        <c:v>8.07</c:v>
                      </c:pt>
                      <c:pt idx="2368">
                        <c:v>8.07</c:v>
                      </c:pt>
                      <c:pt idx="2369">
                        <c:v>8.07</c:v>
                      </c:pt>
                      <c:pt idx="2370">
                        <c:v>8.0449999999999999</c:v>
                      </c:pt>
                      <c:pt idx="2371">
                        <c:v>8.07</c:v>
                      </c:pt>
                      <c:pt idx="2372">
                        <c:v>8.0449999999999999</c:v>
                      </c:pt>
                      <c:pt idx="2373">
                        <c:v>8.07</c:v>
                      </c:pt>
                      <c:pt idx="2374">
                        <c:v>8.07</c:v>
                      </c:pt>
                      <c:pt idx="2375">
                        <c:v>8.0449999999999999</c:v>
                      </c:pt>
                      <c:pt idx="2376">
                        <c:v>8.07</c:v>
                      </c:pt>
                      <c:pt idx="2377">
                        <c:v>8.07</c:v>
                      </c:pt>
                      <c:pt idx="2378">
                        <c:v>8.07</c:v>
                      </c:pt>
                      <c:pt idx="2379">
                        <c:v>8.07</c:v>
                      </c:pt>
                      <c:pt idx="2380">
                        <c:v>8.07</c:v>
                      </c:pt>
                      <c:pt idx="2381">
                        <c:v>8.07</c:v>
                      </c:pt>
                      <c:pt idx="2382">
                        <c:v>8.07</c:v>
                      </c:pt>
                      <c:pt idx="2383">
                        <c:v>8.07</c:v>
                      </c:pt>
                      <c:pt idx="2384">
                        <c:v>8.07</c:v>
                      </c:pt>
                      <c:pt idx="2385">
                        <c:v>8.07</c:v>
                      </c:pt>
                      <c:pt idx="2386">
                        <c:v>8.07</c:v>
                      </c:pt>
                      <c:pt idx="2387">
                        <c:v>8.07</c:v>
                      </c:pt>
                      <c:pt idx="2388">
                        <c:v>8.07</c:v>
                      </c:pt>
                      <c:pt idx="2389">
                        <c:v>8.07</c:v>
                      </c:pt>
                      <c:pt idx="2390">
                        <c:v>8.0449999999999999</c:v>
                      </c:pt>
                      <c:pt idx="2391">
                        <c:v>8.07</c:v>
                      </c:pt>
                      <c:pt idx="2392">
                        <c:v>8.0449999999999999</c:v>
                      </c:pt>
                      <c:pt idx="2393">
                        <c:v>8.0449999999999999</c:v>
                      </c:pt>
                      <c:pt idx="2394">
                        <c:v>8.0449999999999999</c:v>
                      </c:pt>
                      <c:pt idx="2395">
                        <c:v>8.0449999999999999</c:v>
                      </c:pt>
                      <c:pt idx="2396">
                        <c:v>8.0449999999999999</c:v>
                      </c:pt>
                      <c:pt idx="2397">
                        <c:v>8.0449999999999999</c:v>
                      </c:pt>
                      <c:pt idx="2398">
                        <c:v>8.0449999999999999</c:v>
                      </c:pt>
                      <c:pt idx="2399">
                        <c:v>8.0449999999999999</c:v>
                      </c:pt>
                      <c:pt idx="2400">
                        <c:v>8.0449999999999999</c:v>
                      </c:pt>
                      <c:pt idx="2401">
                        <c:v>8.0449999999999999</c:v>
                      </c:pt>
                      <c:pt idx="2402">
                        <c:v>8.0449999999999999</c:v>
                      </c:pt>
                      <c:pt idx="2403">
                        <c:v>8.0449999999999999</c:v>
                      </c:pt>
                      <c:pt idx="2404">
                        <c:v>8.0449999999999999</c:v>
                      </c:pt>
                      <c:pt idx="2405">
                        <c:v>8.0449999999999999</c:v>
                      </c:pt>
                      <c:pt idx="2406">
                        <c:v>8.0449999999999999</c:v>
                      </c:pt>
                      <c:pt idx="2407">
                        <c:v>8.0449999999999999</c:v>
                      </c:pt>
                      <c:pt idx="2408">
                        <c:v>8.0449999999999999</c:v>
                      </c:pt>
                      <c:pt idx="2409">
                        <c:v>8.0449999999999999</c:v>
                      </c:pt>
                      <c:pt idx="2410">
                        <c:v>8.0449999999999999</c:v>
                      </c:pt>
                      <c:pt idx="2411">
                        <c:v>8.0449999999999999</c:v>
                      </c:pt>
                      <c:pt idx="2412">
                        <c:v>8.0449999999999999</c:v>
                      </c:pt>
                      <c:pt idx="2413">
                        <c:v>8.0449999999999999</c:v>
                      </c:pt>
                      <c:pt idx="2414">
                        <c:v>8.0449999999999999</c:v>
                      </c:pt>
                      <c:pt idx="2415">
                        <c:v>8.0449999999999999</c:v>
                      </c:pt>
                      <c:pt idx="2416">
                        <c:v>8.0449999999999999</c:v>
                      </c:pt>
                      <c:pt idx="2417">
                        <c:v>8.0449999999999999</c:v>
                      </c:pt>
                      <c:pt idx="2418">
                        <c:v>8.0449999999999999</c:v>
                      </c:pt>
                      <c:pt idx="2419">
                        <c:v>8.0449999999999999</c:v>
                      </c:pt>
                      <c:pt idx="2420">
                        <c:v>8.0449999999999999</c:v>
                      </c:pt>
                      <c:pt idx="2421">
                        <c:v>8.0449999999999999</c:v>
                      </c:pt>
                      <c:pt idx="2422">
                        <c:v>8.0449999999999999</c:v>
                      </c:pt>
                      <c:pt idx="2423">
                        <c:v>8.0449999999999999</c:v>
                      </c:pt>
                      <c:pt idx="2424">
                        <c:v>8.0449999999999999</c:v>
                      </c:pt>
                      <c:pt idx="2425">
                        <c:v>8.0449999999999999</c:v>
                      </c:pt>
                      <c:pt idx="2426">
                        <c:v>8.0449999999999999</c:v>
                      </c:pt>
                      <c:pt idx="2427">
                        <c:v>8.0449999999999999</c:v>
                      </c:pt>
                      <c:pt idx="2428">
                        <c:v>8.02</c:v>
                      </c:pt>
                      <c:pt idx="2429">
                        <c:v>8.02</c:v>
                      </c:pt>
                      <c:pt idx="2430">
                        <c:v>8.02</c:v>
                      </c:pt>
                      <c:pt idx="2431">
                        <c:v>8.02</c:v>
                      </c:pt>
                      <c:pt idx="2432">
                        <c:v>7.9950000000000001</c:v>
                      </c:pt>
                      <c:pt idx="2433">
                        <c:v>7.9950000000000001</c:v>
                      </c:pt>
                      <c:pt idx="2434">
                        <c:v>7.9950000000000001</c:v>
                      </c:pt>
                      <c:pt idx="2435">
                        <c:v>7.9950000000000001</c:v>
                      </c:pt>
                      <c:pt idx="2436">
                        <c:v>7.9950000000000001</c:v>
                      </c:pt>
                      <c:pt idx="2437">
                        <c:v>7.9950000000000001</c:v>
                      </c:pt>
                      <c:pt idx="2438">
                        <c:v>7.9950000000000001</c:v>
                      </c:pt>
                      <c:pt idx="2439">
                        <c:v>7.9950000000000001</c:v>
                      </c:pt>
                      <c:pt idx="2440">
                        <c:v>7.9950000000000001</c:v>
                      </c:pt>
                      <c:pt idx="2441">
                        <c:v>7.97</c:v>
                      </c:pt>
                      <c:pt idx="2442">
                        <c:v>7.97</c:v>
                      </c:pt>
                      <c:pt idx="2443">
                        <c:v>7.97</c:v>
                      </c:pt>
                      <c:pt idx="2444">
                        <c:v>7.97</c:v>
                      </c:pt>
                      <c:pt idx="2445">
                        <c:v>7.97</c:v>
                      </c:pt>
                      <c:pt idx="2446">
                        <c:v>7.97</c:v>
                      </c:pt>
                      <c:pt idx="2447">
                        <c:v>7.9450000000000003</c:v>
                      </c:pt>
                      <c:pt idx="2448">
                        <c:v>7.9450000000000003</c:v>
                      </c:pt>
                      <c:pt idx="2449">
                        <c:v>7.9450000000000003</c:v>
                      </c:pt>
                      <c:pt idx="2450">
                        <c:v>7.9450000000000003</c:v>
                      </c:pt>
                      <c:pt idx="2451">
                        <c:v>7.9450000000000003</c:v>
                      </c:pt>
                      <c:pt idx="2452">
                        <c:v>7.9450000000000003</c:v>
                      </c:pt>
                      <c:pt idx="2453">
                        <c:v>7.92</c:v>
                      </c:pt>
                      <c:pt idx="2454">
                        <c:v>7.92</c:v>
                      </c:pt>
                      <c:pt idx="2455">
                        <c:v>7.92</c:v>
                      </c:pt>
                      <c:pt idx="2456">
                        <c:v>7.92</c:v>
                      </c:pt>
                      <c:pt idx="2457">
                        <c:v>7.92</c:v>
                      </c:pt>
                      <c:pt idx="2458">
                        <c:v>7.8949999999999996</c:v>
                      </c:pt>
                      <c:pt idx="2459">
                        <c:v>7.8949999999999996</c:v>
                      </c:pt>
                      <c:pt idx="2460">
                        <c:v>7.8949999999999996</c:v>
                      </c:pt>
                      <c:pt idx="2461">
                        <c:v>7.8949999999999996</c:v>
                      </c:pt>
                      <c:pt idx="2462">
                        <c:v>7.8949999999999996</c:v>
                      </c:pt>
                      <c:pt idx="2463">
                        <c:v>7.87</c:v>
                      </c:pt>
                      <c:pt idx="2464">
                        <c:v>7.87</c:v>
                      </c:pt>
                      <c:pt idx="2465">
                        <c:v>7.87</c:v>
                      </c:pt>
                      <c:pt idx="2466">
                        <c:v>7.87</c:v>
                      </c:pt>
                      <c:pt idx="2467">
                        <c:v>7.8449999999999998</c:v>
                      </c:pt>
                      <c:pt idx="2468">
                        <c:v>7.8449999999999998</c:v>
                      </c:pt>
                      <c:pt idx="2469">
                        <c:v>7.8449999999999998</c:v>
                      </c:pt>
                      <c:pt idx="2470">
                        <c:v>7.8449999999999998</c:v>
                      </c:pt>
                      <c:pt idx="2471">
                        <c:v>7.8449999999999998</c:v>
                      </c:pt>
                      <c:pt idx="2472">
                        <c:v>7.82</c:v>
                      </c:pt>
                      <c:pt idx="2473">
                        <c:v>7.82</c:v>
                      </c:pt>
                      <c:pt idx="2474">
                        <c:v>7.82</c:v>
                      </c:pt>
                      <c:pt idx="2475">
                        <c:v>7.7949999999999999</c:v>
                      </c:pt>
                      <c:pt idx="2476">
                        <c:v>7.7949999999999999</c:v>
                      </c:pt>
                      <c:pt idx="2477">
                        <c:v>7.7949999999999999</c:v>
                      </c:pt>
                      <c:pt idx="2478">
                        <c:v>7.7949999999999999</c:v>
                      </c:pt>
                      <c:pt idx="2479">
                        <c:v>7.77</c:v>
                      </c:pt>
                      <c:pt idx="2480">
                        <c:v>7.77</c:v>
                      </c:pt>
                      <c:pt idx="2481">
                        <c:v>7.77</c:v>
                      </c:pt>
                      <c:pt idx="2482">
                        <c:v>7.7450000000000001</c:v>
                      </c:pt>
                      <c:pt idx="2483">
                        <c:v>7.7450000000000001</c:v>
                      </c:pt>
                      <c:pt idx="2484">
                        <c:v>7.7450000000000001</c:v>
                      </c:pt>
                      <c:pt idx="2485">
                        <c:v>7.7450000000000001</c:v>
                      </c:pt>
                      <c:pt idx="2486">
                        <c:v>7.72</c:v>
                      </c:pt>
                      <c:pt idx="2487">
                        <c:v>7.72</c:v>
                      </c:pt>
                      <c:pt idx="2488">
                        <c:v>7.72</c:v>
                      </c:pt>
                      <c:pt idx="2489">
                        <c:v>7.6950000000000003</c:v>
                      </c:pt>
                      <c:pt idx="2490">
                        <c:v>7.6950000000000003</c:v>
                      </c:pt>
                      <c:pt idx="2491">
                        <c:v>7.6950000000000003</c:v>
                      </c:pt>
                      <c:pt idx="2492">
                        <c:v>7.6950000000000003</c:v>
                      </c:pt>
                      <c:pt idx="2493">
                        <c:v>7.6950000000000003</c:v>
                      </c:pt>
                      <c:pt idx="2494">
                        <c:v>7.67</c:v>
                      </c:pt>
                      <c:pt idx="2495">
                        <c:v>7.67</c:v>
                      </c:pt>
                      <c:pt idx="2496">
                        <c:v>7.67</c:v>
                      </c:pt>
                      <c:pt idx="2497">
                        <c:v>7.6449999999999996</c:v>
                      </c:pt>
                      <c:pt idx="2498">
                        <c:v>7.6449999999999996</c:v>
                      </c:pt>
                      <c:pt idx="2499">
                        <c:v>7.6449999999999996</c:v>
                      </c:pt>
                      <c:pt idx="2500">
                        <c:v>7.6449999999999996</c:v>
                      </c:pt>
                      <c:pt idx="2501">
                        <c:v>7.6189999999999998</c:v>
                      </c:pt>
                      <c:pt idx="2502">
                        <c:v>7.6189999999999998</c:v>
                      </c:pt>
                      <c:pt idx="2503">
                        <c:v>7.6189999999999998</c:v>
                      </c:pt>
                      <c:pt idx="2504">
                        <c:v>7.5940000000000003</c:v>
                      </c:pt>
                      <c:pt idx="2505">
                        <c:v>7.5940000000000003</c:v>
                      </c:pt>
                      <c:pt idx="2506">
                        <c:v>7.5940000000000003</c:v>
                      </c:pt>
                      <c:pt idx="2507">
                        <c:v>7.569</c:v>
                      </c:pt>
                      <c:pt idx="2508">
                        <c:v>7.569</c:v>
                      </c:pt>
                      <c:pt idx="2509">
                        <c:v>7.569</c:v>
                      </c:pt>
                      <c:pt idx="2510">
                        <c:v>7.569</c:v>
                      </c:pt>
                      <c:pt idx="2511">
                        <c:v>7.5439999999999996</c:v>
                      </c:pt>
                      <c:pt idx="2512">
                        <c:v>7.5439999999999996</c:v>
                      </c:pt>
                      <c:pt idx="2513">
                        <c:v>7.5439999999999996</c:v>
                      </c:pt>
                      <c:pt idx="2514">
                        <c:v>7.5439999999999996</c:v>
                      </c:pt>
                      <c:pt idx="2515">
                        <c:v>7.5190000000000001</c:v>
                      </c:pt>
                      <c:pt idx="2516">
                        <c:v>7.5190000000000001</c:v>
                      </c:pt>
                      <c:pt idx="2517">
                        <c:v>7.4939999999999998</c:v>
                      </c:pt>
                      <c:pt idx="2518">
                        <c:v>7.4939999999999998</c:v>
                      </c:pt>
                      <c:pt idx="2519">
                        <c:v>7.4939999999999998</c:v>
                      </c:pt>
                      <c:pt idx="2520">
                        <c:v>7.4939999999999998</c:v>
                      </c:pt>
                      <c:pt idx="2521">
                        <c:v>7.4690000000000003</c:v>
                      </c:pt>
                      <c:pt idx="2522">
                        <c:v>7.4690000000000003</c:v>
                      </c:pt>
                      <c:pt idx="2523">
                        <c:v>7.4690000000000003</c:v>
                      </c:pt>
                      <c:pt idx="2524">
                        <c:v>7.444</c:v>
                      </c:pt>
                      <c:pt idx="2525">
                        <c:v>7.444</c:v>
                      </c:pt>
                      <c:pt idx="2526">
                        <c:v>7.444</c:v>
                      </c:pt>
                      <c:pt idx="2527">
                        <c:v>7.444</c:v>
                      </c:pt>
                      <c:pt idx="2528">
                        <c:v>7.4189999999999996</c:v>
                      </c:pt>
                      <c:pt idx="2529">
                        <c:v>7.4189999999999996</c:v>
                      </c:pt>
                      <c:pt idx="2530">
                        <c:v>7.3929999999999998</c:v>
                      </c:pt>
                      <c:pt idx="2531">
                        <c:v>7.3929999999999998</c:v>
                      </c:pt>
                      <c:pt idx="2532">
                        <c:v>7.3929999999999998</c:v>
                      </c:pt>
                      <c:pt idx="2533">
                        <c:v>7.3929999999999998</c:v>
                      </c:pt>
                      <c:pt idx="2534">
                        <c:v>7.3680000000000003</c:v>
                      </c:pt>
                      <c:pt idx="2535">
                        <c:v>7.3680000000000003</c:v>
                      </c:pt>
                      <c:pt idx="2536">
                        <c:v>7.343</c:v>
                      </c:pt>
                      <c:pt idx="2537">
                        <c:v>7.343</c:v>
                      </c:pt>
                      <c:pt idx="2538">
                        <c:v>7.343</c:v>
                      </c:pt>
                      <c:pt idx="2539">
                        <c:v>7.343</c:v>
                      </c:pt>
                      <c:pt idx="2540">
                        <c:v>7.3179999999999996</c:v>
                      </c:pt>
                      <c:pt idx="2541">
                        <c:v>7.3179999999999996</c:v>
                      </c:pt>
                      <c:pt idx="2542">
                        <c:v>7.3179999999999996</c:v>
                      </c:pt>
                      <c:pt idx="2543">
                        <c:v>7.2930000000000001</c:v>
                      </c:pt>
                      <c:pt idx="2544">
                        <c:v>7.2930000000000001</c:v>
                      </c:pt>
                      <c:pt idx="2545">
                        <c:v>7.2930000000000001</c:v>
                      </c:pt>
                      <c:pt idx="2546">
                        <c:v>7.2679999999999998</c:v>
                      </c:pt>
                      <c:pt idx="2547">
                        <c:v>7.2679999999999998</c:v>
                      </c:pt>
                      <c:pt idx="2548">
                        <c:v>7.2679999999999998</c:v>
                      </c:pt>
                      <c:pt idx="2549">
                        <c:v>7.242</c:v>
                      </c:pt>
                      <c:pt idx="2550">
                        <c:v>7.242</c:v>
                      </c:pt>
                      <c:pt idx="2551">
                        <c:v>7.242</c:v>
                      </c:pt>
                      <c:pt idx="2552">
                        <c:v>7.242</c:v>
                      </c:pt>
                      <c:pt idx="2553">
                        <c:v>7.2169999999999996</c:v>
                      </c:pt>
                      <c:pt idx="2554">
                        <c:v>7.2169999999999996</c:v>
                      </c:pt>
                      <c:pt idx="2555">
                        <c:v>7.2169999999999996</c:v>
                      </c:pt>
                      <c:pt idx="2556">
                        <c:v>7.1920000000000002</c:v>
                      </c:pt>
                      <c:pt idx="2557">
                        <c:v>7.1920000000000002</c:v>
                      </c:pt>
                      <c:pt idx="2558">
                        <c:v>7.1920000000000002</c:v>
                      </c:pt>
                      <c:pt idx="2559">
                        <c:v>7.1669999999999998</c:v>
                      </c:pt>
                      <c:pt idx="2560">
                        <c:v>7.1669999999999998</c:v>
                      </c:pt>
                      <c:pt idx="2561">
                        <c:v>7.1669999999999998</c:v>
                      </c:pt>
                      <c:pt idx="2562">
                        <c:v>7.1420000000000003</c:v>
                      </c:pt>
                      <c:pt idx="2563">
                        <c:v>7.1420000000000003</c:v>
                      </c:pt>
                      <c:pt idx="2564">
                        <c:v>7.1420000000000003</c:v>
                      </c:pt>
                      <c:pt idx="2565">
                        <c:v>7.1420000000000003</c:v>
                      </c:pt>
                      <c:pt idx="2566">
                        <c:v>7.1159999999999997</c:v>
                      </c:pt>
                      <c:pt idx="2567">
                        <c:v>7.1159999999999997</c:v>
                      </c:pt>
                      <c:pt idx="2568">
                        <c:v>7.1159999999999997</c:v>
                      </c:pt>
                      <c:pt idx="2569">
                        <c:v>7.1159999999999997</c:v>
                      </c:pt>
                      <c:pt idx="2570">
                        <c:v>7.0910000000000002</c:v>
                      </c:pt>
                      <c:pt idx="2571">
                        <c:v>7.0910000000000002</c:v>
                      </c:pt>
                      <c:pt idx="2572">
                        <c:v>7.0910000000000002</c:v>
                      </c:pt>
                      <c:pt idx="2573">
                        <c:v>7.0910000000000002</c:v>
                      </c:pt>
                      <c:pt idx="2574">
                        <c:v>7.0659999999999998</c:v>
                      </c:pt>
                      <c:pt idx="2575">
                        <c:v>7.0659999999999998</c:v>
                      </c:pt>
                      <c:pt idx="2576">
                        <c:v>7.0659999999999998</c:v>
                      </c:pt>
                      <c:pt idx="2577">
                        <c:v>7.0659999999999998</c:v>
                      </c:pt>
                      <c:pt idx="2578">
                        <c:v>7.0410000000000004</c:v>
                      </c:pt>
                      <c:pt idx="2579">
                        <c:v>7.0410000000000004</c:v>
                      </c:pt>
                      <c:pt idx="2580">
                        <c:v>7.0410000000000004</c:v>
                      </c:pt>
                      <c:pt idx="2581">
                        <c:v>7.0410000000000004</c:v>
                      </c:pt>
                      <c:pt idx="2582">
                        <c:v>7.0410000000000004</c:v>
                      </c:pt>
                      <c:pt idx="2583">
                        <c:v>7.0410000000000004</c:v>
                      </c:pt>
                      <c:pt idx="2584">
                        <c:v>7.0410000000000004</c:v>
                      </c:pt>
                      <c:pt idx="2585">
                        <c:v>7.0149999999999997</c:v>
                      </c:pt>
                      <c:pt idx="2586">
                        <c:v>7.0149999999999997</c:v>
                      </c:pt>
                      <c:pt idx="2587">
                        <c:v>7.0149999999999997</c:v>
                      </c:pt>
                      <c:pt idx="2588">
                        <c:v>7.0149999999999997</c:v>
                      </c:pt>
                      <c:pt idx="2589">
                        <c:v>7.0149999999999997</c:v>
                      </c:pt>
                      <c:pt idx="2590">
                        <c:v>6.99</c:v>
                      </c:pt>
                      <c:pt idx="2591">
                        <c:v>6.99</c:v>
                      </c:pt>
                      <c:pt idx="2592">
                        <c:v>6.99</c:v>
                      </c:pt>
                      <c:pt idx="2593">
                        <c:v>6.99</c:v>
                      </c:pt>
                      <c:pt idx="2594">
                        <c:v>6.99</c:v>
                      </c:pt>
                      <c:pt idx="2595">
                        <c:v>6.99</c:v>
                      </c:pt>
                      <c:pt idx="2596">
                        <c:v>6.99</c:v>
                      </c:pt>
                      <c:pt idx="2597">
                        <c:v>6.99</c:v>
                      </c:pt>
                      <c:pt idx="2598">
                        <c:v>6.99</c:v>
                      </c:pt>
                      <c:pt idx="2599">
                        <c:v>6.99</c:v>
                      </c:pt>
                      <c:pt idx="2600">
                        <c:v>6.99</c:v>
                      </c:pt>
                      <c:pt idx="2601">
                        <c:v>6.9649999999999999</c:v>
                      </c:pt>
                      <c:pt idx="2602">
                        <c:v>6.9649999999999999</c:v>
                      </c:pt>
                      <c:pt idx="2603">
                        <c:v>6.9649999999999999</c:v>
                      </c:pt>
                      <c:pt idx="2604">
                        <c:v>6.9649999999999999</c:v>
                      </c:pt>
                      <c:pt idx="2605">
                        <c:v>6.9649999999999999</c:v>
                      </c:pt>
                      <c:pt idx="2606">
                        <c:v>6.9649999999999999</c:v>
                      </c:pt>
                      <c:pt idx="2607">
                        <c:v>6.9649999999999999</c:v>
                      </c:pt>
                      <c:pt idx="2608">
                        <c:v>6.9649999999999999</c:v>
                      </c:pt>
                      <c:pt idx="2609">
                        <c:v>6.9649999999999999</c:v>
                      </c:pt>
                      <c:pt idx="2610">
                        <c:v>6.9649999999999999</c:v>
                      </c:pt>
                      <c:pt idx="2611">
                        <c:v>6.9649999999999999</c:v>
                      </c:pt>
                      <c:pt idx="2612">
                        <c:v>6.9649999999999999</c:v>
                      </c:pt>
                      <c:pt idx="2613">
                        <c:v>6.9649999999999999</c:v>
                      </c:pt>
                      <c:pt idx="2614">
                        <c:v>6.9649999999999999</c:v>
                      </c:pt>
                      <c:pt idx="2615">
                        <c:v>6.9649999999999999</c:v>
                      </c:pt>
                      <c:pt idx="2616">
                        <c:v>6.9649999999999999</c:v>
                      </c:pt>
                      <c:pt idx="2617">
                        <c:v>6.9649999999999999</c:v>
                      </c:pt>
                      <c:pt idx="2618">
                        <c:v>6.9649999999999999</c:v>
                      </c:pt>
                      <c:pt idx="2619">
                        <c:v>6.9649999999999999</c:v>
                      </c:pt>
                      <c:pt idx="2620">
                        <c:v>6.9649999999999999</c:v>
                      </c:pt>
                      <c:pt idx="2621">
                        <c:v>6.9649999999999999</c:v>
                      </c:pt>
                      <c:pt idx="2622">
                        <c:v>6.9649999999999999</c:v>
                      </c:pt>
                      <c:pt idx="2623">
                        <c:v>6.9649999999999999</c:v>
                      </c:pt>
                      <c:pt idx="2624">
                        <c:v>6.9649999999999999</c:v>
                      </c:pt>
                      <c:pt idx="2625">
                        <c:v>6.9649999999999999</c:v>
                      </c:pt>
                      <c:pt idx="2626">
                        <c:v>6.9649999999999999</c:v>
                      </c:pt>
                      <c:pt idx="2627">
                        <c:v>6.9649999999999999</c:v>
                      </c:pt>
                      <c:pt idx="2628">
                        <c:v>6.9649999999999999</c:v>
                      </c:pt>
                      <c:pt idx="2629">
                        <c:v>6.9649999999999999</c:v>
                      </c:pt>
                      <c:pt idx="2630">
                        <c:v>6.9649999999999999</c:v>
                      </c:pt>
                      <c:pt idx="2631">
                        <c:v>6.9649999999999999</c:v>
                      </c:pt>
                      <c:pt idx="2632">
                        <c:v>6.9649999999999999</c:v>
                      </c:pt>
                      <c:pt idx="2633">
                        <c:v>6.9649999999999999</c:v>
                      </c:pt>
                      <c:pt idx="2634">
                        <c:v>6.9649999999999999</c:v>
                      </c:pt>
                      <c:pt idx="2635">
                        <c:v>6.9649999999999999</c:v>
                      </c:pt>
                      <c:pt idx="2636">
                        <c:v>6.9649999999999999</c:v>
                      </c:pt>
                      <c:pt idx="2637">
                        <c:v>6.9649999999999999</c:v>
                      </c:pt>
                      <c:pt idx="2638">
                        <c:v>6.9649999999999999</c:v>
                      </c:pt>
                      <c:pt idx="2639">
                        <c:v>6.9649999999999999</c:v>
                      </c:pt>
                      <c:pt idx="2640">
                        <c:v>6.9649999999999999</c:v>
                      </c:pt>
                      <c:pt idx="2641">
                        <c:v>6.9649999999999999</c:v>
                      </c:pt>
                      <c:pt idx="2642">
                        <c:v>6.9649999999999999</c:v>
                      </c:pt>
                      <c:pt idx="2643">
                        <c:v>6.9649999999999999</c:v>
                      </c:pt>
                      <c:pt idx="2644">
                        <c:v>6.9649999999999999</c:v>
                      </c:pt>
                      <c:pt idx="2645">
                        <c:v>6.9649999999999999</c:v>
                      </c:pt>
                      <c:pt idx="2646">
                        <c:v>6.9649999999999999</c:v>
                      </c:pt>
                      <c:pt idx="2647">
                        <c:v>6.9649999999999999</c:v>
                      </c:pt>
                      <c:pt idx="2648">
                        <c:v>6.9649999999999999</c:v>
                      </c:pt>
                      <c:pt idx="2649">
                        <c:v>6.9649999999999999</c:v>
                      </c:pt>
                      <c:pt idx="2650">
                        <c:v>6.9649999999999999</c:v>
                      </c:pt>
                      <c:pt idx="2651">
                        <c:v>6.9649999999999999</c:v>
                      </c:pt>
                      <c:pt idx="2652">
                        <c:v>6.9649999999999999</c:v>
                      </c:pt>
                      <c:pt idx="2653">
                        <c:v>6.9649999999999999</c:v>
                      </c:pt>
                      <c:pt idx="2654">
                        <c:v>6.9649999999999999</c:v>
                      </c:pt>
                      <c:pt idx="2655">
                        <c:v>6.9649999999999999</c:v>
                      </c:pt>
                      <c:pt idx="2656">
                        <c:v>6.9649999999999999</c:v>
                      </c:pt>
                      <c:pt idx="2657">
                        <c:v>6.9649999999999999</c:v>
                      </c:pt>
                      <c:pt idx="2658">
                        <c:v>6.9649999999999999</c:v>
                      </c:pt>
                      <c:pt idx="2659">
                        <c:v>6.9649999999999999</c:v>
                      </c:pt>
                      <c:pt idx="2660">
                        <c:v>6.9649999999999999</c:v>
                      </c:pt>
                      <c:pt idx="2661">
                        <c:v>6.9649999999999999</c:v>
                      </c:pt>
                      <c:pt idx="2662">
                        <c:v>6.9649999999999999</c:v>
                      </c:pt>
                      <c:pt idx="2663">
                        <c:v>6.9649999999999999</c:v>
                      </c:pt>
                      <c:pt idx="2664">
                        <c:v>6.9649999999999999</c:v>
                      </c:pt>
                      <c:pt idx="2665">
                        <c:v>6.9649999999999999</c:v>
                      </c:pt>
                      <c:pt idx="2666">
                        <c:v>6.9649999999999999</c:v>
                      </c:pt>
                      <c:pt idx="2667">
                        <c:v>6.9649999999999999</c:v>
                      </c:pt>
                      <c:pt idx="2668">
                        <c:v>6.9649999999999999</c:v>
                      </c:pt>
                      <c:pt idx="2669">
                        <c:v>6.9649999999999999</c:v>
                      </c:pt>
                      <c:pt idx="2670">
                        <c:v>6.9649999999999999</c:v>
                      </c:pt>
                      <c:pt idx="2671">
                        <c:v>6.9649999999999999</c:v>
                      </c:pt>
                      <c:pt idx="2672">
                        <c:v>6.9649999999999999</c:v>
                      </c:pt>
                      <c:pt idx="2673">
                        <c:v>6.9649999999999999</c:v>
                      </c:pt>
                      <c:pt idx="2674">
                        <c:v>6.9649999999999999</c:v>
                      </c:pt>
                      <c:pt idx="2675">
                        <c:v>6.9649999999999999</c:v>
                      </c:pt>
                      <c:pt idx="2676">
                        <c:v>6.9649999999999999</c:v>
                      </c:pt>
                      <c:pt idx="2677">
                        <c:v>6.9649999999999999</c:v>
                      </c:pt>
                      <c:pt idx="2678">
                        <c:v>6.9649999999999999</c:v>
                      </c:pt>
                      <c:pt idx="2679">
                        <c:v>6.9649999999999999</c:v>
                      </c:pt>
                      <c:pt idx="2680">
                        <c:v>6.9649999999999999</c:v>
                      </c:pt>
                      <c:pt idx="2681">
                        <c:v>6.9649999999999999</c:v>
                      </c:pt>
                      <c:pt idx="2682">
                        <c:v>6.9649999999999999</c:v>
                      </c:pt>
                      <c:pt idx="2683">
                        <c:v>6.9649999999999999</c:v>
                      </c:pt>
                      <c:pt idx="2684">
                        <c:v>6.9649999999999999</c:v>
                      </c:pt>
                      <c:pt idx="2685">
                        <c:v>6.9649999999999999</c:v>
                      </c:pt>
                      <c:pt idx="2686">
                        <c:v>6.9649999999999999</c:v>
                      </c:pt>
                      <c:pt idx="2687">
                        <c:v>6.9649999999999999</c:v>
                      </c:pt>
                      <c:pt idx="2688">
                        <c:v>6.9649999999999999</c:v>
                      </c:pt>
                      <c:pt idx="2689">
                        <c:v>6.9649999999999999</c:v>
                      </c:pt>
                      <c:pt idx="2690">
                        <c:v>6.9649999999999999</c:v>
                      </c:pt>
                      <c:pt idx="2691">
                        <c:v>6.9649999999999999</c:v>
                      </c:pt>
                      <c:pt idx="2692">
                        <c:v>6.9649999999999999</c:v>
                      </c:pt>
                      <c:pt idx="2693">
                        <c:v>6.9649999999999999</c:v>
                      </c:pt>
                      <c:pt idx="2694">
                        <c:v>6.9649999999999999</c:v>
                      </c:pt>
                      <c:pt idx="2695">
                        <c:v>6.9649999999999999</c:v>
                      </c:pt>
                      <c:pt idx="2696">
                        <c:v>6.9649999999999999</c:v>
                      </c:pt>
                      <c:pt idx="2697">
                        <c:v>6.9649999999999999</c:v>
                      </c:pt>
                      <c:pt idx="2698">
                        <c:v>6.9649999999999999</c:v>
                      </c:pt>
                      <c:pt idx="2699">
                        <c:v>6.9649999999999999</c:v>
                      </c:pt>
                      <c:pt idx="2700">
                        <c:v>6.9649999999999999</c:v>
                      </c:pt>
                      <c:pt idx="2701">
                        <c:v>6.9649999999999999</c:v>
                      </c:pt>
                      <c:pt idx="2702">
                        <c:v>6.9649999999999999</c:v>
                      </c:pt>
                      <c:pt idx="2703">
                        <c:v>6.9649999999999999</c:v>
                      </c:pt>
                      <c:pt idx="2704">
                        <c:v>6.9649999999999999</c:v>
                      </c:pt>
                      <c:pt idx="2705">
                        <c:v>6.9649999999999999</c:v>
                      </c:pt>
                      <c:pt idx="2706">
                        <c:v>6.9649999999999999</c:v>
                      </c:pt>
                      <c:pt idx="2707">
                        <c:v>6.9649999999999999</c:v>
                      </c:pt>
                      <c:pt idx="2708">
                        <c:v>6.9649999999999999</c:v>
                      </c:pt>
                      <c:pt idx="2709">
                        <c:v>6.9649999999999999</c:v>
                      </c:pt>
                      <c:pt idx="2710">
                        <c:v>6.9649999999999999</c:v>
                      </c:pt>
                      <c:pt idx="2711">
                        <c:v>6.9649999999999999</c:v>
                      </c:pt>
                      <c:pt idx="2712">
                        <c:v>6.9649999999999999</c:v>
                      </c:pt>
                      <c:pt idx="2713">
                        <c:v>6.9649999999999999</c:v>
                      </c:pt>
                      <c:pt idx="2714">
                        <c:v>6.9649999999999999</c:v>
                      </c:pt>
                      <c:pt idx="2715">
                        <c:v>6.9649999999999999</c:v>
                      </c:pt>
                      <c:pt idx="2716">
                        <c:v>6.9649999999999999</c:v>
                      </c:pt>
                      <c:pt idx="2717">
                        <c:v>6.94</c:v>
                      </c:pt>
                      <c:pt idx="2718">
                        <c:v>6.94</c:v>
                      </c:pt>
                      <c:pt idx="2719">
                        <c:v>6.94</c:v>
                      </c:pt>
                      <c:pt idx="2720">
                        <c:v>6.94</c:v>
                      </c:pt>
                      <c:pt idx="2721">
                        <c:v>6.94</c:v>
                      </c:pt>
                      <c:pt idx="2722">
                        <c:v>6.94</c:v>
                      </c:pt>
                      <c:pt idx="2723">
                        <c:v>6.94</c:v>
                      </c:pt>
                      <c:pt idx="2724">
                        <c:v>6.94</c:v>
                      </c:pt>
                      <c:pt idx="2725">
                        <c:v>6.94</c:v>
                      </c:pt>
                      <c:pt idx="2726">
                        <c:v>6.94</c:v>
                      </c:pt>
                      <c:pt idx="2727">
                        <c:v>6.94</c:v>
                      </c:pt>
                      <c:pt idx="2728">
                        <c:v>6.94</c:v>
                      </c:pt>
                      <c:pt idx="2729">
                        <c:v>6.94</c:v>
                      </c:pt>
                      <c:pt idx="2730">
                        <c:v>6.94</c:v>
                      </c:pt>
                      <c:pt idx="2731">
                        <c:v>6.94</c:v>
                      </c:pt>
                      <c:pt idx="2732">
                        <c:v>6.94</c:v>
                      </c:pt>
                      <c:pt idx="2733">
                        <c:v>6.94</c:v>
                      </c:pt>
                      <c:pt idx="2734">
                        <c:v>6.94</c:v>
                      </c:pt>
                      <c:pt idx="2735">
                        <c:v>6.9139999999999997</c:v>
                      </c:pt>
                      <c:pt idx="2736">
                        <c:v>6.9139999999999997</c:v>
                      </c:pt>
                      <c:pt idx="2737">
                        <c:v>6.9139999999999997</c:v>
                      </c:pt>
                      <c:pt idx="2738">
                        <c:v>6.9139999999999997</c:v>
                      </c:pt>
                      <c:pt idx="2739">
                        <c:v>6.9139999999999997</c:v>
                      </c:pt>
                      <c:pt idx="2740">
                        <c:v>6.9139999999999997</c:v>
                      </c:pt>
                      <c:pt idx="2741">
                        <c:v>6.9139999999999997</c:v>
                      </c:pt>
                      <c:pt idx="2742">
                        <c:v>6.9139999999999997</c:v>
                      </c:pt>
                      <c:pt idx="2743">
                        <c:v>6.8890000000000002</c:v>
                      </c:pt>
                      <c:pt idx="2744">
                        <c:v>6.8890000000000002</c:v>
                      </c:pt>
                      <c:pt idx="2745">
                        <c:v>6.8890000000000002</c:v>
                      </c:pt>
                      <c:pt idx="2746">
                        <c:v>6.8890000000000002</c:v>
                      </c:pt>
                      <c:pt idx="2747">
                        <c:v>6.8890000000000002</c:v>
                      </c:pt>
                      <c:pt idx="2748">
                        <c:v>6.8890000000000002</c:v>
                      </c:pt>
                      <c:pt idx="2749">
                        <c:v>6.8890000000000002</c:v>
                      </c:pt>
                      <c:pt idx="2750">
                        <c:v>6.8890000000000002</c:v>
                      </c:pt>
                      <c:pt idx="2751">
                        <c:v>6.8639999999999999</c:v>
                      </c:pt>
                      <c:pt idx="2752">
                        <c:v>6.8639999999999999</c:v>
                      </c:pt>
                      <c:pt idx="2753">
                        <c:v>6.8639999999999999</c:v>
                      </c:pt>
                      <c:pt idx="2754">
                        <c:v>6.8639999999999999</c:v>
                      </c:pt>
                      <c:pt idx="2755">
                        <c:v>6.8639999999999999</c:v>
                      </c:pt>
                      <c:pt idx="2756">
                        <c:v>6.8390000000000004</c:v>
                      </c:pt>
                      <c:pt idx="2757">
                        <c:v>6.8390000000000004</c:v>
                      </c:pt>
                      <c:pt idx="2758">
                        <c:v>6.8390000000000004</c:v>
                      </c:pt>
                      <c:pt idx="2759">
                        <c:v>6.8390000000000004</c:v>
                      </c:pt>
                      <c:pt idx="2760">
                        <c:v>6.8390000000000004</c:v>
                      </c:pt>
                      <c:pt idx="2761">
                        <c:v>6.8390000000000004</c:v>
                      </c:pt>
                      <c:pt idx="2762">
                        <c:v>6.8390000000000004</c:v>
                      </c:pt>
                      <c:pt idx="2763">
                        <c:v>6.8129999999999997</c:v>
                      </c:pt>
                      <c:pt idx="2764">
                        <c:v>6.8129999999999997</c:v>
                      </c:pt>
                      <c:pt idx="2765">
                        <c:v>6.8129999999999997</c:v>
                      </c:pt>
                      <c:pt idx="2766">
                        <c:v>6.8129999999999997</c:v>
                      </c:pt>
                      <c:pt idx="2767">
                        <c:v>6.7880000000000003</c:v>
                      </c:pt>
                      <c:pt idx="2768">
                        <c:v>6.7880000000000003</c:v>
                      </c:pt>
                      <c:pt idx="2769">
                        <c:v>6.7880000000000003</c:v>
                      </c:pt>
                      <c:pt idx="2770">
                        <c:v>6.7880000000000003</c:v>
                      </c:pt>
                      <c:pt idx="2771">
                        <c:v>6.7880000000000003</c:v>
                      </c:pt>
                      <c:pt idx="2772">
                        <c:v>6.7629999999999999</c:v>
                      </c:pt>
                      <c:pt idx="2773">
                        <c:v>6.7629999999999999</c:v>
                      </c:pt>
                      <c:pt idx="2774">
                        <c:v>6.7629999999999999</c:v>
                      </c:pt>
                      <c:pt idx="2775">
                        <c:v>6.7629999999999999</c:v>
                      </c:pt>
                      <c:pt idx="2776">
                        <c:v>6.7370000000000001</c:v>
                      </c:pt>
                      <c:pt idx="2777">
                        <c:v>6.7370000000000001</c:v>
                      </c:pt>
                      <c:pt idx="2778">
                        <c:v>6.7370000000000001</c:v>
                      </c:pt>
                      <c:pt idx="2779">
                        <c:v>6.7370000000000001</c:v>
                      </c:pt>
                      <c:pt idx="2780">
                        <c:v>6.7370000000000001</c:v>
                      </c:pt>
                      <c:pt idx="2781">
                        <c:v>6.7370000000000001</c:v>
                      </c:pt>
                      <c:pt idx="2782">
                        <c:v>6.7119999999999997</c:v>
                      </c:pt>
                      <c:pt idx="2783">
                        <c:v>6.7119999999999997</c:v>
                      </c:pt>
                      <c:pt idx="2784">
                        <c:v>6.7119999999999997</c:v>
                      </c:pt>
                      <c:pt idx="2785">
                        <c:v>6.7119999999999997</c:v>
                      </c:pt>
                      <c:pt idx="2786">
                        <c:v>6.6870000000000003</c:v>
                      </c:pt>
                      <c:pt idx="2787">
                        <c:v>6.6870000000000003</c:v>
                      </c:pt>
                      <c:pt idx="2788">
                        <c:v>6.6870000000000003</c:v>
                      </c:pt>
                      <c:pt idx="2789">
                        <c:v>6.6870000000000003</c:v>
                      </c:pt>
                      <c:pt idx="2790">
                        <c:v>6.6870000000000003</c:v>
                      </c:pt>
                      <c:pt idx="2791">
                        <c:v>6.6609999999999996</c:v>
                      </c:pt>
                      <c:pt idx="2792">
                        <c:v>6.6609999999999996</c:v>
                      </c:pt>
                      <c:pt idx="2793">
                        <c:v>6.6609999999999996</c:v>
                      </c:pt>
                      <c:pt idx="2794">
                        <c:v>6.6360000000000001</c:v>
                      </c:pt>
                      <c:pt idx="2795">
                        <c:v>6.6360000000000001</c:v>
                      </c:pt>
                      <c:pt idx="2796">
                        <c:v>6.6360000000000001</c:v>
                      </c:pt>
                      <c:pt idx="2797">
                        <c:v>6.6360000000000001</c:v>
                      </c:pt>
                      <c:pt idx="2798">
                        <c:v>6.6360000000000001</c:v>
                      </c:pt>
                      <c:pt idx="2799">
                        <c:v>6.6109999999999998</c:v>
                      </c:pt>
                      <c:pt idx="2800">
                        <c:v>6.6109999999999998</c:v>
                      </c:pt>
                      <c:pt idx="2801">
                        <c:v>6.6109999999999998</c:v>
                      </c:pt>
                      <c:pt idx="2802">
                        <c:v>6.6109999999999998</c:v>
                      </c:pt>
                      <c:pt idx="2803">
                        <c:v>6.585</c:v>
                      </c:pt>
                      <c:pt idx="2804">
                        <c:v>6.585</c:v>
                      </c:pt>
                      <c:pt idx="2805">
                        <c:v>6.585</c:v>
                      </c:pt>
                      <c:pt idx="2806">
                        <c:v>6.585</c:v>
                      </c:pt>
                      <c:pt idx="2807">
                        <c:v>6.585</c:v>
                      </c:pt>
                      <c:pt idx="2808">
                        <c:v>6.56</c:v>
                      </c:pt>
                      <c:pt idx="2809">
                        <c:v>6.56</c:v>
                      </c:pt>
                      <c:pt idx="2810">
                        <c:v>6.56</c:v>
                      </c:pt>
                      <c:pt idx="2811">
                        <c:v>6.5350000000000001</c:v>
                      </c:pt>
                      <c:pt idx="2812">
                        <c:v>6.5350000000000001</c:v>
                      </c:pt>
                      <c:pt idx="2813">
                        <c:v>6.5350000000000001</c:v>
                      </c:pt>
                      <c:pt idx="2814">
                        <c:v>6.5350000000000001</c:v>
                      </c:pt>
                      <c:pt idx="2815">
                        <c:v>6.5350000000000001</c:v>
                      </c:pt>
                      <c:pt idx="2816">
                        <c:v>6.5090000000000003</c:v>
                      </c:pt>
                      <c:pt idx="2817">
                        <c:v>6.5090000000000003</c:v>
                      </c:pt>
                      <c:pt idx="2818">
                        <c:v>6.5090000000000003</c:v>
                      </c:pt>
                      <c:pt idx="2819">
                        <c:v>6.484</c:v>
                      </c:pt>
                      <c:pt idx="2820">
                        <c:v>6.484</c:v>
                      </c:pt>
                      <c:pt idx="2821">
                        <c:v>6.484</c:v>
                      </c:pt>
                      <c:pt idx="2822">
                        <c:v>6.484</c:v>
                      </c:pt>
                      <c:pt idx="2823">
                        <c:v>6.484</c:v>
                      </c:pt>
                      <c:pt idx="2824">
                        <c:v>6.4580000000000002</c:v>
                      </c:pt>
                      <c:pt idx="2825">
                        <c:v>6.4580000000000002</c:v>
                      </c:pt>
                      <c:pt idx="2826">
                        <c:v>6.4580000000000002</c:v>
                      </c:pt>
                      <c:pt idx="2827">
                        <c:v>6.4329999999999998</c:v>
                      </c:pt>
                      <c:pt idx="2828">
                        <c:v>6.4329999999999998</c:v>
                      </c:pt>
                      <c:pt idx="2829">
                        <c:v>6.4329999999999998</c:v>
                      </c:pt>
                      <c:pt idx="2830">
                        <c:v>6.4329999999999998</c:v>
                      </c:pt>
                      <c:pt idx="2831">
                        <c:v>6.4329999999999998</c:v>
                      </c:pt>
                      <c:pt idx="2832">
                        <c:v>6.4329999999999998</c:v>
                      </c:pt>
                      <c:pt idx="2833">
                        <c:v>6.4329999999999998</c:v>
                      </c:pt>
                      <c:pt idx="2834">
                        <c:v>6.4080000000000004</c:v>
                      </c:pt>
                      <c:pt idx="2835">
                        <c:v>6.4080000000000004</c:v>
                      </c:pt>
                      <c:pt idx="2836">
                        <c:v>6.3819999999999997</c:v>
                      </c:pt>
                      <c:pt idx="2837">
                        <c:v>6.3819999999999997</c:v>
                      </c:pt>
                      <c:pt idx="2838">
                        <c:v>6.3819999999999997</c:v>
                      </c:pt>
                      <c:pt idx="2839">
                        <c:v>6.3819999999999997</c:v>
                      </c:pt>
                      <c:pt idx="2840">
                        <c:v>6.3819999999999997</c:v>
                      </c:pt>
                      <c:pt idx="2841">
                        <c:v>6.3819999999999997</c:v>
                      </c:pt>
                      <c:pt idx="2842">
                        <c:v>6.3570000000000002</c:v>
                      </c:pt>
                      <c:pt idx="2843">
                        <c:v>6.3570000000000002</c:v>
                      </c:pt>
                      <c:pt idx="2844">
                        <c:v>6.3570000000000002</c:v>
                      </c:pt>
                      <c:pt idx="2845">
                        <c:v>6.3570000000000002</c:v>
                      </c:pt>
                      <c:pt idx="2846">
                        <c:v>6.3310000000000004</c:v>
                      </c:pt>
                      <c:pt idx="2847">
                        <c:v>6.3310000000000004</c:v>
                      </c:pt>
                      <c:pt idx="2848">
                        <c:v>6.3310000000000004</c:v>
                      </c:pt>
                      <c:pt idx="2849">
                        <c:v>6.3310000000000004</c:v>
                      </c:pt>
                      <c:pt idx="2850">
                        <c:v>6.3310000000000004</c:v>
                      </c:pt>
                      <c:pt idx="2851">
                        <c:v>6.3310000000000004</c:v>
                      </c:pt>
                      <c:pt idx="2852">
                        <c:v>6.306</c:v>
                      </c:pt>
                      <c:pt idx="2853">
                        <c:v>6.306</c:v>
                      </c:pt>
                      <c:pt idx="2854">
                        <c:v>6.306</c:v>
                      </c:pt>
                      <c:pt idx="2855">
                        <c:v>6.306</c:v>
                      </c:pt>
                      <c:pt idx="2856">
                        <c:v>6.306</c:v>
                      </c:pt>
                      <c:pt idx="2857">
                        <c:v>6.2809999999999997</c:v>
                      </c:pt>
                      <c:pt idx="2858">
                        <c:v>6.2809999999999997</c:v>
                      </c:pt>
                      <c:pt idx="2859">
                        <c:v>6.2809999999999997</c:v>
                      </c:pt>
                      <c:pt idx="2860">
                        <c:v>6.2809999999999997</c:v>
                      </c:pt>
                      <c:pt idx="2861">
                        <c:v>6.2809999999999997</c:v>
                      </c:pt>
                      <c:pt idx="2862">
                        <c:v>6.2809999999999997</c:v>
                      </c:pt>
                      <c:pt idx="2863">
                        <c:v>6.2809999999999997</c:v>
                      </c:pt>
                      <c:pt idx="2864">
                        <c:v>6.2809999999999997</c:v>
                      </c:pt>
                      <c:pt idx="2865">
                        <c:v>6.2809999999999997</c:v>
                      </c:pt>
                      <c:pt idx="2866">
                        <c:v>6.2809999999999997</c:v>
                      </c:pt>
                      <c:pt idx="2867">
                        <c:v>6.2809999999999997</c:v>
                      </c:pt>
                      <c:pt idx="2868">
                        <c:v>6.2809999999999997</c:v>
                      </c:pt>
                      <c:pt idx="2869">
                        <c:v>6.2809999999999997</c:v>
                      </c:pt>
                      <c:pt idx="2870">
                        <c:v>6.2549999999999999</c:v>
                      </c:pt>
                      <c:pt idx="2871">
                        <c:v>6.2549999999999999</c:v>
                      </c:pt>
                      <c:pt idx="2872">
                        <c:v>6.2549999999999999</c:v>
                      </c:pt>
                      <c:pt idx="2873">
                        <c:v>6.2549999999999999</c:v>
                      </c:pt>
                      <c:pt idx="2874">
                        <c:v>6.2549999999999999</c:v>
                      </c:pt>
                      <c:pt idx="2875">
                        <c:v>6.2549999999999999</c:v>
                      </c:pt>
                      <c:pt idx="2876">
                        <c:v>6.2549999999999999</c:v>
                      </c:pt>
                      <c:pt idx="2877">
                        <c:v>6.2549999999999999</c:v>
                      </c:pt>
                      <c:pt idx="2878">
                        <c:v>6.2549999999999999</c:v>
                      </c:pt>
                      <c:pt idx="2879">
                        <c:v>6.2549999999999999</c:v>
                      </c:pt>
                      <c:pt idx="2880">
                        <c:v>6.2549999999999999</c:v>
                      </c:pt>
                      <c:pt idx="2881">
                        <c:v>6.2549999999999999</c:v>
                      </c:pt>
                      <c:pt idx="2882">
                        <c:v>6.2549999999999999</c:v>
                      </c:pt>
                      <c:pt idx="2883">
                        <c:v>6.2549999999999999</c:v>
                      </c:pt>
                      <c:pt idx="2884">
                        <c:v>6.2549999999999999</c:v>
                      </c:pt>
                      <c:pt idx="2885">
                        <c:v>6.2549999999999999</c:v>
                      </c:pt>
                      <c:pt idx="2886">
                        <c:v>6.2809999999999997</c:v>
                      </c:pt>
                      <c:pt idx="2887">
                        <c:v>6.2809999999999997</c:v>
                      </c:pt>
                      <c:pt idx="2888">
                        <c:v>6.2809999999999997</c:v>
                      </c:pt>
                      <c:pt idx="2889">
                        <c:v>6.2809999999999997</c:v>
                      </c:pt>
                      <c:pt idx="2890">
                        <c:v>6.2809999999999997</c:v>
                      </c:pt>
                      <c:pt idx="2891">
                        <c:v>6.2809999999999997</c:v>
                      </c:pt>
                      <c:pt idx="2892">
                        <c:v>6.2809999999999997</c:v>
                      </c:pt>
                      <c:pt idx="2893">
                        <c:v>6.2809999999999997</c:v>
                      </c:pt>
                      <c:pt idx="2894">
                        <c:v>6.2809999999999997</c:v>
                      </c:pt>
                      <c:pt idx="2895">
                        <c:v>6.2809999999999997</c:v>
                      </c:pt>
                      <c:pt idx="2896">
                        <c:v>6.2809999999999997</c:v>
                      </c:pt>
                      <c:pt idx="2897">
                        <c:v>6.2809999999999997</c:v>
                      </c:pt>
                      <c:pt idx="2898">
                        <c:v>6.2809999999999997</c:v>
                      </c:pt>
                      <c:pt idx="2899">
                        <c:v>6.2809999999999997</c:v>
                      </c:pt>
                      <c:pt idx="2900">
                        <c:v>6.2809999999999997</c:v>
                      </c:pt>
                      <c:pt idx="2901">
                        <c:v>6.2809999999999997</c:v>
                      </c:pt>
                      <c:pt idx="2902">
                        <c:v>6.2809999999999997</c:v>
                      </c:pt>
                      <c:pt idx="2903">
                        <c:v>6.2809999999999997</c:v>
                      </c:pt>
                      <c:pt idx="2904">
                        <c:v>6.2809999999999997</c:v>
                      </c:pt>
                      <c:pt idx="2905">
                        <c:v>6.2809999999999997</c:v>
                      </c:pt>
                      <c:pt idx="2906">
                        <c:v>6.306</c:v>
                      </c:pt>
                      <c:pt idx="2907">
                        <c:v>6.306</c:v>
                      </c:pt>
                      <c:pt idx="2908">
                        <c:v>6.306</c:v>
                      </c:pt>
                      <c:pt idx="2909">
                        <c:v>6.306</c:v>
                      </c:pt>
                      <c:pt idx="2910">
                        <c:v>6.306</c:v>
                      </c:pt>
                      <c:pt idx="2911">
                        <c:v>6.306</c:v>
                      </c:pt>
                      <c:pt idx="2912">
                        <c:v>6.306</c:v>
                      </c:pt>
                      <c:pt idx="2913">
                        <c:v>6.306</c:v>
                      </c:pt>
                      <c:pt idx="2914">
                        <c:v>6.306</c:v>
                      </c:pt>
                      <c:pt idx="2915">
                        <c:v>6.306</c:v>
                      </c:pt>
                      <c:pt idx="2916">
                        <c:v>6.306</c:v>
                      </c:pt>
                      <c:pt idx="2917">
                        <c:v>6.306</c:v>
                      </c:pt>
                      <c:pt idx="2918">
                        <c:v>6.306</c:v>
                      </c:pt>
                      <c:pt idx="2919">
                        <c:v>6.3310000000000004</c:v>
                      </c:pt>
                      <c:pt idx="2920">
                        <c:v>6.3310000000000004</c:v>
                      </c:pt>
                      <c:pt idx="2921">
                        <c:v>6.3310000000000004</c:v>
                      </c:pt>
                      <c:pt idx="2922">
                        <c:v>6.3310000000000004</c:v>
                      </c:pt>
                      <c:pt idx="2923">
                        <c:v>6.3310000000000004</c:v>
                      </c:pt>
                      <c:pt idx="2924">
                        <c:v>6.3310000000000004</c:v>
                      </c:pt>
                      <c:pt idx="2925">
                        <c:v>6.3310000000000004</c:v>
                      </c:pt>
                      <c:pt idx="2926">
                        <c:v>6.3310000000000004</c:v>
                      </c:pt>
                      <c:pt idx="2927">
                        <c:v>6.3310000000000004</c:v>
                      </c:pt>
                      <c:pt idx="2928">
                        <c:v>6.3310000000000004</c:v>
                      </c:pt>
                      <c:pt idx="2929">
                        <c:v>6.3310000000000004</c:v>
                      </c:pt>
                      <c:pt idx="2930">
                        <c:v>6.3310000000000004</c:v>
                      </c:pt>
                      <c:pt idx="2931">
                        <c:v>6.3310000000000004</c:v>
                      </c:pt>
                      <c:pt idx="2932">
                        <c:v>6.3310000000000004</c:v>
                      </c:pt>
                      <c:pt idx="2933">
                        <c:v>6.3310000000000004</c:v>
                      </c:pt>
                      <c:pt idx="2934">
                        <c:v>6.3310000000000004</c:v>
                      </c:pt>
                      <c:pt idx="2935">
                        <c:v>6.3310000000000004</c:v>
                      </c:pt>
                      <c:pt idx="2936">
                        <c:v>6.3570000000000002</c:v>
                      </c:pt>
                      <c:pt idx="2937">
                        <c:v>6.3570000000000002</c:v>
                      </c:pt>
                      <c:pt idx="2938">
                        <c:v>6.3570000000000002</c:v>
                      </c:pt>
                      <c:pt idx="2939">
                        <c:v>6.3570000000000002</c:v>
                      </c:pt>
                      <c:pt idx="2940">
                        <c:v>6.3570000000000002</c:v>
                      </c:pt>
                      <c:pt idx="2941">
                        <c:v>6.3570000000000002</c:v>
                      </c:pt>
                      <c:pt idx="2942">
                        <c:v>6.3570000000000002</c:v>
                      </c:pt>
                      <c:pt idx="2943">
                        <c:v>6.3570000000000002</c:v>
                      </c:pt>
                      <c:pt idx="2944">
                        <c:v>6.3570000000000002</c:v>
                      </c:pt>
                      <c:pt idx="2945">
                        <c:v>6.3570000000000002</c:v>
                      </c:pt>
                      <c:pt idx="2946">
                        <c:v>6.3570000000000002</c:v>
                      </c:pt>
                      <c:pt idx="2947">
                        <c:v>6.3570000000000002</c:v>
                      </c:pt>
                      <c:pt idx="2948">
                        <c:v>6.3570000000000002</c:v>
                      </c:pt>
                      <c:pt idx="2949">
                        <c:v>6.3570000000000002</c:v>
                      </c:pt>
                      <c:pt idx="2950">
                        <c:v>6.3570000000000002</c:v>
                      </c:pt>
                      <c:pt idx="2951">
                        <c:v>6.3570000000000002</c:v>
                      </c:pt>
                      <c:pt idx="2952">
                        <c:v>6.3570000000000002</c:v>
                      </c:pt>
                      <c:pt idx="2953">
                        <c:v>6.3570000000000002</c:v>
                      </c:pt>
                      <c:pt idx="2954">
                        <c:v>6.3570000000000002</c:v>
                      </c:pt>
                      <c:pt idx="2955">
                        <c:v>6.3819999999999997</c:v>
                      </c:pt>
                      <c:pt idx="2956">
                        <c:v>6.3819999999999997</c:v>
                      </c:pt>
                      <c:pt idx="2957">
                        <c:v>6.3819999999999997</c:v>
                      </c:pt>
                      <c:pt idx="2958">
                        <c:v>6.3819999999999997</c:v>
                      </c:pt>
                      <c:pt idx="2959">
                        <c:v>6.3819999999999997</c:v>
                      </c:pt>
                      <c:pt idx="2960">
                        <c:v>6.3819999999999997</c:v>
                      </c:pt>
                      <c:pt idx="2961">
                        <c:v>6.3819999999999997</c:v>
                      </c:pt>
                      <c:pt idx="2962">
                        <c:v>6.3819999999999997</c:v>
                      </c:pt>
                      <c:pt idx="2963">
                        <c:v>6.3819999999999997</c:v>
                      </c:pt>
                      <c:pt idx="2964">
                        <c:v>6.3819999999999997</c:v>
                      </c:pt>
                      <c:pt idx="2965">
                        <c:v>6.3819999999999997</c:v>
                      </c:pt>
                      <c:pt idx="2966">
                        <c:v>6.3819999999999997</c:v>
                      </c:pt>
                      <c:pt idx="2967">
                        <c:v>6.3819999999999997</c:v>
                      </c:pt>
                      <c:pt idx="2968">
                        <c:v>6.3819999999999997</c:v>
                      </c:pt>
                      <c:pt idx="2969">
                        <c:v>6.3819999999999997</c:v>
                      </c:pt>
                      <c:pt idx="2970">
                        <c:v>6.3819999999999997</c:v>
                      </c:pt>
                      <c:pt idx="2971">
                        <c:v>6.3819999999999997</c:v>
                      </c:pt>
                      <c:pt idx="2972">
                        <c:v>6.3819999999999997</c:v>
                      </c:pt>
                      <c:pt idx="2973">
                        <c:v>6.3819999999999997</c:v>
                      </c:pt>
                      <c:pt idx="2974">
                        <c:v>6.3819999999999997</c:v>
                      </c:pt>
                      <c:pt idx="2975">
                        <c:v>6.3819999999999997</c:v>
                      </c:pt>
                      <c:pt idx="2976">
                        <c:v>6.3819999999999997</c:v>
                      </c:pt>
                      <c:pt idx="2977">
                        <c:v>6.3819999999999997</c:v>
                      </c:pt>
                      <c:pt idx="2978">
                        <c:v>6.3819999999999997</c:v>
                      </c:pt>
                      <c:pt idx="2979">
                        <c:v>6.3819999999999997</c:v>
                      </c:pt>
                      <c:pt idx="2980">
                        <c:v>6.3819999999999997</c:v>
                      </c:pt>
                      <c:pt idx="2981">
                        <c:v>6.3819999999999997</c:v>
                      </c:pt>
                      <c:pt idx="2982">
                        <c:v>6.3819999999999997</c:v>
                      </c:pt>
                      <c:pt idx="2983">
                        <c:v>6.3819999999999997</c:v>
                      </c:pt>
                      <c:pt idx="2984">
                        <c:v>6.3819999999999997</c:v>
                      </c:pt>
                      <c:pt idx="2985">
                        <c:v>6.4080000000000004</c:v>
                      </c:pt>
                      <c:pt idx="2986">
                        <c:v>6.4080000000000004</c:v>
                      </c:pt>
                      <c:pt idx="2987">
                        <c:v>6.4080000000000004</c:v>
                      </c:pt>
                      <c:pt idx="2988">
                        <c:v>6.4080000000000004</c:v>
                      </c:pt>
                      <c:pt idx="2989">
                        <c:v>6.4080000000000004</c:v>
                      </c:pt>
                      <c:pt idx="2990">
                        <c:v>6.4080000000000004</c:v>
                      </c:pt>
                      <c:pt idx="2991">
                        <c:v>6.4080000000000004</c:v>
                      </c:pt>
                      <c:pt idx="2992">
                        <c:v>6.4080000000000004</c:v>
                      </c:pt>
                      <c:pt idx="2993">
                        <c:v>6.4080000000000004</c:v>
                      </c:pt>
                      <c:pt idx="2994">
                        <c:v>6.4080000000000004</c:v>
                      </c:pt>
                      <c:pt idx="2995">
                        <c:v>6.4080000000000004</c:v>
                      </c:pt>
                      <c:pt idx="2996">
                        <c:v>6.4080000000000004</c:v>
                      </c:pt>
                      <c:pt idx="2997">
                        <c:v>6.4080000000000004</c:v>
                      </c:pt>
                      <c:pt idx="2998">
                        <c:v>6.4080000000000004</c:v>
                      </c:pt>
                      <c:pt idx="2999">
                        <c:v>6.4080000000000004</c:v>
                      </c:pt>
                      <c:pt idx="3000">
                        <c:v>6.4080000000000004</c:v>
                      </c:pt>
                      <c:pt idx="3001">
                        <c:v>6.4080000000000004</c:v>
                      </c:pt>
                      <c:pt idx="3002">
                        <c:v>6.4080000000000004</c:v>
                      </c:pt>
                      <c:pt idx="3003">
                        <c:v>6.4080000000000004</c:v>
                      </c:pt>
                      <c:pt idx="3004">
                        <c:v>6.4080000000000004</c:v>
                      </c:pt>
                      <c:pt idx="3005">
                        <c:v>6.4080000000000004</c:v>
                      </c:pt>
                      <c:pt idx="3006">
                        <c:v>6.4080000000000004</c:v>
                      </c:pt>
                      <c:pt idx="3007">
                        <c:v>6.4080000000000004</c:v>
                      </c:pt>
                      <c:pt idx="3008">
                        <c:v>6.3819999999999997</c:v>
                      </c:pt>
                      <c:pt idx="3009">
                        <c:v>6.3819999999999997</c:v>
                      </c:pt>
                      <c:pt idx="3010">
                        <c:v>6.3819999999999997</c:v>
                      </c:pt>
                      <c:pt idx="3011">
                        <c:v>6.3819999999999997</c:v>
                      </c:pt>
                      <c:pt idx="3012">
                        <c:v>6.3819999999999997</c:v>
                      </c:pt>
                      <c:pt idx="3013">
                        <c:v>6.3819999999999997</c:v>
                      </c:pt>
                      <c:pt idx="3014">
                        <c:v>6.3819999999999997</c:v>
                      </c:pt>
                      <c:pt idx="3015">
                        <c:v>6.3819999999999997</c:v>
                      </c:pt>
                      <c:pt idx="3016">
                        <c:v>6.3819999999999997</c:v>
                      </c:pt>
                      <c:pt idx="3017">
                        <c:v>6.3819999999999997</c:v>
                      </c:pt>
                      <c:pt idx="3018">
                        <c:v>6.3819999999999997</c:v>
                      </c:pt>
                      <c:pt idx="3019">
                        <c:v>6.3819999999999997</c:v>
                      </c:pt>
                      <c:pt idx="3020">
                        <c:v>6.3819999999999997</c:v>
                      </c:pt>
                      <c:pt idx="3021">
                        <c:v>6.3819999999999997</c:v>
                      </c:pt>
                      <c:pt idx="3022">
                        <c:v>6.3819999999999997</c:v>
                      </c:pt>
                      <c:pt idx="3023">
                        <c:v>6.3819999999999997</c:v>
                      </c:pt>
                      <c:pt idx="3024">
                        <c:v>6.3819999999999997</c:v>
                      </c:pt>
                      <c:pt idx="3025">
                        <c:v>6.3819999999999997</c:v>
                      </c:pt>
                      <c:pt idx="3026">
                        <c:v>6.3819999999999997</c:v>
                      </c:pt>
                      <c:pt idx="3027">
                        <c:v>6.3570000000000002</c:v>
                      </c:pt>
                      <c:pt idx="3028">
                        <c:v>6.3570000000000002</c:v>
                      </c:pt>
                      <c:pt idx="3029">
                        <c:v>6.3570000000000002</c:v>
                      </c:pt>
                      <c:pt idx="3030">
                        <c:v>6.3570000000000002</c:v>
                      </c:pt>
                      <c:pt idx="3031">
                        <c:v>6.3570000000000002</c:v>
                      </c:pt>
                      <c:pt idx="3032">
                        <c:v>6.3570000000000002</c:v>
                      </c:pt>
                      <c:pt idx="3033">
                        <c:v>6.3570000000000002</c:v>
                      </c:pt>
                      <c:pt idx="3034">
                        <c:v>6.3570000000000002</c:v>
                      </c:pt>
                      <c:pt idx="3035">
                        <c:v>6.3570000000000002</c:v>
                      </c:pt>
                      <c:pt idx="3036">
                        <c:v>6.3570000000000002</c:v>
                      </c:pt>
                      <c:pt idx="3037">
                        <c:v>6.3310000000000004</c:v>
                      </c:pt>
                      <c:pt idx="3038">
                        <c:v>6.3310000000000004</c:v>
                      </c:pt>
                      <c:pt idx="3039">
                        <c:v>6.3310000000000004</c:v>
                      </c:pt>
                      <c:pt idx="3040">
                        <c:v>6.3310000000000004</c:v>
                      </c:pt>
                      <c:pt idx="3041">
                        <c:v>6.3310000000000004</c:v>
                      </c:pt>
                      <c:pt idx="3042">
                        <c:v>6.3310000000000004</c:v>
                      </c:pt>
                      <c:pt idx="3043">
                        <c:v>6.3310000000000004</c:v>
                      </c:pt>
                      <c:pt idx="3044">
                        <c:v>6.3310000000000004</c:v>
                      </c:pt>
                      <c:pt idx="3045">
                        <c:v>6.3310000000000004</c:v>
                      </c:pt>
                      <c:pt idx="3046">
                        <c:v>6.3310000000000004</c:v>
                      </c:pt>
                      <c:pt idx="3047">
                        <c:v>6.3310000000000004</c:v>
                      </c:pt>
                      <c:pt idx="3048">
                        <c:v>6.306</c:v>
                      </c:pt>
                      <c:pt idx="3049">
                        <c:v>6.306</c:v>
                      </c:pt>
                      <c:pt idx="3050">
                        <c:v>6.306</c:v>
                      </c:pt>
                      <c:pt idx="3051">
                        <c:v>6.306</c:v>
                      </c:pt>
                      <c:pt idx="3052">
                        <c:v>6.306</c:v>
                      </c:pt>
                      <c:pt idx="3053">
                        <c:v>6.306</c:v>
                      </c:pt>
                      <c:pt idx="3054">
                        <c:v>6.306</c:v>
                      </c:pt>
                      <c:pt idx="3055">
                        <c:v>6.2809999999999997</c:v>
                      </c:pt>
                      <c:pt idx="3056">
                        <c:v>6.2809999999999997</c:v>
                      </c:pt>
                      <c:pt idx="3057">
                        <c:v>6.2809999999999997</c:v>
                      </c:pt>
                      <c:pt idx="3058">
                        <c:v>6.2809999999999997</c:v>
                      </c:pt>
                      <c:pt idx="3059">
                        <c:v>6.2809999999999997</c:v>
                      </c:pt>
                      <c:pt idx="3060">
                        <c:v>6.2809999999999997</c:v>
                      </c:pt>
                      <c:pt idx="3061">
                        <c:v>6.2809999999999997</c:v>
                      </c:pt>
                      <c:pt idx="3062">
                        <c:v>6.2809999999999997</c:v>
                      </c:pt>
                      <c:pt idx="3063">
                        <c:v>6.2809999999999997</c:v>
                      </c:pt>
                      <c:pt idx="3064">
                        <c:v>6.2809999999999997</c:v>
                      </c:pt>
                      <c:pt idx="3065">
                        <c:v>6.2549999999999999</c:v>
                      </c:pt>
                      <c:pt idx="3066">
                        <c:v>6.2549999999999999</c:v>
                      </c:pt>
                      <c:pt idx="3067">
                        <c:v>6.2549999999999999</c:v>
                      </c:pt>
                      <c:pt idx="3068">
                        <c:v>6.2549999999999999</c:v>
                      </c:pt>
                      <c:pt idx="3069">
                        <c:v>6.2549999999999999</c:v>
                      </c:pt>
                      <c:pt idx="3070">
                        <c:v>6.2549999999999999</c:v>
                      </c:pt>
                      <c:pt idx="3071">
                        <c:v>6.23</c:v>
                      </c:pt>
                      <c:pt idx="3072">
                        <c:v>6.23</c:v>
                      </c:pt>
                      <c:pt idx="3073">
                        <c:v>6.23</c:v>
                      </c:pt>
                      <c:pt idx="3074">
                        <c:v>6.23</c:v>
                      </c:pt>
                      <c:pt idx="3075">
                        <c:v>6.23</c:v>
                      </c:pt>
                      <c:pt idx="3076">
                        <c:v>6.23</c:v>
                      </c:pt>
                      <c:pt idx="3077">
                        <c:v>6.23</c:v>
                      </c:pt>
                      <c:pt idx="3078">
                        <c:v>6.23</c:v>
                      </c:pt>
                      <c:pt idx="3079">
                        <c:v>6.23</c:v>
                      </c:pt>
                      <c:pt idx="3080">
                        <c:v>6.23</c:v>
                      </c:pt>
                      <c:pt idx="3081">
                        <c:v>6.2039999999999997</c:v>
                      </c:pt>
                      <c:pt idx="3082">
                        <c:v>6.2039999999999997</c:v>
                      </c:pt>
                      <c:pt idx="3083">
                        <c:v>6.2039999999999997</c:v>
                      </c:pt>
                      <c:pt idx="3084">
                        <c:v>6.2039999999999997</c:v>
                      </c:pt>
                      <c:pt idx="3085">
                        <c:v>6.2039999999999997</c:v>
                      </c:pt>
                      <c:pt idx="3086">
                        <c:v>6.2039999999999997</c:v>
                      </c:pt>
                      <c:pt idx="3087">
                        <c:v>6.2039999999999997</c:v>
                      </c:pt>
                      <c:pt idx="3088">
                        <c:v>6.1790000000000003</c:v>
                      </c:pt>
                      <c:pt idx="3089">
                        <c:v>6.1790000000000003</c:v>
                      </c:pt>
                      <c:pt idx="3090">
                        <c:v>6.1790000000000003</c:v>
                      </c:pt>
                      <c:pt idx="3091">
                        <c:v>6.1790000000000003</c:v>
                      </c:pt>
                      <c:pt idx="3092">
                        <c:v>6.1790000000000003</c:v>
                      </c:pt>
                      <c:pt idx="3093">
                        <c:v>6.1790000000000003</c:v>
                      </c:pt>
                      <c:pt idx="3094">
                        <c:v>6.1790000000000003</c:v>
                      </c:pt>
                      <c:pt idx="3095">
                        <c:v>6.1790000000000003</c:v>
                      </c:pt>
                      <c:pt idx="3096">
                        <c:v>6.1790000000000003</c:v>
                      </c:pt>
                      <c:pt idx="3097">
                        <c:v>6.1790000000000003</c:v>
                      </c:pt>
                      <c:pt idx="3098">
                        <c:v>6.1790000000000003</c:v>
                      </c:pt>
                      <c:pt idx="3099">
                        <c:v>6.1529999999999996</c:v>
                      </c:pt>
                      <c:pt idx="3100">
                        <c:v>6.1529999999999996</c:v>
                      </c:pt>
                      <c:pt idx="3101">
                        <c:v>6.1529999999999996</c:v>
                      </c:pt>
                      <c:pt idx="3102">
                        <c:v>6.1529999999999996</c:v>
                      </c:pt>
                      <c:pt idx="3103">
                        <c:v>6.1529999999999996</c:v>
                      </c:pt>
                      <c:pt idx="3104">
                        <c:v>6.1529999999999996</c:v>
                      </c:pt>
                      <c:pt idx="3105">
                        <c:v>6.1529999999999996</c:v>
                      </c:pt>
                      <c:pt idx="3106">
                        <c:v>6.1529999999999996</c:v>
                      </c:pt>
                      <c:pt idx="3107">
                        <c:v>6.1280000000000001</c:v>
                      </c:pt>
                      <c:pt idx="3108">
                        <c:v>6.1280000000000001</c:v>
                      </c:pt>
                      <c:pt idx="3109">
                        <c:v>6.1280000000000001</c:v>
                      </c:pt>
                      <c:pt idx="3110">
                        <c:v>6.1280000000000001</c:v>
                      </c:pt>
                      <c:pt idx="3111">
                        <c:v>6.1280000000000001</c:v>
                      </c:pt>
                      <c:pt idx="3112">
                        <c:v>6.1280000000000001</c:v>
                      </c:pt>
                      <c:pt idx="3113">
                        <c:v>6.1280000000000001</c:v>
                      </c:pt>
                      <c:pt idx="3114">
                        <c:v>6.1280000000000001</c:v>
                      </c:pt>
                      <c:pt idx="3115">
                        <c:v>6.1280000000000001</c:v>
                      </c:pt>
                      <c:pt idx="3116">
                        <c:v>6.1280000000000001</c:v>
                      </c:pt>
                      <c:pt idx="3117">
                        <c:v>6.1280000000000001</c:v>
                      </c:pt>
                      <c:pt idx="3118">
                        <c:v>6.1280000000000001</c:v>
                      </c:pt>
                      <c:pt idx="3119">
                        <c:v>6.1020000000000003</c:v>
                      </c:pt>
                      <c:pt idx="3120">
                        <c:v>6.1020000000000003</c:v>
                      </c:pt>
                      <c:pt idx="3121">
                        <c:v>6.1020000000000003</c:v>
                      </c:pt>
                      <c:pt idx="3122">
                        <c:v>6.1020000000000003</c:v>
                      </c:pt>
                      <c:pt idx="3123">
                        <c:v>6.1020000000000003</c:v>
                      </c:pt>
                      <c:pt idx="3124">
                        <c:v>6.1020000000000003</c:v>
                      </c:pt>
                      <c:pt idx="3125">
                        <c:v>6.1020000000000003</c:v>
                      </c:pt>
                      <c:pt idx="3126">
                        <c:v>6.1020000000000003</c:v>
                      </c:pt>
                      <c:pt idx="3127">
                        <c:v>6.077</c:v>
                      </c:pt>
                      <c:pt idx="3128">
                        <c:v>6.077</c:v>
                      </c:pt>
                      <c:pt idx="3129">
                        <c:v>6.077</c:v>
                      </c:pt>
                      <c:pt idx="3130">
                        <c:v>6.077</c:v>
                      </c:pt>
                      <c:pt idx="3131">
                        <c:v>6.077</c:v>
                      </c:pt>
                      <c:pt idx="3132">
                        <c:v>6.077</c:v>
                      </c:pt>
                      <c:pt idx="3133">
                        <c:v>6.077</c:v>
                      </c:pt>
                      <c:pt idx="3134">
                        <c:v>6.077</c:v>
                      </c:pt>
                      <c:pt idx="3135">
                        <c:v>6.077</c:v>
                      </c:pt>
                      <c:pt idx="3136">
                        <c:v>6.077</c:v>
                      </c:pt>
                      <c:pt idx="3137">
                        <c:v>6.077</c:v>
                      </c:pt>
                      <c:pt idx="3138">
                        <c:v>6.077</c:v>
                      </c:pt>
                      <c:pt idx="3139">
                        <c:v>6.077</c:v>
                      </c:pt>
                      <c:pt idx="3140">
                        <c:v>6.077</c:v>
                      </c:pt>
                      <c:pt idx="3141">
                        <c:v>6.077</c:v>
                      </c:pt>
                      <c:pt idx="3142">
                        <c:v>6.077</c:v>
                      </c:pt>
                      <c:pt idx="3143">
                        <c:v>6.077</c:v>
                      </c:pt>
                      <c:pt idx="3144">
                        <c:v>6.077</c:v>
                      </c:pt>
                      <c:pt idx="3145">
                        <c:v>6.077</c:v>
                      </c:pt>
                      <c:pt idx="3146">
                        <c:v>6.077</c:v>
                      </c:pt>
                      <c:pt idx="3147">
                        <c:v>6.077</c:v>
                      </c:pt>
                      <c:pt idx="3148">
                        <c:v>6.0510000000000002</c:v>
                      </c:pt>
                      <c:pt idx="3149">
                        <c:v>6.0510000000000002</c:v>
                      </c:pt>
                      <c:pt idx="3150">
                        <c:v>6.0510000000000002</c:v>
                      </c:pt>
                      <c:pt idx="3151">
                        <c:v>6.0510000000000002</c:v>
                      </c:pt>
                      <c:pt idx="3152">
                        <c:v>6.0510000000000002</c:v>
                      </c:pt>
                      <c:pt idx="3153">
                        <c:v>6.0510000000000002</c:v>
                      </c:pt>
                      <c:pt idx="3154">
                        <c:v>6.0510000000000002</c:v>
                      </c:pt>
                      <c:pt idx="3155">
                        <c:v>6.0510000000000002</c:v>
                      </c:pt>
                      <c:pt idx="3156">
                        <c:v>6.0510000000000002</c:v>
                      </c:pt>
                      <c:pt idx="3157">
                        <c:v>6.0510000000000002</c:v>
                      </c:pt>
                      <c:pt idx="3158">
                        <c:v>6.0510000000000002</c:v>
                      </c:pt>
                      <c:pt idx="3159">
                        <c:v>6.0510000000000002</c:v>
                      </c:pt>
                      <c:pt idx="3160">
                        <c:v>6.0510000000000002</c:v>
                      </c:pt>
                      <c:pt idx="3161">
                        <c:v>6.0510000000000002</c:v>
                      </c:pt>
                      <c:pt idx="3162">
                        <c:v>6.077</c:v>
                      </c:pt>
                      <c:pt idx="3163">
                        <c:v>6.077</c:v>
                      </c:pt>
                      <c:pt idx="3164">
                        <c:v>6.077</c:v>
                      </c:pt>
                      <c:pt idx="3165">
                        <c:v>6.077</c:v>
                      </c:pt>
                      <c:pt idx="3166">
                        <c:v>6.077</c:v>
                      </c:pt>
                      <c:pt idx="3167">
                        <c:v>6.077</c:v>
                      </c:pt>
                      <c:pt idx="3168">
                        <c:v>6.077</c:v>
                      </c:pt>
                      <c:pt idx="3169">
                        <c:v>6.077</c:v>
                      </c:pt>
                      <c:pt idx="3170">
                        <c:v>6.077</c:v>
                      </c:pt>
                      <c:pt idx="3171">
                        <c:v>6.077</c:v>
                      </c:pt>
                      <c:pt idx="3172">
                        <c:v>6.077</c:v>
                      </c:pt>
                      <c:pt idx="3173">
                        <c:v>6.077</c:v>
                      </c:pt>
                      <c:pt idx="3174">
                        <c:v>6.077</c:v>
                      </c:pt>
                      <c:pt idx="3175">
                        <c:v>6.077</c:v>
                      </c:pt>
                      <c:pt idx="3176">
                        <c:v>6.077</c:v>
                      </c:pt>
                      <c:pt idx="3177">
                        <c:v>6.077</c:v>
                      </c:pt>
                      <c:pt idx="3178">
                        <c:v>6.077</c:v>
                      </c:pt>
                      <c:pt idx="3179">
                        <c:v>6.077</c:v>
                      </c:pt>
                      <c:pt idx="3180">
                        <c:v>6.077</c:v>
                      </c:pt>
                      <c:pt idx="3181">
                        <c:v>6.1020000000000003</c:v>
                      </c:pt>
                      <c:pt idx="3182">
                        <c:v>6.1020000000000003</c:v>
                      </c:pt>
                      <c:pt idx="3183">
                        <c:v>6.1020000000000003</c:v>
                      </c:pt>
                      <c:pt idx="3184">
                        <c:v>6.1020000000000003</c:v>
                      </c:pt>
                      <c:pt idx="3185">
                        <c:v>6.1020000000000003</c:v>
                      </c:pt>
                      <c:pt idx="3186">
                        <c:v>6.1020000000000003</c:v>
                      </c:pt>
                      <c:pt idx="3187">
                        <c:v>6.1020000000000003</c:v>
                      </c:pt>
                      <c:pt idx="3188">
                        <c:v>6.1020000000000003</c:v>
                      </c:pt>
                      <c:pt idx="3189">
                        <c:v>6.1020000000000003</c:v>
                      </c:pt>
                      <c:pt idx="3190">
                        <c:v>6.1020000000000003</c:v>
                      </c:pt>
                      <c:pt idx="3191">
                        <c:v>6.1020000000000003</c:v>
                      </c:pt>
                      <c:pt idx="3192">
                        <c:v>6.1280000000000001</c:v>
                      </c:pt>
                      <c:pt idx="3193">
                        <c:v>6.1280000000000001</c:v>
                      </c:pt>
                      <c:pt idx="3194">
                        <c:v>6.1280000000000001</c:v>
                      </c:pt>
                      <c:pt idx="3195">
                        <c:v>6.1280000000000001</c:v>
                      </c:pt>
                      <c:pt idx="3196">
                        <c:v>6.1280000000000001</c:v>
                      </c:pt>
                      <c:pt idx="3197">
                        <c:v>6.1280000000000001</c:v>
                      </c:pt>
                      <c:pt idx="3198">
                        <c:v>6.1280000000000001</c:v>
                      </c:pt>
                      <c:pt idx="3199">
                        <c:v>6.1280000000000001</c:v>
                      </c:pt>
                      <c:pt idx="3200">
                        <c:v>6.1280000000000001</c:v>
                      </c:pt>
                      <c:pt idx="3201">
                        <c:v>6.1280000000000001</c:v>
                      </c:pt>
                      <c:pt idx="3202">
                        <c:v>6.1280000000000001</c:v>
                      </c:pt>
                      <c:pt idx="3203">
                        <c:v>6.1280000000000001</c:v>
                      </c:pt>
                      <c:pt idx="3204">
                        <c:v>6.1280000000000001</c:v>
                      </c:pt>
                      <c:pt idx="3205">
                        <c:v>6.1280000000000001</c:v>
                      </c:pt>
                      <c:pt idx="3206">
                        <c:v>6.1280000000000001</c:v>
                      </c:pt>
                      <c:pt idx="3207">
                        <c:v>6.1280000000000001</c:v>
                      </c:pt>
                      <c:pt idx="3208">
                        <c:v>6.1529999999999996</c:v>
                      </c:pt>
                      <c:pt idx="3209">
                        <c:v>6.1529999999999996</c:v>
                      </c:pt>
                      <c:pt idx="3210">
                        <c:v>6.1529999999999996</c:v>
                      </c:pt>
                      <c:pt idx="3211">
                        <c:v>6.1529999999999996</c:v>
                      </c:pt>
                      <c:pt idx="3212">
                        <c:v>6.1529999999999996</c:v>
                      </c:pt>
                      <c:pt idx="3213">
                        <c:v>6.1529999999999996</c:v>
                      </c:pt>
                      <c:pt idx="3214">
                        <c:v>6.1529999999999996</c:v>
                      </c:pt>
                      <c:pt idx="3215">
                        <c:v>6.1529999999999996</c:v>
                      </c:pt>
                      <c:pt idx="3216">
                        <c:v>6.1529999999999996</c:v>
                      </c:pt>
                      <c:pt idx="3217">
                        <c:v>6.1529999999999996</c:v>
                      </c:pt>
                      <c:pt idx="3218">
                        <c:v>6.1529999999999996</c:v>
                      </c:pt>
                      <c:pt idx="3219">
                        <c:v>6.1529999999999996</c:v>
                      </c:pt>
                      <c:pt idx="3220">
                        <c:v>6.1529999999999996</c:v>
                      </c:pt>
                      <c:pt idx="3221">
                        <c:v>6.1790000000000003</c:v>
                      </c:pt>
                      <c:pt idx="3222">
                        <c:v>6.1790000000000003</c:v>
                      </c:pt>
                      <c:pt idx="3223">
                        <c:v>6.1790000000000003</c:v>
                      </c:pt>
                      <c:pt idx="3224">
                        <c:v>6.1790000000000003</c:v>
                      </c:pt>
                      <c:pt idx="3225">
                        <c:v>6.1790000000000003</c:v>
                      </c:pt>
                      <c:pt idx="3226">
                        <c:v>6.1790000000000003</c:v>
                      </c:pt>
                      <c:pt idx="3227">
                        <c:v>6.1790000000000003</c:v>
                      </c:pt>
                      <c:pt idx="3228">
                        <c:v>6.1790000000000003</c:v>
                      </c:pt>
                      <c:pt idx="3229">
                        <c:v>6.1790000000000003</c:v>
                      </c:pt>
                      <c:pt idx="3230">
                        <c:v>6.1790000000000003</c:v>
                      </c:pt>
                      <c:pt idx="3231">
                        <c:v>6.1790000000000003</c:v>
                      </c:pt>
                      <c:pt idx="3232">
                        <c:v>6.1790000000000003</c:v>
                      </c:pt>
                      <c:pt idx="3233">
                        <c:v>6.1790000000000003</c:v>
                      </c:pt>
                      <c:pt idx="3234">
                        <c:v>6.1790000000000003</c:v>
                      </c:pt>
                      <c:pt idx="3235">
                        <c:v>6.1790000000000003</c:v>
                      </c:pt>
                      <c:pt idx="3236">
                        <c:v>6.1790000000000003</c:v>
                      </c:pt>
                      <c:pt idx="3237">
                        <c:v>6.1790000000000003</c:v>
                      </c:pt>
                      <c:pt idx="3238">
                        <c:v>6.1790000000000003</c:v>
                      </c:pt>
                      <c:pt idx="3239">
                        <c:v>6.1790000000000003</c:v>
                      </c:pt>
                      <c:pt idx="3240">
                        <c:v>6.1790000000000003</c:v>
                      </c:pt>
                      <c:pt idx="3241">
                        <c:v>6.2039999999999997</c:v>
                      </c:pt>
                      <c:pt idx="3242">
                        <c:v>6.2039999999999997</c:v>
                      </c:pt>
                      <c:pt idx="3243">
                        <c:v>6.2039999999999997</c:v>
                      </c:pt>
                      <c:pt idx="3244">
                        <c:v>6.2039999999999997</c:v>
                      </c:pt>
                      <c:pt idx="3245">
                        <c:v>6.2039999999999997</c:v>
                      </c:pt>
                      <c:pt idx="3246">
                        <c:v>6.2039999999999997</c:v>
                      </c:pt>
                      <c:pt idx="3247">
                        <c:v>6.2039999999999997</c:v>
                      </c:pt>
                      <c:pt idx="3248">
                        <c:v>6.2039999999999997</c:v>
                      </c:pt>
                      <c:pt idx="3249">
                        <c:v>6.2039999999999997</c:v>
                      </c:pt>
                      <c:pt idx="3250">
                        <c:v>6.2039999999999997</c:v>
                      </c:pt>
                      <c:pt idx="3251">
                        <c:v>6.2039999999999997</c:v>
                      </c:pt>
                      <c:pt idx="3252">
                        <c:v>6.2039999999999997</c:v>
                      </c:pt>
                      <c:pt idx="3253">
                        <c:v>6.2039999999999997</c:v>
                      </c:pt>
                      <c:pt idx="3254">
                        <c:v>6.2039999999999997</c:v>
                      </c:pt>
                      <c:pt idx="3255">
                        <c:v>6.2039999999999997</c:v>
                      </c:pt>
                      <c:pt idx="3256">
                        <c:v>6.2039999999999997</c:v>
                      </c:pt>
                      <c:pt idx="3257">
                        <c:v>6.2039999999999997</c:v>
                      </c:pt>
                      <c:pt idx="3258">
                        <c:v>6.23</c:v>
                      </c:pt>
                      <c:pt idx="3259">
                        <c:v>6.23</c:v>
                      </c:pt>
                      <c:pt idx="3260">
                        <c:v>6.23</c:v>
                      </c:pt>
                      <c:pt idx="3261">
                        <c:v>6.23</c:v>
                      </c:pt>
                      <c:pt idx="3262">
                        <c:v>6.23</c:v>
                      </c:pt>
                      <c:pt idx="3263">
                        <c:v>6.23</c:v>
                      </c:pt>
                      <c:pt idx="3264">
                        <c:v>6.23</c:v>
                      </c:pt>
                      <c:pt idx="3265">
                        <c:v>6.23</c:v>
                      </c:pt>
                      <c:pt idx="3266">
                        <c:v>6.23</c:v>
                      </c:pt>
                      <c:pt idx="3267">
                        <c:v>6.23</c:v>
                      </c:pt>
                      <c:pt idx="3268">
                        <c:v>6.23</c:v>
                      </c:pt>
                      <c:pt idx="3269">
                        <c:v>6.23</c:v>
                      </c:pt>
                      <c:pt idx="3270">
                        <c:v>6.23</c:v>
                      </c:pt>
                      <c:pt idx="3271">
                        <c:v>6.23</c:v>
                      </c:pt>
                      <c:pt idx="3272">
                        <c:v>6.23</c:v>
                      </c:pt>
                      <c:pt idx="3273">
                        <c:v>6.23</c:v>
                      </c:pt>
                      <c:pt idx="3274">
                        <c:v>6.23</c:v>
                      </c:pt>
                      <c:pt idx="3275">
                        <c:v>6.23</c:v>
                      </c:pt>
                      <c:pt idx="3276">
                        <c:v>6.23</c:v>
                      </c:pt>
                      <c:pt idx="3277">
                        <c:v>6.23</c:v>
                      </c:pt>
                      <c:pt idx="3278">
                        <c:v>6.23</c:v>
                      </c:pt>
                      <c:pt idx="3279">
                        <c:v>6.23</c:v>
                      </c:pt>
                      <c:pt idx="3280">
                        <c:v>6.23</c:v>
                      </c:pt>
                      <c:pt idx="3281">
                        <c:v>6.23</c:v>
                      </c:pt>
                      <c:pt idx="3282">
                        <c:v>6.23</c:v>
                      </c:pt>
                      <c:pt idx="3283">
                        <c:v>6.23</c:v>
                      </c:pt>
                      <c:pt idx="3284">
                        <c:v>6.23</c:v>
                      </c:pt>
                      <c:pt idx="3285">
                        <c:v>6.23</c:v>
                      </c:pt>
                      <c:pt idx="3286">
                        <c:v>6.2549999999999999</c:v>
                      </c:pt>
                      <c:pt idx="3287">
                        <c:v>6.2549999999999999</c:v>
                      </c:pt>
                      <c:pt idx="3288">
                        <c:v>6.2549999999999999</c:v>
                      </c:pt>
                      <c:pt idx="3289">
                        <c:v>6.2549999999999999</c:v>
                      </c:pt>
                      <c:pt idx="3290">
                        <c:v>6.2549999999999999</c:v>
                      </c:pt>
                      <c:pt idx="3291">
                        <c:v>6.2549999999999999</c:v>
                      </c:pt>
                      <c:pt idx="3292">
                        <c:v>6.2549999999999999</c:v>
                      </c:pt>
                      <c:pt idx="3293">
                        <c:v>6.2549999999999999</c:v>
                      </c:pt>
                      <c:pt idx="3294">
                        <c:v>6.2549999999999999</c:v>
                      </c:pt>
                      <c:pt idx="3295">
                        <c:v>6.2549999999999999</c:v>
                      </c:pt>
                      <c:pt idx="3296">
                        <c:v>6.2549999999999999</c:v>
                      </c:pt>
                      <c:pt idx="3297">
                        <c:v>6.2549999999999999</c:v>
                      </c:pt>
                      <c:pt idx="3298">
                        <c:v>6.2549999999999999</c:v>
                      </c:pt>
                      <c:pt idx="3299">
                        <c:v>6.2549999999999999</c:v>
                      </c:pt>
                      <c:pt idx="3300">
                        <c:v>6.2549999999999999</c:v>
                      </c:pt>
                      <c:pt idx="3301">
                        <c:v>6.2549999999999999</c:v>
                      </c:pt>
                      <c:pt idx="3302">
                        <c:v>6.2549999999999999</c:v>
                      </c:pt>
                      <c:pt idx="3303">
                        <c:v>6.2549999999999999</c:v>
                      </c:pt>
                      <c:pt idx="3304">
                        <c:v>6.2549999999999999</c:v>
                      </c:pt>
                      <c:pt idx="3305">
                        <c:v>6.2549999999999999</c:v>
                      </c:pt>
                      <c:pt idx="3306">
                        <c:v>6.2549999999999999</c:v>
                      </c:pt>
                      <c:pt idx="3307">
                        <c:v>6.2549999999999999</c:v>
                      </c:pt>
                      <c:pt idx="3308">
                        <c:v>6.2549999999999999</c:v>
                      </c:pt>
                      <c:pt idx="3309">
                        <c:v>6.2549999999999999</c:v>
                      </c:pt>
                      <c:pt idx="3310">
                        <c:v>6.2549999999999999</c:v>
                      </c:pt>
                      <c:pt idx="3311">
                        <c:v>6.2809999999999997</c:v>
                      </c:pt>
                      <c:pt idx="3312">
                        <c:v>6.2809999999999997</c:v>
                      </c:pt>
                      <c:pt idx="3313">
                        <c:v>6.2809999999999997</c:v>
                      </c:pt>
                      <c:pt idx="3314">
                        <c:v>6.2809999999999997</c:v>
                      </c:pt>
                      <c:pt idx="3315">
                        <c:v>6.2809999999999997</c:v>
                      </c:pt>
                      <c:pt idx="3316">
                        <c:v>6.2809999999999997</c:v>
                      </c:pt>
                      <c:pt idx="3317">
                        <c:v>6.2809999999999997</c:v>
                      </c:pt>
                      <c:pt idx="3318">
                        <c:v>6.2809999999999997</c:v>
                      </c:pt>
                      <c:pt idx="3319">
                        <c:v>6.2809999999999997</c:v>
                      </c:pt>
                      <c:pt idx="3320">
                        <c:v>6.2809999999999997</c:v>
                      </c:pt>
                      <c:pt idx="3321">
                        <c:v>6.2809999999999997</c:v>
                      </c:pt>
                      <c:pt idx="3322">
                        <c:v>6.2809999999999997</c:v>
                      </c:pt>
                      <c:pt idx="3323">
                        <c:v>6.2809999999999997</c:v>
                      </c:pt>
                      <c:pt idx="3324">
                        <c:v>6.2809999999999997</c:v>
                      </c:pt>
                      <c:pt idx="3325">
                        <c:v>6.2809999999999997</c:v>
                      </c:pt>
                      <c:pt idx="3326">
                        <c:v>6.2809999999999997</c:v>
                      </c:pt>
                      <c:pt idx="3327">
                        <c:v>6.2809999999999997</c:v>
                      </c:pt>
                      <c:pt idx="3328">
                        <c:v>6.2809999999999997</c:v>
                      </c:pt>
                      <c:pt idx="3329">
                        <c:v>6.2809999999999997</c:v>
                      </c:pt>
                      <c:pt idx="3330">
                        <c:v>6.2809999999999997</c:v>
                      </c:pt>
                      <c:pt idx="3331">
                        <c:v>6.2809999999999997</c:v>
                      </c:pt>
                      <c:pt idx="3332">
                        <c:v>6.2809999999999997</c:v>
                      </c:pt>
                      <c:pt idx="3333">
                        <c:v>6.2809999999999997</c:v>
                      </c:pt>
                      <c:pt idx="3334">
                        <c:v>6.2809999999999997</c:v>
                      </c:pt>
                      <c:pt idx="3335">
                        <c:v>6.2809999999999997</c:v>
                      </c:pt>
                      <c:pt idx="3336">
                        <c:v>6.2809999999999997</c:v>
                      </c:pt>
                      <c:pt idx="3337">
                        <c:v>6.2809999999999997</c:v>
                      </c:pt>
                      <c:pt idx="3338">
                        <c:v>6.2809999999999997</c:v>
                      </c:pt>
                      <c:pt idx="3339">
                        <c:v>6.2809999999999997</c:v>
                      </c:pt>
                      <c:pt idx="3340">
                        <c:v>6.2809999999999997</c:v>
                      </c:pt>
                      <c:pt idx="3341">
                        <c:v>6.2809999999999997</c:v>
                      </c:pt>
                      <c:pt idx="3342">
                        <c:v>6.2809999999999997</c:v>
                      </c:pt>
                      <c:pt idx="3343">
                        <c:v>6.2809999999999997</c:v>
                      </c:pt>
                      <c:pt idx="3344">
                        <c:v>6.2809999999999997</c:v>
                      </c:pt>
                      <c:pt idx="3345">
                        <c:v>6.2809999999999997</c:v>
                      </c:pt>
                      <c:pt idx="3346">
                        <c:v>6.2809999999999997</c:v>
                      </c:pt>
                      <c:pt idx="3347">
                        <c:v>6.306</c:v>
                      </c:pt>
                      <c:pt idx="3348">
                        <c:v>6.306</c:v>
                      </c:pt>
                      <c:pt idx="3349">
                        <c:v>6.306</c:v>
                      </c:pt>
                      <c:pt idx="3350">
                        <c:v>6.306</c:v>
                      </c:pt>
                      <c:pt idx="3351">
                        <c:v>6.306</c:v>
                      </c:pt>
                      <c:pt idx="3352">
                        <c:v>6.306</c:v>
                      </c:pt>
                      <c:pt idx="3353">
                        <c:v>6.306</c:v>
                      </c:pt>
                      <c:pt idx="3354">
                        <c:v>6.306</c:v>
                      </c:pt>
                      <c:pt idx="3355">
                        <c:v>6.306</c:v>
                      </c:pt>
                      <c:pt idx="3356">
                        <c:v>6.306</c:v>
                      </c:pt>
                      <c:pt idx="3357">
                        <c:v>6.306</c:v>
                      </c:pt>
                      <c:pt idx="3358">
                        <c:v>6.306</c:v>
                      </c:pt>
                      <c:pt idx="3359">
                        <c:v>6.306</c:v>
                      </c:pt>
                      <c:pt idx="3360">
                        <c:v>6.306</c:v>
                      </c:pt>
                      <c:pt idx="3361">
                        <c:v>6.306</c:v>
                      </c:pt>
                      <c:pt idx="3362">
                        <c:v>6.306</c:v>
                      </c:pt>
                      <c:pt idx="3363">
                        <c:v>6.306</c:v>
                      </c:pt>
                      <c:pt idx="3364">
                        <c:v>6.306</c:v>
                      </c:pt>
                      <c:pt idx="3365">
                        <c:v>6.306</c:v>
                      </c:pt>
                      <c:pt idx="3366">
                        <c:v>6.306</c:v>
                      </c:pt>
                      <c:pt idx="3367">
                        <c:v>6.306</c:v>
                      </c:pt>
                      <c:pt idx="3368">
                        <c:v>6.306</c:v>
                      </c:pt>
                      <c:pt idx="3369">
                        <c:v>6.306</c:v>
                      </c:pt>
                      <c:pt idx="3370">
                        <c:v>6.306</c:v>
                      </c:pt>
                      <c:pt idx="3371">
                        <c:v>6.306</c:v>
                      </c:pt>
                      <c:pt idx="3372">
                        <c:v>6.306</c:v>
                      </c:pt>
                      <c:pt idx="3373">
                        <c:v>6.3310000000000004</c:v>
                      </c:pt>
                      <c:pt idx="3374">
                        <c:v>6.3310000000000004</c:v>
                      </c:pt>
                      <c:pt idx="3375">
                        <c:v>6.3310000000000004</c:v>
                      </c:pt>
                      <c:pt idx="3376">
                        <c:v>6.3310000000000004</c:v>
                      </c:pt>
                      <c:pt idx="3377">
                        <c:v>6.3310000000000004</c:v>
                      </c:pt>
                      <c:pt idx="3378">
                        <c:v>6.3310000000000004</c:v>
                      </c:pt>
                      <c:pt idx="3379">
                        <c:v>6.3310000000000004</c:v>
                      </c:pt>
                      <c:pt idx="3380">
                        <c:v>6.3310000000000004</c:v>
                      </c:pt>
                      <c:pt idx="3381">
                        <c:v>6.3310000000000004</c:v>
                      </c:pt>
                      <c:pt idx="3382">
                        <c:v>6.3310000000000004</c:v>
                      </c:pt>
                      <c:pt idx="3383">
                        <c:v>6.3310000000000004</c:v>
                      </c:pt>
                      <c:pt idx="3384">
                        <c:v>6.3310000000000004</c:v>
                      </c:pt>
                      <c:pt idx="3385">
                        <c:v>6.3310000000000004</c:v>
                      </c:pt>
                      <c:pt idx="3386">
                        <c:v>6.3310000000000004</c:v>
                      </c:pt>
                      <c:pt idx="3387">
                        <c:v>6.3310000000000004</c:v>
                      </c:pt>
                      <c:pt idx="3388">
                        <c:v>6.3310000000000004</c:v>
                      </c:pt>
                      <c:pt idx="3389">
                        <c:v>6.3310000000000004</c:v>
                      </c:pt>
                      <c:pt idx="3390">
                        <c:v>6.3310000000000004</c:v>
                      </c:pt>
                      <c:pt idx="3391">
                        <c:v>6.3310000000000004</c:v>
                      </c:pt>
                      <c:pt idx="3392">
                        <c:v>6.3310000000000004</c:v>
                      </c:pt>
                      <c:pt idx="3393">
                        <c:v>6.3310000000000004</c:v>
                      </c:pt>
                      <c:pt idx="3394">
                        <c:v>6.3310000000000004</c:v>
                      </c:pt>
                      <c:pt idx="3395">
                        <c:v>6.3310000000000004</c:v>
                      </c:pt>
                      <c:pt idx="3396">
                        <c:v>6.3310000000000004</c:v>
                      </c:pt>
                      <c:pt idx="3397">
                        <c:v>6.3310000000000004</c:v>
                      </c:pt>
                      <c:pt idx="3398">
                        <c:v>6.3310000000000004</c:v>
                      </c:pt>
                      <c:pt idx="3399">
                        <c:v>6.3310000000000004</c:v>
                      </c:pt>
                      <c:pt idx="3400">
                        <c:v>6.3310000000000004</c:v>
                      </c:pt>
                      <c:pt idx="3401">
                        <c:v>6.3310000000000004</c:v>
                      </c:pt>
                      <c:pt idx="3402">
                        <c:v>6.3310000000000004</c:v>
                      </c:pt>
                      <c:pt idx="3403">
                        <c:v>6.3310000000000004</c:v>
                      </c:pt>
                      <c:pt idx="3404">
                        <c:v>6.3310000000000004</c:v>
                      </c:pt>
                      <c:pt idx="3405">
                        <c:v>6.3310000000000004</c:v>
                      </c:pt>
                      <c:pt idx="3406">
                        <c:v>6.3310000000000004</c:v>
                      </c:pt>
                      <c:pt idx="3407">
                        <c:v>6.3310000000000004</c:v>
                      </c:pt>
                      <c:pt idx="3408">
                        <c:v>6.3310000000000004</c:v>
                      </c:pt>
                      <c:pt idx="3409">
                        <c:v>6.3310000000000004</c:v>
                      </c:pt>
                      <c:pt idx="3410">
                        <c:v>6.3310000000000004</c:v>
                      </c:pt>
                      <c:pt idx="3411">
                        <c:v>6.3310000000000004</c:v>
                      </c:pt>
                      <c:pt idx="3412">
                        <c:v>6.3310000000000004</c:v>
                      </c:pt>
                      <c:pt idx="3413">
                        <c:v>6.3310000000000004</c:v>
                      </c:pt>
                      <c:pt idx="3414">
                        <c:v>6.3310000000000004</c:v>
                      </c:pt>
                      <c:pt idx="3415">
                        <c:v>6.3310000000000004</c:v>
                      </c:pt>
                      <c:pt idx="3416">
                        <c:v>6.3570000000000002</c:v>
                      </c:pt>
                      <c:pt idx="3417">
                        <c:v>6.3570000000000002</c:v>
                      </c:pt>
                      <c:pt idx="3418">
                        <c:v>6.3570000000000002</c:v>
                      </c:pt>
                      <c:pt idx="3419">
                        <c:v>6.3570000000000002</c:v>
                      </c:pt>
                      <c:pt idx="3420">
                        <c:v>6.3570000000000002</c:v>
                      </c:pt>
                      <c:pt idx="3421">
                        <c:v>6.3570000000000002</c:v>
                      </c:pt>
                      <c:pt idx="3422">
                        <c:v>6.3570000000000002</c:v>
                      </c:pt>
                      <c:pt idx="3423">
                        <c:v>6.3570000000000002</c:v>
                      </c:pt>
                      <c:pt idx="3424">
                        <c:v>6.3570000000000002</c:v>
                      </c:pt>
                      <c:pt idx="3425">
                        <c:v>6.3570000000000002</c:v>
                      </c:pt>
                      <c:pt idx="3426">
                        <c:v>6.3570000000000002</c:v>
                      </c:pt>
                      <c:pt idx="3427">
                        <c:v>6.3570000000000002</c:v>
                      </c:pt>
                      <c:pt idx="3428">
                        <c:v>6.3570000000000002</c:v>
                      </c:pt>
                      <c:pt idx="3429">
                        <c:v>6.3570000000000002</c:v>
                      </c:pt>
                      <c:pt idx="3430">
                        <c:v>6.3570000000000002</c:v>
                      </c:pt>
                      <c:pt idx="3431">
                        <c:v>6.3570000000000002</c:v>
                      </c:pt>
                      <c:pt idx="3432">
                        <c:v>6.3570000000000002</c:v>
                      </c:pt>
                      <c:pt idx="3433">
                        <c:v>6.3570000000000002</c:v>
                      </c:pt>
                      <c:pt idx="3434">
                        <c:v>6.3570000000000002</c:v>
                      </c:pt>
                      <c:pt idx="3435">
                        <c:v>6.3570000000000002</c:v>
                      </c:pt>
                      <c:pt idx="3436">
                        <c:v>6.3819999999999997</c:v>
                      </c:pt>
                      <c:pt idx="3437">
                        <c:v>6.3819999999999997</c:v>
                      </c:pt>
                      <c:pt idx="3438">
                        <c:v>6.3819999999999997</c:v>
                      </c:pt>
                      <c:pt idx="3439">
                        <c:v>6.3819999999999997</c:v>
                      </c:pt>
                      <c:pt idx="3440">
                        <c:v>6.3819999999999997</c:v>
                      </c:pt>
                      <c:pt idx="3441">
                        <c:v>6.3819999999999997</c:v>
                      </c:pt>
                      <c:pt idx="3442">
                        <c:v>6.3819999999999997</c:v>
                      </c:pt>
                      <c:pt idx="3443">
                        <c:v>6.3819999999999997</c:v>
                      </c:pt>
                      <c:pt idx="3444">
                        <c:v>6.3819999999999997</c:v>
                      </c:pt>
                      <c:pt idx="3445">
                        <c:v>6.3819999999999997</c:v>
                      </c:pt>
                      <c:pt idx="3446">
                        <c:v>6.3819999999999997</c:v>
                      </c:pt>
                      <c:pt idx="3447">
                        <c:v>6.3819999999999997</c:v>
                      </c:pt>
                      <c:pt idx="3448">
                        <c:v>6.3819999999999997</c:v>
                      </c:pt>
                      <c:pt idx="3449">
                        <c:v>6.3819999999999997</c:v>
                      </c:pt>
                      <c:pt idx="3450">
                        <c:v>6.3819999999999997</c:v>
                      </c:pt>
                      <c:pt idx="3451">
                        <c:v>6.3819999999999997</c:v>
                      </c:pt>
                      <c:pt idx="3452">
                        <c:v>6.3819999999999997</c:v>
                      </c:pt>
                      <c:pt idx="3453">
                        <c:v>6.3819999999999997</c:v>
                      </c:pt>
                      <c:pt idx="3454">
                        <c:v>6.3819999999999997</c:v>
                      </c:pt>
                      <c:pt idx="3455">
                        <c:v>6.3819999999999997</c:v>
                      </c:pt>
                      <c:pt idx="3456">
                        <c:v>6.3819999999999997</c:v>
                      </c:pt>
                      <c:pt idx="3457">
                        <c:v>6.3819999999999997</c:v>
                      </c:pt>
                      <c:pt idx="3458">
                        <c:v>6.3819999999999997</c:v>
                      </c:pt>
                      <c:pt idx="3459">
                        <c:v>6.4080000000000004</c:v>
                      </c:pt>
                      <c:pt idx="3460">
                        <c:v>6.4080000000000004</c:v>
                      </c:pt>
                      <c:pt idx="3461">
                        <c:v>6.4080000000000004</c:v>
                      </c:pt>
                      <c:pt idx="3462">
                        <c:v>6.4080000000000004</c:v>
                      </c:pt>
                      <c:pt idx="3463">
                        <c:v>6.4080000000000004</c:v>
                      </c:pt>
                      <c:pt idx="3464">
                        <c:v>6.4080000000000004</c:v>
                      </c:pt>
                      <c:pt idx="3465">
                        <c:v>6.4080000000000004</c:v>
                      </c:pt>
                      <c:pt idx="3466">
                        <c:v>6.4080000000000004</c:v>
                      </c:pt>
                      <c:pt idx="3467">
                        <c:v>6.4329999999999998</c:v>
                      </c:pt>
                      <c:pt idx="3468">
                        <c:v>6.4329999999999998</c:v>
                      </c:pt>
                      <c:pt idx="3469">
                        <c:v>6.4329999999999998</c:v>
                      </c:pt>
                      <c:pt idx="3470">
                        <c:v>6.4329999999999998</c:v>
                      </c:pt>
                      <c:pt idx="3471">
                        <c:v>6.4329999999999998</c:v>
                      </c:pt>
                      <c:pt idx="3472">
                        <c:v>6.4329999999999998</c:v>
                      </c:pt>
                      <c:pt idx="3473">
                        <c:v>6.4329999999999998</c:v>
                      </c:pt>
                      <c:pt idx="3474">
                        <c:v>6.4329999999999998</c:v>
                      </c:pt>
                      <c:pt idx="3475">
                        <c:v>6.4329999999999998</c:v>
                      </c:pt>
                      <c:pt idx="3476">
                        <c:v>6.4329999999999998</c:v>
                      </c:pt>
                      <c:pt idx="3477">
                        <c:v>6.4329999999999998</c:v>
                      </c:pt>
                      <c:pt idx="3478">
                        <c:v>6.4329999999999998</c:v>
                      </c:pt>
                      <c:pt idx="3479">
                        <c:v>6.4329999999999998</c:v>
                      </c:pt>
                      <c:pt idx="3480">
                        <c:v>6.4329999999999998</c:v>
                      </c:pt>
                      <c:pt idx="3481">
                        <c:v>6.4329999999999998</c:v>
                      </c:pt>
                      <c:pt idx="3482">
                        <c:v>6.4329999999999998</c:v>
                      </c:pt>
                      <c:pt idx="3483">
                        <c:v>6.4329999999999998</c:v>
                      </c:pt>
                      <c:pt idx="3484">
                        <c:v>6.4329999999999998</c:v>
                      </c:pt>
                      <c:pt idx="3485">
                        <c:v>6.4329999999999998</c:v>
                      </c:pt>
                      <c:pt idx="3486">
                        <c:v>6.4329999999999998</c:v>
                      </c:pt>
                      <c:pt idx="3487">
                        <c:v>6.4329999999999998</c:v>
                      </c:pt>
                      <c:pt idx="3488">
                        <c:v>6.4580000000000002</c:v>
                      </c:pt>
                      <c:pt idx="3489">
                        <c:v>6.4580000000000002</c:v>
                      </c:pt>
                      <c:pt idx="3490">
                        <c:v>6.4580000000000002</c:v>
                      </c:pt>
                      <c:pt idx="3491">
                        <c:v>6.4580000000000002</c:v>
                      </c:pt>
                      <c:pt idx="3492">
                        <c:v>6.4580000000000002</c:v>
                      </c:pt>
                      <c:pt idx="3493">
                        <c:v>6.4580000000000002</c:v>
                      </c:pt>
                      <c:pt idx="3494">
                        <c:v>6.4580000000000002</c:v>
                      </c:pt>
                      <c:pt idx="3495">
                        <c:v>6.4580000000000002</c:v>
                      </c:pt>
                      <c:pt idx="3496">
                        <c:v>6.4580000000000002</c:v>
                      </c:pt>
                      <c:pt idx="3497">
                        <c:v>6.4580000000000002</c:v>
                      </c:pt>
                      <c:pt idx="3498">
                        <c:v>6.4580000000000002</c:v>
                      </c:pt>
                      <c:pt idx="3499">
                        <c:v>6.4580000000000002</c:v>
                      </c:pt>
                      <c:pt idx="3500">
                        <c:v>6.4580000000000002</c:v>
                      </c:pt>
                      <c:pt idx="3501">
                        <c:v>6.4580000000000002</c:v>
                      </c:pt>
                      <c:pt idx="3502">
                        <c:v>6.4580000000000002</c:v>
                      </c:pt>
                      <c:pt idx="3503">
                        <c:v>6.4580000000000002</c:v>
                      </c:pt>
                      <c:pt idx="3504">
                        <c:v>6.484</c:v>
                      </c:pt>
                      <c:pt idx="3505">
                        <c:v>6.484</c:v>
                      </c:pt>
                      <c:pt idx="3506">
                        <c:v>6.484</c:v>
                      </c:pt>
                      <c:pt idx="3507">
                        <c:v>6.484</c:v>
                      </c:pt>
                      <c:pt idx="3508">
                        <c:v>6.484</c:v>
                      </c:pt>
                      <c:pt idx="3509">
                        <c:v>6.484</c:v>
                      </c:pt>
                      <c:pt idx="3510">
                        <c:v>6.484</c:v>
                      </c:pt>
                      <c:pt idx="3511">
                        <c:v>6.484</c:v>
                      </c:pt>
                      <c:pt idx="3512">
                        <c:v>6.484</c:v>
                      </c:pt>
                      <c:pt idx="3513">
                        <c:v>6.484</c:v>
                      </c:pt>
                      <c:pt idx="3514">
                        <c:v>6.484</c:v>
                      </c:pt>
                      <c:pt idx="3515">
                        <c:v>6.484</c:v>
                      </c:pt>
                      <c:pt idx="3516">
                        <c:v>6.484</c:v>
                      </c:pt>
                      <c:pt idx="3517">
                        <c:v>6.484</c:v>
                      </c:pt>
                      <c:pt idx="3518">
                        <c:v>6.484</c:v>
                      </c:pt>
                      <c:pt idx="3519">
                        <c:v>6.484</c:v>
                      </c:pt>
                      <c:pt idx="3520">
                        <c:v>6.484</c:v>
                      </c:pt>
                      <c:pt idx="3521">
                        <c:v>6.484</c:v>
                      </c:pt>
                      <c:pt idx="3522">
                        <c:v>6.484</c:v>
                      </c:pt>
                      <c:pt idx="3523">
                        <c:v>6.484</c:v>
                      </c:pt>
                      <c:pt idx="3524">
                        <c:v>6.484</c:v>
                      </c:pt>
                      <c:pt idx="3525">
                        <c:v>6.484</c:v>
                      </c:pt>
                      <c:pt idx="3526">
                        <c:v>6.484</c:v>
                      </c:pt>
                      <c:pt idx="3527">
                        <c:v>6.484</c:v>
                      </c:pt>
                      <c:pt idx="3528">
                        <c:v>6.484</c:v>
                      </c:pt>
                      <c:pt idx="3529">
                        <c:v>6.484</c:v>
                      </c:pt>
                      <c:pt idx="3530">
                        <c:v>6.484</c:v>
                      </c:pt>
                      <c:pt idx="3531">
                        <c:v>6.484</c:v>
                      </c:pt>
                      <c:pt idx="3532">
                        <c:v>6.484</c:v>
                      </c:pt>
                      <c:pt idx="3533">
                        <c:v>6.484</c:v>
                      </c:pt>
                      <c:pt idx="3534">
                        <c:v>6.484</c:v>
                      </c:pt>
                      <c:pt idx="3535">
                        <c:v>6.484</c:v>
                      </c:pt>
                      <c:pt idx="3536">
                        <c:v>6.484</c:v>
                      </c:pt>
                      <c:pt idx="3537">
                        <c:v>6.484</c:v>
                      </c:pt>
                      <c:pt idx="3538">
                        <c:v>6.484</c:v>
                      </c:pt>
                      <c:pt idx="3539">
                        <c:v>6.484</c:v>
                      </c:pt>
                      <c:pt idx="3540">
                        <c:v>6.484</c:v>
                      </c:pt>
                      <c:pt idx="3541">
                        <c:v>6.484</c:v>
                      </c:pt>
                      <c:pt idx="3542">
                        <c:v>6.484</c:v>
                      </c:pt>
                      <c:pt idx="3543">
                        <c:v>6.484</c:v>
                      </c:pt>
                      <c:pt idx="3544">
                        <c:v>6.484</c:v>
                      </c:pt>
                      <c:pt idx="3545">
                        <c:v>6.484</c:v>
                      </c:pt>
                      <c:pt idx="3546">
                        <c:v>6.484</c:v>
                      </c:pt>
                      <c:pt idx="3547">
                        <c:v>6.484</c:v>
                      </c:pt>
                      <c:pt idx="3548">
                        <c:v>6.484</c:v>
                      </c:pt>
                      <c:pt idx="3549">
                        <c:v>6.484</c:v>
                      </c:pt>
                      <c:pt idx="3550">
                        <c:v>6.484</c:v>
                      </c:pt>
                      <c:pt idx="3551">
                        <c:v>6.484</c:v>
                      </c:pt>
                      <c:pt idx="3552">
                        <c:v>6.484</c:v>
                      </c:pt>
                      <c:pt idx="3553">
                        <c:v>6.484</c:v>
                      </c:pt>
                      <c:pt idx="3554">
                        <c:v>6.484</c:v>
                      </c:pt>
                      <c:pt idx="3555">
                        <c:v>6.484</c:v>
                      </c:pt>
                      <c:pt idx="3556">
                        <c:v>6.484</c:v>
                      </c:pt>
                      <c:pt idx="3557">
                        <c:v>6.484</c:v>
                      </c:pt>
                      <c:pt idx="3558">
                        <c:v>6.484</c:v>
                      </c:pt>
                      <c:pt idx="3559">
                        <c:v>6.484</c:v>
                      </c:pt>
                      <c:pt idx="3560">
                        <c:v>6.484</c:v>
                      </c:pt>
                      <c:pt idx="3561">
                        <c:v>6.484</c:v>
                      </c:pt>
                      <c:pt idx="3562">
                        <c:v>6.484</c:v>
                      </c:pt>
                      <c:pt idx="3563">
                        <c:v>6.484</c:v>
                      </c:pt>
                      <c:pt idx="3564">
                        <c:v>6.484</c:v>
                      </c:pt>
                      <c:pt idx="3565">
                        <c:v>6.484</c:v>
                      </c:pt>
                      <c:pt idx="3566">
                        <c:v>6.484</c:v>
                      </c:pt>
                      <c:pt idx="3567">
                        <c:v>6.484</c:v>
                      </c:pt>
                      <c:pt idx="3568">
                        <c:v>6.484</c:v>
                      </c:pt>
                      <c:pt idx="3569">
                        <c:v>6.484</c:v>
                      </c:pt>
                      <c:pt idx="3570">
                        <c:v>6.484</c:v>
                      </c:pt>
                      <c:pt idx="3571">
                        <c:v>6.484</c:v>
                      </c:pt>
                      <c:pt idx="3572">
                        <c:v>6.484</c:v>
                      </c:pt>
                      <c:pt idx="3573">
                        <c:v>6.484</c:v>
                      </c:pt>
                      <c:pt idx="3574">
                        <c:v>6.484</c:v>
                      </c:pt>
                      <c:pt idx="3575">
                        <c:v>6.484</c:v>
                      </c:pt>
                      <c:pt idx="3576">
                        <c:v>6.484</c:v>
                      </c:pt>
                      <c:pt idx="3577">
                        <c:v>6.484</c:v>
                      </c:pt>
                      <c:pt idx="3578">
                        <c:v>6.484</c:v>
                      </c:pt>
                      <c:pt idx="3579">
                        <c:v>6.484</c:v>
                      </c:pt>
                      <c:pt idx="3580">
                        <c:v>6.484</c:v>
                      </c:pt>
                      <c:pt idx="3581">
                        <c:v>6.484</c:v>
                      </c:pt>
                      <c:pt idx="3582">
                        <c:v>6.484</c:v>
                      </c:pt>
                      <c:pt idx="3583">
                        <c:v>6.484</c:v>
                      </c:pt>
                      <c:pt idx="3584">
                        <c:v>6.484</c:v>
                      </c:pt>
                      <c:pt idx="3585">
                        <c:v>6.484</c:v>
                      </c:pt>
                      <c:pt idx="3586">
                        <c:v>6.5090000000000003</c:v>
                      </c:pt>
                      <c:pt idx="3587">
                        <c:v>6.484</c:v>
                      </c:pt>
                      <c:pt idx="3588">
                        <c:v>6.484</c:v>
                      </c:pt>
                      <c:pt idx="3589">
                        <c:v>6.5090000000000003</c:v>
                      </c:pt>
                      <c:pt idx="3590">
                        <c:v>6.5090000000000003</c:v>
                      </c:pt>
                      <c:pt idx="3591">
                        <c:v>6.5090000000000003</c:v>
                      </c:pt>
                      <c:pt idx="3592">
                        <c:v>6.5090000000000003</c:v>
                      </c:pt>
                      <c:pt idx="3593">
                        <c:v>6.5090000000000003</c:v>
                      </c:pt>
                      <c:pt idx="3594">
                        <c:v>6.5090000000000003</c:v>
                      </c:pt>
                      <c:pt idx="3595">
                        <c:v>6.5090000000000003</c:v>
                      </c:pt>
                      <c:pt idx="3596">
                        <c:v>6.5090000000000003</c:v>
                      </c:pt>
                      <c:pt idx="3597">
                        <c:v>6.5090000000000003</c:v>
                      </c:pt>
                      <c:pt idx="3598">
                        <c:v>6.5090000000000003</c:v>
                      </c:pt>
                      <c:pt idx="3599">
                        <c:v>6.5090000000000003</c:v>
                      </c:pt>
                      <c:pt idx="3600">
                        <c:v>6.5090000000000003</c:v>
                      </c:pt>
                      <c:pt idx="3601">
                        <c:v>6.5090000000000003</c:v>
                      </c:pt>
                      <c:pt idx="3602">
                        <c:v>6.5090000000000003</c:v>
                      </c:pt>
                      <c:pt idx="3603">
                        <c:v>6.5090000000000003</c:v>
                      </c:pt>
                      <c:pt idx="3604">
                        <c:v>6.5090000000000003</c:v>
                      </c:pt>
                      <c:pt idx="3605">
                        <c:v>6.5090000000000003</c:v>
                      </c:pt>
                      <c:pt idx="3606">
                        <c:v>6.5090000000000003</c:v>
                      </c:pt>
                      <c:pt idx="3607">
                        <c:v>6.5090000000000003</c:v>
                      </c:pt>
                      <c:pt idx="3608">
                        <c:v>6.5090000000000003</c:v>
                      </c:pt>
                      <c:pt idx="3609">
                        <c:v>6.5090000000000003</c:v>
                      </c:pt>
                      <c:pt idx="3610">
                        <c:v>6.5090000000000003</c:v>
                      </c:pt>
                      <c:pt idx="3611">
                        <c:v>6.5090000000000003</c:v>
                      </c:pt>
                      <c:pt idx="3612">
                        <c:v>6.5090000000000003</c:v>
                      </c:pt>
                      <c:pt idx="3613">
                        <c:v>6.5090000000000003</c:v>
                      </c:pt>
                      <c:pt idx="3614">
                        <c:v>6.5090000000000003</c:v>
                      </c:pt>
                      <c:pt idx="3615">
                        <c:v>6.5090000000000003</c:v>
                      </c:pt>
                      <c:pt idx="3616">
                        <c:v>6.5090000000000003</c:v>
                      </c:pt>
                      <c:pt idx="3617">
                        <c:v>6.5090000000000003</c:v>
                      </c:pt>
                      <c:pt idx="3618">
                        <c:v>6.5090000000000003</c:v>
                      </c:pt>
                      <c:pt idx="3619">
                        <c:v>6.5090000000000003</c:v>
                      </c:pt>
                      <c:pt idx="3620">
                        <c:v>6.5090000000000003</c:v>
                      </c:pt>
                      <c:pt idx="3621">
                        <c:v>6.5090000000000003</c:v>
                      </c:pt>
                      <c:pt idx="3622">
                        <c:v>6.5090000000000003</c:v>
                      </c:pt>
                      <c:pt idx="3623">
                        <c:v>6.5090000000000003</c:v>
                      </c:pt>
                      <c:pt idx="3624">
                        <c:v>6.5090000000000003</c:v>
                      </c:pt>
                      <c:pt idx="3625">
                        <c:v>6.5090000000000003</c:v>
                      </c:pt>
                      <c:pt idx="3626">
                        <c:v>6.5090000000000003</c:v>
                      </c:pt>
                      <c:pt idx="3627">
                        <c:v>6.5090000000000003</c:v>
                      </c:pt>
                      <c:pt idx="3628">
                        <c:v>6.5090000000000003</c:v>
                      </c:pt>
                      <c:pt idx="3629">
                        <c:v>6.5090000000000003</c:v>
                      </c:pt>
                      <c:pt idx="3630">
                        <c:v>6.5090000000000003</c:v>
                      </c:pt>
                      <c:pt idx="3631">
                        <c:v>6.5090000000000003</c:v>
                      </c:pt>
                      <c:pt idx="3632">
                        <c:v>6.5090000000000003</c:v>
                      </c:pt>
                      <c:pt idx="3633">
                        <c:v>6.5090000000000003</c:v>
                      </c:pt>
                      <c:pt idx="3634">
                        <c:v>6.5090000000000003</c:v>
                      </c:pt>
                      <c:pt idx="3635">
                        <c:v>6.5090000000000003</c:v>
                      </c:pt>
                      <c:pt idx="3636">
                        <c:v>6.5090000000000003</c:v>
                      </c:pt>
                      <c:pt idx="3637">
                        <c:v>6.5090000000000003</c:v>
                      </c:pt>
                      <c:pt idx="3638">
                        <c:v>6.5090000000000003</c:v>
                      </c:pt>
                      <c:pt idx="3639">
                        <c:v>6.5090000000000003</c:v>
                      </c:pt>
                      <c:pt idx="3640">
                        <c:v>6.5090000000000003</c:v>
                      </c:pt>
                      <c:pt idx="3641">
                        <c:v>6.5090000000000003</c:v>
                      </c:pt>
                      <c:pt idx="3642">
                        <c:v>6.5090000000000003</c:v>
                      </c:pt>
                      <c:pt idx="3643">
                        <c:v>6.5090000000000003</c:v>
                      </c:pt>
                      <c:pt idx="3644">
                        <c:v>6.5090000000000003</c:v>
                      </c:pt>
                      <c:pt idx="3645">
                        <c:v>6.5090000000000003</c:v>
                      </c:pt>
                      <c:pt idx="3646">
                        <c:v>6.5090000000000003</c:v>
                      </c:pt>
                      <c:pt idx="3647">
                        <c:v>6.5090000000000003</c:v>
                      </c:pt>
                      <c:pt idx="3648">
                        <c:v>6.5090000000000003</c:v>
                      </c:pt>
                      <c:pt idx="3649">
                        <c:v>6.5090000000000003</c:v>
                      </c:pt>
                      <c:pt idx="3650">
                        <c:v>6.5090000000000003</c:v>
                      </c:pt>
                      <c:pt idx="3651">
                        <c:v>6.5090000000000003</c:v>
                      </c:pt>
                      <c:pt idx="3652">
                        <c:v>6.5350000000000001</c:v>
                      </c:pt>
                      <c:pt idx="3653">
                        <c:v>6.5090000000000003</c:v>
                      </c:pt>
                      <c:pt idx="3654">
                        <c:v>6.5350000000000001</c:v>
                      </c:pt>
                      <c:pt idx="3655">
                        <c:v>6.5350000000000001</c:v>
                      </c:pt>
                      <c:pt idx="3656">
                        <c:v>6.5350000000000001</c:v>
                      </c:pt>
                      <c:pt idx="3657">
                        <c:v>6.5350000000000001</c:v>
                      </c:pt>
                      <c:pt idx="3658">
                        <c:v>6.5350000000000001</c:v>
                      </c:pt>
                      <c:pt idx="3659">
                        <c:v>6.5350000000000001</c:v>
                      </c:pt>
                      <c:pt idx="3660">
                        <c:v>6.5350000000000001</c:v>
                      </c:pt>
                      <c:pt idx="3661">
                        <c:v>6.5350000000000001</c:v>
                      </c:pt>
                      <c:pt idx="3662">
                        <c:v>6.5350000000000001</c:v>
                      </c:pt>
                      <c:pt idx="3663">
                        <c:v>6.5350000000000001</c:v>
                      </c:pt>
                      <c:pt idx="3664">
                        <c:v>6.5350000000000001</c:v>
                      </c:pt>
                      <c:pt idx="3665">
                        <c:v>6.5350000000000001</c:v>
                      </c:pt>
                      <c:pt idx="3666">
                        <c:v>6.5350000000000001</c:v>
                      </c:pt>
                      <c:pt idx="3667">
                        <c:v>6.5350000000000001</c:v>
                      </c:pt>
                      <c:pt idx="3668">
                        <c:v>6.5350000000000001</c:v>
                      </c:pt>
                      <c:pt idx="3669">
                        <c:v>6.5350000000000001</c:v>
                      </c:pt>
                      <c:pt idx="3670">
                        <c:v>6.5350000000000001</c:v>
                      </c:pt>
                      <c:pt idx="3671">
                        <c:v>6.5350000000000001</c:v>
                      </c:pt>
                      <c:pt idx="3672">
                        <c:v>6.5350000000000001</c:v>
                      </c:pt>
                      <c:pt idx="3673">
                        <c:v>6.5350000000000001</c:v>
                      </c:pt>
                      <c:pt idx="3674">
                        <c:v>6.5350000000000001</c:v>
                      </c:pt>
                      <c:pt idx="3675">
                        <c:v>6.5350000000000001</c:v>
                      </c:pt>
                      <c:pt idx="3676">
                        <c:v>6.5350000000000001</c:v>
                      </c:pt>
                      <c:pt idx="3677">
                        <c:v>6.5350000000000001</c:v>
                      </c:pt>
                      <c:pt idx="3678">
                        <c:v>6.5350000000000001</c:v>
                      </c:pt>
                      <c:pt idx="3679">
                        <c:v>6.5350000000000001</c:v>
                      </c:pt>
                      <c:pt idx="3680">
                        <c:v>6.5350000000000001</c:v>
                      </c:pt>
                      <c:pt idx="3681">
                        <c:v>6.5350000000000001</c:v>
                      </c:pt>
                      <c:pt idx="3682">
                        <c:v>6.5350000000000001</c:v>
                      </c:pt>
                      <c:pt idx="3683">
                        <c:v>6.5350000000000001</c:v>
                      </c:pt>
                      <c:pt idx="3684">
                        <c:v>6.5350000000000001</c:v>
                      </c:pt>
                      <c:pt idx="3685">
                        <c:v>6.5350000000000001</c:v>
                      </c:pt>
                      <c:pt idx="3686">
                        <c:v>6.5350000000000001</c:v>
                      </c:pt>
                      <c:pt idx="3687">
                        <c:v>6.5350000000000001</c:v>
                      </c:pt>
                      <c:pt idx="3688">
                        <c:v>6.5350000000000001</c:v>
                      </c:pt>
                      <c:pt idx="3689">
                        <c:v>6.5350000000000001</c:v>
                      </c:pt>
                      <c:pt idx="3690">
                        <c:v>6.5350000000000001</c:v>
                      </c:pt>
                      <c:pt idx="3691">
                        <c:v>6.5350000000000001</c:v>
                      </c:pt>
                      <c:pt idx="3692">
                        <c:v>6.5350000000000001</c:v>
                      </c:pt>
                      <c:pt idx="3693">
                        <c:v>6.5350000000000001</c:v>
                      </c:pt>
                      <c:pt idx="3694">
                        <c:v>6.5350000000000001</c:v>
                      </c:pt>
                      <c:pt idx="3695">
                        <c:v>6.5350000000000001</c:v>
                      </c:pt>
                      <c:pt idx="3696">
                        <c:v>6.5350000000000001</c:v>
                      </c:pt>
                      <c:pt idx="3697">
                        <c:v>6.5350000000000001</c:v>
                      </c:pt>
                      <c:pt idx="3698">
                        <c:v>6.5350000000000001</c:v>
                      </c:pt>
                      <c:pt idx="3699">
                        <c:v>6.5350000000000001</c:v>
                      </c:pt>
                      <c:pt idx="3700">
                        <c:v>6.5350000000000001</c:v>
                      </c:pt>
                      <c:pt idx="3701">
                        <c:v>6.5350000000000001</c:v>
                      </c:pt>
                      <c:pt idx="3702">
                        <c:v>6.5350000000000001</c:v>
                      </c:pt>
                      <c:pt idx="3703">
                        <c:v>6.56</c:v>
                      </c:pt>
                      <c:pt idx="3704">
                        <c:v>6.5350000000000001</c:v>
                      </c:pt>
                      <c:pt idx="3705">
                        <c:v>6.56</c:v>
                      </c:pt>
                      <c:pt idx="3706">
                        <c:v>6.56</c:v>
                      </c:pt>
                      <c:pt idx="3707">
                        <c:v>6.56</c:v>
                      </c:pt>
                      <c:pt idx="3708">
                        <c:v>6.56</c:v>
                      </c:pt>
                      <c:pt idx="3709">
                        <c:v>6.56</c:v>
                      </c:pt>
                      <c:pt idx="3710">
                        <c:v>6.56</c:v>
                      </c:pt>
                      <c:pt idx="3711">
                        <c:v>6.56</c:v>
                      </c:pt>
                      <c:pt idx="3712">
                        <c:v>6.56</c:v>
                      </c:pt>
                      <c:pt idx="3713">
                        <c:v>6.56</c:v>
                      </c:pt>
                      <c:pt idx="3714">
                        <c:v>6.56</c:v>
                      </c:pt>
                      <c:pt idx="3715">
                        <c:v>6.56</c:v>
                      </c:pt>
                      <c:pt idx="3716">
                        <c:v>6.56</c:v>
                      </c:pt>
                      <c:pt idx="3717">
                        <c:v>6.56</c:v>
                      </c:pt>
                      <c:pt idx="3718">
                        <c:v>6.56</c:v>
                      </c:pt>
                      <c:pt idx="3719">
                        <c:v>6.56</c:v>
                      </c:pt>
                      <c:pt idx="3720">
                        <c:v>6.56</c:v>
                      </c:pt>
                      <c:pt idx="3721">
                        <c:v>6.56</c:v>
                      </c:pt>
                      <c:pt idx="3722">
                        <c:v>6.56</c:v>
                      </c:pt>
                      <c:pt idx="3723">
                        <c:v>6.585</c:v>
                      </c:pt>
                      <c:pt idx="3724">
                        <c:v>6.585</c:v>
                      </c:pt>
                      <c:pt idx="3725">
                        <c:v>6.585</c:v>
                      </c:pt>
                      <c:pt idx="3726">
                        <c:v>6.585</c:v>
                      </c:pt>
                      <c:pt idx="3727">
                        <c:v>6.585</c:v>
                      </c:pt>
                      <c:pt idx="3728">
                        <c:v>6.585</c:v>
                      </c:pt>
                      <c:pt idx="3729">
                        <c:v>6.585</c:v>
                      </c:pt>
                      <c:pt idx="3730">
                        <c:v>6.585</c:v>
                      </c:pt>
                      <c:pt idx="3731">
                        <c:v>6.585</c:v>
                      </c:pt>
                      <c:pt idx="3732">
                        <c:v>6.585</c:v>
                      </c:pt>
                      <c:pt idx="3733">
                        <c:v>6.585</c:v>
                      </c:pt>
                      <c:pt idx="3734">
                        <c:v>6.585</c:v>
                      </c:pt>
                      <c:pt idx="3735">
                        <c:v>6.585</c:v>
                      </c:pt>
                      <c:pt idx="3736">
                        <c:v>6.585</c:v>
                      </c:pt>
                      <c:pt idx="3737">
                        <c:v>6.585</c:v>
                      </c:pt>
                      <c:pt idx="3738">
                        <c:v>6.585</c:v>
                      </c:pt>
                      <c:pt idx="3739">
                        <c:v>6.585</c:v>
                      </c:pt>
                      <c:pt idx="3740">
                        <c:v>6.585</c:v>
                      </c:pt>
                      <c:pt idx="3741">
                        <c:v>6.585</c:v>
                      </c:pt>
                      <c:pt idx="3742">
                        <c:v>6.6109999999999998</c:v>
                      </c:pt>
                      <c:pt idx="3743">
                        <c:v>6.7629999999999999</c:v>
                      </c:pt>
                      <c:pt idx="3744">
                        <c:v>6.5350000000000001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3"/>
                <c:tx>
                  <c:v>1142659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'[1]CEE6740_1stDam_TempData-Plot'!$F$3:$F$6747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7.343</c:v>
                      </c:pt>
                      <c:pt idx="1">
                        <c:v>7.343</c:v>
                      </c:pt>
                      <c:pt idx="2">
                        <c:v>7.343</c:v>
                      </c:pt>
                      <c:pt idx="3">
                        <c:v>7.3179999999999996</c:v>
                      </c:pt>
                      <c:pt idx="4">
                        <c:v>7.3179999999999996</c:v>
                      </c:pt>
                      <c:pt idx="5">
                        <c:v>7.3179999999999996</c:v>
                      </c:pt>
                      <c:pt idx="6">
                        <c:v>7.3179999999999996</c:v>
                      </c:pt>
                      <c:pt idx="7">
                        <c:v>7.3179999999999996</c:v>
                      </c:pt>
                      <c:pt idx="8">
                        <c:v>7.3179999999999996</c:v>
                      </c:pt>
                      <c:pt idx="9">
                        <c:v>7.3179999999999996</c:v>
                      </c:pt>
                      <c:pt idx="10">
                        <c:v>7.3179999999999996</c:v>
                      </c:pt>
                      <c:pt idx="11">
                        <c:v>7.3179999999999996</c:v>
                      </c:pt>
                      <c:pt idx="12">
                        <c:v>7.3179999999999996</c:v>
                      </c:pt>
                      <c:pt idx="13">
                        <c:v>7.3179999999999996</c:v>
                      </c:pt>
                      <c:pt idx="14">
                        <c:v>7.3179999999999996</c:v>
                      </c:pt>
                      <c:pt idx="15">
                        <c:v>7.343</c:v>
                      </c:pt>
                      <c:pt idx="16">
                        <c:v>7.343</c:v>
                      </c:pt>
                      <c:pt idx="17">
                        <c:v>7.343</c:v>
                      </c:pt>
                      <c:pt idx="18">
                        <c:v>7.343</c:v>
                      </c:pt>
                      <c:pt idx="19">
                        <c:v>7.343</c:v>
                      </c:pt>
                      <c:pt idx="20">
                        <c:v>7.343</c:v>
                      </c:pt>
                      <c:pt idx="21">
                        <c:v>7.343</c:v>
                      </c:pt>
                      <c:pt idx="22">
                        <c:v>7.3680000000000003</c:v>
                      </c:pt>
                      <c:pt idx="23">
                        <c:v>7.3680000000000003</c:v>
                      </c:pt>
                      <c:pt idx="24">
                        <c:v>7.3680000000000003</c:v>
                      </c:pt>
                      <c:pt idx="25">
                        <c:v>7.3929999999999998</c:v>
                      </c:pt>
                      <c:pt idx="26">
                        <c:v>7.3929999999999998</c:v>
                      </c:pt>
                      <c:pt idx="27">
                        <c:v>7.3929999999999998</c:v>
                      </c:pt>
                      <c:pt idx="28">
                        <c:v>7.3929999999999998</c:v>
                      </c:pt>
                      <c:pt idx="29">
                        <c:v>7.3929999999999998</c:v>
                      </c:pt>
                      <c:pt idx="30">
                        <c:v>7.3929999999999998</c:v>
                      </c:pt>
                      <c:pt idx="31">
                        <c:v>7.3929999999999998</c:v>
                      </c:pt>
                      <c:pt idx="32">
                        <c:v>7.3929999999999998</c:v>
                      </c:pt>
                      <c:pt idx="33">
                        <c:v>7.3929999999999998</c:v>
                      </c:pt>
                      <c:pt idx="34">
                        <c:v>7.4189999999999996</c:v>
                      </c:pt>
                      <c:pt idx="35">
                        <c:v>7.4189999999999996</c:v>
                      </c:pt>
                      <c:pt idx="36">
                        <c:v>7.4189999999999996</c:v>
                      </c:pt>
                      <c:pt idx="37">
                        <c:v>7.4189999999999996</c:v>
                      </c:pt>
                      <c:pt idx="38">
                        <c:v>7.444</c:v>
                      </c:pt>
                      <c:pt idx="39">
                        <c:v>7.444</c:v>
                      </c:pt>
                      <c:pt idx="40">
                        <c:v>7.444</c:v>
                      </c:pt>
                      <c:pt idx="41">
                        <c:v>7.444</c:v>
                      </c:pt>
                      <c:pt idx="42">
                        <c:v>7.444</c:v>
                      </c:pt>
                      <c:pt idx="43">
                        <c:v>7.444</c:v>
                      </c:pt>
                      <c:pt idx="44">
                        <c:v>7.444</c:v>
                      </c:pt>
                      <c:pt idx="45">
                        <c:v>7.444</c:v>
                      </c:pt>
                      <c:pt idx="46">
                        <c:v>7.4690000000000003</c:v>
                      </c:pt>
                      <c:pt idx="47">
                        <c:v>7.4690000000000003</c:v>
                      </c:pt>
                      <c:pt idx="48">
                        <c:v>7.4690000000000003</c:v>
                      </c:pt>
                      <c:pt idx="49">
                        <c:v>7.4690000000000003</c:v>
                      </c:pt>
                      <c:pt idx="50">
                        <c:v>7.4939999999999998</c:v>
                      </c:pt>
                      <c:pt idx="51">
                        <c:v>7.4939999999999998</c:v>
                      </c:pt>
                      <c:pt idx="52">
                        <c:v>7.4939999999999998</c:v>
                      </c:pt>
                      <c:pt idx="53">
                        <c:v>7.4939999999999998</c:v>
                      </c:pt>
                      <c:pt idx="54">
                        <c:v>7.4939999999999998</c:v>
                      </c:pt>
                      <c:pt idx="55">
                        <c:v>7.5190000000000001</c:v>
                      </c:pt>
                      <c:pt idx="56">
                        <c:v>7.5190000000000001</c:v>
                      </c:pt>
                      <c:pt idx="57">
                        <c:v>7.5190000000000001</c:v>
                      </c:pt>
                      <c:pt idx="58">
                        <c:v>7.5190000000000001</c:v>
                      </c:pt>
                      <c:pt idx="59">
                        <c:v>7.5190000000000001</c:v>
                      </c:pt>
                      <c:pt idx="60">
                        <c:v>7.5190000000000001</c:v>
                      </c:pt>
                      <c:pt idx="61">
                        <c:v>7.5439999999999996</c:v>
                      </c:pt>
                      <c:pt idx="62">
                        <c:v>7.5439999999999996</c:v>
                      </c:pt>
                      <c:pt idx="63">
                        <c:v>7.5439999999999996</c:v>
                      </c:pt>
                      <c:pt idx="64">
                        <c:v>7.5439999999999996</c:v>
                      </c:pt>
                      <c:pt idx="65">
                        <c:v>7.5439999999999996</c:v>
                      </c:pt>
                      <c:pt idx="66">
                        <c:v>7.5439999999999996</c:v>
                      </c:pt>
                      <c:pt idx="67">
                        <c:v>7.5439999999999996</c:v>
                      </c:pt>
                      <c:pt idx="68">
                        <c:v>7.5439999999999996</c:v>
                      </c:pt>
                      <c:pt idx="69">
                        <c:v>7.5439999999999996</c:v>
                      </c:pt>
                      <c:pt idx="70">
                        <c:v>7.5439999999999996</c:v>
                      </c:pt>
                      <c:pt idx="71">
                        <c:v>7.569</c:v>
                      </c:pt>
                      <c:pt idx="72">
                        <c:v>7.569</c:v>
                      </c:pt>
                      <c:pt idx="73">
                        <c:v>7.569</c:v>
                      </c:pt>
                      <c:pt idx="74">
                        <c:v>7.569</c:v>
                      </c:pt>
                      <c:pt idx="75">
                        <c:v>7.569</c:v>
                      </c:pt>
                      <c:pt idx="76">
                        <c:v>7.569</c:v>
                      </c:pt>
                      <c:pt idx="77">
                        <c:v>7.569</c:v>
                      </c:pt>
                      <c:pt idx="78">
                        <c:v>7.569</c:v>
                      </c:pt>
                      <c:pt idx="79">
                        <c:v>7.569</c:v>
                      </c:pt>
                      <c:pt idx="80">
                        <c:v>7.569</c:v>
                      </c:pt>
                      <c:pt idx="81">
                        <c:v>7.569</c:v>
                      </c:pt>
                      <c:pt idx="82">
                        <c:v>7.5940000000000003</c:v>
                      </c:pt>
                      <c:pt idx="83">
                        <c:v>7.5940000000000003</c:v>
                      </c:pt>
                      <c:pt idx="84">
                        <c:v>7.5940000000000003</c:v>
                      </c:pt>
                      <c:pt idx="85">
                        <c:v>7.5940000000000003</c:v>
                      </c:pt>
                      <c:pt idx="86">
                        <c:v>7.5940000000000003</c:v>
                      </c:pt>
                      <c:pt idx="87">
                        <c:v>7.5940000000000003</c:v>
                      </c:pt>
                      <c:pt idx="88">
                        <c:v>7.5940000000000003</c:v>
                      </c:pt>
                      <c:pt idx="89">
                        <c:v>7.5940000000000003</c:v>
                      </c:pt>
                      <c:pt idx="90">
                        <c:v>7.5940000000000003</c:v>
                      </c:pt>
                      <c:pt idx="91">
                        <c:v>7.5940000000000003</c:v>
                      </c:pt>
                      <c:pt idx="92">
                        <c:v>7.5940000000000003</c:v>
                      </c:pt>
                      <c:pt idx="93">
                        <c:v>7.5940000000000003</c:v>
                      </c:pt>
                      <c:pt idx="94">
                        <c:v>7.5940000000000003</c:v>
                      </c:pt>
                      <c:pt idx="95">
                        <c:v>7.5940000000000003</c:v>
                      </c:pt>
                      <c:pt idx="96">
                        <c:v>7.5940000000000003</c:v>
                      </c:pt>
                      <c:pt idx="97">
                        <c:v>7.569</c:v>
                      </c:pt>
                      <c:pt idx="98">
                        <c:v>7.569</c:v>
                      </c:pt>
                      <c:pt idx="99">
                        <c:v>7.5940000000000003</c:v>
                      </c:pt>
                      <c:pt idx="100">
                        <c:v>7.569</c:v>
                      </c:pt>
                      <c:pt idx="101">
                        <c:v>7.569</c:v>
                      </c:pt>
                      <c:pt idx="102">
                        <c:v>7.569</c:v>
                      </c:pt>
                      <c:pt idx="103">
                        <c:v>7.569</c:v>
                      </c:pt>
                      <c:pt idx="104">
                        <c:v>7.569</c:v>
                      </c:pt>
                      <c:pt idx="105">
                        <c:v>7.569</c:v>
                      </c:pt>
                      <c:pt idx="106">
                        <c:v>7.569</c:v>
                      </c:pt>
                      <c:pt idx="107">
                        <c:v>7.5940000000000003</c:v>
                      </c:pt>
                      <c:pt idx="108">
                        <c:v>7.5940000000000003</c:v>
                      </c:pt>
                      <c:pt idx="109">
                        <c:v>7.5940000000000003</c:v>
                      </c:pt>
                      <c:pt idx="110">
                        <c:v>7.5940000000000003</c:v>
                      </c:pt>
                      <c:pt idx="111">
                        <c:v>7.5940000000000003</c:v>
                      </c:pt>
                      <c:pt idx="112">
                        <c:v>7.569</c:v>
                      </c:pt>
                      <c:pt idx="113">
                        <c:v>7.569</c:v>
                      </c:pt>
                      <c:pt idx="114">
                        <c:v>7.569</c:v>
                      </c:pt>
                      <c:pt idx="115">
                        <c:v>7.569</c:v>
                      </c:pt>
                      <c:pt idx="116">
                        <c:v>7.569</c:v>
                      </c:pt>
                      <c:pt idx="117">
                        <c:v>7.569</c:v>
                      </c:pt>
                      <c:pt idx="118">
                        <c:v>7.569</c:v>
                      </c:pt>
                      <c:pt idx="119">
                        <c:v>7.569</c:v>
                      </c:pt>
                      <c:pt idx="120">
                        <c:v>7.569</c:v>
                      </c:pt>
                      <c:pt idx="121">
                        <c:v>7.569</c:v>
                      </c:pt>
                      <c:pt idx="122">
                        <c:v>7.569</c:v>
                      </c:pt>
                      <c:pt idx="123">
                        <c:v>7.569</c:v>
                      </c:pt>
                      <c:pt idx="124">
                        <c:v>7.5439999999999996</c:v>
                      </c:pt>
                      <c:pt idx="125">
                        <c:v>7.5439999999999996</c:v>
                      </c:pt>
                      <c:pt idx="126">
                        <c:v>7.5439999999999996</c:v>
                      </c:pt>
                      <c:pt idx="127">
                        <c:v>7.5439999999999996</c:v>
                      </c:pt>
                      <c:pt idx="128">
                        <c:v>7.5439999999999996</c:v>
                      </c:pt>
                      <c:pt idx="129">
                        <c:v>7.5439999999999996</c:v>
                      </c:pt>
                      <c:pt idx="130">
                        <c:v>7.5439999999999996</c:v>
                      </c:pt>
                      <c:pt idx="131">
                        <c:v>7.5439999999999996</c:v>
                      </c:pt>
                      <c:pt idx="132">
                        <c:v>7.5439999999999996</c:v>
                      </c:pt>
                      <c:pt idx="133">
                        <c:v>7.5190000000000001</c:v>
                      </c:pt>
                      <c:pt idx="134">
                        <c:v>7.5190000000000001</c:v>
                      </c:pt>
                      <c:pt idx="135">
                        <c:v>7.5190000000000001</c:v>
                      </c:pt>
                      <c:pt idx="136">
                        <c:v>7.5190000000000001</c:v>
                      </c:pt>
                      <c:pt idx="137">
                        <c:v>7.4939999999999998</c:v>
                      </c:pt>
                      <c:pt idx="138">
                        <c:v>7.4939999999999998</c:v>
                      </c:pt>
                      <c:pt idx="139">
                        <c:v>7.4939999999999998</c:v>
                      </c:pt>
                      <c:pt idx="140">
                        <c:v>7.4939999999999998</c:v>
                      </c:pt>
                      <c:pt idx="141">
                        <c:v>7.4690000000000003</c:v>
                      </c:pt>
                      <c:pt idx="142">
                        <c:v>7.4690000000000003</c:v>
                      </c:pt>
                      <c:pt idx="143">
                        <c:v>7.4690000000000003</c:v>
                      </c:pt>
                      <c:pt idx="144">
                        <c:v>7.444</c:v>
                      </c:pt>
                      <c:pt idx="145">
                        <c:v>7.444</c:v>
                      </c:pt>
                      <c:pt idx="146">
                        <c:v>7.444</c:v>
                      </c:pt>
                      <c:pt idx="147">
                        <c:v>7.444</c:v>
                      </c:pt>
                      <c:pt idx="148">
                        <c:v>7.444</c:v>
                      </c:pt>
                      <c:pt idx="149">
                        <c:v>7.444</c:v>
                      </c:pt>
                      <c:pt idx="150">
                        <c:v>7.4189999999999996</c:v>
                      </c:pt>
                      <c:pt idx="151">
                        <c:v>7.4189999999999996</c:v>
                      </c:pt>
                      <c:pt idx="152">
                        <c:v>7.4189999999999996</c:v>
                      </c:pt>
                      <c:pt idx="153">
                        <c:v>7.4189999999999996</c:v>
                      </c:pt>
                      <c:pt idx="154">
                        <c:v>7.4189999999999996</c:v>
                      </c:pt>
                      <c:pt idx="155">
                        <c:v>7.3929999999999998</c:v>
                      </c:pt>
                      <c:pt idx="156">
                        <c:v>7.3929999999999998</c:v>
                      </c:pt>
                      <c:pt idx="157">
                        <c:v>7.3929999999999998</c:v>
                      </c:pt>
                      <c:pt idx="158">
                        <c:v>7.3929999999999998</c:v>
                      </c:pt>
                      <c:pt idx="159">
                        <c:v>7.3929999999999998</c:v>
                      </c:pt>
                      <c:pt idx="160">
                        <c:v>7.3680000000000003</c:v>
                      </c:pt>
                      <c:pt idx="161">
                        <c:v>7.3680000000000003</c:v>
                      </c:pt>
                      <c:pt idx="162">
                        <c:v>7.3680000000000003</c:v>
                      </c:pt>
                      <c:pt idx="163">
                        <c:v>7.3680000000000003</c:v>
                      </c:pt>
                      <c:pt idx="164">
                        <c:v>7.343</c:v>
                      </c:pt>
                      <c:pt idx="165">
                        <c:v>7.343</c:v>
                      </c:pt>
                      <c:pt idx="166">
                        <c:v>7.343</c:v>
                      </c:pt>
                      <c:pt idx="167">
                        <c:v>7.343</c:v>
                      </c:pt>
                      <c:pt idx="168">
                        <c:v>7.343</c:v>
                      </c:pt>
                      <c:pt idx="169">
                        <c:v>7.343</c:v>
                      </c:pt>
                      <c:pt idx="170">
                        <c:v>7.343</c:v>
                      </c:pt>
                      <c:pt idx="171">
                        <c:v>7.343</c:v>
                      </c:pt>
                      <c:pt idx="172">
                        <c:v>7.3179999999999996</c:v>
                      </c:pt>
                      <c:pt idx="173">
                        <c:v>7.3179999999999996</c:v>
                      </c:pt>
                      <c:pt idx="174">
                        <c:v>7.2930000000000001</c:v>
                      </c:pt>
                      <c:pt idx="175">
                        <c:v>7.2930000000000001</c:v>
                      </c:pt>
                      <c:pt idx="176">
                        <c:v>7.2930000000000001</c:v>
                      </c:pt>
                      <c:pt idx="177">
                        <c:v>7.2930000000000001</c:v>
                      </c:pt>
                      <c:pt idx="178">
                        <c:v>7.2679999999999998</c:v>
                      </c:pt>
                      <c:pt idx="179">
                        <c:v>7.2679999999999998</c:v>
                      </c:pt>
                      <c:pt idx="180">
                        <c:v>7.2679999999999998</c:v>
                      </c:pt>
                      <c:pt idx="181">
                        <c:v>7.242</c:v>
                      </c:pt>
                      <c:pt idx="182">
                        <c:v>7.242</c:v>
                      </c:pt>
                      <c:pt idx="183">
                        <c:v>7.242</c:v>
                      </c:pt>
                      <c:pt idx="184">
                        <c:v>7.242</c:v>
                      </c:pt>
                      <c:pt idx="185">
                        <c:v>7.242</c:v>
                      </c:pt>
                      <c:pt idx="186">
                        <c:v>7.2169999999999996</c:v>
                      </c:pt>
                      <c:pt idx="187">
                        <c:v>7.2169999999999996</c:v>
                      </c:pt>
                      <c:pt idx="188">
                        <c:v>7.1920000000000002</c:v>
                      </c:pt>
                      <c:pt idx="189">
                        <c:v>7.1920000000000002</c:v>
                      </c:pt>
                      <c:pt idx="190">
                        <c:v>7.1920000000000002</c:v>
                      </c:pt>
                      <c:pt idx="191">
                        <c:v>7.1920000000000002</c:v>
                      </c:pt>
                      <c:pt idx="192">
                        <c:v>7.1920000000000002</c:v>
                      </c:pt>
                      <c:pt idx="193">
                        <c:v>7.1669999999999998</c:v>
                      </c:pt>
                      <c:pt idx="194">
                        <c:v>7.1669999999999998</c:v>
                      </c:pt>
                      <c:pt idx="195">
                        <c:v>7.1669999999999998</c:v>
                      </c:pt>
                      <c:pt idx="196">
                        <c:v>7.1669999999999998</c:v>
                      </c:pt>
                      <c:pt idx="197">
                        <c:v>7.1669999999999998</c:v>
                      </c:pt>
                      <c:pt idx="198">
                        <c:v>7.1669999999999998</c:v>
                      </c:pt>
                      <c:pt idx="199">
                        <c:v>7.1420000000000003</c:v>
                      </c:pt>
                      <c:pt idx="200">
                        <c:v>7.1420000000000003</c:v>
                      </c:pt>
                      <c:pt idx="201">
                        <c:v>7.1420000000000003</c:v>
                      </c:pt>
                      <c:pt idx="202">
                        <c:v>7.1420000000000003</c:v>
                      </c:pt>
                      <c:pt idx="203">
                        <c:v>7.1159999999999997</c:v>
                      </c:pt>
                      <c:pt idx="204">
                        <c:v>7.1159999999999997</c:v>
                      </c:pt>
                      <c:pt idx="205">
                        <c:v>7.0910000000000002</c:v>
                      </c:pt>
                      <c:pt idx="206">
                        <c:v>7.1159999999999997</c:v>
                      </c:pt>
                      <c:pt idx="207">
                        <c:v>7.0910000000000002</c:v>
                      </c:pt>
                      <c:pt idx="208">
                        <c:v>7.0910000000000002</c:v>
                      </c:pt>
                      <c:pt idx="209">
                        <c:v>7.0659999999999998</c:v>
                      </c:pt>
                      <c:pt idx="210">
                        <c:v>7.0910000000000002</c:v>
                      </c:pt>
                      <c:pt idx="211">
                        <c:v>7.0659999999999998</c:v>
                      </c:pt>
                      <c:pt idx="212">
                        <c:v>7.0659999999999998</c:v>
                      </c:pt>
                      <c:pt idx="213">
                        <c:v>7.0410000000000004</c:v>
                      </c:pt>
                      <c:pt idx="214">
                        <c:v>7.0410000000000004</c:v>
                      </c:pt>
                      <c:pt idx="215">
                        <c:v>7.0410000000000004</c:v>
                      </c:pt>
                      <c:pt idx="216">
                        <c:v>6.99</c:v>
                      </c:pt>
                      <c:pt idx="217">
                        <c:v>6.99</c:v>
                      </c:pt>
                      <c:pt idx="218">
                        <c:v>6.99</c:v>
                      </c:pt>
                      <c:pt idx="219">
                        <c:v>6.99</c:v>
                      </c:pt>
                      <c:pt idx="220">
                        <c:v>6.99</c:v>
                      </c:pt>
                      <c:pt idx="221">
                        <c:v>6.9649999999999999</c:v>
                      </c:pt>
                      <c:pt idx="222">
                        <c:v>6.94</c:v>
                      </c:pt>
                      <c:pt idx="223">
                        <c:v>6.94</c:v>
                      </c:pt>
                      <c:pt idx="224">
                        <c:v>6.94</c:v>
                      </c:pt>
                      <c:pt idx="225">
                        <c:v>6.94</c:v>
                      </c:pt>
                      <c:pt idx="226">
                        <c:v>6.9139999999999997</c:v>
                      </c:pt>
                      <c:pt idx="227">
                        <c:v>6.9139999999999997</c:v>
                      </c:pt>
                      <c:pt idx="228">
                        <c:v>6.8890000000000002</c:v>
                      </c:pt>
                      <c:pt idx="229">
                        <c:v>6.94</c:v>
                      </c:pt>
                      <c:pt idx="230">
                        <c:v>6.9139999999999997</c:v>
                      </c:pt>
                      <c:pt idx="231">
                        <c:v>6.94</c:v>
                      </c:pt>
                      <c:pt idx="232">
                        <c:v>6.9139999999999997</c:v>
                      </c:pt>
                      <c:pt idx="233">
                        <c:v>6.9139999999999997</c:v>
                      </c:pt>
                      <c:pt idx="234">
                        <c:v>6.8890000000000002</c:v>
                      </c:pt>
                      <c:pt idx="235">
                        <c:v>6.8890000000000002</c:v>
                      </c:pt>
                      <c:pt idx="236">
                        <c:v>6.8890000000000002</c:v>
                      </c:pt>
                      <c:pt idx="237">
                        <c:v>6.8639999999999999</c:v>
                      </c:pt>
                      <c:pt idx="238">
                        <c:v>6.8639999999999999</c:v>
                      </c:pt>
                      <c:pt idx="239">
                        <c:v>6.8390000000000004</c:v>
                      </c:pt>
                      <c:pt idx="240">
                        <c:v>6.8390000000000004</c:v>
                      </c:pt>
                      <c:pt idx="241">
                        <c:v>6.8390000000000004</c:v>
                      </c:pt>
                      <c:pt idx="242">
                        <c:v>6.8390000000000004</c:v>
                      </c:pt>
                      <c:pt idx="243">
                        <c:v>6.8390000000000004</c:v>
                      </c:pt>
                      <c:pt idx="244">
                        <c:v>6.8390000000000004</c:v>
                      </c:pt>
                      <c:pt idx="245">
                        <c:v>6.8129999999999997</c:v>
                      </c:pt>
                      <c:pt idx="246">
                        <c:v>6.8390000000000004</c:v>
                      </c:pt>
                      <c:pt idx="247">
                        <c:v>6.8129999999999997</c:v>
                      </c:pt>
                      <c:pt idx="248">
                        <c:v>6.8390000000000004</c:v>
                      </c:pt>
                      <c:pt idx="249">
                        <c:v>6.8129999999999997</c:v>
                      </c:pt>
                      <c:pt idx="250">
                        <c:v>6.8129999999999997</c:v>
                      </c:pt>
                      <c:pt idx="251">
                        <c:v>6.7880000000000003</c:v>
                      </c:pt>
                      <c:pt idx="252">
                        <c:v>6.7880000000000003</c:v>
                      </c:pt>
                      <c:pt idx="253">
                        <c:v>6.7880000000000003</c:v>
                      </c:pt>
                      <c:pt idx="254">
                        <c:v>6.7880000000000003</c:v>
                      </c:pt>
                      <c:pt idx="255">
                        <c:v>6.7880000000000003</c:v>
                      </c:pt>
                      <c:pt idx="256">
                        <c:v>6.7880000000000003</c:v>
                      </c:pt>
                      <c:pt idx="257">
                        <c:v>6.7880000000000003</c:v>
                      </c:pt>
                      <c:pt idx="258">
                        <c:v>6.7880000000000003</c:v>
                      </c:pt>
                      <c:pt idx="259">
                        <c:v>6.7880000000000003</c:v>
                      </c:pt>
                      <c:pt idx="260">
                        <c:v>6.7880000000000003</c:v>
                      </c:pt>
                      <c:pt idx="261">
                        <c:v>6.7880000000000003</c:v>
                      </c:pt>
                      <c:pt idx="262">
                        <c:v>6.7880000000000003</c:v>
                      </c:pt>
                      <c:pt idx="263">
                        <c:v>6.7880000000000003</c:v>
                      </c:pt>
                      <c:pt idx="264">
                        <c:v>6.7880000000000003</c:v>
                      </c:pt>
                      <c:pt idx="265">
                        <c:v>6.7880000000000003</c:v>
                      </c:pt>
                      <c:pt idx="266">
                        <c:v>6.7880000000000003</c:v>
                      </c:pt>
                      <c:pt idx="267">
                        <c:v>6.7880000000000003</c:v>
                      </c:pt>
                      <c:pt idx="268">
                        <c:v>6.7880000000000003</c:v>
                      </c:pt>
                      <c:pt idx="269">
                        <c:v>6.8129999999999997</c:v>
                      </c:pt>
                      <c:pt idx="270">
                        <c:v>6.8390000000000004</c:v>
                      </c:pt>
                      <c:pt idx="271">
                        <c:v>6.8390000000000004</c:v>
                      </c:pt>
                      <c:pt idx="272">
                        <c:v>6.8639999999999999</c:v>
                      </c:pt>
                      <c:pt idx="273">
                        <c:v>6.9139999999999997</c:v>
                      </c:pt>
                      <c:pt idx="274">
                        <c:v>6.9649999999999999</c:v>
                      </c:pt>
                      <c:pt idx="275">
                        <c:v>7.0149999999999997</c:v>
                      </c:pt>
                      <c:pt idx="276">
                        <c:v>6.99</c:v>
                      </c:pt>
                      <c:pt idx="277">
                        <c:v>7.0410000000000004</c:v>
                      </c:pt>
                      <c:pt idx="278">
                        <c:v>7.0659999999999998</c:v>
                      </c:pt>
                      <c:pt idx="279">
                        <c:v>7.0910000000000002</c:v>
                      </c:pt>
                      <c:pt idx="280">
                        <c:v>7.1159999999999997</c:v>
                      </c:pt>
                      <c:pt idx="281">
                        <c:v>7.1420000000000003</c:v>
                      </c:pt>
                      <c:pt idx="282">
                        <c:v>7.1420000000000003</c:v>
                      </c:pt>
                      <c:pt idx="283">
                        <c:v>7.1420000000000003</c:v>
                      </c:pt>
                      <c:pt idx="284">
                        <c:v>7.1669999999999998</c:v>
                      </c:pt>
                      <c:pt idx="285">
                        <c:v>7.1920000000000002</c:v>
                      </c:pt>
                      <c:pt idx="286">
                        <c:v>7.1920000000000002</c:v>
                      </c:pt>
                      <c:pt idx="287">
                        <c:v>7.1920000000000002</c:v>
                      </c:pt>
                      <c:pt idx="288">
                        <c:v>7.1920000000000002</c:v>
                      </c:pt>
                      <c:pt idx="289">
                        <c:v>7.2169999999999996</c:v>
                      </c:pt>
                      <c:pt idx="290">
                        <c:v>7.242</c:v>
                      </c:pt>
                      <c:pt idx="291">
                        <c:v>7.242</c:v>
                      </c:pt>
                      <c:pt idx="292">
                        <c:v>7.242</c:v>
                      </c:pt>
                      <c:pt idx="293">
                        <c:v>7.242</c:v>
                      </c:pt>
                      <c:pt idx="294">
                        <c:v>7.242</c:v>
                      </c:pt>
                      <c:pt idx="295">
                        <c:v>7.242</c:v>
                      </c:pt>
                      <c:pt idx="296">
                        <c:v>7.2679999999999998</c:v>
                      </c:pt>
                      <c:pt idx="297">
                        <c:v>7.242</c:v>
                      </c:pt>
                      <c:pt idx="298">
                        <c:v>7.242</c:v>
                      </c:pt>
                      <c:pt idx="299">
                        <c:v>7.2169999999999996</c:v>
                      </c:pt>
                      <c:pt idx="300">
                        <c:v>7.2169999999999996</c:v>
                      </c:pt>
                      <c:pt idx="301">
                        <c:v>7.2169999999999996</c:v>
                      </c:pt>
                      <c:pt idx="302">
                        <c:v>7.242</c:v>
                      </c:pt>
                      <c:pt idx="303">
                        <c:v>7.242</c:v>
                      </c:pt>
                      <c:pt idx="304">
                        <c:v>7.242</c:v>
                      </c:pt>
                      <c:pt idx="305">
                        <c:v>7.2169999999999996</c:v>
                      </c:pt>
                      <c:pt idx="306">
                        <c:v>7.242</c:v>
                      </c:pt>
                      <c:pt idx="307">
                        <c:v>7.2169999999999996</c:v>
                      </c:pt>
                      <c:pt idx="308">
                        <c:v>7.2169999999999996</c:v>
                      </c:pt>
                      <c:pt idx="309">
                        <c:v>7.1920000000000002</c:v>
                      </c:pt>
                      <c:pt idx="310">
                        <c:v>7.1920000000000002</c:v>
                      </c:pt>
                      <c:pt idx="311">
                        <c:v>7.1920000000000002</c:v>
                      </c:pt>
                      <c:pt idx="312">
                        <c:v>7.1920000000000002</c:v>
                      </c:pt>
                      <c:pt idx="313">
                        <c:v>7.1920000000000002</c:v>
                      </c:pt>
                      <c:pt idx="314">
                        <c:v>7.1920000000000002</c:v>
                      </c:pt>
                      <c:pt idx="315">
                        <c:v>7.1920000000000002</c:v>
                      </c:pt>
                      <c:pt idx="316">
                        <c:v>7.2169999999999996</c:v>
                      </c:pt>
                      <c:pt idx="317">
                        <c:v>7.2169999999999996</c:v>
                      </c:pt>
                      <c:pt idx="318">
                        <c:v>7.242</c:v>
                      </c:pt>
                      <c:pt idx="319">
                        <c:v>7.242</c:v>
                      </c:pt>
                      <c:pt idx="320">
                        <c:v>7.242</c:v>
                      </c:pt>
                      <c:pt idx="321">
                        <c:v>7.242</c:v>
                      </c:pt>
                      <c:pt idx="322">
                        <c:v>7.2679999999999998</c:v>
                      </c:pt>
                      <c:pt idx="323">
                        <c:v>7.2679999999999998</c:v>
                      </c:pt>
                      <c:pt idx="324">
                        <c:v>7.2930000000000001</c:v>
                      </c:pt>
                      <c:pt idx="325">
                        <c:v>7.2930000000000001</c:v>
                      </c:pt>
                      <c:pt idx="326">
                        <c:v>7.3179999999999996</c:v>
                      </c:pt>
                      <c:pt idx="327">
                        <c:v>7.3179999999999996</c:v>
                      </c:pt>
                      <c:pt idx="328">
                        <c:v>7.3179999999999996</c:v>
                      </c:pt>
                      <c:pt idx="329">
                        <c:v>7.343</c:v>
                      </c:pt>
                      <c:pt idx="330">
                        <c:v>7.343</c:v>
                      </c:pt>
                      <c:pt idx="331">
                        <c:v>7.343</c:v>
                      </c:pt>
                      <c:pt idx="332">
                        <c:v>7.3680000000000003</c:v>
                      </c:pt>
                      <c:pt idx="333">
                        <c:v>7.3680000000000003</c:v>
                      </c:pt>
                      <c:pt idx="334">
                        <c:v>7.3929999999999998</c:v>
                      </c:pt>
                      <c:pt idx="335">
                        <c:v>7.3929999999999998</c:v>
                      </c:pt>
                      <c:pt idx="336">
                        <c:v>7.3929999999999998</c:v>
                      </c:pt>
                      <c:pt idx="337">
                        <c:v>7.3929999999999998</c:v>
                      </c:pt>
                      <c:pt idx="338">
                        <c:v>7.3929999999999998</c:v>
                      </c:pt>
                      <c:pt idx="339">
                        <c:v>7.3929999999999998</c:v>
                      </c:pt>
                      <c:pt idx="340">
                        <c:v>7.4189999999999996</c:v>
                      </c:pt>
                      <c:pt idx="341">
                        <c:v>7.3929999999999998</c:v>
                      </c:pt>
                      <c:pt idx="342">
                        <c:v>7.4189999999999996</c:v>
                      </c:pt>
                      <c:pt idx="343">
                        <c:v>7.444</c:v>
                      </c:pt>
                      <c:pt idx="344">
                        <c:v>7.444</c:v>
                      </c:pt>
                      <c:pt idx="345">
                        <c:v>7.444</c:v>
                      </c:pt>
                      <c:pt idx="346">
                        <c:v>7.4189999999999996</c:v>
                      </c:pt>
                      <c:pt idx="347">
                        <c:v>7.444</c:v>
                      </c:pt>
                      <c:pt idx="348">
                        <c:v>7.444</c:v>
                      </c:pt>
                      <c:pt idx="349">
                        <c:v>7.444</c:v>
                      </c:pt>
                      <c:pt idx="350">
                        <c:v>7.444</c:v>
                      </c:pt>
                      <c:pt idx="351">
                        <c:v>7.444</c:v>
                      </c:pt>
                      <c:pt idx="352">
                        <c:v>7.4690000000000003</c:v>
                      </c:pt>
                      <c:pt idx="353">
                        <c:v>7.4690000000000003</c:v>
                      </c:pt>
                      <c:pt idx="354">
                        <c:v>7.4690000000000003</c:v>
                      </c:pt>
                      <c:pt idx="355">
                        <c:v>7.4939999999999998</c:v>
                      </c:pt>
                      <c:pt idx="356">
                        <c:v>7.4939999999999998</c:v>
                      </c:pt>
                      <c:pt idx="357">
                        <c:v>7.4939999999999998</c:v>
                      </c:pt>
                      <c:pt idx="358">
                        <c:v>7.4939999999999998</c:v>
                      </c:pt>
                      <c:pt idx="359">
                        <c:v>7.4939999999999998</c:v>
                      </c:pt>
                      <c:pt idx="360">
                        <c:v>7.4939999999999998</c:v>
                      </c:pt>
                      <c:pt idx="361">
                        <c:v>7.4939999999999998</c:v>
                      </c:pt>
                      <c:pt idx="362">
                        <c:v>7.4939999999999998</c:v>
                      </c:pt>
                      <c:pt idx="363">
                        <c:v>7.4939999999999998</c:v>
                      </c:pt>
                      <c:pt idx="364">
                        <c:v>7.4939999999999998</c:v>
                      </c:pt>
                      <c:pt idx="365">
                        <c:v>7.5190000000000001</c:v>
                      </c:pt>
                      <c:pt idx="366">
                        <c:v>7.5190000000000001</c:v>
                      </c:pt>
                      <c:pt idx="367">
                        <c:v>7.5190000000000001</c:v>
                      </c:pt>
                      <c:pt idx="368">
                        <c:v>7.5190000000000001</c:v>
                      </c:pt>
                      <c:pt idx="369">
                        <c:v>7.5190000000000001</c:v>
                      </c:pt>
                      <c:pt idx="370">
                        <c:v>7.5190000000000001</c:v>
                      </c:pt>
                      <c:pt idx="371">
                        <c:v>7.4939999999999998</c:v>
                      </c:pt>
                      <c:pt idx="372">
                        <c:v>7.5190000000000001</c:v>
                      </c:pt>
                      <c:pt idx="373">
                        <c:v>7.4939999999999998</c:v>
                      </c:pt>
                      <c:pt idx="374">
                        <c:v>7.4939999999999998</c:v>
                      </c:pt>
                      <c:pt idx="375">
                        <c:v>7.5190000000000001</c:v>
                      </c:pt>
                      <c:pt idx="376">
                        <c:v>7.5190000000000001</c:v>
                      </c:pt>
                      <c:pt idx="377">
                        <c:v>7.4939999999999998</c:v>
                      </c:pt>
                      <c:pt idx="378">
                        <c:v>7.5190000000000001</c:v>
                      </c:pt>
                      <c:pt idx="379">
                        <c:v>7.4939999999999998</c:v>
                      </c:pt>
                      <c:pt idx="380">
                        <c:v>7.4939999999999998</c:v>
                      </c:pt>
                      <c:pt idx="381">
                        <c:v>7.4939999999999998</c:v>
                      </c:pt>
                      <c:pt idx="382">
                        <c:v>7.4939999999999998</c:v>
                      </c:pt>
                      <c:pt idx="383">
                        <c:v>7.4939999999999998</c:v>
                      </c:pt>
                      <c:pt idx="384">
                        <c:v>7.4939999999999998</c:v>
                      </c:pt>
                      <c:pt idx="385">
                        <c:v>7.4939999999999998</c:v>
                      </c:pt>
                      <c:pt idx="386">
                        <c:v>7.4939999999999998</c:v>
                      </c:pt>
                      <c:pt idx="387">
                        <c:v>7.4939999999999998</c:v>
                      </c:pt>
                      <c:pt idx="388">
                        <c:v>7.4939999999999998</c:v>
                      </c:pt>
                      <c:pt idx="389">
                        <c:v>7.4939999999999998</c:v>
                      </c:pt>
                      <c:pt idx="390">
                        <c:v>7.4939999999999998</c:v>
                      </c:pt>
                      <c:pt idx="391">
                        <c:v>7.4939999999999998</c:v>
                      </c:pt>
                      <c:pt idx="392">
                        <c:v>7.4939999999999998</c:v>
                      </c:pt>
                      <c:pt idx="393">
                        <c:v>7.4939999999999998</c:v>
                      </c:pt>
                      <c:pt idx="394">
                        <c:v>7.4939999999999998</c:v>
                      </c:pt>
                      <c:pt idx="395">
                        <c:v>7.4939999999999998</c:v>
                      </c:pt>
                      <c:pt idx="396">
                        <c:v>7.4939999999999998</c:v>
                      </c:pt>
                      <c:pt idx="397">
                        <c:v>7.4939999999999998</c:v>
                      </c:pt>
                      <c:pt idx="398">
                        <c:v>7.4939999999999998</c:v>
                      </c:pt>
                      <c:pt idx="399">
                        <c:v>7.4939999999999998</c:v>
                      </c:pt>
                      <c:pt idx="400">
                        <c:v>7.4939999999999998</c:v>
                      </c:pt>
                      <c:pt idx="401">
                        <c:v>7.4939999999999998</c:v>
                      </c:pt>
                      <c:pt idx="402">
                        <c:v>7.4939999999999998</c:v>
                      </c:pt>
                      <c:pt idx="403">
                        <c:v>7.4939999999999998</c:v>
                      </c:pt>
                      <c:pt idx="404">
                        <c:v>7.4939999999999998</c:v>
                      </c:pt>
                      <c:pt idx="405">
                        <c:v>7.4939999999999998</c:v>
                      </c:pt>
                      <c:pt idx="406">
                        <c:v>7.4939999999999998</c:v>
                      </c:pt>
                      <c:pt idx="407">
                        <c:v>7.4939999999999998</c:v>
                      </c:pt>
                      <c:pt idx="408">
                        <c:v>7.4939999999999998</c:v>
                      </c:pt>
                      <c:pt idx="409">
                        <c:v>7.4939999999999998</c:v>
                      </c:pt>
                      <c:pt idx="410">
                        <c:v>7.4939999999999998</c:v>
                      </c:pt>
                      <c:pt idx="411">
                        <c:v>7.4939999999999998</c:v>
                      </c:pt>
                      <c:pt idx="412">
                        <c:v>7.4690000000000003</c:v>
                      </c:pt>
                      <c:pt idx="413">
                        <c:v>7.4690000000000003</c:v>
                      </c:pt>
                      <c:pt idx="414">
                        <c:v>7.4690000000000003</c:v>
                      </c:pt>
                      <c:pt idx="415">
                        <c:v>7.4690000000000003</c:v>
                      </c:pt>
                      <c:pt idx="416">
                        <c:v>7.4690000000000003</c:v>
                      </c:pt>
                      <c:pt idx="417">
                        <c:v>7.4690000000000003</c:v>
                      </c:pt>
                      <c:pt idx="418">
                        <c:v>7.4690000000000003</c:v>
                      </c:pt>
                      <c:pt idx="419">
                        <c:v>7.4690000000000003</c:v>
                      </c:pt>
                      <c:pt idx="420">
                        <c:v>7.444</c:v>
                      </c:pt>
                      <c:pt idx="421">
                        <c:v>7.444</c:v>
                      </c:pt>
                      <c:pt idx="422">
                        <c:v>7.444</c:v>
                      </c:pt>
                      <c:pt idx="423">
                        <c:v>7.444</c:v>
                      </c:pt>
                      <c:pt idx="424">
                        <c:v>7.444</c:v>
                      </c:pt>
                      <c:pt idx="425">
                        <c:v>7.444</c:v>
                      </c:pt>
                      <c:pt idx="426">
                        <c:v>7.444</c:v>
                      </c:pt>
                      <c:pt idx="427">
                        <c:v>7.444</c:v>
                      </c:pt>
                      <c:pt idx="428">
                        <c:v>7.444</c:v>
                      </c:pt>
                      <c:pt idx="429">
                        <c:v>7.444</c:v>
                      </c:pt>
                      <c:pt idx="430">
                        <c:v>7.4189999999999996</c:v>
                      </c:pt>
                      <c:pt idx="431">
                        <c:v>7.4189999999999996</c:v>
                      </c:pt>
                      <c:pt idx="432">
                        <c:v>7.4189999999999996</c:v>
                      </c:pt>
                      <c:pt idx="433">
                        <c:v>7.4189999999999996</c:v>
                      </c:pt>
                      <c:pt idx="434">
                        <c:v>7.4189999999999996</c:v>
                      </c:pt>
                      <c:pt idx="435">
                        <c:v>7.4189999999999996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7.3680000000000003</c:v>
                      </c:pt>
                      <c:pt idx="445">
                        <c:v>7.3680000000000003</c:v>
                      </c:pt>
                      <c:pt idx="446">
                        <c:v>7.3680000000000003</c:v>
                      </c:pt>
                      <c:pt idx="447">
                        <c:v>7.3680000000000003</c:v>
                      </c:pt>
                      <c:pt idx="448">
                        <c:v>7.3680000000000003</c:v>
                      </c:pt>
                      <c:pt idx="449">
                        <c:v>7.3680000000000003</c:v>
                      </c:pt>
                      <c:pt idx="450">
                        <c:v>7.3680000000000003</c:v>
                      </c:pt>
                      <c:pt idx="451">
                        <c:v>7.343</c:v>
                      </c:pt>
                      <c:pt idx="452">
                        <c:v>7.343</c:v>
                      </c:pt>
                      <c:pt idx="453">
                        <c:v>7.343</c:v>
                      </c:pt>
                      <c:pt idx="454">
                        <c:v>7.343</c:v>
                      </c:pt>
                      <c:pt idx="455">
                        <c:v>7.343</c:v>
                      </c:pt>
                      <c:pt idx="456">
                        <c:v>7.343</c:v>
                      </c:pt>
                      <c:pt idx="457">
                        <c:v>7.343</c:v>
                      </c:pt>
                      <c:pt idx="458">
                        <c:v>7.343</c:v>
                      </c:pt>
                      <c:pt idx="459">
                        <c:v>7.343</c:v>
                      </c:pt>
                      <c:pt idx="460">
                        <c:v>7.343</c:v>
                      </c:pt>
                      <c:pt idx="461">
                        <c:v>7.343</c:v>
                      </c:pt>
                      <c:pt idx="462">
                        <c:v>7.343</c:v>
                      </c:pt>
                      <c:pt idx="463">
                        <c:v>7.3179999999999996</c:v>
                      </c:pt>
                      <c:pt idx="464">
                        <c:v>7.3179999999999996</c:v>
                      </c:pt>
                      <c:pt idx="465">
                        <c:v>7.3179999999999996</c:v>
                      </c:pt>
                      <c:pt idx="466">
                        <c:v>7.3179999999999996</c:v>
                      </c:pt>
                      <c:pt idx="467">
                        <c:v>7.3179999999999996</c:v>
                      </c:pt>
                      <c:pt idx="468">
                        <c:v>7.3179999999999996</c:v>
                      </c:pt>
                      <c:pt idx="469">
                        <c:v>7.3179999999999996</c:v>
                      </c:pt>
                      <c:pt idx="470">
                        <c:v>7.3179999999999996</c:v>
                      </c:pt>
                      <c:pt idx="471">
                        <c:v>7.3179999999999996</c:v>
                      </c:pt>
                      <c:pt idx="472">
                        <c:v>7.3179999999999996</c:v>
                      </c:pt>
                      <c:pt idx="473">
                        <c:v>7.3179999999999996</c:v>
                      </c:pt>
                      <c:pt idx="474">
                        <c:v>7.3179999999999996</c:v>
                      </c:pt>
                      <c:pt idx="475">
                        <c:v>7.3179999999999996</c:v>
                      </c:pt>
                      <c:pt idx="476">
                        <c:v>7.3179999999999996</c:v>
                      </c:pt>
                      <c:pt idx="477">
                        <c:v>7.3179999999999996</c:v>
                      </c:pt>
                      <c:pt idx="478">
                        <c:v>7.2930000000000001</c:v>
                      </c:pt>
                      <c:pt idx="479">
                        <c:v>7.2930000000000001</c:v>
                      </c:pt>
                      <c:pt idx="480">
                        <c:v>7.2930000000000001</c:v>
                      </c:pt>
                      <c:pt idx="481">
                        <c:v>7.2930000000000001</c:v>
                      </c:pt>
                      <c:pt idx="482">
                        <c:v>7.2930000000000001</c:v>
                      </c:pt>
                      <c:pt idx="483">
                        <c:v>7.2930000000000001</c:v>
                      </c:pt>
                      <c:pt idx="484">
                        <c:v>7.2930000000000001</c:v>
                      </c:pt>
                      <c:pt idx="485">
                        <c:v>7.2930000000000001</c:v>
                      </c:pt>
                      <c:pt idx="486">
                        <c:v>7.2930000000000001</c:v>
                      </c:pt>
                      <c:pt idx="487">
                        <c:v>7.2930000000000001</c:v>
                      </c:pt>
                      <c:pt idx="488">
                        <c:v>7.2930000000000001</c:v>
                      </c:pt>
                      <c:pt idx="489">
                        <c:v>7.2930000000000001</c:v>
                      </c:pt>
                      <c:pt idx="490">
                        <c:v>7.2930000000000001</c:v>
                      </c:pt>
                      <c:pt idx="491">
                        <c:v>7.2930000000000001</c:v>
                      </c:pt>
                      <c:pt idx="492">
                        <c:v>7.2930000000000001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7.2930000000000001</c:v>
                      </c:pt>
                      <c:pt idx="502">
                        <c:v>7.2930000000000001</c:v>
                      </c:pt>
                      <c:pt idx="503">
                        <c:v>7.2679999999999998</c:v>
                      </c:pt>
                      <c:pt idx="504">
                        <c:v>7.2930000000000001</c:v>
                      </c:pt>
                      <c:pt idx="505">
                        <c:v>7.2679999999999998</c:v>
                      </c:pt>
                      <c:pt idx="506">
                        <c:v>7.2930000000000001</c:v>
                      </c:pt>
                      <c:pt idx="507">
                        <c:v>7.2930000000000001</c:v>
                      </c:pt>
                      <c:pt idx="508">
                        <c:v>7.2930000000000001</c:v>
                      </c:pt>
                      <c:pt idx="509">
                        <c:v>7.2930000000000001</c:v>
                      </c:pt>
                      <c:pt idx="510">
                        <c:v>7.2930000000000001</c:v>
                      </c:pt>
                      <c:pt idx="511">
                        <c:v>7.2679999999999998</c:v>
                      </c:pt>
                      <c:pt idx="512">
                        <c:v>7.2930000000000001</c:v>
                      </c:pt>
                      <c:pt idx="513">
                        <c:v>7.2930000000000001</c:v>
                      </c:pt>
                      <c:pt idx="514">
                        <c:v>7.2930000000000001</c:v>
                      </c:pt>
                      <c:pt idx="515">
                        <c:v>7.2679999999999998</c:v>
                      </c:pt>
                      <c:pt idx="516">
                        <c:v>7.2679999999999998</c:v>
                      </c:pt>
                      <c:pt idx="517">
                        <c:v>7.2679999999999998</c:v>
                      </c:pt>
                      <c:pt idx="518">
                        <c:v>7.242</c:v>
                      </c:pt>
                      <c:pt idx="519">
                        <c:v>7.2679999999999998</c:v>
                      </c:pt>
                      <c:pt idx="520">
                        <c:v>7.2930000000000001</c:v>
                      </c:pt>
                      <c:pt idx="521">
                        <c:v>7.2930000000000001</c:v>
                      </c:pt>
                      <c:pt idx="522">
                        <c:v>7.2930000000000001</c:v>
                      </c:pt>
                      <c:pt idx="523">
                        <c:v>7.2930000000000001</c:v>
                      </c:pt>
                      <c:pt idx="524">
                        <c:v>7.3179999999999996</c:v>
                      </c:pt>
                      <c:pt idx="525">
                        <c:v>7.3179999999999996</c:v>
                      </c:pt>
                      <c:pt idx="526">
                        <c:v>7.3179999999999996</c:v>
                      </c:pt>
                      <c:pt idx="527">
                        <c:v>7.3179999999999996</c:v>
                      </c:pt>
                      <c:pt idx="528">
                        <c:v>7.343</c:v>
                      </c:pt>
                      <c:pt idx="529">
                        <c:v>7.343</c:v>
                      </c:pt>
                      <c:pt idx="530">
                        <c:v>7.343</c:v>
                      </c:pt>
                      <c:pt idx="531">
                        <c:v>7.3680000000000003</c:v>
                      </c:pt>
                      <c:pt idx="532">
                        <c:v>7.3929999999999998</c:v>
                      </c:pt>
                      <c:pt idx="533">
                        <c:v>7.3929999999999998</c:v>
                      </c:pt>
                      <c:pt idx="534">
                        <c:v>7.4189999999999996</c:v>
                      </c:pt>
                      <c:pt idx="535">
                        <c:v>7.444</c:v>
                      </c:pt>
                      <c:pt idx="536">
                        <c:v>7.444</c:v>
                      </c:pt>
                      <c:pt idx="537">
                        <c:v>7.444</c:v>
                      </c:pt>
                      <c:pt idx="538">
                        <c:v>7.4690000000000003</c:v>
                      </c:pt>
                      <c:pt idx="539">
                        <c:v>7.4690000000000003</c:v>
                      </c:pt>
                      <c:pt idx="540">
                        <c:v>7.4939999999999998</c:v>
                      </c:pt>
                      <c:pt idx="541">
                        <c:v>7.4939999999999998</c:v>
                      </c:pt>
                      <c:pt idx="542">
                        <c:v>7.5190000000000001</c:v>
                      </c:pt>
                      <c:pt idx="543">
                        <c:v>7.5190000000000001</c:v>
                      </c:pt>
                      <c:pt idx="544">
                        <c:v>7.5190000000000001</c:v>
                      </c:pt>
                      <c:pt idx="545">
                        <c:v>7.5439999999999996</c:v>
                      </c:pt>
                      <c:pt idx="546">
                        <c:v>7.5439999999999996</c:v>
                      </c:pt>
                      <c:pt idx="547">
                        <c:v>7.569</c:v>
                      </c:pt>
                      <c:pt idx="548">
                        <c:v>7.5940000000000003</c:v>
                      </c:pt>
                      <c:pt idx="549">
                        <c:v>7.5940000000000003</c:v>
                      </c:pt>
                      <c:pt idx="550">
                        <c:v>7.5940000000000003</c:v>
                      </c:pt>
                      <c:pt idx="551">
                        <c:v>7.6189999999999998</c:v>
                      </c:pt>
                      <c:pt idx="552">
                        <c:v>7.6189999999999998</c:v>
                      </c:pt>
                      <c:pt idx="553">
                        <c:v>7.6449999999999996</c:v>
                      </c:pt>
                      <c:pt idx="554">
                        <c:v>7.6449999999999996</c:v>
                      </c:pt>
                      <c:pt idx="555">
                        <c:v>7.6449999999999996</c:v>
                      </c:pt>
                      <c:pt idx="556">
                        <c:v>7.6449999999999996</c:v>
                      </c:pt>
                      <c:pt idx="557">
                        <c:v>7.67</c:v>
                      </c:pt>
                      <c:pt idx="558">
                        <c:v>7.67</c:v>
                      </c:pt>
                      <c:pt idx="559">
                        <c:v>7.6950000000000003</c:v>
                      </c:pt>
                      <c:pt idx="560">
                        <c:v>7.6950000000000003</c:v>
                      </c:pt>
                      <c:pt idx="561">
                        <c:v>7.6950000000000003</c:v>
                      </c:pt>
                      <c:pt idx="562">
                        <c:v>7.6950000000000003</c:v>
                      </c:pt>
                      <c:pt idx="563">
                        <c:v>7.72</c:v>
                      </c:pt>
                      <c:pt idx="564">
                        <c:v>7.72</c:v>
                      </c:pt>
                      <c:pt idx="565">
                        <c:v>7.7450000000000001</c:v>
                      </c:pt>
                      <c:pt idx="566">
                        <c:v>7.7450000000000001</c:v>
                      </c:pt>
                      <c:pt idx="567">
                        <c:v>7.77</c:v>
                      </c:pt>
                      <c:pt idx="568">
                        <c:v>7.7949999999999999</c:v>
                      </c:pt>
                      <c:pt idx="569">
                        <c:v>7.82</c:v>
                      </c:pt>
                      <c:pt idx="570">
                        <c:v>7.8449999999999998</c:v>
                      </c:pt>
                      <c:pt idx="571">
                        <c:v>7.8449999999999998</c:v>
                      </c:pt>
                      <c:pt idx="572">
                        <c:v>7.87</c:v>
                      </c:pt>
                      <c:pt idx="573">
                        <c:v>7.87</c:v>
                      </c:pt>
                      <c:pt idx="574">
                        <c:v>7.8949999999999996</c:v>
                      </c:pt>
                      <c:pt idx="575">
                        <c:v>7.92</c:v>
                      </c:pt>
                      <c:pt idx="576">
                        <c:v>7.92</c:v>
                      </c:pt>
                      <c:pt idx="577">
                        <c:v>7.9450000000000003</c:v>
                      </c:pt>
                      <c:pt idx="578">
                        <c:v>7.9450000000000003</c:v>
                      </c:pt>
                      <c:pt idx="579">
                        <c:v>7.97</c:v>
                      </c:pt>
                      <c:pt idx="580">
                        <c:v>7.97</c:v>
                      </c:pt>
                      <c:pt idx="581">
                        <c:v>7.9950000000000001</c:v>
                      </c:pt>
                      <c:pt idx="582">
                        <c:v>7.9950000000000001</c:v>
                      </c:pt>
                      <c:pt idx="583">
                        <c:v>8.02</c:v>
                      </c:pt>
                      <c:pt idx="584">
                        <c:v>8.0449999999999999</c:v>
                      </c:pt>
                      <c:pt idx="585">
                        <c:v>8.0449999999999999</c:v>
                      </c:pt>
                      <c:pt idx="586">
                        <c:v>8.0449999999999999</c:v>
                      </c:pt>
                      <c:pt idx="587">
                        <c:v>8.0449999999999999</c:v>
                      </c:pt>
                      <c:pt idx="588">
                        <c:v>8.07</c:v>
                      </c:pt>
                      <c:pt idx="589">
                        <c:v>8.07</c:v>
                      </c:pt>
                      <c:pt idx="590">
                        <c:v>8.07</c:v>
                      </c:pt>
                      <c:pt idx="591">
                        <c:v>8.07</c:v>
                      </c:pt>
                      <c:pt idx="592">
                        <c:v>8.07</c:v>
                      </c:pt>
                      <c:pt idx="593">
                        <c:v>8.07</c:v>
                      </c:pt>
                      <c:pt idx="594">
                        <c:v>8.07</c:v>
                      </c:pt>
                      <c:pt idx="595">
                        <c:v>8.0950000000000006</c:v>
                      </c:pt>
                      <c:pt idx="596">
                        <c:v>8.0950000000000006</c:v>
                      </c:pt>
                      <c:pt idx="597">
                        <c:v>8.0950000000000006</c:v>
                      </c:pt>
                      <c:pt idx="598">
                        <c:v>8.0950000000000006</c:v>
                      </c:pt>
                      <c:pt idx="599">
                        <c:v>8.0950000000000006</c:v>
                      </c:pt>
                      <c:pt idx="600">
                        <c:v>8.0950000000000006</c:v>
                      </c:pt>
                      <c:pt idx="601">
                        <c:v>8.1199999999999992</c:v>
                      </c:pt>
                      <c:pt idx="602">
                        <c:v>8.1199999999999992</c:v>
                      </c:pt>
                      <c:pt idx="603">
                        <c:v>8.1199999999999992</c:v>
                      </c:pt>
                      <c:pt idx="604">
                        <c:v>8.1199999999999992</c:v>
                      </c:pt>
                      <c:pt idx="605">
                        <c:v>8.1449999999999996</c:v>
                      </c:pt>
                      <c:pt idx="606">
                        <c:v>8.1449999999999996</c:v>
                      </c:pt>
                      <c:pt idx="607">
                        <c:v>8.1449999999999996</c:v>
                      </c:pt>
                      <c:pt idx="608">
                        <c:v>8.17</c:v>
                      </c:pt>
                      <c:pt idx="609">
                        <c:v>8.1950000000000003</c:v>
                      </c:pt>
                      <c:pt idx="610">
                        <c:v>8.1950000000000003</c:v>
                      </c:pt>
                      <c:pt idx="611">
                        <c:v>8.2200000000000006</c:v>
                      </c:pt>
                      <c:pt idx="612">
                        <c:v>8.2449999999999992</c:v>
                      </c:pt>
                      <c:pt idx="613">
                        <c:v>8.2449999999999992</c:v>
                      </c:pt>
                      <c:pt idx="614">
                        <c:v>8.2449999999999992</c:v>
                      </c:pt>
                      <c:pt idx="615">
                        <c:v>8.27</c:v>
                      </c:pt>
                      <c:pt idx="616">
                        <c:v>8.2949999999999999</c:v>
                      </c:pt>
                      <c:pt idx="617">
                        <c:v>8.2949999999999999</c:v>
                      </c:pt>
                      <c:pt idx="618">
                        <c:v>8.2949999999999999</c:v>
                      </c:pt>
                      <c:pt idx="619">
                        <c:v>8.3190000000000008</c:v>
                      </c:pt>
                      <c:pt idx="620">
                        <c:v>8.3439999999999994</c:v>
                      </c:pt>
                      <c:pt idx="621">
                        <c:v>8.3439999999999994</c:v>
                      </c:pt>
                      <c:pt idx="622">
                        <c:v>8.3689999999999998</c:v>
                      </c:pt>
                      <c:pt idx="623">
                        <c:v>8.3689999999999998</c:v>
                      </c:pt>
                      <c:pt idx="624">
                        <c:v>8.3940000000000001</c:v>
                      </c:pt>
                      <c:pt idx="625">
                        <c:v>8.3940000000000001</c:v>
                      </c:pt>
                      <c:pt idx="626">
                        <c:v>8.3940000000000001</c:v>
                      </c:pt>
                      <c:pt idx="627">
                        <c:v>8.4190000000000005</c:v>
                      </c:pt>
                      <c:pt idx="628">
                        <c:v>8.4190000000000005</c:v>
                      </c:pt>
                      <c:pt idx="629">
                        <c:v>8.4190000000000005</c:v>
                      </c:pt>
                      <c:pt idx="630">
                        <c:v>8.4190000000000005</c:v>
                      </c:pt>
                      <c:pt idx="631">
                        <c:v>8.4440000000000008</c:v>
                      </c:pt>
                      <c:pt idx="632">
                        <c:v>8.4440000000000008</c:v>
                      </c:pt>
                      <c:pt idx="633">
                        <c:v>8.4440000000000008</c:v>
                      </c:pt>
                      <c:pt idx="634">
                        <c:v>8.4440000000000008</c:v>
                      </c:pt>
                      <c:pt idx="635">
                        <c:v>8.4440000000000008</c:v>
                      </c:pt>
                      <c:pt idx="636">
                        <c:v>8.4440000000000008</c:v>
                      </c:pt>
                      <c:pt idx="637">
                        <c:v>8.4440000000000008</c:v>
                      </c:pt>
                      <c:pt idx="638">
                        <c:v>8.4440000000000008</c:v>
                      </c:pt>
                      <c:pt idx="639">
                        <c:v>8.4440000000000008</c:v>
                      </c:pt>
                      <c:pt idx="640">
                        <c:v>8.4440000000000008</c:v>
                      </c:pt>
                      <c:pt idx="641">
                        <c:v>8.4440000000000008</c:v>
                      </c:pt>
                      <c:pt idx="642">
                        <c:v>8.4440000000000008</c:v>
                      </c:pt>
                      <c:pt idx="643">
                        <c:v>8.4440000000000008</c:v>
                      </c:pt>
                      <c:pt idx="644">
                        <c:v>8.4440000000000008</c:v>
                      </c:pt>
                      <c:pt idx="645">
                        <c:v>8.4689999999999994</c:v>
                      </c:pt>
                      <c:pt idx="646">
                        <c:v>8.4689999999999994</c:v>
                      </c:pt>
                      <c:pt idx="647">
                        <c:v>8.4939999999999998</c:v>
                      </c:pt>
                      <c:pt idx="648">
                        <c:v>8.4939999999999998</c:v>
                      </c:pt>
                      <c:pt idx="649">
                        <c:v>8.4939999999999998</c:v>
                      </c:pt>
                      <c:pt idx="650">
                        <c:v>8.5190000000000001</c:v>
                      </c:pt>
                      <c:pt idx="651">
                        <c:v>8.5429999999999993</c:v>
                      </c:pt>
                      <c:pt idx="652">
                        <c:v>8.5429999999999993</c:v>
                      </c:pt>
                      <c:pt idx="653">
                        <c:v>8.5429999999999993</c:v>
                      </c:pt>
                      <c:pt idx="654">
                        <c:v>8.5429999999999993</c:v>
                      </c:pt>
                      <c:pt idx="655">
                        <c:v>8.5429999999999993</c:v>
                      </c:pt>
                      <c:pt idx="656">
                        <c:v>8.5429999999999993</c:v>
                      </c:pt>
                      <c:pt idx="657">
                        <c:v>8.5429999999999993</c:v>
                      </c:pt>
                      <c:pt idx="658">
                        <c:v>8.5429999999999993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8.5679999999999996</c:v>
                      </c:pt>
                      <c:pt idx="662">
                        <c:v>8.5679999999999996</c:v>
                      </c:pt>
                      <c:pt idx="663">
                        <c:v>8.5679999999999996</c:v>
                      </c:pt>
                      <c:pt idx="664">
                        <c:v>8.5679999999999996</c:v>
                      </c:pt>
                      <c:pt idx="665">
                        <c:v>8.5679999999999996</c:v>
                      </c:pt>
                      <c:pt idx="666">
                        <c:v>8.5679999999999996</c:v>
                      </c:pt>
                      <c:pt idx="667">
                        <c:v>8.5679999999999996</c:v>
                      </c:pt>
                      <c:pt idx="668">
                        <c:v>8.5679999999999996</c:v>
                      </c:pt>
                      <c:pt idx="669">
                        <c:v>8.5429999999999993</c:v>
                      </c:pt>
                      <c:pt idx="670">
                        <c:v>8.5429999999999993</c:v>
                      </c:pt>
                      <c:pt idx="671">
                        <c:v>8.5429999999999993</c:v>
                      </c:pt>
                      <c:pt idx="672">
                        <c:v>8.5429999999999993</c:v>
                      </c:pt>
                      <c:pt idx="673">
                        <c:v>8.5429999999999993</c:v>
                      </c:pt>
                      <c:pt idx="674">
                        <c:v>8.5429999999999993</c:v>
                      </c:pt>
                      <c:pt idx="675">
                        <c:v>8.5429999999999993</c:v>
                      </c:pt>
                      <c:pt idx="676">
                        <c:v>8.5429999999999993</c:v>
                      </c:pt>
                      <c:pt idx="677">
                        <c:v>8.5429999999999993</c:v>
                      </c:pt>
                      <c:pt idx="678">
                        <c:v>8.5190000000000001</c:v>
                      </c:pt>
                      <c:pt idx="679">
                        <c:v>8.5190000000000001</c:v>
                      </c:pt>
                      <c:pt idx="680">
                        <c:v>8.5190000000000001</c:v>
                      </c:pt>
                      <c:pt idx="681">
                        <c:v>8.4939999999999998</c:v>
                      </c:pt>
                      <c:pt idx="682">
                        <c:v>8.4939999999999998</c:v>
                      </c:pt>
                      <c:pt idx="683">
                        <c:v>8.4939999999999998</c:v>
                      </c:pt>
                      <c:pt idx="684">
                        <c:v>8.4939999999999998</c:v>
                      </c:pt>
                      <c:pt idx="685">
                        <c:v>8.4939999999999998</c:v>
                      </c:pt>
                      <c:pt idx="686">
                        <c:v>8.4689999999999994</c:v>
                      </c:pt>
                      <c:pt idx="687">
                        <c:v>8.4689999999999994</c:v>
                      </c:pt>
                      <c:pt idx="688">
                        <c:v>8.4689999999999994</c:v>
                      </c:pt>
                      <c:pt idx="689">
                        <c:v>8.4440000000000008</c:v>
                      </c:pt>
                      <c:pt idx="690">
                        <c:v>8.4440000000000008</c:v>
                      </c:pt>
                      <c:pt idx="691">
                        <c:v>8.4440000000000008</c:v>
                      </c:pt>
                      <c:pt idx="692">
                        <c:v>8.4440000000000008</c:v>
                      </c:pt>
                      <c:pt idx="693">
                        <c:v>8.4440000000000008</c:v>
                      </c:pt>
                      <c:pt idx="694">
                        <c:v>8.4190000000000005</c:v>
                      </c:pt>
                      <c:pt idx="695">
                        <c:v>8.4190000000000005</c:v>
                      </c:pt>
                      <c:pt idx="696">
                        <c:v>8.4190000000000005</c:v>
                      </c:pt>
                      <c:pt idx="697">
                        <c:v>8.3940000000000001</c:v>
                      </c:pt>
                      <c:pt idx="698">
                        <c:v>8.3940000000000001</c:v>
                      </c:pt>
                      <c:pt idx="699">
                        <c:v>8.3940000000000001</c:v>
                      </c:pt>
                      <c:pt idx="700">
                        <c:v>8.3940000000000001</c:v>
                      </c:pt>
                      <c:pt idx="701">
                        <c:v>8.3940000000000001</c:v>
                      </c:pt>
                      <c:pt idx="702">
                        <c:v>8.3689999999999998</c:v>
                      </c:pt>
                      <c:pt idx="703">
                        <c:v>8.3689999999999998</c:v>
                      </c:pt>
                      <c:pt idx="704">
                        <c:v>8.3689999999999998</c:v>
                      </c:pt>
                      <c:pt idx="705">
                        <c:v>8.3439999999999994</c:v>
                      </c:pt>
                      <c:pt idx="706">
                        <c:v>8.3439999999999994</c:v>
                      </c:pt>
                      <c:pt idx="707">
                        <c:v>8.3439999999999994</c:v>
                      </c:pt>
                      <c:pt idx="708">
                        <c:v>8.3439999999999994</c:v>
                      </c:pt>
                      <c:pt idx="709">
                        <c:v>8.3190000000000008</c:v>
                      </c:pt>
                      <c:pt idx="710">
                        <c:v>8.3190000000000008</c:v>
                      </c:pt>
                      <c:pt idx="711">
                        <c:v>8.3190000000000008</c:v>
                      </c:pt>
                      <c:pt idx="712">
                        <c:v>8.3190000000000008</c:v>
                      </c:pt>
                      <c:pt idx="713">
                        <c:v>8.2949999999999999</c:v>
                      </c:pt>
                      <c:pt idx="714">
                        <c:v>8.2949999999999999</c:v>
                      </c:pt>
                      <c:pt idx="715">
                        <c:v>8.2949999999999999</c:v>
                      </c:pt>
                      <c:pt idx="716">
                        <c:v>8.27</c:v>
                      </c:pt>
                      <c:pt idx="717">
                        <c:v>8.27</c:v>
                      </c:pt>
                      <c:pt idx="718">
                        <c:v>8.27</c:v>
                      </c:pt>
                      <c:pt idx="719">
                        <c:v>8.27</c:v>
                      </c:pt>
                      <c:pt idx="720">
                        <c:v>8.2449999999999992</c:v>
                      </c:pt>
                      <c:pt idx="721">
                        <c:v>8.2449999999999992</c:v>
                      </c:pt>
                      <c:pt idx="722">
                        <c:v>8.2449999999999992</c:v>
                      </c:pt>
                      <c:pt idx="723">
                        <c:v>8.2449999999999992</c:v>
                      </c:pt>
                      <c:pt idx="724">
                        <c:v>8.2449999999999992</c:v>
                      </c:pt>
                      <c:pt idx="725">
                        <c:v>8.2200000000000006</c:v>
                      </c:pt>
                      <c:pt idx="726">
                        <c:v>8.2200000000000006</c:v>
                      </c:pt>
                      <c:pt idx="727">
                        <c:v>8.2200000000000006</c:v>
                      </c:pt>
                      <c:pt idx="728">
                        <c:v>8.1950000000000003</c:v>
                      </c:pt>
                      <c:pt idx="729">
                        <c:v>8.1950000000000003</c:v>
                      </c:pt>
                      <c:pt idx="730">
                        <c:v>8.1950000000000003</c:v>
                      </c:pt>
                      <c:pt idx="731">
                        <c:v>8.1950000000000003</c:v>
                      </c:pt>
                      <c:pt idx="732">
                        <c:v>8.17</c:v>
                      </c:pt>
                      <c:pt idx="733">
                        <c:v>8.17</c:v>
                      </c:pt>
                      <c:pt idx="734">
                        <c:v>8.1449999999999996</c:v>
                      </c:pt>
                      <c:pt idx="735">
                        <c:v>8.1449999999999996</c:v>
                      </c:pt>
                      <c:pt idx="736">
                        <c:v>8.1449999999999996</c:v>
                      </c:pt>
                      <c:pt idx="737">
                        <c:v>8.1449999999999996</c:v>
                      </c:pt>
                      <c:pt idx="738">
                        <c:v>8.1449999999999996</c:v>
                      </c:pt>
                      <c:pt idx="739">
                        <c:v>8.1449999999999996</c:v>
                      </c:pt>
                      <c:pt idx="740">
                        <c:v>8.1199999999999992</c:v>
                      </c:pt>
                      <c:pt idx="741">
                        <c:v>8.1199999999999992</c:v>
                      </c:pt>
                      <c:pt idx="742">
                        <c:v>8.1199999999999992</c:v>
                      </c:pt>
                      <c:pt idx="743">
                        <c:v>8.0950000000000006</c:v>
                      </c:pt>
                      <c:pt idx="744">
                        <c:v>8.0950000000000006</c:v>
                      </c:pt>
                      <c:pt idx="745">
                        <c:v>8.0950000000000006</c:v>
                      </c:pt>
                      <c:pt idx="746">
                        <c:v>8.0950000000000006</c:v>
                      </c:pt>
                      <c:pt idx="747">
                        <c:v>8.07</c:v>
                      </c:pt>
                      <c:pt idx="748">
                        <c:v>8.07</c:v>
                      </c:pt>
                      <c:pt idx="749">
                        <c:v>8.07</c:v>
                      </c:pt>
                      <c:pt idx="750">
                        <c:v>8.07</c:v>
                      </c:pt>
                      <c:pt idx="751">
                        <c:v>8.0449999999999999</c:v>
                      </c:pt>
                      <c:pt idx="752">
                        <c:v>8.0449999999999999</c:v>
                      </c:pt>
                      <c:pt idx="753">
                        <c:v>8.0449999999999999</c:v>
                      </c:pt>
                      <c:pt idx="754">
                        <c:v>8.0449999999999999</c:v>
                      </c:pt>
                      <c:pt idx="755">
                        <c:v>8.0449999999999999</c:v>
                      </c:pt>
                      <c:pt idx="756">
                        <c:v>8.0449999999999999</c:v>
                      </c:pt>
                      <c:pt idx="757">
                        <c:v>8.02</c:v>
                      </c:pt>
                      <c:pt idx="758">
                        <c:v>8.02</c:v>
                      </c:pt>
                      <c:pt idx="759">
                        <c:v>7.9950000000000001</c:v>
                      </c:pt>
                      <c:pt idx="760">
                        <c:v>7.9950000000000001</c:v>
                      </c:pt>
                      <c:pt idx="761">
                        <c:v>7.9950000000000001</c:v>
                      </c:pt>
                      <c:pt idx="762">
                        <c:v>7.9950000000000001</c:v>
                      </c:pt>
                      <c:pt idx="763">
                        <c:v>7.9950000000000001</c:v>
                      </c:pt>
                      <c:pt idx="764">
                        <c:v>7.9950000000000001</c:v>
                      </c:pt>
                      <c:pt idx="765">
                        <c:v>7.97</c:v>
                      </c:pt>
                      <c:pt idx="766">
                        <c:v>7.97</c:v>
                      </c:pt>
                      <c:pt idx="767">
                        <c:v>7.97</c:v>
                      </c:pt>
                      <c:pt idx="768">
                        <c:v>7.97</c:v>
                      </c:pt>
                      <c:pt idx="769">
                        <c:v>7.9450000000000003</c:v>
                      </c:pt>
                      <c:pt idx="770">
                        <c:v>7.9450000000000003</c:v>
                      </c:pt>
                      <c:pt idx="771">
                        <c:v>7.9450000000000003</c:v>
                      </c:pt>
                      <c:pt idx="772">
                        <c:v>7.9450000000000003</c:v>
                      </c:pt>
                      <c:pt idx="773">
                        <c:v>7.9450000000000003</c:v>
                      </c:pt>
                      <c:pt idx="774">
                        <c:v>7.92</c:v>
                      </c:pt>
                      <c:pt idx="775">
                        <c:v>7.92</c:v>
                      </c:pt>
                      <c:pt idx="776">
                        <c:v>7.92</c:v>
                      </c:pt>
                      <c:pt idx="777">
                        <c:v>7.92</c:v>
                      </c:pt>
                      <c:pt idx="778">
                        <c:v>7.92</c:v>
                      </c:pt>
                      <c:pt idx="779">
                        <c:v>7.8949999999999996</c:v>
                      </c:pt>
                      <c:pt idx="780">
                        <c:v>7.8949999999999996</c:v>
                      </c:pt>
                      <c:pt idx="781">
                        <c:v>7.8949999999999996</c:v>
                      </c:pt>
                      <c:pt idx="782">
                        <c:v>7.8949999999999996</c:v>
                      </c:pt>
                      <c:pt idx="783">
                        <c:v>7.8949999999999996</c:v>
                      </c:pt>
                      <c:pt idx="784">
                        <c:v>7.8949999999999996</c:v>
                      </c:pt>
                      <c:pt idx="785">
                        <c:v>7.8949999999999996</c:v>
                      </c:pt>
                      <c:pt idx="786">
                        <c:v>7.87</c:v>
                      </c:pt>
                      <c:pt idx="787">
                        <c:v>7.87</c:v>
                      </c:pt>
                      <c:pt idx="788">
                        <c:v>7.87</c:v>
                      </c:pt>
                      <c:pt idx="789">
                        <c:v>7.87</c:v>
                      </c:pt>
                      <c:pt idx="790">
                        <c:v>7.87</c:v>
                      </c:pt>
                      <c:pt idx="791">
                        <c:v>7.8449999999999998</c:v>
                      </c:pt>
                      <c:pt idx="792">
                        <c:v>7.8449999999999998</c:v>
                      </c:pt>
                      <c:pt idx="793">
                        <c:v>7.8449999999999998</c:v>
                      </c:pt>
                      <c:pt idx="794">
                        <c:v>7.8449999999999998</c:v>
                      </c:pt>
                      <c:pt idx="795">
                        <c:v>7.8449999999999998</c:v>
                      </c:pt>
                      <c:pt idx="796">
                        <c:v>7.8449999999999998</c:v>
                      </c:pt>
                      <c:pt idx="797">
                        <c:v>7.82</c:v>
                      </c:pt>
                      <c:pt idx="798">
                        <c:v>7.82</c:v>
                      </c:pt>
                      <c:pt idx="799">
                        <c:v>7.82</c:v>
                      </c:pt>
                      <c:pt idx="800">
                        <c:v>7.82</c:v>
                      </c:pt>
                      <c:pt idx="801">
                        <c:v>7.7949999999999999</c:v>
                      </c:pt>
                      <c:pt idx="802">
                        <c:v>7.7949999999999999</c:v>
                      </c:pt>
                      <c:pt idx="803">
                        <c:v>7.7949999999999999</c:v>
                      </c:pt>
                      <c:pt idx="804">
                        <c:v>7.7949999999999999</c:v>
                      </c:pt>
                      <c:pt idx="805">
                        <c:v>7.7949999999999999</c:v>
                      </c:pt>
                      <c:pt idx="806">
                        <c:v>7.7949999999999999</c:v>
                      </c:pt>
                      <c:pt idx="807">
                        <c:v>7.7949999999999999</c:v>
                      </c:pt>
                      <c:pt idx="808">
                        <c:v>7.7949999999999999</c:v>
                      </c:pt>
                      <c:pt idx="809">
                        <c:v>7.7949999999999999</c:v>
                      </c:pt>
                      <c:pt idx="810">
                        <c:v>7.82</c:v>
                      </c:pt>
                      <c:pt idx="811">
                        <c:v>7.82</c:v>
                      </c:pt>
                      <c:pt idx="812">
                        <c:v>7.82</c:v>
                      </c:pt>
                      <c:pt idx="813">
                        <c:v>7.82</c:v>
                      </c:pt>
                      <c:pt idx="814">
                        <c:v>7.8449999999999998</c:v>
                      </c:pt>
                      <c:pt idx="815">
                        <c:v>7.8449999999999998</c:v>
                      </c:pt>
                      <c:pt idx="816">
                        <c:v>7.8449999999999998</c:v>
                      </c:pt>
                      <c:pt idx="817">
                        <c:v>7.8449999999999998</c:v>
                      </c:pt>
                      <c:pt idx="818">
                        <c:v>7.8449999999999998</c:v>
                      </c:pt>
                      <c:pt idx="819">
                        <c:v>7.8449999999999998</c:v>
                      </c:pt>
                      <c:pt idx="820">
                        <c:v>7.8449999999999998</c:v>
                      </c:pt>
                      <c:pt idx="821">
                        <c:v>7.8449999999999998</c:v>
                      </c:pt>
                      <c:pt idx="822">
                        <c:v>7.87</c:v>
                      </c:pt>
                      <c:pt idx="823">
                        <c:v>7.87</c:v>
                      </c:pt>
                      <c:pt idx="824">
                        <c:v>7.87</c:v>
                      </c:pt>
                      <c:pt idx="825">
                        <c:v>7.8949999999999996</c:v>
                      </c:pt>
                      <c:pt idx="826">
                        <c:v>7.8949999999999996</c:v>
                      </c:pt>
                      <c:pt idx="827">
                        <c:v>7.8949999999999996</c:v>
                      </c:pt>
                      <c:pt idx="828">
                        <c:v>7.8949999999999996</c:v>
                      </c:pt>
                      <c:pt idx="829">
                        <c:v>7.8949999999999996</c:v>
                      </c:pt>
                      <c:pt idx="830">
                        <c:v>7.8949999999999996</c:v>
                      </c:pt>
                      <c:pt idx="831">
                        <c:v>7.8949999999999996</c:v>
                      </c:pt>
                      <c:pt idx="832">
                        <c:v>7.8949999999999996</c:v>
                      </c:pt>
                      <c:pt idx="833">
                        <c:v>7.8949999999999996</c:v>
                      </c:pt>
                      <c:pt idx="834">
                        <c:v>7.8949999999999996</c:v>
                      </c:pt>
                      <c:pt idx="835">
                        <c:v>7.8949999999999996</c:v>
                      </c:pt>
                      <c:pt idx="836">
                        <c:v>7.8949999999999996</c:v>
                      </c:pt>
                      <c:pt idx="837">
                        <c:v>7.8949999999999996</c:v>
                      </c:pt>
                      <c:pt idx="838">
                        <c:v>7.92</c:v>
                      </c:pt>
                      <c:pt idx="839">
                        <c:v>7.8949999999999996</c:v>
                      </c:pt>
                      <c:pt idx="840">
                        <c:v>7.92</c:v>
                      </c:pt>
                      <c:pt idx="841">
                        <c:v>7.92</c:v>
                      </c:pt>
                      <c:pt idx="842">
                        <c:v>7.92</c:v>
                      </c:pt>
                      <c:pt idx="843">
                        <c:v>7.9450000000000003</c:v>
                      </c:pt>
                      <c:pt idx="844">
                        <c:v>7.9450000000000003</c:v>
                      </c:pt>
                      <c:pt idx="845">
                        <c:v>7.9450000000000003</c:v>
                      </c:pt>
                      <c:pt idx="846">
                        <c:v>7.9450000000000003</c:v>
                      </c:pt>
                      <c:pt idx="847">
                        <c:v>7.9450000000000003</c:v>
                      </c:pt>
                      <c:pt idx="848">
                        <c:v>7.9450000000000003</c:v>
                      </c:pt>
                      <c:pt idx="849">
                        <c:v>7.9450000000000003</c:v>
                      </c:pt>
                      <c:pt idx="850">
                        <c:v>7.9450000000000003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7.97</c:v>
                      </c:pt>
                      <c:pt idx="858">
                        <c:v>7.97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7.97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7.9950000000000001</c:v>
                      </c:pt>
                      <c:pt idx="866">
                        <c:v>7.9950000000000001</c:v>
                      </c:pt>
                      <c:pt idx="867">
                        <c:v>7.9950000000000001</c:v>
                      </c:pt>
                      <c:pt idx="868">
                        <c:v>7.9950000000000001</c:v>
                      </c:pt>
                      <c:pt idx="869">
                        <c:v>7.9950000000000001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8.02</c:v>
                      </c:pt>
                      <c:pt idx="879">
                        <c:v>8.02</c:v>
                      </c:pt>
                      <c:pt idx="880">
                        <c:v>8.02</c:v>
                      </c:pt>
                      <c:pt idx="881">
                        <c:v>8.02</c:v>
                      </c:pt>
                      <c:pt idx="882">
                        <c:v>8.0449999999999999</c:v>
                      </c:pt>
                      <c:pt idx="883">
                        <c:v>8.0449999999999999</c:v>
                      </c:pt>
                      <c:pt idx="884">
                        <c:v>8.0449999999999999</c:v>
                      </c:pt>
                      <c:pt idx="885">
                        <c:v>8.0449999999999999</c:v>
                      </c:pt>
                      <c:pt idx="886">
                        <c:v>8.0449999999999999</c:v>
                      </c:pt>
                      <c:pt idx="887">
                        <c:v>8.0449999999999999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8.0449999999999999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8.07</c:v>
                      </c:pt>
                      <c:pt idx="897">
                        <c:v>8.07</c:v>
                      </c:pt>
                      <c:pt idx="898">
                        <c:v>8.07</c:v>
                      </c:pt>
                      <c:pt idx="899">
                        <c:v>8.07</c:v>
                      </c:pt>
                      <c:pt idx="900">
                        <c:v>8.07</c:v>
                      </c:pt>
                      <c:pt idx="901">
                        <c:v>8.07</c:v>
                      </c:pt>
                      <c:pt idx="902">
                        <c:v>8.07</c:v>
                      </c:pt>
                      <c:pt idx="903">
                        <c:v>8.07</c:v>
                      </c:pt>
                      <c:pt idx="904">
                        <c:v>8.07</c:v>
                      </c:pt>
                      <c:pt idx="905">
                        <c:v>8.0950000000000006</c:v>
                      </c:pt>
                      <c:pt idx="906">
                        <c:v>8.0950000000000006</c:v>
                      </c:pt>
                      <c:pt idx="907">
                        <c:v>8.0950000000000006</c:v>
                      </c:pt>
                      <c:pt idx="908">
                        <c:v>8.0950000000000006</c:v>
                      </c:pt>
                      <c:pt idx="909">
                        <c:v>8.0950000000000006</c:v>
                      </c:pt>
                      <c:pt idx="910">
                        <c:v>8.0950000000000006</c:v>
                      </c:pt>
                      <c:pt idx="911">
                        <c:v>8.0950000000000006</c:v>
                      </c:pt>
                      <c:pt idx="912">
                        <c:v>8.0950000000000006</c:v>
                      </c:pt>
                      <c:pt idx="913">
                        <c:v>8.0950000000000006</c:v>
                      </c:pt>
                      <c:pt idx="914">
                        <c:v>8.0950000000000006</c:v>
                      </c:pt>
                      <c:pt idx="915">
                        <c:v>8.0950000000000006</c:v>
                      </c:pt>
                      <c:pt idx="916">
                        <c:v>8.0950000000000006</c:v>
                      </c:pt>
                      <c:pt idx="917">
                        <c:v>8.0950000000000006</c:v>
                      </c:pt>
                      <c:pt idx="918">
                        <c:v>8.0950000000000006</c:v>
                      </c:pt>
                      <c:pt idx="919">
                        <c:v>8.0950000000000006</c:v>
                      </c:pt>
                      <c:pt idx="920">
                        <c:v>8.0950000000000006</c:v>
                      </c:pt>
                      <c:pt idx="921">
                        <c:v>8.0950000000000006</c:v>
                      </c:pt>
                      <c:pt idx="922">
                        <c:v>8.0950000000000006</c:v>
                      </c:pt>
                      <c:pt idx="923">
                        <c:v>8.0950000000000006</c:v>
                      </c:pt>
                      <c:pt idx="924">
                        <c:v>8.0950000000000006</c:v>
                      </c:pt>
                      <c:pt idx="925">
                        <c:v>8.0950000000000006</c:v>
                      </c:pt>
                      <c:pt idx="926">
                        <c:v>8.0950000000000006</c:v>
                      </c:pt>
                      <c:pt idx="927">
                        <c:v>8.0950000000000006</c:v>
                      </c:pt>
                      <c:pt idx="928">
                        <c:v>8.0950000000000006</c:v>
                      </c:pt>
                      <c:pt idx="929">
                        <c:v>8.0950000000000006</c:v>
                      </c:pt>
                      <c:pt idx="930">
                        <c:v>8.0950000000000006</c:v>
                      </c:pt>
                      <c:pt idx="931">
                        <c:v>8.0950000000000006</c:v>
                      </c:pt>
                      <c:pt idx="932">
                        <c:v>8.0950000000000006</c:v>
                      </c:pt>
                      <c:pt idx="933">
                        <c:v>8.0950000000000006</c:v>
                      </c:pt>
                      <c:pt idx="934">
                        <c:v>8.0950000000000006</c:v>
                      </c:pt>
                      <c:pt idx="935">
                        <c:v>8.0950000000000006</c:v>
                      </c:pt>
                      <c:pt idx="936">
                        <c:v>8.0950000000000006</c:v>
                      </c:pt>
                      <c:pt idx="937">
                        <c:v>8.0950000000000006</c:v>
                      </c:pt>
                      <c:pt idx="938">
                        <c:v>8.0950000000000006</c:v>
                      </c:pt>
                      <c:pt idx="939">
                        <c:v>8.0950000000000006</c:v>
                      </c:pt>
                      <c:pt idx="940">
                        <c:v>8.0950000000000006</c:v>
                      </c:pt>
                      <c:pt idx="941">
                        <c:v>8.0950000000000006</c:v>
                      </c:pt>
                      <c:pt idx="942">
                        <c:v>8.0950000000000006</c:v>
                      </c:pt>
                      <c:pt idx="943">
                        <c:v>8.0950000000000006</c:v>
                      </c:pt>
                      <c:pt idx="944">
                        <c:v>8.0950000000000006</c:v>
                      </c:pt>
                      <c:pt idx="945">
                        <c:v>8.0950000000000006</c:v>
                      </c:pt>
                      <c:pt idx="946">
                        <c:v>8.0950000000000006</c:v>
                      </c:pt>
                      <c:pt idx="947">
                        <c:v>8.0950000000000006</c:v>
                      </c:pt>
                      <c:pt idx="948">
                        <c:v>8.0950000000000006</c:v>
                      </c:pt>
                      <c:pt idx="949">
                        <c:v>8.0950000000000006</c:v>
                      </c:pt>
                      <c:pt idx="950">
                        <c:v>8.0950000000000006</c:v>
                      </c:pt>
                      <c:pt idx="951">
                        <c:v>8.0950000000000006</c:v>
                      </c:pt>
                      <c:pt idx="952">
                        <c:v>8.0950000000000006</c:v>
                      </c:pt>
                      <c:pt idx="953">
                        <c:v>8.0950000000000006</c:v>
                      </c:pt>
                      <c:pt idx="954">
                        <c:v>8.0950000000000006</c:v>
                      </c:pt>
                      <c:pt idx="955">
                        <c:v>8.0950000000000006</c:v>
                      </c:pt>
                      <c:pt idx="956">
                        <c:v>8.0950000000000006</c:v>
                      </c:pt>
                      <c:pt idx="957">
                        <c:v>8.0950000000000006</c:v>
                      </c:pt>
                      <c:pt idx="958">
                        <c:v>8.0950000000000006</c:v>
                      </c:pt>
                      <c:pt idx="959">
                        <c:v>8.0950000000000006</c:v>
                      </c:pt>
                      <c:pt idx="960">
                        <c:v>8.0950000000000006</c:v>
                      </c:pt>
                      <c:pt idx="961">
                        <c:v>8.0950000000000006</c:v>
                      </c:pt>
                      <c:pt idx="962">
                        <c:v>8.0950000000000006</c:v>
                      </c:pt>
                      <c:pt idx="963">
                        <c:v>8.0950000000000006</c:v>
                      </c:pt>
                      <c:pt idx="964">
                        <c:v>8.07</c:v>
                      </c:pt>
                      <c:pt idx="965">
                        <c:v>8.07</c:v>
                      </c:pt>
                      <c:pt idx="966">
                        <c:v>8.07</c:v>
                      </c:pt>
                      <c:pt idx="967">
                        <c:v>8.07</c:v>
                      </c:pt>
                      <c:pt idx="968">
                        <c:v>8.07</c:v>
                      </c:pt>
                      <c:pt idx="969">
                        <c:v>8.07</c:v>
                      </c:pt>
                      <c:pt idx="970">
                        <c:v>8.07</c:v>
                      </c:pt>
                      <c:pt idx="971">
                        <c:v>8.07</c:v>
                      </c:pt>
                      <c:pt idx="972">
                        <c:v>8.07</c:v>
                      </c:pt>
                      <c:pt idx="973">
                        <c:v>8.0449999999999999</c:v>
                      </c:pt>
                      <c:pt idx="974">
                        <c:v>8.07</c:v>
                      </c:pt>
                      <c:pt idx="975">
                        <c:v>8.0449999999999999</c:v>
                      </c:pt>
                      <c:pt idx="976">
                        <c:v>8.0449999999999999</c:v>
                      </c:pt>
                      <c:pt idx="977">
                        <c:v>8.0449999999999999</c:v>
                      </c:pt>
                      <c:pt idx="978">
                        <c:v>8.0449999999999999</c:v>
                      </c:pt>
                      <c:pt idx="979">
                        <c:v>8.0449999999999999</c:v>
                      </c:pt>
                      <c:pt idx="980">
                        <c:v>8.0449999999999999</c:v>
                      </c:pt>
                      <c:pt idx="981">
                        <c:v>8.0449999999999999</c:v>
                      </c:pt>
                      <c:pt idx="982">
                        <c:v>8.0449999999999999</c:v>
                      </c:pt>
                      <c:pt idx="983">
                        <c:v>8.0449999999999999</c:v>
                      </c:pt>
                      <c:pt idx="984">
                        <c:v>8.0449999999999999</c:v>
                      </c:pt>
                      <c:pt idx="985">
                        <c:v>8.0449999999999999</c:v>
                      </c:pt>
                      <c:pt idx="986">
                        <c:v>8.0449999999999999</c:v>
                      </c:pt>
                      <c:pt idx="987">
                        <c:v>8.0449999999999999</c:v>
                      </c:pt>
                      <c:pt idx="988">
                        <c:v>8.0449999999999999</c:v>
                      </c:pt>
                      <c:pt idx="989">
                        <c:v>8.0449999999999999</c:v>
                      </c:pt>
                      <c:pt idx="990">
                        <c:v>8.0449999999999999</c:v>
                      </c:pt>
                      <c:pt idx="991">
                        <c:v>8.0449999999999999</c:v>
                      </c:pt>
                      <c:pt idx="992">
                        <c:v>8.0449999999999999</c:v>
                      </c:pt>
                      <c:pt idx="993">
                        <c:v>8.0449999999999999</c:v>
                      </c:pt>
                      <c:pt idx="994">
                        <c:v>8.02</c:v>
                      </c:pt>
                      <c:pt idx="995">
                        <c:v>8.0449999999999999</c:v>
                      </c:pt>
                      <c:pt idx="996">
                        <c:v>8.0449999999999999</c:v>
                      </c:pt>
                      <c:pt idx="997">
                        <c:v>8.02</c:v>
                      </c:pt>
                      <c:pt idx="998">
                        <c:v>8.02</c:v>
                      </c:pt>
                      <c:pt idx="999">
                        <c:v>8.02</c:v>
                      </c:pt>
                      <c:pt idx="1000">
                        <c:v>8.02</c:v>
                      </c:pt>
                      <c:pt idx="1001">
                        <c:v>8.02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7.9950000000000001</c:v>
                      </c:pt>
                      <c:pt idx="1010">
                        <c:v>7.9950000000000001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7.9950000000000001</c:v>
                      </c:pt>
                      <c:pt idx="1014">
                        <c:v>7.9950000000000001</c:v>
                      </c:pt>
                      <c:pt idx="1015">
                        <c:v>7.9950000000000001</c:v>
                      </c:pt>
                      <c:pt idx="1016">
                        <c:v>7.9950000000000001</c:v>
                      </c:pt>
                      <c:pt idx="1017">
                        <c:v>7.9950000000000001</c:v>
                      </c:pt>
                      <c:pt idx="1018">
                        <c:v>7.97</c:v>
                      </c:pt>
                      <c:pt idx="1019">
                        <c:v>7.97</c:v>
                      </c:pt>
                      <c:pt idx="1020">
                        <c:v>7.97</c:v>
                      </c:pt>
                      <c:pt idx="1021">
                        <c:v>7.97</c:v>
                      </c:pt>
                      <c:pt idx="1022">
                        <c:v>7.97</c:v>
                      </c:pt>
                      <c:pt idx="1023">
                        <c:v>7.97</c:v>
                      </c:pt>
                      <c:pt idx="1024">
                        <c:v>7.97</c:v>
                      </c:pt>
                      <c:pt idx="1025">
                        <c:v>7.97</c:v>
                      </c:pt>
                      <c:pt idx="1026">
                        <c:v>7.97</c:v>
                      </c:pt>
                      <c:pt idx="1027">
                        <c:v>7.97</c:v>
                      </c:pt>
                      <c:pt idx="1028">
                        <c:v>7.97</c:v>
                      </c:pt>
                      <c:pt idx="1029">
                        <c:v>7.97</c:v>
                      </c:pt>
                      <c:pt idx="1030">
                        <c:v>7.97</c:v>
                      </c:pt>
                      <c:pt idx="1031">
                        <c:v>7.9450000000000003</c:v>
                      </c:pt>
                      <c:pt idx="1032">
                        <c:v>7.97</c:v>
                      </c:pt>
                      <c:pt idx="1033">
                        <c:v>7.9450000000000003</c:v>
                      </c:pt>
                      <c:pt idx="1034">
                        <c:v>7.9450000000000003</c:v>
                      </c:pt>
                      <c:pt idx="1035">
                        <c:v>7.9450000000000003</c:v>
                      </c:pt>
                      <c:pt idx="1036">
                        <c:v>7.9450000000000003</c:v>
                      </c:pt>
                      <c:pt idx="1037">
                        <c:v>7.9450000000000003</c:v>
                      </c:pt>
                      <c:pt idx="1038">
                        <c:v>7.9450000000000003</c:v>
                      </c:pt>
                      <c:pt idx="1039">
                        <c:v>7.9450000000000003</c:v>
                      </c:pt>
                      <c:pt idx="1040">
                        <c:v>7.9450000000000003</c:v>
                      </c:pt>
                      <c:pt idx="1041">
                        <c:v>7.9450000000000003</c:v>
                      </c:pt>
                      <c:pt idx="1042">
                        <c:v>7.9450000000000003</c:v>
                      </c:pt>
                      <c:pt idx="1043">
                        <c:v>7.9450000000000003</c:v>
                      </c:pt>
                      <c:pt idx="1044">
                        <c:v>7.9450000000000003</c:v>
                      </c:pt>
                      <c:pt idx="1045">
                        <c:v>7.9450000000000003</c:v>
                      </c:pt>
                      <c:pt idx="1046">
                        <c:v>7.9450000000000003</c:v>
                      </c:pt>
                      <c:pt idx="1047">
                        <c:v>7.9450000000000003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7.9450000000000003</c:v>
                      </c:pt>
                      <c:pt idx="1051">
                        <c:v>7.9450000000000003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7.92</c:v>
                      </c:pt>
                      <c:pt idx="1057">
                        <c:v>7.92</c:v>
                      </c:pt>
                      <c:pt idx="1058">
                        <c:v>7.92</c:v>
                      </c:pt>
                      <c:pt idx="1059">
                        <c:v>7.92</c:v>
                      </c:pt>
                      <c:pt idx="1060">
                        <c:v>7.92</c:v>
                      </c:pt>
                      <c:pt idx="1061">
                        <c:v>7.92</c:v>
                      </c:pt>
                      <c:pt idx="1062">
                        <c:v>7.92</c:v>
                      </c:pt>
                      <c:pt idx="1063">
                        <c:v>7.92</c:v>
                      </c:pt>
                      <c:pt idx="1064">
                        <c:v>7.92</c:v>
                      </c:pt>
                      <c:pt idx="1065">
                        <c:v>7.92</c:v>
                      </c:pt>
                      <c:pt idx="1066">
                        <c:v>7.92</c:v>
                      </c:pt>
                      <c:pt idx="1067">
                        <c:v>7.92</c:v>
                      </c:pt>
                      <c:pt idx="1068">
                        <c:v>7.92</c:v>
                      </c:pt>
                      <c:pt idx="1069">
                        <c:v>7.92</c:v>
                      </c:pt>
                      <c:pt idx="1070">
                        <c:v>7.92</c:v>
                      </c:pt>
                      <c:pt idx="1071">
                        <c:v>7.8949999999999996</c:v>
                      </c:pt>
                      <c:pt idx="1072">
                        <c:v>7.8949999999999996</c:v>
                      </c:pt>
                      <c:pt idx="1073">
                        <c:v>7.8949999999999996</c:v>
                      </c:pt>
                      <c:pt idx="1074">
                        <c:v>7.8949999999999996</c:v>
                      </c:pt>
                      <c:pt idx="1075">
                        <c:v>7.8949999999999996</c:v>
                      </c:pt>
                      <c:pt idx="1076">
                        <c:v>7.8949999999999996</c:v>
                      </c:pt>
                      <c:pt idx="1077">
                        <c:v>7.8949999999999996</c:v>
                      </c:pt>
                      <c:pt idx="1078">
                        <c:v>7.8949999999999996</c:v>
                      </c:pt>
                      <c:pt idx="1079">
                        <c:v>7.8949999999999996</c:v>
                      </c:pt>
                      <c:pt idx="1080">
                        <c:v>7.8949999999999996</c:v>
                      </c:pt>
                      <c:pt idx="1081">
                        <c:v>7.8949999999999996</c:v>
                      </c:pt>
                      <c:pt idx="1082">
                        <c:v>7.8949999999999996</c:v>
                      </c:pt>
                      <c:pt idx="1083">
                        <c:v>7.8949999999999996</c:v>
                      </c:pt>
                      <c:pt idx="1084">
                        <c:v>7.87</c:v>
                      </c:pt>
                      <c:pt idx="1085">
                        <c:v>7.87</c:v>
                      </c:pt>
                      <c:pt idx="1086">
                        <c:v>7.87</c:v>
                      </c:pt>
                      <c:pt idx="1087">
                        <c:v>7.87</c:v>
                      </c:pt>
                      <c:pt idx="1088">
                        <c:v>7.87</c:v>
                      </c:pt>
                      <c:pt idx="1089">
                        <c:v>7.87</c:v>
                      </c:pt>
                      <c:pt idx="1090">
                        <c:v>7.8449999999999998</c:v>
                      </c:pt>
                      <c:pt idx="1091">
                        <c:v>7.8449999999999998</c:v>
                      </c:pt>
                      <c:pt idx="1092">
                        <c:v>7.8449999999999998</c:v>
                      </c:pt>
                      <c:pt idx="1093">
                        <c:v>7.8449999999999998</c:v>
                      </c:pt>
                      <c:pt idx="1094">
                        <c:v>7.8449999999999998</c:v>
                      </c:pt>
                      <c:pt idx="1095">
                        <c:v>7.8449999999999998</c:v>
                      </c:pt>
                      <c:pt idx="1096">
                        <c:v>7.8449999999999998</c:v>
                      </c:pt>
                      <c:pt idx="1097">
                        <c:v>7.8449999999999998</c:v>
                      </c:pt>
                      <c:pt idx="1098">
                        <c:v>7.8449999999999998</c:v>
                      </c:pt>
                      <c:pt idx="1099">
                        <c:v>7.8449999999999998</c:v>
                      </c:pt>
                      <c:pt idx="1100">
                        <c:v>7.8449999999999998</c:v>
                      </c:pt>
                      <c:pt idx="1101">
                        <c:v>7.8449999999999998</c:v>
                      </c:pt>
                      <c:pt idx="1102">
                        <c:v>7.8449999999999998</c:v>
                      </c:pt>
                      <c:pt idx="1103">
                        <c:v>7.8449999999999998</c:v>
                      </c:pt>
                      <c:pt idx="1104">
                        <c:v>7.87</c:v>
                      </c:pt>
                      <c:pt idx="1105">
                        <c:v>7.87</c:v>
                      </c:pt>
                      <c:pt idx="1106">
                        <c:v>7.87</c:v>
                      </c:pt>
                      <c:pt idx="1107">
                        <c:v>7.87</c:v>
                      </c:pt>
                      <c:pt idx="1108">
                        <c:v>7.8949999999999996</c:v>
                      </c:pt>
                      <c:pt idx="1109">
                        <c:v>7.8949999999999996</c:v>
                      </c:pt>
                      <c:pt idx="1110">
                        <c:v>7.8949999999999996</c:v>
                      </c:pt>
                      <c:pt idx="1111">
                        <c:v>7.8949999999999996</c:v>
                      </c:pt>
                      <c:pt idx="1112">
                        <c:v>7.8949999999999996</c:v>
                      </c:pt>
                      <c:pt idx="1113">
                        <c:v>7.8949999999999996</c:v>
                      </c:pt>
                      <c:pt idx="1114">
                        <c:v>7.92</c:v>
                      </c:pt>
                      <c:pt idx="1115">
                        <c:v>7.92</c:v>
                      </c:pt>
                      <c:pt idx="1116">
                        <c:v>7.92</c:v>
                      </c:pt>
                      <c:pt idx="1117">
                        <c:v>7.92</c:v>
                      </c:pt>
                      <c:pt idx="1118">
                        <c:v>7.9450000000000003</c:v>
                      </c:pt>
                      <c:pt idx="1119">
                        <c:v>7.9450000000000003</c:v>
                      </c:pt>
                      <c:pt idx="1120">
                        <c:v>7.9450000000000003</c:v>
                      </c:pt>
                      <c:pt idx="1121">
                        <c:v>7.9450000000000003</c:v>
                      </c:pt>
                      <c:pt idx="1122">
                        <c:v>7.97</c:v>
                      </c:pt>
                      <c:pt idx="1123">
                        <c:v>7.9950000000000001</c:v>
                      </c:pt>
                      <c:pt idx="1124">
                        <c:v>7.9950000000000001</c:v>
                      </c:pt>
                      <c:pt idx="1125">
                        <c:v>7.9950000000000001</c:v>
                      </c:pt>
                      <c:pt idx="1126">
                        <c:v>7.97</c:v>
                      </c:pt>
                      <c:pt idx="1127">
                        <c:v>7.9950000000000001</c:v>
                      </c:pt>
                      <c:pt idx="1128">
                        <c:v>7.97</c:v>
                      </c:pt>
                      <c:pt idx="1129">
                        <c:v>7.9950000000000001</c:v>
                      </c:pt>
                      <c:pt idx="1130">
                        <c:v>7.9950000000000001</c:v>
                      </c:pt>
                      <c:pt idx="1131">
                        <c:v>7.9950000000000001</c:v>
                      </c:pt>
                      <c:pt idx="1132">
                        <c:v>7.9950000000000001</c:v>
                      </c:pt>
                      <c:pt idx="1133">
                        <c:v>8.02</c:v>
                      </c:pt>
                      <c:pt idx="1134">
                        <c:v>8.0449999999999999</c:v>
                      </c:pt>
                      <c:pt idx="1135">
                        <c:v>8.0449999999999999</c:v>
                      </c:pt>
                      <c:pt idx="1136">
                        <c:v>8.0449999999999999</c:v>
                      </c:pt>
                      <c:pt idx="1137">
                        <c:v>8.0449999999999999</c:v>
                      </c:pt>
                      <c:pt idx="1138">
                        <c:v>8.0449999999999999</c:v>
                      </c:pt>
                      <c:pt idx="1139">
                        <c:v>8.07</c:v>
                      </c:pt>
                      <c:pt idx="1140">
                        <c:v>8.0950000000000006</c:v>
                      </c:pt>
                      <c:pt idx="1141">
                        <c:v>8.0950000000000006</c:v>
                      </c:pt>
                      <c:pt idx="1142">
                        <c:v>8.1199999999999992</c:v>
                      </c:pt>
                      <c:pt idx="1143">
                        <c:v>8.1199999999999992</c:v>
                      </c:pt>
                      <c:pt idx="1144">
                        <c:v>8.1449999999999996</c:v>
                      </c:pt>
                      <c:pt idx="1145">
                        <c:v>8.1199999999999992</c:v>
                      </c:pt>
                      <c:pt idx="1146">
                        <c:v>8.0950000000000006</c:v>
                      </c:pt>
                      <c:pt idx="1147">
                        <c:v>8.0950000000000006</c:v>
                      </c:pt>
                      <c:pt idx="1148">
                        <c:v>8.0950000000000006</c:v>
                      </c:pt>
                      <c:pt idx="1149">
                        <c:v>8.1199999999999992</c:v>
                      </c:pt>
                      <c:pt idx="1150">
                        <c:v>8.1199999999999992</c:v>
                      </c:pt>
                      <c:pt idx="1151">
                        <c:v>8.1449999999999996</c:v>
                      </c:pt>
                      <c:pt idx="1152">
                        <c:v>8.1449999999999996</c:v>
                      </c:pt>
                      <c:pt idx="1153">
                        <c:v>8.17</c:v>
                      </c:pt>
                      <c:pt idx="1154">
                        <c:v>8.17</c:v>
                      </c:pt>
                      <c:pt idx="1155">
                        <c:v>8.17</c:v>
                      </c:pt>
                      <c:pt idx="1156">
                        <c:v>8.1950000000000003</c:v>
                      </c:pt>
                      <c:pt idx="1157">
                        <c:v>8.2449999999999992</c:v>
                      </c:pt>
                      <c:pt idx="1158">
                        <c:v>8.2449999999999992</c:v>
                      </c:pt>
                      <c:pt idx="1159">
                        <c:v>8.2449999999999992</c:v>
                      </c:pt>
                      <c:pt idx="1160">
                        <c:v>8.27</c:v>
                      </c:pt>
                      <c:pt idx="1161">
                        <c:v>8.2949999999999999</c:v>
                      </c:pt>
                      <c:pt idx="1162">
                        <c:v>8.2949999999999999</c:v>
                      </c:pt>
                      <c:pt idx="1163">
                        <c:v>8.3190000000000008</c:v>
                      </c:pt>
                      <c:pt idx="1164">
                        <c:v>8.3190000000000008</c:v>
                      </c:pt>
                      <c:pt idx="1165">
                        <c:v>8.3439999999999994</c:v>
                      </c:pt>
                      <c:pt idx="1166">
                        <c:v>8.3439999999999994</c:v>
                      </c:pt>
                      <c:pt idx="1167">
                        <c:v>8.3439999999999994</c:v>
                      </c:pt>
                      <c:pt idx="1168">
                        <c:v>8.3439999999999994</c:v>
                      </c:pt>
                      <c:pt idx="1169">
                        <c:v>8.3689999999999998</c:v>
                      </c:pt>
                      <c:pt idx="1170">
                        <c:v>8.3689999999999998</c:v>
                      </c:pt>
                      <c:pt idx="1171">
                        <c:v>8.3689999999999998</c:v>
                      </c:pt>
                      <c:pt idx="1172">
                        <c:v>8.3689999999999998</c:v>
                      </c:pt>
                      <c:pt idx="1173">
                        <c:v>8.3689999999999998</c:v>
                      </c:pt>
                      <c:pt idx="1174">
                        <c:v>8.3689999999999998</c:v>
                      </c:pt>
                      <c:pt idx="1175">
                        <c:v>8.3439999999999994</c:v>
                      </c:pt>
                      <c:pt idx="1176">
                        <c:v>8.3689999999999998</c:v>
                      </c:pt>
                      <c:pt idx="1177">
                        <c:v>8.3689999999999998</c:v>
                      </c:pt>
                      <c:pt idx="1178">
                        <c:v>8.3689999999999998</c:v>
                      </c:pt>
                      <c:pt idx="1179">
                        <c:v>8.3689999999999998</c:v>
                      </c:pt>
                      <c:pt idx="1180">
                        <c:v>8.3689999999999998</c:v>
                      </c:pt>
                      <c:pt idx="1181">
                        <c:v>8.3689999999999998</c:v>
                      </c:pt>
                      <c:pt idx="1182">
                        <c:v>8.3689999999999998</c:v>
                      </c:pt>
                      <c:pt idx="1183">
                        <c:v>8.3689999999999998</c:v>
                      </c:pt>
                      <c:pt idx="1184">
                        <c:v>8.3689999999999998</c:v>
                      </c:pt>
                      <c:pt idx="1185">
                        <c:v>8.3689999999999998</c:v>
                      </c:pt>
                      <c:pt idx="1186">
                        <c:v>8.3940000000000001</c:v>
                      </c:pt>
                      <c:pt idx="1187">
                        <c:v>8.3940000000000001</c:v>
                      </c:pt>
                      <c:pt idx="1188">
                        <c:v>8.3940000000000001</c:v>
                      </c:pt>
                      <c:pt idx="1189">
                        <c:v>8.3940000000000001</c:v>
                      </c:pt>
                      <c:pt idx="1190">
                        <c:v>8.4190000000000005</c:v>
                      </c:pt>
                      <c:pt idx="1191">
                        <c:v>8.4190000000000005</c:v>
                      </c:pt>
                      <c:pt idx="1192">
                        <c:v>8.4190000000000005</c:v>
                      </c:pt>
                      <c:pt idx="1193">
                        <c:v>8.4190000000000005</c:v>
                      </c:pt>
                      <c:pt idx="1194">
                        <c:v>8.4440000000000008</c:v>
                      </c:pt>
                      <c:pt idx="1195">
                        <c:v>8.4440000000000008</c:v>
                      </c:pt>
                      <c:pt idx="1196">
                        <c:v>8.4440000000000008</c:v>
                      </c:pt>
                      <c:pt idx="1197">
                        <c:v>8.4440000000000008</c:v>
                      </c:pt>
                      <c:pt idx="1198">
                        <c:v>8.4440000000000008</c:v>
                      </c:pt>
                      <c:pt idx="1199">
                        <c:v>8.4440000000000008</c:v>
                      </c:pt>
                      <c:pt idx="1200">
                        <c:v>8.4440000000000008</c:v>
                      </c:pt>
                      <c:pt idx="1201">
                        <c:v>8.4440000000000008</c:v>
                      </c:pt>
                      <c:pt idx="1202">
                        <c:v>8.4689999999999994</c:v>
                      </c:pt>
                      <c:pt idx="1203">
                        <c:v>8.4689999999999994</c:v>
                      </c:pt>
                      <c:pt idx="1204">
                        <c:v>8.4689999999999994</c:v>
                      </c:pt>
                      <c:pt idx="1205">
                        <c:v>8.4689999999999994</c:v>
                      </c:pt>
                      <c:pt idx="1206">
                        <c:v>8.4689999999999994</c:v>
                      </c:pt>
                      <c:pt idx="1207">
                        <c:v>8.4689999999999994</c:v>
                      </c:pt>
                      <c:pt idx="1208">
                        <c:v>8.4939999999999998</c:v>
                      </c:pt>
                      <c:pt idx="1209">
                        <c:v>8.4939999999999998</c:v>
                      </c:pt>
                      <c:pt idx="1210">
                        <c:v>8.4939999999999998</c:v>
                      </c:pt>
                      <c:pt idx="1211">
                        <c:v>8.4939999999999998</c:v>
                      </c:pt>
                      <c:pt idx="1212">
                        <c:v>8.4939999999999998</c:v>
                      </c:pt>
                      <c:pt idx="1213">
                        <c:v>8.5190000000000001</c:v>
                      </c:pt>
                      <c:pt idx="1214">
                        <c:v>8.5429999999999993</c:v>
                      </c:pt>
                      <c:pt idx="1215">
                        <c:v>8.5429999999999993</c:v>
                      </c:pt>
                      <c:pt idx="1216">
                        <c:v>8.5429999999999993</c:v>
                      </c:pt>
                      <c:pt idx="1217">
                        <c:v>8.5429999999999993</c:v>
                      </c:pt>
                      <c:pt idx="1218">
                        <c:v>8.5429999999999993</c:v>
                      </c:pt>
                      <c:pt idx="1219">
                        <c:v>8.5679999999999996</c:v>
                      </c:pt>
                      <c:pt idx="1220">
                        <c:v>8.593</c:v>
                      </c:pt>
                      <c:pt idx="1221">
                        <c:v>8.593</c:v>
                      </c:pt>
                      <c:pt idx="1222">
                        <c:v>8.593</c:v>
                      </c:pt>
                      <c:pt idx="1223">
                        <c:v>8.593</c:v>
                      </c:pt>
                      <c:pt idx="1224">
                        <c:v>8.593</c:v>
                      </c:pt>
                      <c:pt idx="1225">
                        <c:v>8.593</c:v>
                      </c:pt>
                      <c:pt idx="1226">
                        <c:v>8.6430000000000007</c:v>
                      </c:pt>
                      <c:pt idx="1227">
                        <c:v>8.6430000000000007</c:v>
                      </c:pt>
                      <c:pt idx="1228">
                        <c:v>8.6430000000000007</c:v>
                      </c:pt>
                      <c:pt idx="1229">
                        <c:v>8.6430000000000007</c:v>
                      </c:pt>
                      <c:pt idx="1230">
                        <c:v>8.6430000000000007</c:v>
                      </c:pt>
                      <c:pt idx="1231">
                        <c:v>8.6430000000000007</c:v>
                      </c:pt>
                      <c:pt idx="1232">
                        <c:v>8.6430000000000007</c:v>
                      </c:pt>
                      <c:pt idx="1233">
                        <c:v>8.6430000000000007</c:v>
                      </c:pt>
                      <c:pt idx="1234">
                        <c:v>8.6430000000000007</c:v>
                      </c:pt>
                      <c:pt idx="1235">
                        <c:v>8.6430000000000007</c:v>
                      </c:pt>
                      <c:pt idx="1236">
                        <c:v>8.6679999999999993</c:v>
                      </c:pt>
                      <c:pt idx="1237">
                        <c:v>8.6430000000000007</c:v>
                      </c:pt>
                      <c:pt idx="1238">
                        <c:v>8.6679999999999993</c:v>
                      </c:pt>
                      <c:pt idx="1239">
                        <c:v>8.6430000000000007</c:v>
                      </c:pt>
                      <c:pt idx="1240">
                        <c:v>8.6679999999999993</c:v>
                      </c:pt>
                      <c:pt idx="1241">
                        <c:v>8.6430000000000007</c:v>
                      </c:pt>
                      <c:pt idx="1242">
                        <c:v>8.6430000000000007</c:v>
                      </c:pt>
                      <c:pt idx="1243">
                        <c:v>8.6430000000000007</c:v>
                      </c:pt>
                      <c:pt idx="1244">
                        <c:v>8.6430000000000007</c:v>
                      </c:pt>
                      <c:pt idx="1245">
                        <c:v>8.6430000000000007</c:v>
                      </c:pt>
                      <c:pt idx="1246">
                        <c:v>8.6430000000000007</c:v>
                      </c:pt>
                      <c:pt idx="1247">
                        <c:v>8.6430000000000007</c:v>
                      </c:pt>
                      <c:pt idx="1248">
                        <c:v>8.6430000000000007</c:v>
                      </c:pt>
                      <c:pt idx="1249">
                        <c:v>8.6430000000000007</c:v>
                      </c:pt>
                      <c:pt idx="1250">
                        <c:v>8.6430000000000007</c:v>
                      </c:pt>
                      <c:pt idx="1251">
                        <c:v>8.6430000000000007</c:v>
                      </c:pt>
                      <c:pt idx="1252">
                        <c:v>8.6430000000000007</c:v>
                      </c:pt>
                      <c:pt idx="1253">
                        <c:v>8.6430000000000007</c:v>
                      </c:pt>
                      <c:pt idx="1254">
                        <c:v>8.6430000000000007</c:v>
                      </c:pt>
                      <c:pt idx="1255">
                        <c:v>8.6430000000000007</c:v>
                      </c:pt>
                      <c:pt idx="1256">
                        <c:v>8.6430000000000007</c:v>
                      </c:pt>
                      <c:pt idx="1257">
                        <c:v>8.6180000000000003</c:v>
                      </c:pt>
                      <c:pt idx="1258">
                        <c:v>8.6180000000000003</c:v>
                      </c:pt>
                      <c:pt idx="1259">
                        <c:v>8.6180000000000003</c:v>
                      </c:pt>
                      <c:pt idx="1260">
                        <c:v>8.593</c:v>
                      </c:pt>
                      <c:pt idx="1261">
                        <c:v>8.593</c:v>
                      </c:pt>
                      <c:pt idx="1262">
                        <c:v>8.593</c:v>
                      </c:pt>
                      <c:pt idx="1263">
                        <c:v>8.593</c:v>
                      </c:pt>
                      <c:pt idx="1264">
                        <c:v>8.593</c:v>
                      </c:pt>
                      <c:pt idx="1265">
                        <c:v>8.593</c:v>
                      </c:pt>
                      <c:pt idx="1266">
                        <c:v>8.593</c:v>
                      </c:pt>
                      <c:pt idx="1267">
                        <c:v>8.593</c:v>
                      </c:pt>
                      <c:pt idx="1268">
                        <c:v>8.593</c:v>
                      </c:pt>
                      <c:pt idx="1269">
                        <c:v>8.5679999999999996</c:v>
                      </c:pt>
                      <c:pt idx="1270">
                        <c:v>8.5679999999999996</c:v>
                      </c:pt>
                      <c:pt idx="1271">
                        <c:v>8.5679999999999996</c:v>
                      </c:pt>
                      <c:pt idx="1272">
                        <c:v>8.5679999999999996</c:v>
                      </c:pt>
                      <c:pt idx="1273">
                        <c:v>8.5429999999999993</c:v>
                      </c:pt>
                      <c:pt idx="1274">
                        <c:v>8.5429999999999993</c:v>
                      </c:pt>
                      <c:pt idx="1275">
                        <c:v>8.5429999999999993</c:v>
                      </c:pt>
                      <c:pt idx="1276">
                        <c:v>8.5429999999999993</c:v>
                      </c:pt>
                      <c:pt idx="1277">
                        <c:v>8.5429999999999993</c:v>
                      </c:pt>
                      <c:pt idx="1278">
                        <c:v>8.5429999999999993</c:v>
                      </c:pt>
                      <c:pt idx="1279">
                        <c:v>8.5429999999999993</c:v>
                      </c:pt>
                      <c:pt idx="1280">
                        <c:v>8.5190000000000001</c:v>
                      </c:pt>
                      <c:pt idx="1281">
                        <c:v>8.5190000000000001</c:v>
                      </c:pt>
                      <c:pt idx="1282">
                        <c:v>8.5190000000000001</c:v>
                      </c:pt>
                      <c:pt idx="1283">
                        <c:v>8.5190000000000001</c:v>
                      </c:pt>
                      <c:pt idx="1284">
                        <c:v>8.4939999999999998</c:v>
                      </c:pt>
                      <c:pt idx="1285">
                        <c:v>8.4939999999999998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8.4689999999999994</c:v>
                      </c:pt>
                      <c:pt idx="1289">
                        <c:v>8.4689999999999994</c:v>
                      </c:pt>
                      <c:pt idx="1290">
                        <c:v>8.4689999999999994</c:v>
                      </c:pt>
                      <c:pt idx="1291">
                        <c:v>8.4689999999999994</c:v>
                      </c:pt>
                      <c:pt idx="1292">
                        <c:v>8.4440000000000008</c:v>
                      </c:pt>
                      <c:pt idx="1293">
                        <c:v>8.4440000000000008</c:v>
                      </c:pt>
                      <c:pt idx="1294">
                        <c:v>8.4440000000000008</c:v>
                      </c:pt>
                      <c:pt idx="1295">
                        <c:v>8.4440000000000008</c:v>
                      </c:pt>
                      <c:pt idx="1296">
                        <c:v>8.4190000000000005</c:v>
                      </c:pt>
                      <c:pt idx="1297">
                        <c:v>8.4190000000000005</c:v>
                      </c:pt>
                      <c:pt idx="1298">
                        <c:v>8.3940000000000001</c:v>
                      </c:pt>
                      <c:pt idx="1299">
                        <c:v>8.3940000000000001</c:v>
                      </c:pt>
                      <c:pt idx="1300">
                        <c:v>8.3940000000000001</c:v>
                      </c:pt>
                      <c:pt idx="1301">
                        <c:v>8.3940000000000001</c:v>
                      </c:pt>
                      <c:pt idx="1302">
                        <c:v>8.3689999999999998</c:v>
                      </c:pt>
                      <c:pt idx="1303">
                        <c:v>8.3689999999999998</c:v>
                      </c:pt>
                      <c:pt idx="1304">
                        <c:v>8.3689999999999998</c:v>
                      </c:pt>
                      <c:pt idx="1305">
                        <c:v>8.3689999999999998</c:v>
                      </c:pt>
                      <c:pt idx="1306">
                        <c:v>8.3689999999999998</c:v>
                      </c:pt>
                      <c:pt idx="1307">
                        <c:v>8.3439999999999994</c:v>
                      </c:pt>
                      <c:pt idx="1308">
                        <c:v>8.3439999999999994</c:v>
                      </c:pt>
                      <c:pt idx="1309">
                        <c:v>8.3439999999999994</c:v>
                      </c:pt>
                      <c:pt idx="1310">
                        <c:v>8.3439999999999994</c:v>
                      </c:pt>
                      <c:pt idx="1311">
                        <c:v>8.3439999999999994</c:v>
                      </c:pt>
                      <c:pt idx="1312">
                        <c:v>8.3439999999999994</c:v>
                      </c:pt>
                      <c:pt idx="1313">
                        <c:v>8.3190000000000008</c:v>
                      </c:pt>
                      <c:pt idx="1314">
                        <c:v>8.3190000000000008</c:v>
                      </c:pt>
                      <c:pt idx="1315">
                        <c:v>8.3190000000000008</c:v>
                      </c:pt>
                      <c:pt idx="1316">
                        <c:v>8.3190000000000008</c:v>
                      </c:pt>
                      <c:pt idx="1317">
                        <c:v>8.2949999999999999</c:v>
                      </c:pt>
                      <c:pt idx="1318">
                        <c:v>8.2949999999999999</c:v>
                      </c:pt>
                      <c:pt idx="1319">
                        <c:v>8.2949999999999999</c:v>
                      </c:pt>
                      <c:pt idx="1320">
                        <c:v>8.27</c:v>
                      </c:pt>
                      <c:pt idx="1321">
                        <c:v>8.27</c:v>
                      </c:pt>
                      <c:pt idx="1322">
                        <c:v>8.27</c:v>
                      </c:pt>
                      <c:pt idx="1323">
                        <c:v>8.27</c:v>
                      </c:pt>
                      <c:pt idx="1324">
                        <c:v>8.2449999999999992</c:v>
                      </c:pt>
                      <c:pt idx="1325">
                        <c:v>8.2449999999999992</c:v>
                      </c:pt>
                      <c:pt idx="1326">
                        <c:v>8.2449999999999992</c:v>
                      </c:pt>
                      <c:pt idx="1327">
                        <c:v>8.2449999999999992</c:v>
                      </c:pt>
                      <c:pt idx="1328">
                        <c:v>8.2449999999999992</c:v>
                      </c:pt>
                      <c:pt idx="1329">
                        <c:v>8.2200000000000006</c:v>
                      </c:pt>
                      <c:pt idx="1330">
                        <c:v>8.2200000000000006</c:v>
                      </c:pt>
                      <c:pt idx="1331">
                        <c:v>8.2200000000000006</c:v>
                      </c:pt>
                      <c:pt idx="1332">
                        <c:v>8.1950000000000003</c:v>
                      </c:pt>
                      <c:pt idx="1333">
                        <c:v>8.1950000000000003</c:v>
                      </c:pt>
                      <c:pt idx="1334">
                        <c:v>8.1950000000000003</c:v>
                      </c:pt>
                      <c:pt idx="1335">
                        <c:v>8.1950000000000003</c:v>
                      </c:pt>
                      <c:pt idx="1336">
                        <c:v>8.1950000000000003</c:v>
                      </c:pt>
                      <c:pt idx="1337">
                        <c:v>8.1950000000000003</c:v>
                      </c:pt>
                      <c:pt idx="1338">
                        <c:v>8.17</c:v>
                      </c:pt>
                      <c:pt idx="1339">
                        <c:v>8.17</c:v>
                      </c:pt>
                      <c:pt idx="1340">
                        <c:v>8.17</c:v>
                      </c:pt>
                      <c:pt idx="1341">
                        <c:v>8.17</c:v>
                      </c:pt>
                      <c:pt idx="1342">
                        <c:v>8.17</c:v>
                      </c:pt>
                      <c:pt idx="1343">
                        <c:v>8.17</c:v>
                      </c:pt>
                      <c:pt idx="1344">
                        <c:v>8.17</c:v>
                      </c:pt>
                      <c:pt idx="1345">
                        <c:v>8.1449999999999996</c:v>
                      </c:pt>
                      <c:pt idx="1346">
                        <c:v>8.1449999999999996</c:v>
                      </c:pt>
                      <c:pt idx="1347">
                        <c:v>8.1449999999999996</c:v>
                      </c:pt>
                      <c:pt idx="1348">
                        <c:v>8.1449999999999996</c:v>
                      </c:pt>
                      <c:pt idx="1349">
                        <c:v>8.1449999999999996</c:v>
                      </c:pt>
                      <c:pt idx="1350">
                        <c:v>8.1449999999999996</c:v>
                      </c:pt>
                      <c:pt idx="1351">
                        <c:v>8.1449999999999996</c:v>
                      </c:pt>
                      <c:pt idx="1352">
                        <c:v>8.1449999999999996</c:v>
                      </c:pt>
                      <c:pt idx="1353">
                        <c:v>8.1449999999999996</c:v>
                      </c:pt>
                      <c:pt idx="1354">
                        <c:v>8.1449999999999996</c:v>
                      </c:pt>
                      <c:pt idx="1355">
                        <c:v>8.1449999999999996</c:v>
                      </c:pt>
                      <c:pt idx="1356">
                        <c:v>8.1449999999999996</c:v>
                      </c:pt>
                      <c:pt idx="1357">
                        <c:v>8.1449999999999996</c:v>
                      </c:pt>
                      <c:pt idx="1358">
                        <c:v>8.1449999999999996</c:v>
                      </c:pt>
                      <c:pt idx="1359">
                        <c:v>8.1449999999999996</c:v>
                      </c:pt>
                      <c:pt idx="1360">
                        <c:v>8.1449999999999996</c:v>
                      </c:pt>
                      <c:pt idx="1361">
                        <c:v>8.1199999999999992</c:v>
                      </c:pt>
                      <c:pt idx="1362">
                        <c:v>8.1199999999999992</c:v>
                      </c:pt>
                      <c:pt idx="1363">
                        <c:v>8.1199999999999992</c:v>
                      </c:pt>
                      <c:pt idx="1364">
                        <c:v>8.1199999999999992</c:v>
                      </c:pt>
                      <c:pt idx="1365">
                        <c:v>8.0950000000000006</c:v>
                      </c:pt>
                      <c:pt idx="1366">
                        <c:v>8.0950000000000006</c:v>
                      </c:pt>
                      <c:pt idx="1367">
                        <c:v>8.0950000000000006</c:v>
                      </c:pt>
                      <c:pt idx="1368">
                        <c:v>8.0950000000000006</c:v>
                      </c:pt>
                      <c:pt idx="1369">
                        <c:v>8.0950000000000006</c:v>
                      </c:pt>
                      <c:pt idx="1370">
                        <c:v>8.0950000000000006</c:v>
                      </c:pt>
                      <c:pt idx="1371">
                        <c:v>8.0950000000000006</c:v>
                      </c:pt>
                      <c:pt idx="1372">
                        <c:v>8.0950000000000006</c:v>
                      </c:pt>
                      <c:pt idx="1373">
                        <c:v>8.0950000000000006</c:v>
                      </c:pt>
                      <c:pt idx="1374">
                        <c:v>8.0950000000000006</c:v>
                      </c:pt>
                      <c:pt idx="1375">
                        <c:v>8.0950000000000006</c:v>
                      </c:pt>
                      <c:pt idx="1376">
                        <c:v>8.0950000000000006</c:v>
                      </c:pt>
                      <c:pt idx="1377">
                        <c:v>8.07</c:v>
                      </c:pt>
                      <c:pt idx="1378">
                        <c:v>8.07</c:v>
                      </c:pt>
                      <c:pt idx="1379">
                        <c:v>8.07</c:v>
                      </c:pt>
                      <c:pt idx="1380">
                        <c:v>8.07</c:v>
                      </c:pt>
                      <c:pt idx="1381">
                        <c:v>8.07</c:v>
                      </c:pt>
                      <c:pt idx="1382">
                        <c:v>8.07</c:v>
                      </c:pt>
                      <c:pt idx="1383">
                        <c:v>8.07</c:v>
                      </c:pt>
                      <c:pt idx="1384">
                        <c:v>8.0449999999999999</c:v>
                      </c:pt>
                      <c:pt idx="1385">
                        <c:v>8.0449999999999999</c:v>
                      </c:pt>
                      <c:pt idx="1386">
                        <c:v>8.0449999999999999</c:v>
                      </c:pt>
                      <c:pt idx="1387">
                        <c:v>8.0449999999999999</c:v>
                      </c:pt>
                      <c:pt idx="1388">
                        <c:v>8.0449999999999999</c:v>
                      </c:pt>
                      <c:pt idx="1389">
                        <c:v>8.0449999999999999</c:v>
                      </c:pt>
                      <c:pt idx="1390">
                        <c:v>8.0449999999999999</c:v>
                      </c:pt>
                      <c:pt idx="1391">
                        <c:v>8.0449999999999999</c:v>
                      </c:pt>
                      <c:pt idx="1392">
                        <c:v>8.0449999999999999</c:v>
                      </c:pt>
                      <c:pt idx="1393">
                        <c:v>8.0449999999999999</c:v>
                      </c:pt>
                      <c:pt idx="1394">
                        <c:v>8.0449999999999999</c:v>
                      </c:pt>
                      <c:pt idx="1395">
                        <c:v>8.0449999999999999</c:v>
                      </c:pt>
                      <c:pt idx="1396">
                        <c:v>8.0449999999999999</c:v>
                      </c:pt>
                      <c:pt idx="1397">
                        <c:v>8.0449999999999999</c:v>
                      </c:pt>
                      <c:pt idx="1398">
                        <c:v>8.0449999999999999</c:v>
                      </c:pt>
                      <c:pt idx="1399">
                        <c:v>8.02</c:v>
                      </c:pt>
                      <c:pt idx="1400">
                        <c:v>8.02</c:v>
                      </c:pt>
                      <c:pt idx="1401">
                        <c:v>8.02</c:v>
                      </c:pt>
                      <c:pt idx="1402">
                        <c:v>8.02</c:v>
                      </c:pt>
                      <c:pt idx="1403">
                        <c:v>8.0449999999999999</c:v>
                      </c:pt>
                      <c:pt idx="1404">
                        <c:v>8.0449999999999999</c:v>
                      </c:pt>
                      <c:pt idx="1405">
                        <c:v>8.0449999999999999</c:v>
                      </c:pt>
                      <c:pt idx="1406">
                        <c:v>8.0449999999999999</c:v>
                      </c:pt>
                      <c:pt idx="1407">
                        <c:v>8.0449999999999999</c:v>
                      </c:pt>
                      <c:pt idx="1408">
                        <c:v>8.0449999999999999</c:v>
                      </c:pt>
                      <c:pt idx="1409">
                        <c:v>8.07</c:v>
                      </c:pt>
                      <c:pt idx="1410">
                        <c:v>8.07</c:v>
                      </c:pt>
                      <c:pt idx="1411">
                        <c:v>8.07</c:v>
                      </c:pt>
                      <c:pt idx="1412">
                        <c:v>8.07</c:v>
                      </c:pt>
                      <c:pt idx="1413">
                        <c:v>8.07</c:v>
                      </c:pt>
                      <c:pt idx="1414">
                        <c:v>8.07</c:v>
                      </c:pt>
                      <c:pt idx="1415">
                        <c:v>8.07</c:v>
                      </c:pt>
                      <c:pt idx="1416">
                        <c:v>8.07</c:v>
                      </c:pt>
                      <c:pt idx="1417">
                        <c:v>8.07</c:v>
                      </c:pt>
                      <c:pt idx="1418">
                        <c:v>8.07</c:v>
                      </c:pt>
                      <c:pt idx="1419">
                        <c:v>8.07</c:v>
                      </c:pt>
                      <c:pt idx="1420">
                        <c:v>8.0449999999999999</c:v>
                      </c:pt>
                      <c:pt idx="1421">
                        <c:v>8.07</c:v>
                      </c:pt>
                      <c:pt idx="1422">
                        <c:v>8.07</c:v>
                      </c:pt>
                      <c:pt idx="1423">
                        <c:v>8.07</c:v>
                      </c:pt>
                      <c:pt idx="1424">
                        <c:v>8.0950000000000006</c:v>
                      </c:pt>
                      <c:pt idx="1425">
                        <c:v>8.0950000000000006</c:v>
                      </c:pt>
                      <c:pt idx="1426">
                        <c:v>8.1199999999999992</c:v>
                      </c:pt>
                      <c:pt idx="1427">
                        <c:v>8.1199999999999992</c:v>
                      </c:pt>
                      <c:pt idx="1428">
                        <c:v>8.1449999999999996</c:v>
                      </c:pt>
                      <c:pt idx="1429">
                        <c:v>8.1449999999999996</c:v>
                      </c:pt>
                      <c:pt idx="1430">
                        <c:v>8.1449999999999996</c:v>
                      </c:pt>
                      <c:pt idx="1431">
                        <c:v>8.17</c:v>
                      </c:pt>
                      <c:pt idx="1432">
                        <c:v>8.17</c:v>
                      </c:pt>
                      <c:pt idx="1433">
                        <c:v>8.17</c:v>
                      </c:pt>
                      <c:pt idx="1434">
                        <c:v>8.1950000000000003</c:v>
                      </c:pt>
                      <c:pt idx="1435">
                        <c:v>8.17</c:v>
                      </c:pt>
                      <c:pt idx="1436">
                        <c:v>8.17</c:v>
                      </c:pt>
                      <c:pt idx="1437">
                        <c:v>8.17</c:v>
                      </c:pt>
                      <c:pt idx="1438">
                        <c:v>8.17</c:v>
                      </c:pt>
                      <c:pt idx="1439">
                        <c:v>8.1449999999999996</c:v>
                      </c:pt>
                      <c:pt idx="1440">
                        <c:v>8.1449999999999996</c:v>
                      </c:pt>
                      <c:pt idx="1441">
                        <c:v>8.1199999999999992</c:v>
                      </c:pt>
                      <c:pt idx="1442">
                        <c:v>8.1199999999999992</c:v>
                      </c:pt>
                      <c:pt idx="1443">
                        <c:v>8.0950000000000006</c:v>
                      </c:pt>
                      <c:pt idx="1444">
                        <c:v>8.0950000000000006</c:v>
                      </c:pt>
                      <c:pt idx="1445">
                        <c:v>8.0950000000000006</c:v>
                      </c:pt>
                      <c:pt idx="1446">
                        <c:v>8.0950000000000006</c:v>
                      </c:pt>
                      <c:pt idx="1447">
                        <c:v>8.0950000000000006</c:v>
                      </c:pt>
                      <c:pt idx="1448">
                        <c:v>8.0950000000000006</c:v>
                      </c:pt>
                      <c:pt idx="1449">
                        <c:v>8.0950000000000006</c:v>
                      </c:pt>
                      <c:pt idx="1450">
                        <c:v>8.0950000000000006</c:v>
                      </c:pt>
                      <c:pt idx="1451">
                        <c:v>8.07</c:v>
                      </c:pt>
                      <c:pt idx="1452">
                        <c:v>8.07</c:v>
                      </c:pt>
                      <c:pt idx="1453">
                        <c:v>8.0449999999999999</c:v>
                      </c:pt>
                      <c:pt idx="1454">
                        <c:v>8.0449999999999999</c:v>
                      </c:pt>
                      <c:pt idx="1455">
                        <c:v>8.0449999999999999</c:v>
                      </c:pt>
                      <c:pt idx="1456">
                        <c:v>8.0449999999999999</c:v>
                      </c:pt>
                      <c:pt idx="1457">
                        <c:v>8.0449999999999999</c:v>
                      </c:pt>
                      <c:pt idx="1458">
                        <c:v>8.0449999999999999</c:v>
                      </c:pt>
                      <c:pt idx="1459">
                        <c:v>8.0449999999999999</c:v>
                      </c:pt>
                      <c:pt idx="1460">
                        <c:v>8.0449999999999999</c:v>
                      </c:pt>
                      <c:pt idx="1461">
                        <c:v>8.0449999999999999</c:v>
                      </c:pt>
                      <c:pt idx="1462">
                        <c:v>8.02</c:v>
                      </c:pt>
                      <c:pt idx="1463">
                        <c:v>8.02</c:v>
                      </c:pt>
                      <c:pt idx="1464">
                        <c:v>7.9950000000000001</c:v>
                      </c:pt>
                      <c:pt idx="1465">
                        <c:v>7.9950000000000001</c:v>
                      </c:pt>
                      <c:pt idx="1466">
                        <c:v>7.97</c:v>
                      </c:pt>
                      <c:pt idx="1467">
                        <c:v>7.97</c:v>
                      </c:pt>
                      <c:pt idx="1468">
                        <c:v>7.97</c:v>
                      </c:pt>
                      <c:pt idx="1469">
                        <c:v>7.97</c:v>
                      </c:pt>
                      <c:pt idx="1470">
                        <c:v>7.9450000000000003</c:v>
                      </c:pt>
                      <c:pt idx="1471">
                        <c:v>7.9450000000000003</c:v>
                      </c:pt>
                      <c:pt idx="1472">
                        <c:v>7.9450000000000003</c:v>
                      </c:pt>
                      <c:pt idx="1473">
                        <c:v>7.9450000000000003</c:v>
                      </c:pt>
                      <c:pt idx="1474">
                        <c:v>7.97</c:v>
                      </c:pt>
                      <c:pt idx="1475">
                        <c:v>7.9450000000000003</c:v>
                      </c:pt>
                      <c:pt idx="1476">
                        <c:v>7.9450000000000003</c:v>
                      </c:pt>
                      <c:pt idx="1477">
                        <c:v>7.97</c:v>
                      </c:pt>
                      <c:pt idx="1478">
                        <c:v>7.97</c:v>
                      </c:pt>
                      <c:pt idx="1479">
                        <c:v>7.97</c:v>
                      </c:pt>
                      <c:pt idx="1480">
                        <c:v>7.97</c:v>
                      </c:pt>
                      <c:pt idx="1481">
                        <c:v>7.97</c:v>
                      </c:pt>
                      <c:pt idx="1482">
                        <c:v>7.97</c:v>
                      </c:pt>
                      <c:pt idx="1483">
                        <c:v>7.97</c:v>
                      </c:pt>
                      <c:pt idx="1484">
                        <c:v>7.9950000000000001</c:v>
                      </c:pt>
                      <c:pt idx="1485">
                        <c:v>7.9950000000000001</c:v>
                      </c:pt>
                      <c:pt idx="1486">
                        <c:v>7.9950000000000001</c:v>
                      </c:pt>
                      <c:pt idx="1487">
                        <c:v>7.9950000000000001</c:v>
                      </c:pt>
                      <c:pt idx="1488">
                        <c:v>7.9950000000000001</c:v>
                      </c:pt>
                      <c:pt idx="1489">
                        <c:v>7.9950000000000001</c:v>
                      </c:pt>
                      <c:pt idx="1490">
                        <c:v>7.9950000000000001</c:v>
                      </c:pt>
                      <c:pt idx="1491">
                        <c:v>7.9950000000000001</c:v>
                      </c:pt>
                      <c:pt idx="1492">
                        <c:v>7.9950000000000001</c:v>
                      </c:pt>
                      <c:pt idx="1493">
                        <c:v>7.9950000000000001</c:v>
                      </c:pt>
                      <c:pt idx="1494">
                        <c:v>7.9950000000000001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7.9950000000000001</c:v>
                      </c:pt>
                      <c:pt idx="1498">
                        <c:v>7.9950000000000001</c:v>
                      </c:pt>
                      <c:pt idx="1499">
                        <c:v>7.97</c:v>
                      </c:pt>
                      <c:pt idx="1500">
                        <c:v>7.97</c:v>
                      </c:pt>
                      <c:pt idx="1501">
                        <c:v>7.97</c:v>
                      </c:pt>
                      <c:pt idx="1502">
                        <c:v>7.97</c:v>
                      </c:pt>
                      <c:pt idx="1503">
                        <c:v>7.97</c:v>
                      </c:pt>
                      <c:pt idx="1504">
                        <c:v>7.97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7.9450000000000003</c:v>
                      </c:pt>
                      <c:pt idx="1510">
                        <c:v>7.9450000000000003</c:v>
                      </c:pt>
                      <c:pt idx="1511">
                        <c:v>7.9450000000000003</c:v>
                      </c:pt>
                      <c:pt idx="1512">
                        <c:v>7.9450000000000003</c:v>
                      </c:pt>
                      <c:pt idx="1513">
                        <c:v>7.9450000000000003</c:v>
                      </c:pt>
                      <c:pt idx="1514">
                        <c:v>7.92</c:v>
                      </c:pt>
                      <c:pt idx="1515">
                        <c:v>7.92</c:v>
                      </c:pt>
                      <c:pt idx="1516">
                        <c:v>7.92</c:v>
                      </c:pt>
                      <c:pt idx="1517">
                        <c:v>7.9450000000000003</c:v>
                      </c:pt>
                      <c:pt idx="1518">
                        <c:v>7.92</c:v>
                      </c:pt>
                      <c:pt idx="1519">
                        <c:v>7.92</c:v>
                      </c:pt>
                      <c:pt idx="1520">
                        <c:v>7.92</c:v>
                      </c:pt>
                      <c:pt idx="1521">
                        <c:v>7.92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7.92</c:v>
                      </c:pt>
                      <c:pt idx="1525">
                        <c:v>7.8949999999999996</c:v>
                      </c:pt>
                      <c:pt idx="1526">
                        <c:v>7.8949999999999996</c:v>
                      </c:pt>
                      <c:pt idx="1527">
                        <c:v>7.8949999999999996</c:v>
                      </c:pt>
                      <c:pt idx="1528">
                        <c:v>7.8949999999999996</c:v>
                      </c:pt>
                      <c:pt idx="1529">
                        <c:v>7.8949999999999996</c:v>
                      </c:pt>
                      <c:pt idx="1530">
                        <c:v>7.8949999999999996</c:v>
                      </c:pt>
                      <c:pt idx="1531">
                        <c:v>7.87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7.87</c:v>
                      </c:pt>
                      <c:pt idx="1535">
                        <c:v>7.87</c:v>
                      </c:pt>
                      <c:pt idx="1536">
                        <c:v>7.87</c:v>
                      </c:pt>
                      <c:pt idx="1537">
                        <c:v>7.87</c:v>
                      </c:pt>
                      <c:pt idx="1538">
                        <c:v>7.87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7.82</c:v>
                      </c:pt>
                      <c:pt idx="1543">
                        <c:v>7.82</c:v>
                      </c:pt>
                      <c:pt idx="1544">
                        <c:v>7.82</c:v>
                      </c:pt>
                      <c:pt idx="1545">
                        <c:v>7.82</c:v>
                      </c:pt>
                      <c:pt idx="1546">
                        <c:v>7.7949999999999999</c:v>
                      </c:pt>
                      <c:pt idx="1547">
                        <c:v>7.7949999999999999</c:v>
                      </c:pt>
                      <c:pt idx="1548">
                        <c:v>7.7949999999999999</c:v>
                      </c:pt>
                      <c:pt idx="1549">
                        <c:v>7.7949999999999999</c:v>
                      </c:pt>
                      <c:pt idx="1550">
                        <c:v>7.7949999999999999</c:v>
                      </c:pt>
                      <c:pt idx="1551">
                        <c:v>7.7949999999999999</c:v>
                      </c:pt>
                      <c:pt idx="1552">
                        <c:v>7.7949999999999999</c:v>
                      </c:pt>
                      <c:pt idx="1553">
                        <c:v>7.7949999999999999</c:v>
                      </c:pt>
                      <c:pt idx="1554">
                        <c:v>7.77</c:v>
                      </c:pt>
                      <c:pt idx="1555">
                        <c:v>7.77</c:v>
                      </c:pt>
                      <c:pt idx="1556">
                        <c:v>7.7450000000000001</c:v>
                      </c:pt>
                      <c:pt idx="1557">
                        <c:v>7.7450000000000001</c:v>
                      </c:pt>
                      <c:pt idx="1558">
                        <c:v>7.7450000000000001</c:v>
                      </c:pt>
                      <c:pt idx="1559">
                        <c:v>7.7450000000000001</c:v>
                      </c:pt>
                      <c:pt idx="1560">
                        <c:v>7.7450000000000001</c:v>
                      </c:pt>
                      <c:pt idx="1561">
                        <c:v>7.7450000000000001</c:v>
                      </c:pt>
                      <c:pt idx="1562">
                        <c:v>7.72</c:v>
                      </c:pt>
                      <c:pt idx="1563">
                        <c:v>7.72</c:v>
                      </c:pt>
                      <c:pt idx="1564">
                        <c:v>7.72</c:v>
                      </c:pt>
                      <c:pt idx="1565">
                        <c:v>7.72</c:v>
                      </c:pt>
                      <c:pt idx="1566">
                        <c:v>7.6950000000000003</c:v>
                      </c:pt>
                      <c:pt idx="1567">
                        <c:v>7.6950000000000003</c:v>
                      </c:pt>
                      <c:pt idx="1568">
                        <c:v>7.67</c:v>
                      </c:pt>
                      <c:pt idx="1569">
                        <c:v>7.67</c:v>
                      </c:pt>
                      <c:pt idx="1570">
                        <c:v>7.67</c:v>
                      </c:pt>
                      <c:pt idx="1571">
                        <c:v>7.67</c:v>
                      </c:pt>
                      <c:pt idx="1572">
                        <c:v>7.6449999999999996</c:v>
                      </c:pt>
                      <c:pt idx="1573">
                        <c:v>7.6449999999999996</c:v>
                      </c:pt>
                      <c:pt idx="1574">
                        <c:v>7.6449999999999996</c:v>
                      </c:pt>
                      <c:pt idx="1575">
                        <c:v>7.6449999999999996</c:v>
                      </c:pt>
                      <c:pt idx="1576">
                        <c:v>7.6449999999999996</c:v>
                      </c:pt>
                      <c:pt idx="1577">
                        <c:v>7.6449999999999996</c:v>
                      </c:pt>
                      <c:pt idx="1578">
                        <c:v>7.6189999999999998</c:v>
                      </c:pt>
                      <c:pt idx="1579">
                        <c:v>7.6189999999999998</c:v>
                      </c:pt>
                      <c:pt idx="1580">
                        <c:v>7.6189999999999998</c:v>
                      </c:pt>
                      <c:pt idx="1581">
                        <c:v>7.5940000000000003</c:v>
                      </c:pt>
                      <c:pt idx="1582">
                        <c:v>7.5940000000000003</c:v>
                      </c:pt>
                      <c:pt idx="1583">
                        <c:v>7.5940000000000003</c:v>
                      </c:pt>
                      <c:pt idx="1584">
                        <c:v>7.5940000000000003</c:v>
                      </c:pt>
                      <c:pt idx="1585">
                        <c:v>7.569</c:v>
                      </c:pt>
                      <c:pt idx="1586">
                        <c:v>7.569</c:v>
                      </c:pt>
                      <c:pt idx="1587">
                        <c:v>7.5439999999999996</c:v>
                      </c:pt>
                      <c:pt idx="1588">
                        <c:v>7.5439999999999996</c:v>
                      </c:pt>
                      <c:pt idx="1589">
                        <c:v>7.5439999999999996</c:v>
                      </c:pt>
                      <c:pt idx="1590">
                        <c:v>7.5190000000000001</c:v>
                      </c:pt>
                      <c:pt idx="1591">
                        <c:v>7.5190000000000001</c:v>
                      </c:pt>
                      <c:pt idx="1592">
                        <c:v>7.5190000000000001</c:v>
                      </c:pt>
                      <c:pt idx="1593">
                        <c:v>7.4939999999999998</c:v>
                      </c:pt>
                      <c:pt idx="1594">
                        <c:v>7.4939999999999998</c:v>
                      </c:pt>
                      <c:pt idx="1595">
                        <c:v>7.4939999999999998</c:v>
                      </c:pt>
                      <c:pt idx="1596">
                        <c:v>7.4939999999999998</c:v>
                      </c:pt>
                      <c:pt idx="1597">
                        <c:v>7.4690000000000003</c:v>
                      </c:pt>
                      <c:pt idx="1598">
                        <c:v>7.4690000000000003</c:v>
                      </c:pt>
                      <c:pt idx="1599">
                        <c:v>7.444</c:v>
                      </c:pt>
                      <c:pt idx="1600">
                        <c:v>7.444</c:v>
                      </c:pt>
                      <c:pt idx="1601">
                        <c:v>7.444</c:v>
                      </c:pt>
                      <c:pt idx="1602">
                        <c:v>7.4189999999999996</c:v>
                      </c:pt>
                      <c:pt idx="1603">
                        <c:v>7.4189999999999996</c:v>
                      </c:pt>
                      <c:pt idx="1604">
                        <c:v>7.3929999999999998</c:v>
                      </c:pt>
                      <c:pt idx="1605">
                        <c:v>7.3929999999999998</c:v>
                      </c:pt>
                      <c:pt idx="1606">
                        <c:v>7.3929999999999998</c:v>
                      </c:pt>
                      <c:pt idx="1607">
                        <c:v>7.3929999999999998</c:v>
                      </c:pt>
                      <c:pt idx="1608">
                        <c:v>7.3929999999999998</c:v>
                      </c:pt>
                      <c:pt idx="1609">
                        <c:v>7.3680000000000003</c:v>
                      </c:pt>
                      <c:pt idx="1610">
                        <c:v>7.3680000000000003</c:v>
                      </c:pt>
                      <c:pt idx="1611">
                        <c:v>7.3680000000000003</c:v>
                      </c:pt>
                      <c:pt idx="1612">
                        <c:v>7.343</c:v>
                      </c:pt>
                      <c:pt idx="1613">
                        <c:v>7.343</c:v>
                      </c:pt>
                      <c:pt idx="1614">
                        <c:v>7.343</c:v>
                      </c:pt>
                      <c:pt idx="1615">
                        <c:v>7.3179999999999996</c:v>
                      </c:pt>
                      <c:pt idx="1616">
                        <c:v>7.3179999999999996</c:v>
                      </c:pt>
                      <c:pt idx="1617">
                        <c:v>7.2930000000000001</c:v>
                      </c:pt>
                      <c:pt idx="1618">
                        <c:v>7.2930000000000001</c:v>
                      </c:pt>
                      <c:pt idx="1619">
                        <c:v>7.2930000000000001</c:v>
                      </c:pt>
                      <c:pt idx="1620">
                        <c:v>7.2930000000000001</c:v>
                      </c:pt>
                      <c:pt idx="1621">
                        <c:v>7.2930000000000001</c:v>
                      </c:pt>
                      <c:pt idx="1622">
                        <c:v>7.2679999999999998</c:v>
                      </c:pt>
                      <c:pt idx="1623">
                        <c:v>7.242</c:v>
                      </c:pt>
                      <c:pt idx="1624">
                        <c:v>7.242</c:v>
                      </c:pt>
                      <c:pt idx="1625">
                        <c:v>7.242</c:v>
                      </c:pt>
                      <c:pt idx="1626">
                        <c:v>7.242</c:v>
                      </c:pt>
                      <c:pt idx="1627">
                        <c:v>7.242</c:v>
                      </c:pt>
                      <c:pt idx="1628">
                        <c:v>7.2169999999999996</c:v>
                      </c:pt>
                      <c:pt idx="1629">
                        <c:v>7.1920000000000002</c:v>
                      </c:pt>
                      <c:pt idx="1630">
                        <c:v>7.1920000000000002</c:v>
                      </c:pt>
                      <c:pt idx="1631">
                        <c:v>7.1920000000000002</c:v>
                      </c:pt>
                      <c:pt idx="1632">
                        <c:v>7.1920000000000002</c:v>
                      </c:pt>
                      <c:pt idx="1633">
                        <c:v>7.1920000000000002</c:v>
                      </c:pt>
                      <c:pt idx="1634">
                        <c:v>7.1669999999999998</c:v>
                      </c:pt>
                      <c:pt idx="1635">
                        <c:v>7.1420000000000003</c:v>
                      </c:pt>
                      <c:pt idx="1636">
                        <c:v>7.1420000000000003</c:v>
                      </c:pt>
                      <c:pt idx="1637">
                        <c:v>7.1159999999999997</c:v>
                      </c:pt>
                      <c:pt idx="1638">
                        <c:v>7.1159999999999997</c:v>
                      </c:pt>
                      <c:pt idx="1639">
                        <c:v>7.1159999999999997</c:v>
                      </c:pt>
                      <c:pt idx="1640">
                        <c:v>7.0910000000000002</c:v>
                      </c:pt>
                      <c:pt idx="1641">
                        <c:v>7.0910000000000002</c:v>
                      </c:pt>
                      <c:pt idx="1642">
                        <c:v>7.0910000000000002</c:v>
                      </c:pt>
                      <c:pt idx="1643">
                        <c:v>7.0659999999999998</c:v>
                      </c:pt>
                      <c:pt idx="1644">
                        <c:v>7.0659999999999998</c:v>
                      </c:pt>
                      <c:pt idx="1645">
                        <c:v>7.0659999999999998</c:v>
                      </c:pt>
                      <c:pt idx="1646">
                        <c:v>7.0410000000000004</c:v>
                      </c:pt>
                      <c:pt idx="1647">
                        <c:v>7.0410000000000004</c:v>
                      </c:pt>
                      <c:pt idx="1648">
                        <c:v>7.0149999999999997</c:v>
                      </c:pt>
                      <c:pt idx="1649">
                        <c:v>7.0149999999999997</c:v>
                      </c:pt>
                      <c:pt idx="1650">
                        <c:v>7.0149999999999997</c:v>
                      </c:pt>
                      <c:pt idx="1651">
                        <c:v>7.0149999999999997</c:v>
                      </c:pt>
                      <c:pt idx="1652">
                        <c:v>6.99</c:v>
                      </c:pt>
                      <c:pt idx="1653">
                        <c:v>6.99</c:v>
                      </c:pt>
                      <c:pt idx="1654">
                        <c:v>6.99</c:v>
                      </c:pt>
                      <c:pt idx="1655">
                        <c:v>6.99</c:v>
                      </c:pt>
                      <c:pt idx="1656">
                        <c:v>6.9649999999999999</c:v>
                      </c:pt>
                      <c:pt idx="1657">
                        <c:v>6.9649999999999999</c:v>
                      </c:pt>
                      <c:pt idx="1658">
                        <c:v>6.94</c:v>
                      </c:pt>
                      <c:pt idx="1659">
                        <c:v>6.94</c:v>
                      </c:pt>
                      <c:pt idx="1660">
                        <c:v>6.94</c:v>
                      </c:pt>
                      <c:pt idx="1661">
                        <c:v>6.94</c:v>
                      </c:pt>
                      <c:pt idx="1662">
                        <c:v>6.9139999999999997</c:v>
                      </c:pt>
                      <c:pt idx="1663">
                        <c:v>6.9139999999999997</c:v>
                      </c:pt>
                      <c:pt idx="1664">
                        <c:v>6.9139999999999997</c:v>
                      </c:pt>
                      <c:pt idx="1665">
                        <c:v>6.8890000000000002</c:v>
                      </c:pt>
                      <c:pt idx="1666">
                        <c:v>6.8890000000000002</c:v>
                      </c:pt>
                      <c:pt idx="1667">
                        <c:v>6.8890000000000002</c:v>
                      </c:pt>
                      <c:pt idx="1668">
                        <c:v>6.8890000000000002</c:v>
                      </c:pt>
                      <c:pt idx="1669">
                        <c:v>6.8890000000000002</c:v>
                      </c:pt>
                      <c:pt idx="1670">
                        <c:v>6.8890000000000002</c:v>
                      </c:pt>
                      <c:pt idx="1671">
                        <c:v>6.8639999999999999</c:v>
                      </c:pt>
                      <c:pt idx="1672">
                        <c:v>6.8639999999999999</c:v>
                      </c:pt>
                      <c:pt idx="1673">
                        <c:v>6.8639999999999999</c:v>
                      </c:pt>
                      <c:pt idx="1674">
                        <c:v>6.8639999999999999</c:v>
                      </c:pt>
                      <c:pt idx="1675">
                        <c:v>6.8639999999999999</c:v>
                      </c:pt>
                      <c:pt idx="1676">
                        <c:v>6.8639999999999999</c:v>
                      </c:pt>
                      <c:pt idx="1677">
                        <c:v>6.8390000000000004</c:v>
                      </c:pt>
                      <c:pt idx="1678">
                        <c:v>6.8390000000000004</c:v>
                      </c:pt>
                      <c:pt idx="1679">
                        <c:v>6.8390000000000004</c:v>
                      </c:pt>
                      <c:pt idx="1680">
                        <c:v>6.8390000000000004</c:v>
                      </c:pt>
                      <c:pt idx="1681">
                        <c:v>6.8390000000000004</c:v>
                      </c:pt>
                      <c:pt idx="1682">
                        <c:v>6.8390000000000004</c:v>
                      </c:pt>
                      <c:pt idx="1683">
                        <c:v>6.8390000000000004</c:v>
                      </c:pt>
                      <c:pt idx="1684">
                        <c:v>6.8129999999999997</c:v>
                      </c:pt>
                      <c:pt idx="1685">
                        <c:v>6.8129999999999997</c:v>
                      </c:pt>
                      <c:pt idx="1686">
                        <c:v>6.8129999999999997</c:v>
                      </c:pt>
                      <c:pt idx="1687">
                        <c:v>6.8129999999999997</c:v>
                      </c:pt>
                      <c:pt idx="1688">
                        <c:v>6.8129999999999997</c:v>
                      </c:pt>
                      <c:pt idx="1689">
                        <c:v>6.8129999999999997</c:v>
                      </c:pt>
                      <c:pt idx="1690">
                        <c:v>6.8129999999999997</c:v>
                      </c:pt>
                      <c:pt idx="1691">
                        <c:v>6.8129999999999997</c:v>
                      </c:pt>
                      <c:pt idx="1692">
                        <c:v>6.7880000000000003</c:v>
                      </c:pt>
                      <c:pt idx="1693">
                        <c:v>6.7880000000000003</c:v>
                      </c:pt>
                      <c:pt idx="1694">
                        <c:v>6.7880000000000003</c:v>
                      </c:pt>
                      <c:pt idx="1695">
                        <c:v>6.7880000000000003</c:v>
                      </c:pt>
                      <c:pt idx="1696">
                        <c:v>6.7880000000000003</c:v>
                      </c:pt>
                      <c:pt idx="1697">
                        <c:v>6.7880000000000003</c:v>
                      </c:pt>
                      <c:pt idx="1698">
                        <c:v>6.7880000000000003</c:v>
                      </c:pt>
                      <c:pt idx="1699">
                        <c:v>6.7880000000000003</c:v>
                      </c:pt>
                      <c:pt idx="1700">
                        <c:v>6.7629999999999999</c:v>
                      </c:pt>
                      <c:pt idx="1701">
                        <c:v>6.7629999999999999</c:v>
                      </c:pt>
                      <c:pt idx="1702">
                        <c:v>6.7629999999999999</c:v>
                      </c:pt>
                      <c:pt idx="1703">
                        <c:v>6.7629999999999999</c:v>
                      </c:pt>
                      <c:pt idx="1704">
                        <c:v>6.7629999999999999</c:v>
                      </c:pt>
                      <c:pt idx="1705">
                        <c:v>6.7629999999999999</c:v>
                      </c:pt>
                      <c:pt idx="1706">
                        <c:v>6.7629999999999999</c:v>
                      </c:pt>
                      <c:pt idx="1707">
                        <c:v>6.7629999999999999</c:v>
                      </c:pt>
                      <c:pt idx="1708">
                        <c:v>6.7880000000000003</c:v>
                      </c:pt>
                      <c:pt idx="1709">
                        <c:v>6.7880000000000003</c:v>
                      </c:pt>
                      <c:pt idx="1710">
                        <c:v>6.7880000000000003</c:v>
                      </c:pt>
                      <c:pt idx="1711">
                        <c:v>6.7880000000000003</c:v>
                      </c:pt>
                      <c:pt idx="1712">
                        <c:v>6.7880000000000003</c:v>
                      </c:pt>
                      <c:pt idx="1713">
                        <c:v>6.8129999999999997</c:v>
                      </c:pt>
                      <c:pt idx="1714">
                        <c:v>6.8129999999999997</c:v>
                      </c:pt>
                      <c:pt idx="1715">
                        <c:v>6.8129999999999997</c:v>
                      </c:pt>
                      <c:pt idx="1716">
                        <c:v>6.8390000000000004</c:v>
                      </c:pt>
                      <c:pt idx="1717">
                        <c:v>6.8390000000000004</c:v>
                      </c:pt>
                      <c:pt idx="1718">
                        <c:v>6.8390000000000004</c:v>
                      </c:pt>
                      <c:pt idx="1719">
                        <c:v>6.8639999999999999</c:v>
                      </c:pt>
                      <c:pt idx="1720">
                        <c:v>6.8639999999999999</c:v>
                      </c:pt>
                      <c:pt idx="1721">
                        <c:v>6.8639999999999999</c:v>
                      </c:pt>
                      <c:pt idx="1722">
                        <c:v>6.8639999999999999</c:v>
                      </c:pt>
                      <c:pt idx="1723">
                        <c:v>6.8890000000000002</c:v>
                      </c:pt>
                      <c:pt idx="1724">
                        <c:v>6.8890000000000002</c:v>
                      </c:pt>
                      <c:pt idx="1725">
                        <c:v>6.8890000000000002</c:v>
                      </c:pt>
                      <c:pt idx="1726">
                        <c:v>6.8890000000000002</c:v>
                      </c:pt>
                      <c:pt idx="1727">
                        <c:v>6.8890000000000002</c:v>
                      </c:pt>
                      <c:pt idx="1728">
                        <c:v>6.8890000000000002</c:v>
                      </c:pt>
                      <c:pt idx="1729">
                        <c:v>6.8890000000000002</c:v>
                      </c:pt>
                      <c:pt idx="1730">
                        <c:v>6.8890000000000002</c:v>
                      </c:pt>
                      <c:pt idx="1731">
                        <c:v>6.8890000000000002</c:v>
                      </c:pt>
                      <c:pt idx="1732">
                        <c:v>6.8890000000000002</c:v>
                      </c:pt>
                      <c:pt idx="1733">
                        <c:v>6.8890000000000002</c:v>
                      </c:pt>
                      <c:pt idx="1734">
                        <c:v>6.9139999999999997</c:v>
                      </c:pt>
                      <c:pt idx="1735">
                        <c:v>6.9139999999999997</c:v>
                      </c:pt>
                      <c:pt idx="1736">
                        <c:v>6.8890000000000002</c:v>
                      </c:pt>
                      <c:pt idx="1737">
                        <c:v>6.8890000000000002</c:v>
                      </c:pt>
                      <c:pt idx="1738">
                        <c:v>6.8890000000000002</c:v>
                      </c:pt>
                      <c:pt idx="1739">
                        <c:v>6.8890000000000002</c:v>
                      </c:pt>
                      <c:pt idx="1740">
                        <c:v>6.8890000000000002</c:v>
                      </c:pt>
                      <c:pt idx="1741">
                        <c:v>6.8890000000000002</c:v>
                      </c:pt>
                      <c:pt idx="1742">
                        <c:v>6.8890000000000002</c:v>
                      </c:pt>
                      <c:pt idx="1743">
                        <c:v>6.9139999999999997</c:v>
                      </c:pt>
                      <c:pt idx="1744">
                        <c:v>6.8890000000000002</c:v>
                      </c:pt>
                      <c:pt idx="1745">
                        <c:v>6.9139999999999997</c:v>
                      </c:pt>
                      <c:pt idx="1746">
                        <c:v>6.8890000000000002</c:v>
                      </c:pt>
                      <c:pt idx="1747">
                        <c:v>6.8890000000000002</c:v>
                      </c:pt>
                      <c:pt idx="1748">
                        <c:v>6.8890000000000002</c:v>
                      </c:pt>
                      <c:pt idx="1749">
                        <c:v>6.8890000000000002</c:v>
                      </c:pt>
                      <c:pt idx="1750">
                        <c:v>6.8890000000000002</c:v>
                      </c:pt>
                      <c:pt idx="1751">
                        <c:v>6.8890000000000002</c:v>
                      </c:pt>
                      <c:pt idx="1752">
                        <c:v>6.8890000000000002</c:v>
                      </c:pt>
                      <c:pt idx="1753">
                        <c:v>6.8890000000000002</c:v>
                      </c:pt>
                      <c:pt idx="1754">
                        <c:v>6.9139999999999997</c:v>
                      </c:pt>
                      <c:pt idx="1755">
                        <c:v>6.9139999999999997</c:v>
                      </c:pt>
                      <c:pt idx="1756">
                        <c:v>6.9139999999999997</c:v>
                      </c:pt>
                      <c:pt idx="1757">
                        <c:v>6.9139999999999997</c:v>
                      </c:pt>
                      <c:pt idx="1758">
                        <c:v>6.9139999999999997</c:v>
                      </c:pt>
                      <c:pt idx="1759">
                        <c:v>6.9139999999999997</c:v>
                      </c:pt>
                      <c:pt idx="1760">
                        <c:v>6.9139999999999997</c:v>
                      </c:pt>
                      <c:pt idx="1761">
                        <c:v>6.9139999999999997</c:v>
                      </c:pt>
                      <c:pt idx="1762">
                        <c:v>6.9139999999999997</c:v>
                      </c:pt>
                      <c:pt idx="1763">
                        <c:v>6.9139999999999997</c:v>
                      </c:pt>
                      <c:pt idx="1764">
                        <c:v>6.9139999999999997</c:v>
                      </c:pt>
                      <c:pt idx="1765">
                        <c:v>6.94</c:v>
                      </c:pt>
                      <c:pt idx="1766">
                        <c:v>6.9139999999999997</c:v>
                      </c:pt>
                      <c:pt idx="1767">
                        <c:v>6.9139999999999997</c:v>
                      </c:pt>
                      <c:pt idx="1768">
                        <c:v>6.9139999999999997</c:v>
                      </c:pt>
                      <c:pt idx="1769">
                        <c:v>6.9139999999999997</c:v>
                      </c:pt>
                      <c:pt idx="1770">
                        <c:v>6.9139999999999997</c:v>
                      </c:pt>
                      <c:pt idx="1771">
                        <c:v>6.8890000000000002</c:v>
                      </c:pt>
                      <c:pt idx="1772">
                        <c:v>6.8890000000000002</c:v>
                      </c:pt>
                      <c:pt idx="1773">
                        <c:v>6.8890000000000002</c:v>
                      </c:pt>
                      <c:pt idx="1774">
                        <c:v>6.8890000000000002</c:v>
                      </c:pt>
                      <c:pt idx="1775">
                        <c:v>6.8890000000000002</c:v>
                      </c:pt>
                      <c:pt idx="1776">
                        <c:v>6.8890000000000002</c:v>
                      </c:pt>
                      <c:pt idx="1777">
                        <c:v>6.8890000000000002</c:v>
                      </c:pt>
                      <c:pt idx="1778">
                        <c:v>6.8639999999999999</c:v>
                      </c:pt>
                      <c:pt idx="1779">
                        <c:v>6.8639999999999999</c:v>
                      </c:pt>
                      <c:pt idx="1780">
                        <c:v>6.8639999999999999</c:v>
                      </c:pt>
                      <c:pt idx="1781">
                        <c:v>6.8639999999999999</c:v>
                      </c:pt>
                      <c:pt idx="1782">
                        <c:v>6.8639999999999999</c:v>
                      </c:pt>
                      <c:pt idx="1783">
                        <c:v>6.8390000000000004</c:v>
                      </c:pt>
                      <c:pt idx="1784">
                        <c:v>6.8390000000000004</c:v>
                      </c:pt>
                      <c:pt idx="1785">
                        <c:v>6.8390000000000004</c:v>
                      </c:pt>
                      <c:pt idx="1786">
                        <c:v>6.8390000000000004</c:v>
                      </c:pt>
                      <c:pt idx="1787">
                        <c:v>6.8390000000000004</c:v>
                      </c:pt>
                      <c:pt idx="1788">
                        <c:v>6.8390000000000004</c:v>
                      </c:pt>
                      <c:pt idx="1789">
                        <c:v>6.8390000000000004</c:v>
                      </c:pt>
                      <c:pt idx="1790">
                        <c:v>6.8390000000000004</c:v>
                      </c:pt>
                      <c:pt idx="1791">
                        <c:v>6.8390000000000004</c:v>
                      </c:pt>
                      <c:pt idx="1792">
                        <c:v>6.8129999999999997</c:v>
                      </c:pt>
                      <c:pt idx="1793">
                        <c:v>6.8129999999999997</c:v>
                      </c:pt>
                      <c:pt idx="1794">
                        <c:v>6.8390000000000004</c:v>
                      </c:pt>
                      <c:pt idx="1795">
                        <c:v>6.8129999999999997</c:v>
                      </c:pt>
                      <c:pt idx="1796">
                        <c:v>6.8129999999999997</c:v>
                      </c:pt>
                      <c:pt idx="1797">
                        <c:v>6.7880000000000003</c:v>
                      </c:pt>
                      <c:pt idx="1798">
                        <c:v>6.8129999999999997</c:v>
                      </c:pt>
                      <c:pt idx="1799">
                        <c:v>6.7880000000000003</c:v>
                      </c:pt>
                      <c:pt idx="1800">
                        <c:v>6.7880000000000003</c:v>
                      </c:pt>
                      <c:pt idx="1801">
                        <c:v>6.7880000000000003</c:v>
                      </c:pt>
                      <c:pt idx="1802">
                        <c:v>6.7880000000000003</c:v>
                      </c:pt>
                      <c:pt idx="1803">
                        <c:v>6.7880000000000003</c:v>
                      </c:pt>
                      <c:pt idx="1804">
                        <c:v>6.7880000000000003</c:v>
                      </c:pt>
                      <c:pt idx="1805">
                        <c:v>6.7629999999999999</c:v>
                      </c:pt>
                      <c:pt idx="1806">
                        <c:v>6.7629999999999999</c:v>
                      </c:pt>
                      <c:pt idx="1807">
                        <c:v>6.7370000000000001</c:v>
                      </c:pt>
                      <c:pt idx="1808">
                        <c:v>6.7629999999999999</c:v>
                      </c:pt>
                      <c:pt idx="1809">
                        <c:v>6.7629999999999999</c:v>
                      </c:pt>
                      <c:pt idx="1810">
                        <c:v>6.7370000000000001</c:v>
                      </c:pt>
                      <c:pt idx="1811">
                        <c:v>6.7629999999999999</c:v>
                      </c:pt>
                      <c:pt idx="1812">
                        <c:v>6.7370000000000001</c:v>
                      </c:pt>
                      <c:pt idx="1813">
                        <c:v>6.7370000000000001</c:v>
                      </c:pt>
                      <c:pt idx="1814">
                        <c:v>6.7370000000000001</c:v>
                      </c:pt>
                      <c:pt idx="1815">
                        <c:v>6.7119999999999997</c:v>
                      </c:pt>
                      <c:pt idx="1816">
                        <c:v>6.7370000000000001</c:v>
                      </c:pt>
                      <c:pt idx="1817">
                        <c:v>6.7119999999999997</c:v>
                      </c:pt>
                      <c:pt idx="1818">
                        <c:v>6.7370000000000001</c:v>
                      </c:pt>
                      <c:pt idx="1819">
                        <c:v>6.7370000000000001</c:v>
                      </c:pt>
                      <c:pt idx="1820">
                        <c:v>6.7629999999999999</c:v>
                      </c:pt>
                      <c:pt idx="1821">
                        <c:v>6.7370000000000001</c:v>
                      </c:pt>
                      <c:pt idx="1822">
                        <c:v>6.7370000000000001</c:v>
                      </c:pt>
                      <c:pt idx="1823">
                        <c:v>6.7370000000000001</c:v>
                      </c:pt>
                      <c:pt idx="1824">
                        <c:v>6.7370000000000001</c:v>
                      </c:pt>
                      <c:pt idx="1825">
                        <c:v>6.7370000000000001</c:v>
                      </c:pt>
                      <c:pt idx="1826">
                        <c:v>6.7370000000000001</c:v>
                      </c:pt>
                      <c:pt idx="1827">
                        <c:v>6.7119999999999997</c:v>
                      </c:pt>
                      <c:pt idx="1828">
                        <c:v>6.7119999999999997</c:v>
                      </c:pt>
                      <c:pt idx="1829">
                        <c:v>6.7370000000000001</c:v>
                      </c:pt>
                      <c:pt idx="1830">
                        <c:v>6.7119999999999997</c:v>
                      </c:pt>
                      <c:pt idx="1831">
                        <c:v>6.6870000000000003</c:v>
                      </c:pt>
                      <c:pt idx="1832">
                        <c:v>6.6870000000000003</c:v>
                      </c:pt>
                      <c:pt idx="1833">
                        <c:v>6.6870000000000003</c:v>
                      </c:pt>
                      <c:pt idx="1834">
                        <c:v>6.6870000000000003</c:v>
                      </c:pt>
                      <c:pt idx="1835">
                        <c:v>6.6870000000000003</c:v>
                      </c:pt>
                      <c:pt idx="1836">
                        <c:v>6.6870000000000003</c:v>
                      </c:pt>
                      <c:pt idx="1837">
                        <c:v>6.6870000000000003</c:v>
                      </c:pt>
                      <c:pt idx="1838">
                        <c:v>6.6870000000000003</c:v>
                      </c:pt>
                      <c:pt idx="1839">
                        <c:v>6.6609999999999996</c:v>
                      </c:pt>
                      <c:pt idx="1840">
                        <c:v>6.6609999999999996</c:v>
                      </c:pt>
                      <c:pt idx="1841">
                        <c:v>6.6609999999999996</c:v>
                      </c:pt>
                      <c:pt idx="1842">
                        <c:v>6.6609999999999996</c:v>
                      </c:pt>
                      <c:pt idx="1843">
                        <c:v>6.6609999999999996</c:v>
                      </c:pt>
                      <c:pt idx="1844">
                        <c:v>6.6609999999999996</c:v>
                      </c:pt>
                      <c:pt idx="1845">
                        <c:v>6.6360000000000001</c:v>
                      </c:pt>
                      <c:pt idx="1846">
                        <c:v>6.6360000000000001</c:v>
                      </c:pt>
                      <c:pt idx="1847">
                        <c:v>6.6360000000000001</c:v>
                      </c:pt>
                      <c:pt idx="1848">
                        <c:v>6.6360000000000001</c:v>
                      </c:pt>
                      <c:pt idx="1849">
                        <c:v>6.6360000000000001</c:v>
                      </c:pt>
                      <c:pt idx="1850">
                        <c:v>6.6360000000000001</c:v>
                      </c:pt>
                      <c:pt idx="1851">
                        <c:v>6.6109999999999998</c:v>
                      </c:pt>
                      <c:pt idx="1852">
                        <c:v>6.585</c:v>
                      </c:pt>
                      <c:pt idx="1853">
                        <c:v>6.585</c:v>
                      </c:pt>
                      <c:pt idx="1854">
                        <c:v>6.585</c:v>
                      </c:pt>
                      <c:pt idx="1855">
                        <c:v>6.585</c:v>
                      </c:pt>
                      <c:pt idx="1856">
                        <c:v>6.585</c:v>
                      </c:pt>
                      <c:pt idx="1857">
                        <c:v>6.56</c:v>
                      </c:pt>
                      <c:pt idx="1858">
                        <c:v>6.56</c:v>
                      </c:pt>
                      <c:pt idx="1859">
                        <c:v>6.56</c:v>
                      </c:pt>
                      <c:pt idx="1860">
                        <c:v>6.5350000000000001</c:v>
                      </c:pt>
                      <c:pt idx="1861">
                        <c:v>6.5350000000000001</c:v>
                      </c:pt>
                      <c:pt idx="1862">
                        <c:v>6.5350000000000001</c:v>
                      </c:pt>
                      <c:pt idx="1863">
                        <c:v>6.5350000000000001</c:v>
                      </c:pt>
                      <c:pt idx="1864">
                        <c:v>6.5090000000000003</c:v>
                      </c:pt>
                      <c:pt idx="1865">
                        <c:v>6.5090000000000003</c:v>
                      </c:pt>
                      <c:pt idx="1866">
                        <c:v>6.484</c:v>
                      </c:pt>
                      <c:pt idx="1867">
                        <c:v>6.484</c:v>
                      </c:pt>
                      <c:pt idx="1868">
                        <c:v>6.484</c:v>
                      </c:pt>
                      <c:pt idx="1869">
                        <c:v>6.4580000000000002</c:v>
                      </c:pt>
                      <c:pt idx="1870">
                        <c:v>6.4580000000000002</c:v>
                      </c:pt>
                      <c:pt idx="1871">
                        <c:v>6.4580000000000002</c:v>
                      </c:pt>
                      <c:pt idx="1872">
                        <c:v>6.4329999999999998</c:v>
                      </c:pt>
                      <c:pt idx="1873">
                        <c:v>6.4329999999999998</c:v>
                      </c:pt>
                      <c:pt idx="1874">
                        <c:v>6.4329999999999998</c:v>
                      </c:pt>
                      <c:pt idx="1875">
                        <c:v>6.4329999999999998</c:v>
                      </c:pt>
                      <c:pt idx="1876">
                        <c:v>6.4329999999999998</c:v>
                      </c:pt>
                      <c:pt idx="1877">
                        <c:v>6.4080000000000004</c:v>
                      </c:pt>
                      <c:pt idx="1878">
                        <c:v>6.4080000000000004</c:v>
                      </c:pt>
                      <c:pt idx="1879">
                        <c:v>6.3819999999999997</c:v>
                      </c:pt>
                      <c:pt idx="1880">
                        <c:v>6.3819999999999997</c:v>
                      </c:pt>
                      <c:pt idx="1881">
                        <c:v>6.3819999999999997</c:v>
                      </c:pt>
                      <c:pt idx="1882">
                        <c:v>6.3819999999999997</c:v>
                      </c:pt>
                      <c:pt idx="1883">
                        <c:v>6.3570000000000002</c:v>
                      </c:pt>
                      <c:pt idx="1884">
                        <c:v>6.3570000000000002</c:v>
                      </c:pt>
                      <c:pt idx="1885">
                        <c:v>6.3570000000000002</c:v>
                      </c:pt>
                      <c:pt idx="1886">
                        <c:v>6.3310000000000004</c:v>
                      </c:pt>
                      <c:pt idx="1887">
                        <c:v>6.3310000000000004</c:v>
                      </c:pt>
                      <c:pt idx="1888">
                        <c:v>6.3310000000000004</c:v>
                      </c:pt>
                      <c:pt idx="1889">
                        <c:v>6.3310000000000004</c:v>
                      </c:pt>
                      <c:pt idx="1890">
                        <c:v>6.306</c:v>
                      </c:pt>
                      <c:pt idx="1891">
                        <c:v>6.306</c:v>
                      </c:pt>
                      <c:pt idx="1892">
                        <c:v>6.2809999999999997</c:v>
                      </c:pt>
                      <c:pt idx="1893">
                        <c:v>6.2549999999999999</c:v>
                      </c:pt>
                      <c:pt idx="1894">
                        <c:v>6.2809999999999997</c:v>
                      </c:pt>
                      <c:pt idx="1895">
                        <c:v>6.2809999999999997</c:v>
                      </c:pt>
                      <c:pt idx="1896">
                        <c:v>6.2549999999999999</c:v>
                      </c:pt>
                      <c:pt idx="1897">
                        <c:v>6.2549999999999999</c:v>
                      </c:pt>
                      <c:pt idx="1898">
                        <c:v>6.23</c:v>
                      </c:pt>
                      <c:pt idx="1899">
                        <c:v>6.2549999999999999</c:v>
                      </c:pt>
                      <c:pt idx="1900">
                        <c:v>6.23</c:v>
                      </c:pt>
                      <c:pt idx="1901">
                        <c:v>6.23</c:v>
                      </c:pt>
                      <c:pt idx="1902">
                        <c:v>6.23</c:v>
                      </c:pt>
                      <c:pt idx="1903">
                        <c:v>6.23</c:v>
                      </c:pt>
                      <c:pt idx="1904">
                        <c:v>6.23</c:v>
                      </c:pt>
                      <c:pt idx="1905">
                        <c:v>6.2039999999999997</c:v>
                      </c:pt>
                      <c:pt idx="1906">
                        <c:v>6.2039999999999997</c:v>
                      </c:pt>
                      <c:pt idx="1907">
                        <c:v>6.1790000000000003</c:v>
                      </c:pt>
                      <c:pt idx="1908">
                        <c:v>6.1790000000000003</c:v>
                      </c:pt>
                      <c:pt idx="1909">
                        <c:v>6.1790000000000003</c:v>
                      </c:pt>
                      <c:pt idx="1910">
                        <c:v>6.1790000000000003</c:v>
                      </c:pt>
                      <c:pt idx="1911">
                        <c:v>6.1529999999999996</c:v>
                      </c:pt>
                      <c:pt idx="1912">
                        <c:v>6.1529999999999996</c:v>
                      </c:pt>
                      <c:pt idx="1913">
                        <c:v>6.1529999999999996</c:v>
                      </c:pt>
                      <c:pt idx="1914">
                        <c:v>6.1280000000000001</c:v>
                      </c:pt>
                      <c:pt idx="1915">
                        <c:v>6.1280000000000001</c:v>
                      </c:pt>
                      <c:pt idx="1916">
                        <c:v>6.1280000000000001</c:v>
                      </c:pt>
                      <c:pt idx="1917">
                        <c:v>6.1280000000000001</c:v>
                      </c:pt>
                      <c:pt idx="1918">
                        <c:v>6.1020000000000003</c:v>
                      </c:pt>
                      <c:pt idx="1919">
                        <c:v>6.1020000000000003</c:v>
                      </c:pt>
                      <c:pt idx="1920">
                        <c:v>6.1020000000000003</c:v>
                      </c:pt>
                      <c:pt idx="1921">
                        <c:v>6.1020000000000003</c:v>
                      </c:pt>
                      <c:pt idx="1922">
                        <c:v>6.077</c:v>
                      </c:pt>
                      <c:pt idx="1923">
                        <c:v>6.077</c:v>
                      </c:pt>
                      <c:pt idx="1924">
                        <c:v>6.077</c:v>
                      </c:pt>
                      <c:pt idx="1925">
                        <c:v>6.077</c:v>
                      </c:pt>
                      <c:pt idx="1926">
                        <c:v>6.077</c:v>
                      </c:pt>
                      <c:pt idx="1927">
                        <c:v>6.0510000000000002</c:v>
                      </c:pt>
                      <c:pt idx="1928">
                        <c:v>6.0510000000000002</c:v>
                      </c:pt>
                      <c:pt idx="1929">
                        <c:v>6.0510000000000002</c:v>
                      </c:pt>
                      <c:pt idx="1930">
                        <c:v>6.0510000000000002</c:v>
                      </c:pt>
                      <c:pt idx="1931">
                        <c:v>6.0510000000000002</c:v>
                      </c:pt>
                      <c:pt idx="1932">
                        <c:v>6.0259999999999998</c:v>
                      </c:pt>
                      <c:pt idx="1933">
                        <c:v>6.0259999999999998</c:v>
                      </c:pt>
                      <c:pt idx="1934">
                        <c:v>6.0259999999999998</c:v>
                      </c:pt>
                      <c:pt idx="1935">
                        <c:v>6.0259999999999998</c:v>
                      </c:pt>
                      <c:pt idx="1936">
                        <c:v>6.0259999999999998</c:v>
                      </c:pt>
                      <c:pt idx="1937">
                        <c:v>6.0259999999999998</c:v>
                      </c:pt>
                      <c:pt idx="1938">
                        <c:v>6.0259999999999998</c:v>
                      </c:pt>
                      <c:pt idx="1939">
                        <c:v>6</c:v>
                      </c:pt>
                      <c:pt idx="1940">
                        <c:v>6</c:v>
                      </c:pt>
                      <c:pt idx="1941">
                        <c:v>6</c:v>
                      </c:pt>
                      <c:pt idx="1942">
                        <c:v>5.9749999999999996</c:v>
                      </c:pt>
                      <c:pt idx="1943">
                        <c:v>5.9749999999999996</c:v>
                      </c:pt>
                      <c:pt idx="1944">
                        <c:v>5.9749999999999996</c:v>
                      </c:pt>
                      <c:pt idx="1945">
                        <c:v>5.9749999999999996</c:v>
                      </c:pt>
                      <c:pt idx="1946">
                        <c:v>5.9749999999999996</c:v>
                      </c:pt>
                      <c:pt idx="1947">
                        <c:v>5.9749999999999996</c:v>
                      </c:pt>
                      <c:pt idx="1948">
                        <c:v>5.9749999999999996</c:v>
                      </c:pt>
                      <c:pt idx="1949">
                        <c:v>5.9749999999999996</c:v>
                      </c:pt>
                      <c:pt idx="1950">
                        <c:v>5.9749999999999996</c:v>
                      </c:pt>
                      <c:pt idx="1951">
                        <c:v>5.9749999999999996</c:v>
                      </c:pt>
                      <c:pt idx="1952">
                        <c:v>5.9489999999999998</c:v>
                      </c:pt>
                      <c:pt idx="1953">
                        <c:v>5.9489999999999998</c:v>
                      </c:pt>
                      <c:pt idx="1954">
                        <c:v>5.9489999999999998</c:v>
                      </c:pt>
                      <c:pt idx="1955">
                        <c:v>5.9489999999999998</c:v>
                      </c:pt>
                      <c:pt idx="1956">
                        <c:v>5.9489999999999998</c:v>
                      </c:pt>
                      <c:pt idx="1957">
                        <c:v>5.9489999999999998</c:v>
                      </c:pt>
                      <c:pt idx="1958">
                        <c:v>5.9489999999999998</c:v>
                      </c:pt>
                      <c:pt idx="1959">
                        <c:v>5.9489999999999998</c:v>
                      </c:pt>
                      <c:pt idx="1960">
                        <c:v>5.9489999999999998</c:v>
                      </c:pt>
                      <c:pt idx="1961">
                        <c:v>5.9489999999999998</c:v>
                      </c:pt>
                      <c:pt idx="1962">
                        <c:v>5.9489999999999998</c:v>
                      </c:pt>
                      <c:pt idx="1963">
                        <c:v>5.9489999999999998</c:v>
                      </c:pt>
                      <c:pt idx="1964">
                        <c:v>5.9489999999999998</c:v>
                      </c:pt>
                      <c:pt idx="1965">
                        <c:v>5.9489999999999998</c:v>
                      </c:pt>
                      <c:pt idx="1966">
                        <c:v>5.9240000000000004</c:v>
                      </c:pt>
                      <c:pt idx="1967">
                        <c:v>5.9240000000000004</c:v>
                      </c:pt>
                      <c:pt idx="1968">
                        <c:v>5.9489999999999998</c:v>
                      </c:pt>
                      <c:pt idx="1969">
                        <c:v>5.9489999999999998</c:v>
                      </c:pt>
                      <c:pt idx="1970">
                        <c:v>5.9489999999999998</c:v>
                      </c:pt>
                      <c:pt idx="1971">
                        <c:v>5.9489999999999998</c:v>
                      </c:pt>
                      <c:pt idx="1972">
                        <c:v>5.9240000000000004</c:v>
                      </c:pt>
                      <c:pt idx="1973">
                        <c:v>5.9240000000000004</c:v>
                      </c:pt>
                      <c:pt idx="1974">
                        <c:v>5.9240000000000004</c:v>
                      </c:pt>
                      <c:pt idx="1975">
                        <c:v>5.9240000000000004</c:v>
                      </c:pt>
                      <c:pt idx="1976">
                        <c:v>5.9240000000000004</c:v>
                      </c:pt>
                      <c:pt idx="1977">
                        <c:v>5.9240000000000004</c:v>
                      </c:pt>
                      <c:pt idx="1978">
                        <c:v>5.9240000000000004</c:v>
                      </c:pt>
                      <c:pt idx="1979">
                        <c:v>5.9489999999999998</c:v>
                      </c:pt>
                      <c:pt idx="1980">
                        <c:v>5.9489999999999998</c:v>
                      </c:pt>
                      <c:pt idx="1981">
                        <c:v>5.9489999999999998</c:v>
                      </c:pt>
                      <c:pt idx="1982">
                        <c:v>5.9489999999999998</c:v>
                      </c:pt>
                      <c:pt idx="1983">
                        <c:v>5.9489999999999998</c:v>
                      </c:pt>
                      <c:pt idx="1984">
                        <c:v>5.9749999999999996</c:v>
                      </c:pt>
                      <c:pt idx="1985">
                        <c:v>5.9489999999999998</c:v>
                      </c:pt>
                      <c:pt idx="1986">
                        <c:v>5.9749999999999996</c:v>
                      </c:pt>
                      <c:pt idx="1987">
                        <c:v>5.9489999999999998</c:v>
                      </c:pt>
                      <c:pt idx="1988">
                        <c:v>5.9749999999999996</c:v>
                      </c:pt>
                      <c:pt idx="1989">
                        <c:v>5.9749999999999996</c:v>
                      </c:pt>
                      <c:pt idx="1990">
                        <c:v>5.9749999999999996</c:v>
                      </c:pt>
                      <c:pt idx="1991">
                        <c:v>5.9749999999999996</c:v>
                      </c:pt>
                      <c:pt idx="1992">
                        <c:v>5.9749999999999996</c:v>
                      </c:pt>
                      <c:pt idx="1993">
                        <c:v>5.9749999999999996</c:v>
                      </c:pt>
                      <c:pt idx="1994">
                        <c:v>6</c:v>
                      </c:pt>
                      <c:pt idx="1995">
                        <c:v>5.9749999999999996</c:v>
                      </c:pt>
                      <c:pt idx="1996">
                        <c:v>5.9749999999999996</c:v>
                      </c:pt>
                      <c:pt idx="1997">
                        <c:v>5.9749999999999996</c:v>
                      </c:pt>
                      <c:pt idx="1998">
                        <c:v>6</c:v>
                      </c:pt>
                      <c:pt idx="1999">
                        <c:v>5.9749999999999996</c:v>
                      </c:pt>
                      <c:pt idx="2000">
                        <c:v>6</c:v>
                      </c:pt>
                      <c:pt idx="2001">
                        <c:v>6</c:v>
                      </c:pt>
                      <c:pt idx="2002">
                        <c:v>6</c:v>
                      </c:pt>
                      <c:pt idx="2003">
                        <c:v>6</c:v>
                      </c:pt>
                      <c:pt idx="2004">
                        <c:v>6</c:v>
                      </c:pt>
                      <c:pt idx="2005">
                        <c:v>6</c:v>
                      </c:pt>
                      <c:pt idx="2006">
                        <c:v>6</c:v>
                      </c:pt>
                      <c:pt idx="2007">
                        <c:v>6</c:v>
                      </c:pt>
                      <c:pt idx="2008">
                        <c:v>6</c:v>
                      </c:pt>
                      <c:pt idx="2009">
                        <c:v>6</c:v>
                      </c:pt>
                      <c:pt idx="2010">
                        <c:v>5.9749999999999996</c:v>
                      </c:pt>
                      <c:pt idx="2011">
                        <c:v>6</c:v>
                      </c:pt>
                      <c:pt idx="2012">
                        <c:v>6.0259999999999998</c:v>
                      </c:pt>
                      <c:pt idx="2013">
                        <c:v>6</c:v>
                      </c:pt>
                      <c:pt idx="2014">
                        <c:v>6</c:v>
                      </c:pt>
                      <c:pt idx="2015">
                        <c:v>5.9749999999999996</c:v>
                      </c:pt>
                      <c:pt idx="2016">
                        <c:v>5.9749999999999996</c:v>
                      </c:pt>
                      <c:pt idx="2017">
                        <c:v>6</c:v>
                      </c:pt>
                      <c:pt idx="2018">
                        <c:v>6</c:v>
                      </c:pt>
                      <c:pt idx="2019">
                        <c:v>5.9749999999999996</c:v>
                      </c:pt>
                      <c:pt idx="2020">
                        <c:v>5.9749999999999996</c:v>
                      </c:pt>
                      <c:pt idx="2021">
                        <c:v>5.9749999999999996</c:v>
                      </c:pt>
                      <c:pt idx="2022">
                        <c:v>5.9749999999999996</c:v>
                      </c:pt>
                      <c:pt idx="2023">
                        <c:v>5.9749999999999996</c:v>
                      </c:pt>
                      <c:pt idx="2024">
                        <c:v>5.9749999999999996</c:v>
                      </c:pt>
                      <c:pt idx="2025">
                        <c:v>5.9749999999999996</c:v>
                      </c:pt>
                      <c:pt idx="2026">
                        <c:v>5.9749999999999996</c:v>
                      </c:pt>
                      <c:pt idx="2027">
                        <c:v>6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</c:v>
                      </c:pt>
                      <c:pt idx="2031">
                        <c:v>6</c:v>
                      </c:pt>
                      <c:pt idx="2032">
                        <c:v>6</c:v>
                      </c:pt>
                      <c:pt idx="2033">
                        <c:v>6.0259999999999998</c:v>
                      </c:pt>
                      <c:pt idx="2034">
                        <c:v>6</c:v>
                      </c:pt>
                      <c:pt idx="2035">
                        <c:v>6</c:v>
                      </c:pt>
                      <c:pt idx="2036">
                        <c:v>6</c:v>
                      </c:pt>
                      <c:pt idx="2037">
                        <c:v>6</c:v>
                      </c:pt>
                      <c:pt idx="2038">
                        <c:v>6</c:v>
                      </c:pt>
                      <c:pt idx="2039">
                        <c:v>6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</c:v>
                      </c:pt>
                      <c:pt idx="2044">
                        <c:v>6</c:v>
                      </c:pt>
                      <c:pt idx="2045">
                        <c:v>6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</c:v>
                      </c:pt>
                      <c:pt idx="2049">
                        <c:v>6</c:v>
                      </c:pt>
                      <c:pt idx="2050">
                        <c:v>6</c:v>
                      </c:pt>
                      <c:pt idx="2051">
                        <c:v>6</c:v>
                      </c:pt>
                      <c:pt idx="2052">
                        <c:v>6</c:v>
                      </c:pt>
                      <c:pt idx="2053">
                        <c:v>5.9749999999999996</c:v>
                      </c:pt>
                      <c:pt idx="2054">
                        <c:v>5.9749999999999996</c:v>
                      </c:pt>
                      <c:pt idx="2055">
                        <c:v>5.9749999999999996</c:v>
                      </c:pt>
                      <c:pt idx="2056">
                        <c:v>5.9749999999999996</c:v>
                      </c:pt>
                      <c:pt idx="2057">
                        <c:v>5.9489999999999998</c:v>
                      </c:pt>
                      <c:pt idx="2058">
                        <c:v>5.9489999999999998</c:v>
                      </c:pt>
                      <c:pt idx="2059">
                        <c:v>5.9240000000000004</c:v>
                      </c:pt>
                      <c:pt idx="2060">
                        <c:v>5.9240000000000004</c:v>
                      </c:pt>
                      <c:pt idx="2061">
                        <c:v>5.9240000000000004</c:v>
                      </c:pt>
                      <c:pt idx="2062">
                        <c:v>5.9240000000000004</c:v>
                      </c:pt>
                      <c:pt idx="2063">
                        <c:v>5.9240000000000004</c:v>
                      </c:pt>
                      <c:pt idx="2064">
                        <c:v>5.9240000000000004</c:v>
                      </c:pt>
                      <c:pt idx="2065">
                        <c:v>5.9240000000000004</c:v>
                      </c:pt>
                      <c:pt idx="2066">
                        <c:v>5.9240000000000004</c:v>
                      </c:pt>
                      <c:pt idx="2067">
                        <c:v>5.8979999999999997</c:v>
                      </c:pt>
                      <c:pt idx="2068">
                        <c:v>5.9240000000000004</c:v>
                      </c:pt>
                      <c:pt idx="2069">
                        <c:v>5.8979999999999997</c:v>
                      </c:pt>
                      <c:pt idx="2070">
                        <c:v>5.8979999999999997</c:v>
                      </c:pt>
                      <c:pt idx="2071">
                        <c:v>5.8979999999999997</c:v>
                      </c:pt>
                      <c:pt idx="2072">
                        <c:v>5.8979999999999997</c:v>
                      </c:pt>
                      <c:pt idx="2073">
                        <c:v>5.8719999999999999</c:v>
                      </c:pt>
                      <c:pt idx="2074">
                        <c:v>5.8979999999999997</c:v>
                      </c:pt>
                      <c:pt idx="2075">
                        <c:v>5.8719999999999999</c:v>
                      </c:pt>
                      <c:pt idx="2076">
                        <c:v>5.8979999999999997</c:v>
                      </c:pt>
                      <c:pt idx="2077">
                        <c:v>5.8719999999999999</c:v>
                      </c:pt>
                      <c:pt idx="2078">
                        <c:v>5.8719999999999999</c:v>
                      </c:pt>
                      <c:pt idx="2079">
                        <c:v>5.8719999999999999</c:v>
                      </c:pt>
                      <c:pt idx="2080">
                        <c:v>5.8719999999999999</c:v>
                      </c:pt>
                      <c:pt idx="2081">
                        <c:v>5.8719999999999999</c:v>
                      </c:pt>
                      <c:pt idx="2082">
                        <c:v>5.8719999999999999</c:v>
                      </c:pt>
                      <c:pt idx="2083">
                        <c:v>5.8719999999999999</c:v>
                      </c:pt>
                      <c:pt idx="2084">
                        <c:v>5.8719999999999999</c:v>
                      </c:pt>
                      <c:pt idx="2085">
                        <c:v>5.8719999999999999</c:v>
                      </c:pt>
                      <c:pt idx="2086">
                        <c:v>5.8719999999999999</c:v>
                      </c:pt>
                      <c:pt idx="2087">
                        <c:v>5.8719999999999999</c:v>
                      </c:pt>
                      <c:pt idx="2088">
                        <c:v>5.8470000000000004</c:v>
                      </c:pt>
                      <c:pt idx="2089">
                        <c:v>5.8719999999999999</c:v>
                      </c:pt>
                      <c:pt idx="2090">
                        <c:v>5.8470000000000004</c:v>
                      </c:pt>
                      <c:pt idx="2091">
                        <c:v>5.8470000000000004</c:v>
                      </c:pt>
                      <c:pt idx="2092">
                        <c:v>5.8470000000000004</c:v>
                      </c:pt>
                      <c:pt idx="2093">
                        <c:v>5.8209999999999997</c:v>
                      </c:pt>
                      <c:pt idx="2094">
                        <c:v>5.8209999999999997</c:v>
                      </c:pt>
                      <c:pt idx="2095">
                        <c:v>5.8209999999999997</c:v>
                      </c:pt>
                      <c:pt idx="2096">
                        <c:v>5.8209999999999997</c:v>
                      </c:pt>
                      <c:pt idx="2097">
                        <c:v>5.8209999999999997</c:v>
                      </c:pt>
                      <c:pt idx="2098">
                        <c:v>5.8209999999999997</c:v>
                      </c:pt>
                      <c:pt idx="2099">
                        <c:v>5.8209999999999997</c:v>
                      </c:pt>
                      <c:pt idx="2100">
                        <c:v>5.8209999999999997</c:v>
                      </c:pt>
                      <c:pt idx="2101">
                        <c:v>5.8209999999999997</c:v>
                      </c:pt>
                      <c:pt idx="2102">
                        <c:v>5.8209999999999997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5.7960000000000003</c:v>
                      </c:pt>
                      <c:pt idx="2106">
                        <c:v>5.8209999999999997</c:v>
                      </c:pt>
                      <c:pt idx="2107">
                        <c:v>5.8209999999999997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5.8209999999999997</c:v>
                      </c:pt>
                      <c:pt idx="2112">
                        <c:v>5.8209999999999997</c:v>
                      </c:pt>
                      <c:pt idx="2113">
                        <c:v>5.8209999999999997</c:v>
                      </c:pt>
                      <c:pt idx="2114">
                        <c:v>5.7960000000000003</c:v>
                      </c:pt>
                      <c:pt idx="2115">
                        <c:v>5.7960000000000003</c:v>
                      </c:pt>
                      <c:pt idx="2116">
                        <c:v>5.7960000000000003</c:v>
                      </c:pt>
                      <c:pt idx="2117">
                        <c:v>5.7960000000000003</c:v>
                      </c:pt>
                      <c:pt idx="2118">
                        <c:v>5.7960000000000003</c:v>
                      </c:pt>
                      <c:pt idx="2119">
                        <c:v>5.7960000000000003</c:v>
                      </c:pt>
                      <c:pt idx="2120">
                        <c:v>5.77</c:v>
                      </c:pt>
                      <c:pt idx="2121">
                        <c:v>5.77</c:v>
                      </c:pt>
                      <c:pt idx="2122">
                        <c:v>5.77</c:v>
                      </c:pt>
                      <c:pt idx="2123">
                        <c:v>5.77</c:v>
                      </c:pt>
                      <c:pt idx="2124">
                        <c:v>5.77</c:v>
                      </c:pt>
                      <c:pt idx="2125">
                        <c:v>5.77</c:v>
                      </c:pt>
                      <c:pt idx="2126">
                        <c:v>5.77</c:v>
                      </c:pt>
                      <c:pt idx="2127">
                        <c:v>5.77</c:v>
                      </c:pt>
                      <c:pt idx="2128">
                        <c:v>5.77</c:v>
                      </c:pt>
                      <c:pt idx="2129">
                        <c:v>5.77</c:v>
                      </c:pt>
                      <c:pt idx="2130">
                        <c:v>5.77</c:v>
                      </c:pt>
                      <c:pt idx="2131">
                        <c:v>5.77</c:v>
                      </c:pt>
                      <c:pt idx="2132">
                        <c:v>5.77</c:v>
                      </c:pt>
                      <c:pt idx="2133">
                        <c:v>5.77</c:v>
                      </c:pt>
                      <c:pt idx="2134">
                        <c:v>5.77</c:v>
                      </c:pt>
                      <c:pt idx="2135">
                        <c:v>5.77</c:v>
                      </c:pt>
                      <c:pt idx="2136">
                        <c:v>5.77</c:v>
                      </c:pt>
                      <c:pt idx="2137">
                        <c:v>5.77</c:v>
                      </c:pt>
                      <c:pt idx="2138">
                        <c:v>5.77</c:v>
                      </c:pt>
                      <c:pt idx="2139">
                        <c:v>5.77</c:v>
                      </c:pt>
                      <c:pt idx="2140">
                        <c:v>5.77</c:v>
                      </c:pt>
                      <c:pt idx="2141">
                        <c:v>5.7450000000000001</c:v>
                      </c:pt>
                      <c:pt idx="2142">
                        <c:v>5.7450000000000001</c:v>
                      </c:pt>
                      <c:pt idx="2143">
                        <c:v>5.7450000000000001</c:v>
                      </c:pt>
                      <c:pt idx="2144">
                        <c:v>5.7450000000000001</c:v>
                      </c:pt>
                      <c:pt idx="2145">
                        <c:v>5.77</c:v>
                      </c:pt>
                      <c:pt idx="2146">
                        <c:v>5.7450000000000001</c:v>
                      </c:pt>
                      <c:pt idx="2147">
                        <c:v>5.7450000000000001</c:v>
                      </c:pt>
                      <c:pt idx="2148">
                        <c:v>5.7450000000000001</c:v>
                      </c:pt>
                      <c:pt idx="2149">
                        <c:v>5.7450000000000001</c:v>
                      </c:pt>
                      <c:pt idx="2150">
                        <c:v>5.7450000000000001</c:v>
                      </c:pt>
                      <c:pt idx="2151">
                        <c:v>5.7450000000000001</c:v>
                      </c:pt>
                      <c:pt idx="2152">
                        <c:v>5.7450000000000001</c:v>
                      </c:pt>
                      <c:pt idx="2153">
                        <c:v>5.7450000000000001</c:v>
                      </c:pt>
                      <c:pt idx="2154">
                        <c:v>5.7450000000000001</c:v>
                      </c:pt>
                      <c:pt idx="2155">
                        <c:v>5.7450000000000001</c:v>
                      </c:pt>
                      <c:pt idx="2156">
                        <c:v>5.7450000000000001</c:v>
                      </c:pt>
                      <c:pt idx="2157">
                        <c:v>5.7190000000000003</c:v>
                      </c:pt>
                      <c:pt idx="2158">
                        <c:v>5.7190000000000003</c:v>
                      </c:pt>
                      <c:pt idx="2159">
                        <c:v>5.7190000000000003</c:v>
                      </c:pt>
                      <c:pt idx="2160">
                        <c:v>5.7190000000000003</c:v>
                      </c:pt>
                      <c:pt idx="2161">
                        <c:v>5.7190000000000003</c:v>
                      </c:pt>
                      <c:pt idx="2162">
                        <c:v>5.7190000000000003</c:v>
                      </c:pt>
                      <c:pt idx="2163">
                        <c:v>5.7190000000000003</c:v>
                      </c:pt>
                      <c:pt idx="2164">
                        <c:v>5.7190000000000003</c:v>
                      </c:pt>
                      <c:pt idx="2165">
                        <c:v>5.7190000000000003</c:v>
                      </c:pt>
                      <c:pt idx="2166">
                        <c:v>5.7190000000000003</c:v>
                      </c:pt>
                      <c:pt idx="2167">
                        <c:v>5.7190000000000003</c:v>
                      </c:pt>
                      <c:pt idx="2168">
                        <c:v>5.6929999999999996</c:v>
                      </c:pt>
                      <c:pt idx="2169">
                        <c:v>5.6929999999999996</c:v>
                      </c:pt>
                      <c:pt idx="2170">
                        <c:v>5.6929999999999996</c:v>
                      </c:pt>
                      <c:pt idx="2171">
                        <c:v>5.6929999999999996</c:v>
                      </c:pt>
                      <c:pt idx="2172">
                        <c:v>5.6929999999999996</c:v>
                      </c:pt>
                      <c:pt idx="2173">
                        <c:v>5.6929999999999996</c:v>
                      </c:pt>
                      <c:pt idx="2174">
                        <c:v>5.6929999999999996</c:v>
                      </c:pt>
                      <c:pt idx="2175">
                        <c:v>5.6929999999999996</c:v>
                      </c:pt>
                      <c:pt idx="2176">
                        <c:v>5.6929999999999996</c:v>
                      </c:pt>
                      <c:pt idx="2177">
                        <c:v>5.6929999999999996</c:v>
                      </c:pt>
                      <c:pt idx="2178">
                        <c:v>5.6680000000000001</c:v>
                      </c:pt>
                      <c:pt idx="2179">
                        <c:v>5.6680000000000001</c:v>
                      </c:pt>
                      <c:pt idx="2180">
                        <c:v>5.6680000000000001</c:v>
                      </c:pt>
                      <c:pt idx="2181">
                        <c:v>5.6680000000000001</c:v>
                      </c:pt>
                      <c:pt idx="2182">
                        <c:v>5.6680000000000001</c:v>
                      </c:pt>
                      <c:pt idx="2183">
                        <c:v>5.6680000000000001</c:v>
                      </c:pt>
                      <c:pt idx="2184">
                        <c:v>5.6680000000000001</c:v>
                      </c:pt>
                      <c:pt idx="2185">
                        <c:v>5.6420000000000003</c:v>
                      </c:pt>
                      <c:pt idx="2186">
                        <c:v>5.6420000000000003</c:v>
                      </c:pt>
                      <c:pt idx="2187">
                        <c:v>5.6159999999999997</c:v>
                      </c:pt>
                      <c:pt idx="2188">
                        <c:v>5.6420000000000003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5.6159999999999997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5.6159999999999997</c:v>
                      </c:pt>
                      <c:pt idx="2196">
                        <c:v>5.5910000000000002</c:v>
                      </c:pt>
                      <c:pt idx="2197">
                        <c:v>5.5650000000000004</c:v>
                      </c:pt>
                      <c:pt idx="2198">
                        <c:v>5.5650000000000004</c:v>
                      </c:pt>
                      <c:pt idx="2199">
                        <c:v>5.5650000000000004</c:v>
                      </c:pt>
                      <c:pt idx="2200">
                        <c:v>5.5650000000000004</c:v>
                      </c:pt>
                      <c:pt idx="2201">
                        <c:v>5.5650000000000004</c:v>
                      </c:pt>
                      <c:pt idx="2202">
                        <c:v>5.5650000000000004</c:v>
                      </c:pt>
                      <c:pt idx="2203">
                        <c:v>5.5650000000000004</c:v>
                      </c:pt>
                      <c:pt idx="2204">
                        <c:v>5.5650000000000004</c:v>
                      </c:pt>
                      <c:pt idx="2205">
                        <c:v>5.5389999999999997</c:v>
                      </c:pt>
                      <c:pt idx="2206">
                        <c:v>5.5389999999999997</c:v>
                      </c:pt>
                      <c:pt idx="2207">
                        <c:v>5.5140000000000002</c:v>
                      </c:pt>
                      <c:pt idx="2208">
                        <c:v>5.5140000000000002</c:v>
                      </c:pt>
                      <c:pt idx="2209">
                        <c:v>5.5389999999999997</c:v>
                      </c:pt>
                      <c:pt idx="2210">
                        <c:v>5.5140000000000002</c:v>
                      </c:pt>
                      <c:pt idx="2211">
                        <c:v>5.5140000000000002</c:v>
                      </c:pt>
                      <c:pt idx="2212">
                        <c:v>5.5140000000000002</c:v>
                      </c:pt>
                      <c:pt idx="2213">
                        <c:v>5.5140000000000002</c:v>
                      </c:pt>
                      <c:pt idx="2214">
                        <c:v>5.5140000000000002</c:v>
                      </c:pt>
                      <c:pt idx="2215">
                        <c:v>5.5140000000000002</c:v>
                      </c:pt>
                      <c:pt idx="2216">
                        <c:v>5.5140000000000002</c:v>
                      </c:pt>
                      <c:pt idx="2217">
                        <c:v>5.5140000000000002</c:v>
                      </c:pt>
                      <c:pt idx="2218">
                        <c:v>5.5140000000000002</c:v>
                      </c:pt>
                      <c:pt idx="2219">
                        <c:v>5.5140000000000002</c:v>
                      </c:pt>
                      <c:pt idx="2220">
                        <c:v>5.4880000000000004</c:v>
                      </c:pt>
                      <c:pt idx="2221">
                        <c:v>5.4880000000000004</c:v>
                      </c:pt>
                      <c:pt idx="2222">
                        <c:v>5.4880000000000004</c:v>
                      </c:pt>
                      <c:pt idx="2223">
                        <c:v>5.4880000000000004</c:v>
                      </c:pt>
                      <c:pt idx="2224">
                        <c:v>5.4619999999999997</c:v>
                      </c:pt>
                      <c:pt idx="2225">
                        <c:v>5.4619999999999997</c:v>
                      </c:pt>
                      <c:pt idx="2226">
                        <c:v>5.4619999999999997</c:v>
                      </c:pt>
                      <c:pt idx="2227">
                        <c:v>5.4619999999999997</c:v>
                      </c:pt>
                      <c:pt idx="2228">
                        <c:v>5.4619999999999997</c:v>
                      </c:pt>
                      <c:pt idx="2229">
                        <c:v>5.4619999999999997</c:v>
                      </c:pt>
                      <c:pt idx="2230">
                        <c:v>5.4370000000000003</c:v>
                      </c:pt>
                      <c:pt idx="2231">
                        <c:v>5.4370000000000003</c:v>
                      </c:pt>
                      <c:pt idx="2232">
                        <c:v>5.4370000000000003</c:v>
                      </c:pt>
                      <c:pt idx="2233">
                        <c:v>5.4370000000000003</c:v>
                      </c:pt>
                      <c:pt idx="2234">
                        <c:v>5.4370000000000003</c:v>
                      </c:pt>
                      <c:pt idx="2235">
                        <c:v>5.4370000000000003</c:v>
                      </c:pt>
                      <c:pt idx="2236">
                        <c:v>5.4370000000000003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5.4370000000000003</c:v>
                      </c:pt>
                      <c:pt idx="2240">
                        <c:v>5.4370000000000003</c:v>
                      </c:pt>
                      <c:pt idx="2241">
                        <c:v>5.4370000000000003</c:v>
                      </c:pt>
                      <c:pt idx="2242">
                        <c:v>5.4370000000000003</c:v>
                      </c:pt>
                      <c:pt idx="2243">
                        <c:v>5.4370000000000003</c:v>
                      </c:pt>
                      <c:pt idx="2244">
                        <c:v>5.4370000000000003</c:v>
                      </c:pt>
                      <c:pt idx="2245">
                        <c:v>5.4370000000000003</c:v>
                      </c:pt>
                      <c:pt idx="2246">
                        <c:v>5.4370000000000003</c:v>
                      </c:pt>
                      <c:pt idx="2247">
                        <c:v>5.4370000000000003</c:v>
                      </c:pt>
                      <c:pt idx="2248">
                        <c:v>5.4370000000000003</c:v>
                      </c:pt>
                      <c:pt idx="2249">
                        <c:v>5.4370000000000003</c:v>
                      </c:pt>
                      <c:pt idx="2250">
                        <c:v>5.4370000000000003</c:v>
                      </c:pt>
                      <c:pt idx="2251">
                        <c:v>5.4370000000000003</c:v>
                      </c:pt>
                      <c:pt idx="2252">
                        <c:v>5.4370000000000003</c:v>
                      </c:pt>
                      <c:pt idx="2253">
                        <c:v>5.4370000000000003</c:v>
                      </c:pt>
                      <c:pt idx="2254">
                        <c:v>5.4109999999999996</c:v>
                      </c:pt>
                      <c:pt idx="2255">
                        <c:v>5.4109999999999996</c:v>
                      </c:pt>
                      <c:pt idx="2256">
                        <c:v>5.4109999999999996</c:v>
                      </c:pt>
                      <c:pt idx="2257">
                        <c:v>5.4109999999999996</c:v>
                      </c:pt>
                      <c:pt idx="2258">
                        <c:v>5.4109999999999996</c:v>
                      </c:pt>
                      <c:pt idx="2259">
                        <c:v>5.4109999999999996</c:v>
                      </c:pt>
                      <c:pt idx="2260">
                        <c:v>5.4109999999999996</c:v>
                      </c:pt>
                      <c:pt idx="2261">
                        <c:v>5.4109999999999996</c:v>
                      </c:pt>
                      <c:pt idx="2262">
                        <c:v>5.4109999999999996</c:v>
                      </c:pt>
                      <c:pt idx="2263">
                        <c:v>5.4109999999999996</c:v>
                      </c:pt>
                      <c:pt idx="2264">
                        <c:v>5.4109999999999996</c:v>
                      </c:pt>
                      <c:pt idx="2265">
                        <c:v>5.4109999999999996</c:v>
                      </c:pt>
                      <c:pt idx="2266">
                        <c:v>5.4109999999999996</c:v>
                      </c:pt>
                      <c:pt idx="2267">
                        <c:v>5.4109999999999996</c:v>
                      </c:pt>
                      <c:pt idx="2268">
                        <c:v>5.4109999999999996</c:v>
                      </c:pt>
                      <c:pt idx="2269">
                        <c:v>5.4109999999999996</c:v>
                      </c:pt>
                      <c:pt idx="2270">
                        <c:v>5.4109999999999996</c:v>
                      </c:pt>
                      <c:pt idx="2271">
                        <c:v>5.4109999999999996</c:v>
                      </c:pt>
                      <c:pt idx="2272">
                        <c:v>5.3849999999999998</c:v>
                      </c:pt>
                      <c:pt idx="2273">
                        <c:v>5.3849999999999998</c:v>
                      </c:pt>
                      <c:pt idx="2274">
                        <c:v>5.3849999999999998</c:v>
                      </c:pt>
                      <c:pt idx="2275">
                        <c:v>5.3849999999999998</c:v>
                      </c:pt>
                      <c:pt idx="2276">
                        <c:v>5.4109999999999996</c:v>
                      </c:pt>
                      <c:pt idx="2277">
                        <c:v>5.4109999999999996</c:v>
                      </c:pt>
                      <c:pt idx="2278">
                        <c:v>5.4109999999999996</c:v>
                      </c:pt>
                      <c:pt idx="2279">
                        <c:v>5.4109999999999996</c:v>
                      </c:pt>
                      <c:pt idx="2280">
                        <c:v>5.4109999999999996</c:v>
                      </c:pt>
                      <c:pt idx="2281">
                        <c:v>5.4109999999999996</c:v>
                      </c:pt>
                      <c:pt idx="2282">
                        <c:v>5.4109999999999996</c:v>
                      </c:pt>
                      <c:pt idx="2283">
                        <c:v>5.4370000000000003</c:v>
                      </c:pt>
                      <c:pt idx="2284">
                        <c:v>5.4370000000000003</c:v>
                      </c:pt>
                      <c:pt idx="2285">
                        <c:v>5.4370000000000003</c:v>
                      </c:pt>
                      <c:pt idx="2286">
                        <c:v>5.4619999999999997</c:v>
                      </c:pt>
                      <c:pt idx="2287">
                        <c:v>5.4619999999999997</c:v>
                      </c:pt>
                      <c:pt idx="2288">
                        <c:v>5.4880000000000004</c:v>
                      </c:pt>
                      <c:pt idx="2289">
                        <c:v>5.4880000000000004</c:v>
                      </c:pt>
                      <c:pt idx="2290">
                        <c:v>5.5140000000000002</c:v>
                      </c:pt>
                      <c:pt idx="2291">
                        <c:v>5.5140000000000002</c:v>
                      </c:pt>
                      <c:pt idx="2292">
                        <c:v>5.5389999999999997</c:v>
                      </c:pt>
                      <c:pt idx="2293">
                        <c:v>5.5389999999999997</c:v>
                      </c:pt>
                      <c:pt idx="2294">
                        <c:v>5.5389999999999997</c:v>
                      </c:pt>
                      <c:pt idx="2295">
                        <c:v>5.5650000000000004</c:v>
                      </c:pt>
                      <c:pt idx="2296">
                        <c:v>5.5650000000000004</c:v>
                      </c:pt>
                      <c:pt idx="2297">
                        <c:v>5.5650000000000004</c:v>
                      </c:pt>
                      <c:pt idx="2298">
                        <c:v>5.5910000000000002</c:v>
                      </c:pt>
                      <c:pt idx="2299">
                        <c:v>5.6159999999999997</c:v>
                      </c:pt>
                      <c:pt idx="2300">
                        <c:v>5.6159999999999997</c:v>
                      </c:pt>
                      <c:pt idx="2301">
                        <c:v>5.6159999999999997</c:v>
                      </c:pt>
                      <c:pt idx="2302">
                        <c:v>5.6159999999999997</c:v>
                      </c:pt>
                      <c:pt idx="2303">
                        <c:v>5.6159999999999997</c:v>
                      </c:pt>
                      <c:pt idx="2304">
                        <c:v>5.6420000000000003</c:v>
                      </c:pt>
                      <c:pt idx="2305">
                        <c:v>5.6680000000000001</c:v>
                      </c:pt>
                      <c:pt idx="2306">
                        <c:v>5.6680000000000001</c:v>
                      </c:pt>
                      <c:pt idx="2307">
                        <c:v>5.7190000000000003</c:v>
                      </c:pt>
                      <c:pt idx="2308">
                        <c:v>5.7450000000000001</c:v>
                      </c:pt>
                      <c:pt idx="2309">
                        <c:v>5.77</c:v>
                      </c:pt>
                      <c:pt idx="2310">
                        <c:v>5.77</c:v>
                      </c:pt>
                      <c:pt idx="2311">
                        <c:v>5.7960000000000003</c:v>
                      </c:pt>
                      <c:pt idx="2312">
                        <c:v>5.8209999999999997</c:v>
                      </c:pt>
                      <c:pt idx="2313">
                        <c:v>5.8209999999999997</c:v>
                      </c:pt>
                      <c:pt idx="2314">
                        <c:v>5.8470000000000004</c:v>
                      </c:pt>
                      <c:pt idx="2315">
                        <c:v>5.8470000000000004</c:v>
                      </c:pt>
                      <c:pt idx="2316">
                        <c:v>5.8719999999999999</c:v>
                      </c:pt>
                      <c:pt idx="2317">
                        <c:v>5.8719999999999999</c:v>
                      </c:pt>
                      <c:pt idx="2318">
                        <c:v>5.8470000000000004</c:v>
                      </c:pt>
                      <c:pt idx="2319">
                        <c:v>5.8209999999999997</c:v>
                      </c:pt>
                      <c:pt idx="2320">
                        <c:v>5.8209999999999997</c:v>
                      </c:pt>
                      <c:pt idx="2321">
                        <c:v>5.8209999999999997</c:v>
                      </c:pt>
                      <c:pt idx="2322">
                        <c:v>5.8209999999999997</c:v>
                      </c:pt>
                      <c:pt idx="2323">
                        <c:v>5.8209999999999997</c:v>
                      </c:pt>
                      <c:pt idx="2324">
                        <c:v>5.8470000000000004</c:v>
                      </c:pt>
                      <c:pt idx="2325">
                        <c:v>5.8470000000000004</c:v>
                      </c:pt>
                      <c:pt idx="2326">
                        <c:v>5.8209999999999997</c:v>
                      </c:pt>
                      <c:pt idx="2327">
                        <c:v>5.7960000000000003</c:v>
                      </c:pt>
                      <c:pt idx="2328">
                        <c:v>5.7960000000000003</c:v>
                      </c:pt>
                      <c:pt idx="2329">
                        <c:v>5.7960000000000003</c:v>
                      </c:pt>
                      <c:pt idx="2330">
                        <c:v>5.7960000000000003</c:v>
                      </c:pt>
                      <c:pt idx="2331">
                        <c:v>5.8209999999999997</c:v>
                      </c:pt>
                      <c:pt idx="2332">
                        <c:v>5.8209999999999997</c:v>
                      </c:pt>
                      <c:pt idx="2333">
                        <c:v>5.8209999999999997</c:v>
                      </c:pt>
                      <c:pt idx="2334">
                        <c:v>5.8209999999999997</c:v>
                      </c:pt>
                      <c:pt idx="2335">
                        <c:v>5.8209999999999997</c:v>
                      </c:pt>
                      <c:pt idx="2336">
                        <c:v>5.8209999999999997</c:v>
                      </c:pt>
                      <c:pt idx="2337">
                        <c:v>5.8209999999999997</c:v>
                      </c:pt>
                      <c:pt idx="2338">
                        <c:v>5.8209999999999997</c:v>
                      </c:pt>
                      <c:pt idx="2339">
                        <c:v>5.8209999999999997</c:v>
                      </c:pt>
                      <c:pt idx="2340">
                        <c:v>5.8209999999999997</c:v>
                      </c:pt>
                      <c:pt idx="2341">
                        <c:v>5.7960000000000003</c:v>
                      </c:pt>
                      <c:pt idx="2342">
                        <c:v>5.77</c:v>
                      </c:pt>
                      <c:pt idx="2343">
                        <c:v>5.77</c:v>
                      </c:pt>
                      <c:pt idx="2344">
                        <c:v>5.77</c:v>
                      </c:pt>
                      <c:pt idx="2345">
                        <c:v>5.7450000000000001</c:v>
                      </c:pt>
                      <c:pt idx="2346">
                        <c:v>5.7450000000000001</c:v>
                      </c:pt>
                      <c:pt idx="2347">
                        <c:v>5.7450000000000001</c:v>
                      </c:pt>
                      <c:pt idx="2348">
                        <c:v>5.7450000000000001</c:v>
                      </c:pt>
                      <c:pt idx="2349">
                        <c:v>5.7190000000000003</c:v>
                      </c:pt>
                      <c:pt idx="2350">
                        <c:v>5.7190000000000003</c:v>
                      </c:pt>
                      <c:pt idx="2351">
                        <c:v>5.7190000000000003</c:v>
                      </c:pt>
                      <c:pt idx="2352">
                        <c:v>5.7190000000000003</c:v>
                      </c:pt>
                      <c:pt idx="2353">
                        <c:v>5.7190000000000003</c:v>
                      </c:pt>
                      <c:pt idx="2354">
                        <c:v>5.7190000000000003</c:v>
                      </c:pt>
                      <c:pt idx="2355">
                        <c:v>5.7190000000000003</c:v>
                      </c:pt>
                      <c:pt idx="2356">
                        <c:v>5.7190000000000003</c:v>
                      </c:pt>
                      <c:pt idx="2357">
                        <c:v>5.7190000000000003</c:v>
                      </c:pt>
                      <c:pt idx="2358">
                        <c:v>5.6929999999999996</c:v>
                      </c:pt>
                      <c:pt idx="2359">
                        <c:v>5.6929999999999996</c:v>
                      </c:pt>
                      <c:pt idx="2360">
                        <c:v>5.6929999999999996</c:v>
                      </c:pt>
                      <c:pt idx="2361">
                        <c:v>5.6929999999999996</c:v>
                      </c:pt>
                      <c:pt idx="2362">
                        <c:v>5.6929999999999996</c:v>
                      </c:pt>
                      <c:pt idx="2363">
                        <c:v>5.6929999999999996</c:v>
                      </c:pt>
                      <c:pt idx="2364">
                        <c:v>5.6929999999999996</c:v>
                      </c:pt>
                      <c:pt idx="2365">
                        <c:v>5.6929999999999996</c:v>
                      </c:pt>
                      <c:pt idx="2366">
                        <c:v>5.6929999999999996</c:v>
                      </c:pt>
                      <c:pt idx="2367">
                        <c:v>5.6929999999999996</c:v>
                      </c:pt>
                      <c:pt idx="2368">
                        <c:v>5.6929999999999996</c:v>
                      </c:pt>
                      <c:pt idx="2369">
                        <c:v>5.6929999999999996</c:v>
                      </c:pt>
                      <c:pt idx="2370">
                        <c:v>5.7190000000000003</c:v>
                      </c:pt>
                      <c:pt idx="2371">
                        <c:v>5.6929999999999996</c:v>
                      </c:pt>
                      <c:pt idx="2372">
                        <c:v>5.6929999999999996</c:v>
                      </c:pt>
                      <c:pt idx="2373">
                        <c:v>5.6929999999999996</c:v>
                      </c:pt>
                      <c:pt idx="2374">
                        <c:v>5.6929999999999996</c:v>
                      </c:pt>
                      <c:pt idx="2375">
                        <c:v>5.6929999999999996</c:v>
                      </c:pt>
                      <c:pt idx="2376">
                        <c:v>5.6929999999999996</c:v>
                      </c:pt>
                      <c:pt idx="2377">
                        <c:v>5.6929999999999996</c:v>
                      </c:pt>
                      <c:pt idx="2378">
                        <c:v>5.6929999999999996</c:v>
                      </c:pt>
                      <c:pt idx="2379">
                        <c:v>5.6680000000000001</c:v>
                      </c:pt>
                      <c:pt idx="2380">
                        <c:v>5.6420000000000003</c:v>
                      </c:pt>
                      <c:pt idx="2381">
                        <c:v>5.6420000000000003</c:v>
                      </c:pt>
                      <c:pt idx="2382">
                        <c:v>5.6159999999999997</c:v>
                      </c:pt>
                      <c:pt idx="2383">
                        <c:v>5.6159999999999997</c:v>
                      </c:pt>
                      <c:pt idx="2384">
                        <c:v>5.6159999999999997</c:v>
                      </c:pt>
                      <c:pt idx="2385">
                        <c:v>5.6159999999999997</c:v>
                      </c:pt>
                      <c:pt idx="2386">
                        <c:v>5.6159999999999997</c:v>
                      </c:pt>
                      <c:pt idx="2387">
                        <c:v>5.6159999999999997</c:v>
                      </c:pt>
                      <c:pt idx="2388">
                        <c:v>5.6159999999999997</c:v>
                      </c:pt>
                      <c:pt idx="2389">
                        <c:v>5.6159999999999997</c:v>
                      </c:pt>
                      <c:pt idx="2390">
                        <c:v>5.5910000000000002</c:v>
                      </c:pt>
                      <c:pt idx="2391">
                        <c:v>5.6159999999999997</c:v>
                      </c:pt>
                      <c:pt idx="2392">
                        <c:v>5.6159999999999997</c:v>
                      </c:pt>
                      <c:pt idx="2393">
                        <c:v>5.5910000000000002</c:v>
                      </c:pt>
                      <c:pt idx="2394">
                        <c:v>5.5910000000000002</c:v>
                      </c:pt>
                      <c:pt idx="2395">
                        <c:v>5.5650000000000004</c:v>
                      </c:pt>
                      <c:pt idx="2396">
                        <c:v>5.5140000000000002</c:v>
                      </c:pt>
                      <c:pt idx="2397">
                        <c:v>5.5140000000000002</c:v>
                      </c:pt>
                      <c:pt idx="2398">
                        <c:v>5.5140000000000002</c:v>
                      </c:pt>
                      <c:pt idx="2399">
                        <c:v>5.5140000000000002</c:v>
                      </c:pt>
                      <c:pt idx="2400">
                        <c:v>5.5650000000000004</c:v>
                      </c:pt>
                      <c:pt idx="2401">
                        <c:v>5.5389999999999997</c:v>
                      </c:pt>
                      <c:pt idx="2402">
                        <c:v>5.5140000000000002</c:v>
                      </c:pt>
                      <c:pt idx="2403">
                        <c:v>5.5650000000000004</c:v>
                      </c:pt>
                      <c:pt idx="2404">
                        <c:v>5.5140000000000002</c:v>
                      </c:pt>
                      <c:pt idx="2405">
                        <c:v>5.4619999999999997</c:v>
                      </c:pt>
                      <c:pt idx="2406">
                        <c:v>5.5140000000000002</c:v>
                      </c:pt>
                      <c:pt idx="2407">
                        <c:v>5.5140000000000002</c:v>
                      </c:pt>
                      <c:pt idx="2408">
                        <c:v>5.5140000000000002</c:v>
                      </c:pt>
                      <c:pt idx="2409">
                        <c:v>5.5140000000000002</c:v>
                      </c:pt>
                      <c:pt idx="2410">
                        <c:v>5.5140000000000002</c:v>
                      </c:pt>
                      <c:pt idx="2411">
                        <c:v>5.5140000000000002</c:v>
                      </c:pt>
                      <c:pt idx="2412">
                        <c:v>5.4619999999999997</c:v>
                      </c:pt>
                      <c:pt idx="2413">
                        <c:v>5.4619999999999997</c:v>
                      </c:pt>
                      <c:pt idx="2414">
                        <c:v>5.4880000000000004</c:v>
                      </c:pt>
                      <c:pt idx="2415">
                        <c:v>5.4880000000000004</c:v>
                      </c:pt>
                      <c:pt idx="2416">
                        <c:v>5.4880000000000004</c:v>
                      </c:pt>
                      <c:pt idx="2417">
                        <c:v>5.4619999999999997</c:v>
                      </c:pt>
                      <c:pt idx="2418">
                        <c:v>5.4619999999999997</c:v>
                      </c:pt>
                      <c:pt idx="2419">
                        <c:v>5.4370000000000003</c:v>
                      </c:pt>
                      <c:pt idx="2420">
                        <c:v>5.4619999999999997</c:v>
                      </c:pt>
                      <c:pt idx="2421">
                        <c:v>5.4619999999999997</c:v>
                      </c:pt>
                      <c:pt idx="2422">
                        <c:v>5.4619999999999997</c:v>
                      </c:pt>
                      <c:pt idx="2423">
                        <c:v>5.4619999999999997</c:v>
                      </c:pt>
                      <c:pt idx="2424">
                        <c:v>5.4370000000000003</c:v>
                      </c:pt>
                      <c:pt idx="2425">
                        <c:v>5.4370000000000003</c:v>
                      </c:pt>
                      <c:pt idx="2426">
                        <c:v>5.4370000000000003</c:v>
                      </c:pt>
                      <c:pt idx="2427">
                        <c:v>5.4109999999999996</c:v>
                      </c:pt>
                      <c:pt idx="2428">
                        <c:v>5.4109999999999996</c:v>
                      </c:pt>
                      <c:pt idx="2429">
                        <c:v>5.3849999999999998</c:v>
                      </c:pt>
                      <c:pt idx="2430">
                        <c:v>5.36</c:v>
                      </c:pt>
                      <c:pt idx="2431">
                        <c:v>5.3849999999999998</c:v>
                      </c:pt>
                      <c:pt idx="2432">
                        <c:v>5.3339999999999996</c:v>
                      </c:pt>
                      <c:pt idx="2433">
                        <c:v>5.36</c:v>
                      </c:pt>
                      <c:pt idx="2434">
                        <c:v>5.3339999999999996</c:v>
                      </c:pt>
                      <c:pt idx="2435">
                        <c:v>5.3339999999999996</c:v>
                      </c:pt>
                      <c:pt idx="2436">
                        <c:v>5.36</c:v>
                      </c:pt>
                      <c:pt idx="2437">
                        <c:v>5.3339999999999996</c:v>
                      </c:pt>
                      <c:pt idx="2438">
                        <c:v>5.3079999999999998</c:v>
                      </c:pt>
                      <c:pt idx="2439">
                        <c:v>5.3339999999999996</c:v>
                      </c:pt>
                      <c:pt idx="2440">
                        <c:v>5.3079999999999998</c:v>
                      </c:pt>
                      <c:pt idx="2441">
                        <c:v>5.3079999999999998</c:v>
                      </c:pt>
                      <c:pt idx="2442">
                        <c:v>5.3079999999999998</c:v>
                      </c:pt>
                      <c:pt idx="2443">
                        <c:v>5.3079999999999998</c:v>
                      </c:pt>
                      <c:pt idx="2444">
                        <c:v>5.3079999999999998</c:v>
                      </c:pt>
                      <c:pt idx="2445">
                        <c:v>5.282</c:v>
                      </c:pt>
                      <c:pt idx="2446">
                        <c:v>5.2569999999999997</c:v>
                      </c:pt>
                      <c:pt idx="2447">
                        <c:v>5.282</c:v>
                      </c:pt>
                      <c:pt idx="2448">
                        <c:v>5.282</c:v>
                      </c:pt>
                      <c:pt idx="2449">
                        <c:v>5.282</c:v>
                      </c:pt>
                      <c:pt idx="2450">
                        <c:v>5.2569999999999997</c:v>
                      </c:pt>
                      <c:pt idx="2451">
                        <c:v>5.2569999999999997</c:v>
                      </c:pt>
                      <c:pt idx="2452">
                        <c:v>5.2309999999999999</c:v>
                      </c:pt>
                      <c:pt idx="2453">
                        <c:v>5.2309999999999999</c:v>
                      </c:pt>
                      <c:pt idx="2454">
                        <c:v>5.2050000000000001</c:v>
                      </c:pt>
                      <c:pt idx="2455">
                        <c:v>5.1790000000000003</c:v>
                      </c:pt>
                      <c:pt idx="2456">
                        <c:v>5.2050000000000001</c:v>
                      </c:pt>
                      <c:pt idx="2457">
                        <c:v>5.1790000000000003</c:v>
                      </c:pt>
                      <c:pt idx="2458">
                        <c:v>5.1539999999999999</c:v>
                      </c:pt>
                      <c:pt idx="2459">
                        <c:v>5.1280000000000001</c:v>
                      </c:pt>
                      <c:pt idx="2460">
                        <c:v>5.1280000000000001</c:v>
                      </c:pt>
                      <c:pt idx="2461">
                        <c:v>5.1280000000000001</c:v>
                      </c:pt>
                      <c:pt idx="2462">
                        <c:v>5.1280000000000001</c:v>
                      </c:pt>
                      <c:pt idx="2463">
                        <c:v>5.0759999999999996</c:v>
                      </c:pt>
                      <c:pt idx="2464">
                        <c:v>5.05</c:v>
                      </c:pt>
                      <c:pt idx="2465">
                        <c:v>5.0759999999999996</c:v>
                      </c:pt>
                      <c:pt idx="2466">
                        <c:v>5.0759999999999996</c:v>
                      </c:pt>
                      <c:pt idx="2467">
                        <c:v>5.0759999999999996</c:v>
                      </c:pt>
                      <c:pt idx="2468">
                        <c:v>5.0759999999999996</c:v>
                      </c:pt>
                      <c:pt idx="2469">
                        <c:v>5.0759999999999996</c:v>
                      </c:pt>
                      <c:pt idx="2470">
                        <c:v>5.05</c:v>
                      </c:pt>
                      <c:pt idx="2471">
                        <c:v>5.024</c:v>
                      </c:pt>
                      <c:pt idx="2472">
                        <c:v>4.9989999999999997</c:v>
                      </c:pt>
                      <c:pt idx="2473">
                        <c:v>4.9729999999999999</c:v>
                      </c:pt>
                      <c:pt idx="2474">
                        <c:v>4.9729999999999999</c:v>
                      </c:pt>
                      <c:pt idx="2475">
                        <c:v>4.9989999999999997</c:v>
                      </c:pt>
                      <c:pt idx="2476">
                        <c:v>4.9989999999999997</c:v>
                      </c:pt>
                      <c:pt idx="2477">
                        <c:v>4.9729999999999999</c:v>
                      </c:pt>
                      <c:pt idx="2478">
                        <c:v>4.9989999999999997</c:v>
                      </c:pt>
                      <c:pt idx="2479">
                        <c:v>4.9729999999999999</c:v>
                      </c:pt>
                      <c:pt idx="2480">
                        <c:v>4.9470000000000001</c:v>
                      </c:pt>
                      <c:pt idx="2481">
                        <c:v>4.9470000000000001</c:v>
                      </c:pt>
                      <c:pt idx="2482">
                        <c:v>4.9210000000000003</c:v>
                      </c:pt>
                      <c:pt idx="2483">
                        <c:v>4.8949999999999996</c:v>
                      </c:pt>
                      <c:pt idx="2484">
                        <c:v>4.8949999999999996</c:v>
                      </c:pt>
                      <c:pt idx="2485">
                        <c:v>4.8179999999999996</c:v>
                      </c:pt>
                      <c:pt idx="2486">
                        <c:v>4.8440000000000003</c:v>
                      </c:pt>
                      <c:pt idx="2487">
                        <c:v>4.7919999999999998</c:v>
                      </c:pt>
                      <c:pt idx="2488">
                        <c:v>4.7919999999999998</c:v>
                      </c:pt>
                      <c:pt idx="2489">
                        <c:v>4.8179999999999996</c:v>
                      </c:pt>
                      <c:pt idx="2490">
                        <c:v>4.8179999999999996</c:v>
                      </c:pt>
                      <c:pt idx="2491">
                        <c:v>4.8179999999999996</c:v>
                      </c:pt>
                      <c:pt idx="2492">
                        <c:v>4.7919999999999998</c:v>
                      </c:pt>
                      <c:pt idx="2493">
                        <c:v>4.7919999999999998</c:v>
                      </c:pt>
                      <c:pt idx="2494">
                        <c:v>4.7919999999999998</c:v>
                      </c:pt>
                      <c:pt idx="2495">
                        <c:v>4.7919999999999998</c:v>
                      </c:pt>
                      <c:pt idx="2496">
                        <c:v>4.7919999999999998</c:v>
                      </c:pt>
                      <c:pt idx="2497">
                        <c:v>4.74</c:v>
                      </c:pt>
                      <c:pt idx="2498">
                        <c:v>4.7140000000000004</c:v>
                      </c:pt>
                      <c:pt idx="2499">
                        <c:v>4.6879999999999997</c:v>
                      </c:pt>
                      <c:pt idx="2500">
                        <c:v>4.6879999999999997</c:v>
                      </c:pt>
                      <c:pt idx="2501">
                        <c:v>4.6360000000000001</c:v>
                      </c:pt>
                      <c:pt idx="2502">
                        <c:v>4.6619999999999999</c:v>
                      </c:pt>
                      <c:pt idx="2503">
                        <c:v>4.6360000000000001</c:v>
                      </c:pt>
                      <c:pt idx="2504">
                        <c:v>4.6100000000000003</c:v>
                      </c:pt>
                      <c:pt idx="2505">
                        <c:v>4.6360000000000001</c:v>
                      </c:pt>
                      <c:pt idx="2506">
                        <c:v>4.5839999999999996</c:v>
                      </c:pt>
                      <c:pt idx="2507">
                        <c:v>4.5839999999999996</c:v>
                      </c:pt>
                      <c:pt idx="2508">
                        <c:v>4.5839999999999996</c:v>
                      </c:pt>
                      <c:pt idx="2509">
                        <c:v>4.5839999999999996</c:v>
                      </c:pt>
                      <c:pt idx="2510">
                        <c:v>4.5839999999999996</c:v>
                      </c:pt>
                      <c:pt idx="2511">
                        <c:v>4.5839999999999996</c:v>
                      </c:pt>
                      <c:pt idx="2512">
                        <c:v>4.5839999999999996</c:v>
                      </c:pt>
                      <c:pt idx="2513">
                        <c:v>4.5579999999999998</c:v>
                      </c:pt>
                      <c:pt idx="2514">
                        <c:v>4.5579999999999998</c:v>
                      </c:pt>
                      <c:pt idx="2515">
                        <c:v>4.5579999999999998</c:v>
                      </c:pt>
                      <c:pt idx="2516">
                        <c:v>4.4800000000000004</c:v>
                      </c:pt>
                      <c:pt idx="2517">
                        <c:v>4.5060000000000002</c:v>
                      </c:pt>
                      <c:pt idx="2518">
                        <c:v>4.5060000000000002</c:v>
                      </c:pt>
                      <c:pt idx="2519">
                        <c:v>4.5060000000000002</c:v>
                      </c:pt>
                      <c:pt idx="2520">
                        <c:v>4.532</c:v>
                      </c:pt>
                      <c:pt idx="2521">
                        <c:v>4.532</c:v>
                      </c:pt>
                      <c:pt idx="2522">
                        <c:v>4.4800000000000004</c:v>
                      </c:pt>
                      <c:pt idx="2523">
                        <c:v>4.4800000000000004</c:v>
                      </c:pt>
                      <c:pt idx="2524">
                        <c:v>4.4279999999999999</c:v>
                      </c:pt>
                      <c:pt idx="2525">
                        <c:v>4.4279999999999999</c:v>
                      </c:pt>
                      <c:pt idx="2526">
                        <c:v>4.3760000000000003</c:v>
                      </c:pt>
                      <c:pt idx="2527">
                        <c:v>4.3499999999999996</c:v>
                      </c:pt>
                      <c:pt idx="2528">
                        <c:v>4.3239999999999998</c:v>
                      </c:pt>
                      <c:pt idx="2529">
                        <c:v>4.2720000000000002</c:v>
                      </c:pt>
                      <c:pt idx="2530">
                        <c:v>4.3239999999999998</c:v>
                      </c:pt>
                      <c:pt idx="2531">
                        <c:v>4.3239999999999998</c:v>
                      </c:pt>
                      <c:pt idx="2532">
                        <c:v>4.2720000000000002</c:v>
                      </c:pt>
                      <c:pt idx="2533">
                        <c:v>4.2460000000000004</c:v>
                      </c:pt>
                      <c:pt idx="2534">
                        <c:v>4.2460000000000004</c:v>
                      </c:pt>
                      <c:pt idx="2535">
                        <c:v>4.2460000000000004</c:v>
                      </c:pt>
                      <c:pt idx="2536">
                        <c:v>4.2460000000000004</c:v>
                      </c:pt>
                      <c:pt idx="2537">
                        <c:v>4.22</c:v>
                      </c:pt>
                      <c:pt idx="2538">
                        <c:v>4.22</c:v>
                      </c:pt>
                      <c:pt idx="2539">
                        <c:v>4.1680000000000001</c:v>
                      </c:pt>
                      <c:pt idx="2540">
                        <c:v>4.194</c:v>
                      </c:pt>
                      <c:pt idx="2541">
                        <c:v>4.22</c:v>
                      </c:pt>
                      <c:pt idx="2542">
                        <c:v>4.22</c:v>
                      </c:pt>
                      <c:pt idx="2543">
                        <c:v>4.2460000000000004</c:v>
                      </c:pt>
                      <c:pt idx="2544">
                        <c:v>4.2460000000000004</c:v>
                      </c:pt>
                      <c:pt idx="2545">
                        <c:v>4.2460000000000004</c:v>
                      </c:pt>
                      <c:pt idx="2546">
                        <c:v>4.22</c:v>
                      </c:pt>
                      <c:pt idx="2547">
                        <c:v>4.2460000000000004</c:v>
                      </c:pt>
                      <c:pt idx="2548">
                        <c:v>4.22</c:v>
                      </c:pt>
                      <c:pt idx="2549">
                        <c:v>4.1680000000000001</c:v>
                      </c:pt>
                      <c:pt idx="2550">
                        <c:v>4.22</c:v>
                      </c:pt>
                      <c:pt idx="2551">
                        <c:v>4.1680000000000001</c:v>
                      </c:pt>
                      <c:pt idx="2552">
                        <c:v>4.1150000000000002</c:v>
                      </c:pt>
                      <c:pt idx="2553">
                        <c:v>4.1150000000000002</c:v>
                      </c:pt>
                      <c:pt idx="2554">
                        <c:v>4.1150000000000002</c:v>
                      </c:pt>
                      <c:pt idx="2555">
                        <c:v>4.1150000000000002</c:v>
                      </c:pt>
                      <c:pt idx="2556">
                        <c:v>4.0629999999999997</c:v>
                      </c:pt>
                      <c:pt idx="2557">
                        <c:v>4.0629999999999997</c:v>
                      </c:pt>
                      <c:pt idx="2558">
                        <c:v>3.9580000000000002</c:v>
                      </c:pt>
                      <c:pt idx="2559">
                        <c:v>3.88</c:v>
                      </c:pt>
                      <c:pt idx="2560">
                        <c:v>3.8010000000000002</c:v>
                      </c:pt>
                      <c:pt idx="2561">
                        <c:v>3.8540000000000001</c:v>
                      </c:pt>
                      <c:pt idx="2562">
                        <c:v>3.827</c:v>
                      </c:pt>
                      <c:pt idx="2563">
                        <c:v>3.8540000000000001</c:v>
                      </c:pt>
                      <c:pt idx="2564">
                        <c:v>3.8540000000000001</c:v>
                      </c:pt>
                      <c:pt idx="2565">
                        <c:v>3.88</c:v>
                      </c:pt>
                      <c:pt idx="2566">
                        <c:v>3.88</c:v>
                      </c:pt>
                      <c:pt idx="2567">
                        <c:v>3.88</c:v>
                      </c:pt>
                      <c:pt idx="2568">
                        <c:v>3.9060000000000001</c:v>
                      </c:pt>
                      <c:pt idx="2569">
                        <c:v>3.9060000000000001</c:v>
                      </c:pt>
                      <c:pt idx="2570">
                        <c:v>3.9060000000000001</c:v>
                      </c:pt>
                      <c:pt idx="2571">
                        <c:v>3.88</c:v>
                      </c:pt>
                      <c:pt idx="2572">
                        <c:v>3.9060000000000001</c:v>
                      </c:pt>
                      <c:pt idx="2573">
                        <c:v>3.9060000000000001</c:v>
                      </c:pt>
                      <c:pt idx="2574">
                        <c:v>3.88</c:v>
                      </c:pt>
                      <c:pt idx="2575">
                        <c:v>3.8540000000000001</c:v>
                      </c:pt>
                      <c:pt idx="2576">
                        <c:v>3.88</c:v>
                      </c:pt>
                      <c:pt idx="2577">
                        <c:v>3.88</c:v>
                      </c:pt>
                      <c:pt idx="2578">
                        <c:v>3.88</c:v>
                      </c:pt>
                      <c:pt idx="2579">
                        <c:v>3.88</c:v>
                      </c:pt>
                      <c:pt idx="2580">
                        <c:v>3.9060000000000001</c:v>
                      </c:pt>
                      <c:pt idx="2581">
                        <c:v>3.9060000000000001</c:v>
                      </c:pt>
                      <c:pt idx="2582">
                        <c:v>3.9319999999999999</c:v>
                      </c:pt>
                      <c:pt idx="2583">
                        <c:v>3.9319999999999999</c:v>
                      </c:pt>
                      <c:pt idx="2584">
                        <c:v>3.9580000000000002</c:v>
                      </c:pt>
                      <c:pt idx="2585">
                        <c:v>4.0110000000000001</c:v>
                      </c:pt>
                      <c:pt idx="2586">
                        <c:v>4.0110000000000001</c:v>
                      </c:pt>
                      <c:pt idx="2587">
                        <c:v>4.0369999999999999</c:v>
                      </c:pt>
                      <c:pt idx="2588">
                        <c:v>4.0629999999999997</c:v>
                      </c:pt>
                      <c:pt idx="2589">
                        <c:v>4.0890000000000004</c:v>
                      </c:pt>
                      <c:pt idx="2590">
                        <c:v>4.1150000000000002</c:v>
                      </c:pt>
                      <c:pt idx="2591">
                        <c:v>4.1150000000000002</c:v>
                      </c:pt>
                      <c:pt idx="2592">
                        <c:v>4.1150000000000002</c:v>
                      </c:pt>
                      <c:pt idx="2593">
                        <c:v>4.141</c:v>
                      </c:pt>
                      <c:pt idx="2594">
                        <c:v>4.1680000000000001</c:v>
                      </c:pt>
                      <c:pt idx="2595">
                        <c:v>4.194</c:v>
                      </c:pt>
                      <c:pt idx="2596">
                        <c:v>4.194</c:v>
                      </c:pt>
                      <c:pt idx="2597">
                        <c:v>4.22</c:v>
                      </c:pt>
                      <c:pt idx="2598">
                        <c:v>4.2460000000000004</c:v>
                      </c:pt>
                      <c:pt idx="2599">
                        <c:v>4.2460000000000004</c:v>
                      </c:pt>
                      <c:pt idx="2600">
                        <c:v>4.2720000000000002</c:v>
                      </c:pt>
                      <c:pt idx="2601">
                        <c:v>4.2720000000000002</c:v>
                      </c:pt>
                      <c:pt idx="2602">
                        <c:v>4.2720000000000002</c:v>
                      </c:pt>
                      <c:pt idx="2603">
                        <c:v>4.2720000000000002</c:v>
                      </c:pt>
                      <c:pt idx="2604">
                        <c:v>4.298</c:v>
                      </c:pt>
                      <c:pt idx="2605">
                        <c:v>4.3239999999999998</c:v>
                      </c:pt>
                      <c:pt idx="2606">
                        <c:v>4.3239999999999998</c:v>
                      </c:pt>
                      <c:pt idx="2607">
                        <c:v>4.3499999999999996</c:v>
                      </c:pt>
                      <c:pt idx="2608">
                        <c:v>4.3760000000000003</c:v>
                      </c:pt>
                      <c:pt idx="2609">
                        <c:v>4.3760000000000003</c:v>
                      </c:pt>
                      <c:pt idx="2610">
                        <c:v>4.3760000000000003</c:v>
                      </c:pt>
                      <c:pt idx="2611">
                        <c:v>4.3760000000000003</c:v>
                      </c:pt>
                      <c:pt idx="2612">
                        <c:v>4.3760000000000003</c:v>
                      </c:pt>
                      <c:pt idx="2613">
                        <c:v>4.3760000000000003</c:v>
                      </c:pt>
                      <c:pt idx="2614">
                        <c:v>4.3760000000000003</c:v>
                      </c:pt>
                      <c:pt idx="2615">
                        <c:v>4.3760000000000003</c:v>
                      </c:pt>
                      <c:pt idx="2616">
                        <c:v>4.3760000000000003</c:v>
                      </c:pt>
                      <c:pt idx="2617">
                        <c:v>4.3760000000000003</c:v>
                      </c:pt>
                      <c:pt idx="2618">
                        <c:v>4.4020000000000001</c:v>
                      </c:pt>
                      <c:pt idx="2619">
                        <c:v>4.4020000000000001</c:v>
                      </c:pt>
                      <c:pt idx="2620">
                        <c:v>4.4020000000000001</c:v>
                      </c:pt>
                      <c:pt idx="2621">
                        <c:v>4.4020000000000001</c:v>
                      </c:pt>
                      <c:pt idx="2622">
                        <c:v>4.4020000000000001</c:v>
                      </c:pt>
                      <c:pt idx="2623">
                        <c:v>4.4020000000000001</c:v>
                      </c:pt>
                      <c:pt idx="2624">
                        <c:v>4.4020000000000001</c:v>
                      </c:pt>
                      <c:pt idx="2625">
                        <c:v>4.4020000000000001</c:v>
                      </c:pt>
                      <c:pt idx="2626">
                        <c:v>4.4020000000000001</c:v>
                      </c:pt>
                      <c:pt idx="2627">
                        <c:v>4.4020000000000001</c:v>
                      </c:pt>
                      <c:pt idx="2628">
                        <c:v>4.4279999999999999</c:v>
                      </c:pt>
                      <c:pt idx="2629">
                        <c:v>4.4020000000000001</c:v>
                      </c:pt>
                      <c:pt idx="2630">
                        <c:v>4.4279999999999999</c:v>
                      </c:pt>
                      <c:pt idx="2631">
                        <c:v>4.4279999999999999</c:v>
                      </c:pt>
                      <c:pt idx="2632">
                        <c:v>4.4539999999999997</c:v>
                      </c:pt>
                      <c:pt idx="2633">
                        <c:v>4.4279999999999999</c:v>
                      </c:pt>
                      <c:pt idx="2634">
                        <c:v>4.4279999999999999</c:v>
                      </c:pt>
                      <c:pt idx="2635">
                        <c:v>4.4539999999999997</c:v>
                      </c:pt>
                      <c:pt idx="2636">
                        <c:v>4.4800000000000004</c:v>
                      </c:pt>
                      <c:pt idx="2637">
                        <c:v>4.4800000000000004</c:v>
                      </c:pt>
                      <c:pt idx="2638">
                        <c:v>4.4800000000000004</c:v>
                      </c:pt>
                      <c:pt idx="2639">
                        <c:v>4.4800000000000004</c:v>
                      </c:pt>
                      <c:pt idx="2640">
                        <c:v>4.4800000000000004</c:v>
                      </c:pt>
                      <c:pt idx="2641">
                        <c:v>4.4800000000000004</c:v>
                      </c:pt>
                      <c:pt idx="2642">
                        <c:v>4.5060000000000002</c:v>
                      </c:pt>
                      <c:pt idx="2643">
                        <c:v>4.4800000000000004</c:v>
                      </c:pt>
                      <c:pt idx="2644">
                        <c:v>4.5060000000000002</c:v>
                      </c:pt>
                      <c:pt idx="2645">
                        <c:v>4.4800000000000004</c:v>
                      </c:pt>
                      <c:pt idx="2646">
                        <c:v>4.5060000000000002</c:v>
                      </c:pt>
                      <c:pt idx="2647">
                        <c:v>4.5060000000000002</c:v>
                      </c:pt>
                      <c:pt idx="2648">
                        <c:v>4.532</c:v>
                      </c:pt>
                      <c:pt idx="2649">
                        <c:v>4.532</c:v>
                      </c:pt>
                      <c:pt idx="2650">
                        <c:v>4.532</c:v>
                      </c:pt>
                      <c:pt idx="2651">
                        <c:v>4.5060000000000002</c:v>
                      </c:pt>
                      <c:pt idx="2652">
                        <c:v>4.532</c:v>
                      </c:pt>
                      <c:pt idx="2653">
                        <c:v>4.5060000000000002</c:v>
                      </c:pt>
                      <c:pt idx="2654">
                        <c:v>4.5060000000000002</c:v>
                      </c:pt>
                      <c:pt idx="2655">
                        <c:v>4.5060000000000002</c:v>
                      </c:pt>
                      <c:pt idx="2656">
                        <c:v>4.4800000000000004</c:v>
                      </c:pt>
                      <c:pt idx="2657">
                        <c:v>4.4539999999999997</c:v>
                      </c:pt>
                      <c:pt idx="2658">
                        <c:v>4.4539999999999997</c:v>
                      </c:pt>
                      <c:pt idx="2659">
                        <c:v>4.4539999999999997</c:v>
                      </c:pt>
                      <c:pt idx="2660">
                        <c:v>4.4539999999999997</c:v>
                      </c:pt>
                      <c:pt idx="2661">
                        <c:v>4.4800000000000004</c:v>
                      </c:pt>
                      <c:pt idx="2662">
                        <c:v>4.4800000000000004</c:v>
                      </c:pt>
                      <c:pt idx="2663">
                        <c:v>4.4800000000000004</c:v>
                      </c:pt>
                      <c:pt idx="2664">
                        <c:v>4.4800000000000004</c:v>
                      </c:pt>
                      <c:pt idx="2665">
                        <c:v>4.4539999999999997</c:v>
                      </c:pt>
                      <c:pt idx="2666">
                        <c:v>4.4800000000000004</c:v>
                      </c:pt>
                      <c:pt idx="2667">
                        <c:v>4.4800000000000004</c:v>
                      </c:pt>
                      <c:pt idx="2668">
                        <c:v>4.4800000000000004</c:v>
                      </c:pt>
                      <c:pt idx="2669">
                        <c:v>4.4800000000000004</c:v>
                      </c:pt>
                      <c:pt idx="2670">
                        <c:v>4.4800000000000004</c:v>
                      </c:pt>
                      <c:pt idx="2671">
                        <c:v>4.4539999999999997</c:v>
                      </c:pt>
                      <c:pt idx="2672">
                        <c:v>4.4800000000000004</c:v>
                      </c:pt>
                      <c:pt idx="2673">
                        <c:v>4.4800000000000004</c:v>
                      </c:pt>
                      <c:pt idx="2674">
                        <c:v>4.4800000000000004</c:v>
                      </c:pt>
                      <c:pt idx="2675">
                        <c:v>4.4539999999999997</c:v>
                      </c:pt>
                      <c:pt idx="2676">
                        <c:v>4.4539999999999997</c:v>
                      </c:pt>
                      <c:pt idx="2677">
                        <c:v>4.4800000000000004</c:v>
                      </c:pt>
                      <c:pt idx="2678">
                        <c:v>4.4800000000000004</c:v>
                      </c:pt>
                      <c:pt idx="2679">
                        <c:v>4.4800000000000004</c:v>
                      </c:pt>
                      <c:pt idx="2680">
                        <c:v>4.4539999999999997</c:v>
                      </c:pt>
                      <c:pt idx="2681">
                        <c:v>4.4800000000000004</c:v>
                      </c:pt>
                      <c:pt idx="2682">
                        <c:v>4.532</c:v>
                      </c:pt>
                      <c:pt idx="2683">
                        <c:v>4.532</c:v>
                      </c:pt>
                      <c:pt idx="2684">
                        <c:v>4.5579999999999998</c:v>
                      </c:pt>
                      <c:pt idx="2685">
                        <c:v>4.532</c:v>
                      </c:pt>
                      <c:pt idx="2686">
                        <c:v>4.5060000000000002</c:v>
                      </c:pt>
                      <c:pt idx="2687">
                        <c:v>4.532</c:v>
                      </c:pt>
                      <c:pt idx="2688">
                        <c:v>4.5839999999999996</c:v>
                      </c:pt>
                      <c:pt idx="2689">
                        <c:v>4.5579999999999998</c:v>
                      </c:pt>
                      <c:pt idx="2690">
                        <c:v>4.532</c:v>
                      </c:pt>
                      <c:pt idx="2691">
                        <c:v>4.4800000000000004</c:v>
                      </c:pt>
                      <c:pt idx="2692">
                        <c:v>4.5060000000000002</c:v>
                      </c:pt>
                      <c:pt idx="2693">
                        <c:v>4.4800000000000004</c:v>
                      </c:pt>
                      <c:pt idx="2694">
                        <c:v>4.5060000000000002</c:v>
                      </c:pt>
                      <c:pt idx="2695">
                        <c:v>4.5060000000000002</c:v>
                      </c:pt>
                      <c:pt idx="2696">
                        <c:v>4.532</c:v>
                      </c:pt>
                      <c:pt idx="2697">
                        <c:v>4.532</c:v>
                      </c:pt>
                      <c:pt idx="2698">
                        <c:v>4.5839999999999996</c:v>
                      </c:pt>
                      <c:pt idx="2699">
                        <c:v>4.5839999999999996</c:v>
                      </c:pt>
                      <c:pt idx="2700">
                        <c:v>4.5839999999999996</c:v>
                      </c:pt>
                      <c:pt idx="2701">
                        <c:v>4.6100000000000003</c:v>
                      </c:pt>
                      <c:pt idx="2702">
                        <c:v>4.532</c:v>
                      </c:pt>
                      <c:pt idx="2703">
                        <c:v>4.4800000000000004</c:v>
                      </c:pt>
                      <c:pt idx="2704">
                        <c:v>4.5579999999999998</c:v>
                      </c:pt>
                      <c:pt idx="2705">
                        <c:v>4.5579999999999998</c:v>
                      </c:pt>
                      <c:pt idx="2706">
                        <c:v>4.5839999999999996</c:v>
                      </c:pt>
                      <c:pt idx="2707">
                        <c:v>4.5839999999999996</c:v>
                      </c:pt>
                      <c:pt idx="2708">
                        <c:v>4.5579999999999998</c:v>
                      </c:pt>
                      <c:pt idx="2709">
                        <c:v>4.5579999999999998</c:v>
                      </c:pt>
                      <c:pt idx="2710">
                        <c:v>4.5579999999999998</c:v>
                      </c:pt>
                      <c:pt idx="2711">
                        <c:v>4.5579999999999998</c:v>
                      </c:pt>
                      <c:pt idx="2712">
                        <c:v>4.5579999999999998</c:v>
                      </c:pt>
                      <c:pt idx="2713">
                        <c:v>4.5839999999999996</c:v>
                      </c:pt>
                      <c:pt idx="2714">
                        <c:v>4.5579999999999998</c:v>
                      </c:pt>
                      <c:pt idx="2715">
                        <c:v>4.5839999999999996</c:v>
                      </c:pt>
                      <c:pt idx="2716">
                        <c:v>4.532</c:v>
                      </c:pt>
                      <c:pt idx="2717">
                        <c:v>4.532</c:v>
                      </c:pt>
                      <c:pt idx="2718">
                        <c:v>4.5060000000000002</c:v>
                      </c:pt>
                      <c:pt idx="2719">
                        <c:v>4.4800000000000004</c:v>
                      </c:pt>
                      <c:pt idx="2720">
                        <c:v>4.4539999999999997</c:v>
                      </c:pt>
                      <c:pt idx="2721">
                        <c:v>4.4539999999999997</c:v>
                      </c:pt>
                      <c:pt idx="2722">
                        <c:v>4.4279999999999999</c:v>
                      </c:pt>
                      <c:pt idx="2723">
                        <c:v>4.4800000000000004</c:v>
                      </c:pt>
                      <c:pt idx="2724">
                        <c:v>4.4020000000000001</c:v>
                      </c:pt>
                      <c:pt idx="2725">
                        <c:v>4.3760000000000003</c:v>
                      </c:pt>
                      <c:pt idx="2726">
                        <c:v>4.4020000000000001</c:v>
                      </c:pt>
                      <c:pt idx="2727">
                        <c:v>4.4279999999999999</c:v>
                      </c:pt>
                      <c:pt idx="2728">
                        <c:v>4.4539999999999997</c:v>
                      </c:pt>
                      <c:pt idx="2729">
                        <c:v>4.4539999999999997</c:v>
                      </c:pt>
                      <c:pt idx="2730">
                        <c:v>4.4539999999999997</c:v>
                      </c:pt>
                      <c:pt idx="2731">
                        <c:v>4.4539999999999997</c:v>
                      </c:pt>
                      <c:pt idx="2732">
                        <c:v>4.4279999999999999</c:v>
                      </c:pt>
                      <c:pt idx="2733">
                        <c:v>4.4279999999999999</c:v>
                      </c:pt>
                      <c:pt idx="2734">
                        <c:v>4.4279999999999999</c:v>
                      </c:pt>
                      <c:pt idx="2735">
                        <c:v>4.4279999999999999</c:v>
                      </c:pt>
                      <c:pt idx="2736">
                        <c:v>4.3760000000000003</c:v>
                      </c:pt>
                      <c:pt idx="2737">
                        <c:v>4.3760000000000003</c:v>
                      </c:pt>
                      <c:pt idx="2738">
                        <c:v>4.3499999999999996</c:v>
                      </c:pt>
                      <c:pt idx="2739">
                        <c:v>4.3239999999999998</c:v>
                      </c:pt>
                      <c:pt idx="2740">
                        <c:v>4.3760000000000003</c:v>
                      </c:pt>
                      <c:pt idx="2741">
                        <c:v>4.3499999999999996</c:v>
                      </c:pt>
                      <c:pt idx="2742">
                        <c:v>4.3760000000000003</c:v>
                      </c:pt>
                      <c:pt idx="2743">
                        <c:v>4.3760000000000003</c:v>
                      </c:pt>
                      <c:pt idx="2744">
                        <c:v>4.298</c:v>
                      </c:pt>
                      <c:pt idx="2745">
                        <c:v>4.3760000000000003</c:v>
                      </c:pt>
                      <c:pt idx="2746">
                        <c:v>4.3239999999999998</c:v>
                      </c:pt>
                      <c:pt idx="2747">
                        <c:v>4.3239999999999998</c:v>
                      </c:pt>
                      <c:pt idx="2748">
                        <c:v>4.3239999999999998</c:v>
                      </c:pt>
                      <c:pt idx="2749">
                        <c:v>4.3239999999999998</c:v>
                      </c:pt>
                      <c:pt idx="2750">
                        <c:v>4.298</c:v>
                      </c:pt>
                      <c:pt idx="2751">
                        <c:v>4.298</c:v>
                      </c:pt>
                      <c:pt idx="2752">
                        <c:v>4.298</c:v>
                      </c:pt>
                      <c:pt idx="2753">
                        <c:v>4.2720000000000002</c:v>
                      </c:pt>
                      <c:pt idx="2754">
                        <c:v>4.2720000000000002</c:v>
                      </c:pt>
                      <c:pt idx="2755">
                        <c:v>4.2720000000000002</c:v>
                      </c:pt>
                      <c:pt idx="2756">
                        <c:v>4.2460000000000004</c:v>
                      </c:pt>
                      <c:pt idx="2757">
                        <c:v>4.2460000000000004</c:v>
                      </c:pt>
                      <c:pt idx="2758">
                        <c:v>4.22</c:v>
                      </c:pt>
                      <c:pt idx="2759">
                        <c:v>4.22</c:v>
                      </c:pt>
                      <c:pt idx="2760">
                        <c:v>4.22</c:v>
                      </c:pt>
                      <c:pt idx="2761">
                        <c:v>4.194</c:v>
                      </c:pt>
                      <c:pt idx="2762">
                        <c:v>4.22</c:v>
                      </c:pt>
                      <c:pt idx="2763">
                        <c:v>4.194</c:v>
                      </c:pt>
                      <c:pt idx="2764">
                        <c:v>4.22</c:v>
                      </c:pt>
                      <c:pt idx="2765">
                        <c:v>4.194</c:v>
                      </c:pt>
                      <c:pt idx="2766">
                        <c:v>4.194</c:v>
                      </c:pt>
                      <c:pt idx="2767">
                        <c:v>4.194</c:v>
                      </c:pt>
                      <c:pt idx="2768">
                        <c:v>4.1680000000000001</c:v>
                      </c:pt>
                      <c:pt idx="2769">
                        <c:v>4.194</c:v>
                      </c:pt>
                      <c:pt idx="2770">
                        <c:v>4.1680000000000001</c:v>
                      </c:pt>
                      <c:pt idx="2771">
                        <c:v>4.1680000000000001</c:v>
                      </c:pt>
                      <c:pt idx="2772">
                        <c:v>4.141</c:v>
                      </c:pt>
                      <c:pt idx="2773">
                        <c:v>4.141</c:v>
                      </c:pt>
                      <c:pt idx="2774">
                        <c:v>4.141</c:v>
                      </c:pt>
                      <c:pt idx="2775">
                        <c:v>4.1150000000000002</c:v>
                      </c:pt>
                      <c:pt idx="2776">
                        <c:v>4.1150000000000002</c:v>
                      </c:pt>
                      <c:pt idx="2777">
                        <c:v>4.0629999999999997</c:v>
                      </c:pt>
                      <c:pt idx="2778">
                        <c:v>4.0369999999999999</c:v>
                      </c:pt>
                      <c:pt idx="2779">
                        <c:v>4.0890000000000004</c:v>
                      </c:pt>
                      <c:pt idx="2780">
                        <c:v>4.0629999999999997</c:v>
                      </c:pt>
                      <c:pt idx="2781">
                        <c:v>4.0110000000000001</c:v>
                      </c:pt>
                      <c:pt idx="2782">
                        <c:v>4.0110000000000001</c:v>
                      </c:pt>
                      <c:pt idx="2783">
                        <c:v>3.9580000000000002</c:v>
                      </c:pt>
                      <c:pt idx="2784">
                        <c:v>3.9849999999999999</c:v>
                      </c:pt>
                      <c:pt idx="2785">
                        <c:v>3.9580000000000002</c:v>
                      </c:pt>
                      <c:pt idx="2786">
                        <c:v>4.0110000000000001</c:v>
                      </c:pt>
                      <c:pt idx="2787">
                        <c:v>4.0110000000000001</c:v>
                      </c:pt>
                      <c:pt idx="2788">
                        <c:v>3.9319999999999999</c:v>
                      </c:pt>
                      <c:pt idx="2789">
                        <c:v>3.9849999999999999</c:v>
                      </c:pt>
                      <c:pt idx="2790">
                        <c:v>3.9580000000000002</c:v>
                      </c:pt>
                      <c:pt idx="2791">
                        <c:v>3.9580000000000002</c:v>
                      </c:pt>
                      <c:pt idx="2792">
                        <c:v>3.9580000000000002</c:v>
                      </c:pt>
                      <c:pt idx="2793">
                        <c:v>3.88</c:v>
                      </c:pt>
                      <c:pt idx="2794">
                        <c:v>3.9580000000000002</c:v>
                      </c:pt>
                      <c:pt idx="2795">
                        <c:v>3.9319999999999999</c:v>
                      </c:pt>
                      <c:pt idx="2796">
                        <c:v>3.9319999999999999</c:v>
                      </c:pt>
                      <c:pt idx="2797">
                        <c:v>3.88</c:v>
                      </c:pt>
                      <c:pt idx="2798">
                        <c:v>3.8540000000000001</c:v>
                      </c:pt>
                      <c:pt idx="2799">
                        <c:v>3.8010000000000002</c:v>
                      </c:pt>
                      <c:pt idx="2800">
                        <c:v>3.8540000000000001</c:v>
                      </c:pt>
                      <c:pt idx="2801">
                        <c:v>3.88</c:v>
                      </c:pt>
                      <c:pt idx="2802">
                        <c:v>3.8010000000000002</c:v>
                      </c:pt>
                      <c:pt idx="2803">
                        <c:v>3.7749999999999999</c:v>
                      </c:pt>
                      <c:pt idx="2804">
                        <c:v>3.827</c:v>
                      </c:pt>
                      <c:pt idx="2805">
                        <c:v>3.7490000000000001</c:v>
                      </c:pt>
                      <c:pt idx="2806">
                        <c:v>3.7490000000000001</c:v>
                      </c:pt>
                      <c:pt idx="2807">
                        <c:v>3.7749999999999999</c:v>
                      </c:pt>
                      <c:pt idx="2808">
                        <c:v>3.8010000000000002</c:v>
                      </c:pt>
                      <c:pt idx="2809">
                        <c:v>3.7749999999999999</c:v>
                      </c:pt>
                      <c:pt idx="2810">
                        <c:v>3.6960000000000002</c:v>
                      </c:pt>
                      <c:pt idx="2811">
                        <c:v>3.6960000000000002</c:v>
                      </c:pt>
                      <c:pt idx="2812">
                        <c:v>3.67</c:v>
                      </c:pt>
                      <c:pt idx="2813">
                        <c:v>3.6960000000000002</c:v>
                      </c:pt>
                      <c:pt idx="2814">
                        <c:v>3.7490000000000001</c:v>
                      </c:pt>
                      <c:pt idx="2815">
                        <c:v>3.7490000000000001</c:v>
                      </c:pt>
                      <c:pt idx="2816">
                        <c:v>3.7490000000000001</c:v>
                      </c:pt>
                      <c:pt idx="2817">
                        <c:v>3.7490000000000001</c:v>
                      </c:pt>
                      <c:pt idx="2818">
                        <c:v>3.7490000000000001</c:v>
                      </c:pt>
                      <c:pt idx="2819">
                        <c:v>3.7490000000000001</c:v>
                      </c:pt>
                      <c:pt idx="2820">
                        <c:v>3.722</c:v>
                      </c:pt>
                      <c:pt idx="2821">
                        <c:v>3.7490000000000001</c:v>
                      </c:pt>
                      <c:pt idx="2822">
                        <c:v>3.722</c:v>
                      </c:pt>
                      <c:pt idx="2823">
                        <c:v>3.722</c:v>
                      </c:pt>
                      <c:pt idx="2824">
                        <c:v>3.722</c:v>
                      </c:pt>
                      <c:pt idx="2825">
                        <c:v>3.722</c:v>
                      </c:pt>
                      <c:pt idx="2826">
                        <c:v>3.722</c:v>
                      </c:pt>
                      <c:pt idx="2827">
                        <c:v>3.6960000000000002</c:v>
                      </c:pt>
                      <c:pt idx="2828">
                        <c:v>3.6960000000000002</c:v>
                      </c:pt>
                      <c:pt idx="2829">
                        <c:v>3.6960000000000002</c:v>
                      </c:pt>
                      <c:pt idx="2830">
                        <c:v>3.6960000000000002</c:v>
                      </c:pt>
                      <c:pt idx="2831">
                        <c:v>3.722</c:v>
                      </c:pt>
                      <c:pt idx="2832">
                        <c:v>3.722</c:v>
                      </c:pt>
                      <c:pt idx="2833">
                        <c:v>3.7490000000000001</c:v>
                      </c:pt>
                      <c:pt idx="2834">
                        <c:v>3.722</c:v>
                      </c:pt>
                      <c:pt idx="2835">
                        <c:v>3.722</c:v>
                      </c:pt>
                      <c:pt idx="2836">
                        <c:v>3.6960000000000002</c:v>
                      </c:pt>
                      <c:pt idx="2837">
                        <c:v>3.7490000000000001</c:v>
                      </c:pt>
                      <c:pt idx="2838">
                        <c:v>3.7749999999999999</c:v>
                      </c:pt>
                      <c:pt idx="2839">
                        <c:v>3.7749999999999999</c:v>
                      </c:pt>
                      <c:pt idx="2840">
                        <c:v>3.6960000000000002</c:v>
                      </c:pt>
                      <c:pt idx="2841">
                        <c:v>3.722</c:v>
                      </c:pt>
                      <c:pt idx="2842">
                        <c:v>3.67</c:v>
                      </c:pt>
                      <c:pt idx="2843">
                        <c:v>3.6429999999999998</c:v>
                      </c:pt>
                      <c:pt idx="2844">
                        <c:v>3.67</c:v>
                      </c:pt>
                      <c:pt idx="2845">
                        <c:v>3.617</c:v>
                      </c:pt>
                      <c:pt idx="2846">
                        <c:v>3.6429999999999998</c:v>
                      </c:pt>
                      <c:pt idx="2847">
                        <c:v>3.6429999999999998</c:v>
                      </c:pt>
                      <c:pt idx="2848">
                        <c:v>3.67</c:v>
                      </c:pt>
                      <c:pt idx="2849">
                        <c:v>3.67</c:v>
                      </c:pt>
                      <c:pt idx="2850">
                        <c:v>3.6960000000000002</c:v>
                      </c:pt>
                      <c:pt idx="2851">
                        <c:v>3.722</c:v>
                      </c:pt>
                      <c:pt idx="2852">
                        <c:v>3.7749999999999999</c:v>
                      </c:pt>
                      <c:pt idx="2853">
                        <c:v>3.7749999999999999</c:v>
                      </c:pt>
                      <c:pt idx="2854">
                        <c:v>3.8010000000000002</c:v>
                      </c:pt>
                      <c:pt idx="2855">
                        <c:v>3.7749999999999999</c:v>
                      </c:pt>
                      <c:pt idx="2856">
                        <c:v>3.7749999999999999</c:v>
                      </c:pt>
                      <c:pt idx="2857">
                        <c:v>3.7749999999999999</c:v>
                      </c:pt>
                      <c:pt idx="2858">
                        <c:v>3.7490000000000001</c:v>
                      </c:pt>
                      <c:pt idx="2859">
                        <c:v>3.7749999999999999</c:v>
                      </c:pt>
                      <c:pt idx="2860">
                        <c:v>3.7749999999999999</c:v>
                      </c:pt>
                      <c:pt idx="2861">
                        <c:v>3.7749999999999999</c:v>
                      </c:pt>
                      <c:pt idx="2862">
                        <c:v>3.7749999999999999</c:v>
                      </c:pt>
                      <c:pt idx="2863">
                        <c:v>3.8010000000000002</c:v>
                      </c:pt>
                      <c:pt idx="2864">
                        <c:v>3.7749999999999999</c:v>
                      </c:pt>
                      <c:pt idx="2865">
                        <c:v>3.7749999999999999</c:v>
                      </c:pt>
                      <c:pt idx="2866">
                        <c:v>3.8010000000000002</c:v>
                      </c:pt>
                      <c:pt idx="2867">
                        <c:v>3.827</c:v>
                      </c:pt>
                      <c:pt idx="2868">
                        <c:v>3.827</c:v>
                      </c:pt>
                      <c:pt idx="2869">
                        <c:v>3.827</c:v>
                      </c:pt>
                      <c:pt idx="2870">
                        <c:v>3.8540000000000001</c:v>
                      </c:pt>
                      <c:pt idx="2871">
                        <c:v>3.8540000000000001</c:v>
                      </c:pt>
                      <c:pt idx="2872">
                        <c:v>3.9060000000000001</c:v>
                      </c:pt>
                      <c:pt idx="2873">
                        <c:v>3.88</c:v>
                      </c:pt>
                      <c:pt idx="2874">
                        <c:v>3.9060000000000001</c:v>
                      </c:pt>
                      <c:pt idx="2875">
                        <c:v>3.9060000000000001</c:v>
                      </c:pt>
                      <c:pt idx="2876">
                        <c:v>3.9580000000000002</c:v>
                      </c:pt>
                      <c:pt idx="2877">
                        <c:v>3.9849999999999999</c:v>
                      </c:pt>
                      <c:pt idx="2878">
                        <c:v>4.0110000000000001</c:v>
                      </c:pt>
                      <c:pt idx="2879">
                        <c:v>4.0369999999999999</c:v>
                      </c:pt>
                      <c:pt idx="2880">
                        <c:v>4.0629999999999997</c:v>
                      </c:pt>
                      <c:pt idx="2881">
                        <c:v>4.0890000000000004</c:v>
                      </c:pt>
                      <c:pt idx="2882">
                        <c:v>4.1150000000000002</c:v>
                      </c:pt>
                      <c:pt idx="2883">
                        <c:v>4.1150000000000002</c:v>
                      </c:pt>
                      <c:pt idx="2884">
                        <c:v>4.1150000000000002</c:v>
                      </c:pt>
                      <c:pt idx="2885">
                        <c:v>4.141</c:v>
                      </c:pt>
                      <c:pt idx="2886">
                        <c:v>4.194</c:v>
                      </c:pt>
                      <c:pt idx="2887">
                        <c:v>4.194</c:v>
                      </c:pt>
                      <c:pt idx="2888">
                        <c:v>4.22</c:v>
                      </c:pt>
                      <c:pt idx="2889">
                        <c:v>4.2460000000000004</c:v>
                      </c:pt>
                      <c:pt idx="2890">
                        <c:v>4.2460000000000004</c:v>
                      </c:pt>
                      <c:pt idx="2891">
                        <c:v>4.2720000000000002</c:v>
                      </c:pt>
                      <c:pt idx="2892">
                        <c:v>4.2720000000000002</c:v>
                      </c:pt>
                      <c:pt idx="2893">
                        <c:v>4.2720000000000002</c:v>
                      </c:pt>
                      <c:pt idx="2894">
                        <c:v>4.3239999999999998</c:v>
                      </c:pt>
                      <c:pt idx="2895">
                        <c:v>4.298</c:v>
                      </c:pt>
                      <c:pt idx="2896">
                        <c:v>4.298</c:v>
                      </c:pt>
                      <c:pt idx="2897">
                        <c:v>4.3239999999999998</c:v>
                      </c:pt>
                      <c:pt idx="2898">
                        <c:v>4.3499999999999996</c:v>
                      </c:pt>
                      <c:pt idx="2899">
                        <c:v>4.3760000000000003</c:v>
                      </c:pt>
                      <c:pt idx="2900">
                        <c:v>4.3760000000000003</c:v>
                      </c:pt>
                      <c:pt idx="2901">
                        <c:v>4.4020000000000001</c:v>
                      </c:pt>
                      <c:pt idx="2902">
                        <c:v>4.4020000000000001</c:v>
                      </c:pt>
                      <c:pt idx="2903">
                        <c:v>4.4020000000000001</c:v>
                      </c:pt>
                      <c:pt idx="2904">
                        <c:v>4.4020000000000001</c:v>
                      </c:pt>
                      <c:pt idx="2905">
                        <c:v>4.4020000000000001</c:v>
                      </c:pt>
                      <c:pt idx="2906">
                        <c:v>4.4020000000000001</c:v>
                      </c:pt>
                      <c:pt idx="2907">
                        <c:v>4.4020000000000001</c:v>
                      </c:pt>
                      <c:pt idx="2908">
                        <c:v>4.4279999999999999</c:v>
                      </c:pt>
                      <c:pt idx="2909">
                        <c:v>4.4539999999999997</c:v>
                      </c:pt>
                      <c:pt idx="2910">
                        <c:v>4.4539999999999997</c:v>
                      </c:pt>
                      <c:pt idx="2911">
                        <c:v>4.4539999999999997</c:v>
                      </c:pt>
                      <c:pt idx="2912">
                        <c:v>4.4279999999999999</c:v>
                      </c:pt>
                      <c:pt idx="2913">
                        <c:v>4.4539999999999997</c:v>
                      </c:pt>
                      <c:pt idx="2914">
                        <c:v>4.4539999999999997</c:v>
                      </c:pt>
                      <c:pt idx="2915">
                        <c:v>4.4539999999999997</c:v>
                      </c:pt>
                      <c:pt idx="2916">
                        <c:v>4.4800000000000004</c:v>
                      </c:pt>
                      <c:pt idx="2917">
                        <c:v>4.4800000000000004</c:v>
                      </c:pt>
                      <c:pt idx="2918">
                        <c:v>4.5060000000000002</c:v>
                      </c:pt>
                      <c:pt idx="2919">
                        <c:v>4.5060000000000002</c:v>
                      </c:pt>
                      <c:pt idx="2920">
                        <c:v>4.5060000000000002</c:v>
                      </c:pt>
                      <c:pt idx="2921">
                        <c:v>4.5060000000000002</c:v>
                      </c:pt>
                      <c:pt idx="2922">
                        <c:v>4.532</c:v>
                      </c:pt>
                      <c:pt idx="2923">
                        <c:v>4.532</c:v>
                      </c:pt>
                      <c:pt idx="2924">
                        <c:v>4.532</c:v>
                      </c:pt>
                      <c:pt idx="2925">
                        <c:v>4.532</c:v>
                      </c:pt>
                      <c:pt idx="2926">
                        <c:v>4.5579999999999998</c:v>
                      </c:pt>
                      <c:pt idx="2927">
                        <c:v>4.5579999999999998</c:v>
                      </c:pt>
                      <c:pt idx="2928">
                        <c:v>4.5579999999999998</c:v>
                      </c:pt>
                      <c:pt idx="2929">
                        <c:v>4.5579999999999998</c:v>
                      </c:pt>
                      <c:pt idx="2930">
                        <c:v>4.5579999999999998</c:v>
                      </c:pt>
                      <c:pt idx="2931">
                        <c:v>4.5579999999999998</c:v>
                      </c:pt>
                      <c:pt idx="2932">
                        <c:v>4.5579999999999998</c:v>
                      </c:pt>
                      <c:pt idx="2933">
                        <c:v>4.5579999999999998</c:v>
                      </c:pt>
                      <c:pt idx="2934">
                        <c:v>4.5579999999999998</c:v>
                      </c:pt>
                      <c:pt idx="2935">
                        <c:v>4.5579999999999998</c:v>
                      </c:pt>
                      <c:pt idx="2936">
                        <c:v>4.532</c:v>
                      </c:pt>
                      <c:pt idx="2937">
                        <c:v>4.5579999999999998</c:v>
                      </c:pt>
                      <c:pt idx="2938">
                        <c:v>4.532</c:v>
                      </c:pt>
                      <c:pt idx="2939">
                        <c:v>4.532</c:v>
                      </c:pt>
                      <c:pt idx="2940">
                        <c:v>4.5839999999999996</c:v>
                      </c:pt>
                      <c:pt idx="2941">
                        <c:v>4.5839999999999996</c:v>
                      </c:pt>
                      <c:pt idx="2942">
                        <c:v>4.5839999999999996</c:v>
                      </c:pt>
                      <c:pt idx="2943">
                        <c:v>4.5579999999999998</c:v>
                      </c:pt>
                      <c:pt idx="2944">
                        <c:v>4.5579999999999998</c:v>
                      </c:pt>
                      <c:pt idx="2945">
                        <c:v>4.532</c:v>
                      </c:pt>
                      <c:pt idx="2946">
                        <c:v>4.532</c:v>
                      </c:pt>
                      <c:pt idx="2947">
                        <c:v>4.532</c:v>
                      </c:pt>
                      <c:pt idx="2948">
                        <c:v>4.532</c:v>
                      </c:pt>
                      <c:pt idx="2949">
                        <c:v>4.5839999999999996</c:v>
                      </c:pt>
                      <c:pt idx="2950">
                        <c:v>4.5839999999999996</c:v>
                      </c:pt>
                      <c:pt idx="2951">
                        <c:v>4.532</c:v>
                      </c:pt>
                      <c:pt idx="2952">
                        <c:v>4.532</c:v>
                      </c:pt>
                      <c:pt idx="2953">
                        <c:v>4.532</c:v>
                      </c:pt>
                      <c:pt idx="2954">
                        <c:v>4.532</c:v>
                      </c:pt>
                      <c:pt idx="2955">
                        <c:v>4.6100000000000003</c:v>
                      </c:pt>
                      <c:pt idx="2956">
                        <c:v>4.6879999999999997</c:v>
                      </c:pt>
                      <c:pt idx="2957">
                        <c:v>4.6879999999999997</c:v>
                      </c:pt>
                      <c:pt idx="2958">
                        <c:v>4.6879999999999997</c:v>
                      </c:pt>
                      <c:pt idx="2959">
                        <c:v>4.6619999999999999</c:v>
                      </c:pt>
                      <c:pt idx="2960">
                        <c:v>4.6619999999999999</c:v>
                      </c:pt>
                      <c:pt idx="2961">
                        <c:v>4.7140000000000004</c:v>
                      </c:pt>
                      <c:pt idx="2962">
                        <c:v>4.7140000000000004</c:v>
                      </c:pt>
                      <c:pt idx="2963">
                        <c:v>4.6879999999999997</c:v>
                      </c:pt>
                      <c:pt idx="2964">
                        <c:v>4.6619999999999999</c:v>
                      </c:pt>
                      <c:pt idx="2965">
                        <c:v>4.6360000000000001</c:v>
                      </c:pt>
                      <c:pt idx="2966">
                        <c:v>4.5839999999999996</c:v>
                      </c:pt>
                      <c:pt idx="2967">
                        <c:v>4.6100000000000003</c:v>
                      </c:pt>
                      <c:pt idx="2968">
                        <c:v>4.6879999999999997</c:v>
                      </c:pt>
                      <c:pt idx="2969">
                        <c:v>4.6879999999999997</c:v>
                      </c:pt>
                      <c:pt idx="2970">
                        <c:v>4.7140000000000004</c:v>
                      </c:pt>
                      <c:pt idx="2971">
                        <c:v>4.6879999999999997</c:v>
                      </c:pt>
                      <c:pt idx="2972">
                        <c:v>4.7140000000000004</c:v>
                      </c:pt>
                      <c:pt idx="2973">
                        <c:v>4.6879999999999997</c:v>
                      </c:pt>
                      <c:pt idx="2974">
                        <c:v>4.74</c:v>
                      </c:pt>
                      <c:pt idx="2975">
                        <c:v>4.766</c:v>
                      </c:pt>
                      <c:pt idx="2976">
                        <c:v>4.766</c:v>
                      </c:pt>
                      <c:pt idx="2977">
                        <c:v>4.7140000000000004</c:v>
                      </c:pt>
                      <c:pt idx="2978">
                        <c:v>4.6879999999999997</c:v>
                      </c:pt>
                      <c:pt idx="2979">
                        <c:v>4.7140000000000004</c:v>
                      </c:pt>
                      <c:pt idx="2980">
                        <c:v>4.6879999999999997</c:v>
                      </c:pt>
                      <c:pt idx="2981">
                        <c:v>4.74</c:v>
                      </c:pt>
                      <c:pt idx="2982">
                        <c:v>4.766</c:v>
                      </c:pt>
                      <c:pt idx="2983">
                        <c:v>4.7919999999999998</c:v>
                      </c:pt>
                      <c:pt idx="2984">
                        <c:v>4.8179999999999996</c:v>
                      </c:pt>
                      <c:pt idx="2985">
                        <c:v>4.8440000000000003</c:v>
                      </c:pt>
                      <c:pt idx="2986">
                        <c:v>4.8440000000000003</c:v>
                      </c:pt>
                      <c:pt idx="2987">
                        <c:v>4.7919999999999998</c:v>
                      </c:pt>
                      <c:pt idx="2988">
                        <c:v>4.8179999999999996</c:v>
                      </c:pt>
                      <c:pt idx="2989">
                        <c:v>4.7919999999999998</c:v>
                      </c:pt>
                      <c:pt idx="2990">
                        <c:v>4.766</c:v>
                      </c:pt>
                      <c:pt idx="2991">
                        <c:v>4.74</c:v>
                      </c:pt>
                      <c:pt idx="2992">
                        <c:v>4.6879999999999997</c:v>
                      </c:pt>
                      <c:pt idx="2993">
                        <c:v>4.6879999999999997</c:v>
                      </c:pt>
                      <c:pt idx="2994">
                        <c:v>4.6619999999999999</c:v>
                      </c:pt>
                      <c:pt idx="2995">
                        <c:v>4.6879999999999997</c:v>
                      </c:pt>
                      <c:pt idx="2996">
                        <c:v>4.7140000000000004</c:v>
                      </c:pt>
                      <c:pt idx="2997">
                        <c:v>4.6879999999999997</c:v>
                      </c:pt>
                      <c:pt idx="2998">
                        <c:v>4.7140000000000004</c:v>
                      </c:pt>
                      <c:pt idx="2999">
                        <c:v>4.7140000000000004</c:v>
                      </c:pt>
                      <c:pt idx="3000">
                        <c:v>4.6879999999999997</c:v>
                      </c:pt>
                      <c:pt idx="3001">
                        <c:v>4.74</c:v>
                      </c:pt>
                      <c:pt idx="3002">
                        <c:v>4.7140000000000004</c:v>
                      </c:pt>
                      <c:pt idx="3003">
                        <c:v>4.7140000000000004</c:v>
                      </c:pt>
                      <c:pt idx="3004">
                        <c:v>4.74</c:v>
                      </c:pt>
                      <c:pt idx="3005">
                        <c:v>4.74</c:v>
                      </c:pt>
                      <c:pt idx="3006">
                        <c:v>4.7140000000000004</c:v>
                      </c:pt>
                      <c:pt idx="3007">
                        <c:v>4.6879999999999997</c:v>
                      </c:pt>
                      <c:pt idx="3008">
                        <c:v>4.7140000000000004</c:v>
                      </c:pt>
                      <c:pt idx="3009">
                        <c:v>4.6879999999999997</c:v>
                      </c:pt>
                      <c:pt idx="3010">
                        <c:v>4.6879999999999997</c:v>
                      </c:pt>
                      <c:pt idx="3011">
                        <c:v>4.6879999999999997</c:v>
                      </c:pt>
                      <c:pt idx="3012">
                        <c:v>4.6879999999999997</c:v>
                      </c:pt>
                      <c:pt idx="3013">
                        <c:v>4.6879999999999997</c:v>
                      </c:pt>
                      <c:pt idx="3014">
                        <c:v>4.6879999999999997</c:v>
                      </c:pt>
                      <c:pt idx="3015">
                        <c:v>4.6879999999999997</c:v>
                      </c:pt>
                      <c:pt idx="3016">
                        <c:v>4.6619999999999999</c:v>
                      </c:pt>
                      <c:pt idx="3017">
                        <c:v>4.6879999999999997</c:v>
                      </c:pt>
                      <c:pt idx="3018">
                        <c:v>4.6879999999999997</c:v>
                      </c:pt>
                      <c:pt idx="3019">
                        <c:v>4.6619999999999999</c:v>
                      </c:pt>
                      <c:pt idx="3020">
                        <c:v>4.6619999999999999</c:v>
                      </c:pt>
                      <c:pt idx="3021">
                        <c:v>4.6360000000000001</c:v>
                      </c:pt>
                      <c:pt idx="3022">
                        <c:v>4.6360000000000001</c:v>
                      </c:pt>
                      <c:pt idx="3023">
                        <c:v>4.6619999999999999</c:v>
                      </c:pt>
                      <c:pt idx="3024">
                        <c:v>4.6360000000000001</c:v>
                      </c:pt>
                      <c:pt idx="3025">
                        <c:v>4.6360000000000001</c:v>
                      </c:pt>
                      <c:pt idx="3026">
                        <c:v>4.6360000000000001</c:v>
                      </c:pt>
                      <c:pt idx="3027">
                        <c:v>4.6360000000000001</c:v>
                      </c:pt>
                      <c:pt idx="3028">
                        <c:v>4.6360000000000001</c:v>
                      </c:pt>
                      <c:pt idx="3029">
                        <c:v>4.6360000000000001</c:v>
                      </c:pt>
                      <c:pt idx="3030">
                        <c:v>4.6360000000000001</c:v>
                      </c:pt>
                      <c:pt idx="3031">
                        <c:v>4.6100000000000003</c:v>
                      </c:pt>
                      <c:pt idx="3032">
                        <c:v>4.5839999999999996</c:v>
                      </c:pt>
                      <c:pt idx="3033">
                        <c:v>4.5839999999999996</c:v>
                      </c:pt>
                      <c:pt idx="3034">
                        <c:v>4.5839999999999996</c:v>
                      </c:pt>
                      <c:pt idx="3035">
                        <c:v>4.532</c:v>
                      </c:pt>
                      <c:pt idx="3036">
                        <c:v>4.532</c:v>
                      </c:pt>
                      <c:pt idx="3037">
                        <c:v>4.4800000000000004</c:v>
                      </c:pt>
                      <c:pt idx="3038">
                        <c:v>4.4800000000000004</c:v>
                      </c:pt>
                      <c:pt idx="3039">
                        <c:v>4.4800000000000004</c:v>
                      </c:pt>
                      <c:pt idx="3040">
                        <c:v>4.4800000000000004</c:v>
                      </c:pt>
                      <c:pt idx="3041">
                        <c:v>4.4539999999999997</c:v>
                      </c:pt>
                      <c:pt idx="3042">
                        <c:v>4.4279999999999999</c:v>
                      </c:pt>
                      <c:pt idx="3043">
                        <c:v>4.4800000000000004</c:v>
                      </c:pt>
                      <c:pt idx="3044">
                        <c:v>4.4020000000000001</c:v>
                      </c:pt>
                      <c:pt idx="3045">
                        <c:v>4.4279999999999999</c:v>
                      </c:pt>
                      <c:pt idx="3046">
                        <c:v>4.4279999999999999</c:v>
                      </c:pt>
                      <c:pt idx="3047">
                        <c:v>4.4800000000000004</c:v>
                      </c:pt>
                      <c:pt idx="3048">
                        <c:v>4.4800000000000004</c:v>
                      </c:pt>
                      <c:pt idx="3049">
                        <c:v>4.4539999999999997</c:v>
                      </c:pt>
                      <c:pt idx="3050">
                        <c:v>4.4800000000000004</c:v>
                      </c:pt>
                      <c:pt idx="3051">
                        <c:v>4.4800000000000004</c:v>
                      </c:pt>
                      <c:pt idx="3052">
                        <c:v>4.4539999999999997</c:v>
                      </c:pt>
                      <c:pt idx="3053">
                        <c:v>4.4539999999999997</c:v>
                      </c:pt>
                      <c:pt idx="3054">
                        <c:v>4.4539999999999997</c:v>
                      </c:pt>
                      <c:pt idx="3055">
                        <c:v>4.4279999999999999</c:v>
                      </c:pt>
                      <c:pt idx="3056">
                        <c:v>4.4279999999999999</c:v>
                      </c:pt>
                      <c:pt idx="3057">
                        <c:v>4.4539999999999997</c:v>
                      </c:pt>
                      <c:pt idx="3058">
                        <c:v>4.4020000000000001</c:v>
                      </c:pt>
                      <c:pt idx="3059">
                        <c:v>4.4279999999999999</c:v>
                      </c:pt>
                      <c:pt idx="3060">
                        <c:v>4.4020000000000001</c:v>
                      </c:pt>
                      <c:pt idx="3061">
                        <c:v>4.4020000000000001</c:v>
                      </c:pt>
                      <c:pt idx="3062">
                        <c:v>4.4020000000000001</c:v>
                      </c:pt>
                      <c:pt idx="3063">
                        <c:v>4.4020000000000001</c:v>
                      </c:pt>
                      <c:pt idx="3064">
                        <c:v>4.4020000000000001</c:v>
                      </c:pt>
                      <c:pt idx="3065">
                        <c:v>4.3760000000000003</c:v>
                      </c:pt>
                      <c:pt idx="3066">
                        <c:v>4.3760000000000003</c:v>
                      </c:pt>
                      <c:pt idx="3067">
                        <c:v>4.4020000000000001</c:v>
                      </c:pt>
                      <c:pt idx="3068">
                        <c:v>4.4020000000000001</c:v>
                      </c:pt>
                      <c:pt idx="3069">
                        <c:v>4.3499999999999996</c:v>
                      </c:pt>
                      <c:pt idx="3070">
                        <c:v>4.3499999999999996</c:v>
                      </c:pt>
                      <c:pt idx="3071">
                        <c:v>4.3499999999999996</c:v>
                      </c:pt>
                      <c:pt idx="3072">
                        <c:v>4.3760000000000003</c:v>
                      </c:pt>
                      <c:pt idx="3073">
                        <c:v>4.3499999999999996</c:v>
                      </c:pt>
                      <c:pt idx="3074">
                        <c:v>4.3760000000000003</c:v>
                      </c:pt>
                      <c:pt idx="3075">
                        <c:v>4.3760000000000003</c:v>
                      </c:pt>
                      <c:pt idx="3076">
                        <c:v>4.3760000000000003</c:v>
                      </c:pt>
                      <c:pt idx="3077">
                        <c:v>4.3239999999999998</c:v>
                      </c:pt>
                      <c:pt idx="3078">
                        <c:v>4.3239999999999998</c:v>
                      </c:pt>
                      <c:pt idx="3079">
                        <c:v>4.3760000000000003</c:v>
                      </c:pt>
                      <c:pt idx="3080">
                        <c:v>4.3760000000000003</c:v>
                      </c:pt>
                      <c:pt idx="3081">
                        <c:v>4.3499999999999996</c:v>
                      </c:pt>
                      <c:pt idx="3082">
                        <c:v>4.3499999999999996</c:v>
                      </c:pt>
                      <c:pt idx="3083">
                        <c:v>4.3239999999999998</c:v>
                      </c:pt>
                      <c:pt idx="3084">
                        <c:v>4.298</c:v>
                      </c:pt>
                      <c:pt idx="3085">
                        <c:v>4.3239999999999998</c:v>
                      </c:pt>
                      <c:pt idx="3086">
                        <c:v>4.298</c:v>
                      </c:pt>
                      <c:pt idx="3087">
                        <c:v>4.2720000000000002</c:v>
                      </c:pt>
                      <c:pt idx="3088">
                        <c:v>4.2720000000000002</c:v>
                      </c:pt>
                      <c:pt idx="3089">
                        <c:v>4.2720000000000002</c:v>
                      </c:pt>
                      <c:pt idx="3090">
                        <c:v>4.2460000000000004</c:v>
                      </c:pt>
                      <c:pt idx="3091">
                        <c:v>4.2460000000000004</c:v>
                      </c:pt>
                      <c:pt idx="3092">
                        <c:v>4.2460000000000004</c:v>
                      </c:pt>
                      <c:pt idx="3093">
                        <c:v>4.2460000000000004</c:v>
                      </c:pt>
                      <c:pt idx="3094">
                        <c:v>4.2720000000000002</c:v>
                      </c:pt>
                      <c:pt idx="3095">
                        <c:v>4.2460000000000004</c:v>
                      </c:pt>
                      <c:pt idx="3096">
                        <c:v>4.2720000000000002</c:v>
                      </c:pt>
                      <c:pt idx="3097">
                        <c:v>4.2720000000000002</c:v>
                      </c:pt>
                      <c:pt idx="3098">
                        <c:v>4.2460000000000004</c:v>
                      </c:pt>
                      <c:pt idx="3099">
                        <c:v>4.2460000000000004</c:v>
                      </c:pt>
                      <c:pt idx="3100">
                        <c:v>4.194</c:v>
                      </c:pt>
                      <c:pt idx="3101">
                        <c:v>4.2460000000000004</c:v>
                      </c:pt>
                      <c:pt idx="3102">
                        <c:v>4.22</c:v>
                      </c:pt>
                      <c:pt idx="3103">
                        <c:v>4.22</c:v>
                      </c:pt>
                      <c:pt idx="3104">
                        <c:v>4.194</c:v>
                      </c:pt>
                      <c:pt idx="3105">
                        <c:v>4.22</c:v>
                      </c:pt>
                      <c:pt idx="3106">
                        <c:v>4.22</c:v>
                      </c:pt>
                      <c:pt idx="3107">
                        <c:v>4.22</c:v>
                      </c:pt>
                      <c:pt idx="3108">
                        <c:v>4.2460000000000004</c:v>
                      </c:pt>
                      <c:pt idx="3109">
                        <c:v>4.22</c:v>
                      </c:pt>
                      <c:pt idx="3110">
                        <c:v>4.22</c:v>
                      </c:pt>
                      <c:pt idx="3111">
                        <c:v>4.22</c:v>
                      </c:pt>
                      <c:pt idx="3112">
                        <c:v>4.194</c:v>
                      </c:pt>
                      <c:pt idx="3113">
                        <c:v>4.194</c:v>
                      </c:pt>
                      <c:pt idx="3114">
                        <c:v>4.194</c:v>
                      </c:pt>
                      <c:pt idx="3115">
                        <c:v>4.22</c:v>
                      </c:pt>
                      <c:pt idx="3116">
                        <c:v>4.1680000000000001</c:v>
                      </c:pt>
                      <c:pt idx="3117">
                        <c:v>4.194</c:v>
                      </c:pt>
                      <c:pt idx="3118">
                        <c:v>4.194</c:v>
                      </c:pt>
                      <c:pt idx="3119">
                        <c:v>4.194</c:v>
                      </c:pt>
                      <c:pt idx="3120">
                        <c:v>4.194</c:v>
                      </c:pt>
                      <c:pt idx="3121">
                        <c:v>4.194</c:v>
                      </c:pt>
                      <c:pt idx="3122">
                        <c:v>4.194</c:v>
                      </c:pt>
                      <c:pt idx="3123">
                        <c:v>4.22</c:v>
                      </c:pt>
                      <c:pt idx="3124">
                        <c:v>4.22</c:v>
                      </c:pt>
                      <c:pt idx="3125">
                        <c:v>4.22</c:v>
                      </c:pt>
                      <c:pt idx="3126">
                        <c:v>4.22</c:v>
                      </c:pt>
                      <c:pt idx="3127">
                        <c:v>4.22</c:v>
                      </c:pt>
                      <c:pt idx="3128">
                        <c:v>4.22</c:v>
                      </c:pt>
                      <c:pt idx="3129">
                        <c:v>4.22</c:v>
                      </c:pt>
                      <c:pt idx="3130">
                        <c:v>4.2460000000000004</c:v>
                      </c:pt>
                      <c:pt idx="3131">
                        <c:v>4.2460000000000004</c:v>
                      </c:pt>
                      <c:pt idx="3132">
                        <c:v>4.2720000000000002</c:v>
                      </c:pt>
                      <c:pt idx="3133">
                        <c:v>4.2720000000000002</c:v>
                      </c:pt>
                      <c:pt idx="3134">
                        <c:v>4.2720000000000002</c:v>
                      </c:pt>
                      <c:pt idx="3135">
                        <c:v>4.2720000000000002</c:v>
                      </c:pt>
                      <c:pt idx="3136">
                        <c:v>4.2720000000000002</c:v>
                      </c:pt>
                      <c:pt idx="3137">
                        <c:v>4.2720000000000002</c:v>
                      </c:pt>
                      <c:pt idx="3138">
                        <c:v>4.2720000000000002</c:v>
                      </c:pt>
                      <c:pt idx="3139">
                        <c:v>4.2720000000000002</c:v>
                      </c:pt>
                      <c:pt idx="3140">
                        <c:v>4.2720000000000002</c:v>
                      </c:pt>
                      <c:pt idx="3141">
                        <c:v>4.2720000000000002</c:v>
                      </c:pt>
                      <c:pt idx="3142">
                        <c:v>4.2720000000000002</c:v>
                      </c:pt>
                      <c:pt idx="3143">
                        <c:v>4.298</c:v>
                      </c:pt>
                      <c:pt idx="3144">
                        <c:v>4.298</c:v>
                      </c:pt>
                      <c:pt idx="3145">
                        <c:v>4.298</c:v>
                      </c:pt>
                      <c:pt idx="3146">
                        <c:v>4.3239999999999998</c:v>
                      </c:pt>
                      <c:pt idx="3147">
                        <c:v>4.3239999999999998</c:v>
                      </c:pt>
                      <c:pt idx="3148">
                        <c:v>4.3239999999999998</c:v>
                      </c:pt>
                      <c:pt idx="3149">
                        <c:v>4.3239999999999998</c:v>
                      </c:pt>
                      <c:pt idx="3150">
                        <c:v>4.3239999999999998</c:v>
                      </c:pt>
                      <c:pt idx="3151">
                        <c:v>4.3239999999999998</c:v>
                      </c:pt>
                      <c:pt idx="3152">
                        <c:v>4.3499999999999996</c:v>
                      </c:pt>
                      <c:pt idx="3153">
                        <c:v>4.3760000000000003</c:v>
                      </c:pt>
                      <c:pt idx="3154">
                        <c:v>4.3760000000000003</c:v>
                      </c:pt>
                      <c:pt idx="3155">
                        <c:v>4.4020000000000001</c:v>
                      </c:pt>
                      <c:pt idx="3156">
                        <c:v>4.4020000000000001</c:v>
                      </c:pt>
                      <c:pt idx="3157">
                        <c:v>4.4279999999999999</c:v>
                      </c:pt>
                      <c:pt idx="3158">
                        <c:v>4.4279999999999999</c:v>
                      </c:pt>
                      <c:pt idx="3159">
                        <c:v>4.4539999999999997</c:v>
                      </c:pt>
                      <c:pt idx="3160">
                        <c:v>4.4800000000000004</c:v>
                      </c:pt>
                      <c:pt idx="3161">
                        <c:v>4.5060000000000002</c:v>
                      </c:pt>
                      <c:pt idx="3162">
                        <c:v>4.532</c:v>
                      </c:pt>
                      <c:pt idx="3163">
                        <c:v>4.532</c:v>
                      </c:pt>
                      <c:pt idx="3164">
                        <c:v>4.5839999999999996</c:v>
                      </c:pt>
                      <c:pt idx="3165">
                        <c:v>4.5839999999999996</c:v>
                      </c:pt>
                      <c:pt idx="3166">
                        <c:v>4.6100000000000003</c:v>
                      </c:pt>
                      <c:pt idx="3167">
                        <c:v>4.6360000000000001</c:v>
                      </c:pt>
                      <c:pt idx="3168">
                        <c:v>4.6619999999999999</c:v>
                      </c:pt>
                      <c:pt idx="3169">
                        <c:v>4.6879999999999997</c:v>
                      </c:pt>
                      <c:pt idx="3170">
                        <c:v>4.6879999999999997</c:v>
                      </c:pt>
                      <c:pt idx="3171">
                        <c:v>4.7140000000000004</c:v>
                      </c:pt>
                      <c:pt idx="3172">
                        <c:v>4.74</c:v>
                      </c:pt>
                      <c:pt idx="3173">
                        <c:v>4.74</c:v>
                      </c:pt>
                      <c:pt idx="3174">
                        <c:v>4.7919999999999998</c:v>
                      </c:pt>
                      <c:pt idx="3175">
                        <c:v>4.7919999999999998</c:v>
                      </c:pt>
                      <c:pt idx="3176">
                        <c:v>4.7919999999999998</c:v>
                      </c:pt>
                      <c:pt idx="3177">
                        <c:v>4.8179999999999996</c:v>
                      </c:pt>
                      <c:pt idx="3178">
                        <c:v>4.8179999999999996</c:v>
                      </c:pt>
                      <c:pt idx="3179">
                        <c:v>4.8440000000000003</c:v>
                      </c:pt>
                      <c:pt idx="3180">
                        <c:v>4.8440000000000003</c:v>
                      </c:pt>
                      <c:pt idx="3181">
                        <c:v>4.8440000000000003</c:v>
                      </c:pt>
                      <c:pt idx="3182">
                        <c:v>4.8689999999999998</c:v>
                      </c:pt>
                      <c:pt idx="3183">
                        <c:v>4.8949999999999996</c:v>
                      </c:pt>
                      <c:pt idx="3184">
                        <c:v>4.8949999999999996</c:v>
                      </c:pt>
                      <c:pt idx="3185">
                        <c:v>4.8949999999999996</c:v>
                      </c:pt>
                      <c:pt idx="3186">
                        <c:v>4.9210000000000003</c:v>
                      </c:pt>
                      <c:pt idx="3187">
                        <c:v>4.9210000000000003</c:v>
                      </c:pt>
                      <c:pt idx="3188">
                        <c:v>4.9470000000000001</c:v>
                      </c:pt>
                      <c:pt idx="3189">
                        <c:v>4.9470000000000001</c:v>
                      </c:pt>
                      <c:pt idx="3190">
                        <c:v>4.9470000000000001</c:v>
                      </c:pt>
                      <c:pt idx="3191">
                        <c:v>4.9470000000000001</c:v>
                      </c:pt>
                      <c:pt idx="3192">
                        <c:v>4.9729999999999999</c:v>
                      </c:pt>
                      <c:pt idx="3193">
                        <c:v>4.9729999999999999</c:v>
                      </c:pt>
                      <c:pt idx="3194">
                        <c:v>4.9989999999999997</c:v>
                      </c:pt>
                      <c:pt idx="3195">
                        <c:v>4.9989999999999997</c:v>
                      </c:pt>
                      <c:pt idx="3196">
                        <c:v>4.9989999999999997</c:v>
                      </c:pt>
                      <c:pt idx="3197">
                        <c:v>5.024</c:v>
                      </c:pt>
                      <c:pt idx="3198">
                        <c:v>5.024</c:v>
                      </c:pt>
                      <c:pt idx="3199">
                        <c:v>5.05</c:v>
                      </c:pt>
                      <c:pt idx="3200">
                        <c:v>5.05</c:v>
                      </c:pt>
                      <c:pt idx="3201">
                        <c:v>5.05</c:v>
                      </c:pt>
                      <c:pt idx="3202">
                        <c:v>5.05</c:v>
                      </c:pt>
                      <c:pt idx="3203">
                        <c:v>5.0759999999999996</c:v>
                      </c:pt>
                      <c:pt idx="3204">
                        <c:v>5.1020000000000003</c:v>
                      </c:pt>
                      <c:pt idx="3205">
                        <c:v>5.1020000000000003</c:v>
                      </c:pt>
                      <c:pt idx="3206">
                        <c:v>5.1020000000000003</c:v>
                      </c:pt>
                      <c:pt idx="3207">
                        <c:v>5.1020000000000003</c:v>
                      </c:pt>
                      <c:pt idx="3208">
                        <c:v>5.1280000000000001</c:v>
                      </c:pt>
                      <c:pt idx="3209">
                        <c:v>5.1539999999999999</c:v>
                      </c:pt>
                      <c:pt idx="3210">
                        <c:v>5.1539999999999999</c:v>
                      </c:pt>
                      <c:pt idx="3211">
                        <c:v>5.1790000000000003</c:v>
                      </c:pt>
                      <c:pt idx="3212">
                        <c:v>5.2050000000000001</c:v>
                      </c:pt>
                      <c:pt idx="3213">
                        <c:v>5.2050000000000001</c:v>
                      </c:pt>
                      <c:pt idx="3214">
                        <c:v>5.2050000000000001</c:v>
                      </c:pt>
                      <c:pt idx="3215">
                        <c:v>5.2050000000000001</c:v>
                      </c:pt>
                      <c:pt idx="3216">
                        <c:v>5.2309999999999999</c:v>
                      </c:pt>
                      <c:pt idx="3217">
                        <c:v>5.2309999999999999</c:v>
                      </c:pt>
                      <c:pt idx="3218">
                        <c:v>5.2309999999999999</c:v>
                      </c:pt>
                      <c:pt idx="3219">
                        <c:v>5.2569999999999997</c:v>
                      </c:pt>
                      <c:pt idx="3220">
                        <c:v>5.2569999999999997</c:v>
                      </c:pt>
                      <c:pt idx="3221">
                        <c:v>5.2569999999999997</c:v>
                      </c:pt>
                      <c:pt idx="3222">
                        <c:v>5.282</c:v>
                      </c:pt>
                      <c:pt idx="3223">
                        <c:v>5.3079999999999998</c:v>
                      </c:pt>
                      <c:pt idx="3224">
                        <c:v>5.282</c:v>
                      </c:pt>
                      <c:pt idx="3225">
                        <c:v>5.3079999999999998</c:v>
                      </c:pt>
                      <c:pt idx="3226">
                        <c:v>5.282</c:v>
                      </c:pt>
                      <c:pt idx="3227">
                        <c:v>5.3079999999999998</c:v>
                      </c:pt>
                      <c:pt idx="3228">
                        <c:v>5.3079999999999998</c:v>
                      </c:pt>
                      <c:pt idx="3229">
                        <c:v>5.3339999999999996</c:v>
                      </c:pt>
                      <c:pt idx="3230">
                        <c:v>5.3339999999999996</c:v>
                      </c:pt>
                      <c:pt idx="3231">
                        <c:v>5.36</c:v>
                      </c:pt>
                      <c:pt idx="3232">
                        <c:v>5.3339999999999996</c:v>
                      </c:pt>
                      <c:pt idx="3233">
                        <c:v>5.36</c:v>
                      </c:pt>
                      <c:pt idx="3234">
                        <c:v>5.36</c:v>
                      </c:pt>
                      <c:pt idx="3235">
                        <c:v>5.3339999999999996</c:v>
                      </c:pt>
                      <c:pt idx="3236">
                        <c:v>5.3079999999999998</c:v>
                      </c:pt>
                      <c:pt idx="3237">
                        <c:v>5.282</c:v>
                      </c:pt>
                      <c:pt idx="3238">
                        <c:v>5.2569999999999997</c:v>
                      </c:pt>
                      <c:pt idx="3239">
                        <c:v>5.2050000000000001</c:v>
                      </c:pt>
                      <c:pt idx="3240">
                        <c:v>5.1790000000000003</c:v>
                      </c:pt>
                      <c:pt idx="3241">
                        <c:v>5.024</c:v>
                      </c:pt>
                      <c:pt idx="3242">
                        <c:v>4.9989999999999997</c:v>
                      </c:pt>
                      <c:pt idx="3243">
                        <c:v>4.9470000000000001</c:v>
                      </c:pt>
                      <c:pt idx="3244">
                        <c:v>4.9470000000000001</c:v>
                      </c:pt>
                      <c:pt idx="3245">
                        <c:v>4.9989999999999997</c:v>
                      </c:pt>
                      <c:pt idx="3246">
                        <c:v>4.9989999999999997</c:v>
                      </c:pt>
                      <c:pt idx="3247">
                        <c:v>4.9729999999999999</c:v>
                      </c:pt>
                      <c:pt idx="3248">
                        <c:v>4.9470000000000001</c:v>
                      </c:pt>
                      <c:pt idx="3249">
                        <c:v>4.9470000000000001</c:v>
                      </c:pt>
                      <c:pt idx="3250">
                        <c:v>4.8949999999999996</c:v>
                      </c:pt>
                      <c:pt idx="3251">
                        <c:v>4.8949999999999996</c:v>
                      </c:pt>
                      <c:pt idx="3252">
                        <c:v>4.9210000000000003</c:v>
                      </c:pt>
                      <c:pt idx="3253">
                        <c:v>4.9210000000000003</c:v>
                      </c:pt>
                      <c:pt idx="3254">
                        <c:v>4.8949999999999996</c:v>
                      </c:pt>
                      <c:pt idx="3255">
                        <c:v>4.9210000000000003</c:v>
                      </c:pt>
                      <c:pt idx="3256">
                        <c:v>4.9210000000000003</c:v>
                      </c:pt>
                      <c:pt idx="3257">
                        <c:v>4.9210000000000003</c:v>
                      </c:pt>
                      <c:pt idx="3258">
                        <c:v>4.9470000000000001</c:v>
                      </c:pt>
                      <c:pt idx="3259">
                        <c:v>4.9729999999999999</c:v>
                      </c:pt>
                      <c:pt idx="3260">
                        <c:v>4.9989999999999997</c:v>
                      </c:pt>
                      <c:pt idx="3261">
                        <c:v>5.05</c:v>
                      </c:pt>
                      <c:pt idx="3262">
                        <c:v>5.0759999999999996</c:v>
                      </c:pt>
                      <c:pt idx="3263">
                        <c:v>5.05</c:v>
                      </c:pt>
                      <c:pt idx="3264">
                        <c:v>5.1020000000000003</c:v>
                      </c:pt>
                      <c:pt idx="3265">
                        <c:v>5.0759999999999996</c:v>
                      </c:pt>
                      <c:pt idx="3266">
                        <c:v>5.05</c:v>
                      </c:pt>
                      <c:pt idx="3267">
                        <c:v>5.05</c:v>
                      </c:pt>
                      <c:pt idx="3268">
                        <c:v>5.05</c:v>
                      </c:pt>
                      <c:pt idx="3269">
                        <c:v>5.0759999999999996</c:v>
                      </c:pt>
                      <c:pt idx="3270">
                        <c:v>5.05</c:v>
                      </c:pt>
                      <c:pt idx="3271">
                        <c:v>5.05</c:v>
                      </c:pt>
                      <c:pt idx="3272">
                        <c:v>5.024</c:v>
                      </c:pt>
                      <c:pt idx="3273">
                        <c:v>5.024</c:v>
                      </c:pt>
                      <c:pt idx="3274">
                        <c:v>5.05</c:v>
                      </c:pt>
                      <c:pt idx="3275">
                        <c:v>5.05</c:v>
                      </c:pt>
                      <c:pt idx="3276">
                        <c:v>5.05</c:v>
                      </c:pt>
                      <c:pt idx="3277">
                        <c:v>5.05</c:v>
                      </c:pt>
                      <c:pt idx="3278">
                        <c:v>5.05</c:v>
                      </c:pt>
                      <c:pt idx="3279">
                        <c:v>5.0759999999999996</c:v>
                      </c:pt>
                      <c:pt idx="3280">
                        <c:v>5.0759999999999996</c:v>
                      </c:pt>
                      <c:pt idx="3281">
                        <c:v>5.05</c:v>
                      </c:pt>
                      <c:pt idx="3282">
                        <c:v>5.0759999999999996</c:v>
                      </c:pt>
                      <c:pt idx="3283">
                        <c:v>5.0759999999999996</c:v>
                      </c:pt>
                      <c:pt idx="3284">
                        <c:v>5.0759999999999996</c:v>
                      </c:pt>
                      <c:pt idx="3285">
                        <c:v>5.0759999999999996</c:v>
                      </c:pt>
                      <c:pt idx="3286">
                        <c:v>5.1020000000000003</c:v>
                      </c:pt>
                      <c:pt idx="3287">
                        <c:v>5.1020000000000003</c:v>
                      </c:pt>
                      <c:pt idx="3288">
                        <c:v>5.1020000000000003</c:v>
                      </c:pt>
                      <c:pt idx="3289">
                        <c:v>5.1020000000000003</c:v>
                      </c:pt>
                      <c:pt idx="3290">
                        <c:v>5.1020000000000003</c:v>
                      </c:pt>
                      <c:pt idx="3291">
                        <c:v>5.1020000000000003</c:v>
                      </c:pt>
                      <c:pt idx="3292">
                        <c:v>5.1020000000000003</c:v>
                      </c:pt>
                      <c:pt idx="3293">
                        <c:v>5.1020000000000003</c:v>
                      </c:pt>
                      <c:pt idx="3294">
                        <c:v>5.1280000000000001</c:v>
                      </c:pt>
                      <c:pt idx="3295">
                        <c:v>5.1280000000000001</c:v>
                      </c:pt>
                      <c:pt idx="3296">
                        <c:v>5.1280000000000001</c:v>
                      </c:pt>
                      <c:pt idx="3297">
                        <c:v>5.1280000000000001</c:v>
                      </c:pt>
                      <c:pt idx="3298">
                        <c:v>5.1280000000000001</c:v>
                      </c:pt>
                      <c:pt idx="3299">
                        <c:v>5.1280000000000001</c:v>
                      </c:pt>
                      <c:pt idx="3300">
                        <c:v>5.1280000000000001</c:v>
                      </c:pt>
                      <c:pt idx="3301">
                        <c:v>5.1280000000000001</c:v>
                      </c:pt>
                      <c:pt idx="3302">
                        <c:v>5.1280000000000001</c:v>
                      </c:pt>
                      <c:pt idx="3303">
                        <c:v>5.1539999999999999</c:v>
                      </c:pt>
                      <c:pt idx="3304">
                        <c:v>5.1539999999999999</c:v>
                      </c:pt>
                      <c:pt idx="3305">
                        <c:v>5.1539999999999999</c:v>
                      </c:pt>
                      <c:pt idx="3306">
                        <c:v>5.1539999999999999</c:v>
                      </c:pt>
                      <c:pt idx="3307">
                        <c:v>5.1539999999999999</c:v>
                      </c:pt>
                      <c:pt idx="3308">
                        <c:v>5.1280000000000001</c:v>
                      </c:pt>
                      <c:pt idx="3309">
                        <c:v>5.1280000000000001</c:v>
                      </c:pt>
                      <c:pt idx="3310">
                        <c:v>5.1280000000000001</c:v>
                      </c:pt>
                      <c:pt idx="3311">
                        <c:v>5.1280000000000001</c:v>
                      </c:pt>
                      <c:pt idx="3312">
                        <c:v>5.1280000000000001</c:v>
                      </c:pt>
                      <c:pt idx="3313">
                        <c:v>5.1280000000000001</c:v>
                      </c:pt>
                      <c:pt idx="3314">
                        <c:v>5.1280000000000001</c:v>
                      </c:pt>
                      <c:pt idx="3315">
                        <c:v>5.1020000000000003</c:v>
                      </c:pt>
                      <c:pt idx="3316">
                        <c:v>5.1020000000000003</c:v>
                      </c:pt>
                      <c:pt idx="3317">
                        <c:v>5.1020000000000003</c:v>
                      </c:pt>
                      <c:pt idx="3318">
                        <c:v>5.1020000000000003</c:v>
                      </c:pt>
                      <c:pt idx="3319">
                        <c:v>5.1020000000000003</c:v>
                      </c:pt>
                      <c:pt idx="3320">
                        <c:v>5.1020000000000003</c:v>
                      </c:pt>
                      <c:pt idx="3321">
                        <c:v>5.1020000000000003</c:v>
                      </c:pt>
                      <c:pt idx="3322">
                        <c:v>5.1020000000000003</c:v>
                      </c:pt>
                      <c:pt idx="3323">
                        <c:v>5.0759999999999996</c:v>
                      </c:pt>
                      <c:pt idx="3324">
                        <c:v>5.0759999999999996</c:v>
                      </c:pt>
                      <c:pt idx="3325">
                        <c:v>5.0759999999999996</c:v>
                      </c:pt>
                      <c:pt idx="3326">
                        <c:v>5.0759999999999996</c:v>
                      </c:pt>
                      <c:pt idx="3327">
                        <c:v>5.05</c:v>
                      </c:pt>
                      <c:pt idx="3328">
                        <c:v>5.05</c:v>
                      </c:pt>
                      <c:pt idx="3329">
                        <c:v>5.05</c:v>
                      </c:pt>
                      <c:pt idx="3330">
                        <c:v>5.05</c:v>
                      </c:pt>
                      <c:pt idx="3331">
                        <c:v>5.05</c:v>
                      </c:pt>
                      <c:pt idx="3332">
                        <c:v>5.05</c:v>
                      </c:pt>
                      <c:pt idx="3333">
                        <c:v>5.024</c:v>
                      </c:pt>
                      <c:pt idx="3334">
                        <c:v>5.024</c:v>
                      </c:pt>
                      <c:pt idx="3335">
                        <c:v>5.05</c:v>
                      </c:pt>
                      <c:pt idx="3336">
                        <c:v>5.024</c:v>
                      </c:pt>
                      <c:pt idx="3337">
                        <c:v>5.024</c:v>
                      </c:pt>
                      <c:pt idx="3338">
                        <c:v>5.024</c:v>
                      </c:pt>
                      <c:pt idx="3339">
                        <c:v>5.024</c:v>
                      </c:pt>
                      <c:pt idx="3340">
                        <c:v>4.9989999999999997</c:v>
                      </c:pt>
                      <c:pt idx="3341">
                        <c:v>5.024</c:v>
                      </c:pt>
                      <c:pt idx="3342">
                        <c:v>5.024</c:v>
                      </c:pt>
                      <c:pt idx="3343">
                        <c:v>5.024</c:v>
                      </c:pt>
                      <c:pt idx="3344">
                        <c:v>4.9989999999999997</c:v>
                      </c:pt>
                      <c:pt idx="3345">
                        <c:v>5.024</c:v>
                      </c:pt>
                      <c:pt idx="3346">
                        <c:v>5.024</c:v>
                      </c:pt>
                      <c:pt idx="3347">
                        <c:v>5.024</c:v>
                      </c:pt>
                      <c:pt idx="3348">
                        <c:v>5.024</c:v>
                      </c:pt>
                      <c:pt idx="3349">
                        <c:v>5.024</c:v>
                      </c:pt>
                      <c:pt idx="3350">
                        <c:v>5.024</c:v>
                      </c:pt>
                      <c:pt idx="3351">
                        <c:v>5.024</c:v>
                      </c:pt>
                      <c:pt idx="3352">
                        <c:v>5.05</c:v>
                      </c:pt>
                      <c:pt idx="3353">
                        <c:v>5.024</c:v>
                      </c:pt>
                      <c:pt idx="3354">
                        <c:v>5.024</c:v>
                      </c:pt>
                      <c:pt idx="3355">
                        <c:v>5.05</c:v>
                      </c:pt>
                      <c:pt idx="3356">
                        <c:v>5.05</c:v>
                      </c:pt>
                      <c:pt idx="3357">
                        <c:v>5.05</c:v>
                      </c:pt>
                      <c:pt idx="3358">
                        <c:v>5.05</c:v>
                      </c:pt>
                      <c:pt idx="3359">
                        <c:v>5.0759999999999996</c:v>
                      </c:pt>
                      <c:pt idx="3360">
                        <c:v>5.05</c:v>
                      </c:pt>
                      <c:pt idx="3361">
                        <c:v>5.05</c:v>
                      </c:pt>
                      <c:pt idx="3362">
                        <c:v>5.05</c:v>
                      </c:pt>
                      <c:pt idx="3363">
                        <c:v>5.05</c:v>
                      </c:pt>
                      <c:pt idx="3364">
                        <c:v>5.05</c:v>
                      </c:pt>
                      <c:pt idx="3365">
                        <c:v>5.024</c:v>
                      </c:pt>
                      <c:pt idx="3366">
                        <c:v>5.05</c:v>
                      </c:pt>
                      <c:pt idx="3367">
                        <c:v>5.0759999999999996</c:v>
                      </c:pt>
                      <c:pt idx="3368">
                        <c:v>5.05</c:v>
                      </c:pt>
                      <c:pt idx="3369">
                        <c:v>5.0759999999999996</c:v>
                      </c:pt>
                      <c:pt idx="3370">
                        <c:v>5.05</c:v>
                      </c:pt>
                      <c:pt idx="3371">
                        <c:v>5.05</c:v>
                      </c:pt>
                      <c:pt idx="3372">
                        <c:v>5.05</c:v>
                      </c:pt>
                      <c:pt idx="3373">
                        <c:v>5.05</c:v>
                      </c:pt>
                      <c:pt idx="3374">
                        <c:v>5.05</c:v>
                      </c:pt>
                      <c:pt idx="3375">
                        <c:v>5.05</c:v>
                      </c:pt>
                      <c:pt idx="3376">
                        <c:v>5.05</c:v>
                      </c:pt>
                      <c:pt idx="3377">
                        <c:v>5.05</c:v>
                      </c:pt>
                      <c:pt idx="3378">
                        <c:v>5.0759999999999996</c:v>
                      </c:pt>
                      <c:pt idx="3379">
                        <c:v>5.0759999999999996</c:v>
                      </c:pt>
                      <c:pt idx="3380">
                        <c:v>5.0759999999999996</c:v>
                      </c:pt>
                      <c:pt idx="3381">
                        <c:v>5.0759999999999996</c:v>
                      </c:pt>
                      <c:pt idx="3382">
                        <c:v>5.0759999999999996</c:v>
                      </c:pt>
                      <c:pt idx="3383">
                        <c:v>5.0759999999999996</c:v>
                      </c:pt>
                      <c:pt idx="3384">
                        <c:v>5.0759999999999996</c:v>
                      </c:pt>
                      <c:pt idx="3385">
                        <c:v>5.0759999999999996</c:v>
                      </c:pt>
                      <c:pt idx="3386">
                        <c:v>5.1020000000000003</c:v>
                      </c:pt>
                      <c:pt idx="3387">
                        <c:v>5.0759999999999996</c:v>
                      </c:pt>
                      <c:pt idx="3388">
                        <c:v>5.1020000000000003</c:v>
                      </c:pt>
                      <c:pt idx="3389">
                        <c:v>5.1020000000000003</c:v>
                      </c:pt>
                      <c:pt idx="3390">
                        <c:v>5.1020000000000003</c:v>
                      </c:pt>
                      <c:pt idx="3391">
                        <c:v>5.1280000000000001</c:v>
                      </c:pt>
                      <c:pt idx="3392">
                        <c:v>5.1020000000000003</c:v>
                      </c:pt>
                      <c:pt idx="3393">
                        <c:v>5.1020000000000003</c:v>
                      </c:pt>
                      <c:pt idx="3394">
                        <c:v>5.1280000000000001</c:v>
                      </c:pt>
                      <c:pt idx="3395">
                        <c:v>5.1539999999999999</c:v>
                      </c:pt>
                      <c:pt idx="3396">
                        <c:v>5.1539999999999999</c:v>
                      </c:pt>
                      <c:pt idx="3397">
                        <c:v>5.1539999999999999</c:v>
                      </c:pt>
                      <c:pt idx="3398">
                        <c:v>5.1539999999999999</c:v>
                      </c:pt>
                      <c:pt idx="3399">
                        <c:v>5.1539999999999999</c:v>
                      </c:pt>
                      <c:pt idx="3400">
                        <c:v>5.1790000000000003</c:v>
                      </c:pt>
                      <c:pt idx="3401">
                        <c:v>5.1790000000000003</c:v>
                      </c:pt>
                      <c:pt idx="3402">
                        <c:v>5.1790000000000003</c:v>
                      </c:pt>
                      <c:pt idx="3403">
                        <c:v>5.2050000000000001</c:v>
                      </c:pt>
                      <c:pt idx="3404">
                        <c:v>5.2050000000000001</c:v>
                      </c:pt>
                      <c:pt idx="3405">
                        <c:v>5.2050000000000001</c:v>
                      </c:pt>
                      <c:pt idx="3406">
                        <c:v>5.2050000000000001</c:v>
                      </c:pt>
                      <c:pt idx="3407">
                        <c:v>5.2050000000000001</c:v>
                      </c:pt>
                      <c:pt idx="3408">
                        <c:v>5.2309999999999999</c:v>
                      </c:pt>
                      <c:pt idx="3409">
                        <c:v>5.2050000000000001</c:v>
                      </c:pt>
                      <c:pt idx="3410">
                        <c:v>5.2050000000000001</c:v>
                      </c:pt>
                      <c:pt idx="3411">
                        <c:v>5.2309999999999999</c:v>
                      </c:pt>
                      <c:pt idx="3412">
                        <c:v>5.2309999999999999</c:v>
                      </c:pt>
                      <c:pt idx="3413">
                        <c:v>5.2309999999999999</c:v>
                      </c:pt>
                      <c:pt idx="3414">
                        <c:v>5.2309999999999999</c:v>
                      </c:pt>
                      <c:pt idx="3415">
                        <c:v>5.2309999999999999</c:v>
                      </c:pt>
                      <c:pt idx="3416">
                        <c:v>5.2569999999999997</c:v>
                      </c:pt>
                      <c:pt idx="3417">
                        <c:v>5.2569999999999997</c:v>
                      </c:pt>
                      <c:pt idx="3418">
                        <c:v>5.2569999999999997</c:v>
                      </c:pt>
                      <c:pt idx="3419">
                        <c:v>5.2569999999999997</c:v>
                      </c:pt>
                      <c:pt idx="3420">
                        <c:v>5.2569999999999997</c:v>
                      </c:pt>
                      <c:pt idx="3421">
                        <c:v>5.282</c:v>
                      </c:pt>
                      <c:pt idx="3422">
                        <c:v>5.282</c:v>
                      </c:pt>
                      <c:pt idx="3423">
                        <c:v>5.3079999999999998</c:v>
                      </c:pt>
                      <c:pt idx="3424">
                        <c:v>5.3079999999999998</c:v>
                      </c:pt>
                      <c:pt idx="3425">
                        <c:v>5.3079999999999998</c:v>
                      </c:pt>
                      <c:pt idx="3426">
                        <c:v>5.3079999999999998</c:v>
                      </c:pt>
                      <c:pt idx="3427">
                        <c:v>5.3079999999999998</c:v>
                      </c:pt>
                      <c:pt idx="3428">
                        <c:v>5.3079999999999998</c:v>
                      </c:pt>
                      <c:pt idx="3429">
                        <c:v>5.3339999999999996</c:v>
                      </c:pt>
                      <c:pt idx="3430">
                        <c:v>5.3339999999999996</c:v>
                      </c:pt>
                      <c:pt idx="3431">
                        <c:v>5.36</c:v>
                      </c:pt>
                      <c:pt idx="3432">
                        <c:v>5.36</c:v>
                      </c:pt>
                      <c:pt idx="3433">
                        <c:v>5.36</c:v>
                      </c:pt>
                      <c:pt idx="3434">
                        <c:v>5.3849999999999998</c:v>
                      </c:pt>
                      <c:pt idx="3435">
                        <c:v>5.36</c:v>
                      </c:pt>
                      <c:pt idx="3436">
                        <c:v>5.36</c:v>
                      </c:pt>
                      <c:pt idx="3437">
                        <c:v>5.36</c:v>
                      </c:pt>
                      <c:pt idx="3438">
                        <c:v>5.3849999999999998</c:v>
                      </c:pt>
                      <c:pt idx="3439">
                        <c:v>5.4109999999999996</c:v>
                      </c:pt>
                      <c:pt idx="3440">
                        <c:v>5.4370000000000003</c:v>
                      </c:pt>
                      <c:pt idx="3441">
                        <c:v>5.4619999999999997</c:v>
                      </c:pt>
                      <c:pt idx="3442">
                        <c:v>5.4619999999999997</c:v>
                      </c:pt>
                      <c:pt idx="3443">
                        <c:v>5.4619999999999997</c:v>
                      </c:pt>
                      <c:pt idx="3444">
                        <c:v>5.4619999999999997</c:v>
                      </c:pt>
                      <c:pt idx="3445">
                        <c:v>5.4619999999999997</c:v>
                      </c:pt>
                      <c:pt idx="3446">
                        <c:v>5.4880000000000004</c:v>
                      </c:pt>
                      <c:pt idx="3447">
                        <c:v>5.5140000000000002</c:v>
                      </c:pt>
                      <c:pt idx="3448">
                        <c:v>5.5140000000000002</c:v>
                      </c:pt>
                      <c:pt idx="3449">
                        <c:v>5.5389999999999997</c:v>
                      </c:pt>
                      <c:pt idx="3450">
                        <c:v>5.5389999999999997</c:v>
                      </c:pt>
                      <c:pt idx="3451">
                        <c:v>5.5650000000000004</c:v>
                      </c:pt>
                      <c:pt idx="3452">
                        <c:v>5.5650000000000004</c:v>
                      </c:pt>
                      <c:pt idx="3453">
                        <c:v>5.5910000000000002</c:v>
                      </c:pt>
                      <c:pt idx="3454">
                        <c:v>5.6159999999999997</c:v>
                      </c:pt>
                      <c:pt idx="3455">
                        <c:v>5.6159999999999997</c:v>
                      </c:pt>
                      <c:pt idx="3456">
                        <c:v>5.6159999999999997</c:v>
                      </c:pt>
                      <c:pt idx="3457">
                        <c:v>5.6159999999999997</c:v>
                      </c:pt>
                      <c:pt idx="3458">
                        <c:v>5.6159999999999997</c:v>
                      </c:pt>
                      <c:pt idx="3459">
                        <c:v>5.6159999999999997</c:v>
                      </c:pt>
                      <c:pt idx="3460">
                        <c:v>5.6420000000000003</c:v>
                      </c:pt>
                      <c:pt idx="3461">
                        <c:v>5.6680000000000001</c:v>
                      </c:pt>
                      <c:pt idx="3462">
                        <c:v>5.6680000000000001</c:v>
                      </c:pt>
                      <c:pt idx="3463">
                        <c:v>5.6680000000000001</c:v>
                      </c:pt>
                      <c:pt idx="3464">
                        <c:v>5.6929999999999996</c:v>
                      </c:pt>
                      <c:pt idx="3465">
                        <c:v>5.6929999999999996</c:v>
                      </c:pt>
                      <c:pt idx="3466">
                        <c:v>5.7190000000000003</c:v>
                      </c:pt>
                      <c:pt idx="3467">
                        <c:v>5.7190000000000003</c:v>
                      </c:pt>
                      <c:pt idx="3468">
                        <c:v>5.7190000000000003</c:v>
                      </c:pt>
                      <c:pt idx="3469">
                        <c:v>5.7190000000000003</c:v>
                      </c:pt>
                      <c:pt idx="3470">
                        <c:v>5.7190000000000003</c:v>
                      </c:pt>
                      <c:pt idx="3471">
                        <c:v>5.7190000000000003</c:v>
                      </c:pt>
                      <c:pt idx="3472">
                        <c:v>5.7190000000000003</c:v>
                      </c:pt>
                      <c:pt idx="3473">
                        <c:v>5.7450000000000001</c:v>
                      </c:pt>
                      <c:pt idx="3474">
                        <c:v>5.7450000000000001</c:v>
                      </c:pt>
                      <c:pt idx="3475">
                        <c:v>5.7450000000000001</c:v>
                      </c:pt>
                      <c:pt idx="3476">
                        <c:v>5.77</c:v>
                      </c:pt>
                      <c:pt idx="3477">
                        <c:v>5.77</c:v>
                      </c:pt>
                      <c:pt idx="3478">
                        <c:v>5.7960000000000003</c:v>
                      </c:pt>
                      <c:pt idx="3479">
                        <c:v>5.7960000000000003</c:v>
                      </c:pt>
                      <c:pt idx="3480">
                        <c:v>5.7960000000000003</c:v>
                      </c:pt>
                      <c:pt idx="3481">
                        <c:v>5.8209999999999997</c:v>
                      </c:pt>
                      <c:pt idx="3482">
                        <c:v>5.8209999999999997</c:v>
                      </c:pt>
                      <c:pt idx="3483">
                        <c:v>5.8209999999999997</c:v>
                      </c:pt>
                      <c:pt idx="3484">
                        <c:v>5.8209999999999997</c:v>
                      </c:pt>
                      <c:pt idx="3485">
                        <c:v>5.8209999999999997</c:v>
                      </c:pt>
                      <c:pt idx="3486">
                        <c:v>5.8209999999999997</c:v>
                      </c:pt>
                      <c:pt idx="3487">
                        <c:v>5.8209999999999997</c:v>
                      </c:pt>
                      <c:pt idx="3488">
                        <c:v>5.8470000000000004</c:v>
                      </c:pt>
                      <c:pt idx="3489">
                        <c:v>5.8470000000000004</c:v>
                      </c:pt>
                      <c:pt idx="3490">
                        <c:v>5.8209999999999997</c:v>
                      </c:pt>
                      <c:pt idx="3491">
                        <c:v>5.8470000000000004</c:v>
                      </c:pt>
                      <c:pt idx="3492">
                        <c:v>5.8470000000000004</c:v>
                      </c:pt>
                      <c:pt idx="3493">
                        <c:v>5.8470000000000004</c:v>
                      </c:pt>
                      <c:pt idx="3494">
                        <c:v>5.8470000000000004</c:v>
                      </c:pt>
                      <c:pt idx="3495">
                        <c:v>5.8209999999999997</c:v>
                      </c:pt>
                      <c:pt idx="3496">
                        <c:v>5.8209999999999997</c:v>
                      </c:pt>
                      <c:pt idx="3497">
                        <c:v>5.8209999999999997</c:v>
                      </c:pt>
                      <c:pt idx="3498">
                        <c:v>5.8209999999999997</c:v>
                      </c:pt>
                      <c:pt idx="3499">
                        <c:v>5.8209999999999997</c:v>
                      </c:pt>
                      <c:pt idx="3500">
                        <c:v>5.8209999999999997</c:v>
                      </c:pt>
                      <c:pt idx="3501">
                        <c:v>5.8209999999999997</c:v>
                      </c:pt>
                      <c:pt idx="3502">
                        <c:v>5.8209999999999997</c:v>
                      </c:pt>
                      <c:pt idx="3503">
                        <c:v>5.8209999999999997</c:v>
                      </c:pt>
                      <c:pt idx="3504">
                        <c:v>5.8209999999999997</c:v>
                      </c:pt>
                      <c:pt idx="3505">
                        <c:v>5.8209999999999997</c:v>
                      </c:pt>
                      <c:pt idx="3506">
                        <c:v>5.7960000000000003</c:v>
                      </c:pt>
                      <c:pt idx="3507">
                        <c:v>5.7960000000000003</c:v>
                      </c:pt>
                      <c:pt idx="3508">
                        <c:v>5.7960000000000003</c:v>
                      </c:pt>
                      <c:pt idx="3509">
                        <c:v>5.77</c:v>
                      </c:pt>
                      <c:pt idx="3510">
                        <c:v>5.7960000000000003</c:v>
                      </c:pt>
                      <c:pt idx="3511">
                        <c:v>5.77</c:v>
                      </c:pt>
                      <c:pt idx="3512">
                        <c:v>5.77</c:v>
                      </c:pt>
                      <c:pt idx="3513">
                        <c:v>5.77</c:v>
                      </c:pt>
                      <c:pt idx="3514">
                        <c:v>5.77</c:v>
                      </c:pt>
                      <c:pt idx="3515">
                        <c:v>5.7450000000000001</c:v>
                      </c:pt>
                      <c:pt idx="3516">
                        <c:v>5.77</c:v>
                      </c:pt>
                      <c:pt idx="3517">
                        <c:v>5.77</c:v>
                      </c:pt>
                      <c:pt idx="3518">
                        <c:v>5.77</c:v>
                      </c:pt>
                      <c:pt idx="3519">
                        <c:v>5.77</c:v>
                      </c:pt>
                      <c:pt idx="3520">
                        <c:v>5.77</c:v>
                      </c:pt>
                      <c:pt idx="3521">
                        <c:v>5.7450000000000001</c:v>
                      </c:pt>
                      <c:pt idx="3522">
                        <c:v>5.7450000000000001</c:v>
                      </c:pt>
                      <c:pt idx="3523">
                        <c:v>5.7450000000000001</c:v>
                      </c:pt>
                      <c:pt idx="3524">
                        <c:v>5.7450000000000001</c:v>
                      </c:pt>
                      <c:pt idx="3525">
                        <c:v>5.7190000000000003</c:v>
                      </c:pt>
                      <c:pt idx="3526">
                        <c:v>5.6929999999999996</c:v>
                      </c:pt>
                      <c:pt idx="3527">
                        <c:v>5.7190000000000003</c:v>
                      </c:pt>
                      <c:pt idx="3528">
                        <c:v>5.7190000000000003</c:v>
                      </c:pt>
                      <c:pt idx="3529">
                        <c:v>5.7190000000000003</c:v>
                      </c:pt>
                      <c:pt idx="3530">
                        <c:v>5.7190000000000003</c:v>
                      </c:pt>
                      <c:pt idx="3531">
                        <c:v>5.7190000000000003</c:v>
                      </c:pt>
                      <c:pt idx="3532">
                        <c:v>5.7190000000000003</c:v>
                      </c:pt>
                      <c:pt idx="3533">
                        <c:v>5.7190000000000003</c:v>
                      </c:pt>
                      <c:pt idx="3534">
                        <c:v>5.7190000000000003</c:v>
                      </c:pt>
                      <c:pt idx="3535">
                        <c:v>5.7450000000000001</c:v>
                      </c:pt>
                      <c:pt idx="3536">
                        <c:v>5.7450000000000001</c:v>
                      </c:pt>
                      <c:pt idx="3537">
                        <c:v>5.77</c:v>
                      </c:pt>
                      <c:pt idx="3538">
                        <c:v>5.77</c:v>
                      </c:pt>
                      <c:pt idx="3539">
                        <c:v>5.77</c:v>
                      </c:pt>
                      <c:pt idx="3540">
                        <c:v>5.77</c:v>
                      </c:pt>
                      <c:pt idx="3541">
                        <c:v>5.7450000000000001</c:v>
                      </c:pt>
                      <c:pt idx="3542">
                        <c:v>5.7450000000000001</c:v>
                      </c:pt>
                      <c:pt idx="3543">
                        <c:v>5.7450000000000001</c:v>
                      </c:pt>
                      <c:pt idx="3544">
                        <c:v>5.7450000000000001</c:v>
                      </c:pt>
                      <c:pt idx="3545">
                        <c:v>5.77</c:v>
                      </c:pt>
                      <c:pt idx="3546">
                        <c:v>5.77</c:v>
                      </c:pt>
                      <c:pt idx="3547">
                        <c:v>5.77</c:v>
                      </c:pt>
                      <c:pt idx="3548">
                        <c:v>5.77</c:v>
                      </c:pt>
                      <c:pt idx="3549">
                        <c:v>5.7960000000000003</c:v>
                      </c:pt>
                      <c:pt idx="3550">
                        <c:v>5.77</c:v>
                      </c:pt>
                      <c:pt idx="3551">
                        <c:v>5.77</c:v>
                      </c:pt>
                      <c:pt idx="3552">
                        <c:v>5.77</c:v>
                      </c:pt>
                      <c:pt idx="3553">
                        <c:v>5.77</c:v>
                      </c:pt>
                      <c:pt idx="3554">
                        <c:v>5.77</c:v>
                      </c:pt>
                      <c:pt idx="3555">
                        <c:v>5.77</c:v>
                      </c:pt>
                      <c:pt idx="3556">
                        <c:v>5.77</c:v>
                      </c:pt>
                      <c:pt idx="3557">
                        <c:v>5.77</c:v>
                      </c:pt>
                      <c:pt idx="3558">
                        <c:v>5.77</c:v>
                      </c:pt>
                      <c:pt idx="3559">
                        <c:v>5.77</c:v>
                      </c:pt>
                      <c:pt idx="3560">
                        <c:v>5.77</c:v>
                      </c:pt>
                      <c:pt idx="3561">
                        <c:v>5.77</c:v>
                      </c:pt>
                      <c:pt idx="3562">
                        <c:v>5.77</c:v>
                      </c:pt>
                      <c:pt idx="3563">
                        <c:v>5.77</c:v>
                      </c:pt>
                      <c:pt idx="3564">
                        <c:v>5.77</c:v>
                      </c:pt>
                      <c:pt idx="3565">
                        <c:v>5.77</c:v>
                      </c:pt>
                      <c:pt idx="3566">
                        <c:v>5.77</c:v>
                      </c:pt>
                      <c:pt idx="3567">
                        <c:v>5.77</c:v>
                      </c:pt>
                      <c:pt idx="3568">
                        <c:v>5.77</c:v>
                      </c:pt>
                      <c:pt idx="3569">
                        <c:v>5.77</c:v>
                      </c:pt>
                      <c:pt idx="3570">
                        <c:v>5.77</c:v>
                      </c:pt>
                      <c:pt idx="3571">
                        <c:v>5.77</c:v>
                      </c:pt>
                      <c:pt idx="3572">
                        <c:v>5.77</c:v>
                      </c:pt>
                      <c:pt idx="3573">
                        <c:v>5.77</c:v>
                      </c:pt>
                      <c:pt idx="3574">
                        <c:v>5.7450000000000001</c:v>
                      </c:pt>
                      <c:pt idx="3575">
                        <c:v>5.7450000000000001</c:v>
                      </c:pt>
                      <c:pt idx="3576">
                        <c:v>5.77</c:v>
                      </c:pt>
                      <c:pt idx="3577">
                        <c:v>5.7450000000000001</c:v>
                      </c:pt>
                      <c:pt idx="3578">
                        <c:v>5.7450000000000001</c:v>
                      </c:pt>
                      <c:pt idx="3579">
                        <c:v>5.7450000000000001</c:v>
                      </c:pt>
                      <c:pt idx="3580">
                        <c:v>5.7450000000000001</c:v>
                      </c:pt>
                      <c:pt idx="3581">
                        <c:v>5.7450000000000001</c:v>
                      </c:pt>
                      <c:pt idx="3582">
                        <c:v>5.7450000000000001</c:v>
                      </c:pt>
                      <c:pt idx="3583">
                        <c:v>5.7190000000000003</c:v>
                      </c:pt>
                      <c:pt idx="3584">
                        <c:v>5.7190000000000003</c:v>
                      </c:pt>
                      <c:pt idx="3585">
                        <c:v>5.7190000000000003</c:v>
                      </c:pt>
                      <c:pt idx="3586">
                        <c:v>5.7190000000000003</c:v>
                      </c:pt>
                      <c:pt idx="3587">
                        <c:v>5.7190000000000003</c:v>
                      </c:pt>
                      <c:pt idx="3588">
                        <c:v>5.7190000000000003</c:v>
                      </c:pt>
                      <c:pt idx="3589">
                        <c:v>5.6929999999999996</c:v>
                      </c:pt>
                      <c:pt idx="3590">
                        <c:v>5.6929999999999996</c:v>
                      </c:pt>
                      <c:pt idx="3591">
                        <c:v>5.6929999999999996</c:v>
                      </c:pt>
                      <c:pt idx="3592">
                        <c:v>5.6929999999999996</c:v>
                      </c:pt>
                      <c:pt idx="3593">
                        <c:v>5.6680000000000001</c:v>
                      </c:pt>
                      <c:pt idx="3594">
                        <c:v>5.6680000000000001</c:v>
                      </c:pt>
                      <c:pt idx="3595">
                        <c:v>5.6680000000000001</c:v>
                      </c:pt>
                      <c:pt idx="3596">
                        <c:v>5.6680000000000001</c:v>
                      </c:pt>
                      <c:pt idx="3597">
                        <c:v>5.6680000000000001</c:v>
                      </c:pt>
                      <c:pt idx="3598">
                        <c:v>5.6420000000000003</c:v>
                      </c:pt>
                      <c:pt idx="3599">
                        <c:v>5.6420000000000003</c:v>
                      </c:pt>
                      <c:pt idx="3600">
                        <c:v>5.6420000000000003</c:v>
                      </c:pt>
                      <c:pt idx="3601">
                        <c:v>5.6420000000000003</c:v>
                      </c:pt>
                      <c:pt idx="3602">
                        <c:v>5.6420000000000003</c:v>
                      </c:pt>
                      <c:pt idx="3603">
                        <c:v>5.6159999999999997</c:v>
                      </c:pt>
                      <c:pt idx="3604">
                        <c:v>5.6159999999999997</c:v>
                      </c:pt>
                      <c:pt idx="3605">
                        <c:v>5.6159999999999997</c:v>
                      </c:pt>
                      <c:pt idx="3606">
                        <c:v>5.6159999999999997</c:v>
                      </c:pt>
                      <c:pt idx="3607">
                        <c:v>5.6159999999999997</c:v>
                      </c:pt>
                      <c:pt idx="3608">
                        <c:v>5.6159999999999997</c:v>
                      </c:pt>
                      <c:pt idx="3609">
                        <c:v>5.6159999999999997</c:v>
                      </c:pt>
                      <c:pt idx="3610">
                        <c:v>5.6159999999999997</c:v>
                      </c:pt>
                      <c:pt idx="3611">
                        <c:v>5.6159999999999997</c:v>
                      </c:pt>
                      <c:pt idx="3612">
                        <c:v>5.6159999999999997</c:v>
                      </c:pt>
                      <c:pt idx="3613">
                        <c:v>5.6159999999999997</c:v>
                      </c:pt>
                      <c:pt idx="3614">
                        <c:v>5.5910000000000002</c:v>
                      </c:pt>
                      <c:pt idx="3615">
                        <c:v>5.5910000000000002</c:v>
                      </c:pt>
                      <c:pt idx="3616">
                        <c:v>5.5910000000000002</c:v>
                      </c:pt>
                      <c:pt idx="3617">
                        <c:v>5.5910000000000002</c:v>
                      </c:pt>
                      <c:pt idx="3618">
                        <c:v>5.5910000000000002</c:v>
                      </c:pt>
                      <c:pt idx="3619">
                        <c:v>5.5650000000000004</c:v>
                      </c:pt>
                      <c:pt idx="3620">
                        <c:v>5.5650000000000004</c:v>
                      </c:pt>
                      <c:pt idx="3621">
                        <c:v>5.5650000000000004</c:v>
                      </c:pt>
                      <c:pt idx="3622">
                        <c:v>5.5650000000000004</c:v>
                      </c:pt>
                      <c:pt idx="3623">
                        <c:v>5.5389999999999997</c:v>
                      </c:pt>
                      <c:pt idx="3624">
                        <c:v>5.5389999999999997</c:v>
                      </c:pt>
                      <c:pt idx="3625">
                        <c:v>5.5140000000000002</c:v>
                      </c:pt>
                      <c:pt idx="3626">
                        <c:v>5.5140000000000002</c:v>
                      </c:pt>
                      <c:pt idx="3627">
                        <c:v>5.5140000000000002</c:v>
                      </c:pt>
                      <c:pt idx="3628">
                        <c:v>5.5140000000000002</c:v>
                      </c:pt>
                      <c:pt idx="3629">
                        <c:v>5.5140000000000002</c:v>
                      </c:pt>
                      <c:pt idx="3630">
                        <c:v>5.5140000000000002</c:v>
                      </c:pt>
                      <c:pt idx="3631">
                        <c:v>5.5140000000000002</c:v>
                      </c:pt>
                      <c:pt idx="3632">
                        <c:v>5.4880000000000004</c:v>
                      </c:pt>
                      <c:pt idx="3633">
                        <c:v>5.4880000000000004</c:v>
                      </c:pt>
                      <c:pt idx="3634">
                        <c:v>5.4619999999999997</c:v>
                      </c:pt>
                      <c:pt idx="3635">
                        <c:v>5.4619999999999997</c:v>
                      </c:pt>
                      <c:pt idx="3636">
                        <c:v>5.4619999999999997</c:v>
                      </c:pt>
                      <c:pt idx="3637">
                        <c:v>5.4619999999999997</c:v>
                      </c:pt>
                      <c:pt idx="3638">
                        <c:v>5.4370000000000003</c:v>
                      </c:pt>
                      <c:pt idx="3639">
                        <c:v>5.4370000000000003</c:v>
                      </c:pt>
                      <c:pt idx="3640">
                        <c:v>5.4109999999999996</c:v>
                      </c:pt>
                      <c:pt idx="3641">
                        <c:v>5.4109999999999996</c:v>
                      </c:pt>
                      <c:pt idx="3642">
                        <c:v>5.4109999999999996</c:v>
                      </c:pt>
                      <c:pt idx="3643">
                        <c:v>5.4109999999999996</c:v>
                      </c:pt>
                      <c:pt idx="3644">
                        <c:v>5.4109999999999996</c:v>
                      </c:pt>
                      <c:pt idx="3645">
                        <c:v>5.4109999999999996</c:v>
                      </c:pt>
                      <c:pt idx="3646">
                        <c:v>5.3849999999999998</c:v>
                      </c:pt>
                      <c:pt idx="3647">
                        <c:v>5.3849999999999998</c:v>
                      </c:pt>
                      <c:pt idx="3648">
                        <c:v>5.3849999999999998</c:v>
                      </c:pt>
                      <c:pt idx="3649">
                        <c:v>5.3849999999999998</c:v>
                      </c:pt>
                      <c:pt idx="3650">
                        <c:v>5.36</c:v>
                      </c:pt>
                      <c:pt idx="3651">
                        <c:v>5.36</c:v>
                      </c:pt>
                      <c:pt idx="3652">
                        <c:v>5.36</c:v>
                      </c:pt>
                      <c:pt idx="3653">
                        <c:v>5.36</c:v>
                      </c:pt>
                      <c:pt idx="3654">
                        <c:v>5.3339999999999996</c:v>
                      </c:pt>
                      <c:pt idx="3655">
                        <c:v>5.3339999999999996</c:v>
                      </c:pt>
                      <c:pt idx="3656">
                        <c:v>5.3339999999999996</c:v>
                      </c:pt>
                      <c:pt idx="3657">
                        <c:v>5.3079999999999998</c:v>
                      </c:pt>
                      <c:pt idx="3658">
                        <c:v>5.3079999999999998</c:v>
                      </c:pt>
                      <c:pt idx="3659">
                        <c:v>5.3079999999999998</c:v>
                      </c:pt>
                      <c:pt idx="3660">
                        <c:v>5.3079999999999998</c:v>
                      </c:pt>
                      <c:pt idx="3661">
                        <c:v>5.3079999999999998</c:v>
                      </c:pt>
                      <c:pt idx="3662">
                        <c:v>5.282</c:v>
                      </c:pt>
                      <c:pt idx="3663">
                        <c:v>5.282</c:v>
                      </c:pt>
                      <c:pt idx="3664">
                        <c:v>5.2569999999999997</c:v>
                      </c:pt>
                      <c:pt idx="3665">
                        <c:v>5.2569999999999997</c:v>
                      </c:pt>
                      <c:pt idx="3666">
                        <c:v>5.2569999999999997</c:v>
                      </c:pt>
                      <c:pt idx="3667">
                        <c:v>5.2309999999999999</c:v>
                      </c:pt>
                      <c:pt idx="3668">
                        <c:v>5.2309999999999999</c:v>
                      </c:pt>
                      <c:pt idx="3669">
                        <c:v>5.2050000000000001</c:v>
                      </c:pt>
                      <c:pt idx="3670">
                        <c:v>5.2050000000000001</c:v>
                      </c:pt>
                      <c:pt idx="3671">
                        <c:v>5.2050000000000001</c:v>
                      </c:pt>
                      <c:pt idx="3672">
                        <c:v>5.2050000000000001</c:v>
                      </c:pt>
                      <c:pt idx="3673">
                        <c:v>5.2050000000000001</c:v>
                      </c:pt>
                      <c:pt idx="3674">
                        <c:v>5.2050000000000001</c:v>
                      </c:pt>
                      <c:pt idx="3675">
                        <c:v>5.2050000000000001</c:v>
                      </c:pt>
                      <c:pt idx="3676">
                        <c:v>5.2050000000000001</c:v>
                      </c:pt>
                      <c:pt idx="3677">
                        <c:v>5.1790000000000003</c:v>
                      </c:pt>
                      <c:pt idx="3678">
                        <c:v>5.1790000000000003</c:v>
                      </c:pt>
                      <c:pt idx="3679">
                        <c:v>5.1539999999999999</c:v>
                      </c:pt>
                      <c:pt idx="3680">
                        <c:v>5.1539999999999999</c:v>
                      </c:pt>
                      <c:pt idx="3681">
                        <c:v>5.1539999999999999</c:v>
                      </c:pt>
                      <c:pt idx="3682">
                        <c:v>5.1539999999999999</c:v>
                      </c:pt>
                      <c:pt idx="3683">
                        <c:v>5.1280000000000001</c:v>
                      </c:pt>
                      <c:pt idx="3684">
                        <c:v>5.1280000000000001</c:v>
                      </c:pt>
                      <c:pt idx="3685">
                        <c:v>5.1020000000000003</c:v>
                      </c:pt>
                      <c:pt idx="3686">
                        <c:v>5.1020000000000003</c:v>
                      </c:pt>
                      <c:pt idx="3687">
                        <c:v>5.1020000000000003</c:v>
                      </c:pt>
                      <c:pt idx="3688">
                        <c:v>5.0759999999999996</c:v>
                      </c:pt>
                      <c:pt idx="3689">
                        <c:v>5.1020000000000003</c:v>
                      </c:pt>
                      <c:pt idx="3690">
                        <c:v>5.1020000000000003</c:v>
                      </c:pt>
                      <c:pt idx="3691">
                        <c:v>5.1020000000000003</c:v>
                      </c:pt>
                      <c:pt idx="3692">
                        <c:v>5.1280000000000001</c:v>
                      </c:pt>
                      <c:pt idx="3693">
                        <c:v>5.1020000000000003</c:v>
                      </c:pt>
                      <c:pt idx="3694">
                        <c:v>5.1020000000000003</c:v>
                      </c:pt>
                      <c:pt idx="3695">
                        <c:v>5.1020000000000003</c:v>
                      </c:pt>
                      <c:pt idx="3696">
                        <c:v>5.1280000000000001</c:v>
                      </c:pt>
                      <c:pt idx="3697">
                        <c:v>5.1280000000000001</c:v>
                      </c:pt>
                      <c:pt idx="3698">
                        <c:v>5.1280000000000001</c:v>
                      </c:pt>
                      <c:pt idx="3699">
                        <c:v>5.1280000000000001</c:v>
                      </c:pt>
                      <c:pt idx="3700">
                        <c:v>5.1280000000000001</c:v>
                      </c:pt>
                      <c:pt idx="3701">
                        <c:v>5.1280000000000001</c:v>
                      </c:pt>
                      <c:pt idx="3702">
                        <c:v>5.1280000000000001</c:v>
                      </c:pt>
                      <c:pt idx="3703">
                        <c:v>5.1280000000000001</c:v>
                      </c:pt>
                      <c:pt idx="3704">
                        <c:v>5.1539999999999999</c:v>
                      </c:pt>
                      <c:pt idx="3705">
                        <c:v>5.1280000000000001</c:v>
                      </c:pt>
                      <c:pt idx="3706">
                        <c:v>5.1539999999999999</c:v>
                      </c:pt>
                      <c:pt idx="3707">
                        <c:v>5.1539999999999999</c:v>
                      </c:pt>
                      <c:pt idx="3708">
                        <c:v>5.1539999999999999</c:v>
                      </c:pt>
                      <c:pt idx="3709">
                        <c:v>5.1020000000000003</c:v>
                      </c:pt>
                      <c:pt idx="3710">
                        <c:v>5.1020000000000003</c:v>
                      </c:pt>
                      <c:pt idx="3711">
                        <c:v>5.1020000000000003</c:v>
                      </c:pt>
                      <c:pt idx="3712">
                        <c:v>5.1020000000000003</c:v>
                      </c:pt>
                      <c:pt idx="3713">
                        <c:v>5.1020000000000003</c:v>
                      </c:pt>
                      <c:pt idx="3714">
                        <c:v>5.1020000000000003</c:v>
                      </c:pt>
                      <c:pt idx="3715">
                        <c:v>5.1020000000000003</c:v>
                      </c:pt>
                      <c:pt idx="3716">
                        <c:v>5.1020000000000003</c:v>
                      </c:pt>
                      <c:pt idx="3717">
                        <c:v>5.1020000000000003</c:v>
                      </c:pt>
                      <c:pt idx="3718">
                        <c:v>5.1020000000000003</c:v>
                      </c:pt>
                      <c:pt idx="3719">
                        <c:v>5.1280000000000001</c:v>
                      </c:pt>
                      <c:pt idx="3720">
                        <c:v>5.1539999999999999</c:v>
                      </c:pt>
                      <c:pt idx="3721">
                        <c:v>5.1539999999999999</c:v>
                      </c:pt>
                      <c:pt idx="3722">
                        <c:v>5.1539999999999999</c:v>
                      </c:pt>
                      <c:pt idx="3723">
                        <c:v>5.1790000000000003</c:v>
                      </c:pt>
                      <c:pt idx="3724">
                        <c:v>5.1790000000000003</c:v>
                      </c:pt>
                      <c:pt idx="3725">
                        <c:v>5.2050000000000001</c:v>
                      </c:pt>
                      <c:pt idx="3726">
                        <c:v>5.2050000000000001</c:v>
                      </c:pt>
                      <c:pt idx="3727">
                        <c:v>5.2050000000000001</c:v>
                      </c:pt>
                      <c:pt idx="3728">
                        <c:v>5.2050000000000001</c:v>
                      </c:pt>
                      <c:pt idx="3729">
                        <c:v>5.2050000000000001</c:v>
                      </c:pt>
                      <c:pt idx="3730">
                        <c:v>5.2309999999999999</c:v>
                      </c:pt>
                      <c:pt idx="3731">
                        <c:v>5.2309999999999999</c:v>
                      </c:pt>
                      <c:pt idx="3732">
                        <c:v>5.2569999999999997</c:v>
                      </c:pt>
                      <c:pt idx="3733">
                        <c:v>5.282</c:v>
                      </c:pt>
                      <c:pt idx="3734">
                        <c:v>5.282</c:v>
                      </c:pt>
                      <c:pt idx="3735">
                        <c:v>5.3339999999999996</c:v>
                      </c:pt>
                      <c:pt idx="3736">
                        <c:v>5.36</c:v>
                      </c:pt>
                      <c:pt idx="3737">
                        <c:v>5.36</c:v>
                      </c:pt>
                      <c:pt idx="3738">
                        <c:v>5.4109999999999996</c:v>
                      </c:pt>
                      <c:pt idx="3739">
                        <c:v>5.4109999999999996</c:v>
                      </c:pt>
                      <c:pt idx="3740">
                        <c:v>5.4370000000000003</c:v>
                      </c:pt>
                      <c:pt idx="3741">
                        <c:v>5.4619999999999997</c:v>
                      </c:pt>
                      <c:pt idx="3742">
                        <c:v>5.4619999999999997</c:v>
                      </c:pt>
                      <c:pt idx="3743">
                        <c:v>5.4619999999999997</c:v>
                      </c:pt>
                      <c:pt idx="3744">
                        <c:v>5.4880000000000004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4"/>
                <c:tx>
                  <c:v>1142660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'[1]CEE6740_1stDam_TempData-Plot'!$G$3:$G$6747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7.0910000000000002</c:v>
                      </c:pt>
                      <c:pt idx="1">
                        <c:v>7.1159999999999997</c:v>
                      </c:pt>
                      <c:pt idx="2">
                        <c:v>7.1159999999999997</c:v>
                      </c:pt>
                      <c:pt idx="3">
                        <c:v>7.1420000000000003</c:v>
                      </c:pt>
                      <c:pt idx="4">
                        <c:v>7.1420000000000003</c:v>
                      </c:pt>
                      <c:pt idx="5">
                        <c:v>7.1159999999999997</c:v>
                      </c:pt>
                      <c:pt idx="6">
                        <c:v>7.1159999999999997</c:v>
                      </c:pt>
                      <c:pt idx="7">
                        <c:v>7.1159999999999997</c:v>
                      </c:pt>
                      <c:pt idx="8">
                        <c:v>7.1159999999999997</c:v>
                      </c:pt>
                      <c:pt idx="9">
                        <c:v>7.1420000000000003</c:v>
                      </c:pt>
                      <c:pt idx="10">
                        <c:v>7.1420000000000003</c:v>
                      </c:pt>
                      <c:pt idx="11">
                        <c:v>7.1159999999999997</c:v>
                      </c:pt>
                      <c:pt idx="12">
                        <c:v>7.1420000000000003</c:v>
                      </c:pt>
                      <c:pt idx="13">
                        <c:v>7.1420000000000003</c:v>
                      </c:pt>
                      <c:pt idx="14">
                        <c:v>7.1669999999999998</c:v>
                      </c:pt>
                      <c:pt idx="15">
                        <c:v>7.1920000000000002</c:v>
                      </c:pt>
                      <c:pt idx="16">
                        <c:v>7.1920000000000002</c:v>
                      </c:pt>
                      <c:pt idx="17">
                        <c:v>7.1920000000000002</c:v>
                      </c:pt>
                      <c:pt idx="18">
                        <c:v>7.1920000000000002</c:v>
                      </c:pt>
                      <c:pt idx="19">
                        <c:v>7.1920000000000002</c:v>
                      </c:pt>
                      <c:pt idx="20">
                        <c:v>7.1920000000000002</c:v>
                      </c:pt>
                      <c:pt idx="21">
                        <c:v>7.2169999999999996</c:v>
                      </c:pt>
                      <c:pt idx="22">
                        <c:v>7.242</c:v>
                      </c:pt>
                      <c:pt idx="23">
                        <c:v>7.242</c:v>
                      </c:pt>
                      <c:pt idx="24">
                        <c:v>7.242</c:v>
                      </c:pt>
                      <c:pt idx="25">
                        <c:v>7.242</c:v>
                      </c:pt>
                      <c:pt idx="26">
                        <c:v>7.242</c:v>
                      </c:pt>
                      <c:pt idx="27">
                        <c:v>7.242</c:v>
                      </c:pt>
                      <c:pt idx="28">
                        <c:v>7.242</c:v>
                      </c:pt>
                      <c:pt idx="29">
                        <c:v>7.2679999999999998</c:v>
                      </c:pt>
                      <c:pt idx="30">
                        <c:v>7.242</c:v>
                      </c:pt>
                      <c:pt idx="31">
                        <c:v>7.242</c:v>
                      </c:pt>
                      <c:pt idx="32">
                        <c:v>7.242</c:v>
                      </c:pt>
                      <c:pt idx="33">
                        <c:v>7.242</c:v>
                      </c:pt>
                      <c:pt idx="34">
                        <c:v>7.242</c:v>
                      </c:pt>
                      <c:pt idx="35">
                        <c:v>7.242</c:v>
                      </c:pt>
                      <c:pt idx="36">
                        <c:v>7.242</c:v>
                      </c:pt>
                      <c:pt idx="37">
                        <c:v>7.242</c:v>
                      </c:pt>
                      <c:pt idx="38">
                        <c:v>7.242</c:v>
                      </c:pt>
                      <c:pt idx="39">
                        <c:v>7.2679999999999998</c:v>
                      </c:pt>
                      <c:pt idx="40">
                        <c:v>7.242</c:v>
                      </c:pt>
                      <c:pt idx="41">
                        <c:v>7.242</c:v>
                      </c:pt>
                      <c:pt idx="42">
                        <c:v>7.242</c:v>
                      </c:pt>
                      <c:pt idx="43">
                        <c:v>7.2679999999999998</c:v>
                      </c:pt>
                      <c:pt idx="44">
                        <c:v>7.242</c:v>
                      </c:pt>
                      <c:pt idx="45">
                        <c:v>7.242</c:v>
                      </c:pt>
                      <c:pt idx="46">
                        <c:v>7.242</c:v>
                      </c:pt>
                      <c:pt idx="47">
                        <c:v>7.242</c:v>
                      </c:pt>
                      <c:pt idx="48">
                        <c:v>7.2679999999999998</c:v>
                      </c:pt>
                      <c:pt idx="49">
                        <c:v>7.2679999999999998</c:v>
                      </c:pt>
                      <c:pt idx="50">
                        <c:v>7.242</c:v>
                      </c:pt>
                      <c:pt idx="51">
                        <c:v>7.242</c:v>
                      </c:pt>
                      <c:pt idx="52">
                        <c:v>7.242</c:v>
                      </c:pt>
                      <c:pt idx="53">
                        <c:v>7.2679999999999998</c:v>
                      </c:pt>
                      <c:pt idx="54">
                        <c:v>7.2679999999999998</c:v>
                      </c:pt>
                      <c:pt idx="55">
                        <c:v>7.2679999999999998</c:v>
                      </c:pt>
                      <c:pt idx="56">
                        <c:v>7.2679999999999998</c:v>
                      </c:pt>
                      <c:pt idx="57">
                        <c:v>7.2679999999999998</c:v>
                      </c:pt>
                      <c:pt idx="58">
                        <c:v>7.2679999999999998</c:v>
                      </c:pt>
                      <c:pt idx="59">
                        <c:v>7.2679999999999998</c:v>
                      </c:pt>
                      <c:pt idx="60">
                        <c:v>7.2930000000000001</c:v>
                      </c:pt>
                      <c:pt idx="61">
                        <c:v>7.2930000000000001</c:v>
                      </c:pt>
                      <c:pt idx="62">
                        <c:v>7.2930000000000001</c:v>
                      </c:pt>
                      <c:pt idx="63">
                        <c:v>7.2930000000000001</c:v>
                      </c:pt>
                      <c:pt idx="64">
                        <c:v>7.2930000000000001</c:v>
                      </c:pt>
                      <c:pt idx="65">
                        <c:v>7.2930000000000001</c:v>
                      </c:pt>
                      <c:pt idx="66">
                        <c:v>7.2930000000000001</c:v>
                      </c:pt>
                      <c:pt idx="67">
                        <c:v>7.2930000000000001</c:v>
                      </c:pt>
                      <c:pt idx="68">
                        <c:v>7.2930000000000001</c:v>
                      </c:pt>
                      <c:pt idx="69">
                        <c:v>7.2930000000000001</c:v>
                      </c:pt>
                      <c:pt idx="70">
                        <c:v>7.3179999999999996</c:v>
                      </c:pt>
                      <c:pt idx="71">
                        <c:v>7.3179999999999996</c:v>
                      </c:pt>
                      <c:pt idx="72">
                        <c:v>7.3179999999999996</c:v>
                      </c:pt>
                      <c:pt idx="73">
                        <c:v>7.3179999999999996</c:v>
                      </c:pt>
                      <c:pt idx="74">
                        <c:v>7.3179999999999996</c:v>
                      </c:pt>
                      <c:pt idx="75">
                        <c:v>7.3179999999999996</c:v>
                      </c:pt>
                      <c:pt idx="76">
                        <c:v>7.3179999999999996</c:v>
                      </c:pt>
                      <c:pt idx="77">
                        <c:v>7.343</c:v>
                      </c:pt>
                      <c:pt idx="78">
                        <c:v>7.3179999999999996</c:v>
                      </c:pt>
                      <c:pt idx="79">
                        <c:v>7.3179999999999996</c:v>
                      </c:pt>
                      <c:pt idx="80">
                        <c:v>7.343</c:v>
                      </c:pt>
                      <c:pt idx="81">
                        <c:v>7.343</c:v>
                      </c:pt>
                      <c:pt idx="82">
                        <c:v>7.343</c:v>
                      </c:pt>
                      <c:pt idx="83">
                        <c:v>7.343</c:v>
                      </c:pt>
                      <c:pt idx="84">
                        <c:v>7.343</c:v>
                      </c:pt>
                      <c:pt idx="85">
                        <c:v>7.343</c:v>
                      </c:pt>
                      <c:pt idx="86">
                        <c:v>7.3680000000000003</c:v>
                      </c:pt>
                      <c:pt idx="87">
                        <c:v>7.3680000000000003</c:v>
                      </c:pt>
                      <c:pt idx="88">
                        <c:v>7.3680000000000003</c:v>
                      </c:pt>
                      <c:pt idx="89">
                        <c:v>7.3680000000000003</c:v>
                      </c:pt>
                      <c:pt idx="90">
                        <c:v>7.3680000000000003</c:v>
                      </c:pt>
                      <c:pt idx="91">
                        <c:v>7.3680000000000003</c:v>
                      </c:pt>
                      <c:pt idx="92">
                        <c:v>7.3680000000000003</c:v>
                      </c:pt>
                      <c:pt idx="93">
                        <c:v>7.3680000000000003</c:v>
                      </c:pt>
                      <c:pt idx="94">
                        <c:v>7.3680000000000003</c:v>
                      </c:pt>
                      <c:pt idx="95">
                        <c:v>7.3680000000000003</c:v>
                      </c:pt>
                      <c:pt idx="96">
                        <c:v>7.3680000000000003</c:v>
                      </c:pt>
                      <c:pt idx="97">
                        <c:v>7.3929999999999998</c:v>
                      </c:pt>
                      <c:pt idx="98">
                        <c:v>7.3680000000000003</c:v>
                      </c:pt>
                      <c:pt idx="99">
                        <c:v>7.3680000000000003</c:v>
                      </c:pt>
                      <c:pt idx="100">
                        <c:v>7.3680000000000003</c:v>
                      </c:pt>
                      <c:pt idx="101">
                        <c:v>7.3680000000000003</c:v>
                      </c:pt>
                      <c:pt idx="102">
                        <c:v>7.3929999999999998</c:v>
                      </c:pt>
                      <c:pt idx="103">
                        <c:v>7.3929999999999998</c:v>
                      </c:pt>
                      <c:pt idx="104">
                        <c:v>7.3929999999999998</c:v>
                      </c:pt>
                      <c:pt idx="105">
                        <c:v>7.4189999999999996</c:v>
                      </c:pt>
                      <c:pt idx="106">
                        <c:v>7.4189999999999996</c:v>
                      </c:pt>
                      <c:pt idx="107">
                        <c:v>7.4189999999999996</c:v>
                      </c:pt>
                      <c:pt idx="108">
                        <c:v>7.4189999999999996</c:v>
                      </c:pt>
                      <c:pt idx="109">
                        <c:v>7.4189999999999996</c:v>
                      </c:pt>
                      <c:pt idx="110">
                        <c:v>7.4189999999999996</c:v>
                      </c:pt>
                      <c:pt idx="111">
                        <c:v>7.4189999999999996</c:v>
                      </c:pt>
                      <c:pt idx="112">
                        <c:v>7.4189999999999996</c:v>
                      </c:pt>
                      <c:pt idx="113">
                        <c:v>7.4189999999999996</c:v>
                      </c:pt>
                      <c:pt idx="114">
                        <c:v>7.4189999999999996</c:v>
                      </c:pt>
                      <c:pt idx="115">
                        <c:v>7.444</c:v>
                      </c:pt>
                      <c:pt idx="116">
                        <c:v>7.444</c:v>
                      </c:pt>
                      <c:pt idx="117">
                        <c:v>7.444</c:v>
                      </c:pt>
                      <c:pt idx="118">
                        <c:v>7.444</c:v>
                      </c:pt>
                      <c:pt idx="119">
                        <c:v>7.4189999999999996</c:v>
                      </c:pt>
                      <c:pt idx="120">
                        <c:v>7.444</c:v>
                      </c:pt>
                      <c:pt idx="121">
                        <c:v>7.444</c:v>
                      </c:pt>
                      <c:pt idx="122">
                        <c:v>7.444</c:v>
                      </c:pt>
                      <c:pt idx="123">
                        <c:v>7.444</c:v>
                      </c:pt>
                      <c:pt idx="124">
                        <c:v>7.444</c:v>
                      </c:pt>
                      <c:pt idx="125">
                        <c:v>7.444</c:v>
                      </c:pt>
                      <c:pt idx="126">
                        <c:v>7.444</c:v>
                      </c:pt>
                      <c:pt idx="127">
                        <c:v>7.444</c:v>
                      </c:pt>
                      <c:pt idx="128">
                        <c:v>7.444</c:v>
                      </c:pt>
                      <c:pt idx="129">
                        <c:v>7.444</c:v>
                      </c:pt>
                      <c:pt idx="130">
                        <c:v>7.444</c:v>
                      </c:pt>
                      <c:pt idx="131">
                        <c:v>7.444</c:v>
                      </c:pt>
                      <c:pt idx="132">
                        <c:v>7.444</c:v>
                      </c:pt>
                      <c:pt idx="133">
                        <c:v>7.444</c:v>
                      </c:pt>
                      <c:pt idx="134">
                        <c:v>7.444</c:v>
                      </c:pt>
                      <c:pt idx="135">
                        <c:v>7.444</c:v>
                      </c:pt>
                      <c:pt idx="136">
                        <c:v>7.444</c:v>
                      </c:pt>
                      <c:pt idx="137">
                        <c:v>7.444</c:v>
                      </c:pt>
                      <c:pt idx="138">
                        <c:v>7.444</c:v>
                      </c:pt>
                      <c:pt idx="139">
                        <c:v>7.444</c:v>
                      </c:pt>
                      <c:pt idx="140">
                        <c:v>7.444</c:v>
                      </c:pt>
                      <c:pt idx="141">
                        <c:v>7.444</c:v>
                      </c:pt>
                      <c:pt idx="142">
                        <c:v>7.444</c:v>
                      </c:pt>
                      <c:pt idx="143">
                        <c:v>7.4189999999999996</c:v>
                      </c:pt>
                      <c:pt idx="144">
                        <c:v>7.444</c:v>
                      </c:pt>
                      <c:pt idx="145">
                        <c:v>7.444</c:v>
                      </c:pt>
                      <c:pt idx="146">
                        <c:v>7.444</c:v>
                      </c:pt>
                      <c:pt idx="147">
                        <c:v>7.444</c:v>
                      </c:pt>
                      <c:pt idx="148">
                        <c:v>7.444</c:v>
                      </c:pt>
                      <c:pt idx="149">
                        <c:v>7.444</c:v>
                      </c:pt>
                      <c:pt idx="150">
                        <c:v>7.444</c:v>
                      </c:pt>
                      <c:pt idx="151">
                        <c:v>7.444</c:v>
                      </c:pt>
                      <c:pt idx="152">
                        <c:v>7.444</c:v>
                      </c:pt>
                      <c:pt idx="153">
                        <c:v>7.444</c:v>
                      </c:pt>
                      <c:pt idx="154">
                        <c:v>7.444</c:v>
                      </c:pt>
                      <c:pt idx="155">
                        <c:v>7.444</c:v>
                      </c:pt>
                      <c:pt idx="156">
                        <c:v>7.444</c:v>
                      </c:pt>
                      <c:pt idx="157">
                        <c:v>7.444</c:v>
                      </c:pt>
                      <c:pt idx="158">
                        <c:v>7.444</c:v>
                      </c:pt>
                      <c:pt idx="159">
                        <c:v>7.444</c:v>
                      </c:pt>
                      <c:pt idx="160">
                        <c:v>7.4189999999999996</c:v>
                      </c:pt>
                      <c:pt idx="161">
                        <c:v>7.4189999999999996</c:v>
                      </c:pt>
                      <c:pt idx="162">
                        <c:v>7.4189999999999996</c:v>
                      </c:pt>
                      <c:pt idx="163">
                        <c:v>7.4189999999999996</c:v>
                      </c:pt>
                      <c:pt idx="164">
                        <c:v>7.4189999999999996</c:v>
                      </c:pt>
                      <c:pt idx="165">
                        <c:v>7.4189999999999996</c:v>
                      </c:pt>
                      <c:pt idx="166">
                        <c:v>7.4189999999999996</c:v>
                      </c:pt>
                      <c:pt idx="167">
                        <c:v>7.4189999999999996</c:v>
                      </c:pt>
                      <c:pt idx="168">
                        <c:v>7.4189999999999996</c:v>
                      </c:pt>
                      <c:pt idx="169">
                        <c:v>7.4189999999999996</c:v>
                      </c:pt>
                      <c:pt idx="170">
                        <c:v>7.4189999999999996</c:v>
                      </c:pt>
                      <c:pt idx="171">
                        <c:v>7.4189999999999996</c:v>
                      </c:pt>
                      <c:pt idx="172">
                        <c:v>7.4189999999999996</c:v>
                      </c:pt>
                      <c:pt idx="173">
                        <c:v>7.4189999999999996</c:v>
                      </c:pt>
                      <c:pt idx="174">
                        <c:v>7.3929999999999998</c:v>
                      </c:pt>
                      <c:pt idx="175">
                        <c:v>7.3929999999999998</c:v>
                      </c:pt>
                      <c:pt idx="176">
                        <c:v>7.3929999999999998</c:v>
                      </c:pt>
                      <c:pt idx="177">
                        <c:v>7.3929999999999998</c:v>
                      </c:pt>
                      <c:pt idx="178">
                        <c:v>7.3929999999999998</c:v>
                      </c:pt>
                      <c:pt idx="179">
                        <c:v>7.3929999999999998</c:v>
                      </c:pt>
                      <c:pt idx="180">
                        <c:v>7.3929999999999998</c:v>
                      </c:pt>
                      <c:pt idx="181">
                        <c:v>7.3680000000000003</c:v>
                      </c:pt>
                      <c:pt idx="182">
                        <c:v>7.343</c:v>
                      </c:pt>
                      <c:pt idx="183">
                        <c:v>7.3680000000000003</c:v>
                      </c:pt>
                      <c:pt idx="184">
                        <c:v>7.3680000000000003</c:v>
                      </c:pt>
                      <c:pt idx="185">
                        <c:v>7.3680000000000003</c:v>
                      </c:pt>
                      <c:pt idx="186">
                        <c:v>7.343</c:v>
                      </c:pt>
                      <c:pt idx="187">
                        <c:v>7.343</c:v>
                      </c:pt>
                      <c:pt idx="188">
                        <c:v>7.343</c:v>
                      </c:pt>
                      <c:pt idx="189">
                        <c:v>7.343</c:v>
                      </c:pt>
                      <c:pt idx="190">
                        <c:v>7.343</c:v>
                      </c:pt>
                      <c:pt idx="191">
                        <c:v>7.343</c:v>
                      </c:pt>
                      <c:pt idx="192">
                        <c:v>7.343</c:v>
                      </c:pt>
                      <c:pt idx="193">
                        <c:v>7.343</c:v>
                      </c:pt>
                      <c:pt idx="194">
                        <c:v>7.3179999999999996</c:v>
                      </c:pt>
                      <c:pt idx="195">
                        <c:v>7.3179999999999996</c:v>
                      </c:pt>
                      <c:pt idx="196">
                        <c:v>7.3179999999999996</c:v>
                      </c:pt>
                      <c:pt idx="197">
                        <c:v>7.2930000000000001</c:v>
                      </c:pt>
                      <c:pt idx="198">
                        <c:v>7.3179999999999996</c:v>
                      </c:pt>
                      <c:pt idx="199">
                        <c:v>7.3179999999999996</c:v>
                      </c:pt>
                      <c:pt idx="200">
                        <c:v>7.3179999999999996</c:v>
                      </c:pt>
                      <c:pt idx="201">
                        <c:v>7.2930000000000001</c:v>
                      </c:pt>
                      <c:pt idx="202">
                        <c:v>7.2930000000000001</c:v>
                      </c:pt>
                      <c:pt idx="203">
                        <c:v>7.2930000000000001</c:v>
                      </c:pt>
                      <c:pt idx="204">
                        <c:v>7.2930000000000001</c:v>
                      </c:pt>
                      <c:pt idx="205">
                        <c:v>7.2930000000000001</c:v>
                      </c:pt>
                      <c:pt idx="206">
                        <c:v>7.2679999999999998</c:v>
                      </c:pt>
                      <c:pt idx="207">
                        <c:v>7.2679999999999998</c:v>
                      </c:pt>
                      <c:pt idx="208">
                        <c:v>7.2679999999999998</c:v>
                      </c:pt>
                      <c:pt idx="209">
                        <c:v>7.2679999999999998</c:v>
                      </c:pt>
                      <c:pt idx="210">
                        <c:v>7.2679999999999998</c:v>
                      </c:pt>
                      <c:pt idx="211">
                        <c:v>7.242</c:v>
                      </c:pt>
                      <c:pt idx="212">
                        <c:v>7.242</c:v>
                      </c:pt>
                      <c:pt idx="213">
                        <c:v>7.2169999999999996</c:v>
                      </c:pt>
                      <c:pt idx="214">
                        <c:v>7.2169999999999996</c:v>
                      </c:pt>
                      <c:pt idx="215">
                        <c:v>7.2169999999999996</c:v>
                      </c:pt>
                      <c:pt idx="216">
                        <c:v>7.2169999999999996</c:v>
                      </c:pt>
                      <c:pt idx="217">
                        <c:v>7.1920000000000002</c:v>
                      </c:pt>
                      <c:pt idx="218">
                        <c:v>7.1920000000000002</c:v>
                      </c:pt>
                      <c:pt idx="219">
                        <c:v>7.1920000000000002</c:v>
                      </c:pt>
                      <c:pt idx="220">
                        <c:v>7.1920000000000002</c:v>
                      </c:pt>
                      <c:pt idx="221">
                        <c:v>7.1920000000000002</c:v>
                      </c:pt>
                      <c:pt idx="222">
                        <c:v>7.1669999999999998</c:v>
                      </c:pt>
                      <c:pt idx="223">
                        <c:v>7.1420000000000003</c:v>
                      </c:pt>
                      <c:pt idx="224">
                        <c:v>7.1159999999999997</c:v>
                      </c:pt>
                      <c:pt idx="225">
                        <c:v>7.1159999999999997</c:v>
                      </c:pt>
                      <c:pt idx="226">
                        <c:v>7.1420000000000003</c:v>
                      </c:pt>
                      <c:pt idx="227">
                        <c:v>7.1420000000000003</c:v>
                      </c:pt>
                      <c:pt idx="228">
                        <c:v>7.1420000000000003</c:v>
                      </c:pt>
                      <c:pt idx="229">
                        <c:v>7.1420000000000003</c:v>
                      </c:pt>
                      <c:pt idx="230">
                        <c:v>7.1420000000000003</c:v>
                      </c:pt>
                      <c:pt idx="231">
                        <c:v>7.1159999999999997</c:v>
                      </c:pt>
                      <c:pt idx="232">
                        <c:v>7.1420000000000003</c:v>
                      </c:pt>
                      <c:pt idx="233">
                        <c:v>7.1159999999999997</c:v>
                      </c:pt>
                      <c:pt idx="234">
                        <c:v>7.0910000000000002</c:v>
                      </c:pt>
                      <c:pt idx="235">
                        <c:v>7.0910000000000002</c:v>
                      </c:pt>
                      <c:pt idx="236">
                        <c:v>7.0910000000000002</c:v>
                      </c:pt>
                      <c:pt idx="237">
                        <c:v>7.0659999999999998</c:v>
                      </c:pt>
                      <c:pt idx="238">
                        <c:v>7.0659999999999998</c:v>
                      </c:pt>
                      <c:pt idx="239">
                        <c:v>7.0410000000000004</c:v>
                      </c:pt>
                      <c:pt idx="240">
                        <c:v>7.0410000000000004</c:v>
                      </c:pt>
                      <c:pt idx="241">
                        <c:v>7.0410000000000004</c:v>
                      </c:pt>
                      <c:pt idx="242">
                        <c:v>7.0410000000000004</c:v>
                      </c:pt>
                      <c:pt idx="243">
                        <c:v>7.0910000000000002</c:v>
                      </c:pt>
                      <c:pt idx="244">
                        <c:v>7.0910000000000002</c:v>
                      </c:pt>
                      <c:pt idx="245">
                        <c:v>7.0910000000000002</c:v>
                      </c:pt>
                      <c:pt idx="246">
                        <c:v>7.1159999999999997</c:v>
                      </c:pt>
                      <c:pt idx="247">
                        <c:v>7.1420000000000003</c:v>
                      </c:pt>
                      <c:pt idx="248">
                        <c:v>7.1420000000000003</c:v>
                      </c:pt>
                      <c:pt idx="249">
                        <c:v>7.1420000000000003</c:v>
                      </c:pt>
                      <c:pt idx="250">
                        <c:v>7.1420000000000003</c:v>
                      </c:pt>
                      <c:pt idx="251">
                        <c:v>7.1420000000000003</c:v>
                      </c:pt>
                      <c:pt idx="252">
                        <c:v>7.1159999999999997</c:v>
                      </c:pt>
                      <c:pt idx="253">
                        <c:v>7.1420000000000003</c:v>
                      </c:pt>
                      <c:pt idx="254">
                        <c:v>7.1669999999999998</c:v>
                      </c:pt>
                      <c:pt idx="255">
                        <c:v>7.1669999999999998</c:v>
                      </c:pt>
                      <c:pt idx="256">
                        <c:v>7.1920000000000002</c:v>
                      </c:pt>
                      <c:pt idx="257">
                        <c:v>7.1920000000000002</c:v>
                      </c:pt>
                      <c:pt idx="258">
                        <c:v>7.1920000000000002</c:v>
                      </c:pt>
                      <c:pt idx="259">
                        <c:v>7.1669999999999998</c:v>
                      </c:pt>
                      <c:pt idx="260">
                        <c:v>7.1420000000000003</c:v>
                      </c:pt>
                      <c:pt idx="261">
                        <c:v>7.1159999999999997</c:v>
                      </c:pt>
                      <c:pt idx="262">
                        <c:v>7.1159999999999997</c:v>
                      </c:pt>
                      <c:pt idx="263">
                        <c:v>7.1420000000000003</c:v>
                      </c:pt>
                      <c:pt idx="264">
                        <c:v>7.1159999999999997</c:v>
                      </c:pt>
                      <c:pt idx="265">
                        <c:v>7.1669999999999998</c:v>
                      </c:pt>
                      <c:pt idx="266">
                        <c:v>7.1669999999999998</c:v>
                      </c:pt>
                      <c:pt idx="267">
                        <c:v>7.1669999999999998</c:v>
                      </c:pt>
                      <c:pt idx="268">
                        <c:v>7.1669999999999998</c:v>
                      </c:pt>
                      <c:pt idx="269">
                        <c:v>7.1669999999999998</c:v>
                      </c:pt>
                      <c:pt idx="270">
                        <c:v>7.1920000000000002</c:v>
                      </c:pt>
                      <c:pt idx="271">
                        <c:v>7.1420000000000003</c:v>
                      </c:pt>
                      <c:pt idx="272">
                        <c:v>7.1159999999999997</c:v>
                      </c:pt>
                      <c:pt idx="273">
                        <c:v>7.1159999999999997</c:v>
                      </c:pt>
                      <c:pt idx="274">
                        <c:v>7.1420000000000003</c:v>
                      </c:pt>
                      <c:pt idx="275">
                        <c:v>7.1420000000000003</c:v>
                      </c:pt>
                      <c:pt idx="276">
                        <c:v>7.2679999999999998</c:v>
                      </c:pt>
                      <c:pt idx="277">
                        <c:v>7.1920000000000002</c:v>
                      </c:pt>
                      <c:pt idx="278">
                        <c:v>7.1420000000000003</c:v>
                      </c:pt>
                      <c:pt idx="279">
                        <c:v>7.0659999999999998</c:v>
                      </c:pt>
                      <c:pt idx="280">
                        <c:v>7.0910000000000002</c:v>
                      </c:pt>
                      <c:pt idx="281">
                        <c:v>7.1159999999999997</c:v>
                      </c:pt>
                      <c:pt idx="282">
                        <c:v>7.1420000000000003</c:v>
                      </c:pt>
                      <c:pt idx="283">
                        <c:v>7.1420000000000003</c:v>
                      </c:pt>
                      <c:pt idx="284">
                        <c:v>7.1420000000000003</c:v>
                      </c:pt>
                      <c:pt idx="285">
                        <c:v>7.1920000000000002</c:v>
                      </c:pt>
                      <c:pt idx="286">
                        <c:v>7.1920000000000002</c:v>
                      </c:pt>
                      <c:pt idx="287">
                        <c:v>7.242</c:v>
                      </c:pt>
                      <c:pt idx="288">
                        <c:v>7.3179999999999996</c:v>
                      </c:pt>
                      <c:pt idx="289">
                        <c:v>7.4189999999999996</c:v>
                      </c:pt>
                      <c:pt idx="290">
                        <c:v>7.2930000000000001</c:v>
                      </c:pt>
                      <c:pt idx="291">
                        <c:v>7.6189999999999998</c:v>
                      </c:pt>
                      <c:pt idx="292">
                        <c:v>7.3929999999999998</c:v>
                      </c:pt>
                      <c:pt idx="293">
                        <c:v>7.2930000000000001</c:v>
                      </c:pt>
                      <c:pt idx="294">
                        <c:v>7.343</c:v>
                      </c:pt>
                      <c:pt idx="295">
                        <c:v>7.3929999999999998</c:v>
                      </c:pt>
                      <c:pt idx="296">
                        <c:v>7.4189999999999996</c:v>
                      </c:pt>
                      <c:pt idx="297">
                        <c:v>7.444</c:v>
                      </c:pt>
                      <c:pt idx="298">
                        <c:v>7.3929999999999998</c:v>
                      </c:pt>
                      <c:pt idx="299">
                        <c:v>7.343</c:v>
                      </c:pt>
                      <c:pt idx="300">
                        <c:v>7.444</c:v>
                      </c:pt>
                      <c:pt idx="301">
                        <c:v>7.4189999999999996</c:v>
                      </c:pt>
                      <c:pt idx="302">
                        <c:v>7.3929999999999998</c:v>
                      </c:pt>
                      <c:pt idx="303">
                        <c:v>7.444</c:v>
                      </c:pt>
                      <c:pt idx="304">
                        <c:v>7.4939999999999998</c:v>
                      </c:pt>
                      <c:pt idx="305">
                        <c:v>7.444</c:v>
                      </c:pt>
                      <c:pt idx="306">
                        <c:v>7.3179999999999996</c:v>
                      </c:pt>
                      <c:pt idx="307">
                        <c:v>7.2679999999999998</c:v>
                      </c:pt>
                      <c:pt idx="308">
                        <c:v>7.4690000000000003</c:v>
                      </c:pt>
                      <c:pt idx="309">
                        <c:v>7.569</c:v>
                      </c:pt>
                      <c:pt idx="310">
                        <c:v>7.6449999999999996</c:v>
                      </c:pt>
                      <c:pt idx="311">
                        <c:v>7.4690000000000003</c:v>
                      </c:pt>
                      <c:pt idx="312">
                        <c:v>7.3929999999999998</c:v>
                      </c:pt>
                      <c:pt idx="313">
                        <c:v>7.4189999999999996</c:v>
                      </c:pt>
                      <c:pt idx="314">
                        <c:v>7.3929999999999998</c:v>
                      </c:pt>
                      <c:pt idx="315">
                        <c:v>7.3680000000000003</c:v>
                      </c:pt>
                      <c:pt idx="316">
                        <c:v>7.3929999999999998</c:v>
                      </c:pt>
                      <c:pt idx="317">
                        <c:v>7.4189999999999996</c:v>
                      </c:pt>
                      <c:pt idx="318">
                        <c:v>7.3929999999999998</c:v>
                      </c:pt>
                      <c:pt idx="319">
                        <c:v>7.3929999999999998</c:v>
                      </c:pt>
                      <c:pt idx="320">
                        <c:v>7.3680000000000003</c:v>
                      </c:pt>
                      <c:pt idx="321">
                        <c:v>7.3680000000000003</c:v>
                      </c:pt>
                      <c:pt idx="322">
                        <c:v>7.3929999999999998</c:v>
                      </c:pt>
                      <c:pt idx="323">
                        <c:v>7.3929999999999998</c:v>
                      </c:pt>
                      <c:pt idx="324">
                        <c:v>7.343</c:v>
                      </c:pt>
                      <c:pt idx="325">
                        <c:v>7.343</c:v>
                      </c:pt>
                      <c:pt idx="326">
                        <c:v>7.2930000000000001</c:v>
                      </c:pt>
                      <c:pt idx="327">
                        <c:v>7.3179999999999996</c:v>
                      </c:pt>
                      <c:pt idx="328">
                        <c:v>7.343</c:v>
                      </c:pt>
                      <c:pt idx="329">
                        <c:v>7.3179999999999996</c:v>
                      </c:pt>
                      <c:pt idx="330">
                        <c:v>7.343</c:v>
                      </c:pt>
                      <c:pt idx="331">
                        <c:v>7.3179999999999996</c:v>
                      </c:pt>
                      <c:pt idx="332">
                        <c:v>7.3179999999999996</c:v>
                      </c:pt>
                      <c:pt idx="333">
                        <c:v>7.2930000000000001</c:v>
                      </c:pt>
                      <c:pt idx="334">
                        <c:v>7.2930000000000001</c:v>
                      </c:pt>
                      <c:pt idx="335">
                        <c:v>7.2930000000000001</c:v>
                      </c:pt>
                      <c:pt idx="336">
                        <c:v>7.2930000000000001</c:v>
                      </c:pt>
                      <c:pt idx="337">
                        <c:v>7.2930000000000001</c:v>
                      </c:pt>
                      <c:pt idx="338">
                        <c:v>7.2930000000000001</c:v>
                      </c:pt>
                      <c:pt idx="339">
                        <c:v>7.2679999999999998</c:v>
                      </c:pt>
                      <c:pt idx="340">
                        <c:v>7.242</c:v>
                      </c:pt>
                      <c:pt idx="341">
                        <c:v>7.242</c:v>
                      </c:pt>
                      <c:pt idx="342">
                        <c:v>7.242</c:v>
                      </c:pt>
                      <c:pt idx="343">
                        <c:v>7.2679999999999998</c:v>
                      </c:pt>
                      <c:pt idx="344">
                        <c:v>7.2679999999999998</c:v>
                      </c:pt>
                      <c:pt idx="345">
                        <c:v>7.242</c:v>
                      </c:pt>
                      <c:pt idx="346">
                        <c:v>7.242</c:v>
                      </c:pt>
                      <c:pt idx="347">
                        <c:v>7.242</c:v>
                      </c:pt>
                      <c:pt idx="348">
                        <c:v>7.242</c:v>
                      </c:pt>
                      <c:pt idx="349">
                        <c:v>7.2679999999999998</c:v>
                      </c:pt>
                      <c:pt idx="350">
                        <c:v>7.242</c:v>
                      </c:pt>
                      <c:pt idx="351">
                        <c:v>7.242</c:v>
                      </c:pt>
                      <c:pt idx="352">
                        <c:v>7.242</c:v>
                      </c:pt>
                      <c:pt idx="353">
                        <c:v>7.242</c:v>
                      </c:pt>
                      <c:pt idx="354">
                        <c:v>7.2679999999999998</c:v>
                      </c:pt>
                      <c:pt idx="355">
                        <c:v>7.2679999999999998</c:v>
                      </c:pt>
                      <c:pt idx="356">
                        <c:v>7.2679999999999998</c:v>
                      </c:pt>
                      <c:pt idx="357">
                        <c:v>7.2679999999999998</c:v>
                      </c:pt>
                      <c:pt idx="358">
                        <c:v>7.2679999999999998</c:v>
                      </c:pt>
                      <c:pt idx="359">
                        <c:v>7.2679999999999998</c:v>
                      </c:pt>
                      <c:pt idx="360">
                        <c:v>7.242</c:v>
                      </c:pt>
                      <c:pt idx="361">
                        <c:v>7.2679999999999998</c:v>
                      </c:pt>
                      <c:pt idx="362">
                        <c:v>7.2679999999999998</c:v>
                      </c:pt>
                      <c:pt idx="363">
                        <c:v>7.2679999999999998</c:v>
                      </c:pt>
                      <c:pt idx="364">
                        <c:v>7.2679999999999998</c:v>
                      </c:pt>
                      <c:pt idx="365">
                        <c:v>7.2679999999999998</c:v>
                      </c:pt>
                      <c:pt idx="366">
                        <c:v>7.2930000000000001</c:v>
                      </c:pt>
                      <c:pt idx="367">
                        <c:v>7.2679999999999998</c:v>
                      </c:pt>
                      <c:pt idx="368">
                        <c:v>7.2679999999999998</c:v>
                      </c:pt>
                      <c:pt idx="369">
                        <c:v>7.2930000000000001</c:v>
                      </c:pt>
                      <c:pt idx="370">
                        <c:v>7.2930000000000001</c:v>
                      </c:pt>
                      <c:pt idx="371">
                        <c:v>7.2930000000000001</c:v>
                      </c:pt>
                      <c:pt idx="372">
                        <c:v>7.2930000000000001</c:v>
                      </c:pt>
                      <c:pt idx="373">
                        <c:v>7.2930000000000001</c:v>
                      </c:pt>
                      <c:pt idx="374">
                        <c:v>7.2930000000000001</c:v>
                      </c:pt>
                      <c:pt idx="375">
                        <c:v>7.2930000000000001</c:v>
                      </c:pt>
                      <c:pt idx="376">
                        <c:v>7.2930000000000001</c:v>
                      </c:pt>
                      <c:pt idx="377">
                        <c:v>7.2930000000000001</c:v>
                      </c:pt>
                      <c:pt idx="378">
                        <c:v>7.2930000000000001</c:v>
                      </c:pt>
                      <c:pt idx="379">
                        <c:v>7.2930000000000001</c:v>
                      </c:pt>
                      <c:pt idx="380">
                        <c:v>7.2930000000000001</c:v>
                      </c:pt>
                      <c:pt idx="381">
                        <c:v>7.2930000000000001</c:v>
                      </c:pt>
                      <c:pt idx="382">
                        <c:v>7.3179999999999996</c:v>
                      </c:pt>
                      <c:pt idx="383">
                        <c:v>7.3179999999999996</c:v>
                      </c:pt>
                      <c:pt idx="384">
                        <c:v>7.3179999999999996</c:v>
                      </c:pt>
                      <c:pt idx="385">
                        <c:v>7.3179999999999996</c:v>
                      </c:pt>
                      <c:pt idx="386">
                        <c:v>7.3179999999999996</c:v>
                      </c:pt>
                      <c:pt idx="387">
                        <c:v>7.343</c:v>
                      </c:pt>
                      <c:pt idx="388">
                        <c:v>7.343</c:v>
                      </c:pt>
                      <c:pt idx="389">
                        <c:v>7.343</c:v>
                      </c:pt>
                      <c:pt idx="390">
                        <c:v>7.343</c:v>
                      </c:pt>
                      <c:pt idx="391">
                        <c:v>7.343</c:v>
                      </c:pt>
                      <c:pt idx="392">
                        <c:v>7.343</c:v>
                      </c:pt>
                      <c:pt idx="393">
                        <c:v>7.343</c:v>
                      </c:pt>
                      <c:pt idx="394">
                        <c:v>7.3680000000000003</c:v>
                      </c:pt>
                      <c:pt idx="395">
                        <c:v>7.3680000000000003</c:v>
                      </c:pt>
                      <c:pt idx="396">
                        <c:v>7.3680000000000003</c:v>
                      </c:pt>
                      <c:pt idx="397">
                        <c:v>7.3680000000000003</c:v>
                      </c:pt>
                      <c:pt idx="398">
                        <c:v>7.3929999999999998</c:v>
                      </c:pt>
                      <c:pt idx="399">
                        <c:v>7.3929999999999998</c:v>
                      </c:pt>
                      <c:pt idx="400">
                        <c:v>7.3929999999999998</c:v>
                      </c:pt>
                      <c:pt idx="401">
                        <c:v>7.3929999999999998</c:v>
                      </c:pt>
                      <c:pt idx="402">
                        <c:v>7.3929999999999998</c:v>
                      </c:pt>
                      <c:pt idx="403">
                        <c:v>7.3929999999999998</c:v>
                      </c:pt>
                      <c:pt idx="404">
                        <c:v>7.3929999999999998</c:v>
                      </c:pt>
                      <c:pt idx="405">
                        <c:v>7.3929999999999998</c:v>
                      </c:pt>
                      <c:pt idx="406">
                        <c:v>7.3929999999999998</c:v>
                      </c:pt>
                      <c:pt idx="407">
                        <c:v>7.3929999999999998</c:v>
                      </c:pt>
                      <c:pt idx="408">
                        <c:v>7.3929999999999998</c:v>
                      </c:pt>
                      <c:pt idx="409">
                        <c:v>7.3929999999999998</c:v>
                      </c:pt>
                      <c:pt idx="410">
                        <c:v>7.3929999999999998</c:v>
                      </c:pt>
                      <c:pt idx="411">
                        <c:v>7.3929999999999998</c:v>
                      </c:pt>
                      <c:pt idx="412">
                        <c:v>7.4189999999999996</c:v>
                      </c:pt>
                      <c:pt idx="413">
                        <c:v>7.3929999999999998</c:v>
                      </c:pt>
                      <c:pt idx="414">
                        <c:v>7.3929999999999998</c:v>
                      </c:pt>
                      <c:pt idx="415">
                        <c:v>7.3929999999999998</c:v>
                      </c:pt>
                      <c:pt idx="416">
                        <c:v>7.4189999999999996</c:v>
                      </c:pt>
                      <c:pt idx="417">
                        <c:v>7.3929999999999998</c:v>
                      </c:pt>
                      <c:pt idx="418">
                        <c:v>7.4189999999999996</c:v>
                      </c:pt>
                      <c:pt idx="419">
                        <c:v>7.3929999999999998</c:v>
                      </c:pt>
                      <c:pt idx="420">
                        <c:v>7.4189999999999996</c:v>
                      </c:pt>
                      <c:pt idx="421">
                        <c:v>7.4189999999999996</c:v>
                      </c:pt>
                      <c:pt idx="422">
                        <c:v>7.3929999999999998</c:v>
                      </c:pt>
                      <c:pt idx="423">
                        <c:v>7.3929999999999998</c:v>
                      </c:pt>
                      <c:pt idx="424">
                        <c:v>7.3929999999999998</c:v>
                      </c:pt>
                      <c:pt idx="425">
                        <c:v>7.3929999999999998</c:v>
                      </c:pt>
                      <c:pt idx="426">
                        <c:v>7.3929999999999998</c:v>
                      </c:pt>
                      <c:pt idx="427">
                        <c:v>7.3929999999999998</c:v>
                      </c:pt>
                      <c:pt idx="428">
                        <c:v>7.3929999999999998</c:v>
                      </c:pt>
                      <c:pt idx="429">
                        <c:v>7.3929999999999998</c:v>
                      </c:pt>
                      <c:pt idx="430">
                        <c:v>7.3929999999999998</c:v>
                      </c:pt>
                      <c:pt idx="431">
                        <c:v>7.3929999999999998</c:v>
                      </c:pt>
                      <c:pt idx="432">
                        <c:v>7.3929999999999998</c:v>
                      </c:pt>
                      <c:pt idx="433">
                        <c:v>7.3929999999999998</c:v>
                      </c:pt>
                      <c:pt idx="434">
                        <c:v>7.3929999999999998</c:v>
                      </c:pt>
                      <c:pt idx="435">
                        <c:v>7.3929999999999998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7.3929999999999998</c:v>
                      </c:pt>
                      <c:pt idx="445">
                        <c:v>7.3929999999999998</c:v>
                      </c:pt>
                      <c:pt idx="446">
                        <c:v>7.3929999999999998</c:v>
                      </c:pt>
                      <c:pt idx="447">
                        <c:v>7.3929999999999998</c:v>
                      </c:pt>
                      <c:pt idx="448">
                        <c:v>7.3929999999999998</c:v>
                      </c:pt>
                      <c:pt idx="449">
                        <c:v>7.3929999999999998</c:v>
                      </c:pt>
                      <c:pt idx="450">
                        <c:v>7.3929999999999998</c:v>
                      </c:pt>
                      <c:pt idx="451">
                        <c:v>7.3929999999999998</c:v>
                      </c:pt>
                      <c:pt idx="452">
                        <c:v>7.3929999999999998</c:v>
                      </c:pt>
                      <c:pt idx="453">
                        <c:v>7.3929999999999998</c:v>
                      </c:pt>
                      <c:pt idx="454">
                        <c:v>7.3929999999999998</c:v>
                      </c:pt>
                      <c:pt idx="455">
                        <c:v>7.3929999999999998</c:v>
                      </c:pt>
                      <c:pt idx="456">
                        <c:v>7.3929999999999998</c:v>
                      </c:pt>
                      <c:pt idx="457">
                        <c:v>7.3929999999999998</c:v>
                      </c:pt>
                      <c:pt idx="458">
                        <c:v>7.3929999999999998</c:v>
                      </c:pt>
                      <c:pt idx="459">
                        <c:v>7.3929999999999998</c:v>
                      </c:pt>
                      <c:pt idx="460">
                        <c:v>7.3680000000000003</c:v>
                      </c:pt>
                      <c:pt idx="461">
                        <c:v>7.3680000000000003</c:v>
                      </c:pt>
                      <c:pt idx="462">
                        <c:v>7.3680000000000003</c:v>
                      </c:pt>
                      <c:pt idx="463">
                        <c:v>7.3680000000000003</c:v>
                      </c:pt>
                      <c:pt idx="464">
                        <c:v>7.3680000000000003</c:v>
                      </c:pt>
                      <c:pt idx="465">
                        <c:v>7.3680000000000003</c:v>
                      </c:pt>
                      <c:pt idx="466">
                        <c:v>7.3680000000000003</c:v>
                      </c:pt>
                      <c:pt idx="467">
                        <c:v>7.343</c:v>
                      </c:pt>
                      <c:pt idx="468">
                        <c:v>7.343</c:v>
                      </c:pt>
                      <c:pt idx="469">
                        <c:v>7.3680000000000003</c:v>
                      </c:pt>
                      <c:pt idx="470">
                        <c:v>7.3680000000000003</c:v>
                      </c:pt>
                      <c:pt idx="471">
                        <c:v>7.3680000000000003</c:v>
                      </c:pt>
                      <c:pt idx="472">
                        <c:v>7.343</c:v>
                      </c:pt>
                      <c:pt idx="473">
                        <c:v>7.343</c:v>
                      </c:pt>
                      <c:pt idx="474">
                        <c:v>7.343</c:v>
                      </c:pt>
                      <c:pt idx="475">
                        <c:v>7.343</c:v>
                      </c:pt>
                      <c:pt idx="476">
                        <c:v>7.343</c:v>
                      </c:pt>
                      <c:pt idx="477">
                        <c:v>7.343</c:v>
                      </c:pt>
                      <c:pt idx="478">
                        <c:v>7.343</c:v>
                      </c:pt>
                      <c:pt idx="479">
                        <c:v>7.343</c:v>
                      </c:pt>
                      <c:pt idx="480">
                        <c:v>7.343</c:v>
                      </c:pt>
                      <c:pt idx="481">
                        <c:v>7.343</c:v>
                      </c:pt>
                      <c:pt idx="482">
                        <c:v>7.343</c:v>
                      </c:pt>
                      <c:pt idx="483">
                        <c:v>7.3179999999999996</c:v>
                      </c:pt>
                      <c:pt idx="484">
                        <c:v>7.3179999999999996</c:v>
                      </c:pt>
                      <c:pt idx="485">
                        <c:v>7.3179999999999996</c:v>
                      </c:pt>
                      <c:pt idx="486">
                        <c:v>7.3179999999999996</c:v>
                      </c:pt>
                      <c:pt idx="487">
                        <c:v>7.3179999999999996</c:v>
                      </c:pt>
                      <c:pt idx="488">
                        <c:v>7.3179999999999996</c:v>
                      </c:pt>
                      <c:pt idx="489">
                        <c:v>7.3179999999999996</c:v>
                      </c:pt>
                      <c:pt idx="490">
                        <c:v>7.3179999999999996</c:v>
                      </c:pt>
                      <c:pt idx="491">
                        <c:v>7.2930000000000001</c:v>
                      </c:pt>
                      <c:pt idx="492">
                        <c:v>7.2930000000000001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7.2679999999999998</c:v>
                      </c:pt>
                      <c:pt idx="502">
                        <c:v>7.2930000000000001</c:v>
                      </c:pt>
                      <c:pt idx="503">
                        <c:v>7.2930000000000001</c:v>
                      </c:pt>
                      <c:pt idx="504">
                        <c:v>7.2679999999999998</c:v>
                      </c:pt>
                      <c:pt idx="505">
                        <c:v>7.2679999999999998</c:v>
                      </c:pt>
                      <c:pt idx="506">
                        <c:v>7.2679999999999998</c:v>
                      </c:pt>
                      <c:pt idx="507">
                        <c:v>7.2679999999999998</c:v>
                      </c:pt>
                      <c:pt idx="508">
                        <c:v>7.2679999999999998</c:v>
                      </c:pt>
                      <c:pt idx="509">
                        <c:v>7.2679999999999998</c:v>
                      </c:pt>
                      <c:pt idx="510">
                        <c:v>7.2679999999999998</c:v>
                      </c:pt>
                      <c:pt idx="511">
                        <c:v>7.2679999999999998</c:v>
                      </c:pt>
                      <c:pt idx="512">
                        <c:v>7.242</c:v>
                      </c:pt>
                      <c:pt idx="513">
                        <c:v>7.2679999999999998</c:v>
                      </c:pt>
                      <c:pt idx="514">
                        <c:v>7.242</c:v>
                      </c:pt>
                      <c:pt idx="515">
                        <c:v>7.242</c:v>
                      </c:pt>
                      <c:pt idx="516">
                        <c:v>7.242</c:v>
                      </c:pt>
                      <c:pt idx="517">
                        <c:v>7.2679999999999998</c:v>
                      </c:pt>
                      <c:pt idx="518">
                        <c:v>7.2679999999999998</c:v>
                      </c:pt>
                      <c:pt idx="519">
                        <c:v>7.2679999999999998</c:v>
                      </c:pt>
                      <c:pt idx="520">
                        <c:v>7.2679999999999998</c:v>
                      </c:pt>
                      <c:pt idx="521">
                        <c:v>7.2679999999999998</c:v>
                      </c:pt>
                      <c:pt idx="522">
                        <c:v>7.2679999999999998</c:v>
                      </c:pt>
                      <c:pt idx="523">
                        <c:v>7.2679999999999998</c:v>
                      </c:pt>
                      <c:pt idx="524">
                        <c:v>7.2679999999999998</c:v>
                      </c:pt>
                      <c:pt idx="525">
                        <c:v>7.2930000000000001</c:v>
                      </c:pt>
                      <c:pt idx="526">
                        <c:v>7.2930000000000001</c:v>
                      </c:pt>
                      <c:pt idx="527">
                        <c:v>7.2930000000000001</c:v>
                      </c:pt>
                      <c:pt idx="528">
                        <c:v>7.3179999999999996</c:v>
                      </c:pt>
                      <c:pt idx="529">
                        <c:v>7.3179999999999996</c:v>
                      </c:pt>
                      <c:pt idx="530">
                        <c:v>7.2930000000000001</c:v>
                      </c:pt>
                      <c:pt idx="531">
                        <c:v>7.3179999999999996</c:v>
                      </c:pt>
                      <c:pt idx="532">
                        <c:v>7.3179999999999996</c:v>
                      </c:pt>
                      <c:pt idx="533">
                        <c:v>7.3179999999999996</c:v>
                      </c:pt>
                      <c:pt idx="534">
                        <c:v>7.3179999999999996</c:v>
                      </c:pt>
                      <c:pt idx="535">
                        <c:v>7.2930000000000001</c:v>
                      </c:pt>
                      <c:pt idx="536">
                        <c:v>7.3179999999999996</c:v>
                      </c:pt>
                      <c:pt idx="537">
                        <c:v>7.3179999999999996</c:v>
                      </c:pt>
                      <c:pt idx="538">
                        <c:v>7.3179999999999996</c:v>
                      </c:pt>
                      <c:pt idx="539">
                        <c:v>7.3179999999999996</c:v>
                      </c:pt>
                      <c:pt idx="540">
                        <c:v>7.3179999999999996</c:v>
                      </c:pt>
                      <c:pt idx="541">
                        <c:v>7.343</c:v>
                      </c:pt>
                      <c:pt idx="542">
                        <c:v>7.343</c:v>
                      </c:pt>
                      <c:pt idx="543">
                        <c:v>7.3179999999999996</c:v>
                      </c:pt>
                      <c:pt idx="544">
                        <c:v>7.3179999999999996</c:v>
                      </c:pt>
                      <c:pt idx="545">
                        <c:v>7.3179999999999996</c:v>
                      </c:pt>
                      <c:pt idx="546">
                        <c:v>7.343</c:v>
                      </c:pt>
                      <c:pt idx="547">
                        <c:v>7.343</c:v>
                      </c:pt>
                      <c:pt idx="548">
                        <c:v>7.3929999999999998</c:v>
                      </c:pt>
                      <c:pt idx="549">
                        <c:v>7.3929999999999998</c:v>
                      </c:pt>
                      <c:pt idx="550">
                        <c:v>7.3929999999999998</c:v>
                      </c:pt>
                      <c:pt idx="551">
                        <c:v>7.3929999999999998</c:v>
                      </c:pt>
                      <c:pt idx="552">
                        <c:v>7.444</c:v>
                      </c:pt>
                      <c:pt idx="553">
                        <c:v>7.444</c:v>
                      </c:pt>
                      <c:pt idx="554">
                        <c:v>7.4690000000000003</c:v>
                      </c:pt>
                      <c:pt idx="555">
                        <c:v>7.4939999999999998</c:v>
                      </c:pt>
                      <c:pt idx="556">
                        <c:v>7.4690000000000003</c:v>
                      </c:pt>
                      <c:pt idx="557">
                        <c:v>7.4939999999999998</c:v>
                      </c:pt>
                      <c:pt idx="558">
                        <c:v>7.5190000000000001</c:v>
                      </c:pt>
                      <c:pt idx="559">
                        <c:v>7.4939999999999998</c:v>
                      </c:pt>
                      <c:pt idx="560">
                        <c:v>7.5190000000000001</c:v>
                      </c:pt>
                      <c:pt idx="561">
                        <c:v>7.5439999999999996</c:v>
                      </c:pt>
                      <c:pt idx="562">
                        <c:v>7.5439999999999996</c:v>
                      </c:pt>
                      <c:pt idx="563">
                        <c:v>7.569</c:v>
                      </c:pt>
                      <c:pt idx="564">
                        <c:v>7.569</c:v>
                      </c:pt>
                      <c:pt idx="565">
                        <c:v>7.6449999999999996</c:v>
                      </c:pt>
                      <c:pt idx="566">
                        <c:v>7.6449999999999996</c:v>
                      </c:pt>
                      <c:pt idx="567">
                        <c:v>7.5940000000000003</c:v>
                      </c:pt>
                      <c:pt idx="568">
                        <c:v>7.5940000000000003</c:v>
                      </c:pt>
                      <c:pt idx="569">
                        <c:v>7.67</c:v>
                      </c:pt>
                      <c:pt idx="570">
                        <c:v>7.67</c:v>
                      </c:pt>
                      <c:pt idx="571">
                        <c:v>7.6950000000000003</c:v>
                      </c:pt>
                      <c:pt idx="572">
                        <c:v>7.6449999999999996</c:v>
                      </c:pt>
                      <c:pt idx="573">
                        <c:v>7.6189999999999998</c:v>
                      </c:pt>
                      <c:pt idx="574">
                        <c:v>7.5940000000000003</c:v>
                      </c:pt>
                      <c:pt idx="575">
                        <c:v>7.6189999999999998</c:v>
                      </c:pt>
                      <c:pt idx="576">
                        <c:v>7.6189999999999998</c:v>
                      </c:pt>
                      <c:pt idx="577">
                        <c:v>7.5940000000000003</c:v>
                      </c:pt>
                      <c:pt idx="578">
                        <c:v>7.67</c:v>
                      </c:pt>
                      <c:pt idx="579">
                        <c:v>7.72</c:v>
                      </c:pt>
                      <c:pt idx="580">
                        <c:v>7.72</c:v>
                      </c:pt>
                      <c:pt idx="581">
                        <c:v>7.77</c:v>
                      </c:pt>
                      <c:pt idx="582">
                        <c:v>7.77</c:v>
                      </c:pt>
                      <c:pt idx="583">
                        <c:v>7.7949999999999999</c:v>
                      </c:pt>
                      <c:pt idx="584">
                        <c:v>7.7949999999999999</c:v>
                      </c:pt>
                      <c:pt idx="585">
                        <c:v>7.7949999999999999</c:v>
                      </c:pt>
                      <c:pt idx="586">
                        <c:v>7.7949999999999999</c:v>
                      </c:pt>
                      <c:pt idx="587">
                        <c:v>7.82</c:v>
                      </c:pt>
                      <c:pt idx="588">
                        <c:v>7.8449999999999998</c:v>
                      </c:pt>
                      <c:pt idx="589">
                        <c:v>7.8449999999999998</c:v>
                      </c:pt>
                      <c:pt idx="590">
                        <c:v>7.8949999999999996</c:v>
                      </c:pt>
                      <c:pt idx="591">
                        <c:v>7.9450000000000003</c:v>
                      </c:pt>
                      <c:pt idx="592">
                        <c:v>7.9950000000000001</c:v>
                      </c:pt>
                      <c:pt idx="593">
                        <c:v>7.9950000000000001</c:v>
                      </c:pt>
                      <c:pt idx="594">
                        <c:v>7.9950000000000001</c:v>
                      </c:pt>
                      <c:pt idx="595">
                        <c:v>7.9950000000000001</c:v>
                      </c:pt>
                      <c:pt idx="596">
                        <c:v>8.0449999999999999</c:v>
                      </c:pt>
                      <c:pt idx="597">
                        <c:v>8.0449999999999999</c:v>
                      </c:pt>
                      <c:pt idx="598">
                        <c:v>8.07</c:v>
                      </c:pt>
                      <c:pt idx="599">
                        <c:v>8.1199999999999992</c:v>
                      </c:pt>
                      <c:pt idx="600">
                        <c:v>8.1449999999999996</c:v>
                      </c:pt>
                      <c:pt idx="601">
                        <c:v>8.1449999999999996</c:v>
                      </c:pt>
                      <c:pt idx="602">
                        <c:v>8.1449999999999996</c:v>
                      </c:pt>
                      <c:pt idx="603">
                        <c:v>8.17</c:v>
                      </c:pt>
                      <c:pt idx="604">
                        <c:v>8.17</c:v>
                      </c:pt>
                      <c:pt idx="605">
                        <c:v>8.1950000000000003</c:v>
                      </c:pt>
                      <c:pt idx="606">
                        <c:v>8.1950000000000003</c:v>
                      </c:pt>
                      <c:pt idx="607">
                        <c:v>8.2200000000000006</c:v>
                      </c:pt>
                      <c:pt idx="608">
                        <c:v>8.2449999999999992</c:v>
                      </c:pt>
                      <c:pt idx="609">
                        <c:v>8.2449999999999992</c:v>
                      </c:pt>
                      <c:pt idx="610">
                        <c:v>8.2449999999999992</c:v>
                      </c:pt>
                      <c:pt idx="611">
                        <c:v>8.27</c:v>
                      </c:pt>
                      <c:pt idx="612">
                        <c:v>8.27</c:v>
                      </c:pt>
                      <c:pt idx="613">
                        <c:v>8.27</c:v>
                      </c:pt>
                      <c:pt idx="614">
                        <c:v>8.27</c:v>
                      </c:pt>
                      <c:pt idx="615">
                        <c:v>8.2449999999999992</c:v>
                      </c:pt>
                      <c:pt idx="616">
                        <c:v>8.27</c:v>
                      </c:pt>
                      <c:pt idx="617">
                        <c:v>8.2949999999999999</c:v>
                      </c:pt>
                      <c:pt idx="618">
                        <c:v>8.2949999999999999</c:v>
                      </c:pt>
                      <c:pt idx="619">
                        <c:v>8.2949999999999999</c:v>
                      </c:pt>
                      <c:pt idx="620">
                        <c:v>8.2949999999999999</c:v>
                      </c:pt>
                      <c:pt idx="621">
                        <c:v>8.2949999999999999</c:v>
                      </c:pt>
                      <c:pt idx="622">
                        <c:v>8.2949999999999999</c:v>
                      </c:pt>
                      <c:pt idx="623">
                        <c:v>8.2949999999999999</c:v>
                      </c:pt>
                      <c:pt idx="624">
                        <c:v>8.2949999999999999</c:v>
                      </c:pt>
                      <c:pt idx="625">
                        <c:v>8.2949999999999999</c:v>
                      </c:pt>
                      <c:pt idx="626">
                        <c:v>8.27</c:v>
                      </c:pt>
                      <c:pt idx="627">
                        <c:v>8.27</c:v>
                      </c:pt>
                      <c:pt idx="628">
                        <c:v>8.27</c:v>
                      </c:pt>
                      <c:pt idx="629">
                        <c:v>8.27</c:v>
                      </c:pt>
                      <c:pt idx="630">
                        <c:v>8.27</c:v>
                      </c:pt>
                      <c:pt idx="631">
                        <c:v>8.2449999999999992</c:v>
                      </c:pt>
                      <c:pt idx="632">
                        <c:v>8.2449999999999992</c:v>
                      </c:pt>
                      <c:pt idx="633">
                        <c:v>8.2449999999999992</c:v>
                      </c:pt>
                      <c:pt idx="634">
                        <c:v>8.2449999999999992</c:v>
                      </c:pt>
                      <c:pt idx="635">
                        <c:v>8.2449999999999992</c:v>
                      </c:pt>
                      <c:pt idx="636">
                        <c:v>8.2449999999999992</c:v>
                      </c:pt>
                      <c:pt idx="637">
                        <c:v>8.2449999999999992</c:v>
                      </c:pt>
                      <c:pt idx="638">
                        <c:v>8.2449999999999992</c:v>
                      </c:pt>
                      <c:pt idx="639">
                        <c:v>8.2449999999999992</c:v>
                      </c:pt>
                      <c:pt idx="640">
                        <c:v>8.2449999999999992</c:v>
                      </c:pt>
                      <c:pt idx="641">
                        <c:v>8.27</c:v>
                      </c:pt>
                      <c:pt idx="642">
                        <c:v>8.27</c:v>
                      </c:pt>
                      <c:pt idx="643">
                        <c:v>8.27</c:v>
                      </c:pt>
                      <c:pt idx="644">
                        <c:v>8.2949999999999999</c:v>
                      </c:pt>
                      <c:pt idx="645">
                        <c:v>8.27</c:v>
                      </c:pt>
                      <c:pt idx="646">
                        <c:v>8.27</c:v>
                      </c:pt>
                      <c:pt idx="647">
                        <c:v>8.2949999999999999</c:v>
                      </c:pt>
                      <c:pt idx="648">
                        <c:v>8.2949999999999999</c:v>
                      </c:pt>
                      <c:pt idx="649">
                        <c:v>8.2949999999999999</c:v>
                      </c:pt>
                      <c:pt idx="650">
                        <c:v>8.2949999999999999</c:v>
                      </c:pt>
                      <c:pt idx="651">
                        <c:v>8.2949999999999999</c:v>
                      </c:pt>
                      <c:pt idx="652">
                        <c:v>8.2949999999999999</c:v>
                      </c:pt>
                      <c:pt idx="653">
                        <c:v>8.2949999999999999</c:v>
                      </c:pt>
                      <c:pt idx="654">
                        <c:v>8.2949999999999999</c:v>
                      </c:pt>
                      <c:pt idx="655">
                        <c:v>8.2949999999999999</c:v>
                      </c:pt>
                      <c:pt idx="656">
                        <c:v>8.2949999999999999</c:v>
                      </c:pt>
                      <c:pt idx="657">
                        <c:v>8.2949999999999999</c:v>
                      </c:pt>
                      <c:pt idx="658">
                        <c:v>8.2949999999999999</c:v>
                      </c:pt>
                      <c:pt idx="659">
                        <c:v>8.2949999999999999</c:v>
                      </c:pt>
                      <c:pt idx="660">
                        <c:v>8.2949999999999999</c:v>
                      </c:pt>
                      <c:pt idx="661">
                        <c:v>8.2949999999999999</c:v>
                      </c:pt>
                      <c:pt idx="662">
                        <c:v>8.2949999999999999</c:v>
                      </c:pt>
                      <c:pt idx="663">
                        <c:v>8.2949999999999999</c:v>
                      </c:pt>
                      <c:pt idx="664">
                        <c:v>8.2949999999999999</c:v>
                      </c:pt>
                      <c:pt idx="665">
                        <c:v>8.27</c:v>
                      </c:pt>
                      <c:pt idx="666">
                        <c:v>8.2949999999999999</c:v>
                      </c:pt>
                      <c:pt idx="667">
                        <c:v>8.2949999999999999</c:v>
                      </c:pt>
                      <c:pt idx="668">
                        <c:v>8.2949999999999999</c:v>
                      </c:pt>
                      <c:pt idx="669">
                        <c:v>8.2949999999999999</c:v>
                      </c:pt>
                      <c:pt idx="670">
                        <c:v>8.2949999999999999</c:v>
                      </c:pt>
                      <c:pt idx="671">
                        <c:v>8.2949999999999999</c:v>
                      </c:pt>
                      <c:pt idx="672">
                        <c:v>8.2949999999999999</c:v>
                      </c:pt>
                      <c:pt idx="673">
                        <c:v>8.2949999999999999</c:v>
                      </c:pt>
                      <c:pt idx="674">
                        <c:v>8.2949999999999999</c:v>
                      </c:pt>
                      <c:pt idx="675">
                        <c:v>8.2949999999999999</c:v>
                      </c:pt>
                      <c:pt idx="676">
                        <c:v>8.2949999999999999</c:v>
                      </c:pt>
                      <c:pt idx="677">
                        <c:v>8.2949999999999999</c:v>
                      </c:pt>
                      <c:pt idx="678">
                        <c:v>8.2949999999999999</c:v>
                      </c:pt>
                      <c:pt idx="679">
                        <c:v>8.27</c:v>
                      </c:pt>
                      <c:pt idx="680">
                        <c:v>8.2449999999999992</c:v>
                      </c:pt>
                      <c:pt idx="681">
                        <c:v>8.27</c:v>
                      </c:pt>
                      <c:pt idx="682">
                        <c:v>8.27</c:v>
                      </c:pt>
                      <c:pt idx="683">
                        <c:v>8.27</c:v>
                      </c:pt>
                      <c:pt idx="684">
                        <c:v>8.2949999999999999</c:v>
                      </c:pt>
                      <c:pt idx="685">
                        <c:v>8.2949999999999999</c:v>
                      </c:pt>
                      <c:pt idx="686">
                        <c:v>8.2949999999999999</c:v>
                      </c:pt>
                      <c:pt idx="687">
                        <c:v>8.2949999999999999</c:v>
                      </c:pt>
                      <c:pt idx="688">
                        <c:v>8.2949999999999999</c:v>
                      </c:pt>
                      <c:pt idx="689">
                        <c:v>8.2949999999999999</c:v>
                      </c:pt>
                      <c:pt idx="690">
                        <c:v>8.2949999999999999</c:v>
                      </c:pt>
                      <c:pt idx="691">
                        <c:v>8.2949999999999999</c:v>
                      </c:pt>
                      <c:pt idx="692">
                        <c:v>8.2949999999999999</c:v>
                      </c:pt>
                      <c:pt idx="693">
                        <c:v>8.2949999999999999</c:v>
                      </c:pt>
                      <c:pt idx="694">
                        <c:v>8.2949999999999999</c:v>
                      </c:pt>
                      <c:pt idx="695">
                        <c:v>8.2949999999999999</c:v>
                      </c:pt>
                      <c:pt idx="696">
                        <c:v>8.2949999999999999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8.2949999999999999</c:v>
                      </c:pt>
                      <c:pt idx="701">
                        <c:v>8.3190000000000008</c:v>
                      </c:pt>
                      <c:pt idx="702">
                        <c:v>8.3190000000000008</c:v>
                      </c:pt>
                      <c:pt idx="703">
                        <c:v>8.3190000000000008</c:v>
                      </c:pt>
                      <c:pt idx="704">
                        <c:v>8.2949999999999999</c:v>
                      </c:pt>
                      <c:pt idx="705">
                        <c:v>8.3190000000000008</c:v>
                      </c:pt>
                      <c:pt idx="706">
                        <c:v>8.3190000000000008</c:v>
                      </c:pt>
                      <c:pt idx="707">
                        <c:v>8.2949999999999999</c:v>
                      </c:pt>
                      <c:pt idx="708">
                        <c:v>8.3190000000000008</c:v>
                      </c:pt>
                      <c:pt idx="709">
                        <c:v>8.3190000000000008</c:v>
                      </c:pt>
                      <c:pt idx="710">
                        <c:v>8.3190000000000008</c:v>
                      </c:pt>
                      <c:pt idx="711">
                        <c:v>8.3190000000000008</c:v>
                      </c:pt>
                      <c:pt idx="712">
                        <c:v>8.3190000000000008</c:v>
                      </c:pt>
                      <c:pt idx="713">
                        <c:v>8.2949999999999999</c:v>
                      </c:pt>
                      <c:pt idx="714">
                        <c:v>8.3190000000000008</c:v>
                      </c:pt>
                      <c:pt idx="715">
                        <c:v>8.3190000000000008</c:v>
                      </c:pt>
                      <c:pt idx="716">
                        <c:v>8.3190000000000008</c:v>
                      </c:pt>
                      <c:pt idx="717">
                        <c:v>8.3190000000000008</c:v>
                      </c:pt>
                      <c:pt idx="718">
                        <c:v>8.3439999999999994</c:v>
                      </c:pt>
                      <c:pt idx="719">
                        <c:v>8.3439999999999994</c:v>
                      </c:pt>
                      <c:pt idx="720">
                        <c:v>8.3439999999999994</c:v>
                      </c:pt>
                      <c:pt idx="721">
                        <c:v>8.3439999999999994</c:v>
                      </c:pt>
                      <c:pt idx="722">
                        <c:v>8.3439999999999994</c:v>
                      </c:pt>
                      <c:pt idx="723">
                        <c:v>8.3439999999999994</c:v>
                      </c:pt>
                      <c:pt idx="724">
                        <c:v>8.2949999999999999</c:v>
                      </c:pt>
                      <c:pt idx="725">
                        <c:v>8.2949999999999999</c:v>
                      </c:pt>
                      <c:pt idx="726">
                        <c:v>8.2949999999999999</c:v>
                      </c:pt>
                      <c:pt idx="727">
                        <c:v>8.2949999999999999</c:v>
                      </c:pt>
                      <c:pt idx="728">
                        <c:v>8.2949999999999999</c:v>
                      </c:pt>
                      <c:pt idx="729">
                        <c:v>8.2949999999999999</c:v>
                      </c:pt>
                      <c:pt idx="730">
                        <c:v>8.3190000000000008</c:v>
                      </c:pt>
                      <c:pt idx="731">
                        <c:v>8.2949999999999999</c:v>
                      </c:pt>
                      <c:pt idx="732">
                        <c:v>8.2949999999999999</c:v>
                      </c:pt>
                      <c:pt idx="733">
                        <c:v>8.2949999999999999</c:v>
                      </c:pt>
                      <c:pt idx="734">
                        <c:v>8.2949999999999999</c:v>
                      </c:pt>
                      <c:pt idx="735">
                        <c:v>8.2949999999999999</c:v>
                      </c:pt>
                      <c:pt idx="736">
                        <c:v>8.2949999999999999</c:v>
                      </c:pt>
                      <c:pt idx="737">
                        <c:v>8.2949999999999999</c:v>
                      </c:pt>
                      <c:pt idx="738">
                        <c:v>8.27</c:v>
                      </c:pt>
                      <c:pt idx="739">
                        <c:v>8.27</c:v>
                      </c:pt>
                      <c:pt idx="740">
                        <c:v>8.27</c:v>
                      </c:pt>
                      <c:pt idx="741">
                        <c:v>8.2449999999999992</c:v>
                      </c:pt>
                      <c:pt idx="742">
                        <c:v>8.2449999999999992</c:v>
                      </c:pt>
                      <c:pt idx="743">
                        <c:v>8.2449999999999992</c:v>
                      </c:pt>
                      <c:pt idx="744">
                        <c:v>8.27</c:v>
                      </c:pt>
                      <c:pt idx="745">
                        <c:v>8.2449999999999992</c:v>
                      </c:pt>
                      <c:pt idx="746">
                        <c:v>8.2449999999999992</c:v>
                      </c:pt>
                      <c:pt idx="747">
                        <c:v>8.2449999999999992</c:v>
                      </c:pt>
                      <c:pt idx="748">
                        <c:v>8.2449999999999992</c:v>
                      </c:pt>
                      <c:pt idx="749">
                        <c:v>8.2449999999999992</c:v>
                      </c:pt>
                      <c:pt idx="750">
                        <c:v>8.2200000000000006</c:v>
                      </c:pt>
                      <c:pt idx="751">
                        <c:v>8.2200000000000006</c:v>
                      </c:pt>
                      <c:pt idx="752">
                        <c:v>8.2200000000000006</c:v>
                      </c:pt>
                      <c:pt idx="753">
                        <c:v>8.1950000000000003</c:v>
                      </c:pt>
                      <c:pt idx="754">
                        <c:v>8.1950000000000003</c:v>
                      </c:pt>
                      <c:pt idx="755">
                        <c:v>8.1950000000000003</c:v>
                      </c:pt>
                      <c:pt idx="756">
                        <c:v>8.1950000000000003</c:v>
                      </c:pt>
                      <c:pt idx="757">
                        <c:v>8.1950000000000003</c:v>
                      </c:pt>
                      <c:pt idx="758">
                        <c:v>8.1950000000000003</c:v>
                      </c:pt>
                      <c:pt idx="759">
                        <c:v>8.17</c:v>
                      </c:pt>
                      <c:pt idx="760">
                        <c:v>8.17</c:v>
                      </c:pt>
                      <c:pt idx="761">
                        <c:v>8.17</c:v>
                      </c:pt>
                      <c:pt idx="762">
                        <c:v>8.17</c:v>
                      </c:pt>
                      <c:pt idx="763">
                        <c:v>8.17</c:v>
                      </c:pt>
                      <c:pt idx="764">
                        <c:v>8.17</c:v>
                      </c:pt>
                      <c:pt idx="765">
                        <c:v>8.17</c:v>
                      </c:pt>
                      <c:pt idx="766">
                        <c:v>8.17</c:v>
                      </c:pt>
                      <c:pt idx="767">
                        <c:v>8.17</c:v>
                      </c:pt>
                      <c:pt idx="768">
                        <c:v>8.1449999999999996</c:v>
                      </c:pt>
                      <c:pt idx="769">
                        <c:v>8.1449999999999996</c:v>
                      </c:pt>
                      <c:pt idx="770">
                        <c:v>8.1449999999999996</c:v>
                      </c:pt>
                      <c:pt idx="771">
                        <c:v>8.1449999999999996</c:v>
                      </c:pt>
                      <c:pt idx="772">
                        <c:v>8.1449999999999996</c:v>
                      </c:pt>
                      <c:pt idx="773">
                        <c:v>8.1199999999999992</c:v>
                      </c:pt>
                      <c:pt idx="774">
                        <c:v>8.1199999999999992</c:v>
                      </c:pt>
                      <c:pt idx="775">
                        <c:v>8.1199999999999992</c:v>
                      </c:pt>
                      <c:pt idx="776">
                        <c:v>8.0950000000000006</c:v>
                      </c:pt>
                      <c:pt idx="777">
                        <c:v>8.0950000000000006</c:v>
                      </c:pt>
                      <c:pt idx="778">
                        <c:v>8.0950000000000006</c:v>
                      </c:pt>
                      <c:pt idx="779">
                        <c:v>8.0950000000000006</c:v>
                      </c:pt>
                      <c:pt idx="780">
                        <c:v>8.07</c:v>
                      </c:pt>
                      <c:pt idx="781">
                        <c:v>8.07</c:v>
                      </c:pt>
                      <c:pt idx="782">
                        <c:v>8.0950000000000006</c:v>
                      </c:pt>
                      <c:pt idx="783">
                        <c:v>8.07</c:v>
                      </c:pt>
                      <c:pt idx="784">
                        <c:v>8.07</c:v>
                      </c:pt>
                      <c:pt idx="785">
                        <c:v>8.0449999999999999</c:v>
                      </c:pt>
                      <c:pt idx="786">
                        <c:v>8.0449999999999999</c:v>
                      </c:pt>
                      <c:pt idx="787">
                        <c:v>8.07</c:v>
                      </c:pt>
                      <c:pt idx="788">
                        <c:v>8.0449999999999999</c:v>
                      </c:pt>
                      <c:pt idx="789">
                        <c:v>8.07</c:v>
                      </c:pt>
                      <c:pt idx="790">
                        <c:v>8.07</c:v>
                      </c:pt>
                      <c:pt idx="791">
                        <c:v>8.0449999999999999</c:v>
                      </c:pt>
                      <c:pt idx="792">
                        <c:v>8.0449999999999999</c:v>
                      </c:pt>
                      <c:pt idx="793">
                        <c:v>8.0449999999999999</c:v>
                      </c:pt>
                      <c:pt idx="794">
                        <c:v>8.0449999999999999</c:v>
                      </c:pt>
                      <c:pt idx="795">
                        <c:v>8.0449999999999999</c:v>
                      </c:pt>
                      <c:pt idx="796">
                        <c:v>8.0449999999999999</c:v>
                      </c:pt>
                      <c:pt idx="797">
                        <c:v>8.02</c:v>
                      </c:pt>
                      <c:pt idx="798">
                        <c:v>7.9950000000000001</c:v>
                      </c:pt>
                      <c:pt idx="799">
                        <c:v>7.9950000000000001</c:v>
                      </c:pt>
                      <c:pt idx="800">
                        <c:v>7.9950000000000001</c:v>
                      </c:pt>
                      <c:pt idx="801">
                        <c:v>7.97</c:v>
                      </c:pt>
                      <c:pt idx="802">
                        <c:v>7.97</c:v>
                      </c:pt>
                      <c:pt idx="803">
                        <c:v>7.97</c:v>
                      </c:pt>
                      <c:pt idx="804">
                        <c:v>7.97</c:v>
                      </c:pt>
                      <c:pt idx="805">
                        <c:v>7.9950000000000001</c:v>
                      </c:pt>
                      <c:pt idx="806">
                        <c:v>7.97</c:v>
                      </c:pt>
                      <c:pt idx="807">
                        <c:v>7.97</c:v>
                      </c:pt>
                      <c:pt idx="808">
                        <c:v>7.97</c:v>
                      </c:pt>
                      <c:pt idx="809">
                        <c:v>7.97</c:v>
                      </c:pt>
                      <c:pt idx="810">
                        <c:v>7.9450000000000003</c:v>
                      </c:pt>
                      <c:pt idx="811">
                        <c:v>7.9450000000000003</c:v>
                      </c:pt>
                      <c:pt idx="812">
                        <c:v>7.9450000000000003</c:v>
                      </c:pt>
                      <c:pt idx="813">
                        <c:v>7.9450000000000003</c:v>
                      </c:pt>
                      <c:pt idx="814">
                        <c:v>7.9450000000000003</c:v>
                      </c:pt>
                      <c:pt idx="815">
                        <c:v>7.9450000000000003</c:v>
                      </c:pt>
                      <c:pt idx="816">
                        <c:v>7.9450000000000003</c:v>
                      </c:pt>
                      <c:pt idx="817">
                        <c:v>7.9450000000000003</c:v>
                      </c:pt>
                      <c:pt idx="818">
                        <c:v>7.9450000000000003</c:v>
                      </c:pt>
                      <c:pt idx="819">
                        <c:v>7.9450000000000003</c:v>
                      </c:pt>
                      <c:pt idx="820">
                        <c:v>7.9450000000000003</c:v>
                      </c:pt>
                      <c:pt idx="821">
                        <c:v>7.92</c:v>
                      </c:pt>
                      <c:pt idx="822">
                        <c:v>7.92</c:v>
                      </c:pt>
                      <c:pt idx="823">
                        <c:v>7.92</c:v>
                      </c:pt>
                      <c:pt idx="824">
                        <c:v>7.9450000000000003</c:v>
                      </c:pt>
                      <c:pt idx="825">
                        <c:v>7.9450000000000003</c:v>
                      </c:pt>
                      <c:pt idx="826">
                        <c:v>7.9450000000000003</c:v>
                      </c:pt>
                      <c:pt idx="827">
                        <c:v>7.9450000000000003</c:v>
                      </c:pt>
                      <c:pt idx="828">
                        <c:v>7.92</c:v>
                      </c:pt>
                      <c:pt idx="829">
                        <c:v>7.8949999999999996</c:v>
                      </c:pt>
                      <c:pt idx="830">
                        <c:v>7.8949999999999996</c:v>
                      </c:pt>
                      <c:pt idx="831">
                        <c:v>7.92</c:v>
                      </c:pt>
                      <c:pt idx="832">
                        <c:v>7.8949999999999996</c:v>
                      </c:pt>
                      <c:pt idx="833">
                        <c:v>7.8949999999999996</c:v>
                      </c:pt>
                      <c:pt idx="834">
                        <c:v>7.8949999999999996</c:v>
                      </c:pt>
                      <c:pt idx="835">
                        <c:v>7.8949999999999996</c:v>
                      </c:pt>
                      <c:pt idx="836">
                        <c:v>7.87</c:v>
                      </c:pt>
                      <c:pt idx="837">
                        <c:v>7.8949999999999996</c:v>
                      </c:pt>
                      <c:pt idx="838">
                        <c:v>7.92</c:v>
                      </c:pt>
                      <c:pt idx="839">
                        <c:v>7.92</c:v>
                      </c:pt>
                      <c:pt idx="840">
                        <c:v>7.8949999999999996</c:v>
                      </c:pt>
                      <c:pt idx="841">
                        <c:v>7.8949999999999996</c:v>
                      </c:pt>
                      <c:pt idx="842">
                        <c:v>7.92</c:v>
                      </c:pt>
                      <c:pt idx="843">
                        <c:v>7.92</c:v>
                      </c:pt>
                      <c:pt idx="844">
                        <c:v>7.92</c:v>
                      </c:pt>
                      <c:pt idx="845">
                        <c:v>7.92</c:v>
                      </c:pt>
                      <c:pt idx="846">
                        <c:v>7.92</c:v>
                      </c:pt>
                      <c:pt idx="847">
                        <c:v>7.92</c:v>
                      </c:pt>
                      <c:pt idx="848">
                        <c:v>7.92</c:v>
                      </c:pt>
                      <c:pt idx="849">
                        <c:v>7.92</c:v>
                      </c:pt>
                      <c:pt idx="850">
                        <c:v>7.9450000000000003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7.97</c:v>
                      </c:pt>
                      <c:pt idx="858">
                        <c:v>7.97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7.9450000000000003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7.97</c:v>
                      </c:pt>
                      <c:pt idx="866">
                        <c:v>7.97</c:v>
                      </c:pt>
                      <c:pt idx="867">
                        <c:v>7.9950000000000001</c:v>
                      </c:pt>
                      <c:pt idx="868">
                        <c:v>7.97</c:v>
                      </c:pt>
                      <c:pt idx="869">
                        <c:v>7.9950000000000001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7.9950000000000001</c:v>
                      </c:pt>
                      <c:pt idx="879">
                        <c:v>7.9950000000000001</c:v>
                      </c:pt>
                      <c:pt idx="880">
                        <c:v>7.9950000000000001</c:v>
                      </c:pt>
                      <c:pt idx="881">
                        <c:v>7.9950000000000001</c:v>
                      </c:pt>
                      <c:pt idx="882">
                        <c:v>7.9950000000000001</c:v>
                      </c:pt>
                      <c:pt idx="883">
                        <c:v>8.02</c:v>
                      </c:pt>
                      <c:pt idx="884">
                        <c:v>8.0449999999999999</c:v>
                      </c:pt>
                      <c:pt idx="885">
                        <c:v>8.0449999999999999</c:v>
                      </c:pt>
                      <c:pt idx="886">
                        <c:v>8.0449999999999999</c:v>
                      </c:pt>
                      <c:pt idx="887">
                        <c:v>8.0449999999999999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8.02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8.0449999999999999</c:v>
                      </c:pt>
                      <c:pt idx="897">
                        <c:v>8.0449999999999999</c:v>
                      </c:pt>
                      <c:pt idx="898">
                        <c:v>8.0449999999999999</c:v>
                      </c:pt>
                      <c:pt idx="899">
                        <c:v>8.0449999999999999</c:v>
                      </c:pt>
                      <c:pt idx="900">
                        <c:v>8.0449999999999999</c:v>
                      </c:pt>
                      <c:pt idx="901">
                        <c:v>8.0449999999999999</c:v>
                      </c:pt>
                      <c:pt idx="902">
                        <c:v>8.0449999999999999</c:v>
                      </c:pt>
                      <c:pt idx="903">
                        <c:v>8.0449999999999999</c:v>
                      </c:pt>
                      <c:pt idx="904">
                        <c:v>8.02</c:v>
                      </c:pt>
                      <c:pt idx="905">
                        <c:v>8.02</c:v>
                      </c:pt>
                      <c:pt idx="906">
                        <c:v>8.0449999999999999</c:v>
                      </c:pt>
                      <c:pt idx="907">
                        <c:v>8.0449999999999999</c:v>
                      </c:pt>
                      <c:pt idx="908">
                        <c:v>8.02</c:v>
                      </c:pt>
                      <c:pt idx="909">
                        <c:v>8.0449999999999999</c:v>
                      </c:pt>
                      <c:pt idx="910">
                        <c:v>8.02</c:v>
                      </c:pt>
                      <c:pt idx="911">
                        <c:v>8.02</c:v>
                      </c:pt>
                      <c:pt idx="912">
                        <c:v>7.9950000000000001</c:v>
                      </c:pt>
                      <c:pt idx="913">
                        <c:v>8.02</c:v>
                      </c:pt>
                      <c:pt idx="914">
                        <c:v>8.02</c:v>
                      </c:pt>
                      <c:pt idx="915">
                        <c:v>8.02</c:v>
                      </c:pt>
                      <c:pt idx="916">
                        <c:v>8.0449999999999999</c:v>
                      </c:pt>
                      <c:pt idx="917">
                        <c:v>8.0449999999999999</c:v>
                      </c:pt>
                      <c:pt idx="918">
                        <c:v>8.0449999999999999</c:v>
                      </c:pt>
                      <c:pt idx="919">
                        <c:v>8.0449999999999999</c:v>
                      </c:pt>
                      <c:pt idx="920">
                        <c:v>8.0449999999999999</c:v>
                      </c:pt>
                      <c:pt idx="921">
                        <c:v>8.0449999999999999</c:v>
                      </c:pt>
                      <c:pt idx="922">
                        <c:v>8.0449999999999999</c:v>
                      </c:pt>
                      <c:pt idx="923">
                        <c:v>8.0449999999999999</c:v>
                      </c:pt>
                      <c:pt idx="924">
                        <c:v>8.0449999999999999</c:v>
                      </c:pt>
                      <c:pt idx="925">
                        <c:v>8.0449999999999999</c:v>
                      </c:pt>
                      <c:pt idx="926">
                        <c:v>8.0449999999999999</c:v>
                      </c:pt>
                      <c:pt idx="927">
                        <c:v>8.0449999999999999</c:v>
                      </c:pt>
                      <c:pt idx="928">
                        <c:v>8.0449999999999999</c:v>
                      </c:pt>
                      <c:pt idx="929">
                        <c:v>8.0449999999999999</c:v>
                      </c:pt>
                      <c:pt idx="930">
                        <c:v>8.0449999999999999</c:v>
                      </c:pt>
                      <c:pt idx="931">
                        <c:v>8.0449999999999999</c:v>
                      </c:pt>
                      <c:pt idx="932">
                        <c:v>8.0449999999999999</c:v>
                      </c:pt>
                      <c:pt idx="933">
                        <c:v>8.0449999999999999</c:v>
                      </c:pt>
                      <c:pt idx="934">
                        <c:v>8.0449999999999999</c:v>
                      </c:pt>
                      <c:pt idx="935">
                        <c:v>8.0449999999999999</c:v>
                      </c:pt>
                      <c:pt idx="936">
                        <c:v>8.0449999999999999</c:v>
                      </c:pt>
                      <c:pt idx="937">
                        <c:v>8.0449999999999999</c:v>
                      </c:pt>
                      <c:pt idx="938">
                        <c:v>8.0449999999999999</c:v>
                      </c:pt>
                      <c:pt idx="939">
                        <c:v>8.0449999999999999</c:v>
                      </c:pt>
                      <c:pt idx="940">
                        <c:v>8.0449999999999999</c:v>
                      </c:pt>
                      <c:pt idx="941">
                        <c:v>8.0449999999999999</c:v>
                      </c:pt>
                      <c:pt idx="942">
                        <c:v>8.0449999999999999</c:v>
                      </c:pt>
                      <c:pt idx="943">
                        <c:v>8.0449999999999999</c:v>
                      </c:pt>
                      <c:pt idx="944">
                        <c:v>8.0449999999999999</c:v>
                      </c:pt>
                      <c:pt idx="945">
                        <c:v>8.0449999999999999</c:v>
                      </c:pt>
                      <c:pt idx="946">
                        <c:v>8.0449999999999999</c:v>
                      </c:pt>
                      <c:pt idx="947">
                        <c:v>8.0449999999999999</c:v>
                      </c:pt>
                      <c:pt idx="948">
                        <c:v>8.0449999999999999</c:v>
                      </c:pt>
                      <c:pt idx="949">
                        <c:v>8.0449999999999999</c:v>
                      </c:pt>
                      <c:pt idx="950">
                        <c:v>8.0449999999999999</c:v>
                      </c:pt>
                      <c:pt idx="951">
                        <c:v>8.0449999999999999</c:v>
                      </c:pt>
                      <c:pt idx="952">
                        <c:v>8.0449999999999999</c:v>
                      </c:pt>
                      <c:pt idx="953">
                        <c:v>8.0449999999999999</c:v>
                      </c:pt>
                      <c:pt idx="954">
                        <c:v>8.0449999999999999</c:v>
                      </c:pt>
                      <c:pt idx="955">
                        <c:v>8.0449999999999999</c:v>
                      </c:pt>
                      <c:pt idx="956">
                        <c:v>8.0449999999999999</c:v>
                      </c:pt>
                      <c:pt idx="957">
                        <c:v>8.0449999999999999</c:v>
                      </c:pt>
                      <c:pt idx="958">
                        <c:v>8.0449999999999999</c:v>
                      </c:pt>
                      <c:pt idx="959">
                        <c:v>8.0449999999999999</c:v>
                      </c:pt>
                      <c:pt idx="960">
                        <c:v>8.0449999999999999</c:v>
                      </c:pt>
                      <c:pt idx="961">
                        <c:v>8.0449999999999999</c:v>
                      </c:pt>
                      <c:pt idx="962">
                        <c:v>8.0449999999999999</c:v>
                      </c:pt>
                      <c:pt idx="963">
                        <c:v>8.0449999999999999</c:v>
                      </c:pt>
                      <c:pt idx="964">
                        <c:v>8.02</c:v>
                      </c:pt>
                      <c:pt idx="965">
                        <c:v>8.02</c:v>
                      </c:pt>
                      <c:pt idx="966">
                        <c:v>8.02</c:v>
                      </c:pt>
                      <c:pt idx="967">
                        <c:v>8.02</c:v>
                      </c:pt>
                      <c:pt idx="968">
                        <c:v>8.02</c:v>
                      </c:pt>
                      <c:pt idx="969">
                        <c:v>8.02</c:v>
                      </c:pt>
                      <c:pt idx="970">
                        <c:v>8.02</c:v>
                      </c:pt>
                      <c:pt idx="971">
                        <c:v>7.9950000000000001</c:v>
                      </c:pt>
                      <c:pt idx="972">
                        <c:v>7.9950000000000001</c:v>
                      </c:pt>
                      <c:pt idx="973">
                        <c:v>7.9950000000000001</c:v>
                      </c:pt>
                      <c:pt idx="974">
                        <c:v>7.9950000000000001</c:v>
                      </c:pt>
                      <c:pt idx="975">
                        <c:v>7.9950000000000001</c:v>
                      </c:pt>
                      <c:pt idx="976">
                        <c:v>7.9950000000000001</c:v>
                      </c:pt>
                      <c:pt idx="977">
                        <c:v>7.9950000000000001</c:v>
                      </c:pt>
                      <c:pt idx="978">
                        <c:v>7.9950000000000001</c:v>
                      </c:pt>
                      <c:pt idx="979">
                        <c:v>7.9950000000000001</c:v>
                      </c:pt>
                      <c:pt idx="980">
                        <c:v>7.9950000000000001</c:v>
                      </c:pt>
                      <c:pt idx="981">
                        <c:v>7.9950000000000001</c:v>
                      </c:pt>
                      <c:pt idx="982">
                        <c:v>7.9950000000000001</c:v>
                      </c:pt>
                      <c:pt idx="983">
                        <c:v>7.9950000000000001</c:v>
                      </c:pt>
                      <c:pt idx="984">
                        <c:v>7.9950000000000001</c:v>
                      </c:pt>
                      <c:pt idx="985">
                        <c:v>7.9950000000000001</c:v>
                      </c:pt>
                      <c:pt idx="986">
                        <c:v>7.9950000000000001</c:v>
                      </c:pt>
                      <c:pt idx="987">
                        <c:v>7.9950000000000001</c:v>
                      </c:pt>
                      <c:pt idx="988">
                        <c:v>7.9950000000000001</c:v>
                      </c:pt>
                      <c:pt idx="989">
                        <c:v>7.9950000000000001</c:v>
                      </c:pt>
                      <c:pt idx="990">
                        <c:v>7.9950000000000001</c:v>
                      </c:pt>
                      <c:pt idx="991">
                        <c:v>7.9950000000000001</c:v>
                      </c:pt>
                      <c:pt idx="992">
                        <c:v>7.9950000000000001</c:v>
                      </c:pt>
                      <c:pt idx="993">
                        <c:v>7.9950000000000001</c:v>
                      </c:pt>
                      <c:pt idx="994">
                        <c:v>7.9950000000000001</c:v>
                      </c:pt>
                      <c:pt idx="995">
                        <c:v>7.9950000000000001</c:v>
                      </c:pt>
                      <c:pt idx="996">
                        <c:v>7.9950000000000001</c:v>
                      </c:pt>
                      <c:pt idx="997">
                        <c:v>7.9950000000000001</c:v>
                      </c:pt>
                      <c:pt idx="998">
                        <c:v>7.9950000000000001</c:v>
                      </c:pt>
                      <c:pt idx="999">
                        <c:v>7.9950000000000001</c:v>
                      </c:pt>
                      <c:pt idx="1000">
                        <c:v>7.9950000000000001</c:v>
                      </c:pt>
                      <c:pt idx="1001">
                        <c:v>7.9950000000000001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7.97</c:v>
                      </c:pt>
                      <c:pt idx="1010">
                        <c:v>7.97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7.97</c:v>
                      </c:pt>
                      <c:pt idx="1014">
                        <c:v>7.97</c:v>
                      </c:pt>
                      <c:pt idx="1015">
                        <c:v>7.97</c:v>
                      </c:pt>
                      <c:pt idx="1016">
                        <c:v>7.97</c:v>
                      </c:pt>
                      <c:pt idx="1017">
                        <c:v>7.97</c:v>
                      </c:pt>
                      <c:pt idx="1018">
                        <c:v>7.97</c:v>
                      </c:pt>
                      <c:pt idx="1019">
                        <c:v>7.97</c:v>
                      </c:pt>
                      <c:pt idx="1020">
                        <c:v>7.97</c:v>
                      </c:pt>
                      <c:pt idx="1021">
                        <c:v>7.97</c:v>
                      </c:pt>
                      <c:pt idx="1022">
                        <c:v>7.97</c:v>
                      </c:pt>
                      <c:pt idx="1023">
                        <c:v>7.97</c:v>
                      </c:pt>
                      <c:pt idx="1024">
                        <c:v>7.97</c:v>
                      </c:pt>
                      <c:pt idx="1025">
                        <c:v>7.97</c:v>
                      </c:pt>
                      <c:pt idx="1026">
                        <c:v>7.97</c:v>
                      </c:pt>
                      <c:pt idx="1027">
                        <c:v>7.97</c:v>
                      </c:pt>
                      <c:pt idx="1028">
                        <c:v>7.97</c:v>
                      </c:pt>
                      <c:pt idx="1029">
                        <c:v>7.97</c:v>
                      </c:pt>
                      <c:pt idx="1030">
                        <c:v>7.97</c:v>
                      </c:pt>
                      <c:pt idx="1031">
                        <c:v>7.97</c:v>
                      </c:pt>
                      <c:pt idx="1032">
                        <c:v>7.97</c:v>
                      </c:pt>
                      <c:pt idx="1033">
                        <c:v>7.97</c:v>
                      </c:pt>
                      <c:pt idx="1034">
                        <c:v>7.97</c:v>
                      </c:pt>
                      <c:pt idx="1035">
                        <c:v>7.97</c:v>
                      </c:pt>
                      <c:pt idx="1036">
                        <c:v>7.97</c:v>
                      </c:pt>
                      <c:pt idx="1037">
                        <c:v>7.97</c:v>
                      </c:pt>
                      <c:pt idx="1038">
                        <c:v>7.97</c:v>
                      </c:pt>
                      <c:pt idx="1039">
                        <c:v>7.97</c:v>
                      </c:pt>
                      <c:pt idx="1040">
                        <c:v>7.97</c:v>
                      </c:pt>
                      <c:pt idx="1041">
                        <c:v>7.97</c:v>
                      </c:pt>
                      <c:pt idx="1042">
                        <c:v>7.97</c:v>
                      </c:pt>
                      <c:pt idx="1043">
                        <c:v>7.9450000000000003</c:v>
                      </c:pt>
                      <c:pt idx="1044">
                        <c:v>7.9450000000000003</c:v>
                      </c:pt>
                      <c:pt idx="1045">
                        <c:v>7.9450000000000003</c:v>
                      </c:pt>
                      <c:pt idx="1046">
                        <c:v>7.9450000000000003</c:v>
                      </c:pt>
                      <c:pt idx="1047">
                        <c:v>7.9450000000000003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7.9450000000000003</c:v>
                      </c:pt>
                      <c:pt idx="1051">
                        <c:v>7.9450000000000003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7.9450000000000003</c:v>
                      </c:pt>
                      <c:pt idx="1057">
                        <c:v>7.9450000000000003</c:v>
                      </c:pt>
                      <c:pt idx="1058">
                        <c:v>7.9450000000000003</c:v>
                      </c:pt>
                      <c:pt idx="1059">
                        <c:v>7.9450000000000003</c:v>
                      </c:pt>
                      <c:pt idx="1060">
                        <c:v>7.9450000000000003</c:v>
                      </c:pt>
                      <c:pt idx="1061">
                        <c:v>7.9450000000000003</c:v>
                      </c:pt>
                      <c:pt idx="1062">
                        <c:v>7.9450000000000003</c:v>
                      </c:pt>
                      <c:pt idx="1063">
                        <c:v>7.9450000000000003</c:v>
                      </c:pt>
                      <c:pt idx="1064">
                        <c:v>7.9450000000000003</c:v>
                      </c:pt>
                      <c:pt idx="1065">
                        <c:v>7.9450000000000003</c:v>
                      </c:pt>
                      <c:pt idx="1066">
                        <c:v>7.9450000000000003</c:v>
                      </c:pt>
                      <c:pt idx="1067">
                        <c:v>7.9450000000000003</c:v>
                      </c:pt>
                      <c:pt idx="1068">
                        <c:v>7.9450000000000003</c:v>
                      </c:pt>
                      <c:pt idx="1069">
                        <c:v>7.92</c:v>
                      </c:pt>
                      <c:pt idx="1070">
                        <c:v>7.92</c:v>
                      </c:pt>
                      <c:pt idx="1071">
                        <c:v>7.9450000000000003</c:v>
                      </c:pt>
                      <c:pt idx="1072">
                        <c:v>7.92</c:v>
                      </c:pt>
                      <c:pt idx="1073">
                        <c:v>7.92</c:v>
                      </c:pt>
                      <c:pt idx="1074">
                        <c:v>7.92</c:v>
                      </c:pt>
                      <c:pt idx="1075">
                        <c:v>7.92</c:v>
                      </c:pt>
                      <c:pt idx="1076">
                        <c:v>7.8949999999999996</c:v>
                      </c:pt>
                      <c:pt idx="1077">
                        <c:v>7.8949999999999996</c:v>
                      </c:pt>
                      <c:pt idx="1078">
                        <c:v>7.92</c:v>
                      </c:pt>
                      <c:pt idx="1079">
                        <c:v>7.8949999999999996</c:v>
                      </c:pt>
                      <c:pt idx="1080">
                        <c:v>7.8949999999999996</c:v>
                      </c:pt>
                      <c:pt idx="1081">
                        <c:v>7.8949999999999996</c:v>
                      </c:pt>
                      <c:pt idx="1082">
                        <c:v>7.8949999999999996</c:v>
                      </c:pt>
                      <c:pt idx="1083">
                        <c:v>7.8949999999999996</c:v>
                      </c:pt>
                      <c:pt idx="1084">
                        <c:v>7.8949999999999996</c:v>
                      </c:pt>
                      <c:pt idx="1085">
                        <c:v>7.8949999999999996</c:v>
                      </c:pt>
                      <c:pt idx="1086">
                        <c:v>7.8949999999999996</c:v>
                      </c:pt>
                      <c:pt idx="1087">
                        <c:v>7.8949999999999996</c:v>
                      </c:pt>
                      <c:pt idx="1088">
                        <c:v>7.8949999999999996</c:v>
                      </c:pt>
                      <c:pt idx="1089">
                        <c:v>7.8949999999999996</c:v>
                      </c:pt>
                      <c:pt idx="1090">
                        <c:v>7.8949999999999996</c:v>
                      </c:pt>
                      <c:pt idx="1091">
                        <c:v>7.8949999999999996</c:v>
                      </c:pt>
                      <c:pt idx="1092">
                        <c:v>7.8949999999999996</c:v>
                      </c:pt>
                      <c:pt idx="1093">
                        <c:v>7.8949999999999996</c:v>
                      </c:pt>
                      <c:pt idx="1094">
                        <c:v>7.8949999999999996</c:v>
                      </c:pt>
                      <c:pt idx="1095">
                        <c:v>7.8949999999999996</c:v>
                      </c:pt>
                      <c:pt idx="1096">
                        <c:v>7.8949999999999996</c:v>
                      </c:pt>
                      <c:pt idx="1097">
                        <c:v>7.8949999999999996</c:v>
                      </c:pt>
                      <c:pt idx="1098">
                        <c:v>7.8949999999999996</c:v>
                      </c:pt>
                      <c:pt idx="1099">
                        <c:v>7.8949999999999996</c:v>
                      </c:pt>
                      <c:pt idx="1100">
                        <c:v>7.8949999999999996</c:v>
                      </c:pt>
                      <c:pt idx="1101">
                        <c:v>7.8949999999999996</c:v>
                      </c:pt>
                      <c:pt idx="1102">
                        <c:v>7.8949999999999996</c:v>
                      </c:pt>
                      <c:pt idx="1103">
                        <c:v>7.8949999999999996</c:v>
                      </c:pt>
                      <c:pt idx="1104">
                        <c:v>7.8949999999999996</c:v>
                      </c:pt>
                      <c:pt idx="1105">
                        <c:v>7.8949999999999996</c:v>
                      </c:pt>
                      <c:pt idx="1106">
                        <c:v>7.8949999999999996</c:v>
                      </c:pt>
                      <c:pt idx="1107">
                        <c:v>7.8949999999999996</c:v>
                      </c:pt>
                      <c:pt idx="1108">
                        <c:v>7.8949999999999996</c:v>
                      </c:pt>
                      <c:pt idx="1109">
                        <c:v>7.9450000000000003</c:v>
                      </c:pt>
                      <c:pt idx="1110">
                        <c:v>7.92</c:v>
                      </c:pt>
                      <c:pt idx="1111">
                        <c:v>7.9450000000000003</c:v>
                      </c:pt>
                      <c:pt idx="1112">
                        <c:v>7.9450000000000003</c:v>
                      </c:pt>
                      <c:pt idx="1113">
                        <c:v>7.9450000000000003</c:v>
                      </c:pt>
                      <c:pt idx="1114">
                        <c:v>7.92</c:v>
                      </c:pt>
                      <c:pt idx="1115">
                        <c:v>7.92</c:v>
                      </c:pt>
                      <c:pt idx="1116">
                        <c:v>7.8949999999999996</c:v>
                      </c:pt>
                      <c:pt idx="1117">
                        <c:v>7.8949999999999996</c:v>
                      </c:pt>
                      <c:pt idx="1118">
                        <c:v>7.92</c:v>
                      </c:pt>
                      <c:pt idx="1119">
                        <c:v>7.8949999999999996</c:v>
                      </c:pt>
                      <c:pt idx="1120">
                        <c:v>7.92</c:v>
                      </c:pt>
                      <c:pt idx="1121">
                        <c:v>7.92</c:v>
                      </c:pt>
                      <c:pt idx="1122">
                        <c:v>7.92</c:v>
                      </c:pt>
                      <c:pt idx="1123">
                        <c:v>7.92</c:v>
                      </c:pt>
                      <c:pt idx="1124">
                        <c:v>7.92</c:v>
                      </c:pt>
                      <c:pt idx="1125">
                        <c:v>7.92</c:v>
                      </c:pt>
                      <c:pt idx="1126">
                        <c:v>7.8949999999999996</c:v>
                      </c:pt>
                      <c:pt idx="1127">
                        <c:v>7.92</c:v>
                      </c:pt>
                      <c:pt idx="1128">
                        <c:v>7.92</c:v>
                      </c:pt>
                      <c:pt idx="1129">
                        <c:v>7.92</c:v>
                      </c:pt>
                      <c:pt idx="1130">
                        <c:v>7.92</c:v>
                      </c:pt>
                      <c:pt idx="1131">
                        <c:v>7.97</c:v>
                      </c:pt>
                      <c:pt idx="1132">
                        <c:v>7.97</c:v>
                      </c:pt>
                      <c:pt idx="1133">
                        <c:v>7.9450000000000003</c:v>
                      </c:pt>
                      <c:pt idx="1134">
                        <c:v>7.9450000000000003</c:v>
                      </c:pt>
                      <c:pt idx="1135">
                        <c:v>7.97</c:v>
                      </c:pt>
                      <c:pt idx="1136">
                        <c:v>7.97</c:v>
                      </c:pt>
                      <c:pt idx="1137">
                        <c:v>7.97</c:v>
                      </c:pt>
                      <c:pt idx="1138">
                        <c:v>7.9950000000000001</c:v>
                      </c:pt>
                      <c:pt idx="1139">
                        <c:v>7.97</c:v>
                      </c:pt>
                      <c:pt idx="1140">
                        <c:v>7.9950000000000001</c:v>
                      </c:pt>
                      <c:pt idx="1141">
                        <c:v>8.0449999999999999</c:v>
                      </c:pt>
                      <c:pt idx="1142">
                        <c:v>8.0449999999999999</c:v>
                      </c:pt>
                      <c:pt idx="1143">
                        <c:v>8.0449999999999999</c:v>
                      </c:pt>
                      <c:pt idx="1144">
                        <c:v>8.0449999999999999</c:v>
                      </c:pt>
                      <c:pt idx="1145">
                        <c:v>8.0449999999999999</c:v>
                      </c:pt>
                      <c:pt idx="1146">
                        <c:v>8.02</c:v>
                      </c:pt>
                      <c:pt idx="1147">
                        <c:v>8.0449999999999999</c:v>
                      </c:pt>
                      <c:pt idx="1148">
                        <c:v>8.0449999999999999</c:v>
                      </c:pt>
                      <c:pt idx="1149">
                        <c:v>8.0449999999999999</c:v>
                      </c:pt>
                      <c:pt idx="1150">
                        <c:v>8.07</c:v>
                      </c:pt>
                      <c:pt idx="1151">
                        <c:v>8.07</c:v>
                      </c:pt>
                      <c:pt idx="1152">
                        <c:v>8.0449999999999999</c:v>
                      </c:pt>
                      <c:pt idx="1153">
                        <c:v>8.0950000000000006</c:v>
                      </c:pt>
                      <c:pt idx="1154">
                        <c:v>8.0950000000000006</c:v>
                      </c:pt>
                      <c:pt idx="1155">
                        <c:v>8.1199999999999992</c:v>
                      </c:pt>
                      <c:pt idx="1156">
                        <c:v>8.0950000000000006</c:v>
                      </c:pt>
                      <c:pt idx="1157">
                        <c:v>8.1449999999999996</c:v>
                      </c:pt>
                      <c:pt idx="1158">
                        <c:v>8.1449999999999996</c:v>
                      </c:pt>
                      <c:pt idx="1159">
                        <c:v>8.2200000000000006</c:v>
                      </c:pt>
                      <c:pt idx="1160">
                        <c:v>8.2200000000000006</c:v>
                      </c:pt>
                      <c:pt idx="1161">
                        <c:v>8.2449999999999992</c:v>
                      </c:pt>
                      <c:pt idx="1162">
                        <c:v>8.3439999999999994</c:v>
                      </c:pt>
                      <c:pt idx="1163">
                        <c:v>8.3439999999999994</c:v>
                      </c:pt>
                      <c:pt idx="1164">
                        <c:v>8.3689999999999998</c:v>
                      </c:pt>
                      <c:pt idx="1165">
                        <c:v>8.3940000000000001</c:v>
                      </c:pt>
                      <c:pt idx="1166">
                        <c:v>8.3940000000000001</c:v>
                      </c:pt>
                      <c:pt idx="1167">
                        <c:v>8.3439999999999994</c:v>
                      </c:pt>
                      <c:pt idx="1168">
                        <c:v>8.3689999999999998</c:v>
                      </c:pt>
                      <c:pt idx="1169">
                        <c:v>8.4440000000000008</c:v>
                      </c:pt>
                      <c:pt idx="1170">
                        <c:v>8.4440000000000008</c:v>
                      </c:pt>
                      <c:pt idx="1171">
                        <c:v>8.4689999999999994</c:v>
                      </c:pt>
                      <c:pt idx="1172">
                        <c:v>8.4689999999999994</c:v>
                      </c:pt>
                      <c:pt idx="1173">
                        <c:v>8.4939999999999998</c:v>
                      </c:pt>
                      <c:pt idx="1174">
                        <c:v>8.4939999999999998</c:v>
                      </c:pt>
                      <c:pt idx="1175">
                        <c:v>8.593</c:v>
                      </c:pt>
                      <c:pt idx="1176">
                        <c:v>8.6180000000000003</c:v>
                      </c:pt>
                      <c:pt idx="1177">
                        <c:v>8.593</c:v>
                      </c:pt>
                      <c:pt idx="1178">
                        <c:v>8.6679999999999993</c:v>
                      </c:pt>
                      <c:pt idx="1179">
                        <c:v>8.6679999999999993</c:v>
                      </c:pt>
                      <c:pt idx="1180">
                        <c:v>8.6929999999999996</c:v>
                      </c:pt>
                      <c:pt idx="1181">
                        <c:v>8.7420000000000009</c:v>
                      </c:pt>
                      <c:pt idx="1182">
                        <c:v>8.5679999999999996</c:v>
                      </c:pt>
                      <c:pt idx="1183">
                        <c:v>8.6430000000000007</c:v>
                      </c:pt>
                      <c:pt idx="1184">
                        <c:v>8.593</c:v>
                      </c:pt>
                      <c:pt idx="1185">
                        <c:v>8.6929999999999996</c:v>
                      </c:pt>
                      <c:pt idx="1186">
                        <c:v>8.4689999999999994</c:v>
                      </c:pt>
                      <c:pt idx="1187">
                        <c:v>8.4190000000000005</c:v>
                      </c:pt>
                      <c:pt idx="1188">
                        <c:v>8.3940000000000001</c:v>
                      </c:pt>
                      <c:pt idx="1189">
                        <c:v>8.593</c:v>
                      </c:pt>
                      <c:pt idx="1190">
                        <c:v>8.7170000000000005</c:v>
                      </c:pt>
                      <c:pt idx="1191">
                        <c:v>8.7170000000000005</c:v>
                      </c:pt>
                      <c:pt idx="1192">
                        <c:v>8.6430000000000007</c:v>
                      </c:pt>
                      <c:pt idx="1193">
                        <c:v>8.7669999999999995</c:v>
                      </c:pt>
                      <c:pt idx="1194">
                        <c:v>8.6430000000000007</c:v>
                      </c:pt>
                      <c:pt idx="1195">
                        <c:v>8.593</c:v>
                      </c:pt>
                      <c:pt idx="1196">
                        <c:v>8.593</c:v>
                      </c:pt>
                      <c:pt idx="1197">
                        <c:v>8.6180000000000003</c:v>
                      </c:pt>
                      <c:pt idx="1198">
                        <c:v>8.5190000000000001</c:v>
                      </c:pt>
                      <c:pt idx="1199">
                        <c:v>8.5429999999999993</c:v>
                      </c:pt>
                      <c:pt idx="1200">
                        <c:v>8.5190000000000001</c:v>
                      </c:pt>
                      <c:pt idx="1201">
                        <c:v>8.5429999999999993</c:v>
                      </c:pt>
                      <c:pt idx="1202">
                        <c:v>8.4689999999999994</c:v>
                      </c:pt>
                      <c:pt idx="1203">
                        <c:v>8.4689999999999994</c:v>
                      </c:pt>
                      <c:pt idx="1204">
                        <c:v>8.4440000000000008</c:v>
                      </c:pt>
                      <c:pt idx="1205">
                        <c:v>8.3940000000000001</c:v>
                      </c:pt>
                      <c:pt idx="1206">
                        <c:v>8.3940000000000001</c:v>
                      </c:pt>
                      <c:pt idx="1207">
                        <c:v>8.3940000000000001</c:v>
                      </c:pt>
                      <c:pt idx="1208">
                        <c:v>8.3689999999999998</c:v>
                      </c:pt>
                      <c:pt idx="1209">
                        <c:v>8.3689999999999998</c:v>
                      </c:pt>
                      <c:pt idx="1210">
                        <c:v>8.3439999999999994</c:v>
                      </c:pt>
                      <c:pt idx="1211">
                        <c:v>8.3689999999999998</c:v>
                      </c:pt>
                      <c:pt idx="1212">
                        <c:v>8.3689999999999998</c:v>
                      </c:pt>
                      <c:pt idx="1213">
                        <c:v>8.3940000000000001</c:v>
                      </c:pt>
                      <c:pt idx="1214">
                        <c:v>8.3689999999999998</c:v>
                      </c:pt>
                      <c:pt idx="1215">
                        <c:v>8.3940000000000001</c:v>
                      </c:pt>
                      <c:pt idx="1216">
                        <c:v>8.3940000000000001</c:v>
                      </c:pt>
                      <c:pt idx="1217">
                        <c:v>8.3940000000000001</c:v>
                      </c:pt>
                      <c:pt idx="1218">
                        <c:v>8.3940000000000001</c:v>
                      </c:pt>
                      <c:pt idx="1219">
                        <c:v>8.3940000000000001</c:v>
                      </c:pt>
                      <c:pt idx="1220">
                        <c:v>8.4190000000000005</c:v>
                      </c:pt>
                      <c:pt idx="1221">
                        <c:v>8.3940000000000001</c:v>
                      </c:pt>
                      <c:pt idx="1222">
                        <c:v>8.3940000000000001</c:v>
                      </c:pt>
                      <c:pt idx="1223">
                        <c:v>8.4190000000000005</c:v>
                      </c:pt>
                      <c:pt idx="1224">
                        <c:v>8.3940000000000001</c:v>
                      </c:pt>
                      <c:pt idx="1225">
                        <c:v>8.3940000000000001</c:v>
                      </c:pt>
                      <c:pt idx="1226">
                        <c:v>8.3940000000000001</c:v>
                      </c:pt>
                      <c:pt idx="1227">
                        <c:v>8.3940000000000001</c:v>
                      </c:pt>
                      <c:pt idx="1228">
                        <c:v>8.3940000000000001</c:v>
                      </c:pt>
                      <c:pt idx="1229">
                        <c:v>8.3940000000000001</c:v>
                      </c:pt>
                      <c:pt idx="1230">
                        <c:v>8.3940000000000001</c:v>
                      </c:pt>
                      <c:pt idx="1231">
                        <c:v>8.3940000000000001</c:v>
                      </c:pt>
                      <c:pt idx="1232">
                        <c:v>8.3940000000000001</c:v>
                      </c:pt>
                      <c:pt idx="1233">
                        <c:v>8.3940000000000001</c:v>
                      </c:pt>
                      <c:pt idx="1234">
                        <c:v>8.3940000000000001</c:v>
                      </c:pt>
                      <c:pt idx="1235">
                        <c:v>8.3940000000000001</c:v>
                      </c:pt>
                      <c:pt idx="1236">
                        <c:v>8.3940000000000001</c:v>
                      </c:pt>
                      <c:pt idx="1237">
                        <c:v>8.3940000000000001</c:v>
                      </c:pt>
                      <c:pt idx="1238">
                        <c:v>8.3940000000000001</c:v>
                      </c:pt>
                      <c:pt idx="1239">
                        <c:v>8.3940000000000001</c:v>
                      </c:pt>
                      <c:pt idx="1240">
                        <c:v>8.3940000000000001</c:v>
                      </c:pt>
                      <c:pt idx="1241">
                        <c:v>8.3940000000000001</c:v>
                      </c:pt>
                      <c:pt idx="1242">
                        <c:v>8.3940000000000001</c:v>
                      </c:pt>
                      <c:pt idx="1243">
                        <c:v>8.3940000000000001</c:v>
                      </c:pt>
                      <c:pt idx="1244">
                        <c:v>8.3940000000000001</c:v>
                      </c:pt>
                      <c:pt idx="1245">
                        <c:v>8.3940000000000001</c:v>
                      </c:pt>
                      <c:pt idx="1246">
                        <c:v>8.3940000000000001</c:v>
                      </c:pt>
                      <c:pt idx="1247">
                        <c:v>8.3940000000000001</c:v>
                      </c:pt>
                      <c:pt idx="1248">
                        <c:v>8.3940000000000001</c:v>
                      </c:pt>
                      <c:pt idx="1249">
                        <c:v>8.3940000000000001</c:v>
                      </c:pt>
                      <c:pt idx="1250">
                        <c:v>8.3940000000000001</c:v>
                      </c:pt>
                      <c:pt idx="1251">
                        <c:v>8.3940000000000001</c:v>
                      </c:pt>
                      <c:pt idx="1252">
                        <c:v>8.4190000000000005</c:v>
                      </c:pt>
                      <c:pt idx="1253">
                        <c:v>8.4190000000000005</c:v>
                      </c:pt>
                      <c:pt idx="1254">
                        <c:v>8.4190000000000005</c:v>
                      </c:pt>
                      <c:pt idx="1255">
                        <c:v>8.4190000000000005</c:v>
                      </c:pt>
                      <c:pt idx="1256">
                        <c:v>8.4440000000000008</c:v>
                      </c:pt>
                      <c:pt idx="1257">
                        <c:v>8.4190000000000005</c:v>
                      </c:pt>
                      <c:pt idx="1258">
                        <c:v>8.4190000000000005</c:v>
                      </c:pt>
                      <c:pt idx="1259">
                        <c:v>8.4440000000000008</c:v>
                      </c:pt>
                      <c:pt idx="1260">
                        <c:v>8.4440000000000008</c:v>
                      </c:pt>
                      <c:pt idx="1261">
                        <c:v>8.4689999999999994</c:v>
                      </c:pt>
                      <c:pt idx="1262">
                        <c:v>8.4440000000000008</c:v>
                      </c:pt>
                      <c:pt idx="1263">
                        <c:v>8.4440000000000008</c:v>
                      </c:pt>
                      <c:pt idx="1264">
                        <c:v>8.4689999999999994</c:v>
                      </c:pt>
                      <c:pt idx="1265">
                        <c:v>8.4689999999999994</c:v>
                      </c:pt>
                      <c:pt idx="1266">
                        <c:v>8.4939999999999998</c:v>
                      </c:pt>
                      <c:pt idx="1267">
                        <c:v>8.4939999999999998</c:v>
                      </c:pt>
                      <c:pt idx="1268">
                        <c:v>8.4689999999999994</c:v>
                      </c:pt>
                      <c:pt idx="1269">
                        <c:v>8.4939999999999998</c:v>
                      </c:pt>
                      <c:pt idx="1270">
                        <c:v>8.4939999999999998</c:v>
                      </c:pt>
                      <c:pt idx="1271">
                        <c:v>8.4939999999999998</c:v>
                      </c:pt>
                      <c:pt idx="1272">
                        <c:v>8.4939999999999998</c:v>
                      </c:pt>
                      <c:pt idx="1273">
                        <c:v>8.4939999999999998</c:v>
                      </c:pt>
                      <c:pt idx="1274">
                        <c:v>8.4939999999999998</c:v>
                      </c:pt>
                      <c:pt idx="1275">
                        <c:v>8.4939999999999998</c:v>
                      </c:pt>
                      <c:pt idx="1276">
                        <c:v>8.5190000000000001</c:v>
                      </c:pt>
                      <c:pt idx="1277">
                        <c:v>8.5190000000000001</c:v>
                      </c:pt>
                      <c:pt idx="1278">
                        <c:v>8.5190000000000001</c:v>
                      </c:pt>
                      <c:pt idx="1279">
                        <c:v>8.5190000000000001</c:v>
                      </c:pt>
                      <c:pt idx="1280">
                        <c:v>8.5190000000000001</c:v>
                      </c:pt>
                      <c:pt idx="1281">
                        <c:v>8.5190000000000001</c:v>
                      </c:pt>
                      <c:pt idx="1282">
                        <c:v>8.5190000000000001</c:v>
                      </c:pt>
                      <c:pt idx="1283">
                        <c:v>8.5190000000000001</c:v>
                      </c:pt>
                      <c:pt idx="1284">
                        <c:v>8.5190000000000001</c:v>
                      </c:pt>
                      <c:pt idx="1285">
                        <c:v>8.5190000000000001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8.4939999999999998</c:v>
                      </c:pt>
                      <c:pt idx="1289">
                        <c:v>8.4939999999999998</c:v>
                      </c:pt>
                      <c:pt idx="1290">
                        <c:v>8.4939999999999998</c:v>
                      </c:pt>
                      <c:pt idx="1291">
                        <c:v>8.5190000000000001</c:v>
                      </c:pt>
                      <c:pt idx="1292">
                        <c:v>8.5190000000000001</c:v>
                      </c:pt>
                      <c:pt idx="1293">
                        <c:v>8.5190000000000001</c:v>
                      </c:pt>
                      <c:pt idx="1294">
                        <c:v>8.4939999999999998</c:v>
                      </c:pt>
                      <c:pt idx="1295">
                        <c:v>8.5190000000000001</c:v>
                      </c:pt>
                      <c:pt idx="1296">
                        <c:v>8.4939999999999998</c:v>
                      </c:pt>
                      <c:pt idx="1297">
                        <c:v>8.4939999999999998</c:v>
                      </c:pt>
                      <c:pt idx="1298">
                        <c:v>8.4939999999999998</c:v>
                      </c:pt>
                      <c:pt idx="1299">
                        <c:v>8.5190000000000001</c:v>
                      </c:pt>
                      <c:pt idx="1300">
                        <c:v>8.4939999999999998</c:v>
                      </c:pt>
                      <c:pt idx="1301">
                        <c:v>8.4939999999999998</c:v>
                      </c:pt>
                      <c:pt idx="1302">
                        <c:v>8.4939999999999998</c:v>
                      </c:pt>
                      <c:pt idx="1303">
                        <c:v>8.4939999999999998</c:v>
                      </c:pt>
                      <c:pt idx="1304">
                        <c:v>8.4939999999999998</c:v>
                      </c:pt>
                      <c:pt idx="1305">
                        <c:v>8.4939999999999998</c:v>
                      </c:pt>
                      <c:pt idx="1306">
                        <c:v>8.4939999999999998</c:v>
                      </c:pt>
                      <c:pt idx="1307">
                        <c:v>8.4939999999999998</c:v>
                      </c:pt>
                      <c:pt idx="1308">
                        <c:v>8.4689999999999994</c:v>
                      </c:pt>
                      <c:pt idx="1309">
                        <c:v>8.4689999999999994</c:v>
                      </c:pt>
                      <c:pt idx="1310">
                        <c:v>8.4689999999999994</c:v>
                      </c:pt>
                      <c:pt idx="1311">
                        <c:v>8.4689999999999994</c:v>
                      </c:pt>
                      <c:pt idx="1312">
                        <c:v>8.4689999999999994</c:v>
                      </c:pt>
                      <c:pt idx="1313">
                        <c:v>8.4689999999999994</c:v>
                      </c:pt>
                      <c:pt idx="1314">
                        <c:v>8.4440000000000008</c:v>
                      </c:pt>
                      <c:pt idx="1315">
                        <c:v>8.4689999999999994</c:v>
                      </c:pt>
                      <c:pt idx="1316">
                        <c:v>8.4440000000000008</c:v>
                      </c:pt>
                      <c:pt idx="1317">
                        <c:v>8.4440000000000008</c:v>
                      </c:pt>
                      <c:pt idx="1318">
                        <c:v>8.4440000000000008</c:v>
                      </c:pt>
                      <c:pt idx="1319">
                        <c:v>8.4440000000000008</c:v>
                      </c:pt>
                      <c:pt idx="1320">
                        <c:v>8.4190000000000005</c:v>
                      </c:pt>
                      <c:pt idx="1321">
                        <c:v>8.4440000000000008</c:v>
                      </c:pt>
                      <c:pt idx="1322">
                        <c:v>8.4440000000000008</c:v>
                      </c:pt>
                      <c:pt idx="1323">
                        <c:v>8.4440000000000008</c:v>
                      </c:pt>
                      <c:pt idx="1324">
                        <c:v>8.3940000000000001</c:v>
                      </c:pt>
                      <c:pt idx="1325">
                        <c:v>8.3940000000000001</c:v>
                      </c:pt>
                      <c:pt idx="1326">
                        <c:v>8.3940000000000001</c:v>
                      </c:pt>
                      <c:pt idx="1327">
                        <c:v>8.3940000000000001</c:v>
                      </c:pt>
                      <c:pt idx="1328">
                        <c:v>8.3940000000000001</c:v>
                      </c:pt>
                      <c:pt idx="1329">
                        <c:v>8.3689999999999998</c:v>
                      </c:pt>
                      <c:pt idx="1330">
                        <c:v>8.3689999999999998</c:v>
                      </c:pt>
                      <c:pt idx="1331">
                        <c:v>8.3689999999999998</c:v>
                      </c:pt>
                      <c:pt idx="1332">
                        <c:v>8.3689999999999998</c:v>
                      </c:pt>
                      <c:pt idx="1333">
                        <c:v>8.3689999999999998</c:v>
                      </c:pt>
                      <c:pt idx="1334">
                        <c:v>8.3689999999999998</c:v>
                      </c:pt>
                      <c:pt idx="1335">
                        <c:v>8.3439999999999994</c:v>
                      </c:pt>
                      <c:pt idx="1336">
                        <c:v>8.3439999999999994</c:v>
                      </c:pt>
                      <c:pt idx="1337">
                        <c:v>8.3439999999999994</c:v>
                      </c:pt>
                      <c:pt idx="1338">
                        <c:v>8.3439999999999994</c:v>
                      </c:pt>
                      <c:pt idx="1339">
                        <c:v>8.3439999999999994</c:v>
                      </c:pt>
                      <c:pt idx="1340">
                        <c:v>8.3439999999999994</c:v>
                      </c:pt>
                      <c:pt idx="1341">
                        <c:v>8.3439999999999994</c:v>
                      </c:pt>
                      <c:pt idx="1342">
                        <c:v>8.3439999999999994</c:v>
                      </c:pt>
                      <c:pt idx="1343">
                        <c:v>8.3190000000000008</c:v>
                      </c:pt>
                      <c:pt idx="1344">
                        <c:v>8.3190000000000008</c:v>
                      </c:pt>
                      <c:pt idx="1345">
                        <c:v>8.3190000000000008</c:v>
                      </c:pt>
                      <c:pt idx="1346">
                        <c:v>8.2949999999999999</c:v>
                      </c:pt>
                      <c:pt idx="1347">
                        <c:v>8.2949999999999999</c:v>
                      </c:pt>
                      <c:pt idx="1348">
                        <c:v>8.2949999999999999</c:v>
                      </c:pt>
                      <c:pt idx="1349">
                        <c:v>8.2949999999999999</c:v>
                      </c:pt>
                      <c:pt idx="1350">
                        <c:v>8.2949999999999999</c:v>
                      </c:pt>
                      <c:pt idx="1351">
                        <c:v>8.27</c:v>
                      </c:pt>
                      <c:pt idx="1352">
                        <c:v>8.27</c:v>
                      </c:pt>
                      <c:pt idx="1353">
                        <c:v>8.27</c:v>
                      </c:pt>
                      <c:pt idx="1354">
                        <c:v>8.27</c:v>
                      </c:pt>
                      <c:pt idx="1355">
                        <c:v>8.27</c:v>
                      </c:pt>
                      <c:pt idx="1356">
                        <c:v>8.2449999999999992</c:v>
                      </c:pt>
                      <c:pt idx="1357">
                        <c:v>8.2449999999999992</c:v>
                      </c:pt>
                      <c:pt idx="1358">
                        <c:v>8.2449999999999992</c:v>
                      </c:pt>
                      <c:pt idx="1359">
                        <c:v>8.2449999999999992</c:v>
                      </c:pt>
                      <c:pt idx="1360">
                        <c:v>8.2449999999999992</c:v>
                      </c:pt>
                      <c:pt idx="1361">
                        <c:v>8.2449999999999992</c:v>
                      </c:pt>
                      <c:pt idx="1362">
                        <c:v>8.2449999999999992</c:v>
                      </c:pt>
                      <c:pt idx="1363">
                        <c:v>8.2200000000000006</c:v>
                      </c:pt>
                      <c:pt idx="1364">
                        <c:v>8.2200000000000006</c:v>
                      </c:pt>
                      <c:pt idx="1365">
                        <c:v>8.1950000000000003</c:v>
                      </c:pt>
                      <c:pt idx="1366">
                        <c:v>8.2200000000000006</c:v>
                      </c:pt>
                      <c:pt idx="1367">
                        <c:v>8.1950000000000003</c:v>
                      </c:pt>
                      <c:pt idx="1368">
                        <c:v>8.1950000000000003</c:v>
                      </c:pt>
                      <c:pt idx="1369">
                        <c:v>8.1950000000000003</c:v>
                      </c:pt>
                      <c:pt idx="1370">
                        <c:v>8.1950000000000003</c:v>
                      </c:pt>
                      <c:pt idx="1371">
                        <c:v>8.1950000000000003</c:v>
                      </c:pt>
                      <c:pt idx="1372">
                        <c:v>8.17</c:v>
                      </c:pt>
                      <c:pt idx="1373">
                        <c:v>8.17</c:v>
                      </c:pt>
                      <c:pt idx="1374">
                        <c:v>8.17</c:v>
                      </c:pt>
                      <c:pt idx="1375">
                        <c:v>8.17</c:v>
                      </c:pt>
                      <c:pt idx="1376">
                        <c:v>8.17</c:v>
                      </c:pt>
                      <c:pt idx="1377">
                        <c:v>8.17</c:v>
                      </c:pt>
                      <c:pt idx="1378">
                        <c:v>8.17</c:v>
                      </c:pt>
                      <c:pt idx="1379">
                        <c:v>8.1449999999999996</c:v>
                      </c:pt>
                      <c:pt idx="1380">
                        <c:v>8.1449999999999996</c:v>
                      </c:pt>
                      <c:pt idx="1381">
                        <c:v>8.1449999999999996</c:v>
                      </c:pt>
                      <c:pt idx="1382">
                        <c:v>8.1449999999999996</c:v>
                      </c:pt>
                      <c:pt idx="1383">
                        <c:v>8.1449999999999996</c:v>
                      </c:pt>
                      <c:pt idx="1384">
                        <c:v>8.1449999999999996</c:v>
                      </c:pt>
                      <c:pt idx="1385">
                        <c:v>8.1449999999999996</c:v>
                      </c:pt>
                      <c:pt idx="1386">
                        <c:v>8.1449999999999996</c:v>
                      </c:pt>
                      <c:pt idx="1387">
                        <c:v>8.17</c:v>
                      </c:pt>
                      <c:pt idx="1388">
                        <c:v>8.1449999999999996</c:v>
                      </c:pt>
                      <c:pt idx="1389">
                        <c:v>8.1449999999999996</c:v>
                      </c:pt>
                      <c:pt idx="1390">
                        <c:v>8.1449999999999996</c:v>
                      </c:pt>
                      <c:pt idx="1391">
                        <c:v>8.1449999999999996</c:v>
                      </c:pt>
                      <c:pt idx="1392">
                        <c:v>8.1449999999999996</c:v>
                      </c:pt>
                      <c:pt idx="1393">
                        <c:v>8.1449999999999996</c:v>
                      </c:pt>
                      <c:pt idx="1394">
                        <c:v>8.1449999999999996</c:v>
                      </c:pt>
                      <c:pt idx="1395">
                        <c:v>8.1199999999999992</c:v>
                      </c:pt>
                      <c:pt idx="1396">
                        <c:v>8.1199999999999992</c:v>
                      </c:pt>
                      <c:pt idx="1397">
                        <c:v>8.1199999999999992</c:v>
                      </c:pt>
                      <c:pt idx="1398">
                        <c:v>8.1449999999999996</c:v>
                      </c:pt>
                      <c:pt idx="1399">
                        <c:v>8.1449999999999996</c:v>
                      </c:pt>
                      <c:pt idx="1400">
                        <c:v>8.1199999999999992</c:v>
                      </c:pt>
                      <c:pt idx="1401">
                        <c:v>8.1199999999999992</c:v>
                      </c:pt>
                      <c:pt idx="1402">
                        <c:v>8.1199999999999992</c:v>
                      </c:pt>
                      <c:pt idx="1403">
                        <c:v>8.1199999999999992</c:v>
                      </c:pt>
                      <c:pt idx="1404">
                        <c:v>8.0950000000000006</c:v>
                      </c:pt>
                      <c:pt idx="1405">
                        <c:v>8.1199999999999992</c:v>
                      </c:pt>
                      <c:pt idx="1406">
                        <c:v>8.0950000000000006</c:v>
                      </c:pt>
                      <c:pt idx="1407">
                        <c:v>8.0950000000000006</c:v>
                      </c:pt>
                      <c:pt idx="1408">
                        <c:v>8.1199999999999992</c:v>
                      </c:pt>
                      <c:pt idx="1409">
                        <c:v>8.0950000000000006</c:v>
                      </c:pt>
                      <c:pt idx="1410">
                        <c:v>8.0950000000000006</c:v>
                      </c:pt>
                      <c:pt idx="1411">
                        <c:v>8.0950000000000006</c:v>
                      </c:pt>
                      <c:pt idx="1412">
                        <c:v>8.0950000000000006</c:v>
                      </c:pt>
                      <c:pt idx="1413">
                        <c:v>8.0950000000000006</c:v>
                      </c:pt>
                      <c:pt idx="1414">
                        <c:v>8.0950000000000006</c:v>
                      </c:pt>
                      <c:pt idx="1415">
                        <c:v>8.0950000000000006</c:v>
                      </c:pt>
                      <c:pt idx="1416">
                        <c:v>8.1199999999999992</c:v>
                      </c:pt>
                      <c:pt idx="1417">
                        <c:v>8.1199999999999992</c:v>
                      </c:pt>
                      <c:pt idx="1418">
                        <c:v>8.1449999999999996</c:v>
                      </c:pt>
                      <c:pt idx="1419">
                        <c:v>8.1950000000000003</c:v>
                      </c:pt>
                      <c:pt idx="1420">
                        <c:v>8.2949999999999999</c:v>
                      </c:pt>
                      <c:pt idx="1421">
                        <c:v>8.2449999999999992</c:v>
                      </c:pt>
                      <c:pt idx="1422">
                        <c:v>8.1449999999999996</c:v>
                      </c:pt>
                      <c:pt idx="1423">
                        <c:v>8.1950000000000003</c:v>
                      </c:pt>
                      <c:pt idx="1424">
                        <c:v>8.1950000000000003</c:v>
                      </c:pt>
                      <c:pt idx="1425">
                        <c:v>8.1449999999999996</c:v>
                      </c:pt>
                      <c:pt idx="1426">
                        <c:v>8.2449999999999992</c:v>
                      </c:pt>
                      <c:pt idx="1427">
                        <c:v>8.1199999999999992</c:v>
                      </c:pt>
                      <c:pt idx="1428">
                        <c:v>8.1199999999999992</c:v>
                      </c:pt>
                      <c:pt idx="1429">
                        <c:v>8.1449999999999996</c:v>
                      </c:pt>
                      <c:pt idx="1430">
                        <c:v>8.1199999999999992</c:v>
                      </c:pt>
                      <c:pt idx="1431">
                        <c:v>8.0950000000000006</c:v>
                      </c:pt>
                      <c:pt idx="1432">
                        <c:v>8.0950000000000006</c:v>
                      </c:pt>
                      <c:pt idx="1433">
                        <c:v>8.1199999999999992</c:v>
                      </c:pt>
                      <c:pt idx="1434">
                        <c:v>8.1449999999999996</c:v>
                      </c:pt>
                      <c:pt idx="1435">
                        <c:v>8.1199999999999992</c:v>
                      </c:pt>
                      <c:pt idx="1436">
                        <c:v>8.1199999999999992</c:v>
                      </c:pt>
                      <c:pt idx="1437">
                        <c:v>8.1199999999999992</c:v>
                      </c:pt>
                      <c:pt idx="1438">
                        <c:v>8.1199999999999992</c:v>
                      </c:pt>
                      <c:pt idx="1439">
                        <c:v>8.1199999999999992</c:v>
                      </c:pt>
                      <c:pt idx="1440">
                        <c:v>8.1449999999999996</c:v>
                      </c:pt>
                      <c:pt idx="1441">
                        <c:v>8.1449999999999996</c:v>
                      </c:pt>
                      <c:pt idx="1442">
                        <c:v>8.1449999999999996</c:v>
                      </c:pt>
                      <c:pt idx="1443">
                        <c:v>8.1449999999999996</c:v>
                      </c:pt>
                      <c:pt idx="1444">
                        <c:v>8.1449999999999996</c:v>
                      </c:pt>
                      <c:pt idx="1445">
                        <c:v>8.1449999999999996</c:v>
                      </c:pt>
                      <c:pt idx="1446">
                        <c:v>8.1449999999999996</c:v>
                      </c:pt>
                      <c:pt idx="1447">
                        <c:v>8.1449999999999996</c:v>
                      </c:pt>
                      <c:pt idx="1448">
                        <c:v>8.1449999999999996</c:v>
                      </c:pt>
                      <c:pt idx="1449">
                        <c:v>8.17</c:v>
                      </c:pt>
                      <c:pt idx="1450">
                        <c:v>8.17</c:v>
                      </c:pt>
                      <c:pt idx="1451">
                        <c:v>8.17</c:v>
                      </c:pt>
                      <c:pt idx="1452">
                        <c:v>8.1449999999999996</c:v>
                      </c:pt>
                      <c:pt idx="1453">
                        <c:v>8.1449999999999996</c:v>
                      </c:pt>
                      <c:pt idx="1454">
                        <c:v>8.1449999999999996</c:v>
                      </c:pt>
                      <c:pt idx="1455">
                        <c:v>8.1449999999999996</c:v>
                      </c:pt>
                      <c:pt idx="1456">
                        <c:v>8.1449999999999996</c:v>
                      </c:pt>
                      <c:pt idx="1457">
                        <c:v>8.17</c:v>
                      </c:pt>
                      <c:pt idx="1458">
                        <c:v>8.17</c:v>
                      </c:pt>
                      <c:pt idx="1459">
                        <c:v>8.17</c:v>
                      </c:pt>
                      <c:pt idx="1460">
                        <c:v>8.17</c:v>
                      </c:pt>
                      <c:pt idx="1461">
                        <c:v>8.1950000000000003</c:v>
                      </c:pt>
                      <c:pt idx="1462">
                        <c:v>8.17</c:v>
                      </c:pt>
                      <c:pt idx="1463">
                        <c:v>8.17</c:v>
                      </c:pt>
                      <c:pt idx="1464">
                        <c:v>8.17</c:v>
                      </c:pt>
                      <c:pt idx="1465">
                        <c:v>8.17</c:v>
                      </c:pt>
                      <c:pt idx="1466">
                        <c:v>8.17</c:v>
                      </c:pt>
                      <c:pt idx="1467">
                        <c:v>8.1950000000000003</c:v>
                      </c:pt>
                      <c:pt idx="1468">
                        <c:v>8.17</c:v>
                      </c:pt>
                      <c:pt idx="1469">
                        <c:v>8.17</c:v>
                      </c:pt>
                      <c:pt idx="1470">
                        <c:v>8.1950000000000003</c:v>
                      </c:pt>
                      <c:pt idx="1471">
                        <c:v>8.1950000000000003</c:v>
                      </c:pt>
                      <c:pt idx="1472">
                        <c:v>8.17</c:v>
                      </c:pt>
                      <c:pt idx="1473">
                        <c:v>8.17</c:v>
                      </c:pt>
                      <c:pt idx="1474">
                        <c:v>8.17</c:v>
                      </c:pt>
                      <c:pt idx="1475">
                        <c:v>8.1449999999999996</c:v>
                      </c:pt>
                      <c:pt idx="1476">
                        <c:v>8.1199999999999992</c:v>
                      </c:pt>
                      <c:pt idx="1477">
                        <c:v>8.1199999999999992</c:v>
                      </c:pt>
                      <c:pt idx="1478">
                        <c:v>8.1199999999999992</c:v>
                      </c:pt>
                      <c:pt idx="1479">
                        <c:v>8.1199999999999992</c:v>
                      </c:pt>
                      <c:pt idx="1480">
                        <c:v>8.0950000000000006</c:v>
                      </c:pt>
                      <c:pt idx="1481">
                        <c:v>8.0950000000000006</c:v>
                      </c:pt>
                      <c:pt idx="1482">
                        <c:v>8.0950000000000006</c:v>
                      </c:pt>
                      <c:pt idx="1483">
                        <c:v>8.07</c:v>
                      </c:pt>
                      <c:pt idx="1484">
                        <c:v>8.0950000000000006</c:v>
                      </c:pt>
                      <c:pt idx="1485">
                        <c:v>8.07</c:v>
                      </c:pt>
                      <c:pt idx="1486">
                        <c:v>8.07</c:v>
                      </c:pt>
                      <c:pt idx="1487">
                        <c:v>8.0449999999999999</c:v>
                      </c:pt>
                      <c:pt idx="1488">
                        <c:v>8.0449999999999999</c:v>
                      </c:pt>
                      <c:pt idx="1489">
                        <c:v>8.0449999999999999</c:v>
                      </c:pt>
                      <c:pt idx="1490">
                        <c:v>8.0449999999999999</c:v>
                      </c:pt>
                      <c:pt idx="1491">
                        <c:v>8.0449999999999999</c:v>
                      </c:pt>
                      <c:pt idx="1492">
                        <c:v>8.0449999999999999</c:v>
                      </c:pt>
                      <c:pt idx="1493">
                        <c:v>8.0449999999999999</c:v>
                      </c:pt>
                      <c:pt idx="1494">
                        <c:v>8.02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7.97</c:v>
                      </c:pt>
                      <c:pt idx="1498">
                        <c:v>7.9950000000000001</c:v>
                      </c:pt>
                      <c:pt idx="1499">
                        <c:v>7.9950000000000001</c:v>
                      </c:pt>
                      <c:pt idx="1500">
                        <c:v>7.9950000000000001</c:v>
                      </c:pt>
                      <c:pt idx="1501">
                        <c:v>7.97</c:v>
                      </c:pt>
                      <c:pt idx="1502">
                        <c:v>7.9950000000000001</c:v>
                      </c:pt>
                      <c:pt idx="1503">
                        <c:v>7.9950000000000001</c:v>
                      </c:pt>
                      <c:pt idx="1504">
                        <c:v>7.9450000000000003</c:v>
                      </c:pt>
                      <c:pt idx="1505">
                        <c:v>7.9450000000000003</c:v>
                      </c:pt>
                      <c:pt idx="1506">
                        <c:v>7.97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7.9450000000000003</c:v>
                      </c:pt>
                      <c:pt idx="1510">
                        <c:v>7.8949999999999996</c:v>
                      </c:pt>
                      <c:pt idx="1511">
                        <c:v>7.92</c:v>
                      </c:pt>
                      <c:pt idx="1512">
                        <c:v>7.92</c:v>
                      </c:pt>
                      <c:pt idx="1513">
                        <c:v>7.92</c:v>
                      </c:pt>
                      <c:pt idx="1514">
                        <c:v>7.92</c:v>
                      </c:pt>
                      <c:pt idx="1515">
                        <c:v>7.8949999999999996</c:v>
                      </c:pt>
                      <c:pt idx="1516">
                        <c:v>7.92</c:v>
                      </c:pt>
                      <c:pt idx="1517">
                        <c:v>7.8949999999999996</c:v>
                      </c:pt>
                      <c:pt idx="1518">
                        <c:v>7.8949999999999996</c:v>
                      </c:pt>
                      <c:pt idx="1519">
                        <c:v>7.92</c:v>
                      </c:pt>
                      <c:pt idx="1520">
                        <c:v>7.8949999999999996</c:v>
                      </c:pt>
                      <c:pt idx="1521">
                        <c:v>7.8949999999999996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7.8949999999999996</c:v>
                      </c:pt>
                      <c:pt idx="1525">
                        <c:v>7.8949999999999996</c:v>
                      </c:pt>
                      <c:pt idx="1526">
                        <c:v>7.8949999999999996</c:v>
                      </c:pt>
                      <c:pt idx="1527">
                        <c:v>7.87</c:v>
                      </c:pt>
                      <c:pt idx="1528">
                        <c:v>7.8949999999999996</c:v>
                      </c:pt>
                      <c:pt idx="1529">
                        <c:v>7.87</c:v>
                      </c:pt>
                      <c:pt idx="1530">
                        <c:v>7.8949999999999996</c:v>
                      </c:pt>
                      <c:pt idx="1531">
                        <c:v>7.8949999999999996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7.87</c:v>
                      </c:pt>
                      <c:pt idx="1535">
                        <c:v>7.8449999999999998</c:v>
                      </c:pt>
                      <c:pt idx="1536">
                        <c:v>7.8449999999999998</c:v>
                      </c:pt>
                      <c:pt idx="1537">
                        <c:v>7.8449999999999998</c:v>
                      </c:pt>
                      <c:pt idx="1538">
                        <c:v>7.8449999999999998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7.8449999999999998</c:v>
                      </c:pt>
                      <c:pt idx="1543">
                        <c:v>7.8449999999999998</c:v>
                      </c:pt>
                      <c:pt idx="1544">
                        <c:v>7.8449999999999998</c:v>
                      </c:pt>
                      <c:pt idx="1545">
                        <c:v>7.8449999999999998</c:v>
                      </c:pt>
                      <c:pt idx="1546">
                        <c:v>7.8449999999999998</c:v>
                      </c:pt>
                      <c:pt idx="1547">
                        <c:v>7.82</c:v>
                      </c:pt>
                      <c:pt idx="1548">
                        <c:v>7.82</c:v>
                      </c:pt>
                      <c:pt idx="1549">
                        <c:v>7.8449999999999998</c:v>
                      </c:pt>
                      <c:pt idx="1550">
                        <c:v>7.8449999999999998</c:v>
                      </c:pt>
                      <c:pt idx="1551">
                        <c:v>7.8449999999999998</c:v>
                      </c:pt>
                      <c:pt idx="1552">
                        <c:v>7.8449999999999998</c:v>
                      </c:pt>
                      <c:pt idx="1553">
                        <c:v>7.82</c:v>
                      </c:pt>
                      <c:pt idx="1554">
                        <c:v>7.7949999999999999</c:v>
                      </c:pt>
                      <c:pt idx="1555">
                        <c:v>7.82</c:v>
                      </c:pt>
                      <c:pt idx="1556">
                        <c:v>7.82</c:v>
                      </c:pt>
                      <c:pt idx="1557">
                        <c:v>7.8449999999999998</c:v>
                      </c:pt>
                      <c:pt idx="1558">
                        <c:v>7.82</c:v>
                      </c:pt>
                      <c:pt idx="1559">
                        <c:v>7.7949999999999999</c:v>
                      </c:pt>
                      <c:pt idx="1560">
                        <c:v>7.7949999999999999</c:v>
                      </c:pt>
                      <c:pt idx="1561">
                        <c:v>7.7949999999999999</c:v>
                      </c:pt>
                      <c:pt idx="1562">
                        <c:v>7.82</c:v>
                      </c:pt>
                      <c:pt idx="1563">
                        <c:v>7.82</c:v>
                      </c:pt>
                      <c:pt idx="1564">
                        <c:v>7.7949999999999999</c:v>
                      </c:pt>
                      <c:pt idx="1565">
                        <c:v>7.7949999999999999</c:v>
                      </c:pt>
                      <c:pt idx="1566">
                        <c:v>7.7949999999999999</c:v>
                      </c:pt>
                      <c:pt idx="1567">
                        <c:v>7.7949999999999999</c:v>
                      </c:pt>
                      <c:pt idx="1568">
                        <c:v>7.7949999999999999</c:v>
                      </c:pt>
                      <c:pt idx="1569">
                        <c:v>7.7949999999999999</c:v>
                      </c:pt>
                      <c:pt idx="1570">
                        <c:v>7.7949999999999999</c:v>
                      </c:pt>
                      <c:pt idx="1571">
                        <c:v>7.7949999999999999</c:v>
                      </c:pt>
                      <c:pt idx="1572">
                        <c:v>7.7949999999999999</c:v>
                      </c:pt>
                      <c:pt idx="1573">
                        <c:v>7.7949999999999999</c:v>
                      </c:pt>
                      <c:pt idx="1574">
                        <c:v>7.7949999999999999</c:v>
                      </c:pt>
                      <c:pt idx="1575">
                        <c:v>7.7949999999999999</c:v>
                      </c:pt>
                      <c:pt idx="1576">
                        <c:v>7.7949999999999999</c:v>
                      </c:pt>
                      <c:pt idx="1577">
                        <c:v>7.77</c:v>
                      </c:pt>
                      <c:pt idx="1578">
                        <c:v>7.77</c:v>
                      </c:pt>
                      <c:pt idx="1579">
                        <c:v>7.77</c:v>
                      </c:pt>
                      <c:pt idx="1580">
                        <c:v>7.77</c:v>
                      </c:pt>
                      <c:pt idx="1581">
                        <c:v>7.77</c:v>
                      </c:pt>
                      <c:pt idx="1582">
                        <c:v>7.77</c:v>
                      </c:pt>
                      <c:pt idx="1583">
                        <c:v>7.7450000000000001</c:v>
                      </c:pt>
                      <c:pt idx="1584">
                        <c:v>7.7450000000000001</c:v>
                      </c:pt>
                      <c:pt idx="1585">
                        <c:v>7.7450000000000001</c:v>
                      </c:pt>
                      <c:pt idx="1586">
                        <c:v>7.7450000000000001</c:v>
                      </c:pt>
                      <c:pt idx="1587">
                        <c:v>7.7450000000000001</c:v>
                      </c:pt>
                      <c:pt idx="1588">
                        <c:v>7.7450000000000001</c:v>
                      </c:pt>
                      <c:pt idx="1589">
                        <c:v>7.7450000000000001</c:v>
                      </c:pt>
                      <c:pt idx="1590">
                        <c:v>7.72</c:v>
                      </c:pt>
                      <c:pt idx="1591">
                        <c:v>7.72</c:v>
                      </c:pt>
                      <c:pt idx="1592">
                        <c:v>7.72</c:v>
                      </c:pt>
                      <c:pt idx="1593">
                        <c:v>7.6950000000000003</c:v>
                      </c:pt>
                      <c:pt idx="1594">
                        <c:v>7.6950000000000003</c:v>
                      </c:pt>
                      <c:pt idx="1595">
                        <c:v>7.6950000000000003</c:v>
                      </c:pt>
                      <c:pt idx="1596">
                        <c:v>7.6950000000000003</c:v>
                      </c:pt>
                      <c:pt idx="1597">
                        <c:v>7.6950000000000003</c:v>
                      </c:pt>
                      <c:pt idx="1598">
                        <c:v>7.67</c:v>
                      </c:pt>
                      <c:pt idx="1599">
                        <c:v>7.67</c:v>
                      </c:pt>
                      <c:pt idx="1600">
                        <c:v>7.67</c:v>
                      </c:pt>
                      <c:pt idx="1601">
                        <c:v>7.67</c:v>
                      </c:pt>
                      <c:pt idx="1602">
                        <c:v>7.67</c:v>
                      </c:pt>
                      <c:pt idx="1603">
                        <c:v>7.6449999999999996</c:v>
                      </c:pt>
                      <c:pt idx="1604">
                        <c:v>7.6449999999999996</c:v>
                      </c:pt>
                      <c:pt idx="1605">
                        <c:v>7.6449999999999996</c:v>
                      </c:pt>
                      <c:pt idx="1606">
                        <c:v>7.6449999999999996</c:v>
                      </c:pt>
                      <c:pt idx="1607">
                        <c:v>7.6449999999999996</c:v>
                      </c:pt>
                      <c:pt idx="1608">
                        <c:v>7.6449999999999996</c:v>
                      </c:pt>
                      <c:pt idx="1609">
                        <c:v>7.6189999999999998</c:v>
                      </c:pt>
                      <c:pt idx="1610">
                        <c:v>7.6189999999999998</c:v>
                      </c:pt>
                      <c:pt idx="1611">
                        <c:v>7.5940000000000003</c:v>
                      </c:pt>
                      <c:pt idx="1612">
                        <c:v>7.5940000000000003</c:v>
                      </c:pt>
                      <c:pt idx="1613">
                        <c:v>7.5940000000000003</c:v>
                      </c:pt>
                      <c:pt idx="1614">
                        <c:v>7.5940000000000003</c:v>
                      </c:pt>
                      <c:pt idx="1615">
                        <c:v>7.569</c:v>
                      </c:pt>
                      <c:pt idx="1616">
                        <c:v>7.569</c:v>
                      </c:pt>
                      <c:pt idx="1617">
                        <c:v>7.569</c:v>
                      </c:pt>
                      <c:pt idx="1618">
                        <c:v>7.569</c:v>
                      </c:pt>
                      <c:pt idx="1619">
                        <c:v>7.569</c:v>
                      </c:pt>
                      <c:pt idx="1620">
                        <c:v>7.5439999999999996</c:v>
                      </c:pt>
                      <c:pt idx="1621">
                        <c:v>7.5439999999999996</c:v>
                      </c:pt>
                      <c:pt idx="1622">
                        <c:v>7.5439999999999996</c:v>
                      </c:pt>
                      <c:pt idx="1623">
                        <c:v>7.5190000000000001</c:v>
                      </c:pt>
                      <c:pt idx="1624">
                        <c:v>7.5190000000000001</c:v>
                      </c:pt>
                      <c:pt idx="1625">
                        <c:v>7.4939999999999998</c:v>
                      </c:pt>
                      <c:pt idx="1626">
                        <c:v>7.4939999999999998</c:v>
                      </c:pt>
                      <c:pt idx="1627">
                        <c:v>7.4939999999999998</c:v>
                      </c:pt>
                      <c:pt idx="1628">
                        <c:v>7.4939999999999998</c:v>
                      </c:pt>
                      <c:pt idx="1629">
                        <c:v>7.4939999999999998</c:v>
                      </c:pt>
                      <c:pt idx="1630">
                        <c:v>7.4690000000000003</c:v>
                      </c:pt>
                      <c:pt idx="1631">
                        <c:v>7.444</c:v>
                      </c:pt>
                      <c:pt idx="1632">
                        <c:v>7.444</c:v>
                      </c:pt>
                      <c:pt idx="1633">
                        <c:v>7.444</c:v>
                      </c:pt>
                      <c:pt idx="1634">
                        <c:v>7.444</c:v>
                      </c:pt>
                      <c:pt idx="1635">
                        <c:v>7.444</c:v>
                      </c:pt>
                      <c:pt idx="1636">
                        <c:v>7.444</c:v>
                      </c:pt>
                      <c:pt idx="1637">
                        <c:v>7.444</c:v>
                      </c:pt>
                      <c:pt idx="1638">
                        <c:v>7.3929999999999998</c:v>
                      </c:pt>
                      <c:pt idx="1639">
                        <c:v>7.3929999999999998</c:v>
                      </c:pt>
                      <c:pt idx="1640">
                        <c:v>7.3929999999999998</c:v>
                      </c:pt>
                      <c:pt idx="1641">
                        <c:v>7.3929999999999998</c:v>
                      </c:pt>
                      <c:pt idx="1642">
                        <c:v>7.3680000000000003</c:v>
                      </c:pt>
                      <c:pt idx="1643">
                        <c:v>7.3929999999999998</c:v>
                      </c:pt>
                      <c:pt idx="1644">
                        <c:v>7.343</c:v>
                      </c:pt>
                      <c:pt idx="1645">
                        <c:v>7.343</c:v>
                      </c:pt>
                      <c:pt idx="1646">
                        <c:v>7.343</c:v>
                      </c:pt>
                      <c:pt idx="1647">
                        <c:v>7.343</c:v>
                      </c:pt>
                      <c:pt idx="1648">
                        <c:v>7.343</c:v>
                      </c:pt>
                      <c:pt idx="1649">
                        <c:v>7.343</c:v>
                      </c:pt>
                      <c:pt idx="1650">
                        <c:v>7.3179999999999996</c:v>
                      </c:pt>
                      <c:pt idx="1651">
                        <c:v>7.3179999999999996</c:v>
                      </c:pt>
                      <c:pt idx="1652">
                        <c:v>7.3179999999999996</c:v>
                      </c:pt>
                      <c:pt idx="1653">
                        <c:v>7.2930000000000001</c:v>
                      </c:pt>
                      <c:pt idx="1654">
                        <c:v>7.2930000000000001</c:v>
                      </c:pt>
                      <c:pt idx="1655">
                        <c:v>7.2930000000000001</c:v>
                      </c:pt>
                      <c:pt idx="1656">
                        <c:v>7.2930000000000001</c:v>
                      </c:pt>
                      <c:pt idx="1657">
                        <c:v>7.2930000000000001</c:v>
                      </c:pt>
                      <c:pt idx="1658">
                        <c:v>7.2930000000000001</c:v>
                      </c:pt>
                      <c:pt idx="1659">
                        <c:v>7.2930000000000001</c:v>
                      </c:pt>
                      <c:pt idx="1660">
                        <c:v>7.2679999999999998</c:v>
                      </c:pt>
                      <c:pt idx="1661">
                        <c:v>7.2679999999999998</c:v>
                      </c:pt>
                      <c:pt idx="1662">
                        <c:v>7.242</c:v>
                      </c:pt>
                      <c:pt idx="1663">
                        <c:v>7.242</c:v>
                      </c:pt>
                      <c:pt idx="1664">
                        <c:v>7.2169999999999996</c:v>
                      </c:pt>
                      <c:pt idx="1665">
                        <c:v>7.2169999999999996</c:v>
                      </c:pt>
                      <c:pt idx="1666">
                        <c:v>7.2169999999999996</c:v>
                      </c:pt>
                      <c:pt idx="1667">
                        <c:v>7.2169999999999996</c:v>
                      </c:pt>
                      <c:pt idx="1668">
                        <c:v>7.1920000000000002</c:v>
                      </c:pt>
                      <c:pt idx="1669">
                        <c:v>7.1920000000000002</c:v>
                      </c:pt>
                      <c:pt idx="1670">
                        <c:v>7.1669999999999998</c:v>
                      </c:pt>
                      <c:pt idx="1671">
                        <c:v>7.1920000000000002</c:v>
                      </c:pt>
                      <c:pt idx="1672">
                        <c:v>7.1920000000000002</c:v>
                      </c:pt>
                      <c:pt idx="1673">
                        <c:v>7.1920000000000002</c:v>
                      </c:pt>
                      <c:pt idx="1674">
                        <c:v>7.1669999999999998</c:v>
                      </c:pt>
                      <c:pt idx="1675">
                        <c:v>7.1420000000000003</c:v>
                      </c:pt>
                      <c:pt idx="1676">
                        <c:v>7.1420000000000003</c:v>
                      </c:pt>
                      <c:pt idx="1677">
                        <c:v>7.1669999999999998</c:v>
                      </c:pt>
                      <c:pt idx="1678">
                        <c:v>7.1420000000000003</c:v>
                      </c:pt>
                      <c:pt idx="1679">
                        <c:v>7.1420000000000003</c:v>
                      </c:pt>
                      <c:pt idx="1680">
                        <c:v>7.1159999999999997</c:v>
                      </c:pt>
                      <c:pt idx="1681">
                        <c:v>7.1159999999999997</c:v>
                      </c:pt>
                      <c:pt idx="1682">
                        <c:v>7.1159999999999997</c:v>
                      </c:pt>
                      <c:pt idx="1683">
                        <c:v>7.1159999999999997</c:v>
                      </c:pt>
                      <c:pt idx="1684">
                        <c:v>7.0910000000000002</c:v>
                      </c:pt>
                      <c:pt idx="1685">
                        <c:v>7.0910000000000002</c:v>
                      </c:pt>
                      <c:pt idx="1686">
                        <c:v>7.0910000000000002</c:v>
                      </c:pt>
                      <c:pt idx="1687">
                        <c:v>7.0910000000000002</c:v>
                      </c:pt>
                      <c:pt idx="1688">
                        <c:v>7.0659999999999998</c:v>
                      </c:pt>
                      <c:pt idx="1689">
                        <c:v>7.0659999999999998</c:v>
                      </c:pt>
                      <c:pt idx="1690">
                        <c:v>7.0659999999999998</c:v>
                      </c:pt>
                      <c:pt idx="1691">
                        <c:v>7.0659999999999998</c:v>
                      </c:pt>
                      <c:pt idx="1692">
                        <c:v>7.0659999999999998</c:v>
                      </c:pt>
                      <c:pt idx="1693">
                        <c:v>7.0410000000000004</c:v>
                      </c:pt>
                      <c:pt idx="1694">
                        <c:v>7.0410000000000004</c:v>
                      </c:pt>
                      <c:pt idx="1695">
                        <c:v>7.0410000000000004</c:v>
                      </c:pt>
                      <c:pt idx="1696">
                        <c:v>7.0410000000000004</c:v>
                      </c:pt>
                      <c:pt idx="1697">
                        <c:v>6.99</c:v>
                      </c:pt>
                      <c:pt idx="1698">
                        <c:v>7.0149999999999997</c:v>
                      </c:pt>
                      <c:pt idx="1699">
                        <c:v>7.0149999999999997</c:v>
                      </c:pt>
                      <c:pt idx="1700">
                        <c:v>7.0410000000000004</c:v>
                      </c:pt>
                      <c:pt idx="1701">
                        <c:v>6.99</c:v>
                      </c:pt>
                      <c:pt idx="1702">
                        <c:v>6.99</c:v>
                      </c:pt>
                      <c:pt idx="1703">
                        <c:v>6.99</c:v>
                      </c:pt>
                      <c:pt idx="1704">
                        <c:v>6.9649999999999999</c:v>
                      </c:pt>
                      <c:pt idx="1705">
                        <c:v>6.99</c:v>
                      </c:pt>
                      <c:pt idx="1706">
                        <c:v>6.99</c:v>
                      </c:pt>
                      <c:pt idx="1707">
                        <c:v>6.99</c:v>
                      </c:pt>
                      <c:pt idx="1708">
                        <c:v>6.99</c:v>
                      </c:pt>
                      <c:pt idx="1709">
                        <c:v>6.9649999999999999</c:v>
                      </c:pt>
                      <c:pt idx="1710">
                        <c:v>6.99</c:v>
                      </c:pt>
                      <c:pt idx="1711">
                        <c:v>6.99</c:v>
                      </c:pt>
                      <c:pt idx="1712">
                        <c:v>6.9649999999999999</c:v>
                      </c:pt>
                      <c:pt idx="1713">
                        <c:v>6.9649999999999999</c:v>
                      </c:pt>
                      <c:pt idx="1714">
                        <c:v>6.99</c:v>
                      </c:pt>
                      <c:pt idx="1715">
                        <c:v>6.99</c:v>
                      </c:pt>
                      <c:pt idx="1716">
                        <c:v>6.99</c:v>
                      </c:pt>
                      <c:pt idx="1717">
                        <c:v>6.99</c:v>
                      </c:pt>
                      <c:pt idx="1718">
                        <c:v>6.99</c:v>
                      </c:pt>
                      <c:pt idx="1719">
                        <c:v>6.99</c:v>
                      </c:pt>
                      <c:pt idx="1720">
                        <c:v>6.9649999999999999</c:v>
                      </c:pt>
                      <c:pt idx="1721">
                        <c:v>6.9649999999999999</c:v>
                      </c:pt>
                      <c:pt idx="1722">
                        <c:v>6.9649999999999999</c:v>
                      </c:pt>
                      <c:pt idx="1723">
                        <c:v>6.9649999999999999</c:v>
                      </c:pt>
                      <c:pt idx="1724">
                        <c:v>6.9649999999999999</c:v>
                      </c:pt>
                      <c:pt idx="1725">
                        <c:v>6.94</c:v>
                      </c:pt>
                      <c:pt idx="1726">
                        <c:v>6.9649999999999999</c:v>
                      </c:pt>
                      <c:pt idx="1727">
                        <c:v>6.99</c:v>
                      </c:pt>
                      <c:pt idx="1728">
                        <c:v>6.9649999999999999</c:v>
                      </c:pt>
                      <c:pt idx="1729">
                        <c:v>6.9649999999999999</c:v>
                      </c:pt>
                      <c:pt idx="1730">
                        <c:v>6.9649999999999999</c:v>
                      </c:pt>
                      <c:pt idx="1731">
                        <c:v>6.9649999999999999</c:v>
                      </c:pt>
                      <c:pt idx="1732">
                        <c:v>6.99</c:v>
                      </c:pt>
                      <c:pt idx="1733">
                        <c:v>6.9649999999999999</c:v>
                      </c:pt>
                      <c:pt idx="1734">
                        <c:v>6.9649999999999999</c:v>
                      </c:pt>
                      <c:pt idx="1735">
                        <c:v>6.94</c:v>
                      </c:pt>
                      <c:pt idx="1736">
                        <c:v>6.94</c:v>
                      </c:pt>
                      <c:pt idx="1737">
                        <c:v>6.94</c:v>
                      </c:pt>
                      <c:pt idx="1738">
                        <c:v>6.94</c:v>
                      </c:pt>
                      <c:pt idx="1739">
                        <c:v>6.94</c:v>
                      </c:pt>
                      <c:pt idx="1740">
                        <c:v>6.94</c:v>
                      </c:pt>
                      <c:pt idx="1741">
                        <c:v>6.94</c:v>
                      </c:pt>
                      <c:pt idx="1742">
                        <c:v>6.94</c:v>
                      </c:pt>
                      <c:pt idx="1743">
                        <c:v>6.9649999999999999</c:v>
                      </c:pt>
                      <c:pt idx="1744">
                        <c:v>6.9649999999999999</c:v>
                      </c:pt>
                      <c:pt idx="1745">
                        <c:v>6.9649999999999999</c:v>
                      </c:pt>
                      <c:pt idx="1746">
                        <c:v>6.9649999999999999</c:v>
                      </c:pt>
                      <c:pt idx="1747">
                        <c:v>6.9649999999999999</c:v>
                      </c:pt>
                      <c:pt idx="1748">
                        <c:v>6.99</c:v>
                      </c:pt>
                      <c:pt idx="1749">
                        <c:v>6.9649999999999999</c:v>
                      </c:pt>
                      <c:pt idx="1750">
                        <c:v>6.9649999999999999</c:v>
                      </c:pt>
                      <c:pt idx="1751">
                        <c:v>6.99</c:v>
                      </c:pt>
                      <c:pt idx="1752">
                        <c:v>7.0410000000000004</c:v>
                      </c:pt>
                      <c:pt idx="1753">
                        <c:v>7.0410000000000004</c:v>
                      </c:pt>
                      <c:pt idx="1754">
                        <c:v>6.99</c:v>
                      </c:pt>
                      <c:pt idx="1755">
                        <c:v>6.99</c:v>
                      </c:pt>
                      <c:pt idx="1756">
                        <c:v>6.99</c:v>
                      </c:pt>
                      <c:pt idx="1757">
                        <c:v>7.0149999999999997</c:v>
                      </c:pt>
                      <c:pt idx="1758">
                        <c:v>7.0149999999999997</c:v>
                      </c:pt>
                      <c:pt idx="1759">
                        <c:v>6.99</c:v>
                      </c:pt>
                      <c:pt idx="1760">
                        <c:v>6.99</c:v>
                      </c:pt>
                      <c:pt idx="1761">
                        <c:v>6.99</c:v>
                      </c:pt>
                      <c:pt idx="1762">
                        <c:v>6.9649999999999999</c:v>
                      </c:pt>
                      <c:pt idx="1763">
                        <c:v>6.9649999999999999</c:v>
                      </c:pt>
                      <c:pt idx="1764">
                        <c:v>6.9649999999999999</c:v>
                      </c:pt>
                      <c:pt idx="1765">
                        <c:v>6.9649999999999999</c:v>
                      </c:pt>
                      <c:pt idx="1766">
                        <c:v>6.9649999999999999</c:v>
                      </c:pt>
                      <c:pt idx="1767">
                        <c:v>6.9649999999999999</c:v>
                      </c:pt>
                      <c:pt idx="1768">
                        <c:v>6.9649999999999999</c:v>
                      </c:pt>
                      <c:pt idx="1769">
                        <c:v>6.94</c:v>
                      </c:pt>
                      <c:pt idx="1770">
                        <c:v>6.94</c:v>
                      </c:pt>
                      <c:pt idx="1771">
                        <c:v>6.94</c:v>
                      </c:pt>
                      <c:pt idx="1772">
                        <c:v>6.94</c:v>
                      </c:pt>
                      <c:pt idx="1773">
                        <c:v>6.94</c:v>
                      </c:pt>
                      <c:pt idx="1774">
                        <c:v>6.94</c:v>
                      </c:pt>
                      <c:pt idx="1775">
                        <c:v>6.94</c:v>
                      </c:pt>
                      <c:pt idx="1776">
                        <c:v>6.94</c:v>
                      </c:pt>
                      <c:pt idx="1777">
                        <c:v>6.94</c:v>
                      </c:pt>
                      <c:pt idx="1778">
                        <c:v>6.94</c:v>
                      </c:pt>
                      <c:pt idx="1779">
                        <c:v>6.94</c:v>
                      </c:pt>
                      <c:pt idx="1780">
                        <c:v>6.94</c:v>
                      </c:pt>
                      <c:pt idx="1781">
                        <c:v>6.9139999999999997</c:v>
                      </c:pt>
                      <c:pt idx="1782">
                        <c:v>6.9139999999999997</c:v>
                      </c:pt>
                      <c:pt idx="1783">
                        <c:v>6.9139999999999997</c:v>
                      </c:pt>
                      <c:pt idx="1784">
                        <c:v>6.9139999999999997</c:v>
                      </c:pt>
                      <c:pt idx="1785">
                        <c:v>6.8890000000000002</c:v>
                      </c:pt>
                      <c:pt idx="1786">
                        <c:v>6.8890000000000002</c:v>
                      </c:pt>
                      <c:pt idx="1787">
                        <c:v>6.8890000000000002</c:v>
                      </c:pt>
                      <c:pt idx="1788">
                        <c:v>6.8890000000000002</c:v>
                      </c:pt>
                      <c:pt idx="1789">
                        <c:v>6.8890000000000002</c:v>
                      </c:pt>
                      <c:pt idx="1790">
                        <c:v>6.8890000000000002</c:v>
                      </c:pt>
                      <c:pt idx="1791">
                        <c:v>6.8890000000000002</c:v>
                      </c:pt>
                      <c:pt idx="1792">
                        <c:v>6.8890000000000002</c:v>
                      </c:pt>
                      <c:pt idx="1793">
                        <c:v>6.8639999999999999</c:v>
                      </c:pt>
                      <c:pt idx="1794">
                        <c:v>6.8639999999999999</c:v>
                      </c:pt>
                      <c:pt idx="1795">
                        <c:v>6.8390000000000004</c:v>
                      </c:pt>
                      <c:pt idx="1796">
                        <c:v>6.8639999999999999</c:v>
                      </c:pt>
                      <c:pt idx="1797">
                        <c:v>6.8390000000000004</c:v>
                      </c:pt>
                      <c:pt idx="1798">
                        <c:v>6.8390000000000004</c:v>
                      </c:pt>
                      <c:pt idx="1799">
                        <c:v>6.8390000000000004</c:v>
                      </c:pt>
                      <c:pt idx="1800">
                        <c:v>6.8129999999999997</c:v>
                      </c:pt>
                      <c:pt idx="1801">
                        <c:v>6.8390000000000004</c:v>
                      </c:pt>
                      <c:pt idx="1802">
                        <c:v>6.8390000000000004</c:v>
                      </c:pt>
                      <c:pt idx="1803">
                        <c:v>6.8390000000000004</c:v>
                      </c:pt>
                      <c:pt idx="1804">
                        <c:v>6.8129999999999997</c:v>
                      </c:pt>
                      <c:pt idx="1805">
                        <c:v>6.8129999999999997</c:v>
                      </c:pt>
                      <c:pt idx="1806">
                        <c:v>6.8129999999999997</c:v>
                      </c:pt>
                      <c:pt idx="1807">
                        <c:v>6.7629999999999999</c:v>
                      </c:pt>
                      <c:pt idx="1808">
                        <c:v>6.7880000000000003</c:v>
                      </c:pt>
                      <c:pt idx="1809">
                        <c:v>6.7880000000000003</c:v>
                      </c:pt>
                      <c:pt idx="1810">
                        <c:v>6.7880000000000003</c:v>
                      </c:pt>
                      <c:pt idx="1811">
                        <c:v>6.7370000000000001</c:v>
                      </c:pt>
                      <c:pt idx="1812">
                        <c:v>6.7370000000000001</c:v>
                      </c:pt>
                      <c:pt idx="1813">
                        <c:v>6.7629999999999999</c:v>
                      </c:pt>
                      <c:pt idx="1814">
                        <c:v>6.7629999999999999</c:v>
                      </c:pt>
                      <c:pt idx="1815">
                        <c:v>6.7370000000000001</c:v>
                      </c:pt>
                      <c:pt idx="1816">
                        <c:v>6.7370000000000001</c:v>
                      </c:pt>
                      <c:pt idx="1817">
                        <c:v>6.7370000000000001</c:v>
                      </c:pt>
                      <c:pt idx="1818">
                        <c:v>6.7370000000000001</c:v>
                      </c:pt>
                      <c:pt idx="1819">
                        <c:v>6.7370000000000001</c:v>
                      </c:pt>
                      <c:pt idx="1820">
                        <c:v>6.7119999999999997</c:v>
                      </c:pt>
                      <c:pt idx="1821">
                        <c:v>6.7119999999999997</c:v>
                      </c:pt>
                      <c:pt idx="1822">
                        <c:v>6.7119999999999997</c:v>
                      </c:pt>
                      <c:pt idx="1823">
                        <c:v>6.7119999999999997</c:v>
                      </c:pt>
                      <c:pt idx="1824">
                        <c:v>6.6870000000000003</c:v>
                      </c:pt>
                      <c:pt idx="1825">
                        <c:v>6.6609999999999996</c:v>
                      </c:pt>
                      <c:pt idx="1826">
                        <c:v>6.6870000000000003</c:v>
                      </c:pt>
                      <c:pt idx="1827">
                        <c:v>6.6870000000000003</c:v>
                      </c:pt>
                      <c:pt idx="1828">
                        <c:v>6.6870000000000003</c:v>
                      </c:pt>
                      <c:pt idx="1829">
                        <c:v>6.6870000000000003</c:v>
                      </c:pt>
                      <c:pt idx="1830">
                        <c:v>6.6870000000000003</c:v>
                      </c:pt>
                      <c:pt idx="1831">
                        <c:v>6.6870000000000003</c:v>
                      </c:pt>
                      <c:pt idx="1832">
                        <c:v>6.6870000000000003</c:v>
                      </c:pt>
                      <c:pt idx="1833">
                        <c:v>6.6870000000000003</c:v>
                      </c:pt>
                      <c:pt idx="1834">
                        <c:v>6.6870000000000003</c:v>
                      </c:pt>
                      <c:pt idx="1835">
                        <c:v>6.6870000000000003</c:v>
                      </c:pt>
                      <c:pt idx="1836">
                        <c:v>6.6609999999999996</c:v>
                      </c:pt>
                      <c:pt idx="1837">
                        <c:v>6.6609999999999996</c:v>
                      </c:pt>
                      <c:pt idx="1838">
                        <c:v>6.6609999999999996</c:v>
                      </c:pt>
                      <c:pt idx="1839">
                        <c:v>6.6609999999999996</c:v>
                      </c:pt>
                      <c:pt idx="1840">
                        <c:v>6.6609999999999996</c:v>
                      </c:pt>
                      <c:pt idx="1841">
                        <c:v>6.6360000000000001</c:v>
                      </c:pt>
                      <c:pt idx="1842">
                        <c:v>6.6360000000000001</c:v>
                      </c:pt>
                      <c:pt idx="1843">
                        <c:v>6.6360000000000001</c:v>
                      </c:pt>
                      <c:pt idx="1844">
                        <c:v>6.6360000000000001</c:v>
                      </c:pt>
                      <c:pt idx="1845">
                        <c:v>6.6360000000000001</c:v>
                      </c:pt>
                      <c:pt idx="1846">
                        <c:v>6.6109999999999998</c:v>
                      </c:pt>
                      <c:pt idx="1847">
                        <c:v>6.6360000000000001</c:v>
                      </c:pt>
                      <c:pt idx="1848">
                        <c:v>6.6360000000000001</c:v>
                      </c:pt>
                      <c:pt idx="1849">
                        <c:v>6.6360000000000001</c:v>
                      </c:pt>
                      <c:pt idx="1850">
                        <c:v>6.585</c:v>
                      </c:pt>
                      <c:pt idx="1851">
                        <c:v>6.6109999999999998</c:v>
                      </c:pt>
                      <c:pt idx="1852">
                        <c:v>6.6109999999999998</c:v>
                      </c:pt>
                      <c:pt idx="1853">
                        <c:v>6.6109999999999998</c:v>
                      </c:pt>
                      <c:pt idx="1854">
                        <c:v>6.6109999999999998</c:v>
                      </c:pt>
                      <c:pt idx="1855">
                        <c:v>6.585</c:v>
                      </c:pt>
                      <c:pt idx="1856">
                        <c:v>6.585</c:v>
                      </c:pt>
                      <c:pt idx="1857">
                        <c:v>6.56</c:v>
                      </c:pt>
                      <c:pt idx="1858">
                        <c:v>6.585</c:v>
                      </c:pt>
                      <c:pt idx="1859">
                        <c:v>6.56</c:v>
                      </c:pt>
                      <c:pt idx="1860">
                        <c:v>6.585</c:v>
                      </c:pt>
                      <c:pt idx="1861">
                        <c:v>6.585</c:v>
                      </c:pt>
                      <c:pt idx="1862">
                        <c:v>6.6109999999999998</c:v>
                      </c:pt>
                      <c:pt idx="1863">
                        <c:v>6.585</c:v>
                      </c:pt>
                      <c:pt idx="1864">
                        <c:v>6.56</c:v>
                      </c:pt>
                      <c:pt idx="1865">
                        <c:v>6.585</c:v>
                      </c:pt>
                      <c:pt idx="1866">
                        <c:v>6.585</c:v>
                      </c:pt>
                      <c:pt idx="1867">
                        <c:v>6.585</c:v>
                      </c:pt>
                      <c:pt idx="1868">
                        <c:v>6.585</c:v>
                      </c:pt>
                      <c:pt idx="1869">
                        <c:v>6.585</c:v>
                      </c:pt>
                      <c:pt idx="1870">
                        <c:v>6.585</c:v>
                      </c:pt>
                      <c:pt idx="1871">
                        <c:v>6.56</c:v>
                      </c:pt>
                      <c:pt idx="1872">
                        <c:v>6.5350000000000001</c:v>
                      </c:pt>
                      <c:pt idx="1873">
                        <c:v>6.56</c:v>
                      </c:pt>
                      <c:pt idx="1874">
                        <c:v>6.56</c:v>
                      </c:pt>
                      <c:pt idx="1875">
                        <c:v>6.56</c:v>
                      </c:pt>
                      <c:pt idx="1876">
                        <c:v>6.56</c:v>
                      </c:pt>
                      <c:pt idx="1877">
                        <c:v>6.5350000000000001</c:v>
                      </c:pt>
                      <c:pt idx="1878">
                        <c:v>6.5350000000000001</c:v>
                      </c:pt>
                      <c:pt idx="1879">
                        <c:v>6.5350000000000001</c:v>
                      </c:pt>
                      <c:pt idx="1880">
                        <c:v>6.5350000000000001</c:v>
                      </c:pt>
                      <c:pt idx="1881">
                        <c:v>6.5350000000000001</c:v>
                      </c:pt>
                      <c:pt idx="1882">
                        <c:v>6.5350000000000001</c:v>
                      </c:pt>
                      <c:pt idx="1883">
                        <c:v>6.5350000000000001</c:v>
                      </c:pt>
                      <c:pt idx="1884">
                        <c:v>6.5350000000000001</c:v>
                      </c:pt>
                      <c:pt idx="1885">
                        <c:v>6.5350000000000001</c:v>
                      </c:pt>
                      <c:pt idx="1886">
                        <c:v>6.5090000000000003</c:v>
                      </c:pt>
                      <c:pt idx="1887">
                        <c:v>6.5350000000000001</c:v>
                      </c:pt>
                      <c:pt idx="1888">
                        <c:v>6.5350000000000001</c:v>
                      </c:pt>
                      <c:pt idx="1889">
                        <c:v>6.5350000000000001</c:v>
                      </c:pt>
                      <c:pt idx="1890">
                        <c:v>6.5350000000000001</c:v>
                      </c:pt>
                      <c:pt idx="1891">
                        <c:v>6.5090000000000003</c:v>
                      </c:pt>
                      <c:pt idx="1892">
                        <c:v>6.484</c:v>
                      </c:pt>
                      <c:pt idx="1893">
                        <c:v>6.484</c:v>
                      </c:pt>
                      <c:pt idx="1894">
                        <c:v>6.484</c:v>
                      </c:pt>
                      <c:pt idx="1895">
                        <c:v>6.484</c:v>
                      </c:pt>
                      <c:pt idx="1896">
                        <c:v>6.484</c:v>
                      </c:pt>
                      <c:pt idx="1897">
                        <c:v>6.484</c:v>
                      </c:pt>
                      <c:pt idx="1898">
                        <c:v>6.484</c:v>
                      </c:pt>
                      <c:pt idx="1899">
                        <c:v>6.484</c:v>
                      </c:pt>
                      <c:pt idx="1900">
                        <c:v>6.4580000000000002</c:v>
                      </c:pt>
                      <c:pt idx="1901">
                        <c:v>6.4580000000000002</c:v>
                      </c:pt>
                      <c:pt idx="1902">
                        <c:v>6.4580000000000002</c:v>
                      </c:pt>
                      <c:pt idx="1903">
                        <c:v>6.4580000000000002</c:v>
                      </c:pt>
                      <c:pt idx="1904">
                        <c:v>6.4329999999999998</c:v>
                      </c:pt>
                      <c:pt idx="1905">
                        <c:v>6.4329999999999998</c:v>
                      </c:pt>
                      <c:pt idx="1906">
                        <c:v>6.4329999999999998</c:v>
                      </c:pt>
                      <c:pt idx="1907">
                        <c:v>6.4329999999999998</c:v>
                      </c:pt>
                      <c:pt idx="1908">
                        <c:v>6.4080000000000004</c:v>
                      </c:pt>
                      <c:pt idx="1909">
                        <c:v>6.4329999999999998</c:v>
                      </c:pt>
                      <c:pt idx="1910">
                        <c:v>6.4080000000000004</c:v>
                      </c:pt>
                      <c:pt idx="1911">
                        <c:v>6.4080000000000004</c:v>
                      </c:pt>
                      <c:pt idx="1912">
                        <c:v>6.3819999999999997</c:v>
                      </c:pt>
                      <c:pt idx="1913">
                        <c:v>6.3819999999999997</c:v>
                      </c:pt>
                      <c:pt idx="1914">
                        <c:v>6.3570000000000002</c:v>
                      </c:pt>
                      <c:pt idx="1915">
                        <c:v>6.3570000000000002</c:v>
                      </c:pt>
                      <c:pt idx="1916">
                        <c:v>6.3310000000000004</c:v>
                      </c:pt>
                      <c:pt idx="1917">
                        <c:v>6.3310000000000004</c:v>
                      </c:pt>
                      <c:pt idx="1918">
                        <c:v>6.3570000000000002</c:v>
                      </c:pt>
                      <c:pt idx="1919">
                        <c:v>6.3310000000000004</c:v>
                      </c:pt>
                      <c:pt idx="1920">
                        <c:v>6.3310000000000004</c:v>
                      </c:pt>
                      <c:pt idx="1921">
                        <c:v>6.3310000000000004</c:v>
                      </c:pt>
                      <c:pt idx="1922">
                        <c:v>6.3310000000000004</c:v>
                      </c:pt>
                      <c:pt idx="1923">
                        <c:v>6.306</c:v>
                      </c:pt>
                      <c:pt idx="1924">
                        <c:v>6.306</c:v>
                      </c:pt>
                      <c:pt idx="1925">
                        <c:v>6.2809999999999997</c:v>
                      </c:pt>
                      <c:pt idx="1926">
                        <c:v>6.2809999999999997</c:v>
                      </c:pt>
                      <c:pt idx="1927">
                        <c:v>6.2809999999999997</c:v>
                      </c:pt>
                      <c:pt idx="1928">
                        <c:v>6.2809999999999997</c:v>
                      </c:pt>
                      <c:pt idx="1929">
                        <c:v>6.2809999999999997</c:v>
                      </c:pt>
                      <c:pt idx="1930">
                        <c:v>6.2549999999999999</c:v>
                      </c:pt>
                      <c:pt idx="1931">
                        <c:v>6.2809999999999997</c:v>
                      </c:pt>
                      <c:pt idx="1932">
                        <c:v>6.2549999999999999</c:v>
                      </c:pt>
                      <c:pt idx="1933">
                        <c:v>6.2549999999999999</c:v>
                      </c:pt>
                      <c:pt idx="1934">
                        <c:v>6.23</c:v>
                      </c:pt>
                      <c:pt idx="1935">
                        <c:v>6.23</c:v>
                      </c:pt>
                      <c:pt idx="1936">
                        <c:v>6.23</c:v>
                      </c:pt>
                      <c:pt idx="1937">
                        <c:v>6.1790000000000003</c:v>
                      </c:pt>
                      <c:pt idx="1938">
                        <c:v>6.2039999999999997</c:v>
                      </c:pt>
                      <c:pt idx="1939">
                        <c:v>6.2039999999999997</c:v>
                      </c:pt>
                      <c:pt idx="1940">
                        <c:v>6.2039999999999997</c:v>
                      </c:pt>
                      <c:pt idx="1941">
                        <c:v>6.1790000000000003</c:v>
                      </c:pt>
                      <c:pt idx="1942">
                        <c:v>6.1790000000000003</c:v>
                      </c:pt>
                      <c:pt idx="1943">
                        <c:v>6.1790000000000003</c:v>
                      </c:pt>
                      <c:pt idx="1944">
                        <c:v>6.1790000000000003</c:v>
                      </c:pt>
                      <c:pt idx="1945">
                        <c:v>6.1529999999999996</c:v>
                      </c:pt>
                      <c:pt idx="1946">
                        <c:v>6.1529999999999996</c:v>
                      </c:pt>
                      <c:pt idx="1947">
                        <c:v>6.1529999999999996</c:v>
                      </c:pt>
                      <c:pt idx="1948">
                        <c:v>6.1529999999999996</c:v>
                      </c:pt>
                      <c:pt idx="1949">
                        <c:v>6.1529999999999996</c:v>
                      </c:pt>
                      <c:pt idx="1950">
                        <c:v>6.1280000000000001</c:v>
                      </c:pt>
                      <c:pt idx="1951">
                        <c:v>6.1280000000000001</c:v>
                      </c:pt>
                      <c:pt idx="1952">
                        <c:v>6.1280000000000001</c:v>
                      </c:pt>
                      <c:pt idx="1953">
                        <c:v>6.1280000000000001</c:v>
                      </c:pt>
                      <c:pt idx="1954">
                        <c:v>6.1280000000000001</c:v>
                      </c:pt>
                      <c:pt idx="1955">
                        <c:v>6.1280000000000001</c:v>
                      </c:pt>
                      <c:pt idx="1956">
                        <c:v>6.1280000000000001</c:v>
                      </c:pt>
                      <c:pt idx="1957">
                        <c:v>6.1280000000000001</c:v>
                      </c:pt>
                      <c:pt idx="1958">
                        <c:v>6.1020000000000003</c:v>
                      </c:pt>
                      <c:pt idx="1959">
                        <c:v>6.077</c:v>
                      </c:pt>
                      <c:pt idx="1960">
                        <c:v>6.077</c:v>
                      </c:pt>
                      <c:pt idx="1961">
                        <c:v>6.077</c:v>
                      </c:pt>
                      <c:pt idx="1962">
                        <c:v>6.077</c:v>
                      </c:pt>
                      <c:pt idx="1963">
                        <c:v>6.077</c:v>
                      </c:pt>
                      <c:pt idx="1964">
                        <c:v>6.077</c:v>
                      </c:pt>
                      <c:pt idx="1965">
                        <c:v>6.077</c:v>
                      </c:pt>
                      <c:pt idx="1966">
                        <c:v>6.077</c:v>
                      </c:pt>
                      <c:pt idx="1967">
                        <c:v>6.077</c:v>
                      </c:pt>
                      <c:pt idx="1968">
                        <c:v>6.077</c:v>
                      </c:pt>
                      <c:pt idx="1969">
                        <c:v>6.077</c:v>
                      </c:pt>
                      <c:pt idx="1970">
                        <c:v>6.077</c:v>
                      </c:pt>
                      <c:pt idx="1971">
                        <c:v>6.0510000000000002</c:v>
                      </c:pt>
                      <c:pt idx="1972">
                        <c:v>6.0510000000000002</c:v>
                      </c:pt>
                      <c:pt idx="1973">
                        <c:v>6.0510000000000002</c:v>
                      </c:pt>
                      <c:pt idx="1974">
                        <c:v>6.0259999999999998</c:v>
                      </c:pt>
                      <c:pt idx="1975">
                        <c:v>6.0259999999999998</c:v>
                      </c:pt>
                      <c:pt idx="1976">
                        <c:v>6.0259999999999998</c:v>
                      </c:pt>
                      <c:pt idx="1977">
                        <c:v>6.0259999999999998</c:v>
                      </c:pt>
                      <c:pt idx="1978">
                        <c:v>6.0510000000000002</c:v>
                      </c:pt>
                      <c:pt idx="1979">
                        <c:v>6.0259999999999998</c:v>
                      </c:pt>
                      <c:pt idx="1980">
                        <c:v>6.0259999999999998</c:v>
                      </c:pt>
                      <c:pt idx="1981">
                        <c:v>6.0259999999999998</c:v>
                      </c:pt>
                      <c:pt idx="1982">
                        <c:v>6.0259999999999998</c:v>
                      </c:pt>
                      <c:pt idx="1983">
                        <c:v>6.0259999999999998</c:v>
                      </c:pt>
                      <c:pt idx="1984">
                        <c:v>6.0259999999999998</c:v>
                      </c:pt>
                      <c:pt idx="1985">
                        <c:v>6.0259999999999998</c:v>
                      </c:pt>
                      <c:pt idx="1986">
                        <c:v>6.0259999999999998</c:v>
                      </c:pt>
                      <c:pt idx="1987">
                        <c:v>6.0259999999999998</c:v>
                      </c:pt>
                      <c:pt idx="1988">
                        <c:v>6.0259999999999998</c:v>
                      </c:pt>
                      <c:pt idx="1989">
                        <c:v>6.0259999999999998</c:v>
                      </c:pt>
                      <c:pt idx="1990">
                        <c:v>6.0259999999999998</c:v>
                      </c:pt>
                      <c:pt idx="1991">
                        <c:v>6.0259999999999998</c:v>
                      </c:pt>
                      <c:pt idx="1992">
                        <c:v>6.0259999999999998</c:v>
                      </c:pt>
                      <c:pt idx="1993">
                        <c:v>6.0259999999999998</c:v>
                      </c:pt>
                      <c:pt idx="1994">
                        <c:v>6.0259999999999998</c:v>
                      </c:pt>
                      <c:pt idx="1995">
                        <c:v>6.0259999999999998</c:v>
                      </c:pt>
                      <c:pt idx="1996">
                        <c:v>6.0259999999999998</c:v>
                      </c:pt>
                      <c:pt idx="1997">
                        <c:v>6.0259999999999998</c:v>
                      </c:pt>
                      <c:pt idx="1998">
                        <c:v>6.0259999999999998</c:v>
                      </c:pt>
                      <c:pt idx="1999">
                        <c:v>6.0259999999999998</c:v>
                      </c:pt>
                      <c:pt idx="2000">
                        <c:v>6.0259999999999998</c:v>
                      </c:pt>
                      <c:pt idx="2001">
                        <c:v>6.0259999999999998</c:v>
                      </c:pt>
                      <c:pt idx="2002">
                        <c:v>6.0259999999999998</c:v>
                      </c:pt>
                      <c:pt idx="2003">
                        <c:v>6.0259999999999998</c:v>
                      </c:pt>
                      <c:pt idx="2004">
                        <c:v>6.0510000000000002</c:v>
                      </c:pt>
                      <c:pt idx="2005">
                        <c:v>6.0259999999999998</c:v>
                      </c:pt>
                      <c:pt idx="2006">
                        <c:v>6.0259999999999998</c:v>
                      </c:pt>
                      <c:pt idx="2007">
                        <c:v>6.0259999999999998</c:v>
                      </c:pt>
                      <c:pt idx="2008">
                        <c:v>6.0259999999999998</c:v>
                      </c:pt>
                      <c:pt idx="2009">
                        <c:v>6.0259999999999998</c:v>
                      </c:pt>
                      <c:pt idx="2010">
                        <c:v>6.0259999999999998</c:v>
                      </c:pt>
                      <c:pt idx="2011">
                        <c:v>6</c:v>
                      </c:pt>
                      <c:pt idx="2012">
                        <c:v>6</c:v>
                      </c:pt>
                      <c:pt idx="2013">
                        <c:v>6.0259999999999998</c:v>
                      </c:pt>
                      <c:pt idx="2014">
                        <c:v>6.0259999999999998</c:v>
                      </c:pt>
                      <c:pt idx="2015">
                        <c:v>6</c:v>
                      </c:pt>
                      <c:pt idx="2016">
                        <c:v>6</c:v>
                      </c:pt>
                      <c:pt idx="2017">
                        <c:v>6</c:v>
                      </c:pt>
                      <c:pt idx="2018">
                        <c:v>6.0259999999999998</c:v>
                      </c:pt>
                      <c:pt idx="2019">
                        <c:v>6.0259999999999998</c:v>
                      </c:pt>
                      <c:pt idx="2020">
                        <c:v>6.0259999999999998</c:v>
                      </c:pt>
                      <c:pt idx="2021">
                        <c:v>6.0259999999999998</c:v>
                      </c:pt>
                      <c:pt idx="2022">
                        <c:v>6.0259999999999998</c:v>
                      </c:pt>
                      <c:pt idx="2023">
                        <c:v>6</c:v>
                      </c:pt>
                      <c:pt idx="2024">
                        <c:v>6.0259999999999998</c:v>
                      </c:pt>
                      <c:pt idx="2025">
                        <c:v>6.0259999999999998</c:v>
                      </c:pt>
                      <c:pt idx="2026">
                        <c:v>6.0259999999999998</c:v>
                      </c:pt>
                      <c:pt idx="2027">
                        <c:v>6.0259999999999998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6.0259999999999998</c:v>
                      </c:pt>
                      <c:pt idx="2031">
                        <c:v>6.0259999999999998</c:v>
                      </c:pt>
                      <c:pt idx="2032">
                        <c:v>6.0259999999999998</c:v>
                      </c:pt>
                      <c:pt idx="2033">
                        <c:v>6.0259999999999998</c:v>
                      </c:pt>
                      <c:pt idx="2034">
                        <c:v>6.0259999999999998</c:v>
                      </c:pt>
                      <c:pt idx="2035">
                        <c:v>6.0259999999999998</c:v>
                      </c:pt>
                      <c:pt idx="2036">
                        <c:v>6.0259999999999998</c:v>
                      </c:pt>
                      <c:pt idx="2037">
                        <c:v>6.0259999999999998</c:v>
                      </c:pt>
                      <c:pt idx="2038">
                        <c:v>6.0259999999999998</c:v>
                      </c:pt>
                      <c:pt idx="2039">
                        <c:v>6.0259999999999998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6.0259999999999998</c:v>
                      </c:pt>
                      <c:pt idx="2044">
                        <c:v>6.0259999999999998</c:v>
                      </c:pt>
                      <c:pt idx="2045">
                        <c:v>6.0259999999999998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6.0259999999999998</c:v>
                      </c:pt>
                      <c:pt idx="2049">
                        <c:v>6.0259999999999998</c:v>
                      </c:pt>
                      <c:pt idx="2050">
                        <c:v>6</c:v>
                      </c:pt>
                      <c:pt idx="2051">
                        <c:v>6</c:v>
                      </c:pt>
                      <c:pt idx="2052">
                        <c:v>5.9749999999999996</c:v>
                      </c:pt>
                      <c:pt idx="2053">
                        <c:v>5.9749999999999996</c:v>
                      </c:pt>
                      <c:pt idx="2054">
                        <c:v>6</c:v>
                      </c:pt>
                      <c:pt idx="2055">
                        <c:v>5.9749999999999996</c:v>
                      </c:pt>
                      <c:pt idx="2056">
                        <c:v>6.0259999999999998</c:v>
                      </c:pt>
                      <c:pt idx="2057">
                        <c:v>6.0259999999999998</c:v>
                      </c:pt>
                      <c:pt idx="2058">
                        <c:v>6.0259999999999998</c:v>
                      </c:pt>
                      <c:pt idx="2059">
                        <c:v>6.0259999999999998</c:v>
                      </c:pt>
                      <c:pt idx="2060">
                        <c:v>6</c:v>
                      </c:pt>
                      <c:pt idx="2061">
                        <c:v>6</c:v>
                      </c:pt>
                      <c:pt idx="2062">
                        <c:v>6</c:v>
                      </c:pt>
                      <c:pt idx="2063">
                        <c:v>5.9749999999999996</c:v>
                      </c:pt>
                      <c:pt idx="2064">
                        <c:v>6</c:v>
                      </c:pt>
                      <c:pt idx="2065">
                        <c:v>5.9749999999999996</c:v>
                      </c:pt>
                      <c:pt idx="2066">
                        <c:v>5.9489999999999998</c:v>
                      </c:pt>
                      <c:pt idx="2067">
                        <c:v>5.9240000000000004</c:v>
                      </c:pt>
                      <c:pt idx="2068">
                        <c:v>5.9489999999999998</c:v>
                      </c:pt>
                      <c:pt idx="2069">
                        <c:v>5.9240000000000004</c:v>
                      </c:pt>
                      <c:pt idx="2070">
                        <c:v>5.9489999999999998</c:v>
                      </c:pt>
                      <c:pt idx="2071">
                        <c:v>5.9489999999999998</c:v>
                      </c:pt>
                      <c:pt idx="2072">
                        <c:v>5.9489999999999998</c:v>
                      </c:pt>
                      <c:pt idx="2073">
                        <c:v>5.9489999999999998</c:v>
                      </c:pt>
                      <c:pt idx="2074">
                        <c:v>5.9240000000000004</c:v>
                      </c:pt>
                      <c:pt idx="2075">
                        <c:v>5.9240000000000004</c:v>
                      </c:pt>
                      <c:pt idx="2076">
                        <c:v>5.9240000000000004</c:v>
                      </c:pt>
                      <c:pt idx="2077">
                        <c:v>5.9240000000000004</c:v>
                      </c:pt>
                      <c:pt idx="2078">
                        <c:v>5.9240000000000004</c:v>
                      </c:pt>
                      <c:pt idx="2079">
                        <c:v>5.9240000000000004</c:v>
                      </c:pt>
                      <c:pt idx="2080">
                        <c:v>5.8979999999999997</c:v>
                      </c:pt>
                      <c:pt idx="2081">
                        <c:v>5.9240000000000004</c:v>
                      </c:pt>
                      <c:pt idx="2082">
                        <c:v>5.8979999999999997</c:v>
                      </c:pt>
                      <c:pt idx="2083">
                        <c:v>5.8979999999999997</c:v>
                      </c:pt>
                      <c:pt idx="2084">
                        <c:v>5.9240000000000004</c:v>
                      </c:pt>
                      <c:pt idx="2085">
                        <c:v>5.8979999999999997</c:v>
                      </c:pt>
                      <c:pt idx="2086">
                        <c:v>5.9240000000000004</c:v>
                      </c:pt>
                      <c:pt idx="2087">
                        <c:v>5.9240000000000004</c:v>
                      </c:pt>
                      <c:pt idx="2088">
                        <c:v>5.9240000000000004</c:v>
                      </c:pt>
                      <c:pt idx="2089">
                        <c:v>5.8979999999999997</c:v>
                      </c:pt>
                      <c:pt idx="2090">
                        <c:v>5.8979999999999997</c:v>
                      </c:pt>
                      <c:pt idx="2091">
                        <c:v>5.8719999999999999</c:v>
                      </c:pt>
                      <c:pt idx="2092">
                        <c:v>5.8470000000000004</c:v>
                      </c:pt>
                      <c:pt idx="2093">
                        <c:v>5.8719999999999999</c:v>
                      </c:pt>
                      <c:pt idx="2094">
                        <c:v>5.8470000000000004</c:v>
                      </c:pt>
                      <c:pt idx="2095">
                        <c:v>5.8470000000000004</c:v>
                      </c:pt>
                      <c:pt idx="2096">
                        <c:v>5.8209999999999997</c:v>
                      </c:pt>
                      <c:pt idx="2097">
                        <c:v>5.8209999999999997</c:v>
                      </c:pt>
                      <c:pt idx="2098">
                        <c:v>5.8209999999999997</c:v>
                      </c:pt>
                      <c:pt idx="2099">
                        <c:v>5.8209999999999997</c:v>
                      </c:pt>
                      <c:pt idx="2100">
                        <c:v>5.8470000000000004</c:v>
                      </c:pt>
                      <c:pt idx="2101">
                        <c:v>5.8470000000000004</c:v>
                      </c:pt>
                      <c:pt idx="2102">
                        <c:v>5.8470000000000004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5.8209999999999997</c:v>
                      </c:pt>
                      <c:pt idx="2106">
                        <c:v>5.7960000000000003</c:v>
                      </c:pt>
                      <c:pt idx="2107">
                        <c:v>5.7960000000000003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5.7960000000000003</c:v>
                      </c:pt>
                      <c:pt idx="2112">
                        <c:v>5.77</c:v>
                      </c:pt>
                      <c:pt idx="2113">
                        <c:v>5.77</c:v>
                      </c:pt>
                      <c:pt idx="2114">
                        <c:v>5.77</c:v>
                      </c:pt>
                      <c:pt idx="2115">
                        <c:v>5.77</c:v>
                      </c:pt>
                      <c:pt idx="2116">
                        <c:v>5.77</c:v>
                      </c:pt>
                      <c:pt idx="2117">
                        <c:v>5.77</c:v>
                      </c:pt>
                      <c:pt idx="2118">
                        <c:v>5.77</c:v>
                      </c:pt>
                      <c:pt idx="2119">
                        <c:v>5.77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5.77</c:v>
                      </c:pt>
                      <c:pt idx="2123">
                        <c:v>5.77</c:v>
                      </c:pt>
                      <c:pt idx="2124">
                        <c:v>5.77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5.7450000000000001</c:v>
                      </c:pt>
                      <c:pt idx="2131">
                        <c:v>5.7450000000000001</c:v>
                      </c:pt>
                      <c:pt idx="2132">
                        <c:v>5.7450000000000001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5.6929999999999996</c:v>
                      </c:pt>
                      <c:pt idx="2137">
                        <c:v>5.6929999999999996</c:v>
                      </c:pt>
                      <c:pt idx="2138">
                        <c:v>5.6680000000000001</c:v>
                      </c:pt>
                      <c:pt idx="2139">
                        <c:v>5.6680000000000001</c:v>
                      </c:pt>
                      <c:pt idx="2140">
                        <c:v>5.6680000000000001</c:v>
                      </c:pt>
                      <c:pt idx="2141">
                        <c:v>5.6929999999999996</c:v>
                      </c:pt>
                      <c:pt idx="2142">
                        <c:v>5.6929999999999996</c:v>
                      </c:pt>
                      <c:pt idx="2143">
                        <c:v>5.6680000000000001</c:v>
                      </c:pt>
                      <c:pt idx="2144">
                        <c:v>5.6420000000000003</c:v>
                      </c:pt>
                      <c:pt idx="2145">
                        <c:v>5.6420000000000003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5.6929999999999996</c:v>
                      </c:pt>
                      <c:pt idx="2149">
                        <c:v>5.6929999999999996</c:v>
                      </c:pt>
                      <c:pt idx="2150">
                        <c:v>5.6680000000000001</c:v>
                      </c:pt>
                      <c:pt idx="2151">
                        <c:v>5.6680000000000001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5.6680000000000001</c:v>
                      </c:pt>
                      <c:pt idx="2155">
                        <c:v>5.6680000000000001</c:v>
                      </c:pt>
                      <c:pt idx="2156">
                        <c:v>5.6680000000000001</c:v>
                      </c:pt>
                      <c:pt idx="2157">
                        <c:v>5.6680000000000001</c:v>
                      </c:pt>
                      <c:pt idx="2158">
                        <c:v>5.6680000000000001</c:v>
                      </c:pt>
                      <c:pt idx="2159">
                        <c:v>5.6680000000000001</c:v>
                      </c:pt>
                      <c:pt idx="2160">
                        <c:v>5.6680000000000001</c:v>
                      </c:pt>
                      <c:pt idx="2161">
                        <c:v>5.6680000000000001</c:v>
                      </c:pt>
                      <c:pt idx="2162">
                        <c:v>5.6680000000000001</c:v>
                      </c:pt>
                      <c:pt idx="2163">
                        <c:v>5.6680000000000001</c:v>
                      </c:pt>
                      <c:pt idx="2164">
                        <c:v>5.6680000000000001</c:v>
                      </c:pt>
                      <c:pt idx="2165">
                        <c:v>5.6680000000000001</c:v>
                      </c:pt>
                      <c:pt idx="2166">
                        <c:v>5.6680000000000001</c:v>
                      </c:pt>
                      <c:pt idx="2167">
                        <c:v>5.6680000000000001</c:v>
                      </c:pt>
                      <c:pt idx="2168">
                        <c:v>5.6680000000000001</c:v>
                      </c:pt>
                      <c:pt idx="2169">
                        <c:v>5.6680000000000001</c:v>
                      </c:pt>
                      <c:pt idx="2170">
                        <c:v>5.6680000000000001</c:v>
                      </c:pt>
                      <c:pt idx="2171">
                        <c:v>5.6420000000000003</c:v>
                      </c:pt>
                      <c:pt idx="2172">
                        <c:v>5.6680000000000001</c:v>
                      </c:pt>
                      <c:pt idx="2173">
                        <c:v>5.6680000000000001</c:v>
                      </c:pt>
                      <c:pt idx="2174">
                        <c:v>5.6680000000000001</c:v>
                      </c:pt>
                      <c:pt idx="2175">
                        <c:v>5.6680000000000001</c:v>
                      </c:pt>
                      <c:pt idx="2176">
                        <c:v>5.6420000000000003</c:v>
                      </c:pt>
                      <c:pt idx="2177">
                        <c:v>5.6420000000000003</c:v>
                      </c:pt>
                      <c:pt idx="2178">
                        <c:v>5.6420000000000003</c:v>
                      </c:pt>
                      <c:pt idx="2179">
                        <c:v>5.6420000000000003</c:v>
                      </c:pt>
                      <c:pt idx="2180">
                        <c:v>5.6159999999999997</c:v>
                      </c:pt>
                      <c:pt idx="2181">
                        <c:v>5.6159999999999997</c:v>
                      </c:pt>
                      <c:pt idx="2182">
                        <c:v>5.6420000000000003</c:v>
                      </c:pt>
                      <c:pt idx="2183">
                        <c:v>5.6420000000000003</c:v>
                      </c:pt>
                      <c:pt idx="2184">
                        <c:v>5.6420000000000003</c:v>
                      </c:pt>
                      <c:pt idx="2185">
                        <c:v>5.6420000000000003</c:v>
                      </c:pt>
                      <c:pt idx="2186">
                        <c:v>5.6420000000000003</c:v>
                      </c:pt>
                      <c:pt idx="2187">
                        <c:v>5.6159999999999997</c:v>
                      </c:pt>
                      <c:pt idx="2188">
                        <c:v>5.6159999999999997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5.6420000000000003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5.6420000000000003</c:v>
                      </c:pt>
                      <c:pt idx="2196">
                        <c:v>5.6159999999999997</c:v>
                      </c:pt>
                      <c:pt idx="2197">
                        <c:v>5.6420000000000003</c:v>
                      </c:pt>
                      <c:pt idx="2198">
                        <c:v>5.6420000000000003</c:v>
                      </c:pt>
                      <c:pt idx="2199">
                        <c:v>5.6420000000000003</c:v>
                      </c:pt>
                      <c:pt idx="2200">
                        <c:v>5.6159999999999997</c:v>
                      </c:pt>
                      <c:pt idx="2201">
                        <c:v>5.6159999999999997</c:v>
                      </c:pt>
                      <c:pt idx="2202">
                        <c:v>5.6159999999999997</c:v>
                      </c:pt>
                      <c:pt idx="2203">
                        <c:v>5.6159999999999997</c:v>
                      </c:pt>
                      <c:pt idx="2204">
                        <c:v>5.6159999999999997</c:v>
                      </c:pt>
                      <c:pt idx="2205">
                        <c:v>5.6159999999999997</c:v>
                      </c:pt>
                      <c:pt idx="2206">
                        <c:v>5.6159999999999997</c:v>
                      </c:pt>
                      <c:pt idx="2207">
                        <c:v>5.5650000000000004</c:v>
                      </c:pt>
                      <c:pt idx="2208">
                        <c:v>5.5910000000000002</c:v>
                      </c:pt>
                      <c:pt idx="2209">
                        <c:v>5.5650000000000004</c:v>
                      </c:pt>
                      <c:pt idx="2210">
                        <c:v>5.5650000000000004</c:v>
                      </c:pt>
                      <c:pt idx="2211">
                        <c:v>5.5650000000000004</c:v>
                      </c:pt>
                      <c:pt idx="2212">
                        <c:v>5.5389999999999997</c:v>
                      </c:pt>
                      <c:pt idx="2213">
                        <c:v>5.5389999999999997</c:v>
                      </c:pt>
                      <c:pt idx="2214">
                        <c:v>5.5389999999999997</c:v>
                      </c:pt>
                      <c:pt idx="2215">
                        <c:v>5.5389999999999997</c:v>
                      </c:pt>
                      <c:pt idx="2216">
                        <c:v>5.5650000000000004</c:v>
                      </c:pt>
                      <c:pt idx="2217">
                        <c:v>5.5650000000000004</c:v>
                      </c:pt>
                      <c:pt idx="2218">
                        <c:v>5.5389999999999997</c:v>
                      </c:pt>
                      <c:pt idx="2219">
                        <c:v>5.5140000000000002</c:v>
                      </c:pt>
                      <c:pt idx="2220">
                        <c:v>5.5140000000000002</c:v>
                      </c:pt>
                      <c:pt idx="2221">
                        <c:v>5.5140000000000002</c:v>
                      </c:pt>
                      <c:pt idx="2222">
                        <c:v>5.4880000000000004</c:v>
                      </c:pt>
                      <c:pt idx="2223">
                        <c:v>5.5140000000000002</c:v>
                      </c:pt>
                      <c:pt idx="2224">
                        <c:v>5.5140000000000002</c:v>
                      </c:pt>
                      <c:pt idx="2225">
                        <c:v>5.4880000000000004</c:v>
                      </c:pt>
                      <c:pt idx="2226">
                        <c:v>5.4619999999999997</c:v>
                      </c:pt>
                      <c:pt idx="2227">
                        <c:v>5.4619999999999997</c:v>
                      </c:pt>
                      <c:pt idx="2228">
                        <c:v>5.4619999999999997</c:v>
                      </c:pt>
                      <c:pt idx="2229">
                        <c:v>5.4619999999999997</c:v>
                      </c:pt>
                      <c:pt idx="2230">
                        <c:v>5.4619999999999997</c:v>
                      </c:pt>
                      <c:pt idx="2231">
                        <c:v>5.4619999999999997</c:v>
                      </c:pt>
                      <c:pt idx="2232">
                        <c:v>5.4619999999999997</c:v>
                      </c:pt>
                      <c:pt idx="2233">
                        <c:v>5.4370000000000003</c:v>
                      </c:pt>
                      <c:pt idx="2234">
                        <c:v>5.4370000000000003</c:v>
                      </c:pt>
                      <c:pt idx="2235">
                        <c:v>5.4370000000000003</c:v>
                      </c:pt>
                      <c:pt idx="2236">
                        <c:v>5.4109999999999996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5.4109999999999996</c:v>
                      </c:pt>
                      <c:pt idx="2240">
                        <c:v>5.4109999999999996</c:v>
                      </c:pt>
                      <c:pt idx="2241">
                        <c:v>5.4109999999999996</c:v>
                      </c:pt>
                      <c:pt idx="2242">
                        <c:v>5.4109999999999996</c:v>
                      </c:pt>
                      <c:pt idx="2243">
                        <c:v>5.4109999999999996</c:v>
                      </c:pt>
                      <c:pt idx="2244">
                        <c:v>5.4109999999999996</c:v>
                      </c:pt>
                      <c:pt idx="2245">
                        <c:v>5.4109999999999996</c:v>
                      </c:pt>
                      <c:pt idx="2246">
                        <c:v>5.4109999999999996</c:v>
                      </c:pt>
                      <c:pt idx="2247">
                        <c:v>5.3849999999999998</c:v>
                      </c:pt>
                      <c:pt idx="2248">
                        <c:v>5.3849999999999998</c:v>
                      </c:pt>
                      <c:pt idx="2249">
                        <c:v>5.3849999999999998</c:v>
                      </c:pt>
                      <c:pt idx="2250">
                        <c:v>5.3849999999999998</c:v>
                      </c:pt>
                      <c:pt idx="2251">
                        <c:v>5.3849999999999998</c:v>
                      </c:pt>
                      <c:pt idx="2252">
                        <c:v>5.3849999999999998</c:v>
                      </c:pt>
                      <c:pt idx="2253">
                        <c:v>5.3849999999999998</c:v>
                      </c:pt>
                      <c:pt idx="2254">
                        <c:v>5.3849999999999998</c:v>
                      </c:pt>
                      <c:pt idx="2255">
                        <c:v>5.36</c:v>
                      </c:pt>
                      <c:pt idx="2256">
                        <c:v>5.36</c:v>
                      </c:pt>
                      <c:pt idx="2257">
                        <c:v>5.3849999999999998</c:v>
                      </c:pt>
                      <c:pt idx="2258">
                        <c:v>5.3849999999999998</c:v>
                      </c:pt>
                      <c:pt idx="2259">
                        <c:v>5.3849999999999998</c:v>
                      </c:pt>
                      <c:pt idx="2260">
                        <c:v>5.36</c:v>
                      </c:pt>
                      <c:pt idx="2261">
                        <c:v>5.3849999999999998</c:v>
                      </c:pt>
                      <c:pt idx="2262">
                        <c:v>5.3849999999999998</c:v>
                      </c:pt>
                      <c:pt idx="2263">
                        <c:v>5.3849999999999998</c:v>
                      </c:pt>
                      <c:pt idx="2264">
                        <c:v>5.36</c:v>
                      </c:pt>
                      <c:pt idx="2265">
                        <c:v>5.36</c:v>
                      </c:pt>
                      <c:pt idx="2266">
                        <c:v>5.3339999999999996</c:v>
                      </c:pt>
                      <c:pt idx="2267">
                        <c:v>5.3079999999999998</c:v>
                      </c:pt>
                      <c:pt idx="2268">
                        <c:v>5.3079999999999998</c:v>
                      </c:pt>
                      <c:pt idx="2269">
                        <c:v>5.3079999999999998</c:v>
                      </c:pt>
                      <c:pt idx="2270">
                        <c:v>5.3339999999999996</c:v>
                      </c:pt>
                      <c:pt idx="2271">
                        <c:v>5.3339999999999996</c:v>
                      </c:pt>
                      <c:pt idx="2272">
                        <c:v>5.3079999999999998</c:v>
                      </c:pt>
                      <c:pt idx="2273">
                        <c:v>5.3339999999999996</c:v>
                      </c:pt>
                      <c:pt idx="2274">
                        <c:v>5.3079999999999998</c:v>
                      </c:pt>
                      <c:pt idx="2275">
                        <c:v>5.36</c:v>
                      </c:pt>
                      <c:pt idx="2276">
                        <c:v>5.3339999999999996</c:v>
                      </c:pt>
                      <c:pt idx="2277">
                        <c:v>5.3339999999999996</c:v>
                      </c:pt>
                      <c:pt idx="2278">
                        <c:v>5.36</c:v>
                      </c:pt>
                      <c:pt idx="2279">
                        <c:v>5.36</c:v>
                      </c:pt>
                      <c:pt idx="2280">
                        <c:v>5.36</c:v>
                      </c:pt>
                      <c:pt idx="2281">
                        <c:v>5.36</c:v>
                      </c:pt>
                      <c:pt idx="2282">
                        <c:v>5.3849999999999998</c:v>
                      </c:pt>
                      <c:pt idx="2283">
                        <c:v>5.3849999999999998</c:v>
                      </c:pt>
                      <c:pt idx="2284">
                        <c:v>5.3849999999999998</c:v>
                      </c:pt>
                      <c:pt idx="2285">
                        <c:v>5.3849999999999998</c:v>
                      </c:pt>
                      <c:pt idx="2286">
                        <c:v>5.3849999999999998</c:v>
                      </c:pt>
                      <c:pt idx="2287">
                        <c:v>5.3849999999999998</c:v>
                      </c:pt>
                      <c:pt idx="2288">
                        <c:v>5.3849999999999998</c:v>
                      </c:pt>
                      <c:pt idx="2289">
                        <c:v>5.3849999999999998</c:v>
                      </c:pt>
                      <c:pt idx="2290">
                        <c:v>5.4109999999999996</c:v>
                      </c:pt>
                      <c:pt idx="2291">
                        <c:v>5.4109999999999996</c:v>
                      </c:pt>
                      <c:pt idx="2292">
                        <c:v>5.4109999999999996</c:v>
                      </c:pt>
                      <c:pt idx="2293">
                        <c:v>5.4370000000000003</c:v>
                      </c:pt>
                      <c:pt idx="2294">
                        <c:v>5.4370000000000003</c:v>
                      </c:pt>
                      <c:pt idx="2295">
                        <c:v>5.4370000000000003</c:v>
                      </c:pt>
                      <c:pt idx="2296">
                        <c:v>5.4109999999999996</c:v>
                      </c:pt>
                      <c:pt idx="2297">
                        <c:v>5.4370000000000003</c:v>
                      </c:pt>
                      <c:pt idx="2298">
                        <c:v>5.4619999999999997</c:v>
                      </c:pt>
                      <c:pt idx="2299">
                        <c:v>5.4619999999999997</c:v>
                      </c:pt>
                      <c:pt idx="2300">
                        <c:v>5.4619999999999997</c:v>
                      </c:pt>
                      <c:pt idx="2301">
                        <c:v>5.4619999999999997</c:v>
                      </c:pt>
                      <c:pt idx="2302">
                        <c:v>5.4880000000000004</c:v>
                      </c:pt>
                      <c:pt idx="2303">
                        <c:v>5.4619999999999997</c:v>
                      </c:pt>
                      <c:pt idx="2304">
                        <c:v>5.4619999999999997</c:v>
                      </c:pt>
                      <c:pt idx="2305">
                        <c:v>5.5140000000000002</c:v>
                      </c:pt>
                      <c:pt idx="2306">
                        <c:v>5.4619999999999997</c:v>
                      </c:pt>
                      <c:pt idx="2307">
                        <c:v>5.5140000000000002</c:v>
                      </c:pt>
                      <c:pt idx="2308">
                        <c:v>5.5140000000000002</c:v>
                      </c:pt>
                      <c:pt idx="2309">
                        <c:v>5.5140000000000002</c:v>
                      </c:pt>
                      <c:pt idx="2310">
                        <c:v>5.5650000000000004</c:v>
                      </c:pt>
                      <c:pt idx="2311">
                        <c:v>5.5650000000000004</c:v>
                      </c:pt>
                      <c:pt idx="2312">
                        <c:v>5.5140000000000002</c:v>
                      </c:pt>
                      <c:pt idx="2313">
                        <c:v>5.5389999999999997</c:v>
                      </c:pt>
                      <c:pt idx="2314">
                        <c:v>5.5650000000000004</c:v>
                      </c:pt>
                      <c:pt idx="2315">
                        <c:v>5.5650000000000004</c:v>
                      </c:pt>
                      <c:pt idx="2316">
                        <c:v>5.6159999999999997</c:v>
                      </c:pt>
                      <c:pt idx="2317">
                        <c:v>5.6159999999999997</c:v>
                      </c:pt>
                      <c:pt idx="2318">
                        <c:v>5.6159999999999997</c:v>
                      </c:pt>
                      <c:pt idx="2319">
                        <c:v>5.6420000000000003</c:v>
                      </c:pt>
                      <c:pt idx="2320">
                        <c:v>5.6929999999999996</c:v>
                      </c:pt>
                      <c:pt idx="2321">
                        <c:v>5.6680000000000001</c:v>
                      </c:pt>
                      <c:pt idx="2322">
                        <c:v>5.6680000000000001</c:v>
                      </c:pt>
                      <c:pt idx="2323">
                        <c:v>5.6929999999999996</c:v>
                      </c:pt>
                      <c:pt idx="2324">
                        <c:v>5.7190000000000003</c:v>
                      </c:pt>
                      <c:pt idx="2325">
                        <c:v>5.7450000000000001</c:v>
                      </c:pt>
                      <c:pt idx="2326">
                        <c:v>5.7190000000000003</c:v>
                      </c:pt>
                      <c:pt idx="2327">
                        <c:v>5.7190000000000003</c:v>
                      </c:pt>
                      <c:pt idx="2328">
                        <c:v>5.7190000000000003</c:v>
                      </c:pt>
                      <c:pt idx="2329">
                        <c:v>5.7190000000000003</c:v>
                      </c:pt>
                      <c:pt idx="2330">
                        <c:v>5.7450000000000001</c:v>
                      </c:pt>
                      <c:pt idx="2331">
                        <c:v>5.7450000000000001</c:v>
                      </c:pt>
                      <c:pt idx="2332">
                        <c:v>5.7190000000000003</c:v>
                      </c:pt>
                      <c:pt idx="2333">
                        <c:v>5.77</c:v>
                      </c:pt>
                      <c:pt idx="2334">
                        <c:v>5.8470000000000004</c:v>
                      </c:pt>
                      <c:pt idx="2335">
                        <c:v>5.8719999999999999</c:v>
                      </c:pt>
                      <c:pt idx="2336">
                        <c:v>5.8719999999999999</c:v>
                      </c:pt>
                      <c:pt idx="2337">
                        <c:v>5.8719999999999999</c:v>
                      </c:pt>
                      <c:pt idx="2338">
                        <c:v>5.8719999999999999</c:v>
                      </c:pt>
                      <c:pt idx="2339">
                        <c:v>5.8719999999999999</c:v>
                      </c:pt>
                      <c:pt idx="2340">
                        <c:v>5.8719999999999999</c:v>
                      </c:pt>
                      <c:pt idx="2341">
                        <c:v>5.8719999999999999</c:v>
                      </c:pt>
                      <c:pt idx="2342">
                        <c:v>5.8979999999999997</c:v>
                      </c:pt>
                      <c:pt idx="2343">
                        <c:v>5.8979999999999997</c:v>
                      </c:pt>
                      <c:pt idx="2344">
                        <c:v>5.8979999999999997</c:v>
                      </c:pt>
                      <c:pt idx="2345">
                        <c:v>5.9240000000000004</c:v>
                      </c:pt>
                      <c:pt idx="2346">
                        <c:v>5.8979999999999997</c:v>
                      </c:pt>
                      <c:pt idx="2347">
                        <c:v>5.8979999999999997</c:v>
                      </c:pt>
                      <c:pt idx="2348">
                        <c:v>5.8979999999999997</c:v>
                      </c:pt>
                      <c:pt idx="2349">
                        <c:v>5.8979999999999997</c:v>
                      </c:pt>
                      <c:pt idx="2350">
                        <c:v>5.9240000000000004</c:v>
                      </c:pt>
                      <c:pt idx="2351">
                        <c:v>5.9240000000000004</c:v>
                      </c:pt>
                      <c:pt idx="2352">
                        <c:v>5.9240000000000004</c:v>
                      </c:pt>
                      <c:pt idx="2353">
                        <c:v>5.8979999999999997</c:v>
                      </c:pt>
                      <c:pt idx="2354">
                        <c:v>5.8979999999999997</c:v>
                      </c:pt>
                      <c:pt idx="2355">
                        <c:v>5.9240000000000004</c:v>
                      </c:pt>
                      <c:pt idx="2356">
                        <c:v>5.8719999999999999</c:v>
                      </c:pt>
                      <c:pt idx="2357">
                        <c:v>5.8719999999999999</c:v>
                      </c:pt>
                      <c:pt idx="2358">
                        <c:v>5.8719999999999999</c:v>
                      </c:pt>
                      <c:pt idx="2359">
                        <c:v>5.8470000000000004</c:v>
                      </c:pt>
                      <c:pt idx="2360">
                        <c:v>5.8470000000000004</c:v>
                      </c:pt>
                      <c:pt idx="2361">
                        <c:v>5.8719999999999999</c:v>
                      </c:pt>
                      <c:pt idx="2362">
                        <c:v>5.8719999999999999</c:v>
                      </c:pt>
                      <c:pt idx="2363">
                        <c:v>5.8719999999999999</c:v>
                      </c:pt>
                      <c:pt idx="2364">
                        <c:v>5.8719999999999999</c:v>
                      </c:pt>
                      <c:pt idx="2365">
                        <c:v>5.8719999999999999</c:v>
                      </c:pt>
                      <c:pt idx="2366">
                        <c:v>5.8719999999999999</c:v>
                      </c:pt>
                      <c:pt idx="2367">
                        <c:v>5.8719999999999999</c:v>
                      </c:pt>
                      <c:pt idx="2368">
                        <c:v>5.8719999999999999</c:v>
                      </c:pt>
                      <c:pt idx="2369">
                        <c:v>5.8470000000000004</c:v>
                      </c:pt>
                      <c:pt idx="2370">
                        <c:v>5.8470000000000004</c:v>
                      </c:pt>
                      <c:pt idx="2371">
                        <c:v>5.8470000000000004</c:v>
                      </c:pt>
                      <c:pt idx="2372">
                        <c:v>5.8209999999999997</c:v>
                      </c:pt>
                      <c:pt idx="2373">
                        <c:v>5.8470000000000004</c:v>
                      </c:pt>
                      <c:pt idx="2374">
                        <c:v>5.8209999999999997</c:v>
                      </c:pt>
                      <c:pt idx="2375">
                        <c:v>5.7960000000000003</c:v>
                      </c:pt>
                      <c:pt idx="2376">
                        <c:v>5.7960000000000003</c:v>
                      </c:pt>
                      <c:pt idx="2377">
                        <c:v>5.77</c:v>
                      </c:pt>
                      <c:pt idx="2378">
                        <c:v>5.77</c:v>
                      </c:pt>
                      <c:pt idx="2379">
                        <c:v>5.77</c:v>
                      </c:pt>
                      <c:pt idx="2380">
                        <c:v>5.7450000000000001</c:v>
                      </c:pt>
                      <c:pt idx="2381">
                        <c:v>5.7450000000000001</c:v>
                      </c:pt>
                      <c:pt idx="2382">
                        <c:v>5.7190000000000003</c:v>
                      </c:pt>
                      <c:pt idx="2383">
                        <c:v>5.7190000000000003</c:v>
                      </c:pt>
                      <c:pt idx="2384">
                        <c:v>5.6929999999999996</c:v>
                      </c:pt>
                      <c:pt idx="2385">
                        <c:v>5.6929999999999996</c:v>
                      </c:pt>
                      <c:pt idx="2386">
                        <c:v>5.6929999999999996</c:v>
                      </c:pt>
                      <c:pt idx="2387">
                        <c:v>5.6680000000000001</c:v>
                      </c:pt>
                      <c:pt idx="2388">
                        <c:v>5.6680000000000001</c:v>
                      </c:pt>
                      <c:pt idx="2389">
                        <c:v>5.6420000000000003</c:v>
                      </c:pt>
                      <c:pt idx="2390">
                        <c:v>5.6420000000000003</c:v>
                      </c:pt>
                      <c:pt idx="2391">
                        <c:v>5.6420000000000003</c:v>
                      </c:pt>
                      <c:pt idx="2392">
                        <c:v>5.6159999999999997</c:v>
                      </c:pt>
                      <c:pt idx="2393">
                        <c:v>5.6159999999999997</c:v>
                      </c:pt>
                      <c:pt idx="2394">
                        <c:v>5.6159999999999997</c:v>
                      </c:pt>
                      <c:pt idx="2395">
                        <c:v>5.6159999999999997</c:v>
                      </c:pt>
                      <c:pt idx="2396">
                        <c:v>5.6159999999999997</c:v>
                      </c:pt>
                      <c:pt idx="2397">
                        <c:v>5.6159999999999997</c:v>
                      </c:pt>
                      <c:pt idx="2398">
                        <c:v>5.6159999999999997</c:v>
                      </c:pt>
                      <c:pt idx="2399">
                        <c:v>5.5910000000000002</c:v>
                      </c:pt>
                      <c:pt idx="2400">
                        <c:v>5.6159999999999997</c:v>
                      </c:pt>
                      <c:pt idx="2401">
                        <c:v>5.5140000000000002</c:v>
                      </c:pt>
                      <c:pt idx="2402">
                        <c:v>5.5389999999999997</c:v>
                      </c:pt>
                      <c:pt idx="2403">
                        <c:v>5.5389999999999997</c:v>
                      </c:pt>
                      <c:pt idx="2404">
                        <c:v>5.5389999999999997</c:v>
                      </c:pt>
                      <c:pt idx="2405">
                        <c:v>5.5389999999999997</c:v>
                      </c:pt>
                      <c:pt idx="2406">
                        <c:v>5.5140000000000002</c:v>
                      </c:pt>
                      <c:pt idx="2407">
                        <c:v>5.4880000000000004</c:v>
                      </c:pt>
                      <c:pt idx="2408">
                        <c:v>5.4619999999999997</c:v>
                      </c:pt>
                      <c:pt idx="2409">
                        <c:v>5.5140000000000002</c:v>
                      </c:pt>
                      <c:pt idx="2410">
                        <c:v>5.4880000000000004</c:v>
                      </c:pt>
                      <c:pt idx="2411">
                        <c:v>5.4880000000000004</c:v>
                      </c:pt>
                      <c:pt idx="2412">
                        <c:v>5.4619999999999997</c:v>
                      </c:pt>
                      <c:pt idx="2413">
                        <c:v>5.4619999999999997</c:v>
                      </c:pt>
                      <c:pt idx="2414">
                        <c:v>5.4370000000000003</c:v>
                      </c:pt>
                      <c:pt idx="2415">
                        <c:v>5.4370000000000003</c:v>
                      </c:pt>
                      <c:pt idx="2416">
                        <c:v>5.4109999999999996</c:v>
                      </c:pt>
                      <c:pt idx="2417">
                        <c:v>5.4109999999999996</c:v>
                      </c:pt>
                      <c:pt idx="2418">
                        <c:v>5.4109999999999996</c:v>
                      </c:pt>
                      <c:pt idx="2419">
                        <c:v>5.4109999999999996</c:v>
                      </c:pt>
                      <c:pt idx="2420">
                        <c:v>5.36</c:v>
                      </c:pt>
                      <c:pt idx="2421">
                        <c:v>5.36</c:v>
                      </c:pt>
                      <c:pt idx="2422">
                        <c:v>5.3849999999999998</c:v>
                      </c:pt>
                      <c:pt idx="2423">
                        <c:v>5.36</c:v>
                      </c:pt>
                      <c:pt idx="2424">
                        <c:v>5.3339999999999996</c:v>
                      </c:pt>
                      <c:pt idx="2425">
                        <c:v>5.3339999999999996</c:v>
                      </c:pt>
                      <c:pt idx="2426">
                        <c:v>5.3079999999999998</c:v>
                      </c:pt>
                      <c:pt idx="2427">
                        <c:v>5.3079999999999998</c:v>
                      </c:pt>
                      <c:pt idx="2428">
                        <c:v>5.2569999999999997</c:v>
                      </c:pt>
                      <c:pt idx="2429">
                        <c:v>5.282</c:v>
                      </c:pt>
                      <c:pt idx="2430">
                        <c:v>5.2569999999999997</c:v>
                      </c:pt>
                      <c:pt idx="2431">
                        <c:v>5.2309999999999999</c:v>
                      </c:pt>
                      <c:pt idx="2432">
                        <c:v>5.1790000000000003</c:v>
                      </c:pt>
                      <c:pt idx="2433">
                        <c:v>5.2050000000000001</c:v>
                      </c:pt>
                      <c:pt idx="2434">
                        <c:v>5.1790000000000003</c:v>
                      </c:pt>
                      <c:pt idx="2435">
                        <c:v>5.1790000000000003</c:v>
                      </c:pt>
                      <c:pt idx="2436">
                        <c:v>5.2050000000000001</c:v>
                      </c:pt>
                      <c:pt idx="2437">
                        <c:v>5.2050000000000001</c:v>
                      </c:pt>
                      <c:pt idx="2438">
                        <c:v>5.2050000000000001</c:v>
                      </c:pt>
                      <c:pt idx="2439">
                        <c:v>5.1539999999999999</c:v>
                      </c:pt>
                      <c:pt idx="2440">
                        <c:v>5.1539999999999999</c:v>
                      </c:pt>
                      <c:pt idx="2441">
                        <c:v>5.1790000000000003</c:v>
                      </c:pt>
                      <c:pt idx="2442">
                        <c:v>5.1539999999999999</c:v>
                      </c:pt>
                      <c:pt idx="2443">
                        <c:v>5.1280000000000001</c:v>
                      </c:pt>
                      <c:pt idx="2444">
                        <c:v>5.1280000000000001</c:v>
                      </c:pt>
                      <c:pt idx="2445">
                        <c:v>5.1020000000000003</c:v>
                      </c:pt>
                      <c:pt idx="2446">
                        <c:v>5.1280000000000001</c:v>
                      </c:pt>
                      <c:pt idx="2447">
                        <c:v>5.1020000000000003</c:v>
                      </c:pt>
                      <c:pt idx="2448">
                        <c:v>5.1280000000000001</c:v>
                      </c:pt>
                      <c:pt idx="2449">
                        <c:v>5.1020000000000003</c:v>
                      </c:pt>
                      <c:pt idx="2450">
                        <c:v>5.05</c:v>
                      </c:pt>
                      <c:pt idx="2451">
                        <c:v>5.05</c:v>
                      </c:pt>
                      <c:pt idx="2452">
                        <c:v>5.024</c:v>
                      </c:pt>
                      <c:pt idx="2453">
                        <c:v>5.05</c:v>
                      </c:pt>
                      <c:pt idx="2454">
                        <c:v>4.9989999999999997</c:v>
                      </c:pt>
                      <c:pt idx="2455">
                        <c:v>5.05</c:v>
                      </c:pt>
                      <c:pt idx="2456">
                        <c:v>5.024</c:v>
                      </c:pt>
                      <c:pt idx="2457">
                        <c:v>4.9989999999999997</c:v>
                      </c:pt>
                      <c:pt idx="2458">
                        <c:v>4.9989999999999997</c:v>
                      </c:pt>
                      <c:pt idx="2459">
                        <c:v>4.9729999999999999</c:v>
                      </c:pt>
                      <c:pt idx="2460">
                        <c:v>4.9470000000000001</c:v>
                      </c:pt>
                      <c:pt idx="2461">
                        <c:v>4.9989999999999997</c:v>
                      </c:pt>
                      <c:pt idx="2462">
                        <c:v>4.9470000000000001</c:v>
                      </c:pt>
                      <c:pt idx="2463">
                        <c:v>4.9470000000000001</c:v>
                      </c:pt>
                      <c:pt idx="2464">
                        <c:v>4.9470000000000001</c:v>
                      </c:pt>
                      <c:pt idx="2465">
                        <c:v>4.9210000000000003</c:v>
                      </c:pt>
                      <c:pt idx="2466">
                        <c:v>4.8949999999999996</c:v>
                      </c:pt>
                      <c:pt idx="2467">
                        <c:v>4.9210000000000003</c:v>
                      </c:pt>
                      <c:pt idx="2468">
                        <c:v>4.8949999999999996</c:v>
                      </c:pt>
                      <c:pt idx="2469">
                        <c:v>4.9470000000000001</c:v>
                      </c:pt>
                      <c:pt idx="2470">
                        <c:v>4.8949999999999996</c:v>
                      </c:pt>
                      <c:pt idx="2471">
                        <c:v>4.8949999999999996</c:v>
                      </c:pt>
                      <c:pt idx="2472">
                        <c:v>4.8689999999999998</c:v>
                      </c:pt>
                      <c:pt idx="2473">
                        <c:v>4.8440000000000003</c:v>
                      </c:pt>
                      <c:pt idx="2474">
                        <c:v>4.8689999999999998</c:v>
                      </c:pt>
                      <c:pt idx="2475">
                        <c:v>4.8440000000000003</c:v>
                      </c:pt>
                      <c:pt idx="2476">
                        <c:v>4.8440000000000003</c:v>
                      </c:pt>
                      <c:pt idx="2477">
                        <c:v>4.8179999999999996</c:v>
                      </c:pt>
                      <c:pt idx="2478">
                        <c:v>4.8179999999999996</c:v>
                      </c:pt>
                      <c:pt idx="2479">
                        <c:v>4.8440000000000003</c:v>
                      </c:pt>
                      <c:pt idx="2480">
                        <c:v>4.766</c:v>
                      </c:pt>
                      <c:pt idx="2481">
                        <c:v>4.7919999999999998</c:v>
                      </c:pt>
                      <c:pt idx="2482">
                        <c:v>4.74</c:v>
                      </c:pt>
                      <c:pt idx="2483">
                        <c:v>4.74</c:v>
                      </c:pt>
                      <c:pt idx="2484">
                        <c:v>4.7140000000000004</c:v>
                      </c:pt>
                      <c:pt idx="2485">
                        <c:v>4.6879999999999997</c:v>
                      </c:pt>
                      <c:pt idx="2486">
                        <c:v>4.6879999999999997</c:v>
                      </c:pt>
                      <c:pt idx="2487">
                        <c:v>4.6619999999999999</c:v>
                      </c:pt>
                      <c:pt idx="2488">
                        <c:v>4.7140000000000004</c:v>
                      </c:pt>
                      <c:pt idx="2489">
                        <c:v>4.7140000000000004</c:v>
                      </c:pt>
                      <c:pt idx="2490">
                        <c:v>4.7140000000000004</c:v>
                      </c:pt>
                      <c:pt idx="2491">
                        <c:v>4.6879999999999997</c:v>
                      </c:pt>
                      <c:pt idx="2492">
                        <c:v>4.6360000000000001</c:v>
                      </c:pt>
                      <c:pt idx="2493">
                        <c:v>4.6619999999999999</c:v>
                      </c:pt>
                      <c:pt idx="2494">
                        <c:v>4.6100000000000003</c:v>
                      </c:pt>
                      <c:pt idx="2495">
                        <c:v>4.6100000000000003</c:v>
                      </c:pt>
                      <c:pt idx="2496">
                        <c:v>4.5839999999999996</c:v>
                      </c:pt>
                      <c:pt idx="2497">
                        <c:v>4.5839999999999996</c:v>
                      </c:pt>
                      <c:pt idx="2498">
                        <c:v>4.5579999999999998</c:v>
                      </c:pt>
                      <c:pt idx="2499">
                        <c:v>4.532</c:v>
                      </c:pt>
                      <c:pt idx="2500">
                        <c:v>4.4800000000000004</c:v>
                      </c:pt>
                      <c:pt idx="2501">
                        <c:v>4.532</c:v>
                      </c:pt>
                      <c:pt idx="2502">
                        <c:v>4.4800000000000004</c:v>
                      </c:pt>
                      <c:pt idx="2503">
                        <c:v>4.4279999999999999</c:v>
                      </c:pt>
                      <c:pt idx="2504">
                        <c:v>4.4800000000000004</c:v>
                      </c:pt>
                      <c:pt idx="2505">
                        <c:v>4.4279999999999999</c:v>
                      </c:pt>
                      <c:pt idx="2506">
                        <c:v>4.4279999999999999</c:v>
                      </c:pt>
                      <c:pt idx="2507">
                        <c:v>4.4279999999999999</c:v>
                      </c:pt>
                      <c:pt idx="2508">
                        <c:v>4.4020000000000001</c:v>
                      </c:pt>
                      <c:pt idx="2509">
                        <c:v>4.3760000000000003</c:v>
                      </c:pt>
                      <c:pt idx="2510">
                        <c:v>4.3760000000000003</c:v>
                      </c:pt>
                      <c:pt idx="2511">
                        <c:v>4.3760000000000003</c:v>
                      </c:pt>
                      <c:pt idx="2512">
                        <c:v>4.3239999999999998</c:v>
                      </c:pt>
                      <c:pt idx="2513">
                        <c:v>4.3499999999999996</c:v>
                      </c:pt>
                      <c:pt idx="2514">
                        <c:v>4.3499999999999996</c:v>
                      </c:pt>
                      <c:pt idx="2515">
                        <c:v>4.3239999999999998</c:v>
                      </c:pt>
                      <c:pt idx="2516">
                        <c:v>4.2460000000000004</c:v>
                      </c:pt>
                      <c:pt idx="2517">
                        <c:v>4.2720000000000002</c:v>
                      </c:pt>
                      <c:pt idx="2518">
                        <c:v>4.194</c:v>
                      </c:pt>
                      <c:pt idx="2519">
                        <c:v>4.194</c:v>
                      </c:pt>
                      <c:pt idx="2520">
                        <c:v>4.22</c:v>
                      </c:pt>
                      <c:pt idx="2521">
                        <c:v>4.298</c:v>
                      </c:pt>
                      <c:pt idx="2522">
                        <c:v>4.22</c:v>
                      </c:pt>
                      <c:pt idx="2523">
                        <c:v>4.22</c:v>
                      </c:pt>
                      <c:pt idx="2524">
                        <c:v>4.1680000000000001</c:v>
                      </c:pt>
                      <c:pt idx="2525">
                        <c:v>4.2460000000000004</c:v>
                      </c:pt>
                      <c:pt idx="2526">
                        <c:v>4.22</c:v>
                      </c:pt>
                      <c:pt idx="2527">
                        <c:v>4.1680000000000001</c:v>
                      </c:pt>
                      <c:pt idx="2528">
                        <c:v>4.141</c:v>
                      </c:pt>
                      <c:pt idx="2529">
                        <c:v>4.1680000000000001</c:v>
                      </c:pt>
                      <c:pt idx="2530">
                        <c:v>4.0890000000000004</c:v>
                      </c:pt>
                      <c:pt idx="2531">
                        <c:v>4.0890000000000004</c:v>
                      </c:pt>
                      <c:pt idx="2532">
                        <c:v>4.0629999999999997</c:v>
                      </c:pt>
                      <c:pt idx="2533">
                        <c:v>3.9580000000000002</c:v>
                      </c:pt>
                      <c:pt idx="2534">
                        <c:v>3.9319999999999999</c:v>
                      </c:pt>
                      <c:pt idx="2535">
                        <c:v>3.88</c:v>
                      </c:pt>
                      <c:pt idx="2536">
                        <c:v>4.0110000000000001</c:v>
                      </c:pt>
                      <c:pt idx="2537">
                        <c:v>4.0369999999999999</c:v>
                      </c:pt>
                      <c:pt idx="2538">
                        <c:v>3.9849999999999999</c:v>
                      </c:pt>
                      <c:pt idx="2539">
                        <c:v>4.0110000000000001</c:v>
                      </c:pt>
                      <c:pt idx="2540">
                        <c:v>4.0110000000000001</c:v>
                      </c:pt>
                      <c:pt idx="2541">
                        <c:v>4.0110000000000001</c:v>
                      </c:pt>
                      <c:pt idx="2542">
                        <c:v>3.9060000000000001</c:v>
                      </c:pt>
                      <c:pt idx="2543">
                        <c:v>3.9580000000000002</c:v>
                      </c:pt>
                      <c:pt idx="2544">
                        <c:v>3.8540000000000001</c:v>
                      </c:pt>
                      <c:pt idx="2545">
                        <c:v>3.9060000000000001</c:v>
                      </c:pt>
                      <c:pt idx="2546">
                        <c:v>3.9580000000000002</c:v>
                      </c:pt>
                      <c:pt idx="2547">
                        <c:v>3.8540000000000001</c:v>
                      </c:pt>
                      <c:pt idx="2548">
                        <c:v>3.827</c:v>
                      </c:pt>
                      <c:pt idx="2549">
                        <c:v>3.9060000000000001</c:v>
                      </c:pt>
                      <c:pt idx="2550">
                        <c:v>3.9580000000000002</c:v>
                      </c:pt>
                      <c:pt idx="2551">
                        <c:v>3.9580000000000002</c:v>
                      </c:pt>
                      <c:pt idx="2552">
                        <c:v>3.9580000000000002</c:v>
                      </c:pt>
                      <c:pt idx="2553">
                        <c:v>3.9849999999999999</c:v>
                      </c:pt>
                      <c:pt idx="2554">
                        <c:v>3.88</c:v>
                      </c:pt>
                      <c:pt idx="2555">
                        <c:v>3.9060000000000001</c:v>
                      </c:pt>
                      <c:pt idx="2556">
                        <c:v>4.0110000000000001</c:v>
                      </c:pt>
                      <c:pt idx="2557">
                        <c:v>4.0629999999999997</c:v>
                      </c:pt>
                      <c:pt idx="2558">
                        <c:v>4.0629999999999997</c:v>
                      </c:pt>
                      <c:pt idx="2559">
                        <c:v>4.0369999999999999</c:v>
                      </c:pt>
                      <c:pt idx="2560">
                        <c:v>4.1150000000000002</c:v>
                      </c:pt>
                      <c:pt idx="2561">
                        <c:v>4.0890000000000004</c:v>
                      </c:pt>
                      <c:pt idx="2562">
                        <c:v>4.1150000000000002</c:v>
                      </c:pt>
                      <c:pt idx="2563">
                        <c:v>4.0629999999999997</c:v>
                      </c:pt>
                      <c:pt idx="2564">
                        <c:v>4.0369999999999999</c:v>
                      </c:pt>
                      <c:pt idx="2565">
                        <c:v>4.141</c:v>
                      </c:pt>
                      <c:pt idx="2566">
                        <c:v>4.141</c:v>
                      </c:pt>
                      <c:pt idx="2567">
                        <c:v>4.194</c:v>
                      </c:pt>
                      <c:pt idx="2568">
                        <c:v>4.22</c:v>
                      </c:pt>
                      <c:pt idx="2569">
                        <c:v>4.2720000000000002</c:v>
                      </c:pt>
                      <c:pt idx="2570">
                        <c:v>4.2720000000000002</c:v>
                      </c:pt>
                      <c:pt idx="2571">
                        <c:v>4.3239999999999998</c:v>
                      </c:pt>
                      <c:pt idx="2572">
                        <c:v>4.3760000000000003</c:v>
                      </c:pt>
                      <c:pt idx="2573">
                        <c:v>4.3760000000000003</c:v>
                      </c:pt>
                      <c:pt idx="2574">
                        <c:v>4.3760000000000003</c:v>
                      </c:pt>
                      <c:pt idx="2575">
                        <c:v>4.4020000000000001</c:v>
                      </c:pt>
                      <c:pt idx="2576">
                        <c:v>4.4279999999999999</c:v>
                      </c:pt>
                      <c:pt idx="2577">
                        <c:v>4.5579999999999998</c:v>
                      </c:pt>
                      <c:pt idx="2578">
                        <c:v>4.3760000000000003</c:v>
                      </c:pt>
                      <c:pt idx="2579">
                        <c:v>4.4279999999999999</c:v>
                      </c:pt>
                      <c:pt idx="2580">
                        <c:v>4.4539999999999997</c:v>
                      </c:pt>
                      <c:pt idx="2581">
                        <c:v>4.4279999999999999</c:v>
                      </c:pt>
                      <c:pt idx="2582">
                        <c:v>4.4020000000000001</c:v>
                      </c:pt>
                      <c:pt idx="2583">
                        <c:v>4.2720000000000002</c:v>
                      </c:pt>
                      <c:pt idx="2584">
                        <c:v>4.194</c:v>
                      </c:pt>
                      <c:pt idx="2585">
                        <c:v>4.1680000000000001</c:v>
                      </c:pt>
                      <c:pt idx="2586">
                        <c:v>4.1150000000000002</c:v>
                      </c:pt>
                      <c:pt idx="2587">
                        <c:v>4.1150000000000002</c:v>
                      </c:pt>
                      <c:pt idx="2588">
                        <c:v>4.1150000000000002</c:v>
                      </c:pt>
                      <c:pt idx="2589">
                        <c:v>4.1150000000000002</c:v>
                      </c:pt>
                      <c:pt idx="2590">
                        <c:v>4.1150000000000002</c:v>
                      </c:pt>
                      <c:pt idx="2591">
                        <c:v>4.141</c:v>
                      </c:pt>
                      <c:pt idx="2592">
                        <c:v>4.1680000000000001</c:v>
                      </c:pt>
                      <c:pt idx="2593">
                        <c:v>4.1150000000000002</c:v>
                      </c:pt>
                      <c:pt idx="2594">
                        <c:v>4.141</c:v>
                      </c:pt>
                      <c:pt idx="2595">
                        <c:v>4.1680000000000001</c:v>
                      </c:pt>
                      <c:pt idx="2596">
                        <c:v>4.1680000000000001</c:v>
                      </c:pt>
                      <c:pt idx="2597">
                        <c:v>4.1680000000000001</c:v>
                      </c:pt>
                      <c:pt idx="2598">
                        <c:v>4.194</c:v>
                      </c:pt>
                      <c:pt idx="2599">
                        <c:v>4.22</c:v>
                      </c:pt>
                      <c:pt idx="2600">
                        <c:v>4.22</c:v>
                      </c:pt>
                      <c:pt idx="2601">
                        <c:v>4.2460000000000004</c:v>
                      </c:pt>
                      <c:pt idx="2602">
                        <c:v>4.2720000000000002</c:v>
                      </c:pt>
                      <c:pt idx="2603">
                        <c:v>4.298</c:v>
                      </c:pt>
                      <c:pt idx="2604">
                        <c:v>4.3499999999999996</c:v>
                      </c:pt>
                      <c:pt idx="2605">
                        <c:v>4.3760000000000003</c:v>
                      </c:pt>
                      <c:pt idx="2606">
                        <c:v>4.3760000000000003</c:v>
                      </c:pt>
                      <c:pt idx="2607">
                        <c:v>4.3760000000000003</c:v>
                      </c:pt>
                      <c:pt idx="2608">
                        <c:v>4.4279999999999999</c:v>
                      </c:pt>
                      <c:pt idx="2609">
                        <c:v>4.4279999999999999</c:v>
                      </c:pt>
                      <c:pt idx="2610">
                        <c:v>4.4539999999999997</c:v>
                      </c:pt>
                      <c:pt idx="2611">
                        <c:v>4.4800000000000004</c:v>
                      </c:pt>
                      <c:pt idx="2612">
                        <c:v>4.4279999999999999</c:v>
                      </c:pt>
                      <c:pt idx="2613">
                        <c:v>4.4279999999999999</c:v>
                      </c:pt>
                      <c:pt idx="2614">
                        <c:v>4.4279999999999999</c:v>
                      </c:pt>
                      <c:pt idx="2615">
                        <c:v>4.5060000000000002</c:v>
                      </c:pt>
                      <c:pt idx="2616">
                        <c:v>4.5060000000000002</c:v>
                      </c:pt>
                      <c:pt idx="2617">
                        <c:v>4.5839999999999996</c:v>
                      </c:pt>
                      <c:pt idx="2618">
                        <c:v>4.5839999999999996</c:v>
                      </c:pt>
                      <c:pt idx="2619">
                        <c:v>4.5579999999999998</c:v>
                      </c:pt>
                      <c:pt idx="2620">
                        <c:v>4.532</c:v>
                      </c:pt>
                      <c:pt idx="2621">
                        <c:v>4.532</c:v>
                      </c:pt>
                      <c:pt idx="2622">
                        <c:v>4.532</c:v>
                      </c:pt>
                      <c:pt idx="2623">
                        <c:v>4.532</c:v>
                      </c:pt>
                      <c:pt idx="2624">
                        <c:v>4.532</c:v>
                      </c:pt>
                      <c:pt idx="2625">
                        <c:v>4.532</c:v>
                      </c:pt>
                      <c:pt idx="2626">
                        <c:v>4.5579999999999998</c:v>
                      </c:pt>
                      <c:pt idx="2627">
                        <c:v>4.5839999999999996</c:v>
                      </c:pt>
                      <c:pt idx="2628">
                        <c:v>4.5579999999999998</c:v>
                      </c:pt>
                      <c:pt idx="2629">
                        <c:v>4.6100000000000003</c:v>
                      </c:pt>
                      <c:pt idx="2630">
                        <c:v>4.5839999999999996</c:v>
                      </c:pt>
                      <c:pt idx="2631">
                        <c:v>4.5839999999999996</c:v>
                      </c:pt>
                      <c:pt idx="2632">
                        <c:v>4.5839999999999996</c:v>
                      </c:pt>
                      <c:pt idx="2633">
                        <c:v>4.6360000000000001</c:v>
                      </c:pt>
                      <c:pt idx="2634">
                        <c:v>4.6360000000000001</c:v>
                      </c:pt>
                      <c:pt idx="2635">
                        <c:v>4.6360000000000001</c:v>
                      </c:pt>
                      <c:pt idx="2636">
                        <c:v>4.6360000000000001</c:v>
                      </c:pt>
                      <c:pt idx="2637">
                        <c:v>4.6879999999999997</c:v>
                      </c:pt>
                      <c:pt idx="2638">
                        <c:v>4.7140000000000004</c:v>
                      </c:pt>
                      <c:pt idx="2639">
                        <c:v>4.6879999999999997</c:v>
                      </c:pt>
                      <c:pt idx="2640">
                        <c:v>4.6879999999999997</c:v>
                      </c:pt>
                      <c:pt idx="2641">
                        <c:v>4.6879999999999997</c:v>
                      </c:pt>
                      <c:pt idx="2642">
                        <c:v>4.6879999999999997</c:v>
                      </c:pt>
                      <c:pt idx="2643">
                        <c:v>4.6619999999999999</c:v>
                      </c:pt>
                      <c:pt idx="2644">
                        <c:v>4.6619999999999999</c:v>
                      </c:pt>
                      <c:pt idx="2645">
                        <c:v>4.6619999999999999</c:v>
                      </c:pt>
                      <c:pt idx="2646">
                        <c:v>4.6619999999999999</c:v>
                      </c:pt>
                      <c:pt idx="2647">
                        <c:v>4.6619999999999999</c:v>
                      </c:pt>
                      <c:pt idx="2648">
                        <c:v>4.6619999999999999</c:v>
                      </c:pt>
                      <c:pt idx="2649">
                        <c:v>4.6100000000000003</c:v>
                      </c:pt>
                      <c:pt idx="2650">
                        <c:v>4.6619999999999999</c:v>
                      </c:pt>
                      <c:pt idx="2651">
                        <c:v>4.6360000000000001</c:v>
                      </c:pt>
                      <c:pt idx="2652">
                        <c:v>4.6619999999999999</c:v>
                      </c:pt>
                      <c:pt idx="2653">
                        <c:v>4.5839999999999996</c:v>
                      </c:pt>
                      <c:pt idx="2654">
                        <c:v>4.6360000000000001</c:v>
                      </c:pt>
                      <c:pt idx="2655">
                        <c:v>4.6619999999999999</c:v>
                      </c:pt>
                      <c:pt idx="2656">
                        <c:v>4.7140000000000004</c:v>
                      </c:pt>
                      <c:pt idx="2657">
                        <c:v>4.74</c:v>
                      </c:pt>
                      <c:pt idx="2658">
                        <c:v>4.74</c:v>
                      </c:pt>
                      <c:pt idx="2659">
                        <c:v>4.7919999999999998</c:v>
                      </c:pt>
                      <c:pt idx="2660">
                        <c:v>5.05</c:v>
                      </c:pt>
                      <c:pt idx="2661">
                        <c:v>5.1020000000000003</c:v>
                      </c:pt>
                      <c:pt idx="2662">
                        <c:v>5.1280000000000001</c:v>
                      </c:pt>
                      <c:pt idx="2663">
                        <c:v>5.1539999999999999</c:v>
                      </c:pt>
                      <c:pt idx="2664">
                        <c:v>5.0759999999999996</c:v>
                      </c:pt>
                      <c:pt idx="2665">
                        <c:v>5.05</c:v>
                      </c:pt>
                      <c:pt idx="2666">
                        <c:v>5.0759999999999996</c:v>
                      </c:pt>
                      <c:pt idx="2667">
                        <c:v>5.05</c:v>
                      </c:pt>
                      <c:pt idx="2668">
                        <c:v>4.8949999999999996</c:v>
                      </c:pt>
                      <c:pt idx="2669">
                        <c:v>4.8689999999999998</c:v>
                      </c:pt>
                      <c:pt idx="2670">
                        <c:v>4.5579999999999998</c:v>
                      </c:pt>
                      <c:pt idx="2671">
                        <c:v>4.5060000000000002</c:v>
                      </c:pt>
                      <c:pt idx="2672">
                        <c:v>4.4539999999999997</c:v>
                      </c:pt>
                      <c:pt idx="2673">
                        <c:v>4.4279999999999999</c:v>
                      </c:pt>
                      <c:pt idx="2674">
                        <c:v>4.4020000000000001</c:v>
                      </c:pt>
                      <c:pt idx="2675">
                        <c:v>4.3760000000000003</c:v>
                      </c:pt>
                      <c:pt idx="2676">
                        <c:v>4.3760000000000003</c:v>
                      </c:pt>
                      <c:pt idx="2677">
                        <c:v>4.3499999999999996</c:v>
                      </c:pt>
                      <c:pt idx="2678">
                        <c:v>4.3760000000000003</c:v>
                      </c:pt>
                      <c:pt idx="2679">
                        <c:v>4.3239999999999998</c:v>
                      </c:pt>
                      <c:pt idx="2680">
                        <c:v>4.3239999999999998</c:v>
                      </c:pt>
                      <c:pt idx="2681">
                        <c:v>4.298</c:v>
                      </c:pt>
                      <c:pt idx="2682">
                        <c:v>4.3499999999999996</c:v>
                      </c:pt>
                      <c:pt idx="2683">
                        <c:v>4.3760000000000003</c:v>
                      </c:pt>
                      <c:pt idx="2684">
                        <c:v>4.3760000000000003</c:v>
                      </c:pt>
                      <c:pt idx="2685">
                        <c:v>4.3760000000000003</c:v>
                      </c:pt>
                      <c:pt idx="2686">
                        <c:v>4.3499999999999996</c:v>
                      </c:pt>
                      <c:pt idx="2687">
                        <c:v>4.3499999999999996</c:v>
                      </c:pt>
                      <c:pt idx="2688">
                        <c:v>4.298</c:v>
                      </c:pt>
                      <c:pt idx="2689">
                        <c:v>4.2720000000000002</c:v>
                      </c:pt>
                      <c:pt idx="2690">
                        <c:v>4.2460000000000004</c:v>
                      </c:pt>
                      <c:pt idx="2691">
                        <c:v>4.22</c:v>
                      </c:pt>
                      <c:pt idx="2692">
                        <c:v>4.22</c:v>
                      </c:pt>
                      <c:pt idx="2693">
                        <c:v>4.1680000000000001</c:v>
                      </c:pt>
                      <c:pt idx="2694">
                        <c:v>4.1150000000000002</c:v>
                      </c:pt>
                      <c:pt idx="2695">
                        <c:v>4.0890000000000004</c:v>
                      </c:pt>
                      <c:pt idx="2696">
                        <c:v>4.0890000000000004</c:v>
                      </c:pt>
                      <c:pt idx="2697">
                        <c:v>4.0110000000000001</c:v>
                      </c:pt>
                      <c:pt idx="2698">
                        <c:v>4.0110000000000001</c:v>
                      </c:pt>
                      <c:pt idx="2699">
                        <c:v>4.0110000000000001</c:v>
                      </c:pt>
                      <c:pt idx="2700">
                        <c:v>4.0110000000000001</c:v>
                      </c:pt>
                      <c:pt idx="2701">
                        <c:v>4.0110000000000001</c:v>
                      </c:pt>
                      <c:pt idx="2702">
                        <c:v>4.0369999999999999</c:v>
                      </c:pt>
                      <c:pt idx="2703">
                        <c:v>4.0110000000000001</c:v>
                      </c:pt>
                      <c:pt idx="2704">
                        <c:v>4.0629999999999997</c:v>
                      </c:pt>
                      <c:pt idx="2705">
                        <c:v>4.0629999999999997</c:v>
                      </c:pt>
                      <c:pt idx="2706">
                        <c:v>4.0369999999999999</c:v>
                      </c:pt>
                      <c:pt idx="2707">
                        <c:v>4.0110000000000001</c:v>
                      </c:pt>
                      <c:pt idx="2708">
                        <c:v>3.9580000000000002</c:v>
                      </c:pt>
                      <c:pt idx="2709">
                        <c:v>4.0110000000000001</c:v>
                      </c:pt>
                      <c:pt idx="2710">
                        <c:v>4.0369999999999999</c:v>
                      </c:pt>
                      <c:pt idx="2711">
                        <c:v>4.0369999999999999</c:v>
                      </c:pt>
                      <c:pt idx="2712">
                        <c:v>4.0369999999999999</c:v>
                      </c:pt>
                      <c:pt idx="2713">
                        <c:v>4.0629999999999997</c:v>
                      </c:pt>
                      <c:pt idx="2714">
                        <c:v>4.0629999999999997</c:v>
                      </c:pt>
                      <c:pt idx="2715">
                        <c:v>4.0629999999999997</c:v>
                      </c:pt>
                      <c:pt idx="2716">
                        <c:v>4.0369999999999999</c:v>
                      </c:pt>
                      <c:pt idx="2717">
                        <c:v>4.0629999999999997</c:v>
                      </c:pt>
                      <c:pt idx="2718">
                        <c:v>4.0629999999999997</c:v>
                      </c:pt>
                      <c:pt idx="2719">
                        <c:v>4.0629999999999997</c:v>
                      </c:pt>
                      <c:pt idx="2720">
                        <c:v>4.0369999999999999</c:v>
                      </c:pt>
                      <c:pt idx="2721">
                        <c:v>4.0629999999999997</c:v>
                      </c:pt>
                      <c:pt idx="2722">
                        <c:v>4.0629999999999997</c:v>
                      </c:pt>
                      <c:pt idx="2723">
                        <c:v>4.0890000000000004</c:v>
                      </c:pt>
                      <c:pt idx="2724">
                        <c:v>4.0890000000000004</c:v>
                      </c:pt>
                      <c:pt idx="2725">
                        <c:v>4.0890000000000004</c:v>
                      </c:pt>
                      <c:pt idx="2726">
                        <c:v>4.0629999999999997</c:v>
                      </c:pt>
                      <c:pt idx="2727">
                        <c:v>4.0629999999999997</c:v>
                      </c:pt>
                      <c:pt idx="2728">
                        <c:v>4.0629999999999997</c:v>
                      </c:pt>
                      <c:pt idx="2729">
                        <c:v>4.0629999999999997</c:v>
                      </c:pt>
                      <c:pt idx="2730">
                        <c:v>4.0629999999999997</c:v>
                      </c:pt>
                      <c:pt idx="2731">
                        <c:v>4.0369999999999999</c:v>
                      </c:pt>
                      <c:pt idx="2732">
                        <c:v>4.0629999999999997</c:v>
                      </c:pt>
                      <c:pt idx="2733">
                        <c:v>4.0890000000000004</c:v>
                      </c:pt>
                      <c:pt idx="2734">
                        <c:v>4.0629999999999997</c:v>
                      </c:pt>
                      <c:pt idx="2735">
                        <c:v>4.1150000000000002</c:v>
                      </c:pt>
                      <c:pt idx="2736">
                        <c:v>4.0629999999999997</c:v>
                      </c:pt>
                      <c:pt idx="2737">
                        <c:v>4.0629999999999997</c:v>
                      </c:pt>
                      <c:pt idx="2738">
                        <c:v>4.0369999999999999</c:v>
                      </c:pt>
                      <c:pt idx="2739">
                        <c:v>4.0369999999999999</c:v>
                      </c:pt>
                      <c:pt idx="2740">
                        <c:v>4.0110000000000001</c:v>
                      </c:pt>
                      <c:pt idx="2741">
                        <c:v>4.0369999999999999</c:v>
                      </c:pt>
                      <c:pt idx="2742">
                        <c:v>3.9849999999999999</c:v>
                      </c:pt>
                      <c:pt idx="2743">
                        <c:v>4.0369999999999999</c:v>
                      </c:pt>
                      <c:pt idx="2744">
                        <c:v>4.0369999999999999</c:v>
                      </c:pt>
                      <c:pt idx="2745">
                        <c:v>4.0369999999999999</c:v>
                      </c:pt>
                      <c:pt idx="2746">
                        <c:v>4.0110000000000001</c:v>
                      </c:pt>
                      <c:pt idx="2747">
                        <c:v>4.0369999999999999</c:v>
                      </c:pt>
                      <c:pt idx="2748">
                        <c:v>4.0369999999999999</c:v>
                      </c:pt>
                      <c:pt idx="2749">
                        <c:v>4.0110000000000001</c:v>
                      </c:pt>
                      <c:pt idx="2750">
                        <c:v>4.0369999999999999</c:v>
                      </c:pt>
                      <c:pt idx="2751">
                        <c:v>4.0369999999999999</c:v>
                      </c:pt>
                      <c:pt idx="2752">
                        <c:v>4.0110000000000001</c:v>
                      </c:pt>
                      <c:pt idx="2753">
                        <c:v>4.0110000000000001</c:v>
                      </c:pt>
                      <c:pt idx="2754">
                        <c:v>4.0110000000000001</c:v>
                      </c:pt>
                      <c:pt idx="2755">
                        <c:v>4.0110000000000001</c:v>
                      </c:pt>
                      <c:pt idx="2756">
                        <c:v>4.0110000000000001</c:v>
                      </c:pt>
                      <c:pt idx="2757">
                        <c:v>4.0110000000000001</c:v>
                      </c:pt>
                      <c:pt idx="2758">
                        <c:v>3.9849999999999999</c:v>
                      </c:pt>
                      <c:pt idx="2759">
                        <c:v>3.9849999999999999</c:v>
                      </c:pt>
                      <c:pt idx="2760">
                        <c:v>3.9580000000000002</c:v>
                      </c:pt>
                      <c:pt idx="2761">
                        <c:v>3.9580000000000002</c:v>
                      </c:pt>
                      <c:pt idx="2762">
                        <c:v>3.9580000000000002</c:v>
                      </c:pt>
                      <c:pt idx="2763">
                        <c:v>3.9580000000000002</c:v>
                      </c:pt>
                      <c:pt idx="2764">
                        <c:v>3.9580000000000002</c:v>
                      </c:pt>
                      <c:pt idx="2765">
                        <c:v>3.9580000000000002</c:v>
                      </c:pt>
                      <c:pt idx="2766">
                        <c:v>3.9060000000000001</c:v>
                      </c:pt>
                      <c:pt idx="2767">
                        <c:v>3.9060000000000001</c:v>
                      </c:pt>
                      <c:pt idx="2768">
                        <c:v>3.9060000000000001</c:v>
                      </c:pt>
                      <c:pt idx="2769">
                        <c:v>3.88</c:v>
                      </c:pt>
                      <c:pt idx="2770">
                        <c:v>3.9060000000000001</c:v>
                      </c:pt>
                      <c:pt idx="2771">
                        <c:v>3.8540000000000001</c:v>
                      </c:pt>
                      <c:pt idx="2772">
                        <c:v>3.88</c:v>
                      </c:pt>
                      <c:pt idx="2773">
                        <c:v>3.88</c:v>
                      </c:pt>
                      <c:pt idx="2774">
                        <c:v>3.8540000000000001</c:v>
                      </c:pt>
                      <c:pt idx="2775">
                        <c:v>3.8540000000000001</c:v>
                      </c:pt>
                      <c:pt idx="2776">
                        <c:v>3.8540000000000001</c:v>
                      </c:pt>
                      <c:pt idx="2777">
                        <c:v>3.8540000000000001</c:v>
                      </c:pt>
                      <c:pt idx="2778">
                        <c:v>3.8540000000000001</c:v>
                      </c:pt>
                      <c:pt idx="2779">
                        <c:v>3.8540000000000001</c:v>
                      </c:pt>
                      <c:pt idx="2780">
                        <c:v>3.827</c:v>
                      </c:pt>
                      <c:pt idx="2781">
                        <c:v>3.8010000000000002</c:v>
                      </c:pt>
                      <c:pt idx="2782">
                        <c:v>3.8010000000000002</c:v>
                      </c:pt>
                      <c:pt idx="2783">
                        <c:v>3.8010000000000002</c:v>
                      </c:pt>
                      <c:pt idx="2784">
                        <c:v>3.7749999999999999</c:v>
                      </c:pt>
                      <c:pt idx="2785">
                        <c:v>3.7749999999999999</c:v>
                      </c:pt>
                      <c:pt idx="2786">
                        <c:v>3.8010000000000002</c:v>
                      </c:pt>
                      <c:pt idx="2787">
                        <c:v>3.7490000000000001</c:v>
                      </c:pt>
                      <c:pt idx="2788">
                        <c:v>3.722</c:v>
                      </c:pt>
                      <c:pt idx="2789">
                        <c:v>3.6960000000000002</c:v>
                      </c:pt>
                      <c:pt idx="2790">
                        <c:v>3.6960000000000002</c:v>
                      </c:pt>
                      <c:pt idx="2791">
                        <c:v>3.6960000000000002</c:v>
                      </c:pt>
                      <c:pt idx="2792">
                        <c:v>3.7490000000000001</c:v>
                      </c:pt>
                      <c:pt idx="2793">
                        <c:v>3.6960000000000002</c:v>
                      </c:pt>
                      <c:pt idx="2794">
                        <c:v>3.6960000000000002</c:v>
                      </c:pt>
                      <c:pt idx="2795">
                        <c:v>3.67</c:v>
                      </c:pt>
                      <c:pt idx="2796">
                        <c:v>3.6429999999999998</c:v>
                      </c:pt>
                      <c:pt idx="2797">
                        <c:v>3.6429999999999998</c:v>
                      </c:pt>
                      <c:pt idx="2798">
                        <c:v>3.6429999999999998</c:v>
                      </c:pt>
                      <c:pt idx="2799">
                        <c:v>3.6429999999999998</c:v>
                      </c:pt>
                      <c:pt idx="2800">
                        <c:v>3.617</c:v>
                      </c:pt>
                      <c:pt idx="2801">
                        <c:v>3.5910000000000002</c:v>
                      </c:pt>
                      <c:pt idx="2802">
                        <c:v>3.5910000000000002</c:v>
                      </c:pt>
                      <c:pt idx="2803">
                        <c:v>3.5910000000000002</c:v>
                      </c:pt>
                      <c:pt idx="2804">
                        <c:v>3.617</c:v>
                      </c:pt>
                      <c:pt idx="2805">
                        <c:v>3.617</c:v>
                      </c:pt>
                      <c:pt idx="2806">
                        <c:v>3.617</c:v>
                      </c:pt>
                      <c:pt idx="2807">
                        <c:v>3.5910000000000002</c:v>
                      </c:pt>
                      <c:pt idx="2808">
                        <c:v>3.512</c:v>
                      </c:pt>
                      <c:pt idx="2809">
                        <c:v>3.5379999999999998</c:v>
                      </c:pt>
                      <c:pt idx="2810">
                        <c:v>3.512</c:v>
                      </c:pt>
                      <c:pt idx="2811">
                        <c:v>3.512</c:v>
                      </c:pt>
                      <c:pt idx="2812">
                        <c:v>3.4590000000000001</c:v>
                      </c:pt>
                      <c:pt idx="2813">
                        <c:v>3.512</c:v>
                      </c:pt>
                      <c:pt idx="2814">
                        <c:v>3.4849999999999999</c:v>
                      </c:pt>
                      <c:pt idx="2815">
                        <c:v>3.4590000000000001</c:v>
                      </c:pt>
                      <c:pt idx="2816">
                        <c:v>3.4849999999999999</c:v>
                      </c:pt>
                      <c:pt idx="2817">
                        <c:v>3.4590000000000001</c:v>
                      </c:pt>
                      <c:pt idx="2818">
                        <c:v>3.4849999999999999</c:v>
                      </c:pt>
                      <c:pt idx="2819">
                        <c:v>3.4849999999999999</c:v>
                      </c:pt>
                      <c:pt idx="2820">
                        <c:v>3.4849999999999999</c:v>
                      </c:pt>
                      <c:pt idx="2821">
                        <c:v>3.4590000000000001</c:v>
                      </c:pt>
                      <c:pt idx="2822">
                        <c:v>3.4849999999999999</c:v>
                      </c:pt>
                      <c:pt idx="2823">
                        <c:v>3.4849999999999999</c:v>
                      </c:pt>
                      <c:pt idx="2824">
                        <c:v>3.512</c:v>
                      </c:pt>
                      <c:pt idx="2825">
                        <c:v>3.4590000000000001</c:v>
                      </c:pt>
                      <c:pt idx="2826">
                        <c:v>3.4590000000000001</c:v>
                      </c:pt>
                      <c:pt idx="2827">
                        <c:v>3.4590000000000001</c:v>
                      </c:pt>
                      <c:pt idx="2828">
                        <c:v>3.4849999999999999</c:v>
                      </c:pt>
                      <c:pt idx="2829">
                        <c:v>3.4849999999999999</c:v>
                      </c:pt>
                      <c:pt idx="2830">
                        <c:v>3.4590000000000001</c:v>
                      </c:pt>
                      <c:pt idx="2831">
                        <c:v>3.4329999999999998</c:v>
                      </c:pt>
                      <c:pt idx="2832">
                        <c:v>3.4329999999999998</c:v>
                      </c:pt>
                      <c:pt idx="2833">
                        <c:v>3.4329999999999998</c:v>
                      </c:pt>
                      <c:pt idx="2834">
                        <c:v>3.4329999999999998</c:v>
                      </c:pt>
                      <c:pt idx="2835">
                        <c:v>3.4329999999999998</c:v>
                      </c:pt>
                      <c:pt idx="2836">
                        <c:v>3.4329999999999998</c:v>
                      </c:pt>
                      <c:pt idx="2837">
                        <c:v>3.4329999999999998</c:v>
                      </c:pt>
                      <c:pt idx="2838">
                        <c:v>3.4329999999999998</c:v>
                      </c:pt>
                      <c:pt idx="2839">
                        <c:v>3.512</c:v>
                      </c:pt>
                      <c:pt idx="2840">
                        <c:v>3.4849999999999999</c:v>
                      </c:pt>
                      <c:pt idx="2841">
                        <c:v>3.4849999999999999</c:v>
                      </c:pt>
                      <c:pt idx="2842">
                        <c:v>3.4849999999999999</c:v>
                      </c:pt>
                      <c:pt idx="2843">
                        <c:v>3.5379999999999998</c:v>
                      </c:pt>
                      <c:pt idx="2844">
                        <c:v>3.617</c:v>
                      </c:pt>
                      <c:pt idx="2845">
                        <c:v>3.6429999999999998</c:v>
                      </c:pt>
                      <c:pt idx="2846">
                        <c:v>3.6429999999999998</c:v>
                      </c:pt>
                      <c:pt idx="2847">
                        <c:v>3.617</c:v>
                      </c:pt>
                      <c:pt idx="2848">
                        <c:v>3.67</c:v>
                      </c:pt>
                      <c:pt idx="2849">
                        <c:v>3.67</c:v>
                      </c:pt>
                      <c:pt idx="2850">
                        <c:v>3.617</c:v>
                      </c:pt>
                      <c:pt idx="2851">
                        <c:v>3.5640000000000001</c:v>
                      </c:pt>
                      <c:pt idx="2852">
                        <c:v>3.5910000000000002</c:v>
                      </c:pt>
                      <c:pt idx="2853">
                        <c:v>3.6429999999999998</c:v>
                      </c:pt>
                      <c:pt idx="2854">
                        <c:v>3.6960000000000002</c:v>
                      </c:pt>
                      <c:pt idx="2855">
                        <c:v>3.6429999999999998</c:v>
                      </c:pt>
                      <c:pt idx="2856">
                        <c:v>3.5640000000000001</c:v>
                      </c:pt>
                      <c:pt idx="2857">
                        <c:v>3.5640000000000001</c:v>
                      </c:pt>
                      <c:pt idx="2858">
                        <c:v>3.5910000000000002</c:v>
                      </c:pt>
                      <c:pt idx="2859">
                        <c:v>3.617</c:v>
                      </c:pt>
                      <c:pt idx="2860">
                        <c:v>3.5910000000000002</c:v>
                      </c:pt>
                      <c:pt idx="2861">
                        <c:v>3.6429999999999998</c:v>
                      </c:pt>
                      <c:pt idx="2862">
                        <c:v>3.6429999999999998</c:v>
                      </c:pt>
                      <c:pt idx="2863">
                        <c:v>3.6960000000000002</c:v>
                      </c:pt>
                      <c:pt idx="2864">
                        <c:v>3.6960000000000002</c:v>
                      </c:pt>
                      <c:pt idx="2865">
                        <c:v>3.7749999999999999</c:v>
                      </c:pt>
                      <c:pt idx="2866">
                        <c:v>3.8010000000000002</c:v>
                      </c:pt>
                      <c:pt idx="2867">
                        <c:v>3.88</c:v>
                      </c:pt>
                      <c:pt idx="2868">
                        <c:v>3.8540000000000001</c:v>
                      </c:pt>
                      <c:pt idx="2869">
                        <c:v>3.8540000000000001</c:v>
                      </c:pt>
                      <c:pt idx="2870">
                        <c:v>3.827</c:v>
                      </c:pt>
                      <c:pt idx="2871">
                        <c:v>3.7490000000000001</c:v>
                      </c:pt>
                      <c:pt idx="2872">
                        <c:v>3.6960000000000002</c:v>
                      </c:pt>
                      <c:pt idx="2873">
                        <c:v>3.7490000000000001</c:v>
                      </c:pt>
                      <c:pt idx="2874">
                        <c:v>3.7490000000000001</c:v>
                      </c:pt>
                      <c:pt idx="2875">
                        <c:v>3.7749999999999999</c:v>
                      </c:pt>
                      <c:pt idx="2876">
                        <c:v>3.7749999999999999</c:v>
                      </c:pt>
                      <c:pt idx="2877">
                        <c:v>3.8010000000000002</c:v>
                      </c:pt>
                      <c:pt idx="2878">
                        <c:v>3.827</c:v>
                      </c:pt>
                      <c:pt idx="2879">
                        <c:v>3.8540000000000001</c:v>
                      </c:pt>
                      <c:pt idx="2880">
                        <c:v>3.8540000000000001</c:v>
                      </c:pt>
                      <c:pt idx="2881">
                        <c:v>3.8540000000000001</c:v>
                      </c:pt>
                      <c:pt idx="2882">
                        <c:v>3.8540000000000001</c:v>
                      </c:pt>
                      <c:pt idx="2883">
                        <c:v>3.9060000000000001</c:v>
                      </c:pt>
                      <c:pt idx="2884">
                        <c:v>3.9060000000000001</c:v>
                      </c:pt>
                      <c:pt idx="2885">
                        <c:v>3.9060000000000001</c:v>
                      </c:pt>
                      <c:pt idx="2886">
                        <c:v>3.9580000000000002</c:v>
                      </c:pt>
                      <c:pt idx="2887">
                        <c:v>3.9319999999999999</c:v>
                      </c:pt>
                      <c:pt idx="2888">
                        <c:v>3.9319999999999999</c:v>
                      </c:pt>
                      <c:pt idx="2889">
                        <c:v>3.9319999999999999</c:v>
                      </c:pt>
                      <c:pt idx="2890">
                        <c:v>3.9060000000000001</c:v>
                      </c:pt>
                      <c:pt idx="2891">
                        <c:v>3.9580000000000002</c:v>
                      </c:pt>
                      <c:pt idx="2892">
                        <c:v>4.0110000000000001</c:v>
                      </c:pt>
                      <c:pt idx="2893">
                        <c:v>4.0369999999999999</c:v>
                      </c:pt>
                      <c:pt idx="2894">
                        <c:v>4.0629999999999997</c:v>
                      </c:pt>
                      <c:pt idx="2895">
                        <c:v>4.0890000000000004</c:v>
                      </c:pt>
                      <c:pt idx="2896">
                        <c:v>4.0890000000000004</c:v>
                      </c:pt>
                      <c:pt idx="2897">
                        <c:v>4.1150000000000002</c:v>
                      </c:pt>
                      <c:pt idx="2898">
                        <c:v>4.1150000000000002</c:v>
                      </c:pt>
                      <c:pt idx="2899">
                        <c:v>4.1150000000000002</c:v>
                      </c:pt>
                      <c:pt idx="2900">
                        <c:v>4.141</c:v>
                      </c:pt>
                      <c:pt idx="2901">
                        <c:v>4.141</c:v>
                      </c:pt>
                      <c:pt idx="2902">
                        <c:v>4.194</c:v>
                      </c:pt>
                      <c:pt idx="2903">
                        <c:v>4.194</c:v>
                      </c:pt>
                      <c:pt idx="2904">
                        <c:v>4.194</c:v>
                      </c:pt>
                      <c:pt idx="2905">
                        <c:v>4.22</c:v>
                      </c:pt>
                      <c:pt idx="2906">
                        <c:v>4.194</c:v>
                      </c:pt>
                      <c:pt idx="2907">
                        <c:v>4.22</c:v>
                      </c:pt>
                      <c:pt idx="2908">
                        <c:v>4.22</c:v>
                      </c:pt>
                      <c:pt idx="2909">
                        <c:v>4.2720000000000002</c:v>
                      </c:pt>
                      <c:pt idx="2910">
                        <c:v>4.2720000000000002</c:v>
                      </c:pt>
                      <c:pt idx="2911">
                        <c:v>4.3239999999999998</c:v>
                      </c:pt>
                      <c:pt idx="2912">
                        <c:v>4.3499999999999996</c:v>
                      </c:pt>
                      <c:pt idx="2913">
                        <c:v>4.4279999999999999</c:v>
                      </c:pt>
                      <c:pt idx="2914">
                        <c:v>4.4539999999999997</c:v>
                      </c:pt>
                      <c:pt idx="2915">
                        <c:v>4.5060000000000002</c:v>
                      </c:pt>
                      <c:pt idx="2916">
                        <c:v>4.4800000000000004</c:v>
                      </c:pt>
                      <c:pt idx="2917">
                        <c:v>4.532</c:v>
                      </c:pt>
                      <c:pt idx="2918">
                        <c:v>4.5579999999999998</c:v>
                      </c:pt>
                      <c:pt idx="2919">
                        <c:v>4.5839999999999996</c:v>
                      </c:pt>
                      <c:pt idx="2920">
                        <c:v>4.5839999999999996</c:v>
                      </c:pt>
                      <c:pt idx="2921">
                        <c:v>4.5839999999999996</c:v>
                      </c:pt>
                      <c:pt idx="2922">
                        <c:v>4.5839999999999996</c:v>
                      </c:pt>
                      <c:pt idx="2923">
                        <c:v>4.5839999999999996</c:v>
                      </c:pt>
                      <c:pt idx="2924">
                        <c:v>4.5839999999999996</c:v>
                      </c:pt>
                      <c:pt idx="2925">
                        <c:v>4.5579999999999998</c:v>
                      </c:pt>
                      <c:pt idx="2926">
                        <c:v>4.532</c:v>
                      </c:pt>
                      <c:pt idx="2927">
                        <c:v>4.532</c:v>
                      </c:pt>
                      <c:pt idx="2928">
                        <c:v>4.532</c:v>
                      </c:pt>
                      <c:pt idx="2929">
                        <c:v>4.532</c:v>
                      </c:pt>
                      <c:pt idx="2930">
                        <c:v>4.5579999999999998</c:v>
                      </c:pt>
                      <c:pt idx="2931">
                        <c:v>4.5839999999999996</c:v>
                      </c:pt>
                      <c:pt idx="2932">
                        <c:v>4.5579999999999998</c:v>
                      </c:pt>
                      <c:pt idx="2933">
                        <c:v>4.532</c:v>
                      </c:pt>
                      <c:pt idx="2934">
                        <c:v>4.532</c:v>
                      </c:pt>
                      <c:pt idx="2935">
                        <c:v>4.532</c:v>
                      </c:pt>
                      <c:pt idx="2936">
                        <c:v>4.532</c:v>
                      </c:pt>
                      <c:pt idx="2937">
                        <c:v>4.5579999999999998</c:v>
                      </c:pt>
                      <c:pt idx="2938">
                        <c:v>4.5579999999999998</c:v>
                      </c:pt>
                      <c:pt idx="2939">
                        <c:v>4.5579999999999998</c:v>
                      </c:pt>
                      <c:pt idx="2940">
                        <c:v>4.5839999999999996</c:v>
                      </c:pt>
                      <c:pt idx="2941">
                        <c:v>4.6360000000000001</c:v>
                      </c:pt>
                      <c:pt idx="2942">
                        <c:v>4.6619999999999999</c:v>
                      </c:pt>
                      <c:pt idx="2943">
                        <c:v>4.5839999999999996</c:v>
                      </c:pt>
                      <c:pt idx="2944">
                        <c:v>4.5579999999999998</c:v>
                      </c:pt>
                      <c:pt idx="2945">
                        <c:v>4.5060000000000002</c:v>
                      </c:pt>
                      <c:pt idx="2946">
                        <c:v>4.4800000000000004</c:v>
                      </c:pt>
                      <c:pt idx="2947">
                        <c:v>4.4539999999999997</c:v>
                      </c:pt>
                      <c:pt idx="2948">
                        <c:v>4.4539999999999997</c:v>
                      </c:pt>
                      <c:pt idx="2949">
                        <c:v>4.4279999999999999</c:v>
                      </c:pt>
                      <c:pt idx="2950">
                        <c:v>4.4279999999999999</c:v>
                      </c:pt>
                      <c:pt idx="2951">
                        <c:v>4.4020000000000001</c:v>
                      </c:pt>
                      <c:pt idx="2952">
                        <c:v>4.4020000000000001</c:v>
                      </c:pt>
                      <c:pt idx="2953">
                        <c:v>4.4279999999999999</c:v>
                      </c:pt>
                      <c:pt idx="2954">
                        <c:v>4.4800000000000004</c:v>
                      </c:pt>
                      <c:pt idx="2955">
                        <c:v>4.4279999999999999</c:v>
                      </c:pt>
                      <c:pt idx="2956">
                        <c:v>4.3760000000000003</c:v>
                      </c:pt>
                      <c:pt idx="2957">
                        <c:v>4.3760000000000003</c:v>
                      </c:pt>
                      <c:pt idx="2958">
                        <c:v>4.3760000000000003</c:v>
                      </c:pt>
                      <c:pt idx="2959">
                        <c:v>4.3499999999999996</c:v>
                      </c:pt>
                      <c:pt idx="2960">
                        <c:v>4.3239999999999998</c:v>
                      </c:pt>
                      <c:pt idx="2961">
                        <c:v>4.3239999999999998</c:v>
                      </c:pt>
                      <c:pt idx="2962">
                        <c:v>4.3239999999999998</c:v>
                      </c:pt>
                      <c:pt idx="2963">
                        <c:v>4.3239999999999998</c:v>
                      </c:pt>
                      <c:pt idx="2964">
                        <c:v>4.3239999999999998</c:v>
                      </c:pt>
                      <c:pt idx="2965">
                        <c:v>4.298</c:v>
                      </c:pt>
                      <c:pt idx="2966">
                        <c:v>4.2720000000000002</c:v>
                      </c:pt>
                      <c:pt idx="2967">
                        <c:v>4.2720000000000002</c:v>
                      </c:pt>
                      <c:pt idx="2968">
                        <c:v>4.2460000000000004</c:v>
                      </c:pt>
                      <c:pt idx="2969">
                        <c:v>4.22</c:v>
                      </c:pt>
                      <c:pt idx="2970">
                        <c:v>4.2460000000000004</c:v>
                      </c:pt>
                      <c:pt idx="2971">
                        <c:v>4.22</c:v>
                      </c:pt>
                      <c:pt idx="2972">
                        <c:v>4.22</c:v>
                      </c:pt>
                      <c:pt idx="2973">
                        <c:v>4.1680000000000001</c:v>
                      </c:pt>
                      <c:pt idx="2974">
                        <c:v>4.194</c:v>
                      </c:pt>
                      <c:pt idx="2975">
                        <c:v>4.1680000000000001</c:v>
                      </c:pt>
                      <c:pt idx="2976">
                        <c:v>4.22</c:v>
                      </c:pt>
                      <c:pt idx="2977">
                        <c:v>4.22</c:v>
                      </c:pt>
                      <c:pt idx="2978">
                        <c:v>4.22</c:v>
                      </c:pt>
                      <c:pt idx="2979">
                        <c:v>4.22</c:v>
                      </c:pt>
                      <c:pt idx="2980">
                        <c:v>4.22</c:v>
                      </c:pt>
                      <c:pt idx="2981">
                        <c:v>4.194</c:v>
                      </c:pt>
                      <c:pt idx="2982">
                        <c:v>4.22</c:v>
                      </c:pt>
                      <c:pt idx="2983">
                        <c:v>4.22</c:v>
                      </c:pt>
                      <c:pt idx="2984">
                        <c:v>4.1680000000000001</c:v>
                      </c:pt>
                      <c:pt idx="2985">
                        <c:v>4.1680000000000001</c:v>
                      </c:pt>
                      <c:pt idx="2986">
                        <c:v>4.1680000000000001</c:v>
                      </c:pt>
                      <c:pt idx="2987">
                        <c:v>4.194</c:v>
                      </c:pt>
                      <c:pt idx="2988">
                        <c:v>4.1680000000000001</c:v>
                      </c:pt>
                      <c:pt idx="2989">
                        <c:v>4.1680000000000001</c:v>
                      </c:pt>
                      <c:pt idx="2990">
                        <c:v>4.1680000000000001</c:v>
                      </c:pt>
                      <c:pt idx="2991">
                        <c:v>4.141</c:v>
                      </c:pt>
                      <c:pt idx="2992">
                        <c:v>4.1680000000000001</c:v>
                      </c:pt>
                      <c:pt idx="2993">
                        <c:v>4.194</c:v>
                      </c:pt>
                      <c:pt idx="2994">
                        <c:v>4.1680000000000001</c:v>
                      </c:pt>
                      <c:pt idx="2995">
                        <c:v>4.194</c:v>
                      </c:pt>
                      <c:pt idx="2996">
                        <c:v>4.1680000000000001</c:v>
                      </c:pt>
                      <c:pt idx="2997">
                        <c:v>4.1680000000000001</c:v>
                      </c:pt>
                      <c:pt idx="2998">
                        <c:v>4.194</c:v>
                      </c:pt>
                      <c:pt idx="2999">
                        <c:v>4.194</c:v>
                      </c:pt>
                      <c:pt idx="3000">
                        <c:v>4.22</c:v>
                      </c:pt>
                      <c:pt idx="3001">
                        <c:v>4.22</c:v>
                      </c:pt>
                      <c:pt idx="3002">
                        <c:v>4.194</c:v>
                      </c:pt>
                      <c:pt idx="3003">
                        <c:v>4.22</c:v>
                      </c:pt>
                      <c:pt idx="3004">
                        <c:v>4.22</c:v>
                      </c:pt>
                      <c:pt idx="3005">
                        <c:v>4.22</c:v>
                      </c:pt>
                      <c:pt idx="3006">
                        <c:v>4.22</c:v>
                      </c:pt>
                      <c:pt idx="3007">
                        <c:v>4.22</c:v>
                      </c:pt>
                      <c:pt idx="3008">
                        <c:v>4.22</c:v>
                      </c:pt>
                      <c:pt idx="3009">
                        <c:v>4.22</c:v>
                      </c:pt>
                      <c:pt idx="3010">
                        <c:v>4.22</c:v>
                      </c:pt>
                      <c:pt idx="3011">
                        <c:v>4.2460000000000004</c:v>
                      </c:pt>
                      <c:pt idx="3012">
                        <c:v>4.2460000000000004</c:v>
                      </c:pt>
                      <c:pt idx="3013">
                        <c:v>4.2460000000000004</c:v>
                      </c:pt>
                      <c:pt idx="3014">
                        <c:v>4.22</c:v>
                      </c:pt>
                      <c:pt idx="3015">
                        <c:v>4.22</c:v>
                      </c:pt>
                      <c:pt idx="3016">
                        <c:v>4.2460000000000004</c:v>
                      </c:pt>
                      <c:pt idx="3017">
                        <c:v>4.2460000000000004</c:v>
                      </c:pt>
                      <c:pt idx="3018">
                        <c:v>4.2460000000000004</c:v>
                      </c:pt>
                      <c:pt idx="3019">
                        <c:v>4.2460000000000004</c:v>
                      </c:pt>
                      <c:pt idx="3020">
                        <c:v>4.2720000000000002</c:v>
                      </c:pt>
                      <c:pt idx="3021">
                        <c:v>4.2460000000000004</c:v>
                      </c:pt>
                      <c:pt idx="3022">
                        <c:v>4.2720000000000002</c:v>
                      </c:pt>
                      <c:pt idx="3023">
                        <c:v>4.2720000000000002</c:v>
                      </c:pt>
                      <c:pt idx="3024">
                        <c:v>4.2720000000000002</c:v>
                      </c:pt>
                      <c:pt idx="3025">
                        <c:v>4.2720000000000002</c:v>
                      </c:pt>
                      <c:pt idx="3026">
                        <c:v>4.2720000000000002</c:v>
                      </c:pt>
                      <c:pt idx="3027">
                        <c:v>4.2720000000000002</c:v>
                      </c:pt>
                      <c:pt idx="3028">
                        <c:v>4.2720000000000002</c:v>
                      </c:pt>
                      <c:pt idx="3029">
                        <c:v>4.2720000000000002</c:v>
                      </c:pt>
                      <c:pt idx="3030">
                        <c:v>4.2720000000000002</c:v>
                      </c:pt>
                      <c:pt idx="3031">
                        <c:v>4.2720000000000002</c:v>
                      </c:pt>
                      <c:pt idx="3032">
                        <c:v>4.2720000000000002</c:v>
                      </c:pt>
                      <c:pt idx="3033">
                        <c:v>4.2720000000000002</c:v>
                      </c:pt>
                      <c:pt idx="3034">
                        <c:v>4.2720000000000002</c:v>
                      </c:pt>
                      <c:pt idx="3035">
                        <c:v>4.2720000000000002</c:v>
                      </c:pt>
                      <c:pt idx="3036">
                        <c:v>4.2720000000000002</c:v>
                      </c:pt>
                      <c:pt idx="3037">
                        <c:v>4.2720000000000002</c:v>
                      </c:pt>
                      <c:pt idx="3038">
                        <c:v>4.2460000000000004</c:v>
                      </c:pt>
                      <c:pt idx="3039">
                        <c:v>4.2460000000000004</c:v>
                      </c:pt>
                      <c:pt idx="3040">
                        <c:v>4.22</c:v>
                      </c:pt>
                      <c:pt idx="3041">
                        <c:v>4.22</c:v>
                      </c:pt>
                      <c:pt idx="3042">
                        <c:v>4.2460000000000004</c:v>
                      </c:pt>
                      <c:pt idx="3043">
                        <c:v>4.22</c:v>
                      </c:pt>
                      <c:pt idx="3044">
                        <c:v>4.194</c:v>
                      </c:pt>
                      <c:pt idx="3045">
                        <c:v>4.22</c:v>
                      </c:pt>
                      <c:pt idx="3046">
                        <c:v>4.22</c:v>
                      </c:pt>
                      <c:pt idx="3047">
                        <c:v>4.22</c:v>
                      </c:pt>
                      <c:pt idx="3048">
                        <c:v>4.194</c:v>
                      </c:pt>
                      <c:pt idx="3049">
                        <c:v>4.194</c:v>
                      </c:pt>
                      <c:pt idx="3050">
                        <c:v>4.194</c:v>
                      </c:pt>
                      <c:pt idx="3051">
                        <c:v>4.1680000000000001</c:v>
                      </c:pt>
                      <c:pt idx="3052">
                        <c:v>4.1680000000000001</c:v>
                      </c:pt>
                      <c:pt idx="3053">
                        <c:v>4.194</c:v>
                      </c:pt>
                      <c:pt idx="3054">
                        <c:v>4.1680000000000001</c:v>
                      </c:pt>
                      <c:pt idx="3055">
                        <c:v>4.1680000000000001</c:v>
                      </c:pt>
                      <c:pt idx="3056">
                        <c:v>4.1680000000000001</c:v>
                      </c:pt>
                      <c:pt idx="3057">
                        <c:v>4.1680000000000001</c:v>
                      </c:pt>
                      <c:pt idx="3058">
                        <c:v>4.1680000000000001</c:v>
                      </c:pt>
                      <c:pt idx="3059">
                        <c:v>4.1680000000000001</c:v>
                      </c:pt>
                      <c:pt idx="3060">
                        <c:v>4.1680000000000001</c:v>
                      </c:pt>
                      <c:pt idx="3061">
                        <c:v>4.1680000000000001</c:v>
                      </c:pt>
                      <c:pt idx="3062">
                        <c:v>4.1680000000000001</c:v>
                      </c:pt>
                      <c:pt idx="3063">
                        <c:v>4.141</c:v>
                      </c:pt>
                      <c:pt idx="3064">
                        <c:v>4.141</c:v>
                      </c:pt>
                      <c:pt idx="3065">
                        <c:v>4.1680000000000001</c:v>
                      </c:pt>
                      <c:pt idx="3066">
                        <c:v>4.1150000000000002</c:v>
                      </c:pt>
                      <c:pt idx="3067">
                        <c:v>4.1150000000000002</c:v>
                      </c:pt>
                      <c:pt idx="3068">
                        <c:v>4.1150000000000002</c:v>
                      </c:pt>
                      <c:pt idx="3069">
                        <c:v>4.1150000000000002</c:v>
                      </c:pt>
                      <c:pt idx="3070">
                        <c:v>4.1150000000000002</c:v>
                      </c:pt>
                      <c:pt idx="3071">
                        <c:v>4.1150000000000002</c:v>
                      </c:pt>
                      <c:pt idx="3072">
                        <c:v>4.0890000000000004</c:v>
                      </c:pt>
                      <c:pt idx="3073">
                        <c:v>4.1150000000000002</c:v>
                      </c:pt>
                      <c:pt idx="3074">
                        <c:v>4.1150000000000002</c:v>
                      </c:pt>
                      <c:pt idx="3075">
                        <c:v>4.0890000000000004</c:v>
                      </c:pt>
                      <c:pt idx="3076">
                        <c:v>4.0890000000000004</c:v>
                      </c:pt>
                      <c:pt idx="3077">
                        <c:v>4.0890000000000004</c:v>
                      </c:pt>
                      <c:pt idx="3078">
                        <c:v>4.0890000000000004</c:v>
                      </c:pt>
                      <c:pt idx="3079">
                        <c:v>4.0629999999999997</c:v>
                      </c:pt>
                      <c:pt idx="3080">
                        <c:v>4.0629999999999997</c:v>
                      </c:pt>
                      <c:pt idx="3081">
                        <c:v>4.0890000000000004</c:v>
                      </c:pt>
                      <c:pt idx="3082">
                        <c:v>4.0629999999999997</c:v>
                      </c:pt>
                      <c:pt idx="3083">
                        <c:v>4.0629999999999997</c:v>
                      </c:pt>
                      <c:pt idx="3084">
                        <c:v>4.0629999999999997</c:v>
                      </c:pt>
                      <c:pt idx="3085">
                        <c:v>4.0369999999999999</c:v>
                      </c:pt>
                      <c:pt idx="3086">
                        <c:v>4.0629999999999997</c:v>
                      </c:pt>
                      <c:pt idx="3087">
                        <c:v>4.0369999999999999</c:v>
                      </c:pt>
                      <c:pt idx="3088">
                        <c:v>4.0110000000000001</c:v>
                      </c:pt>
                      <c:pt idx="3089">
                        <c:v>4.0110000000000001</c:v>
                      </c:pt>
                      <c:pt idx="3090">
                        <c:v>4.0110000000000001</c:v>
                      </c:pt>
                      <c:pt idx="3091">
                        <c:v>3.9849999999999999</c:v>
                      </c:pt>
                      <c:pt idx="3092">
                        <c:v>4.0110000000000001</c:v>
                      </c:pt>
                      <c:pt idx="3093">
                        <c:v>4.0110000000000001</c:v>
                      </c:pt>
                      <c:pt idx="3094">
                        <c:v>3.9849999999999999</c:v>
                      </c:pt>
                      <c:pt idx="3095">
                        <c:v>3.9849999999999999</c:v>
                      </c:pt>
                      <c:pt idx="3096">
                        <c:v>3.9849999999999999</c:v>
                      </c:pt>
                      <c:pt idx="3097">
                        <c:v>3.9849999999999999</c:v>
                      </c:pt>
                      <c:pt idx="3098">
                        <c:v>3.9580000000000002</c:v>
                      </c:pt>
                      <c:pt idx="3099">
                        <c:v>3.9580000000000002</c:v>
                      </c:pt>
                      <c:pt idx="3100">
                        <c:v>3.9580000000000002</c:v>
                      </c:pt>
                      <c:pt idx="3101">
                        <c:v>3.9580000000000002</c:v>
                      </c:pt>
                      <c:pt idx="3102">
                        <c:v>3.9580000000000002</c:v>
                      </c:pt>
                      <c:pt idx="3103">
                        <c:v>3.9580000000000002</c:v>
                      </c:pt>
                      <c:pt idx="3104">
                        <c:v>3.9580000000000002</c:v>
                      </c:pt>
                      <c:pt idx="3105">
                        <c:v>3.9580000000000002</c:v>
                      </c:pt>
                      <c:pt idx="3106">
                        <c:v>3.9580000000000002</c:v>
                      </c:pt>
                      <c:pt idx="3107">
                        <c:v>3.9319999999999999</c:v>
                      </c:pt>
                      <c:pt idx="3108">
                        <c:v>3.9580000000000002</c:v>
                      </c:pt>
                      <c:pt idx="3109">
                        <c:v>3.9580000000000002</c:v>
                      </c:pt>
                      <c:pt idx="3110">
                        <c:v>3.9580000000000002</c:v>
                      </c:pt>
                      <c:pt idx="3111">
                        <c:v>3.9580000000000002</c:v>
                      </c:pt>
                      <c:pt idx="3112">
                        <c:v>3.9580000000000002</c:v>
                      </c:pt>
                      <c:pt idx="3113">
                        <c:v>3.9580000000000002</c:v>
                      </c:pt>
                      <c:pt idx="3114">
                        <c:v>3.9580000000000002</c:v>
                      </c:pt>
                      <c:pt idx="3115">
                        <c:v>3.9580000000000002</c:v>
                      </c:pt>
                      <c:pt idx="3116">
                        <c:v>3.9580000000000002</c:v>
                      </c:pt>
                      <c:pt idx="3117">
                        <c:v>3.9580000000000002</c:v>
                      </c:pt>
                      <c:pt idx="3118">
                        <c:v>3.9580000000000002</c:v>
                      </c:pt>
                      <c:pt idx="3119">
                        <c:v>3.9580000000000002</c:v>
                      </c:pt>
                      <c:pt idx="3120">
                        <c:v>3.9580000000000002</c:v>
                      </c:pt>
                      <c:pt idx="3121">
                        <c:v>3.9849999999999999</c:v>
                      </c:pt>
                      <c:pt idx="3122">
                        <c:v>3.9849999999999999</c:v>
                      </c:pt>
                      <c:pt idx="3123">
                        <c:v>4.0110000000000001</c:v>
                      </c:pt>
                      <c:pt idx="3124">
                        <c:v>4.0110000000000001</c:v>
                      </c:pt>
                      <c:pt idx="3125">
                        <c:v>4.0110000000000001</c:v>
                      </c:pt>
                      <c:pt idx="3126">
                        <c:v>4.0369999999999999</c:v>
                      </c:pt>
                      <c:pt idx="3127">
                        <c:v>4.0369999999999999</c:v>
                      </c:pt>
                      <c:pt idx="3128">
                        <c:v>4.0629999999999997</c:v>
                      </c:pt>
                      <c:pt idx="3129">
                        <c:v>4.141</c:v>
                      </c:pt>
                      <c:pt idx="3130">
                        <c:v>4.1680000000000001</c:v>
                      </c:pt>
                      <c:pt idx="3131">
                        <c:v>4.194</c:v>
                      </c:pt>
                      <c:pt idx="3132">
                        <c:v>4.141</c:v>
                      </c:pt>
                      <c:pt idx="3133">
                        <c:v>4.1150000000000002</c:v>
                      </c:pt>
                      <c:pt idx="3134">
                        <c:v>4.0890000000000004</c:v>
                      </c:pt>
                      <c:pt idx="3135">
                        <c:v>4.1150000000000002</c:v>
                      </c:pt>
                      <c:pt idx="3136">
                        <c:v>4.141</c:v>
                      </c:pt>
                      <c:pt idx="3137">
                        <c:v>4.1150000000000002</c:v>
                      </c:pt>
                      <c:pt idx="3138">
                        <c:v>4.0890000000000004</c:v>
                      </c:pt>
                      <c:pt idx="3139">
                        <c:v>4.1150000000000002</c:v>
                      </c:pt>
                      <c:pt idx="3140">
                        <c:v>4.0890000000000004</c:v>
                      </c:pt>
                      <c:pt idx="3141">
                        <c:v>4.141</c:v>
                      </c:pt>
                      <c:pt idx="3142">
                        <c:v>4.1680000000000001</c:v>
                      </c:pt>
                      <c:pt idx="3143">
                        <c:v>4.194</c:v>
                      </c:pt>
                      <c:pt idx="3144">
                        <c:v>4.22</c:v>
                      </c:pt>
                      <c:pt idx="3145">
                        <c:v>4.298</c:v>
                      </c:pt>
                      <c:pt idx="3146">
                        <c:v>4.4020000000000001</c:v>
                      </c:pt>
                      <c:pt idx="3147">
                        <c:v>4.4020000000000001</c:v>
                      </c:pt>
                      <c:pt idx="3148">
                        <c:v>4.2720000000000002</c:v>
                      </c:pt>
                      <c:pt idx="3149">
                        <c:v>4.194</c:v>
                      </c:pt>
                      <c:pt idx="3150">
                        <c:v>4.1680000000000001</c:v>
                      </c:pt>
                      <c:pt idx="3151">
                        <c:v>4.1680000000000001</c:v>
                      </c:pt>
                      <c:pt idx="3152">
                        <c:v>4.1680000000000001</c:v>
                      </c:pt>
                      <c:pt idx="3153">
                        <c:v>4.1680000000000001</c:v>
                      </c:pt>
                      <c:pt idx="3154">
                        <c:v>4.141</c:v>
                      </c:pt>
                      <c:pt idx="3155">
                        <c:v>4.194</c:v>
                      </c:pt>
                      <c:pt idx="3156">
                        <c:v>4.194</c:v>
                      </c:pt>
                      <c:pt idx="3157">
                        <c:v>4.298</c:v>
                      </c:pt>
                      <c:pt idx="3158">
                        <c:v>4.298</c:v>
                      </c:pt>
                      <c:pt idx="3159">
                        <c:v>4.22</c:v>
                      </c:pt>
                      <c:pt idx="3160">
                        <c:v>4.22</c:v>
                      </c:pt>
                      <c:pt idx="3161">
                        <c:v>4.22</c:v>
                      </c:pt>
                      <c:pt idx="3162">
                        <c:v>4.22</c:v>
                      </c:pt>
                      <c:pt idx="3163">
                        <c:v>4.2720000000000002</c:v>
                      </c:pt>
                      <c:pt idx="3164">
                        <c:v>4.2720000000000002</c:v>
                      </c:pt>
                      <c:pt idx="3165">
                        <c:v>4.2720000000000002</c:v>
                      </c:pt>
                      <c:pt idx="3166">
                        <c:v>4.2720000000000002</c:v>
                      </c:pt>
                      <c:pt idx="3167">
                        <c:v>4.298</c:v>
                      </c:pt>
                      <c:pt idx="3168">
                        <c:v>4.3239999999999998</c:v>
                      </c:pt>
                      <c:pt idx="3169">
                        <c:v>4.3239999999999998</c:v>
                      </c:pt>
                      <c:pt idx="3170">
                        <c:v>4.3499999999999996</c:v>
                      </c:pt>
                      <c:pt idx="3171">
                        <c:v>4.3760000000000003</c:v>
                      </c:pt>
                      <c:pt idx="3172">
                        <c:v>4.3760000000000003</c:v>
                      </c:pt>
                      <c:pt idx="3173">
                        <c:v>4.3760000000000003</c:v>
                      </c:pt>
                      <c:pt idx="3174">
                        <c:v>4.4020000000000001</c:v>
                      </c:pt>
                      <c:pt idx="3175">
                        <c:v>4.3760000000000003</c:v>
                      </c:pt>
                      <c:pt idx="3176">
                        <c:v>4.3760000000000003</c:v>
                      </c:pt>
                      <c:pt idx="3177">
                        <c:v>4.3760000000000003</c:v>
                      </c:pt>
                      <c:pt idx="3178">
                        <c:v>4.4279999999999999</c:v>
                      </c:pt>
                      <c:pt idx="3179">
                        <c:v>4.4539999999999997</c:v>
                      </c:pt>
                      <c:pt idx="3180">
                        <c:v>4.4539999999999997</c:v>
                      </c:pt>
                      <c:pt idx="3181">
                        <c:v>4.4539999999999997</c:v>
                      </c:pt>
                      <c:pt idx="3182">
                        <c:v>4.4800000000000004</c:v>
                      </c:pt>
                      <c:pt idx="3183">
                        <c:v>4.4800000000000004</c:v>
                      </c:pt>
                      <c:pt idx="3184">
                        <c:v>4.5060000000000002</c:v>
                      </c:pt>
                      <c:pt idx="3185">
                        <c:v>4.5579999999999998</c:v>
                      </c:pt>
                      <c:pt idx="3186">
                        <c:v>4.5579999999999998</c:v>
                      </c:pt>
                      <c:pt idx="3187">
                        <c:v>4.5579999999999998</c:v>
                      </c:pt>
                      <c:pt idx="3188">
                        <c:v>4.5839999999999996</c:v>
                      </c:pt>
                      <c:pt idx="3189">
                        <c:v>4.5839999999999996</c:v>
                      </c:pt>
                      <c:pt idx="3190">
                        <c:v>4.6100000000000003</c:v>
                      </c:pt>
                      <c:pt idx="3191">
                        <c:v>4.6360000000000001</c:v>
                      </c:pt>
                      <c:pt idx="3192">
                        <c:v>4.6360000000000001</c:v>
                      </c:pt>
                      <c:pt idx="3193">
                        <c:v>4.6360000000000001</c:v>
                      </c:pt>
                      <c:pt idx="3194">
                        <c:v>4.6360000000000001</c:v>
                      </c:pt>
                      <c:pt idx="3195">
                        <c:v>4.6360000000000001</c:v>
                      </c:pt>
                      <c:pt idx="3196">
                        <c:v>4.6360000000000001</c:v>
                      </c:pt>
                      <c:pt idx="3197">
                        <c:v>4.6360000000000001</c:v>
                      </c:pt>
                      <c:pt idx="3198">
                        <c:v>4.6360000000000001</c:v>
                      </c:pt>
                      <c:pt idx="3199">
                        <c:v>4.6360000000000001</c:v>
                      </c:pt>
                      <c:pt idx="3200">
                        <c:v>4.6360000000000001</c:v>
                      </c:pt>
                      <c:pt idx="3201">
                        <c:v>4.6360000000000001</c:v>
                      </c:pt>
                      <c:pt idx="3202">
                        <c:v>4.6619999999999999</c:v>
                      </c:pt>
                      <c:pt idx="3203">
                        <c:v>4.6879999999999997</c:v>
                      </c:pt>
                      <c:pt idx="3204">
                        <c:v>4.6879999999999997</c:v>
                      </c:pt>
                      <c:pt idx="3205">
                        <c:v>4.7140000000000004</c:v>
                      </c:pt>
                      <c:pt idx="3206">
                        <c:v>4.7140000000000004</c:v>
                      </c:pt>
                      <c:pt idx="3207">
                        <c:v>4.7140000000000004</c:v>
                      </c:pt>
                      <c:pt idx="3208">
                        <c:v>4.7140000000000004</c:v>
                      </c:pt>
                      <c:pt idx="3209">
                        <c:v>4.7140000000000004</c:v>
                      </c:pt>
                      <c:pt idx="3210">
                        <c:v>4.74</c:v>
                      </c:pt>
                      <c:pt idx="3211">
                        <c:v>4.74</c:v>
                      </c:pt>
                      <c:pt idx="3212">
                        <c:v>4.74</c:v>
                      </c:pt>
                      <c:pt idx="3213">
                        <c:v>4.766</c:v>
                      </c:pt>
                      <c:pt idx="3214">
                        <c:v>4.766</c:v>
                      </c:pt>
                      <c:pt idx="3215">
                        <c:v>4.766</c:v>
                      </c:pt>
                      <c:pt idx="3216">
                        <c:v>4.766</c:v>
                      </c:pt>
                      <c:pt idx="3217">
                        <c:v>4.766</c:v>
                      </c:pt>
                      <c:pt idx="3218">
                        <c:v>4.7919999999999998</c:v>
                      </c:pt>
                      <c:pt idx="3219">
                        <c:v>4.7919999999999998</c:v>
                      </c:pt>
                      <c:pt idx="3220">
                        <c:v>4.7919999999999998</c:v>
                      </c:pt>
                      <c:pt idx="3221">
                        <c:v>4.7919999999999998</c:v>
                      </c:pt>
                      <c:pt idx="3222">
                        <c:v>4.7919999999999998</c:v>
                      </c:pt>
                      <c:pt idx="3223">
                        <c:v>4.7919999999999998</c:v>
                      </c:pt>
                      <c:pt idx="3224">
                        <c:v>4.7919999999999998</c:v>
                      </c:pt>
                      <c:pt idx="3225">
                        <c:v>4.7919999999999998</c:v>
                      </c:pt>
                      <c:pt idx="3226">
                        <c:v>4.7919999999999998</c:v>
                      </c:pt>
                      <c:pt idx="3227">
                        <c:v>4.7919999999999998</c:v>
                      </c:pt>
                      <c:pt idx="3228">
                        <c:v>4.7919999999999998</c:v>
                      </c:pt>
                      <c:pt idx="3229">
                        <c:v>4.7919999999999998</c:v>
                      </c:pt>
                      <c:pt idx="3230">
                        <c:v>4.7919999999999998</c:v>
                      </c:pt>
                      <c:pt idx="3231">
                        <c:v>4.7919999999999998</c:v>
                      </c:pt>
                      <c:pt idx="3232">
                        <c:v>4.7919999999999998</c:v>
                      </c:pt>
                      <c:pt idx="3233">
                        <c:v>4.8179999999999996</c:v>
                      </c:pt>
                      <c:pt idx="3234">
                        <c:v>4.8179999999999996</c:v>
                      </c:pt>
                      <c:pt idx="3235">
                        <c:v>4.8179999999999996</c:v>
                      </c:pt>
                      <c:pt idx="3236">
                        <c:v>4.8689999999999998</c:v>
                      </c:pt>
                      <c:pt idx="3237">
                        <c:v>4.8949999999999996</c:v>
                      </c:pt>
                      <c:pt idx="3238">
                        <c:v>4.8440000000000003</c:v>
                      </c:pt>
                      <c:pt idx="3239">
                        <c:v>4.8949999999999996</c:v>
                      </c:pt>
                      <c:pt idx="3240">
                        <c:v>4.8689999999999998</c:v>
                      </c:pt>
                      <c:pt idx="3241">
                        <c:v>4.8179999999999996</c:v>
                      </c:pt>
                      <c:pt idx="3242">
                        <c:v>4.6360000000000001</c:v>
                      </c:pt>
                      <c:pt idx="3243">
                        <c:v>4.74</c:v>
                      </c:pt>
                      <c:pt idx="3244">
                        <c:v>4.74</c:v>
                      </c:pt>
                      <c:pt idx="3245">
                        <c:v>4.6100000000000003</c:v>
                      </c:pt>
                      <c:pt idx="3246">
                        <c:v>4.7140000000000004</c:v>
                      </c:pt>
                      <c:pt idx="3247">
                        <c:v>4.8440000000000003</c:v>
                      </c:pt>
                      <c:pt idx="3248">
                        <c:v>4.8689999999999998</c:v>
                      </c:pt>
                      <c:pt idx="3249">
                        <c:v>4.7919999999999998</c:v>
                      </c:pt>
                      <c:pt idx="3250">
                        <c:v>4.8949999999999996</c:v>
                      </c:pt>
                      <c:pt idx="3251">
                        <c:v>4.7919999999999998</c:v>
                      </c:pt>
                      <c:pt idx="3252">
                        <c:v>4.8179999999999996</c:v>
                      </c:pt>
                      <c:pt idx="3253">
                        <c:v>4.8440000000000003</c:v>
                      </c:pt>
                      <c:pt idx="3254">
                        <c:v>4.8440000000000003</c:v>
                      </c:pt>
                      <c:pt idx="3255">
                        <c:v>4.7919999999999998</c:v>
                      </c:pt>
                      <c:pt idx="3256">
                        <c:v>4.766</c:v>
                      </c:pt>
                      <c:pt idx="3257">
                        <c:v>4.7919999999999998</c:v>
                      </c:pt>
                      <c:pt idx="3258">
                        <c:v>4.74</c:v>
                      </c:pt>
                      <c:pt idx="3259">
                        <c:v>4.74</c:v>
                      </c:pt>
                      <c:pt idx="3260">
                        <c:v>4.74</c:v>
                      </c:pt>
                      <c:pt idx="3261">
                        <c:v>4.74</c:v>
                      </c:pt>
                      <c:pt idx="3262">
                        <c:v>4.74</c:v>
                      </c:pt>
                      <c:pt idx="3263">
                        <c:v>4.7140000000000004</c:v>
                      </c:pt>
                      <c:pt idx="3264">
                        <c:v>4.6879999999999997</c:v>
                      </c:pt>
                      <c:pt idx="3265">
                        <c:v>4.6879999999999997</c:v>
                      </c:pt>
                      <c:pt idx="3266">
                        <c:v>4.7140000000000004</c:v>
                      </c:pt>
                      <c:pt idx="3267">
                        <c:v>4.6879999999999997</c:v>
                      </c:pt>
                      <c:pt idx="3268">
                        <c:v>4.6879999999999997</c:v>
                      </c:pt>
                      <c:pt idx="3269">
                        <c:v>4.74</c:v>
                      </c:pt>
                      <c:pt idx="3270">
                        <c:v>4.7919999999999998</c:v>
                      </c:pt>
                      <c:pt idx="3271">
                        <c:v>4.7919999999999998</c:v>
                      </c:pt>
                      <c:pt idx="3272">
                        <c:v>4.7919999999999998</c:v>
                      </c:pt>
                      <c:pt idx="3273">
                        <c:v>4.7919999999999998</c:v>
                      </c:pt>
                      <c:pt idx="3274">
                        <c:v>4.7919999999999998</c:v>
                      </c:pt>
                      <c:pt idx="3275">
                        <c:v>4.74</c:v>
                      </c:pt>
                      <c:pt idx="3276">
                        <c:v>4.74</c:v>
                      </c:pt>
                      <c:pt idx="3277">
                        <c:v>4.74</c:v>
                      </c:pt>
                      <c:pt idx="3278">
                        <c:v>4.7140000000000004</c:v>
                      </c:pt>
                      <c:pt idx="3279">
                        <c:v>4.7140000000000004</c:v>
                      </c:pt>
                      <c:pt idx="3280">
                        <c:v>4.7140000000000004</c:v>
                      </c:pt>
                      <c:pt idx="3281">
                        <c:v>4.7140000000000004</c:v>
                      </c:pt>
                      <c:pt idx="3282">
                        <c:v>4.6879999999999997</c:v>
                      </c:pt>
                      <c:pt idx="3283">
                        <c:v>4.6619999999999999</c:v>
                      </c:pt>
                      <c:pt idx="3284">
                        <c:v>4.6360000000000001</c:v>
                      </c:pt>
                      <c:pt idx="3285">
                        <c:v>4.5839999999999996</c:v>
                      </c:pt>
                      <c:pt idx="3286">
                        <c:v>4.6100000000000003</c:v>
                      </c:pt>
                      <c:pt idx="3287">
                        <c:v>4.6100000000000003</c:v>
                      </c:pt>
                      <c:pt idx="3288">
                        <c:v>4.6100000000000003</c:v>
                      </c:pt>
                      <c:pt idx="3289">
                        <c:v>4.6360000000000001</c:v>
                      </c:pt>
                      <c:pt idx="3290">
                        <c:v>4.6619999999999999</c:v>
                      </c:pt>
                      <c:pt idx="3291">
                        <c:v>4.7140000000000004</c:v>
                      </c:pt>
                      <c:pt idx="3292">
                        <c:v>4.74</c:v>
                      </c:pt>
                      <c:pt idx="3293">
                        <c:v>4.74</c:v>
                      </c:pt>
                      <c:pt idx="3294">
                        <c:v>4.7140000000000004</c:v>
                      </c:pt>
                      <c:pt idx="3295">
                        <c:v>4.7140000000000004</c:v>
                      </c:pt>
                      <c:pt idx="3296">
                        <c:v>4.74</c:v>
                      </c:pt>
                      <c:pt idx="3297">
                        <c:v>4.766</c:v>
                      </c:pt>
                      <c:pt idx="3298">
                        <c:v>4.7919999999999998</c:v>
                      </c:pt>
                      <c:pt idx="3299">
                        <c:v>4.7919999999999998</c:v>
                      </c:pt>
                      <c:pt idx="3300">
                        <c:v>4.74</c:v>
                      </c:pt>
                      <c:pt idx="3301">
                        <c:v>4.7919999999999998</c:v>
                      </c:pt>
                      <c:pt idx="3302">
                        <c:v>4.8179999999999996</c:v>
                      </c:pt>
                      <c:pt idx="3303">
                        <c:v>4.8179999999999996</c:v>
                      </c:pt>
                      <c:pt idx="3304">
                        <c:v>4.8440000000000003</c:v>
                      </c:pt>
                      <c:pt idx="3305">
                        <c:v>4.8440000000000003</c:v>
                      </c:pt>
                      <c:pt idx="3306">
                        <c:v>4.8440000000000003</c:v>
                      </c:pt>
                      <c:pt idx="3307">
                        <c:v>4.8440000000000003</c:v>
                      </c:pt>
                      <c:pt idx="3308">
                        <c:v>4.8440000000000003</c:v>
                      </c:pt>
                      <c:pt idx="3309">
                        <c:v>4.8440000000000003</c:v>
                      </c:pt>
                      <c:pt idx="3310">
                        <c:v>4.8689999999999998</c:v>
                      </c:pt>
                      <c:pt idx="3311">
                        <c:v>4.8949999999999996</c:v>
                      </c:pt>
                      <c:pt idx="3312">
                        <c:v>4.8949999999999996</c:v>
                      </c:pt>
                      <c:pt idx="3313">
                        <c:v>4.8949999999999996</c:v>
                      </c:pt>
                      <c:pt idx="3314">
                        <c:v>4.8949999999999996</c:v>
                      </c:pt>
                      <c:pt idx="3315">
                        <c:v>4.8949999999999996</c:v>
                      </c:pt>
                      <c:pt idx="3316">
                        <c:v>4.8949999999999996</c:v>
                      </c:pt>
                      <c:pt idx="3317">
                        <c:v>4.8949999999999996</c:v>
                      </c:pt>
                      <c:pt idx="3318">
                        <c:v>4.9210000000000003</c:v>
                      </c:pt>
                      <c:pt idx="3319">
                        <c:v>4.9210000000000003</c:v>
                      </c:pt>
                      <c:pt idx="3320">
                        <c:v>4.9470000000000001</c:v>
                      </c:pt>
                      <c:pt idx="3321">
                        <c:v>4.9470000000000001</c:v>
                      </c:pt>
                      <c:pt idx="3322">
                        <c:v>4.9470000000000001</c:v>
                      </c:pt>
                      <c:pt idx="3323">
                        <c:v>4.9470000000000001</c:v>
                      </c:pt>
                      <c:pt idx="3324">
                        <c:v>4.9729999999999999</c:v>
                      </c:pt>
                      <c:pt idx="3325">
                        <c:v>4.9729999999999999</c:v>
                      </c:pt>
                      <c:pt idx="3326">
                        <c:v>4.9729999999999999</c:v>
                      </c:pt>
                      <c:pt idx="3327">
                        <c:v>4.9470000000000001</c:v>
                      </c:pt>
                      <c:pt idx="3328">
                        <c:v>4.9729999999999999</c:v>
                      </c:pt>
                      <c:pt idx="3329">
                        <c:v>4.9729999999999999</c:v>
                      </c:pt>
                      <c:pt idx="3330">
                        <c:v>4.9729999999999999</c:v>
                      </c:pt>
                      <c:pt idx="3331">
                        <c:v>4.9729999999999999</c:v>
                      </c:pt>
                      <c:pt idx="3332">
                        <c:v>4.9729999999999999</c:v>
                      </c:pt>
                      <c:pt idx="3333">
                        <c:v>4.9470000000000001</c:v>
                      </c:pt>
                      <c:pt idx="3334">
                        <c:v>4.9470000000000001</c:v>
                      </c:pt>
                      <c:pt idx="3335">
                        <c:v>4.9729999999999999</c:v>
                      </c:pt>
                      <c:pt idx="3336">
                        <c:v>4.9470000000000001</c:v>
                      </c:pt>
                      <c:pt idx="3337">
                        <c:v>4.9729999999999999</c:v>
                      </c:pt>
                      <c:pt idx="3338">
                        <c:v>4.9989999999999997</c:v>
                      </c:pt>
                      <c:pt idx="3339">
                        <c:v>4.9989999999999997</c:v>
                      </c:pt>
                      <c:pt idx="3340">
                        <c:v>4.9989999999999997</c:v>
                      </c:pt>
                      <c:pt idx="3341">
                        <c:v>4.9989999999999997</c:v>
                      </c:pt>
                      <c:pt idx="3342">
                        <c:v>4.9989999999999997</c:v>
                      </c:pt>
                      <c:pt idx="3343">
                        <c:v>4.9989999999999997</c:v>
                      </c:pt>
                      <c:pt idx="3344">
                        <c:v>4.9989999999999997</c:v>
                      </c:pt>
                      <c:pt idx="3345">
                        <c:v>4.9989999999999997</c:v>
                      </c:pt>
                      <c:pt idx="3346">
                        <c:v>4.9989999999999997</c:v>
                      </c:pt>
                      <c:pt idx="3347">
                        <c:v>4.9729999999999999</c:v>
                      </c:pt>
                      <c:pt idx="3348">
                        <c:v>4.9729999999999999</c:v>
                      </c:pt>
                      <c:pt idx="3349">
                        <c:v>4.9729999999999999</c:v>
                      </c:pt>
                      <c:pt idx="3350">
                        <c:v>4.9989999999999997</c:v>
                      </c:pt>
                      <c:pt idx="3351">
                        <c:v>4.9989999999999997</c:v>
                      </c:pt>
                      <c:pt idx="3352">
                        <c:v>4.9989999999999997</c:v>
                      </c:pt>
                      <c:pt idx="3353">
                        <c:v>4.9989999999999997</c:v>
                      </c:pt>
                      <c:pt idx="3354">
                        <c:v>4.9989999999999997</c:v>
                      </c:pt>
                      <c:pt idx="3355">
                        <c:v>4.9989999999999997</c:v>
                      </c:pt>
                      <c:pt idx="3356">
                        <c:v>4.9729999999999999</c:v>
                      </c:pt>
                      <c:pt idx="3357">
                        <c:v>4.9729999999999999</c:v>
                      </c:pt>
                      <c:pt idx="3358">
                        <c:v>4.9729999999999999</c:v>
                      </c:pt>
                      <c:pt idx="3359">
                        <c:v>4.9729999999999999</c:v>
                      </c:pt>
                      <c:pt idx="3360">
                        <c:v>4.9210000000000003</c:v>
                      </c:pt>
                      <c:pt idx="3361">
                        <c:v>4.9210000000000003</c:v>
                      </c:pt>
                      <c:pt idx="3362">
                        <c:v>4.8949999999999996</c:v>
                      </c:pt>
                      <c:pt idx="3363">
                        <c:v>4.9210000000000003</c:v>
                      </c:pt>
                      <c:pt idx="3364">
                        <c:v>4.9210000000000003</c:v>
                      </c:pt>
                      <c:pt idx="3365">
                        <c:v>4.9210000000000003</c:v>
                      </c:pt>
                      <c:pt idx="3366">
                        <c:v>4.9210000000000003</c:v>
                      </c:pt>
                      <c:pt idx="3367">
                        <c:v>4.8949999999999996</c:v>
                      </c:pt>
                      <c:pt idx="3368">
                        <c:v>4.8949999999999996</c:v>
                      </c:pt>
                      <c:pt idx="3369">
                        <c:v>4.8949999999999996</c:v>
                      </c:pt>
                      <c:pt idx="3370">
                        <c:v>4.8949999999999996</c:v>
                      </c:pt>
                      <c:pt idx="3371">
                        <c:v>4.8689999999999998</c:v>
                      </c:pt>
                      <c:pt idx="3372">
                        <c:v>4.8689999999999998</c:v>
                      </c:pt>
                      <c:pt idx="3373">
                        <c:v>4.8949999999999996</c:v>
                      </c:pt>
                      <c:pt idx="3374">
                        <c:v>4.8949999999999996</c:v>
                      </c:pt>
                      <c:pt idx="3375">
                        <c:v>4.8949999999999996</c:v>
                      </c:pt>
                      <c:pt idx="3376">
                        <c:v>4.8440000000000003</c:v>
                      </c:pt>
                      <c:pt idx="3377">
                        <c:v>4.8689999999999998</c:v>
                      </c:pt>
                      <c:pt idx="3378">
                        <c:v>4.8440000000000003</c:v>
                      </c:pt>
                      <c:pt idx="3379">
                        <c:v>4.8949999999999996</c:v>
                      </c:pt>
                      <c:pt idx="3380">
                        <c:v>4.8689999999999998</c:v>
                      </c:pt>
                      <c:pt idx="3381">
                        <c:v>4.8689999999999998</c:v>
                      </c:pt>
                      <c:pt idx="3382">
                        <c:v>4.8689999999999998</c:v>
                      </c:pt>
                      <c:pt idx="3383">
                        <c:v>4.8689999999999998</c:v>
                      </c:pt>
                      <c:pt idx="3384">
                        <c:v>4.8949999999999996</c:v>
                      </c:pt>
                      <c:pt idx="3385">
                        <c:v>4.8689999999999998</c:v>
                      </c:pt>
                      <c:pt idx="3386">
                        <c:v>4.8949999999999996</c:v>
                      </c:pt>
                      <c:pt idx="3387">
                        <c:v>4.8949999999999996</c:v>
                      </c:pt>
                      <c:pt idx="3388">
                        <c:v>4.8949999999999996</c:v>
                      </c:pt>
                      <c:pt idx="3389">
                        <c:v>4.8949999999999996</c:v>
                      </c:pt>
                      <c:pt idx="3390">
                        <c:v>4.8949999999999996</c:v>
                      </c:pt>
                      <c:pt idx="3391">
                        <c:v>4.8949999999999996</c:v>
                      </c:pt>
                      <c:pt idx="3392">
                        <c:v>4.8949999999999996</c:v>
                      </c:pt>
                      <c:pt idx="3393">
                        <c:v>4.8949999999999996</c:v>
                      </c:pt>
                      <c:pt idx="3394">
                        <c:v>4.8949999999999996</c:v>
                      </c:pt>
                      <c:pt idx="3395">
                        <c:v>4.9210000000000003</c:v>
                      </c:pt>
                      <c:pt idx="3396">
                        <c:v>4.9470000000000001</c:v>
                      </c:pt>
                      <c:pt idx="3397">
                        <c:v>4.9470000000000001</c:v>
                      </c:pt>
                      <c:pt idx="3398">
                        <c:v>4.9470000000000001</c:v>
                      </c:pt>
                      <c:pt idx="3399">
                        <c:v>4.9470000000000001</c:v>
                      </c:pt>
                      <c:pt idx="3400">
                        <c:v>4.9470000000000001</c:v>
                      </c:pt>
                      <c:pt idx="3401">
                        <c:v>4.9210000000000003</c:v>
                      </c:pt>
                      <c:pt idx="3402">
                        <c:v>4.9210000000000003</c:v>
                      </c:pt>
                      <c:pt idx="3403">
                        <c:v>4.9210000000000003</c:v>
                      </c:pt>
                      <c:pt idx="3404">
                        <c:v>4.9470000000000001</c:v>
                      </c:pt>
                      <c:pt idx="3405">
                        <c:v>4.9470000000000001</c:v>
                      </c:pt>
                      <c:pt idx="3406">
                        <c:v>4.9470000000000001</c:v>
                      </c:pt>
                      <c:pt idx="3407">
                        <c:v>4.9470000000000001</c:v>
                      </c:pt>
                      <c:pt idx="3408">
                        <c:v>4.9729999999999999</c:v>
                      </c:pt>
                      <c:pt idx="3409">
                        <c:v>4.9729999999999999</c:v>
                      </c:pt>
                      <c:pt idx="3410">
                        <c:v>4.9729999999999999</c:v>
                      </c:pt>
                      <c:pt idx="3411">
                        <c:v>4.9989999999999997</c:v>
                      </c:pt>
                      <c:pt idx="3412">
                        <c:v>4.9989999999999997</c:v>
                      </c:pt>
                      <c:pt idx="3413">
                        <c:v>4.9989999999999997</c:v>
                      </c:pt>
                      <c:pt idx="3414">
                        <c:v>4.9989999999999997</c:v>
                      </c:pt>
                      <c:pt idx="3415">
                        <c:v>4.9729999999999999</c:v>
                      </c:pt>
                      <c:pt idx="3416">
                        <c:v>4.9989999999999997</c:v>
                      </c:pt>
                      <c:pt idx="3417">
                        <c:v>4.9989999999999997</c:v>
                      </c:pt>
                      <c:pt idx="3418">
                        <c:v>4.9989999999999997</c:v>
                      </c:pt>
                      <c:pt idx="3419">
                        <c:v>4.9989999999999997</c:v>
                      </c:pt>
                      <c:pt idx="3420">
                        <c:v>4.9989999999999997</c:v>
                      </c:pt>
                      <c:pt idx="3421">
                        <c:v>4.9989999999999997</c:v>
                      </c:pt>
                      <c:pt idx="3422">
                        <c:v>4.9989999999999997</c:v>
                      </c:pt>
                      <c:pt idx="3423">
                        <c:v>5.024</c:v>
                      </c:pt>
                      <c:pt idx="3424">
                        <c:v>5.024</c:v>
                      </c:pt>
                      <c:pt idx="3425">
                        <c:v>5.024</c:v>
                      </c:pt>
                      <c:pt idx="3426">
                        <c:v>5.024</c:v>
                      </c:pt>
                      <c:pt idx="3427">
                        <c:v>5.024</c:v>
                      </c:pt>
                      <c:pt idx="3428">
                        <c:v>5.05</c:v>
                      </c:pt>
                      <c:pt idx="3429">
                        <c:v>5.05</c:v>
                      </c:pt>
                      <c:pt idx="3430">
                        <c:v>5.05</c:v>
                      </c:pt>
                      <c:pt idx="3431">
                        <c:v>5.05</c:v>
                      </c:pt>
                      <c:pt idx="3432">
                        <c:v>5.05</c:v>
                      </c:pt>
                      <c:pt idx="3433">
                        <c:v>5.0759999999999996</c:v>
                      </c:pt>
                      <c:pt idx="3434">
                        <c:v>5.0759999999999996</c:v>
                      </c:pt>
                      <c:pt idx="3435">
                        <c:v>5.0759999999999996</c:v>
                      </c:pt>
                      <c:pt idx="3436">
                        <c:v>5.0759999999999996</c:v>
                      </c:pt>
                      <c:pt idx="3437">
                        <c:v>5.0759999999999996</c:v>
                      </c:pt>
                      <c:pt idx="3438">
                        <c:v>5.0759999999999996</c:v>
                      </c:pt>
                      <c:pt idx="3439">
                        <c:v>5.0759999999999996</c:v>
                      </c:pt>
                      <c:pt idx="3440">
                        <c:v>5.0759999999999996</c:v>
                      </c:pt>
                      <c:pt idx="3441">
                        <c:v>5.1020000000000003</c:v>
                      </c:pt>
                      <c:pt idx="3442">
                        <c:v>5.1020000000000003</c:v>
                      </c:pt>
                      <c:pt idx="3443">
                        <c:v>5.1020000000000003</c:v>
                      </c:pt>
                      <c:pt idx="3444">
                        <c:v>5.1020000000000003</c:v>
                      </c:pt>
                      <c:pt idx="3445">
                        <c:v>5.1020000000000003</c:v>
                      </c:pt>
                      <c:pt idx="3446">
                        <c:v>5.1280000000000001</c:v>
                      </c:pt>
                      <c:pt idx="3447">
                        <c:v>5.1280000000000001</c:v>
                      </c:pt>
                      <c:pt idx="3448">
                        <c:v>5.1280000000000001</c:v>
                      </c:pt>
                      <c:pt idx="3449">
                        <c:v>5.1539999999999999</c:v>
                      </c:pt>
                      <c:pt idx="3450">
                        <c:v>5.1539999999999999</c:v>
                      </c:pt>
                      <c:pt idx="3451">
                        <c:v>5.2050000000000001</c:v>
                      </c:pt>
                      <c:pt idx="3452">
                        <c:v>5.2050000000000001</c:v>
                      </c:pt>
                      <c:pt idx="3453">
                        <c:v>5.2309999999999999</c:v>
                      </c:pt>
                      <c:pt idx="3454">
                        <c:v>5.2309999999999999</c:v>
                      </c:pt>
                      <c:pt idx="3455">
                        <c:v>5.2050000000000001</c:v>
                      </c:pt>
                      <c:pt idx="3456">
                        <c:v>5.2309999999999999</c:v>
                      </c:pt>
                      <c:pt idx="3457">
                        <c:v>5.2050000000000001</c:v>
                      </c:pt>
                      <c:pt idx="3458">
                        <c:v>5.2309999999999999</c:v>
                      </c:pt>
                      <c:pt idx="3459">
                        <c:v>5.2569999999999997</c:v>
                      </c:pt>
                      <c:pt idx="3460">
                        <c:v>5.2569999999999997</c:v>
                      </c:pt>
                      <c:pt idx="3461">
                        <c:v>5.2569999999999997</c:v>
                      </c:pt>
                      <c:pt idx="3462">
                        <c:v>5.2309999999999999</c:v>
                      </c:pt>
                      <c:pt idx="3463">
                        <c:v>5.2309999999999999</c:v>
                      </c:pt>
                      <c:pt idx="3464">
                        <c:v>5.2050000000000001</c:v>
                      </c:pt>
                      <c:pt idx="3465">
                        <c:v>5.2569999999999997</c:v>
                      </c:pt>
                      <c:pt idx="3466">
                        <c:v>5.2309999999999999</c:v>
                      </c:pt>
                      <c:pt idx="3467">
                        <c:v>5.2569999999999997</c:v>
                      </c:pt>
                      <c:pt idx="3468">
                        <c:v>5.2569999999999997</c:v>
                      </c:pt>
                      <c:pt idx="3469">
                        <c:v>5.2569999999999997</c:v>
                      </c:pt>
                      <c:pt idx="3470">
                        <c:v>5.2569999999999997</c:v>
                      </c:pt>
                      <c:pt idx="3471">
                        <c:v>5.2569999999999997</c:v>
                      </c:pt>
                      <c:pt idx="3472">
                        <c:v>5.282</c:v>
                      </c:pt>
                      <c:pt idx="3473">
                        <c:v>5.3079999999999998</c:v>
                      </c:pt>
                      <c:pt idx="3474">
                        <c:v>5.3339999999999996</c:v>
                      </c:pt>
                      <c:pt idx="3475">
                        <c:v>5.36</c:v>
                      </c:pt>
                      <c:pt idx="3476">
                        <c:v>5.3339999999999996</c:v>
                      </c:pt>
                      <c:pt idx="3477">
                        <c:v>5.3339999999999996</c:v>
                      </c:pt>
                      <c:pt idx="3478">
                        <c:v>5.3339999999999996</c:v>
                      </c:pt>
                      <c:pt idx="3479">
                        <c:v>5.36</c:v>
                      </c:pt>
                      <c:pt idx="3480">
                        <c:v>5.36</c:v>
                      </c:pt>
                      <c:pt idx="3481">
                        <c:v>5.4109999999999996</c:v>
                      </c:pt>
                      <c:pt idx="3482">
                        <c:v>5.4109999999999996</c:v>
                      </c:pt>
                      <c:pt idx="3483">
                        <c:v>5.4370000000000003</c:v>
                      </c:pt>
                      <c:pt idx="3484">
                        <c:v>5.4619999999999997</c:v>
                      </c:pt>
                      <c:pt idx="3485">
                        <c:v>5.4619999999999997</c:v>
                      </c:pt>
                      <c:pt idx="3486">
                        <c:v>5.4619999999999997</c:v>
                      </c:pt>
                      <c:pt idx="3487">
                        <c:v>5.4619999999999997</c:v>
                      </c:pt>
                      <c:pt idx="3488">
                        <c:v>5.4619999999999997</c:v>
                      </c:pt>
                      <c:pt idx="3489">
                        <c:v>5.4619999999999997</c:v>
                      </c:pt>
                      <c:pt idx="3490">
                        <c:v>5.4619999999999997</c:v>
                      </c:pt>
                      <c:pt idx="3491">
                        <c:v>5.4619999999999997</c:v>
                      </c:pt>
                      <c:pt idx="3492">
                        <c:v>5.4619999999999997</c:v>
                      </c:pt>
                      <c:pt idx="3493">
                        <c:v>5.4880000000000004</c:v>
                      </c:pt>
                      <c:pt idx="3494">
                        <c:v>5.4880000000000004</c:v>
                      </c:pt>
                      <c:pt idx="3495">
                        <c:v>5.4880000000000004</c:v>
                      </c:pt>
                      <c:pt idx="3496">
                        <c:v>5.5140000000000002</c:v>
                      </c:pt>
                      <c:pt idx="3497">
                        <c:v>5.5140000000000002</c:v>
                      </c:pt>
                      <c:pt idx="3498">
                        <c:v>5.5389999999999997</c:v>
                      </c:pt>
                      <c:pt idx="3499">
                        <c:v>5.5389999999999997</c:v>
                      </c:pt>
                      <c:pt idx="3500">
                        <c:v>5.5140000000000002</c:v>
                      </c:pt>
                      <c:pt idx="3501">
                        <c:v>5.5389999999999997</c:v>
                      </c:pt>
                      <c:pt idx="3502">
                        <c:v>5.5650000000000004</c:v>
                      </c:pt>
                      <c:pt idx="3503">
                        <c:v>5.5650000000000004</c:v>
                      </c:pt>
                      <c:pt idx="3504">
                        <c:v>5.5650000000000004</c:v>
                      </c:pt>
                      <c:pt idx="3505">
                        <c:v>5.5389999999999997</c:v>
                      </c:pt>
                      <c:pt idx="3506">
                        <c:v>5.5650000000000004</c:v>
                      </c:pt>
                      <c:pt idx="3507">
                        <c:v>5.5650000000000004</c:v>
                      </c:pt>
                      <c:pt idx="3508">
                        <c:v>5.5650000000000004</c:v>
                      </c:pt>
                      <c:pt idx="3509">
                        <c:v>5.5389999999999997</c:v>
                      </c:pt>
                      <c:pt idx="3510">
                        <c:v>5.5910000000000002</c:v>
                      </c:pt>
                      <c:pt idx="3511">
                        <c:v>5.5389999999999997</c:v>
                      </c:pt>
                      <c:pt idx="3512">
                        <c:v>5.5910000000000002</c:v>
                      </c:pt>
                      <c:pt idx="3513">
                        <c:v>5.5650000000000004</c:v>
                      </c:pt>
                      <c:pt idx="3514">
                        <c:v>5.5910000000000002</c:v>
                      </c:pt>
                      <c:pt idx="3515">
                        <c:v>5.6159999999999997</c:v>
                      </c:pt>
                      <c:pt idx="3516">
                        <c:v>5.6159999999999997</c:v>
                      </c:pt>
                      <c:pt idx="3517">
                        <c:v>5.6159999999999997</c:v>
                      </c:pt>
                      <c:pt idx="3518">
                        <c:v>5.6159999999999997</c:v>
                      </c:pt>
                      <c:pt idx="3519">
                        <c:v>5.6159999999999997</c:v>
                      </c:pt>
                      <c:pt idx="3520">
                        <c:v>5.5910000000000002</c:v>
                      </c:pt>
                      <c:pt idx="3521">
                        <c:v>5.5910000000000002</c:v>
                      </c:pt>
                      <c:pt idx="3522">
                        <c:v>5.5650000000000004</c:v>
                      </c:pt>
                      <c:pt idx="3523">
                        <c:v>5.5650000000000004</c:v>
                      </c:pt>
                      <c:pt idx="3524">
                        <c:v>5.5650000000000004</c:v>
                      </c:pt>
                      <c:pt idx="3525">
                        <c:v>5.5650000000000004</c:v>
                      </c:pt>
                      <c:pt idx="3526">
                        <c:v>5.5650000000000004</c:v>
                      </c:pt>
                      <c:pt idx="3527">
                        <c:v>5.5650000000000004</c:v>
                      </c:pt>
                      <c:pt idx="3528">
                        <c:v>5.5650000000000004</c:v>
                      </c:pt>
                      <c:pt idx="3529">
                        <c:v>5.5650000000000004</c:v>
                      </c:pt>
                      <c:pt idx="3530">
                        <c:v>5.5650000000000004</c:v>
                      </c:pt>
                      <c:pt idx="3531">
                        <c:v>5.5910000000000002</c:v>
                      </c:pt>
                      <c:pt idx="3532">
                        <c:v>5.5389999999999997</c:v>
                      </c:pt>
                      <c:pt idx="3533">
                        <c:v>5.5650000000000004</c:v>
                      </c:pt>
                      <c:pt idx="3534">
                        <c:v>5.5910000000000002</c:v>
                      </c:pt>
                      <c:pt idx="3535">
                        <c:v>5.5910000000000002</c:v>
                      </c:pt>
                      <c:pt idx="3536">
                        <c:v>5.5650000000000004</c:v>
                      </c:pt>
                      <c:pt idx="3537">
                        <c:v>5.5650000000000004</c:v>
                      </c:pt>
                      <c:pt idx="3538">
                        <c:v>5.5910000000000002</c:v>
                      </c:pt>
                      <c:pt idx="3539">
                        <c:v>5.5650000000000004</c:v>
                      </c:pt>
                      <c:pt idx="3540">
                        <c:v>5.5650000000000004</c:v>
                      </c:pt>
                      <c:pt idx="3541">
                        <c:v>5.5650000000000004</c:v>
                      </c:pt>
                      <c:pt idx="3542">
                        <c:v>5.5650000000000004</c:v>
                      </c:pt>
                      <c:pt idx="3543">
                        <c:v>5.5389999999999997</c:v>
                      </c:pt>
                      <c:pt idx="3544">
                        <c:v>5.5650000000000004</c:v>
                      </c:pt>
                      <c:pt idx="3545">
                        <c:v>5.5389999999999997</c:v>
                      </c:pt>
                      <c:pt idx="3546">
                        <c:v>5.5389999999999997</c:v>
                      </c:pt>
                      <c:pt idx="3547">
                        <c:v>5.5140000000000002</c:v>
                      </c:pt>
                      <c:pt idx="3548">
                        <c:v>5.5140000000000002</c:v>
                      </c:pt>
                      <c:pt idx="3549">
                        <c:v>5.5140000000000002</c:v>
                      </c:pt>
                      <c:pt idx="3550">
                        <c:v>5.5140000000000002</c:v>
                      </c:pt>
                      <c:pt idx="3551">
                        <c:v>5.4880000000000004</c:v>
                      </c:pt>
                      <c:pt idx="3552">
                        <c:v>5.4619999999999997</c:v>
                      </c:pt>
                      <c:pt idx="3553">
                        <c:v>5.4880000000000004</c:v>
                      </c:pt>
                      <c:pt idx="3554">
                        <c:v>5.4880000000000004</c:v>
                      </c:pt>
                      <c:pt idx="3555">
                        <c:v>5.4880000000000004</c:v>
                      </c:pt>
                      <c:pt idx="3556">
                        <c:v>5.5650000000000004</c:v>
                      </c:pt>
                      <c:pt idx="3557">
                        <c:v>5.5389999999999997</c:v>
                      </c:pt>
                      <c:pt idx="3558">
                        <c:v>5.5389999999999997</c:v>
                      </c:pt>
                      <c:pt idx="3559">
                        <c:v>5.5389999999999997</c:v>
                      </c:pt>
                      <c:pt idx="3560">
                        <c:v>5.5389999999999997</c:v>
                      </c:pt>
                      <c:pt idx="3561">
                        <c:v>5.5389999999999997</c:v>
                      </c:pt>
                      <c:pt idx="3562">
                        <c:v>5.5389999999999997</c:v>
                      </c:pt>
                      <c:pt idx="3563">
                        <c:v>5.5389999999999997</c:v>
                      </c:pt>
                      <c:pt idx="3564">
                        <c:v>5.5140000000000002</c:v>
                      </c:pt>
                      <c:pt idx="3565">
                        <c:v>5.5389999999999997</c:v>
                      </c:pt>
                      <c:pt idx="3566">
                        <c:v>5.5140000000000002</c:v>
                      </c:pt>
                      <c:pt idx="3567">
                        <c:v>5.5650000000000004</c:v>
                      </c:pt>
                      <c:pt idx="3568">
                        <c:v>5.5650000000000004</c:v>
                      </c:pt>
                      <c:pt idx="3569">
                        <c:v>5.5389999999999997</c:v>
                      </c:pt>
                      <c:pt idx="3570">
                        <c:v>5.5650000000000004</c:v>
                      </c:pt>
                      <c:pt idx="3571">
                        <c:v>5.5650000000000004</c:v>
                      </c:pt>
                      <c:pt idx="3572">
                        <c:v>5.5650000000000004</c:v>
                      </c:pt>
                      <c:pt idx="3573">
                        <c:v>5.5650000000000004</c:v>
                      </c:pt>
                      <c:pt idx="3574">
                        <c:v>5.5650000000000004</c:v>
                      </c:pt>
                      <c:pt idx="3575">
                        <c:v>5.5650000000000004</c:v>
                      </c:pt>
                      <c:pt idx="3576">
                        <c:v>5.5389999999999997</c:v>
                      </c:pt>
                      <c:pt idx="3577">
                        <c:v>5.5650000000000004</c:v>
                      </c:pt>
                      <c:pt idx="3578">
                        <c:v>5.5650000000000004</c:v>
                      </c:pt>
                      <c:pt idx="3579">
                        <c:v>5.5389999999999997</c:v>
                      </c:pt>
                      <c:pt idx="3580">
                        <c:v>5.5650000000000004</c:v>
                      </c:pt>
                      <c:pt idx="3581">
                        <c:v>5.5650000000000004</c:v>
                      </c:pt>
                      <c:pt idx="3582">
                        <c:v>5.6159999999999997</c:v>
                      </c:pt>
                      <c:pt idx="3583">
                        <c:v>5.5910000000000002</c:v>
                      </c:pt>
                      <c:pt idx="3584">
                        <c:v>5.5910000000000002</c:v>
                      </c:pt>
                      <c:pt idx="3585">
                        <c:v>5.6159999999999997</c:v>
                      </c:pt>
                      <c:pt idx="3586">
                        <c:v>5.6159999999999997</c:v>
                      </c:pt>
                      <c:pt idx="3587">
                        <c:v>5.6159999999999997</c:v>
                      </c:pt>
                      <c:pt idx="3588">
                        <c:v>5.6159999999999997</c:v>
                      </c:pt>
                      <c:pt idx="3589">
                        <c:v>5.6159999999999997</c:v>
                      </c:pt>
                      <c:pt idx="3590">
                        <c:v>5.6159999999999997</c:v>
                      </c:pt>
                      <c:pt idx="3591">
                        <c:v>5.6159999999999997</c:v>
                      </c:pt>
                      <c:pt idx="3592">
                        <c:v>5.6159999999999997</c:v>
                      </c:pt>
                      <c:pt idx="3593">
                        <c:v>5.6159999999999997</c:v>
                      </c:pt>
                      <c:pt idx="3594">
                        <c:v>5.5910000000000002</c:v>
                      </c:pt>
                      <c:pt idx="3595">
                        <c:v>5.5650000000000004</c:v>
                      </c:pt>
                      <c:pt idx="3596">
                        <c:v>5.5910000000000002</c:v>
                      </c:pt>
                      <c:pt idx="3597">
                        <c:v>5.5910000000000002</c:v>
                      </c:pt>
                      <c:pt idx="3598">
                        <c:v>5.5910000000000002</c:v>
                      </c:pt>
                      <c:pt idx="3599">
                        <c:v>5.6159999999999997</c:v>
                      </c:pt>
                      <c:pt idx="3600">
                        <c:v>5.5910000000000002</c:v>
                      </c:pt>
                      <c:pt idx="3601">
                        <c:v>5.6159999999999997</c:v>
                      </c:pt>
                      <c:pt idx="3602">
                        <c:v>5.6159999999999997</c:v>
                      </c:pt>
                      <c:pt idx="3603">
                        <c:v>5.6159999999999997</c:v>
                      </c:pt>
                      <c:pt idx="3604">
                        <c:v>5.6159999999999997</c:v>
                      </c:pt>
                      <c:pt idx="3605">
                        <c:v>5.6159999999999997</c:v>
                      </c:pt>
                      <c:pt idx="3606">
                        <c:v>5.6159999999999997</c:v>
                      </c:pt>
                      <c:pt idx="3607">
                        <c:v>5.6159999999999997</c:v>
                      </c:pt>
                      <c:pt idx="3608">
                        <c:v>5.6159999999999997</c:v>
                      </c:pt>
                      <c:pt idx="3609">
                        <c:v>5.6159999999999997</c:v>
                      </c:pt>
                      <c:pt idx="3610">
                        <c:v>5.6159999999999997</c:v>
                      </c:pt>
                      <c:pt idx="3611">
                        <c:v>5.6159999999999997</c:v>
                      </c:pt>
                      <c:pt idx="3612">
                        <c:v>5.6159999999999997</c:v>
                      </c:pt>
                      <c:pt idx="3613">
                        <c:v>5.6159999999999997</c:v>
                      </c:pt>
                      <c:pt idx="3614">
                        <c:v>5.6159999999999997</c:v>
                      </c:pt>
                      <c:pt idx="3615">
                        <c:v>5.5910000000000002</c:v>
                      </c:pt>
                      <c:pt idx="3616">
                        <c:v>5.5910000000000002</c:v>
                      </c:pt>
                      <c:pt idx="3617">
                        <c:v>5.5910000000000002</c:v>
                      </c:pt>
                      <c:pt idx="3618">
                        <c:v>5.5910000000000002</c:v>
                      </c:pt>
                      <c:pt idx="3619">
                        <c:v>5.5650000000000004</c:v>
                      </c:pt>
                      <c:pt idx="3620">
                        <c:v>5.5650000000000004</c:v>
                      </c:pt>
                      <c:pt idx="3621">
                        <c:v>5.5650000000000004</c:v>
                      </c:pt>
                      <c:pt idx="3622">
                        <c:v>5.5650000000000004</c:v>
                      </c:pt>
                      <c:pt idx="3623">
                        <c:v>5.5650000000000004</c:v>
                      </c:pt>
                      <c:pt idx="3624">
                        <c:v>5.5650000000000004</c:v>
                      </c:pt>
                      <c:pt idx="3625">
                        <c:v>5.5650000000000004</c:v>
                      </c:pt>
                      <c:pt idx="3626">
                        <c:v>5.5650000000000004</c:v>
                      </c:pt>
                      <c:pt idx="3627">
                        <c:v>5.5389999999999997</c:v>
                      </c:pt>
                      <c:pt idx="3628">
                        <c:v>5.5389999999999997</c:v>
                      </c:pt>
                      <c:pt idx="3629">
                        <c:v>5.5389999999999997</c:v>
                      </c:pt>
                      <c:pt idx="3630">
                        <c:v>5.5389999999999997</c:v>
                      </c:pt>
                      <c:pt idx="3631">
                        <c:v>5.5389999999999997</c:v>
                      </c:pt>
                      <c:pt idx="3632">
                        <c:v>5.5389999999999997</c:v>
                      </c:pt>
                      <c:pt idx="3633">
                        <c:v>5.5389999999999997</c:v>
                      </c:pt>
                      <c:pt idx="3634">
                        <c:v>5.5140000000000002</c:v>
                      </c:pt>
                      <c:pt idx="3635">
                        <c:v>5.5140000000000002</c:v>
                      </c:pt>
                      <c:pt idx="3636">
                        <c:v>5.4880000000000004</c:v>
                      </c:pt>
                      <c:pt idx="3637">
                        <c:v>5.5140000000000002</c:v>
                      </c:pt>
                      <c:pt idx="3638">
                        <c:v>5.5140000000000002</c:v>
                      </c:pt>
                      <c:pt idx="3639">
                        <c:v>5.5140000000000002</c:v>
                      </c:pt>
                      <c:pt idx="3640">
                        <c:v>5.5140000000000002</c:v>
                      </c:pt>
                      <c:pt idx="3641">
                        <c:v>5.5140000000000002</c:v>
                      </c:pt>
                      <c:pt idx="3642">
                        <c:v>5.4880000000000004</c:v>
                      </c:pt>
                      <c:pt idx="3643">
                        <c:v>5.4880000000000004</c:v>
                      </c:pt>
                      <c:pt idx="3644">
                        <c:v>5.4880000000000004</c:v>
                      </c:pt>
                      <c:pt idx="3645">
                        <c:v>5.4880000000000004</c:v>
                      </c:pt>
                      <c:pt idx="3646">
                        <c:v>5.5140000000000002</c:v>
                      </c:pt>
                      <c:pt idx="3647">
                        <c:v>5.4880000000000004</c:v>
                      </c:pt>
                      <c:pt idx="3648">
                        <c:v>5.4619999999999997</c:v>
                      </c:pt>
                      <c:pt idx="3649">
                        <c:v>5.4619999999999997</c:v>
                      </c:pt>
                      <c:pt idx="3650">
                        <c:v>5.4619999999999997</c:v>
                      </c:pt>
                      <c:pt idx="3651">
                        <c:v>5.4619999999999997</c:v>
                      </c:pt>
                      <c:pt idx="3652">
                        <c:v>5.4619999999999997</c:v>
                      </c:pt>
                      <c:pt idx="3653">
                        <c:v>5.4370000000000003</c:v>
                      </c:pt>
                      <c:pt idx="3654">
                        <c:v>5.4109999999999996</c:v>
                      </c:pt>
                      <c:pt idx="3655">
                        <c:v>5.4109999999999996</c:v>
                      </c:pt>
                      <c:pt idx="3656">
                        <c:v>5.4109999999999996</c:v>
                      </c:pt>
                      <c:pt idx="3657">
                        <c:v>5.4370000000000003</c:v>
                      </c:pt>
                      <c:pt idx="3658">
                        <c:v>5.4109999999999996</c:v>
                      </c:pt>
                      <c:pt idx="3659">
                        <c:v>5.4109999999999996</c:v>
                      </c:pt>
                      <c:pt idx="3660">
                        <c:v>5.4109999999999996</c:v>
                      </c:pt>
                      <c:pt idx="3661">
                        <c:v>5.3849999999999998</c:v>
                      </c:pt>
                      <c:pt idx="3662">
                        <c:v>5.3849999999999998</c:v>
                      </c:pt>
                      <c:pt idx="3663">
                        <c:v>5.3849999999999998</c:v>
                      </c:pt>
                      <c:pt idx="3664">
                        <c:v>5.3849999999999998</c:v>
                      </c:pt>
                      <c:pt idx="3665">
                        <c:v>5.36</c:v>
                      </c:pt>
                      <c:pt idx="3666">
                        <c:v>5.36</c:v>
                      </c:pt>
                      <c:pt idx="3667">
                        <c:v>5.36</c:v>
                      </c:pt>
                      <c:pt idx="3668">
                        <c:v>5.36</c:v>
                      </c:pt>
                      <c:pt idx="3669">
                        <c:v>5.36</c:v>
                      </c:pt>
                      <c:pt idx="3670">
                        <c:v>5.3339999999999996</c:v>
                      </c:pt>
                      <c:pt idx="3671">
                        <c:v>5.3079999999999998</c:v>
                      </c:pt>
                      <c:pt idx="3672">
                        <c:v>5.3079999999999998</c:v>
                      </c:pt>
                      <c:pt idx="3673">
                        <c:v>5.3079999999999998</c:v>
                      </c:pt>
                      <c:pt idx="3674">
                        <c:v>5.3079999999999998</c:v>
                      </c:pt>
                      <c:pt idx="3675">
                        <c:v>5.3079999999999998</c:v>
                      </c:pt>
                      <c:pt idx="3676">
                        <c:v>5.2569999999999997</c:v>
                      </c:pt>
                      <c:pt idx="3677">
                        <c:v>5.282</c:v>
                      </c:pt>
                      <c:pt idx="3678">
                        <c:v>5.2569999999999997</c:v>
                      </c:pt>
                      <c:pt idx="3679">
                        <c:v>5.2569999999999997</c:v>
                      </c:pt>
                      <c:pt idx="3680">
                        <c:v>5.2569999999999997</c:v>
                      </c:pt>
                      <c:pt idx="3681">
                        <c:v>5.2569999999999997</c:v>
                      </c:pt>
                      <c:pt idx="3682">
                        <c:v>5.2050000000000001</c:v>
                      </c:pt>
                      <c:pt idx="3683">
                        <c:v>5.2569999999999997</c:v>
                      </c:pt>
                      <c:pt idx="3684">
                        <c:v>5.2050000000000001</c:v>
                      </c:pt>
                      <c:pt idx="3685">
                        <c:v>5.2309999999999999</c:v>
                      </c:pt>
                      <c:pt idx="3686">
                        <c:v>5.2569999999999997</c:v>
                      </c:pt>
                      <c:pt idx="3687">
                        <c:v>5.2309999999999999</c:v>
                      </c:pt>
                      <c:pt idx="3688">
                        <c:v>5.2309999999999999</c:v>
                      </c:pt>
                      <c:pt idx="3689">
                        <c:v>5.2309999999999999</c:v>
                      </c:pt>
                      <c:pt idx="3690">
                        <c:v>5.2309999999999999</c:v>
                      </c:pt>
                      <c:pt idx="3691">
                        <c:v>5.2050000000000001</c:v>
                      </c:pt>
                      <c:pt idx="3692">
                        <c:v>5.2050000000000001</c:v>
                      </c:pt>
                      <c:pt idx="3693">
                        <c:v>5.2050000000000001</c:v>
                      </c:pt>
                      <c:pt idx="3694">
                        <c:v>5.2050000000000001</c:v>
                      </c:pt>
                      <c:pt idx="3695">
                        <c:v>5.2050000000000001</c:v>
                      </c:pt>
                      <c:pt idx="3696">
                        <c:v>5.2050000000000001</c:v>
                      </c:pt>
                      <c:pt idx="3697">
                        <c:v>5.2050000000000001</c:v>
                      </c:pt>
                      <c:pt idx="3698">
                        <c:v>5.2050000000000001</c:v>
                      </c:pt>
                      <c:pt idx="3699">
                        <c:v>5.2050000000000001</c:v>
                      </c:pt>
                      <c:pt idx="3700">
                        <c:v>5.2050000000000001</c:v>
                      </c:pt>
                      <c:pt idx="3701">
                        <c:v>5.2050000000000001</c:v>
                      </c:pt>
                      <c:pt idx="3702">
                        <c:v>5.2050000000000001</c:v>
                      </c:pt>
                      <c:pt idx="3703">
                        <c:v>5.2050000000000001</c:v>
                      </c:pt>
                      <c:pt idx="3704">
                        <c:v>5.2050000000000001</c:v>
                      </c:pt>
                      <c:pt idx="3705">
                        <c:v>5.1539999999999999</c:v>
                      </c:pt>
                      <c:pt idx="3706">
                        <c:v>5.2050000000000001</c:v>
                      </c:pt>
                      <c:pt idx="3707">
                        <c:v>5.2569999999999997</c:v>
                      </c:pt>
                      <c:pt idx="3708">
                        <c:v>5.2309999999999999</c:v>
                      </c:pt>
                      <c:pt idx="3709">
                        <c:v>5.2309999999999999</c:v>
                      </c:pt>
                      <c:pt idx="3710">
                        <c:v>5.2050000000000001</c:v>
                      </c:pt>
                      <c:pt idx="3711">
                        <c:v>5.2050000000000001</c:v>
                      </c:pt>
                      <c:pt idx="3712">
                        <c:v>5.2569999999999997</c:v>
                      </c:pt>
                      <c:pt idx="3713">
                        <c:v>5.3079999999999998</c:v>
                      </c:pt>
                      <c:pt idx="3714">
                        <c:v>5.36</c:v>
                      </c:pt>
                      <c:pt idx="3715">
                        <c:v>5.36</c:v>
                      </c:pt>
                      <c:pt idx="3716">
                        <c:v>5.2569999999999997</c:v>
                      </c:pt>
                      <c:pt idx="3717">
                        <c:v>5.36</c:v>
                      </c:pt>
                      <c:pt idx="3718">
                        <c:v>5.4370000000000003</c:v>
                      </c:pt>
                      <c:pt idx="3719">
                        <c:v>5.4109999999999996</c:v>
                      </c:pt>
                      <c:pt idx="3720">
                        <c:v>5.3339999999999996</c:v>
                      </c:pt>
                      <c:pt idx="3721">
                        <c:v>5.3849999999999998</c:v>
                      </c:pt>
                      <c:pt idx="3722">
                        <c:v>5.3849999999999998</c:v>
                      </c:pt>
                      <c:pt idx="3723">
                        <c:v>5.4109999999999996</c:v>
                      </c:pt>
                      <c:pt idx="3724">
                        <c:v>5.4619999999999997</c:v>
                      </c:pt>
                      <c:pt idx="3725">
                        <c:v>5.4109999999999996</c:v>
                      </c:pt>
                      <c:pt idx="3726">
                        <c:v>5.36</c:v>
                      </c:pt>
                      <c:pt idx="3727">
                        <c:v>5.3849999999999998</c:v>
                      </c:pt>
                      <c:pt idx="3728">
                        <c:v>5.3849999999999998</c:v>
                      </c:pt>
                      <c:pt idx="3729">
                        <c:v>5.4619999999999997</c:v>
                      </c:pt>
                      <c:pt idx="3730">
                        <c:v>5.4370000000000003</c:v>
                      </c:pt>
                      <c:pt idx="3731">
                        <c:v>5.5140000000000002</c:v>
                      </c:pt>
                      <c:pt idx="3732">
                        <c:v>5.3849999999999998</c:v>
                      </c:pt>
                      <c:pt idx="3733">
                        <c:v>5.3339999999999996</c:v>
                      </c:pt>
                      <c:pt idx="3734">
                        <c:v>5.3339999999999996</c:v>
                      </c:pt>
                      <c:pt idx="3735">
                        <c:v>5.36</c:v>
                      </c:pt>
                      <c:pt idx="3736">
                        <c:v>5.3339999999999996</c:v>
                      </c:pt>
                      <c:pt idx="3737">
                        <c:v>5.36</c:v>
                      </c:pt>
                      <c:pt idx="3738">
                        <c:v>5.3339999999999996</c:v>
                      </c:pt>
                      <c:pt idx="3739">
                        <c:v>5.3079999999999998</c:v>
                      </c:pt>
                      <c:pt idx="3740">
                        <c:v>5.3079999999999998</c:v>
                      </c:pt>
                      <c:pt idx="3741">
                        <c:v>5.36</c:v>
                      </c:pt>
                      <c:pt idx="3742">
                        <c:v>4.8179999999999996</c:v>
                      </c:pt>
                      <c:pt idx="3743">
                        <c:v>6.1280000000000001</c:v>
                      </c:pt>
                      <c:pt idx="3744">
                        <c:v>6.6870000000000003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5"/>
                <c:order val="5"/>
                <c:tx>
                  <c:v>1142650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'[1]CEE6740_1stDam_TempData-Plot'!$H$3:$H$6747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6.94</c:v>
                      </c:pt>
                      <c:pt idx="1">
                        <c:v>6.94</c:v>
                      </c:pt>
                      <c:pt idx="2">
                        <c:v>6.9649999999999999</c:v>
                      </c:pt>
                      <c:pt idx="3">
                        <c:v>6.99</c:v>
                      </c:pt>
                      <c:pt idx="4">
                        <c:v>6.99</c:v>
                      </c:pt>
                      <c:pt idx="5">
                        <c:v>7.0149999999999997</c:v>
                      </c:pt>
                      <c:pt idx="6">
                        <c:v>6.9649999999999999</c:v>
                      </c:pt>
                      <c:pt idx="7">
                        <c:v>7.0149999999999997</c:v>
                      </c:pt>
                      <c:pt idx="8">
                        <c:v>7.0410000000000004</c:v>
                      </c:pt>
                      <c:pt idx="9">
                        <c:v>7.0410000000000004</c:v>
                      </c:pt>
                      <c:pt idx="10">
                        <c:v>6.99</c:v>
                      </c:pt>
                      <c:pt idx="11">
                        <c:v>7.0149999999999997</c:v>
                      </c:pt>
                      <c:pt idx="12">
                        <c:v>6.9649999999999999</c:v>
                      </c:pt>
                      <c:pt idx="13">
                        <c:v>7.0910000000000002</c:v>
                      </c:pt>
                      <c:pt idx="14">
                        <c:v>7.0410000000000004</c:v>
                      </c:pt>
                      <c:pt idx="15">
                        <c:v>7.0410000000000004</c:v>
                      </c:pt>
                      <c:pt idx="16">
                        <c:v>7.0410000000000004</c:v>
                      </c:pt>
                      <c:pt idx="17">
                        <c:v>7.0910000000000002</c:v>
                      </c:pt>
                      <c:pt idx="18">
                        <c:v>7.0659999999999998</c:v>
                      </c:pt>
                      <c:pt idx="19">
                        <c:v>7.0410000000000004</c:v>
                      </c:pt>
                      <c:pt idx="20">
                        <c:v>7.0659999999999998</c:v>
                      </c:pt>
                      <c:pt idx="21">
                        <c:v>7.0910000000000002</c:v>
                      </c:pt>
                      <c:pt idx="22">
                        <c:v>7.0910000000000002</c:v>
                      </c:pt>
                      <c:pt idx="23">
                        <c:v>7.1159999999999997</c:v>
                      </c:pt>
                      <c:pt idx="24">
                        <c:v>7.1159999999999997</c:v>
                      </c:pt>
                      <c:pt idx="25">
                        <c:v>7.1159999999999997</c:v>
                      </c:pt>
                      <c:pt idx="26">
                        <c:v>7.1159999999999997</c:v>
                      </c:pt>
                      <c:pt idx="27">
                        <c:v>7.0910000000000002</c:v>
                      </c:pt>
                      <c:pt idx="28">
                        <c:v>7.1159999999999997</c:v>
                      </c:pt>
                      <c:pt idx="29">
                        <c:v>7.1159999999999997</c:v>
                      </c:pt>
                      <c:pt idx="30">
                        <c:v>7.0910000000000002</c:v>
                      </c:pt>
                      <c:pt idx="31">
                        <c:v>7.1420000000000003</c:v>
                      </c:pt>
                      <c:pt idx="32">
                        <c:v>7.1420000000000003</c:v>
                      </c:pt>
                      <c:pt idx="33">
                        <c:v>7.1420000000000003</c:v>
                      </c:pt>
                      <c:pt idx="34">
                        <c:v>7.1159999999999997</c:v>
                      </c:pt>
                      <c:pt idx="35">
                        <c:v>7.1159999999999997</c:v>
                      </c:pt>
                      <c:pt idx="36">
                        <c:v>7.1420000000000003</c:v>
                      </c:pt>
                      <c:pt idx="37">
                        <c:v>7.1420000000000003</c:v>
                      </c:pt>
                      <c:pt idx="38">
                        <c:v>7.1420000000000003</c:v>
                      </c:pt>
                      <c:pt idx="39">
                        <c:v>7.1420000000000003</c:v>
                      </c:pt>
                      <c:pt idx="40">
                        <c:v>7.1420000000000003</c:v>
                      </c:pt>
                      <c:pt idx="41">
                        <c:v>7.1420000000000003</c:v>
                      </c:pt>
                      <c:pt idx="42">
                        <c:v>7.1420000000000003</c:v>
                      </c:pt>
                      <c:pt idx="43">
                        <c:v>7.1420000000000003</c:v>
                      </c:pt>
                      <c:pt idx="44">
                        <c:v>7.1420000000000003</c:v>
                      </c:pt>
                      <c:pt idx="45">
                        <c:v>7.1420000000000003</c:v>
                      </c:pt>
                      <c:pt idx="46">
                        <c:v>7.1420000000000003</c:v>
                      </c:pt>
                      <c:pt idx="47">
                        <c:v>7.1420000000000003</c:v>
                      </c:pt>
                      <c:pt idx="48">
                        <c:v>7.1420000000000003</c:v>
                      </c:pt>
                      <c:pt idx="49">
                        <c:v>7.1420000000000003</c:v>
                      </c:pt>
                      <c:pt idx="50">
                        <c:v>7.1669999999999998</c:v>
                      </c:pt>
                      <c:pt idx="51">
                        <c:v>7.1669999999999998</c:v>
                      </c:pt>
                      <c:pt idx="52">
                        <c:v>7.1669999999999998</c:v>
                      </c:pt>
                      <c:pt idx="53">
                        <c:v>7.1669999999999998</c:v>
                      </c:pt>
                      <c:pt idx="54">
                        <c:v>7.1669999999999998</c:v>
                      </c:pt>
                      <c:pt idx="55">
                        <c:v>7.1669999999999998</c:v>
                      </c:pt>
                      <c:pt idx="56">
                        <c:v>7.1669999999999998</c:v>
                      </c:pt>
                      <c:pt idx="57">
                        <c:v>7.1920000000000002</c:v>
                      </c:pt>
                      <c:pt idx="58">
                        <c:v>7.1920000000000002</c:v>
                      </c:pt>
                      <c:pt idx="59">
                        <c:v>7.1920000000000002</c:v>
                      </c:pt>
                      <c:pt idx="60">
                        <c:v>7.1920000000000002</c:v>
                      </c:pt>
                      <c:pt idx="61">
                        <c:v>7.1920000000000002</c:v>
                      </c:pt>
                      <c:pt idx="62">
                        <c:v>7.1920000000000002</c:v>
                      </c:pt>
                      <c:pt idx="63">
                        <c:v>7.1920000000000002</c:v>
                      </c:pt>
                      <c:pt idx="64">
                        <c:v>7.1920000000000002</c:v>
                      </c:pt>
                      <c:pt idx="65">
                        <c:v>7.1920000000000002</c:v>
                      </c:pt>
                      <c:pt idx="66">
                        <c:v>7.1920000000000002</c:v>
                      </c:pt>
                      <c:pt idx="67">
                        <c:v>7.1920000000000002</c:v>
                      </c:pt>
                      <c:pt idx="68">
                        <c:v>7.1920000000000002</c:v>
                      </c:pt>
                      <c:pt idx="69">
                        <c:v>7.2169999999999996</c:v>
                      </c:pt>
                      <c:pt idx="70">
                        <c:v>7.2169999999999996</c:v>
                      </c:pt>
                      <c:pt idx="71">
                        <c:v>7.2169999999999996</c:v>
                      </c:pt>
                      <c:pt idx="72">
                        <c:v>7.242</c:v>
                      </c:pt>
                      <c:pt idx="73">
                        <c:v>7.2169999999999996</c:v>
                      </c:pt>
                      <c:pt idx="74">
                        <c:v>7.242</c:v>
                      </c:pt>
                      <c:pt idx="75">
                        <c:v>7.242</c:v>
                      </c:pt>
                      <c:pt idx="76">
                        <c:v>7.242</c:v>
                      </c:pt>
                      <c:pt idx="77">
                        <c:v>7.2169999999999996</c:v>
                      </c:pt>
                      <c:pt idx="78">
                        <c:v>7.242</c:v>
                      </c:pt>
                      <c:pt idx="79">
                        <c:v>7.242</c:v>
                      </c:pt>
                      <c:pt idx="80">
                        <c:v>7.242</c:v>
                      </c:pt>
                      <c:pt idx="81">
                        <c:v>7.242</c:v>
                      </c:pt>
                      <c:pt idx="82">
                        <c:v>7.242</c:v>
                      </c:pt>
                      <c:pt idx="83">
                        <c:v>7.242</c:v>
                      </c:pt>
                      <c:pt idx="84">
                        <c:v>7.2679999999999998</c:v>
                      </c:pt>
                      <c:pt idx="85">
                        <c:v>7.2679999999999998</c:v>
                      </c:pt>
                      <c:pt idx="86">
                        <c:v>7.2679999999999998</c:v>
                      </c:pt>
                      <c:pt idx="87">
                        <c:v>7.2679999999999998</c:v>
                      </c:pt>
                      <c:pt idx="88">
                        <c:v>7.2679999999999998</c:v>
                      </c:pt>
                      <c:pt idx="89">
                        <c:v>7.2930000000000001</c:v>
                      </c:pt>
                      <c:pt idx="90">
                        <c:v>7.2679999999999998</c:v>
                      </c:pt>
                      <c:pt idx="91">
                        <c:v>7.2930000000000001</c:v>
                      </c:pt>
                      <c:pt idx="92">
                        <c:v>7.2679999999999998</c:v>
                      </c:pt>
                      <c:pt idx="93">
                        <c:v>7.2930000000000001</c:v>
                      </c:pt>
                      <c:pt idx="94">
                        <c:v>7.2930000000000001</c:v>
                      </c:pt>
                      <c:pt idx="95">
                        <c:v>7.2930000000000001</c:v>
                      </c:pt>
                      <c:pt idx="96">
                        <c:v>7.2930000000000001</c:v>
                      </c:pt>
                      <c:pt idx="97">
                        <c:v>7.2930000000000001</c:v>
                      </c:pt>
                      <c:pt idx="98">
                        <c:v>7.2679999999999998</c:v>
                      </c:pt>
                      <c:pt idx="99">
                        <c:v>7.2679999999999998</c:v>
                      </c:pt>
                      <c:pt idx="100">
                        <c:v>7.2930000000000001</c:v>
                      </c:pt>
                      <c:pt idx="101">
                        <c:v>7.2930000000000001</c:v>
                      </c:pt>
                      <c:pt idx="102">
                        <c:v>7.2679999999999998</c:v>
                      </c:pt>
                      <c:pt idx="103">
                        <c:v>7.2930000000000001</c:v>
                      </c:pt>
                      <c:pt idx="104">
                        <c:v>7.3179999999999996</c:v>
                      </c:pt>
                      <c:pt idx="105">
                        <c:v>7.3179999999999996</c:v>
                      </c:pt>
                      <c:pt idx="106">
                        <c:v>7.3179999999999996</c:v>
                      </c:pt>
                      <c:pt idx="107">
                        <c:v>7.3179999999999996</c:v>
                      </c:pt>
                      <c:pt idx="108">
                        <c:v>7.3179999999999996</c:v>
                      </c:pt>
                      <c:pt idx="109">
                        <c:v>7.3179999999999996</c:v>
                      </c:pt>
                      <c:pt idx="110">
                        <c:v>7.343</c:v>
                      </c:pt>
                      <c:pt idx="111">
                        <c:v>7.343</c:v>
                      </c:pt>
                      <c:pt idx="112">
                        <c:v>7.343</c:v>
                      </c:pt>
                      <c:pt idx="113">
                        <c:v>7.343</c:v>
                      </c:pt>
                      <c:pt idx="114">
                        <c:v>7.343</c:v>
                      </c:pt>
                      <c:pt idx="115">
                        <c:v>7.343</c:v>
                      </c:pt>
                      <c:pt idx="116">
                        <c:v>7.343</c:v>
                      </c:pt>
                      <c:pt idx="117">
                        <c:v>7.343</c:v>
                      </c:pt>
                      <c:pt idx="118">
                        <c:v>7.343</c:v>
                      </c:pt>
                      <c:pt idx="119">
                        <c:v>7.343</c:v>
                      </c:pt>
                      <c:pt idx="120">
                        <c:v>7.343</c:v>
                      </c:pt>
                      <c:pt idx="121">
                        <c:v>7.343</c:v>
                      </c:pt>
                      <c:pt idx="122">
                        <c:v>7.343</c:v>
                      </c:pt>
                      <c:pt idx="123">
                        <c:v>7.3680000000000003</c:v>
                      </c:pt>
                      <c:pt idx="124">
                        <c:v>7.3680000000000003</c:v>
                      </c:pt>
                      <c:pt idx="125">
                        <c:v>7.3680000000000003</c:v>
                      </c:pt>
                      <c:pt idx="126">
                        <c:v>7.3680000000000003</c:v>
                      </c:pt>
                      <c:pt idx="127">
                        <c:v>7.3680000000000003</c:v>
                      </c:pt>
                      <c:pt idx="128">
                        <c:v>7.3680000000000003</c:v>
                      </c:pt>
                      <c:pt idx="129">
                        <c:v>7.3680000000000003</c:v>
                      </c:pt>
                      <c:pt idx="130">
                        <c:v>7.3680000000000003</c:v>
                      </c:pt>
                      <c:pt idx="131">
                        <c:v>7.3680000000000003</c:v>
                      </c:pt>
                      <c:pt idx="132">
                        <c:v>7.343</c:v>
                      </c:pt>
                      <c:pt idx="133">
                        <c:v>7.343</c:v>
                      </c:pt>
                      <c:pt idx="134">
                        <c:v>7.3680000000000003</c:v>
                      </c:pt>
                      <c:pt idx="135">
                        <c:v>7.3680000000000003</c:v>
                      </c:pt>
                      <c:pt idx="136">
                        <c:v>7.3680000000000003</c:v>
                      </c:pt>
                      <c:pt idx="137">
                        <c:v>7.343</c:v>
                      </c:pt>
                      <c:pt idx="138">
                        <c:v>7.343</c:v>
                      </c:pt>
                      <c:pt idx="139">
                        <c:v>7.3680000000000003</c:v>
                      </c:pt>
                      <c:pt idx="140">
                        <c:v>7.3680000000000003</c:v>
                      </c:pt>
                      <c:pt idx="141">
                        <c:v>7.3680000000000003</c:v>
                      </c:pt>
                      <c:pt idx="142">
                        <c:v>7.343</c:v>
                      </c:pt>
                      <c:pt idx="143">
                        <c:v>7.343</c:v>
                      </c:pt>
                      <c:pt idx="144">
                        <c:v>7.343</c:v>
                      </c:pt>
                      <c:pt idx="145">
                        <c:v>7.343</c:v>
                      </c:pt>
                      <c:pt idx="146">
                        <c:v>7.3680000000000003</c:v>
                      </c:pt>
                      <c:pt idx="147">
                        <c:v>7.343</c:v>
                      </c:pt>
                      <c:pt idx="148">
                        <c:v>7.343</c:v>
                      </c:pt>
                      <c:pt idx="149">
                        <c:v>7.343</c:v>
                      </c:pt>
                      <c:pt idx="150">
                        <c:v>7.3680000000000003</c:v>
                      </c:pt>
                      <c:pt idx="151">
                        <c:v>7.343</c:v>
                      </c:pt>
                      <c:pt idx="152">
                        <c:v>7.343</c:v>
                      </c:pt>
                      <c:pt idx="153">
                        <c:v>7.3680000000000003</c:v>
                      </c:pt>
                      <c:pt idx="154">
                        <c:v>7.3680000000000003</c:v>
                      </c:pt>
                      <c:pt idx="155">
                        <c:v>7.3680000000000003</c:v>
                      </c:pt>
                      <c:pt idx="156">
                        <c:v>7.343</c:v>
                      </c:pt>
                      <c:pt idx="157">
                        <c:v>7.3680000000000003</c:v>
                      </c:pt>
                      <c:pt idx="158">
                        <c:v>7.343</c:v>
                      </c:pt>
                      <c:pt idx="159">
                        <c:v>7.343</c:v>
                      </c:pt>
                      <c:pt idx="160">
                        <c:v>7.343</c:v>
                      </c:pt>
                      <c:pt idx="161">
                        <c:v>7.343</c:v>
                      </c:pt>
                      <c:pt idx="162">
                        <c:v>7.343</c:v>
                      </c:pt>
                      <c:pt idx="163">
                        <c:v>7.343</c:v>
                      </c:pt>
                      <c:pt idx="164">
                        <c:v>7.343</c:v>
                      </c:pt>
                      <c:pt idx="165">
                        <c:v>7.343</c:v>
                      </c:pt>
                      <c:pt idx="166">
                        <c:v>7.343</c:v>
                      </c:pt>
                      <c:pt idx="167">
                        <c:v>7.343</c:v>
                      </c:pt>
                      <c:pt idx="168">
                        <c:v>7.343</c:v>
                      </c:pt>
                      <c:pt idx="169">
                        <c:v>7.343</c:v>
                      </c:pt>
                      <c:pt idx="170">
                        <c:v>7.343</c:v>
                      </c:pt>
                      <c:pt idx="171">
                        <c:v>7.3179999999999996</c:v>
                      </c:pt>
                      <c:pt idx="172">
                        <c:v>7.3179999999999996</c:v>
                      </c:pt>
                      <c:pt idx="173">
                        <c:v>7.3179999999999996</c:v>
                      </c:pt>
                      <c:pt idx="174">
                        <c:v>7.3179999999999996</c:v>
                      </c:pt>
                      <c:pt idx="175">
                        <c:v>7.3179999999999996</c:v>
                      </c:pt>
                      <c:pt idx="176">
                        <c:v>7.2930000000000001</c:v>
                      </c:pt>
                      <c:pt idx="177">
                        <c:v>7.2930000000000001</c:v>
                      </c:pt>
                      <c:pt idx="178">
                        <c:v>7.2930000000000001</c:v>
                      </c:pt>
                      <c:pt idx="179">
                        <c:v>7.2930000000000001</c:v>
                      </c:pt>
                      <c:pt idx="180">
                        <c:v>7.2930000000000001</c:v>
                      </c:pt>
                      <c:pt idx="181">
                        <c:v>7.2930000000000001</c:v>
                      </c:pt>
                      <c:pt idx="182">
                        <c:v>7.2679999999999998</c:v>
                      </c:pt>
                      <c:pt idx="183">
                        <c:v>7.2679999999999998</c:v>
                      </c:pt>
                      <c:pt idx="184">
                        <c:v>7.2679999999999998</c:v>
                      </c:pt>
                      <c:pt idx="185">
                        <c:v>7.2679999999999998</c:v>
                      </c:pt>
                      <c:pt idx="186">
                        <c:v>7.2679999999999998</c:v>
                      </c:pt>
                      <c:pt idx="187">
                        <c:v>7.2679999999999998</c:v>
                      </c:pt>
                      <c:pt idx="188">
                        <c:v>7.242</c:v>
                      </c:pt>
                      <c:pt idx="189">
                        <c:v>7.242</c:v>
                      </c:pt>
                      <c:pt idx="190">
                        <c:v>7.242</c:v>
                      </c:pt>
                      <c:pt idx="191">
                        <c:v>7.242</c:v>
                      </c:pt>
                      <c:pt idx="192">
                        <c:v>7.242</c:v>
                      </c:pt>
                      <c:pt idx="193">
                        <c:v>7.242</c:v>
                      </c:pt>
                      <c:pt idx="194">
                        <c:v>7.242</c:v>
                      </c:pt>
                      <c:pt idx="195">
                        <c:v>7.242</c:v>
                      </c:pt>
                      <c:pt idx="196">
                        <c:v>7.242</c:v>
                      </c:pt>
                      <c:pt idx="197">
                        <c:v>7.242</c:v>
                      </c:pt>
                      <c:pt idx="198">
                        <c:v>7.2169999999999996</c:v>
                      </c:pt>
                      <c:pt idx="199">
                        <c:v>7.2169999999999996</c:v>
                      </c:pt>
                      <c:pt idx="200">
                        <c:v>7.2169999999999996</c:v>
                      </c:pt>
                      <c:pt idx="201">
                        <c:v>7.1920000000000002</c:v>
                      </c:pt>
                      <c:pt idx="202">
                        <c:v>7.1920000000000002</c:v>
                      </c:pt>
                      <c:pt idx="203">
                        <c:v>7.1920000000000002</c:v>
                      </c:pt>
                      <c:pt idx="204">
                        <c:v>7.1920000000000002</c:v>
                      </c:pt>
                      <c:pt idx="205">
                        <c:v>7.1920000000000002</c:v>
                      </c:pt>
                      <c:pt idx="206">
                        <c:v>7.1669999999999998</c:v>
                      </c:pt>
                      <c:pt idx="207">
                        <c:v>7.1669999999999998</c:v>
                      </c:pt>
                      <c:pt idx="208">
                        <c:v>7.1420000000000003</c:v>
                      </c:pt>
                      <c:pt idx="209">
                        <c:v>7.1420000000000003</c:v>
                      </c:pt>
                      <c:pt idx="210">
                        <c:v>7.1420000000000003</c:v>
                      </c:pt>
                      <c:pt idx="211">
                        <c:v>7.1420000000000003</c:v>
                      </c:pt>
                      <c:pt idx="212">
                        <c:v>7.1420000000000003</c:v>
                      </c:pt>
                      <c:pt idx="213">
                        <c:v>7.1159999999999997</c:v>
                      </c:pt>
                      <c:pt idx="214">
                        <c:v>7.1159999999999997</c:v>
                      </c:pt>
                      <c:pt idx="215">
                        <c:v>7.1159999999999997</c:v>
                      </c:pt>
                      <c:pt idx="216">
                        <c:v>7.0910000000000002</c:v>
                      </c:pt>
                      <c:pt idx="217">
                        <c:v>7.0910000000000002</c:v>
                      </c:pt>
                      <c:pt idx="218">
                        <c:v>7.0910000000000002</c:v>
                      </c:pt>
                      <c:pt idx="219">
                        <c:v>7.0910000000000002</c:v>
                      </c:pt>
                      <c:pt idx="220">
                        <c:v>7.0910000000000002</c:v>
                      </c:pt>
                      <c:pt idx="221">
                        <c:v>7.0910000000000002</c:v>
                      </c:pt>
                      <c:pt idx="222">
                        <c:v>7.0910000000000002</c:v>
                      </c:pt>
                      <c:pt idx="223">
                        <c:v>7.0659999999999998</c:v>
                      </c:pt>
                      <c:pt idx="224">
                        <c:v>7.0659999999999998</c:v>
                      </c:pt>
                      <c:pt idx="225">
                        <c:v>7.0659999999999998</c:v>
                      </c:pt>
                      <c:pt idx="226">
                        <c:v>7.0410000000000004</c:v>
                      </c:pt>
                      <c:pt idx="227">
                        <c:v>7.0410000000000004</c:v>
                      </c:pt>
                      <c:pt idx="228">
                        <c:v>7.0410000000000004</c:v>
                      </c:pt>
                      <c:pt idx="229">
                        <c:v>7.0149999999999997</c:v>
                      </c:pt>
                      <c:pt idx="230">
                        <c:v>7.0410000000000004</c:v>
                      </c:pt>
                      <c:pt idx="231">
                        <c:v>7.0149999999999997</c:v>
                      </c:pt>
                      <c:pt idx="232">
                        <c:v>7.0149999999999997</c:v>
                      </c:pt>
                      <c:pt idx="233">
                        <c:v>6.99</c:v>
                      </c:pt>
                      <c:pt idx="234">
                        <c:v>6.99</c:v>
                      </c:pt>
                      <c:pt idx="235">
                        <c:v>6.99</c:v>
                      </c:pt>
                      <c:pt idx="236">
                        <c:v>6.99</c:v>
                      </c:pt>
                      <c:pt idx="237">
                        <c:v>6.94</c:v>
                      </c:pt>
                      <c:pt idx="238">
                        <c:v>6.94</c:v>
                      </c:pt>
                      <c:pt idx="239">
                        <c:v>6.9649999999999999</c:v>
                      </c:pt>
                      <c:pt idx="240">
                        <c:v>6.9649999999999999</c:v>
                      </c:pt>
                      <c:pt idx="241">
                        <c:v>6.9649999999999999</c:v>
                      </c:pt>
                      <c:pt idx="242">
                        <c:v>6.9649999999999999</c:v>
                      </c:pt>
                      <c:pt idx="243">
                        <c:v>6.94</c:v>
                      </c:pt>
                      <c:pt idx="244">
                        <c:v>6.94</c:v>
                      </c:pt>
                      <c:pt idx="245">
                        <c:v>6.8890000000000002</c:v>
                      </c:pt>
                      <c:pt idx="246">
                        <c:v>6.94</c:v>
                      </c:pt>
                      <c:pt idx="247">
                        <c:v>6.94</c:v>
                      </c:pt>
                      <c:pt idx="248">
                        <c:v>6.9649999999999999</c:v>
                      </c:pt>
                      <c:pt idx="249">
                        <c:v>6.94</c:v>
                      </c:pt>
                      <c:pt idx="250">
                        <c:v>6.9649999999999999</c:v>
                      </c:pt>
                      <c:pt idx="251">
                        <c:v>6.9649999999999999</c:v>
                      </c:pt>
                      <c:pt idx="252">
                        <c:v>6.9649999999999999</c:v>
                      </c:pt>
                      <c:pt idx="253">
                        <c:v>6.9649999999999999</c:v>
                      </c:pt>
                      <c:pt idx="254">
                        <c:v>6.9649999999999999</c:v>
                      </c:pt>
                      <c:pt idx="255">
                        <c:v>6.9649999999999999</c:v>
                      </c:pt>
                      <c:pt idx="256">
                        <c:v>6.9649999999999999</c:v>
                      </c:pt>
                      <c:pt idx="257">
                        <c:v>6.9649999999999999</c:v>
                      </c:pt>
                      <c:pt idx="258">
                        <c:v>6.9649999999999999</c:v>
                      </c:pt>
                      <c:pt idx="259">
                        <c:v>6.9649999999999999</c:v>
                      </c:pt>
                      <c:pt idx="260">
                        <c:v>6.94</c:v>
                      </c:pt>
                      <c:pt idx="261">
                        <c:v>6.94</c:v>
                      </c:pt>
                      <c:pt idx="262">
                        <c:v>6.94</c:v>
                      </c:pt>
                      <c:pt idx="263">
                        <c:v>6.94</c:v>
                      </c:pt>
                      <c:pt idx="264">
                        <c:v>6.94</c:v>
                      </c:pt>
                      <c:pt idx="265">
                        <c:v>6.94</c:v>
                      </c:pt>
                      <c:pt idx="266">
                        <c:v>6.94</c:v>
                      </c:pt>
                      <c:pt idx="267">
                        <c:v>6.94</c:v>
                      </c:pt>
                      <c:pt idx="268">
                        <c:v>6.94</c:v>
                      </c:pt>
                      <c:pt idx="269">
                        <c:v>6.9649999999999999</c:v>
                      </c:pt>
                      <c:pt idx="270">
                        <c:v>6.94</c:v>
                      </c:pt>
                      <c:pt idx="271">
                        <c:v>6.9649999999999999</c:v>
                      </c:pt>
                      <c:pt idx="272">
                        <c:v>6.94</c:v>
                      </c:pt>
                      <c:pt idx="273">
                        <c:v>6.94</c:v>
                      </c:pt>
                      <c:pt idx="274">
                        <c:v>6.9139999999999997</c:v>
                      </c:pt>
                      <c:pt idx="275">
                        <c:v>6.8890000000000002</c:v>
                      </c:pt>
                      <c:pt idx="276">
                        <c:v>6.94</c:v>
                      </c:pt>
                      <c:pt idx="277">
                        <c:v>6.94</c:v>
                      </c:pt>
                      <c:pt idx="278">
                        <c:v>6.8890000000000002</c:v>
                      </c:pt>
                      <c:pt idx="279">
                        <c:v>6.8890000000000002</c:v>
                      </c:pt>
                      <c:pt idx="280">
                        <c:v>6.9139999999999997</c:v>
                      </c:pt>
                      <c:pt idx="281">
                        <c:v>6.94</c:v>
                      </c:pt>
                      <c:pt idx="282">
                        <c:v>6.94</c:v>
                      </c:pt>
                      <c:pt idx="283">
                        <c:v>6.94</c:v>
                      </c:pt>
                      <c:pt idx="284">
                        <c:v>6.94</c:v>
                      </c:pt>
                      <c:pt idx="285">
                        <c:v>6.94</c:v>
                      </c:pt>
                      <c:pt idx="286">
                        <c:v>7.0149999999999997</c:v>
                      </c:pt>
                      <c:pt idx="287">
                        <c:v>7.0149999999999997</c:v>
                      </c:pt>
                      <c:pt idx="288">
                        <c:v>7.0410000000000004</c:v>
                      </c:pt>
                      <c:pt idx="289">
                        <c:v>7.0410000000000004</c:v>
                      </c:pt>
                      <c:pt idx="290">
                        <c:v>7.0410000000000004</c:v>
                      </c:pt>
                      <c:pt idx="291">
                        <c:v>7.0659999999999998</c:v>
                      </c:pt>
                      <c:pt idx="292">
                        <c:v>7.0659999999999998</c:v>
                      </c:pt>
                      <c:pt idx="293">
                        <c:v>7.0659999999999998</c:v>
                      </c:pt>
                      <c:pt idx="294">
                        <c:v>7.1420000000000003</c:v>
                      </c:pt>
                      <c:pt idx="295">
                        <c:v>7.0910000000000002</c:v>
                      </c:pt>
                      <c:pt idx="296">
                        <c:v>7.0910000000000002</c:v>
                      </c:pt>
                      <c:pt idx="297">
                        <c:v>7.0410000000000004</c:v>
                      </c:pt>
                      <c:pt idx="298">
                        <c:v>7.0410000000000004</c:v>
                      </c:pt>
                      <c:pt idx="299">
                        <c:v>6.99</c:v>
                      </c:pt>
                      <c:pt idx="300">
                        <c:v>7.0149999999999997</c:v>
                      </c:pt>
                      <c:pt idx="301">
                        <c:v>6.99</c:v>
                      </c:pt>
                      <c:pt idx="302">
                        <c:v>6.99</c:v>
                      </c:pt>
                      <c:pt idx="303">
                        <c:v>7.0149999999999997</c:v>
                      </c:pt>
                      <c:pt idx="304">
                        <c:v>7.0410000000000004</c:v>
                      </c:pt>
                      <c:pt idx="305">
                        <c:v>7.0410000000000004</c:v>
                      </c:pt>
                      <c:pt idx="306">
                        <c:v>7.0410000000000004</c:v>
                      </c:pt>
                      <c:pt idx="307">
                        <c:v>7.0410000000000004</c:v>
                      </c:pt>
                      <c:pt idx="308">
                        <c:v>7.1920000000000002</c:v>
                      </c:pt>
                      <c:pt idx="309">
                        <c:v>7.1420000000000003</c:v>
                      </c:pt>
                      <c:pt idx="310">
                        <c:v>7.1159999999999997</c:v>
                      </c:pt>
                      <c:pt idx="311">
                        <c:v>7.0910000000000002</c:v>
                      </c:pt>
                      <c:pt idx="312">
                        <c:v>7.0910000000000002</c:v>
                      </c:pt>
                      <c:pt idx="313">
                        <c:v>7.1159999999999997</c:v>
                      </c:pt>
                      <c:pt idx="314">
                        <c:v>7.2169999999999996</c:v>
                      </c:pt>
                      <c:pt idx="315">
                        <c:v>7.2169999999999996</c:v>
                      </c:pt>
                      <c:pt idx="316">
                        <c:v>7.2169999999999996</c:v>
                      </c:pt>
                      <c:pt idx="317">
                        <c:v>7.242</c:v>
                      </c:pt>
                      <c:pt idx="318">
                        <c:v>7.242</c:v>
                      </c:pt>
                      <c:pt idx="319">
                        <c:v>7.242</c:v>
                      </c:pt>
                      <c:pt idx="320">
                        <c:v>7.242</c:v>
                      </c:pt>
                      <c:pt idx="321">
                        <c:v>7.2679999999999998</c:v>
                      </c:pt>
                      <c:pt idx="322">
                        <c:v>7.2679999999999998</c:v>
                      </c:pt>
                      <c:pt idx="323">
                        <c:v>7.242</c:v>
                      </c:pt>
                      <c:pt idx="324">
                        <c:v>7.1669999999999998</c:v>
                      </c:pt>
                      <c:pt idx="325">
                        <c:v>7.1420000000000003</c:v>
                      </c:pt>
                      <c:pt idx="326">
                        <c:v>7.1669999999999998</c:v>
                      </c:pt>
                      <c:pt idx="327">
                        <c:v>7.1920000000000002</c:v>
                      </c:pt>
                      <c:pt idx="328">
                        <c:v>7.1920000000000002</c:v>
                      </c:pt>
                      <c:pt idx="329">
                        <c:v>7.1920000000000002</c:v>
                      </c:pt>
                      <c:pt idx="330">
                        <c:v>7.1920000000000002</c:v>
                      </c:pt>
                      <c:pt idx="331">
                        <c:v>7.1920000000000002</c:v>
                      </c:pt>
                      <c:pt idx="332">
                        <c:v>7.1920000000000002</c:v>
                      </c:pt>
                      <c:pt idx="333">
                        <c:v>7.1920000000000002</c:v>
                      </c:pt>
                      <c:pt idx="334">
                        <c:v>7.1669999999999998</c:v>
                      </c:pt>
                      <c:pt idx="335">
                        <c:v>7.1920000000000002</c:v>
                      </c:pt>
                      <c:pt idx="336">
                        <c:v>7.1669999999999998</c:v>
                      </c:pt>
                      <c:pt idx="337">
                        <c:v>7.1669999999999998</c:v>
                      </c:pt>
                      <c:pt idx="338">
                        <c:v>7.1420000000000003</c:v>
                      </c:pt>
                      <c:pt idx="339">
                        <c:v>7.1420000000000003</c:v>
                      </c:pt>
                      <c:pt idx="340">
                        <c:v>7.1420000000000003</c:v>
                      </c:pt>
                      <c:pt idx="341">
                        <c:v>7.1159999999999997</c:v>
                      </c:pt>
                      <c:pt idx="342">
                        <c:v>7.1159999999999997</c:v>
                      </c:pt>
                      <c:pt idx="343">
                        <c:v>7.1159999999999997</c:v>
                      </c:pt>
                      <c:pt idx="344">
                        <c:v>7.1159999999999997</c:v>
                      </c:pt>
                      <c:pt idx="345">
                        <c:v>7.1159999999999997</c:v>
                      </c:pt>
                      <c:pt idx="346">
                        <c:v>7.1420000000000003</c:v>
                      </c:pt>
                      <c:pt idx="347">
                        <c:v>7.1420000000000003</c:v>
                      </c:pt>
                      <c:pt idx="348">
                        <c:v>7.1420000000000003</c:v>
                      </c:pt>
                      <c:pt idx="349">
                        <c:v>7.1420000000000003</c:v>
                      </c:pt>
                      <c:pt idx="350">
                        <c:v>7.1420000000000003</c:v>
                      </c:pt>
                      <c:pt idx="351">
                        <c:v>7.1420000000000003</c:v>
                      </c:pt>
                      <c:pt idx="352">
                        <c:v>7.1420000000000003</c:v>
                      </c:pt>
                      <c:pt idx="353">
                        <c:v>7.1669999999999998</c:v>
                      </c:pt>
                      <c:pt idx="354">
                        <c:v>7.1420000000000003</c:v>
                      </c:pt>
                      <c:pt idx="355">
                        <c:v>7.1420000000000003</c:v>
                      </c:pt>
                      <c:pt idx="356">
                        <c:v>7.1420000000000003</c:v>
                      </c:pt>
                      <c:pt idx="357">
                        <c:v>7.1420000000000003</c:v>
                      </c:pt>
                      <c:pt idx="358">
                        <c:v>7.1669999999999998</c:v>
                      </c:pt>
                      <c:pt idx="359">
                        <c:v>7.1669999999999998</c:v>
                      </c:pt>
                      <c:pt idx="360">
                        <c:v>7.1420000000000003</c:v>
                      </c:pt>
                      <c:pt idx="361">
                        <c:v>7.1669999999999998</c:v>
                      </c:pt>
                      <c:pt idx="362">
                        <c:v>7.1669999999999998</c:v>
                      </c:pt>
                      <c:pt idx="363">
                        <c:v>7.1669999999999998</c:v>
                      </c:pt>
                      <c:pt idx="364">
                        <c:v>7.1669999999999998</c:v>
                      </c:pt>
                      <c:pt idx="365">
                        <c:v>7.1669999999999998</c:v>
                      </c:pt>
                      <c:pt idx="366">
                        <c:v>7.1669999999999998</c:v>
                      </c:pt>
                      <c:pt idx="367">
                        <c:v>7.1669999999999998</c:v>
                      </c:pt>
                      <c:pt idx="368">
                        <c:v>7.1669999999999998</c:v>
                      </c:pt>
                      <c:pt idx="369">
                        <c:v>7.1920000000000002</c:v>
                      </c:pt>
                      <c:pt idx="370">
                        <c:v>7.1920000000000002</c:v>
                      </c:pt>
                      <c:pt idx="371">
                        <c:v>7.1920000000000002</c:v>
                      </c:pt>
                      <c:pt idx="372">
                        <c:v>7.1920000000000002</c:v>
                      </c:pt>
                      <c:pt idx="373">
                        <c:v>7.1920000000000002</c:v>
                      </c:pt>
                      <c:pt idx="374">
                        <c:v>7.1920000000000002</c:v>
                      </c:pt>
                      <c:pt idx="375">
                        <c:v>7.2169999999999996</c:v>
                      </c:pt>
                      <c:pt idx="376">
                        <c:v>7.1920000000000002</c:v>
                      </c:pt>
                      <c:pt idx="377">
                        <c:v>7.2169999999999996</c:v>
                      </c:pt>
                      <c:pt idx="378">
                        <c:v>7.2169999999999996</c:v>
                      </c:pt>
                      <c:pt idx="379">
                        <c:v>7.2169999999999996</c:v>
                      </c:pt>
                      <c:pt idx="380">
                        <c:v>7.2169999999999996</c:v>
                      </c:pt>
                      <c:pt idx="381">
                        <c:v>7.2169999999999996</c:v>
                      </c:pt>
                      <c:pt idx="382">
                        <c:v>7.2169999999999996</c:v>
                      </c:pt>
                      <c:pt idx="383">
                        <c:v>7.242</c:v>
                      </c:pt>
                      <c:pt idx="384">
                        <c:v>7.242</c:v>
                      </c:pt>
                      <c:pt idx="385">
                        <c:v>7.242</c:v>
                      </c:pt>
                      <c:pt idx="386">
                        <c:v>7.242</c:v>
                      </c:pt>
                      <c:pt idx="387">
                        <c:v>7.242</c:v>
                      </c:pt>
                      <c:pt idx="388">
                        <c:v>7.242</c:v>
                      </c:pt>
                      <c:pt idx="389">
                        <c:v>7.242</c:v>
                      </c:pt>
                      <c:pt idx="390">
                        <c:v>7.242</c:v>
                      </c:pt>
                      <c:pt idx="391">
                        <c:v>7.242</c:v>
                      </c:pt>
                      <c:pt idx="392">
                        <c:v>7.242</c:v>
                      </c:pt>
                      <c:pt idx="393">
                        <c:v>7.2679999999999998</c:v>
                      </c:pt>
                      <c:pt idx="394">
                        <c:v>7.2679999999999998</c:v>
                      </c:pt>
                      <c:pt idx="395">
                        <c:v>7.2679999999999998</c:v>
                      </c:pt>
                      <c:pt idx="396">
                        <c:v>7.2930000000000001</c:v>
                      </c:pt>
                      <c:pt idx="397">
                        <c:v>7.2930000000000001</c:v>
                      </c:pt>
                      <c:pt idx="398">
                        <c:v>7.2930000000000001</c:v>
                      </c:pt>
                      <c:pt idx="399">
                        <c:v>7.2930000000000001</c:v>
                      </c:pt>
                      <c:pt idx="400">
                        <c:v>7.2930000000000001</c:v>
                      </c:pt>
                      <c:pt idx="401">
                        <c:v>7.2930000000000001</c:v>
                      </c:pt>
                      <c:pt idx="402">
                        <c:v>7.3179999999999996</c:v>
                      </c:pt>
                      <c:pt idx="403">
                        <c:v>7.3179999999999996</c:v>
                      </c:pt>
                      <c:pt idx="404">
                        <c:v>7.3179999999999996</c:v>
                      </c:pt>
                      <c:pt idx="405">
                        <c:v>7.3179999999999996</c:v>
                      </c:pt>
                      <c:pt idx="406">
                        <c:v>7.3179999999999996</c:v>
                      </c:pt>
                      <c:pt idx="407">
                        <c:v>7.3179999999999996</c:v>
                      </c:pt>
                      <c:pt idx="408">
                        <c:v>7.3179999999999996</c:v>
                      </c:pt>
                      <c:pt idx="409">
                        <c:v>7.2930000000000001</c:v>
                      </c:pt>
                      <c:pt idx="410">
                        <c:v>7.3179999999999996</c:v>
                      </c:pt>
                      <c:pt idx="411">
                        <c:v>7.3179999999999996</c:v>
                      </c:pt>
                      <c:pt idx="412">
                        <c:v>7.3179999999999996</c:v>
                      </c:pt>
                      <c:pt idx="413">
                        <c:v>7.3179999999999996</c:v>
                      </c:pt>
                      <c:pt idx="414">
                        <c:v>7.3179999999999996</c:v>
                      </c:pt>
                      <c:pt idx="415">
                        <c:v>7.3179999999999996</c:v>
                      </c:pt>
                      <c:pt idx="416">
                        <c:v>7.3179999999999996</c:v>
                      </c:pt>
                      <c:pt idx="417">
                        <c:v>7.3179999999999996</c:v>
                      </c:pt>
                      <c:pt idx="418">
                        <c:v>7.3179999999999996</c:v>
                      </c:pt>
                      <c:pt idx="419">
                        <c:v>7.3179999999999996</c:v>
                      </c:pt>
                      <c:pt idx="420">
                        <c:v>7.3179999999999996</c:v>
                      </c:pt>
                      <c:pt idx="421">
                        <c:v>7.3179999999999996</c:v>
                      </c:pt>
                      <c:pt idx="422">
                        <c:v>7.3179999999999996</c:v>
                      </c:pt>
                      <c:pt idx="423">
                        <c:v>7.3179999999999996</c:v>
                      </c:pt>
                      <c:pt idx="424">
                        <c:v>7.3179999999999996</c:v>
                      </c:pt>
                      <c:pt idx="425">
                        <c:v>7.3179999999999996</c:v>
                      </c:pt>
                      <c:pt idx="426">
                        <c:v>7.3179999999999996</c:v>
                      </c:pt>
                      <c:pt idx="427">
                        <c:v>7.3179999999999996</c:v>
                      </c:pt>
                      <c:pt idx="428">
                        <c:v>7.3179999999999996</c:v>
                      </c:pt>
                      <c:pt idx="429">
                        <c:v>7.3179999999999996</c:v>
                      </c:pt>
                      <c:pt idx="430">
                        <c:v>7.3179999999999996</c:v>
                      </c:pt>
                      <c:pt idx="431">
                        <c:v>7.3179999999999996</c:v>
                      </c:pt>
                      <c:pt idx="432">
                        <c:v>7.3179999999999996</c:v>
                      </c:pt>
                      <c:pt idx="433">
                        <c:v>7.3179999999999996</c:v>
                      </c:pt>
                      <c:pt idx="434">
                        <c:v>7.2930000000000001</c:v>
                      </c:pt>
                      <c:pt idx="435">
                        <c:v>7.3179999999999996</c:v>
                      </c:pt>
                      <c:pt idx="436">
                        <c:v>7.3179999999999996</c:v>
                      </c:pt>
                      <c:pt idx="437">
                        <c:v>7.2930000000000001</c:v>
                      </c:pt>
                      <c:pt idx="438">
                        <c:v>7.3179999999999996</c:v>
                      </c:pt>
                      <c:pt idx="439">
                        <c:v>7.2930000000000001</c:v>
                      </c:pt>
                      <c:pt idx="440">
                        <c:v>7.2930000000000001</c:v>
                      </c:pt>
                      <c:pt idx="441">
                        <c:v>7.2930000000000001</c:v>
                      </c:pt>
                      <c:pt idx="442">
                        <c:v>7.3179999999999996</c:v>
                      </c:pt>
                      <c:pt idx="443">
                        <c:v>7.2930000000000001</c:v>
                      </c:pt>
                      <c:pt idx="444">
                        <c:v>7.2930000000000001</c:v>
                      </c:pt>
                      <c:pt idx="445">
                        <c:v>7.2930000000000001</c:v>
                      </c:pt>
                      <c:pt idx="446">
                        <c:v>7.2930000000000001</c:v>
                      </c:pt>
                      <c:pt idx="447">
                        <c:v>7.2930000000000001</c:v>
                      </c:pt>
                      <c:pt idx="448">
                        <c:v>7.2930000000000001</c:v>
                      </c:pt>
                      <c:pt idx="449">
                        <c:v>7.2930000000000001</c:v>
                      </c:pt>
                      <c:pt idx="450">
                        <c:v>7.2930000000000001</c:v>
                      </c:pt>
                      <c:pt idx="451">
                        <c:v>7.2930000000000001</c:v>
                      </c:pt>
                      <c:pt idx="452">
                        <c:v>7.2930000000000001</c:v>
                      </c:pt>
                      <c:pt idx="453">
                        <c:v>7.2930000000000001</c:v>
                      </c:pt>
                      <c:pt idx="454">
                        <c:v>7.2930000000000001</c:v>
                      </c:pt>
                      <c:pt idx="455">
                        <c:v>7.2930000000000001</c:v>
                      </c:pt>
                      <c:pt idx="456">
                        <c:v>7.2930000000000001</c:v>
                      </c:pt>
                      <c:pt idx="457">
                        <c:v>7.2930000000000001</c:v>
                      </c:pt>
                      <c:pt idx="458">
                        <c:v>7.2930000000000001</c:v>
                      </c:pt>
                      <c:pt idx="459">
                        <c:v>7.2930000000000001</c:v>
                      </c:pt>
                      <c:pt idx="460">
                        <c:v>7.2930000000000001</c:v>
                      </c:pt>
                      <c:pt idx="461">
                        <c:v>7.2930000000000001</c:v>
                      </c:pt>
                      <c:pt idx="462">
                        <c:v>7.2679999999999998</c:v>
                      </c:pt>
                      <c:pt idx="463">
                        <c:v>7.2679999999999998</c:v>
                      </c:pt>
                      <c:pt idx="464">
                        <c:v>7.2679999999999998</c:v>
                      </c:pt>
                      <c:pt idx="465">
                        <c:v>7.2679999999999998</c:v>
                      </c:pt>
                      <c:pt idx="466">
                        <c:v>7.2679999999999998</c:v>
                      </c:pt>
                      <c:pt idx="467">
                        <c:v>7.2679999999999998</c:v>
                      </c:pt>
                      <c:pt idx="468">
                        <c:v>7.2679999999999998</c:v>
                      </c:pt>
                      <c:pt idx="469">
                        <c:v>7.2679999999999998</c:v>
                      </c:pt>
                      <c:pt idx="470">
                        <c:v>7.2679999999999998</c:v>
                      </c:pt>
                      <c:pt idx="471">
                        <c:v>7.2679999999999998</c:v>
                      </c:pt>
                      <c:pt idx="472">
                        <c:v>7.242</c:v>
                      </c:pt>
                      <c:pt idx="473">
                        <c:v>7.242</c:v>
                      </c:pt>
                      <c:pt idx="474">
                        <c:v>7.242</c:v>
                      </c:pt>
                      <c:pt idx="475">
                        <c:v>7.242</c:v>
                      </c:pt>
                      <c:pt idx="476">
                        <c:v>7.242</c:v>
                      </c:pt>
                      <c:pt idx="477">
                        <c:v>7.242</c:v>
                      </c:pt>
                      <c:pt idx="478">
                        <c:v>7.242</c:v>
                      </c:pt>
                      <c:pt idx="479">
                        <c:v>7.242</c:v>
                      </c:pt>
                      <c:pt idx="480">
                        <c:v>7.242</c:v>
                      </c:pt>
                      <c:pt idx="481">
                        <c:v>7.242</c:v>
                      </c:pt>
                      <c:pt idx="482">
                        <c:v>7.242</c:v>
                      </c:pt>
                      <c:pt idx="483">
                        <c:v>7.242</c:v>
                      </c:pt>
                      <c:pt idx="484">
                        <c:v>7.242</c:v>
                      </c:pt>
                      <c:pt idx="485">
                        <c:v>7.2169999999999996</c:v>
                      </c:pt>
                      <c:pt idx="486">
                        <c:v>7.2169999999999996</c:v>
                      </c:pt>
                      <c:pt idx="487">
                        <c:v>7.2169999999999996</c:v>
                      </c:pt>
                      <c:pt idx="488">
                        <c:v>7.2169999999999996</c:v>
                      </c:pt>
                      <c:pt idx="489">
                        <c:v>7.2169999999999996</c:v>
                      </c:pt>
                      <c:pt idx="490">
                        <c:v>7.2169999999999996</c:v>
                      </c:pt>
                      <c:pt idx="491">
                        <c:v>7.2169999999999996</c:v>
                      </c:pt>
                      <c:pt idx="492">
                        <c:v>7.2169999999999996</c:v>
                      </c:pt>
                      <c:pt idx="493">
                        <c:v>7.1920000000000002</c:v>
                      </c:pt>
                      <c:pt idx="494">
                        <c:v>7.1920000000000002</c:v>
                      </c:pt>
                      <c:pt idx="495">
                        <c:v>7.1920000000000002</c:v>
                      </c:pt>
                      <c:pt idx="496">
                        <c:v>7.1920000000000002</c:v>
                      </c:pt>
                      <c:pt idx="497">
                        <c:v>7.1920000000000002</c:v>
                      </c:pt>
                      <c:pt idx="498">
                        <c:v>7.1920000000000002</c:v>
                      </c:pt>
                      <c:pt idx="499">
                        <c:v>7.1920000000000002</c:v>
                      </c:pt>
                      <c:pt idx="500">
                        <c:v>7.1920000000000002</c:v>
                      </c:pt>
                      <c:pt idx="501">
                        <c:v>7.1920000000000002</c:v>
                      </c:pt>
                      <c:pt idx="502">
                        <c:v>7.1920000000000002</c:v>
                      </c:pt>
                      <c:pt idx="503">
                        <c:v>7.1920000000000002</c:v>
                      </c:pt>
                      <c:pt idx="504">
                        <c:v>7.1920000000000002</c:v>
                      </c:pt>
                      <c:pt idx="505">
                        <c:v>7.1920000000000002</c:v>
                      </c:pt>
                      <c:pt idx="506">
                        <c:v>7.1669999999999998</c:v>
                      </c:pt>
                      <c:pt idx="507">
                        <c:v>7.1669999999999998</c:v>
                      </c:pt>
                      <c:pt idx="508">
                        <c:v>7.1669999999999998</c:v>
                      </c:pt>
                      <c:pt idx="509">
                        <c:v>7.1669999999999998</c:v>
                      </c:pt>
                      <c:pt idx="510">
                        <c:v>7.1669999999999998</c:v>
                      </c:pt>
                      <c:pt idx="511">
                        <c:v>7.1669999999999998</c:v>
                      </c:pt>
                      <c:pt idx="512">
                        <c:v>7.1669999999999998</c:v>
                      </c:pt>
                      <c:pt idx="513">
                        <c:v>7.1669999999999998</c:v>
                      </c:pt>
                      <c:pt idx="514">
                        <c:v>7.1669999999999998</c:v>
                      </c:pt>
                      <c:pt idx="515">
                        <c:v>7.1669999999999998</c:v>
                      </c:pt>
                      <c:pt idx="516">
                        <c:v>7.1669999999999998</c:v>
                      </c:pt>
                      <c:pt idx="517">
                        <c:v>7.1669999999999998</c:v>
                      </c:pt>
                      <c:pt idx="518">
                        <c:v>7.1669999999999998</c:v>
                      </c:pt>
                      <c:pt idx="519">
                        <c:v>7.1669999999999998</c:v>
                      </c:pt>
                      <c:pt idx="520">
                        <c:v>7.1669999999999998</c:v>
                      </c:pt>
                      <c:pt idx="521">
                        <c:v>7.1669999999999998</c:v>
                      </c:pt>
                      <c:pt idx="522">
                        <c:v>7.1669999999999998</c:v>
                      </c:pt>
                      <c:pt idx="523">
                        <c:v>7.1669999999999998</c:v>
                      </c:pt>
                      <c:pt idx="524">
                        <c:v>7.1669999999999998</c:v>
                      </c:pt>
                      <c:pt idx="525">
                        <c:v>7.1669999999999998</c:v>
                      </c:pt>
                      <c:pt idx="526">
                        <c:v>7.1669999999999998</c:v>
                      </c:pt>
                      <c:pt idx="527">
                        <c:v>7.1669999999999998</c:v>
                      </c:pt>
                      <c:pt idx="528">
                        <c:v>7.1669999999999998</c:v>
                      </c:pt>
                      <c:pt idx="529">
                        <c:v>7.1669999999999998</c:v>
                      </c:pt>
                      <c:pt idx="530">
                        <c:v>7.1669999999999998</c:v>
                      </c:pt>
                      <c:pt idx="531">
                        <c:v>7.1669999999999998</c:v>
                      </c:pt>
                      <c:pt idx="532">
                        <c:v>7.1669999999999998</c:v>
                      </c:pt>
                      <c:pt idx="533">
                        <c:v>7.1669999999999998</c:v>
                      </c:pt>
                      <c:pt idx="534">
                        <c:v>7.1669999999999998</c:v>
                      </c:pt>
                      <c:pt idx="535">
                        <c:v>7.1669999999999998</c:v>
                      </c:pt>
                      <c:pt idx="536">
                        <c:v>7.1669999999999998</c:v>
                      </c:pt>
                      <c:pt idx="537">
                        <c:v>7.1669999999999998</c:v>
                      </c:pt>
                      <c:pt idx="538">
                        <c:v>7.1669999999999998</c:v>
                      </c:pt>
                      <c:pt idx="539">
                        <c:v>7.1669999999999998</c:v>
                      </c:pt>
                      <c:pt idx="540">
                        <c:v>7.1920000000000002</c:v>
                      </c:pt>
                      <c:pt idx="541">
                        <c:v>7.1920000000000002</c:v>
                      </c:pt>
                      <c:pt idx="542">
                        <c:v>7.1920000000000002</c:v>
                      </c:pt>
                      <c:pt idx="543">
                        <c:v>7.1920000000000002</c:v>
                      </c:pt>
                      <c:pt idx="544">
                        <c:v>7.1920000000000002</c:v>
                      </c:pt>
                      <c:pt idx="545">
                        <c:v>7.1920000000000002</c:v>
                      </c:pt>
                      <c:pt idx="546">
                        <c:v>7.1920000000000002</c:v>
                      </c:pt>
                      <c:pt idx="547">
                        <c:v>7.2169999999999996</c:v>
                      </c:pt>
                      <c:pt idx="548">
                        <c:v>7.2169999999999996</c:v>
                      </c:pt>
                      <c:pt idx="549">
                        <c:v>7.242</c:v>
                      </c:pt>
                      <c:pt idx="550">
                        <c:v>7.242</c:v>
                      </c:pt>
                      <c:pt idx="551">
                        <c:v>7.242</c:v>
                      </c:pt>
                      <c:pt idx="552">
                        <c:v>7.2679999999999998</c:v>
                      </c:pt>
                      <c:pt idx="553">
                        <c:v>7.2679999999999998</c:v>
                      </c:pt>
                      <c:pt idx="554">
                        <c:v>7.2930000000000001</c:v>
                      </c:pt>
                      <c:pt idx="555">
                        <c:v>7.3179999999999996</c:v>
                      </c:pt>
                      <c:pt idx="556">
                        <c:v>7.3179999999999996</c:v>
                      </c:pt>
                      <c:pt idx="557">
                        <c:v>7.2930000000000001</c:v>
                      </c:pt>
                      <c:pt idx="558">
                        <c:v>7.3179999999999996</c:v>
                      </c:pt>
                      <c:pt idx="559">
                        <c:v>7.2930000000000001</c:v>
                      </c:pt>
                      <c:pt idx="560">
                        <c:v>7.2930000000000001</c:v>
                      </c:pt>
                      <c:pt idx="561">
                        <c:v>7.2930000000000001</c:v>
                      </c:pt>
                      <c:pt idx="562">
                        <c:v>7.3179999999999996</c:v>
                      </c:pt>
                      <c:pt idx="563">
                        <c:v>7.343</c:v>
                      </c:pt>
                      <c:pt idx="564">
                        <c:v>7.3680000000000003</c:v>
                      </c:pt>
                      <c:pt idx="565">
                        <c:v>7.3680000000000003</c:v>
                      </c:pt>
                      <c:pt idx="566">
                        <c:v>7.3929999999999998</c:v>
                      </c:pt>
                      <c:pt idx="567">
                        <c:v>7.3929999999999998</c:v>
                      </c:pt>
                      <c:pt idx="568">
                        <c:v>7.4189999999999996</c:v>
                      </c:pt>
                      <c:pt idx="569">
                        <c:v>7.4189999999999996</c:v>
                      </c:pt>
                      <c:pt idx="570">
                        <c:v>7.444</c:v>
                      </c:pt>
                      <c:pt idx="571">
                        <c:v>7.4189999999999996</c:v>
                      </c:pt>
                      <c:pt idx="572">
                        <c:v>7.444</c:v>
                      </c:pt>
                      <c:pt idx="573">
                        <c:v>7.444</c:v>
                      </c:pt>
                      <c:pt idx="574">
                        <c:v>7.5190000000000001</c:v>
                      </c:pt>
                      <c:pt idx="575">
                        <c:v>7.4939999999999998</c:v>
                      </c:pt>
                      <c:pt idx="576">
                        <c:v>7.4939999999999998</c:v>
                      </c:pt>
                      <c:pt idx="577">
                        <c:v>7.4939999999999998</c:v>
                      </c:pt>
                      <c:pt idx="578">
                        <c:v>7.4939999999999998</c:v>
                      </c:pt>
                      <c:pt idx="579">
                        <c:v>7.5190000000000001</c:v>
                      </c:pt>
                      <c:pt idx="580">
                        <c:v>7.569</c:v>
                      </c:pt>
                      <c:pt idx="581">
                        <c:v>7.6189999999999998</c:v>
                      </c:pt>
                      <c:pt idx="582">
                        <c:v>7.6189999999999998</c:v>
                      </c:pt>
                      <c:pt idx="583">
                        <c:v>7.6189999999999998</c:v>
                      </c:pt>
                      <c:pt idx="584">
                        <c:v>7.6449999999999996</c:v>
                      </c:pt>
                      <c:pt idx="585">
                        <c:v>7.6449999999999996</c:v>
                      </c:pt>
                      <c:pt idx="586">
                        <c:v>7.67</c:v>
                      </c:pt>
                      <c:pt idx="587">
                        <c:v>7.67</c:v>
                      </c:pt>
                      <c:pt idx="588">
                        <c:v>7.6950000000000003</c:v>
                      </c:pt>
                      <c:pt idx="589">
                        <c:v>7.6950000000000003</c:v>
                      </c:pt>
                      <c:pt idx="590">
                        <c:v>7.6950000000000003</c:v>
                      </c:pt>
                      <c:pt idx="591">
                        <c:v>7.72</c:v>
                      </c:pt>
                      <c:pt idx="592">
                        <c:v>7.7949999999999999</c:v>
                      </c:pt>
                      <c:pt idx="593">
                        <c:v>7.8449999999999998</c:v>
                      </c:pt>
                      <c:pt idx="594">
                        <c:v>7.8949999999999996</c:v>
                      </c:pt>
                      <c:pt idx="595">
                        <c:v>7.87</c:v>
                      </c:pt>
                      <c:pt idx="596">
                        <c:v>7.8949999999999996</c:v>
                      </c:pt>
                      <c:pt idx="597">
                        <c:v>7.8949999999999996</c:v>
                      </c:pt>
                      <c:pt idx="598">
                        <c:v>7.8949999999999996</c:v>
                      </c:pt>
                      <c:pt idx="599">
                        <c:v>7.8949999999999996</c:v>
                      </c:pt>
                      <c:pt idx="600">
                        <c:v>7.9450000000000003</c:v>
                      </c:pt>
                      <c:pt idx="601">
                        <c:v>7.97</c:v>
                      </c:pt>
                      <c:pt idx="602">
                        <c:v>7.9950000000000001</c:v>
                      </c:pt>
                      <c:pt idx="603">
                        <c:v>7.97</c:v>
                      </c:pt>
                      <c:pt idx="604">
                        <c:v>7.9950000000000001</c:v>
                      </c:pt>
                      <c:pt idx="605">
                        <c:v>8.02</c:v>
                      </c:pt>
                      <c:pt idx="606">
                        <c:v>8.02</c:v>
                      </c:pt>
                      <c:pt idx="607">
                        <c:v>8.07</c:v>
                      </c:pt>
                      <c:pt idx="608">
                        <c:v>8.07</c:v>
                      </c:pt>
                      <c:pt idx="609">
                        <c:v>8.0950000000000006</c:v>
                      </c:pt>
                      <c:pt idx="610">
                        <c:v>8.0950000000000006</c:v>
                      </c:pt>
                      <c:pt idx="611">
                        <c:v>8.1199999999999992</c:v>
                      </c:pt>
                      <c:pt idx="612">
                        <c:v>8.1199999999999992</c:v>
                      </c:pt>
                      <c:pt idx="613">
                        <c:v>8.1199999999999992</c:v>
                      </c:pt>
                      <c:pt idx="614">
                        <c:v>8.07</c:v>
                      </c:pt>
                      <c:pt idx="615">
                        <c:v>8.1199999999999992</c:v>
                      </c:pt>
                      <c:pt idx="616">
                        <c:v>8.1199999999999992</c:v>
                      </c:pt>
                      <c:pt idx="617">
                        <c:v>8.1449999999999996</c:v>
                      </c:pt>
                      <c:pt idx="618">
                        <c:v>8.1449999999999996</c:v>
                      </c:pt>
                      <c:pt idx="619">
                        <c:v>8.1449999999999996</c:v>
                      </c:pt>
                      <c:pt idx="620">
                        <c:v>8.1449999999999996</c:v>
                      </c:pt>
                      <c:pt idx="621">
                        <c:v>8.17</c:v>
                      </c:pt>
                      <c:pt idx="622">
                        <c:v>8.17</c:v>
                      </c:pt>
                      <c:pt idx="623">
                        <c:v>8.17</c:v>
                      </c:pt>
                      <c:pt idx="624">
                        <c:v>8.17</c:v>
                      </c:pt>
                      <c:pt idx="625">
                        <c:v>8.1950000000000003</c:v>
                      </c:pt>
                      <c:pt idx="626">
                        <c:v>8.17</c:v>
                      </c:pt>
                      <c:pt idx="627">
                        <c:v>8.17</c:v>
                      </c:pt>
                      <c:pt idx="628">
                        <c:v>8.17</c:v>
                      </c:pt>
                      <c:pt idx="629">
                        <c:v>8.1950000000000003</c:v>
                      </c:pt>
                      <c:pt idx="630">
                        <c:v>8.1950000000000003</c:v>
                      </c:pt>
                      <c:pt idx="631">
                        <c:v>8.1950000000000003</c:v>
                      </c:pt>
                      <c:pt idx="632">
                        <c:v>8.1950000000000003</c:v>
                      </c:pt>
                      <c:pt idx="633">
                        <c:v>8.17</c:v>
                      </c:pt>
                      <c:pt idx="634">
                        <c:v>8.17</c:v>
                      </c:pt>
                      <c:pt idx="635">
                        <c:v>8.17</c:v>
                      </c:pt>
                      <c:pt idx="636">
                        <c:v>8.17</c:v>
                      </c:pt>
                      <c:pt idx="637">
                        <c:v>8.17</c:v>
                      </c:pt>
                      <c:pt idx="638">
                        <c:v>8.17</c:v>
                      </c:pt>
                      <c:pt idx="639">
                        <c:v>8.17</c:v>
                      </c:pt>
                      <c:pt idx="640">
                        <c:v>8.17</c:v>
                      </c:pt>
                      <c:pt idx="641">
                        <c:v>8.17</c:v>
                      </c:pt>
                      <c:pt idx="642">
                        <c:v>8.17</c:v>
                      </c:pt>
                      <c:pt idx="643">
                        <c:v>8.17</c:v>
                      </c:pt>
                      <c:pt idx="644">
                        <c:v>8.1950000000000003</c:v>
                      </c:pt>
                      <c:pt idx="645">
                        <c:v>8.1950000000000003</c:v>
                      </c:pt>
                      <c:pt idx="646">
                        <c:v>8.1950000000000003</c:v>
                      </c:pt>
                      <c:pt idx="647">
                        <c:v>8.1950000000000003</c:v>
                      </c:pt>
                      <c:pt idx="648">
                        <c:v>8.1950000000000003</c:v>
                      </c:pt>
                      <c:pt idx="649">
                        <c:v>8.1950000000000003</c:v>
                      </c:pt>
                      <c:pt idx="650">
                        <c:v>8.1950000000000003</c:v>
                      </c:pt>
                      <c:pt idx="651">
                        <c:v>8.1950000000000003</c:v>
                      </c:pt>
                      <c:pt idx="652">
                        <c:v>8.1950000000000003</c:v>
                      </c:pt>
                      <c:pt idx="653">
                        <c:v>8.1950000000000003</c:v>
                      </c:pt>
                      <c:pt idx="654">
                        <c:v>8.1950000000000003</c:v>
                      </c:pt>
                      <c:pt idx="655">
                        <c:v>8.1950000000000003</c:v>
                      </c:pt>
                      <c:pt idx="656">
                        <c:v>8.1950000000000003</c:v>
                      </c:pt>
                      <c:pt idx="657">
                        <c:v>8.1950000000000003</c:v>
                      </c:pt>
                      <c:pt idx="658">
                        <c:v>8.1950000000000003</c:v>
                      </c:pt>
                      <c:pt idx="659">
                        <c:v>8.1950000000000003</c:v>
                      </c:pt>
                      <c:pt idx="660">
                        <c:v>8.1950000000000003</c:v>
                      </c:pt>
                      <c:pt idx="661">
                        <c:v>8.1950000000000003</c:v>
                      </c:pt>
                      <c:pt idx="662">
                        <c:v>8.1950000000000003</c:v>
                      </c:pt>
                      <c:pt idx="663">
                        <c:v>8.1950000000000003</c:v>
                      </c:pt>
                      <c:pt idx="664">
                        <c:v>8.1950000000000003</c:v>
                      </c:pt>
                      <c:pt idx="665">
                        <c:v>8.1950000000000003</c:v>
                      </c:pt>
                      <c:pt idx="666">
                        <c:v>8.1950000000000003</c:v>
                      </c:pt>
                      <c:pt idx="667">
                        <c:v>8.2200000000000006</c:v>
                      </c:pt>
                      <c:pt idx="668">
                        <c:v>8.2200000000000006</c:v>
                      </c:pt>
                      <c:pt idx="669">
                        <c:v>8.2200000000000006</c:v>
                      </c:pt>
                      <c:pt idx="670">
                        <c:v>8.2200000000000006</c:v>
                      </c:pt>
                      <c:pt idx="671">
                        <c:v>8.1950000000000003</c:v>
                      </c:pt>
                      <c:pt idx="672">
                        <c:v>8.2200000000000006</c:v>
                      </c:pt>
                      <c:pt idx="673">
                        <c:v>8.2200000000000006</c:v>
                      </c:pt>
                      <c:pt idx="674">
                        <c:v>8.2200000000000006</c:v>
                      </c:pt>
                      <c:pt idx="675">
                        <c:v>8.2200000000000006</c:v>
                      </c:pt>
                      <c:pt idx="676">
                        <c:v>8.1950000000000003</c:v>
                      </c:pt>
                      <c:pt idx="677">
                        <c:v>8.1950000000000003</c:v>
                      </c:pt>
                      <c:pt idx="678">
                        <c:v>8.1950000000000003</c:v>
                      </c:pt>
                      <c:pt idx="679">
                        <c:v>8.1950000000000003</c:v>
                      </c:pt>
                      <c:pt idx="680">
                        <c:v>8.1950000000000003</c:v>
                      </c:pt>
                      <c:pt idx="681">
                        <c:v>8.1950000000000003</c:v>
                      </c:pt>
                      <c:pt idx="682">
                        <c:v>8.1950000000000003</c:v>
                      </c:pt>
                      <c:pt idx="683">
                        <c:v>8.2200000000000006</c:v>
                      </c:pt>
                      <c:pt idx="684">
                        <c:v>8.2200000000000006</c:v>
                      </c:pt>
                      <c:pt idx="685">
                        <c:v>8.2200000000000006</c:v>
                      </c:pt>
                      <c:pt idx="686">
                        <c:v>8.1950000000000003</c:v>
                      </c:pt>
                      <c:pt idx="687">
                        <c:v>8.2200000000000006</c:v>
                      </c:pt>
                      <c:pt idx="688">
                        <c:v>8.2200000000000006</c:v>
                      </c:pt>
                      <c:pt idx="689">
                        <c:v>8.2200000000000006</c:v>
                      </c:pt>
                      <c:pt idx="690">
                        <c:v>8.2200000000000006</c:v>
                      </c:pt>
                      <c:pt idx="691">
                        <c:v>8.2200000000000006</c:v>
                      </c:pt>
                      <c:pt idx="692">
                        <c:v>8.2200000000000006</c:v>
                      </c:pt>
                      <c:pt idx="693">
                        <c:v>8.2200000000000006</c:v>
                      </c:pt>
                      <c:pt idx="694">
                        <c:v>8.2200000000000006</c:v>
                      </c:pt>
                      <c:pt idx="695">
                        <c:v>8.1950000000000003</c:v>
                      </c:pt>
                      <c:pt idx="696">
                        <c:v>8.2200000000000006</c:v>
                      </c:pt>
                      <c:pt idx="697">
                        <c:v>8.2200000000000006</c:v>
                      </c:pt>
                      <c:pt idx="698">
                        <c:v>8.2200000000000006</c:v>
                      </c:pt>
                      <c:pt idx="699">
                        <c:v>8.2200000000000006</c:v>
                      </c:pt>
                      <c:pt idx="700">
                        <c:v>8.2200000000000006</c:v>
                      </c:pt>
                      <c:pt idx="701">
                        <c:v>8.2449999999999992</c:v>
                      </c:pt>
                      <c:pt idx="702">
                        <c:v>8.2449999999999992</c:v>
                      </c:pt>
                      <c:pt idx="703">
                        <c:v>8.2449999999999992</c:v>
                      </c:pt>
                      <c:pt idx="704">
                        <c:v>8.2449999999999992</c:v>
                      </c:pt>
                      <c:pt idx="705">
                        <c:v>8.2449999999999992</c:v>
                      </c:pt>
                      <c:pt idx="706">
                        <c:v>8.2449999999999992</c:v>
                      </c:pt>
                      <c:pt idx="707">
                        <c:v>8.2449999999999992</c:v>
                      </c:pt>
                      <c:pt idx="708">
                        <c:v>8.2449999999999992</c:v>
                      </c:pt>
                      <c:pt idx="709">
                        <c:v>8.2449999999999992</c:v>
                      </c:pt>
                      <c:pt idx="710">
                        <c:v>8.2449999999999992</c:v>
                      </c:pt>
                      <c:pt idx="711">
                        <c:v>8.2449999999999992</c:v>
                      </c:pt>
                      <c:pt idx="712">
                        <c:v>8.2449999999999992</c:v>
                      </c:pt>
                      <c:pt idx="713">
                        <c:v>8.2449999999999992</c:v>
                      </c:pt>
                      <c:pt idx="714">
                        <c:v>8.2449999999999992</c:v>
                      </c:pt>
                      <c:pt idx="715">
                        <c:v>8.2449999999999992</c:v>
                      </c:pt>
                      <c:pt idx="716">
                        <c:v>8.2449999999999992</c:v>
                      </c:pt>
                      <c:pt idx="717">
                        <c:v>8.2449999999999992</c:v>
                      </c:pt>
                      <c:pt idx="718">
                        <c:v>8.2449999999999992</c:v>
                      </c:pt>
                      <c:pt idx="719">
                        <c:v>8.2449999999999992</c:v>
                      </c:pt>
                      <c:pt idx="720">
                        <c:v>8.2449999999999992</c:v>
                      </c:pt>
                      <c:pt idx="721">
                        <c:v>8.2449999999999992</c:v>
                      </c:pt>
                      <c:pt idx="722">
                        <c:v>8.2449999999999992</c:v>
                      </c:pt>
                      <c:pt idx="723">
                        <c:v>8.2449999999999992</c:v>
                      </c:pt>
                      <c:pt idx="724">
                        <c:v>8.2449999999999992</c:v>
                      </c:pt>
                      <c:pt idx="725">
                        <c:v>8.2449999999999992</c:v>
                      </c:pt>
                      <c:pt idx="726">
                        <c:v>8.2449999999999992</c:v>
                      </c:pt>
                      <c:pt idx="727">
                        <c:v>8.2449999999999992</c:v>
                      </c:pt>
                      <c:pt idx="728">
                        <c:v>8.2200000000000006</c:v>
                      </c:pt>
                      <c:pt idx="729">
                        <c:v>8.2200000000000006</c:v>
                      </c:pt>
                      <c:pt idx="730">
                        <c:v>8.2200000000000006</c:v>
                      </c:pt>
                      <c:pt idx="731">
                        <c:v>8.2200000000000006</c:v>
                      </c:pt>
                      <c:pt idx="732">
                        <c:v>8.2200000000000006</c:v>
                      </c:pt>
                      <c:pt idx="733">
                        <c:v>8.1950000000000003</c:v>
                      </c:pt>
                      <c:pt idx="734">
                        <c:v>8.1950000000000003</c:v>
                      </c:pt>
                      <c:pt idx="735">
                        <c:v>8.1950000000000003</c:v>
                      </c:pt>
                      <c:pt idx="736">
                        <c:v>8.1950000000000003</c:v>
                      </c:pt>
                      <c:pt idx="737">
                        <c:v>8.1950000000000003</c:v>
                      </c:pt>
                      <c:pt idx="738">
                        <c:v>8.1950000000000003</c:v>
                      </c:pt>
                      <c:pt idx="739">
                        <c:v>8.17</c:v>
                      </c:pt>
                      <c:pt idx="740">
                        <c:v>8.17</c:v>
                      </c:pt>
                      <c:pt idx="741">
                        <c:v>8.17</c:v>
                      </c:pt>
                      <c:pt idx="742">
                        <c:v>8.17</c:v>
                      </c:pt>
                      <c:pt idx="743">
                        <c:v>8.17</c:v>
                      </c:pt>
                      <c:pt idx="744">
                        <c:v>8.1449999999999996</c:v>
                      </c:pt>
                      <c:pt idx="745">
                        <c:v>8.1449999999999996</c:v>
                      </c:pt>
                      <c:pt idx="746">
                        <c:v>8.1449999999999996</c:v>
                      </c:pt>
                      <c:pt idx="747">
                        <c:v>8.1449999999999996</c:v>
                      </c:pt>
                      <c:pt idx="748">
                        <c:v>8.1449999999999996</c:v>
                      </c:pt>
                      <c:pt idx="749">
                        <c:v>8.1199999999999992</c:v>
                      </c:pt>
                      <c:pt idx="750">
                        <c:v>8.1199999999999992</c:v>
                      </c:pt>
                      <c:pt idx="751">
                        <c:v>8.1199999999999992</c:v>
                      </c:pt>
                      <c:pt idx="752">
                        <c:v>8.1199999999999992</c:v>
                      </c:pt>
                      <c:pt idx="753">
                        <c:v>8.1199999999999992</c:v>
                      </c:pt>
                      <c:pt idx="754">
                        <c:v>8.0950000000000006</c:v>
                      </c:pt>
                      <c:pt idx="755">
                        <c:v>8.0950000000000006</c:v>
                      </c:pt>
                      <c:pt idx="756">
                        <c:v>8.0950000000000006</c:v>
                      </c:pt>
                      <c:pt idx="757">
                        <c:v>8.0950000000000006</c:v>
                      </c:pt>
                      <c:pt idx="758">
                        <c:v>8.0950000000000006</c:v>
                      </c:pt>
                      <c:pt idx="759">
                        <c:v>8.07</c:v>
                      </c:pt>
                      <c:pt idx="760">
                        <c:v>8.07</c:v>
                      </c:pt>
                      <c:pt idx="761">
                        <c:v>8.07</c:v>
                      </c:pt>
                      <c:pt idx="762">
                        <c:v>8.07</c:v>
                      </c:pt>
                      <c:pt idx="763">
                        <c:v>8.07</c:v>
                      </c:pt>
                      <c:pt idx="764">
                        <c:v>8.0449999999999999</c:v>
                      </c:pt>
                      <c:pt idx="765">
                        <c:v>8.0449999999999999</c:v>
                      </c:pt>
                      <c:pt idx="766">
                        <c:v>8.0449999999999999</c:v>
                      </c:pt>
                      <c:pt idx="767">
                        <c:v>8.0449999999999999</c:v>
                      </c:pt>
                      <c:pt idx="768">
                        <c:v>8.0449999999999999</c:v>
                      </c:pt>
                      <c:pt idx="769">
                        <c:v>8.0449999999999999</c:v>
                      </c:pt>
                      <c:pt idx="770">
                        <c:v>8.0449999999999999</c:v>
                      </c:pt>
                      <c:pt idx="771">
                        <c:v>8.0449999999999999</c:v>
                      </c:pt>
                      <c:pt idx="772">
                        <c:v>8.02</c:v>
                      </c:pt>
                      <c:pt idx="773">
                        <c:v>8.02</c:v>
                      </c:pt>
                      <c:pt idx="774">
                        <c:v>8.02</c:v>
                      </c:pt>
                      <c:pt idx="775">
                        <c:v>7.9950000000000001</c:v>
                      </c:pt>
                      <c:pt idx="776">
                        <c:v>7.9950000000000001</c:v>
                      </c:pt>
                      <c:pt idx="777">
                        <c:v>7.9950000000000001</c:v>
                      </c:pt>
                      <c:pt idx="778">
                        <c:v>7.9950000000000001</c:v>
                      </c:pt>
                      <c:pt idx="779">
                        <c:v>7.9950000000000001</c:v>
                      </c:pt>
                      <c:pt idx="780">
                        <c:v>7.9950000000000001</c:v>
                      </c:pt>
                      <c:pt idx="781">
                        <c:v>7.9950000000000001</c:v>
                      </c:pt>
                      <c:pt idx="782">
                        <c:v>7.97</c:v>
                      </c:pt>
                      <c:pt idx="783">
                        <c:v>7.97</c:v>
                      </c:pt>
                      <c:pt idx="784">
                        <c:v>7.97</c:v>
                      </c:pt>
                      <c:pt idx="785">
                        <c:v>7.97</c:v>
                      </c:pt>
                      <c:pt idx="786">
                        <c:v>7.97</c:v>
                      </c:pt>
                      <c:pt idx="787">
                        <c:v>7.9450000000000003</c:v>
                      </c:pt>
                      <c:pt idx="788">
                        <c:v>7.9450000000000003</c:v>
                      </c:pt>
                      <c:pt idx="789">
                        <c:v>7.9450000000000003</c:v>
                      </c:pt>
                      <c:pt idx="790">
                        <c:v>7.97</c:v>
                      </c:pt>
                      <c:pt idx="791">
                        <c:v>7.97</c:v>
                      </c:pt>
                      <c:pt idx="792">
                        <c:v>7.9450000000000003</c:v>
                      </c:pt>
                      <c:pt idx="793">
                        <c:v>7.9450000000000003</c:v>
                      </c:pt>
                      <c:pt idx="794">
                        <c:v>7.9450000000000003</c:v>
                      </c:pt>
                      <c:pt idx="795">
                        <c:v>7.9450000000000003</c:v>
                      </c:pt>
                      <c:pt idx="796">
                        <c:v>7.92</c:v>
                      </c:pt>
                      <c:pt idx="797">
                        <c:v>7.8949999999999996</c:v>
                      </c:pt>
                      <c:pt idx="798">
                        <c:v>7.8949999999999996</c:v>
                      </c:pt>
                      <c:pt idx="799">
                        <c:v>7.87</c:v>
                      </c:pt>
                      <c:pt idx="800">
                        <c:v>7.87</c:v>
                      </c:pt>
                      <c:pt idx="801">
                        <c:v>7.87</c:v>
                      </c:pt>
                      <c:pt idx="802">
                        <c:v>7.87</c:v>
                      </c:pt>
                      <c:pt idx="803">
                        <c:v>7.87</c:v>
                      </c:pt>
                      <c:pt idx="804">
                        <c:v>7.87</c:v>
                      </c:pt>
                      <c:pt idx="805">
                        <c:v>7.87</c:v>
                      </c:pt>
                      <c:pt idx="806">
                        <c:v>7.87</c:v>
                      </c:pt>
                      <c:pt idx="807">
                        <c:v>7.8449999999999998</c:v>
                      </c:pt>
                      <c:pt idx="808">
                        <c:v>7.8449999999999998</c:v>
                      </c:pt>
                      <c:pt idx="809">
                        <c:v>7.8449999999999998</c:v>
                      </c:pt>
                      <c:pt idx="810">
                        <c:v>7.8449999999999998</c:v>
                      </c:pt>
                      <c:pt idx="811">
                        <c:v>7.8449999999999998</c:v>
                      </c:pt>
                      <c:pt idx="812">
                        <c:v>7.8449999999999998</c:v>
                      </c:pt>
                      <c:pt idx="813">
                        <c:v>7.8449999999999998</c:v>
                      </c:pt>
                      <c:pt idx="814">
                        <c:v>7.8449999999999998</c:v>
                      </c:pt>
                      <c:pt idx="815">
                        <c:v>7.8449999999999998</c:v>
                      </c:pt>
                      <c:pt idx="816">
                        <c:v>7.8449999999999998</c:v>
                      </c:pt>
                      <c:pt idx="817">
                        <c:v>7.82</c:v>
                      </c:pt>
                      <c:pt idx="818">
                        <c:v>7.82</c:v>
                      </c:pt>
                      <c:pt idx="819">
                        <c:v>7.82</c:v>
                      </c:pt>
                      <c:pt idx="820">
                        <c:v>7.7949999999999999</c:v>
                      </c:pt>
                      <c:pt idx="821">
                        <c:v>7.7949999999999999</c:v>
                      </c:pt>
                      <c:pt idx="822">
                        <c:v>7.77</c:v>
                      </c:pt>
                      <c:pt idx="823">
                        <c:v>7.77</c:v>
                      </c:pt>
                      <c:pt idx="824">
                        <c:v>7.77</c:v>
                      </c:pt>
                      <c:pt idx="825">
                        <c:v>7.77</c:v>
                      </c:pt>
                      <c:pt idx="826">
                        <c:v>7.77</c:v>
                      </c:pt>
                      <c:pt idx="827">
                        <c:v>7.77</c:v>
                      </c:pt>
                      <c:pt idx="828">
                        <c:v>7.77</c:v>
                      </c:pt>
                      <c:pt idx="829">
                        <c:v>7.77</c:v>
                      </c:pt>
                      <c:pt idx="830">
                        <c:v>7.77</c:v>
                      </c:pt>
                      <c:pt idx="831">
                        <c:v>7.77</c:v>
                      </c:pt>
                      <c:pt idx="832">
                        <c:v>7.77</c:v>
                      </c:pt>
                      <c:pt idx="833">
                        <c:v>7.77</c:v>
                      </c:pt>
                      <c:pt idx="834">
                        <c:v>7.77</c:v>
                      </c:pt>
                      <c:pt idx="835">
                        <c:v>7.7450000000000001</c:v>
                      </c:pt>
                      <c:pt idx="836">
                        <c:v>7.77</c:v>
                      </c:pt>
                      <c:pt idx="837">
                        <c:v>7.77</c:v>
                      </c:pt>
                      <c:pt idx="838">
                        <c:v>7.77</c:v>
                      </c:pt>
                      <c:pt idx="839">
                        <c:v>7.77</c:v>
                      </c:pt>
                      <c:pt idx="840">
                        <c:v>7.77</c:v>
                      </c:pt>
                      <c:pt idx="841">
                        <c:v>7.77</c:v>
                      </c:pt>
                      <c:pt idx="842">
                        <c:v>7.77</c:v>
                      </c:pt>
                      <c:pt idx="843">
                        <c:v>7.7949999999999999</c:v>
                      </c:pt>
                      <c:pt idx="844">
                        <c:v>7.7949999999999999</c:v>
                      </c:pt>
                      <c:pt idx="845">
                        <c:v>7.7949999999999999</c:v>
                      </c:pt>
                      <c:pt idx="846">
                        <c:v>7.7949999999999999</c:v>
                      </c:pt>
                      <c:pt idx="847">
                        <c:v>7.7949999999999999</c:v>
                      </c:pt>
                      <c:pt idx="848">
                        <c:v>7.7949999999999999</c:v>
                      </c:pt>
                      <c:pt idx="849">
                        <c:v>7.7949999999999999</c:v>
                      </c:pt>
                      <c:pt idx="850">
                        <c:v>7.82</c:v>
                      </c:pt>
                      <c:pt idx="851">
                        <c:v>7.82</c:v>
                      </c:pt>
                      <c:pt idx="852">
                        <c:v>7.82</c:v>
                      </c:pt>
                      <c:pt idx="853">
                        <c:v>7.82</c:v>
                      </c:pt>
                      <c:pt idx="854">
                        <c:v>7.82</c:v>
                      </c:pt>
                      <c:pt idx="855">
                        <c:v>7.82</c:v>
                      </c:pt>
                      <c:pt idx="856">
                        <c:v>7.8449999999999998</c:v>
                      </c:pt>
                      <c:pt idx="857">
                        <c:v>7.8449999999999998</c:v>
                      </c:pt>
                      <c:pt idx="858">
                        <c:v>7.8449999999999998</c:v>
                      </c:pt>
                      <c:pt idx="859">
                        <c:v>7.8449999999999998</c:v>
                      </c:pt>
                      <c:pt idx="860">
                        <c:v>7.8449999999999998</c:v>
                      </c:pt>
                      <c:pt idx="861">
                        <c:v>7.8449999999999998</c:v>
                      </c:pt>
                      <c:pt idx="862">
                        <c:v>7.8449999999999998</c:v>
                      </c:pt>
                      <c:pt idx="863">
                        <c:v>7.8449999999999998</c:v>
                      </c:pt>
                      <c:pt idx="864">
                        <c:v>7.8449999999999998</c:v>
                      </c:pt>
                      <c:pt idx="865">
                        <c:v>7.87</c:v>
                      </c:pt>
                      <c:pt idx="866">
                        <c:v>7.87</c:v>
                      </c:pt>
                      <c:pt idx="867">
                        <c:v>7.87</c:v>
                      </c:pt>
                      <c:pt idx="868">
                        <c:v>7.87</c:v>
                      </c:pt>
                      <c:pt idx="869">
                        <c:v>7.87</c:v>
                      </c:pt>
                      <c:pt idx="870">
                        <c:v>7.87</c:v>
                      </c:pt>
                      <c:pt idx="871">
                        <c:v>7.87</c:v>
                      </c:pt>
                      <c:pt idx="872">
                        <c:v>7.87</c:v>
                      </c:pt>
                      <c:pt idx="873">
                        <c:v>7.87</c:v>
                      </c:pt>
                      <c:pt idx="874">
                        <c:v>7.87</c:v>
                      </c:pt>
                      <c:pt idx="875">
                        <c:v>7.8949999999999996</c:v>
                      </c:pt>
                      <c:pt idx="876">
                        <c:v>7.8949999999999996</c:v>
                      </c:pt>
                      <c:pt idx="877">
                        <c:v>7.8949999999999996</c:v>
                      </c:pt>
                      <c:pt idx="878">
                        <c:v>7.8949999999999996</c:v>
                      </c:pt>
                      <c:pt idx="879">
                        <c:v>7.8949999999999996</c:v>
                      </c:pt>
                      <c:pt idx="880">
                        <c:v>7.8949999999999996</c:v>
                      </c:pt>
                      <c:pt idx="881">
                        <c:v>7.8949999999999996</c:v>
                      </c:pt>
                      <c:pt idx="882">
                        <c:v>7.8949999999999996</c:v>
                      </c:pt>
                      <c:pt idx="883">
                        <c:v>7.8949999999999996</c:v>
                      </c:pt>
                      <c:pt idx="884">
                        <c:v>7.8949999999999996</c:v>
                      </c:pt>
                      <c:pt idx="885">
                        <c:v>7.8949999999999996</c:v>
                      </c:pt>
                      <c:pt idx="886">
                        <c:v>7.8949999999999996</c:v>
                      </c:pt>
                      <c:pt idx="887">
                        <c:v>7.92</c:v>
                      </c:pt>
                      <c:pt idx="888">
                        <c:v>7.8949999999999996</c:v>
                      </c:pt>
                      <c:pt idx="889">
                        <c:v>7.8949999999999996</c:v>
                      </c:pt>
                      <c:pt idx="890">
                        <c:v>7.92</c:v>
                      </c:pt>
                      <c:pt idx="891">
                        <c:v>7.92</c:v>
                      </c:pt>
                      <c:pt idx="892">
                        <c:v>7.92</c:v>
                      </c:pt>
                      <c:pt idx="893">
                        <c:v>7.8949999999999996</c:v>
                      </c:pt>
                      <c:pt idx="894">
                        <c:v>7.92</c:v>
                      </c:pt>
                      <c:pt idx="895">
                        <c:v>7.8949999999999996</c:v>
                      </c:pt>
                      <c:pt idx="896">
                        <c:v>7.8949999999999996</c:v>
                      </c:pt>
                      <c:pt idx="897">
                        <c:v>7.8949999999999996</c:v>
                      </c:pt>
                      <c:pt idx="898">
                        <c:v>7.8949999999999996</c:v>
                      </c:pt>
                      <c:pt idx="899">
                        <c:v>7.92</c:v>
                      </c:pt>
                      <c:pt idx="900">
                        <c:v>7.92</c:v>
                      </c:pt>
                      <c:pt idx="901">
                        <c:v>7.92</c:v>
                      </c:pt>
                      <c:pt idx="902">
                        <c:v>7.92</c:v>
                      </c:pt>
                      <c:pt idx="903">
                        <c:v>7.92</c:v>
                      </c:pt>
                      <c:pt idx="904">
                        <c:v>7.92</c:v>
                      </c:pt>
                      <c:pt idx="905">
                        <c:v>7.92</c:v>
                      </c:pt>
                      <c:pt idx="906">
                        <c:v>7.92</c:v>
                      </c:pt>
                      <c:pt idx="907">
                        <c:v>7.92</c:v>
                      </c:pt>
                      <c:pt idx="908">
                        <c:v>7.92</c:v>
                      </c:pt>
                      <c:pt idx="909">
                        <c:v>7.92</c:v>
                      </c:pt>
                      <c:pt idx="910">
                        <c:v>7.8949999999999996</c:v>
                      </c:pt>
                      <c:pt idx="911">
                        <c:v>7.8949999999999996</c:v>
                      </c:pt>
                      <c:pt idx="912">
                        <c:v>7.92</c:v>
                      </c:pt>
                      <c:pt idx="913">
                        <c:v>7.8949999999999996</c:v>
                      </c:pt>
                      <c:pt idx="914">
                        <c:v>7.92</c:v>
                      </c:pt>
                      <c:pt idx="915">
                        <c:v>7.92</c:v>
                      </c:pt>
                      <c:pt idx="916">
                        <c:v>7.92</c:v>
                      </c:pt>
                      <c:pt idx="917">
                        <c:v>7.92</c:v>
                      </c:pt>
                      <c:pt idx="918">
                        <c:v>7.92</c:v>
                      </c:pt>
                      <c:pt idx="919">
                        <c:v>7.92</c:v>
                      </c:pt>
                      <c:pt idx="920">
                        <c:v>7.9450000000000003</c:v>
                      </c:pt>
                      <c:pt idx="921">
                        <c:v>7.9450000000000003</c:v>
                      </c:pt>
                      <c:pt idx="922">
                        <c:v>7.9450000000000003</c:v>
                      </c:pt>
                      <c:pt idx="923">
                        <c:v>7.9450000000000003</c:v>
                      </c:pt>
                      <c:pt idx="924">
                        <c:v>7.9450000000000003</c:v>
                      </c:pt>
                      <c:pt idx="925">
                        <c:v>7.9450000000000003</c:v>
                      </c:pt>
                      <c:pt idx="926">
                        <c:v>7.9450000000000003</c:v>
                      </c:pt>
                      <c:pt idx="927">
                        <c:v>7.9450000000000003</c:v>
                      </c:pt>
                      <c:pt idx="928">
                        <c:v>7.9450000000000003</c:v>
                      </c:pt>
                      <c:pt idx="929">
                        <c:v>7.9450000000000003</c:v>
                      </c:pt>
                      <c:pt idx="930">
                        <c:v>7.9450000000000003</c:v>
                      </c:pt>
                      <c:pt idx="931">
                        <c:v>7.9450000000000003</c:v>
                      </c:pt>
                      <c:pt idx="932">
                        <c:v>7.9450000000000003</c:v>
                      </c:pt>
                      <c:pt idx="933">
                        <c:v>7.9450000000000003</c:v>
                      </c:pt>
                      <c:pt idx="934">
                        <c:v>7.9450000000000003</c:v>
                      </c:pt>
                      <c:pt idx="935">
                        <c:v>7.9450000000000003</c:v>
                      </c:pt>
                      <c:pt idx="936">
                        <c:v>7.9450000000000003</c:v>
                      </c:pt>
                      <c:pt idx="937">
                        <c:v>7.9450000000000003</c:v>
                      </c:pt>
                      <c:pt idx="938">
                        <c:v>7.9450000000000003</c:v>
                      </c:pt>
                      <c:pt idx="939">
                        <c:v>7.9450000000000003</c:v>
                      </c:pt>
                      <c:pt idx="940">
                        <c:v>7.92</c:v>
                      </c:pt>
                      <c:pt idx="941">
                        <c:v>7.92</c:v>
                      </c:pt>
                      <c:pt idx="942">
                        <c:v>7.9450000000000003</c:v>
                      </c:pt>
                      <c:pt idx="943">
                        <c:v>7.9450000000000003</c:v>
                      </c:pt>
                      <c:pt idx="944">
                        <c:v>7.9450000000000003</c:v>
                      </c:pt>
                      <c:pt idx="945">
                        <c:v>7.9450000000000003</c:v>
                      </c:pt>
                      <c:pt idx="946">
                        <c:v>7.9450000000000003</c:v>
                      </c:pt>
                      <c:pt idx="947">
                        <c:v>7.9450000000000003</c:v>
                      </c:pt>
                      <c:pt idx="948">
                        <c:v>7.9450000000000003</c:v>
                      </c:pt>
                      <c:pt idx="949">
                        <c:v>7.9450000000000003</c:v>
                      </c:pt>
                      <c:pt idx="950">
                        <c:v>7.9450000000000003</c:v>
                      </c:pt>
                      <c:pt idx="951">
                        <c:v>7.9450000000000003</c:v>
                      </c:pt>
                      <c:pt idx="952">
                        <c:v>7.9450000000000003</c:v>
                      </c:pt>
                      <c:pt idx="953">
                        <c:v>7.9450000000000003</c:v>
                      </c:pt>
                      <c:pt idx="954">
                        <c:v>7.9450000000000003</c:v>
                      </c:pt>
                      <c:pt idx="955">
                        <c:v>7.9450000000000003</c:v>
                      </c:pt>
                      <c:pt idx="956">
                        <c:v>7.9450000000000003</c:v>
                      </c:pt>
                      <c:pt idx="957">
                        <c:v>7.9450000000000003</c:v>
                      </c:pt>
                      <c:pt idx="958">
                        <c:v>7.9450000000000003</c:v>
                      </c:pt>
                      <c:pt idx="959">
                        <c:v>7.9450000000000003</c:v>
                      </c:pt>
                      <c:pt idx="960">
                        <c:v>7.9450000000000003</c:v>
                      </c:pt>
                      <c:pt idx="961">
                        <c:v>7.9450000000000003</c:v>
                      </c:pt>
                      <c:pt idx="962">
                        <c:v>7.9450000000000003</c:v>
                      </c:pt>
                      <c:pt idx="963">
                        <c:v>7.9450000000000003</c:v>
                      </c:pt>
                      <c:pt idx="964">
                        <c:v>7.9450000000000003</c:v>
                      </c:pt>
                      <c:pt idx="965">
                        <c:v>7.92</c:v>
                      </c:pt>
                      <c:pt idx="966">
                        <c:v>7.92</c:v>
                      </c:pt>
                      <c:pt idx="967">
                        <c:v>7.92</c:v>
                      </c:pt>
                      <c:pt idx="968">
                        <c:v>7.92</c:v>
                      </c:pt>
                      <c:pt idx="969">
                        <c:v>7.92</c:v>
                      </c:pt>
                      <c:pt idx="970">
                        <c:v>7.92</c:v>
                      </c:pt>
                      <c:pt idx="971">
                        <c:v>7.92</c:v>
                      </c:pt>
                      <c:pt idx="972">
                        <c:v>7.92</c:v>
                      </c:pt>
                      <c:pt idx="973">
                        <c:v>7.92</c:v>
                      </c:pt>
                      <c:pt idx="974">
                        <c:v>7.92</c:v>
                      </c:pt>
                      <c:pt idx="975">
                        <c:v>7.92</c:v>
                      </c:pt>
                      <c:pt idx="976">
                        <c:v>7.92</c:v>
                      </c:pt>
                      <c:pt idx="977">
                        <c:v>7.92</c:v>
                      </c:pt>
                      <c:pt idx="978">
                        <c:v>7.8949999999999996</c:v>
                      </c:pt>
                      <c:pt idx="979">
                        <c:v>7.8949999999999996</c:v>
                      </c:pt>
                      <c:pt idx="980">
                        <c:v>7.8949999999999996</c:v>
                      </c:pt>
                      <c:pt idx="981">
                        <c:v>7.8949999999999996</c:v>
                      </c:pt>
                      <c:pt idx="982">
                        <c:v>7.8949999999999996</c:v>
                      </c:pt>
                      <c:pt idx="983">
                        <c:v>7.8949999999999996</c:v>
                      </c:pt>
                      <c:pt idx="984">
                        <c:v>7.8949999999999996</c:v>
                      </c:pt>
                      <c:pt idx="985">
                        <c:v>7.8949999999999996</c:v>
                      </c:pt>
                      <c:pt idx="986">
                        <c:v>7.8949999999999996</c:v>
                      </c:pt>
                      <c:pt idx="987">
                        <c:v>7.8949999999999996</c:v>
                      </c:pt>
                      <c:pt idx="988">
                        <c:v>7.8949999999999996</c:v>
                      </c:pt>
                      <c:pt idx="989">
                        <c:v>7.8949999999999996</c:v>
                      </c:pt>
                      <c:pt idx="990">
                        <c:v>7.8949999999999996</c:v>
                      </c:pt>
                      <c:pt idx="991">
                        <c:v>7.8949999999999996</c:v>
                      </c:pt>
                      <c:pt idx="992">
                        <c:v>7.8949999999999996</c:v>
                      </c:pt>
                      <c:pt idx="993">
                        <c:v>7.8949999999999996</c:v>
                      </c:pt>
                      <c:pt idx="994">
                        <c:v>7.8949999999999996</c:v>
                      </c:pt>
                      <c:pt idx="995">
                        <c:v>7.8949999999999996</c:v>
                      </c:pt>
                      <c:pt idx="996">
                        <c:v>7.8949999999999996</c:v>
                      </c:pt>
                      <c:pt idx="997">
                        <c:v>7.8949999999999996</c:v>
                      </c:pt>
                      <c:pt idx="998">
                        <c:v>7.8949999999999996</c:v>
                      </c:pt>
                      <c:pt idx="999">
                        <c:v>7.8949999999999996</c:v>
                      </c:pt>
                      <c:pt idx="1000">
                        <c:v>7.8949999999999996</c:v>
                      </c:pt>
                      <c:pt idx="1001">
                        <c:v>7.8949999999999996</c:v>
                      </c:pt>
                      <c:pt idx="1002">
                        <c:v>7.8949999999999996</c:v>
                      </c:pt>
                      <c:pt idx="1003">
                        <c:v>7.8949999999999996</c:v>
                      </c:pt>
                      <c:pt idx="1004">
                        <c:v>7.8949999999999996</c:v>
                      </c:pt>
                      <c:pt idx="1005">
                        <c:v>7.8949999999999996</c:v>
                      </c:pt>
                      <c:pt idx="1006">
                        <c:v>7.8949999999999996</c:v>
                      </c:pt>
                      <c:pt idx="1007">
                        <c:v>7.8949999999999996</c:v>
                      </c:pt>
                      <c:pt idx="1008">
                        <c:v>7.8949999999999996</c:v>
                      </c:pt>
                      <c:pt idx="1009">
                        <c:v>7.8949999999999996</c:v>
                      </c:pt>
                      <c:pt idx="1010">
                        <c:v>7.87</c:v>
                      </c:pt>
                      <c:pt idx="1011">
                        <c:v>7.8949999999999996</c:v>
                      </c:pt>
                      <c:pt idx="1012">
                        <c:v>7.8949999999999996</c:v>
                      </c:pt>
                      <c:pt idx="1013">
                        <c:v>7.87</c:v>
                      </c:pt>
                      <c:pt idx="1014">
                        <c:v>7.87</c:v>
                      </c:pt>
                      <c:pt idx="1015">
                        <c:v>7.87</c:v>
                      </c:pt>
                      <c:pt idx="1016">
                        <c:v>7.8949999999999996</c:v>
                      </c:pt>
                      <c:pt idx="1017">
                        <c:v>7.8949999999999996</c:v>
                      </c:pt>
                      <c:pt idx="1018">
                        <c:v>7.8949999999999996</c:v>
                      </c:pt>
                      <c:pt idx="1019">
                        <c:v>7.87</c:v>
                      </c:pt>
                      <c:pt idx="1020">
                        <c:v>7.87</c:v>
                      </c:pt>
                      <c:pt idx="1021">
                        <c:v>7.87</c:v>
                      </c:pt>
                      <c:pt idx="1022">
                        <c:v>7.87</c:v>
                      </c:pt>
                      <c:pt idx="1023">
                        <c:v>7.87</c:v>
                      </c:pt>
                      <c:pt idx="1024">
                        <c:v>7.8949999999999996</c:v>
                      </c:pt>
                      <c:pt idx="1025">
                        <c:v>7.8949999999999996</c:v>
                      </c:pt>
                      <c:pt idx="1026">
                        <c:v>7.8949999999999996</c:v>
                      </c:pt>
                      <c:pt idx="1027">
                        <c:v>7.8949999999999996</c:v>
                      </c:pt>
                      <c:pt idx="1028">
                        <c:v>7.8949999999999996</c:v>
                      </c:pt>
                      <c:pt idx="1029">
                        <c:v>7.8949999999999996</c:v>
                      </c:pt>
                      <c:pt idx="1030">
                        <c:v>7.8949999999999996</c:v>
                      </c:pt>
                      <c:pt idx="1031">
                        <c:v>7.8949999999999996</c:v>
                      </c:pt>
                      <c:pt idx="1032">
                        <c:v>7.87</c:v>
                      </c:pt>
                      <c:pt idx="1033">
                        <c:v>7.87</c:v>
                      </c:pt>
                      <c:pt idx="1034">
                        <c:v>7.87</c:v>
                      </c:pt>
                      <c:pt idx="1035">
                        <c:v>7.87</c:v>
                      </c:pt>
                      <c:pt idx="1036">
                        <c:v>7.87</c:v>
                      </c:pt>
                      <c:pt idx="1037">
                        <c:v>7.87</c:v>
                      </c:pt>
                      <c:pt idx="1038">
                        <c:v>7.87</c:v>
                      </c:pt>
                      <c:pt idx="1039">
                        <c:v>7.87</c:v>
                      </c:pt>
                      <c:pt idx="1040">
                        <c:v>7.87</c:v>
                      </c:pt>
                      <c:pt idx="1041">
                        <c:v>7.87</c:v>
                      </c:pt>
                      <c:pt idx="1042">
                        <c:v>7.8449999999999998</c:v>
                      </c:pt>
                      <c:pt idx="1043">
                        <c:v>7.8449999999999998</c:v>
                      </c:pt>
                      <c:pt idx="1044">
                        <c:v>7.8449999999999998</c:v>
                      </c:pt>
                      <c:pt idx="1045">
                        <c:v>7.8449999999999998</c:v>
                      </c:pt>
                      <c:pt idx="1046">
                        <c:v>7.87</c:v>
                      </c:pt>
                      <c:pt idx="1047">
                        <c:v>7.8449999999999998</c:v>
                      </c:pt>
                      <c:pt idx="1048">
                        <c:v>7.8449999999999998</c:v>
                      </c:pt>
                      <c:pt idx="1049">
                        <c:v>7.8449999999999998</c:v>
                      </c:pt>
                      <c:pt idx="1050">
                        <c:v>7.8449999999999998</c:v>
                      </c:pt>
                      <c:pt idx="1051">
                        <c:v>7.8449999999999998</c:v>
                      </c:pt>
                      <c:pt idx="1052">
                        <c:v>7.8449999999999998</c:v>
                      </c:pt>
                      <c:pt idx="1053">
                        <c:v>7.8449999999999998</c:v>
                      </c:pt>
                      <c:pt idx="1054">
                        <c:v>7.8449999999999998</c:v>
                      </c:pt>
                      <c:pt idx="1055">
                        <c:v>7.8449999999999998</c:v>
                      </c:pt>
                      <c:pt idx="1056">
                        <c:v>7.8449999999999998</c:v>
                      </c:pt>
                      <c:pt idx="1057">
                        <c:v>7.8449999999999998</c:v>
                      </c:pt>
                      <c:pt idx="1058">
                        <c:v>7.8449999999999998</c:v>
                      </c:pt>
                      <c:pt idx="1059">
                        <c:v>7.8449999999999998</c:v>
                      </c:pt>
                      <c:pt idx="1060">
                        <c:v>7.8449999999999998</c:v>
                      </c:pt>
                      <c:pt idx="1061">
                        <c:v>7.8449999999999998</c:v>
                      </c:pt>
                      <c:pt idx="1062">
                        <c:v>7.8449999999999998</c:v>
                      </c:pt>
                      <c:pt idx="1063">
                        <c:v>7.8449999999999998</c:v>
                      </c:pt>
                      <c:pt idx="1064">
                        <c:v>7.8449999999999998</c:v>
                      </c:pt>
                      <c:pt idx="1065">
                        <c:v>7.8449999999999998</c:v>
                      </c:pt>
                      <c:pt idx="1066">
                        <c:v>7.8449999999999998</c:v>
                      </c:pt>
                      <c:pt idx="1067">
                        <c:v>7.82</c:v>
                      </c:pt>
                      <c:pt idx="1068">
                        <c:v>7.82</c:v>
                      </c:pt>
                      <c:pt idx="1069">
                        <c:v>7.82</c:v>
                      </c:pt>
                      <c:pt idx="1070">
                        <c:v>7.82</c:v>
                      </c:pt>
                      <c:pt idx="1071">
                        <c:v>7.82</c:v>
                      </c:pt>
                      <c:pt idx="1072">
                        <c:v>7.82</c:v>
                      </c:pt>
                      <c:pt idx="1073">
                        <c:v>7.82</c:v>
                      </c:pt>
                      <c:pt idx="1074">
                        <c:v>7.82</c:v>
                      </c:pt>
                      <c:pt idx="1075">
                        <c:v>7.82</c:v>
                      </c:pt>
                      <c:pt idx="1076">
                        <c:v>7.82</c:v>
                      </c:pt>
                      <c:pt idx="1077">
                        <c:v>7.82</c:v>
                      </c:pt>
                      <c:pt idx="1078">
                        <c:v>7.82</c:v>
                      </c:pt>
                      <c:pt idx="1079">
                        <c:v>7.82</c:v>
                      </c:pt>
                      <c:pt idx="1080">
                        <c:v>7.82</c:v>
                      </c:pt>
                      <c:pt idx="1081">
                        <c:v>7.82</c:v>
                      </c:pt>
                      <c:pt idx="1082">
                        <c:v>7.82</c:v>
                      </c:pt>
                      <c:pt idx="1083">
                        <c:v>7.7949999999999999</c:v>
                      </c:pt>
                      <c:pt idx="1084">
                        <c:v>7.7949999999999999</c:v>
                      </c:pt>
                      <c:pt idx="1085">
                        <c:v>7.7949999999999999</c:v>
                      </c:pt>
                      <c:pt idx="1086">
                        <c:v>7.7949999999999999</c:v>
                      </c:pt>
                      <c:pt idx="1087">
                        <c:v>7.7949999999999999</c:v>
                      </c:pt>
                      <c:pt idx="1088">
                        <c:v>7.7949999999999999</c:v>
                      </c:pt>
                      <c:pt idx="1089">
                        <c:v>7.7949999999999999</c:v>
                      </c:pt>
                      <c:pt idx="1090">
                        <c:v>7.7949999999999999</c:v>
                      </c:pt>
                      <c:pt idx="1091">
                        <c:v>7.7949999999999999</c:v>
                      </c:pt>
                      <c:pt idx="1092">
                        <c:v>7.7949999999999999</c:v>
                      </c:pt>
                      <c:pt idx="1093">
                        <c:v>7.7949999999999999</c:v>
                      </c:pt>
                      <c:pt idx="1094">
                        <c:v>7.7949999999999999</c:v>
                      </c:pt>
                      <c:pt idx="1095">
                        <c:v>7.7949999999999999</c:v>
                      </c:pt>
                      <c:pt idx="1096">
                        <c:v>7.7949999999999999</c:v>
                      </c:pt>
                      <c:pt idx="1097">
                        <c:v>7.7949999999999999</c:v>
                      </c:pt>
                      <c:pt idx="1098">
                        <c:v>7.7949999999999999</c:v>
                      </c:pt>
                      <c:pt idx="1099">
                        <c:v>7.7949999999999999</c:v>
                      </c:pt>
                      <c:pt idx="1100">
                        <c:v>7.7949999999999999</c:v>
                      </c:pt>
                      <c:pt idx="1101">
                        <c:v>7.7949999999999999</c:v>
                      </c:pt>
                      <c:pt idx="1102">
                        <c:v>7.7949999999999999</c:v>
                      </c:pt>
                      <c:pt idx="1103">
                        <c:v>7.7949999999999999</c:v>
                      </c:pt>
                      <c:pt idx="1104">
                        <c:v>7.7949999999999999</c:v>
                      </c:pt>
                      <c:pt idx="1105">
                        <c:v>7.7949999999999999</c:v>
                      </c:pt>
                      <c:pt idx="1106">
                        <c:v>7.7949999999999999</c:v>
                      </c:pt>
                      <c:pt idx="1107">
                        <c:v>7.7949999999999999</c:v>
                      </c:pt>
                      <c:pt idx="1108">
                        <c:v>7.7949999999999999</c:v>
                      </c:pt>
                      <c:pt idx="1109">
                        <c:v>7.7949999999999999</c:v>
                      </c:pt>
                      <c:pt idx="1110">
                        <c:v>7.7949999999999999</c:v>
                      </c:pt>
                      <c:pt idx="1111">
                        <c:v>7.7949999999999999</c:v>
                      </c:pt>
                      <c:pt idx="1112">
                        <c:v>7.7949999999999999</c:v>
                      </c:pt>
                      <c:pt idx="1113">
                        <c:v>7.7949999999999999</c:v>
                      </c:pt>
                      <c:pt idx="1114">
                        <c:v>7.77</c:v>
                      </c:pt>
                      <c:pt idx="1115">
                        <c:v>7.77</c:v>
                      </c:pt>
                      <c:pt idx="1116">
                        <c:v>7.7949999999999999</c:v>
                      </c:pt>
                      <c:pt idx="1117">
                        <c:v>7.77</c:v>
                      </c:pt>
                      <c:pt idx="1118">
                        <c:v>7.77</c:v>
                      </c:pt>
                      <c:pt idx="1119">
                        <c:v>7.77</c:v>
                      </c:pt>
                      <c:pt idx="1120">
                        <c:v>7.7949999999999999</c:v>
                      </c:pt>
                      <c:pt idx="1121">
                        <c:v>7.7949999999999999</c:v>
                      </c:pt>
                      <c:pt idx="1122">
                        <c:v>7.7949999999999999</c:v>
                      </c:pt>
                      <c:pt idx="1123">
                        <c:v>7.7949999999999999</c:v>
                      </c:pt>
                      <c:pt idx="1124">
                        <c:v>7.7949999999999999</c:v>
                      </c:pt>
                      <c:pt idx="1125">
                        <c:v>7.7949999999999999</c:v>
                      </c:pt>
                      <c:pt idx="1126">
                        <c:v>7.7949999999999999</c:v>
                      </c:pt>
                      <c:pt idx="1127">
                        <c:v>7.77</c:v>
                      </c:pt>
                      <c:pt idx="1128">
                        <c:v>7.7949999999999999</c:v>
                      </c:pt>
                      <c:pt idx="1129">
                        <c:v>7.77</c:v>
                      </c:pt>
                      <c:pt idx="1130">
                        <c:v>7.7949999999999999</c:v>
                      </c:pt>
                      <c:pt idx="1131">
                        <c:v>7.7949999999999999</c:v>
                      </c:pt>
                      <c:pt idx="1132">
                        <c:v>7.7949999999999999</c:v>
                      </c:pt>
                      <c:pt idx="1133">
                        <c:v>7.7949999999999999</c:v>
                      </c:pt>
                      <c:pt idx="1134">
                        <c:v>7.7949999999999999</c:v>
                      </c:pt>
                      <c:pt idx="1135">
                        <c:v>7.7949999999999999</c:v>
                      </c:pt>
                      <c:pt idx="1136">
                        <c:v>7.82</c:v>
                      </c:pt>
                      <c:pt idx="1137">
                        <c:v>7.82</c:v>
                      </c:pt>
                      <c:pt idx="1138">
                        <c:v>7.82</c:v>
                      </c:pt>
                      <c:pt idx="1139">
                        <c:v>7.82</c:v>
                      </c:pt>
                      <c:pt idx="1140">
                        <c:v>7.8449999999999998</c:v>
                      </c:pt>
                      <c:pt idx="1141">
                        <c:v>7.8449999999999998</c:v>
                      </c:pt>
                      <c:pt idx="1142">
                        <c:v>7.8449999999999998</c:v>
                      </c:pt>
                      <c:pt idx="1143">
                        <c:v>7.8449999999999998</c:v>
                      </c:pt>
                      <c:pt idx="1144">
                        <c:v>7.8449999999999998</c:v>
                      </c:pt>
                      <c:pt idx="1145">
                        <c:v>7.87</c:v>
                      </c:pt>
                      <c:pt idx="1146">
                        <c:v>7.87</c:v>
                      </c:pt>
                      <c:pt idx="1147">
                        <c:v>7.87</c:v>
                      </c:pt>
                      <c:pt idx="1148">
                        <c:v>7.8949999999999996</c:v>
                      </c:pt>
                      <c:pt idx="1149">
                        <c:v>7.8949999999999996</c:v>
                      </c:pt>
                      <c:pt idx="1150">
                        <c:v>7.92</c:v>
                      </c:pt>
                      <c:pt idx="1151">
                        <c:v>7.92</c:v>
                      </c:pt>
                      <c:pt idx="1152">
                        <c:v>7.92</c:v>
                      </c:pt>
                      <c:pt idx="1153">
                        <c:v>7.92</c:v>
                      </c:pt>
                      <c:pt idx="1154">
                        <c:v>7.9450000000000003</c:v>
                      </c:pt>
                      <c:pt idx="1155">
                        <c:v>7.9450000000000003</c:v>
                      </c:pt>
                      <c:pt idx="1156">
                        <c:v>7.9450000000000003</c:v>
                      </c:pt>
                      <c:pt idx="1157">
                        <c:v>7.97</c:v>
                      </c:pt>
                      <c:pt idx="1158">
                        <c:v>8.0449999999999999</c:v>
                      </c:pt>
                      <c:pt idx="1159">
                        <c:v>8.0449999999999999</c:v>
                      </c:pt>
                      <c:pt idx="1160">
                        <c:v>8.0449999999999999</c:v>
                      </c:pt>
                      <c:pt idx="1161">
                        <c:v>8.07</c:v>
                      </c:pt>
                      <c:pt idx="1162">
                        <c:v>8.0950000000000006</c:v>
                      </c:pt>
                      <c:pt idx="1163">
                        <c:v>8.0950000000000006</c:v>
                      </c:pt>
                      <c:pt idx="1164">
                        <c:v>8.1199999999999992</c:v>
                      </c:pt>
                      <c:pt idx="1165">
                        <c:v>8.0950000000000006</c:v>
                      </c:pt>
                      <c:pt idx="1166">
                        <c:v>8.07</c:v>
                      </c:pt>
                      <c:pt idx="1167">
                        <c:v>8.07</c:v>
                      </c:pt>
                      <c:pt idx="1168">
                        <c:v>8.1199999999999992</c:v>
                      </c:pt>
                      <c:pt idx="1169">
                        <c:v>8.1449999999999996</c:v>
                      </c:pt>
                      <c:pt idx="1170">
                        <c:v>8.1950000000000003</c:v>
                      </c:pt>
                      <c:pt idx="1171">
                        <c:v>8.2449999999999992</c:v>
                      </c:pt>
                      <c:pt idx="1172">
                        <c:v>8.2200000000000006</c:v>
                      </c:pt>
                      <c:pt idx="1173">
                        <c:v>8.2200000000000006</c:v>
                      </c:pt>
                      <c:pt idx="1174">
                        <c:v>8.2449999999999992</c:v>
                      </c:pt>
                      <c:pt idx="1175">
                        <c:v>8.17</c:v>
                      </c:pt>
                      <c:pt idx="1176">
                        <c:v>8.1449999999999996</c:v>
                      </c:pt>
                      <c:pt idx="1177">
                        <c:v>8.17</c:v>
                      </c:pt>
                      <c:pt idx="1178">
                        <c:v>8.1449999999999996</c:v>
                      </c:pt>
                      <c:pt idx="1179">
                        <c:v>8.1199999999999992</c:v>
                      </c:pt>
                      <c:pt idx="1180">
                        <c:v>8.1199999999999992</c:v>
                      </c:pt>
                      <c:pt idx="1181">
                        <c:v>8.1199999999999992</c:v>
                      </c:pt>
                      <c:pt idx="1182">
                        <c:v>8.1449999999999996</c:v>
                      </c:pt>
                      <c:pt idx="1183">
                        <c:v>8.17</c:v>
                      </c:pt>
                      <c:pt idx="1184">
                        <c:v>8.1950000000000003</c:v>
                      </c:pt>
                      <c:pt idx="1185">
                        <c:v>8.2200000000000006</c:v>
                      </c:pt>
                      <c:pt idx="1186">
                        <c:v>8.2449999999999992</c:v>
                      </c:pt>
                      <c:pt idx="1187">
                        <c:v>8.2449999999999992</c:v>
                      </c:pt>
                      <c:pt idx="1188">
                        <c:v>8.2449999999999992</c:v>
                      </c:pt>
                      <c:pt idx="1189">
                        <c:v>8.2200000000000006</c:v>
                      </c:pt>
                      <c:pt idx="1190">
                        <c:v>8.2449999999999992</c:v>
                      </c:pt>
                      <c:pt idx="1191">
                        <c:v>8.2449999999999992</c:v>
                      </c:pt>
                      <c:pt idx="1192">
                        <c:v>8.2449999999999992</c:v>
                      </c:pt>
                      <c:pt idx="1193">
                        <c:v>8.2449999999999992</c:v>
                      </c:pt>
                      <c:pt idx="1194">
                        <c:v>8.2449999999999992</c:v>
                      </c:pt>
                      <c:pt idx="1195">
                        <c:v>8.2449999999999992</c:v>
                      </c:pt>
                      <c:pt idx="1196">
                        <c:v>8.2200000000000006</c:v>
                      </c:pt>
                      <c:pt idx="1197">
                        <c:v>8.2200000000000006</c:v>
                      </c:pt>
                      <c:pt idx="1198">
                        <c:v>8.2949999999999999</c:v>
                      </c:pt>
                      <c:pt idx="1199">
                        <c:v>8.27</c:v>
                      </c:pt>
                      <c:pt idx="1200">
                        <c:v>8.27</c:v>
                      </c:pt>
                      <c:pt idx="1201">
                        <c:v>8.2949999999999999</c:v>
                      </c:pt>
                      <c:pt idx="1202">
                        <c:v>8.27</c:v>
                      </c:pt>
                      <c:pt idx="1203">
                        <c:v>8.3190000000000008</c:v>
                      </c:pt>
                      <c:pt idx="1204">
                        <c:v>8.2949999999999999</c:v>
                      </c:pt>
                      <c:pt idx="1205">
                        <c:v>8.2449999999999992</c:v>
                      </c:pt>
                      <c:pt idx="1206">
                        <c:v>8.2449999999999992</c:v>
                      </c:pt>
                      <c:pt idx="1207">
                        <c:v>8.2449999999999992</c:v>
                      </c:pt>
                      <c:pt idx="1208">
                        <c:v>8.2449999999999992</c:v>
                      </c:pt>
                      <c:pt idx="1209">
                        <c:v>8.2200000000000006</c:v>
                      </c:pt>
                      <c:pt idx="1210">
                        <c:v>8.2449999999999992</c:v>
                      </c:pt>
                      <c:pt idx="1211">
                        <c:v>8.27</c:v>
                      </c:pt>
                      <c:pt idx="1212">
                        <c:v>8.2449999999999992</c:v>
                      </c:pt>
                      <c:pt idx="1213">
                        <c:v>8.2449999999999992</c:v>
                      </c:pt>
                      <c:pt idx="1214">
                        <c:v>8.2449999999999992</c:v>
                      </c:pt>
                      <c:pt idx="1215">
                        <c:v>8.2449999999999992</c:v>
                      </c:pt>
                      <c:pt idx="1216">
                        <c:v>8.2449999999999992</c:v>
                      </c:pt>
                      <c:pt idx="1217">
                        <c:v>8.2449999999999992</c:v>
                      </c:pt>
                      <c:pt idx="1218">
                        <c:v>8.27</c:v>
                      </c:pt>
                      <c:pt idx="1219">
                        <c:v>8.27</c:v>
                      </c:pt>
                      <c:pt idx="1220">
                        <c:v>8.27</c:v>
                      </c:pt>
                      <c:pt idx="1221">
                        <c:v>8.2449999999999992</c:v>
                      </c:pt>
                      <c:pt idx="1222">
                        <c:v>8.2449999999999992</c:v>
                      </c:pt>
                      <c:pt idx="1223">
                        <c:v>8.27</c:v>
                      </c:pt>
                      <c:pt idx="1224">
                        <c:v>8.2949999999999999</c:v>
                      </c:pt>
                      <c:pt idx="1225">
                        <c:v>8.2949999999999999</c:v>
                      </c:pt>
                      <c:pt idx="1226">
                        <c:v>8.2949999999999999</c:v>
                      </c:pt>
                      <c:pt idx="1227">
                        <c:v>8.2949999999999999</c:v>
                      </c:pt>
                      <c:pt idx="1228">
                        <c:v>8.27</c:v>
                      </c:pt>
                      <c:pt idx="1229">
                        <c:v>8.2949999999999999</c:v>
                      </c:pt>
                      <c:pt idx="1230">
                        <c:v>8.2949999999999999</c:v>
                      </c:pt>
                      <c:pt idx="1231">
                        <c:v>8.2949999999999999</c:v>
                      </c:pt>
                      <c:pt idx="1232">
                        <c:v>8.2949999999999999</c:v>
                      </c:pt>
                      <c:pt idx="1233">
                        <c:v>8.2949999999999999</c:v>
                      </c:pt>
                      <c:pt idx="1234">
                        <c:v>8.2949999999999999</c:v>
                      </c:pt>
                      <c:pt idx="1235">
                        <c:v>8.2949999999999999</c:v>
                      </c:pt>
                      <c:pt idx="1236">
                        <c:v>8.2949999999999999</c:v>
                      </c:pt>
                      <c:pt idx="1237">
                        <c:v>8.2949999999999999</c:v>
                      </c:pt>
                      <c:pt idx="1238">
                        <c:v>8.27</c:v>
                      </c:pt>
                      <c:pt idx="1239">
                        <c:v>8.27</c:v>
                      </c:pt>
                      <c:pt idx="1240">
                        <c:v>8.2949999999999999</c:v>
                      </c:pt>
                      <c:pt idx="1241">
                        <c:v>8.2949999999999999</c:v>
                      </c:pt>
                      <c:pt idx="1242">
                        <c:v>8.2949999999999999</c:v>
                      </c:pt>
                      <c:pt idx="1243">
                        <c:v>8.2949999999999999</c:v>
                      </c:pt>
                      <c:pt idx="1244">
                        <c:v>8.2949999999999999</c:v>
                      </c:pt>
                      <c:pt idx="1245">
                        <c:v>8.2949999999999999</c:v>
                      </c:pt>
                      <c:pt idx="1246">
                        <c:v>8.2949999999999999</c:v>
                      </c:pt>
                      <c:pt idx="1247">
                        <c:v>8.2949999999999999</c:v>
                      </c:pt>
                      <c:pt idx="1248">
                        <c:v>8.2949999999999999</c:v>
                      </c:pt>
                      <c:pt idx="1249">
                        <c:v>8.2949999999999999</c:v>
                      </c:pt>
                      <c:pt idx="1250">
                        <c:v>8.3190000000000008</c:v>
                      </c:pt>
                      <c:pt idx="1251">
                        <c:v>8.3190000000000008</c:v>
                      </c:pt>
                      <c:pt idx="1252">
                        <c:v>8.3190000000000008</c:v>
                      </c:pt>
                      <c:pt idx="1253">
                        <c:v>8.3190000000000008</c:v>
                      </c:pt>
                      <c:pt idx="1254">
                        <c:v>8.3190000000000008</c:v>
                      </c:pt>
                      <c:pt idx="1255">
                        <c:v>8.3190000000000008</c:v>
                      </c:pt>
                      <c:pt idx="1256">
                        <c:v>8.3190000000000008</c:v>
                      </c:pt>
                      <c:pt idx="1257">
                        <c:v>8.3439999999999994</c:v>
                      </c:pt>
                      <c:pt idx="1258">
                        <c:v>8.3439999999999994</c:v>
                      </c:pt>
                      <c:pt idx="1259">
                        <c:v>8.3439999999999994</c:v>
                      </c:pt>
                      <c:pt idx="1260">
                        <c:v>8.3439999999999994</c:v>
                      </c:pt>
                      <c:pt idx="1261">
                        <c:v>8.3439999999999994</c:v>
                      </c:pt>
                      <c:pt idx="1262">
                        <c:v>8.3439999999999994</c:v>
                      </c:pt>
                      <c:pt idx="1263">
                        <c:v>8.3689999999999998</c:v>
                      </c:pt>
                      <c:pt idx="1264">
                        <c:v>8.3689999999999998</c:v>
                      </c:pt>
                      <c:pt idx="1265">
                        <c:v>8.3940000000000001</c:v>
                      </c:pt>
                      <c:pt idx="1266">
                        <c:v>8.3940000000000001</c:v>
                      </c:pt>
                      <c:pt idx="1267">
                        <c:v>8.3940000000000001</c:v>
                      </c:pt>
                      <c:pt idx="1268">
                        <c:v>8.3940000000000001</c:v>
                      </c:pt>
                      <c:pt idx="1269">
                        <c:v>8.3940000000000001</c:v>
                      </c:pt>
                      <c:pt idx="1270">
                        <c:v>8.3940000000000001</c:v>
                      </c:pt>
                      <c:pt idx="1271">
                        <c:v>8.3940000000000001</c:v>
                      </c:pt>
                      <c:pt idx="1272">
                        <c:v>8.3940000000000001</c:v>
                      </c:pt>
                      <c:pt idx="1273">
                        <c:v>8.3940000000000001</c:v>
                      </c:pt>
                      <c:pt idx="1274">
                        <c:v>8.3940000000000001</c:v>
                      </c:pt>
                      <c:pt idx="1275">
                        <c:v>8.4190000000000005</c:v>
                      </c:pt>
                      <c:pt idx="1276">
                        <c:v>8.4190000000000005</c:v>
                      </c:pt>
                      <c:pt idx="1277">
                        <c:v>8.4190000000000005</c:v>
                      </c:pt>
                      <c:pt idx="1278">
                        <c:v>8.4190000000000005</c:v>
                      </c:pt>
                      <c:pt idx="1279">
                        <c:v>8.4440000000000008</c:v>
                      </c:pt>
                      <c:pt idx="1280">
                        <c:v>8.4190000000000005</c:v>
                      </c:pt>
                      <c:pt idx="1281">
                        <c:v>8.4440000000000008</c:v>
                      </c:pt>
                      <c:pt idx="1282">
                        <c:v>8.4440000000000008</c:v>
                      </c:pt>
                      <c:pt idx="1283">
                        <c:v>8.4190000000000005</c:v>
                      </c:pt>
                      <c:pt idx="1284">
                        <c:v>8.4440000000000008</c:v>
                      </c:pt>
                      <c:pt idx="1285">
                        <c:v>8.4190000000000005</c:v>
                      </c:pt>
                      <c:pt idx="1286">
                        <c:v>8.4190000000000005</c:v>
                      </c:pt>
                      <c:pt idx="1287">
                        <c:v>8.4190000000000005</c:v>
                      </c:pt>
                      <c:pt idx="1288">
                        <c:v>8.4190000000000005</c:v>
                      </c:pt>
                      <c:pt idx="1289">
                        <c:v>8.4190000000000005</c:v>
                      </c:pt>
                      <c:pt idx="1290">
                        <c:v>8.4190000000000005</c:v>
                      </c:pt>
                      <c:pt idx="1291">
                        <c:v>8.4190000000000005</c:v>
                      </c:pt>
                      <c:pt idx="1292">
                        <c:v>8.4190000000000005</c:v>
                      </c:pt>
                      <c:pt idx="1293">
                        <c:v>8.4190000000000005</c:v>
                      </c:pt>
                      <c:pt idx="1294">
                        <c:v>8.4190000000000005</c:v>
                      </c:pt>
                      <c:pt idx="1295">
                        <c:v>8.4190000000000005</c:v>
                      </c:pt>
                      <c:pt idx="1296">
                        <c:v>8.4190000000000005</c:v>
                      </c:pt>
                      <c:pt idx="1297">
                        <c:v>8.4190000000000005</c:v>
                      </c:pt>
                      <c:pt idx="1298">
                        <c:v>8.4190000000000005</c:v>
                      </c:pt>
                      <c:pt idx="1299">
                        <c:v>8.4190000000000005</c:v>
                      </c:pt>
                      <c:pt idx="1300">
                        <c:v>8.4190000000000005</c:v>
                      </c:pt>
                      <c:pt idx="1301">
                        <c:v>8.3940000000000001</c:v>
                      </c:pt>
                      <c:pt idx="1302">
                        <c:v>8.3940000000000001</c:v>
                      </c:pt>
                      <c:pt idx="1303">
                        <c:v>8.3940000000000001</c:v>
                      </c:pt>
                      <c:pt idx="1304">
                        <c:v>8.3940000000000001</c:v>
                      </c:pt>
                      <c:pt idx="1305">
                        <c:v>8.3940000000000001</c:v>
                      </c:pt>
                      <c:pt idx="1306">
                        <c:v>8.3940000000000001</c:v>
                      </c:pt>
                      <c:pt idx="1307">
                        <c:v>8.3940000000000001</c:v>
                      </c:pt>
                      <c:pt idx="1308">
                        <c:v>8.3940000000000001</c:v>
                      </c:pt>
                      <c:pt idx="1309">
                        <c:v>8.3940000000000001</c:v>
                      </c:pt>
                      <c:pt idx="1310">
                        <c:v>8.3689999999999998</c:v>
                      </c:pt>
                      <c:pt idx="1311">
                        <c:v>8.3689999999999998</c:v>
                      </c:pt>
                      <c:pt idx="1312">
                        <c:v>8.3689999999999998</c:v>
                      </c:pt>
                      <c:pt idx="1313">
                        <c:v>8.3689999999999998</c:v>
                      </c:pt>
                      <c:pt idx="1314">
                        <c:v>8.3689999999999998</c:v>
                      </c:pt>
                      <c:pt idx="1315">
                        <c:v>8.3689999999999998</c:v>
                      </c:pt>
                      <c:pt idx="1316">
                        <c:v>8.3439999999999994</c:v>
                      </c:pt>
                      <c:pt idx="1317">
                        <c:v>8.3439999999999994</c:v>
                      </c:pt>
                      <c:pt idx="1318">
                        <c:v>8.3439999999999994</c:v>
                      </c:pt>
                      <c:pt idx="1319">
                        <c:v>8.3439999999999994</c:v>
                      </c:pt>
                      <c:pt idx="1320">
                        <c:v>8.3439999999999994</c:v>
                      </c:pt>
                      <c:pt idx="1321">
                        <c:v>8.3439999999999994</c:v>
                      </c:pt>
                      <c:pt idx="1322">
                        <c:v>8.3439999999999994</c:v>
                      </c:pt>
                      <c:pt idx="1323">
                        <c:v>8.3190000000000008</c:v>
                      </c:pt>
                      <c:pt idx="1324">
                        <c:v>8.3190000000000008</c:v>
                      </c:pt>
                      <c:pt idx="1325">
                        <c:v>8.3190000000000008</c:v>
                      </c:pt>
                      <c:pt idx="1326">
                        <c:v>8.2949999999999999</c:v>
                      </c:pt>
                      <c:pt idx="1327">
                        <c:v>8.2949999999999999</c:v>
                      </c:pt>
                      <c:pt idx="1328">
                        <c:v>8.2949999999999999</c:v>
                      </c:pt>
                      <c:pt idx="1329">
                        <c:v>8.2949999999999999</c:v>
                      </c:pt>
                      <c:pt idx="1330">
                        <c:v>8.2949999999999999</c:v>
                      </c:pt>
                      <c:pt idx="1331">
                        <c:v>8.2949999999999999</c:v>
                      </c:pt>
                      <c:pt idx="1332">
                        <c:v>8.27</c:v>
                      </c:pt>
                      <c:pt idx="1333">
                        <c:v>8.27</c:v>
                      </c:pt>
                      <c:pt idx="1334">
                        <c:v>8.2449999999999992</c:v>
                      </c:pt>
                      <c:pt idx="1335">
                        <c:v>8.2449999999999992</c:v>
                      </c:pt>
                      <c:pt idx="1336">
                        <c:v>8.2449999999999992</c:v>
                      </c:pt>
                      <c:pt idx="1337">
                        <c:v>8.2449999999999992</c:v>
                      </c:pt>
                      <c:pt idx="1338">
                        <c:v>8.2449999999999992</c:v>
                      </c:pt>
                      <c:pt idx="1339">
                        <c:v>8.2449999999999992</c:v>
                      </c:pt>
                      <c:pt idx="1340">
                        <c:v>8.2449999999999992</c:v>
                      </c:pt>
                      <c:pt idx="1341">
                        <c:v>8.2449999999999992</c:v>
                      </c:pt>
                      <c:pt idx="1342">
                        <c:v>8.2449999999999992</c:v>
                      </c:pt>
                      <c:pt idx="1343">
                        <c:v>8.2200000000000006</c:v>
                      </c:pt>
                      <c:pt idx="1344">
                        <c:v>8.2200000000000006</c:v>
                      </c:pt>
                      <c:pt idx="1345">
                        <c:v>8.2200000000000006</c:v>
                      </c:pt>
                      <c:pt idx="1346">
                        <c:v>8.2200000000000006</c:v>
                      </c:pt>
                      <c:pt idx="1347">
                        <c:v>8.2200000000000006</c:v>
                      </c:pt>
                      <c:pt idx="1348">
                        <c:v>8.1950000000000003</c:v>
                      </c:pt>
                      <c:pt idx="1349">
                        <c:v>8.1950000000000003</c:v>
                      </c:pt>
                      <c:pt idx="1350">
                        <c:v>8.17</c:v>
                      </c:pt>
                      <c:pt idx="1351">
                        <c:v>8.17</c:v>
                      </c:pt>
                      <c:pt idx="1352">
                        <c:v>8.17</c:v>
                      </c:pt>
                      <c:pt idx="1353">
                        <c:v>8.17</c:v>
                      </c:pt>
                      <c:pt idx="1354">
                        <c:v>8.17</c:v>
                      </c:pt>
                      <c:pt idx="1355">
                        <c:v>8.1449999999999996</c:v>
                      </c:pt>
                      <c:pt idx="1356">
                        <c:v>8.1449999999999996</c:v>
                      </c:pt>
                      <c:pt idx="1357">
                        <c:v>8.1449999999999996</c:v>
                      </c:pt>
                      <c:pt idx="1358">
                        <c:v>8.1449999999999996</c:v>
                      </c:pt>
                      <c:pt idx="1359">
                        <c:v>8.1449999999999996</c:v>
                      </c:pt>
                      <c:pt idx="1360">
                        <c:v>8.1449999999999996</c:v>
                      </c:pt>
                      <c:pt idx="1361">
                        <c:v>8.1199999999999992</c:v>
                      </c:pt>
                      <c:pt idx="1362">
                        <c:v>8.1199999999999992</c:v>
                      </c:pt>
                      <c:pt idx="1363">
                        <c:v>8.1199999999999992</c:v>
                      </c:pt>
                      <c:pt idx="1364">
                        <c:v>8.1199999999999992</c:v>
                      </c:pt>
                      <c:pt idx="1365">
                        <c:v>8.1199999999999992</c:v>
                      </c:pt>
                      <c:pt idx="1366">
                        <c:v>8.1199999999999992</c:v>
                      </c:pt>
                      <c:pt idx="1367">
                        <c:v>8.1199999999999992</c:v>
                      </c:pt>
                      <c:pt idx="1368">
                        <c:v>8.0950000000000006</c:v>
                      </c:pt>
                      <c:pt idx="1369">
                        <c:v>8.0950000000000006</c:v>
                      </c:pt>
                      <c:pt idx="1370">
                        <c:v>8.0950000000000006</c:v>
                      </c:pt>
                      <c:pt idx="1371">
                        <c:v>8.0950000000000006</c:v>
                      </c:pt>
                      <c:pt idx="1372">
                        <c:v>8.07</c:v>
                      </c:pt>
                      <c:pt idx="1373">
                        <c:v>8.0950000000000006</c:v>
                      </c:pt>
                      <c:pt idx="1374">
                        <c:v>8.0950000000000006</c:v>
                      </c:pt>
                      <c:pt idx="1375">
                        <c:v>8.0950000000000006</c:v>
                      </c:pt>
                      <c:pt idx="1376">
                        <c:v>8.0950000000000006</c:v>
                      </c:pt>
                      <c:pt idx="1377">
                        <c:v>8.07</c:v>
                      </c:pt>
                      <c:pt idx="1378">
                        <c:v>8.07</c:v>
                      </c:pt>
                      <c:pt idx="1379">
                        <c:v>8.07</c:v>
                      </c:pt>
                      <c:pt idx="1380">
                        <c:v>8.07</c:v>
                      </c:pt>
                      <c:pt idx="1381">
                        <c:v>8.07</c:v>
                      </c:pt>
                      <c:pt idx="1382">
                        <c:v>8.07</c:v>
                      </c:pt>
                      <c:pt idx="1383">
                        <c:v>8.07</c:v>
                      </c:pt>
                      <c:pt idx="1384">
                        <c:v>8.07</c:v>
                      </c:pt>
                      <c:pt idx="1385">
                        <c:v>8.07</c:v>
                      </c:pt>
                      <c:pt idx="1386">
                        <c:v>8.07</c:v>
                      </c:pt>
                      <c:pt idx="1387">
                        <c:v>8.07</c:v>
                      </c:pt>
                      <c:pt idx="1388">
                        <c:v>8.0449999999999999</c:v>
                      </c:pt>
                      <c:pt idx="1389">
                        <c:v>8.0449999999999999</c:v>
                      </c:pt>
                      <c:pt idx="1390">
                        <c:v>8.0449999999999999</c:v>
                      </c:pt>
                      <c:pt idx="1391">
                        <c:v>8.0449999999999999</c:v>
                      </c:pt>
                      <c:pt idx="1392">
                        <c:v>8.0449999999999999</c:v>
                      </c:pt>
                      <c:pt idx="1393">
                        <c:v>8.0449999999999999</c:v>
                      </c:pt>
                      <c:pt idx="1394">
                        <c:v>8.0449999999999999</c:v>
                      </c:pt>
                      <c:pt idx="1395">
                        <c:v>8.0449999999999999</c:v>
                      </c:pt>
                      <c:pt idx="1396">
                        <c:v>8.0449999999999999</c:v>
                      </c:pt>
                      <c:pt idx="1397">
                        <c:v>8.0449999999999999</c:v>
                      </c:pt>
                      <c:pt idx="1398">
                        <c:v>8.0449999999999999</c:v>
                      </c:pt>
                      <c:pt idx="1399">
                        <c:v>8.0449999999999999</c:v>
                      </c:pt>
                      <c:pt idx="1400">
                        <c:v>8.02</c:v>
                      </c:pt>
                      <c:pt idx="1401">
                        <c:v>8.02</c:v>
                      </c:pt>
                      <c:pt idx="1402">
                        <c:v>8.02</c:v>
                      </c:pt>
                      <c:pt idx="1403">
                        <c:v>8.02</c:v>
                      </c:pt>
                      <c:pt idx="1404">
                        <c:v>8.02</c:v>
                      </c:pt>
                      <c:pt idx="1405">
                        <c:v>7.9950000000000001</c:v>
                      </c:pt>
                      <c:pt idx="1406">
                        <c:v>7.9950000000000001</c:v>
                      </c:pt>
                      <c:pt idx="1407">
                        <c:v>7.9950000000000001</c:v>
                      </c:pt>
                      <c:pt idx="1408">
                        <c:v>7.9950000000000001</c:v>
                      </c:pt>
                      <c:pt idx="1409">
                        <c:v>7.9950000000000001</c:v>
                      </c:pt>
                      <c:pt idx="1410">
                        <c:v>7.9950000000000001</c:v>
                      </c:pt>
                      <c:pt idx="1411">
                        <c:v>7.9950000000000001</c:v>
                      </c:pt>
                      <c:pt idx="1412">
                        <c:v>7.9950000000000001</c:v>
                      </c:pt>
                      <c:pt idx="1413">
                        <c:v>7.9950000000000001</c:v>
                      </c:pt>
                      <c:pt idx="1414">
                        <c:v>7.9950000000000001</c:v>
                      </c:pt>
                      <c:pt idx="1415">
                        <c:v>7.9950000000000001</c:v>
                      </c:pt>
                      <c:pt idx="1416">
                        <c:v>7.9950000000000001</c:v>
                      </c:pt>
                      <c:pt idx="1417">
                        <c:v>7.9950000000000001</c:v>
                      </c:pt>
                      <c:pt idx="1418">
                        <c:v>7.9950000000000001</c:v>
                      </c:pt>
                      <c:pt idx="1419">
                        <c:v>7.97</c:v>
                      </c:pt>
                      <c:pt idx="1420">
                        <c:v>7.97</c:v>
                      </c:pt>
                      <c:pt idx="1421">
                        <c:v>7.97</c:v>
                      </c:pt>
                      <c:pt idx="1422">
                        <c:v>7.97</c:v>
                      </c:pt>
                      <c:pt idx="1423">
                        <c:v>7.97</c:v>
                      </c:pt>
                      <c:pt idx="1424">
                        <c:v>7.9950000000000001</c:v>
                      </c:pt>
                      <c:pt idx="1425">
                        <c:v>7.9950000000000001</c:v>
                      </c:pt>
                      <c:pt idx="1426">
                        <c:v>7.9950000000000001</c:v>
                      </c:pt>
                      <c:pt idx="1427">
                        <c:v>7.9950000000000001</c:v>
                      </c:pt>
                      <c:pt idx="1428">
                        <c:v>7.9950000000000001</c:v>
                      </c:pt>
                      <c:pt idx="1429">
                        <c:v>7.9950000000000001</c:v>
                      </c:pt>
                      <c:pt idx="1430">
                        <c:v>7.9950000000000001</c:v>
                      </c:pt>
                      <c:pt idx="1431">
                        <c:v>7.9950000000000001</c:v>
                      </c:pt>
                      <c:pt idx="1432">
                        <c:v>7.9950000000000001</c:v>
                      </c:pt>
                      <c:pt idx="1433">
                        <c:v>7.9950000000000001</c:v>
                      </c:pt>
                      <c:pt idx="1434">
                        <c:v>7.9950000000000001</c:v>
                      </c:pt>
                      <c:pt idx="1435">
                        <c:v>8.02</c:v>
                      </c:pt>
                      <c:pt idx="1436">
                        <c:v>8.02</c:v>
                      </c:pt>
                      <c:pt idx="1437">
                        <c:v>8.02</c:v>
                      </c:pt>
                      <c:pt idx="1438">
                        <c:v>8.02</c:v>
                      </c:pt>
                      <c:pt idx="1439">
                        <c:v>8.02</c:v>
                      </c:pt>
                      <c:pt idx="1440">
                        <c:v>8.0449999999999999</c:v>
                      </c:pt>
                      <c:pt idx="1441">
                        <c:v>8.0449999999999999</c:v>
                      </c:pt>
                      <c:pt idx="1442">
                        <c:v>8.0449999999999999</c:v>
                      </c:pt>
                      <c:pt idx="1443">
                        <c:v>8.0449999999999999</c:v>
                      </c:pt>
                      <c:pt idx="1444">
                        <c:v>8.0449999999999999</c:v>
                      </c:pt>
                      <c:pt idx="1445">
                        <c:v>8.0449999999999999</c:v>
                      </c:pt>
                      <c:pt idx="1446">
                        <c:v>8.0449999999999999</c:v>
                      </c:pt>
                      <c:pt idx="1447">
                        <c:v>8.0449999999999999</c:v>
                      </c:pt>
                      <c:pt idx="1448">
                        <c:v>8.0449999999999999</c:v>
                      </c:pt>
                      <c:pt idx="1449">
                        <c:v>8.0449999999999999</c:v>
                      </c:pt>
                      <c:pt idx="1450">
                        <c:v>8.07</c:v>
                      </c:pt>
                      <c:pt idx="1451">
                        <c:v>8.07</c:v>
                      </c:pt>
                      <c:pt idx="1452">
                        <c:v>8.07</c:v>
                      </c:pt>
                      <c:pt idx="1453">
                        <c:v>8.07</c:v>
                      </c:pt>
                      <c:pt idx="1454">
                        <c:v>8.07</c:v>
                      </c:pt>
                      <c:pt idx="1455">
                        <c:v>8.07</c:v>
                      </c:pt>
                      <c:pt idx="1456">
                        <c:v>8.07</c:v>
                      </c:pt>
                      <c:pt idx="1457">
                        <c:v>8.07</c:v>
                      </c:pt>
                      <c:pt idx="1458">
                        <c:v>8.0950000000000006</c:v>
                      </c:pt>
                      <c:pt idx="1459">
                        <c:v>8.0950000000000006</c:v>
                      </c:pt>
                      <c:pt idx="1460">
                        <c:v>8.0950000000000006</c:v>
                      </c:pt>
                      <c:pt idx="1461">
                        <c:v>8.0950000000000006</c:v>
                      </c:pt>
                      <c:pt idx="1462">
                        <c:v>8.0950000000000006</c:v>
                      </c:pt>
                      <c:pt idx="1463">
                        <c:v>8.0950000000000006</c:v>
                      </c:pt>
                      <c:pt idx="1464">
                        <c:v>8.0950000000000006</c:v>
                      </c:pt>
                      <c:pt idx="1465">
                        <c:v>8.0950000000000006</c:v>
                      </c:pt>
                      <c:pt idx="1466">
                        <c:v>8.0950000000000006</c:v>
                      </c:pt>
                      <c:pt idx="1467">
                        <c:v>8.0950000000000006</c:v>
                      </c:pt>
                      <c:pt idx="1468">
                        <c:v>8.0950000000000006</c:v>
                      </c:pt>
                      <c:pt idx="1469">
                        <c:v>8.0950000000000006</c:v>
                      </c:pt>
                      <c:pt idx="1470">
                        <c:v>8.0950000000000006</c:v>
                      </c:pt>
                      <c:pt idx="1471">
                        <c:v>8.0950000000000006</c:v>
                      </c:pt>
                      <c:pt idx="1472">
                        <c:v>8.07</c:v>
                      </c:pt>
                      <c:pt idx="1473">
                        <c:v>8.07</c:v>
                      </c:pt>
                      <c:pt idx="1474">
                        <c:v>8.0449999999999999</c:v>
                      </c:pt>
                      <c:pt idx="1475">
                        <c:v>8.0449999999999999</c:v>
                      </c:pt>
                      <c:pt idx="1476">
                        <c:v>8.0449999999999999</c:v>
                      </c:pt>
                      <c:pt idx="1477">
                        <c:v>8.0449999999999999</c:v>
                      </c:pt>
                      <c:pt idx="1478">
                        <c:v>8.02</c:v>
                      </c:pt>
                      <c:pt idx="1479">
                        <c:v>8.02</c:v>
                      </c:pt>
                      <c:pt idx="1480">
                        <c:v>8.02</c:v>
                      </c:pt>
                      <c:pt idx="1481">
                        <c:v>7.9950000000000001</c:v>
                      </c:pt>
                      <c:pt idx="1482">
                        <c:v>7.9950000000000001</c:v>
                      </c:pt>
                      <c:pt idx="1483">
                        <c:v>7.9950000000000001</c:v>
                      </c:pt>
                      <c:pt idx="1484">
                        <c:v>7.97</c:v>
                      </c:pt>
                      <c:pt idx="1485">
                        <c:v>7.97</c:v>
                      </c:pt>
                      <c:pt idx="1486">
                        <c:v>7.97</c:v>
                      </c:pt>
                      <c:pt idx="1487">
                        <c:v>7.9450000000000003</c:v>
                      </c:pt>
                      <c:pt idx="1488">
                        <c:v>7.9450000000000003</c:v>
                      </c:pt>
                      <c:pt idx="1489">
                        <c:v>7.9450000000000003</c:v>
                      </c:pt>
                      <c:pt idx="1490">
                        <c:v>7.9450000000000003</c:v>
                      </c:pt>
                      <c:pt idx="1491">
                        <c:v>7.9450000000000003</c:v>
                      </c:pt>
                      <c:pt idx="1492">
                        <c:v>7.9450000000000003</c:v>
                      </c:pt>
                      <c:pt idx="1493">
                        <c:v>7.92</c:v>
                      </c:pt>
                      <c:pt idx="1494">
                        <c:v>7.92</c:v>
                      </c:pt>
                      <c:pt idx="1495">
                        <c:v>7.92</c:v>
                      </c:pt>
                      <c:pt idx="1496">
                        <c:v>7.92</c:v>
                      </c:pt>
                      <c:pt idx="1497">
                        <c:v>7.8949999999999996</c:v>
                      </c:pt>
                      <c:pt idx="1498">
                        <c:v>7.8949999999999996</c:v>
                      </c:pt>
                      <c:pt idx="1499">
                        <c:v>7.8949999999999996</c:v>
                      </c:pt>
                      <c:pt idx="1500">
                        <c:v>7.8949999999999996</c:v>
                      </c:pt>
                      <c:pt idx="1501">
                        <c:v>7.8949999999999996</c:v>
                      </c:pt>
                      <c:pt idx="1502">
                        <c:v>7.8949999999999996</c:v>
                      </c:pt>
                      <c:pt idx="1503">
                        <c:v>7.8949999999999996</c:v>
                      </c:pt>
                      <c:pt idx="1504">
                        <c:v>7.87</c:v>
                      </c:pt>
                      <c:pt idx="1505">
                        <c:v>7.87</c:v>
                      </c:pt>
                      <c:pt idx="1506">
                        <c:v>7.8449999999999998</c:v>
                      </c:pt>
                      <c:pt idx="1507">
                        <c:v>7.8449999999999998</c:v>
                      </c:pt>
                      <c:pt idx="1508">
                        <c:v>7.8449999999999998</c:v>
                      </c:pt>
                      <c:pt idx="1509">
                        <c:v>7.8449999999999998</c:v>
                      </c:pt>
                      <c:pt idx="1510">
                        <c:v>7.8449999999999998</c:v>
                      </c:pt>
                      <c:pt idx="1511">
                        <c:v>7.8449999999999998</c:v>
                      </c:pt>
                      <c:pt idx="1512">
                        <c:v>7.82</c:v>
                      </c:pt>
                      <c:pt idx="1513">
                        <c:v>7.82</c:v>
                      </c:pt>
                      <c:pt idx="1514">
                        <c:v>7.82</c:v>
                      </c:pt>
                      <c:pt idx="1515">
                        <c:v>7.82</c:v>
                      </c:pt>
                      <c:pt idx="1516">
                        <c:v>7.82</c:v>
                      </c:pt>
                      <c:pt idx="1517">
                        <c:v>7.82</c:v>
                      </c:pt>
                      <c:pt idx="1518">
                        <c:v>7.82</c:v>
                      </c:pt>
                      <c:pt idx="1519">
                        <c:v>7.82</c:v>
                      </c:pt>
                      <c:pt idx="1520">
                        <c:v>7.82</c:v>
                      </c:pt>
                      <c:pt idx="1521">
                        <c:v>7.82</c:v>
                      </c:pt>
                      <c:pt idx="1522">
                        <c:v>7.7949999999999999</c:v>
                      </c:pt>
                      <c:pt idx="1523">
                        <c:v>7.7949999999999999</c:v>
                      </c:pt>
                      <c:pt idx="1524">
                        <c:v>7.7949999999999999</c:v>
                      </c:pt>
                      <c:pt idx="1525">
                        <c:v>7.7949999999999999</c:v>
                      </c:pt>
                      <c:pt idx="1526">
                        <c:v>7.7949999999999999</c:v>
                      </c:pt>
                      <c:pt idx="1527">
                        <c:v>7.7949999999999999</c:v>
                      </c:pt>
                      <c:pt idx="1528">
                        <c:v>7.7949999999999999</c:v>
                      </c:pt>
                      <c:pt idx="1529">
                        <c:v>7.7949999999999999</c:v>
                      </c:pt>
                      <c:pt idx="1530">
                        <c:v>7.7949999999999999</c:v>
                      </c:pt>
                      <c:pt idx="1531">
                        <c:v>7.7949999999999999</c:v>
                      </c:pt>
                      <c:pt idx="1532">
                        <c:v>7.77</c:v>
                      </c:pt>
                      <c:pt idx="1533">
                        <c:v>7.77</c:v>
                      </c:pt>
                      <c:pt idx="1534">
                        <c:v>7.77</c:v>
                      </c:pt>
                      <c:pt idx="1535">
                        <c:v>7.77</c:v>
                      </c:pt>
                      <c:pt idx="1536">
                        <c:v>7.77</c:v>
                      </c:pt>
                      <c:pt idx="1537">
                        <c:v>7.77</c:v>
                      </c:pt>
                      <c:pt idx="1538">
                        <c:v>7.77</c:v>
                      </c:pt>
                      <c:pt idx="1539">
                        <c:v>7.7450000000000001</c:v>
                      </c:pt>
                      <c:pt idx="1540">
                        <c:v>7.7450000000000001</c:v>
                      </c:pt>
                      <c:pt idx="1541">
                        <c:v>7.7450000000000001</c:v>
                      </c:pt>
                      <c:pt idx="1542">
                        <c:v>7.7450000000000001</c:v>
                      </c:pt>
                      <c:pt idx="1543">
                        <c:v>7.7450000000000001</c:v>
                      </c:pt>
                      <c:pt idx="1544">
                        <c:v>7.7450000000000001</c:v>
                      </c:pt>
                      <c:pt idx="1545">
                        <c:v>7.7450000000000001</c:v>
                      </c:pt>
                      <c:pt idx="1546">
                        <c:v>7.7450000000000001</c:v>
                      </c:pt>
                      <c:pt idx="1547">
                        <c:v>7.7450000000000001</c:v>
                      </c:pt>
                      <c:pt idx="1548">
                        <c:v>7.7450000000000001</c:v>
                      </c:pt>
                      <c:pt idx="1549">
                        <c:v>7.7450000000000001</c:v>
                      </c:pt>
                      <c:pt idx="1550">
                        <c:v>7.7450000000000001</c:v>
                      </c:pt>
                      <c:pt idx="1551">
                        <c:v>7.7450000000000001</c:v>
                      </c:pt>
                      <c:pt idx="1552">
                        <c:v>7.7450000000000001</c:v>
                      </c:pt>
                      <c:pt idx="1553">
                        <c:v>7.7450000000000001</c:v>
                      </c:pt>
                      <c:pt idx="1554">
                        <c:v>7.7450000000000001</c:v>
                      </c:pt>
                      <c:pt idx="1555">
                        <c:v>7.7450000000000001</c:v>
                      </c:pt>
                      <c:pt idx="1556">
                        <c:v>7.72</c:v>
                      </c:pt>
                      <c:pt idx="1557">
                        <c:v>7.7450000000000001</c:v>
                      </c:pt>
                      <c:pt idx="1558">
                        <c:v>7.7450000000000001</c:v>
                      </c:pt>
                      <c:pt idx="1559">
                        <c:v>7.7450000000000001</c:v>
                      </c:pt>
                      <c:pt idx="1560">
                        <c:v>7.72</c:v>
                      </c:pt>
                      <c:pt idx="1561">
                        <c:v>7.72</c:v>
                      </c:pt>
                      <c:pt idx="1562">
                        <c:v>7.72</c:v>
                      </c:pt>
                      <c:pt idx="1563">
                        <c:v>7.72</c:v>
                      </c:pt>
                      <c:pt idx="1564">
                        <c:v>7.72</c:v>
                      </c:pt>
                      <c:pt idx="1565">
                        <c:v>7.72</c:v>
                      </c:pt>
                      <c:pt idx="1566">
                        <c:v>7.72</c:v>
                      </c:pt>
                      <c:pt idx="1567">
                        <c:v>7.72</c:v>
                      </c:pt>
                      <c:pt idx="1568">
                        <c:v>7.6950000000000003</c:v>
                      </c:pt>
                      <c:pt idx="1569">
                        <c:v>7.6950000000000003</c:v>
                      </c:pt>
                      <c:pt idx="1570">
                        <c:v>7.6950000000000003</c:v>
                      </c:pt>
                      <c:pt idx="1571">
                        <c:v>7.6950000000000003</c:v>
                      </c:pt>
                      <c:pt idx="1572">
                        <c:v>7.6950000000000003</c:v>
                      </c:pt>
                      <c:pt idx="1573">
                        <c:v>7.6950000000000003</c:v>
                      </c:pt>
                      <c:pt idx="1574">
                        <c:v>7.6950000000000003</c:v>
                      </c:pt>
                      <c:pt idx="1575">
                        <c:v>7.6950000000000003</c:v>
                      </c:pt>
                      <c:pt idx="1576">
                        <c:v>7.6950000000000003</c:v>
                      </c:pt>
                      <c:pt idx="1577">
                        <c:v>7.67</c:v>
                      </c:pt>
                      <c:pt idx="1578">
                        <c:v>7.67</c:v>
                      </c:pt>
                      <c:pt idx="1579">
                        <c:v>7.67</c:v>
                      </c:pt>
                      <c:pt idx="1580">
                        <c:v>7.67</c:v>
                      </c:pt>
                      <c:pt idx="1581">
                        <c:v>7.67</c:v>
                      </c:pt>
                      <c:pt idx="1582">
                        <c:v>7.67</c:v>
                      </c:pt>
                      <c:pt idx="1583">
                        <c:v>7.6449999999999996</c:v>
                      </c:pt>
                      <c:pt idx="1584">
                        <c:v>7.6449999999999996</c:v>
                      </c:pt>
                      <c:pt idx="1585">
                        <c:v>7.6449999999999996</c:v>
                      </c:pt>
                      <c:pt idx="1586">
                        <c:v>7.6449999999999996</c:v>
                      </c:pt>
                      <c:pt idx="1587">
                        <c:v>7.6449999999999996</c:v>
                      </c:pt>
                      <c:pt idx="1588">
                        <c:v>7.6449999999999996</c:v>
                      </c:pt>
                      <c:pt idx="1589">
                        <c:v>7.6449999999999996</c:v>
                      </c:pt>
                      <c:pt idx="1590">
                        <c:v>7.6189999999999998</c:v>
                      </c:pt>
                      <c:pt idx="1591">
                        <c:v>7.6189999999999998</c:v>
                      </c:pt>
                      <c:pt idx="1592">
                        <c:v>7.6189999999999998</c:v>
                      </c:pt>
                      <c:pt idx="1593">
                        <c:v>7.6189999999999998</c:v>
                      </c:pt>
                      <c:pt idx="1594">
                        <c:v>7.5940000000000003</c:v>
                      </c:pt>
                      <c:pt idx="1595">
                        <c:v>7.5940000000000003</c:v>
                      </c:pt>
                      <c:pt idx="1596">
                        <c:v>7.5940000000000003</c:v>
                      </c:pt>
                      <c:pt idx="1597">
                        <c:v>7.5940000000000003</c:v>
                      </c:pt>
                      <c:pt idx="1598">
                        <c:v>7.5940000000000003</c:v>
                      </c:pt>
                      <c:pt idx="1599">
                        <c:v>7.5940000000000003</c:v>
                      </c:pt>
                      <c:pt idx="1600">
                        <c:v>7.569</c:v>
                      </c:pt>
                      <c:pt idx="1601">
                        <c:v>7.569</c:v>
                      </c:pt>
                      <c:pt idx="1602">
                        <c:v>7.569</c:v>
                      </c:pt>
                      <c:pt idx="1603">
                        <c:v>7.5439999999999996</c:v>
                      </c:pt>
                      <c:pt idx="1604">
                        <c:v>7.5439999999999996</c:v>
                      </c:pt>
                      <c:pt idx="1605">
                        <c:v>7.5439999999999996</c:v>
                      </c:pt>
                      <c:pt idx="1606">
                        <c:v>7.5439999999999996</c:v>
                      </c:pt>
                      <c:pt idx="1607">
                        <c:v>7.5439999999999996</c:v>
                      </c:pt>
                      <c:pt idx="1608">
                        <c:v>7.5190000000000001</c:v>
                      </c:pt>
                      <c:pt idx="1609">
                        <c:v>7.5190000000000001</c:v>
                      </c:pt>
                      <c:pt idx="1610">
                        <c:v>7.5190000000000001</c:v>
                      </c:pt>
                      <c:pt idx="1611">
                        <c:v>7.5190000000000001</c:v>
                      </c:pt>
                      <c:pt idx="1612">
                        <c:v>7.4939999999999998</c:v>
                      </c:pt>
                      <c:pt idx="1613">
                        <c:v>7.4939999999999998</c:v>
                      </c:pt>
                      <c:pt idx="1614">
                        <c:v>7.4939999999999998</c:v>
                      </c:pt>
                      <c:pt idx="1615">
                        <c:v>7.4939999999999998</c:v>
                      </c:pt>
                      <c:pt idx="1616">
                        <c:v>7.4690000000000003</c:v>
                      </c:pt>
                      <c:pt idx="1617">
                        <c:v>7.4690000000000003</c:v>
                      </c:pt>
                      <c:pt idx="1618">
                        <c:v>7.4690000000000003</c:v>
                      </c:pt>
                      <c:pt idx="1619">
                        <c:v>7.4690000000000003</c:v>
                      </c:pt>
                      <c:pt idx="1620">
                        <c:v>7.444</c:v>
                      </c:pt>
                      <c:pt idx="1621">
                        <c:v>7.444</c:v>
                      </c:pt>
                      <c:pt idx="1622">
                        <c:v>7.444</c:v>
                      </c:pt>
                      <c:pt idx="1623">
                        <c:v>7.444</c:v>
                      </c:pt>
                      <c:pt idx="1624">
                        <c:v>7.4189999999999996</c:v>
                      </c:pt>
                      <c:pt idx="1625">
                        <c:v>7.4189999999999996</c:v>
                      </c:pt>
                      <c:pt idx="1626">
                        <c:v>7.3929999999999998</c:v>
                      </c:pt>
                      <c:pt idx="1627">
                        <c:v>7.3929999999999998</c:v>
                      </c:pt>
                      <c:pt idx="1628">
                        <c:v>7.3929999999999998</c:v>
                      </c:pt>
                      <c:pt idx="1629">
                        <c:v>7.3929999999999998</c:v>
                      </c:pt>
                      <c:pt idx="1630">
                        <c:v>7.3680000000000003</c:v>
                      </c:pt>
                      <c:pt idx="1631">
                        <c:v>7.3680000000000003</c:v>
                      </c:pt>
                      <c:pt idx="1632">
                        <c:v>7.343</c:v>
                      </c:pt>
                      <c:pt idx="1633">
                        <c:v>7.343</c:v>
                      </c:pt>
                      <c:pt idx="1634">
                        <c:v>7.343</c:v>
                      </c:pt>
                      <c:pt idx="1635">
                        <c:v>7.343</c:v>
                      </c:pt>
                      <c:pt idx="1636">
                        <c:v>7.343</c:v>
                      </c:pt>
                      <c:pt idx="1637">
                        <c:v>7.3179999999999996</c:v>
                      </c:pt>
                      <c:pt idx="1638">
                        <c:v>7.3179999999999996</c:v>
                      </c:pt>
                      <c:pt idx="1639">
                        <c:v>7.3179999999999996</c:v>
                      </c:pt>
                      <c:pt idx="1640">
                        <c:v>7.2930000000000001</c:v>
                      </c:pt>
                      <c:pt idx="1641">
                        <c:v>7.2930000000000001</c:v>
                      </c:pt>
                      <c:pt idx="1642">
                        <c:v>7.2930000000000001</c:v>
                      </c:pt>
                      <c:pt idx="1643">
                        <c:v>7.2679999999999998</c:v>
                      </c:pt>
                      <c:pt idx="1644">
                        <c:v>7.2679999999999998</c:v>
                      </c:pt>
                      <c:pt idx="1645">
                        <c:v>7.2679999999999998</c:v>
                      </c:pt>
                      <c:pt idx="1646">
                        <c:v>7.242</c:v>
                      </c:pt>
                      <c:pt idx="1647">
                        <c:v>7.242</c:v>
                      </c:pt>
                      <c:pt idx="1648">
                        <c:v>7.242</c:v>
                      </c:pt>
                      <c:pt idx="1649">
                        <c:v>7.242</c:v>
                      </c:pt>
                      <c:pt idx="1650">
                        <c:v>7.242</c:v>
                      </c:pt>
                      <c:pt idx="1651">
                        <c:v>7.2169999999999996</c:v>
                      </c:pt>
                      <c:pt idx="1652">
                        <c:v>7.2169999999999996</c:v>
                      </c:pt>
                      <c:pt idx="1653">
                        <c:v>7.2169999999999996</c:v>
                      </c:pt>
                      <c:pt idx="1654">
                        <c:v>7.1920000000000002</c:v>
                      </c:pt>
                      <c:pt idx="1655">
                        <c:v>7.1920000000000002</c:v>
                      </c:pt>
                      <c:pt idx="1656">
                        <c:v>7.1920000000000002</c:v>
                      </c:pt>
                      <c:pt idx="1657">
                        <c:v>7.1920000000000002</c:v>
                      </c:pt>
                      <c:pt idx="1658">
                        <c:v>7.1920000000000002</c:v>
                      </c:pt>
                      <c:pt idx="1659">
                        <c:v>7.1920000000000002</c:v>
                      </c:pt>
                      <c:pt idx="1660">
                        <c:v>7.1669999999999998</c:v>
                      </c:pt>
                      <c:pt idx="1661">
                        <c:v>7.1669999999999998</c:v>
                      </c:pt>
                      <c:pt idx="1662">
                        <c:v>7.1420000000000003</c:v>
                      </c:pt>
                      <c:pt idx="1663">
                        <c:v>7.1159999999999997</c:v>
                      </c:pt>
                      <c:pt idx="1664">
                        <c:v>7.1159999999999997</c:v>
                      </c:pt>
                      <c:pt idx="1665">
                        <c:v>7.1159999999999997</c:v>
                      </c:pt>
                      <c:pt idx="1666">
                        <c:v>7.0910000000000002</c:v>
                      </c:pt>
                      <c:pt idx="1667">
                        <c:v>7.0910000000000002</c:v>
                      </c:pt>
                      <c:pt idx="1668">
                        <c:v>7.0910000000000002</c:v>
                      </c:pt>
                      <c:pt idx="1669">
                        <c:v>7.0910000000000002</c:v>
                      </c:pt>
                      <c:pt idx="1670">
                        <c:v>7.0910000000000002</c:v>
                      </c:pt>
                      <c:pt idx="1671">
                        <c:v>7.0910000000000002</c:v>
                      </c:pt>
                      <c:pt idx="1672">
                        <c:v>7.0659999999999998</c:v>
                      </c:pt>
                      <c:pt idx="1673">
                        <c:v>7.0659999999999998</c:v>
                      </c:pt>
                      <c:pt idx="1674">
                        <c:v>7.0659999999999998</c:v>
                      </c:pt>
                      <c:pt idx="1675">
                        <c:v>7.0410000000000004</c:v>
                      </c:pt>
                      <c:pt idx="1676">
                        <c:v>7.0410000000000004</c:v>
                      </c:pt>
                      <c:pt idx="1677">
                        <c:v>7.0410000000000004</c:v>
                      </c:pt>
                      <c:pt idx="1678">
                        <c:v>7.0149999999999997</c:v>
                      </c:pt>
                      <c:pt idx="1679">
                        <c:v>7.0149999999999997</c:v>
                      </c:pt>
                      <c:pt idx="1680">
                        <c:v>6.99</c:v>
                      </c:pt>
                      <c:pt idx="1681">
                        <c:v>6.99</c:v>
                      </c:pt>
                      <c:pt idx="1682">
                        <c:v>6.9649999999999999</c:v>
                      </c:pt>
                      <c:pt idx="1683">
                        <c:v>6.94</c:v>
                      </c:pt>
                      <c:pt idx="1684">
                        <c:v>6.9649999999999999</c:v>
                      </c:pt>
                      <c:pt idx="1685">
                        <c:v>6.94</c:v>
                      </c:pt>
                      <c:pt idx="1686">
                        <c:v>6.94</c:v>
                      </c:pt>
                      <c:pt idx="1687">
                        <c:v>6.9139999999999997</c:v>
                      </c:pt>
                      <c:pt idx="1688">
                        <c:v>6.9139999999999997</c:v>
                      </c:pt>
                      <c:pt idx="1689">
                        <c:v>6.9139999999999997</c:v>
                      </c:pt>
                      <c:pt idx="1690">
                        <c:v>6.9139999999999997</c:v>
                      </c:pt>
                      <c:pt idx="1691">
                        <c:v>6.9139999999999997</c:v>
                      </c:pt>
                      <c:pt idx="1692">
                        <c:v>6.9139999999999997</c:v>
                      </c:pt>
                      <c:pt idx="1693">
                        <c:v>6.9139999999999997</c:v>
                      </c:pt>
                      <c:pt idx="1694">
                        <c:v>6.9139999999999997</c:v>
                      </c:pt>
                      <c:pt idx="1695">
                        <c:v>6.9139999999999997</c:v>
                      </c:pt>
                      <c:pt idx="1696">
                        <c:v>6.8890000000000002</c:v>
                      </c:pt>
                      <c:pt idx="1697">
                        <c:v>6.8890000000000002</c:v>
                      </c:pt>
                      <c:pt idx="1698">
                        <c:v>6.8890000000000002</c:v>
                      </c:pt>
                      <c:pt idx="1699">
                        <c:v>6.8890000000000002</c:v>
                      </c:pt>
                      <c:pt idx="1700">
                        <c:v>6.8890000000000002</c:v>
                      </c:pt>
                      <c:pt idx="1701">
                        <c:v>6.8639999999999999</c:v>
                      </c:pt>
                      <c:pt idx="1702">
                        <c:v>6.8639999999999999</c:v>
                      </c:pt>
                      <c:pt idx="1703">
                        <c:v>6.8639999999999999</c:v>
                      </c:pt>
                      <c:pt idx="1704">
                        <c:v>6.8639999999999999</c:v>
                      </c:pt>
                      <c:pt idx="1705">
                        <c:v>6.8390000000000004</c:v>
                      </c:pt>
                      <c:pt idx="1706">
                        <c:v>6.8390000000000004</c:v>
                      </c:pt>
                      <c:pt idx="1707">
                        <c:v>6.8390000000000004</c:v>
                      </c:pt>
                      <c:pt idx="1708">
                        <c:v>6.8390000000000004</c:v>
                      </c:pt>
                      <c:pt idx="1709">
                        <c:v>6.8390000000000004</c:v>
                      </c:pt>
                      <c:pt idx="1710">
                        <c:v>6.8390000000000004</c:v>
                      </c:pt>
                      <c:pt idx="1711">
                        <c:v>6.8390000000000004</c:v>
                      </c:pt>
                      <c:pt idx="1712">
                        <c:v>6.8390000000000004</c:v>
                      </c:pt>
                      <c:pt idx="1713">
                        <c:v>6.8390000000000004</c:v>
                      </c:pt>
                      <c:pt idx="1714">
                        <c:v>6.8390000000000004</c:v>
                      </c:pt>
                      <c:pt idx="1715">
                        <c:v>6.8390000000000004</c:v>
                      </c:pt>
                      <c:pt idx="1716">
                        <c:v>6.8390000000000004</c:v>
                      </c:pt>
                      <c:pt idx="1717">
                        <c:v>6.8390000000000004</c:v>
                      </c:pt>
                      <c:pt idx="1718">
                        <c:v>6.8390000000000004</c:v>
                      </c:pt>
                      <c:pt idx="1719">
                        <c:v>6.8390000000000004</c:v>
                      </c:pt>
                      <c:pt idx="1720">
                        <c:v>6.8129999999999997</c:v>
                      </c:pt>
                      <c:pt idx="1721">
                        <c:v>6.8129999999999997</c:v>
                      </c:pt>
                      <c:pt idx="1722">
                        <c:v>6.8390000000000004</c:v>
                      </c:pt>
                      <c:pt idx="1723">
                        <c:v>6.8390000000000004</c:v>
                      </c:pt>
                      <c:pt idx="1724">
                        <c:v>6.8129999999999997</c:v>
                      </c:pt>
                      <c:pt idx="1725">
                        <c:v>6.8129999999999997</c:v>
                      </c:pt>
                      <c:pt idx="1726">
                        <c:v>6.8129999999999997</c:v>
                      </c:pt>
                      <c:pt idx="1727">
                        <c:v>6.8129999999999997</c:v>
                      </c:pt>
                      <c:pt idx="1728">
                        <c:v>6.8390000000000004</c:v>
                      </c:pt>
                      <c:pt idx="1729">
                        <c:v>6.8390000000000004</c:v>
                      </c:pt>
                      <c:pt idx="1730">
                        <c:v>6.8390000000000004</c:v>
                      </c:pt>
                      <c:pt idx="1731">
                        <c:v>6.8129999999999997</c:v>
                      </c:pt>
                      <c:pt idx="1732">
                        <c:v>6.8390000000000004</c:v>
                      </c:pt>
                      <c:pt idx="1733">
                        <c:v>6.8390000000000004</c:v>
                      </c:pt>
                      <c:pt idx="1734">
                        <c:v>6.8390000000000004</c:v>
                      </c:pt>
                      <c:pt idx="1735">
                        <c:v>6.8390000000000004</c:v>
                      </c:pt>
                      <c:pt idx="1736">
                        <c:v>6.8390000000000004</c:v>
                      </c:pt>
                      <c:pt idx="1737">
                        <c:v>6.8390000000000004</c:v>
                      </c:pt>
                      <c:pt idx="1738">
                        <c:v>6.8390000000000004</c:v>
                      </c:pt>
                      <c:pt idx="1739">
                        <c:v>6.8129999999999997</c:v>
                      </c:pt>
                      <c:pt idx="1740">
                        <c:v>6.8129999999999997</c:v>
                      </c:pt>
                      <c:pt idx="1741">
                        <c:v>6.8129999999999997</c:v>
                      </c:pt>
                      <c:pt idx="1742">
                        <c:v>6.8129999999999997</c:v>
                      </c:pt>
                      <c:pt idx="1743">
                        <c:v>6.8129999999999997</c:v>
                      </c:pt>
                      <c:pt idx="1744">
                        <c:v>6.8390000000000004</c:v>
                      </c:pt>
                      <c:pt idx="1745">
                        <c:v>6.8129999999999997</c:v>
                      </c:pt>
                      <c:pt idx="1746">
                        <c:v>6.8390000000000004</c:v>
                      </c:pt>
                      <c:pt idx="1747">
                        <c:v>6.8129999999999997</c:v>
                      </c:pt>
                      <c:pt idx="1748">
                        <c:v>6.8390000000000004</c:v>
                      </c:pt>
                      <c:pt idx="1749">
                        <c:v>6.8129999999999997</c:v>
                      </c:pt>
                      <c:pt idx="1750">
                        <c:v>6.8129999999999997</c:v>
                      </c:pt>
                      <c:pt idx="1751">
                        <c:v>6.8129999999999997</c:v>
                      </c:pt>
                      <c:pt idx="1752">
                        <c:v>6.8129999999999997</c:v>
                      </c:pt>
                      <c:pt idx="1753">
                        <c:v>6.8390000000000004</c:v>
                      </c:pt>
                      <c:pt idx="1754">
                        <c:v>6.8639999999999999</c:v>
                      </c:pt>
                      <c:pt idx="1755">
                        <c:v>6.8639999999999999</c:v>
                      </c:pt>
                      <c:pt idx="1756">
                        <c:v>6.8639999999999999</c:v>
                      </c:pt>
                      <c:pt idx="1757">
                        <c:v>6.8639999999999999</c:v>
                      </c:pt>
                      <c:pt idx="1758">
                        <c:v>6.8639999999999999</c:v>
                      </c:pt>
                      <c:pt idx="1759">
                        <c:v>6.8390000000000004</c:v>
                      </c:pt>
                      <c:pt idx="1760">
                        <c:v>6.8390000000000004</c:v>
                      </c:pt>
                      <c:pt idx="1761">
                        <c:v>6.8390000000000004</c:v>
                      </c:pt>
                      <c:pt idx="1762">
                        <c:v>6.8390000000000004</c:v>
                      </c:pt>
                      <c:pt idx="1763">
                        <c:v>6.8390000000000004</c:v>
                      </c:pt>
                      <c:pt idx="1764">
                        <c:v>6.8390000000000004</c:v>
                      </c:pt>
                      <c:pt idx="1765">
                        <c:v>6.8390000000000004</c:v>
                      </c:pt>
                      <c:pt idx="1766">
                        <c:v>6.8390000000000004</c:v>
                      </c:pt>
                      <c:pt idx="1767">
                        <c:v>6.8390000000000004</c:v>
                      </c:pt>
                      <c:pt idx="1768">
                        <c:v>6.8390000000000004</c:v>
                      </c:pt>
                      <c:pt idx="1769">
                        <c:v>6.8390000000000004</c:v>
                      </c:pt>
                      <c:pt idx="1770">
                        <c:v>6.8390000000000004</c:v>
                      </c:pt>
                      <c:pt idx="1771">
                        <c:v>6.8390000000000004</c:v>
                      </c:pt>
                      <c:pt idx="1772">
                        <c:v>6.8390000000000004</c:v>
                      </c:pt>
                      <c:pt idx="1773">
                        <c:v>6.8129999999999997</c:v>
                      </c:pt>
                      <c:pt idx="1774">
                        <c:v>6.8390000000000004</c:v>
                      </c:pt>
                      <c:pt idx="1775">
                        <c:v>6.8390000000000004</c:v>
                      </c:pt>
                      <c:pt idx="1776">
                        <c:v>6.8129999999999997</c:v>
                      </c:pt>
                      <c:pt idx="1777">
                        <c:v>6.8129999999999997</c:v>
                      </c:pt>
                      <c:pt idx="1778">
                        <c:v>6.8129999999999997</c:v>
                      </c:pt>
                      <c:pt idx="1779">
                        <c:v>6.8129999999999997</c:v>
                      </c:pt>
                      <c:pt idx="1780">
                        <c:v>6.8129999999999997</c:v>
                      </c:pt>
                      <c:pt idx="1781">
                        <c:v>6.8129999999999997</c:v>
                      </c:pt>
                      <c:pt idx="1782">
                        <c:v>6.8129999999999997</c:v>
                      </c:pt>
                      <c:pt idx="1783">
                        <c:v>6.8129999999999997</c:v>
                      </c:pt>
                      <c:pt idx="1784">
                        <c:v>6.8129999999999997</c:v>
                      </c:pt>
                      <c:pt idx="1785">
                        <c:v>6.8129999999999997</c:v>
                      </c:pt>
                      <c:pt idx="1786">
                        <c:v>6.7880000000000003</c:v>
                      </c:pt>
                      <c:pt idx="1787">
                        <c:v>6.7880000000000003</c:v>
                      </c:pt>
                      <c:pt idx="1788">
                        <c:v>6.7880000000000003</c:v>
                      </c:pt>
                      <c:pt idx="1789">
                        <c:v>6.7880000000000003</c:v>
                      </c:pt>
                      <c:pt idx="1790">
                        <c:v>6.7880000000000003</c:v>
                      </c:pt>
                      <c:pt idx="1791">
                        <c:v>6.7880000000000003</c:v>
                      </c:pt>
                      <c:pt idx="1792">
                        <c:v>6.7880000000000003</c:v>
                      </c:pt>
                      <c:pt idx="1793">
                        <c:v>6.7629999999999999</c:v>
                      </c:pt>
                      <c:pt idx="1794">
                        <c:v>6.7629999999999999</c:v>
                      </c:pt>
                      <c:pt idx="1795">
                        <c:v>6.7629999999999999</c:v>
                      </c:pt>
                      <c:pt idx="1796">
                        <c:v>6.7629999999999999</c:v>
                      </c:pt>
                      <c:pt idx="1797">
                        <c:v>6.7629999999999999</c:v>
                      </c:pt>
                      <c:pt idx="1798">
                        <c:v>6.7629999999999999</c:v>
                      </c:pt>
                      <c:pt idx="1799">
                        <c:v>6.7370000000000001</c:v>
                      </c:pt>
                      <c:pt idx="1800">
                        <c:v>6.7370000000000001</c:v>
                      </c:pt>
                      <c:pt idx="1801">
                        <c:v>6.7370000000000001</c:v>
                      </c:pt>
                      <c:pt idx="1802">
                        <c:v>6.7370000000000001</c:v>
                      </c:pt>
                      <c:pt idx="1803">
                        <c:v>6.7370000000000001</c:v>
                      </c:pt>
                      <c:pt idx="1804">
                        <c:v>6.7370000000000001</c:v>
                      </c:pt>
                      <c:pt idx="1805">
                        <c:v>6.7370000000000001</c:v>
                      </c:pt>
                      <c:pt idx="1806">
                        <c:v>6.7119999999999997</c:v>
                      </c:pt>
                      <c:pt idx="1807">
                        <c:v>6.7119999999999997</c:v>
                      </c:pt>
                      <c:pt idx="1808">
                        <c:v>6.7119999999999997</c:v>
                      </c:pt>
                      <c:pt idx="1809">
                        <c:v>6.7119999999999997</c:v>
                      </c:pt>
                      <c:pt idx="1810">
                        <c:v>6.7119999999999997</c:v>
                      </c:pt>
                      <c:pt idx="1811">
                        <c:v>6.6870000000000003</c:v>
                      </c:pt>
                      <c:pt idx="1812">
                        <c:v>6.6870000000000003</c:v>
                      </c:pt>
                      <c:pt idx="1813">
                        <c:v>6.6609999999999996</c:v>
                      </c:pt>
                      <c:pt idx="1814">
                        <c:v>6.6609999999999996</c:v>
                      </c:pt>
                      <c:pt idx="1815">
                        <c:v>6.6609999999999996</c:v>
                      </c:pt>
                      <c:pt idx="1816">
                        <c:v>6.6609999999999996</c:v>
                      </c:pt>
                      <c:pt idx="1817">
                        <c:v>6.6360000000000001</c:v>
                      </c:pt>
                      <c:pt idx="1818">
                        <c:v>6.6360000000000001</c:v>
                      </c:pt>
                      <c:pt idx="1819">
                        <c:v>6.6360000000000001</c:v>
                      </c:pt>
                      <c:pt idx="1820">
                        <c:v>6.6360000000000001</c:v>
                      </c:pt>
                      <c:pt idx="1821">
                        <c:v>6.6360000000000001</c:v>
                      </c:pt>
                      <c:pt idx="1822">
                        <c:v>6.6360000000000001</c:v>
                      </c:pt>
                      <c:pt idx="1823">
                        <c:v>6.6109999999999998</c:v>
                      </c:pt>
                      <c:pt idx="1824">
                        <c:v>6.6109999999999998</c:v>
                      </c:pt>
                      <c:pt idx="1825">
                        <c:v>6.6109999999999998</c:v>
                      </c:pt>
                      <c:pt idx="1826">
                        <c:v>6.6109999999999998</c:v>
                      </c:pt>
                      <c:pt idx="1827">
                        <c:v>6.6109999999999998</c:v>
                      </c:pt>
                      <c:pt idx="1828">
                        <c:v>6.6109999999999998</c:v>
                      </c:pt>
                      <c:pt idx="1829">
                        <c:v>6.6109999999999998</c:v>
                      </c:pt>
                      <c:pt idx="1830">
                        <c:v>6.585</c:v>
                      </c:pt>
                      <c:pt idx="1831">
                        <c:v>6.585</c:v>
                      </c:pt>
                      <c:pt idx="1832">
                        <c:v>6.585</c:v>
                      </c:pt>
                      <c:pt idx="1833">
                        <c:v>6.585</c:v>
                      </c:pt>
                      <c:pt idx="1834">
                        <c:v>6.585</c:v>
                      </c:pt>
                      <c:pt idx="1835">
                        <c:v>6.585</c:v>
                      </c:pt>
                      <c:pt idx="1836">
                        <c:v>6.56</c:v>
                      </c:pt>
                      <c:pt idx="1837">
                        <c:v>6.56</c:v>
                      </c:pt>
                      <c:pt idx="1838">
                        <c:v>6.56</c:v>
                      </c:pt>
                      <c:pt idx="1839">
                        <c:v>6.56</c:v>
                      </c:pt>
                      <c:pt idx="1840">
                        <c:v>6.56</c:v>
                      </c:pt>
                      <c:pt idx="1841">
                        <c:v>6.56</c:v>
                      </c:pt>
                      <c:pt idx="1842">
                        <c:v>6.56</c:v>
                      </c:pt>
                      <c:pt idx="1843">
                        <c:v>6.56</c:v>
                      </c:pt>
                      <c:pt idx="1844">
                        <c:v>6.56</c:v>
                      </c:pt>
                      <c:pt idx="1845">
                        <c:v>6.5350000000000001</c:v>
                      </c:pt>
                      <c:pt idx="1846">
                        <c:v>6.56</c:v>
                      </c:pt>
                      <c:pt idx="1847">
                        <c:v>6.5350000000000001</c:v>
                      </c:pt>
                      <c:pt idx="1848">
                        <c:v>6.5350000000000001</c:v>
                      </c:pt>
                      <c:pt idx="1849">
                        <c:v>6.5350000000000001</c:v>
                      </c:pt>
                      <c:pt idx="1850">
                        <c:v>6.5350000000000001</c:v>
                      </c:pt>
                      <c:pt idx="1851">
                        <c:v>6.5350000000000001</c:v>
                      </c:pt>
                      <c:pt idx="1852">
                        <c:v>6.5090000000000003</c:v>
                      </c:pt>
                      <c:pt idx="1853">
                        <c:v>6.5090000000000003</c:v>
                      </c:pt>
                      <c:pt idx="1854">
                        <c:v>6.5350000000000001</c:v>
                      </c:pt>
                      <c:pt idx="1855">
                        <c:v>6.5350000000000001</c:v>
                      </c:pt>
                      <c:pt idx="1856">
                        <c:v>6.5350000000000001</c:v>
                      </c:pt>
                      <c:pt idx="1857">
                        <c:v>6.5090000000000003</c:v>
                      </c:pt>
                      <c:pt idx="1858">
                        <c:v>6.5090000000000003</c:v>
                      </c:pt>
                      <c:pt idx="1859">
                        <c:v>6.5090000000000003</c:v>
                      </c:pt>
                      <c:pt idx="1860">
                        <c:v>6.5090000000000003</c:v>
                      </c:pt>
                      <c:pt idx="1861">
                        <c:v>6.5090000000000003</c:v>
                      </c:pt>
                      <c:pt idx="1862">
                        <c:v>6.5090000000000003</c:v>
                      </c:pt>
                      <c:pt idx="1863">
                        <c:v>6.5090000000000003</c:v>
                      </c:pt>
                      <c:pt idx="1864">
                        <c:v>6.5090000000000003</c:v>
                      </c:pt>
                      <c:pt idx="1865">
                        <c:v>6.5090000000000003</c:v>
                      </c:pt>
                      <c:pt idx="1866">
                        <c:v>6.5090000000000003</c:v>
                      </c:pt>
                      <c:pt idx="1867">
                        <c:v>6.484</c:v>
                      </c:pt>
                      <c:pt idx="1868">
                        <c:v>6.484</c:v>
                      </c:pt>
                      <c:pt idx="1869">
                        <c:v>6.484</c:v>
                      </c:pt>
                      <c:pt idx="1870">
                        <c:v>6.484</c:v>
                      </c:pt>
                      <c:pt idx="1871">
                        <c:v>6.484</c:v>
                      </c:pt>
                      <c:pt idx="1872">
                        <c:v>6.484</c:v>
                      </c:pt>
                      <c:pt idx="1873">
                        <c:v>6.484</c:v>
                      </c:pt>
                      <c:pt idx="1874">
                        <c:v>6.484</c:v>
                      </c:pt>
                      <c:pt idx="1875">
                        <c:v>6.4580000000000002</c:v>
                      </c:pt>
                      <c:pt idx="1876">
                        <c:v>6.4580000000000002</c:v>
                      </c:pt>
                      <c:pt idx="1877">
                        <c:v>6.4580000000000002</c:v>
                      </c:pt>
                      <c:pt idx="1878">
                        <c:v>6.4580000000000002</c:v>
                      </c:pt>
                      <c:pt idx="1879">
                        <c:v>6.4580000000000002</c:v>
                      </c:pt>
                      <c:pt idx="1880">
                        <c:v>6.4580000000000002</c:v>
                      </c:pt>
                      <c:pt idx="1881">
                        <c:v>6.4580000000000002</c:v>
                      </c:pt>
                      <c:pt idx="1882">
                        <c:v>6.4580000000000002</c:v>
                      </c:pt>
                      <c:pt idx="1883">
                        <c:v>6.4329999999999998</c:v>
                      </c:pt>
                      <c:pt idx="1884">
                        <c:v>6.4329999999999998</c:v>
                      </c:pt>
                      <c:pt idx="1885">
                        <c:v>6.4329999999999998</c:v>
                      </c:pt>
                      <c:pt idx="1886">
                        <c:v>6.4329999999999998</c:v>
                      </c:pt>
                      <c:pt idx="1887">
                        <c:v>6.4329999999999998</c:v>
                      </c:pt>
                      <c:pt idx="1888">
                        <c:v>6.4329999999999998</c:v>
                      </c:pt>
                      <c:pt idx="1889">
                        <c:v>6.4329999999999998</c:v>
                      </c:pt>
                      <c:pt idx="1890">
                        <c:v>6.4329999999999998</c:v>
                      </c:pt>
                      <c:pt idx="1891">
                        <c:v>6.4080000000000004</c:v>
                      </c:pt>
                      <c:pt idx="1892">
                        <c:v>6.4080000000000004</c:v>
                      </c:pt>
                      <c:pt idx="1893">
                        <c:v>6.4080000000000004</c:v>
                      </c:pt>
                      <c:pt idx="1894">
                        <c:v>6.3819999999999997</c:v>
                      </c:pt>
                      <c:pt idx="1895">
                        <c:v>6.3819999999999997</c:v>
                      </c:pt>
                      <c:pt idx="1896">
                        <c:v>6.3819999999999997</c:v>
                      </c:pt>
                      <c:pt idx="1897">
                        <c:v>6.3819999999999997</c:v>
                      </c:pt>
                      <c:pt idx="1898">
                        <c:v>6.3819999999999997</c:v>
                      </c:pt>
                      <c:pt idx="1899">
                        <c:v>6.3819999999999997</c:v>
                      </c:pt>
                      <c:pt idx="1900">
                        <c:v>6.3819999999999997</c:v>
                      </c:pt>
                      <c:pt idx="1901">
                        <c:v>6.3570000000000002</c:v>
                      </c:pt>
                      <c:pt idx="1902">
                        <c:v>6.3570000000000002</c:v>
                      </c:pt>
                      <c:pt idx="1903">
                        <c:v>6.3310000000000004</c:v>
                      </c:pt>
                      <c:pt idx="1904">
                        <c:v>6.3310000000000004</c:v>
                      </c:pt>
                      <c:pt idx="1905">
                        <c:v>6.3310000000000004</c:v>
                      </c:pt>
                      <c:pt idx="1906">
                        <c:v>6.3310000000000004</c:v>
                      </c:pt>
                      <c:pt idx="1907">
                        <c:v>6.3310000000000004</c:v>
                      </c:pt>
                      <c:pt idx="1908">
                        <c:v>6.306</c:v>
                      </c:pt>
                      <c:pt idx="1909">
                        <c:v>6.306</c:v>
                      </c:pt>
                      <c:pt idx="1910">
                        <c:v>6.2809999999999997</c:v>
                      </c:pt>
                      <c:pt idx="1911">
                        <c:v>6.2809999999999997</c:v>
                      </c:pt>
                      <c:pt idx="1912">
                        <c:v>6.2809999999999997</c:v>
                      </c:pt>
                      <c:pt idx="1913">
                        <c:v>6.2809999999999997</c:v>
                      </c:pt>
                      <c:pt idx="1914">
                        <c:v>6.2549999999999999</c:v>
                      </c:pt>
                      <c:pt idx="1915">
                        <c:v>6.2549999999999999</c:v>
                      </c:pt>
                      <c:pt idx="1916">
                        <c:v>6.2549999999999999</c:v>
                      </c:pt>
                      <c:pt idx="1917">
                        <c:v>6.2549999999999999</c:v>
                      </c:pt>
                      <c:pt idx="1918">
                        <c:v>6.23</c:v>
                      </c:pt>
                      <c:pt idx="1919">
                        <c:v>6.23</c:v>
                      </c:pt>
                      <c:pt idx="1920">
                        <c:v>6.23</c:v>
                      </c:pt>
                      <c:pt idx="1921">
                        <c:v>6.23</c:v>
                      </c:pt>
                      <c:pt idx="1922">
                        <c:v>6.2039999999999997</c:v>
                      </c:pt>
                      <c:pt idx="1923">
                        <c:v>6.2039999999999997</c:v>
                      </c:pt>
                      <c:pt idx="1924">
                        <c:v>6.2039999999999997</c:v>
                      </c:pt>
                      <c:pt idx="1925">
                        <c:v>6.1790000000000003</c:v>
                      </c:pt>
                      <c:pt idx="1926">
                        <c:v>6.1790000000000003</c:v>
                      </c:pt>
                      <c:pt idx="1927">
                        <c:v>6.1790000000000003</c:v>
                      </c:pt>
                      <c:pt idx="1928">
                        <c:v>6.1790000000000003</c:v>
                      </c:pt>
                      <c:pt idx="1929">
                        <c:v>6.1529999999999996</c:v>
                      </c:pt>
                      <c:pt idx="1930">
                        <c:v>6.1790000000000003</c:v>
                      </c:pt>
                      <c:pt idx="1931">
                        <c:v>6.1529999999999996</c:v>
                      </c:pt>
                      <c:pt idx="1932">
                        <c:v>6.1529999999999996</c:v>
                      </c:pt>
                      <c:pt idx="1933">
                        <c:v>6.1529999999999996</c:v>
                      </c:pt>
                      <c:pt idx="1934">
                        <c:v>6.1529999999999996</c:v>
                      </c:pt>
                      <c:pt idx="1935">
                        <c:v>6.1280000000000001</c:v>
                      </c:pt>
                      <c:pt idx="1936">
                        <c:v>6.1280000000000001</c:v>
                      </c:pt>
                      <c:pt idx="1937">
                        <c:v>6.1280000000000001</c:v>
                      </c:pt>
                      <c:pt idx="1938">
                        <c:v>6.1280000000000001</c:v>
                      </c:pt>
                      <c:pt idx="1939">
                        <c:v>6.1020000000000003</c:v>
                      </c:pt>
                      <c:pt idx="1940">
                        <c:v>6.1020000000000003</c:v>
                      </c:pt>
                      <c:pt idx="1941">
                        <c:v>6.077</c:v>
                      </c:pt>
                      <c:pt idx="1942">
                        <c:v>6.077</c:v>
                      </c:pt>
                      <c:pt idx="1943">
                        <c:v>6.077</c:v>
                      </c:pt>
                      <c:pt idx="1944">
                        <c:v>6.077</c:v>
                      </c:pt>
                      <c:pt idx="1945">
                        <c:v>6.0510000000000002</c:v>
                      </c:pt>
                      <c:pt idx="1946">
                        <c:v>6.0510000000000002</c:v>
                      </c:pt>
                      <c:pt idx="1947">
                        <c:v>6.0510000000000002</c:v>
                      </c:pt>
                      <c:pt idx="1948">
                        <c:v>6.0510000000000002</c:v>
                      </c:pt>
                      <c:pt idx="1949">
                        <c:v>6.0259999999999998</c:v>
                      </c:pt>
                      <c:pt idx="1950">
                        <c:v>6.0259999999999998</c:v>
                      </c:pt>
                      <c:pt idx="1951">
                        <c:v>6.0259999999999998</c:v>
                      </c:pt>
                      <c:pt idx="1952">
                        <c:v>6.0259999999999998</c:v>
                      </c:pt>
                      <c:pt idx="1953">
                        <c:v>6.0259999999999998</c:v>
                      </c:pt>
                      <c:pt idx="1954">
                        <c:v>6.0259999999999998</c:v>
                      </c:pt>
                      <c:pt idx="1955">
                        <c:v>6.0259999999999998</c:v>
                      </c:pt>
                      <c:pt idx="1956">
                        <c:v>6</c:v>
                      </c:pt>
                      <c:pt idx="1957">
                        <c:v>6</c:v>
                      </c:pt>
                      <c:pt idx="1958">
                        <c:v>5.9749999999999996</c:v>
                      </c:pt>
                      <c:pt idx="1959">
                        <c:v>5.9749999999999996</c:v>
                      </c:pt>
                      <c:pt idx="1960">
                        <c:v>5.9749999999999996</c:v>
                      </c:pt>
                      <c:pt idx="1961">
                        <c:v>5.9749999999999996</c:v>
                      </c:pt>
                      <c:pt idx="1962">
                        <c:v>5.9749999999999996</c:v>
                      </c:pt>
                      <c:pt idx="1963">
                        <c:v>5.9749999999999996</c:v>
                      </c:pt>
                      <c:pt idx="1964">
                        <c:v>5.9749999999999996</c:v>
                      </c:pt>
                      <c:pt idx="1965">
                        <c:v>5.9749999999999996</c:v>
                      </c:pt>
                      <c:pt idx="1966">
                        <c:v>5.9749999999999996</c:v>
                      </c:pt>
                      <c:pt idx="1967">
                        <c:v>5.9489999999999998</c:v>
                      </c:pt>
                      <c:pt idx="1968">
                        <c:v>5.9489999999999998</c:v>
                      </c:pt>
                      <c:pt idx="1969">
                        <c:v>5.9489999999999998</c:v>
                      </c:pt>
                      <c:pt idx="1970">
                        <c:v>5.9240000000000004</c:v>
                      </c:pt>
                      <c:pt idx="1971">
                        <c:v>5.9240000000000004</c:v>
                      </c:pt>
                      <c:pt idx="1972">
                        <c:v>5.9240000000000004</c:v>
                      </c:pt>
                      <c:pt idx="1973">
                        <c:v>5.9240000000000004</c:v>
                      </c:pt>
                      <c:pt idx="1974">
                        <c:v>5.9240000000000004</c:v>
                      </c:pt>
                      <c:pt idx="1975">
                        <c:v>5.9240000000000004</c:v>
                      </c:pt>
                      <c:pt idx="1976">
                        <c:v>5.9240000000000004</c:v>
                      </c:pt>
                      <c:pt idx="1977">
                        <c:v>5.9240000000000004</c:v>
                      </c:pt>
                      <c:pt idx="1978">
                        <c:v>5.9240000000000004</c:v>
                      </c:pt>
                      <c:pt idx="1979">
                        <c:v>5.8979999999999997</c:v>
                      </c:pt>
                      <c:pt idx="1980">
                        <c:v>5.8979999999999997</c:v>
                      </c:pt>
                      <c:pt idx="1981">
                        <c:v>5.8979999999999997</c:v>
                      </c:pt>
                      <c:pt idx="1982">
                        <c:v>5.8979999999999997</c:v>
                      </c:pt>
                      <c:pt idx="1983">
                        <c:v>5.8979999999999997</c:v>
                      </c:pt>
                      <c:pt idx="1984">
                        <c:v>5.8979999999999997</c:v>
                      </c:pt>
                      <c:pt idx="1985">
                        <c:v>5.8719999999999999</c:v>
                      </c:pt>
                      <c:pt idx="1986">
                        <c:v>5.8719999999999999</c:v>
                      </c:pt>
                      <c:pt idx="1987">
                        <c:v>5.8719999999999999</c:v>
                      </c:pt>
                      <c:pt idx="1988">
                        <c:v>5.8719999999999999</c:v>
                      </c:pt>
                      <c:pt idx="1989">
                        <c:v>5.8719999999999999</c:v>
                      </c:pt>
                      <c:pt idx="1990">
                        <c:v>5.8979999999999997</c:v>
                      </c:pt>
                      <c:pt idx="1991">
                        <c:v>5.8719999999999999</c:v>
                      </c:pt>
                      <c:pt idx="1992">
                        <c:v>5.8719999999999999</c:v>
                      </c:pt>
                      <c:pt idx="1993">
                        <c:v>5.8719999999999999</c:v>
                      </c:pt>
                      <c:pt idx="1994">
                        <c:v>5.8719999999999999</c:v>
                      </c:pt>
                      <c:pt idx="1995">
                        <c:v>5.8719999999999999</c:v>
                      </c:pt>
                      <c:pt idx="1996">
                        <c:v>5.8719999999999999</c:v>
                      </c:pt>
                      <c:pt idx="1997">
                        <c:v>5.8719999999999999</c:v>
                      </c:pt>
                      <c:pt idx="1998">
                        <c:v>5.8719999999999999</c:v>
                      </c:pt>
                      <c:pt idx="1999">
                        <c:v>5.8719999999999999</c:v>
                      </c:pt>
                      <c:pt idx="2000">
                        <c:v>5.8719999999999999</c:v>
                      </c:pt>
                      <c:pt idx="2001">
                        <c:v>5.8719999999999999</c:v>
                      </c:pt>
                      <c:pt idx="2002">
                        <c:v>5.8719999999999999</c:v>
                      </c:pt>
                      <c:pt idx="2003">
                        <c:v>5.8719999999999999</c:v>
                      </c:pt>
                      <c:pt idx="2004">
                        <c:v>5.8719999999999999</c:v>
                      </c:pt>
                      <c:pt idx="2005">
                        <c:v>5.8719999999999999</c:v>
                      </c:pt>
                      <c:pt idx="2006">
                        <c:v>5.8719999999999999</c:v>
                      </c:pt>
                      <c:pt idx="2007">
                        <c:v>5.8719999999999999</c:v>
                      </c:pt>
                      <c:pt idx="2008">
                        <c:v>5.8719999999999999</c:v>
                      </c:pt>
                      <c:pt idx="2009">
                        <c:v>5.8719999999999999</c:v>
                      </c:pt>
                      <c:pt idx="2010">
                        <c:v>5.8719999999999999</c:v>
                      </c:pt>
                      <c:pt idx="2011">
                        <c:v>5.8719999999999999</c:v>
                      </c:pt>
                      <c:pt idx="2012">
                        <c:v>5.8719999999999999</c:v>
                      </c:pt>
                      <c:pt idx="2013">
                        <c:v>5.8719999999999999</c:v>
                      </c:pt>
                      <c:pt idx="2014">
                        <c:v>5.8719999999999999</c:v>
                      </c:pt>
                      <c:pt idx="2015">
                        <c:v>5.8719999999999999</c:v>
                      </c:pt>
                      <c:pt idx="2016">
                        <c:v>5.8719999999999999</c:v>
                      </c:pt>
                      <c:pt idx="2017">
                        <c:v>5.8979999999999997</c:v>
                      </c:pt>
                      <c:pt idx="2018">
                        <c:v>5.8719999999999999</c:v>
                      </c:pt>
                      <c:pt idx="2019">
                        <c:v>5.8719999999999999</c:v>
                      </c:pt>
                      <c:pt idx="2020">
                        <c:v>5.8979999999999997</c:v>
                      </c:pt>
                      <c:pt idx="2021">
                        <c:v>5.8979999999999997</c:v>
                      </c:pt>
                      <c:pt idx="2022">
                        <c:v>5.8979999999999997</c:v>
                      </c:pt>
                      <c:pt idx="2023">
                        <c:v>5.8719999999999999</c:v>
                      </c:pt>
                      <c:pt idx="2024">
                        <c:v>5.8979999999999997</c:v>
                      </c:pt>
                      <c:pt idx="2025">
                        <c:v>5.8979999999999997</c:v>
                      </c:pt>
                      <c:pt idx="2026">
                        <c:v>5.8979999999999997</c:v>
                      </c:pt>
                      <c:pt idx="2027">
                        <c:v>5.8979999999999997</c:v>
                      </c:pt>
                      <c:pt idx="2028">
                        <c:v>5.8979999999999997</c:v>
                      </c:pt>
                      <c:pt idx="2029">
                        <c:v>5.8979999999999997</c:v>
                      </c:pt>
                      <c:pt idx="2030">
                        <c:v>5.8979999999999997</c:v>
                      </c:pt>
                      <c:pt idx="2031">
                        <c:v>5.8979999999999997</c:v>
                      </c:pt>
                      <c:pt idx="2032">
                        <c:v>5.8979999999999997</c:v>
                      </c:pt>
                      <c:pt idx="2033">
                        <c:v>5.8979999999999997</c:v>
                      </c:pt>
                      <c:pt idx="2034">
                        <c:v>5.8979999999999997</c:v>
                      </c:pt>
                      <c:pt idx="2035">
                        <c:v>5.8979999999999997</c:v>
                      </c:pt>
                      <c:pt idx="2036">
                        <c:v>5.8979999999999997</c:v>
                      </c:pt>
                      <c:pt idx="2037">
                        <c:v>5.8979999999999997</c:v>
                      </c:pt>
                      <c:pt idx="2038">
                        <c:v>5.8979999999999997</c:v>
                      </c:pt>
                      <c:pt idx="2039">
                        <c:v>5.8979999999999997</c:v>
                      </c:pt>
                      <c:pt idx="2040">
                        <c:v>5.8979999999999997</c:v>
                      </c:pt>
                      <c:pt idx="2041">
                        <c:v>5.8979999999999997</c:v>
                      </c:pt>
                      <c:pt idx="2042">
                        <c:v>5.8979999999999997</c:v>
                      </c:pt>
                      <c:pt idx="2043">
                        <c:v>5.8979999999999997</c:v>
                      </c:pt>
                      <c:pt idx="2044">
                        <c:v>5.9240000000000004</c:v>
                      </c:pt>
                      <c:pt idx="2045">
                        <c:v>5.9240000000000004</c:v>
                      </c:pt>
                      <c:pt idx="2046">
                        <c:v>5.8979999999999997</c:v>
                      </c:pt>
                      <c:pt idx="2047">
                        <c:v>5.8979999999999997</c:v>
                      </c:pt>
                      <c:pt idx="2048">
                        <c:v>5.9240000000000004</c:v>
                      </c:pt>
                      <c:pt idx="2049">
                        <c:v>5.8979999999999997</c:v>
                      </c:pt>
                      <c:pt idx="2050">
                        <c:v>5.8979999999999997</c:v>
                      </c:pt>
                      <c:pt idx="2051">
                        <c:v>5.8979999999999997</c:v>
                      </c:pt>
                      <c:pt idx="2052">
                        <c:v>5.8979999999999997</c:v>
                      </c:pt>
                      <c:pt idx="2053">
                        <c:v>5.8979999999999997</c:v>
                      </c:pt>
                      <c:pt idx="2054">
                        <c:v>5.8979999999999997</c:v>
                      </c:pt>
                      <c:pt idx="2055">
                        <c:v>5.8979999999999997</c:v>
                      </c:pt>
                      <c:pt idx="2056">
                        <c:v>5.8979999999999997</c:v>
                      </c:pt>
                      <c:pt idx="2057">
                        <c:v>5.8979999999999997</c:v>
                      </c:pt>
                      <c:pt idx="2058">
                        <c:v>5.8719999999999999</c:v>
                      </c:pt>
                      <c:pt idx="2059">
                        <c:v>5.8979999999999997</c:v>
                      </c:pt>
                      <c:pt idx="2060">
                        <c:v>5.8979999999999997</c:v>
                      </c:pt>
                      <c:pt idx="2061">
                        <c:v>5.8719999999999999</c:v>
                      </c:pt>
                      <c:pt idx="2062">
                        <c:v>5.8719999999999999</c:v>
                      </c:pt>
                      <c:pt idx="2063">
                        <c:v>5.8719999999999999</c:v>
                      </c:pt>
                      <c:pt idx="2064">
                        <c:v>5.8719999999999999</c:v>
                      </c:pt>
                      <c:pt idx="2065">
                        <c:v>5.8719999999999999</c:v>
                      </c:pt>
                      <c:pt idx="2066">
                        <c:v>5.8719999999999999</c:v>
                      </c:pt>
                      <c:pt idx="2067">
                        <c:v>5.8719999999999999</c:v>
                      </c:pt>
                      <c:pt idx="2068">
                        <c:v>5.8470000000000004</c:v>
                      </c:pt>
                      <c:pt idx="2069">
                        <c:v>5.8470000000000004</c:v>
                      </c:pt>
                      <c:pt idx="2070">
                        <c:v>5.8470000000000004</c:v>
                      </c:pt>
                      <c:pt idx="2071">
                        <c:v>5.8470000000000004</c:v>
                      </c:pt>
                      <c:pt idx="2072">
                        <c:v>5.8470000000000004</c:v>
                      </c:pt>
                      <c:pt idx="2073">
                        <c:v>5.8470000000000004</c:v>
                      </c:pt>
                      <c:pt idx="2074">
                        <c:v>5.8470000000000004</c:v>
                      </c:pt>
                      <c:pt idx="2075">
                        <c:v>5.8470000000000004</c:v>
                      </c:pt>
                      <c:pt idx="2076">
                        <c:v>5.8470000000000004</c:v>
                      </c:pt>
                      <c:pt idx="2077">
                        <c:v>5.8470000000000004</c:v>
                      </c:pt>
                      <c:pt idx="2078">
                        <c:v>5.8470000000000004</c:v>
                      </c:pt>
                      <c:pt idx="2079">
                        <c:v>5.8470000000000004</c:v>
                      </c:pt>
                      <c:pt idx="2080">
                        <c:v>5.8470000000000004</c:v>
                      </c:pt>
                      <c:pt idx="2081">
                        <c:v>5.8470000000000004</c:v>
                      </c:pt>
                      <c:pt idx="2082">
                        <c:v>5.8470000000000004</c:v>
                      </c:pt>
                      <c:pt idx="2083">
                        <c:v>5.8470000000000004</c:v>
                      </c:pt>
                      <c:pt idx="2084">
                        <c:v>5.8209999999999997</c:v>
                      </c:pt>
                      <c:pt idx="2085">
                        <c:v>5.8209999999999997</c:v>
                      </c:pt>
                      <c:pt idx="2086">
                        <c:v>5.8209999999999997</c:v>
                      </c:pt>
                      <c:pt idx="2087">
                        <c:v>5.8209999999999997</c:v>
                      </c:pt>
                      <c:pt idx="2088">
                        <c:v>5.8209999999999997</c:v>
                      </c:pt>
                      <c:pt idx="2089">
                        <c:v>5.8209999999999997</c:v>
                      </c:pt>
                      <c:pt idx="2090">
                        <c:v>5.7960000000000003</c:v>
                      </c:pt>
                      <c:pt idx="2091">
                        <c:v>5.7960000000000003</c:v>
                      </c:pt>
                      <c:pt idx="2092">
                        <c:v>5.7960000000000003</c:v>
                      </c:pt>
                      <c:pt idx="2093">
                        <c:v>5.7960000000000003</c:v>
                      </c:pt>
                      <c:pt idx="2094">
                        <c:v>5.77</c:v>
                      </c:pt>
                      <c:pt idx="2095">
                        <c:v>5.77</c:v>
                      </c:pt>
                      <c:pt idx="2096">
                        <c:v>5.77</c:v>
                      </c:pt>
                      <c:pt idx="2097">
                        <c:v>5.77</c:v>
                      </c:pt>
                      <c:pt idx="2098">
                        <c:v>5.77</c:v>
                      </c:pt>
                      <c:pt idx="2099">
                        <c:v>5.7450000000000001</c:v>
                      </c:pt>
                      <c:pt idx="2100">
                        <c:v>5.7450000000000001</c:v>
                      </c:pt>
                      <c:pt idx="2101">
                        <c:v>5.7450000000000001</c:v>
                      </c:pt>
                      <c:pt idx="2102">
                        <c:v>5.7450000000000001</c:v>
                      </c:pt>
                      <c:pt idx="2103">
                        <c:v>5.7190000000000003</c:v>
                      </c:pt>
                      <c:pt idx="2104">
                        <c:v>5.7190000000000003</c:v>
                      </c:pt>
                      <c:pt idx="2105">
                        <c:v>5.7190000000000003</c:v>
                      </c:pt>
                      <c:pt idx="2106">
                        <c:v>5.7190000000000003</c:v>
                      </c:pt>
                      <c:pt idx="2107">
                        <c:v>5.7190000000000003</c:v>
                      </c:pt>
                      <c:pt idx="2108">
                        <c:v>5.7190000000000003</c:v>
                      </c:pt>
                      <c:pt idx="2109">
                        <c:v>5.6929999999999996</c:v>
                      </c:pt>
                      <c:pt idx="2110">
                        <c:v>5.6929999999999996</c:v>
                      </c:pt>
                      <c:pt idx="2111">
                        <c:v>5.6929999999999996</c:v>
                      </c:pt>
                      <c:pt idx="2112">
                        <c:v>5.6929999999999996</c:v>
                      </c:pt>
                      <c:pt idx="2113">
                        <c:v>5.6929999999999996</c:v>
                      </c:pt>
                      <c:pt idx="2114">
                        <c:v>5.6929999999999996</c:v>
                      </c:pt>
                      <c:pt idx="2115">
                        <c:v>5.6680000000000001</c:v>
                      </c:pt>
                      <c:pt idx="2116">
                        <c:v>5.6680000000000001</c:v>
                      </c:pt>
                      <c:pt idx="2117">
                        <c:v>5.6680000000000001</c:v>
                      </c:pt>
                      <c:pt idx="2118">
                        <c:v>5.6680000000000001</c:v>
                      </c:pt>
                      <c:pt idx="2119">
                        <c:v>5.6680000000000001</c:v>
                      </c:pt>
                      <c:pt idx="2120">
                        <c:v>5.6680000000000001</c:v>
                      </c:pt>
                      <c:pt idx="2121">
                        <c:v>5.6680000000000001</c:v>
                      </c:pt>
                      <c:pt idx="2122">
                        <c:v>5.6680000000000001</c:v>
                      </c:pt>
                      <c:pt idx="2123">
                        <c:v>5.6680000000000001</c:v>
                      </c:pt>
                      <c:pt idx="2124">
                        <c:v>5.6680000000000001</c:v>
                      </c:pt>
                      <c:pt idx="2125">
                        <c:v>5.6680000000000001</c:v>
                      </c:pt>
                      <c:pt idx="2126">
                        <c:v>5.6680000000000001</c:v>
                      </c:pt>
                      <c:pt idx="2127">
                        <c:v>5.6420000000000003</c:v>
                      </c:pt>
                      <c:pt idx="2128">
                        <c:v>5.6420000000000003</c:v>
                      </c:pt>
                      <c:pt idx="2129">
                        <c:v>5.6420000000000003</c:v>
                      </c:pt>
                      <c:pt idx="2130">
                        <c:v>5.6420000000000003</c:v>
                      </c:pt>
                      <c:pt idx="2131">
                        <c:v>5.6420000000000003</c:v>
                      </c:pt>
                      <c:pt idx="2132">
                        <c:v>5.6420000000000003</c:v>
                      </c:pt>
                      <c:pt idx="2133">
                        <c:v>5.6420000000000003</c:v>
                      </c:pt>
                      <c:pt idx="2134">
                        <c:v>5.6159999999999997</c:v>
                      </c:pt>
                      <c:pt idx="2135">
                        <c:v>5.6159999999999997</c:v>
                      </c:pt>
                      <c:pt idx="2136">
                        <c:v>5.6159999999999997</c:v>
                      </c:pt>
                      <c:pt idx="2137">
                        <c:v>5.6159999999999997</c:v>
                      </c:pt>
                      <c:pt idx="2138">
                        <c:v>5.6159999999999997</c:v>
                      </c:pt>
                      <c:pt idx="2139">
                        <c:v>5.6159999999999997</c:v>
                      </c:pt>
                      <c:pt idx="2140">
                        <c:v>5.6159999999999997</c:v>
                      </c:pt>
                      <c:pt idx="2141">
                        <c:v>5.6159999999999997</c:v>
                      </c:pt>
                      <c:pt idx="2142">
                        <c:v>5.6159999999999997</c:v>
                      </c:pt>
                      <c:pt idx="2143">
                        <c:v>5.6159999999999997</c:v>
                      </c:pt>
                      <c:pt idx="2144">
                        <c:v>5.6159999999999997</c:v>
                      </c:pt>
                      <c:pt idx="2145">
                        <c:v>5.6159999999999997</c:v>
                      </c:pt>
                      <c:pt idx="2146">
                        <c:v>5.5910000000000002</c:v>
                      </c:pt>
                      <c:pt idx="2147">
                        <c:v>5.5910000000000002</c:v>
                      </c:pt>
                      <c:pt idx="2148">
                        <c:v>5.5910000000000002</c:v>
                      </c:pt>
                      <c:pt idx="2149">
                        <c:v>5.5910000000000002</c:v>
                      </c:pt>
                      <c:pt idx="2150">
                        <c:v>5.5910000000000002</c:v>
                      </c:pt>
                      <c:pt idx="2151">
                        <c:v>5.5910000000000002</c:v>
                      </c:pt>
                      <c:pt idx="2152">
                        <c:v>5.5910000000000002</c:v>
                      </c:pt>
                      <c:pt idx="2153">
                        <c:v>5.5910000000000002</c:v>
                      </c:pt>
                      <c:pt idx="2154">
                        <c:v>5.5910000000000002</c:v>
                      </c:pt>
                      <c:pt idx="2155">
                        <c:v>5.5910000000000002</c:v>
                      </c:pt>
                      <c:pt idx="2156">
                        <c:v>5.5650000000000004</c:v>
                      </c:pt>
                      <c:pt idx="2157">
                        <c:v>5.5650000000000004</c:v>
                      </c:pt>
                      <c:pt idx="2158">
                        <c:v>5.5650000000000004</c:v>
                      </c:pt>
                      <c:pt idx="2159">
                        <c:v>5.5650000000000004</c:v>
                      </c:pt>
                      <c:pt idx="2160">
                        <c:v>5.5650000000000004</c:v>
                      </c:pt>
                      <c:pt idx="2161">
                        <c:v>5.5650000000000004</c:v>
                      </c:pt>
                      <c:pt idx="2162">
                        <c:v>5.5650000000000004</c:v>
                      </c:pt>
                      <c:pt idx="2163">
                        <c:v>5.5650000000000004</c:v>
                      </c:pt>
                      <c:pt idx="2164">
                        <c:v>5.5650000000000004</c:v>
                      </c:pt>
                      <c:pt idx="2165">
                        <c:v>5.5650000000000004</c:v>
                      </c:pt>
                      <c:pt idx="2166">
                        <c:v>5.5650000000000004</c:v>
                      </c:pt>
                      <c:pt idx="2167">
                        <c:v>5.5650000000000004</c:v>
                      </c:pt>
                      <c:pt idx="2168">
                        <c:v>5.5650000000000004</c:v>
                      </c:pt>
                      <c:pt idx="2169">
                        <c:v>5.5650000000000004</c:v>
                      </c:pt>
                      <c:pt idx="2170">
                        <c:v>5.5650000000000004</c:v>
                      </c:pt>
                      <c:pt idx="2171">
                        <c:v>5.5650000000000004</c:v>
                      </c:pt>
                      <c:pt idx="2172">
                        <c:v>5.5650000000000004</c:v>
                      </c:pt>
                      <c:pt idx="2173">
                        <c:v>5.5650000000000004</c:v>
                      </c:pt>
                      <c:pt idx="2174">
                        <c:v>5.5650000000000004</c:v>
                      </c:pt>
                      <c:pt idx="2175">
                        <c:v>5.5650000000000004</c:v>
                      </c:pt>
                      <c:pt idx="2176">
                        <c:v>5.5389999999999997</c:v>
                      </c:pt>
                      <c:pt idx="2177">
                        <c:v>5.5389999999999997</c:v>
                      </c:pt>
                      <c:pt idx="2178">
                        <c:v>5.5650000000000004</c:v>
                      </c:pt>
                      <c:pt idx="2179">
                        <c:v>5.5140000000000002</c:v>
                      </c:pt>
                      <c:pt idx="2180">
                        <c:v>5.5389999999999997</c:v>
                      </c:pt>
                      <c:pt idx="2181">
                        <c:v>5.5389999999999997</c:v>
                      </c:pt>
                      <c:pt idx="2182">
                        <c:v>5.5389999999999997</c:v>
                      </c:pt>
                      <c:pt idx="2183">
                        <c:v>5.5389999999999997</c:v>
                      </c:pt>
                      <c:pt idx="2184">
                        <c:v>5.5650000000000004</c:v>
                      </c:pt>
                      <c:pt idx="2185">
                        <c:v>5.5389999999999997</c:v>
                      </c:pt>
                      <c:pt idx="2186">
                        <c:v>5.5389999999999997</c:v>
                      </c:pt>
                      <c:pt idx="2187">
                        <c:v>5.5389999999999997</c:v>
                      </c:pt>
                      <c:pt idx="2188">
                        <c:v>5.5389999999999997</c:v>
                      </c:pt>
                      <c:pt idx="2189">
                        <c:v>5.5389999999999997</c:v>
                      </c:pt>
                      <c:pt idx="2190">
                        <c:v>5.5650000000000004</c:v>
                      </c:pt>
                      <c:pt idx="2191">
                        <c:v>5.5650000000000004</c:v>
                      </c:pt>
                      <c:pt idx="2192">
                        <c:v>5.5650000000000004</c:v>
                      </c:pt>
                      <c:pt idx="2193">
                        <c:v>5.5650000000000004</c:v>
                      </c:pt>
                      <c:pt idx="2194">
                        <c:v>5.5389999999999997</c:v>
                      </c:pt>
                      <c:pt idx="2195">
                        <c:v>5.5389999999999997</c:v>
                      </c:pt>
                      <c:pt idx="2196">
                        <c:v>5.5389999999999997</c:v>
                      </c:pt>
                      <c:pt idx="2197">
                        <c:v>5.5389999999999997</c:v>
                      </c:pt>
                      <c:pt idx="2198">
                        <c:v>5.5389999999999997</c:v>
                      </c:pt>
                      <c:pt idx="2199">
                        <c:v>5.5389999999999997</c:v>
                      </c:pt>
                      <c:pt idx="2200">
                        <c:v>5.5389999999999997</c:v>
                      </c:pt>
                      <c:pt idx="2201">
                        <c:v>5.5389999999999997</c:v>
                      </c:pt>
                      <c:pt idx="2202">
                        <c:v>5.5389999999999997</c:v>
                      </c:pt>
                      <c:pt idx="2203">
                        <c:v>5.5389999999999997</c:v>
                      </c:pt>
                      <c:pt idx="2204">
                        <c:v>5.5389999999999997</c:v>
                      </c:pt>
                      <c:pt idx="2205">
                        <c:v>5.5140000000000002</c:v>
                      </c:pt>
                      <c:pt idx="2206">
                        <c:v>5.5140000000000002</c:v>
                      </c:pt>
                      <c:pt idx="2207">
                        <c:v>5.5140000000000002</c:v>
                      </c:pt>
                      <c:pt idx="2208">
                        <c:v>5.4880000000000004</c:v>
                      </c:pt>
                      <c:pt idx="2209">
                        <c:v>5.4880000000000004</c:v>
                      </c:pt>
                      <c:pt idx="2210">
                        <c:v>5.4880000000000004</c:v>
                      </c:pt>
                      <c:pt idx="2211">
                        <c:v>5.4619999999999997</c:v>
                      </c:pt>
                      <c:pt idx="2212">
                        <c:v>5.4619999999999997</c:v>
                      </c:pt>
                      <c:pt idx="2213">
                        <c:v>5.4619999999999997</c:v>
                      </c:pt>
                      <c:pt idx="2214">
                        <c:v>5.4619999999999997</c:v>
                      </c:pt>
                      <c:pt idx="2215">
                        <c:v>5.4619999999999997</c:v>
                      </c:pt>
                      <c:pt idx="2216">
                        <c:v>5.4619999999999997</c:v>
                      </c:pt>
                      <c:pt idx="2217">
                        <c:v>5.4370000000000003</c:v>
                      </c:pt>
                      <c:pt idx="2218">
                        <c:v>5.4370000000000003</c:v>
                      </c:pt>
                      <c:pt idx="2219">
                        <c:v>5.4370000000000003</c:v>
                      </c:pt>
                      <c:pt idx="2220">
                        <c:v>5.4370000000000003</c:v>
                      </c:pt>
                      <c:pt idx="2221">
                        <c:v>5.4370000000000003</c:v>
                      </c:pt>
                      <c:pt idx="2222">
                        <c:v>5.4109999999999996</c:v>
                      </c:pt>
                      <c:pt idx="2223">
                        <c:v>5.4109999999999996</c:v>
                      </c:pt>
                      <c:pt idx="2224">
                        <c:v>5.4109999999999996</c:v>
                      </c:pt>
                      <c:pt idx="2225">
                        <c:v>5.4109999999999996</c:v>
                      </c:pt>
                      <c:pt idx="2226">
                        <c:v>5.4109999999999996</c:v>
                      </c:pt>
                      <c:pt idx="2227">
                        <c:v>5.4109999999999996</c:v>
                      </c:pt>
                      <c:pt idx="2228">
                        <c:v>5.3849999999999998</c:v>
                      </c:pt>
                      <c:pt idx="2229">
                        <c:v>5.3849999999999998</c:v>
                      </c:pt>
                      <c:pt idx="2230">
                        <c:v>5.36</c:v>
                      </c:pt>
                      <c:pt idx="2231">
                        <c:v>5.36</c:v>
                      </c:pt>
                      <c:pt idx="2232">
                        <c:v>5.36</c:v>
                      </c:pt>
                      <c:pt idx="2233">
                        <c:v>5.3339999999999996</c:v>
                      </c:pt>
                      <c:pt idx="2234">
                        <c:v>5.3339999999999996</c:v>
                      </c:pt>
                      <c:pt idx="2235">
                        <c:v>5.3339999999999996</c:v>
                      </c:pt>
                      <c:pt idx="2236">
                        <c:v>5.3339999999999996</c:v>
                      </c:pt>
                      <c:pt idx="2237">
                        <c:v>5.3339999999999996</c:v>
                      </c:pt>
                      <c:pt idx="2238">
                        <c:v>5.3079999999999998</c:v>
                      </c:pt>
                      <c:pt idx="2239">
                        <c:v>5.3079999999999998</c:v>
                      </c:pt>
                      <c:pt idx="2240">
                        <c:v>5.3079999999999998</c:v>
                      </c:pt>
                      <c:pt idx="2241">
                        <c:v>5.3079999999999998</c:v>
                      </c:pt>
                      <c:pt idx="2242">
                        <c:v>5.3079999999999998</c:v>
                      </c:pt>
                      <c:pt idx="2243">
                        <c:v>5.3079999999999998</c:v>
                      </c:pt>
                      <c:pt idx="2244">
                        <c:v>5.3079999999999998</c:v>
                      </c:pt>
                      <c:pt idx="2245">
                        <c:v>5.282</c:v>
                      </c:pt>
                      <c:pt idx="2246">
                        <c:v>5.282</c:v>
                      </c:pt>
                      <c:pt idx="2247">
                        <c:v>5.282</c:v>
                      </c:pt>
                      <c:pt idx="2248">
                        <c:v>5.282</c:v>
                      </c:pt>
                      <c:pt idx="2249">
                        <c:v>5.282</c:v>
                      </c:pt>
                      <c:pt idx="2250">
                        <c:v>5.282</c:v>
                      </c:pt>
                      <c:pt idx="2251">
                        <c:v>5.282</c:v>
                      </c:pt>
                      <c:pt idx="2252">
                        <c:v>5.282</c:v>
                      </c:pt>
                      <c:pt idx="2253">
                        <c:v>5.282</c:v>
                      </c:pt>
                      <c:pt idx="2254">
                        <c:v>5.282</c:v>
                      </c:pt>
                      <c:pt idx="2255">
                        <c:v>5.282</c:v>
                      </c:pt>
                      <c:pt idx="2256">
                        <c:v>5.282</c:v>
                      </c:pt>
                      <c:pt idx="2257">
                        <c:v>5.282</c:v>
                      </c:pt>
                      <c:pt idx="2258">
                        <c:v>5.282</c:v>
                      </c:pt>
                      <c:pt idx="2259">
                        <c:v>5.282</c:v>
                      </c:pt>
                      <c:pt idx="2260">
                        <c:v>5.282</c:v>
                      </c:pt>
                      <c:pt idx="2261">
                        <c:v>5.282</c:v>
                      </c:pt>
                      <c:pt idx="2262">
                        <c:v>5.2569999999999997</c:v>
                      </c:pt>
                      <c:pt idx="2263">
                        <c:v>5.2569999999999997</c:v>
                      </c:pt>
                      <c:pt idx="2264">
                        <c:v>5.2569999999999997</c:v>
                      </c:pt>
                      <c:pt idx="2265">
                        <c:v>5.2569999999999997</c:v>
                      </c:pt>
                      <c:pt idx="2266">
                        <c:v>5.2569999999999997</c:v>
                      </c:pt>
                      <c:pt idx="2267">
                        <c:v>5.2309999999999999</c:v>
                      </c:pt>
                      <c:pt idx="2268">
                        <c:v>5.2309999999999999</c:v>
                      </c:pt>
                      <c:pt idx="2269">
                        <c:v>5.2050000000000001</c:v>
                      </c:pt>
                      <c:pt idx="2270">
                        <c:v>5.2309999999999999</c:v>
                      </c:pt>
                      <c:pt idx="2271">
                        <c:v>5.2309999999999999</c:v>
                      </c:pt>
                      <c:pt idx="2272">
                        <c:v>5.2309999999999999</c:v>
                      </c:pt>
                      <c:pt idx="2273">
                        <c:v>5.2309999999999999</c:v>
                      </c:pt>
                      <c:pt idx="2274">
                        <c:v>5.2569999999999997</c:v>
                      </c:pt>
                      <c:pt idx="2275">
                        <c:v>5.2569999999999997</c:v>
                      </c:pt>
                      <c:pt idx="2276">
                        <c:v>5.2569999999999997</c:v>
                      </c:pt>
                      <c:pt idx="2277">
                        <c:v>5.2569999999999997</c:v>
                      </c:pt>
                      <c:pt idx="2278">
                        <c:v>5.2569999999999997</c:v>
                      </c:pt>
                      <c:pt idx="2279">
                        <c:v>5.2569999999999997</c:v>
                      </c:pt>
                      <c:pt idx="2280">
                        <c:v>5.2569999999999997</c:v>
                      </c:pt>
                      <c:pt idx="2281">
                        <c:v>5.2569999999999997</c:v>
                      </c:pt>
                      <c:pt idx="2282">
                        <c:v>5.2569999999999997</c:v>
                      </c:pt>
                      <c:pt idx="2283">
                        <c:v>5.2569999999999997</c:v>
                      </c:pt>
                      <c:pt idx="2284">
                        <c:v>5.2569999999999997</c:v>
                      </c:pt>
                      <c:pt idx="2285">
                        <c:v>5.2569999999999997</c:v>
                      </c:pt>
                      <c:pt idx="2286">
                        <c:v>5.2569999999999997</c:v>
                      </c:pt>
                      <c:pt idx="2287">
                        <c:v>5.2569999999999997</c:v>
                      </c:pt>
                      <c:pt idx="2288">
                        <c:v>5.2569999999999997</c:v>
                      </c:pt>
                      <c:pt idx="2289">
                        <c:v>5.2569999999999997</c:v>
                      </c:pt>
                      <c:pt idx="2290">
                        <c:v>5.2569999999999997</c:v>
                      </c:pt>
                      <c:pt idx="2291">
                        <c:v>5.2569999999999997</c:v>
                      </c:pt>
                      <c:pt idx="2292">
                        <c:v>5.2569999999999997</c:v>
                      </c:pt>
                      <c:pt idx="2293">
                        <c:v>5.2569999999999997</c:v>
                      </c:pt>
                      <c:pt idx="2294">
                        <c:v>5.282</c:v>
                      </c:pt>
                      <c:pt idx="2295">
                        <c:v>5.282</c:v>
                      </c:pt>
                      <c:pt idx="2296">
                        <c:v>5.282</c:v>
                      </c:pt>
                      <c:pt idx="2297">
                        <c:v>5.282</c:v>
                      </c:pt>
                      <c:pt idx="2298">
                        <c:v>5.282</c:v>
                      </c:pt>
                      <c:pt idx="2299">
                        <c:v>5.3079999999999998</c:v>
                      </c:pt>
                      <c:pt idx="2300">
                        <c:v>5.3079999999999998</c:v>
                      </c:pt>
                      <c:pt idx="2301">
                        <c:v>5.3079999999999998</c:v>
                      </c:pt>
                      <c:pt idx="2302">
                        <c:v>5.3079999999999998</c:v>
                      </c:pt>
                      <c:pt idx="2303">
                        <c:v>5.3079999999999998</c:v>
                      </c:pt>
                      <c:pt idx="2304">
                        <c:v>5.3079999999999998</c:v>
                      </c:pt>
                      <c:pt idx="2305">
                        <c:v>5.3079999999999998</c:v>
                      </c:pt>
                      <c:pt idx="2306">
                        <c:v>5.3339999999999996</c:v>
                      </c:pt>
                      <c:pt idx="2307">
                        <c:v>5.3339999999999996</c:v>
                      </c:pt>
                      <c:pt idx="2308">
                        <c:v>5.3339999999999996</c:v>
                      </c:pt>
                      <c:pt idx="2309">
                        <c:v>5.36</c:v>
                      </c:pt>
                      <c:pt idx="2310">
                        <c:v>5.36</c:v>
                      </c:pt>
                      <c:pt idx="2311">
                        <c:v>5.36</c:v>
                      </c:pt>
                      <c:pt idx="2312">
                        <c:v>5.3849999999999998</c:v>
                      </c:pt>
                      <c:pt idx="2313">
                        <c:v>5.3849999999999998</c:v>
                      </c:pt>
                      <c:pt idx="2314">
                        <c:v>5.3849999999999998</c:v>
                      </c:pt>
                      <c:pt idx="2315">
                        <c:v>5.4109999999999996</c:v>
                      </c:pt>
                      <c:pt idx="2316">
                        <c:v>5.4109999999999996</c:v>
                      </c:pt>
                      <c:pt idx="2317">
                        <c:v>5.4109999999999996</c:v>
                      </c:pt>
                      <c:pt idx="2318">
                        <c:v>5.4109999999999996</c:v>
                      </c:pt>
                      <c:pt idx="2319">
                        <c:v>5.4370000000000003</c:v>
                      </c:pt>
                      <c:pt idx="2320">
                        <c:v>5.4619999999999997</c:v>
                      </c:pt>
                      <c:pt idx="2321">
                        <c:v>5.4880000000000004</c:v>
                      </c:pt>
                      <c:pt idx="2322">
                        <c:v>5.5140000000000002</c:v>
                      </c:pt>
                      <c:pt idx="2323">
                        <c:v>5.5140000000000002</c:v>
                      </c:pt>
                      <c:pt idx="2324">
                        <c:v>5.5140000000000002</c:v>
                      </c:pt>
                      <c:pt idx="2325">
                        <c:v>5.5389999999999997</c:v>
                      </c:pt>
                      <c:pt idx="2326">
                        <c:v>5.5650000000000004</c:v>
                      </c:pt>
                      <c:pt idx="2327">
                        <c:v>5.5910000000000002</c:v>
                      </c:pt>
                      <c:pt idx="2328">
                        <c:v>5.5910000000000002</c:v>
                      </c:pt>
                      <c:pt idx="2329">
                        <c:v>5.5650000000000004</c:v>
                      </c:pt>
                      <c:pt idx="2330">
                        <c:v>5.5910000000000002</c:v>
                      </c:pt>
                      <c:pt idx="2331">
                        <c:v>5.6159999999999997</c:v>
                      </c:pt>
                      <c:pt idx="2332">
                        <c:v>5.6159999999999997</c:v>
                      </c:pt>
                      <c:pt idx="2333">
                        <c:v>5.6680000000000001</c:v>
                      </c:pt>
                      <c:pt idx="2334">
                        <c:v>5.7190000000000003</c:v>
                      </c:pt>
                      <c:pt idx="2335">
                        <c:v>5.7190000000000003</c:v>
                      </c:pt>
                      <c:pt idx="2336">
                        <c:v>5.7450000000000001</c:v>
                      </c:pt>
                      <c:pt idx="2337">
                        <c:v>5.77</c:v>
                      </c:pt>
                      <c:pt idx="2338">
                        <c:v>5.77</c:v>
                      </c:pt>
                      <c:pt idx="2339">
                        <c:v>5.7960000000000003</c:v>
                      </c:pt>
                      <c:pt idx="2340">
                        <c:v>5.77</c:v>
                      </c:pt>
                      <c:pt idx="2341">
                        <c:v>5.7960000000000003</c:v>
                      </c:pt>
                      <c:pt idx="2342">
                        <c:v>5.7960000000000003</c:v>
                      </c:pt>
                      <c:pt idx="2343">
                        <c:v>5.8209999999999997</c:v>
                      </c:pt>
                      <c:pt idx="2344">
                        <c:v>5.8209999999999997</c:v>
                      </c:pt>
                      <c:pt idx="2345">
                        <c:v>5.8209999999999997</c:v>
                      </c:pt>
                      <c:pt idx="2346">
                        <c:v>5.8209999999999997</c:v>
                      </c:pt>
                      <c:pt idx="2347">
                        <c:v>5.7960000000000003</c:v>
                      </c:pt>
                      <c:pt idx="2348">
                        <c:v>5.7960000000000003</c:v>
                      </c:pt>
                      <c:pt idx="2349">
                        <c:v>5.8209999999999997</c:v>
                      </c:pt>
                      <c:pt idx="2350">
                        <c:v>5.8209999999999997</c:v>
                      </c:pt>
                      <c:pt idx="2351">
                        <c:v>5.8209999999999997</c:v>
                      </c:pt>
                      <c:pt idx="2352">
                        <c:v>5.8209999999999997</c:v>
                      </c:pt>
                      <c:pt idx="2353">
                        <c:v>5.8209999999999997</c:v>
                      </c:pt>
                      <c:pt idx="2354">
                        <c:v>5.8209999999999997</c:v>
                      </c:pt>
                      <c:pt idx="2355">
                        <c:v>5.8209999999999997</c:v>
                      </c:pt>
                      <c:pt idx="2356">
                        <c:v>5.8209999999999997</c:v>
                      </c:pt>
                      <c:pt idx="2357">
                        <c:v>5.7960000000000003</c:v>
                      </c:pt>
                      <c:pt idx="2358">
                        <c:v>5.7960000000000003</c:v>
                      </c:pt>
                      <c:pt idx="2359">
                        <c:v>5.7960000000000003</c:v>
                      </c:pt>
                      <c:pt idx="2360">
                        <c:v>5.7960000000000003</c:v>
                      </c:pt>
                      <c:pt idx="2361">
                        <c:v>5.7960000000000003</c:v>
                      </c:pt>
                      <c:pt idx="2362">
                        <c:v>5.7960000000000003</c:v>
                      </c:pt>
                      <c:pt idx="2363">
                        <c:v>5.7960000000000003</c:v>
                      </c:pt>
                      <c:pt idx="2364">
                        <c:v>5.77</c:v>
                      </c:pt>
                      <c:pt idx="2365">
                        <c:v>5.7960000000000003</c:v>
                      </c:pt>
                      <c:pt idx="2366">
                        <c:v>5.7960000000000003</c:v>
                      </c:pt>
                      <c:pt idx="2367">
                        <c:v>5.7960000000000003</c:v>
                      </c:pt>
                      <c:pt idx="2368">
                        <c:v>5.7960000000000003</c:v>
                      </c:pt>
                      <c:pt idx="2369">
                        <c:v>5.7960000000000003</c:v>
                      </c:pt>
                      <c:pt idx="2370">
                        <c:v>5.77</c:v>
                      </c:pt>
                      <c:pt idx="2371">
                        <c:v>5.77</c:v>
                      </c:pt>
                      <c:pt idx="2372">
                        <c:v>5.77</c:v>
                      </c:pt>
                      <c:pt idx="2373">
                        <c:v>5.77</c:v>
                      </c:pt>
                      <c:pt idx="2374">
                        <c:v>5.7450000000000001</c:v>
                      </c:pt>
                      <c:pt idx="2375">
                        <c:v>5.7190000000000003</c:v>
                      </c:pt>
                      <c:pt idx="2376">
                        <c:v>5.7450000000000001</c:v>
                      </c:pt>
                      <c:pt idx="2377">
                        <c:v>5.6929999999999996</c:v>
                      </c:pt>
                      <c:pt idx="2378">
                        <c:v>5.6929999999999996</c:v>
                      </c:pt>
                      <c:pt idx="2379">
                        <c:v>5.7190000000000003</c:v>
                      </c:pt>
                      <c:pt idx="2380">
                        <c:v>5.6680000000000001</c:v>
                      </c:pt>
                      <c:pt idx="2381">
                        <c:v>5.6680000000000001</c:v>
                      </c:pt>
                      <c:pt idx="2382">
                        <c:v>5.6680000000000001</c:v>
                      </c:pt>
                      <c:pt idx="2383">
                        <c:v>5.6420000000000003</c:v>
                      </c:pt>
                      <c:pt idx="2384">
                        <c:v>5.6420000000000003</c:v>
                      </c:pt>
                      <c:pt idx="2385">
                        <c:v>5.6420000000000003</c:v>
                      </c:pt>
                      <c:pt idx="2386">
                        <c:v>5.6420000000000003</c:v>
                      </c:pt>
                      <c:pt idx="2387">
                        <c:v>5.6159999999999997</c:v>
                      </c:pt>
                      <c:pt idx="2388">
                        <c:v>5.6420000000000003</c:v>
                      </c:pt>
                      <c:pt idx="2389">
                        <c:v>5.5910000000000002</c:v>
                      </c:pt>
                      <c:pt idx="2390">
                        <c:v>5.5650000000000004</c:v>
                      </c:pt>
                      <c:pt idx="2391">
                        <c:v>5.5650000000000004</c:v>
                      </c:pt>
                      <c:pt idx="2392">
                        <c:v>5.5910000000000002</c:v>
                      </c:pt>
                      <c:pt idx="2393">
                        <c:v>5.5650000000000004</c:v>
                      </c:pt>
                      <c:pt idx="2394">
                        <c:v>5.5389999999999997</c:v>
                      </c:pt>
                      <c:pt idx="2395">
                        <c:v>5.5650000000000004</c:v>
                      </c:pt>
                      <c:pt idx="2396">
                        <c:v>5.5650000000000004</c:v>
                      </c:pt>
                      <c:pt idx="2397">
                        <c:v>5.5389999999999997</c:v>
                      </c:pt>
                      <c:pt idx="2398">
                        <c:v>5.5389999999999997</c:v>
                      </c:pt>
                      <c:pt idx="2399">
                        <c:v>5.5140000000000002</c:v>
                      </c:pt>
                      <c:pt idx="2400">
                        <c:v>5.5140000000000002</c:v>
                      </c:pt>
                      <c:pt idx="2401">
                        <c:v>5.5140000000000002</c:v>
                      </c:pt>
                      <c:pt idx="2402">
                        <c:v>5.4619999999999997</c:v>
                      </c:pt>
                      <c:pt idx="2403">
                        <c:v>5.4619999999999997</c:v>
                      </c:pt>
                      <c:pt idx="2404">
                        <c:v>5.4619999999999997</c:v>
                      </c:pt>
                      <c:pt idx="2405">
                        <c:v>5.4370000000000003</c:v>
                      </c:pt>
                      <c:pt idx="2406">
                        <c:v>5.4370000000000003</c:v>
                      </c:pt>
                      <c:pt idx="2407">
                        <c:v>5.4370000000000003</c:v>
                      </c:pt>
                      <c:pt idx="2408">
                        <c:v>5.4109999999999996</c:v>
                      </c:pt>
                      <c:pt idx="2409">
                        <c:v>5.3849999999999998</c:v>
                      </c:pt>
                      <c:pt idx="2410">
                        <c:v>5.4109999999999996</c:v>
                      </c:pt>
                      <c:pt idx="2411">
                        <c:v>5.4109999999999996</c:v>
                      </c:pt>
                      <c:pt idx="2412">
                        <c:v>5.4109999999999996</c:v>
                      </c:pt>
                      <c:pt idx="2413">
                        <c:v>5.4109999999999996</c:v>
                      </c:pt>
                      <c:pt idx="2414">
                        <c:v>5.36</c:v>
                      </c:pt>
                      <c:pt idx="2415">
                        <c:v>5.36</c:v>
                      </c:pt>
                      <c:pt idx="2416">
                        <c:v>5.3339999999999996</c:v>
                      </c:pt>
                      <c:pt idx="2417">
                        <c:v>5.3339999999999996</c:v>
                      </c:pt>
                      <c:pt idx="2418">
                        <c:v>5.3339999999999996</c:v>
                      </c:pt>
                      <c:pt idx="2419">
                        <c:v>5.3339999999999996</c:v>
                      </c:pt>
                      <c:pt idx="2420">
                        <c:v>5.3079999999999998</c:v>
                      </c:pt>
                      <c:pt idx="2421">
                        <c:v>5.3079999999999998</c:v>
                      </c:pt>
                      <c:pt idx="2422">
                        <c:v>5.2569999999999997</c:v>
                      </c:pt>
                      <c:pt idx="2423">
                        <c:v>5.2569999999999997</c:v>
                      </c:pt>
                      <c:pt idx="2424">
                        <c:v>5.2569999999999997</c:v>
                      </c:pt>
                      <c:pt idx="2425">
                        <c:v>5.282</c:v>
                      </c:pt>
                      <c:pt idx="2426">
                        <c:v>5.2569999999999997</c:v>
                      </c:pt>
                      <c:pt idx="2427">
                        <c:v>5.2309999999999999</c:v>
                      </c:pt>
                      <c:pt idx="2428">
                        <c:v>5.2050000000000001</c:v>
                      </c:pt>
                      <c:pt idx="2429">
                        <c:v>5.2050000000000001</c:v>
                      </c:pt>
                      <c:pt idx="2430">
                        <c:v>5.2050000000000001</c:v>
                      </c:pt>
                      <c:pt idx="2431">
                        <c:v>5.2050000000000001</c:v>
                      </c:pt>
                      <c:pt idx="2432">
                        <c:v>5.1790000000000003</c:v>
                      </c:pt>
                      <c:pt idx="2433">
                        <c:v>5.1280000000000001</c:v>
                      </c:pt>
                      <c:pt idx="2434">
                        <c:v>5.1280000000000001</c:v>
                      </c:pt>
                      <c:pt idx="2435">
                        <c:v>5.1280000000000001</c:v>
                      </c:pt>
                      <c:pt idx="2436">
                        <c:v>5.1020000000000003</c:v>
                      </c:pt>
                      <c:pt idx="2437">
                        <c:v>5.1280000000000001</c:v>
                      </c:pt>
                      <c:pt idx="2438">
                        <c:v>5.1020000000000003</c:v>
                      </c:pt>
                      <c:pt idx="2439">
                        <c:v>5.1020000000000003</c:v>
                      </c:pt>
                      <c:pt idx="2440">
                        <c:v>5.0759999999999996</c:v>
                      </c:pt>
                      <c:pt idx="2441">
                        <c:v>5.1020000000000003</c:v>
                      </c:pt>
                      <c:pt idx="2442">
                        <c:v>5.1020000000000003</c:v>
                      </c:pt>
                      <c:pt idx="2443">
                        <c:v>5.1020000000000003</c:v>
                      </c:pt>
                      <c:pt idx="2444">
                        <c:v>5.05</c:v>
                      </c:pt>
                      <c:pt idx="2445">
                        <c:v>5.0759999999999996</c:v>
                      </c:pt>
                      <c:pt idx="2446">
                        <c:v>5.05</c:v>
                      </c:pt>
                      <c:pt idx="2447">
                        <c:v>5.0759999999999996</c:v>
                      </c:pt>
                      <c:pt idx="2448">
                        <c:v>5.05</c:v>
                      </c:pt>
                      <c:pt idx="2449">
                        <c:v>5.05</c:v>
                      </c:pt>
                      <c:pt idx="2450">
                        <c:v>5.024</c:v>
                      </c:pt>
                      <c:pt idx="2451">
                        <c:v>4.9989999999999997</c:v>
                      </c:pt>
                      <c:pt idx="2452">
                        <c:v>4.9989999999999997</c:v>
                      </c:pt>
                      <c:pt idx="2453">
                        <c:v>4.9729999999999999</c:v>
                      </c:pt>
                      <c:pt idx="2454">
                        <c:v>4.9470000000000001</c:v>
                      </c:pt>
                      <c:pt idx="2455">
                        <c:v>4.9989999999999997</c:v>
                      </c:pt>
                      <c:pt idx="2456">
                        <c:v>4.9989999999999997</c:v>
                      </c:pt>
                      <c:pt idx="2457">
                        <c:v>4.9470000000000001</c:v>
                      </c:pt>
                      <c:pt idx="2458">
                        <c:v>4.9470000000000001</c:v>
                      </c:pt>
                      <c:pt idx="2459">
                        <c:v>4.9470000000000001</c:v>
                      </c:pt>
                      <c:pt idx="2460">
                        <c:v>4.9210000000000003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4.8949999999999996</c:v>
                      </c:pt>
                      <c:pt idx="2464">
                        <c:v>4.8949999999999996</c:v>
                      </c:pt>
                      <c:pt idx="2465">
                        <c:v>4.8689999999999998</c:v>
                      </c:pt>
                      <c:pt idx="2466">
                        <c:v>4.8440000000000003</c:v>
                      </c:pt>
                      <c:pt idx="2467">
                        <c:v>4.8440000000000003</c:v>
                      </c:pt>
                      <c:pt idx="2468">
                        <c:v>4.8440000000000003</c:v>
                      </c:pt>
                      <c:pt idx="2469">
                        <c:v>4.8689999999999998</c:v>
                      </c:pt>
                      <c:pt idx="2470">
                        <c:v>4.8440000000000003</c:v>
                      </c:pt>
                      <c:pt idx="2471">
                        <c:v>4.8179999999999996</c:v>
                      </c:pt>
                      <c:pt idx="2472">
                        <c:v>4.8179999999999996</c:v>
                      </c:pt>
                      <c:pt idx="2473">
                        <c:v>4.8179999999999996</c:v>
                      </c:pt>
                      <c:pt idx="2474">
                        <c:v>4.8179999999999996</c:v>
                      </c:pt>
                      <c:pt idx="2475">
                        <c:v>4.7919999999999998</c:v>
                      </c:pt>
                      <c:pt idx="2476">
                        <c:v>4.7919999999999998</c:v>
                      </c:pt>
                      <c:pt idx="2477">
                        <c:v>4.7919999999999998</c:v>
                      </c:pt>
                      <c:pt idx="2478">
                        <c:v>4.7919999999999998</c:v>
                      </c:pt>
                      <c:pt idx="2479">
                        <c:v>4.7919999999999998</c:v>
                      </c:pt>
                      <c:pt idx="2480">
                        <c:v>4.7140000000000004</c:v>
                      </c:pt>
                      <c:pt idx="2481">
                        <c:v>4.6619999999999999</c:v>
                      </c:pt>
                      <c:pt idx="2482">
                        <c:v>4.6879999999999997</c:v>
                      </c:pt>
                      <c:pt idx="2483">
                        <c:v>4.6879999999999997</c:v>
                      </c:pt>
                      <c:pt idx="2484">
                        <c:v>4.6100000000000003</c:v>
                      </c:pt>
                      <c:pt idx="2485">
                        <c:v>4.6360000000000001</c:v>
                      </c:pt>
                      <c:pt idx="2486">
                        <c:v>4.6360000000000001</c:v>
                      </c:pt>
                      <c:pt idx="2487">
                        <c:v>4.6360000000000001</c:v>
                      </c:pt>
                      <c:pt idx="2488">
                        <c:v>4.6100000000000003</c:v>
                      </c:pt>
                      <c:pt idx="2489">
                        <c:v>4.6100000000000003</c:v>
                      </c:pt>
                      <c:pt idx="2490">
                        <c:v>4.6360000000000001</c:v>
                      </c:pt>
                      <c:pt idx="2491">
                        <c:v>4.6100000000000003</c:v>
                      </c:pt>
                      <c:pt idx="2492">
                        <c:v>4.5839999999999996</c:v>
                      </c:pt>
                      <c:pt idx="2493">
                        <c:v>4.5839999999999996</c:v>
                      </c:pt>
                      <c:pt idx="2494">
                        <c:v>4.5579999999999998</c:v>
                      </c:pt>
                      <c:pt idx="2495">
                        <c:v>4.5579999999999998</c:v>
                      </c:pt>
                      <c:pt idx="2496">
                        <c:v>4.532</c:v>
                      </c:pt>
                      <c:pt idx="2497">
                        <c:v>4.532</c:v>
                      </c:pt>
                      <c:pt idx="2498">
                        <c:v>4.4539999999999997</c:v>
                      </c:pt>
                      <c:pt idx="2499">
                        <c:v>4.4800000000000004</c:v>
                      </c:pt>
                      <c:pt idx="2500">
                        <c:v>4.4539999999999997</c:v>
                      </c:pt>
                      <c:pt idx="2501">
                        <c:v>4.4539999999999997</c:v>
                      </c:pt>
                      <c:pt idx="2502">
                        <c:v>4.4279999999999999</c:v>
                      </c:pt>
                      <c:pt idx="2503">
                        <c:v>4.4279999999999999</c:v>
                      </c:pt>
                      <c:pt idx="2504">
                        <c:v>4.3760000000000003</c:v>
                      </c:pt>
                      <c:pt idx="2505">
                        <c:v>4.4020000000000001</c:v>
                      </c:pt>
                      <c:pt idx="2506">
                        <c:v>4.4020000000000001</c:v>
                      </c:pt>
                      <c:pt idx="2507">
                        <c:v>4.4020000000000001</c:v>
                      </c:pt>
                      <c:pt idx="2508">
                        <c:v>4.3760000000000003</c:v>
                      </c:pt>
                      <c:pt idx="2509">
                        <c:v>4.3499999999999996</c:v>
                      </c:pt>
                      <c:pt idx="2510">
                        <c:v>4.3239999999999998</c:v>
                      </c:pt>
                      <c:pt idx="2511">
                        <c:v>4.3239999999999998</c:v>
                      </c:pt>
                      <c:pt idx="2512">
                        <c:v>4.298</c:v>
                      </c:pt>
                      <c:pt idx="2513">
                        <c:v>4.2720000000000002</c:v>
                      </c:pt>
                      <c:pt idx="2514">
                        <c:v>4.2460000000000004</c:v>
                      </c:pt>
                      <c:pt idx="2515">
                        <c:v>4.298</c:v>
                      </c:pt>
                      <c:pt idx="2516">
                        <c:v>4.2460000000000004</c:v>
                      </c:pt>
                      <c:pt idx="2517">
                        <c:v>4.22</c:v>
                      </c:pt>
                      <c:pt idx="2518">
                        <c:v>4.22</c:v>
                      </c:pt>
                      <c:pt idx="2519">
                        <c:v>4.1680000000000001</c:v>
                      </c:pt>
                      <c:pt idx="2520">
                        <c:v>4.1680000000000001</c:v>
                      </c:pt>
                      <c:pt idx="2521">
                        <c:v>4.22</c:v>
                      </c:pt>
                      <c:pt idx="2522">
                        <c:v>4.194</c:v>
                      </c:pt>
                      <c:pt idx="2523">
                        <c:v>4.194</c:v>
                      </c:pt>
                      <c:pt idx="2524">
                        <c:v>4.194</c:v>
                      </c:pt>
                      <c:pt idx="2525">
                        <c:v>4.141</c:v>
                      </c:pt>
                      <c:pt idx="2526">
                        <c:v>4.141</c:v>
                      </c:pt>
                      <c:pt idx="2527">
                        <c:v>4.141</c:v>
                      </c:pt>
                      <c:pt idx="2528">
                        <c:v>4.141</c:v>
                      </c:pt>
                      <c:pt idx="2529">
                        <c:v>4.1150000000000002</c:v>
                      </c:pt>
                      <c:pt idx="2530">
                        <c:v>4.1150000000000002</c:v>
                      </c:pt>
                      <c:pt idx="2531">
                        <c:v>4.0629999999999997</c:v>
                      </c:pt>
                      <c:pt idx="2532">
                        <c:v>4.0369999999999999</c:v>
                      </c:pt>
                      <c:pt idx="2533">
                        <c:v>4.0110000000000001</c:v>
                      </c:pt>
                      <c:pt idx="2534">
                        <c:v>3.9060000000000001</c:v>
                      </c:pt>
                      <c:pt idx="2535">
                        <c:v>3.8010000000000002</c:v>
                      </c:pt>
                      <c:pt idx="2536">
                        <c:v>3.88</c:v>
                      </c:pt>
                      <c:pt idx="2537">
                        <c:v>3.9849999999999999</c:v>
                      </c:pt>
                      <c:pt idx="2538">
                        <c:v>3.9319999999999999</c:v>
                      </c:pt>
                      <c:pt idx="2539">
                        <c:v>3.88</c:v>
                      </c:pt>
                      <c:pt idx="2540">
                        <c:v>3.9580000000000002</c:v>
                      </c:pt>
                      <c:pt idx="2541">
                        <c:v>3.9060000000000001</c:v>
                      </c:pt>
                      <c:pt idx="2542">
                        <c:v>3.9849999999999999</c:v>
                      </c:pt>
                      <c:pt idx="2543">
                        <c:v>3.9060000000000001</c:v>
                      </c:pt>
                      <c:pt idx="2544">
                        <c:v>3.9060000000000001</c:v>
                      </c:pt>
                      <c:pt idx="2545">
                        <c:v>3.88</c:v>
                      </c:pt>
                      <c:pt idx="2546">
                        <c:v>3.9060000000000001</c:v>
                      </c:pt>
                      <c:pt idx="2547">
                        <c:v>3.88</c:v>
                      </c:pt>
                      <c:pt idx="2548">
                        <c:v>3.88</c:v>
                      </c:pt>
                      <c:pt idx="2549">
                        <c:v>3.9060000000000001</c:v>
                      </c:pt>
                      <c:pt idx="2550">
                        <c:v>3.9060000000000001</c:v>
                      </c:pt>
                      <c:pt idx="2551">
                        <c:v>3.88</c:v>
                      </c:pt>
                      <c:pt idx="2552">
                        <c:v>3.88</c:v>
                      </c:pt>
                      <c:pt idx="2553">
                        <c:v>3.8540000000000001</c:v>
                      </c:pt>
                      <c:pt idx="2554">
                        <c:v>3.8540000000000001</c:v>
                      </c:pt>
                      <c:pt idx="2555">
                        <c:v>3.8010000000000002</c:v>
                      </c:pt>
                      <c:pt idx="2556">
                        <c:v>3.7490000000000001</c:v>
                      </c:pt>
                      <c:pt idx="2557">
                        <c:v>3.8540000000000001</c:v>
                      </c:pt>
                      <c:pt idx="2558">
                        <c:v>3.8540000000000001</c:v>
                      </c:pt>
                      <c:pt idx="2559">
                        <c:v>3.7749999999999999</c:v>
                      </c:pt>
                      <c:pt idx="2560">
                        <c:v>3.88</c:v>
                      </c:pt>
                      <c:pt idx="2561">
                        <c:v>3.8540000000000001</c:v>
                      </c:pt>
                      <c:pt idx="2562">
                        <c:v>3.9060000000000001</c:v>
                      </c:pt>
                      <c:pt idx="2563">
                        <c:v>3.9319999999999999</c:v>
                      </c:pt>
                      <c:pt idx="2564">
                        <c:v>3.9319999999999999</c:v>
                      </c:pt>
                      <c:pt idx="2565">
                        <c:v>3.9319999999999999</c:v>
                      </c:pt>
                      <c:pt idx="2566">
                        <c:v>3.9319999999999999</c:v>
                      </c:pt>
                      <c:pt idx="2567">
                        <c:v>3.9580000000000002</c:v>
                      </c:pt>
                      <c:pt idx="2568">
                        <c:v>3.9580000000000002</c:v>
                      </c:pt>
                      <c:pt idx="2569">
                        <c:v>3.9580000000000002</c:v>
                      </c:pt>
                      <c:pt idx="2570">
                        <c:v>3.9580000000000002</c:v>
                      </c:pt>
                      <c:pt idx="2571">
                        <c:v>3.9849999999999999</c:v>
                      </c:pt>
                      <c:pt idx="2572">
                        <c:v>3.9849999999999999</c:v>
                      </c:pt>
                      <c:pt idx="2573">
                        <c:v>3.9849999999999999</c:v>
                      </c:pt>
                      <c:pt idx="2574">
                        <c:v>3.9849999999999999</c:v>
                      </c:pt>
                      <c:pt idx="2575">
                        <c:v>4.0369999999999999</c:v>
                      </c:pt>
                      <c:pt idx="2576">
                        <c:v>4.0369999999999999</c:v>
                      </c:pt>
                      <c:pt idx="2577">
                        <c:v>4.0890000000000004</c:v>
                      </c:pt>
                      <c:pt idx="2578">
                        <c:v>4.0890000000000004</c:v>
                      </c:pt>
                      <c:pt idx="2579">
                        <c:v>4.0629999999999997</c:v>
                      </c:pt>
                      <c:pt idx="2580">
                        <c:v>4.0629999999999997</c:v>
                      </c:pt>
                      <c:pt idx="2581">
                        <c:v>4.0369999999999999</c:v>
                      </c:pt>
                      <c:pt idx="2582">
                        <c:v>4.0369999999999999</c:v>
                      </c:pt>
                      <c:pt idx="2583">
                        <c:v>4.0110000000000001</c:v>
                      </c:pt>
                      <c:pt idx="2584">
                        <c:v>4.0110000000000001</c:v>
                      </c:pt>
                      <c:pt idx="2585">
                        <c:v>4.0110000000000001</c:v>
                      </c:pt>
                      <c:pt idx="2586">
                        <c:v>4.0110000000000001</c:v>
                      </c:pt>
                      <c:pt idx="2587">
                        <c:v>3.9849999999999999</c:v>
                      </c:pt>
                      <c:pt idx="2588">
                        <c:v>3.9849999999999999</c:v>
                      </c:pt>
                      <c:pt idx="2589">
                        <c:v>3.9849999999999999</c:v>
                      </c:pt>
                      <c:pt idx="2590">
                        <c:v>4.0110000000000001</c:v>
                      </c:pt>
                      <c:pt idx="2591">
                        <c:v>4.0110000000000001</c:v>
                      </c:pt>
                      <c:pt idx="2592">
                        <c:v>4.0110000000000001</c:v>
                      </c:pt>
                      <c:pt idx="2593">
                        <c:v>4.0110000000000001</c:v>
                      </c:pt>
                      <c:pt idx="2594">
                        <c:v>4.0110000000000001</c:v>
                      </c:pt>
                      <c:pt idx="2595">
                        <c:v>4.0110000000000001</c:v>
                      </c:pt>
                      <c:pt idx="2596">
                        <c:v>4.0369999999999999</c:v>
                      </c:pt>
                      <c:pt idx="2597">
                        <c:v>4.0369999999999999</c:v>
                      </c:pt>
                      <c:pt idx="2598">
                        <c:v>4.0629999999999997</c:v>
                      </c:pt>
                      <c:pt idx="2599">
                        <c:v>4.0629999999999997</c:v>
                      </c:pt>
                      <c:pt idx="2600">
                        <c:v>4.0890000000000004</c:v>
                      </c:pt>
                      <c:pt idx="2601">
                        <c:v>4.1150000000000002</c:v>
                      </c:pt>
                      <c:pt idx="2602">
                        <c:v>4.141</c:v>
                      </c:pt>
                      <c:pt idx="2603">
                        <c:v>4.1680000000000001</c:v>
                      </c:pt>
                      <c:pt idx="2604">
                        <c:v>4.194</c:v>
                      </c:pt>
                      <c:pt idx="2605">
                        <c:v>4.22</c:v>
                      </c:pt>
                      <c:pt idx="2606">
                        <c:v>4.22</c:v>
                      </c:pt>
                      <c:pt idx="2607">
                        <c:v>4.22</c:v>
                      </c:pt>
                      <c:pt idx="2608">
                        <c:v>4.22</c:v>
                      </c:pt>
                      <c:pt idx="2609">
                        <c:v>4.2460000000000004</c:v>
                      </c:pt>
                      <c:pt idx="2610">
                        <c:v>4.2720000000000002</c:v>
                      </c:pt>
                      <c:pt idx="2611">
                        <c:v>4.2720000000000002</c:v>
                      </c:pt>
                      <c:pt idx="2612">
                        <c:v>4.298</c:v>
                      </c:pt>
                      <c:pt idx="2613">
                        <c:v>4.2720000000000002</c:v>
                      </c:pt>
                      <c:pt idx="2614">
                        <c:v>4.3239999999999998</c:v>
                      </c:pt>
                      <c:pt idx="2615">
                        <c:v>4.3239999999999998</c:v>
                      </c:pt>
                      <c:pt idx="2616">
                        <c:v>4.3760000000000003</c:v>
                      </c:pt>
                      <c:pt idx="2617">
                        <c:v>4.3760000000000003</c:v>
                      </c:pt>
                      <c:pt idx="2618">
                        <c:v>4.3760000000000003</c:v>
                      </c:pt>
                      <c:pt idx="2619">
                        <c:v>4.4020000000000001</c:v>
                      </c:pt>
                      <c:pt idx="2620">
                        <c:v>4.4279999999999999</c:v>
                      </c:pt>
                      <c:pt idx="2621">
                        <c:v>4.4279999999999999</c:v>
                      </c:pt>
                      <c:pt idx="2622">
                        <c:v>4.4020000000000001</c:v>
                      </c:pt>
                      <c:pt idx="2623">
                        <c:v>4.4020000000000001</c:v>
                      </c:pt>
                      <c:pt idx="2624">
                        <c:v>4.4279999999999999</c:v>
                      </c:pt>
                      <c:pt idx="2625">
                        <c:v>4.4279999999999999</c:v>
                      </c:pt>
                      <c:pt idx="2626">
                        <c:v>4.4279999999999999</c:v>
                      </c:pt>
                      <c:pt idx="2627">
                        <c:v>4.4279999999999999</c:v>
                      </c:pt>
                      <c:pt idx="2628">
                        <c:v>4.4539999999999997</c:v>
                      </c:pt>
                      <c:pt idx="2629">
                        <c:v>4.4800000000000004</c:v>
                      </c:pt>
                      <c:pt idx="2630">
                        <c:v>4.4800000000000004</c:v>
                      </c:pt>
                      <c:pt idx="2631">
                        <c:v>4.4800000000000004</c:v>
                      </c:pt>
                      <c:pt idx="2632">
                        <c:v>4.5060000000000002</c:v>
                      </c:pt>
                      <c:pt idx="2633">
                        <c:v>4.5060000000000002</c:v>
                      </c:pt>
                      <c:pt idx="2634">
                        <c:v>4.532</c:v>
                      </c:pt>
                      <c:pt idx="2635">
                        <c:v>4.532</c:v>
                      </c:pt>
                      <c:pt idx="2636">
                        <c:v>4.532</c:v>
                      </c:pt>
                      <c:pt idx="2637">
                        <c:v>4.532</c:v>
                      </c:pt>
                      <c:pt idx="2638">
                        <c:v>4.532</c:v>
                      </c:pt>
                      <c:pt idx="2639">
                        <c:v>4.532</c:v>
                      </c:pt>
                      <c:pt idx="2640">
                        <c:v>4.5839999999999996</c:v>
                      </c:pt>
                      <c:pt idx="2641">
                        <c:v>4.5579999999999998</c:v>
                      </c:pt>
                      <c:pt idx="2642">
                        <c:v>4.5579999999999998</c:v>
                      </c:pt>
                      <c:pt idx="2643">
                        <c:v>4.532</c:v>
                      </c:pt>
                      <c:pt idx="2644">
                        <c:v>4.532</c:v>
                      </c:pt>
                      <c:pt idx="2645">
                        <c:v>4.5579999999999998</c:v>
                      </c:pt>
                      <c:pt idx="2646">
                        <c:v>4.532</c:v>
                      </c:pt>
                      <c:pt idx="2647">
                        <c:v>4.532</c:v>
                      </c:pt>
                      <c:pt idx="2648">
                        <c:v>4.532</c:v>
                      </c:pt>
                      <c:pt idx="2649">
                        <c:v>4.5579999999999998</c:v>
                      </c:pt>
                      <c:pt idx="2650">
                        <c:v>4.5579999999999998</c:v>
                      </c:pt>
                      <c:pt idx="2651">
                        <c:v>4.5579999999999998</c:v>
                      </c:pt>
                      <c:pt idx="2652">
                        <c:v>4.532</c:v>
                      </c:pt>
                      <c:pt idx="2653">
                        <c:v>4.5579999999999998</c:v>
                      </c:pt>
                      <c:pt idx="2654">
                        <c:v>4.5579999999999998</c:v>
                      </c:pt>
                      <c:pt idx="2655">
                        <c:v>4.532</c:v>
                      </c:pt>
                      <c:pt idx="2656">
                        <c:v>4.532</c:v>
                      </c:pt>
                      <c:pt idx="2657">
                        <c:v>4.5839999999999996</c:v>
                      </c:pt>
                      <c:pt idx="2658">
                        <c:v>4.6360000000000001</c:v>
                      </c:pt>
                      <c:pt idx="2659">
                        <c:v>4.6619999999999999</c:v>
                      </c:pt>
                      <c:pt idx="2660">
                        <c:v>4.6360000000000001</c:v>
                      </c:pt>
                      <c:pt idx="2661">
                        <c:v>4.5579999999999998</c:v>
                      </c:pt>
                      <c:pt idx="2662">
                        <c:v>4.5579999999999998</c:v>
                      </c:pt>
                      <c:pt idx="2663">
                        <c:v>4.5060000000000002</c:v>
                      </c:pt>
                      <c:pt idx="2664">
                        <c:v>4.4800000000000004</c:v>
                      </c:pt>
                      <c:pt idx="2665">
                        <c:v>4.5060000000000002</c:v>
                      </c:pt>
                      <c:pt idx="2666">
                        <c:v>4.5060000000000002</c:v>
                      </c:pt>
                      <c:pt idx="2667">
                        <c:v>4.4800000000000004</c:v>
                      </c:pt>
                      <c:pt idx="2668">
                        <c:v>4.4800000000000004</c:v>
                      </c:pt>
                      <c:pt idx="2669">
                        <c:v>4.4800000000000004</c:v>
                      </c:pt>
                      <c:pt idx="2670">
                        <c:v>4.4800000000000004</c:v>
                      </c:pt>
                      <c:pt idx="2671">
                        <c:v>4.4800000000000004</c:v>
                      </c:pt>
                      <c:pt idx="2672">
                        <c:v>4.4800000000000004</c:v>
                      </c:pt>
                      <c:pt idx="2673">
                        <c:v>4.4279999999999999</c:v>
                      </c:pt>
                      <c:pt idx="2674">
                        <c:v>4.4800000000000004</c:v>
                      </c:pt>
                      <c:pt idx="2675">
                        <c:v>4.4020000000000001</c:v>
                      </c:pt>
                      <c:pt idx="2676">
                        <c:v>4.4020000000000001</c:v>
                      </c:pt>
                      <c:pt idx="2677">
                        <c:v>4.3499999999999996</c:v>
                      </c:pt>
                      <c:pt idx="2678">
                        <c:v>4.3239999999999998</c:v>
                      </c:pt>
                      <c:pt idx="2679">
                        <c:v>4.3239999999999998</c:v>
                      </c:pt>
                      <c:pt idx="2680">
                        <c:v>4.3239999999999998</c:v>
                      </c:pt>
                      <c:pt idx="2681">
                        <c:v>4.298</c:v>
                      </c:pt>
                      <c:pt idx="2682">
                        <c:v>4.2720000000000002</c:v>
                      </c:pt>
                      <c:pt idx="2683">
                        <c:v>4.2720000000000002</c:v>
                      </c:pt>
                      <c:pt idx="2684">
                        <c:v>4.2720000000000002</c:v>
                      </c:pt>
                      <c:pt idx="2685">
                        <c:v>4.2720000000000002</c:v>
                      </c:pt>
                      <c:pt idx="2686">
                        <c:v>4.2460000000000004</c:v>
                      </c:pt>
                      <c:pt idx="2687">
                        <c:v>4.22</c:v>
                      </c:pt>
                      <c:pt idx="2688">
                        <c:v>4.22</c:v>
                      </c:pt>
                      <c:pt idx="2689">
                        <c:v>4.22</c:v>
                      </c:pt>
                      <c:pt idx="2690">
                        <c:v>4.194</c:v>
                      </c:pt>
                      <c:pt idx="2691">
                        <c:v>4.194</c:v>
                      </c:pt>
                      <c:pt idx="2692">
                        <c:v>4.194</c:v>
                      </c:pt>
                      <c:pt idx="2693">
                        <c:v>4.1680000000000001</c:v>
                      </c:pt>
                      <c:pt idx="2694">
                        <c:v>4.1680000000000001</c:v>
                      </c:pt>
                      <c:pt idx="2695">
                        <c:v>4.1680000000000001</c:v>
                      </c:pt>
                      <c:pt idx="2696">
                        <c:v>4.141</c:v>
                      </c:pt>
                      <c:pt idx="2697">
                        <c:v>4.1150000000000002</c:v>
                      </c:pt>
                      <c:pt idx="2698">
                        <c:v>4.0369999999999999</c:v>
                      </c:pt>
                      <c:pt idx="2699">
                        <c:v>4.0629999999999997</c:v>
                      </c:pt>
                      <c:pt idx="2700">
                        <c:v>4.0110000000000001</c:v>
                      </c:pt>
                      <c:pt idx="2701">
                        <c:v>4.0110000000000001</c:v>
                      </c:pt>
                      <c:pt idx="2702">
                        <c:v>4.0110000000000001</c:v>
                      </c:pt>
                      <c:pt idx="2703">
                        <c:v>3.9849999999999999</c:v>
                      </c:pt>
                      <c:pt idx="2704">
                        <c:v>3.9849999999999999</c:v>
                      </c:pt>
                      <c:pt idx="2705">
                        <c:v>3.9580000000000002</c:v>
                      </c:pt>
                      <c:pt idx="2706">
                        <c:v>3.9580000000000002</c:v>
                      </c:pt>
                      <c:pt idx="2707">
                        <c:v>3.9580000000000002</c:v>
                      </c:pt>
                      <c:pt idx="2708">
                        <c:v>3.9580000000000002</c:v>
                      </c:pt>
                      <c:pt idx="2709">
                        <c:v>3.9060000000000001</c:v>
                      </c:pt>
                      <c:pt idx="2710">
                        <c:v>3.9580000000000002</c:v>
                      </c:pt>
                      <c:pt idx="2711">
                        <c:v>3.9580000000000002</c:v>
                      </c:pt>
                      <c:pt idx="2712">
                        <c:v>3.9319999999999999</c:v>
                      </c:pt>
                      <c:pt idx="2713">
                        <c:v>3.9580000000000002</c:v>
                      </c:pt>
                      <c:pt idx="2714">
                        <c:v>3.9319999999999999</c:v>
                      </c:pt>
                      <c:pt idx="2715">
                        <c:v>3.9580000000000002</c:v>
                      </c:pt>
                      <c:pt idx="2716">
                        <c:v>3.9849999999999999</c:v>
                      </c:pt>
                      <c:pt idx="2717">
                        <c:v>3.9580000000000002</c:v>
                      </c:pt>
                      <c:pt idx="2718">
                        <c:v>3.9580000000000002</c:v>
                      </c:pt>
                      <c:pt idx="2719">
                        <c:v>4.0110000000000001</c:v>
                      </c:pt>
                      <c:pt idx="2720">
                        <c:v>3.9849999999999999</c:v>
                      </c:pt>
                      <c:pt idx="2721">
                        <c:v>3.9849999999999999</c:v>
                      </c:pt>
                      <c:pt idx="2722">
                        <c:v>3.9849999999999999</c:v>
                      </c:pt>
                      <c:pt idx="2723">
                        <c:v>3.9580000000000002</c:v>
                      </c:pt>
                      <c:pt idx="2724">
                        <c:v>3.9849999999999999</c:v>
                      </c:pt>
                      <c:pt idx="2725">
                        <c:v>3.9580000000000002</c:v>
                      </c:pt>
                      <c:pt idx="2726">
                        <c:v>4.0110000000000001</c:v>
                      </c:pt>
                      <c:pt idx="2727">
                        <c:v>3.9849999999999999</c:v>
                      </c:pt>
                      <c:pt idx="2728">
                        <c:v>3.9849999999999999</c:v>
                      </c:pt>
                      <c:pt idx="2729">
                        <c:v>3.9849999999999999</c:v>
                      </c:pt>
                      <c:pt idx="2730">
                        <c:v>3.9580000000000002</c:v>
                      </c:pt>
                      <c:pt idx="2731">
                        <c:v>3.9849999999999999</c:v>
                      </c:pt>
                      <c:pt idx="2732">
                        <c:v>3.9849999999999999</c:v>
                      </c:pt>
                      <c:pt idx="2733">
                        <c:v>4.0110000000000001</c:v>
                      </c:pt>
                      <c:pt idx="2734">
                        <c:v>4.0110000000000001</c:v>
                      </c:pt>
                      <c:pt idx="2735">
                        <c:v>4.0110000000000001</c:v>
                      </c:pt>
                      <c:pt idx="2736">
                        <c:v>4.0110000000000001</c:v>
                      </c:pt>
                      <c:pt idx="2737">
                        <c:v>4.0110000000000001</c:v>
                      </c:pt>
                      <c:pt idx="2738">
                        <c:v>3.9849999999999999</c:v>
                      </c:pt>
                      <c:pt idx="2739">
                        <c:v>3.9580000000000002</c:v>
                      </c:pt>
                      <c:pt idx="2740">
                        <c:v>3.9580000000000002</c:v>
                      </c:pt>
                      <c:pt idx="2741">
                        <c:v>3.9580000000000002</c:v>
                      </c:pt>
                      <c:pt idx="2742">
                        <c:v>3.9849999999999999</c:v>
                      </c:pt>
                      <c:pt idx="2743">
                        <c:v>3.9580000000000002</c:v>
                      </c:pt>
                      <c:pt idx="2744">
                        <c:v>3.9849999999999999</c:v>
                      </c:pt>
                      <c:pt idx="2745">
                        <c:v>3.9580000000000002</c:v>
                      </c:pt>
                      <c:pt idx="2746">
                        <c:v>3.9580000000000002</c:v>
                      </c:pt>
                      <c:pt idx="2747">
                        <c:v>3.9580000000000002</c:v>
                      </c:pt>
                      <c:pt idx="2748">
                        <c:v>3.9580000000000002</c:v>
                      </c:pt>
                      <c:pt idx="2749">
                        <c:v>3.9319999999999999</c:v>
                      </c:pt>
                      <c:pt idx="2750">
                        <c:v>3.9580000000000002</c:v>
                      </c:pt>
                      <c:pt idx="2751">
                        <c:v>3.9319999999999999</c:v>
                      </c:pt>
                      <c:pt idx="2752">
                        <c:v>3.9580000000000002</c:v>
                      </c:pt>
                      <c:pt idx="2753">
                        <c:v>3.9319999999999999</c:v>
                      </c:pt>
                      <c:pt idx="2754">
                        <c:v>3.9580000000000002</c:v>
                      </c:pt>
                      <c:pt idx="2755">
                        <c:v>3.9580000000000002</c:v>
                      </c:pt>
                      <c:pt idx="2756">
                        <c:v>3.9319999999999999</c:v>
                      </c:pt>
                      <c:pt idx="2757">
                        <c:v>3.9319999999999999</c:v>
                      </c:pt>
                      <c:pt idx="2758">
                        <c:v>3.9319999999999999</c:v>
                      </c:pt>
                      <c:pt idx="2759">
                        <c:v>3.9319999999999999</c:v>
                      </c:pt>
                      <c:pt idx="2760">
                        <c:v>3.9060000000000001</c:v>
                      </c:pt>
                      <c:pt idx="2761">
                        <c:v>3.9060000000000001</c:v>
                      </c:pt>
                      <c:pt idx="2762">
                        <c:v>3.9060000000000001</c:v>
                      </c:pt>
                      <c:pt idx="2763">
                        <c:v>3.9060000000000001</c:v>
                      </c:pt>
                      <c:pt idx="2764">
                        <c:v>3.8540000000000001</c:v>
                      </c:pt>
                      <c:pt idx="2765">
                        <c:v>3.88</c:v>
                      </c:pt>
                      <c:pt idx="2766">
                        <c:v>3.8540000000000001</c:v>
                      </c:pt>
                      <c:pt idx="2767">
                        <c:v>3.8540000000000001</c:v>
                      </c:pt>
                      <c:pt idx="2768">
                        <c:v>3.827</c:v>
                      </c:pt>
                      <c:pt idx="2769">
                        <c:v>3.827</c:v>
                      </c:pt>
                      <c:pt idx="2770">
                        <c:v>3.827</c:v>
                      </c:pt>
                      <c:pt idx="2771">
                        <c:v>3.827</c:v>
                      </c:pt>
                      <c:pt idx="2772">
                        <c:v>3.8010000000000002</c:v>
                      </c:pt>
                      <c:pt idx="2773">
                        <c:v>3.7749999999999999</c:v>
                      </c:pt>
                      <c:pt idx="2774">
                        <c:v>3.8010000000000002</c:v>
                      </c:pt>
                      <c:pt idx="2775">
                        <c:v>3.8010000000000002</c:v>
                      </c:pt>
                      <c:pt idx="2776">
                        <c:v>3.7749999999999999</c:v>
                      </c:pt>
                      <c:pt idx="2777">
                        <c:v>3.7490000000000001</c:v>
                      </c:pt>
                      <c:pt idx="2778">
                        <c:v>3.7749999999999999</c:v>
                      </c:pt>
                      <c:pt idx="2779">
                        <c:v>3.7749999999999999</c:v>
                      </c:pt>
                      <c:pt idx="2780">
                        <c:v>3.7490000000000001</c:v>
                      </c:pt>
                      <c:pt idx="2781">
                        <c:v>3.7490000000000001</c:v>
                      </c:pt>
                      <c:pt idx="2782">
                        <c:v>3.722</c:v>
                      </c:pt>
                      <c:pt idx="2783">
                        <c:v>3.722</c:v>
                      </c:pt>
                      <c:pt idx="2784">
                        <c:v>3.6960000000000002</c:v>
                      </c:pt>
                      <c:pt idx="2785">
                        <c:v>3.722</c:v>
                      </c:pt>
                      <c:pt idx="2786">
                        <c:v>3.6960000000000002</c:v>
                      </c:pt>
                      <c:pt idx="2787">
                        <c:v>3.6960000000000002</c:v>
                      </c:pt>
                      <c:pt idx="2788">
                        <c:v>3.6429999999999998</c:v>
                      </c:pt>
                      <c:pt idx="2789">
                        <c:v>3.617</c:v>
                      </c:pt>
                      <c:pt idx="2790">
                        <c:v>3.6429999999999998</c:v>
                      </c:pt>
                      <c:pt idx="2791">
                        <c:v>3.6429999999999998</c:v>
                      </c:pt>
                      <c:pt idx="2792">
                        <c:v>3.617</c:v>
                      </c:pt>
                      <c:pt idx="2793">
                        <c:v>3.617</c:v>
                      </c:pt>
                      <c:pt idx="2794">
                        <c:v>3.5910000000000002</c:v>
                      </c:pt>
                      <c:pt idx="2795">
                        <c:v>3.617</c:v>
                      </c:pt>
                      <c:pt idx="2796">
                        <c:v>3.5910000000000002</c:v>
                      </c:pt>
                      <c:pt idx="2797">
                        <c:v>3.5910000000000002</c:v>
                      </c:pt>
                      <c:pt idx="2798">
                        <c:v>3.5640000000000001</c:v>
                      </c:pt>
                      <c:pt idx="2799">
                        <c:v>3.5379999999999998</c:v>
                      </c:pt>
                      <c:pt idx="2800">
                        <c:v>3.5379999999999998</c:v>
                      </c:pt>
                      <c:pt idx="2801">
                        <c:v>3.512</c:v>
                      </c:pt>
                      <c:pt idx="2802">
                        <c:v>3.4849999999999999</c:v>
                      </c:pt>
                      <c:pt idx="2803">
                        <c:v>3.5379999999999998</c:v>
                      </c:pt>
                      <c:pt idx="2804">
                        <c:v>3.512</c:v>
                      </c:pt>
                      <c:pt idx="2805">
                        <c:v>3.5379999999999998</c:v>
                      </c:pt>
                      <c:pt idx="2806">
                        <c:v>3.5379999999999998</c:v>
                      </c:pt>
                      <c:pt idx="2807">
                        <c:v>3.4849999999999999</c:v>
                      </c:pt>
                      <c:pt idx="2808">
                        <c:v>3.4849999999999999</c:v>
                      </c:pt>
                      <c:pt idx="2809">
                        <c:v>3.4590000000000001</c:v>
                      </c:pt>
                      <c:pt idx="2810">
                        <c:v>3.4849999999999999</c:v>
                      </c:pt>
                      <c:pt idx="2811">
                        <c:v>3.4590000000000001</c:v>
                      </c:pt>
                      <c:pt idx="2812">
                        <c:v>3.4590000000000001</c:v>
                      </c:pt>
                      <c:pt idx="2813">
                        <c:v>3.4329999999999998</c:v>
                      </c:pt>
                      <c:pt idx="2814">
                        <c:v>3.4329999999999998</c:v>
                      </c:pt>
                      <c:pt idx="2815">
                        <c:v>3.4060000000000001</c:v>
                      </c:pt>
                      <c:pt idx="2816">
                        <c:v>3.38</c:v>
                      </c:pt>
                      <c:pt idx="2817">
                        <c:v>3.4060000000000001</c:v>
                      </c:pt>
                      <c:pt idx="2818">
                        <c:v>3.38</c:v>
                      </c:pt>
                      <c:pt idx="2819">
                        <c:v>3.4060000000000001</c:v>
                      </c:pt>
                      <c:pt idx="2820">
                        <c:v>3.4329999999999998</c:v>
                      </c:pt>
                      <c:pt idx="2821">
                        <c:v>3.4060000000000001</c:v>
                      </c:pt>
                      <c:pt idx="2822">
                        <c:v>3.4060000000000001</c:v>
                      </c:pt>
                      <c:pt idx="2823">
                        <c:v>3.38</c:v>
                      </c:pt>
                      <c:pt idx="2824">
                        <c:v>3.38</c:v>
                      </c:pt>
                      <c:pt idx="2825">
                        <c:v>3.38</c:v>
                      </c:pt>
                      <c:pt idx="2826">
                        <c:v>3.38</c:v>
                      </c:pt>
                      <c:pt idx="2827">
                        <c:v>3.3540000000000001</c:v>
                      </c:pt>
                      <c:pt idx="2828">
                        <c:v>3.327</c:v>
                      </c:pt>
                      <c:pt idx="2829">
                        <c:v>3.38</c:v>
                      </c:pt>
                      <c:pt idx="2830">
                        <c:v>3.38</c:v>
                      </c:pt>
                      <c:pt idx="2831">
                        <c:v>3.38</c:v>
                      </c:pt>
                      <c:pt idx="2832">
                        <c:v>3.38</c:v>
                      </c:pt>
                      <c:pt idx="2833">
                        <c:v>3.3540000000000001</c:v>
                      </c:pt>
                      <c:pt idx="2834">
                        <c:v>3.3540000000000001</c:v>
                      </c:pt>
                      <c:pt idx="2835">
                        <c:v>3.3540000000000001</c:v>
                      </c:pt>
                      <c:pt idx="2836">
                        <c:v>3.38</c:v>
                      </c:pt>
                      <c:pt idx="2837">
                        <c:v>3.3540000000000001</c:v>
                      </c:pt>
                      <c:pt idx="2838">
                        <c:v>3.327</c:v>
                      </c:pt>
                      <c:pt idx="2839">
                        <c:v>3.3540000000000001</c:v>
                      </c:pt>
                      <c:pt idx="2840">
                        <c:v>3.38</c:v>
                      </c:pt>
                      <c:pt idx="2841">
                        <c:v>3.38</c:v>
                      </c:pt>
                      <c:pt idx="2842">
                        <c:v>3.38</c:v>
                      </c:pt>
                      <c:pt idx="2843">
                        <c:v>3.38</c:v>
                      </c:pt>
                      <c:pt idx="2844">
                        <c:v>3.38</c:v>
                      </c:pt>
                      <c:pt idx="2845">
                        <c:v>3.4060000000000001</c:v>
                      </c:pt>
                      <c:pt idx="2846">
                        <c:v>3.4060000000000001</c:v>
                      </c:pt>
                      <c:pt idx="2847">
                        <c:v>3.38</c:v>
                      </c:pt>
                      <c:pt idx="2848">
                        <c:v>3.38</c:v>
                      </c:pt>
                      <c:pt idx="2849">
                        <c:v>3.4060000000000001</c:v>
                      </c:pt>
                      <c:pt idx="2850">
                        <c:v>3.38</c:v>
                      </c:pt>
                      <c:pt idx="2851">
                        <c:v>3.38</c:v>
                      </c:pt>
                      <c:pt idx="2852">
                        <c:v>3.38</c:v>
                      </c:pt>
                      <c:pt idx="2853">
                        <c:v>3.38</c:v>
                      </c:pt>
                      <c:pt idx="2854">
                        <c:v>3.38</c:v>
                      </c:pt>
                      <c:pt idx="2855">
                        <c:v>3.38</c:v>
                      </c:pt>
                      <c:pt idx="2856">
                        <c:v>3.38</c:v>
                      </c:pt>
                      <c:pt idx="2857">
                        <c:v>3.38</c:v>
                      </c:pt>
                      <c:pt idx="2858">
                        <c:v>3.4060000000000001</c:v>
                      </c:pt>
                      <c:pt idx="2859">
                        <c:v>3.4060000000000001</c:v>
                      </c:pt>
                      <c:pt idx="2860">
                        <c:v>3.4329999999999998</c:v>
                      </c:pt>
                      <c:pt idx="2861">
                        <c:v>3.4329999999999998</c:v>
                      </c:pt>
                      <c:pt idx="2862">
                        <c:v>3.4329999999999998</c:v>
                      </c:pt>
                      <c:pt idx="2863">
                        <c:v>3.4849999999999999</c:v>
                      </c:pt>
                      <c:pt idx="2864">
                        <c:v>3.4849999999999999</c:v>
                      </c:pt>
                      <c:pt idx="2865">
                        <c:v>3.4849999999999999</c:v>
                      </c:pt>
                      <c:pt idx="2866">
                        <c:v>3.5379999999999998</c:v>
                      </c:pt>
                      <c:pt idx="2867">
                        <c:v>3.5379999999999998</c:v>
                      </c:pt>
                      <c:pt idx="2868">
                        <c:v>3.5379999999999998</c:v>
                      </c:pt>
                      <c:pt idx="2869">
                        <c:v>3.5640000000000001</c:v>
                      </c:pt>
                      <c:pt idx="2870">
                        <c:v>3.5640000000000001</c:v>
                      </c:pt>
                      <c:pt idx="2871">
                        <c:v>3.5640000000000001</c:v>
                      </c:pt>
                      <c:pt idx="2872">
                        <c:v>3.5910000000000002</c:v>
                      </c:pt>
                      <c:pt idx="2873">
                        <c:v>3.617</c:v>
                      </c:pt>
                      <c:pt idx="2874">
                        <c:v>3.6429999999999998</c:v>
                      </c:pt>
                      <c:pt idx="2875">
                        <c:v>3.67</c:v>
                      </c:pt>
                      <c:pt idx="2876">
                        <c:v>3.67</c:v>
                      </c:pt>
                      <c:pt idx="2877">
                        <c:v>3.6960000000000002</c:v>
                      </c:pt>
                      <c:pt idx="2878">
                        <c:v>3.6960000000000002</c:v>
                      </c:pt>
                      <c:pt idx="2879">
                        <c:v>3.6960000000000002</c:v>
                      </c:pt>
                      <c:pt idx="2880">
                        <c:v>3.722</c:v>
                      </c:pt>
                      <c:pt idx="2881">
                        <c:v>3.7749999999999999</c:v>
                      </c:pt>
                      <c:pt idx="2882">
                        <c:v>3.7749999999999999</c:v>
                      </c:pt>
                      <c:pt idx="2883">
                        <c:v>3.7749999999999999</c:v>
                      </c:pt>
                      <c:pt idx="2884">
                        <c:v>3.7749999999999999</c:v>
                      </c:pt>
                      <c:pt idx="2885">
                        <c:v>3.7749999999999999</c:v>
                      </c:pt>
                      <c:pt idx="2886">
                        <c:v>3.827</c:v>
                      </c:pt>
                      <c:pt idx="2887">
                        <c:v>3.8010000000000002</c:v>
                      </c:pt>
                      <c:pt idx="2888">
                        <c:v>3.827</c:v>
                      </c:pt>
                      <c:pt idx="2889">
                        <c:v>3.827</c:v>
                      </c:pt>
                      <c:pt idx="2890">
                        <c:v>3.8540000000000001</c:v>
                      </c:pt>
                      <c:pt idx="2891">
                        <c:v>3.8540000000000001</c:v>
                      </c:pt>
                      <c:pt idx="2892">
                        <c:v>3.88</c:v>
                      </c:pt>
                      <c:pt idx="2893">
                        <c:v>3.9060000000000001</c:v>
                      </c:pt>
                      <c:pt idx="2894">
                        <c:v>3.9319999999999999</c:v>
                      </c:pt>
                      <c:pt idx="2895">
                        <c:v>3.9319999999999999</c:v>
                      </c:pt>
                      <c:pt idx="2896">
                        <c:v>3.9849999999999999</c:v>
                      </c:pt>
                      <c:pt idx="2897">
                        <c:v>3.9849999999999999</c:v>
                      </c:pt>
                      <c:pt idx="2898">
                        <c:v>3.9849999999999999</c:v>
                      </c:pt>
                      <c:pt idx="2899">
                        <c:v>4.0110000000000001</c:v>
                      </c:pt>
                      <c:pt idx="2900">
                        <c:v>4.0369999999999999</c:v>
                      </c:pt>
                      <c:pt idx="2901">
                        <c:v>4.0110000000000001</c:v>
                      </c:pt>
                      <c:pt idx="2902">
                        <c:v>4.0629999999999997</c:v>
                      </c:pt>
                      <c:pt idx="2903">
                        <c:v>4.0629999999999997</c:v>
                      </c:pt>
                      <c:pt idx="2904">
                        <c:v>4.0629999999999997</c:v>
                      </c:pt>
                      <c:pt idx="2905">
                        <c:v>4.1150000000000002</c:v>
                      </c:pt>
                      <c:pt idx="2906">
                        <c:v>4.0890000000000004</c:v>
                      </c:pt>
                      <c:pt idx="2907">
                        <c:v>4.1150000000000002</c:v>
                      </c:pt>
                      <c:pt idx="2908">
                        <c:v>4.1680000000000001</c:v>
                      </c:pt>
                      <c:pt idx="2909">
                        <c:v>4.1680000000000001</c:v>
                      </c:pt>
                      <c:pt idx="2910">
                        <c:v>4.1680000000000001</c:v>
                      </c:pt>
                      <c:pt idx="2911">
                        <c:v>4.194</c:v>
                      </c:pt>
                      <c:pt idx="2912">
                        <c:v>4.2460000000000004</c:v>
                      </c:pt>
                      <c:pt idx="2913">
                        <c:v>4.298</c:v>
                      </c:pt>
                      <c:pt idx="2914">
                        <c:v>4.3239999999999998</c:v>
                      </c:pt>
                      <c:pt idx="2915">
                        <c:v>4.3239999999999998</c:v>
                      </c:pt>
                      <c:pt idx="2916">
                        <c:v>4.4020000000000001</c:v>
                      </c:pt>
                      <c:pt idx="2917">
                        <c:v>4.4539999999999997</c:v>
                      </c:pt>
                      <c:pt idx="2918">
                        <c:v>4.4539999999999997</c:v>
                      </c:pt>
                      <c:pt idx="2919">
                        <c:v>4.4539999999999997</c:v>
                      </c:pt>
                      <c:pt idx="2920">
                        <c:v>4.4279999999999999</c:v>
                      </c:pt>
                      <c:pt idx="2921">
                        <c:v>4.4800000000000004</c:v>
                      </c:pt>
                      <c:pt idx="2922">
                        <c:v>4.4800000000000004</c:v>
                      </c:pt>
                      <c:pt idx="2923">
                        <c:v>4.4800000000000004</c:v>
                      </c:pt>
                      <c:pt idx="2924">
                        <c:v>4.4800000000000004</c:v>
                      </c:pt>
                      <c:pt idx="2925">
                        <c:v>4.4800000000000004</c:v>
                      </c:pt>
                      <c:pt idx="2926">
                        <c:v>4.4800000000000004</c:v>
                      </c:pt>
                      <c:pt idx="2927">
                        <c:v>4.5060000000000002</c:v>
                      </c:pt>
                      <c:pt idx="2928">
                        <c:v>4.4800000000000004</c:v>
                      </c:pt>
                      <c:pt idx="2929">
                        <c:v>4.4800000000000004</c:v>
                      </c:pt>
                      <c:pt idx="2930">
                        <c:v>4.4800000000000004</c:v>
                      </c:pt>
                      <c:pt idx="2931">
                        <c:v>4.4800000000000004</c:v>
                      </c:pt>
                      <c:pt idx="2932">
                        <c:v>4.4800000000000004</c:v>
                      </c:pt>
                      <c:pt idx="2933">
                        <c:v>4.5060000000000002</c:v>
                      </c:pt>
                      <c:pt idx="2934">
                        <c:v>4.532</c:v>
                      </c:pt>
                      <c:pt idx="2935">
                        <c:v>4.5060000000000002</c:v>
                      </c:pt>
                      <c:pt idx="2936">
                        <c:v>4.5060000000000002</c:v>
                      </c:pt>
                      <c:pt idx="2937">
                        <c:v>4.5060000000000002</c:v>
                      </c:pt>
                      <c:pt idx="2938">
                        <c:v>4.4800000000000004</c:v>
                      </c:pt>
                      <c:pt idx="2939">
                        <c:v>4.4800000000000004</c:v>
                      </c:pt>
                      <c:pt idx="2940">
                        <c:v>4.4800000000000004</c:v>
                      </c:pt>
                      <c:pt idx="2941">
                        <c:v>4.4800000000000004</c:v>
                      </c:pt>
                      <c:pt idx="2942">
                        <c:v>4.532</c:v>
                      </c:pt>
                      <c:pt idx="2943">
                        <c:v>4.5579999999999998</c:v>
                      </c:pt>
                      <c:pt idx="2944">
                        <c:v>4.5060000000000002</c:v>
                      </c:pt>
                      <c:pt idx="2945">
                        <c:v>4.4800000000000004</c:v>
                      </c:pt>
                      <c:pt idx="2946">
                        <c:v>4.4279999999999999</c:v>
                      </c:pt>
                      <c:pt idx="2947">
                        <c:v>4.4020000000000001</c:v>
                      </c:pt>
                      <c:pt idx="2948">
                        <c:v>4.4020000000000001</c:v>
                      </c:pt>
                      <c:pt idx="2949">
                        <c:v>4.4800000000000004</c:v>
                      </c:pt>
                      <c:pt idx="2950">
                        <c:v>4.3760000000000003</c:v>
                      </c:pt>
                      <c:pt idx="2951">
                        <c:v>4.4020000000000001</c:v>
                      </c:pt>
                      <c:pt idx="2952">
                        <c:v>4.3499999999999996</c:v>
                      </c:pt>
                      <c:pt idx="2953">
                        <c:v>4.3499999999999996</c:v>
                      </c:pt>
                      <c:pt idx="2954">
                        <c:v>4.3760000000000003</c:v>
                      </c:pt>
                      <c:pt idx="2955">
                        <c:v>4.3760000000000003</c:v>
                      </c:pt>
                      <c:pt idx="2956">
                        <c:v>4.3499999999999996</c:v>
                      </c:pt>
                      <c:pt idx="2957">
                        <c:v>4.298</c:v>
                      </c:pt>
                      <c:pt idx="2958">
                        <c:v>4.298</c:v>
                      </c:pt>
                      <c:pt idx="2959">
                        <c:v>4.2720000000000002</c:v>
                      </c:pt>
                      <c:pt idx="2960">
                        <c:v>4.2720000000000002</c:v>
                      </c:pt>
                      <c:pt idx="2961">
                        <c:v>4.2720000000000002</c:v>
                      </c:pt>
                      <c:pt idx="2962">
                        <c:v>4.2460000000000004</c:v>
                      </c:pt>
                      <c:pt idx="2963">
                        <c:v>4.2460000000000004</c:v>
                      </c:pt>
                      <c:pt idx="2964">
                        <c:v>4.22</c:v>
                      </c:pt>
                      <c:pt idx="2965">
                        <c:v>4.22</c:v>
                      </c:pt>
                      <c:pt idx="2966">
                        <c:v>4.22</c:v>
                      </c:pt>
                      <c:pt idx="2967">
                        <c:v>4.22</c:v>
                      </c:pt>
                      <c:pt idx="2968">
                        <c:v>4.194</c:v>
                      </c:pt>
                      <c:pt idx="2969">
                        <c:v>4.1680000000000001</c:v>
                      </c:pt>
                      <c:pt idx="2970">
                        <c:v>4.1680000000000001</c:v>
                      </c:pt>
                      <c:pt idx="2971">
                        <c:v>4.141</c:v>
                      </c:pt>
                      <c:pt idx="2972">
                        <c:v>4.141</c:v>
                      </c:pt>
                      <c:pt idx="2973">
                        <c:v>4.1150000000000002</c:v>
                      </c:pt>
                      <c:pt idx="2974">
                        <c:v>4.1150000000000002</c:v>
                      </c:pt>
                      <c:pt idx="2975">
                        <c:v>4.1150000000000002</c:v>
                      </c:pt>
                      <c:pt idx="2976">
                        <c:v>4.1150000000000002</c:v>
                      </c:pt>
                      <c:pt idx="2977">
                        <c:v>4.141</c:v>
                      </c:pt>
                      <c:pt idx="2978">
                        <c:v>4.141</c:v>
                      </c:pt>
                      <c:pt idx="2979">
                        <c:v>4.141</c:v>
                      </c:pt>
                      <c:pt idx="2980">
                        <c:v>4.141</c:v>
                      </c:pt>
                      <c:pt idx="2981">
                        <c:v>4.141</c:v>
                      </c:pt>
                      <c:pt idx="2982">
                        <c:v>4.141</c:v>
                      </c:pt>
                      <c:pt idx="2983">
                        <c:v>4.141</c:v>
                      </c:pt>
                      <c:pt idx="2984">
                        <c:v>4.1150000000000002</c:v>
                      </c:pt>
                      <c:pt idx="2985">
                        <c:v>4.1150000000000002</c:v>
                      </c:pt>
                      <c:pt idx="2986">
                        <c:v>4.1150000000000002</c:v>
                      </c:pt>
                      <c:pt idx="2987">
                        <c:v>4.1150000000000002</c:v>
                      </c:pt>
                      <c:pt idx="2988">
                        <c:v>4.1150000000000002</c:v>
                      </c:pt>
                      <c:pt idx="2989">
                        <c:v>4.0890000000000004</c:v>
                      </c:pt>
                      <c:pt idx="2990">
                        <c:v>4.0890000000000004</c:v>
                      </c:pt>
                      <c:pt idx="2991">
                        <c:v>4.0890000000000004</c:v>
                      </c:pt>
                      <c:pt idx="2992">
                        <c:v>4.0629999999999997</c:v>
                      </c:pt>
                      <c:pt idx="2993">
                        <c:v>4.0890000000000004</c:v>
                      </c:pt>
                      <c:pt idx="2994">
                        <c:v>4.0890000000000004</c:v>
                      </c:pt>
                      <c:pt idx="2995">
                        <c:v>4.0890000000000004</c:v>
                      </c:pt>
                      <c:pt idx="2996">
                        <c:v>4.1150000000000002</c:v>
                      </c:pt>
                      <c:pt idx="2997">
                        <c:v>4.0890000000000004</c:v>
                      </c:pt>
                      <c:pt idx="2998">
                        <c:v>4.0890000000000004</c:v>
                      </c:pt>
                      <c:pt idx="2999">
                        <c:v>4.0890000000000004</c:v>
                      </c:pt>
                      <c:pt idx="3000">
                        <c:v>4.1150000000000002</c:v>
                      </c:pt>
                      <c:pt idx="3001">
                        <c:v>4.1150000000000002</c:v>
                      </c:pt>
                      <c:pt idx="3002">
                        <c:v>4.1150000000000002</c:v>
                      </c:pt>
                      <c:pt idx="3003">
                        <c:v>4.1150000000000002</c:v>
                      </c:pt>
                      <c:pt idx="3004">
                        <c:v>4.1150000000000002</c:v>
                      </c:pt>
                      <c:pt idx="3005">
                        <c:v>4.1150000000000002</c:v>
                      </c:pt>
                      <c:pt idx="3006">
                        <c:v>4.1150000000000002</c:v>
                      </c:pt>
                      <c:pt idx="3007">
                        <c:v>4.141</c:v>
                      </c:pt>
                      <c:pt idx="3008">
                        <c:v>4.141</c:v>
                      </c:pt>
                      <c:pt idx="3009">
                        <c:v>4.1150000000000002</c:v>
                      </c:pt>
                      <c:pt idx="3010">
                        <c:v>4.141</c:v>
                      </c:pt>
                      <c:pt idx="3011">
                        <c:v>4.141</c:v>
                      </c:pt>
                      <c:pt idx="3012">
                        <c:v>4.141</c:v>
                      </c:pt>
                      <c:pt idx="3013">
                        <c:v>4.1680000000000001</c:v>
                      </c:pt>
                      <c:pt idx="3014">
                        <c:v>4.1680000000000001</c:v>
                      </c:pt>
                      <c:pt idx="3015">
                        <c:v>4.1680000000000001</c:v>
                      </c:pt>
                      <c:pt idx="3016">
                        <c:v>4.1680000000000001</c:v>
                      </c:pt>
                      <c:pt idx="3017">
                        <c:v>4.1680000000000001</c:v>
                      </c:pt>
                      <c:pt idx="3018">
                        <c:v>4.1680000000000001</c:v>
                      </c:pt>
                      <c:pt idx="3019">
                        <c:v>4.1680000000000001</c:v>
                      </c:pt>
                      <c:pt idx="3020">
                        <c:v>4.1680000000000001</c:v>
                      </c:pt>
                      <c:pt idx="3021">
                        <c:v>4.1680000000000001</c:v>
                      </c:pt>
                      <c:pt idx="3022">
                        <c:v>4.1680000000000001</c:v>
                      </c:pt>
                      <c:pt idx="3023">
                        <c:v>4.194</c:v>
                      </c:pt>
                      <c:pt idx="3024">
                        <c:v>4.194</c:v>
                      </c:pt>
                      <c:pt idx="3025">
                        <c:v>4.194</c:v>
                      </c:pt>
                      <c:pt idx="3026">
                        <c:v>4.194</c:v>
                      </c:pt>
                      <c:pt idx="3027">
                        <c:v>4.1680000000000001</c:v>
                      </c:pt>
                      <c:pt idx="3028">
                        <c:v>4.194</c:v>
                      </c:pt>
                      <c:pt idx="3029">
                        <c:v>4.194</c:v>
                      </c:pt>
                      <c:pt idx="3030">
                        <c:v>4.194</c:v>
                      </c:pt>
                      <c:pt idx="3031">
                        <c:v>4.194</c:v>
                      </c:pt>
                      <c:pt idx="3032">
                        <c:v>4.194</c:v>
                      </c:pt>
                      <c:pt idx="3033">
                        <c:v>4.194</c:v>
                      </c:pt>
                      <c:pt idx="3034">
                        <c:v>4.1680000000000001</c:v>
                      </c:pt>
                      <c:pt idx="3035">
                        <c:v>4.1680000000000001</c:v>
                      </c:pt>
                      <c:pt idx="3036">
                        <c:v>4.1680000000000001</c:v>
                      </c:pt>
                      <c:pt idx="3037">
                        <c:v>4.1680000000000001</c:v>
                      </c:pt>
                      <c:pt idx="3038">
                        <c:v>4.1680000000000001</c:v>
                      </c:pt>
                      <c:pt idx="3039">
                        <c:v>4.1680000000000001</c:v>
                      </c:pt>
                      <c:pt idx="3040">
                        <c:v>4.1680000000000001</c:v>
                      </c:pt>
                      <c:pt idx="3041">
                        <c:v>4.1680000000000001</c:v>
                      </c:pt>
                      <c:pt idx="3042">
                        <c:v>4.1680000000000001</c:v>
                      </c:pt>
                      <c:pt idx="3043">
                        <c:v>4.141</c:v>
                      </c:pt>
                      <c:pt idx="3044">
                        <c:v>4.141</c:v>
                      </c:pt>
                      <c:pt idx="3045">
                        <c:v>4.141</c:v>
                      </c:pt>
                      <c:pt idx="3046">
                        <c:v>4.141</c:v>
                      </c:pt>
                      <c:pt idx="3047">
                        <c:v>4.141</c:v>
                      </c:pt>
                      <c:pt idx="3048">
                        <c:v>4.141</c:v>
                      </c:pt>
                      <c:pt idx="3049">
                        <c:v>4.1150000000000002</c:v>
                      </c:pt>
                      <c:pt idx="3050">
                        <c:v>4.1150000000000002</c:v>
                      </c:pt>
                      <c:pt idx="3051">
                        <c:v>4.1150000000000002</c:v>
                      </c:pt>
                      <c:pt idx="3052">
                        <c:v>4.0890000000000004</c:v>
                      </c:pt>
                      <c:pt idx="3053">
                        <c:v>4.1150000000000002</c:v>
                      </c:pt>
                      <c:pt idx="3054">
                        <c:v>4.1150000000000002</c:v>
                      </c:pt>
                      <c:pt idx="3055">
                        <c:v>4.0890000000000004</c:v>
                      </c:pt>
                      <c:pt idx="3056">
                        <c:v>4.0890000000000004</c:v>
                      </c:pt>
                      <c:pt idx="3057">
                        <c:v>4.0890000000000004</c:v>
                      </c:pt>
                      <c:pt idx="3058">
                        <c:v>4.0890000000000004</c:v>
                      </c:pt>
                      <c:pt idx="3059">
                        <c:v>4.0629999999999997</c:v>
                      </c:pt>
                      <c:pt idx="3060">
                        <c:v>4.0629999999999997</c:v>
                      </c:pt>
                      <c:pt idx="3061">
                        <c:v>4.0629999999999997</c:v>
                      </c:pt>
                      <c:pt idx="3062">
                        <c:v>4.0890000000000004</c:v>
                      </c:pt>
                      <c:pt idx="3063">
                        <c:v>4.0629999999999997</c:v>
                      </c:pt>
                      <c:pt idx="3064">
                        <c:v>4.0629999999999997</c:v>
                      </c:pt>
                      <c:pt idx="3065">
                        <c:v>4.0110000000000001</c:v>
                      </c:pt>
                      <c:pt idx="3066">
                        <c:v>4.0110000000000001</c:v>
                      </c:pt>
                      <c:pt idx="3067">
                        <c:v>4.0629999999999997</c:v>
                      </c:pt>
                      <c:pt idx="3068">
                        <c:v>4.0369999999999999</c:v>
                      </c:pt>
                      <c:pt idx="3069">
                        <c:v>4.0629999999999997</c:v>
                      </c:pt>
                      <c:pt idx="3070">
                        <c:v>4.0369999999999999</c:v>
                      </c:pt>
                      <c:pt idx="3071">
                        <c:v>4.0110000000000001</c:v>
                      </c:pt>
                      <c:pt idx="3072">
                        <c:v>4.0110000000000001</c:v>
                      </c:pt>
                      <c:pt idx="3073">
                        <c:v>4.0110000000000001</c:v>
                      </c:pt>
                      <c:pt idx="3074">
                        <c:v>4.0110000000000001</c:v>
                      </c:pt>
                      <c:pt idx="3075">
                        <c:v>4.0110000000000001</c:v>
                      </c:pt>
                      <c:pt idx="3076">
                        <c:v>4.0110000000000001</c:v>
                      </c:pt>
                      <c:pt idx="3077">
                        <c:v>4.0110000000000001</c:v>
                      </c:pt>
                      <c:pt idx="3078">
                        <c:v>4.0110000000000001</c:v>
                      </c:pt>
                      <c:pt idx="3079">
                        <c:v>4.0110000000000001</c:v>
                      </c:pt>
                      <c:pt idx="3080">
                        <c:v>4.0110000000000001</c:v>
                      </c:pt>
                      <c:pt idx="3081">
                        <c:v>3.9849999999999999</c:v>
                      </c:pt>
                      <c:pt idx="3082">
                        <c:v>3.9849999999999999</c:v>
                      </c:pt>
                      <c:pt idx="3083">
                        <c:v>3.9849999999999999</c:v>
                      </c:pt>
                      <c:pt idx="3084">
                        <c:v>3.9580000000000002</c:v>
                      </c:pt>
                      <c:pt idx="3085">
                        <c:v>3.9849999999999999</c:v>
                      </c:pt>
                      <c:pt idx="3086">
                        <c:v>3.9580000000000002</c:v>
                      </c:pt>
                      <c:pt idx="3087">
                        <c:v>3.9580000000000002</c:v>
                      </c:pt>
                      <c:pt idx="3088">
                        <c:v>3.9580000000000002</c:v>
                      </c:pt>
                      <c:pt idx="3089">
                        <c:v>3.9580000000000002</c:v>
                      </c:pt>
                      <c:pt idx="3090">
                        <c:v>3.9580000000000002</c:v>
                      </c:pt>
                      <c:pt idx="3091">
                        <c:v>3.9580000000000002</c:v>
                      </c:pt>
                      <c:pt idx="3092">
                        <c:v>3.9580000000000002</c:v>
                      </c:pt>
                      <c:pt idx="3093">
                        <c:v>3.9319999999999999</c:v>
                      </c:pt>
                      <c:pt idx="3094">
                        <c:v>3.9319999999999999</c:v>
                      </c:pt>
                      <c:pt idx="3095">
                        <c:v>3.9060000000000001</c:v>
                      </c:pt>
                      <c:pt idx="3096">
                        <c:v>3.9060000000000001</c:v>
                      </c:pt>
                      <c:pt idx="3097">
                        <c:v>3.9060000000000001</c:v>
                      </c:pt>
                      <c:pt idx="3098">
                        <c:v>3.9060000000000001</c:v>
                      </c:pt>
                      <c:pt idx="3099">
                        <c:v>3.88</c:v>
                      </c:pt>
                      <c:pt idx="3100">
                        <c:v>3.88</c:v>
                      </c:pt>
                      <c:pt idx="3101">
                        <c:v>3.9060000000000001</c:v>
                      </c:pt>
                      <c:pt idx="3102">
                        <c:v>3.88</c:v>
                      </c:pt>
                      <c:pt idx="3103">
                        <c:v>3.88</c:v>
                      </c:pt>
                      <c:pt idx="3104">
                        <c:v>3.88</c:v>
                      </c:pt>
                      <c:pt idx="3105">
                        <c:v>3.88</c:v>
                      </c:pt>
                      <c:pt idx="3106">
                        <c:v>3.8540000000000001</c:v>
                      </c:pt>
                      <c:pt idx="3107">
                        <c:v>3.8540000000000001</c:v>
                      </c:pt>
                      <c:pt idx="3108">
                        <c:v>3.8540000000000001</c:v>
                      </c:pt>
                      <c:pt idx="3109">
                        <c:v>3.8540000000000001</c:v>
                      </c:pt>
                      <c:pt idx="3110">
                        <c:v>3.8540000000000001</c:v>
                      </c:pt>
                      <c:pt idx="3111">
                        <c:v>3.8540000000000001</c:v>
                      </c:pt>
                      <c:pt idx="3112">
                        <c:v>3.8540000000000001</c:v>
                      </c:pt>
                      <c:pt idx="3113">
                        <c:v>3.8540000000000001</c:v>
                      </c:pt>
                      <c:pt idx="3114">
                        <c:v>3.8540000000000001</c:v>
                      </c:pt>
                      <c:pt idx="3115">
                        <c:v>3.8540000000000001</c:v>
                      </c:pt>
                      <c:pt idx="3116">
                        <c:v>3.8540000000000001</c:v>
                      </c:pt>
                      <c:pt idx="3117">
                        <c:v>3.8540000000000001</c:v>
                      </c:pt>
                      <c:pt idx="3118">
                        <c:v>3.8540000000000001</c:v>
                      </c:pt>
                      <c:pt idx="3119">
                        <c:v>3.8540000000000001</c:v>
                      </c:pt>
                      <c:pt idx="3120">
                        <c:v>3.88</c:v>
                      </c:pt>
                      <c:pt idx="3121">
                        <c:v>3.88</c:v>
                      </c:pt>
                      <c:pt idx="3122">
                        <c:v>3.88</c:v>
                      </c:pt>
                      <c:pt idx="3123">
                        <c:v>3.88</c:v>
                      </c:pt>
                      <c:pt idx="3124">
                        <c:v>3.88</c:v>
                      </c:pt>
                      <c:pt idx="3125">
                        <c:v>3.9060000000000001</c:v>
                      </c:pt>
                      <c:pt idx="3126">
                        <c:v>3.9060000000000001</c:v>
                      </c:pt>
                      <c:pt idx="3127">
                        <c:v>3.9060000000000001</c:v>
                      </c:pt>
                      <c:pt idx="3128">
                        <c:v>3.9060000000000001</c:v>
                      </c:pt>
                      <c:pt idx="3129">
                        <c:v>3.9060000000000001</c:v>
                      </c:pt>
                      <c:pt idx="3130">
                        <c:v>3.9319999999999999</c:v>
                      </c:pt>
                      <c:pt idx="3131">
                        <c:v>3.9319999999999999</c:v>
                      </c:pt>
                      <c:pt idx="3132">
                        <c:v>3.9319999999999999</c:v>
                      </c:pt>
                      <c:pt idx="3133">
                        <c:v>3.9580000000000002</c:v>
                      </c:pt>
                      <c:pt idx="3134">
                        <c:v>3.9580000000000002</c:v>
                      </c:pt>
                      <c:pt idx="3135">
                        <c:v>3.9580000000000002</c:v>
                      </c:pt>
                      <c:pt idx="3136">
                        <c:v>3.9580000000000002</c:v>
                      </c:pt>
                      <c:pt idx="3137">
                        <c:v>3.9580000000000002</c:v>
                      </c:pt>
                      <c:pt idx="3138">
                        <c:v>3.9580000000000002</c:v>
                      </c:pt>
                      <c:pt idx="3139">
                        <c:v>3.9580000000000002</c:v>
                      </c:pt>
                      <c:pt idx="3140">
                        <c:v>3.9580000000000002</c:v>
                      </c:pt>
                      <c:pt idx="3141">
                        <c:v>3.9580000000000002</c:v>
                      </c:pt>
                      <c:pt idx="3142">
                        <c:v>3.9580000000000002</c:v>
                      </c:pt>
                      <c:pt idx="3143">
                        <c:v>3.9849999999999999</c:v>
                      </c:pt>
                      <c:pt idx="3144">
                        <c:v>3.9849999999999999</c:v>
                      </c:pt>
                      <c:pt idx="3145">
                        <c:v>3.9849999999999999</c:v>
                      </c:pt>
                      <c:pt idx="3146">
                        <c:v>3.9849999999999999</c:v>
                      </c:pt>
                      <c:pt idx="3147">
                        <c:v>4.0110000000000001</c:v>
                      </c:pt>
                      <c:pt idx="3148">
                        <c:v>4.0110000000000001</c:v>
                      </c:pt>
                      <c:pt idx="3149">
                        <c:v>4.0110000000000001</c:v>
                      </c:pt>
                      <c:pt idx="3150">
                        <c:v>4.0110000000000001</c:v>
                      </c:pt>
                      <c:pt idx="3151">
                        <c:v>4.0110000000000001</c:v>
                      </c:pt>
                      <c:pt idx="3152">
                        <c:v>4.0110000000000001</c:v>
                      </c:pt>
                      <c:pt idx="3153">
                        <c:v>4.0110000000000001</c:v>
                      </c:pt>
                      <c:pt idx="3154">
                        <c:v>4.0110000000000001</c:v>
                      </c:pt>
                      <c:pt idx="3155">
                        <c:v>4.0369999999999999</c:v>
                      </c:pt>
                      <c:pt idx="3156">
                        <c:v>4.0629999999999997</c:v>
                      </c:pt>
                      <c:pt idx="3157">
                        <c:v>4.0629999999999997</c:v>
                      </c:pt>
                      <c:pt idx="3158">
                        <c:v>4.0629999999999997</c:v>
                      </c:pt>
                      <c:pt idx="3159">
                        <c:v>4.0629999999999997</c:v>
                      </c:pt>
                      <c:pt idx="3160">
                        <c:v>4.0629999999999997</c:v>
                      </c:pt>
                      <c:pt idx="3161">
                        <c:v>4.0890000000000004</c:v>
                      </c:pt>
                      <c:pt idx="3162">
                        <c:v>4.0890000000000004</c:v>
                      </c:pt>
                      <c:pt idx="3163">
                        <c:v>4.1150000000000002</c:v>
                      </c:pt>
                      <c:pt idx="3164">
                        <c:v>4.1150000000000002</c:v>
                      </c:pt>
                      <c:pt idx="3165">
                        <c:v>4.1150000000000002</c:v>
                      </c:pt>
                      <c:pt idx="3166">
                        <c:v>4.1150000000000002</c:v>
                      </c:pt>
                      <c:pt idx="3167">
                        <c:v>4.141</c:v>
                      </c:pt>
                      <c:pt idx="3168">
                        <c:v>4.1680000000000001</c:v>
                      </c:pt>
                      <c:pt idx="3169">
                        <c:v>4.194</c:v>
                      </c:pt>
                      <c:pt idx="3170">
                        <c:v>4.22</c:v>
                      </c:pt>
                      <c:pt idx="3171">
                        <c:v>4.22</c:v>
                      </c:pt>
                      <c:pt idx="3172">
                        <c:v>4.22</c:v>
                      </c:pt>
                      <c:pt idx="3173">
                        <c:v>4.22</c:v>
                      </c:pt>
                      <c:pt idx="3174">
                        <c:v>4.2720000000000002</c:v>
                      </c:pt>
                      <c:pt idx="3175">
                        <c:v>4.2720000000000002</c:v>
                      </c:pt>
                      <c:pt idx="3176">
                        <c:v>4.2720000000000002</c:v>
                      </c:pt>
                      <c:pt idx="3177">
                        <c:v>4.3239999999999998</c:v>
                      </c:pt>
                      <c:pt idx="3178">
                        <c:v>4.3239999999999998</c:v>
                      </c:pt>
                      <c:pt idx="3179">
                        <c:v>4.3239999999999998</c:v>
                      </c:pt>
                      <c:pt idx="3180">
                        <c:v>4.3499999999999996</c:v>
                      </c:pt>
                      <c:pt idx="3181">
                        <c:v>4.3499999999999996</c:v>
                      </c:pt>
                      <c:pt idx="3182">
                        <c:v>4.3499999999999996</c:v>
                      </c:pt>
                      <c:pt idx="3183">
                        <c:v>4.3499999999999996</c:v>
                      </c:pt>
                      <c:pt idx="3184">
                        <c:v>4.3499999999999996</c:v>
                      </c:pt>
                      <c:pt idx="3185">
                        <c:v>4.3760000000000003</c:v>
                      </c:pt>
                      <c:pt idx="3186">
                        <c:v>4.3760000000000003</c:v>
                      </c:pt>
                      <c:pt idx="3187">
                        <c:v>4.4020000000000001</c:v>
                      </c:pt>
                      <c:pt idx="3188">
                        <c:v>4.4279999999999999</c:v>
                      </c:pt>
                      <c:pt idx="3189">
                        <c:v>4.4539999999999997</c:v>
                      </c:pt>
                      <c:pt idx="3190">
                        <c:v>4.4800000000000004</c:v>
                      </c:pt>
                      <c:pt idx="3191">
                        <c:v>4.4800000000000004</c:v>
                      </c:pt>
                      <c:pt idx="3192">
                        <c:v>4.4800000000000004</c:v>
                      </c:pt>
                      <c:pt idx="3193">
                        <c:v>4.5060000000000002</c:v>
                      </c:pt>
                      <c:pt idx="3194">
                        <c:v>4.532</c:v>
                      </c:pt>
                      <c:pt idx="3195">
                        <c:v>4.532</c:v>
                      </c:pt>
                      <c:pt idx="3196">
                        <c:v>4.532</c:v>
                      </c:pt>
                      <c:pt idx="3197">
                        <c:v>4.532</c:v>
                      </c:pt>
                      <c:pt idx="3198">
                        <c:v>4.532</c:v>
                      </c:pt>
                      <c:pt idx="3199">
                        <c:v>4.5579999999999998</c:v>
                      </c:pt>
                      <c:pt idx="3200">
                        <c:v>4.532</c:v>
                      </c:pt>
                      <c:pt idx="3201">
                        <c:v>4.532</c:v>
                      </c:pt>
                      <c:pt idx="3202">
                        <c:v>4.5579999999999998</c:v>
                      </c:pt>
                      <c:pt idx="3203">
                        <c:v>4.5839999999999996</c:v>
                      </c:pt>
                      <c:pt idx="3204">
                        <c:v>4.6100000000000003</c:v>
                      </c:pt>
                      <c:pt idx="3205">
                        <c:v>4.6360000000000001</c:v>
                      </c:pt>
                      <c:pt idx="3206">
                        <c:v>4.6360000000000001</c:v>
                      </c:pt>
                      <c:pt idx="3207">
                        <c:v>4.6100000000000003</c:v>
                      </c:pt>
                      <c:pt idx="3208">
                        <c:v>4.6360000000000001</c:v>
                      </c:pt>
                      <c:pt idx="3209">
                        <c:v>4.6360000000000001</c:v>
                      </c:pt>
                      <c:pt idx="3210">
                        <c:v>4.6360000000000001</c:v>
                      </c:pt>
                      <c:pt idx="3211">
                        <c:v>4.6619999999999999</c:v>
                      </c:pt>
                      <c:pt idx="3212">
                        <c:v>4.6619999999999999</c:v>
                      </c:pt>
                      <c:pt idx="3213">
                        <c:v>4.6619999999999999</c:v>
                      </c:pt>
                      <c:pt idx="3214">
                        <c:v>4.6879999999999997</c:v>
                      </c:pt>
                      <c:pt idx="3215">
                        <c:v>4.6619999999999999</c:v>
                      </c:pt>
                      <c:pt idx="3216">
                        <c:v>4.6619999999999999</c:v>
                      </c:pt>
                      <c:pt idx="3217">
                        <c:v>4.6619999999999999</c:v>
                      </c:pt>
                      <c:pt idx="3218">
                        <c:v>4.6879999999999997</c:v>
                      </c:pt>
                      <c:pt idx="3219">
                        <c:v>4.6879999999999997</c:v>
                      </c:pt>
                      <c:pt idx="3220">
                        <c:v>4.6879999999999997</c:v>
                      </c:pt>
                      <c:pt idx="3221">
                        <c:v>4.6879999999999997</c:v>
                      </c:pt>
                      <c:pt idx="3222">
                        <c:v>4.6879999999999997</c:v>
                      </c:pt>
                      <c:pt idx="3223">
                        <c:v>4.6879999999999997</c:v>
                      </c:pt>
                      <c:pt idx="3224">
                        <c:v>4.6879999999999997</c:v>
                      </c:pt>
                      <c:pt idx="3225">
                        <c:v>4.6879999999999997</c:v>
                      </c:pt>
                      <c:pt idx="3226">
                        <c:v>4.6879999999999997</c:v>
                      </c:pt>
                      <c:pt idx="3227">
                        <c:v>4.6879999999999997</c:v>
                      </c:pt>
                      <c:pt idx="3228">
                        <c:v>4.6879999999999997</c:v>
                      </c:pt>
                      <c:pt idx="3229">
                        <c:v>4.6879999999999997</c:v>
                      </c:pt>
                      <c:pt idx="3230">
                        <c:v>4.6879999999999997</c:v>
                      </c:pt>
                      <c:pt idx="3231">
                        <c:v>4.6879999999999997</c:v>
                      </c:pt>
                      <c:pt idx="3232">
                        <c:v>4.7140000000000004</c:v>
                      </c:pt>
                      <c:pt idx="3233">
                        <c:v>4.7140000000000004</c:v>
                      </c:pt>
                      <c:pt idx="3234">
                        <c:v>4.74</c:v>
                      </c:pt>
                      <c:pt idx="3235">
                        <c:v>4.74</c:v>
                      </c:pt>
                      <c:pt idx="3236">
                        <c:v>4.7919999999999998</c:v>
                      </c:pt>
                      <c:pt idx="3237">
                        <c:v>4.7919999999999998</c:v>
                      </c:pt>
                      <c:pt idx="3238">
                        <c:v>4.7919999999999998</c:v>
                      </c:pt>
                      <c:pt idx="3239">
                        <c:v>4.7919999999999998</c:v>
                      </c:pt>
                      <c:pt idx="3240">
                        <c:v>4.7919999999999998</c:v>
                      </c:pt>
                      <c:pt idx="3241">
                        <c:v>4.7919999999999998</c:v>
                      </c:pt>
                      <c:pt idx="3242">
                        <c:v>4.7919999999999998</c:v>
                      </c:pt>
                      <c:pt idx="3243">
                        <c:v>4.7919999999999998</c:v>
                      </c:pt>
                      <c:pt idx="3244">
                        <c:v>4.7919999999999998</c:v>
                      </c:pt>
                      <c:pt idx="3245">
                        <c:v>4.7919999999999998</c:v>
                      </c:pt>
                      <c:pt idx="3246">
                        <c:v>4.8179999999999996</c:v>
                      </c:pt>
                      <c:pt idx="3247">
                        <c:v>4.8179999999999996</c:v>
                      </c:pt>
                      <c:pt idx="3248">
                        <c:v>4.8440000000000003</c:v>
                      </c:pt>
                      <c:pt idx="3249">
                        <c:v>4.8179999999999996</c:v>
                      </c:pt>
                      <c:pt idx="3250">
                        <c:v>4.7919999999999998</c:v>
                      </c:pt>
                      <c:pt idx="3251">
                        <c:v>4.7919999999999998</c:v>
                      </c:pt>
                      <c:pt idx="3252">
                        <c:v>4.74</c:v>
                      </c:pt>
                      <c:pt idx="3253">
                        <c:v>4.766</c:v>
                      </c:pt>
                      <c:pt idx="3254">
                        <c:v>4.74</c:v>
                      </c:pt>
                      <c:pt idx="3255">
                        <c:v>4.7140000000000004</c:v>
                      </c:pt>
                      <c:pt idx="3256">
                        <c:v>4.7140000000000004</c:v>
                      </c:pt>
                      <c:pt idx="3257">
                        <c:v>4.6879999999999997</c:v>
                      </c:pt>
                      <c:pt idx="3258">
                        <c:v>4.6360000000000001</c:v>
                      </c:pt>
                      <c:pt idx="3259">
                        <c:v>4.6360000000000001</c:v>
                      </c:pt>
                      <c:pt idx="3260">
                        <c:v>4.6360000000000001</c:v>
                      </c:pt>
                      <c:pt idx="3261">
                        <c:v>4.6360000000000001</c:v>
                      </c:pt>
                      <c:pt idx="3262">
                        <c:v>4.6100000000000003</c:v>
                      </c:pt>
                      <c:pt idx="3263">
                        <c:v>4.5839999999999996</c:v>
                      </c:pt>
                      <c:pt idx="3264">
                        <c:v>4.5839999999999996</c:v>
                      </c:pt>
                      <c:pt idx="3265">
                        <c:v>4.6100000000000003</c:v>
                      </c:pt>
                      <c:pt idx="3266">
                        <c:v>4.6100000000000003</c:v>
                      </c:pt>
                      <c:pt idx="3267">
                        <c:v>4.5839999999999996</c:v>
                      </c:pt>
                      <c:pt idx="3268">
                        <c:v>4.6100000000000003</c:v>
                      </c:pt>
                      <c:pt idx="3269">
                        <c:v>4.6619999999999999</c:v>
                      </c:pt>
                      <c:pt idx="3270">
                        <c:v>4.6879999999999997</c:v>
                      </c:pt>
                      <c:pt idx="3271">
                        <c:v>4.6879999999999997</c:v>
                      </c:pt>
                      <c:pt idx="3272">
                        <c:v>4.7140000000000004</c:v>
                      </c:pt>
                      <c:pt idx="3273">
                        <c:v>4.6879999999999997</c:v>
                      </c:pt>
                      <c:pt idx="3274">
                        <c:v>4.7140000000000004</c:v>
                      </c:pt>
                      <c:pt idx="3275">
                        <c:v>4.7140000000000004</c:v>
                      </c:pt>
                      <c:pt idx="3276">
                        <c:v>4.6879999999999997</c:v>
                      </c:pt>
                      <c:pt idx="3277">
                        <c:v>4.6879999999999997</c:v>
                      </c:pt>
                      <c:pt idx="3278">
                        <c:v>4.6619999999999999</c:v>
                      </c:pt>
                      <c:pt idx="3279">
                        <c:v>4.6360000000000001</c:v>
                      </c:pt>
                      <c:pt idx="3280">
                        <c:v>4.5839999999999996</c:v>
                      </c:pt>
                      <c:pt idx="3281">
                        <c:v>4.5839999999999996</c:v>
                      </c:pt>
                      <c:pt idx="3282">
                        <c:v>4.5839999999999996</c:v>
                      </c:pt>
                      <c:pt idx="3283">
                        <c:v>4.532</c:v>
                      </c:pt>
                      <c:pt idx="3284">
                        <c:v>4.4800000000000004</c:v>
                      </c:pt>
                      <c:pt idx="3285">
                        <c:v>4.4539999999999997</c:v>
                      </c:pt>
                      <c:pt idx="3286">
                        <c:v>4.4800000000000004</c:v>
                      </c:pt>
                      <c:pt idx="3287">
                        <c:v>4.532</c:v>
                      </c:pt>
                      <c:pt idx="3288">
                        <c:v>4.532</c:v>
                      </c:pt>
                      <c:pt idx="3289">
                        <c:v>4.5579999999999998</c:v>
                      </c:pt>
                      <c:pt idx="3290">
                        <c:v>4.6100000000000003</c:v>
                      </c:pt>
                      <c:pt idx="3291">
                        <c:v>4.6360000000000001</c:v>
                      </c:pt>
                      <c:pt idx="3292">
                        <c:v>4.6360000000000001</c:v>
                      </c:pt>
                      <c:pt idx="3293">
                        <c:v>4.6360000000000001</c:v>
                      </c:pt>
                      <c:pt idx="3294">
                        <c:v>4.6360000000000001</c:v>
                      </c:pt>
                      <c:pt idx="3295">
                        <c:v>4.6619999999999999</c:v>
                      </c:pt>
                      <c:pt idx="3296">
                        <c:v>4.6619999999999999</c:v>
                      </c:pt>
                      <c:pt idx="3297">
                        <c:v>4.6879999999999997</c:v>
                      </c:pt>
                      <c:pt idx="3298">
                        <c:v>4.6360000000000001</c:v>
                      </c:pt>
                      <c:pt idx="3299">
                        <c:v>4.6879999999999997</c:v>
                      </c:pt>
                      <c:pt idx="3300">
                        <c:v>4.6879999999999997</c:v>
                      </c:pt>
                      <c:pt idx="3301">
                        <c:v>4.6619999999999999</c:v>
                      </c:pt>
                      <c:pt idx="3302">
                        <c:v>4.6879999999999997</c:v>
                      </c:pt>
                      <c:pt idx="3303">
                        <c:v>4.7140000000000004</c:v>
                      </c:pt>
                      <c:pt idx="3304">
                        <c:v>4.74</c:v>
                      </c:pt>
                      <c:pt idx="3305">
                        <c:v>4.74</c:v>
                      </c:pt>
                      <c:pt idx="3306">
                        <c:v>4.74</c:v>
                      </c:pt>
                      <c:pt idx="3307">
                        <c:v>4.74</c:v>
                      </c:pt>
                      <c:pt idx="3308">
                        <c:v>4.74</c:v>
                      </c:pt>
                      <c:pt idx="3309">
                        <c:v>4.74</c:v>
                      </c:pt>
                      <c:pt idx="3310">
                        <c:v>4.766</c:v>
                      </c:pt>
                      <c:pt idx="3311">
                        <c:v>4.7919999999999998</c:v>
                      </c:pt>
                      <c:pt idx="3312">
                        <c:v>4.8179999999999996</c:v>
                      </c:pt>
                      <c:pt idx="3313">
                        <c:v>4.7919999999999998</c:v>
                      </c:pt>
                      <c:pt idx="3314">
                        <c:v>4.8179999999999996</c:v>
                      </c:pt>
                      <c:pt idx="3315">
                        <c:v>4.8179999999999996</c:v>
                      </c:pt>
                      <c:pt idx="3316">
                        <c:v>4.7919999999999998</c:v>
                      </c:pt>
                      <c:pt idx="3317">
                        <c:v>4.8179999999999996</c:v>
                      </c:pt>
                      <c:pt idx="3318">
                        <c:v>4.8440000000000003</c:v>
                      </c:pt>
                      <c:pt idx="3319">
                        <c:v>4.8440000000000003</c:v>
                      </c:pt>
                      <c:pt idx="3320">
                        <c:v>4.8440000000000003</c:v>
                      </c:pt>
                      <c:pt idx="3321">
                        <c:v>4.8440000000000003</c:v>
                      </c:pt>
                      <c:pt idx="3322">
                        <c:v>4.8440000000000003</c:v>
                      </c:pt>
                      <c:pt idx="3323">
                        <c:v>4.8440000000000003</c:v>
                      </c:pt>
                      <c:pt idx="3324">
                        <c:v>4.8689999999999998</c:v>
                      </c:pt>
                      <c:pt idx="3325">
                        <c:v>4.8440000000000003</c:v>
                      </c:pt>
                      <c:pt idx="3326">
                        <c:v>4.8440000000000003</c:v>
                      </c:pt>
                      <c:pt idx="3327">
                        <c:v>4.8689999999999998</c:v>
                      </c:pt>
                      <c:pt idx="3328">
                        <c:v>4.8689999999999998</c:v>
                      </c:pt>
                      <c:pt idx="3329">
                        <c:v>4.8689999999999998</c:v>
                      </c:pt>
                      <c:pt idx="3330">
                        <c:v>4.8689999999999998</c:v>
                      </c:pt>
                      <c:pt idx="3331">
                        <c:v>4.8689999999999998</c:v>
                      </c:pt>
                      <c:pt idx="3332">
                        <c:v>4.8689999999999998</c:v>
                      </c:pt>
                      <c:pt idx="3333">
                        <c:v>4.8689999999999998</c:v>
                      </c:pt>
                      <c:pt idx="3334">
                        <c:v>4.8689999999999998</c:v>
                      </c:pt>
                      <c:pt idx="3335">
                        <c:v>4.8689999999999998</c:v>
                      </c:pt>
                      <c:pt idx="3336">
                        <c:v>4.8689999999999998</c:v>
                      </c:pt>
                      <c:pt idx="3337">
                        <c:v>4.8949999999999996</c:v>
                      </c:pt>
                      <c:pt idx="3338">
                        <c:v>4.8949999999999996</c:v>
                      </c:pt>
                      <c:pt idx="3339">
                        <c:v>4.8949999999999996</c:v>
                      </c:pt>
                      <c:pt idx="3340">
                        <c:v>4.8949999999999996</c:v>
                      </c:pt>
                      <c:pt idx="3341">
                        <c:v>4.8949999999999996</c:v>
                      </c:pt>
                      <c:pt idx="3342">
                        <c:v>4.8949999999999996</c:v>
                      </c:pt>
                      <c:pt idx="3343">
                        <c:v>4.8689999999999998</c:v>
                      </c:pt>
                      <c:pt idx="3344">
                        <c:v>4.8949999999999996</c:v>
                      </c:pt>
                      <c:pt idx="3345">
                        <c:v>4.8949999999999996</c:v>
                      </c:pt>
                      <c:pt idx="3346">
                        <c:v>4.8949999999999996</c:v>
                      </c:pt>
                      <c:pt idx="3347">
                        <c:v>4.8689999999999998</c:v>
                      </c:pt>
                      <c:pt idx="3348">
                        <c:v>4.8689999999999998</c:v>
                      </c:pt>
                      <c:pt idx="3349">
                        <c:v>4.8949999999999996</c:v>
                      </c:pt>
                      <c:pt idx="3350">
                        <c:v>4.8689999999999998</c:v>
                      </c:pt>
                      <c:pt idx="3351">
                        <c:v>4.8689999999999998</c:v>
                      </c:pt>
                      <c:pt idx="3352">
                        <c:v>4.8949999999999996</c:v>
                      </c:pt>
                      <c:pt idx="3353">
                        <c:v>4.8949999999999996</c:v>
                      </c:pt>
                      <c:pt idx="3354">
                        <c:v>4.8949999999999996</c:v>
                      </c:pt>
                      <c:pt idx="3355">
                        <c:v>4.8949999999999996</c:v>
                      </c:pt>
                      <c:pt idx="3356">
                        <c:v>4.8949999999999996</c:v>
                      </c:pt>
                      <c:pt idx="3357">
                        <c:v>4.8949999999999996</c:v>
                      </c:pt>
                      <c:pt idx="3358">
                        <c:v>4.8949999999999996</c:v>
                      </c:pt>
                      <c:pt idx="3359">
                        <c:v>4.8689999999999998</c:v>
                      </c:pt>
                      <c:pt idx="3360">
                        <c:v>4.8440000000000003</c:v>
                      </c:pt>
                      <c:pt idx="3361">
                        <c:v>4.8440000000000003</c:v>
                      </c:pt>
                      <c:pt idx="3362">
                        <c:v>4.8440000000000003</c:v>
                      </c:pt>
                      <c:pt idx="3363">
                        <c:v>4.8440000000000003</c:v>
                      </c:pt>
                      <c:pt idx="3364">
                        <c:v>4.8440000000000003</c:v>
                      </c:pt>
                      <c:pt idx="3365">
                        <c:v>4.8440000000000003</c:v>
                      </c:pt>
                      <c:pt idx="3366">
                        <c:v>4.8440000000000003</c:v>
                      </c:pt>
                      <c:pt idx="3367">
                        <c:v>4.8179999999999996</c:v>
                      </c:pt>
                      <c:pt idx="3368">
                        <c:v>4.8179999999999996</c:v>
                      </c:pt>
                      <c:pt idx="3369">
                        <c:v>4.8179999999999996</c:v>
                      </c:pt>
                      <c:pt idx="3370">
                        <c:v>4.7919999999999998</c:v>
                      </c:pt>
                      <c:pt idx="3371">
                        <c:v>4.7919999999999998</c:v>
                      </c:pt>
                      <c:pt idx="3372">
                        <c:v>4.8179999999999996</c:v>
                      </c:pt>
                      <c:pt idx="3373">
                        <c:v>4.7919999999999998</c:v>
                      </c:pt>
                      <c:pt idx="3374">
                        <c:v>4.7919999999999998</c:v>
                      </c:pt>
                      <c:pt idx="3375">
                        <c:v>4.7919999999999998</c:v>
                      </c:pt>
                      <c:pt idx="3376">
                        <c:v>4.766</c:v>
                      </c:pt>
                      <c:pt idx="3377">
                        <c:v>4.766</c:v>
                      </c:pt>
                      <c:pt idx="3378">
                        <c:v>4.7919999999999998</c:v>
                      </c:pt>
                      <c:pt idx="3379">
                        <c:v>4.7919999999999998</c:v>
                      </c:pt>
                      <c:pt idx="3380">
                        <c:v>4.7919999999999998</c:v>
                      </c:pt>
                      <c:pt idx="3381">
                        <c:v>4.7919999999999998</c:v>
                      </c:pt>
                      <c:pt idx="3382">
                        <c:v>4.7919999999999998</c:v>
                      </c:pt>
                      <c:pt idx="3383">
                        <c:v>4.7919999999999998</c:v>
                      </c:pt>
                      <c:pt idx="3384">
                        <c:v>4.7919999999999998</c:v>
                      </c:pt>
                      <c:pt idx="3385">
                        <c:v>4.7919999999999998</c:v>
                      </c:pt>
                      <c:pt idx="3386">
                        <c:v>4.7919999999999998</c:v>
                      </c:pt>
                      <c:pt idx="3387">
                        <c:v>4.8179999999999996</c:v>
                      </c:pt>
                      <c:pt idx="3388">
                        <c:v>4.7919999999999998</c:v>
                      </c:pt>
                      <c:pt idx="3389">
                        <c:v>4.7919999999999998</c:v>
                      </c:pt>
                      <c:pt idx="3390">
                        <c:v>4.7919999999999998</c:v>
                      </c:pt>
                      <c:pt idx="3391">
                        <c:v>4.7919999999999998</c:v>
                      </c:pt>
                      <c:pt idx="3392">
                        <c:v>4.7919999999999998</c:v>
                      </c:pt>
                      <c:pt idx="3393">
                        <c:v>4.7919999999999998</c:v>
                      </c:pt>
                      <c:pt idx="3394">
                        <c:v>4.8179999999999996</c:v>
                      </c:pt>
                      <c:pt idx="3395">
                        <c:v>4.8179999999999996</c:v>
                      </c:pt>
                      <c:pt idx="3396">
                        <c:v>4.8440000000000003</c:v>
                      </c:pt>
                      <c:pt idx="3397">
                        <c:v>4.8440000000000003</c:v>
                      </c:pt>
                      <c:pt idx="3398">
                        <c:v>4.8440000000000003</c:v>
                      </c:pt>
                      <c:pt idx="3399">
                        <c:v>4.8440000000000003</c:v>
                      </c:pt>
                      <c:pt idx="3400">
                        <c:v>4.8440000000000003</c:v>
                      </c:pt>
                      <c:pt idx="3401">
                        <c:v>4.8179999999999996</c:v>
                      </c:pt>
                      <c:pt idx="3402">
                        <c:v>4.8440000000000003</c:v>
                      </c:pt>
                      <c:pt idx="3403">
                        <c:v>4.8179999999999996</c:v>
                      </c:pt>
                      <c:pt idx="3404">
                        <c:v>4.8440000000000003</c:v>
                      </c:pt>
                      <c:pt idx="3405">
                        <c:v>4.8440000000000003</c:v>
                      </c:pt>
                      <c:pt idx="3406">
                        <c:v>4.8440000000000003</c:v>
                      </c:pt>
                      <c:pt idx="3407">
                        <c:v>4.8440000000000003</c:v>
                      </c:pt>
                      <c:pt idx="3408">
                        <c:v>4.8440000000000003</c:v>
                      </c:pt>
                      <c:pt idx="3409">
                        <c:v>4.8689999999999998</c:v>
                      </c:pt>
                      <c:pt idx="3410">
                        <c:v>4.8689999999999998</c:v>
                      </c:pt>
                      <c:pt idx="3411">
                        <c:v>4.8949999999999996</c:v>
                      </c:pt>
                      <c:pt idx="3412">
                        <c:v>4.8689999999999998</c:v>
                      </c:pt>
                      <c:pt idx="3413">
                        <c:v>4.8949999999999996</c:v>
                      </c:pt>
                      <c:pt idx="3414">
                        <c:v>4.8949999999999996</c:v>
                      </c:pt>
                      <c:pt idx="3415">
                        <c:v>4.8949999999999996</c:v>
                      </c:pt>
                      <c:pt idx="3416">
                        <c:v>4.8949999999999996</c:v>
                      </c:pt>
                      <c:pt idx="3417">
                        <c:v>4.8949999999999996</c:v>
                      </c:pt>
                      <c:pt idx="3418">
                        <c:v>4.8949999999999996</c:v>
                      </c:pt>
                      <c:pt idx="3419">
                        <c:v>4.8949999999999996</c:v>
                      </c:pt>
                      <c:pt idx="3420">
                        <c:v>4.8949999999999996</c:v>
                      </c:pt>
                      <c:pt idx="3421">
                        <c:v>4.8949999999999996</c:v>
                      </c:pt>
                      <c:pt idx="3422">
                        <c:v>4.8949999999999996</c:v>
                      </c:pt>
                      <c:pt idx="3423">
                        <c:v>4.8949999999999996</c:v>
                      </c:pt>
                      <c:pt idx="3424">
                        <c:v>4.9210000000000003</c:v>
                      </c:pt>
                      <c:pt idx="3425">
                        <c:v>4.9470000000000001</c:v>
                      </c:pt>
                      <c:pt idx="3426">
                        <c:v>4.9470000000000001</c:v>
                      </c:pt>
                      <c:pt idx="3427">
                        <c:v>4.9470000000000001</c:v>
                      </c:pt>
                      <c:pt idx="3428">
                        <c:v>4.9470000000000001</c:v>
                      </c:pt>
                      <c:pt idx="3429">
                        <c:v>4.9210000000000003</c:v>
                      </c:pt>
                      <c:pt idx="3430">
                        <c:v>4.8949999999999996</c:v>
                      </c:pt>
                      <c:pt idx="3431">
                        <c:v>4.9210000000000003</c:v>
                      </c:pt>
                      <c:pt idx="3432">
                        <c:v>4.9470000000000001</c:v>
                      </c:pt>
                      <c:pt idx="3433">
                        <c:v>4.9470000000000001</c:v>
                      </c:pt>
                      <c:pt idx="3434">
                        <c:v>4.9729999999999999</c:v>
                      </c:pt>
                      <c:pt idx="3435">
                        <c:v>4.9470000000000001</c:v>
                      </c:pt>
                      <c:pt idx="3436">
                        <c:v>4.9729999999999999</c:v>
                      </c:pt>
                      <c:pt idx="3437">
                        <c:v>4.9470000000000001</c:v>
                      </c:pt>
                      <c:pt idx="3438">
                        <c:v>4.9470000000000001</c:v>
                      </c:pt>
                      <c:pt idx="3439">
                        <c:v>4.9470000000000001</c:v>
                      </c:pt>
                      <c:pt idx="3440">
                        <c:v>4.9470000000000001</c:v>
                      </c:pt>
                      <c:pt idx="3441">
                        <c:v>4.9729999999999999</c:v>
                      </c:pt>
                      <c:pt idx="3442">
                        <c:v>4.9470000000000001</c:v>
                      </c:pt>
                      <c:pt idx="3443">
                        <c:v>4.9989999999999997</c:v>
                      </c:pt>
                      <c:pt idx="3444">
                        <c:v>4.9989999999999997</c:v>
                      </c:pt>
                      <c:pt idx="3445">
                        <c:v>5.024</c:v>
                      </c:pt>
                      <c:pt idx="3446">
                        <c:v>4.9989999999999997</c:v>
                      </c:pt>
                      <c:pt idx="3447">
                        <c:v>5.024</c:v>
                      </c:pt>
                      <c:pt idx="3448">
                        <c:v>5.024</c:v>
                      </c:pt>
                      <c:pt idx="3449">
                        <c:v>5.024</c:v>
                      </c:pt>
                      <c:pt idx="3450">
                        <c:v>5.024</c:v>
                      </c:pt>
                      <c:pt idx="3451">
                        <c:v>5.024</c:v>
                      </c:pt>
                      <c:pt idx="3452">
                        <c:v>5.024</c:v>
                      </c:pt>
                      <c:pt idx="3453">
                        <c:v>5.05</c:v>
                      </c:pt>
                      <c:pt idx="3454">
                        <c:v>5.05</c:v>
                      </c:pt>
                      <c:pt idx="3455">
                        <c:v>5.05</c:v>
                      </c:pt>
                      <c:pt idx="3456">
                        <c:v>5.1020000000000003</c:v>
                      </c:pt>
                      <c:pt idx="3457">
                        <c:v>5.1020000000000003</c:v>
                      </c:pt>
                      <c:pt idx="3458">
                        <c:v>5.1020000000000003</c:v>
                      </c:pt>
                      <c:pt idx="3459">
                        <c:v>5.1020000000000003</c:v>
                      </c:pt>
                      <c:pt idx="3460">
                        <c:v>5.1020000000000003</c:v>
                      </c:pt>
                      <c:pt idx="3461">
                        <c:v>5.1020000000000003</c:v>
                      </c:pt>
                      <c:pt idx="3462">
                        <c:v>5.1020000000000003</c:v>
                      </c:pt>
                      <c:pt idx="3463">
                        <c:v>5.1020000000000003</c:v>
                      </c:pt>
                      <c:pt idx="3464">
                        <c:v>5.1020000000000003</c:v>
                      </c:pt>
                      <c:pt idx="3465">
                        <c:v>5.1020000000000003</c:v>
                      </c:pt>
                      <c:pt idx="3466">
                        <c:v>5.1280000000000001</c:v>
                      </c:pt>
                      <c:pt idx="3467">
                        <c:v>5.1280000000000001</c:v>
                      </c:pt>
                      <c:pt idx="3468">
                        <c:v>5.1539999999999999</c:v>
                      </c:pt>
                      <c:pt idx="3469">
                        <c:v>5.1280000000000001</c:v>
                      </c:pt>
                      <c:pt idx="3470">
                        <c:v>5.1280000000000001</c:v>
                      </c:pt>
                      <c:pt idx="3471">
                        <c:v>5.1280000000000001</c:v>
                      </c:pt>
                      <c:pt idx="3472">
                        <c:v>5.1539999999999999</c:v>
                      </c:pt>
                      <c:pt idx="3473">
                        <c:v>5.1790000000000003</c:v>
                      </c:pt>
                      <c:pt idx="3474">
                        <c:v>5.2050000000000001</c:v>
                      </c:pt>
                      <c:pt idx="3475">
                        <c:v>5.1790000000000003</c:v>
                      </c:pt>
                      <c:pt idx="3476">
                        <c:v>5.2309999999999999</c:v>
                      </c:pt>
                      <c:pt idx="3477">
                        <c:v>5.2309999999999999</c:v>
                      </c:pt>
                      <c:pt idx="3478">
                        <c:v>5.2569999999999997</c:v>
                      </c:pt>
                      <c:pt idx="3479">
                        <c:v>5.282</c:v>
                      </c:pt>
                      <c:pt idx="3480">
                        <c:v>5.3079999999999998</c:v>
                      </c:pt>
                      <c:pt idx="3481">
                        <c:v>5.3339999999999996</c:v>
                      </c:pt>
                      <c:pt idx="3482">
                        <c:v>5.3079999999999998</c:v>
                      </c:pt>
                      <c:pt idx="3483">
                        <c:v>5.36</c:v>
                      </c:pt>
                      <c:pt idx="3484">
                        <c:v>5.36</c:v>
                      </c:pt>
                      <c:pt idx="3485">
                        <c:v>5.36</c:v>
                      </c:pt>
                      <c:pt idx="3486">
                        <c:v>5.36</c:v>
                      </c:pt>
                      <c:pt idx="3487">
                        <c:v>5.36</c:v>
                      </c:pt>
                      <c:pt idx="3488">
                        <c:v>5.36</c:v>
                      </c:pt>
                      <c:pt idx="3489">
                        <c:v>5.36</c:v>
                      </c:pt>
                      <c:pt idx="3490">
                        <c:v>5.3339999999999996</c:v>
                      </c:pt>
                      <c:pt idx="3491">
                        <c:v>5.36</c:v>
                      </c:pt>
                      <c:pt idx="3492">
                        <c:v>5.4109999999999996</c:v>
                      </c:pt>
                      <c:pt idx="3493">
                        <c:v>5.4109999999999996</c:v>
                      </c:pt>
                      <c:pt idx="3494">
                        <c:v>5.4109999999999996</c:v>
                      </c:pt>
                      <c:pt idx="3495">
                        <c:v>5.4370000000000003</c:v>
                      </c:pt>
                      <c:pt idx="3496">
                        <c:v>5.4370000000000003</c:v>
                      </c:pt>
                      <c:pt idx="3497">
                        <c:v>5.4370000000000003</c:v>
                      </c:pt>
                      <c:pt idx="3498">
                        <c:v>5.4370000000000003</c:v>
                      </c:pt>
                      <c:pt idx="3499">
                        <c:v>5.4370000000000003</c:v>
                      </c:pt>
                      <c:pt idx="3500">
                        <c:v>5.4370000000000003</c:v>
                      </c:pt>
                      <c:pt idx="3501">
                        <c:v>5.4619999999999997</c:v>
                      </c:pt>
                      <c:pt idx="3502">
                        <c:v>5.4880000000000004</c:v>
                      </c:pt>
                      <c:pt idx="3503">
                        <c:v>5.4619999999999997</c:v>
                      </c:pt>
                      <c:pt idx="3504">
                        <c:v>5.4619999999999997</c:v>
                      </c:pt>
                      <c:pt idx="3505">
                        <c:v>5.4880000000000004</c:v>
                      </c:pt>
                      <c:pt idx="3506">
                        <c:v>5.4619999999999997</c:v>
                      </c:pt>
                      <c:pt idx="3507">
                        <c:v>5.4619999999999997</c:v>
                      </c:pt>
                      <c:pt idx="3508">
                        <c:v>5.4619999999999997</c:v>
                      </c:pt>
                      <c:pt idx="3509">
                        <c:v>5.4880000000000004</c:v>
                      </c:pt>
                      <c:pt idx="3510">
                        <c:v>5.4880000000000004</c:v>
                      </c:pt>
                      <c:pt idx="3511">
                        <c:v>5.4880000000000004</c:v>
                      </c:pt>
                      <c:pt idx="3512">
                        <c:v>5.5140000000000002</c:v>
                      </c:pt>
                      <c:pt idx="3513">
                        <c:v>5.5140000000000002</c:v>
                      </c:pt>
                      <c:pt idx="3514">
                        <c:v>5.4880000000000004</c:v>
                      </c:pt>
                      <c:pt idx="3515">
                        <c:v>5.5140000000000002</c:v>
                      </c:pt>
                      <c:pt idx="3516">
                        <c:v>5.5140000000000002</c:v>
                      </c:pt>
                      <c:pt idx="3517">
                        <c:v>5.5140000000000002</c:v>
                      </c:pt>
                      <c:pt idx="3518">
                        <c:v>5.5140000000000002</c:v>
                      </c:pt>
                      <c:pt idx="3519">
                        <c:v>5.5140000000000002</c:v>
                      </c:pt>
                      <c:pt idx="3520">
                        <c:v>5.4880000000000004</c:v>
                      </c:pt>
                      <c:pt idx="3521">
                        <c:v>5.4880000000000004</c:v>
                      </c:pt>
                      <c:pt idx="3522">
                        <c:v>5.4619999999999997</c:v>
                      </c:pt>
                      <c:pt idx="3523">
                        <c:v>5.4619999999999997</c:v>
                      </c:pt>
                      <c:pt idx="3524">
                        <c:v>5.4619999999999997</c:v>
                      </c:pt>
                      <c:pt idx="3525">
                        <c:v>5.4619999999999997</c:v>
                      </c:pt>
                      <c:pt idx="3526">
                        <c:v>5.4619999999999997</c:v>
                      </c:pt>
                      <c:pt idx="3527">
                        <c:v>5.4880000000000004</c:v>
                      </c:pt>
                      <c:pt idx="3528">
                        <c:v>5.5140000000000002</c:v>
                      </c:pt>
                      <c:pt idx="3529">
                        <c:v>5.4880000000000004</c:v>
                      </c:pt>
                      <c:pt idx="3530">
                        <c:v>5.5140000000000002</c:v>
                      </c:pt>
                      <c:pt idx="3531">
                        <c:v>5.4880000000000004</c:v>
                      </c:pt>
                      <c:pt idx="3532">
                        <c:v>5.4880000000000004</c:v>
                      </c:pt>
                      <c:pt idx="3533">
                        <c:v>5.4880000000000004</c:v>
                      </c:pt>
                      <c:pt idx="3534">
                        <c:v>5.4619999999999997</c:v>
                      </c:pt>
                      <c:pt idx="3535">
                        <c:v>5.4880000000000004</c:v>
                      </c:pt>
                      <c:pt idx="3536">
                        <c:v>5.4880000000000004</c:v>
                      </c:pt>
                      <c:pt idx="3537">
                        <c:v>5.4880000000000004</c:v>
                      </c:pt>
                      <c:pt idx="3538">
                        <c:v>5.4880000000000004</c:v>
                      </c:pt>
                      <c:pt idx="3539">
                        <c:v>5.4880000000000004</c:v>
                      </c:pt>
                      <c:pt idx="3540">
                        <c:v>5.4619999999999997</c:v>
                      </c:pt>
                      <c:pt idx="3541">
                        <c:v>5.4619999999999997</c:v>
                      </c:pt>
                      <c:pt idx="3542">
                        <c:v>5.4619999999999997</c:v>
                      </c:pt>
                      <c:pt idx="3543">
                        <c:v>5.4619999999999997</c:v>
                      </c:pt>
                      <c:pt idx="3544">
                        <c:v>5.4619999999999997</c:v>
                      </c:pt>
                      <c:pt idx="3545">
                        <c:v>5.4619999999999997</c:v>
                      </c:pt>
                      <c:pt idx="3546">
                        <c:v>5.4619999999999997</c:v>
                      </c:pt>
                      <c:pt idx="3547">
                        <c:v>5.4619999999999997</c:v>
                      </c:pt>
                      <c:pt idx="3548">
                        <c:v>5.4370000000000003</c:v>
                      </c:pt>
                      <c:pt idx="3549">
                        <c:v>5.4370000000000003</c:v>
                      </c:pt>
                      <c:pt idx="3550">
                        <c:v>5.36</c:v>
                      </c:pt>
                      <c:pt idx="3551">
                        <c:v>5.3849999999999998</c:v>
                      </c:pt>
                      <c:pt idx="3552">
                        <c:v>5.3849999999999998</c:v>
                      </c:pt>
                      <c:pt idx="3553">
                        <c:v>5.4109999999999996</c:v>
                      </c:pt>
                      <c:pt idx="3554">
                        <c:v>5.4370000000000003</c:v>
                      </c:pt>
                      <c:pt idx="3555">
                        <c:v>5.4370000000000003</c:v>
                      </c:pt>
                      <c:pt idx="3556">
                        <c:v>5.4370000000000003</c:v>
                      </c:pt>
                      <c:pt idx="3557">
                        <c:v>5.4370000000000003</c:v>
                      </c:pt>
                      <c:pt idx="3558">
                        <c:v>5.4370000000000003</c:v>
                      </c:pt>
                      <c:pt idx="3559">
                        <c:v>5.4370000000000003</c:v>
                      </c:pt>
                      <c:pt idx="3560">
                        <c:v>5.4370000000000003</c:v>
                      </c:pt>
                      <c:pt idx="3561">
                        <c:v>5.4370000000000003</c:v>
                      </c:pt>
                      <c:pt idx="3562">
                        <c:v>5.4370000000000003</c:v>
                      </c:pt>
                      <c:pt idx="3563">
                        <c:v>5.4370000000000003</c:v>
                      </c:pt>
                      <c:pt idx="3564">
                        <c:v>5.4370000000000003</c:v>
                      </c:pt>
                      <c:pt idx="3565">
                        <c:v>5.4619999999999997</c:v>
                      </c:pt>
                      <c:pt idx="3566">
                        <c:v>5.4619999999999997</c:v>
                      </c:pt>
                      <c:pt idx="3567">
                        <c:v>5.4619999999999997</c:v>
                      </c:pt>
                      <c:pt idx="3568">
                        <c:v>5.4619999999999997</c:v>
                      </c:pt>
                      <c:pt idx="3569">
                        <c:v>5.4619999999999997</c:v>
                      </c:pt>
                      <c:pt idx="3570">
                        <c:v>5.4619999999999997</c:v>
                      </c:pt>
                      <c:pt idx="3571">
                        <c:v>5.4880000000000004</c:v>
                      </c:pt>
                      <c:pt idx="3572">
                        <c:v>5.4619999999999997</c:v>
                      </c:pt>
                      <c:pt idx="3573">
                        <c:v>5.4619999999999997</c:v>
                      </c:pt>
                      <c:pt idx="3574">
                        <c:v>5.4619999999999997</c:v>
                      </c:pt>
                      <c:pt idx="3575">
                        <c:v>5.4619999999999997</c:v>
                      </c:pt>
                      <c:pt idx="3576">
                        <c:v>5.4370000000000003</c:v>
                      </c:pt>
                      <c:pt idx="3577">
                        <c:v>5.4619999999999997</c:v>
                      </c:pt>
                      <c:pt idx="3578">
                        <c:v>5.4619999999999997</c:v>
                      </c:pt>
                      <c:pt idx="3579">
                        <c:v>5.4619999999999997</c:v>
                      </c:pt>
                      <c:pt idx="3580">
                        <c:v>5.4619999999999997</c:v>
                      </c:pt>
                      <c:pt idx="3581">
                        <c:v>5.4880000000000004</c:v>
                      </c:pt>
                      <c:pt idx="3582">
                        <c:v>5.4880000000000004</c:v>
                      </c:pt>
                      <c:pt idx="3583">
                        <c:v>5.5140000000000002</c:v>
                      </c:pt>
                      <c:pt idx="3584">
                        <c:v>5.5140000000000002</c:v>
                      </c:pt>
                      <c:pt idx="3585">
                        <c:v>5.5140000000000002</c:v>
                      </c:pt>
                      <c:pt idx="3586">
                        <c:v>5.5140000000000002</c:v>
                      </c:pt>
                      <c:pt idx="3587">
                        <c:v>5.5140000000000002</c:v>
                      </c:pt>
                      <c:pt idx="3588">
                        <c:v>5.5140000000000002</c:v>
                      </c:pt>
                      <c:pt idx="3589">
                        <c:v>5.5140000000000002</c:v>
                      </c:pt>
                      <c:pt idx="3590">
                        <c:v>5.5140000000000002</c:v>
                      </c:pt>
                      <c:pt idx="3591">
                        <c:v>5.5140000000000002</c:v>
                      </c:pt>
                      <c:pt idx="3592">
                        <c:v>5.5140000000000002</c:v>
                      </c:pt>
                      <c:pt idx="3593">
                        <c:v>5.5140000000000002</c:v>
                      </c:pt>
                      <c:pt idx="3594">
                        <c:v>5.5140000000000002</c:v>
                      </c:pt>
                      <c:pt idx="3595">
                        <c:v>5.4880000000000004</c:v>
                      </c:pt>
                      <c:pt idx="3596">
                        <c:v>5.5140000000000002</c:v>
                      </c:pt>
                      <c:pt idx="3597">
                        <c:v>5.5140000000000002</c:v>
                      </c:pt>
                      <c:pt idx="3598">
                        <c:v>5.5140000000000002</c:v>
                      </c:pt>
                      <c:pt idx="3599">
                        <c:v>5.5140000000000002</c:v>
                      </c:pt>
                      <c:pt idx="3600">
                        <c:v>5.5389999999999997</c:v>
                      </c:pt>
                      <c:pt idx="3601">
                        <c:v>5.5389999999999997</c:v>
                      </c:pt>
                      <c:pt idx="3602">
                        <c:v>5.5389999999999997</c:v>
                      </c:pt>
                      <c:pt idx="3603">
                        <c:v>5.5389999999999997</c:v>
                      </c:pt>
                      <c:pt idx="3604">
                        <c:v>5.5389999999999997</c:v>
                      </c:pt>
                      <c:pt idx="3605">
                        <c:v>5.5389999999999997</c:v>
                      </c:pt>
                      <c:pt idx="3606">
                        <c:v>5.5140000000000002</c:v>
                      </c:pt>
                      <c:pt idx="3607">
                        <c:v>5.5140000000000002</c:v>
                      </c:pt>
                      <c:pt idx="3608">
                        <c:v>5.5140000000000002</c:v>
                      </c:pt>
                      <c:pt idx="3609">
                        <c:v>5.5140000000000002</c:v>
                      </c:pt>
                      <c:pt idx="3610">
                        <c:v>5.5140000000000002</c:v>
                      </c:pt>
                      <c:pt idx="3611">
                        <c:v>5.5140000000000002</c:v>
                      </c:pt>
                      <c:pt idx="3612">
                        <c:v>5.5140000000000002</c:v>
                      </c:pt>
                      <c:pt idx="3613">
                        <c:v>5.5140000000000002</c:v>
                      </c:pt>
                      <c:pt idx="3614">
                        <c:v>5.5140000000000002</c:v>
                      </c:pt>
                      <c:pt idx="3615">
                        <c:v>5.5140000000000002</c:v>
                      </c:pt>
                      <c:pt idx="3616">
                        <c:v>5.5140000000000002</c:v>
                      </c:pt>
                      <c:pt idx="3617">
                        <c:v>5.5140000000000002</c:v>
                      </c:pt>
                      <c:pt idx="3618">
                        <c:v>5.4880000000000004</c:v>
                      </c:pt>
                      <c:pt idx="3619">
                        <c:v>5.4880000000000004</c:v>
                      </c:pt>
                      <c:pt idx="3620">
                        <c:v>5.4880000000000004</c:v>
                      </c:pt>
                      <c:pt idx="3621">
                        <c:v>5.4880000000000004</c:v>
                      </c:pt>
                      <c:pt idx="3622">
                        <c:v>5.4880000000000004</c:v>
                      </c:pt>
                      <c:pt idx="3623">
                        <c:v>5.4880000000000004</c:v>
                      </c:pt>
                      <c:pt idx="3624">
                        <c:v>5.4619999999999997</c:v>
                      </c:pt>
                      <c:pt idx="3625">
                        <c:v>5.4619999999999997</c:v>
                      </c:pt>
                      <c:pt idx="3626">
                        <c:v>5.4619999999999997</c:v>
                      </c:pt>
                      <c:pt idx="3627">
                        <c:v>5.4619999999999997</c:v>
                      </c:pt>
                      <c:pt idx="3628">
                        <c:v>5.4370000000000003</c:v>
                      </c:pt>
                      <c:pt idx="3629">
                        <c:v>5.4370000000000003</c:v>
                      </c:pt>
                      <c:pt idx="3630">
                        <c:v>5.4370000000000003</c:v>
                      </c:pt>
                      <c:pt idx="3631">
                        <c:v>5.4619999999999997</c:v>
                      </c:pt>
                      <c:pt idx="3632">
                        <c:v>5.4619999999999997</c:v>
                      </c:pt>
                      <c:pt idx="3633">
                        <c:v>5.4370000000000003</c:v>
                      </c:pt>
                      <c:pt idx="3634">
                        <c:v>5.4370000000000003</c:v>
                      </c:pt>
                      <c:pt idx="3635">
                        <c:v>5.4370000000000003</c:v>
                      </c:pt>
                      <c:pt idx="3636">
                        <c:v>5.4370000000000003</c:v>
                      </c:pt>
                      <c:pt idx="3637">
                        <c:v>5.4370000000000003</c:v>
                      </c:pt>
                      <c:pt idx="3638">
                        <c:v>5.4370000000000003</c:v>
                      </c:pt>
                      <c:pt idx="3639">
                        <c:v>5.4109999999999996</c:v>
                      </c:pt>
                      <c:pt idx="3640">
                        <c:v>5.4109999999999996</c:v>
                      </c:pt>
                      <c:pt idx="3641">
                        <c:v>5.4109999999999996</c:v>
                      </c:pt>
                      <c:pt idx="3642">
                        <c:v>5.4109999999999996</c:v>
                      </c:pt>
                      <c:pt idx="3643">
                        <c:v>5.4109999999999996</c:v>
                      </c:pt>
                      <c:pt idx="3644">
                        <c:v>5.4109999999999996</c:v>
                      </c:pt>
                      <c:pt idx="3645">
                        <c:v>5.4109999999999996</c:v>
                      </c:pt>
                      <c:pt idx="3646">
                        <c:v>5.4109999999999996</c:v>
                      </c:pt>
                      <c:pt idx="3647">
                        <c:v>5.4109999999999996</c:v>
                      </c:pt>
                      <c:pt idx="3648">
                        <c:v>5.3849999999999998</c:v>
                      </c:pt>
                      <c:pt idx="3649">
                        <c:v>5.3849999999999998</c:v>
                      </c:pt>
                      <c:pt idx="3650">
                        <c:v>5.3849999999999998</c:v>
                      </c:pt>
                      <c:pt idx="3651">
                        <c:v>5.3849999999999998</c:v>
                      </c:pt>
                      <c:pt idx="3652">
                        <c:v>5.3849999999999998</c:v>
                      </c:pt>
                      <c:pt idx="3653">
                        <c:v>5.36</c:v>
                      </c:pt>
                      <c:pt idx="3654">
                        <c:v>5.36</c:v>
                      </c:pt>
                      <c:pt idx="3655">
                        <c:v>5.3339999999999996</c:v>
                      </c:pt>
                      <c:pt idx="3656">
                        <c:v>5.3339999999999996</c:v>
                      </c:pt>
                      <c:pt idx="3657">
                        <c:v>5.3339999999999996</c:v>
                      </c:pt>
                      <c:pt idx="3658">
                        <c:v>5.3339999999999996</c:v>
                      </c:pt>
                      <c:pt idx="3659">
                        <c:v>5.3079999999999998</c:v>
                      </c:pt>
                      <c:pt idx="3660">
                        <c:v>5.3079999999999998</c:v>
                      </c:pt>
                      <c:pt idx="3661">
                        <c:v>5.3079999999999998</c:v>
                      </c:pt>
                      <c:pt idx="3662">
                        <c:v>5.3079999999999998</c:v>
                      </c:pt>
                      <c:pt idx="3663">
                        <c:v>5.282</c:v>
                      </c:pt>
                      <c:pt idx="3664">
                        <c:v>5.282</c:v>
                      </c:pt>
                      <c:pt idx="3665">
                        <c:v>5.2569999999999997</c:v>
                      </c:pt>
                      <c:pt idx="3666">
                        <c:v>5.2569999999999997</c:v>
                      </c:pt>
                      <c:pt idx="3667">
                        <c:v>5.2569999999999997</c:v>
                      </c:pt>
                      <c:pt idx="3668">
                        <c:v>5.2569999999999997</c:v>
                      </c:pt>
                      <c:pt idx="3669">
                        <c:v>5.2309999999999999</c:v>
                      </c:pt>
                      <c:pt idx="3670">
                        <c:v>5.2309999999999999</c:v>
                      </c:pt>
                      <c:pt idx="3671">
                        <c:v>5.2050000000000001</c:v>
                      </c:pt>
                      <c:pt idx="3672">
                        <c:v>5.2050000000000001</c:v>
                      </c:pt>
                      <c:pt idx="3673">
                        <c:v>5.2050000000000001</c:v>
                      </c:pt>
                      <c:pt idx="3674">
                        <c:v>5.2050000000000001</c:v>
                      </c:pt>
                      <c:pt idx="3675">
                        <c:v>5.2050000000000001</c:v>
                      </c:pt>
                      <c:pt idx="3676">
                        <c:v>5.2050000000000001</c:v>
                      </c:pt>
                      <c:pt idx="3677">
                        <c:v>5.2050000000000001</c:v>
                      </c:pt>
                      <c:pt idx="3678">
                        <c:v>5.2050000000000001</c:v>
                      </c:pt>
                      <c:pt idx="3679">
                        <c:v>5.1790000000000003</c:v>
                      </c:pt>
                      <c:pt idx="3680">
                        <c:v>5.1790000000000003</c:v>
                      </c:pt>
                      <c:pt idx="3681">
                        <c:v>5.1539999999999999</c:v>
                      </c:pt>
                      <c:pt idx="3682">
                        <c:v>5.1539999999999999</c:v>
                      </c:pt>
                      <c:pt idx="3683">
                        <c:v>5.1539999999999999</c:v>
                      </c:pt>
                      <c:pt idx="3684">
                        <c:v>5.1539999999999999</c:v>
                      </c:pt>
                      <c:pt idx="3685">
                        <c:v>5.1539999999999999</c:v>
                      </c:pt>
                      <c:pt idx="3686">
                        <c:v>5.1539999999999999</c:v>
                      </c:pt>
                      <c:pt idx="3687">
                        <c:v>5.1280000000000001</c:v>
                      </c:pt>
                      <c:pt idx="3688">
                        <c:v>5.1280000000000001</c:v>
                      </c:pt>
                      <c:pt idx="3689">
                        <c:v>5.1280000000000001</c:v>
                      </c:pt>
                      <c:pt idx="3690">
                        <c:v>5.1280000000000001</c:v>
                      </c:pt>
                      <c:pt idx="3691">
                        <c:v>5.1020000000000003</c:v>
                      </c:pt>
                      <c:pt idx="3692">
                        <c:v>5.1020000000000003</c:v>
                      </c:pt>
                      <c:pt idx="3693">
                        <c:v>5.1020000000000003</c:v>
                      </c:pt>
                      <c:pt idx="3694">
                        <c:v>5.1020000000000003</c:v>
                      </c:pt>
                      <c:pt idx="3695">
                        <c:v>5.1020000000000003</c:v>
                      </c:pt>
                      <c:pt idx="3696">
                        <c:v>5.1020000000000003</c:v>
                      </c:pt>
                      <c:pt idx="3697">
                        <c:v>5.1020000000000003</c:v>
                      </c:pt>
                      <c:pt idx="3698">
                        <c:v>5.1020000000000003</c:v>
                      </c:pt>
                      <c:pt idx="3699">
                        <c:v>5.0759999999999996</c:v>
                      </c:pt>
                      <c:pt idx="3700">
                        <c:v>5.1020000000000003</c:v>
                      </c:pt>
                      <c:pt idx="3701">
                        <c:v>5.1020000000000003</c:v>
                      </c:pt>
                      <c:pt idx="3702">
                        <c:v>5.0759999999999996</c:v>
                      </c:pt>
                      <c:pt idx="3703">
                        <c:v>5.0759999999999996</c:v>
                      </c:pt>
                      <c:pt idx="3704">
                        <c:v>5.05</c:v>
                      </c:pt>
                      <c:pt idx="3705">
                        <c:v>5.05</c:v>
                      </c:pt>
                      <c:pt idx="3706">
                        <c:v>5.05</c:v>
                      </c:pt>
                      <c:pt idx="3707">
                        <c:v>5.0759999999999996</c:v>
                      </c:pt>
                      <c:pt idx="3708">
                        <c:v>5.0759999999999996</c:v>
                      </c:pt>
                      <c:pt idx="3709">
                        <c:v>5.0759999999999996</c:v>
                      </c:pt>
                      <c:pt idx="3710">
                        <c:v>5.05</c:v>
                      </c:pt>
                      <c:pt idx="3711">
                        <c:v>5.0759999999999996</c:v>
                      </c:pt>
                      <c:pt idx="3712">
                        <c:v>5.05</c:v>
                      </c:pt>
                      <c:pt idx="3713">
                        <c:v>5.05</c:v>
                      </c:pt>
                      <c:pt idx="3714">
                        <c:v>5.05</c:v>
                      </c:pt>
                      <c:pt idx="3715">
                        <c:v>5.05</c:v>
                      </c:pt>
                      <c:pt idx="3716">
                        <c:v>5.05</c:v>
                      </c:pt>
                      <c:pt idx="3717">
                        <c:v>5.05</c:v>
                      </c:pt>
                      <c:pt idx="3718">
                        <c:v>5.05</c:v>
                      </c:pt>
                      <c:pt idx="3719">
                        <c:v>5.05</c:v>
                      </c:pt>
                      <c:pt idx="3720">
                        <c:v>5.0759999999999996</c:v>
                      </c:pt>
                      <c:pt idx="3721">
                        <c:v>5.05</c:v>
                      </c:pt>
                      <c:pt idx="3722">
                        <c:v>5.0759999999999996</c:v>
                      </c:pt>
                      <c:pt idx="3723">
                        <c:v>5.0759999999999996</c:v>
                      </c:pt>
                      <c:pt idx="3724">
                        <c:v>5.0759999999999996</c:v>
                      </c:pt>
                      <c:pt idx="3725">
                        <c:v>5.1020000000000003</c:v>
                      </c:pt>
                      <c:pt idx="3726">
                        <c:v>5.1020000000000003</c:v>
                      </c:pt>
                      <c:pt idx="3727">
                        <c:v>5.1020000000000003</c:v>
                      </c:pt>
                      <c:pt idx="3728">
                        <c:v>5.1020000000000003</c:v>
                      </c:pt>
                      <c:pt idx="3729">
                        <c:v>5.1020000000000003</c:v>
                      </c:pt>
                      <c:pt idx="3730">
                        <c:v>5.1020000000000003</c:v>
                      </c:pt>
                      <c:pt idx="3731">
                        <c:v>5.1020000000000003</c:v>
                      </c:pt>
                      <c:pt idx="3732">
                        <c:v>5.1020000000000003</c:v>
                      </c:pt>
                      <c:pt idx="3733">
                        <c:v>5.1280000000000001</c:v>
                      </c:pt>
                      <c:pt idx="3734">
                        <c:v>5.1280000000000001</c:v>
                      </c:pt>
                      <c:pt idx="3735">
                        <c:v>5.1280000000000001</c:v>
                      </c:pt>
                      <c:pt idx="3736">
                        <c:v>5.1539999999999999</c:v>
                      </c:pt>
                      <c:pt idx="3737">
                        <c:v>5.1539999999999999</c:v>
                      </c:pt>
                      <c:pt idx="3738">
                        <c:v>5.1539999999999999</c:v>
                      </c:pt>
                      <c:pt idx="3739">
                        <c:v>5.1539999999999999</c:v>
                      </c:pt>
                      <c:pt idx="3740">
                        <c:v>5.1539999999999999</c:v>
                      </c:pt>
                      <c:pt idx="3741">
                        <c:v>5.1539999999999999</c:v>
                      </c:pt>
                      <c:pt idx="3742">
                        <c:v>4.5839999999999996</c:v>
                      </c:pt>
                      <c:pt idx="3743">
                        <c:v>5.2309999999999999</c:v>
                      </c:pt>
                      <c:pt idx="3744">
                        <c:v>5.6159999999999997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6"/>
                <c:order val="6"/>
                <c:tx>
                  <c:v>1142647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303"/>
                  <c:marker>
                    <c:symbol val="circle"/>
                    <c:size val="5"/>
                    <c:spPr>
                      <a:solidFill>
                        <a:schemeClr val="accent1">
                          <a:lumMod val="60000"/>
                        </a:schemeClr>
                      </a:solidFill>
                      <a:ln w="9525">
                        <a:solidFill>
                          <a:schemeClr val="accent1">
                            <a:lumMod val="60000"/>
                          </a:schemeClr>
                        </a:solidFill>
                      </a:ln>
                      <a:effectLst/>
                    </c:spPr>
                  </c:marker>
                  <c:bubble3D val="0"/>
                  <c:spPr>
                    <a:ln w="19050" cap="rnd">
                      <a:solidFill>
                        <a:schemeClr val="accent1">
                          <a:lumMod val="60000"/>
                        </a:schemeClr>
                      </a:solidFill>
                      <a:prstDash val="sysDash"/>
                      <a:round/>
                    </a:ln>
                    <a:effectLst/>
                  </c:spPr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'[1]CEE6740_1stDam_TempData-Plot'!$I$3:$I$6747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7.3929999999999998</c:v>
                      </c:pt>
                      <c:pt idx="1">
                        <c:v>7.1669999999999998</c:v>
                      </c:pt>
                      <c:pt idx="2">
                        <c:v>7.0910000000000002</c:v>
                      </c:pt>
                      <c:pt idx="3">
                        <c:v>7.0910000000000002</c:v>
                      </c:pt>
                      <c:pt idx="4">
                        <c:v>7.0910000000000002</c:v>
                      </c:pt>
                      <c:pt idx="5">
                        <c:v>7.0910000000000002</c:v>
                      </c:pt>
                      <c:pt idx="6">
                        <c:v>7.1159999999999997</c:v>
                      </c:pt>
                      <c:pt idx="7">
                        <c:v>7.1159999999999997</c:v>
                      </c:pt>
                      <c:pt idx="8">
                        <c:v>7.1159999999999997</c:v>
                      </c:pt>
                      <c:pt idx="9">
                        <c:v>7.1420000000000003</c:v>
                      </c:pt>
                      <c:pt idx="10">
                        <c:v>7.1420000000000003</c:v>
                      </c:pt>
                      <c:pt idx="11">
                        <c:v>7.1420000000000003</c:v>
                      </c:pt>
                      <c:pt idx="12">
                        <c:v>7.1669999999999998</c:v>
                      </c:pt>
                      <c:pt idx="13">
                        <c:v>7.1669999999999998</c:v>
                      </c:pt>
                      <c:pt idx="14">
                        <c:v>7.1669999999999998</c:v>
                      </c:pt>
                      <c:pt idx="15">
                        <c:v>7.1669999999999998</c:v>
                      </c:pt>
                      <c:pt idx="16">
                        <c:v>7.1920000000000002</c:v>
                      </c:pt>
                      <c:pt idx="17">
                        <c:v>7.1920000000000002</c:v>
                      </c:pt>
                      <c:pt idx="18">
                        <c:v>7.1920000000000002</c:v>
                      </c:pt>
                      <c:pt idx="19">
                        <c:v>7.1920000000000002</c:v>
                      </c:pt>
                      <c:pt idx="20">
                        <c:v>7.1920000000000002</c:v>
                      </c:pt>
                      <c:pt idx="21">
                        <c:v>7.1920000000000002</c:v>
                      </c:pt>
                      <c:pt idx="22">
                        <c:v>7.1920000000000002</c:v>
                      </c:pt>
                      <c:pt idx="23">
                        <c:v>7.1920000000000002</c:v>
                      </c:pt>
                      <c:pt idx="24">
                        <c:v>7.1920000000000002</c:v>
                      </c:pt>
                      <c:pt idx="25">
                        <c:v>7.1920000000000002</c:v>
                      </c:pt>
                      <c:pt idx="26">
                        <c:v>7.1920000000000002</c:v>
                      </c:pt>
                      <c:pt idx="27">
                        <c:v>7.2169999999999996</c:v>
                      </c:pt>
                      <c:pt idx="28">
                        <c:v>7.2169999999999996</c:v>
                      </c:pt>
                      <c:pt idx="29">
                        <c:v>7.242</c:v>
                      </c:pt>
                      <c:pt idx="30">
                        <c:v>7.242</c:v>
                      </c:pt>
                      <c:pt idx="31">
                        <c:v>7.242</c:v>
                      </c:pt>
                      <c:pt idx="32">
                        <c:v>7.242</c:v>
                      </c:pt>
                      <c:pt idx="33">
                        <c:v>7.242</c:v>
                      </c:pt>
                      <c:pt idx="34">
                        <c:v>7.242</c:v>
                      </c:pt>
                      <c:pt idx="35">
                        <c:v>7.242</c:v>
                      </c:pt>
                      <c:pt idx="36">
                        <c:v>7.242</c:v>
                      </c:pt>
                      <c:pt idx="37">
                        <c:v>7.242</c:v>
                      </c:pt>
                      <c:pt idx="38">
                        <c:v>7.2679999999999998</c:v>
                      </c:pt>
                      <c:pt idx="39">
                        <c:v>7.242</c:v>
                      </c:pt>
                      <c:pt idx="40">
                        <c:v>7.242</c:v>
                      </c:pt>
                      <c:pt idx="41">
                        <c:v>7.242</c:v>
                      </c:pt>
                      <c:pt idx="42">
                        <c:v>7.242</c:v>
                      </c:pt>
                      <c:pt idx="43">
                        <c:v>7.242</c:v>
                      </c:pt>
                      <c:pt idx="44">
                        <c:v>7.242</c:v>
                      </c:pt>
                      <c:pt idx="45">
                        <c:v>7.242</c:v>
                      </c:pt>
                      <c:pt idx="46">
                        <c:v>7.242</c:v>
                      </c:pt>
                      <c:pt idx="47">
                        <c:v>7.242</c:v>
                      </c:pt>
                      <c:pt idx="48">
                        <c:v>7.242</c:v>
                      </c:pt>
                      <c:pt idx="49">
                        <c:v>7.2679999999999998</c:v>
                      </c:pt>
                      <c:pt idx="50">
                        <c:v>7.2679999999999998</c:v>
                      </c:pt>
                      <c:pt idx="51">
                        <c:v>7.242</c:v>
                      </c:pt>
                      <c:pt idx="52">
                        <c:v>7.2679999999999998</c:v>
                      </c:pt>
                      <c:pt idx="53">
                        <c:v>7.242</c:v>
                      </c:pt>
                      <c:pt idx="54">
                        <c:v>7.2679999999999998</c:v>
                      </c:pt>
                      <c:pt idx="55">
                        <c:v>7.2679999999999998</c:v>
                      </c:pt>
                      <c:pt idx="56">
                        <c:v>7.2679999999999998</c:v>
                      </c:pt>
                      <c:pt idx="57">
                        <c:v>7.2679999999999998</c:v>
                      </c:pt>
                      <c:pt idx="58">
                        <c:v>7.2679999999999998</c:v>
                      </c:pt>
                      <c:pt idx="59">
                        <c:v>7.2679999999999998</c:v>
                      </c:pt>
                      <c:pt idx="60">
                        <c:v>7.2679999999999998</c:v>
                      </c:pt>
                      <c:pt idx="61">
                        <c:v>7.2679999999999998</c:v>
                      </c:pt>
                      <c:pt idx="62">
                        <c:v>7.2679999999999998</c:v>
                      </c:pt>
                      <c:pt idx="63">
                        <c:v>7.2930000000000001</c:v>
                      </c:pt>
                      <c:pt idx="64">
                        <c:v>7.2930000000000001</c:v>
                      </c:pt>
                      <c:pt idx="65">
                        <c:v>7.2930000000000001</c:v>
                      </c:pt>
                      <c:pt idx="66">
                        <c:v>7.2930000000000001</c:v>
                      </c:pt>
                      <c:pt idx="67">
                        <c:v>7.2930000000000001</c:v>
                      </c:pt>
                      <c:pt idx="68">
                        <c:v>7.2930000000000001</c:v>
                      </c:pt>
                      <c:pt idx="69">
                        <c:v>7.2930000000000001</c:v>
                      </c:pt>
                      <c:pt idx="70">
                        <c:v>7.2930000000000001</c:v>
                      </c:pt>
                      <c:pt idx="71">
                        <c:v>7.2930000000000001</c:v>
                      </c:pt>
                      <c:pt idx="72">
                        <c:v>7.2930000000000001</c:v>
                      </c:pt>
                      <c:pt idx="73">
                        <c:v>7.2930000000000001</c:v>
                      </c:pt>
                      <c:pt idx="74">
                        <c:v>7.2930000000000001</c:v>
                      </c:pt>
                      <c:pt idx="75">
                        <c:v>7.2930000000000001</c:v>
                      </c:pt>
                      <c:pt idx="76">
                        <c:v>7.2930000000000001</c:v>
                      </c:pt>
                      <c:pt idx="77">
                        <c:v>7.3179999999999996</c:v>
                      </c:pt>
                      <c:pt idx="78">
                        <c:v>7.3179999999999996</c:v>
                      </c:pt>
                      <c:pt idx="79">
                        <c:v>7.3179999999999996</c:v>
                      </c:pt>
                      <c:pt idx="80">
                        <c:v>7.3179999999999996</c:v>
                      </c:pt>
                      <c:pt idx="81">
                        <c:v>7.3179999999999996</c:v>
                      </c:pt>
                      <c:pt idx="82">
                        <c:v>7.3179999999999996</c:v>
                      </c:pt>
                      <c:pt idx="83">
                        <c:v>7.3179999999999996</c:v>
                      </c:pt>
                      <c:pt idx="84">
                        <c:v>7.343</c:v>
                      </c:pt>
                      <c:pt idx="85">
                        <c:v>7.343</c:v>
                      </c:pt>
                      <c:pt idx="86">
                        <c:v>7.343</c:v>
                      </c:pt>
                      <c:pt idx="87">
                        <c:v>7.343</c:v>
                      </c:pt>
                      <c:pt idx="88">
                        <c:v>7.343</c:v>
                      </c:pt>
                      <c:pt idx="89">
                        <c:v>7.343</c:v>
                      </c:pt>
                      <c:pt idx="90">
                        <c:v>7.343</c:v>
                      </c:pt>
                      <c:pt idx="91">
                        <c:v>7.343</c:v>
                      </c:pt>
                      <c:pt idx="92">
                        <c:v>7.343</c:v>
                      </c:pt>
                      <c:pt idx="93">
                        <c:v>7.343</c:v>
                      </c:pt>
                      <c:pt idx="94">
                        <c:v>7.343</c:v>
                      </c:pt>
                      <c:pt idx="95">
                        <c:v>7.343</c:v>
                      </c:pt>
                      <c:pt idx="96">
                        <c:v>7.343</c:v>
                      </c:pt>
                      <c:pt idx="97">
                        <c:v>7.343</c:v>
                      </c:pt>
                      <c:pt idx="98">
                        <c:v>7.343</c:v>
                      </c:pt>
                      <c:pt idx="99">
                        <c:v>7.3680000000000003</c:v>
                      </c:pt>
                      <c:pt idx="100">
                        <c:v>7.343</c:v>
                      </c:pt>
                      <c:pt idx="101">
                        <c:v>7.3680000000000003</c:v>
                      </c:pt>
                      <c:pt idx="102">
                        <c:v>7.3680000000000003</c:v>
                      </c:pt>
                      <c:pt idx="103">
                        <c:v>7.3680000000000003</c:v>
                      </c:pt>
                      <c:pt idx="104">
                        <c:v>7.3680000000000003</c:v>
                      </c:pt>
                      <c:pt idx="105">
                        <c:v>7.3680000000000003</c:v>
                      </c:pt>
                      <c:pt idx="106">
                        <c:v>7.3929999999999998</c:v>
                      </c:pt>
                      <c:pt idx="107">
                        <c:v>7.3929999999999998</c:v>
                      </c:pt>
                      <c:pt idx="108">
                        <c:v>7.3929999999999998</c:v>
                      </c:pt>
                      <c:pt idx="109">
                        <c:v>7.3929999999999998</c:v>
                      </c:pt>
                      <c:pt idx="110">
                        <c:v>7.3929999999999998</c:v>
                      </c:pt>
                      <c:pt idx="111">
                        <c:v>7.3929999999999998</c:v>
                      </c:pt>
                      <c:pt idx="112">
                        <c:v>7.3929999999999998</c:v>
                      </c:pt>
                      <c:pt idx="113">
                        <c:v>7.3929999999999998</c:v>
                      </c:pt>
                      <c:pt idx="114">
                        <c:v>7.3929999999999998</c:v>
                      </c:pt>
                      <c:pt idx="115">
                        <c:v>7.3929999999999998</c:v>
                      </c:pt>
                      <c:pt idx="116">
                        <c:v>7.3929999999999998</c:v>
                      </c:pt>
                      <c:pt idx="117">
                        <c:v>7.3929999999999998</c:v>
                      </c:pt>
                      <c:pt idx="118">
                        <c:v>7.4189999999999996</c:v>
                      </c:pt>
                      <c:pt idx="119">
                        <c:v>7.4189999999999996</c:v>
                      </c:pt>
                      <c:pt idx="120">
                        <c:v>7.3929999999999998</c:v>
                      </c:pt>
                      <c:pt idx="121">
                        <c:v>7.4189999999999996</c:v>
                      </c:pt>
                      <c:pt idx="122">
                        <c:v>7.4189999999999996</c:v>
                      </c:pt>
                      <c:pt idx="123">
                        <c:v>7.4189999999999996</c:v>
                      </c:pt>
                      <c:pt idx="124">
                        <c:v>7.4189999999999996</c:v>
                      </c:pt>
                      <c:pt idx="125">
                        <c:v>7.4189999999999996</c:v>
                      </c:pt>
                      <c:pt idx="126">
                        <c:v>7.4189999999999996</c:v>
                      </c:pt>
                      <c:pt idx="127">
                        <c:v>7.4189999999999996</c:v>
                      </c:pt>
                      <c:pt idx="128">
                        <c:v>7.4189999999999996</c:v>
                      </c:pt>
                      <c:pt idx="129">
                        <c:v>7.4189999999999996</c:v>
                      </c:pt>
                      <c:pt idx="130">
                        <c:v>7.4189999999999996</c:v>
                      </c:pt>
                      <c:pt idx="131">
                        <c:v>7.4189999999999996</c:v>
                      </c:pt>
                      <c:pt idx="132">
                        <c:v>7.4189999999999996</c:v>
                      </c:pt>
                      <c:pt idx="133">
                        <c:v>7.4189999999999996</c:v>
                      </c:pt>
                      <c:pt idx="134">
                        <c:v>7.4189999999999996</c:v>
                      </c:pt>
                      <c:pt idx="135">
                        <c:v>7.4189999999999996</c:v>
                      </c:pt>
                      <c:pt idx="136">
                        <c:v>7.4189999999999996</c:v>
                      </c:pt>
                      <c:pt idx="137">
                        <c:v>7.4189999999999996</c:v>
                      </c:pt>
                      <c:pt idx="138">
                        <c:v>7.3929999999999998</c:v>
                      </c:pt>
                      <c:pt idx="139">
                        <c:v>7.3929999999999998</c:v>
                      </c:pt>
                      <c:pt idx="140">
                        <c:v>7.3929999999999998</c:v>
                      </c:pt>
                      <c:pt idx="141">
                        <c:v>7.3929999999999998</c:v>
                      </c:pt>
                      <c:pt idx="142">
                        <c:v>7.3929999999999998</c:v>
                      </c:pt>
                      <c:pt idx="143">
                        <c:v>7.3929999999999998</c:v>
                      </c:pt>
                      <c:pt idx="144">
                        <c:v>7.3929999999999998</c:v>
                      </c:pt>
                      <c:pt idx="145">
                        <c:v>7.3929999999999998</c:v>
                      </c:pt>
                      <c:pt idx="146">
                        <c:v>7.3929999999999998</c:v>
                      </c:pt>
                      <c:pt idx="147">
                        <c:v>7.3929999999999998</c:v>
                      </c:pt>
                      <c:pt idx="148">
                        <c:v>7.3929999999999998</c:v>
                      </c:pt>
                      <c:pt idx="149">
                        <c:v>7.4189999999999996</c:v>
                      </c:pt>
                      <c:pt idx="150">
                        <c:v>7.4189999999999996</c:v>
                      </c:pt>
                      <c:pt idx="151">
                        <c:v>7.4189999999999996</c:v>
                      </c:pt>
                      <c:pt idx="152">
                        <c:v>7.4189999999999996</c:v>
                      </c:pt>
                      <c:pt idx="153">
                        <c:v>7.4189999999999996</c:v>
                      </c:pt>
                      <c:pt idx="154">
                        <c:v>7.4189999999999996</c:v>
                      </c:pt>
                      <c:pt idx="155">
                        <c:v>7.4189999999999996</c:v>
                      </c:pt>
                      <c:pt idx="156">
                        <c:v>7.4189999999999996</c:v>
                      </c:pt>
                      <c:pt idx="157">
                        <c:v>7.4189999999999996</c:v>
                      </c:pt>
                      <c:pt idx="158">
                        <c:v>7.4189999999999996</c:v>
                      </c:pt>
                      <c:pt idx="159">
                        <c:v>7.3929999999999998</c:v>
                      </c:pt>
                      <c:pt idx="160">
                        <c:v>7.4189999999999996</c:v>
                      </c:pt>
                      <c:pt idx="161">
                        <c:v>7.3929999999999998</c:v>
                      </c:pt>
                      <c:pt idx="162">
                        <c:v>7.3929999999999998</c:v>
                      </c:pt>
                      <c:pt idx="163">
                        <c:v>7.3929999999999998</c:v>
                      </c:pt>
                      <c:pt idx="164">
                        <c:v>7.3929999999999998</c:v>
                      </c:pt>
                      <c:pt idx="165">
                        <c:v>7.3929999999999998</c:v>
                      </c:pt>
                      <c:pt idx="166">
                        <c:v>7.3929999999999998</c:v>
                      </c:pt>
                      <c:pt idx="167">
                        <c:v>7.3929999999999998</c:v>
                      </c:pt>
                      <c:pt idx="168">
                        <c:v>7.3929999999999998</c:v>
                      </c:pt>
                      <c:pt idx="169">
                        <c:v>7.3929999999999998</c:v>
                      </c:pt>
                      <c:pt idx="170">
                        <c:v>7.3929999999999998</c:v>
                      </c:pt>
                      <c:pt idx="171">
                        <c:v>7.3929999999999998</c:v>
                      </c:pt>
                      <c:pt idx="172">
                        <c:v>7.3929999999999998</c:v>
                      </c:pt>
                      <c:pt idx="173">
                        <c:v>7.3929999999999998</c:v>
                      </c:pt>
                      <c:pt idx="174">
                        <c:v>7.3680000000000003</c:v>
                      </c:pt>
                      <c:pt idx="175">
                        <c:v>7.3680000000000003</c:v>
                      </c:pt>
                      <c:pt idx="176">
                        <c:v>7.343</c:v>
                      </c:pt>
                      <c:pt idx="177">
                        <c:v>7.343</c:v>
                      </c:pt>
                      <c:pt idx="178">
                        <c:v>7.343</c:v>
                      </c:pt>
                      <c:pt idx="179">
                        <c:v>7.343</c:v>
                      </c:pt>
                      <c:pt idx="180">
                        <c:v>7.343</c:v>
                      </c:pt>
                      <c:pt idx="181">
                        <c:v>7.343</c:v>
                      </c:pt>
                      <c:pt idx="182">
                        <c:v>7.343</c:v>
                      </c:pt>
                      <c:pt idx="183">
                        <c:v>7.343</c:v>
                      </c:pt>
                      <c:pt idx="184">
                        <c:v>7.343</c:v>
                      </c:pt>
                      <c:pt idx="185">
                        <c:v>7.3179999999999996</c:v>
                      </c:pt>
                      <c:pt idx="186">
                        <c:v>7.3179999999999996</c:v>
                      </c:pt>
                      <c:pt idx="187">
                        <c:v>7.3179999999999996</c:v>
                      </c:pt>
                      <c:pt idx="188">
                        <c:v>7.3179999999999996</c:v>
                      </c:pt>
                      <c:pt idx="189">
                        <c:v>7.3179999999999996</c:v>
                      </c:pt>
                      <c:pt idx="190">
                        <c:v>7.3179999999999996</c:v>
                      </c:pt>
                      <c:pt idx="191">
                        <c:v>7.2930000000000001</c:v>
                      </c:pt>
                      <c:pt idx="192">
                        <c:v>7.2930000000000001</c:v>
                      </c:pt>
                      <c:pt idx="193">
                        <c:v>7.2930000000000001</c:v>
                      </c:pt>
                      <c:pt idx="194">
                        <c:v>7.2930000000000001</c:v>
                      </c:pt>
                      <c:pt idx="195">
                        <c:v>7.2930000000000001</c:v>
                      </c:pt>
                      <c:pt idx="196">
                        <c:v>7.2930000000000001</c:v>
                      </c:pt>
                      <c:pt idx="197">
                        <c:v>7.2930000000000001</c:v>
                      </c:pt>
                      <c:pt idx="198">
                        <c:v>7.2679999999999998</c:v>
                      </c:pt>
                      <c:pt idx="199">
                        <c:v>7.2679999999999998</c:v>
                      </c:pt>
                      <c:pt idx="200">
                        <c:v>7.2679999999999998</c:v>
                      </c:pt>
                      <c:pt idx="201">
                        <c:v>7.2679999999999998</c:v>
                      </c:pt>
                      <c:pt idx="202">
                        <c:v>7.2679999999999998</c:v>
                      </c:pt>
                      <c:pt idx="203">
                        <c:v>7.242</c:v>
                      </c:pt>
                      <c:pt idx="204">
                        <c:v>7.242</c:v>
                      </c:pt>
                      <c:pt idx="205">
                        <c:v>7.242</c:v>
                      </c:pt>
                      <c:pt idx="206">
                        <c:v>7.242</c:v>
                      </c:pt>
                      <c:pt idx="207">
                        <c:v>7.242</c:v>
                      </c:pt>
                      <c:pt idx="208">
                        <c:v>7.242</c:v>
                      </c:pt>
                      <c:pt idx="209">
                        <c:v>7.242</c:v>
                      </c:pt>
                      <c:pt idx="210">
                        <c:v>7.242</c:v>
                      </c:pt>
                      <c:pt idx="211">
                        <c:v>7.242</c:v>
                      </c:pt>
                      <c:pt idx="212">
                        <c:v>7.2169999999999996</c:v>
                      </c:pt>
                      <c:pt idx="213">
                        <c:v>7.1920000000000002</c:v>
                      </c:pt>
                      <c:pt idx="214">
                        <c:v>7.1920000000000002</c:v>
                      </c:pt>
                      <c:pt idx="215">
                        <c:v>7.1920000000000002</c:v>
                      </c:pt>
                      <c:pt idx="216">
                        <c:v>7.1669999999999998</c:v>
                      </c:pt>
                      <c:pt idx="217">
                        <c:v>7.1669999999999998</c:v>
                      </c:pt>
                      <c:pt idx="218">
                        <c:v>7.1669999999999998</c:v>
                      </c:pt>
                      <c:pt idx="219">
                        <c:v>7.1420000000000003</c:v>
                      </c:pt>
                      <c:pt idx="220">
                        <c:v>7.1420000000000003</c:v>
                      </c:pt>
                      <c:pt idx="221">
                        <c:v>7.1420000000000003</c:v>
                      </c:pt>
                      <c:pt idx="222">
                        <c:v>7.1420000000000003</c:v>
                      </c:pt>
                      <c:pt idx="223">
                        <c:v>7.1159999999999997</c:v>
                      </c:pt>
                      <c:pt idx="224">
                        <c:v>7.1159999999999997</c:v>
                      </c:pt>
                      <c:pt idx="225">
                        <c:v>7.1159999999999997</c:v>
                      </c:pt>
                      <c:pt idx="226">
                        <c:v>7.1159999999999997</c:v>
                      </c:pt>
                      <c:pt idx="227">
                        <c:v>7.1159999999999997</c:v>
                      </c:pt>
                      <c:pt idx="228">
                        <c:v>7.1159999999999997</c:v>
                      </c:pt>
                      <c:pt idx="229">
                        <c:v>7.1159999999999997</c:v>
                      </c:pt>
                      <c:pt idx="230">
                        <c:v>7.0910000000000002</c:v>
                      </c:pt>
                      <c:pt idx="231">
                        <c:v>7.0910000000000002</c:v>
                      </c:pt>
                      <c:pt idx="232">
                        <c:v>7.0910000000000002</c:v>
                      </c:pt>
                      <c:pt idx="233">
                        <c:v>7.0910000000000002</c:v>
                      </c:pt>
                      <c:pt idx="234">
                        <c:v>7.0910000000000002</c:v>
                      </c:pt>
                      <c:pt idx="235">
                        <c:v>7.0659999999999998</c:v>
                      </c:pt>
                      <c:pt idx="236">
                        <c:v>7.0659999999999998</c:v>
                      </c:pt>
                      <c:pt idx="237">
                        <c:v>7.0410000000000004</c:v>
                      </c:pt>
                      <c:pt idx="238">
                        <c:v>7.0410000000000004</c:v>
                      </c:pt>
                      <c:pt idx="239">
                        <c:v>7.0410000000000004</c:v>
                      </c:pt>
                      <c:pt idx="240">
                        <c:v>7.0149999999999997</c:v>
                      </c:pt>
                      <c:pt idx="241">
                        <c:v>6.99</c:v>
                      </c:pt>
                      <c:pt idx="242">
                        <c:v>6.99</c:v>
                      </c:pt>
                      <c:pt idx="243">
                        <c:v>6.99</c:v>
                      </c:pt>
                      <c:pt idx="244">
                        <c:v>6.99</c:v>
                      </c:pt>
                      <c:pt idx="245">
                        <c:v>6.99</c:v>
                      </c:pt>
                      <c:pt idx="246">
                        <c:v>6.99</c:v>
                      </c:pt>
                      <c:pt idx="247">
                        <c:v>6.99</c:v>
                      </c:pt>
                      <c:pt idx="248">
                        <c:v>6.99</c:v>
                      </c:pt>
                      <c:pt idx="249">
                        <c:v>6.99</c:v>
                      </c:pt>
                      <c:pt idx="250">
                        <c:v>7.0149999999999997</c:v>
                      </c:pt>
                      <c:pt idx="251">
                        <c:v>7.0149999999999997</c:v>
                      </c:pt>
                      <c:pt idx="252">
                        <c:v>7.0410000000000004</c:v>
                      </c:pt>
                      <c:pt idx="253">
                        <c:v>7.0410000000000004</c:v>
                      </c:pt>
                      <c:pt idx="254">
                        <c:v>7.0410000000000004</c:v>
                      </c:pt>
                      <c:pt idx="255">
                        <c:v>7.0410000000000004</c:v>
                      </c:pt>
                      <c:pt idx="256">
                        <c:v>7.0410000000000004</c:v>
                      </c:pt>
                      <c:pt idx="257">
                        <c:v>7.0410000000000004</c:v>
                      </c:pt>
                      <c:pt idx="258">
                        <c:v>7.0659999999999998</c:v>
                      </c:pt>
                      <c:pt idx="259">
                        <c:v>7.0910000000000002</c:v>
                      </c:pt>
                      <c:pt idx="260">
                        <c:v>7.0910000000000002</c:v>
                      </c:pt>
                      <c:pt idx="261">
                        <c:v>7.1159999999999997</c:v>
                      </c:pt>
                      <c:pt idx="262">
                        <c:v>7.1159999999999997</c:v>
                      </c:pt>
                      <c:pt idx="263">
                        <c:v>7.1159999999999997</c:v>
                      </c:pt>
                      <c:pt idx="264">
                        <c:v>7.1159999999999997</c:v>
                      </c:pt>
                      <c:pt idx="265">
                        <c:v>7.1420000000000003</c:v>
                      </c:pt>
                      <c:pt idx="266">
                        <c:v>7.1420000000000003</c:v>
                      </c:pt>
                      <c:pt idx="267">
                        <c:v>7.1669999999999998</c:v>
                      </c:pt>
                      <c:pt idx="268">
                        <c:v>7.1669999999999998</c:v>
                      </c:pt>
                      <c:pt idx="269">
                        <c:v>7.1669999999999998</c:v>
                      </c:pt>
                      <c:pt idx="270">
                        <c:v>7.1920000000000002</c:v>
                      </c:pt>
                      <c:pt idx="271">
                        <c:v>7.1920000000000002</c:v>
                      </c:pt>
                      <c:pt idx="272">
                        <c:v>7.1920000000000002</c:v>
                      </c:pt>
                      <c:pt idx="273">
                        <c:v>7.1920000000000002</c:v>
                      </c:pt>
                      <c:pt idx="274">
                        <c:v>7.1669999999999998</c:v>
                      </c:pt>
                      <c:pt idx="275">
                        <c:v>7.1669999999999998</c:v>
                      </c:pt>
                      <c:pt idx="276">
                        <c:v>7.1920000000000002</c:v>
                      </c:pt>
                      <c:pt idx="277">
                        <c:v>7.1920000000000002</c:v>
                      </c:pt>
                      <c:pt idx="278">
                        <c:v>7.2169999999999996</c:v>
                      </c:pt>
                      <c:pt idx="279">
                        <c:v>7.242</c:v>
                      </c:pt>
                      <c:pt idx="280">
                        <c:v>7.242</c:v>
                      </c:pt>
                      <c:pt idx="281">
                        <c:v>7.242</c:v>
                      </c:pt>
                      <c:pt idx="282">
                        <c:v>7.2169999999999996</c:v>
                      </c:pt>
                      <c:pt idx="283">
                        <c:v>7.2169999999999996</c:v>
                      </c:pt>
                      <c:pt idx="284">
                        <c:v>7.2169999999999996</c:v>
                      </c:pt>
                      <c:pt idx="285">
                        <c:v>7.2169999999999996</c:v>
                      </c:pt>
                      <c:pt idx="286">
                        <c:v>7.242</c:v>
                      </c:pt>
                      <c:pt idx="287">
                        <c:v>7.242</c:v>
                      </c:pt>
                      <c:pt idx="288">
                        <c:v>7.242</c:v>
                      </c:pt>
                      <c:pt idx="289">
                        <c:v>7.2679999999999998</c:v>
                      </c:pt>
                      <c:pt idx="290">
                        <c:v>7.2930000000000001</c:v>
                      </c:pt>
                      <c:pt idx="291">
                        <c:v>7.3179999999999996</c:v>
                      </c:pt>
                      <c:pt idx="292">
                        <c:v>7.3179999999999996</c:v>
                      </c:pt>
                      <c:pt idx="293">
                        <c:v>7.2930000000000001</c:v>
                      </c:pt>
                      <c:pt idx="294">
                        <c:v>7.2930000000000001</c:v>
                      </c:pt>
                      <c:pt idx="295">
                        <c:v>7.2679999999999998</c:v>
                      </c:pt>
                      <c:pt idx="296">
                        <c:v>7.2679999999999998</c:v>
                      </c:pt>
                      <c:pt idx="297">
                        <c:v>7.242</c:v>
                      </c:pt>
                      <c:pt idx="298">
                        <c:v>7.242</c:v>
                      </c:pt>
                      <c:pt idx="299">
                        <c:v>7.242</c:v>
                      </c:pt>
                      <c:pt idx="300">
                        <c:v>7.242</c:v>
                      </c:pt>
                      <c:pt idx="301">
                        <c:v>7.242</c:v>
                      </c:pt>
                      <c:pt idx="302">
                        <c:v>7.242</c:v>
                      </c:pt>
                      <c:pt idx="303">
                        <c:v>7.242</c:v>
                      </c:pt>
                      <c:pt idx="304">
                        <c:v>7.242</c:v>
                      </c:pt>
                      <c:pt idx="305">
                        <c:v>7.2679999999999998</c:v>
                      </c:pt>
                      <c:pt idx="306">
                        <c:v>7.2679999999999998</c:v>
                      </c:pt>
                      <c:pt idx="307">
                        <c:v>7.2679999999999998</c:v>
                      </c:pt>
                      <c:pt idx="308">
                        <c:v>7.2930000000000001</c:v>
                      </c:pt>
                      <c:pt idx="309">
                        <c:v>7.2930000000000001</c:v>
                      </c:pt>
                      <c:pt idx="310">
                        <c:v>7.2930000000000001</c:v>
                      </c:pt>
                      <c:pt idx="311">
                        <c:v>7.2930000000000001</c:v>
                      </c:pt>
                      <c:pt idx="312">
                        <c:v>7.2930000000000001</c:v>
                      </c:pt>
                      <c:pt idx="313">
                        <c:v>7.3179999999999996</c:v>
                      </c:pt>
                      <c:pt idx="314">
                        <c:v>7.3179999999999996</c:v>
                      </c:pt>
                      <c:pt idx="315">
                        <c:v>7.3179999999999996</c:v>
                      </c:pt>
                      <c:pt idx="316">
                        <c:v>7.3179999999999996</c:v>
                      </c:pt>
                      <c:pt idx="317">
                        <c:v>7.3179999999999996</c:v>
                      </c:pt>
                      <c:pt idx="318">
                        <c:v>7.3179999999999996</c:v>
                      </c:pt>
                      <c:pt idx="319">
                        <c:v>7.3179999999999996</c:v>
                      </c:pt>
                      <c:pt idx="320">
                        <c:v>7.3179999999999996</c:v>
                      </c:pt>
                      <c:pt idx="321">
                        <c:v>7.3179999999999996</c:v>
                      </c:pt>
                      <c:pt idx="322">
                        <c:v>7.3179999999999996</c:v>
                      </c:pt>
                      <c:pt idx="323">
                        <c:v>7.3179999999999996</c:v>
                      </c:pt>
                      <c:pt idx="324">
                        <c:v>7.343</c:v>
                      </c:pt>
                      <c:pt idx="325">
                        <c:v>7.3179999999999996</c:v>
                      </c:pt>
                      <c:pt idx="326">
                        <c:v>7.3179999999999996</c:v>
                      </c:pt>
                      <c:pt idx="327">
                        <c:v>7.3179999999999996</c:v>
                      </c:pt>
                      <c:pt idx="328">
                        <c:v>7.3179999999999996</c:v>
                      </c:pt>
                      <c:pt idx="329">
                        <c:v>7.3179999999999996</c:v>
                      </c:pt>
                      <c:pt idx="330">
                        <c:v>7.3179999999999996</c:v>
                      </c:pt>
                      <c:pt idx="331">
                        <c:v>7.3179999999999996</c:v>
                      </c:pt>
                      <c:pt idx="332">
                        <c:v>7.3179999999999996</c:v>
                      </c:pt>
                      <c:pt idx="333">
                        <c:v>7.2930000000000001</c:v>
                      </c:pt>
                      <c:pt idx="334">
                        <c:v>7.2930000000000001</c:v>
                      </c:pt>
                      <c:pt idx="335">
                        <c:v>7.2930000000000001</c:v>
                      </c:pt>
                      <c:pt idx="336">
                        <c:v>7.2930000000000001</c:v>
                      </c:pt>
                      <c:pt idx="337">
                        <c:v>7.2930000000000001</c:v>
                      </c:pt>
                      <c:pt idx="338">
                        <c:v>7.2679999999999998</c:v>
                      </c:pt>
                      <c:pt idx="339">
                        <c:v>7.2679999999999998</c:v>
                      </c:pt>
                      <c:pt idx="340">
                        <c:v>7.2679999999999998</c:v>
                      </c:pt>
                      <c:pt idx="341">
                        <c:v>7.2679999999999998</c:v>
                      </c:pt>
                      <c:pt idx="342">
                        <c:v>7.2679999999999998</c:v>
                      </c:pt>
                      <c:pt idx="343">
                        <c:v>7.2679999999999998</c:v>
                      </c:pt>
                      <c:pt idx="344">
                        <c:v>7.2679999999999998</c:v>
                      </c:pt>
                      <c:pt idx="345">
                        <c:v>7.2679999999999998</c:v>
                      </c:pt>
                      <c:pt idx="346">
                        <c:v>7.242</c:v>
                      </c:pt>
                      <c:pt idx="347">
                        <c:v>7.242</c:v>
                      </c:pt>
                      <c:pt idx="348">
                        <c:v>7.242</c:v>
                      </c:pt>
                      <c:pt idx="349">
                        <c:v>7.2679999999999998</c:v>
                      </c:pt>
                      <c:pt idx="350">
                        <c:v>7.2679999999999998</c:v>
                      </c:pt>
                      <c:pt idx="351">
                        <c:v>7.242</c:v>
                      </c:pt>
                      <c:pt idx="352">
                        <c:v>7.2679999999999998</c:v>
                      </c:pt>
                      <c:pt idx="353">
                        <c:v>7.2679999999999998</c:v>
                      </c:pt>
                      <c:pt idx="354">
                        <c:v>7.2679999999999998</c:v>
                      </c:pt>
                      <c:pt idx="355">
                        <c:v>7.2679999999999998</c:v>
                      </c:pt>
                      <c:pt idx="356">
                        <c:v>7.2679999999999998</c:v>
                      </c:pt>
                      <c:pt idx="357">
                        <c:v>7.2679999999999998</c:v>
                      </c:pt>
                      <c:pt idx="358">
                        <c:v>7.2679999999999998</c:v>
                      </c:pt>
                      <c:pt idx="359">
                        <c:v>7.2679999999999998</c:v>
                      </c:pt>
                      <c:pt idx="360">
                        <c:v>7.2679999999999998</c:v>
                      </c:pt>
                      <c:pt idx="361">
                        <c:v>7.2679999999999998</c:v>
                      </c:pt>
                      <c:pt idx="362">
                        <c:v>7.2679999999999998</c:v>
                      </c:pt>
                      <c:pt idx="363">
                        <c:v>7.2679999999999998</c:v>
                      </c:pt>
                      <c:pt idx="364">
                        <c:v>7.2679999999999998</c:v>
                      </c:pt>
                      <c:pt idx="365">
                        <c:v>7.2679999999999998</c:v>
                      </c:pt>
                      <c:pt idx="366">
                        <c:v>7.2930000000000001</c:v>
                      </c:pt>
                      <c:pt idx="367">
                        <c:v>7.2930000000000001</c:v>
                      </c:pt>
                      <c:pt idx="368">
                        <c:v>7.2930000000000001</c:v>
                      </c:pt>
                      <c:pt idx="369">
                        <c:v>7.2930000000000001</c:v>
                      </c:pt>
                      <c:pt idx="370">
                        <c:v>7.2930000000000001</c:v>
                      </c:pt>
                      <c:pt idx="371">
                        <c:v>7.2930000000000001</c:v>
                      </c:pt>
                      <c:pt idx="372">
                        <c:v>7.2930000000000001</c:v>
                      </c:pt>
                      <c:pt idx="373">
                        <c:v>7.2930000000000001</c:v>
                      </c:pt>
                      <c:pt idx="374">
                        <c:v>7.2930000000000001</c:v>
                      </c:pt>
                      <c:pt idx="375">
                        <c:v>7.2930000000000001</c:v>
                      </c:pt>
                      <c:pt idx="376">
                        <c:v>7.2930000000000001</c:v>
                      </c:pt>
                      <c:pt idx="377">
                        <c:v>7.2930000000000001</c:v>
                      </c:pt>
                      <c:pt idx="378">
                        <c:v>7.2930000000000001</c:v>
                      </c:pt>
                      <c:pt idx="379">
                        <c:v>7.2930000000000001</c:v>
                      </c:pt>
                      <c:pt idx="380">
                        <c:v>7.2930000000000001</c:v>
                      </c:pt>
                      <c:pt idx="381">
                        <c:v>7.2930000000000001</c:v>
                      </c:pt>
                      <c:pt idx="382">
                        <c:v>7.2930000000000001</c:v>
                      </c:pt>
                      <c:pt idx="383">
                        <c:v>7.3179999999999996</c:v>
                      </c:pt>
                      <c:pt idx="384">
                        <c:v>7.3179999999999996</c:v>
                      </c:pt>
                      <c:pt idx="385">
                        <c:v>7.3179999999999996</c:v>
                      </c:pt>
                      <c:pt idx="386">
                        <c:v>7.3179999999999996</c:v>
                      </c:pt>
                      <c:pt idx="387">
                        <c:v>7.3179999999999996</c:v>
                      </c:pt>
                      <c:pt idx="388">
                        <c:v>7.3179999999999996</c:v>
                      </c:pt>
                      <c:pt idx="389">
                        <c:v>7.3179999999999996</c:v>
                      </c:pt>
                      <c:pt idx="390">
                        <c:v>7.343</c:v>
                      </c:pt>
                      <c:pt idx="391">
                        <c:v>7.343</c:v>
                      </c:pt>
                      <c:pt idx="392">
                        <c:v>7.343</c:v>
                      </c:pt>
                      <c:pt idx="393">
                        <c:v>7.343</c:v>
                      </c:pt>
                      <c:pt idx="394">
                        <c:v>7.343</c:v>
                      </c:pt>
                      <c:pt idx="395">
                        <c:v>7.343</c:v>
                      </c:pt>
                      <c:pt idx="396">
                        <c:v>7.343</c:v>
                      </c:pt>
                      <c:pt idx="397">
                        <c:v>7.343</c:v>
                      </c:pt>
                      <c:pt idx="398">
                        <c:v>7.343</c:v>
                      </c:pt>
                      <c:pt idx="399">
                        <c:v>7.343</c:v>
                      </c:pt>
                      <c:pt idx="400">
                        <c:v>7.343</c:v>
                      </c:pt>
                      <c:pt idx="401">
                        <c:v>7.3680000000000003</c:v>
                      </c:pt>
                      <c:pt idx="402">
                        <c:v>7.3680000000000003</c:v>
                      </c:pt>
                      <c:pt idx="403">
                        <c:v>7.3680000000000003</c:v>
                      </c:pt>
                      <c:pt idx="404">
                        <c:v>7.3680000000000003</c:v>
                      </c:pt>
                      <c:pt idx="405">
                        <c:v>7.3680000000000003</c:v>
                      </c:pt>
                      <c:pt idx="406">
                        <c:v>7.3680000000000003</c:v>
                      </c:pt>
                      <c:pt idx="407">
                        <c:v>7.3680000000000003</c:v>
                      </c:pt>
                      <c:pt idx="408">
                        <c:v>7.3929999999999998</c:v>
                      </c:pt>
                      <c:pt idx="409">
                        <c:v>7.3929999999999998</c:v>
                      </c:pt>
                      <c:pt idx="410">
                        <c:v>7.3929999999999998</c:v>
                      </c:pt>
                      <c:pt idx="411">
                        <c:v>7.3929999999999998</c:v>
                      </c:pt>
                      <c:pt idx="412">
                        <c:v>7.3929999999999998</c:v>
                      </c:pt>
                      <c:pt idx="413">
                        <c:v>7.3929999999999998</c:v>
                      </c:pt>
                      <c:pt idx="414">
                        <c:v>7.3929999999999998</c:v>
                      </c:pt>
                      <c:pt idx="415">
                        <c:v>7.3929999999999998</c:v>
                      </c:pt>
                      <c:pt idx="416">
                        <c:v>7.3929999999999998</c:v>
                      </c:pt>
                      <c:pt idx="417">
                        <c:v>7.3929999999999998</c:v>
                      </c:pt>
                      <c:pt idx="418">
                        <c:v>7.3929999999999998</c:v>
                      </c:pt>
                      <c:pt idx="419">
                        <c:v>7.3929999999999998</c:v>
                      </c:pt>
                      <c:pt idx="420">
                        <c:v>7.3929999999999998</c:v>
                      </c:pt>
                      <c:pt idx="421">
                        <c:v>7.3929999999999998</c:v>
                      </c:pt>
                      <c:pt idx="422">
                        <c:v>7.3929999999999998</c:v>
                      </c:pt>
                      <c:pt idx="423">
                        <c:v>7.3929999999999998</c:v>
                      </c:pt>
                      <c:pt idx="424">
                        <c:v>7.3929999999999998</c:v>
                      </c:pt>
                      <c:pt idx="425">
                        <c:v>7.3929999999999998</c:v>
                      </c:pt>
                      <c:pt idx="426">
                        <c:v>7.3929999999999998</c:v>
                      </c:pt>
                      <c:pt idx="427">
                        <c:v>7.3929999999999998</c:v>
                      </c:pt>
                      <c:pt idx="428">
                        <c:v>7.3929999999999998</c:v>
                      </c:pt>
                      <c:pt idx="429">
                        <c:v>7.3929999999999998</c:v>
                      </c:pt>
                      <c:pt idx="430">
                        <c:v>7.3929999999999998</c:v>
                      </c:pt>
                      <c:pt idx="431">
                        <c:v>7.3929999999999998</c:v>
                      </c:pt>
                      <c:pt idx="432">
                        <c:v>7.3929999999999998</c:v>
                      </c:pt>
                      <c:pt idx="433">
                        <c:v>7.3929999999999998</c:v>
                      </c:pt>
                      <c:pt idx="434">
                        <c:v>7.3929999999999998</c:v>
                      </c:pt>
                      <c:pt idx="435">
                        <c:v>7.3929999999999998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7.3929999999999998</c:v>
                      </c:pt>
                      <c:pt idx="445">
                        <c:v>7.3929999999999998</c:v>
                      </c:pt>
                      <c:pt idx="446">
                        <c:v>7.3929999999999998</c:v>
                      </c:pt>
                      <c:pt idx="447">
                        <c:v>7.3929999999999998</c:v>
                      </c:pt>
                      <c:pt idx="448">
                        <c:v>7.3929999999999998</c:v>
                      </c:pt>
                      <c:pt idx="449">
                        <c:v>7.3929999999999998</c:v>
                      </c:pt>
                      <c:pt idx="450">
                        <c:v>7.3929999999999998</c:v>
                      </c:pt>
                      <c:pt idx="451">
                        <c:v>7.3929999999999998</c:v>
                      </c:pt>
                      <c:pt idx="452">
                        <c:v>7.3929999999999998</c:v>
                      </c:pt>
                      <c:pt idx="453">
                        <c:v>7.3929999999999998</c:v>
                      </c:pt>
                      <c:pt idx="454">
                        <c:v>7.3929999999999998</c:v>
                      </c:pt>
                      <c:pt idx="455">
                        <c:v>7.3929999999999998</c:v>
                      </c:pt>
                      <c:pt idx="456">
                        <c:v>7.3929999999999998</c:v>
                      </c:pt>
                      <c:pt idx="457">
                        <c:v>7.3680000000000003</c:v>
                      </c:pt>
                      <c:pt idx="458">
                        <c:v>7.3680000000000003</c:v>
                      </c:pt>
                      <c:pt idx="459">
                        <c:v>7.3680000000000003</c:v>
                      </c:pt>
                      <c:pt idx="460">
                        <c:v>7.3680000000000003</c:v>
                      </c:pt>
                      <c:pt idx="461">
                        <c:v>7.3680000000000003</c:v>
                      </c:pt>
                      <c:pt idx="462">
                        <c:v>7.3680000000000003</c:v>
                      </c:pt>
                      <c:pt idx="463">
                        <c:v>7.3680000000000003</c:v>
                      </c:pt>
                      <c:pt idx="464">
                        <c:v>7.3680000000000003</c:v>
                      </c:pt>
                      <c:pt idx="465">
                        <c:v>7.3680000000000003</c:v>
                      </c:pt>
                      <c:pt idx="466">
                        <c:v>7.3680000000000003</c:v>
                      </c:pt>
                      <c:pt idx="467">
                        <c:v>7.3680000000000003</c:v>
                      </c:pt>
                      <c:pt idx="468">
                        <c:v>7.343</c:v>
                      </c:pt>
                      <c:pt idx="469">
                        <c:v>7.343</c:v>
                      </c:pt>
                      <c:pt idx="470">
                        <c:v>7.343</c:v>
                      </c:pt>
                      <c:pt idx="471">
                        <c:v>7.343</c:v>
                      </c:pt>
                      <c:pt idx="472">
                        <c:v>7.343</c:v>
                      </c:pt>
                      <c:pt idx="473">
                        <c:v>7.343</c:v>
                      </c:pt>
                      <c:pt idx="474">
                        <c:v>7.343</c:v>
                      </c:pt>
                      <c:pt idx="475">
                        <c:v>7.343</c:v>
                      </c:pt>
                      <c:pt idx="476">
                        <c:v>7.343</c:v>
                      </c:pt>
                      <c:pt idx="477">
                        <c:v>7.343</c:v>
                      </c:pt>
                      <c:pt idx="478">
                        <c:v>7.343</c:v>
                      </c:pt>
                      <c:pt idx="479">
                        <c:v>7.343</c:v>
                      </c:pt>
                      <c:pt idx="480">
                        <c:v>7.343</c:v>
                      </c:pt>
                      <c:pt idx="481">
                        <c:v>7.343</c:v>
                      </c:pt>
                      <c:pt idx="482">
                        <c:v>7.343</c:v>
                      </c:pt>
                      <c:pt idx="483">
                        <c:v>7.343</c:v>
                      </c:pt>
                      <c:pt idx="484">
                        <c:v>7.343</c:v>
                      </c:pt>
                      <c:pt idx="485">
                        <c:v>7.3179999999999996</c:v>
                      </c:pt>
                      <c:pt idx="486">
                        <c:v>7.3179999999999996</c:v>
                      </c:pt>
                      <c:pt idx="487">
                        <c:v>7.3179999999999996</c:v>
                      </c:pt>
                      <c:pt idx="488">
                        <c:v>7.3179999999999996</c:v>
                      </c:pt>
                      <c:pt idx="489">
                        <c:v>7.3179999999999996</c:v>
                      </c:pt>
                      <c:pt idx="490">
                        <c:v>7.3179999999999996</c:v>
                      </c:pt>
                      <c:pt idx="491">
                        <c:v>7.3179999999999996</c:v>
                      </c:pt>
                      <c:pt idx="492">
                        <c:v>7.3179999999999996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7.2930000000000001</c:v>
                      </c:pt>
                      <c:pt idx="502">
                        <c:v>7.2930000000000001</c:v>
                      </c:pt>
                      <c:pt idx="503">
                        <c:v>7.2930000000000001</c:v>
                      </c:pt>
                      <c:pt idx="504">
                        <c:v>7.2930000000000001</c:v>
                      </c:pt>
                      <c:pt idx="505">
                        <c:v>7.2930000000000001</c:v>
                      </c:pt>
                      <c:pt idx="506">
                        <c:v>7.2930000000000001</c:v>
                      </c:pt>
                      <c:pt idx="507">
                        <c:v>7.2679999999999998</c:v>
                      </c:pt>
                      <c:pt idx="508">
                        <c:v>7.2679999999999998</c:v>
                      </c:pt>
                      <c:pt idx="509">
                        <c:v>7.2679999999999998</c:v>
                      </c:pt>
                      <c:pt idx="510">
                        <c:v>7.2679999999999998</c:v>
                      </c:pt>
                      <c:pt idx="511">
                        <c:v>7.2679999999999998</c:v>
                      </c:pt>
                      <c:pt idx="512">
                        <c:v>7.2679999999999998</c:v>
                      </c:pt>
                      <c:pt idx="513">
                        <c:v>7.2679999999999998</c:v>
                      </c:pt>
                      <c:pt idx="514">
                        <c:v>7.242</c:v>
                      </c:pt>
                      <c:pt idx="515">
                        <c:v>7.242</c:v>
                      </c:pt>
                      <c:pt idx="516">
                        <c:v>7.242</c:v>
                      </c:pt>
                      <c:pt idx="517">
                        <c:v>7.242</c:v>
                      </c:pt>
                      <c:pt idx="518">
                        <c:v>7.2679999999999998</c:v>
                      </c:pt>
                      <c:pt idx="519">
                        <c:v>7.2679999999999998</c:v>
                      </c:pt>
                      <c:pt idx="520">
                        <c:v>7.2930000000000001</c:v>
                      </c:pt>
                      <c:pt idx="521">
                        <c:v>7.2930000000000001</c:v>
                      </c:pt>
                      <c:pt idx="522">
                        <c:v>7.2930000000000001</c:v>
                      </c:pt>
                      <c:pt idx="523">
                        <c:v>7.2930000000000001</c:v>
                      </c:pt>
                      <c:pt idx="524">
                        <c:v>7.2930000000000001</c:v>
                      </c:pt>
                      <c:pt idx="525">
                        <c:v>7.2930000000000001</c:v>
                      </c:pt>
                      <c:pt idx="526">
                        <c:v>7.3179999999999996</c:v>
                      </c:pt>
                      <c:pt idx="527">
                        <c:v>7.3179999999999996</c:v>
                      </c:pt>
                      <c:pt idx="528">
                        <c:v>7.3179999999999996</c:v>
                      </c:pt>
                      <c:pt idx="529">
                        <c:v>7.3179999999999996</c:v>
                      </c:pt>
                      <c:pt idx="530">
                        <c:v>7.3179999999999996</c:v>
                      </c:pt>
                      <c:pt idx="531">
                        <c:v>7.3179999999999996</c:v>
                      </c:pt>
                      <c:pt idx="532">
                        <c:v>7.343</c:v>
                      </c:pt>
                      <c:pt idx="533">
                        <c:v>7.343</c:v>
                      </c:pt>
                      <c:pt idx="534">
                        <c:v>7.343</c:v>
                      </c:pt>
                      <c:pt idx="535">
                        <c:v>7.343</c:v>
                      </c:pt>
                      <c:pt idx="536">
                        <c:v>7.343</c:v>
                      </c:pt>
                      <c:pt idx="537">
                        <c:v>7.343</c:v>
                      </c:pt>
                      <c:pt idx="538">
                        <c:v>7.343</c:v>
                      </c:pt>
                      <c:pt idx="539">
                        <c:v>7.343</c:v>
                      </c:pt>
                      <c:pt idx="540">
                        <c:v>7.343</c:v>
                      </c:pt>
                      <c:pt idx="541">
                        <c:v>7.343</c:v>
                      </c:pt>
                      <c:pt idx="542">
                        <c:v>7.343</c:v>
                      </c:pt>
                      <c:pt idx="543">
                        <c:v>7.343</c:v>
                      </c:pt>
                      <c:pt idx="544">
                        <c:v>7.343</c:v>
                      </c:pt>
                      <c:pt idx="545">
                        <c:v>7.343</c:v>
                      </c:pt>
                      <c:pt idx="546">
                        <c:v>7.3680000000000003</c:v>
                      </c:pt>
                      <c:pt idx="547">
                        <c:v>7.3680000000000003</c:v>
                      </c:pt>
                      <c:pt idx="548">
                        <c:v>7.3929999999999998</c:v>
                      </c:pt>
                      <c:pt idx="549">
                        <c:v>7.3929999999999998</c:v>
                      </c:pt>
                      <c:pt idx="550">
                        <c:v>7.4189999999999996</c:v>
                      </c:pt>
                      <c:pt idx="551">
                        <c:v>7.4189999999999996</c:v>
                      </c:pt>
                      <c:pt idx="552">
                        <c:v>7.444</c:v>
                      </c:pt>
                      <c:pt idx="553">
                        <c:v>7.444</c:v>
                      </c:pt>
                      <c:pt idx="554">
                        <c:v>7.444</c:v>
                      </c:pt>
                      <c:pt idx="555">
                        <c:v>7.444</c:v>
                      </c:pt>
                      <c:pt idx="556">
                        <c:v>7.4690000000000003</c:v>
                      </c:pt>
                      <c:pt idx="557">
                        <c:v>7.4690000000000003</c:v>
                      </c:pt>
                      <c:pt idx="558">
                        <c:v>7.4690000000000003</c:v>
                      </c:pt>
                      <c:pt idx="559">
                        <c:v>7.4690000000000003</c:v>
                      </c:pt>
                      <c:pt idx="560">
                        <c:v>7.4939999999999998</c:v>
                      </c:pt>
                      <c:pt idx="561">
                        <c:v>7.4939999999999998</c:v>
                      </c:pt>
                      <c:pt idx="562">
                        <c:v>7.4939999999999998</c:v>
                      </c:pt>
                      <c:pt idx="563">
                        <c:v>7.5190000000000001</c:v>
                      </c:pt>
                      <c:pt idx="564">
                        <c:v>7.5190000000000001</c:v>
                      </c:pt>
                      <c:pt idx="565">
                        <c:v>7.5439999999999996</c:v>
                      </c:pt>
                      <c:pt idx="566">
                        <c:v>7.5439999999999996</c:v>
                      </c:pt>
                      <c:pt idx="567">
                        <c:v>7.5439999999999996</c:v>
                      </c:pt>
                      <c:pt idx="568">
                        <c:v>7.569</c:v>
                      </c:pt>
                      <c:pt idx="569">
                        <c:v>7.569</c:v>
                      </c:pt>
                      <c:pt idx="570">
                        <c:v>7.5940000000000003</c:v>
                      </c:pt>
                      <c:pt idx="571">
                        <c:v>7.5940000000000003</c:v>
                      </c:pt>
                      <c:pt idx="572">
                        <c:v>7.5940000000000003</c:v>
                      </c:pt>
                      <c:pt idx="573">
                        <c:v>7.6189999999999998</c:v>
                      </c:pt>
                      <c:pt idx="574">
                        <c:v>7.6449999999999996</c:v>
                      </c:pt>
                      <c:pt idx="575">
                        <c:v>7.6449999999999996</c:v>
                      </c:pt>
                      <c:pt idx="576">
                        <c:v>7.67</c:v>
                      </c:pt>
                      <c:pt idx="577">
                        <c:v>7.6950000000000003</c:v>
                      </c:pt>
                      <c:pt idx="578">
                        <c:v>7.6950000000000003</c:v>
                      </c:pt>
                      <c:pt idx="579">
                        <c:v>7.72</c:v>
                      </c:pt>
                      <c:pt idx="580">
                        <c:v>7.7450000000000001</c:v>
                      </c:pt>
                      <c:pt idx="581">
                        <c:v>7.7450000000000001</c:v>
                      </c:pt>
                      <c:pt idx="582">
                        <c:v>7.7450000000000001</c:v>
                      </c:pt>
                      <c:pt idx="583">
                        <c:v>7.77</c:v>
                      </c:pt>
                      <c:pt idx="584">
                        <c:v>7.77</c:v>
                      </c:pt>
                      <c:pt idx="585">
                        <c:v>7.7949999999999999</c:v>
                      </c:pt>
                      <c:pt idx="586">
                        <c:v>7.7949999999999999</c:v>
                      </c:pt>
                      <c:pt idx="587">
                        <c:v>7.7949999999999999</c:v>
                      </c:pt>
                      <c:pt idx="588">
                        <c:v>7.82</c:v>
                      </c:pt>
                      <c:pt idx="589">
                        <c:v>7.8449999999999998</c:v>
                      </c:pt>
                      <c:pt idx="590">
                        <c:v>7.8449999999999998</c:v>
                      </c:pt>
                      <c:pt idx="591">
                        <c:v>7.8449999999999998</c:v>
                      </c:pt>
                      <c:pt idx="592">
                        <c:v>7.87</c:v>
                      </c:pt>
                      <c:pt idx="593">
                        <c:v>7.87</c:v>
                      </c:pt>
                      <c:pt idx="594">
                        <c:v>7.8949999999999996</c:v>
                      </c:pt>
                      <c:pt idx="595">
                        <c:v>7.8949999999999996</c:v>
                      </c:pt>
                      <c:pt idx="596">
                        <c:v>7.92</c:v>
                      </c:pt>
                      <c:pt idx="597">
                        <c:v>7.92</c:v>
                      </c:pt>
                      <c:pt idx="598">
                        <c:v>7.92</c:v>
                      </c:pt>
                      <c:pt idx="599">
                        <c:v>7.9450000000000003</c:v>
                      </c:pt>
                      <c:pt idx="600">
                        <c:v>7.97</c:v>
                      </c:pt>
                      <c:pt idx="601">
                        <c:v>7.9950000000000001</c:v>
                      </c:pt>
                      <c:pt idx="602">
                        <c:v>7.9950000000000001</c:v>
                      </c:pt>
                      <c:pt idx="603">
                        <c:v>8.02</c:v>
                      </c:pt>
                      <c:pt idx="604">
                        <c:v>8.0449999999999999</c:v>
                      </c:pt>
                      <c:pt idx="605">
                        <c:v>8.0449999999999999</c:v>
                      </c:pt>
                      <c:pt idx="606">
                        <c:v>8.07</c:v>
                      </c:pt>
                      <c:pt idx="607">
                        <c:v>8.0950000000000006</c:v>
                      </c:pt>
                      <c:pt idx="608">
                        <c:v>8.0950000000000006</c:v>
                      </c:pt>
                      <c:pt idx="609">
                        <c:v>8.0950000000000006</c:v>
                      </c:pt>
                      <c:pt idx="610">
                        <c:v>8.1199999999999992</c:v>
                      </c:pt>
                      <c:pt idx="611">
                        <c:v>8.1449999999999996</c:v>
                      </c:pt>
                      <c:pt idx="612">
                        <c:v>8.1449999999999996</c:v>
                      </c:pt>
                      <c:pt idx="613">
                        <c:v>8.1449999999999996</c:v>
                      </c:pt>
                      <c:pt idx="614">
                        <c:v>8.17</c:v>
                      </c:pt>
                      <c:pt idx="615">
                        <c:v>8.17</c:v>
                      </c:pt>
                      <c:pt idx="616">
                        <c:v>8.17</c:v>
                      </c:pt>
                      <c:pt idx="617">
                        <c:v>8.17</c:v>
                      </c:pt>
                      <c:pt idx="618">
                        <c:v>8.1950000000000003</c:v>
                      </c:pt>
                      <c:pt idx="619">
                        <c:v>8.1950000000000003</c:v>
                      </c:pt>
                      <c:pt idx="620">
                        <c:v>8.1950000000000003</c:v>
                      </c:pt>
                      <c:pt idx="621">
                        <c:v>8.2200000000000006</c:v>
                      </c:pt>
                      <c:pt idx="622">
                        <c:v>8.2200000000000006</c:v>
                      </c:pt>
                      <c:pt idx="623">
                        <c:v>8.2200000000000006</c:v>
                      </c:pt>
                      <c:pt idx="624">
                        <c:v>8.2200000000000006</c:v>
                      </c:pt>
                      <c:pt idx="625">
                        <c:v>8.2200000000000006</c:v>
                      </c:pt>
                      <c:pt idx="626">
                        <c:v>8.2449999999999992</c:v>
                      </c:pt>
                      <c:pt idx="627">
                        <c:v>8.2449999999999992</c:v>
                      </c:pt>
                      <c:pt idx="628">
                        <c:v>8.2200000000000006</c:v>
                      </c:pt>
                      <c:pt idx="629">
                        <c:v>8.2200000000000006</c:v>
                      </c:pt>
                      <c:pt idx="630">
                        <c:v>8.2200000000000006</c:v>
                      </c:pt>
                      <c:pt idx="631">
                        <c:v>8.2200000000000006</c:v>
                      </c:pt>
                      <c:pt idx="632">
                        <c:v>8.2200000000000006</c:v>
                      </c:pt>
                      <c:pt idx="633">
                        <c:v>8.2200000000000006</c:v>
                      </c:pt>
                      <c:pt idx="634">
                        <c:v>8.2449999999999992</c:v>
                      </c:pt>
                      <c:pt idx="635">
                        <c:v>8.2449999999999992</c:v>
                      </c:pt>
                      <c:pt idx="636">
                        <c:v>8.2449999999999992</c:v>
                      </c:pt>
                      <c:pt idx="637">
                        <c:v>8.2449999999999992</c:v>
                      </c:pt>
                      <c:pt idx="638">
                        <c:v>8.2449999999999992</c:v>
                      </c:pt>
                      <c:pt idx="639">
                        <c:v>8.2449999999999992</c:v>
                      </c:pt>
                      <c:pt idx="640">
                        <c:v>8.2449999999999992</c:v>
                      </c:pt>
                      <c:pt idx="641">
                        <c:v>8.2449999999999992</c:v>
                      </c:pt>
                      <c:pt idx="642">
                        <c:v>8.2449999999999992</c:v>
                      </c:pt>
                      <c:pt idx="643">
                        <c:v>8.2449999999999992</c:v>
                      </c:pt>
                      <c:pt idx="644">
                        <c:v>8.2449999999999992</c:v>
                      </c:pt>
                      <c:pt idx="645">
                        <c:v>8.2449999999999992</c:v>
                      </c:pt>
                      <c:pt idx="646">
                        <c:v>8.2449999999999992</c:v>
                      </c:pt>
                      <c:pt idx="647">
                        <c:v>8.2449999999999992</c:v>
                      </c:pt>
                      <c:pt idx="648">
                        <c:v>8.2449999999999992</c:v>
                      </c:pt>
                      <c:pt idx="649">
                        <c:v>8.2449999999999992</c:v>
                      </c:pt>
                      <c:pt idx="650">
                        <c:v>8.2449999999999992</c:v>
                      </c:pt>
                      <c:pt idx="651">
                        <c:v>8.2449999999999992</c:v>
                      </c:pt>
                      <c:pt idx="652">
                        <c:v>8.27</c:v>
                      </c:pt>
                      <c:pt idx="653">
                        <c:v>8.27</c:v>
                      </c:pt>
                      <c:pt idx="654">
                        <c:v>8.27</c:v>
                      </c:pt>
                      <c:pt idx="655">
                        <c:v>8.27</c:v>
                      </c:pt>
                      <c:pt idx="656">
                        <c:v>8.27</c:v>
                      </c:pt>
                      <c:pt idx="657">
                        <c:v>8.27</c:v>
                      </c:pt>
                      <c:pt idx="658">
                        <c:v>8.27</c:v>
                      </c:pt>
                      <c:pt idx="659">
                        <c:v>8.27</c:v>
                      </c:pt>
                      <c:pt idx="660">
                        <c:v>8.27</c:v>
                      </c:pt>
                      <c:pt idx="661">
                        <c:v>8.27</c:v>
                      </c:pt>
                      <c:pt idx="662">
                        <c:v>8.27</c:v>
                      </c:pt>
                      <c:pt idx="663">
                        <c:v>8.27</c:v>
                      </c:pt>
                      <c:pt idx="664">
                        <c:v>8.27</c:v>
                      </c:pt>
                      <c:pt idx="665">
                        <c:v>8.27</c:v>
                      </c:pt>
                      <c:pt idx="666">
                        <c:v>8.27</c:v>
                      </c:pt>
                      <c:pt idx="667">
                        <c:v>8.27</c:v>
                      </c:pt>
                      <c:pt idx="668">
                        <c:v>8.27</c:v>
                      </c:pt>
                      <c:pt idx="669">
                        <c:v>8.27</c:v>
                      </c:pt>
                      <c:pt idx="670">
                        <c:v>8.27</c:v>
                      </c:pt>
                      <c:pt idx="671">
                        <c:v>8.27</c:v>
                      </c:pt>
                      <c:pt idx="672">
                        <c:v>8.27</c:v>
                      </c:pt>
                      <c:pt idx="673">
                        <c:v>8.27</c:v>
                      </c:pt>
                      <c:pt idx="674">
                        <c:v>8.27</c:v>
                      </c:pt>
                      <c:pt idx="675">
                        <c:v>8.27</c:v>
                      </c:pt>
                      <c:pt idx="676">
                        <c:v>8.27</c:v>
                      </c:pt>
                      <c:pt idx="677">
                        <c:v>8.27</c:v>
                      </c:pt>
                      <c:pt idx="678">
                        <c:v>8.27</c:v>
                      </c:pt>
                      <c:pt idx="679">
                        <c:v>8.27</c:v>
                      </c:pt>
                      <c:pt idx="680">
                        <c:v>8.27</c:v>
                      </c:pt>
                      <c:pt idx="681">
                        <c:v>8.27</c:v>
                      </c:pt>
                      <c:pt idx="682">
                        <c:v>8.27</c:v>
                      </c:pt>
                      <c:pt idx="683">
                        <c:v>8.27</c:v>
                      </c:pt>
                      <c:pt idx="684">
                        <c:v>8.27</c:v>
                      </c:pt>
                      <c:pt idx="685">
                        <c:v>8.27</c:v>
                      </c:pt>
                      <c:pt idx="686">
                        <c:v>8.27</c:v>
                      </c:pt>
                      <c:pt idx="687">
                        <c:v>8.27</c:v>
                      </c:pt>
                      <c:pt idx="688">
                        <c:v>8.27</c:v>
                      </c:pt>
                      <c:pt idx="689">
                        <c:v>8.27</c:v>
                      </c:pt>
                      <c:pt idx="690">
                        <c:v>8.27</c:v>
                      </c:pt>
                      <c:pt idx="691">
                        <c:v>8.27</c:v>
                      </c:pt>
                      <c:pt idx="692">
                        <c:v>8.27</c:v>
                      </c:pt>
                      <c:pt idx="693">
                        <c:v>8.27</c:v>
                      </c:pt>
                      <c:pt idx="694">
                        <c:v>8.2949999999999999</c:v>
                      </c:pt>
                      <c:pt idx="695">
                        <c:v>8.2949999999999999</c:v>
                      </c:pt>
                      <c:pt idx="696">
                        <c:v>8.2949999999999999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8.2949999999999999</c:v>
                      </c:pt>
                      <c:pt idx="701">
                        <c:v>8.2949999999999999</c:v>
                      </c:pt>
                      <c:pt idx="702">
                        <c:v>8.2949999999999999</c:v>
                      </c:pt>
                      <c:pt idx="703">
                        <c:v>8.2949999999999999</c:v>
                      </c:pt>
                      <c:pt idx="704">
                        <c:v>8.2949999999999999</c:v>
                      </c:pt>
                      <c:pt idx="705">
                        <c:v>8.2949999999999999</c:v>
                      </c:pt>
                      <c:pt idx="706">
                        <c:v>8.2949999999999999</c:v>
                      </c:pt>
                      <c:pt idx="707">
                        <c:v>8.2949999999999999</c:v>
                      </c:pt>
                      <c:pt idx="708">
                        <c:v>8.2949999999999999</c:v>
                      </c:pt>
                      <c:pt idx="709">
                        <c:v>8.3190000000000008</c:v>
                      </c:pt>
                      <c:pt idx="710">
                        <c:v>8.2949999999999999</c:v>
                      </c:pt>
                      <c:pt idx="711">
                        <c:v>8.2949999999999999</c:v>
                      </c:pt>
                      <c:pt idx="712">
                        <c:v>8.2949999999999999</c:v>
                      </c:pt>
                      <c:pt idx="713">
                        <c:v>8.2949999999999999</c:v>
                      </c:pt>
                      <c:pt idx="714">
                        <c:v>8.2949999999999999</c:v>
                      </c:pt>
                      <c:pt idx="715">
                        <c:v>8.2949999999999999</c:v>
                      </c:pt>
                      <c:pt idx="716">
                        <c:v>8.2949999999999999</c:v>
                      </c:pt>
                      <c:pt idx="717">
                        <c:v>8.2949999999999999</c:v>
                      </c:pt>
                      <c:pt idx="718">
                        <c:v>8.2949999999999999</c:v>
                      </c:pt>
                      <c:pt idx="719">
                        <c:v>8.2949999999999999</c:v>
                      </c:pt>
                      <c:pt idx="720">
                        <c:v>8.2949999999999999</c:v>
                      </c:pt>
                      <c:pt idx="721">
                        <c:v>8.2949999999999999</c:v>
                      </c:pt>
                      <c:pt idx="722">
                        <c:v>8.2949999999999999</c:v>
                      </c:pt>
                      <c:pt idx="723">
                        <c:v>8.2949999999999999</c:v>
                      </c:pt>
                      <c:pt idx="724">
                        <c:v>8.2949999999999999</c:v>
                      </c:pt>
                      <c:pt idx="725">
                        <c:v>8.2949999999999999</c:v>
                      </c:pt>
                      <c:pt idx="726">
                        <c:v>8.2949999999999999</c:v>
                      </c:pt>
                      <c:pt idx="727">
                        <c:v>8.2949999999999999</c:v>
                      </c:pt>
                      <c:pt idx="728">
                        <c:v>8.2949999999999999</c:v>
                      </c:pt>
                      <c:pt idx="729">
                        <c:v>8.2949999999999999</c:v>
                      </c:pt>
                      <c:pt idx="730">
                        <c:v>8.2949999999999999</c:v>
                      </c:pt>
                      <c:pt idx="731">
                        <c:v>8.2949999999999999</c:v>
                      </c:pt>
                      <c:pt idx="732">
                        <c:v>8.2949999999999999</c:v>
                      </c:pt>
                      <c:pt idx="733">
                        <c:v>8.2949999999999999</c:v>
                      </c:pt>
                      <c:pt idx="734">
                        <c:v>8.27</c:v>
                      </c:pt>
                      <c:pt idx="735">
                        <c:v>8.27</c:v>
                      </c:pt>
                      <c:pt idx="736">
                        <c:v>8.27</c:v>
                      </c:pt>
                      <c:pt idx="737">
                        <c:v>8.27</c:v>
                      </c:pt>
                      <c:pt idx="738">
                        <c:v>8.27</c:v>
                      </c:pt>
                      <c:pt idx="739">
                        <c:v>8.27</c:v>
                      </c:pt>
                      <c:pt idx="740">
                        <c:v>8.27</c:v>
                      </c:pt>
                      <c:pt idx="741">
                        <c:v>8.2449999999999992</c:v>
                      </c:pt>
                      <c:pt idx="742">
                        <c:v>8.2449999999999992</c:v>
                      </c:pt>
                      <c:pt idx="743">
                        <c:v>8.2449999999999992</c:v>
                      </c:pt>
                      <c:pt idx="744">
                        <c:v>8.2449999999999992</c:v>
                      </c:pt>
                      <c:pt idx="745">
                        <c:v>8.2449999999999992</c:v>
                      </c:pt>
                      <c:pt idx="746">
                        <c:v>8.2449999999999992</c:v>
                      </c:pt>
                      <c:pt idx="747">
                        <c:v>8.2449999999999992</c:v>
                      </c:pt>
                      <c:pt idx="748">
                        <c:v>8.2200000000000006</c:v>
                      </c:pt>
                      <c:pt idx="749">
                        <c:v>8.2200000000000006</c:v>
                      </c:pt>
                      <c:pt idx="750">
                        <c:v>8.2200000000000006</c:v>
                      </c:pt>
                      <c:pt idx="751">
                        <c:v>8.1950000000000003</c:v>
                      </c:pt>
                      <c:pt idx="752">
                        <c:v>8.1950000000000003</c:v>
                      </c:pt>
                      <c:pt idx="753">
                        <c:v>8.1950000000000003</c:v>
                      </c:pt>
                      <c:pt idx="754">
                        <c:v>8.1950000000000003</c:v>
                      </c:pt>
                      <c:pt idx="755">
                        <c:v>8.1950000000000003</c:v>
                      </c:pt>
                      <c:pt idx="756">
                        <c:v>8.1950000000000003</c:v>
                      </c:pt>
                      <c:pt idx="757">
                        <c:v>8.17</c:v>
                      </c:pt>
                      <c:pt idx="758">
                        <c:v>8.17</c:v>
                      </c:pt>
                      <c:pt idx="759">
                        <c:v>8.17</c:v>
                      </c:pt>
                      <c:pt idx="760">
                        <c:v>8.17</c:v>
                      </c:pt>
                      <c:pt idx="761">
                        <c:v>8.17</c:v>
                      </c:pt>
                      <c:pt idx="762">
                        <c:v>8.17</c:v>
                      </c:pt>
                      <c:pt idx="763">
                        <c:v>8.17</c:v>
                      </c:pt>
                      <c:pt idx="764">
                        <c:v>8.1449999999999996</c:v>
                      </c:pt>
                      <c:pt idx="765">
                        <c:v>8.1449999999999996</c:v>
                      </c:pt>
                      <c:pt idx="766">
                        <c:v>8.1449999999999996</c:v>
                      </c:pt>
                      <c:pt idx="767">
                        <c:v>8.1449999999999996</c:v>
                      </c:pt>
                      <c:pt idx="768">
                        <c:v>8.1449999999999996</c:v>
                      </c:pt>
                      <c:pt idx="769">
                        <c:v>8.1449999999999996</c:v>
                      </c:pt>
                      <c:pt idx="770">
                        <c:v>8.1449999999999996</c:v>
                      </c:pt>
                      <c:pt idx="771">
                        <c:v>8.1199999999999992</c:v>
                      </c:pt>
                      <c:pt idx="772">
                        <c:v>8.1199999999999992</c:v>
                      </c:pt>
                      <c:pt idx="773">
                        <c:v>8.1199999999999992</c:v>
                      </c:pt>
                      <c:pt idx="774">
                        <c:v>8.1199999999999992</c:v>
                      </c:pt>
                      <c:pt idx="775">
                        <c:v>8.1199999999999992</c:v>
                      </c:pt>
                      <c:pt idx="776">
                        <c:v>8.1199999999999992</c:v>
                      </c:pt>
                      <c:pt idx="777">
                        <c:v>8.0950000000000006</c:v>
                      </c:pt>
                      <c:pt idx="778">
                        <c:v>8.0950000000000006</c:v>
                      </c:pt>
                      <c:pt idx="779">
                        <c:v>8.0950000000000006</c:v>
                      </c:pt>
                      <c:pt idx="780">
                        <c:v>8.0950000000000006</c:v>
                      </c:pt>
                      <c:pt idx="781">
                        <c:v>8.0950000000000006</c:v>
                      </c:pt>
                      <c:pt idx="782">
                        <c:v>8.0950000000000006</c:v>
                      </c:pt>
                      <c:pt idx="783">
                        <c:v>8.0950000000000006</c:v>
                      </c:pt>
                      <c:pt idx="784">
                        <c:v>8.07</c:v>
                      </c:pt>
                      <c:pt idx="785">
                        <c:v>8.07</c:v>
                      </c:pt>
                      <c:pt idx="786">
                        <c:v>8.07</c:v>
                      </c:pt>
                      <c:pt idx="787">
                        <c:v>8.07</c:v>
                      </c:pt>
                      <c:pt idx="788">
                        <c:v>8.0449999999999999</c:v>
                      </c:pt>
                      <c:pt idx="789">
                        <c:v>8.0449999999999999</c:v>
                      </c:pt>
                      <c:pt idx="790">
                        <c:v>8.0449999999999999</c:v>
                      </c:pt>
                      <c:pt idx="791">
                        <c:v>8.0449999999999999</c:v>
                      </c:pt>
                      <c:pt idx="792">
                        <c:v>8.0449999999999999</c:v>
                      </c:pt>
                      <c:pt idx="793">
                        <c:v>8.0449999999999999</c:v>
                      </c:pt>
                      <c:pt idx="794">
                        <c:v>8.0449999999999999</c:v>
                      </c:pt>
                      <c:pt idx="795">
                        <c:v>8.0449999999999999</c:v>
                      </c:pt>
                      <c:pt idx="796">
                        <c:v>8.02</c:v>
                      </c:pt>
                      <c:pt idx="797">
                        <c:v>8.02</c:v>
                      </c:pt>
                      <c:pt idx="798">
                        <c:v>7.9950000000000001</c:v>
                      </c:pt>
                      <c:pt idx="799">
                        <c:v>7.9950000000000001</c:v>
                      </c:pt>
                      <c:pt idx="800">
                        <c:v>7.9950000000000001</c:v>
                      </c:pt>
                      <c:pt idx="801">
                        <c:v>7.9950000000000001</c:v>
                      </c:pt>
                      <c:pt idx="802">
                        <c:v>7.9950000000000001</c:v>
                      </c:pt>
                      <c:pt idx="803">
                        <c:v>7.9950000000000001</c:v>
                      </c:pt>
                      <c:pt idx="804">
                        <c:v>7.9950000000000001</c:v>
                      </c:pt>
                      <c:pt idx="805">
                        <c:v>7.97</c:v>
                      </c:pt>
                      <c:pt idx="806">
                        <c:v>7.9950000000000001</c:v>
                      </c:pt>
                      <c:pt idx="807">
                        <c:v>7.97</c:v>
                      </c:pt>
                      <c:pt idx="808">
                        <c:v>7.97</c:v>
                      </c:pt>
                      <c:pt idx="809">
                        <c:v>7.97</c:v>
                      </c:pt>
                      <c:pt idx="810">
                        <c:v>7.97</c:v>
                      </c:pt>
                      <c:pt idx="811">
                        <c:v>7.97</c:v>
                      </c:pt>
                      <c:pt idx="812">
                        <c:v>7.97</c:v>
                      </c:pt>
                      <c:pt idx="813">
                        <c:v>7.97</c:v>
                      </c:pt>
                      <c:pt idx="814">
                        <c:v>7.97</c:v>
                      </c:pt>
                      <c:pt idx="815">
                        <c:v>7.97</c:v>
                      </c:pt>
                      <c:pt idx="816">
                        <c:v>7.97</c:v>
                      </c:pt>
                      <c:pt idx="817">
                        <c:v>7.97</c:v>
                      </c:pt>
                      <c:pt idx="818">
                        <c:v>7.97</c:v>
                      </c:pt>
                      <c:pt idx="819">
                        <c:v>7.97</c:v>
                      </c:pt>
                      <c:pt idx="820">
                        <c:v>7.97</c:v>
                      </c:pt>
                      <c:pt idx="821">
                        <c:v>7.97</c:v>
                      </c:pt>
                      <c:pt idx="822">
                        <c:v>7.97</c:v>
                      </c:pt>
                      <c:pt idx="823">
                        <c:v>7.97</c:v>
                      </c:pt>
                      <c:pt idx="824">
                        <c:v>7.97</c:v>
                      </c:pt>
                      <c:pt idx="825">
                        <c:v>7.97</c:v>
                      </c:pt>
                      <c:pt idx="826">
                        <c:v>7.97</c:v>
                      </c:pt>
                      <c:pt idx="827">
                        <c:v>7.97</c:v>
                      </c:pt>
                      <c:pt idx="828">
                        <c:v>7.97</c:v>
                      </c:pt>
                      <c:pt idx="829">
                        <c:v>7.97</c:v>
                      </c:pt>
                      <c:pt idx="830">
                        <c:v>7.9450000000000003</c:v>
                      </c:pt>
                      <c:pt idx="831">
                        <c:v>7.9450000000000003</c:v>
                      </c:pt>
                      <c:pt idx="832">
                        <c:v>7.9450000000000003</c:v>
                      </c:pt>
                      <c:pt idx="833">
                        <c:v>7.9450000000000003</c:v>
                      </c:pt>
                      <c:pt idx="834">
                        <c:v>7.9450000000000003</c:v>
                      </c:pt>
                      <c:pt idx="835">
                        <c:v>7.9450000000000003</c:v>
                      </c:pt>
                      <c:pt idx="836">
                        <c:v>7.9450000000000003</c:v>
                      </c:pt>
                      <c:pt idx="837">
                        <c:v>7.9450000000000003</c:v>
                      </c:pt>
                      <c:pt idx="838">
                        <c:v>7.9450000000000003</c:v>
                      </c:pt>
                      <c:pt idx="839">
                        <c:v>7.9450000000000003</c:v>
                      </c:pt>
                      <c:pt idx="840">
                        <c:v>7.9450000000000003</c:v>
                      </c:pt>
                      <c:pt idx="841">
                        <c:v>7.9450000000000003</c:v>
                      </c:pt>
                      <c:pt idx="842">
                        <c:v>7.9450000000000003</c:v>
                      </c:pt>
                      <c:pt idx="843">
                        <c:v>7.9450000000000003</c:v>
                      </c:pt>
                      <c:pt idx="844">
                        <c:v>7.9450000000000003</c:v>
                      </c:pt>
                      <c:pt idx="845">
                        <c:v>7.9450000000000003</c:v>
                      </c:pt>
                      <c:pt idx="846">
                        <c:v>7.9450000000000003</c:v>
                      </c:pt>
                      <c:pt idx="847">
                        <c:v>7.9450000000000003</c:v>
                      </c:pt>
                      <c:pt idx="848">
                        <c:v>7.9450000000000003</c:v>
                      </c:pt>
                      <c:pt idx="849">
                        <c:v>7.92</c:v>
                      </c:pt>
                      <c:pt idx="850">
                        <c:v>7.92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7.9450000000000003</c:v>
                      </c:pt>
                      <c:pt idx="858">
                        <c:v>7.9450000000000003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7.97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7.97</c:v>
                      </c:pt>
                      <c:pt idx="866">
                        <c:v>7.97</c:v>
                      </c:pt>
                      <c:pt idx="867">
                        <c:v>7.97</c:v>
                      </c:pt>
                      <c:pt idx="868">
                        <c:v>7.97</c:v>
                      </c:pt>
                      <c:pt idx="869">
                        <c:v>7.97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7.9950000000000001</c:v>
                      </c:pt>
                      <c:pt idx="879">
                        <c:v>7.9950000000000001</c:v>
                      </c:pt>
                      <c:pt idx="880">
                        <c:v>7.9950000000000001</c:v>
                      </c:pt>
                      <c:pt idx="881">
                        <c:v>8.02</c:v>
                      </c:pt>
                      <c:pt idx="882">
                        <c:v>8.02</c:v>
                      </c:pt>
                      <c:pt idx="883">
                        <c:v>8.02</c:v>
                      </c:pt>
                      <c:pt idx="884">
                        <c:v>8.02</c:v>
                      </c:pt>
                      <c:pt idx="885">
                        <c:v>8.02</c:v>
                      </c:pt>
                      <c:pt idx="886">
                        <c:v>8.02</c:v>
                      </c:pt>
                      <c:pt idx="887">
                        <c:v>8.02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8.0449999999999999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8.0449999999999999</c:v>
                      </c:pt>
                      <c:pt idx="897">
                        <c:v>8.0449999999999999</c:v>
                      </c:pt>
                      <c:pt idx="898">
                        <c:v>8.0449999999999999</c:v>
                      </c:pt>
                      <c:pt idx="899">
                        <c:v>8.0449999999999999</c:v>
                      </c:pt>
                      <c:pt idx="900">
                        <c:v>8.0449999999999999</c:v>
                      </c:pt>
                      <c:pt idx="901">
                        <c:v>8.0449999999999999</c:v>
                      </c:pt>
                      <c:pt idx="902">
                        <c:v>8.0449999999999999</c:v>
                      </c:pt>
                      <c:pt idx="903">
                        <c:v>8.0449999999999999</c:v>
                      </c:pt>
                      <c:pt idx="904">
                        <c:v>8.0449999999999999</c:v>
                      </c:pt>
                      <c:pt idx="905">
                        <c:v>8.0449999999999999</c:v>
                      </c:pt>
                      <c:pt idx="906">
                        <c:v>8.0449999999999999</c:v>
                      </c:pt>
                      <c:pt idx="907">
                        <c:v>8.0449999999999999</c:v>
                      </c:pt>
                      <c:pt idx="908">
                        <c:v>8.0449999999999999</c:v>
                      </c:pt>
                      <c:pt idx="909">
                        <c:v>8.0449999999999999</c:v>
                      </c:pt>
                      <c:pt idx="910">
                        <c:v>8.0449999999999999</c:v>
                      </c:pt>
                      <c:pt idx="911">
                        <c:v>8.0449999999999999</c:v>
                      </c:pt>
                      <c:pt idx="912">
                        <c:v>8.0449999999999999</c:v>
                      </c:pt>
                      <c:pt idx="913">
                        <c:v>8.0449999999999999</c:v>
                      </c:pt>
                      <c:pt idx="914">
                        <c:v>8.02</c:v>
                      </c:pt>
                      <c:pt idx="915">
                        <c:v>8.0449999999999999</c:v>
                      </c:pt>
                      <c:pt idx="916">
                        <c:v>8.0449999999999999</c:v>
                      </c:pt>
                      <c:pt idx="917">
                        <c:v>8.0449999999999999</c:v>
                      </c:pt>
                      <c:pt idx="918">
                        <c:v>8.0449999999999999</c:v>
                      </c:pt>
                      <c:pt idx="919">
                        <c:v>8.0449999999999999</c:v>
                      </c:pt>
                      <c:pt idx="920">
                        <c:v>8.0449999999999999</c:v>
                      </c:pt>
                      <c:pt idx="921">
                        <c:v>8.0449999999999999</c:v>
                      </c:pt>
                      <c:pt idx="922">
                        <c:v>8.0449999999999999</c:v>
                      </c:pt>
                      <c:pt idx="923">
                        <c:v>8.0449999999999999</c:v>
                      </c:pt>
                      <c:pt idx="924">
                        <c:v>8.0449999999999999</c:v>
                      </c:pt>
                      <c:pt idx="925">
                        <c:v>8.0449999999999999</c:v>
                      </c:pt>
                      <c:pt idx="926">
                        <c:v>8.0449999999999999</c:v>
                      </c:pt>
                      <c:pt idx="927">
                        <c:v>8.0449999999999999</c:v>
                      </c:pt>
                      <c:pt idx="928">
                        <c:v>8.0449999999999999</c:v>
                      </c:pt>
                      <c:pt idx="929">
                        <c:v>8.0449999999999999</c:v>
                      </c:pt>
                      <c:pt idx="930">
                        <c:v>8.0449999999999999</c:v>
                      </c:pt>
                      <c:pt idx="931">
                        <c:v>8.0449999999999999</c:v>
                      </c:pt>
                      <c:pt idx="932">
                        <c:v>8.0449999999999999</c:v>
                      </c:pt>
                      <c:pt idx="933">
                        <c:v>8.0449999999999999</c:v>
                      </c:pt>
                      <c:pt idx="934">
                        <c:v>8.0449999999999999</c:v>
                      </c:pt>
                      <c:pt idx="935">
                        <c:v>8.0449999999999999</c:v>
                      </c:pt>
                      <c:pt idx="936">
                        <c:v>8.0449999999999999</c:v>
                      </c:pt>
                      <c:pt idx="937">
                        <c:v>8.0449999999999999</c:v>
                      </c:pt>
                      <c:pt idx="938">
                        <c:v>8.0449999999999999</c:v>
                      </c:pt>
                      <c:pt idx="939">
                        <c:v>8.0449999999999999</c:v>
                      </c:pt>
                      <c:pt idx="940">
                        <c:v>8.0449999999999999</c:v>
                      </c:pt>
                      <c:pt idx="941">
                        <c:v>8.0449999999999999</c:v>
                      </c:pt>
                      <c:pt idx="942">
                        <c:v>8.0449999999999999</c:v>
                      </c:pt>
                      <c:pt idx="943">
                        <c:v>8.0449999999999999</c:v>
                      </c:pt>
                      <c:pt idx="944">
                        <c:v>8.0449999999999999</c:v>
                      </c:pt>
                      <c:pt idx="945">
                        <c:v>8.0449999999999999</c:v>
                      </c:pt>
                      <c:pt idx="946">
                        <c:v>8.0449999999999999</c:v>
                      </c:pt>
                      <c:pt idx="947">
                        <c:v>8.0449999999999999</c:v>
                      </c:pt>
                      <c:pt idx="948">
                        <c:v>8.0449999999999999</c:v>
                      </c:pt>
                      <c:pt idx="949">
                        <c:v>8.0449999999999999</c:v>
                      </c:pt>
                      <c:pt idx="950">
                        <c:v>8.0449999999999999</c:v>
                      </c:pt>
                      <c:pt idx="951">
                        <c:v>8.0449999999999999</c:v>
                      </c:pt>
                      <c:pt idx="952">
                        <c:v>8.0449999999999999</c:v>
                      </c:pt>
                      <c:pt idx="953">
                        <c:v>8.0449999999999999</c:v>
                      </c:pt>
                      <c:pt idx="954">
                        <c:v>8.0449999999999999</c:v>
                      </c:pt>
                      <c:pt idx="955">
                        <c:v>8.0449999999999999</c:v>
                      </c:pt>
                      <c:pt idx="956">
                        <c:v>8.0449999999999999</c:v>
                      </c:pt>
                      <c:pt idx="957">
                        <c:v>8.0449999999999999</c:v>
                      </c:pt>
                      <c:pt idx="958">
                        <c:v>8.0449999999999999</c:v>
                      </c:pt>
                      <c:pt idx="959">
                        <c:v>8.0449999999999999</c:v>
                      </c:pt>
                      <c:pt idx="960">
                        <c:v>8.0449999999999999</c:v>
                      </c:pt>
                      <c:pt idx="961">
                        <c:v>8.0449999999999999</c:v>
                      </c:pt>
                      <c:pt idx="962">
                        <c:v>8.0449999999999999</c:v>
                      </c:pt>
                      <c:pt idx="963">
                        <c:v>8.0449999999999999</c:v>
                      </c:pt>
                      <c:pt idx="964">
                        <c:v>8.0449999999999999</c:v>
                      </c:pt>
                      <c:pt idx="965">
                        <c:v>8.0449999999999999</c:v>
                      </c:pt>
                      <c:pt idx="966">
                        <c:v>8.0449999999999999</c:v>
                      </c:pt>
                      <c:pt idx="967">
                        <c:v>8.0449999999999999</c:v>
                      </c:pt>
                      <c:pt idx="968">
                        <c:v>8.0449999999999999</c:v>
                      </c:pt>
                      <c:pt idx="969">
                        <c:v>8.0449999999999999</c:v>
                      </c:pt>
                      <c:pt idx="970">
                        <c:v>8.0449999999999999</c:v>
                      </c:pt>
                      <c:pt idx="971">
                        <c:v>8.0449999999999999</c:v>
                      </c:pt>
                      <c:pt idx="972">
                        <c:v>8.0449999999999999</c:v>
                      </c:pt>
                      <c:pt idx="973">
                        <c:v>8.0449999999999999</c:v>
                      </c:pt>
                      <c:pt idx="974">
                        <c:v>8.0449999999999999</c:v>
                      </c:pt>
                      <c:pt idx="975">
                        <c:v>8.0449999999999999</c:v>
                      </c:pt>
                      <c:pt idx="976">
                        <c:v>8.0449999999999999</c:v>
                      </c:pt>
                      <c:pt idx="977">
                        <c:v>8.0449999999999999</c:v>
                      </c:pt>
                      <c:pt idx="978">
                        <c:v>8.0449999999999999</c:v>
                      </c:pt>
                      <c:pt idx="979">
                        <c:v>8.0449999999999999</c:v>
                      </c:pt>
                      <c:pt idx="980">
                        <c:v>8.0449999999999999</c:v>
                      </c:pt>
                      <c:pt idx="981">
                        <c:v>8.02</c:v>
                      </c:pt>
                      <c:pt idx="982">
                        <c:v>8.02</c:v>
                      </c:pt>
                      <c:pt idx="983">
                        <c:v>8.02</c:v>
                      </c:pt>
                      <c:pt idx="984">
                        <c:v>8.02</c:v>
                      </c:pt>
                      <c:pt idx="985">
                        <c:v>8.02</c:v>
                      </c:pt>
                      <c:pt idx="986">
                        <c:v>8.02</c:v>
                      </c:pt>
                      <c:pt idx="987">
                        <c:v>8.02</c:v>
                      </c:pt>
                      <c:pt idx="988">
                        <c:v>8.02</c:v>
                      </c:pt>
                      <c:pt idx="989">
                        <c:v>8.02</c:v>
                      </c:pt>
                      <c:pt idx="990">
                        <c:v>8.02</c:v>
                      </c:pt>
                      <c:pt idx="991">
                        <c:v>8.02</c:v>
                      </c:pt>
                      <c:pt idx="992">
                        <c:v>8.02</c:v>
                      </c:pt>
                      <c:pt idx="993">
                        <c:v>8.02</c:v>
                      </c:pt>
                      <c:pt idx="994">
                        <c:v>8.02</c:v>
                      </c:pt>
                      <c:pt idx="995">
                        <c:v>8.02</c:v>
                      </c:pt>
                      <c:pt idx="996">
                        <c:v>8.02</c:v>
                      </c:pt>
                      <c:pt idx="997">
                        <c:v>8.02</c:v>
                      </c:pt>
                      <c:pt idx="998">
                        <c:v>7.9950000000000001</c:v>
                      </c:pt>
                      <c:pt idx="999">
                        <c:v>7.9950000000000001</c:v>
                      </c:pt>
                      <c:pt idx="1000">
                        <c:v>7.9950000000000001</c:v>
                      </c:pt>
                      <c:pt idx="1001">
                        <c:v>7.9950000000000001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7.9950000000000001</c:v>
                      </c:pt>
                      <c:pt idx="1010">
                        <c:v>7.9950000000000001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7.9950000000000001</c:v>
                      </c:pt>
                      <c:pt idx="1014">
                        <c:v>7.9950000000000001</c:v>
                      </c:pt>
                      <c:pt idx="1015">
                        <c:v>7.9950000000000001</c:v>
                      </c:pt>
                      <c:pt idx="1016">
                        <c:v>7.9950000000000001</c:v>
                      </c:pt>
                      <c:pt idx="1017">
                        <c:v>7.9950000000000001</c:v>
                      </c:pt>
                      <c:pt idx="1018">
                        <c:v>7.9950000000000001</c:v>
                      </c:pt>
                      <c:pt idx="1019">
                        <c:v>7.9950000000000001</c:v>
                      </c:pt>
                      <c:pt idx="1020">
                        <c:v>7.9950000000000001</c:v>
                      </c:pt>
                      <c:pt idx="1021">
                        <c:v>7.9950000000000001</c:v>
                      </c:pt>
                      <c:pt idx="1022">
                        <c:v>7.9950000000000001</c:v>
                      </c:pt>
                      <c:pt idx="1023">
                        <c:v>7.9950000000000001</c:v>
                      </c:pt>
                      <c:pt idx="1024">
                        <c:v>7.9950000000000001</c:v>
                      </c:pt>
                      <c:pt idx="1025">
                        <c:v>7.9950000000000001</c:v>
                      </c:pt>
                      <c:pt idx="1026">
                        <c:v>7.9950000000000001</c:v>
                      </c:pt>
                      <c:pt idx="1027">
                        <c:v>7.9950000000000001</c:v>
                      </c:pt>
                      <c:pt idx="1028">
                        <c:v>7.9950000000000001</c:v>
                      </c:pt>
                      <c:pt idx="1029">
                        <c:v>7.9950000000000001</c:v>
                      </c:pt>
                      <c:pt idx="1030">
                        <c:v>7.9950000000000001</c:v>
                      </c:pt>
                      <c:pt idx="1031">
                        <c:v>7.9950000000000001</c:v>
                      </c:pt>
                      <c:pt idx="1032">
                        <c:v>7.9950000000000001</c:v>
                      </c:pt>
                      <c:pt idx="1033">
                        <c:v>7.9950000000000001</c:v>
                      </c:pt>
                      <c:pt idx="1034">
                        <c:v>7.9950000000000001</c:v>
                      </c:pt>
                      <c:pt idx="1035">
                        <c:v>7.97</c:v>
                      </c:pt>
                      <c:pt idx="1036">
                        <c:v>7.97</c:v>
                      </c:pt>
                      <c:pt idx="1037">
                        <c:v>7.97</c:v>
                      </c:pt>
                      <c:pt idx="1038">
                        <c:v>7.97</c:v>
                      </c:pt>
                      <c:pt idx="1039">
                        <c:v>7.97</c:v>
                      </c:pt>
                      <c:pt idx="1040">
                        <c:v>7.97</c:v>
                      </c:pt>
                      <c:pt idx="1041">
                        <c:v>7.97</c:v>
                      </c:pt>
                      <c:pt idx="1042">
                        <c:v>7.97</c:v>
                      </c:pt>
                      <c:pt idx="1043">
                        <c:v>7.97</c:v>
                      </c:pt>
                      <c:pt idx="1044">
                        <c:v>7.97</c:v>
                      </c:pt>
                      <c:pt idx="1045">
                        <c:v>7.97</c:v>
                      </c:pt>
                      <c:pt idx="1046">
                        <c:v>7.97</c:v>
                      </c:pt>
                      <c:pt idx="1047">
                        <c:v>7.97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7.97</c:v>
                      </c:pt>
                      <c:pt idx="1051">
                        <c:v>7.97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7.9450000000000003</c:v>
                      </c:pt>
                      <c:pt idx="1057">
                        <c:v>7.9450000000000003</c:v>
                      </c:pt>
                      <c:pt idx="1058">
                        <c:v>7.9450000000000003</c:v>
                      </c:pt>
                      <c:pt idx="1059">
                        <c:v>7.9450000000000003</c:v>
                      </c:pt>
                      <c:pt idx="1060">
                        <c:v>7.9450000000000003</c:v>
                      </c:pt>
                      <c:pt idx="1061">
                        <c:v>7.9450000000000003</c:v>
                      </c:pt>
                      <c:pt idx="1062">
                        <c:v>7.9450000000000003</c:v>
                      </c:pt>
                      <c:pt idx="1063">
                        <c:v>7.9450000000000003</c:v>
                      </c:pt>
                      <c:pt idx="1064">
                        <c:v>7.9450000000000003</c:v>
                      </c:pt>
                      <c:pt idx="1065">
                        <c:v>7.9450000000000003</c:v>
                      </c:pt>
                      <c:pt idx="1066">
                        <c:v>7.9450000000000003</c:v>
                      </c:pt>
                      <c:pt idx="1067">
                        <c:v>7.9450000000000003</c:v>
                      </c:pt>
                      <c:pt idx="1068">
                        <c:v>7.9450000000000003</c:v>
                      </c:pt>
                      <c:pt idx="1069">
                        <c:v>7.9450000000000003</c:v>
                      </c:pt>
                      <c:pt idx="1070">
                        <c:v>7.9450000000000003</c:v>
                      </c:pt>
                      <c:pt idx="1071">
                        <c:v>7.9450000000000003</c:v>
                      </c:pt>
                      <c:pt idx="1072">
                        <c:v>7.9450000000000003</c:v>
                      </c:pt>
                      <c:pt idx="1073">
                        <c:v>7.9450000000000003</c:v>
                      </c:pt>
                      <c:pt idx="1074">
                        <c:v>7.92</c:v>
                      </c:pt>
                      <c:pt idx="1075">
                        <c:v>7.9450000000000003</c:v>
                      </c:pt>
                      <c:pt idx="1076">
                        <c:v>7.92</c:v>
                      </c:pt>
                      <c:pt idx="1077">
                        <c:v>7.92</c:v>
                      </c:pt>
                      <c:pt idx="1078">
                        <c:v>7.92</c:v>
                      </c:pt>
                      <c:pt idx="1079">
                        <c:v>7.92</c:v>
                      </c:pt>
                      <c:pt idx="1080">
                        <c:v>7.92</c:v>
                      </c:pt>
                      <c:pt idx="1081">
                        <c:v>7.92</c:v>
                      </c:pt>
                      <c:pt idx="1082">
                        <c:v>7.92</c:v>
                      </c:pt>
                      <c:pt idx="1083">
                        <c:v>7.92</c:v>
                      </c:pt>
                      <c:pt idx="1084">
                        <c:v>7.92</c:v>
                      </c:pt>
                      <c:pt idx="1085">
                        <c:v>7.92</c:v>
                      </c:pt>
                      <c:pt idx="1086">
                        <c:v>7.8949999999999996</c:v>
                      </c:pt>
                      <c:pt idx="1087">
                        <c:v>7.8949999999999996</c:v>
                      </c:pt>
                      <c:pt idx="1088">
                        <c:v>7.8949999999999996</c:v>
                      </c:pt>
                      <c:pt idx="1089">
                        <c:v>7.8949999999999996</c:v>
                      </c:pt>
                      <c:pt idx="1090">
                        <c:v>7.8949999999999996</c:v>
                      </c:pt>
                      <c:pt idx="1091">
                        <c:v>7.8949999999999996</c:v>
                      </c:pt>
                      <c:pt idx="1092">
                        <c:v>7.8949999999999996</c:v>
                      </c:pt>
                      <c:pt idx="1093">
                        <c:v>7.8949999999999996</c:v>
                      </c:pt>
                      <c:pt idx="1094">
                        <c:v>7.8949999999999996</c:v>
                      </c:pt>
                      <c:pt idx="1095">
                        <c:v>7.8949999999999996</c:v>
                      </c:pt>
                      <c:pt idx="1096">
                        <c:v>7.92</c:v>
                      </c:pt>
                      <c:pt idx="1097">
                        <c:v>7.92</c:v>
                      </c:pt>
                      <c:pt idx="1098">
                        <c:v>7.92</c:v>
                      </c:pt>
                      <c:pt idx="1099">
                        <c:v>7.92</c:v>
                      </c:pt>
                      <c:pt idx="1100">
                        <c:v>7.92</c:v>
                      </c:pt>
                      <c:pt idx="1101">
                        <c:v>7.92</c:v>
                      </c:pt>
                      <c:pt idx="1102">
                        <c:v>7.8949999999999996</c:v>
                      </c:pt>
                      <c:pt idx="1103">
                        <c:v>7.8949999999999996</c:v>
                      </c:pt>
                      <c:pt idx="1104">
                        <c:v>7.8949999999999996</c:v>
                      </c:pt>
                      <c:pt idx="1105">
                        <c:v>7.8949999999999996</c:v>
                      </c:pt>
                      <c:pt idx="1106">
                        <c:v>7.8949999999999996</c:v>
                      </c:pt>
                      <c:pt idx="1107">
                        <c:v>7.8949999999999996</c:v>
                      </c:pt>
                      <c:pt idx="1108">
                        <c:v>7.92</c:v>
                      </c:pt>
                      <c:pt idx="1109">
                        <c:v>7.92</c:v>
                      </c:pt>
                      <c:pt idx="1110">
                        <c:v>7.92</c:v>
                      </c:pt>
                      <c:pt idx="1111">
                        <c:v>7.92</c:v>
                      </c:pt>
                      <c:pt idx="1112">
                        <c:v>7.92</c:v>
                      </c:pt>
                      <c:pt idx="1113">
                        <c:v>7.92</c:v>
                      </c:pt>
                      <c:pt idx="1114">
                        <c:v>7.92</c:v>
                      </c:pt>
                      <c:pt idx="1115">
                        <c:v>7.9450000000000003</c:v>
                      </c:pt>
                      <c:pt idx="1116">
                        <c:v>7.92</c:v>
                      </c:pt>
                      <c:pt idx="1117">
                        <c:v>7.9450000000000003</c:v>
                      </c:pt>
                      <c:pt idx="1118">
                        <c:v>7.9450000000000003</c:v>
                      </c:pt>
                      <c:pt idx="1119">
                        <c:v>7.9450000000000003</c:v>
                      </c:pt>
                      <c:pt idx="1120">
                        <c:v>7.9450000000000003</c:v>
                      </c:pt>
                      <c:pt idx="1121">
                        <c:v>7.9450000000000003</c:v>
                      </c:pt>
                      <c:pt idx="1122">
                        <c:v>7.9450000000000003</c:v>
                      </c:pt>
                      <c:pt idx="1123">
                        <c:v>7.9450000000000003</c:v>
                      </c:pt>
                      <c:pt idx="1124">
                        <c:v>7.9450000000000003</c:v>
                      </c:pt>
                      <c:pt idx="1125">
                        <c:v>7.9450000000000003</c:v>
                      </c:pt>
                      <c:pt idx="1126">
                        <c:v>7.9450000000000003</c:v>
                      </c:pt>
                      <c:pt idx="1127">
                        <c:v>7.9450000000000003</c:v>
                      </c:pt>
                      <c:pt idx="1128">
                        <c:v>7.9450000000000003</c:v>
                      </c:pt>
                      <c:pt idx="1129">
                        <c:v>7.9450000000000003</c:v>
                      </c:pt>
                      <c:pt idx="1130">
                        <c:v>7.97</c:v>
                      </c:pt>
                      <c:pt idx="1131">
                        <c:v>7.97</c:v>
                      </c:pt>
                      <c:pt idx="1132">
                        <c:v>7.9950000000000001</c:v>
                      </c:pt>
                      <c:pt idx="1133">
                        <c:v>7.9950000000000001</c:v>
                      </c:pt>
                      <c:pt idx="1134">
                        <c:v>7.9950000000000001</c:v>
                      </c:pt>
                      <c:pt idx="1135">
                        <c:v>7.9950000000000001</c:v>
                      </c:pt>
                      <c:pt idx="1136">
                        <c:v>7.9950000000000001</c:v>
                      </c:pt>
                      <c:pt idx="1137">
                        <c:v>7.9950000000000001</c:v>
                      </c:pt>
                      <c:pt idx="1138">
                        <c:v>8.02</c:v>
                      </c:pt>
                      <c:pt idx="1139">
                        <c:v>8.02</c:v>
                      </c:pt>
                      <c:pt idx="1140">
                        <c:v>8.0449999999999999</c:v>
                      </c:pt>
                      <c:pt idx="1141">
                        <c:v>8.0449999999999999</c:v>
                      </c:pt>
                      <c:pt idx="1142">
                        <c:v>8.0449999999999999</c:v>
                      </c:pt>
                      <c:pt idx="1143">
                        <c:v>8.0449999999999999</c:v>
                      </c:pt>
                      <c:pt idx="1144">
                        <c:v>8.0449999999999999</c:v>
                      </c:pt>
                      <c:pt idx="1145">
                        <c:v>8.07</c:v>
                      </c:pt>
                      <c:pt idx="1146">
                        <c:v>8.0950000000000006</c:v>
                      </c:pt>
                      <c:pt idx="1147">
                        <c:v>8.0950000000000006</c:v>
                      </c:pt>
                      <c:pt idx="1148">
                        <c:v>8.1199999999999992</c:v>
                      </c:pt>
                      <c:pt idx="1149">
                        <c:v>8.1199999999999992</c:v>
                      </c:pt>
                      <c:pt idx="1150">
                        <c:v>8.1449999999999996</c:v>
                      </c:pt>
                      <c:pt idx="1151">
                        <c:v>8.1449999999999996</c:v>
                      </c:pt>
                      <c:pt idx="1152">
                        <c:v>8.1449999999999996</c:v>
                      </c:pt>
                      <c:pt idx="1153">
                        <c:v>8.1449999999999996</c:v>
                      </c:pt>
                      <c:pt idx="1154">
                        <c:v>8.1449999999999996</c:v>
                      </c:pt>
                      <c:pt idx="1155">
                        <c:v>8.17</c:v>
                      </c:pt>
                      <c:pt idx="1156">
                        <c:v>8.17</c:v>
                      </c:pt>
                      <c:pt idx="1157">
                        <c:v>8.17</c:v>
                      </c:pt>
                      <c:pt idx="1158">
                        <c:v>8.1950000000000003</c:v>
                      </c:pt>
                      <c:pt idx="1159">
                        <c:v>8.1950000000000003</c:v>
                      </c:pt>
                      <c:pt idx="1160">
                        <c:v>8.1950000000000003</c:v>
                      </c:pt>
                      <c:pt idx="1161">
                        <c:v>8.1950000000000003</c:v>
                      </c:pt>
                      <c:pt idx="1162">
                        <c:v>8.1950000000000003</c:v>
                      </c:pt>
                      <c:pt idx="1163">
                        <c:v>8.1950000000000003</c:v>
                      </c:pt>
                      <c:pt idx="1164">
                        <c:v>8.2200000000000006</c:v>
                      </c:pt>
                      <c:pt idx="1165">
                        <c:v>8.2200000000000006</c:v>
                      </c:pt>
                      <c:pt idx="1166">
                        <c:v>8.2200000000000006</c:v>
                      </c:pt>
                      <c:pt idx="1167">
                        <c:v>8.2449999999999992</c:v>
                      </c:pt>
                      <c:pt idx="1168">
                        <c:v>8.2449999999999992</c:v>
                      </c:pt>
                      <c:pt idx="1169">
                        <c:v>8.2449999999999992</c:v>
                      </c:pt>
                      <c:pt idx="1170">
                        <c:v>8.2449999999999992</c:v>
                      </c:pt>
                      <c:pt idx="1171">
                        <c:v>8.2449999999999992</c:v>
                      </c:pt>
                      <c:pt idx="1172">
                        <c:v>8.27</c:v>
                      </c:pt>
                      <c:pt idx="1173">
                        <c:v>8.27</c:v>
                      </c:pt>
                      <c:pt idx="1174">
                        <c:v>8.27</c:v>
                      </c:pt>
                      <c:pt idx="1175">
                        <c:v>8.2949999999999999</c:v>
                      </c:pt>
                      <c:pt idx="1176">
                        <c:v>8.3190000000000008</c:v>
                      </c:pt>
                      <c:pt idx="1177">
                        <c:v>8.3190000000000008</c:v>
                      </c:pt>
                      <c:pt idx="1178">
                        <c:v>8.3190000000000008</c:v>
                      </c:pt>
                      <c:pt idx="1179">
                        <c:v>8.3439999999999994</c:v>
                      </c:pt>
                      <c:pt idx="1180">
                        <c:v>8.3439999999999994</c:v>
                      </c:pt>
                      <c:pt idx="1181">
                        <c:v>8.3439999999999994</c:v>
                      </c:pt>
                      <c:pt idx="1182">
                        <c:v>8.3689999999999998</c:v>
                      </c:pt>
                      <c:pt idx="1183">
                        <c:v>8.3689999999999998</c:v>
                      </c:pt>
                      <c:pt idx="1184">
                        <c:v>8.3439999999999994</c:v>
                      </c:pt>
                      <c:pt idx="1185">
                        <c:v>8.3439999999999994</c:v>
                      </c:pt>
                      <c:pt idx="1186">
                        <c:v>8.3439999999999994</c:v>
                      </c:pt>
                      <c:pt idx="1187">
                        <c:v>8.3689999999999998</c:v>
                      </c:pt>
                      <c:pt idx="1188">
                        <c:v>8.3689999999999998</c:v>
                      </c:pt>
                      <c:pt idx="1189">
                        <c:v>8.3940000000000001</c:v>
                      </c:pt>
                      <c:pt idx="1190">
                        <c:v>8.3940000000000001</c:v>
                      </c:pt>
                      <c:pt idx="1191">
                        <c:v>8.3940000000000001</c:v>
                      </c:pt>
                      <c:pt idx="1192">
                        <c:v>8.3940000000000001</c:v>
                      </c:pt>
                      <c:pt idx="1193">
                        <c:v>8.3940000000000001</c:v>
                      </c:pt>
                      <c:pt idx="1194">
                        <c:v>8.3940000000000001</c:v>
                      </c:pt>
                      <c:pt idx="1195">
                        <c:v>8.3940000000000001</c:v>
                      </c:pt>
                      <c:pt idx="1196">
                        <c:v>8.3940000000000001</c:v>
                      </c:pt>
                      <c:pt idx="1197">
                        <c:v>8.3940000000000001</c:v>
                      </c:pt>
                      <c:pt idx="1198">
                        <c:v>8.3940000000000001</c:v>
                      </c:pt>
                      <c:pt idx="1199">
                        <c:v>8.3940000000000001</c:v>
                      </c:pt>
                      <c:pt idx="1200">
                        <c:v>8.3940000000000001</c:v>
                      </c:pt>
                      <c:pt idx="1201">
                        <c:v>8.3940000000000001</c:v>
                      </c:pt>
                      <c:pt idx="1202">
                        <c:v>8.3940000000000001</c:v>
                      </c:pt>
                      <c:pt idx="1203">
                        <c:v>8.3940000000000001</c:v>
                      </c:pt>
                      <c:pt idx="1204">
                        <c:v>8.4190000000000005</c:v>
                      </c:pt>
                      <c:pt idx="1205">
                        <c:v>8.4190000000000005</c:v>
                      </c:pt>
                      <c:pt idx="1206">
                        <c:v>8.4190000000000005</c:v>
                      </c:pt>
                      <c:pt idx="1207">
                        <c:v>8.4190000000000005</c:v>
                      </c:pt>
                      <c:pt idx="1208">
                        <c:v>8.3940000000000001</c:v>
                      </c:pt>
                      <c:pt idx="1209">
                        <c:v>8.3940000000000001</c:v>
                      </c:pt>
                      <c:pt idx="1210">
                        <c:v>8.3940000000000001</c:v>
                      </c:pt>
                      <c:pt idx="1211">
                        <c:v>8.3940000000000001</c:v>
                      </c:pt>
                      <c:pt idx="1212">
                        <c:v>8.3940000000000001</c:v>
                      </c:pt>
                      <c:pt idx="1213">
                        <c:v>8.3940000000000001</c:v>
                      </c:pt>
                      <c:pt idx="1214">
                        <c:v>8.3940000000000001</c:v>
                      </c:pt>
                      <c:pt idx="1215">
                        <c:v>8.3940000000000001</c:v>
                      </c:pt>
                      <c:pt idx="1216">
                        <c:v>8.3940000000000001</c:v>
                      </c:pt>
                      <c:pt idx="1217">
                        <c:v>8.3940000000000001</c:v>
                      </c:pt>
                      <c:pt idx="1218">
                        <c:v>8.3940000000000001</c:v>
                      </c:pt>
                      <c:pt idx="1219">
                        <c:v>8.3940000000000001</c:v>
                      </c:pt>
                      <c:pt idx="1220">
                        <c:v>8.3940000000000001</c:v>
                      </c:pt>
                      <c:pt idx="1221">
                        <c:v>8.3940000000000001</c:v>
                      </c:pt>
                      <c:pt idx="1222">
                        <c:v>8.3940000000000001</c:v>
                      </c:pt>
                      <c:pt idx="1223">
                        <c:v>8.3940000000000001</c:v>
                      </c:pt>
                      <c:pt idx="1224">
                        <c:v>8.3940000000000001</c:v>
                      </c:pt>
                      <c:pt idx="1225">
                        <c:v>8.4190000000000005</c:v>
                      </c:pt>
                      <c:pt idx="1226">
                        <c:v>8.4190000000000005</c:v>
                      </c:pt>
                      <c:pt idx="1227">
                        <c:v>8.4190000000000005</c:v>
                      </c:pt>
                      <c:pt idx="1228">
                        <c:v>8.4190000000000005</c:v>
                      </c:pt>
                      <c:pt idx="1229">
                        <c:v>8.4190000000000005</c:v>
                      </c:pt>
                      <c:pt idx="1230">
                        <c:v>8.4190000000000005</c:v>
                      </c:pt>
                      <c:pt idx="1231">
                        <c:v>8.4190000000000005</c:v>
                      </c:pt>
                      <c:pt idx="1232">
                        <c:v>8.4190000000000005</c:v>
                      </c:pt>
                      <c:pt idx="1233">
                        <c:v>8.4190000000000005</c:v>
                      </c:pt>
                      <c:pt idx="1234">
                        <c:v>8.3940000000000001</c:v>
                      </c:pt>
                      <c:pt idx="1235">
                        <c:v>8.3940000000000001</c:v>
                      </c:pt>
                      <c:pt idx="1236">
                        <c:v>8.3940000000000001</c:v>
                      </c:pt>
                      <c:pt idx="1237">
                        <c:v>8.4190000000000005</c:v>
                      </c:pt>
                      <c:pt idx="1238">
                        <c:v>8.4190000000000005</c:v>
                      </c:pt>
                      <c:pt idx="1239">
                        <c:v>8.4190000000000005</c:v>
                      </c:pt>
                      <c:pt idx="1240">
                        <c:v>8.3940000000000001</c:v>
                      </c:pt>
                      <c:pt idx="1241">
                        <c:v>8.3940000000000001</c:v>
                      </c:pt>
                      <c:pt idx="1242">
                        <c:v>8.3940000000000001</c:v>
                      </c:pt>
                      <c:pt idx="1243">
                        <c:v>8.3940000000000001</c:v>
                      </c:pt>
                      <c:pt idx="1244">
                        <c:v>8.3940000000000001</c:v>
                      </c:pt>
                      <c:pt idx="1245">
                        <c:v>8.3940000000000001</c:v>
                      </c:pt>
                      <c:pt idx="1246">
                        <c:v>8.3940000000000001</c:v>
                      </c:pt>
                      <c:pt idx="1247">
                        <c:v>8.3940000000000001</c:v>
                      </c:pt>
                      <c:pt idx="1248">
                        <c:v>8.3940000000000001</c:v>
                      </c:pt>
                      <c:pt idx="1249">
                        <c:v>8.3940000000000001</c:v>
                      </c:pt>
                      <c:pt idx="1250">
                        <c:v>8.3940000000000001</c:v>
                      </c:pt>
                      <c:pt idx="1251">
                        <c:v>8.3940000000000001</c:v>
                      </c:pt>
                      <c:pt idx="1252">
                        <c:v>8.3940000000000001</c:v>
                      </c:pt>
                      <c:pt idx="1253">
                        <c:v>8.3940000000000001</c:v>
                      </c:pt>
                      <c:pt idx="1254">
                        <c:v>8.4190000000000005</c:v>
                      </c:pt>
                      <c:pt idx="1255">
                        <c:v>8.4190000000000005</c:v>
                      </c:pt>
                      <c:pt idx="1256">
                        <c:v>8.4190000000000005</c:v>
                      </c:pt>
                      <c:pt idx="1257">
                        <c:v>8.4190000000000005</c:v>
                      </c:pt>
                      <c:pt idx="1258">
                        <c:v>8.4190000000000005</c:v>
                      </c:pt>
                      <c:pt idx="1259">
                        <c:v>8.4190000000000005</c:v>
                      </c:pt>
                      <c:pt idx="1260">
                        <c:v>8.4190000000000005</c:v>
                      </c:pt>
                      <c:pt idx="1261">
                        <c:v>8.4440000000000008</c:v>
                      </c:pt>
                      <c:pt idx="1262">
                        <c:v>8.4440000000000008</c:v>
                      </c:pt>
                      <c:pt idx="1263">
                        <c:v>8.4440000000000008</c:v>
                      </c:pt>
                      <c:pt idx="1264">
                        <c:v>8.4440000000000008</c:v>
                      </c:pt>
                      <c:pt idx="1265">
                        <c:v>8.4440000000000008</c:v>
                      </c:pt>
                      <c:pt idx="1266">
                        <c:v>8.4440000000000008</c:v>
                      </c:pt>
                      <c:pt idx="1267">
                        <c:v>8.4440000000000008</c:v>
                      </c:pt>
                      <c:pt idx="1268">
                        <c:v>8.4440000000000008</c:v>
                      </c:pt>
                      <c:pt idx="1269">
                        <c:v>8.4440000000000008</c:v>
                      </c:pt>
                      <c:pt idx="1270">
                        <c:v>8.4689999999999994</c:v>
                      </c:pt>
                      <c:pt idx="1271">
                        <c:v>8.4689999999999994</c:v>
                      </c:pt>
                      <c:pt idx="1272">
                        <c:v>8.4689999999999994</c:v>
                      </c:pt>
                      <c:pt idx="1273">
                        <c:v>8.4689999999999994</c:v>
                      </c:pt>
                      <c:pt idx="1274">
                        <c:v>8.4689999999999994</c:v>
                      </c:pt>
                      <c:pt idx="1275">
                        <c:v>8.4689999999999994</c:v>
                      </c:pt>
                      <c:pt idx="1276">
                        <c:v>8.4689999999999994</c:v>
                      </c:pt>
                      <c:pt idx="1277">
                        <c:v>8.4689999999999994</c:v>
                      </c:pt>
                      <c:pt idx="1278">
                        <c:v>8.4689999999999994</c:v>
                      </c:pt>
                      <c:pt idx="1279">
                        <c:v>8.4939999999999998</c:v>
                      </c:pt>
                      <c:pt idx="1280">
                        <c:v>8.4939999999999998</c:v>
                      </c:pt>
                      <c:pt idx="1281">
                        <c:v>8.4939999999999998</c:v>
                      </c:pt>
                      <c:pt idx="1282">
                        <c:v>8.4939999999999998</c:v>
                      </c:pt>
                      <c:pt idx="1283">
                        <c:v>8.4939999999999998</c:v>
                      </c:pt>
                      <c:pt idx="1284">
                        <c:v>8.4939999999999998</c:v>
                      </c:pt>
                      <c:pt idx="1285">
                        <c:v>8.4939999999999998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8.4939999999999998</c:v>
                      </c:pt>
                      <c:pt idx="1289">
                        <c:v>8.4939999999999998</c:v>
                      </c:pt>
                      <c:pt idx="1290">
                        <c:v>8.4939999999999998</c:v>
                      </c:pt>
                      <c:pt idx="1291">
                        <c:v>8.4939999999999998</c:v>
                      </c:pt>
                      <c:pt idx="1292">
                        <c:v>8.4939999999999998</c:v>
                      </c:pt>
                      <c:pt idx="1293">
                        <c:v>8.4939999999999998</c:v>
                      </c:pt>
                      <c:pt idx="1294">
                        <c:v>8.4939999999999998</c:v>
                      </c:pt>
                      <c:pt idx="1295">
                        <c:v>8.4939999999999998</c:v>
                      </c:pt>
                      <c:pt idx="1296">
                        <c:v>8.4939999999999998</c:v>
                      </c:pt>
                      <c:pt idx="1297">
                        <c:v>8.4939999999999998</c:v>
                      </c:pt>
                      <c:pt idx="1298">
                        <c:v>8.4939999999999998</c:v>
                      </c:pt>
                      <c:pt idx="1299">
                        <c:v>8.4939999999999998</c:v>
                      </c:pt>
                      <c:pt idx="1300">
                        <c:v>8.4939999999999998</c:v>
                      </c:pt>
                      <c:pt idx="1301">
                        <c:v>8.4939999999999998</c:v>
                      </c:pt>
                      <c:pt idx="1302">
                        <c:v>8.4939999999999998</c:v>
                      </c:pt>
                      <c:pt idx="1303">
                        <c:v>8.4939999999999998</c:v>
                      </c:pt>
                      <c:pt idx="1304">
                        <c:v>8.4939999999999998</c:v>
                      </c:pt>
                      <c:pt idx="1305">
                        <c:v>8.4939999999999998</c:v>
                      </c:pt>
                      <c:pt idx="1306">
                        <c:v>8.4689999999999994</c:v>
                      </c:pt>
                      <c:pt idx="1307">
                        <c:v>8.4689999999999994</c:v>
                      </c:pt>
                      <c:pt idx="1308">
                        <c:v>8.4689999999999994</c:v>
                      </c:pt>
                      <c:pt idx="1309">
                        <c:v>8.4689999999999994</c:v>
                      </c:pt>
                      <c:pt idx="1310">
                        <c:v>8.4689999999999994</c:v>
                      </c:pt>
                      <c:pt idx="1311">
                        <c:v>8.4689999999999994</c:v>
                      </c:pt>
                      <c:pt idx="1312">
                        <c:v>8.4689999999999994</c:v>
                      </c:pt>
                      <c:pt idx="1313">
                        <c:v>8.4440000000000008</c:v>
                      </c:pt>
                      <c:pt idx="1314">
                        <c:v>8.4440000000000008</c:v>
                      </c:pt>
                      <c:pt idx="1315">
                        <c:v>8.4440000000000008</c:v>
                      </c:pt>
                      <c:pt idx="1316">
                        <c:v>8.4440000000000008</c:v>
                      </c:pt>
                      <c:pt idx="1317">
                        <c:v>8.4440000000000008</c:v>
                      </c:pt>
                      <c:pt idx="1318">
                        <c:v>8.4440000000000008</c:v>
                      </c:pt>
                      <c:pt idx="1319">
                        <c:v>8.4440000000000008</c:v>
                      </c:pt>
                      <c:pt idx="1320">
                        <c:v>8.4440000000000008</c:v>
                      </c:pt>
                      <c:pt idx="1321">
                        <c:v>8.4190000000000005</c:v>
                      </c:pt>
                      <c:pt idx="1322">
                        <c:v>8.4190000000000005</c:v>
                      </c:pt>
                      <c:pt idx="1323">
                        <c:v>8.4190000000000005</c:v>
                      </c:pt>
                      <c:pt idx="1324">
                        <c:v>8.3940000000000001</c:v>
                      </c:pt>
                      <c:pt idx="1325">
                        <c:v>8.3940000000000001</c:v>
                      </c:pt>
                      <c:pt idx="1326">
                        <c:v>8.3940000000000001</c:v>
                      </c:pt>
                      <c:pt idx="1327">
                        <c:v>8.3940000000000001</c:v>
                      </c:pt>
                      <c:pt idx="1328">
                        <c:v>8.3689999999999998</c:v>
                      </c:pt>
                      <c:pt idx="1329">
                        <c:v>8.3689999999999998</c:v>
                      </c:pt>
                      <c:pt idx="1330">
                        <c:v>8.3689999999999998</c:v>
                      </c:pt>
                      <c:pt idx="1331">
                        <c:v>8.3689999999999998</c:v>
                      </c:pt>
                      <c:pt idx="1332">
                        <c:v>8.3689999999999998</c:v>
                      </c:pt>
                      <c:pt idx="1333">
                        <c:v>8.3689999999999998</c:v>
                      </c:pt>
                      <c:pt idx="1334">
                        <c:v>8.3689999999999998</c:v>
                      </c:pt>
                      <c:pt idx="1335">
                        <c:v>8.3439999999999994</c:v>
                      </c:pt>
                      <c:pt idx="1336">
                        <c:v>8.3439999999999994</c:v>
                      </c:pt>
                      <c:pt idx="1337">
                        <c:v>8.3439999999999994</c:v>
                      </c:pt>
                      <c:pt idx="1338">
                        <c:v>8.3439999999999994</c:v>
                      </c:pt>
                      <c:pt idx="1339">
                        <c:v>8.3439999999999994</c:v>
                      </c:pt>
                      <c:pt idx="1340">
                        <c:v>8.3439999999999994</c:v>
                      </c:pt>
                      <c:pt idx="1341">
                        <c:v>8.3190000000000008</c:v>
                      </c:pt>
                      <c:pt idx="1342">
                        <c:v>8.3190000000000008</c:v>
                      </c:pt>
                      <c:pt idx="1343">
                        <c:v>8.3190000000000008</c:v>
                      </c:pt>
                      <c:pt idx="1344">
                        <c:v>8.3190000000000008</c:v>
                      </c:pt>
                      <c:pt idx="1345">
                        <c:v>8.3190000000000008</c:v>
                      </c:pt>
                      <c:pt idx="1346">
                        <c:v>8.3190000000000008</c:v>
                      </c:pt>
                      <c:pt idx="1347">
                        <c:v>8.2949999999999999</c:v>
                      </c:pt>
                      <c:pt idx="1348">
                        <c:v>8.2949999999999999</c:v>
                      </c:pt>
                      <c:pt idx="1349">
                        <c:v>8.2949999999999999</c:v>
                      </c:pt>
                      <c:pt idx="1350">
                        <c:v>8.2949999999999999</c:v>
                      </c:pt>
                      <c:pt idx="1351">
                        <c:v>8.2949999999999999</c:v>
                      </c:pt>
                      <c:pt idx="1352">
                        <c:v>8.2949999999999999</c:v>
                      </c:pt>
                      <c:pt idx="1353">
                        <c:v>8.2949999999999999</c:v>
                      </c:pt>
                      <c:pt idx="1354">
                        <c:v>8.27</c:v>
                      </c:pt>
                      <c:pt idx="1355">
                        <c:v>8.27</c:v>
                      </c:pt>
                      <c:pt idx="1356">
                        <c:v>8.27</c:v>
                      </c:pt>
                      <c:pt idx="1357">
                        <c:v>8.27</c:v>
                      </c:pt>
                      <c:pt idx="1358">
                        <c:v>8.27</c:v>
                      </c:pt>
                      <c:pt idx="1359">
                        <c:v>8.27</c:v>
                      </c:pt>
                      <c:pt idx="1360">
                        <c:v>8.2449999999999992</c:v>
                      </c:pt>
                      <c:pt idx="1361">
                        <c:v>8.2449999999999992</c:v>
                      </c:pt>
                      <c:pt idx="1362">
                        <c:v>8.2449999999999992</c:v>
                      </c:pt>
                      <c:pt idx="1363">
                        <c:v>8.2449999999999992</c:v>
                      </c:pt>
                      <c:pt idx="1364">
                        <c:v>8.2449999999999992</c:v>
                      </c:pt>
                      <c:pt idx="1365">
                        <c:v>8.2449999999999992</c:v>
                      </c:pt>
                      <c:pt idx="1366">
                        <c:v>8.2449999999999992</c:v>
                      </c:pt>
                      <c:pt idx="1367">
                        <c:v>8.2200000000000006</c:v>
                      </c:pt>
                      <c:pt idx="1368">
                        <c:v>8.2200000000000006</c:v>
                      </c:pt>
                      <c:pt idx="1369">
                        <c:v>8.2200000000000006</c:v>
                      </c:pt>
                      <c:pt idx="1370">
                        <c:v>8.2200000000000006</c:v>
                      </c:pt>
                      <c:pt idx="1371">
                        <c:v>8.2200000000000006</c:v>
                      </c:pt>
                      <c:pt idx="1372">
                        <c:v>8.1950000000000003</c:v>
                      </c:pt>
                      <c:pt idx="1373">
                        <c:v>8.1950000000000003</c:v>
                      </c:pt>
                      <c:pt idx="1374">
                        <c:v>8.1950000000000003</c:v>
                      </c:pt>
                      <c:pt idx="1375">
                        <c:v>8.1950000000000003</c:v>
                      </c:pt>
                      <c:pt idx="1376">
                        <c:v>8.1950000000000003</c:v>
                      </c:pt>
                      <c:pt idx="1377">
                        <c:v>8.1950000000000003</c:v>
                      </c:pt>
                      <c:pt idx="1378">
                        <c:v>8.1950000000000003</c:v>
                      </c:pt>
                      <c:pt idx="1379">
                        <c:v>8.1950000000000003</c:v>
                      </c:pt>
                      <c:pt idx="1380">
                        <c:v>8.1950000000000003</c:v>
                      </c:pt>
                      <c:pt idx="1381">
                        <c:v>8.17</c:v>
                      </c:pt>
                      <c:pt idx="1382">
                        <c:v>8.17</c:v>
                      </c:pt>
                      <c:pt idx="1383">
                        <c:v>8.17</c:v>
                      </c:pt>
                      <c:pt idx="1384">
                        <c:v>8.17</c:v>
                      </c:pt>
                      <c:pt idx="1385">
                        <c:v>8.17</c:v>
                      </c:pt>
                      <c:pt idx="1386">
                        <c:v>8.17</c:v>
                      </c:pt>
                      <c:pt idx="1387">
                        <c:v>8.17</c:v>
                      </c:pt>
                      <c:pt idx="1388">
                        <c:v>8.17</c:v>
                      </c:pt>
                      <c:pt idx="1389">
                        <c:v>8.17</c:v>
                      </c:pt>
                      <c:pt idx="1390">
                        <c:v>8.17</c:v>
                      </c:pt>
                      <c:pt idx="1391">
                        <c:v>8.17</c:v>
                      </c:pt>
                      <c:pt idx="1392">
                        <c:v>8.1449999999999996</c:v>
                      </c:pt>
                      <c:pt idx="1393">
                        <c:v>8.1449999999999996</c:v>
                      </c:pt>
                      <c:pt idx="1394">
                        <c:v>8.1449999999999996</c:v>
                      </c:pt>
                      <c:pt idx="1395">
                        <c:v>8.1449999999999996</c:v>
                      </c:pt>
                      <c:pt idx="1396">
                        <c:v>8.1449999999999996</c:v>
                      </c:pt>
                      <c:pt idx="1397">
                        <c:v>8.1449999999999996</c:v>
                      </c:pt>
                      <c:pt idx="1398">
                        <c:v>8.1449999999999996</c:v>
                      </c:pt>
                      <c:pt idx="1399">
                        <c:v>8.1199999999999992</c:v>
                      </c:pt>
                      <c:pt idx="1400">
                        <c:v>8.1199999999999992</c:v>
                      </c:pt>
                      <c:pt idx="1401">
                        <c:v>8.1199999999999992</c:v>
                      </c:pt>
                      <c:pt idx="1402">
                        <c:v>8.1199999999999992</c:v>
                      </c:pt>
                      <c:pt idx="1403">
                        <c:v>8.1449999999999996</c:v>
                      </c:pt>
                      <c:pt idx="1404">
                        <c:v>8.1199999999999992</c:v>
                      </c:pt>
                      <c:pt idx="1405">
                        <c:v>8.1199999999999992</c:v>
                      </c:pt>
                      <c:pt idx="1406">
                        <c:v>8.1449999999999996</c:v>
                      </c:pt>
                      <c:pt idx="1407">
                        <c:v>8.1449999999999996</c:v>
                      </c:pt>
                      <c:pt idx="1408">
                        <c:v>8.1449999999999996</c:v>
                      </c:pt>
                      <c:pt idx="1409">
                        <c:v>8.1449999999999996</c:v>
                      </c:pt>
                      <c:pt idx="1410">
                        <c:v>8.1449999999999996</c:v>
                      </c:pt>
                      <c:pt idx="1411">
                        <c:v>8.1199999999999992</c:v>
                      </c:pt>
                      <c:pt idx="1412">
                        <c:v>8.1199999999999992</c:v>
                      </c:pt>
                      <c:pt idx="1413">
                        <c:v>8.1199999999999992</c:v>
                      </c:pt>
                      <c:pt idx="1414">
                        <c:v>8.1199999999999992</c:v>
                      </c:pt>
                      <c:pt idx="1415">
                        <c:v>8.1199999999999992</c:v>
                      </c:pt>
                      <c:pt idx="1416">
                        <c:v>8.1199999999999992</c:v>
                      </c:pt>
                      <c:pt idx="1417">
                        <c:v>8.0950000000000006</c:v>
                      </c:pt>
                      <c:pt idx="1418">
                        <c:v>8.0950000000000006</c:v>
                      </c:pt>
                      <c:pt idx="1419">
                        <c:v>8.0950000000000006</c:v>
                      </c:pt>
                      <c:pt idx="1420">
                        <c:v>8.1199999999999992</c:v>
                      </c:pt>
                      <c:pt idx="1421">
                        <c:v>8.1449999999999996</c:v>
                      </c:pt>
                      <c:pt idx="1422">
                        <c:v>8.17</c:v>
                      </c:pt>
                      <c:pt idx="1423">
                        <c:v>8.17</c:v>
                      </c:pt>
                      <c:pt idx="1424">
                        <c:v>8.17</c:v>
                      </c:pt>
                      <c:pt idx="1425">
                        <c:v>8.17</c:v>
                      </c:pt>
                      <c:pt idx="1426">
                        <c:v>8.1449999999999996</c:v>
                      </c:pt>
                      <c:pt idx="1427">
                        <c:v>8.1449999999999996</c:v>
                      </c:pt>
                      <c:pt idx="1428">
                        <c:v>8.1449999999999996</c:v>
                      </c:pt>
                      <c:pt idx="1429">
                        <c:v>8.1449999999999996</c:v>
                      </c:pt>
                      <c:pt idx="1430">
                        <c:v>8.1449999999999996</c:v>
                      </c:pt>
                      <c:pt idx="1431">
                        <c:v>8.1199999999999992</c:v>
                      </c:pt>
                      <c:pt idx="1432">
                        <c:v>8.1199999999999992</c:v>
                      </c:pt>
                      <c:pt idx="1433">
                        <c:v>8.1199999999999992</c:v>
                      </c:pt>
                      <c:pt idx="1434">
                        <c:v>8.1199999999999992</c:v>
                      </c:pt>
                      <c:pt idx="1435">
                        <c:v>8.1199999999999992</c:v>
                      </c:pt>
                      <c:pt idx="1436">
                        <c:v>8.1199999999999992</c:v>
                      </c:pt>
                      <c:pt idx="1437">
                        <c:v>8.1199999999999992</c:v>
                      </c:pt>
                      <c:pt idx="1438">
                        <c:v>8.1199999999999992</c:v>
                      </c:pt>
                      <c:pt idx="1439">
                        <c:v>8.1199999999999992</c:v>
                      </c:pt>
                      <c:pt idx="1440">
                        <c:v>8.1199999999999992</c:v>
                      </c:pt>
                      <c:pt idx="1441">
                        <c:v>8.1199999999999992</c:v>
                      </c:pt>
                      <c:pt idx="1442">
                        <c:v>8.1199999999999992</c:v>
                      </c:pt>
                      <c:pt idx="1443">
                        <c:v>8.1199999999999992</c:v>
                      </c:pt>
                      <c:pt idx="1444">
                        <c:v>8.1449999999999996</c:v>
                      </c:pt>
                      <c:pt idx="1445">
                        <c:v>8.1449999999999996</c:v>
                      </c:pt>
                      <c:pt idx="1446">
                        <c:v>8.1449999999999996</c:v>
                      </c:pt>
                      <c:pt idx="1447">
                        <c:v>8.1449999999999996</c:v>
                      </c:pt>
                      <c:pt idx="1448">
                        <c:v>8.1449999999999996</c:v>
                      </c:pt>
                      <c:pt idx="1449">
                        <c:v>8.1449999999999996</c:v>
                      </c:pt>
                      <c:pt idx="1450">
                        <c:v>8.1449999999999996</c:v>
                      </c:pt>
                      <c:pt idx="1451">
                        <c:v>8.1449999999999996</c:v>
                      </c:pt>
                      <c:pt idx="1452">
                        <c:v>8.1449999999999996</c:v>
                      </c:pt>
                      <c:pt idx="1453">
                        <c:v>8.1449999999999996</c:v>
                      </c:pt>
                      <c:pt idx="1454">
                        <c:v>8.1449999999999996</c:v>
                      </c:pt>
                      <c:pt idx="1455">
                        <c:v>8.1449999999999996</c:v>
                      </c:pt>
                      <c:pt idx="1456">
                        <c:v>8.1449999999999996</c:v>
                      </c:pt>
                      <c:pt idx="1457">
                        <c:v>8.1449999999999996</c:v>
                      </c:pt>
                      <c:pt idx="1458">
                        <c:v>8.1449999999999996</c:v>
                      </c:pt>
                      <c:pt idx="1459">
                        <c:v>8.1449999999999996</c:v>
                      </c:pt>
                      <c:pt idx="1460">
                        <c:v>8.1449999999999996</c:v>
                      </c:pt>
                      <c:pt idx="1461">
                        <c:v>8.1449999999999996</c:v>
                      </c:pt>
                      <c:pt idx="1462">
                        <c:v>8.1449999999999996</c:v>
                      </c:pt>
                      <c:pt idx="1463">
                        <c:v>8.1449999999999996</c:v>
                      </c:pt>
                      <c:pt idx="1464">
                        <c:v>8.1449999999999996</c:v>
                      </c:pt>
                      <c:pt idx="1465">
                        <c:v>8.1449999999999996</c:v>
                      </c:pt>
                      <c:pt idx="1466">
                        <c:v>8.1449999999999996</c:v>
                      </c:pt>
                      <c:pt idx="1467">
                        <c:v>8.1449999999999996</c:v>
                      </c:pt>
                      <c:pt idx="1468">
                        <c:v>8.1449999999999996</c:v>
                      </c:pt>
                      <c:pt idx="1469">
                        <c:v>8.1449999999999996</c:v>
                      </c:pt>
                      <c:pt idx="1470">
                        <c:v>8.17</c:v>
                      </c:pt>
                      <c:pt idx="1471">
                        <c:v>8.17</c:v>
                      </c:pt>
                      <c:pt idx="1472">
                        <c:v>8.1449999999999996</c:v>
                      </c:pt>
                      <c:pt idx="1473">
                        <c:v>8.1449999999999996</c:v>
                      </c:pt>
                      <c:pt idx="1474">
                        <c:v>8.1449999999999996</c:v>
                      </c:pt>
                      <c:pt idx="1475">
                        <c:v>8.1449999999999996</c:v>
                      </c:pt>
                      <c:pt idx="1476">
                        <c:v>8.1449999999999996</c:v>
                      </c:pt>
                      <c:pt idx="1477">
                        <c:v>8.1449999999999996</c:v>
                      </c:pt>
                      <c:pt idx="1478">
                        <c:v>8.1199999999999992</c:v>
                      </c:pt>
                      <c:pt idx="1479">
                        <c:v>8.1199999999999992</c:v>
                      </c:pt>
                      <c:pt idx="1480">
                        <c:v>8.1199999999999992</c:v>
                      </c:pt>
                      <c:pt idx="1481">
                        <c:v>8.0950000000000006</c:v>
                      </c:pt>
                      <c:pt idx="1482">
                        <c:v>8.0950000000000006</c:v>
                      </c:pt>
                      <c:pt idx="1483">
                        <c:v>8.0950000000000006</c:v>
                      </c:pt>
                      <c:pt idx="1484">
                        <c:v>8.0950000000000006</c:v>
                      </c:pt>
                      <c:pt idx="1485">
                        <c:v>8.07</c:v>
                      </c:pt>
                      <c:pt idx="1486">
                        <c:v>8.07</c:v>
                      </c:pt>
                      <c:pt idx="1487">
                        <c:v>8.07</c:v>
                      </c:pt>
                      <c:pt idx="1488">
                        <c:v>8.0449999999999999</c:v>
                      </c:pt>
                      <c:pt idx="1489">
                        <c:v>8.0449999999999999</c:v>
                      </c:pt>
                      <c:pt idx="1490">
                        <c:v>8.0449999999999999</c:v>
                      </c:pt>
                      <c:pt idx="1491">
                        <c:v>8.0449999999999999</c:v>
                      </c:pt>
                      <c:pt idx="1492">
                        <c:v>8.0449999999999999</c:v>
                      </c:pt>
                      <c:pt idx="1493">
                        <c:v>8.02</c:v>
                      </c:pt>
                      <c:pt idx="1494">
                        <c:v>8.02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7.9950000000000001</c:v>
                      </c:pt>
                      <c:pt idx="1498">
                        <c:v>7.9950000000000001</c:v>
                      </c:pt>
                      <c:pt idx="1499">
                        <c:v>7.9950000000000001</c:v>
                      </c:pt>
                      <c:pt idx="1500">
                        <c:v>7.97</c:v>
                      </c:pt>
                      <c:pt idx="1501">
                        <c:v>7.97</c:v>
                      </c:pt>
                      <c:pt idx="1502">
                        <c:v>7.97</c:v>
                      </c:pt>
                      <c:pt idx="1503">
                        <c:v>7.97</c:v>
                      </c:pt>
                      <c:pt idx="1504">
                        <c:v>7.97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7.92</c:v>
                      </c:pt>
                      <c:pt idx="1510">
                        <c:v>7.92</c:v>
                      </c:pt>
                      <c:pt idx="1511">
                        <c:v>7.92</c:v>
                      </c:pt>
                      <c:pt idx="1512">
                        <c:v>7.92</c:v>
                      </c:pt>
                      <c:pt idx="1513">
                        <c:v>7.8949999999999996</c:v>
                      </c:pt>
                      <c:pt idx="1514">
                        <c:v>7.8949999999999996</c:v>
                      </c:pt>
                      <c:pt idx="1515">
                        <c:v>7.8949999999999996</c:v>
                      </c:pt>
                      <c:pt idx="1516">
                        <c:v>7.8949999999999996</c:v>
                      </c:pt>
                      <c:pt idx="1517">
                        <c:v>7.8949999999999996</c:v>
                      </c:pt>
                      <c:pt idx="1518">
                        <c:v>7.8949999999999996</c:v>
                      </c:pt>
                      <c:pt idx="1519">
                        <c:v>7.8949999999999996</c:v>
                      </c:pt>
                      <c:pt idx="1520">
                        <c:v>7.8949999999999996</c:v>
                      </c:pt>
                      <c:pt idx="1521">
                        <c:v>7.8949999999999996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7.87</c:v>
                      </c:pt>
                      <c:pt idx="1525">
                        <c:v>7.87</c:v>
                      </c:pt>
                      <c:pt idx="1526">
                        <c:v>7.87</c:v>
                      </c:pt>
                      <c:pt idx="1527">
                        <c:v>7.87</c:v>
                      </c:pt>
                      <c:pt idx="1528">
                        <c:v>7.87</c:v>
                      </c:pt>
                      <c:pt idx="1529">
                        <c:v>7.87</c:v>
                      </c:pt>
                      <c:pt idx="1530">
                        <c:v>7.87</c:v>
                      </c:pt>
                      <c:pt idx="1531">
                        <c:v>7.87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7.8449999999999998</c:v>
                      </c:pt>
                      <c:pt idx="1535">
                        <c:v>7.8449999999999998</c:v>
                      </c:pt>
                      <c:pt idx="1536">
                        <c:v>7.8449999999999998</c:v>
                      </c:pt>
                      <c:pt idx="1537">
                        <c:v>7.8449999999999998</c:v>
                      </c:pt>
                      <c:pt idx="1538">
                        <c:v>7.8449999999999998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7.82</c:v>
                      </c:pt>
                      <c:pt idx="1543">
                        <c:v>7.82</c:v>
                      </c:pt>
                      <c:pt idx="1544">
                        <c:v>7.82</c:v>
                      </c:pt>
                      <c:pt idx="1545">
                        <c:v>7.82</c:v>
                      </c:pt>
                      <c:pt idx="1546">
                        <c:v>7.82</c:v>
                      </c:pt>
                      <c:pt idx="1547">
                        <c:v>7.82</c:v>
                      </c:pt>
                      <c:pt idx="1548">
                        <c:v>7.82</c:v>
                      </c:pt>
                      <c:pt idx="1549">
                        <c:v>7.82</c:v>
                      </c:pt>
                      <c:pt idx="1550">
                        <c:v>7.82</c:v>
                      </c:pt>
                      <c:pt idx="1551">
                        <c:v>7.82</c:v>
                      </c:pt>
                      <c:pt idx="1552">
                        <c:v>7.7949999999999999</c:v>
                      </c:pt>
                      <c:pt idx="1553">
                        <c:v>7.7949999999999999</c:v>
                      </c:pt>
                      <c:pt idx="1554">
                        <c:v>7.7949999999999999</c:v>
                      </c:pt>
                      <c:pt idx="1555">
                        <c:v>7.7949999999999999</c:v>
                      </c:pt>
                      <c:pt idx="1556">
                        <c:v>7.7949999999999999</c:v>
                      </c:pt>
                      <c:pt idx="1557">
                        <c:v>7.7949999999999999</c:v>
                      </c:pt>
                      <c:pt idx="1558">
                        <c:v>7.7949999999999999</c:v>
                      </c:pt>
                      <c:pt idx="1559">
                        <c:v>7.7949999999999999</c:v>
                      </c:pt>
                      <c:pt idx="1560">
                        <c:v>7.7949999999999999</c:v>
                      </c:pt>
                      <c:pt idx="1561">
                        <c:v>7.7949999999999999</c:v>
                      </c:pt>
                      <c:pt idx="1562">
                        <c:v>7.7949999999999999</c:v>
                      </c:pt>
                      <c:pt idx="1563">
                        <c:v>7.7949999999999999</c:v>
                      </c:pt>
                      <c:pt idx="1564">
                        <c:v>7.7949999999999999</c:v>
                      </c:pt>
                      <c:pt idx="1565">
                        <c:v>7.77</c:v>
                      </c:pt>
                      <c:pt idx="1566">
                        <c:v>7.77</c:v>
                      </c:pt>
                      <c:pt idx="1567">
                        <c:v>7.77</c:v>
                      </c:pt>
                      <c:pt idx="1568">
                        <c:v>7.77</c:v>
                      </c:pt>
                      <c:pt idx="1569">
                        <c:v>7.77</c:v>
                      </c:pt>
                      <c:pt idx="1570">
                        <c:v>7.77</c:v>
                      </c:pt>
                      <c:pt idx="1571">
                        <c:v>7.77</c:v>
                      </c:pt>
                      <c:pt idx="1572">
                        <c:v>7.77</c:v>
                      </c:pt>
                      <c:pt idx="1573">
                        <c:v>7.7450000000000001</c:v>
                      </c:pt>
                      <c:pt idx="1574">
                        <c:v>7.7450000000000001</c:v>
                      </c:pt>
                      <c:pt idx="1575">
                        <c:v>7.7450000000000001</c:v>
                      </c:pt>
                      <c:pt idx="1576">
                        <c:v>7.7450000000000001</c:v>
                      </c:pt>
                      <c:pt idx="1577">
                        <c:v>7.7450000000000001</c:v>
                      </c:pt>
                      <c:pt idx="1578">
                        <c:v>7.7450000000000001</c:v>
                      </c:pt>
                      <c:pt idx="1579">
                        <c:v>7.7450000000000001</c:v>
                      </c:pt>
                      <c:pt idx="1580">
                        <c:v>7.7450000000000001</c:v>
                      </c:pt>
                      <c:pt idx="1581">
                        <c:v>7.7450000000000001</c:v>
                      </c:pt>
                      <c:pt idx="1582">
                        <c:v>7.72</c:v>
                      </c:pt>
                      <c:pt idx="1583">
                        <c:v>7.72</c:v>
                      </c:pt>
                      <c:pt idx="1584">
                        <c:v>7.72</c:v>
                      </c:pt>
                      <c:pt idx="1585">
                        <c:v>7.72</c:v>
                      </c:pt>
                      <c:pt idx="1586">
                        <c:v>7.6950000000000003</c:v>
                      </c:pt>
                      <c:pt idx="1587">
                        <c:v>7.6950000000000003</c:v>
                      </c:pt>
                      <c:pt idx="1588">
                        <c:v>7.6950000000000003</c:v>
                      </c:pt>
                      <c:pt idx="1589">
                        <c:v>7.6950000000000003</c:v>
                      </c:pt>
                      <c:pt idx="1590">
                        <c:v>7.6950000000000003</c:v>
                      </c:pt>
                      <c:pt idx="1591">
                        <c:v>7.6950000000000003</c:v>
                      </c:pt>
                      <c:pt idx="1592">
                        <c:v>7.6950000000000003</c:v>
                      </c:pt>
                      <c:pt idx="1593">
                        <c:v>7.67</c:v>
                      </c:pt>
                      <c:pt idx="1594">
                        <c:v>7.67</c:v>
                      </c:pt>
                      <c:pt idx="1595">
                        <c:v>7.67</c:v>
                      </c:pt>
                      <c:pt idx="1596">
                        <c:v>7.67</c:v>
                      </c:pt>
                      <c:pt idx="1597">
                        <c:v>7.6449999999999996</c:v>
                      </c:pt>
                      <c:pt idx="1598">
                        <c:v>7.6449999999999996</c:v>
                      </c:pt>
                      <c:pt idx="1599">
                        <c:v>7.6449999999999996</c:v>
                      </c:pt>
                      <c:pt idx="1600">
                        <c:v>7.6449999999999996</c:v>
                      </c:pt>
                      <c:pt idx="1601">
                        <c:v>7.6449999999999996</c:v>
                      </c:pt>
                      <c:pt idx="1602">
                        <c:v>7.6449999999999996</c:v>
                      </c:pt>
                      <c:pt idx="1603">
                        <c:v>7.6449999999999996</c:v>
                      </c:pt>
                      <c:pt idx="1604">
                        <c:v>7.6189999999999998</c:v>
                      </c:pt>
                      <c:pt idx="1605">
                        <c:v>7.6189999999999998</c:v>
                      </c:pt>
                      <c:pt idx="1606">
                        <c:v>7.6189999999999998</c:v>
                      </c:pt>
                      <c:pt idx="1607">
                        <c:v>7.5940000000000003</c:v>
                      </c:pt>
                      <c:pt idx="1608">
                        <c:v>7.5940000000000003</c:v>
                      </c:pt>
                      <c:pt idx="1609">
                        <c:v>7.5940000000000003</c:v>
                      </c:pt>
                      <c:pt idx="1610">
                        <c:v>7.5940000000000003</c:v>
                      </c:pt>
                      <c:pt idx="1611">
                        <c:v>7.5940000000000003</c:v>
                      </c:pt>
                      <c:pt idx="1612">
                        <c:v>7.569</c:v>
                      </c:pt>
                      <c:pt idx="1613">
                        <c:v>7.569</c:v>
                      </c:pt>
                      <c:pt idx="1614">
                        <c:v>7.569</c:v>
                      </c:pt>
                      <c:pt idx="1615">
                        <c:v>7.569</c:v>
                      </c:pt>
                      <c:pt idx="1616">
                        <c:v>7.5439999999999996</c:v>
                      </c:pt>
                      <c:pt idx="1617">
                        <c:v>7.5439999999999996</c:v>
                      </c:pt>
                      <c:pt idx="1618">
                        <c:v>7.5439999999999996</c:v>
                      </c:pt>
                      <c:pt idx="1619">
                        <c:v>7.5439999999999996</c:v>
                      </c:pt>
                      <c:pt idx="1620">
                        <c:v>7.5439999999999996</c:v>
                      </c:pt>
                      <c:pt idx="1621">
                        <c:v>7.5190000000000001</c:v>
                      </c:pt>
                      <c:pt idx="1622">
                        <c:v>7.5190000000000001</c:v>
                      </c:pt>
                      <c:pt idx="1623">
                        <c:v>7.4939999999999998</c:v>
                      </c:pt>
                      <c:pt idx="1624">
                        <c:v>7.4939999999999998</c:v>
                      </c:pt>
                      <c:pt idx="1625">
                        <c:v>7.4939999999999998</c:v>
                      </c:pt>
                      <c:pt idx="1626">
                        <c:v>7.4939999999999998</c:v>
                      </c:pt>
                      <c:pt idx="1627">
                        <c:v>7.4690000000000003</c:v>
                      </c:pt>
                      <c:pt idx="1628">
                        <c:v>7.4690000000000003</c:v>
                      </c:pt>
                      <c:pt idx="1629">
                        <c:v>7.444</c:v>
                      </c:pt>
                      <c:pt idx="1630">
                        <c:v>7.444</c:v>
                      </c:pt>
                      <c:pt idx="1631">
                        <c:v>7.444</c:v>
                      </c:pt>
                      <c:pt idx="1632">
                        <c:v>7.444</c:v>
                      </c:pt>
                      <c:pt idx="1633">
                        <c:v>7.444</c:v>
                      </c:pt>
                      <c:pt idx="1634">
                        <c:v>7.4189999999999996</c:v>
                      </c:pt>
                      <c:pt idx="1635">
                        <c:v>7.4189999999999996</c:v>
                      </c:pt>
                      <c:pt idx="1636">
                        <c:v>7.3929999999999998</c:v>
                      </c:pt>
                      <c:pt idx="1637">
                        <c:v>7.3929999999999998</c:v>
                      </c:pt>
                      <c:pt idx="1638">
                        <c:v>7.3929999999999998</c:v>
                      </c:pt>
                      <c:pt idx="1639">
                        <c:v>7.3680000000000003</c:v>
                      </c:pt>
                      <c:pt idx="1640">
                        <c:v>7.3680000000000003</c:v>
                      </c:pt>
                      <c:pt idx="1641">
                        <c:v>7.3680000000000003</c:v>
                      </c:pt>
                      <c:pt idx="1642">
                        <c:v>7.343</c:v>
                      </c:pt>
                      <c:pt idx="1643">
                        <c:v>7.343</c:v>
                      </c:pt>
                      <c:pt idx="1644">
                        <c:v>7.343</c:v>
                      </c:pt>
                      <c:pt idx="1645">
                        <c:v>7.343</c:v>
                      </c:pt>
                      <c:pt idx="1646">
                        <c:v>7.3179999999999996</c:v>
                      </c:pt>
                      <c:pt idx="1647">
                        <c:v>7.3179999999999996</c:v>
                      </c:pt>
                      <c:pt idx="1648">
                        <c:v>7.3179999999999996</c:v>
                      </c:pt>
                      <c:pt idx="1649">
                        <c:v>7.3179999999999996</c:v>
                      </c:pt>
                      <c:pt idx="1650">
                        <c:v>7.2930000000000001</c:v>
                      </c:pt>
                      <c:pt idx="1651">
                        <c:v>7.2930000000000001</c:v>
                      </c:pt>
                      <c:pt idx="1652">
                        <c:v>7.2930000000000001</c:v>
                      </c:pt>
                      <c:pt idx="1653">
                        <c:v>7.2930000000000001</c:v>
                      </c:pt>
                      <c:pt idx="1654">
                        <c:v>7.2930000000000001</c:v>
                      </c:pt>
                      <c:pt idx="1655">
                        <c:v>7.2679999999999998</c:v>
                      </c:pt>
                      <c:pt idx="1656">
                        <c:v>7.2679999999999998</c:v>
                      </c:pt>
                      <c:pt idx="1657">
                        <c:v>7.2679999999999998</c:v>
                      </c:pt>
                      <c:pt idx="1658">
                        <c:v>7.242</c:v>
                      </c:pt>
                      <c:pt idx="1659">
                        <c:v>7.242</c:v>
                      </c:pt>
                      <c:pt idx="1660">
                        <c:v>7.242</c:v>
                      </c:pt>
                      <c:pt idx="1661">
                        <c:v>7.2169999999999996</c:v>
                      </c:pt>
                      <c:pt idx="1662">
                        <c:v>7.2169999999999996</c:v>
                      </c:pt>
                      <c:pt idx="1663">
                        <c:v>7.1920000000000002</c:v>
                      </c:pt>
                      <c:pt idx="1664">
                        <c:v>7.1920000000000002</c:v>
                      </c:pt>
                      <c:pt idx="1665">
                        <c:v>7.1920000000000002</c:v>
                      </c:pt>
                      <c:pt idx="1666">
                        <c:v>7.1920000000000002</c:v>
                      </c:pt>
                      <c:pt idx="1667">
                        <c:v>7.1669999999999998</c:v>
                      </c:pt>
                      <c:pt idx="1668">
                        <c:v>7.1669999999999998</c:v>
                      </c:pt>
                      <c:pt idx="1669">
                        <c:v>7.1669999999999998</c:v>
                      </c:pt>
                      <c:pt idx="1670">
                        <c:v>7.1669999999999998</c:v>
                      </c:pt>
                      <c:pt idx="1671">
                        <c:v>7.1420000000000003</c:v>
                      </c:pt>
                      <c:pt idx="1672">
                        <c:v>7.1420000000000003</c:v>
                      </c:pt>
                      <c:pt idx="1673">
                        <c:v>7.1420000000000003</c:v>
                      </c:pt>
                      <c:pt idx="1674">
                        <c:v>7.1420000000000003</c:v>
                      </c:pt>
                      <c:pt idx="1675">
                        <c:v>7.1420000000000003</c:v>
                      </c:pt>
                      <c:pt idx="1676">
                        <c:v>7.1159999999999997</c:v>
                      </c:pt>
                      <c:pt idx="1677">
                        <c:v>7.1159999999999997</c:v>
                      </c:pt>
                      <c:pt idx="1678">
                        <c:v>7.1159999999999997</c:v>
                      </c:pt>
                      <c:pt idx="1679">
                        <c:v>7.0910000000000002</c:v>
                      </c:pt>
                      <c:pt idx="1680">
                        <c:v>7.0910000000000002</c:v>
                      </c:pt>
                      <c:pt idx="1681">
                        <c:v>7.0910000000000002</c:v>
                      </c:pt>
                      <c:pt idx="1682">
                        <c:v>7.0659999999999998</c:v>
                      </c:pt>
                      <c:pt idx="1683">
                        <c:v>7.0659999999999998</c:v>
                      </c:pt>
                      <c:pt idx="1684">
                        <c:v>7.0659999999999998</c:v>
                      </c:pt>
                      <c:pt idx="1685">
                        <c:v>7.0659999999999998</c:v>
                      </c:pt>
                      <c:pt idx="1686">
                        <c:v>7.0659999999999998</c:v>
                      </c:pt>
                      <c:pt idx="1687">
                        <c:v>7.0659999999999998</c:v>
                      </c:pt>
                      <c:pt idx="1688">
                        <c:v>7.0410000000000004</c:v>
                      </c:pt>
                      <c:pt idx="1689">
                        <c:v>7.0410000000000004</c:v>
                      </c:pt>
                      <c:pt idx="1690">
                        <c:v>7.0410000000000004</c:v>
                      </c:pt>
                      <c:pt idx="1691">
                        <c:v>7.0410000000000004</c:v>
                      </c:pt>
                      <c:pt idx="1692">
                        <c:v>7.0410000000000004</c:v>
                      </c:pt>
                      <c:pt idx="1693">
                        <c:v>7.0410000000000004</c:v>
                      </c:pt>
                      <c:pt idx="1694">
                        <c:v>7.0149999999999997</c:v>
                      </c:pt>
                      <c:pt idx="1695">
                        <c:v>7.0149999999999997</c:v>
                      </c:pt>
                      <c:pt idx="1696">
                        <c:v>7.0149999999999997</c:v>
                      </c:pt>
                      <c:pt idx="1697">
                        <c:v>6.99</c:v>
                      </c:pt>
                      <c:pt idx="1698">
                        <c:v>6.99</c:v>
                      </c:pt>
                      <c:pt idx="1699">
                        <c:v>6.99</c:v>
                      </c:pt>
                      <c:pt idx="1700">
                        <c:v>6.99</c:v>
                      </c:pt>
                      <c:pt idx="1701">
                        <c:v>6.9649999999999999</c:v>
                      </c:pt>
                      <c:pt idx="1702">
                        <c:v>6.9649999999999999</c:v>
                      </c:pt>
                      <c:pt idx="1703">
                        <c:v>6.9649999999999999</c:v>
                      </c:pt>
                      <c:pt idx="1704">
                        <c:v>6.9649999999999999</c:v>
                      </c:pt>
                      <c:pt idx="1705">
                        <c:v>6.94</c:v>
                      </c:pt>
                      <c:pt idx="1706">
                        <c:v>6.94</c:v>
                      </c:pt>
                      <c:pt idx="1707">
                        <c:v>6.94</c:v>
                      </c:pt>
                      <c:pt idx="1708">
                        <c:v>6.94</c:v>
                      </c:pt>
                      <c:pt idx="1709">
                        <c:v>6.94</c:v>
                      </c:pt>
                      <c:pt idx="1710">
                        <c:v>6.94</c:v>
                      </c:pt>
                      <c:pt idx="1711">
                        <c:v>6.94</c:v>
                      </c:pt>
                      <c:pt idx="1712">
                        <c:v>6.94</c:v>
                      </c:pt>
                      <c:pt idx="1713">
                        <c:v>6.94</c:v>
                      </c:pt>
                      <c:pt idx="1714">
                        <c:v>6.94</c:v>
                      </c:pt>
                      <c:pt idx="1715">
                        <c:v>6.94</c:v>
                      </c:pt>
                      <c:pt idx="1716">
                        <c:v>6.9649999999999999</c:v>
                      </c:pt>
                      <c:pt idx="1717">
                        <c:v>6.9649999999999999</c:v>
                      </c:pt>
                      <c:pt idx="1718">
                        <c:v>6.99</c:v>
                      </c:pt>
                      <c:pt idx="1719">
                        <c:v>6.99</c:v>
                      </c:pt>
                      <c:pt idx="1720">
                        <c:v>6.99</c:v>
                      </c:pt>
                      <c:pt idx="1721">
                        <c:v>6.99</c:v>
                      </c:pt>
                      <c:pt idx="1722">
                        <c:v>6.99</c:v>
                      </c:pt>
                      <c:pt idx="1723">
                        <c:v>6.9649999999999999</c:v>
                      </c:pt>
                      <c:pt idx="1724">
                        <c:v>6.9649999999999999</c:v>
                      </c:pt>
                      <c:pt idx="1725">
                        <c:v>6.99</c:v>
                      </c:pt>
                      <c:pt idx="1726">
                        <c:v>6.99</c:v>
                      </c:pt>
                      <c:pt idx="1727">
                        <c:v>6.9649999999999999</c:v>
                      </c:pt>
                      <c:pt idx="1728">
                        <c:v>6.9649999999999999</c:v>
                      </c:pt>
                      <c:pt idx="1729">
                        <c:v>6.9649999999999999</c:v>
                      </c:pt>
                      <c:pt idx="1730">
                        <c:v>6.9649999999999999</c:v>
                      </c:pt>
                      <c:pt idx="1731">
                        <c:v>6.9649999999999999</c:v>
                      </c:pt>
                      <c:pt idx="1732">
                        <c:v>6.9649999999999999</c:v>
                      </c:pt>
                      <c:pt idx="1733">
                        <c:v>6.9649999999999999</c:v>
                      </c:pt>
                      <c:pt idx="1734">
                        <c:v>6.9649999999999999</c:v>
                      </c:pt>
                      <c:pt idx="1735">
                        <c:v>6.9649999999999999</c:v>
                      </c:pt>
                      <c:pt idx="1736">
                        <c:v>6.9649999999999999</c:v>
                      </c:pt>
                      <c:pt idx="1737">
                        <c:v>6.9649999999999999</c:v>
                      </c:pt>
                      <c:pt idx="1738">
                        <c:v>6.94</c:v>
                      </c:pt>
                      <c:pt idx="1739">
                        <c:v>6.94</c:v>
                      </c:pt>
                      <c:pt idx="1740">
                        <c:v>6.94</c:v>
                      </c:pt>
                      <c:pt idx="1741">
                        <c:v>6.94</c:v>
                      </c:pt>
                      <c:pt idx="1742">
                        <c:v>6.94</c:v>
                      </c:pt>
                      <c:pt idx="1743">
                        <c:v>6.94</c:v>
                      </c:pt>
                      <c:pt idx="1744">
                        <c:v>6.94</c:v>
                      </c:pt>
                      <c:pt idx="1745">
                        <c:v>6.94</c:v>
                      </c:pt>
                      <c:pt idx="1746">
                        <c:v>6.9649999999999999</c:v>
                      </c:pt>
                      <c:pt idx="1747">
                        <c:v>6.9649999999999999</c:v>
                      </c:pt>
                      <c:pt idx="1748">
                        <c:v>6.94</c:v>
                      </c:pt>
                      <c:pt idx="1749">
                        <c:v>6.94</c:v>
                      </c:pt>
                      <c:pt idx="1750">
                        <c:v>6.94</c:v>
                      </c:pt>
                      <c:pt idx="1751">
                        <c:v>6.94</c:v>
                      </c:pt>
                      <c:pt idx="1752">
                        <c:v>6.94</c:v>
                      </c:pt>
                      <c:pt idx="1753">
                        <c:v>6.9649999999999999</c:v>
                      </c:pt>
                      <c:pt idx="1754">
                        <c:v>6.94</c:v>
                      </c:pt>
                      <c:pt idx="1755">
                        <c:v>6.9649999999999999</c:v>
                      </c:pt>
                      <c:pt idx="1756">
                        <c:v>6.9649999999999999</c:v>
                      </c:pt>
                      <c:pt idx="1757">
                        <c:v>6.9649999999999999</c:v>
                      </c:pt>
                      <c:pt idx="1758">
                        <c:v>6.9649999999999999</c:v>
                      </c:pt>
                      <c:pt idx="1759">
                        <c:v>6.9649999999999999</c:v>
                      </c:pt>
                      <c:pt idx="1760">
                        <c:v>6.9649999999999999</c:v>
                      </c:pt>
                      <c:pt idx="1761">
                        <c:v>6.9649999999999999</c:v>
                      </c:pt>
                      <c:pt idx="1762">
                        <c:v>6.9649999999999999</c:v>
                      </c:pt>
                      <c:pt idx="1763">
                        <c:v>6.9649999999999999</c:v>
                      </c:pt>
                      <c:pt idx="1764">
                        <c:v>6.9649999999999999</c:v>
                      </c:pt>
                      <c:pt idx="1765">
                        <c:v>6.9649999999999999</c:v>
                      </c:pt>
                      <c:pt idx="1766">
                        <c:v>6.9649999999999999</c:v>
                      </c:pt>
                      <c:pt idx="1767">
                        <c:v>6.9649999999999999</c:v>
                      </c:pt>
                      <c:pt idx="1768">
                        <c:v>6.94</c:v>
                      </c:pt>
                      <c:pt idx="1769">
                        <c:v>6.94</c:v>
                      </c:pt>
                      <c:pt idx="1770">
                        <c:v>6.94</c:v>
                      </c:pt>
                      <c:pt idx="1771">
                        <c:v>6.94</c:v>
                      </c:pt>
                      <c:pt idx="1772">
                        <c:v>6.94</c:v>
                      </c:pt>
                      <c:pt idx="1773">
                        <c:v>6.94</c:v>
                      </c:pt>
                      <c:pt idx="1774">
                        <c:v>6.94</c:v>
                      </c:pt>
                      <c:pt idx="1775">
                        <c:v>6.94</c:v>
                      </c:pt>
                      <c:pt idx="1776">
                        <c:v>6.94</c:v>
                      </c:pt>
                      <c:pt idx="1777">
                        <c:v>6.94</c:v>
                      </c:pt>
                      <c:pt idx="1778">
                        <c:v>6.9139999999999997</c:v>
                      </c:pt>
                      <c:pt idx="1779">
                        <c:v>6.9139999999999997</c:v>
                      </c:pt>
                      <c:pt idx="1780">
                        <c:v>6.9139999999999997</c:v>
                      </c:pt>
                      <c:pt idx="1781">
                        <c:v>6.9139999999999997</c:v>
                      </c:pt>
                      <c:pt idx="1782">
                        <c:v>6.9139999999999997</c:v>
                      </c:pt>
                      <c:pt idx="1783">
                        <c:v>6.9139999999999997</c:v>
                      </c:pt>
                      <c:pt idx="1784">
                        <c:v>6.9139999999999997</c:v>
                      </c:pt>
                      <c:pt idx="1785">
                        <c:v>6.8890000000000002</c:v>
                      </c:pt>
                      <c:pt idx="1786">
                        <c:v>6.8890000000000002</c:v>
                      </c:pt>
                      <c:pt idx="1787">
                        <c:v>6.8890000000000002</c:v>
                      </c:pt>
                      <c:pt idx="1788">
                        <c:v>6.8890000000000002</c:v>
                      </c:pt>
                      <c:pt idx="1789">
                        <c:v>6.8890000000000002</c:v>
                      </c:pt>
                      <c:pt idx="1790">
                        <c:v>6.8639999999999999</c:v>
                      </c:pt>
                      <c:pt idx="1791">
                        <c:v>6.8639999999999999</c:v>
                      </c:pt>
                      <c:pt idx="1792">
                        <c:v>6.8639999999999999</c:v>
                      </c:pt>
                      <c:pt idx="1793">
                        <c:v>6.8639999999999999</c:v>
                      </c:pt>
                      <c:pt idx="1794">
                        <c:v>6.8639999999999999</c:v>
                      </c:pt>
                      <c:pt idx="1795">
                        <c:v>6.8390000000000004</c:v>
                      </c:pt>
                      <c:pt idx="1796">
                        <c:v>6.8390000000000004</c:v>
                      </c:pt>
                      <c:pt idx="1797">
                        <c:v>6.8390000000000004</c:v>
                      </c:pt>
                      <c:pt idx="1798">
                        <c:v>6.8390000000000004</c:v>
                      </c:pt>
                      <c:pt idx="1799">
                        <c:v>6.8390000000000004</c:v>
                      </c:pt>
                      <c:pt idx="1800">
                        <c:v>6.8390000000000004</c:v>
                      </c:pt>
                      <c:pt idx="1801">
                        <c:v>6.8390000000000004</c:v>
                      </c:pt>
                      <c:pt idx="1802">
                        <c:v>6.8129999999999997</c:v>
                      </c:pt>
                      <c:pt idx="1803">
                        <c:v>6.8129999999999997</c:v>
                      </c:pt>
                      <c:pt idx="1804">
                        <c:v>6.8129999999999997</c:v>
                      </c:pt>
                      <c:pt idx="1805">
                        <c:v>6.7880000000000003</c:v>
                      </c:pt>
                      <c:pt idx="1806">
                        <c:v>6.7880000000000003</c:v>
                      </c:pt>
                      <c:pt idx="1807">
                        <c:v>6.7880000000000003</c:v>
                      </c:pt>
                      <c:pt idx="1808">
                        <c:v>6.7880000000000003</c:v>
                      </c:pt>
                      <c:pt idx="1809">
                        <c:v>6.7629999999999999</c:v>
                      </c:pt>
                      <c:pt idx="1810">
                        <c:v>6.7629999999999999</c:v>
                      </c:pt>
                      <c:pt idx="1811">
                        <c:v>6.7370000000000001</c:v>
                      </c:pt>
                      <c:pt idx="1812">
                        <c:v>6.7370000000000001</c:v>
                      </c:pt>
                      <c:pt idx="1813">
                        <c:v>6.7370000000000001</c:v>
                      </c:pt>
                      <c:pt idx="1814">
                        <c:v>6.7370000000000001</c:v>
                      </c:pt>
                      <c:pt idx="1815">
                        <c:v>6.7119999999999997</c:v>
                      </c:pt>
                      <c:pt idx="1816">
                        <c:v>6.7119999999999997</c:v>
                      </c:pt>
                      <c:pt idx="1817">
                        <c:v>6.7119999999999997</c:v>
                      </c:pt>
                      <c:pt idx="1818">
                        <c:v>6.7119999999999997</c:v>
                      </c:pt>
                      <c:pt idx="1819">
                        <c:v>6.7119999999999997</c:v>
                      </c:pt>
                      <c:pt idx="1820">
                        <c:v>6.6870000000000003</c:v>
                      </c:pt>
                      <c:pt idx="1821">
                        <c:v>6.6870000000000003</c:v>
                      </c:pt>
                      <c:pt idx="1822">
                        <c:v>6.6870000000000003</c:v>
                      </c:pt>
                      <c:pt idx="1823">
                        <c:v>6.6870000000000003</c:v>
                      </c:pt>
                      <c:pt idx="1824">
                        <c:v>6.6870000000000003</c:v>
                      </c:pt>
                      <c:pt idx="1825">
                        <c:v>6.6609999999999996</c:v>
                      </c:pt>
                      <c:pt idx="1826">
                        <c:v>6.6609999999999996</c:v>
                      </c:pt>
                      <c:pt idx="1827">
                        <c:v>6.6609999999999996</c:v>
                      </c:pt>
                      <c:pt idx="1828">
                        <c:v>6.6609999999999996</c:v>
                      </c:pt>
                      <c:pt idx="1829">
                        <c:v>6.6609999999999996</c:v>
                      </c:pt>
                      <c:pt idx="1830">
                        <c:v>6.6360000000000001</c:v>
                      </c:pt>
                      <c:pt idx="1831">
                        <c:v>6.6360000000000001</c:v>
                      </c:pt>
                      <c:pt idx="1832">
                        <c:v>6.6360000000000001</c:v>
                      </c:pt>
                      <c:pt idx="1833">
                        <c:v>6.6360000000000001</c:v>
                      </c:pt>
                      <c:pt idx="1834">
                        <c:v>6.6360000000000001</c:v>
                      </c:pt>
                      <c:pt idx="1835">
                        <c:v>6.6360000000000001</c:v>
                      </c:pt>
                      <c:pt idx="1836">
                        <c:v>6.6360000000000001</c:v>
                      </c:pt>
                      <c:pt idx="1837">
                        <c:v>6.6360000000000001</c:v>
                      </c:pt>
                      <c:pt idx="1838">
                        <c:v>6.6360000000000001</c:v>
                      </c:pt>
                      <c:pt idx="1839">
                        <c:v>6.6109999999999998</c:v>
                      </c:pt>
                      <c:pt idx="1840">
                        <c:v>6.6109999999999998</c:v>
                      </c:pt>
                      <c:pt idx="1841">
                        <c:v>6.6109999999999998</c:v>
                      </c:pt>
                      <c:pt idx="1842">
                        <c:v>6.6109999999999998</c:v>
                      </c:pt>
                      <c:pt idx="1843">
                        <c:v>6.6109999999999998</c:v>
                      </c:pt>
                      <c:pt idx="1844">
                        <c:v>6.6109999999999998</c:v>
                      </c:pt>
                      <c:pt idx="1845">
                        <c:v>6.6109999999999998</c:v>
                      </c:pt>
                      <c:pt idx="1846">
                        <c:v>6.6109999999999998</c:v>
                      </c:pt>
                      <c:pt idx="1847">
                        <c:v>6.6109999999999998</c:v>
                      </c:pt>
                      <c:pt idx="1848">
                        <c:v>6.585</c:v>
                      </c:pt>
                      <c:pt idx="1849">
                        <c:v>6.585</c:v>
                      </c:pt>
                      <c:pt idx="1850">
                        <c:v>6.585</c:v>
                      </c:pt>
                      <c:pt idx="1851">
                        <c:v>6.585</c:v>
                      </c:pt>
                      <c:pt idx="1852">
                        <c:v>6.585</c:v>
                      </c:pt>
                      <c:pt idx="1853">
                        <c:v>6.585</c:v>
                      </c:pt>
                      <c:pt idx="1854">
                        <c:v>6.585</c:v>
                      </c:pt>
                      <c:pt idx="1855">
                        <c:v>6.56</c:v>
                      </c:pt>
                      <c:pt idx="1856">
                        <c:v>6.56</c:v>
                      </c:pt>
                      <c:pt idx="1857">
                        <c:v>6.56</c:v>
                      </c:pt>
                      <c:pt idx="1858">
                        <c:v>6.56</c:v>
                      </c:pt>
                      <c:pt idx="1859">
                        <c:v>6.56</c:v>
                      </c:pt>
                      <c:pt idx="1860">
                        <c:v>6.56</c:v>
                      </c:pt>
                      <c:pt idx="1861">
                        <c:v>6.56</c:v>
                      </c:pt>
                      <c:pt idx="1862">
                        <c:v>6.56</c:v>
                      </c:pt>
                      <c:pt idx="1863">
                        <c:v>6.5350000000000001</c:v>
                      </c:pt>
                      <c:pt idx="1864">
                        <c:v>6.5350000000000001</c:v>
                      </c:pt>
                      <c:pt idx="1865">
                        <c:v>6.5350000000000001</c:v>
                      </c:pt>
                      <c:pt idx="1866">
                        <c:v>6.5350000000000001</c:v>
                      </c:pt>
                      <c:pt idx="1867">
                        <c:v>6.5350000000000001</c:v>
                      </c:pt>
                      <c:pt idx="1868">
                        <c:v>6.5350000000000001</c:v>
                      </c:pt>
                      <c:pt idx="1869">
                        <c:v>6.5350000000000001</c:v>
                      </c:pt>
                      <c:pt idx="1870">
                        <c:v>6.5350000000000001</c:v>
                      </c:pt>
                      <c:pt idx="1871">
                        <c:v>6.5350000000000001</c:v>
                      </c:pt>
                      <c:pt idx="1872">
                        <c:v>6.5350000000000001</c:v>
                      </c:pt>
                      <c:pt idx="1873">
                        <c:v>6.5350000000000001</c:v>
                      </c:pt>
                      <c:pt idx="1874">
                        <c:v>6.5350000000000001</c:v>
                      </c:pt>
                      <c:pt idx="1875">
                        <c:v>6.5350000000000001</c:v>
                      </c:pt>
                      <c:pt idx="1876">
                        <c:v>6.5090000000000003</c:v>
                      </c:pt>
                      <c:pt idx="1877">
                        <c:v>6.5090000000000003</c:v>
                      </c:pt>
                      <c:pt idx="1878">
                        <c:v>6.5090000000000003</c:v>
                      </c:pt>
                      <c:pt idx="1879">
                        <c:v>6.5090000000000003</c:v>
                      </c:pt>
                      <c:pt idx="1880">
                        <c:v>6.5090000000000003</c:v>
                      </c:pt>
                      <c:pt idx="1881">
                        <c:v>6.5090000000000003</c:v>
                      </c:pt>
                      <c:pt idx="1882">
                        <c:v>6.5090000000000003</c:v>
                      </c:pt>
                      <c:pt idx="1883">
                        <c:v>6.484</c:v>
                      </c:pt>
                      <c:pt idx="1884">
                        <c:v>6.484</c:v>
                      </c:pt>
                      <c:pt idx="1885">
                        <c:v>6.484</c:v>
                      </c:pt>
                      <c:pt idx="1886">
                        <c:v>6.484</c:v>
                      </c:pt>
                      <c:pt idx="1887">
                        <c:v>6.484</c:v>
                      </c:pt>
                      <c:pt idx="1888">
                        <c:v>6.484</c:v>
                      </c:pt>
                      <c:pt idx="1889">
                        <c:v>6.484</c:v>
                      </c:pt>
                      <c:pt idx="1890">
                        <c:v>6.484</c:v>
                      </c:pt>
                      <c:pt idx="1891">
                        <c:v>6.4580000000000002</c:v>
                      </c:pt>
                      <c:pt idx="1892">
                        <c:v>6.4580000000000002</c:v>
                      </c:pt>
                      <c:pt idx="1893">
                        <c:v>6.4580000000000002</c:v>
                      </c:pt>
                      <c:pt idx="1894">
                        <c:v>6.4580000000000002</c:v>
                      </c:pt>
                      <c:pt idx="1895">
                        <c:v>6.4580000000000002</c:v>
                      </c:pt>
                      <c:pt idx="1896">
                        <c:v>6.4329999999999998</c:v>
                      </c:pt>
                      <c:pt idx="1897">
                        <c:v>6.4329999999999998</c:v>
                      </c:pt>
                      <c:pt idx="1898">
                        <c:v>6.4329999999999998</c:v>
                      </c:pt>
                      <c:pt idx="1899">
                        <c:v>6.4329999999999998</c:v>
                      </c:pt>
                      <c:pt idx="1900">
                        <c:v>6.4329999999999998</c:v>
                      </c:pt>
                      <c:pt idx="1901">
                        <c:v>6.4329999999999998</c:v>
                      </c:pt>
                      <c:pt idx="1902">
                        <c:v>6.4329999999999998</c:v>
                      </c:pt>
                      <c:pt idx="1903">
                        <c:v>6.4329999999999998</c:v>
                      </c:pt>
                      <c:pt idx="1904">
                        <c:v>6.4080000000000004</c:v>
                      </c:pt>
                      <c:pt idx="1905">
                        <c:v>6.4080000000000004</c:v>
                      </c:pt>
                      <c:pt idx="1906">
                        <c:v>6.3819999999999997</c:v>
                      </c:pt>
                      <c:pt idx="1907">
                        <c:v>6.3819999999999997</c:v>
                      </c:pt>
                      <c:pt idx="1908">
                        <c:v>6.3819999999999997</c:v>
                      </c:pt>
                      <c:pt idx="1909">
                        <c:v>6.3819999999999997</c:v>
                      </c:pt>
                      <c:pt idx="1910">
                        <c:v>6.3570000000000002</c:v>
                      </c:pt>
                      <c:pt idx="1911">
                        <c:v>6.3570000000000002</c:v>
                      </c:pt>
                      <c:pt idx="1912">
                        <c:v>6.3570000000000002</c:v>
                      </c:pt>
                      <c:pt idx="1913">
                        <c:v>6.3570000000000002</c:v>
                      </c:pt>
                      <c:pt idx="1914">
                        <c:v>6.3310000000000004</c:v>
                      </c:pt>
                      <c:pt idx="1915">
                        <c:v>6.3310000000000004</c:v>
                      </c:pt>
                      <c:pt idx="1916">
                        <c:v>6.3310000000000004</c:v>
                      </c:pt>
                      <c:pt idx="1917">
                        <c:v>6.3310000000000004</c:v>
                      </c:pt>
                      <c:pt idx="1918">
                        <c:v>6.3310000000000004</c:v>
                      </c:pt>
                      <c:pt idx="1919">
                        <c:v>6.306</c:v>
                      </c:pt>
                      <c:pt idx="1920">
                        <c:v>6.306</c:v>
                      </c:pt>
                      <c:pt idx="1921">
                        <c:v>6.306</c:v>
                      </c:pt>
                      <c:pt idx="1922">
                        <c:v>6.306</c:v>
                      </c:pt>
                      <c:pt idx="1923">
                        <c:v>6.2809999999999997</c:v>
                      </c:pt>
                      <c:pt idx="1924">
                        <c:v>6.2809999999999997</c:v>
                      </c:pt>
                      <c:pt idx="1925">
                        <c:v>6.2809999999999997</c:v>
                      </c:pt>
                      <c:pt idx="1926">
                        <c:v>6.2809999999999997</c:v>
                      </c:pt>
                      <c:pt idx="1927">
                        <c:v>6.2549999999999999</c:v>
                      </c:pt>
                      <c:pt idx="1928">
                        <c:v>6.2549999999999999</c:v>
                      </c:pt>
                      <c:pt idx="1929">
                        <c:v>6.2549999999999999</c:v>
                      </c:pt>
                      <c:pt idx="1930">
                        <c:v>6.2549999999999999</c:v>
                      </c:pt>
                      <c:pt idx="1931">
                        <c:v>6.23</c:v>
                      </c:pt>
                      <c:pt idx="1932">
                        <c:v>6.23</c:v>
                      </c:pt>
                      <c:pt idx="1933">
                        <c:v>6.23</c:v>
                      </c:pt>
                      <c:pt idx="1934">
                        <c:v>6.23</c:v>
                      </c:pt>
                      <c:pt idx="1935">
                        <c:v>6.23</c:v>
                      </c:pt>
                      <c:pt idx="1936">
                        <c:v>6.23</c:v>
                      </c:pt>
                      <c:pt idx="1937">
                        <c:v>6.2039999999999997</c:v>
                      </c:pt>
                      <c:pt idx="1938">
                        <c:v>6.2039999999999997</c:v>
                      </c:pt>
                      <c:pt idx="1939">
                        <c:v>6.2039999999999997</c:v>
                      </c:pt>
                      <c:pt idx="1940">
                        <c:v>6.1790000000000003</c:v>
                      </c:pt>
                      <c:pt idx="1941">
                        <c:v>6.1790000000000003</c:v>
                      </c:pt>
                      <c:pt idx="1942">
                        <c:v>6.1790000000000003</c:v>
                      </c:pt>
                      <c:pt idx="1943">
                        <c:v>6.1790000000000003</c:v>
                      </c:pt>
                      <c:pt idx="1944">
                        <c:v>6.1529999999999996</c:v>
                      </c:pt>
                      <c:pt idx="1945">
                        <c:v>6.1529999999999996</c:v>
                      </c:pt>
                      <c:pt idx="1946">
                        <c:v>6.1529999999999996</c:v>
                      </c:pt>
                      <c:pt idx="1947">
                        <c:v>6.1529999999999996</c:v>
                      </c:pt>
                      <c:pt idx="1948">
                        <c:v>6.1280000000000001</c:v>
                      </c:pt>
                      <c:pt idx="1949">
                        <c:v>6.1280000000000001</c:v>
                      </c:pt>
                      <c:pt idx="1950">
                        <c:v>6.1280000000000001</c:v>
                      </c:pt>
                      <c:pt idx="1951">
                        <c:v>6.1280000000000001</c:v>
                      </c:pt>
                      <c:pt idx="1952">
                        <c:v>6.1280000000000001</c:v>
                      </c:pt>
                      <c:pt idx="1953">
                        <c:v>6.1280000000000001</c:v>
                      </c:pt>
                      <c:pt idx="1954">
                        <c:v>6.1280000000000001</c:v>
                      </c:pt>
                      <c:pt idx="1955">
                        <c:v>6.1020000000000003</c:v>
                      </c:pt>
                      <c:pt idx="1956">
                        <c:v>6.1020000000000003</c:v>
                      </c:pt>
                      <c:pt idx="1957">
                        <c:v>6.1020000000000003</c:v>
                      </c:pt>
                      <c:pt idx="1958">
                        <c:v>6.077</c:v>
                      </c:pt>
                      <c:pt idx="1959">
                        <c:v>6.077</c:v>
                      </c:pt>
                      <c:pt idx="1960">
                        <c:v>6.077</c:v>
                      </c:pt>
                      <c:pt idx="1961">
                        <c:v>6.077</c:v>
                      </c:pt>
                      <c:pt idx="1962">
                        <c:v>6.077</c:v>
                      </c:pt>
                      <c:pt idx="1963">
                        <c:v>6.077</c:v>
                      </c:pt>
                      <c:pt idx="1964">
                        <c:v>6.077</c:v>
                      </c:pt>
                      <c:pt idx="1965">
                        <c:v>6.077</c:v>
                      </c:pt>
                      <c:pt idx="1966">
                        <c:v>6.077</c:v>
                      </c:pt>
                      <c:pt idx="1967">
                        <c:v>6.077</c:v>
                      </c:pt>
                      <c:pt idx="1968">
                        <c:v>6.0510000000000002</c:v>
                      </c:pt>
                      <c:pt idx="1969">
                        <c:v>6.0510000000000002</c:v>
                      </c:pt>
                      <c:pt idx="1970">
                        <c:v>6.0510000000000002</c:v>
                      </c:pt>
                      <c:pt idx="1971">
                        <c:v>6.0510000000000002</c:v>
                      </c:pt>
                      <c:pt idx="1972">
                        <c:v>6.0510000000000002</c:v>
                      </c:pt>
                      <c:pt idx="1973">
                        <c:v>6.0259999999999998</c:v>
                      </c:pt>
                      <c:pt idx="1974">
                        <c:v>6.0259999999999998</c:v>
                      </c:pt>
                      <c:pt idx="1975">
                        <c:v>6.0259999999999998</c:v>
                      </c:pt>
                      <c:pt idx="1976">
                        <c:v>6.0259999999999998</c:v>
                      </c:pt>
                      <c:pt idx="1977">
                        <c:v>6.0259999999999998</c:v>
                      </c:pt>
                      <c:pt idx="1978">
                        <c:v>6.0259999999999998</c:v>
                      </c:pt>
                      <c:pt idx="1979">
                        <c:v>6.0259999999999998</c:v>
                      </c:pt>
                      <c:pt idx="1980">
                        <c:v>6.0259999999999998</c:v>
                      </c:pt>
                      <c:pt idx="1981">
                        <c:v>6.0259999999999998</c:v>
                      </c:pt>
                      <c:pt idx="1982">
                        <c:v>6.0259999999999998</c:v>
                      </c:pt>
                      <c:pt idx="1983">
                        <c:v>6.0259999999999998</c:v>
                      </c:pt>
                      <c:pt idx="1984">
                        <c:v>6.0259999999999998</c:v>
                      </c:pt>
                      <c:pt idx="1985">
                        <c:v>6.0259999999999998</c:v>
                      </c:pt>
                      <c:pt idx="1986">
                        <c:v>6</c:v>
                      </c:pt>
                      <c:pt idx="1987">
                        <c:v>6</c:v>
                      </c:pt>
                      <c:pt idx="1988">
                        <c:v>6</c:v>
                      </c:pt>
                      <c:pt idx="1989">
                        <c:v>6.0259999999999998</c:v>
                      </c:pt>
                      <c:pt idx="1990">
                        <c:v>6.0259999999999998</c:v>
                      </c:pt>
                      <c:pt idx="1991">
                        <c:v>6.0259999999999998</c:v>
                      </c:pt>
                      <c:pt idx="1992">
                        <c:v>6.0259999999999998</c:v>
                      </c:pt>
                      <c:pt idx="1993">
                        <c:v>6.0259999999999998</c:v>
                      </c:pt>
                      <c:pt idx="1994">
                        <c:v>6.0259999999999998</c:v>
                      </c:pt>
                      <c:pt idx="1995">
                        <c:v>6.0259999999999998</c:v>
                      </c:pt>
                      <c:pt idx="1996">
                        <c:v>6.0259999999999998</c:v>
                      </c:pt>
                      <c:pt idx="1997">
                        <c:v>6.0259999999999998</c:v>
                      </c:pt>
                      <c:pt idx="1998">
                        <c:v>6.0259999999999998</c:v>
                      </c:pt>
                      <c:pt idx="1999">
                        <c:v>6</c:v>
                      </c:pt>
                      <c:pt idx="2000">
                        <c:v>6</c:v>
                      </c:pt>
                      <c:pt idx="2001">
                        <c:v>6</c:v>
                      </c:pt>
                      <c:pt idx="2002">
                        <c:v>6.0259999999999998</c:v>
                      </c:pt>
                      <c:pt idx="2003">
                        <c:v>6.0259999999999998</c:v>
                      </c:pt>
                      <c:pt idx="2004">
                        <c:v>6.0259999999999998</c:v>
                      </c:pt>
                      <c:pt idx="2005">
                        <c:v>6</c:v>
                      </c:pt>
                      <c:pt idx="2006">
                        <c:v>6</c:v>
                      </c:pt>
                      <c:pt idx="2007">
                        <c:v>6</c:v>
                      </c:pt>
                      <c:pt idx="2008">
                        <c:v>6</c:v>
                      </c:pt>
                      <c:pt idx="2009">
                        <c:v>6</c:v>
                      </c:pt>
                      <c:pt idx="2010">
                        <c:v>6</c:v>
                      </c:pt>
                      <c:pt idx="2011">
                        <c:v>6</c:v>
                      </c:pt>
                      <c:pt idx="2012">
                        <c:v>6</c:v>
                      </c:pt>
                      <c:pt idx="2013">
                        <c:v>6</c:v>
                      </c:pt>
                      <c:pt idx="2014">
                        <c:v>6</c:v>
                      </c:pt>
                      <c:pt idx="2015">
                        <c:v>6</c:v>
                      </c:pt>
                      <c:pt idx="2016">
                        <c:v>5.9749999999999996</c:v>
                      </c:pt>
                      <c:pt idx="2017">
                        <c:v>6</c:v>
                      </c:pt>
                      <c:pt idx="2018">
                        <c:v>6</c:v>
                      </c:pt>
                      <c:pt idx="2019">
                        <c:v>6</c:v>
                      </c:pt>
                      <c:pt idx="2020">
                        <c:v>6</c:v>
                      </c:pt>
                      <c:pt idx="2021">
                        <c:v>6</c:v>
                      </c:pt>
                      <c:pt idx="2022">
                        <c:v>6</c:v>
                      </c:pt>
                      <c:pt idx="2023">
                        <c:v>6</c:v>
                      </c:pt>
                      <c:pt idx="2024">
                        <c:v>6</c:v>
                      </c:pt>
                      <c:pt idx="2025">
                        <c:v>6.0259999999999998</c:v>
                      </c:pt>
                      <c:pt idx="2026">
                        <c:v>6.0259999999999998</c:v>
                      </c:pt>
                      <c:pt idx="2027">
                        <c:v>6.0259999999999998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6.0259999999999998</c:v>
                      </c:pt>
                      <c:pt idx="2031">
                        <c:v>6.0259999999999998</c:v>
                      </c:pt>
                      <c:pt idx="2032">
                        <c:v>6.0259999999999998</c:v>
                      </c:pt>
                      <c:pt idx="2033">
                        <c:v>6.0259999999999998</c:v>
                      </c:pt>
                      <c:pt idx="2034">
                        <c:v>6.0259999999999998</c:v>
                      </c:pt>
                      <c:pt idx="2035">
                        <c:v>6.0259999999999998</c:v>
                      </c:pt>
                      <c:pt idx="2036">
                        <c:v>6.0259999999999998</c:v>
                      </c:pt>
                      <c:pt idx="2037">
                        <c:v>6.0259999999999998</c:v>
                      </c:pt>
                      <c:pt idx="2038">
                        <c:v>6.0259999999999998</c:v>
                      </c:pt>
                      <c:pt idx="2039">
                        <c:v>6.0259999999999998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6.0259999999999998</c:v>
                      </c:pt>
                      <c:pt idx="2044">
                        <c:v>6.0259999999999998</c:v>
                      </c:pt>
                      <c:pt idx="2045">
                        <c:v>6.0259999999999998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6.0259999999999998</c:v>
                      </c:pt>
                      <c:pt idx="2049">
                        <c:v>6.0259999999999998</c:v>
                      </c:pt>
                      <c:pt idx="2050">
                        <c:v>6.0259999999999998</c:v>
                      </c:pt>
                      <c:pt idx="2051">
                        <c:v>6.0259999999999998</c:v>
                      </c:pt>
                      <c:pt idx="2052">
                        <c:v>6.0259999999999998</c:v>
                      </c:pt>
                      <c:pt idx="2053">
                        <c:v>6.0259999999999998</c:v>
                      </c:pt>
                      <c:pt idx="2054">
                        <c:v>6.0259999999999998</c:v>
                      </c:pt>
                      <c:pt idx="2055">
                        <c:v>6</c:v>
                      </c:pt>
                      <c:pt idx="2056">
                        <c:v>6</c:v>
                      </c:pt>
                      <c:pt idx="2057">
                        <c:v>6</c:v>
                      </c:pt>
                      <c:pt idx="2058">
                        <c:v>6</c:v>
                      </c:pt>
                      <c:pt idx="2059">
                        <c:v>5.9749999999999996</c:v>
                      </c:pt>
                      <c:pt idx="2060">
                        <c:v>5.9749999999999996</c:v>
                      </c:pt>
                      <c:pt idx="2061">
                        <c:v>5.9749999999999996</c:v>
                      </c:pt>
                      <c:pt idx="2062">
                        <c:v>5.9749999999999996</c:v>
                      </c:pt>
                      <c:pt idx="2063">
                        <c:v>5.9749999999999996</c:v>
                      </c:pt>
                      <c:pt idx="2064">
                        <c:v>5.9749999999999996</c:v>
                      </c:pt>
                      <c:pt idx="2065">
                        <c:v>5.9489999999999998</c:v>
                      </c:pt>
                      <c:pt idx="2066">
                        <c:v>5.9489999999999998</c:v>
                      </c:pt>
                      <c:pt idx="2067">
                        <c:v>5.9489999999999998</c:v>
                      </c:pt>
                      <c:pt idx="2068">
                        <c:v>5.9489999999999998</c:v>
                      </c:pt>
                      <c:pt idx="2069">
                        <c:v>5.9240000000000004</c:v>
                      </c:pt>
                      <c:pt idx="2070">
                        <c:v>5.9240000000000004</c:v>
                      </c:pt>
                      <c:pt idx="2071">
                        <c:v>5.9240000000000004</c:v>
                      </c:pt>
                      <c:pt idx="2072">
                        <c:v>5.9240000000000004</c:v>
                      </c:pt>
                      <c:pt idx="2073">
                        <c:v>5.9240000000000004</c:v>
                      </c:pt>
                      <c:pt idx="2074">
                        <c:v>5.9240000000000004</c:v>
                      </c:pt>
                      <c:pt idx="2075">
                        <c:v>5.9240000000000004</c:v>
                      </c:pt>
                      <c:pt idx="2076">
                        <c:v>5.9240000000000004</c:v>
                      </c:pt>
                      <c:pt idx="2077">
                        <c:v>5.9240000000000004</c:v>
                      </c:pt>
                      <c:pt idx="2078">
                        <c:v>5.8979999999999997</c:v>
                      </c:pt>
                      <c:pt idx="2079">
                        <c:v>5.8979999999999997</c:v>
                      </c:pt>
                      <c:pt idx="2080">
                        <c:v>5.8979999999999997</c:v>
                      </c:pt>
                      <c:pt idx="2081">
                        <c:v>5.8979999999999997</c:v>
                      </c:pt>
                      <c:pt idx="2082">
                        <c:v>5.8979999999999997</c:v>
                      </c:pt>
                      <c:pt idx="2083">
                        <c:v>5.8979999999999997</c:v>
                      </c:pt>
                      <c:pt idx="2084">
                        <c:v>5.8979999999999997</c:v>
                      </c:pt>
                      <c:pt idx="2085">
                        <c:v>5.8979999999999997</c:v>
                      </c:pt>
                      <c:pt idx="2086">
                        <c:v>5.8979999999999997</c:v>
                      </c:pt>
                      <c:pt idx="2087">
                        <c:v>5.8719999999999999</c:v>
                      </c:pt>
                      <c:pt idx="2088">
                        <c:v>5.8719999999999999</c:v>
                      </c:pt>
                      <c:pt idx="2089">
                        <c:v>5.8719999999999999</c:v>
                      </c:pt>
                      <c:pt idx="2090">
                        <c:v>5.8719999999999999</c:v>
                      </c:pt>
                      <c:pt idx="2091">
                        <c:v>5.8719999999999999</c:v>
                      </c:pt>
                      <c:pt idx="2092">
                        <c:v>5.8719999999999999</c:v>
                      </c:pt>
                      <c:pt idx="2093">
                        <c:v>5.8470000000000004</c:v>
                      </c:pt>
                      <c:pt idx="2094">
                        <c:v>5.8470000000000004</c:v>
                      </c:pt>
                      <c:pt idx="2095">
                        <c:v>5.8470000000000004</c:v>
                      </c:pt>
                      <c:pt idx="2096">
                        <c:v>5.8470000000000004</c:v>
                      </c:pt>
                      <c:pt idx="2097">
                        <c:v>5.8470000000000004</c:v>
                      </c:pt>
                      <c:pt idx="2098">
                        <c:v>5.8470000000000004</c:v>
                      </c:pt>
                      <c:pt idx="2099">
                        <c:v>5.8470000000000004</c:v>
                      </c:pt>
                      <c:pt idx="2100">
                        <c:v>5.8209999999999997</c:v>
                      </c:pt>
                      <c:pt idx="2101">
                        <c:v>5.8209999999999997</c:v>
                      </c:pt>
                      <c:pt idx="2102">
                        <c:v>5.8209999999999997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5.8209999999999997</c:v>
                      </c:pt>
                      <c:pt idx="2106">
                        <c:v>5.7960000000000003</c:v>
                      </c:pt>
                      <c:pt idx="2107">
                        <c:v>5.7960000000000003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5.77</c:v>
                      </c:pt>
                      <c:pt idx="2112">
                        <c:v>5.77</c:v>
                      </c:pt>
                      <c:pt idx="2113">
                        <c:v>5.77</c:v>
                      </c:pt>
                      <c:pt idx="2114">
                        <c:v>5.77</c:v>
                      </c:pt>
                      <c:pt idx="2115">
                        <c:v>5.77</c:v>
                      </c:pt>
                      <c:pt idx="2116">
                        <c:v>5.77</c:v>
                      </c:pt>
                      <c:pt idx="2117">
                        <c:v>5.77</c:v>
                      </c:pt>
                      <c:pt idx="2118">
                        <c:v>5.77</c:v>
                      </c:pt>
                      <c:pt idx="2119">
                        <c:v>5.7450000000000001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5.7450000000000001</c:v>
                      </c:pt>
                      <c:pt idx="2123">
                        <c:v>5.7450000000000001</c:v>
                      </c:pt>
                      <c:pt idx="2124">
                        <c:v>5.7450000000000001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5.7190000000000003</c:v>
                      </c:pt>
                      <c:pt idx="2131">
                        <c:v>5.7190000000000003</c:v>
                      </c:pt>
                      <c:pt idx="2132">
                        <c:v>5.7190000000000003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5.7190000000000003</c:v>
                      </c:pt>
                      <c:pt idx="2137">
                        <c:v>5.7190000000000003</c:v>
                      </c:pt>
                      <c:pt idx="2138">
                        <c:v>5.6929999999999996</c:v>
                      </c:pt>
                      <c:pt idx="2139">
                        <c:v>5.6929999999999996</c:v>
                      </c:pt>
                      <c:pt idx="2140">
                        <c:v>5.6929999999999996</c:v>
                      </c:pt>
                      <c:pt idx="2141">
                        <c:v>5.6929999999999996</c:v>
                      </c:pt>
                      <c:pt idx="2142">
                        <c:v>5.6929999999999996</c:v>
                      </c:pt>
                      <c:pt idx="2143">
                        <c:v>5.6929999999999996</c:v>
                      </c:pt>
                      <c:pt idx="2144">
                        <c:v>5.6929999999999996</c:v>
                      </c:pt>
                      <c:pt idx="2145">
                        <c:v>5.6680000000000001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5.6680000000000001</c:v>
                      </c:pt>
                      <c:pt idx="2149">
                        <c:v>5.6680000000000001</c:v>
                      </c:pt>
                      <c:pt idx="2150">
                        <c:v>5.6680000000000001</c:v>
                      </c:pt>
                      <c:pt idx="2151">
                        <c:v>5.6680000000000001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5.6420000000000003</c:v>
                      </c:pt>
                      <c:pt idx="2155">
                        <c:v>5.6420000000000003</c:v>
                      </c:pt>
                      <c:pt idx="2156">
                        <c:v>5.6420000000000003</c:v>
                      </c:pt>
                      <c:pt idx="2157">
                        <c:v>5.6420000000000003</c:v>
                      </c:pt>
                      <c:pt idx="2158">
                        <c:v>5.6420000000000003</c:v>
                      </c:pt>
                      <c:pt idx="2159">
                        <c:v>5.6420000000000003</c:v>
                      </c:pt>
                      <c:pt idx="2160">
                        <c:v>5.6420000000000003</c:v>
                      </c:pt>
                      <c:pt idx="2161">
                        <c:v>5.6420000000000003</c:v>
                      </c:pt>
                      <c:pt idx="2162">
                        <c:v>5.6420000000000003</c:v>
                      </c:pt>
                      <c:pt idx="2163">
                        <c:v>5.6420000000000003</c:v>
                      </c:pt>
                      <c:pt idx="2164">
                        <c:v>5.6420000000000003</c:v>
                      </c:pt>
                      <c:pt idx="2165">
                        <c:v>5.6420000000000003</c:v>
                      </c:pt>
                      <c:pt idx="2166">
                        <c:v>5.6420000000000003</c:v>
                      </c:pt>
                      <c:pt idx="2167">
                        <c:v>5.6420000000000003</c:v>
                      </c:pt>
                      <c:pt idx="2168">
                        <c:v>5.6420000000000003</c:v>
                      </c:pt>
                      <c:pt idx="2169">
                        <c:v>5.6159999999999997</c:v>
                      </c:pt>
                      <c:pt idx="2170">
                        <c:v>5.6159999999999997</c:v>
                      </c:pt>
                      <c:pt idx="2171">
                        <c:v>5.6159999999999997</c:v>
                      </c:pt>
                      <c:pt idx="2172">
                        <c:v>5.6159999999999997</c:v>
                      </c:pt>
                      <c:pt idx="2173">
                        <c:v>5.6159999999999997</c:v>
                      </c:pt>
                      <c:pt idx="2174">
                        <c:v>5.6159999999999997</c:v>
                      </c:pt>
                      <c:pt idx="2175">
                        <c:v>5.6159999999999997</c:v>
                      </c:pt>
                      <c:pt idx="2176">
                        <c:v>5.6159999999999997</c:v>
                      </c:pt>
                      <c:pt idx="2177">
                        <c:v>5.6159999999999997</c:v>
                      </c:pt>
                      <c:pt idx="2178">
                        <c:v>5.6159999999999997</c:v>
                      </c:pt>
                      <c:pt idx="2179">
                        <c:v>5.6159999999999997</c:v>
                      </c:pt>
                      <c:pt idx="2180">
                        <c:v>5.6159999999999997</c:v>
                      </c:pt>
                      <c:pt idx="2181">
                        <c:v>5.6159999999999997</c:v>
                      </c:pt>
                      <c:pt idx="2182">
                        <c:v>5.6159999999999997</c:v>
                      </c:pt>
                      <c:pt idx="2183">
                        <c:v>5.6159999999999997</c:v>
                      </c:pt>
                      <c:pt idx="2184">
                        <c:v>5.6159999999999997</c:v>
                      </c:pt>
                      <c:pt idx="2185">
                        <c:v>5.6159999999999997</c:v>
                      </c:pt>
                      <c:pt idx="2186">
                        <c:v>5.6159999999999997</c:v>
                      </c:pt>
                      <c:pt idx="2187">
                        <c:v>5.6159999999999997</c:v>
                      </c:pt>
                      <c:pt idx="2188">
                        <c:v>5.6159999999999997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5.6159999999999997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5.6159999999999997</c:v>
                      </c:pt>
                      <c:pt idx="2196">
                        <c:v>5.6159999999999997</c:v>
                      </c:pt>
                      <c:pt idx="2197">
                        <c:v>5.6159999999999997</c:v>
                      </c:pt>
                      <c:pt idx="2198">
                        <c:v>5.6159999999999997</c:v>
                      </c:pt>
                      <c:pt idx="2199">
                        <c:v>5.6159999999999997</c:v>
                      </c:pt>
                      <c:pt idx="2200">
                        <c:v>5.6159999999999997</c:v>
                      </c:pt>
                      <c:pt idx="2201">
                        <c:v>5.6159999999999997</c:v>
                      </c:pt>
                      <c:pt idx="2202">
                        <c:v>5.6159999999999997</c:v>
                      </c:pt>
                      <c:pt idx="2203">
                        <c:v>5.6159999999999997</c:v>
                      </c:pt>
                      <c:pt idx="2204">
                        <c:v>5.5910000000000002</c:v>
                      </c:pt>
                      <c:pt idx="2205">
                        <c:v>5.5910000000000002</c:v>
                      </c:pt>
                      <c:pt idx="2206">
                        <c:v>5.5910000000000002</c:v>
                      </c:pt>
                      <c:pt idx="2207">
                        <c:v>5.5910000000000002</c:v>
                      </c:pt>
                      <c:pt idx="2208">
                        <c:v>5.5910000000000002</c:v>
                      </c:pt>
                      <c:pt idx="2209">
                        <c:v>5.5650000000000004</c:v>
                      </c:pt>
                      <c:pt idx="2210">
                        <c:v>5.5650000000000004</c:v>
                      </c:pt>
                      <c:pt idx="2211">
                        <c:v>5.5650000000000004</c:v>
                      </c:pt>
                      <c:pt idx="2212">
                        <c:v>5.5650000000000004</c:v>
                      </c:pt>
                      <c:pt idx="2213">
                        <c:v>5.5650000000000004</c:v>
                      </c:pt>
                      <c:pt idx="2214">
                        <c:v>5.5389999999999997</c:v>
                      </c:pt>
                      <c:pt idx="2215">
                        <c:v>5.5389999999999997</c:v>
                      </c:pt>
                      <c:pt idx="2216">
                        <c:v>5.5389999999999997</c:v>
                      </c:pt>
                      <c:pt idx="2217">
                        <c:v>5.5389999999999997</c:v>
                      </c:pt>
                      <c:pt idx="2218">
                        <c:v>5.5389999999999997</c:v>
                      </c:pt>
                      <c:pt idx="2219">
                        <c:v>5.5389999999999997</c:v>
                      </c:pt>
                      <c:pt idx="2220">
                        <c:v>5.5140000000000002</c:v>
                      </c:pt>
                      <c:pt idx="2221">
                        <c:v>5.5140000000000002</c:v>
                      </c:pt>
                      <c:pt idx="2222">
                        <c:v>5.5140000000000002</c:v>
                      </c:pt>
                      <c:pt idx="2223">
                        <c:v>5.5140000000000002</c:v>
                      </c:pt>
                      <c:pt idx="2224">
                        <c:v>5.5140000000000002</c:v>
                      </c:pt>
                      <c:pt idx="2225">
                        <c:v>5.5140000000000002</c:v>
                      </c:pt>
                      <c:pt idx="2226">
                        <c:v>5.4880000000000004</c:v>
                      </c:pt>
                      <c:pt idx="2227">
                        <c:v>5.4880000000000004</c:v>
                      </c:pt>
                      <c:pt idx="2228">
                        <c:v>5.4880000000000004</c:v>
                      </c:pt>
                      <c:pt idx="2229">
                        <c:v>5.4880000000000004</c:v>
                      </c:pt>
                      <c:pt idx="2230">
                        <c:v>5.4619999999999997</c:v>
                      </c:pt>
                      <c:pt idx="2231">
                        <c:v>5.4619999999999997</c:v>
                      </c:pt>
                      <c:pt idx="2232">
                        <c:v>5.4619999999999997</c:v>
                      </c:pt>
                      <c:pt idx="2233">
                        <c:v>5.4619999999999997</c:v>
                      </c:pt>
                      <c:pt idx="2234">
                        <c:v>5.4619999999999997</c:v>
                      </c:pt>
                      <c:pt idx="2235">
                        <c:v>5.4370000000000003</c:v>
                      </c:pt>
                      <c:pt idx="2236">
                        <c:v>5.4370000000000003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5.4109999999999996</c:v>
                      </c:pt>
                      <c:pt idx="2240">
                        <c:v>5.4109999999999996</c:v>
                      </c:pt>
                      <c:pt idx="2241">
                        <c:v>5.4109999999999996</c:v>
                      </c:pt>
                      <c:pt idx="2242">
                        <c:v>5.4109999999999996</c:v>
                      </c:pt>
                      <c:pt idx="2243">
                        <c:v>5.4109999999999996</c:v>
                      </c:pt>
                      <c:pt idx="2244">
                        <c:v>5.4109999999999996</c:v>
                      </c:pt>
                      <c:pt idx="2245">
                        <c:v>5.4109999999999996</c:v>
                      </c:pt>
                      <c:pt idx="2246">
                        <c:v>5.3849999999999998</c:v>
                      </c:pt>
                      <c:pt idx="2247">
                        <c:v>5.3849999999999998</c:v>
                      </c:pt>
                      <c:pt idx="2248">
                        <c:v>5.3849999999999998</c:v>
                      </c:pt>
                      <c:pt idx="2249">
                        <c:v>5.3849999999999998</c:v>
                      </c:pt>
                      <c:pt idx="2250">
                        <c:v>5.3849999999999998</c:v>
                      </c:pt>
                      <c:pt idx="2251">
                        <c:v>5.3849999999999998</c:v>
                      </c:pt>
                      <c:pt idx="2252">
                        <c:v>5.3849999999999998</c:v>
                      </c:pt>
                      <c:pt idx="2253">
                        <c:v>5.3849999999999998</c:v>
                      </c:pt>
                      <c:pt idx="2254">
                        <c:v>5.36</c:v>
                      </c:pt>
                      <c:pt idx="2255">
                        <c:v>5.36</c:v>
                      </c:pt>
                      <c:pt idx="2256">
                        <c:v>5.36</c:v>
                      </c:pt>
                      <c:pt idx="2257">
                        <c:v>5.36</c:v>
                      </c:pt>
                      <c:pt idx="2258">
                        <c:v>5.3849999999999998</c:v>
                      </c:pt>
                      <c:pt idx="2259">
                        <c:v>5.36</c:v>
                      </c:pt>
                      <c:pt idx="2260">
                        <c:v>5.36</c:v>
                      </c:pt>
                      <c:pt idx="2261">
                        <c:v>5.36</c:v>
                      </c:pt>
                      <c:pt idx="2262">
                        <c:v>5.36</c:v>
                      </c:pt>
                      <c:pt idx="2263">
                        <c:v>5.36</c:v>
                      </c:pt>
                      <c:pt idx="2264">
                        <c:v>5.36</c:v>
                      </c:pt>
                      <c:pt idx="2265">
                        <c:v>5.36</c:v>
                      </c:pt>
                      <c:pt idx="2266">
                        <c:v>5.36</c:v>
                      </c:pt>
                      <c:pt idx="2267">
                        <c:v>5.36</c:v>
                      </c:pt>
                      <c:pt idx="2268">
                        <c:v>5.3339999999999996</c:v>
                      </c:pt>
                      <c:pt idx="2269">
                        <c:v>5.3339999999999996</c:v>
                      </c:pt>
                      <c:pt idx="2270">
                        <c:v>5.3339999999999996</c:v>
                      </c:pt>
                      <c:pt idx="2271">
                        <c:v>5.3339999999999996</c:v>
                      </c:pt>
                      <c:pt idx="2272">
                        <c:v>5.3339999999999996</c:v>
                      </c:pt>
                      <c:pt idx="2273">
                        <c:v>5.3339999999999996</c:v>
                      </c:pt>
                      <c:pt idx="2274">
                        <c:v>5.3079999999999998</c:v>
                      </c:pt>
                      <c:pt idx="2275">
                        <c:v>5.3339999999999996</c:v>
                      </c:pt>
                      <c:pt idx="2276">
                        <c:v>5.3339999999999996</c:v>
                      </c:pt>
                      <c:pt idx="2277">
                        <c:v>5.3339999999999996</c:v>
                      </c:pt>
                      <c:pt idx="2278">
                        <c:v>5.3339999999999996</c:v>
                      </c:pt>
                      <c:pt idx="2279">
                        <c:v>5.3339999999999996</c:v>
                      </c:pt>
                      <c:pt idx="2280">
                        <c:v>5.36</c:v>
                      </c:pt>
                      <c:pt idx="2281">
                        <c:v>5.36</c:v>
                      </c:pt>
                      <c:pt idx="2282">
                        <c:v>5.36</c:v>
                      </c:pt>
                      <c:pt idx="2283">
                        <c:v>5.36</c:v>
                      </c:pt>
                      <c:pt idx="2284">
                        <c:v>5.36</c:v>
                      </c:pt>
                      <c:pt idx="2285">
                        <c:v>5.36</c:v>
                      </c:pt>
                      <c:pt idx="2286">
                        <c:v>5.36</c:v>
                      </c:pt>
                      <c:pt idx="2287">
                        <c:v>5.36</c:v>
                      </c:pt>
                      <c:pt idx="2288">
                        <c:v>5.3849999999999998</c:v>
                      </c:pt>
                      <c:pt idx="2289">
                        <c:v>5.3849999999999998</c:v>
                      </c:pt>
                      <c:pt idx="2290">
                        <c:v>5.3849999999999998</c:v>
                      </c:pt>
                      <c:pt idx="2291">
                        <c:v>5.3849999999999998</c:v>
                      </c:pt>
                      <c:pt idx="2292">
                        <c:v>5.4109999999999996</c:v>
                      </c:pt>
                      <c:pt idx="2293">
                        <c:v>5.4109999999999996</c:v>
                      </c:pt>
                      <c:pt idx="2294">
                        <c:v>5.4109999999999996</c:v>
                      </c:pt>
                      <c:pt idx="2295">
                        <c:v>5.4370000000000003</c:v>
                      </c:pt>
                      <c:pt idx="2296">
                        <c:v>5.4109999999999996</c:v>
                      </c:pt>
                      <c:pt idx="2297">
                        <c:v>5.4109999999999996</c:v>
                      </c:pt>
                      <c:pt idx="2298">
                        <c:v>5.4370000000000003</c:v>
                      </c:pt>
                      <c:pt idx="2299">
                        <c:v>5.4370000000000003</c:v>
                      </c:pt>
                      <c:pt idx="2300">
                        <c:v>5.4619999999999997</c:v>
                      </c:pt>
                      <c:pt idx="2301">
                        <c:v>5.4880000000000004</c:v>
                      </c:pt>
                      <c:pt idx="2302">
                        <c:v>5.5140000000000002</c:v>
                      </c:pt>
                      <c:pt idx="2303">
                        <c:v>5.5140000000000002</c:v>
                      </c:pt>
                      <c:pt idx="2304">
                        <c:v>5.5140000000000002</c:v>
                      </c:pt>
                      <c:pt idx="2305">
                        <c:v>5.5389999999999997</c:v>
                      </c:pt>
                      <c:pt idx="2306">
                        <c:v>5.5650000000000004</c:v>
                      </c:pt>
                      <c:pt idx="2307">
                        <c:v>5.5650000000000004</c:v>
                      </c:pt>
                      <c:pt idx="2308">
                        <c:v>5.5650000000000004</c:v>
                      </c:pt>
                      <c:pt idx="2309">
                        <c:v>5.5910000000000002</c:v>
                      </c:pt>
                      <c:pt idx="2310">
                        <c:v>5.5910000000000002</c:v>
                      </c:pt>
                      <c:pt idx="2311">
                        <c:v>5.5910000000000002</c:v>
                      </c:pt>
                      <c:pt idx="2312">
                        <c:v>5.5650000000000004</c:v>
                      </c:pt>
                      <c:pt idx="2313">
                        <c:v>5.5650000000000004</c:v>
                      </c:pt>
                      <c:pt idx="2314">
                        <c:v>5.5389999999999997</c:v>
                      </c:pt>
                      <c:pt idx="2315">
                        <c:v>5.5650000000000004</c:v>
                      </c:pt>
                      <c:pt idx="2316">
                        <c:v>5.5650000000000004</c:v>
                      </c:pt>
                      <c:pt idx="2317">
                        <c:v>5.5650000000000004</c:v>
                      </c:pt>
                      <c:pt idx="2318">
                        <c:v>5.5910000000000002</c:v>
                      </c:pt>
                      <c:pt idx="2319">
                        <c:v>5.6159999999999997</c:v>
                      </c:pt>
                      <c:pt idx="2320">
                        <c:v>5.6159999999999997</c:v>
                      </c:pt>
                      <c:pt idx="2321">
                        <c:v>5.6159999999999997</c:v>
                      </c:pt>
                      <c:pt idx="2322">
                        <c:v>5.6420000000000003</c:v>
                      </c:pt>
                      <c:pt idx="2323">
                        <c:v>5.6420000000000003</c:v>
                      </c:pt>
                      <c:pt idx="2324">
                        <c:v>5.6420000000000003</c:v>
                      </c:pt>
                      <c:pt idx="2325">
                        <c:v>5.6680000000000001</c:v>
                      </c:pt>
                      <c:pt idx="2326">
                        <c:v>5.6929999999999996</c:v>
                      </c:pt>
                      <c:pt idx="2327">
                        <c:v>5.6929999999999996</c:v>
                      </c:pt>
                      <c:pt idx="2328">
                        <c:v>5.7190000000000003</c:v>
                      </c:pt>
                      <c:pt idx="2329">
                        <c:v>5.7190000000000003</c:v>
                      </c:pt>
                      <c:pt idx="2330">
                        <c:v>5.7190000000000003</c:v>
                      </c:pt>
                      <c:pt idx="2331">
                        <c:v>5.7190000000000003</c:v>
                      </c:pt>
                      <c:pt idx="2332">
                        <c:v>5.7190000000000003</c:v>
                      </c:pt>
                      <c:pt idx="2333">
                        <c:v>5.7190000000000003</c:v>
                      </c:pt>
                      <c:pt idx="2334">
                        <c:v>5.7190000000000003</c:v>
                      </c:pt>
                      <c:pt idx="2335">
                        <c:v>5.7450000000000001</c:v>
                      </c:pt>
                      <c:pt idx="2336">
                        <c:v>5.77</c:v>
                      </c:pt>
                      <c:pt idx="2337">
                        <c:v>5.77</c:v>
                      </c:pt>
                      <c:pt idx="2338">
                        <c:v>5.7960000000000003</c:v>
                      </c:pt>
                      <c:pt idx="2339">
                        <c:v>5.8209999999999997</c:v>
                      </c:pt>
                      <c:pt idx="2340">
                        <c:v>5.8209999999999997</c:v>
                      </c:pt>
                      <c:pt idx="2341">
                        <c:v>5.8209999999999997</c:v>
                      </c:pt>
                      <c:pt idx="2342">
                        <c:v>5.8209999999999997</c:v>
                      </c:pt>
                      <c:pt idx="2343">
                        <c:v>5.8209999999999997</c:v>
                      </c:pt>
                      <c:pt idx="2344">
                        <c:v>5.8470000000000004</c:v>
                      </c:pt>
                      <c:pt idx="2345">
                        <c:v>5.8470000000000004</c:v>
                      </c:pt>
                      <c:pt idx="2346">
                        <c:v>5.8470000000000004</c:v>
                      </c:pt>
                      <c:pt idx="2347">
                        <c:v>5.8470000000000004</c:v>
                      </c:pt>
                      <c:pt idx="2348">
                        <c:v>5.8470000000000004</c:v>
                      </c:pt>
                      <c:pt idx="2349">
                        <c:v>5.8470000000000004</c:v>
                      </c:pt>
                      <c:pt idx="2350">
                        <c:v>5.8470000000000004</c:v>
                      </c:pt>
                      <c:pt idx="2351">
                        <c:v>5.8470000000000004</c:v>
                      </c:pt>
                      <c:pt idx="2352">
                        <c:v>5.8470000000000004</c:v>
                      </c:pt>
                      <c:pt idx="2353">
                        <c:v>5.8470000000000004</c:v>
                      </c:pt>
                      <c:pt idx="2354">
                        <c:v>5.8470000000000004</c:v>
                      </c:pt>
                      <c:pt idx="2355">
                        <c:v>5.8470000000000004</c:v>
                      </c:pt>
                      <c:pt idx="2356">
                        <c:v>5.8470000000000004</c:v>
                      </c:pt>
                      <c:pt idx="2357">
                        <c:v>5.8470000000000004</c:v>
                      </c:pt>
                      <c:pt idx="2358">
                        <c:v>5.8470000000000004</c:v>
                      </c:pt>
                      <c:pt idx="2359">
                        <c:v>5.8470000000000004</c:v>
                      </c:pt>
                      <c:pt idx="2360">
                        <c:v>5.8470000000000004</c:v>
                      </c:pt>
                      <c:pt idx="2361">
                        <c:v>5.8470000000000004</c:v>
                      </c:pt>
                      <c:pt idx="2362">
                        <c:v>5.8470000000000004</c:v>
                      </c:pt>
                      <c:pt idx="2363">
                        <c:v>5.8470000000000004</c:v>
                      </c:pt>
                      <c:pt idx="2364">
                        <c:v>5.8470000000000004</c:v>
                      </c:pt>
                      <c:pt idx="2365">
                        <c:v>5.8470000000000004</c:v>
                      </c:pt>
                      <c:pt idx="2366">
                        <c:v>5.8470000000000004</c:v>
                      </c:pt>
                      <c:pt idx="2367">
                        <c:v>5.8470000000000004</c:v>
                      </c:pt>
                      <c:pt idx="2368">
                        <c:v>5.8470000000000004</c:v>
                      </c:pt>
                      <c:pt idx="2369">
                        <c:v>5.8470000000000004</c:v>
                      </c:pt>
                      <c:pt idx="2370">
                        <c:v>5.8470000000000004</c:v>
                      </c:pt>
                      <c:pt idx="2371">
                        <c:v>5.8209999999999997</c:v>
                      </c:pt>
                      <c:pt idx="2372">
                        <c:v>5.8209999999999997</c:v>
                      </c:pt>
                      <c:pt idx="2373">
                        <c:v>5.8209999999999997</c:v>
                      </c:pt>
                      <c:pt idx="2374">
                        <c:v>5.8209999999999997</c:v>
                      </c:pt>
                      <c:pt idx="2375">
                        <c:v>5.8209999999999997</c:v>
                      </c:pt>
                      <c:pt idx="2376">
                        <c:v>5.7960000000000003</c:v>
                      </c:pt>
                      <c:pt idx="2377">
                        <c:v>5.7960000000000003</c:v>
                      </c:pt>
                      <c:pt idx="2378">
                        <c:v>5.7960000000000003</c:v>
                      </c:pt>
                      <c:pt idx="2379">
                        <c:v>5.77</c:v>
                      </c:pt>
                      <c:pt idx="2380">
                        <c:v>5.77</c:v>
                      </c:pt>
                      <c:pt idx="2381">
                        <c:v>5.77</c:v>
                      </c:pt>
                      <c:pt idx="2382">
                        <c:v>5.77</c:v>
                      </c:pt>
                      <c:pt idx="2383">
                        <c:v>5.7450000000000001</c:v>
                      </c:pt>
                      <c:pt idx="2384">
                        <c:v>5.7450000000000001</c:v>
                      </c:pt>
                      <c:pt idx="2385">
                        <c:v>5.7190000000000003</c:v>
                      </c:pt>
                      <c:pt idx="2386">
                        <c:v>5.7190000000000003</c:v>
                      </c:pt>
                      <c:pt idx="2387">
                        <c:v>5.7190000000000003</c:v>
                      </c:pt>
                      <c:pt idx="2388">
                        <c:v>5.6929999999999996</c:v>
                      </c:pt>
                      <c:pt idx="2389">
                        <c:v>5.6929999999999996</c:v>
                      </c:pt>
                      <c:pt idx="2390">
                        <c:v>5.6680000000000001</c:v>
                      </c:pt>
                      <c:pt idx="2391">
                        <c:v>5.6420000000000003</c:v>
                      </c:pt>
                      <c:pt idx="2392">
                        <c:v>5.6159999999999997</c:v>
                      </c:pt>
                      <c:pt idx="2393">
                        <c:v>5.5650000000000004</c:v>
                      </c:pt>
                      <c:pt idx="2394">
                        <c:v>5.5650000000000004</c:v>
                      </c:pt>
                      <c:pt idx="2395">
                        <c:v>5.5650000000000004</c:v>
                      </c:pt>
                      <c:pt idx="2396">
                        <c:v>5.5389999999999997</c:v>
                      </c:pt>
                      <c:pt idx="2397">
                        <c:v>5.5140000000000002</c:v>
                      </c:pt>
                      <c:pt idx="2398">
                        <c:v>5.5389999999999997</c:v>
                      </c:pt>
                      <c:pt idx="2399">
                        <c:v>5.5389999999999997</c:v>
                      </c:pt>
                      <c:pt idx="2400">
                        <c:v>5.5140000000000002</c:v>
                      </c:pt>
                      <c:pt idx="2401">
                        <c:v>5.5140000000000002</c:v>
                      </c:pt>
                      <c:pt idx="2402">
                        <c:v>5.5140000000000002</c:v>
                      </c:pt>
                      <c:pt idx="2403">
                        <c:v>5.5140000000000002</c:v>
                      </c:pt>
                      <c:pt idx="2404">
                        <c:v>5.4880000000000004</c:v>
                      </c:pt>
                      <c:pt idx="2405">
                        <c:v>5.4619999999999997</c:v>
                      </c:pt>
                      <c:pt idx="2406">
                        <c:v>5.4619999999999997</c:v>
                      </c:pt>
                      <c:pt idx="2407">
                        <c:v>5.4370000000000003</c:v>
                      </c:pt>
                      <c:pt idx="2408">
                        <c:v>5.4370000000000003</c:v>
                      </c:pt>
                      <c:pt idx="2409">
                        <c:v>5.4109999999999996</c:v>
                      </c:pt>
                      <c:pt idx="2410">
                        <c:v>5.4109999999999996</c:v>
                      </c:pt>
                      <c:pt idx="2411">
                        <c:v>5.4109999999999996</c:v>
                      </c:pt>
                      <c:pt idx="2412">
                        <c:v>5.3849999999999998</c:v>
                      </c:pt>
                      <c:pt idx="2413">
                        <c:v>5.36</c:v>
                      </c:pt>
                      <c:pt idx="2414">
                        <c:v>5.36</c:v>
                      </c:pt>
                      <c:pt idx="2415">
                        <c:v>5.36</c:v>
                      </c:pt>
                      <c:pt idx="2416">
                        <c:v>5.36</c:v>
                      </c:pt>
                      <c:pt idx="2417">
                        <c:v>5.3339999999999996</c:v>
                      </c:pt>
                      <c:pt idx="2418">
                        <c:v>5.3339999999999996</c:v>
                      </c:pt>
                      <c:pt idx="2419">
                        <c:v>5.3079999999999998</c:v>
                      </c:pt>
                      <c:pt idx="2420">
                        <c:v>5.282</c:v>
                      </c:pt>
                      <c:pt idx="2421">
                        <c:v>5.282</c:v>
                      </c:pt>
                      <c:pt idx="2422">
                        <c:v>5.282</c:v>
                      </c:pt>
                      <c:pt idx="2423">
                        <c:v>5.2569999999999997</c:v>
                      </c:pt>
                      <c:pt idx="2424">
                        <c:v>5.2569999999999997</c:v>
                      </c:pt>
                      <c:pt idx="2425">
                        <c:v>5.2309999999999999</c:v>
                      </c:pt>
                      <c:pt idx="2426">
                        <c:v>5.2050000000000001</c:v>
                      </c:pt>
                      <c:pt idx="2427">
                        <c:v>5.2050000000000001</c:v>
                      </c:pt>
                      <c:pt idx="2428">
                        <c:v>5.2050000000000001</c:v>
                      </c:pt>
                      <c:pt idx="2429">
                        <c:v>5.2050000000000001</c:v>
                      </c:pt>
                      <c:pt idx="2430">
                        <c:v>5.2050000000000001</c:v>
                      </c:pt>
                      <c:pt idx="2431">
                        <c:v>5.2050000000000001</c:v>
                      </c:pt>
                      <c:pt idx="2432">
                        <c:v>5.1539999999999999</c:v>
                      </c:pt>
                      <c:pt idx="2433">
                        <c:v>5.1539999999999999</c:v>
                      </c:pt>
                      <c:pt idx="2434">
                        <c:v>5.1539999999999999</c:v>
                      </c:pt>
                      <c:pt idx="2435">
                        <c:v>5.1280000000000001</c:v>
                      </c:pt>
                      <c:pt idx="2436">
                        <c:v>5.1280000000000001</c:v>
                      </c:pt>
                      <c:pt idx="2437">
                        <c:v>5.1020000000000003</c:v>
                      </c:pt>
                      <c:pt idx="2438">
                        <c:v>5.1020000000000003</c:v>
                      </c:pt>
                      <c:pt idx="2439">
                        <c:v>5.0759999999999996</c:v>
                      </c:pt>
                      <c:pt idx="2440">
                        <c:v>5.0759999999999996</c:v>
                      </c:pt>
                      <c:pt idx="2441">
                        <c:v>5.0759999999999996</c:v>
                      </c:pt>
                      <c:pt idx="2442">
                        <c:v>5.0759999999999996</c:v>
                      </c:pt>
                      <c:pt idx="2443">
                        <c:v>5.05</c:v>
                      </c:pt>
                      <c:pt idx="2444">
                        <c:v>5.05</c:v>
                      </c:pt>
                      <c:pt idx="2445">
                        <c:v>5.05</c:v>
                      </c:pt>
                      <c:pt idx="2446">
                        <c:v>5.05</c:v>
                      </c:pt>
                      <c:pt idx="2447">
                        <c:v>5.05</c:v>
                      </c:pt>
                      <c:pt idx="2448">
                        <c:v>5.05</c:v>
                      </c:pt>
                      <c:pt idx="2449">
                        <c:v>5.024</c:v>
                      </c:pt>
                      <c:pt idx="2450">
                        <c:v>5.024</c:v>
                      </c:pt>
                      <c:pt idx="2451">
                        <c:v>4.9989999999999997</c:v>
                      </c:pt>
                      <c:pt idx="2452">
                        <c:v>4.9989999999999997</c:v>
                      </c:pt>
                      <c:pt idx="2453">
                        <c:v>4.9989999999999997</c:v>
                      </c:pt>
                      <c:pt idx="2454">
                        <c:v>4.9729999999999999</c:v>
                      </c:pt>
                      <c:pt idx="2455">
                        <c:v>4.9729999999999999</c:v>
                      </c:pt>
                      <c:pt idx="2456">
                        <c:v>4.9470000000000001</c:v>
                      </c:pt>
                      <c:pt idx="2457">
                        <c:v>4.9470000000000001</c:v>
                      </c:pt>
                      <c:pt idx="2458">
                        <c:v>4.9470000000000001</c:v>
                      </c:pt>
                      <c:pt idx="2459">
                        <c:v>4.9470000000000001</c:v>
                      </c:pt>
                      <c:pt idx="2460">
                        <c:v>4.9210000000000003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4.9210000000000003</c:v>
                      </c:pt>
                      <c:pt idx="2464">
                        <c:v>4.9210000000000003</c:v>
                      </c:pt>
                      <c:pt idx="2465">
                        <c:v>4.8949999999999996</c:v>
                      </c:pt>
                      <c:pt idx="2466">
                        <c:v>4.8949999999999996</c:v>
                      </c:pt>
                      <c:pt idx="2467">
                        <c:v>4.8689999999999998</c:v>
                      </c:pt>
                      <c:pt idx="2468">
                        <c:v>4.8689999999999998</c:v>
                      </c:pt>
                      <c:pt idx="2469">
                        <c:v>4.8440000000000003</c:v>
                      </c:pt>
                      <c:pt idx="2470">
                        <c:v>4.8179999999999996</c:v>
                      </c:pt>
                      <c:pt idx="2471">
                        <c:v>4.7919999999999998</c:v>
                      </c:pt>
                      <c:pt idx="2472">
                        <c:v>4.7919999999999998</c:v>
                      </c:pt>
                      <c:pt idx="2473">
                        <c:v>4.7919999999999998</c:v>
                      </c:pt>
                      <c:pt idx="2474">
                        <c:v>4.766</c:v>
                      </c:pt>
                      <c:pt idx="2475">
                        <c:v>4.74</c:v>
                      </c:pt>
                      <c:pt idx="2476">
                        <c:v>4.74</c:v>
                      </c:pt>
                      <c:pt idx="2477">
                        <c:v>4.74</c:v>
                      </c:pt>
                      <c:pt idx="2478">
                        <c:v>4.74</c:v>
                      </c:pt>
                      <c:pt idx="2479">
                        <c:v>4.74</c:v>
                      </c:pt>
                      <c:pt idx="2480">
                        <c:v>4.74</c:v>
                      </c:pt>
                      <c:pt idx="2481">
                        <c:v>4.74</c:v>
                      </c:pt>
                      <c:pt idx="2482">
                        <c:v>4.74</c:v>
                      </c:pt>
                      <c:pt idx="2483">
                        <c:v>4.7140000000000004</c:v>
                      </c:pt>
                      <c:pt idx="2484">
                        <c:v>4.7140000000000004</c:v>
                      </c:pt>
                      <c:pt idx="2485">
                        <c:v>4.6879999999999997</c:v>
                      </c:pt>
                      <c:pt idx="2486">
                        <c:v>4.6619999999999999</c:v>
                      </c:pt>
                      <c:pt idx="2487">
                        <c:v>4.6360000000000001</c:v>
                      </c:pt>
                      <c:pt idx="2488">
                        <c:v>4.6360000000000001</c:v>
                      </c:pt>
                      <c:pt idx="2489">
                        <c:v>4.6100000000000003</c:v>
                      </c:pt>
                      <c:pt idx="2490">
                        <c:v>4.6100000000000003</c:v>
                      </c:pt>
                      <c:pt idx="2491">
                        <c:v>4.5839999999999996</c:v>
                      </c:pt>
                      <c:pt idx="2492">
                        <c:v>4.5839999999999996</c:v>
                      </c:pt>
                      <c:pt idx="2493">
                        <c:v>4.5839999999999996</c:v>
                      </c:pt>
                      <c:pt idx="2494">
                        <c:v>4.5839999999999996</c:v>
                      </c:pt>
                      <c:pt idx="2495">
                        <c:v>4.5839999999999996</c:v>
                      </c:pt>
                      <c:pt idx="2496">
                        <c:v>4.5579999999999998</c:v>
                      </c:pt>
                      <c:pt idx="2497">
                        <c:v>4.532</c:v>
                      </c:pt>
                      <c:pt idx="2498">
                        <c:v>4.532</c:v>
                      </c:pt>
                      <c:pt idx="2499">
                        <c:v>4.532</c:v>
                      </c:pt>
                      <c:pt idx="2500">
                        <c:v>4.5060000000000002</c:v>
                      </c:pt>
                      <c:pt idx="2501">
                        <c:v>4.5060000000000002</c:v>
                      </c:pt>
                      <c:pt idx="2502">
                        <c:v>4.4800000000000004</c:v>
                      </c:pt>
                      <c:pt idx="2503">
                        <c:v>4.4800000000000004</c:v>
                      </c:pt>
                      <c:pt idx="2504">
                        <c:v>4.4539999999999997</c:v>
                      </c:pt>
                      <c:pt idx="2505">
                        <c:v>4.4539999999999997</c:v>
                      </c:pt>
                      <c:pt idx="2506">
                        <c:v>4.4279999999999999</c:v>
                      </c:pt>
                      <c:pt idx="2507">
                        <c:v>4.4279999999999999</c:v>
                      </c:pt>
                      <c:pt idx="2508">
                        <c:v>4.4020000000000001</c:v>
                      </c:pt>
                      <c:pt idx="2509">
                        <c:v>4.4020000000000001</c:v>
                      </c:pt>
                      <c:pt idx="2510">
                        <c:v>4.4020000000000001</c:v>
                      </c:pt>
                      <c:pt idx="2511">
                        <c:v>4.3760000000000003</c:v>
                      </c:pt>
                      <c:pt idx="2512">
                        <c:v>4.3760000000000003</c:v>
                      </c:pt>
                      <c:pt idx="2513">
                        <c:v>4.3760000000000003</c:v>
                      </c:pt>
                      <c:pt idx="2514">
                        <c:v>4.3760000000000003</c:v>
                      </c:pt>
                      <c:pt idx="2515">
                        <c:v>4.3239999999999998</c:v>
                      </c:pt>
                      <c:pt idx="2516">
                        <c:v>4.3239999999999998</c:v>
                      </c:pt>
                      <c:pt idx="2517">
                        <c:v>4.3239999999999998</c:v>
                      </c:pt>
                      <c:pt idx="2518">
                        <c:v>4.298</c:v>
                      </c:pt>
                      <c:pt idx="2519">
                        <c:v>4.298</c:v>
                      </c:pt>
                      <c:pt idx="2520">
                        <c:v>4.298</c:v>
                      </c:pt>
                      <c:pt idx="2521">
                        <c:v>4.2720000000000002</c:v>
                      </c:pt>
                      <c:pt idx="2522">
                        <c:v>4.2720000000000002</c:v>
                      </c:pt>
                      <c:pt idx="2523">
                        <c:v>4.2720000000000002</c:v>
                      </c:pt>
                      <c:pt idx="2524">
                        <c:v>4.2460000000000004</c:v>
                      </c:pt>
                      <c:pt idx="2525">
                        <c:v>4.22</c:v>
                      </c:pt>
                      <c:pt idx="2526">
                        <c:v>4.22</c:v>
                      </c:pt>
                      <c:pt idx="2527">
                        <c:v>4.22</c:v>
                      </c:pt>
                      <c:pt idx="2528">
                        <c:v>4.194</c:v>
                      </c:pt>
                      <c:pt idx="2529">
                        <c:v>4.1680000000000001</c:v>
                      </c:pt>
                      <c:pt idx="2530">
                        <c:v>4.1680000000000001</c:v>
                      </c:pt>
                      <c:pt idx="2531">
                        <c:v>4.1680000000000001</c:v>
                      </c:pt>
                      <c:pt idx="2532">
                        <c:v>4.1150000000000002</c:v>
                      </c:pt>
                      <c:pt idx="2533">
                        <c:v>4.1150000000000002</c:v>
                      </c:pt>
                      <c:pt idx="2534">
                        <c:v>4.0890000000000004</c:v>
                      </c:pt>
                      <c:pt idx="2535">
                        <c:v>4.0629999999999997</c:v>
                      </c:pt>
                      <c:pt idx="2536">
                        <c:v>4.0369999999999999</c:v>
                      </c:pt>
                      <c:pt idx="2537">
                        <c:v>4.0110000000000001</c:v>
                      </c:pt>
                      <c:pt idx="2538">
                        <c:v>4.0110000000000001</c:v>
                      </c:pt>
                      <c:pt idx="2539">
                        <c:v>4.0110000000000001</c:v>
                      </c:pt>
                      <c:pt idx="2540">
                        <c:v>3.9849999999999999</c:v>
                      </c:pt>
                      <c:pt idx="2541">
                        <c:v>3.9849999999999999</c:v>
                      </c:pt>
                      <c:pt idx="2542">
                        <c:v>3.9580000000000002</c:v>
                      </c:pt>
                      <c:pt idx="2543">
                        <c:v>3.9580000000000002</c:v>
                      </c:pt>
                      <c:pt idx="2544">
                        <c:v>3.9580000000000002</c:v>
                      </c:pt>
                      <c:pt idx="2545">
                        <c:v>3.9849999999999999</c:v>
                      </c:pt>
                      <c:pt idx="2546">
                        <c:v>3.9849999999999999</c:v>
                      </c:pt>
                      <c:pt idx="2547">
                        <c:v>3.9849999999999999</c:v>
                      </c:pt>
                      <c:pt idx="2548">
                        <c:v>3.9580000000000002</c:v>
                      </c:pt>
                      <c:pt idx="2549">
                        <c:v>3.9580000000000002</c:v>
                      </c:pt>
                      <c:pt idx="2550">
                        <c:v>3.9580000000000002</c:v>
                      </c:pt>
                      <c:pt idx="2551">
                        <c:v>3.9580000000000002</c:v>
                      </c:pt>
                      <c:pt idx="2552">
                        <c:v>3.9580000000000002</c:v>
                      </c:pt>
                      <c:pt idx="2553">
                        <c:v>3.9580000000000002</c:v>
                      </c:pt>
                      <c:pt idx="2554">
                        <c:v>3.9580000000000002</c:v>
                      </c:pt>
                      <c:pt idx="2555">
                        <c:v>3.9580000000000002</c:v>
                      </c:pt>
                      <c:pt idx="2556">
                        <c:v>3.9580000000000002</c:v>
                      </c:pt>
                      <c:pt idx="2557">
                        <c:v>3.9580000000000002</c:v>
                      </c:pt>
                      <c:pt idx="2558">
                        <c:v>3.9580000000000002</c:v>
                      </c:pt>
                      <c:pt idx="2559">
                        <c:v>3.9319999999999999</c:v>
                      </c:pt>
                      <c:pt idx="2560">
                        <c:v>3.9580000000000002</c:v>
                      </c:pt>
                      <c:pt idx="2561">
                        <c:v>3.9580000000000002</c:v>
                      </c:pt>
                      <c:pt idx="2562">
                        <c:v>3.9849999999999999</c:v>
                      </c:pt>
                      <c:pt idx="2563">
                        <c:v>4.0110000000000001</c:v>
                      </c:pt>
                      <c:pt idx="2564">
                        <c:v>4.0369999999999999</c:v>
                      </c:pt>
                      <c:pt idx="2565">
                        <c:v>4.0369999999999999</c:v>
                      </c:pt>
                      <c:pt idx="2566">
                        <c:v>4.0629999999999997</c:v>
                      </c:pt>
                      <c:pt idx="2567">
                        <c:v>4.0629999999999997</c:v>
                      </c:pt>
                      <c:pt idx="2568">
                        <c:v>4.0890000000000004</c:v>
                      </c:pt>
                      <c:pt idx="2569">
                        <c:v>4.0890000000000004</c:v>
                      </c:pt>
                      <c:pt idx="2570">
                        <c:v>4.1150000000000002</c:v>
                      </c:pt>
                      <c:pt idx="2571">
                        <c:v>4.1150000000000002</c:v>
                      </c:pt>
                      <c:pt idx="2572">
                        <c:v>4.1150000000000002</c:v>
                      </c:pt>
                      <c:pt idx="2573">
                        <c:v>4.1150000000000002</c:v>
                      </c:pt>
                      <c:pt idx="2574">
                        <c:v>4.141</c:v>
                      </c:pt>
                      <c:pt idx="2575">
                        <c:v>4.141</c:v>
                      </c:pt>
                      <c:pt idx="2576">
                        <c:v>4.1680000000000001</c:v>
                      </c:pt>
                      <c:pt idx="2577">
                        <c:v>4.1680000000000001</c:v>
                      </c:pt>
                      <c:pt idx="2578">
                        <c:v>4.194</c:v>
                      </c:pt>
                      <c:pt idx="2579">
                        <c:v>4.194</c:v>
                      </c:pt>
                      <c:pt idx="2580">
                        <c:v>4.22</c:v>
                      </c:pt>
                      <c:pt idx="2581">
                        <c:v>4.22</c:v>
                      </c:pt>
                      <c:pt idx="2582">
                        <c:v>4.22</c:v>
                      </c:pt>
                      <c:pt idx="2583">
                        <c:v>4.22</c:v>
                      </c:pt>
                      <c:pt idx="2584">
                        <c:v>4.2460000000000004</c:v>
                      </c:pt>
                      <c:pt idx="2585">
                        <c:v>4.2460000000000004</c:v>
                      </c:pt>
                      <c:pt idx="2586">
                        <c:v>4.2460000000000004</c:v>
                      </c:pt>
                      <c:pt idx="2587">
                        <c:v>4.2460000000000004</c:v>
                      </c:pt>
                      <c:pt idx="2588">
                        <c:v>4.2720000000000002</c:v>
                      </c:pt>
                      <c:pt idx="2589">
                        <c:v>4.2720000000000002</c:v>
                      </c:pt>
                      <c:pt idx="2590">
                        <c:v>4.2720000000000002</c:v>
                      </c:pt>
                      <c:pt idx="2591">
                        <c:v>4.2720000000000002</c:v>
                      </c:pt>
                      <c:pt idx="2592">
                        <c:v>4.2720000000000002</c:v>
                      </c:pt>
                      <c:pt idx="2593">
                        <c:v>4.2720000000000002</c:v>
                      </c:pt>
                      <c:pt idx="2594">
                        <c:v>4.2720000000000002</c:v>
                      </c:pt>
                      <c:pt idx="2595">
                        <c:v>4.2720000000000002</c:v>
                      </c:pt>
                      <c:pt idx="2596">
                        <c:v>4.2720000000000002</c:v>
                      </c:pt>
                      <c:pt idx="2597">
                        <c:v>4.298</c:v>
                      </c:pt>
                      <c:pt idx="2598">
                        <c:v>4.298</c:v>
                      </c:pt>
                      <c:pt idx="2599">
                        <c:v>4.298</c:v>
                      </c:pt>
                      <c:pt idx="2600">
                        <c:v>4.3239999999999998</c:v>
                      </c:pt>
                      <c:pt idx="2601">
                        <c:v>4.3239999999999998</c:v>
                      </c:pt>
                      <c:pt idx="2602">
                        <c:v>4.3239999999999998</c:v>
                      </c:pt>
                      <c:pt idx="2603">
                        <c:v>4.3499999999999996</c:v>
                      </c:pt>
                      <c:pt idx="2604">
                        <c:v>4.3760000000000003</c:v>
                      </c:pt>
                      <c:pt idx="2605">
                        <c:v>4.3760000000000003</c:v>
                      </c:pt>
                      <c:pt idx="2606">
                        <c:v>4.3760000000000003</c:v>
                      </c:pt>
                      <c:pt idx="2607">
                        <c:v>4.4020000000000001</c:v>
                      </c:pt>
                      <c:pt idx="2608">
                        <c:v>4.4279999999999999</c:v>
                      </c:pt>
                      <c:pt idx="2609">
                        <c:v>4.4279999999999999</c:v>
                      </c:pt>
                      <c:pt idx="2610">
                        <c:v>4.4539999999999997</c:v>
                      </c:pt>
                      <c:pt idx="2611">
                        <c:v>4.4800000000000004</c:v>
                      </c:pt>
                      <c:pt idx="2612">
                        <c:v>4.5060000000000002</c:v>
                      </c:pt>
                      <c:pt idx="2613">
                        <c:v>4.532</c:v>
                      </c:pt>
                      <c:pt idx="2614">
                        <c:v>4.532</c:v>
                      </c:pt>
                      <c:pt idx="2615">
                        <c:v>4.5579999999999998</c:v>
                      </c:pt>
                      <c:pt idx="2616">
                        <c:v>4.5579999999999998</c:v>
                      </c:pt>
                      <c:pt idx="2617">
                        <c:v>4.5839999999999996</c:v>
                      </c:pt>
                      <c:pt idx="2618">
                        <c:v>4.5839999999999996</c:v>
                      </c:pt>
                      <c:pt idx="2619">
                        <c:v>4.6100000000000003</c:v>
                      </c:pt>
                      <c:pt idx="2620">
                        <c:v>4.6100000000000003</c:v>
                      </c:pt>
                      <c:pt idx="2621">
                        <c:v>4.6360000000000001</c:v>
                      </c:pt>
                      <c:pt idx="2622">
                        <c:v>4.6360000000000001</c:v>
                      </c:pt>
                      <c:pt idx="2623">
                        <c:v>4.6619999999999999</c:v>
                      </c:pt>
                      <c:pt idx="2624">
                        <c:v>4.6619999999999999</c:v>
                      </c:pt>
                      <c:pt idx="2625">
                        <c:v>4.6879999999999997</c:v>
                      </c:pt>
                      <c:pt idx="2626">
                        <c:v>4.6619999999999999</c:v>
                      </c:pt>
                      <c:pt idx="2627">
                        <c:v>4.6619999999999999</c:v>
                      </c:pt>
                      <c:pt idx="2628">
                        <c:v>4.6619999999999999</c:v>
                      </c:pt>
                      <c:pt idx="2629">
                        <c:v>4.6619999999999999</c:v>
                      </c:pt>
                      <c:pt idx="2630">
                        <c:v>4.6619999999999999</c:v>
                      </c:pt>
                      <c:pt idx="2631">
                        <c:v>4.6879999999999997</c:v>
                      </c:pt>
                      <c:pt idx="2632">
                        <c:v>4.6879999999999997</c:v>
                      </c:pt>
                      <c:pt idx="2633">
                        <c:v>4.6879999999999997</c:v>
                      </c:pt>
                      <c:pt idx="2634">
                        <c:v>4.6879999999999997</c:v>
                      </c:pt>
                      <c:pt idx="2635">
                        <c:v>4.6879999999999997</c:v>
                      </c:pt>
                      <c:pt idx="2636">
                        <c:v>4.6879999999999997</c:v>
                      </c:pt>
                      <c:pt idx="2637">
                        <c:v>4.6879999999999997</c:v>
                      </c:pt>
                      <c:pt idx="2638">
                        <c:v>4.6879999999999997</c:v>
                      </c:pt>
                      <c:pt idx="2639">
                        <c:v>4.6879999999999997</c:v>
                      </c:pt>
                      <c:pt idx="2640">
                        <c:v>4.6879999999999997</c:v>
                      </c:pt>
                      <c:pt idx="2641">
                        <c:v>4.6879999999999997</c:v>
                      </c:pt>
                      <c:pt idx="2642">
                        <c:v>4.6879999999999997</c:v>
                      </c:pt>
                      <c:pt idx="2643">
                        <c:v>4.6879999999999997</c:v>
                      </c:pt>
                      <c:pt idx="2644">
                        <c:v>4.6879999999999997</c:v>
                      </c:pt>
                      <c:pt idx="2645">
                        <c:v>4.6879999999999997</c:v>
                      </c:pt>
                      <c:pt idx="2646">
                        <c:v>4.6879999999999997</c:v>
                      </c:pt>
                      <c:pt idx="2647">
                        <c:v>4.6879999999999997</c:v>
                      </c:pt>
                      <c:pt idx="2648">
                        <c:v>4.6879999999999997</c:v>
                      </c:pt>
                      <c:pt idx="2649">
                        <c:v>4.6879999999999997</c:v>
                      </c:pt>
                      <c:pt idx="2650">
                        <c:v>4.6879999999999997</c:v>
                      </c:pt>
                      <c:pt idx="2651">
                        <c:v>4.6879999999999997</c:v>
                      </c:pt>
                      <c:pt idx="2652">
                        <c:v>4.6879999999999997</c:v>
                      </c:pt>
                      <c:pt idx="2653">
                        <c:v>4.6879999999999997</c:v>
                      </c:pt>
                      <c:pt idx="2654">
                        <c:v>4.6619999999999999</c:v>
                      </c:pt>
                      <c:pt idx="2655">
                        <c:v>4.6619999999999999</c:v>
                      </c:pt>
                      <c:pt idx="2656">
                        <c:v>4.6619999999999999</c:v>
                      </c:pt>
                      <c:pt idx="2657">
                        <c:v>4.6619999999999999</c:v>
                      </c:pt>
                      <c:pt idx="2658">
                        <c:v>4.6360000000000001</c:v>
                      </c:pt>
                      <c:pt idx="2659">
                        <c:v>4.6360000000000001</c:v>
                      </c:pt>
                      <c:pt idx="2660">
                        <c:v>4.6360000000000001</c:v>
                      </c:pt>
                      <c:pt idx="2661">
                        <c:v>4.6360000000000001</c:v>
                      </c:pt>
                      <c:pt idx="2662">
                        <c:v>4.6100000000000003</c:v>
                      </c:pt>
                      <c:pt idx="2663">
                        <c:v>4.6100000000000003</c:v>
                      </c:pt>
                      <c:pt idx="2664">
                        <c:v>4.6100000000000003</c:v>
                      </c:pt>
                      <c:pt idx="2665">
                        <c:v>4.5839999999999996</c:v>
                      </c:pt>
                      <c:pt idx="2666">
                        <c:v>4.5839999999999996</c:v>
                      </c:pt>
                      <c:pt idx="2667">
                        <c:v>4.5839999999999996</c:v>
                      </c:pt>
                      <c:pt idx="2668">
                        <c:v>4.5839999999999996</c:v>
                      </c:pt>
                      <c:pt idx="2669">
                        <c:v>4.5579999999999998</c:v>
                      </c:pt>
                      <c:pt idx="2670">
                        <c:v>4.532</c:v>
                      </c:pt>
                      <c:pt idx="2671">
                        <c:v>4.532</c:v>
                      </c:pt>
                      <c:pt idx="2672">
                        <c:v>4.5060000000000002</c:v>
                      </c:pt>
                      <c:pt idx="2673">
                        <c:v>4.4800000000000004</c:v>
                      </c:pt>
                      <c:pt idx="2674">
                        <c:v>4.4800000000000004</c:v>
                      </c:pt>
                      <c:pt idx="2675">
                        <c:v>4.4539999999999997</c:v>
                      </c:pt>
                      <c:pt idx="2676">
                        <c:v>4.4279999999999999</c:v>
                      </c:pt>
                      <c:pt idx="2677">
                        <c:v>4.4279999999999999</c:v>
                      </c:pt>
                      <c:pt idx="2678">
                        <c:v>4.4020000000000001</c:v>
                      </c:pt>
                      <c:pt idx="2679">
                        <c:v>4.4020000000000001</c:v>
                      </c:pt>
                      <c:pt idx="2680">
                        <c:v>4.3760000000000003</c:v>
                      </c:pt>
                      <c:pt idx="2681">
                        <c:v>4.3760000000000003</c:v>
                      </c:pt>
                      <c:pt idx="2682">
                        <c:v>4.3760000000000003</c:v>
                      </c:pt>
                      <c:pt idx="2683">
                        <c:v>4.3499999999999996</c:v>
                      </c:pt>
                      <c:pt idx="2684">
                        <c:v>4.3239999999999998</c:v>
                      </c:pt>
                      <c:pt idx="2685">
                        <c:v>4.3239999999999998</c:v>
                      </c:pt>
                      <c:pt idx="2686">
                        <c:v>4.3239999999999998</c:v>
                      </c:pt>
                      <c:pt idx="2687">
                        <c:v>4.298</c:v>
                      </c:pt>
                      <c:pt idx="2688">
                        <c:v>4.298</c:v>
                      </c:pt>
                      <c:pt idx="2689">
                        <c:v>4.2720000000000002</c:v>
                      </c:pt>
                      <c:pt idx="2690">
                        <c:v>4.2720000000000002</c:v>
                      </c:pt>
                      <c:pt idx="2691">
                        <c:v>4.2460000000000004</c:v>
                      </c:pt>
                      <c:pt idx="2692">
                        <c:v>4.2460000000000004</c:v>
                      </c:pt>
                      <c:pt idx="2693">
                        <c:v>4.22</c:v>
                      </c:pt>
                      <c:pt idx="2694">
                        <c:v>4.22</c:v>
                      </c:pt>
                      <c:pt idx="2695">
                        <c:v>4.22</c:v>
                      </c:pt>
                      <c:pt idx="2696">
                        <c:v>4.194</c:v>
                      </c:pt>
                      <c:pt idx="2697">
                        <c:v>4.1680000000000001</c:v>
                      </c:pt>
                      <c:pt idx="2698">
                        <c:v>4.1680000000000001</c:v>
                      </c:pt>
                      <c:pt idx="2699">
                        <c:v>4.1680000000000001</c:v>
                      </c:pt>
                      <c:pt idx="2700">
                        <c:v>4.1680000000000001</c:v>
                      </c:pt>
                      <c:pt idx="2701">
                        <c:v>4.1680000000000001</c:v>
                      </c:pt>
                      <c:pt idx="2702">
                        <c:v>4.141</c:v>
                      </c:pt>
                      <c:pt idx="2703">
                        <c:v>4.141</c:v>
                      </c:pt>
                      <c:pt idx="2704">
                        <c:v>4.141</c:v>
                      </c:pt>
                      <c:pt idx="2705">
                        <c:v>4.141</c:v>
                      </c:pt>
                      <c:pt idx="2706">
                        <c:v>4.1150000000000002</c:v>
                      </c:pt>
                      <c:pt idx="2707">
                        <c:v>4.1150000000000002</c:v>
                      </c:pt>
                      <c:pt idx="2708">
                        <c:v>4.0890000000000004</c:v>
                      </c:pt>
                      <c:pt idx="2709">
                        <c:v>4.0890000000000004</c:v>
                      </c:pt>
                      <c:pt idx="2710">
                        <c:v>4.0629999999999997</c:v>
                      </c:pt>
                      <c:pt idx="2711">
                        <c:v>4.0629999999999997</c:v>
                      </c:pt>
                      <c:pt idx="2712">
                        <c:v>4.0629999999999997</c:v>
                      </c:pt>
                      <c:pt idx="2713">
                        <c:v>4.0629999999999997</c:v>
                      </c:pt>
                      <c:pt idx="2714">
                        <c:v>4.0369999999999999</c:v>
                      </c:pt>
                      <c:pt idx="2715">
                        <c:v>4.0369999999999999</c:v>
                      </c:pt>
                      <c:pt idx="2716">
                        <c:v>4.0369999999999999</c:v>
                      </c:pt>
                      <c:pt idx="2717">
                        <c:v>4.0369999999999999</c:v>
                      </c:pt>
                      <c:pt idx="2718">
                        <c:v>4.0369999999999999</c:v>
                      </c:pt>
                      <c:pt idx="2719">
                        <c:v>4.0369999999999999</c:v>
                      </c:pt>
                      <c:pt idx="2720">
                        <c:v>4.0369999999999999</c:v>
                      </c:pt>
                      <c:pt idx="2721">
                        <c:v>4.0369999999999999</c:v>
                      </c:pt>
                      <c:pt idx="2722">
                        <c:v>4.0369999999999999</c:v>
                      </c:pt>
                      <c:pt idx="2723">
                        <c:v>4.0110000000000001</c:v>
                      </c:pt>
                      <c:pt idx="2724">
                        <c:v>4.0110000000000001</c:v>
                      </c:pt>
                      <c:pt idx="2725">
                        <c:v>4.0110000000000001</c:v>
                      </c:pt>
                      <c:pt idx="2726">
                        <c:v>4.0110000000000001</c:v>
                      </c:pt>
                      <c:pt idx="2727">
                        <c:v>4.0110000000000001</c:v>
                      </c:pt>
                      <c:pt idx="2728">
                        <c:v>4.0110000000000001</c:v>
                      </c:pt>
                      <c:pt idx="2729">
                        <c:v>4.0110000000000001</c:v>
                      </c:pt>
                      <c:pt idx="2730">
                        <c:v>4.0110000000000001</c:v>
                      </c:pt>
                      <c:pt idx="2731">
                        <c:v>4.0110000000000001</c:v>
                      </c:pt>
                      <c:pt idx="2732">
                        <c:v>4.0110000000000001</c:v>
                      </c:pt>
                      <c:pt idx="2733">
                        <c:v>4.0110000000000001</c:v>
                      </c:pt>
                      <c:pt idx="2734">
                        <c:v>4.0110000000000001</c:v>
                      </c:pt>
                      <c:pt idx="2735">
                        <c:v>4.0110000000000001</c:v>
                      </c:pt>
                      <c:pt idx="2736">
                        <c:v>4.0369999999999999</c:v>
                      </c:pt>
                      <c:pt idx="2737">
                        <c:v>4.0369999999999999</c:v>
                      </c:pt>
                      <c:pt idx="2738">
                        <c:v>4.0369999999999999</c:v>
                      </c:pt>
                      <c:pt idx="2739">
                        <c:v>4.0369999999999999</c:v>
                      </c:pt>
                      <c:pt idx="2740">
                        <c:v>4.0369999999999999</c:v>
                      </c:pt>
                      <c:pt idx="2741">
                        <c:v>4.0110000000000001</c:v>
                      </c:pt>
                      <c:pt idx="2742">
                        <c:v>4.0110000000000001</c:v>
                      </c:pt>
                      <c:pt idx="2743">
                        <c:v>4.0110000000000001</c:v>
                      </c:pt>
                      <c:pt idx="2744">
                        <c:v>4.0110000000000001</c:v>
                      </c:pt>
                      <c:pt idx="2745">
                        <c:v>4.0110000000000001</c:v>
                      </c:pt>
                      <c:pt idx="2746">
                        <c:v>4.0110000000000001</c:v>
                      </c:pt>
                      <c:pt idx="2747">
                        <c:v>4.0110000000000001</c:v>
                      </c:pt>
                      <c:pt idx="2748">
                        <c:v>4.0110000000000001</c:v>
                      </c:pt>
                      <c:pt idx="2749">
                        <c:v>3.9849999999999999</c:v>
                      </c:pt>
                      <c:pt idx="2750">
                        <c:v>3.9849999999999999</c:v>
                      </c:pt>
                      <c:pt idx="2751">
                        <c:v>3.9580000000000002</c:v>
                      </c:pt>
                      <c:pt idx="2752">
                        <c:v>3.9580000000000002</c:v>
                      </c:pt>
                      <c:pt idx="2753">
                        <c:v>3.9319999999999999</c:v>
                      </c:pt>
                      <c:pt idx="2754">
                        <c:v>3.9319999999999999</c:v>
                      </c:pt>
                      <c:pt idx="2755">
                        <c:v>3.9319999999999999</c:v>
                      </c:pt>
                      <c:pt idx="2756">
                        <c:v>3.9580000000000002</c:v>
                      </c:pt>
                      <c:pt idx="2757">
                        <c:v>3.9319999999999999</c:v>
                      </c:pt>
                      <c:pt idx="2758">
                        <c:v>3.9319999999999999</c:v>
                      </c:pt>
                      <c:pt idx="2759">
                        <c:v>3.9319999999999999</c:v>
                      </c:pt>
                      <c:pt idx="2760">
                        <c:v>3.9060000000000001</c:v>
                      </c:pt>
                      <c:pt idx="2761">
                        <c:v>3.9060000000000001</c:v>
                      </c:pt>
                      <c:pt idx="2762">
                        <c:v>3.9060000000000001</c:v>
                      </c:pt>
                      <c:pt idx="2763">
                        <c:v>3.9060000000000001</c:v>
                      </c:pt>
                      <c:pt idx="2764">
                        <c:v>3.9060000000000001</c:v>
                      </c:pt>
                      <c:pt idx="2765">
                        <c:v>3.9060000000000001</c:v>
                      </c:pt>
                      <c:pt idx="2766">
                        <c:v>3.88</c:v>
                      </c:pt>
                      <c:pt idx="2767">
                        <c:v>3.88</c:v>
                      </c:pt>
                      <c:pt idx="2768">
                        <c:v>3.88</c:v>
                      </c:pt>
                      <c:pt idx="2769">
                        <c:v>3.8540000000000001</c:v>
                      </c:pt>
                      <c:pt idx="2770">
                        <c:v>3.827</c:v>
                      </c:pt>
                      <c:pt idx="2771">
                        <c:v>3.827</c:v>
                      </c:pt>
                      <c:pt idx="2772">
                        <c:v>3.8010000000000002</c:v>
                      </c:pt>
                      <c:pt idx="2773">
                        <c:v>3.8010000000000002</c:v>
                      </c:pt>
                      <c:pt idx="2774">
                        <c:v>3.8010000000000002</c:v>
                      </c:pt>
                      <c:pt idx="2775">
                        <c:v>3.7749999999999999</c:v>
                      </c:pt>
                      <c:pt idx="2776">
                        <c:v>3.7749999999999999</c:v>
                      </c:pt>
                      <c:pt idx="2777">
                        <c:v>3.7749999999999999</c:v>
                      </c:pt>
                      <c:pt idx="2778">
                        <c:v>3.7490000000000001</c:v>
                      </c:pt>
                      <c:pt idx="2779">
                        <c:v>3.7490000000000001</c:v>
                      </c:pt>
                      <c:pt idx="2780">
                        <c:v>3.722</c:v>
                      </c:pt>
                      <c:pt idx="2781">
                        <c:v>3.722</c:v>
                      </c:pt>
                      <c:pt idx="2782">
                        <c:v>3.7490000000000001</c:v>
                      </c:pt>
                      <c:pt idx="2783">
                        <c:v>3.7490000000000001</c:v>
                      </c:pt>
                      <c:pt idx="2784">
                        <c:v>3.722</c:v>
                      </c:pt>
                      <c:pt idx="2785">
                        <c:v>3.6960000000000002</c:v>
                      </c:pt>
                      <c:pt idx="2786">
                        <c:v>3.6960000000000002</c:v>
                      </c:pt>
                      <c:pt idx="2787">
                        <c:v>3.67</c:v>
                      </c:pt>
                      <c:pt idx="2788">
                        <c:v>3.67</c:v>
                      </c:pt>
                      <c:pt idx="2789">
                        <c:v>3.67</c:v>
                      </c:pt>
                      <c:pt idx="2790">
                        <c:v>3.6429999999999998</c:v>
                      </c:pt>
                      <c:pt idx="2791">
                        <c:v>3.6429999999999998</c:v>
                      </c:pt>
                      <c:pt idx="2792">
                        <c:v>3.6429999999999998</c:v>
                      </c:pt>
                      <c:pt idx="2793">
                        <c:v>3.617</c:v>
                      </c:pt>
                      <c:pt idx="2794">
                        <c:v>3.617</c:v>
                      </c:pt>
                      <c:pt idx="2795">
                        <c:v>3.5910000000000002</c:v>
                      </c:pt>
                      <c:pt idx="2796">
                        <c:v>3.617</c:v>
                      </c:pt>
                      <c:pt idx="2797">
                        <c:v>3.617</c:v>
                      </c:pt>
                      <c:pt idx="2798">
                        <c:v>3.617</c:v>
                      </c:pt>
                      <c:pt idx="2799">
                        <c:v>3.617</c:v>
                      </c:pt>
                      <c:pt idx="2800">
                        <c:v>3.617</c:v>
                      </c:pt>
                      <c:pt idx="2801">
                        <c:v>3.5910000000000002</c:v>
                      </c:pt>
                      <c:pt idx="2802">
                        <c:v>3.5640000000000001</c:v>
                      </c:pt>
                      <c:pt idx="2803">
                        <c:v>3.5640000000000001</c:v>
                      </c:pt>
                      <c:pt idx="2804">
                        <c:v>3.5379999999999998</c:v>
                      </c:pt>
                      <c:pt idx="2805">
                        <c:v>3.5379999999999998</c:v>
                      </c:pt>
                      <c:pt idx="2806">
                        <c:v>3.5379999999999998</c:v>
                      </c:pt>
                      <c:pt idx="2807">
                        <c:v>3.5379999999999998</c:v>
                      </c:pt>
                      <c:pt idx="2808">
                        <c:v>3.5379999999999998</c:v>
                      </c:pt>
                      <c:pt idx="2809">
                        <c:v>3.512</c:v>
                      </c:pt>
                      <c:pt idx="2810">
                        <c:v>3.512</c:v>
                      </c:pt>
                      <c:pt idx="2811">
                        <c:v>3.512</c:v>
                      </c:pt>
                      <c:pt idx="2812">
                        <c:v>3.5379999999999998</c:v>
                      </c:pt>
                      <c:pt idx="2813">
                        <c:v>3.5379999999999998</c:v>
                      </c:pt>
                      <c:pt idx="2814">
                        <c:v>3.5379999999999998</c:v>
                      </c:pt>
                      <c:pt idx="2815">
                        <c:v>3.5379999999999998</c:v>
                      </c:pt>
                      <c:pt idx="2816">
                        <c:v>3.512</c:v>
                      </c:pt>
                      <c:pt idx="2817">
                        <c:v>3.4849999999999999</c:v>
                      </c:pt>
                      <c:pt idx="2818">
                        <c:v>3.4849999999999999</c:v>
                      </c:pt>
                      <c:pt idx="2819">
                        <c:v>3.4849999999999999</c:v>
                      </c:pt>
                      <c:pt idx="2820">
                        <c:v>3.4590000000000001</c:v>
                      </c:pt>
                      <c:pt idx="2821">
                        <c:v>3.4329999999999998</c:v>
                      </c:pt>
                      <c:pt idx="2822">
                        <c:v>3.4329999999999998</c:v>
                      </c:pt>
                      <c:pt idx="2823">
                        <c:v>3.4060000000000001</c:v>
                      </c:pt>
                      <c:pt idx="2824">
                        <c:v>3.4060000000000001</c:v>
                      </c:pt>
                      <c:pt idx="2825">
                        <c:v>3.4060000000000001</c:v>
                      </c:pt>
                      <c:pt idx="2826">
                        <c:v>3.4060000000000001</c:v>
                      </c:pt>
                      <c:pt idx="2827">
                        <c:v>3.4060000000000001</c:v>
                      </c:pt>
                      <c:pt idx="2828">
                        <c:v>3.4060000000000001</c:v>
                      </c:pt>
                      <c:pt idx="2829">
                        <c:v>3.4060000000000001</c:v>
                      </c:pt>
                      <c:pt idx="2830">
                        <c:v>3.4060000000000001</c:v>
                      </c:pt>
                      <c:pt idx="2831">
                        <c:v>3.4329999999999998</c:v>
                      </c:pt>
                      <c:pt idx="2832">
                        <c:v>3.4060000000000001</c:v>
                      </c:pt>
                      <c:pt idx="2833">
                        <c:v>3.4060000000000001</c:v>
                      </c:pt>
                      <c:pt idx="2834">
                        <c:v>3.4060000000000001</c:v>
                      </c:pt>
                      <c:pt idx="2835">
                        <c:v>3.4329999999999998</c:v>
                      </c:pt>
                      <c:pt idx="2836">
                        <c:v>3.4329999999999998</c:v>
                      </c:pt>
                      <c:pt idx="2837">
                        <c:v>3.4329999999999998</c:v>
                      </c:pt>
                      <c:pt idx="2838">
                        <c:v>3.4329999999999998</c:v>
                      </c:pt>
                      <c:pt idx="2839">
                        <c:v>3.4329999999999998</c:v>
                      </c:pt>
                      <c:pt idx="2840">
                        <c:v>3.4329999999999998</c:v>
                      </c:pt>
                      <c:pt idx="2841">
                        <c:v>3.4590000000000001</c:v>
                      </c:pt>
                      <c:pt idx="2842">
                        <c:v>3.4590000000000001</c:v>
                      </c:pt>
                      <c:pt idx="2843">
                        <c:v>3.4849999999999999</c:v>
                      </c:pt>
                      <c:pt idx="2844">
                        <c:v>3.4849999999999999</c:v>
                      </c:pt>
                      <c:pt idx="2845">
                        <c:v>3.4849999999999999</c:v>
                      </c:pt>
                      <c:pt idx="2846">
                        <c:v>3.4849999999999999</c:v>
                      </c:pt>
                      <c:pt idx="2847">
                        <c:v>3.512</c:v>
                      </c:pt>
                      <c:pt idx="2848">
                        <c:v>3.512</c:v>
                      </c:pt>
                      <c:pt idx="2849">
                        <c:v>3.512</c:v>
                      </c:pt>
                      <c:pt idx="2850">
                        <c:v>3.5379999999999998</c:v>
                      </c:pt>
                      <c:pt idx="2851">
                        <c:v>3.5379999999999998</c:v>
                      </c:pt>
                      <c:pt idx="2852">
                        <c:v>3.5379999999999998</c:v>
                      </c:pt>
                      <c:pt idx="2853">
                        <c:v>3.5379999999999998</c:v>
                      </c:pt>
                      <c:pt idx="2854">
                        <c:v>3.5379999999999998</c:v>
                      </c:pt>
                      <c:pt idx="2855">
                        <c:v>3.5379999999999998</c:v>
                      </c:pt>
                      <c:pt idx="2856">
                        <c:v>3.5379999999999998</c:v>
                      </c:pt>
                      <c:pt idx="2857">
                        <c:v>3.5379999999999998</c:v>
                      </c:pt>
                      <c:pt idx="2858">
                        <c:v>3.5379999999999998</c:v>
                      </c:pt>
                      <c:pt idx="2859">
                        <c:v>3.5379999999999998</c:v>
                      </c:pt>
                      <c:pt idx="2860">
                        <c:v>3.5640000000000001</c:v>
                      </c:pt>
                      <c:pt idx="2861">
                        <c:v>3.5640000000000001</c:v>
                      </c:pt>
                      <c:pt idx="2862">
                        <c:v>3.5910000000000002</c:v>
                      </c:pt>
                      <c:pt idx="2863">
                        <c:v>3.5910000000000002</c:v>
                      </c:pt>
                      <c:pt idx="2864">
                        <c:v>3.617</c:v>
                      </c:pt>
                      <c:pt idx="2865">
                        <c:v>3.6429999999999998</c:v>
                      </c:pt>
                      <c:pt idx="2866">
                        <c:v>3.6429999999999998</c:v>
                      </c:pt>
                      <c:pt idx="2867">
                        <c:v>3.67</c:v>
                      </c:pt>
                      <c:pt idx="2868">
                        <c:v>3.67</c:v>
                      </c:pt>
                      <c:pt idx="2869">
                        <c:v>3.6960000000000002</c:v>
                      </c:pt>
                      <c:pt idx="2870">
                        <c:v>3.6960000000000002</c:v>
                      </c:pt>
                      <c:pt idx="2871">
                        <c:v>3.6960000000000002</c:v>
                      </c:pt>
                      <c:pt idx="2872">
                        <c:v>3.722</c:v>
                      </c:pt>
                      <c:pt idx="2873">
                        <c:v>3.7490000000000001</c:v>
                      </c:pt>
                      <c:pt idx="2874">
                        <c:v>3.7490000000000001</c:v>
                      </c:pt>
                      <c:pt idx="2875">
                        <c:v>3.7749999999999999</c:v>
                      </c:pt>
                      <c:pt idx="2876">
                        <c:v>3.8010000000000002</c:v>
                      </c:pt>
                      <c:pt idx="2877">
                        <c:v>3.827</c:v>
                      </c:pt>
                      <c:pt idx="2878">
                        <c:v>3.8540000000000001</c:v>
                      </c:pt>
                      <c:pt idx="2879">
                        <c:v>3.8540000000000001</c:v>
                      </c:pt>
                      <c:pt idx="2880">
                        <c:v>3.88</c:v>
                      </c:pt>
                      <c:pt idx="2881">
                        <c:v>3.9060000000000001</c:v>
                      </c:pt>
                      <c:pt idx="2882">
                        <c:v>3.9060000000000001</c:v>
                      </c:pt>
                      <c:pt idx="2883">
                        <c:v>3.9060000000000001</c:v>
                      </c:pt>
                      <c:pt idx="2884">
                        <c:v>3.9319999999999999</c:v>
                      </c:pt>
                      <c:pt idx="2885">
                        <c:v>3.9580000000000002</c:v>
                      </c:pt>
                      <c:pt idx="2886">
                        <c:v>3.9580000000000002</c:v>
                      </c:pt>
                      <c:pt idx="2887">
                        <c:v>3.9849999999999999</c:v>
                      </c:pt>
                      <c:pt idx="2888">
                        <c:v>4.0110000000000001</c:v>
                      </c:pt>
                      <c:pt idx="2889">
                        <c:v>4.0110000000000001</c:v>
                      </c:pt>
                      <c:pt idx="2890">
                        <c:v>4.0369999999999999</c:v>
                      </c:pt>
                      <c:pt idx="2891">
                        <c:v>4.0369999999999999</c:v>
                      </c:pt>
                      <c:pt idx="2892">
                        <c:v>4.0369999999999999</c:v>
                      </c:pt>
                      <c:pt idx="2893">
                        <c:v>4.0629999999999997</c:v>
                      </c:pt>
                      <c:pt idx="2894">
                        <c:v>4.0629999999999997</c:v>
                      </c:pt>
                      <c:pt idx="2895">
                        <c:v>4.0890000000000004</c:v>
                      </c:pt>
                      <c:pt idx="2896">
                        <c:v>4.0890000000000004</c:v>
                      </c:pt>
                      <c:pt idx="2897">
                        <c:v>4.1150000000000002</c:v>
                      </c:pt>
                      <c:pt idx="2898">
                        <c:v>4.1150000000000002</c:v>
                      </c:pt>
                      <c:pt idx="2899">
                        <c:v>4.141</c:v>
                      </c:pt>
                      <c:pt idx="2900">
                        <c:v>4.1680000000000001</c:v>
                      </c:pt>
                      <c:pt idx="2901">
                        <c:v>4.1680000000000001</c:v>
                      </c:pt>
                      <c:pt idx="2902">
                        <c:v>4.1680000000000001</c:v>
                      </c:pt>
                      <c:pt idx="2903">
                        <c:v>4.194</c:v>
                      </c:pt>
                      <c:pt idx="2904">
                        <c:v>4.194</c:v>
                      </c:pt>
                      <c:pt idx="2905">
                        <c:v>4.22</c:v>
                      </c:pt>
                      <c:pt idx="2906">
                        <c:v>4.22</c:v>
                      </c:pt>
                      <c:pt idx="2907">
                        <c:v>4.2460000000000004</c:v>
                      </c:pt>
                      <c:pt idx="2908">
                        <c:v>4.2720000000000002</c:v>
                      </c:pt>
                      <c:pt idx="2909">
                        <c:v>4.2720000000000002</c:v>
                      </c:pt>
                      <c:pt idx="2910">
                        <c:v>4.2720000000000002</c:v>
                      </c:pt>
                      <c:pt idx="2911">
                        <c:v>4.298</c:v>
                      </c:pt>
                      <c:pt idx="2912">
                        <c:v>4.298</c:v>
                      </c:pt>
                      <c:pt idx="2913">
                        <c:v>4.3239999999999998</c:v>
                      </c:pt>
                      <c:pt idx="2914">
                        <c:v>4.3499999999999996</c:v>
                      </c:pt>
                      <c:pt idx="2915">
                        <c:v>4.3499999999999996</c:v>
                      </c:pt>
                      <c:pt idx="2916">
                        <c:v>4.3760000000000003</c:v>
                      </c:pt>
                      <c:pt idx="2917">
                        <c:v>4.4020000000000001</c:v>
                      </c:pt>
                      <c:pt idx="2918">
                        <c:v>4.4020000000000001</c:v>
                      </c:pt>
                      <c:pt idx="2919">
                        <c:v>4.4279999999999999</c:v>
                      </c:pt>
                      <c:pt idx="2920">
                        <c:v>4.4539999999999997</c:v>
                      </c:pt>
                      <c:pt idx="2921">
                        <c:v>4.4800000000000004</c:v>
                      </c:pt>
                      <c:pt idx="2922">
                        <c:v>4.4800000000000004</c:v>
                      </c:pt>
                      <c:pt idx="2923">
                        <c:v>4.5060000000000002</c:v>
                      </c:pt>
                      <c:pt idx="2924">
                        <c:v>4.5060000000000002</c:v>
                      </c:pt>
                      <c:pt idx="2925">
                        <c:v>4.5060000000000002</c:v>
                      </c:pt>
                      <c:pt idx="2926">
                        <c:v>4.4800000000000004</c:v>
                      </c:pt>
                      <c:pt idx="2927">
                        <c:v>4.4800000000000004</c:v>
                      </c:pt>
                      <c:pt idx="2928">
                        <c:v>4.4800000000000004</c:v>
                      </c:pt>
                      <c:pt idx="2929">
                        <c:v>4.4800000000000004</c:v>
                      </c:pt>
                      <c:pt idx="2930">
                        <c:v>4.4800000000000004</c:v>
                      </c:pt>
                      <c:pt idx="2931">
                        <c:v>4.5060000000000002</c:v>
                      </c:pt>
                      <c:pt idx="2932">
                        <c:v>4.532</c:v>
                      </c:pt>
                      <c:pt idx="2933">
                        <c:v>4.532</c:v>
                      </c:pt>
                      <c:pt idx="2934">
                        <c:v>4.532</c:v>
                      </c:pt>
                      <c:pt idx="2935">
                        <c:v>4.532</c:v>
                      </c:pt>
                      <c:pt idx="2936">
                        <c:v>4.532</c:v>
                      </c:pt>
                      <c:pt idx="2937">
                        <c:v>4.532</c:v>
                      </c:pt>
                      <c:pt idx="2938">
                        <c:v>4.532</c:v>
                      </c:pt>
                      <c:pt idx="2939">
                        <c:v>4.532</c:v>
                      </c:pt>
                      <c:pt idx="2940">
                        <c:v>4.532</c:v>
                      </c:pt>
                      <c:pt idx="2941">
                        <c:v>4.532</c:v>
                      </c:pt>
                      <c:pt idx="2942">
                        <c:v>4.532</c:v>
                      </c:pt>
                      <c:pt idx="2943">
                        <c:v>4.532</c:v>
                      </c:pt>
                      <c:pt idx="2944">
                        <c:v>4.532</c:v>
                      </c:pt>
                      <c:pt idx="2945">
                        <c:v>4.532</c:v>
                      </c:pt>
                      <c:pt idx="2946">
                        <c:v>4.532</c:v>
                      </c:pt>
                      <c:pt idx="2947">
                        <c:v>4.532</c:v>
                      </c:pt>
                      <c:pt idx="2948">
                        <c:v>4.532</c:v>
                      </c:pt>
                      <c:pt idx="2949">
                        <c:v>4.5060000000000002</c:v>
                      </c:pt>
                      <c:pt idx="2950">
                        <c:v>4.5060000000000002</c:v>
                      </c:pt>
                      <c:pt idx="2951">
                        <c:v>4.4800000000000004</c:v>
                      </c:pt>
                      <c:pt idx="2952">
                        <c:v>4.4800000000000004</c:v>
                      </c:pt>
                      <c:pt idx="2953">
                        <c:v>4.4800000000000004</c:v>
                      </c:pt>
                      <c:pt idx="2954">
                        <c:v>4.4539999999999997</c:v>
                      </c:pt>
                      <c:pt idx="2955">
                        <c:v>4.4279999999999999</c:v>
                      </c:pt>
                      <c:pt idx="2956">
                        <c:v>4.4279999999999999</c:v>
                      </c:pt>
                      <c:pt idx="2957">
                        <c:v>4.4279999999999999</c:v>
                      </c:pt>
                      <c:pt idx="2958">
                        <c:v>4.4020000000000001</c:v>
                      </c:pt>
                      <c:pt idx="2959">
                        <c:v>4.4020000000000001</c:v>
                      </c:pt>
                      <c:pt idx="2960">
                        <c:v>4.3760000000000003</c:v>
                      </c:pt>
                      <c:pt idx="2961">
                        <c:v>4.3760000000000003</c:v>
                      </c:pt>
                      <c:pt idx="2962">
                        <c:v>4.3760000000000003</c:v>
                      </c:pt>
                      <c:pt idx="2963">
                        <c:v>4.3499999999999996</c:v>
                      </c:pt>
                      <c:pt idx="2964">
                        <c:v>4.3239999999999998</c:v>
                      </c:pt>
                      <c:pt idx="2965">
                        <c:v>4.3239999999999998</c:v>
                      </c:pt>
                      <c:pt idx="2966">
                        <c:v>4.3239999999999998</c:v>
                      </c:pt>
                      <c:pt idx="2967">
                        <c:v>4.298</c:v>
                      </c:pt>
                      <c:pt idx="2968">
                        <c:v>4.298</c:v>
                      </c:pt>
                      <c:pt idx="2969">
                        <c:v>4.2720000000000002</c:v>
                      </c:pt>
                      <c:pt idx="2970">
                        <c:v>4.2720000000000002</c:v>
                      </c:pt>
                      <c:pt idx="2971">
                        <c:v>4.2720000000000002</c:v>
                      </c:pt>
                      <c:pt idx="2972">
                        <c:v>4.2460000000000004</c:v>
                      </c:pt>
                      <c:pt idx="2973">
                        <c:v>4.2460000000000004</c:v>
                      </c:pt>
                      <c:pt idx="2974">
                        <c:v>4.2460000000000004</c:v>
                      </c:pt>
                      <c:pt idx="2975">
                        <c:v>4.22</c:v>
                      </c:pt>
                      <c:pt idx="2976">
                        <c:v>4.22</c:v>
                      </c:pt>
                      <c:pt idx="2977">
                        <c:v>4.22</c:v>
                      </c:pt>
                      <c:pt idx="2978">
                        <c:v>4.194</c:v>
                      </c:pt>
                      <c:pt idx="2979">
                        <c:v>4.194</c:v>
                      </c:pt>
                      <c:pt idx="2980">
                        <c:v>4.1680000000000001</c:v>
                      </c:pt>
                      <c:pt idx="2981">
                        <c:v>4.1680000000000001</c:v>
                      </c:pt>
                      <c:pt idx="2982">
                        <c:v>4.1680000000000001</c:v>
                      </c:pt>
                      <c:pt idx="2983">
                        <c:v>4.1680000000000001</c:v>
                      </c:pt>
                      <c:pt idx="2984">
                        <c:v>4.1680000000000001</c:v>
                      </c:pt>
                      <c:pt idx="2985">
                        <c:v>4.1680000000000001</c:v>
                      </c:pt>
                      <c:pt idx="2986">
                        <c:v>4.1680000000000001</c:v>
                      </c:pt>
                      <c:pt idx="2987">
                        <c:v>4.1680000000000001</c:v>
                      </c:pt>
                      <c:pt idx="2988">
                        <c:v>4.1680000000000001</c:v>
                      </c:pt>
                      <c:pt idx="2989">
                        <c:v>4.1680000000000001</c:v>
                      </c:pt>
                      <c:pt idx="2990">
                        <c:v>4.1680000000000001</c:v>
                      </c:pt>
                      <c:pt idx="2991">
                        <c:v>4.1680000000000001</c:v>
                      </c:pt>
                      <c:pt idx="2992">
                        <c:v>4.1680000000000001</c:v>
                      </c:pt>
                      <c:pt idx="2993">
                        <c:v>4.1680000000000001</c:v>
                      </c:pt>
                      <c:pt idx="2994">
                        <c:v>4.1680000000000001</c:v>
                      </c:pt>
                      <c:pt idx="2995">
                        <c:v>4.141</c:v>
                      </c:pt>
                      <c:pt idx="2996">
                        <c:v>4.141</c:v>
                      </c:pt>
                      <c:pt idx="2997">
                        <c:v>4.141</c:v>
                      </c:pt>
                      <c:pt idx="2998">
                        <c:v>4.141</c:v>
                      </c:pt>
                      <c:pt idx="2999">
                        <c:v>4.141</c:v>
                      </c:pt>
                      <c:pt idx="3000">
                        <c:v>4.141</c:v>
                      </c:pt>
                      <c:pt idx="3001">
                        <c:v>4.1150000000000002</c:v>
                      </c:pt>
                      <c:pt idx="3002">
                        <c:v>4.1150000000000002</c:v>
                      </c:pt>
                      <c:pt idx="3003">
                        <c:v>4.1150000000000002</c:v>
                      </c:pt>
                      <c:pt idx="3004">
                        <c:v>4.1150000000000002</c:v>
                      </c:pt>
                      <c:pt idx="3005">
                        <c:v>4.1150000000000002</c:v>
                      </c:pt>
                      <c:pt idx="3006">
                        <c:v>4.141</c:v>
                      </c:pt>
                      <c:pt idx="3007">
                        <c:v>4.141</c:v>
                      </c:pt>
                      <c:pt idx="3008">
                        <c:v>4.141</c:v>
                      </c:pt>
                      <c:pt idx="3009">
                        <c:v>4.141</c:v>
                      </c:pt>
                      <c:pt idx="3010">
                        <c:v>4.141</c:v>
                      </c:pt>
                      <c:pt idx="3011">
                        <c:v>4.141</c:v>
                      </c:pt>
                      <c:pt idx="3012">
                        <c:v>4.1680000000000001</c:v>
                      </c:pt>
                      <c:pt idx="3013">
                        <c:v>4.1680000000000001</c:v>
                      </c:pt>
                      <c:pt idx="3014">
                        <c:v>4.1680000000000001</c:v>
                      </c:pt>
                      <c:pt idx="3015">
                        <c:v>4.1680000000000001</c:v>
                      </c:pt>
                      <c:pt idx="3016">
                        <c:v>4.1680000000000001</c:v>
                      </c:pt>
                      <c:pt idx="3017">
                        <c:v>4.1680000000000001</c:v>
                      </c:pt>
                      <c:pt idx="3018">
                        <c:v>4.1680000000000001</c:v>
                      </c:pt>
                      <c:pt idx="3019">
                        <c:v>4.1680000000000001</c:v>
                      </c:pt>
                      <c:pt idx="3020">
                        <c:v>4.194</c:v>
                      </c:pt>
                      <c:pt idx="3021">
                        <c:v>4.194</c:v>
                      </c:pt>
                      <c:pt idx="3022">
                        <c:v>4.194</c:v>
                      </c:pt>
                      <c:pt idx="3023">
                        <c:v>4.194</c:v>
                      </c:pt>
                      <c:pt idx="3024">
                        <c:v>4.194</c:v>
                      </c:pt>
                      <c:pt idx="3025">
                        <c:v>4.194</c:v>
                      </c:pt>
                      <c:pt idx="3026">
                        <c:v>4.194</c:v>
                      </c:pt>
                      <c:pt idx="3027">
                        <c:v>4.22</c:v>
                      </c:pt>
                      <c:pt idx="3028">
                        <c:v>4.194</c:v>
                      </c:pt>
                      <c:pt idx="3029">
                        <c:v>4.194</c:v>
                      </c:pt>
                      <c:pt idx="3030">
                        <c:v>4.22</c:v>
                      </c:pt>
                      <c:pt idx="3031">
                        <c:v>4.22</c:v>
                      </c:pt>
                      <c:pt idx="3032">
                        <c:v>4.22</c:v>
                      </c:pt>
                      <c:pt idx="3033">
                        <c:v>4.22</c:v>
                      </c:pt>
                      <c:pt idx="3034">
                        <c:v>4.22</c:v>
                      </c:pt>
                      <c:pt idx="3035">
                        <c:v>4.194</c:v>
                      </c:pt>
                      <c:pt idx="3036">
                        <c:v>4.194</c:v>
                      </c:pt>
                      <c:pt idx="3037">
                        <c:v>4.1680000000000001</c:v>
                      </c:pt>
                      <c:pt idx="3038">
                        <c:v>4.1680000000000001</c:v>
                      </c:pt>
                      <c:pt idx="3039">
                        <c:v>4.194</c:v>
                      </c:pt>
                      <c:pt idx="3040">
                        <c:v>4.194</c:v>
                      </c:pt>
                      <c:pt idx="3041">
                        <c:v>4.194</c:v>
                      </c:pt>
                      <c:pt idx="3042">
                        <c:v>4.194</c:v>
                      </c:pt>
                      <c:pt idx="3043">
                        <c:v>4.194</c:v>
                      </c:pt>
                      <c:pt idx="3044">
                        <c:v>4.194</c:v>
                      </c:pt>
                      <c:pt idx="3045">
                        <c:v>4.194</c:v>
                      </c:pt>
                      <c:pt idx="3046">
                        <c:v>4.194</c:v>
                      </c:pt>
                      <c:pt idx="3047">
                        <c:v>4.1680000000000001</c:v>
                      </c:pt>
                      <c:pt idx="3048">
                        <c:v>4.1680000000000001</c:v>
                      </c:pt>
                      <c:pt idx="3049">
                        <c:v>4.1680000000000001</c:v>
                      </c:pt>
                      <c:pt idx="3050">
                        <c:v>4.141</c:v>
                      </c:pt>
                      <c:pt idx="3051">
                        <c:v>4.141</c:v>
                      </c:pt>
                      <c:pt idx="3052">
                        <c:v>4.141</c:v>
                      </c:pt>
                      <c:pt idx="3053">
                        <c:v>4.1150000000000002</c:v>
                      </c:pt>
                      <c:pt idx="3054">
                        <c:v>4.1150000000000002</c:v>
                      </c:pt>
                      <c:pt idx="3055">
                        <c:v>4.1150000000000002</c:v>
                      </c:pt>
                      <c:pt idx="3056">
                        <c:v>4.1150000000000002</c:v>
                      </c:pt>
                      <c:pt idx="3057">
                        <c:v>4.1150000000000002</c:v>
                      </c:pt>
                      <c:pt idx="3058">
                        <c:v>4.1150000000000002</c:v>
                      </c:pt>
                      <c:pt idx="3059">
                        <c:v>4.1150000000000002</c:v>
                      </c:pt>
                      <c:pt idx="3060">
                        <c:v>4.1150000000000002</c:v>
                      </c:pt>
                      <c:pt idx="3061">
                        <c:v>4.0890000000000004</c:v>
                      </c:pt>
                      <c:pt idx="3062">
                        <c:v>4.0890000000000004</c:v>
                      </c:pt>
                      <c:pt idx="3063">
                        <c:v>4.0890000000000004</c:v>
                      </c:pt>
                      <c:pt idx="3064">
                        <c:v>4.0890000000000004</c:v>
                      </c:pt>
                      <c:pt idx="3065">
                        <c:v>4.0890000000000004</c:v>
                      </c:pt>
                      <c:pt idx="3066">
                        <c:v>4.0890000000000004</c:v>
                      </c:pt>
                      <c:pt idx="3067">
                        <c:v>4.0890000000000004</c:v>
                      </c:pt>
                      <c:pt idx="3068">
                        <c:v>4.0890000000000004</c:v>
                      </c:pt>
                      <c:pt idx="3069">
                        <c:v>4.0629999999999997</c:v>
                      </c:pt>
                      <c:pt idx="3070">
                        <c:v>4.0629999999999997</c:v>
                      </c:pt>
                      <c:pt idx="3071">
                        <c:v>4.0629999999999997</c:v>
                      </c:pt>
                      <c:pt idx="3072">
                        <c:v>4.0629999999999997</c:v>
                      </c:pt>
                      <c:pt idx="3073">
                        <c:v>4.0629999999999997</c:v>
                      </c:pt>
                      <c:pt idx="3074">
                        <c:v>4.0629999999999997</c:v>
                      </c:pt>
                      <c:pt idx="3075">
                        <c:v>4.0629999999999997</c:v>
                      </c:pt>
                      <c:pt idx="3076">
                        <c:v>4.0369999999999999</c:v>
                      </c:pt>
                      <c:pt idx="3077">
                        <c:v>4.0369999999999999</c:v>
                      </c:pt>
                      <c:pt idx="3078">
                        <c:v>4.0369999999999999</c:v>
                      </c:pt>
                      <c:pt idx="3079">
                        <c:v>4.0369999999999999</c:v>
                      </c:pt>
                      <c:pt idx="3080">
                        <c:v>4.0369999999999999</c:v>
                      </c:pt>
                      <c:pt idx="3081">
                        <c:v>4.0369999999999999</c:v>
                      </c:pt>
                      <c:pt idx="3082">
                        <c:v>4.0369999999999999</c:v>
                      </c:pt>
                      <c:pt idx="3083">
                        <c:v>4.0369999999999999</c:v>
                      </c:pt>
                      <c:pt idx="3084">
                        <c:v>4.0110000000000001</c:v>
                      </c:pt>
                      <c:pt idx="3085">
                        <c:v>4.0110000000000001</c:v>
                      </c:pt>
                      <c:pt idx="3086">
                        <c:v>4.0110000000000001</c:v>
                      </c:pt>
                      <c:pt idx="3087">
                        <c:v>4.0110000000000001</c:v>
                      </c:pt>
                      <c:pt idx="3088">
                        <c:v>3.9849999999999999</c:v>
                      </c:pt>
                      <c:pt idx="3089">
                        <c:v>3.9849999999999999</c:v>
                      </c:pt>
                      <c:pt idx="3090">
                        <c:v>3.9849999999999999</c:v>
                      </c:pt>
                      <c:pt idx="3091">
                        <c:v>3.9849999999999999</c:v>
                      </c:pt>
                      <c:pt idx="3092">
                        <c:v>3.9849999999999999</c:v>
                      </c:pt>
                      <c:pt idx="3093">
                        <c:v>3.9849999999999999</c:v>
                      </c:pt>
                      <c:pt idx="3094">
                        <c:v>3.9849999999999999</c:v>
                      </c:pt>
                      <c:pt idx="3095">
                        <c:v>3.9849999999999999</c:v>
                      </c:pt>
                      <c:pt idx="3096">
                        <c:v>3.9849999999999999</c:v>
                      </c:pt>
                      <c:pt idx="3097">
                        <c:v>3.9849999999999999</c:v>
                      </c:pt>
                      <c:pt idx="3098">
                        <c:v>3.9580000000000002</c:v>
                      </c:pt>
                      <c:pt idx="3099">
                        <c:v>3.9580000000000002</c:v>
                      </c:pt>
                      <c:pt idx="3100">
                        <c:v>3.9580000000000002</c:v>
                      </c:pt>
                      <c:pt idx="3101">
                        <c:v>3.9580000000000002</c:v>
                      </c:pt>
                      <c:pt idx="3102">
                        <c:v>3.9580000000000002</c:v>
                      </c:pt>
                      <c:pt idx="3103">
                        <c:v>3.9580000000000002</c:v>
                      </c:pt>
                      <c:pt idx="3104">
                        <c:v>3.9580000000000002</c:v>
                      </c:pt>
                      <c:pt idx="3105">
                        <c:v>3.9580000000000002</c:v>
                      </c:pt>
                      <c:pt idx="3106">
                        <c:v>3.9580000000000002</c:v>
                      </c:pt>
                      <c:pt idx="3107">
                        <c:v>3.9580000000000002</c:v>
                      </c:pt>
                      <c:pt idx="3108">
                        <c:v>3.9319999999999999</c:v>
                      </c:pt>
                      <c:pt idx="3109">
                        <c:v>3.9319999999999999</c:v>
                      </c:pt>
                      <c:pt idx="3110">
                        <c:v>3.9319999999999999</c:v>
                      </c:pt>
                      <c:pt idx="3111">
                        <c:v>3.9319999999999999</c:v>
                      </c:pt>
                      <c:pt idx="3112">
                        <c:v>3.9319999999999999</c:v>
                      </c:pt>
                      <c:pt idx="3113">
                        <c:v>3.9319999999999999</c:v>
                      </c:pt>
                      <c:pt idx="3114">
                        <c:v>3.9580000000000002</c:v>
                      </c:pt>
                      <c:pt idx="3115">
                        <c:v>3.9580000000000002</c:v>
                      </c:pt>
                      <c:pt idx="3116">
                        <c:v>3.9580000000000002</c:v>
                      </c:pt>
                      <c:pt idx="3117">
                        <c:v>3.9580000000000002</c:v>
                      </c:pt>
                      <c:pt idx="3118">
                        <c:v>3.9580000000000002</c:v>
                      </c:pt>
                      <c:pt idx="3119">
                        <c:v>3.9580000000000002</c:v>
                      </c:pt>
                      <c:pt idx="3120">
                        <c:v>3.9580000000000002</c:v>
                      </c:pt>
                      <c:pt idx="3121">
                        <c:v>3.9580000000000002</c:v>
                      </c:pt>
                      <c:pt idx="3122">
                        <c:v>3.9580000000000002</c:v>
                      </c:pt>
                      <c:pt idx="3123">
                        <c:v>3.9580000000000002</c:v>
                      </c:pt>
                      <c:pt idx="3124">
                        <c:v>3.9580000000000002</c:v>
                      </c:pt>
                      <c:pt idx="3125">
                        <c:v>3.9580000000000002</c:v>
                      </c:pt>
                      <c:pt idx="3126">
                        <c:v>3.9580000000000002</c:v>
                      </c:pt>
                      <c:pt idx="3127">
                        <c:v>3.9849999999999999</c:v>
                      </c:pt>
                      <c:pt idx="3128">
                        <c:v>4.0110000000000001</c:v>
                      </c:pt>
                      <c:pt idx="3129">
                        <c:v>4.0110000000000001</c:v>
                      </c:pt>
                      <c:pt idx="3130">
                        <c:v>4.0110000000000001</c:v>
                      </c:pt>
                      <c:pt idx="3131">
                        <c:v>4.0369999999999999</c:v>
                      </c:pt>
                      <c:pt idx="3132">
                        <c:v>4.0629999999999997</c:v>
                      </c:pt>
                      <c:pt idx="3133">
                        <c:v>4.0629999999999997</c:v>
                      </c:pt>
                      <c:pt idx="3134">
                        <c:v>4.0629999999999997</c:v>
                      </c:pt>
                      <c:pt idx="3135">
                        <c:v>4.0890000000000004</c:v>
                      </c:pt>
                      <c:pt idx="3136">
                        <c:v>4.0890000000000004</c:v>
                      </c:pt>
                      <c:pt idx="3137">
                        <c:v>4.0890000000000004</c:v>
                      </c:pt>
                      <c:pt idx="3138">
                        <c:v>4.0890000000000004</c:v>
                      </c:pt>
                      <c:pt idx="3139">
                        <c:v>4.0890000000000004</c:v>
                      </c:pt>
                      <c:pt idx="3140">
                        <c:v>4.0890000000000004</c:v>
                      </c:pt>
                      <c:pt idx="3141">
                        <c:v>4.0890000000000004</c:v>
                      </c:pt>
                      <c:pt idx="3142">
                        <c:v>4.1150000000000002</c:v>
                      </c:pt>
                      <c:pt idx="3143">
                        <c:v>4.1150000000000002</c:v>
                      </c:pt>
                      <c:pt idx="3144">
                        <c:v>4.141</c:v>
                      </c:pt>
                      <c:pt idx="3145">
                        <c:v>4.141</c:v>
                      </c:pt>
                      <c:pt idx="3146">
                        <c:v>4.1680000000000001</c:v>
                      </c:pt>
                      <c:pt idx="3147">
                        <c:v>4.1680000000000001</c:v>
                      </c:pt>
                      <c:pt idx="3148">
                        <c:v>4.194</c:v>
                      </c:pt>
                      <c:pt idx="3149">
                        <c:v>4.194</c:v>
                      </c:pt>
                      <c:pt idx="3150">
                        <c:v>4.1680000000000001</c:v>
                      </c:pt>
                      <c:pt idx="3151">
                        <c:v>4.1680000000000001</c:v>
                      </c:pt>
                      <c:pt idx="3152">
                        <c:v>4.1680000000000001</c:v>
                      </c:pt>
                      <c:pt idx="3153">
                        <c:v>4.194</c:v>
                      </c:pt>
                      <c:pt idx="3154">
                        <c:v>4.194</c:v>
                      </c:pt>
                      <c:pt idx="3155">
                        <c:v>4.194</c:v>
                      </c:pt>
                      <c:pt idx="3156">
                        <c:v>4.22</c:v>
                      </c:pt>
                      <c:pt idx="3157">
                        <c:v>4.22</c:v>
                      </c:pt>
                      <c:pt idx="3158">
                        <c:v>4.22</c:v>
                      </c:pt>
                      <c:pt idx="3159">
                        <c:v>4.2460000000000004</c:v>
                      </c:pt>
                      <c:pt idx="3160">
                        <c:v>4.2720000000000002</c:v>
                      </c:pt>
                      <c:pt idx="3161">
                        <c:v>4.2720000000000002</c:v>
                      </c:pt>
                      <c:pt idx="3162">
                        <c:v>4.2720000000000002</c:v>
                      </c:pt>
                      <c:pt idx="3163">
                        <c:v>4.2720000000000002</c:v>
                      </c:pt>
                      <c:pt idx="3164">
                        <c:v>4.298</c:v>
                      </c:pt>
                      <c:pt idx="3165">
                        <c:v>4.3239999999999998</c:v>
                      </c:pt>
                      <c:pt idx="3166">
                        <c:v>4.3239999999999998</c:v>
                      </c:pt>
                      <c:pt idx="3167">
                        <c:v>4.3499999999999996</c:v>
                      </c:pt>
                      <c:pt idx="3168">
                        <c:v>4.3499999999999996</c:v>
                      </c:pt>
                      <c:pt idx="3169">
                        <c:v>4.3760000000000003</c:v>
                      </c:pt>
                      <c:pt idx="3170">
                        <c:v>4.3760000000000003</c:v>
                      </c:pt>
                      <c:pt idx="3171">
                        <c:v>4.4020000000000001</c:v>
                      </c:pt>
                      <c:pt idx="3172">
                        <c:v>4.4279999999999999</c:v>
                      </c:pt>
                      <c:pt idx="3173">
                        <c:v>4.4279999999999999</c:v>
                      </c:pt>
                      <c:pt idx="3174">
                        <c:v>4.4279999999999999</c:v>
                      </c:pt>
                      <c:pt idx="3175">
                        <c:v>4.4279999999999999</c:v>
                      </c:pt>
                      <c:pt idx="3176">
                        <c:v>4.4279999999999999</c:v>
                      </c:pt>
                      <c:pt idx="3177">
                        <c:v>4.4539999999999997</c:v>
                      </c:pt>
                      <c:pt idx="3178">
                        <c:v>4.4539999999999997</c:v>
                      </c:pt>
                      <c:pt idx="3179">
                        <c:v>4.4800000000000004</c:v>
                      </c:pt>
                      <c:pt idx="3180">
                        <c:v>4.5060000000000002</c:v>
                      </c:pt>
                      <c:pt idx="3181">
                        <c:v>4.5060000000000002</c:v>
                      </c:pt>
                      <c:pt idx="3182">
                        <c:v>4.532</c:v>
                      </c:pt>
                      <c:pt idx="3183">
                        <c:v>4.532</c:v>
                      </c:pt>
                      <c:pt idx="3184">
                        <c:v>4.532</c:v>
                      </c:pt>
                      <c:pt idx="3185">
                        <c:v>4.532</c:v>
                      </c:pt>
                      <c:pt idx="3186">
                        <c:v>4.532</c:v>
                      </c:pt>
                      <c:pt idx="3187">
                        <c:v>4.532</c:v>
                      </c:pt>
                      <c:pt idx="3188">
                        <c:v>4.5579999999999998</c:v>
                      </c:pt>
                      <c:pt idx="3189">
                        <c:v>4.5839999999999996</c:v>
                      </c:pt>
                      <c:pt idx="3190">
                        <c:v>4.5839999999999996</c:v>
                      </c:pt>
                      <c:pt idx="3191">
                        <c:v>4.5839999999999996</c:v>
                      </c:pt>
                      <c:pt idx="3192">
                        <c:v>4.5839999999999996</c:v>
                      </c:pt>
                      <c:pt idx="3193">
                        <c:v>4.6100000000000003</c:v>
                      </c:pt>
                      <c:pt idx="3194">
                        <c:v>4.6100000000000003</c:v>
                      </c:pt>
                      <c:pt idx="3195">
                        <c:v>4.6100000000000003</c:v>
                      </c:pt>
                      <c:pt idx="3196">
                        <c:v>4.6360000000000001</c:v>
                      </c:pt>
                      <c:pt idx="3197">
                        <c:v>4.6360000000000001</c:v>
                      </c:pt>
                      <c:pt idx="3198">
                        <c:v>4.6360000000000001</c:v>
                      </c:pt>
                      <c:pt idx="3199">
                        <c:v>4.6360000000000001</c:v>
                      </c:pt>
                      <c:pt idx="3200">
                        <c:v>4.6360000000000001</c:v>
                      </c:pt>
                      <c:pt idx="3201">
                        <c:v>4.6360000000000001</c:v>
                      </c:pt>
                      <c:pt idx="3202">
                        <c:v>4.6619999999999999</c:v>
                      </c:pt>
                      <c:pt idx="3203">
                        <c:v>4.6619999999999999</c:v>
                      </c:pt>
                      <c:pt idx="3204">
                        <c:v>4.6619999999999999</c:v>
                      </c:pt>
                      <c:pt idx="3205">
                        <c:v>4.6879999999999997</c:v>
                      </c:pt>
                      <c:pt idx="3206">
                        <c:v>4.6879999999999997</c:v>
                      </c:pt>
                      <c:pt idx="3207">
                        <c:v>4.7140000000000004</c:v>
                      </c:pt>
                      <c:pt idx="3208">
                        <c:v>4.7140000000000004</c:v>
                      </c:pt>
                      <c:pt idx="3209">
                        <c:v>4.7140000000000004</c:v>
                      </c:pt>
                      <c:pt idx="3210">
                        <c:v>4.74</c:v>
                      </c:pt>
                      <c:pt idx="3211">
                        <c:v>4.74</c:v>
                      </c:pt>
                      <c:pt idx="3212">
                        <c:v>4.74</c:v>
                      </c:pt>
                      <c:pt idx="3213">
                        <c:v>4.74</c:v>
                      </c:pt>
                      <c:pt idx="3214">
                        <c:v>4.74</c:v>
                      </c:pt>
                      <c:pt idx="3215">
                        <c:v>4.766</c:v>
                      </c:pt>
                      <c:pt idx="3216">
                        <c:v>4.766</c:v>
                      </c:pt>
                      <c:pt idx="3217">
                        <c:v>4.7919999999999998</c:v>
                      </c:pt>
                      <c:pt idx="3218">
                        <c:v>4.7919999999999998</c:v>
                      </c:pt>
                      <c:pt idx="3219">
                        <c:v>4.7919999999999998</c:v>
                      </c:pt>
                      <c:pt idx="3220">
                        <c:v>4.7919999999999998</c:v>
                      </c:pt>
                      <c:pt idx="3221">
                        <c:v>4.7919999999999998</c:v>
                      </c:pt>
                      <c:pt idx="3222">
                        <c:v>4.7919999999999998</c:v>
                      </c:pt>
                      <c:pt idx="3223">
                        <c:v>4.7919999999999998</c:v>
                      </c:pt>
                      <c:pt idx="3224">
                        <c:v>4.7919999999999998</c:v>
                      </c:pt>
                      <c:pt idx="3225">
                        <c:v>4.7919999999999998</c:v>
                      </c:pt>
                      <c:pt idx="3226">
                        <c:v>4.7919999999999998</c:v>
                      </c:pt>
                      <c:pt idx="3227">
                        <c:v>4.7919999999999998</c:v>
                      </c:pt>
                      <c:pt idx="3228">
                        <c:v>4.7919999999999998</c:v>
                      </c:pt>
                      <c:pt idx="3229">
                        <c:v>4.7919999999999998</c:v>
                      </c:pt>
                      <c:pt idx="3230">
                        <c:v>4.7919999999999998</c:v>
                      </c:pt>
                      <c:pt idx="3231">
                        <c:v>4.7919999999999998</c:v>
                      </c:pt>
                      <c:pt idx="3232">
                        <c:v>4.7919999999999998</c:v>
                      </c:pt>
                      <c:pt idx="3233">
                        <c:v>4.7919999999999998</c:v>
                      </c:pt>
                      <c:pt idx="3234">
                        <c:v>4.7919999999999998</c:v>
                      </c:pt>
                      <c:pt idx="3235">
                        <c:v>4.7919999999999998</c:v>
                      </c:pt>
                      <c:pt idx="3236">
                        <c:v>4.7140000000000004</c:v>
                      </c:pt>
                      <c:pt idx="3237">
                        <c:v>4.6619999999999999</c:v>
                      </c:pt>
                      <c:pt idx="3238">
                        <c:v>4.6360000000000001</c:v>
                      </c:pt>
                      <c:pt idx="3239">
                        <c:v>4.6360000000000001</c:v>
                      </c:pt>
                      <c:pt idx="3240">
                        <c:v>4.6619999999999999</c:v>
                      </c:pt>
                      <c:pt idx="3241">
                        <c:v>4.6619999999999999</c:v>
                      </c:pt>
                      <c:pt idx="3242">
                        <c:v>4.6619999999999999</c:v>
                      </c:pt>
                      <c:pt idx="3243">
                        <c:v>4.6619999999999999</c:v>
                      </c:pt>
                      <c:pt idx="3244">
                        <c:v>4.6879999999999997</c:v>
                      </c:pt>
                      <c:pt idx="3245">
                        <c:v>4.6879999999999997</c:v>
                      </c:pt>
                      <c:pt idx="3246">
                        <c:v>4.6879999999999997</c:v>
                      </c:pt>
                      <c:pt idx="3247">
                        <c:v>4.74</c:v>
                      </c:pt>
                      <c:pt idx="3248">
                        <c:v>4.74</c:v>
                      </c:pt>
                      <c:pt idx="3249">
                        <c:v>4.74</c:v>
                      </c:pt>
                      <c:pt idx="3250">
                        <c:v>4.766</c:v>
                      </c:pt>
                      <c:pt idx="3251">
                        <c:v>4.7919999999999998</c:v>
                      </c:pt>
                      <c:pt idx="3252">
                        <c:v>4.7919999999999998</c:v>
                      </c:pt>
                      <c:pt idx="3253">
                        <c:v>4.8179999999999996</c:v>
                      </c:pt>
                      <c:pt idx="3254">
                        <c:v>4.8179999999999996</c:v>
                      </c:pt>
                      <c:pt idx="3255">
                        <c:v>4.8179999999999996</c:v>
                      </c:pt>
                      <c:pt idx="3256">
                        <c:v>4.7919999999999998</c:v>
                      </c:pt>
                      <c:pt idx="3257">
                        <c:v>4.766</c:v>
                      </c:pt>
                      <c:pt idx="3258">
                        <c:v>4.74</c:v>
                      </c:pt>
                      <c:pt idx="3259">
                        <c:v>4.7140000000000004</c:v>
                      </c:pt>
                      <c:pt idx="3260">
                        <c:v>4.7140000000000004</c:v>
                      </c:pt>
                      <c:pt idx="3261">
                        <c:v>4.6879999999999997</c:v>
                      </c:pt>
                      <c:pt idx="3262">
                        <c:v>4.6879999999999997</c:v>
                      </c:pt>
                      <c:pt idx="3263">
                        <c:v>4.6879999999999997</c:v>
                      </c:pt>
                      <c:pt idx="3264">
                        <c:v>4.6619999999999999</c:v>
                      </c:pt>
                      <c:pt idx="3265">
                        <c:v>4.6619999999999999</c:v>
                      </c:pt>
                      <c:pt idx="3266">
                        <c:v>4.6619999999999999</c:v>
                      </c:pt>
                      <c:pt idx="3267">
                        <c:v>4.6619999999999999</c:v>
                      </c:pt>
                      <c:pt idx="3268">
                        <c:v>4.6619999999999999</c:v>
                      </c:pt>
                      <c:pt idx="3269">
                        <c:v>4.6619999999999999</c:v>
                      </c:pt>
                      <c:pt idx="3270">
                        <c:v>4.6619999999999999</c:v>
                      </c:pt>
                      <c:pt idx="3271">
                        <c:v>4.6619999999999999</c:v>
                      </c:pt>
                      <c:pt idx="3272">
                        <c:v>4.6619999999999999</c:v>
                      </c:pt>
                      <c:pt idx="3273">
                        <c:v>4.6879999999999997</c:v>
                      </c:pt>
                      <c:pt idx="3274">
                        <c:v>4.6879999999999997</c:v>
                      </c:pt>
                      <c:pt idx="3275">
                        <c:v>4.6879999999999997</c:v>
                      </c:pt>
                      <c:pt idx="3276">
                        <c:v>4.6879999999999997</c:v>
                      </c:pt>
                      <c:pt idx="3277">
                        <c:v>4.7140000000000004</c:v>
                      </c:pt>
                      <c:pt idx="3278">
                        <c:v>4.6879999999999997</c:v>
                      </c:pt>
                      <c:pt idx="3279">
                        <c:v>4.6879999999999997</c:v>
                      </c:pt>
                      <c:pt idx="3280">
                        <c:v>4.6879999999999997</c:v>
                      </c:pt>
                      <c:pt idx="3281">
                        <c:v>4.6879999999999997</c:v>
                      </c:pt>
                      <c:pt idx="3282">
                        <c:v>4.6619999999999999</c:v>
                      </c:pt>
                      <c:pt idx="3283">
                        <c:v>4.6619999999999999</c:v>
                      </c:pt>
                      <c:pt idx="3284">
                        <c:v>4.6360000000000001</c:v>
                      </c:pt>
                      <c:pt idx="3285">
                        <c:v>4.6100000000000003</c:v>
                      </c:pt>
                      <c:pt idx="3286">
                        <c:v>4.6100000000000003</c:v>
                      </c:pt>
                      <c:pt idx="3287">
                        <c:v>4.5839999999999996</c:v>
                      </c:pt>
                      <c:pt idx="3288">
                        <c:v>4.5839999999999996</c:v>
                      </c:pt>
                      <c:pt idx="3289">
                        <c:v>4.5579999999999998</c:v>
                      </c:pt>
                      <c:pt idx="3290">
                        <c:v>4.5579999999999998</c:v>
                      </c:pt>
                      <c:pt idx="3291">
                        <c:v>4.5579999999999998</c:v>
                      </c:pt>
                      <c:pt idx="3292">
                        <c:v>4.5839999999999996</c:v>
                      </c:pt>
                      <c:pt idx="3293">
                        <c:v>4.5839999999999996</c:v>
                      </c:pt>
                      <c:pt idx="3294">
                        <c:v>4.6100000000000003</c:v>
                      </c:pt>
                      <c:pt idx="3295">
                        <c:v>4.6360000000000001</c:v>
                      </c:pt>
                      <c:pt idx="3296">
                        <c:v>4.6619999999999999</c:v>
                      </c:pt>
                      <c:pt idx="3297">
                        <c:v>4.6879999999999997</c:v>
                      </c:pt>
                      <c:pt idx="3298">
                        <c:v>4.6879999999999997</c:v>
                      </c:pt>
                      <c:pt idx="3299">
                        <c:v>4.6879999999999997</c:v>
                      </c:pt>
                      <c:pt idx="3300">
                        <c:v>4.6879999999999997</c:v>
                      </c:pt>
                      <c:pt idx="3301">
                        <c:v>4.7140000000000004</c:v>
                      </c:pt>
                      <c:pt idx="3302">
                        <c:v>4.7140000000000004</c:v>
                      </c:pt>
                      <c:pt idx="3303">
                        <c:v>4.74</c:v>
                      </c:pt>
                      <c:pt idx="3304">
                        <c:v>4.74</c:v>
                      </c:pt>
                      <c:pt idx="3305">
                        <c:v>4.766</c:v>
                      </c:pt>
                      <c:pt idx="3306">
                        <c:v>4.766</c:v>
                      </c:pt>
                      <c:pt idx="3307">
                        <c:v>4.766</c:v>
                      </c:pt>
                      <c:pt idx="3308">
                        <c:v>4.766</c:v>
                      </c:pt>
                      <c:pt idx="3309">
                        <c:v>4.766</c:v>
                      </c:pt>
                      <c:pt idx="3310">
                        <c:v>4.74</c:v>
                      </c:pt>
                      <c:pt idx="3311">
                        <c:v>4.74</c:v>
                      </c:pt>
                      <c:pt idx="3312">
                        <c:v>4.74</c:v>
                      </c:pt>
                      <c:pt idx="3313">
                        <c:v>4.74</c:v>
                      </c:pt>
                      <c:pt idx="3314">
                        <c:v>4.7919999999999998</c:v>
                      </c:pt>
                      <c:pt idx="3315">
                        <c:v>4.7919999999999998</c:v>
                      </c:pt>
                      <c:pt idx="3316">
                        <c:v>4.7919999999999998</c:v>
                      </c:pt>
                      <c:pt idx="3317">
                        <c:v>4.8179999999999996</c:v>
                      </c:pt>
                      <c:pt idx="3318">
                        <c:v>4.8440000000000003</c:v>
                      </c:pt>
                      <c:pt idx="3319">
                        <c:v>4.8440000000000003</c:v>
                      </c:pt>
                      <c:pt idx="3320">
                        <c:v>4.8440000000000003</c:v>
                      </c:pt>
                      <c:pt idx="3321">
                        <c:v>4.8440000000000003</c:v>
                      </c:pt>
                      <c:pt idx="3322">
                        <c:v>4.8440000000000003</c:v>
                      </c:pt>
                      <c:pt idx="3323">
                        <c:v>4.8440000000000003</c:v>
                      </c:pt>
                      <c:pt idx="3324">
                        <c:v>4.8440000000000003</c:v>
                      </c:pt>
                      <c:pt idx="3325">
                        <c:v>4.8440000000000003</c:v>
                      </c:pt>
                      <c:pt idx="3326">
                        <c:v>4.8440000000000003</c:v>
                      </c:pt>
                      <c:pt idx="3327">
                        <c:v>4.8440000000000003</c:v>
                      </c:pt>
                      <c:pt idx="3328">
                        <c:v>4.8440000000000003</c:v>
                      </c:pt>
                      <c:pt idx="3329">
                        <c:v>4.8440000000000003</c:v>
                      </c:pt>
                      <c:pt idx="3330">
                        <c:v>4.8440000000000003</c:v>
                      </c:pt>
                      <c:pt idx="3331">
                        <c:v>4.8440000000000003</c:v>
                      </c:pt>
                      <c:pt idx="3332">
                        <c:v>4.8440000000000003</c:v>
                      </c:pt>
                      <c:pt idx="3333">
                        <c:v>4.8689999999999998</c:v>
                      </c:pt>
                      <c:pt idx="3334">
                        <c:v>4.8689999999999998</c:v>
                      </c:pt>
                      <c:pt idx="3335">
                        <c:v>4.8949999999999996</c:v>
                      </c:pt>
                      <c:pt idx="3336">
                        <c:v>4.8949999999999996</c:v>
                      </c:pt>
                      <c:pt idx="3337">
                        <c:v>4.8949999999999996</c:v>
                      </c:pt>
                      <c:pt idx="3338">
                        <c:v>4.8949999999999996</c:v>
                      </c:pt>
                      <c:pt idx="3339">
                        <c:v>4.9210000000000003</c:v>
                      </c:pt>
                      <c:pt idx="3340">
                        <c:v>4.9210000000000003</c:v>
                      </c:pt>
                      <c:pt idx="3341">
                        <c:v>4.9210000000000003</c:v>
                      </c:pt>
                      <c:pt idx="3342">
                        <c:v>4.9210000000000003</c:v>
                      </c:pt>
                      <c:pt idx="3343">
                        <c:v>4.9210000000000003</c:v>
                      </c:pt>
                      <c:pt idx="3344">
                        <c:v>4.9210000000000003</c:v>
                      </c:pt>
                      <c:pt idx="3345">
                        <c:v>4.9210000000000003</c:v>
                      </c:pt>
                      <c:pt idx="3346">
                        <c:v>4.9210000000000003</c:v>
                      </c:pt>
                      <c:pt idx="3347">
                        <c:v>4.8949999999999996</c:v>
                      </c:pt>
                      <c:pt idx="3348">
                        <c:v>4.8949999999999996</c:v>
                      </c:pt>
                      <c:pt idx="3349">
                        <c:v>4.8949999999999996</c:v>
                      </c:pt>
                      <c:pt idx="3350">
                        <c:v>4.8949999999999996</c:v>
                      </c:pt>
                      <c:pt idx="3351">
                        <c:v>4.8949999999999996</c:v>
                      </c:pt>
                      <c:pt idx="3352">
                        <c:v>4.8949999999999996</c:v>
                      </c:pt>
                      <c:pt idx="3353">
                        <c:v>4.9210000000000003</c:v>
                      </c:pt>
                      <c:pt idx="3354">
                        <c:v>4.9210000000000003</c:v>
                      </c:pt>
                      <c:pt idx="3355">
                        <c:v>4.9210000000000003</c:v>
                      </c:pt>
                      <c:pt idx="3356">
                        <c:v>4.9210000000000003</c:v>
                      </c:pt>
                      <c:pt idx="3357">
                        <c:v>4.9210000000000003</c:v>
                      </c:pt>
                      <c:pt idx="3358">
                        <c:v>4.9210000000000003</c:v>
                      </c:pt>
                      <c:pt idx="3359">
                        <c:v>4.9210000000000003</c:v>
                      </c:pt>
                      <c:pt idx="3360">
                        <c:v>4.9210000000000003</c:v>
                      </c:pt>
                      <c:pt idx="3361">
                        <c:v>4.8949999999999996</c:v>
                      </c:pt>
                      <c:pt idx="3362">
                        <c:v>4.8949999999999996</c:v>
                      </c:pt>
                      <c:pt idx="3363">
                        <c:v>4.8949999999999996</c:v>
                      </c:pt>
                      <c:pt idx="3364">
                        <c:v>4.8949999999999996</c:v>
                      </c:pt>
                      <c:pt idx="3365">
                        <c:v>4.8949999999999996</c:v>
                      </c:pt>
                      <c:pt idx="3366">
                        <c:v>4.8949999999999996</c:v>
                      </c:pt>
                      <c:pt idx="3367">
                        <c:v>4.8689999999999998</c:v>
                      </c:pt>
                      <c:pt idx="3368">
                        <c:v>4.8689999999999998</c:v>
                      </c:pt>
                      <c:pt idx="3369">
                        <c:v>4.8689999999999998</c:v>
                      </c:pt>
                      <c:pt idx="3370">
                        <c:v>4.8689999999999998</c:v>
                      </c:pt>
                      <c:pt idx="3371">
                        <c:v>4.8440000000000003</c:v>
                      </c:pt>
                      <c:pt idx="3372">
                        <c:v>4.8440000000000003</c:v>
                      </c:pt>
                      <c:pt idx="3373">
                        <c:v>4.8440000000000003</c:v>
                      </c:pt>
                      <c:pt idx="3374">
                        <c:v>4.8440000000000003</c:v>
                      </c:pt>
                      <c:pt idx="3375">
                        <c:v>4.8440000000000003</c:v>
                      </c:pt>
                      <c:pt idx="3376">
                        <c:v>4.8440000000000003</c:v>
                      </c:pt>
                      <c:pt idx="3377">
                        <c:v>4.8440000000000003</c:v>
                      </c:pt>
                      <c:pt idx="3378">
                        <c:v>4.8179999999999996</c:v>
                      </c:pt>
                      <c:pt idx="3379">
                        <c:v>4.8179999999999996</c:v>
                      </c:pt>
                      <c:pt idx="3380">
                        <c:v>4.8179999999999996</c:v>
                      </c:pt>
                      <c:pt idx="3381">
                        <c:v>4.8179999999999996</c:v>
                      </c:pt>
                      <c:pt idx="3382">
                        <c:v>4.7919999999999998</c:v>
                      </c:pt>
                      <c:pt idx="3383">
                        <c:v>4.8179999999999996</c:v>
                      </c:pt>
                      <c:pt idx="3384">
                        <c:v>4.7919999999999998</c:v>
                      </c:pt>
                      <c:pt idx="3385">
                        <c:v>4.8179999999999996</c:v>
                      </c:pt>
                      <c:pt idx="3386">
                        <c:v>4.8179999999999996</c:v>
                      </c:pt>
                      <c:pt idx="3387">
                        <c:v>4.8179999999999996</c:v>
                      </c:pt>
                      <c:pt idx="3388">
                        <c:v>4.8179999999999996</c:v>
                      </c:pt>
                      <c:pt idx="3389">
                        <c:v>4.8179999999999996</c:v>
                      </c:pt>
                      <c:pt idx="3390">
                        <c:v>4.8179999999999996</c:v>
                      </c:pt>
                      <c:pt idx="3391">
                        <c:v>4.8179999999999996</c:v>
                      </c:pt>
                      <c:pt idx="3392">
                        <c:v>4.8440000000000003</c:v>
                      </c:pt>
                      <c:pt idx="3393">
                        <c:v>4.8440000000000003</c:v>
                      </c:pt>
                      <c:pt idx="3394">
                        <c:v>4.8440000000000003</c:v>
                      </c:pt>
                      <c:pt idx="3395">
                        <c:v>4.8440000000000003</c:v>
                      </c:pt>
                      <c:pt idx="3396">
                        <c:v>4.8440000000000003</c:v>
                      </c:pt>
                      <c:pt idx="3397">
                        <c:v>4.8689999999999998</c:v>
                      </c:pt>
                      <c:pt idx="3398">
                        <c:v>4.8689999999999998</c:v>
                      </c:pt>
                      <c:pt idx="3399">
                        <c:v>4.8689999999999998</c:v>
                      </c:pt>
                      <c:pt idx="3400">
                        <c:v>4.8689999999999998</c:v>
                      </c:pt>
                      <c:pt idx="3401">
                        <c:v>4.8689999999999998</c:v>
                      </c:pt>
                      <c:pt idx="3402">
                        <c:v>4.8689999999999998</c:v>
                      </c:pt>
                      <c:pt idx="3403">
                        <c:v>4.8689999999999998</c:v>
                      </c:pt>
                      <c:pt idx="3404">
                        <c:v>4.8689999999999998</c:v>
                      </c:pt>
                      <c:pt idx="3405">
                        <c:v>4.8689999999999998</c:v>
                      </c:pt>
                      <c:pt idx="3406">
                        <c:v>4.8689999999999998</c:v>
                      </c:pt>
                      <c:pt idx="3407">
                        <c:v>4.8689999999999998</c:v>
                      </c:pt>
                      <c:pt idx="3408">
                        <c:v>4.8949999999999996</c:v>
                      </c:pt>
                      <c:pt idx="3409">
                        <c:v>4.8949999999999996</c:v>
                      </c:pt>
                      <c:pt idx="3410">
                        <c:v>4.8949999999999996</c:v>
                      </c:pt>
                      <c:pt idx="3411">
                        <c:v>4.8949999999999996</c:v>
                      </c:pt>
                      <c:pt idx="3412">
                        <c:v>4.9210000000000003</c:v>
                      </c:pt>
                      <c:pt idx="3413">
                        <c:v>4.9210000000000003</c:v>
                      </c:pt>
                      <c:pt idx="3414">
                        <c:v>4.9210000000000003</c:v>
                      </c:pt>
                      <c:pt idx="3415">
                        <c:v>4.9210000000000003</c:v>
                      </c:pt>
                      <c:pt idx="3416">
                        <c:v>4.9210000000000003</c:v>
                      </c:pt>
                      <c:pt idx="3417">
                        <c:v>4.9470000000000001</c:v>
                      </c:pt>
                      <c:pt idx="3418">
                        <c:v>4.9470000000000001</c:v>
                      </c:pt>
                      <c:pt idx="3419">
                        <c:v>4.9470000000000001</c:v>
                      </c:pt>
                      <c:pt idx="3420">
                        <c:v>4.9470000000000001</c:v>
                      </c:pt>
                      <c:pt idx="3421">
                        <c:v>4.9470000000000001</c:v>
                      </c:pt>
                      <c:pt idx="3422">
                        <c:v>4.9470000000000001</c:v>
                      </c:pt>
                      <c:pt idx="3423">
                        <c:v>4.9729999999999999</c:v>
                      </c:pt>
                      <c:pt idx="3424">
                        <c:v>4.9729999999999999</c:v>
                      </c:pt>
                      <c:pt idx="3425">
                        <c:v>4.9729999999999999</c:v>
                      </c:pt>
                      <c:pt idx="3426">
                        <c:v>4.9729999999999999</c:v>
                      </c:pt>
                      <c:pt idx="3427">
                        <c:v>4.9729999999999999</c:v>
                      </c:pt>
                      <c:pt idx="3428">
                        <c:v>4.9729999999999999</c:v>
                      </c:pt>
                      <c:pt idx="3429">
                        <c:v>4.9729999999999999</c:v>
                      </c:pt>
                      <c:pt idx="3430">
                        <c:v>4.9729999999999999</c:v>
                      </c:pt>
                      <c:pt idx="3431">
                        <c:v>4.9729999999999999</c:v>
                      </c:pt>
                      <c:pt idx="3432">
                        <c:v>4.9989999999999997</c:v>
                      </c:pt>
                      <c:pt idx="3433">
                        <c:v>4.9989999999999997</c:v>
                      </c:pt>
                      <c:pt idx="3434">
                        <c:v>4.9989999999999997</c:v>
                      </c:pt>
                      <c:pt idx="3435">
                        <c:v>4.9989999999999997</c:v>
                      </c:pt>
                      <c:pt idx="3436">
                        <c:v>4.9989999999999997</c:v>
                      </c:pt>
                      <c:pt idx="3437">
                        <c:v>5.024</c:v>
                      </c:pt>
                      <c:pt idx="3438">
                        <c:v>5.024</c:v>
                      </c:pt>
                      <c:pt idx="3439">
                        <c:v>5.024</c:v>
                      </c:pt>
                      <c:pt idx="3440">
                        <c:v>5.05</c:v>
                      </c:pt>
                      <c:pt idx="3441">
                        <c:v>5.05</c:v>
                      </c:pt>
                      <c:pt idx="3442">
                        <c:v>5.05</c:v>
                      </c:pt>
                      <c:pt idx="3443">
                        <c:v>5.05</c:v>
                      </c:pt>
                      <c:pt idx="3444">
                        <c:v>5.0759999999999996</c:v>
                      </c:pt>
                      <c:pt idx="3445">
                        <c:v>5.0759999999999996</c:v>
                      </c:pt>
                      <c:pt idx="3446">
                        <c:v>5.0759999999999996</c:v>
                      </c:pt>
                      <c:pt idx="3447">
                        <c:v>5.1020000000000003</c:v>
                      </c:pt>
                      <c:pt idx="3448">
                        <c:v>5.1020000000000003</c:v>
                      </c:pt>
                      <c:pt idx="3449">
                        <c:v>5.1020000000000003</c:v>
                      </c:pt>
                      <c:pt idx="3450">
                        <c:v>5.1280000000000001</c:v>
                      </c:pt>
                      <c:pt idx="3451">
                        <c:v>5.1280000000000001</c:v>
                      </c:pt>
                      <c:pt idx="3452">
                        <c:v>5.1539999999999999</c:v>
                      </c:pt>
                      <c:pt idx="3453">
                        <c:v>5.1539999999999999</c:v>
                      </c:pt>
                      <c:pt idx="3454">
                        <c:v>5.1539999999999999</c:v>
                      </c:pt>
                      <c:pt idx="3455">
                        <c:v>5.1790000000000003</c:v>
                      </c:pt>
                      <c:pt idx="3456">
                        <c:v>5.1790000000000003</c:v>
                      </c:pt>
                      <c:pt idx="3457">
                        <c:v>5.1790000000000003</c:v>
                      </c:pt>
                      <c:pt idx="3458">
                        <c:v>5.1790000000000003</c:v>
                      </c:pt>
                      <c:pt idx="3459">
                        <c:v>5.2050000000000001</c:v>
                      </c:pt>
                      <c:pt idx="3460">
                        <c:v>5.2050000000000001</c:v>
                      </c:pt>
                      <c:pt idx="3461">
                        <c:v>5.2050000000000001</c:v>
                      </c:pt>
                      <c:pt idx="3462">
                        <c:v>5.2050000000000001</c:v>
                      </c:pt>
                      <c:pt idx="3463">
                        <c:v>5.2050000000000001</c:v>
                      </c:pt>
                      <c:pt idx="3464">
                        <c:v>5.2050000000000001</c:v>
                      </c:pt>
                      <c:pt idx="3465">
                        <c:v>5.2050000000000001</c:v>
                      </c:pt>
                      <c:pt idx="3466">
                        <c:v>5.2050000000000001</c:v>
                      </c:pt>
                      <c:pt idx="3467">
                        <c:v>5.2050000000000001</c:v>
                      </c:pt>
                      <c:pt idx="3468">
                        <c:v>5.2309999999999999</c:v>
                      </c:pt>
                      <c:pt idx="3469">
                        <c:v>5.2569999999999997</c:v>
                      </c:pt>
                      <c:pt idx="3470">
                        <c:v>5.2569999999999997</c:v>
                      </c:pt>
                      <c:pt idx="3471">
                        <c:v>5.2569999999999997</c:v>
                      </c:pt>
                      <c:pt idx="3472">
                        <c:v>5.2569999999999997</c:v>
                      </c:pt>
                      <c:pt idx="3473">
                        <c:v>5.282</c:v>
                      </c:pt>
                      <c:pt idx="3474">
                        <c:v>5.282</c:v>
                      </c:pt>
                      <c:pt idx="3475">
                        <c:v>5.282</c:v>
                      </c:pt>
                      <c:pt idx="3476">
                        <c:v>5.3079999999999998</c:v>
                      </c:pt>
                      <c:pt idx="3477">
                        <c:v>5.3079999999999998</c:v>
                      </c:pt>
                      <c:pt idx="3478">
                        <c:v>5.3079999999999998</c:v>
                      </c:pt>
                      <c:pt idx="3479">
                        <c:v>5.3339999999999996</c:v>
                      </c:pt>
                      <c:pt idx="3480">
                        <c:v>5.36</c:v>
                      </c:pt>
                      <c:pt idx="3481">
                        <c:v>5.36</c:v>
                      </c:pt>
                      <c:pt idx="3482">
                        <c:v>5.36</c:v>
                      </c:pt>
                      <c:pt idx="3483">
                        <c:v>5.36</c:v>
                      </c:pt>
                      <c:pt idx="3484">
                        <c:v>5.3849999999999998</c:v>
                      </c:pt>
                      <c:pt idx="3485">
                        <c:v>5.3849999999999998</c:v>
                      </c:pt>
                      <c:pt idx="3486">
                        <c:v>5.3849999999999998</c:v>
                      </c:pt>
                      <c:pt idx="3487">
                        <c:v>5.3849999999999998</c:v>
                      </c:pt>
                      <c:pt idx="3488">
                        <c:v>5.3849999999999998</c:v>
                      </c:pt>
                      <c:pt idx="3489">
                        <c:v>5.4109999999999996</c:v>
                      </c:pt>
                      <c:pt idx="3490">
                        <c:v>5.4109999999999996</c:v>
                      </c:pt>
                      <c:pt idx="3491">
                        <c:v>5.4109999999999996</c:v>
                      </c:pt>
                      <c:pt idx="3492">
                        <c:v>5.4109999999999996</c:v>
                      </c:pt>
                      <c:pt idx="3493">
                        <c:v>5.4109999999999996</c:v>
                      </c:pt>
                      <c:pt idx="3494">
                        <c:v>5.4109999999999996</c:v>
                      </c:pt>
                      <c:pt idx="3495">
                        <c:v>5.4370000000000003</c:v>
                      </c:pt>
                      <c:pt idx="3496">
                        <c:v>5.4370000000000003</c:v>
                      </c:pt>
                      <c:pt idx="3497">
                        <c:v>5.4370000000000003</c:v>
                      </c:pt>
                      <c:pt idx="3498">
                        <c:v>5.4619999999999997</c:v>
                      </c:pt>
                      <c:pt idx="3499">
                        <c:v>5.4619999999999997</c:v>
                      </c:pt>
                      <c:pt idx="3500">
                        <c:v>5.4619999999999997</c:v>
                      </c:pt>
                      <c:pt idx="3501">
                        <c:v>5.4619999999999997</c:v>
                      </c:pt>
                      <c:pt idx="3502">
                        <c:v>5.4880000000000004</c:v>
                      </c:pt>
                      <c:pt idx="3503">
                        <c:v>5.4880000000000004</c:v>
                      </c:pt>
                      <c:pt idx="3504">
                        <c:v>5.4880000000000004</c:v>
                      </c:pt>
                      <c:pt idx="3505">
                        <c:v>5.4880000000000004</c:v>
                      </c:pt>
                      <c:pt idx="3506">
                        <c:v>5.4880000000000004</c:v>
                      </c:pt>
                      <c:pt idx="3507">
                        <c:v>5.4880000000000004</c:v>
                      </c:pt>
                      <c:pt idx="3508">
                        <c:v>5.4880000000000004</c:v>
                      </c:pt>
                      <c:pt idx="3509">
                        <c:v>5.4880000000000004</c:v>
                      </c:pt>
                      <c:pt idx="3510">
                        <c:v>5.4880000000000004</c:v>
                      </c:pt>
                      <c:pt idx="3511">
                        <c:v>5.5140000000000002</c:v>
                      </c:pt>
                      <c:pt idx="3512">
                        <c:v>5.5140000000000002</c:v>
                      </c:pt>
                      <c:pt idx="3513">
                        <c:v>5.5140000000000002</c:v>
                      </c:pt>
                      <c:pt idx="3514">
                        <c:v>5.5140000000000002</c:v>
                      </c:pt>
                      <c:pt idx="3515">
                        <c:v>5.5140000000000002</c:v>
                      </c:pt>
                      <c:pt idx="3516">
                        <c:v>5.5140000000000002</c:v>
                      </c:pt>
                      <c:pt idx="3517">
                        <c:v>5.5140000000000002</c:v>
                      </c:pt>
                      <c:pt idx="3518">
                        <c:v>5.5140000000000002</c:v>
                      </c:pt>
                      <c:pt idx="3519">
                        <c:v>5.5140000000000002</c:v>
                      </c:pt>
                      <c:pt idx="3520">
                        <c:v>5.5140000000000002</c:v>
                      </c:pt>
                      <c:pt idx="3521">
                        <c:v>5.5140000000000002</c:v>
                      </c:pt>
                      <c:pt idx="3522">
                        <c:v>5.5140000000000002</c:v>
                      </c:pt>
                      <c:pt idx="3523">
                        <c:v>5.5140000000000002</c:v>
                      </c:pt>
                      <c:pt idx="3524">
                        <c:v>5.5140000000000002</c:v>
                      </c:pt>
                      <c:pt idx="3525">
                        <c:v>5.4880000000000004</c:v>
                      </c:pt>
                      <c:pt idx="3526">
                        <c:v>5.4880000000000004</c:v>
                      </c:pt>
                      <c:pt idx="3527">
                        <c:v>5.5140000000000002</c:v>
                      </c:pt>
                      <c:pt idx="3528">
                        <c:v>5.5140000000000002</c:v>
                      </c:pt>
                      <c:pt idx="3529">
                        <c:v>5.5140000000000002</c:v>
                      </c:pt>
                      <c:pt idx="3530">
                        <c:v>5.4880000000000004</c:v>
                      </c:pt>
                      <c:pt idx="3531">
                        <c:v>5.4880000000000004</c:v>
                      </c:pt>
                      <c:pt idx="3532">
                        <c:v>5.4880000000000004</c:v>
                      </c:pt>
                      <c:pt idx="3533">
                        <c:v>5.5140000000000002</c:v>
                      </c:pt>
                      <c:pt idx="3534">
                        <c:v>5.5140000000000002</c:v>
                      </c:pt>
                      <c:pt idx="3535">
                        <c:v>5.5140000000000002</c:v>
                      </c:pt>
                      <c:pt idx="3536">
                        <c:v>5.5140000000000002</c:v>
                      </c:pt>
                      <c:pt idx="3537">
                        <c:v>5.5140000000000002</c:v>
                      </c:pt>
                      <c:pt idx="3538">
                        <c:v>5.5140000000000002</c:v>
                      </c:pt>
                      <c:pt idx="3539">
                        <c:v>5.5140000000000002</c:v>
                      </c:pt>
                      <c:pt idx="3540">
                        <c:v>5.5140000000000002</c:v>
                      </c:pt>
                      <c:pt idx="3541">
                        <c:v>5.5140000000000002</c:v>
                      </c:pt>
                      <c:pt idx="3542">
                        <c:v>5.4880000000000004</c:v>
                      </c:pt>
                      <c:pt idx="3543">
                        <c:v>5.4619999999999997</c:v>
                      </c:pt>
                      <c:pt idx="3544">
                        <c:v>5.4619999999999997</c:v>
                      </c:pt>
                      <c:pt idx="3545">
                        <c:v>5.4370000000000003</c:v>
                      </c:pt>
                      <c:pt idx="3546">
                        <c:v>5.4370000000000003</c:v>
                      </c:pt>
                      <c:pt idx="3547">
                        <c:v>5.4370000000000003</c:v>
                      </c:pt>
                      <c:pt idx="3548">
                        <c:v>5.4370000000000003</c:v>
                      </c:pt>
                      <c:pt idx="3549">
                        <c:v>5.4370000000000003</c:v>
                      </c:pt>
                      <c:pt idx="3550">
                        <c:v>5.4370000000000003</c:v>
                      </c:pt>
                      <c:pt idx="3551">
                        <c:v>5.4370000000000003</c:v>
                      </c:pt>
                      <c:pt idx="3552">
                        <c:v>5.4370000000000003</c:v>
                      </c:pt>
                      <c:pt idx="3553">
                        <c:v>5.4370000000000003</c:v>
                      </c:pt>
                      <c:pt idx="3554">
                        <c:v>5.4370000000000003</c:v>
                      </c:pt>
                      <c:pt idx="3555">
                        <c:v>5.4370000000000003</c:v>
                      </c:pt>
                      <c:pt idx="3556">
                        <c:v>5.4370000000000003</c:v>
                      </c:pt>
                      <c:pt idx="3557">
                        <c:v>5.4370000000000003</c:v>
                      </c:pt>
                      <c:pt idx="3558">
                        <c:v>5.4370000000000003</c:v>
                      </c:pt>
                      <c:pt idx="3559">
                        <c:v>5.4370000000000003</c:v>
                      </c:pt>
                      <c:pt idx="3560">
                        <c:v>5.4370000000000003</c:v>
                      </c:pt>
                      <c:pt idx="3561">
                        <c:v>5.4370000000000003</c:v>
                      </c:pt>
                      <c:pt idx="3562">
                        <c:v>5.4370000000000003</c:v>
                      </c:pt>
                      <c:pt idx="3563">
                        <c:v>5.4619999999999997</c:v>
                      </c:pt>
                      <c:pt idx="3564">
                        <c:v>5.4619999999999997</c:v>
                      </c:pt>
                      <c:pt idx="3565">
                        <c:v>5.4619999999999997</c:v>
                      </c:pt>
                      <c:pt idx="3566">
                        <c:v>5.4619999999999997</c:v>
                      </c:pt>
                      <c:pt idx="3567">
                        <c:v>5.4880000000000004</c:v>
                      </c:pt>
                      <c:pt idx="3568">
                        <c:v>5.4880000000000004</c:v>
                      </c:pt>
                      <c:pt idx="3569">
                        <c:v>5.4880000000000004</c:v>
                      </c:pt>
                      <c:pt idx="3570">
                        <c:v>5.4880000000000004</c:v>
                      </c:pt>
                      <c:pt idx="3571">
                        <c:v>5.4880000000000004</c:v>
                      </c:pt>
                      <c:pt idx="3572">
                        <c:v>5.4880000000000004</c:v>
                      </c:pt>
                      <c:pt idx="3573">
                        <c:v>5.4880000000000004</c:v>
                      </c:pt>
                      <c:pt idx="3574">
                        <c:v>5.4880000000000004</c:v>
                      </c:pt>
                      <c:pt idx="3575">
                        <c:v>5.4880000000000004</c:v>
                      </c:pt>
                      <c:pt idx="3576">
                        <c:v>5.4880000000000004</c:v>
                      </c:pt>
                      <c:pt idx="3577">
                        <c:v>5.4880000000000004</c:v>
                      </c:pt>
                      <c:pt idx="3578">
                        <c:v>5.4880000000000004</c:v>
                      </c:pt>
                      <c:pt idx="3579">
                        <c:v>5.4880000000000004</c:v>
                      </c:pt>
                      <c:pt idx="3580">
                        <c:v>5.4880000000000004</c:v>
                      </c:pt>
                      <c:pt idx="3581">
                        <c:v>5.4880000000000004</c:v>
                      </c:pt>
                      <c:pt idx="3582">
                        <c:v>5.4880000000000004</c:v>
                      </c:pt>
                      <c:pt idx="3583">
                        <c:v>5.5140000000000002</c:v>
                      </c:pt>
                      <c:pt idx="3584">
                        <c:v>5.5140000000000002</c:v>
                      </c:pt>
                      <c:pt idx="3585">
                        <c:v>5.5140000000000002</c:v>
                      </c:pt>
                      <c:pt idx="3586">
                        <c:v>5.5140000000000002</c:v>
                      </c:pt>
                      <c:pt idx="3587">
                        <c:v>5.5389999999999997</c:v>
                      </c:pt>
                      <c:pt idx="3588">
                        <c:v>5.5389999999999997</c:v>
                      </c:pt>
                      <c:pt idx="3589">
                        <c:v>5.5389999999999997</c:v>
                      </c:pt>
                      <c:pt idx="3590">
                        <c:v>5.5389999999999997</c:v>
                      </c:pt>
                      <c:pt idx="3591">
                        <c:v>5.5650000000000004</c:v>
                      </c:pt>
                      <c:pt idx="3592">
                        <c:v>5.5650000000000004</c:v>
                      </c:pt>
                      <c:pt idx="3593">
                        <c:v>5.5650000000000004</c:v>
                      </c:pt>
                      <c:pt idx="3594">
                        <c:v>5.5389999999999997</c:v>
                      </c:pt>
                      <c:pt idx="3595">
                        <c:v>5.5389999999999997</c:v>
                      </c:pt>
                      <c:pt idx="3596">
                        <c:v>5.5389999999999997</c:v>
                      </c:pt>
                      <c:pt idx="3597">
                        <c:v>5.5389999999999997</c:v>
                      </c:pt>
                      <c:pt idx="3598">
                        <c:v>5.5389999999999997</c:v>
                      </c:pt>
                      <c:pt idx="3599">
                        <c:v>5.5389999999999997</c:v>
                      </c:pt>
                      <c:pt idx="3600">
                        <c:v>5.5389999999999997</c:v>
                      </c:pt>
                      <c:pt idx="3601">
                        <c:v>5.5389999999999997</c:v>
                      </c:pt>
                      <c:pt idx="3602">
                        <c:v>5.5650000000000004</c:v>
                      </c:pt>
                      <c:pt idx="3603">
                        <c:v>5.5650000000000004</c:v>
                      </c:pt>
                      <c:pt idx="3604">
                        <c:v>5.5650000000000004</c:v>
                      </c:pt>
                      <c:pt idx="3605">
                        <c:v>5.5650000000000004</c:v>
                      </c:pt>
                      <c:pt idx="3606">
                        <c:v>5.5650000000000004</c:v>
                      </c:pt>
                      <c:pt idx="3607">
                        <c:v>5.5650000000000004</c:v>
                      </c:pt>
                      <c:pt idx="3608">
                        <c:v>5.5650000000000004</c:v>
                      </c:pt>
                      <c:pt idx="3609">
                        <c:v>5.5650000000000004</c:v>
                      </c:pt>
                      <c:pt idx="3610">
                        <c:v>5.5650000000000004</c:v>
                      </c:pt>
                      <c:pt idx="3611">
                        <c:v>5.5650000000000004</c:v>
                      </c:pt>
                      <c:pt idx="3612">
                        <c:v>5.5650000000000004</c:v>
                      </c:pt>
                      <c:pt idx="3613">
                        <c:v>5.5650000000000004</c:v>
                      </c:pt>
                      <c:pt idx="3614">
                        <c:v>5.5650000000000004</c:v>
                      </c:pt>
                      <c:pt idx="3615">
                        <c:v>5.5650000000000004</c:v>
                      </c:pt>
                      <c:pt idx="3616">
                        <c:v>5.5389999999999997</c:v>
                      </c:pt>
                      <c:pt idx="3617">
                        <c:v>5.5389999999999997</c:v>
                      </c:pt>
                      <c:pt idx="3618">
                        <c:v>5.5389999999999997</c:v>
                      </c:pt>
                      <c:pt idx="3619">
                        <c:v>5.5389999999999997</c:v>
                      </c:pt>
                      <c:pt idx="3620">
                        <c:v>5.5389999999999997</c:v>
                      </c:pt>
                      <c:pt idx="3621">
                        <c:v>5.5389999999999997</c:v>
                      </c:pt>
                      <c:pt idx="3622">
                        <c:v>5.5389999999999997</c:v>
                      </c:pt>
                      <c:pt idx="3623">
                        <c:v>5.5140000000000002</c:v>
                      </c:pt>
                      <c:pt idx="3624">
                        <c:v>5.5140000000000002</c:v>
                      </c:pt>
                      <c:pt idx="3625">
                        <c:v>5.5140000000000002</c:v>
                      </c:pt>
                      <c:pt idx="3626">
                        <c:v>5.5140000000000002</c:v>
                      </c:pt>
                      <c:pt idx="3627">
                        <c:v>5.5140000000000002</c:v>
                      </c:pt>
                      <c:pt idx="3628">
                        <c:v>5.5140000000000002</c:v>
                      </c:pt>
                      <c:pt idx="3629">
                        <c:v>5.5140000000000002</c:v>
                      </c:pt>
                      <c:pt idx="3630">
                        <c:v>5.5140000000000002</c:v>
                      </c:pt>
                      <c:pt idx="3631">
                        <c:v>5.5140000000000002</c:v>
                      </c:pt>
                      <c:pt idx="3632">
                        <c:v>5.4880000000000004</c:v>
                      </c:pt>
                      <c:pt idx="3633">
                        <c:v>5.4880000000000004</c:v>
                      </c:pt>
                      <c:pt idx="3634">
                        <c:v>5.4880000000000004</c:v>
                      </c:pt>
                      <c:pt idx="3635">
                        <c:v>5.4880000000000004</c:v>
                      </c:pt>
                      <c:pt idx="3636">
                        <c:v>5.4880000000000004</c:v>
                      </c:pt>
                      <c:pt idx="3637">
                        <c:v>5.4880000000000004</c:v>
                      </c:pt>
                      <c:pt idx="3638">
                        <c:v>5.4880000000000004</c:v>
                      </c:pt>
                      <c:pt idx="3639">
                        <c:v>5.4880000000000004</c:v>
                      </c:pt>
                      <c:pt idx="3640">
                        <c:v>5.4880000000000004</c:v>
                      </c:pt>
                      <c:pt idx="3641">
                        <c:v>5.4880000000000004</c:v>
                      </c:pt>
                      <c:pt idx="3642">
                        <c:v>5.4619999999999997</c:v>
                      </c:pt>
                      <c:pt idx="3643">
                        <c:v>5.4619999999999997</c:v>
                      </c:pt>
                      <c:pt idx="3644">
                        <c:v>5.4619999999999997</c:v>
                      </c:pt>
                      <c:pt idx="3645">
                        <c:v>5.4619999999999997</c:v>
                      </c:pt>
                      <c:pt idx="3646">
                        <c:v>5.4619999999999997</c:v>
                      </c:pt>
                      <c:pt idx="3647">
                        <c:v>5.4619999999999997</c:v>
                      </c:pt>
                      <c:pt idx="3648">
                        <c:v>5.4619999999999997</c:v>
                      </c:pt>
                      <c:pt idx="3649">
                        <c:v>5.4619999999999997</c:v>
                      </c:pt>
                      <c:pt idx="3650">
                        <c:v>5.4370000000000003</c:v>
                      </c:pt>
                      <c:pt idx="3651">
                        <c:v>5.4370000000000003</c:v>
                      </c:pt>
                      <c:pt idx="3652">
                        <c:v>5.4370000000000003</c:v>
                      </c:pt>
                      <c:pt idx="3653">
                        <c:v>5.4370000000000003</c:v>
                      </c:pt>
                      <c:pt idx="3654">
                        <c:v>5.4109999999999996</c:v>
                      </c:pt>
                      <c:pt idx="3655">
                        <c:v>5.4109999999999996</c:v>
                      </c:pt>
                      <c:pt idx="3656">
                        <c:v>5.4109999999999996</c:v>
                      </c:pt>
                      <c:pt idx="3657">
                        <c:v>5.3849999999999998</c:v>
                      </c:pt>
                      <c:pt idx="3658">
                        <c:v>5.3849999999999998</c:v>
                      </c:pt>
                      <c:pt idx="3659">
                        <c:v>5.3849999999999998</c:v>
                      </c:pt>
                      <c:pt idx="3660">
                        <c:v>5.3849999999999998</c:v>
                      </c:pt>
                      <c:pt idx="3661">
                        <c:v>5.36</c:v>
                      </c:pt>
                      <c:pt idx="3662">
                        <c:v>5.36</c:v>
                      </c:pt>
                      <c:pt idx="3663">
                        <c:v>5.36</c:v>
                      </c:pt>
                      <c:pt idx="3664">
                        <c:v>5.36</c:v>
                      </c:pt>
                      <c:pt idx="3665">
                        <c:v>5.3339999999999996</c:v>
                      </c:pt>
                      <c:pt idx="3666">
                        <c:v>5.3339999999999996</c:v>
                      </c:pt>
                      <c:pt idx="3667">
                        <c:v>5.3079999999999998</c:v>
                      </c:pt>
                      <c:pt idx="3668">
                        <c:v>5.3079999999999998</c:v>
                      </c:pt>
                      <c:pt idx="3669">
                        <c:v>5.3079999999999998</c:v>
                      </c:pt>
                      <c:pt idx="3670">
                        <c:v>5.3079999999999998</c:v>
                      </c:pt>
                      <c:pt idx="3671">
                        <c:v>5.282</c:v>
                      </c:pt>
                      <c:pt idx="3672">
                        <c:v>5.282</c:v>
                      </c:pt>
                      <c:pt idx="3673">
                        <c:v>5.282</c:v>
                      </c:pt>
                      <c:pt idx="3674">
                        <c:v>5.282</c:v>
                      </c:pt>
                      <c:pt idx="3675">
                        <c:v>5.2569999999999997</c:v>
                      </c:pt>
                      <c:pt idx="3676">
                        <c:v>5.2569999999999997</c:v>
                      </c:pt>
                      <c:pt idx="3677">
                        <c:v>5.2569999999999997</c:v>
                      </c:pt>
                      <c:pt idx="3678">
                        <c:v>5.2569999999999997</c:v>
                      </c:pt>
                      <c:pt idx="3679">
                        <c:v>5.2569999999999997</c:v>
                      </c:pt>
                      <c:pt idx="3680">
                        <c:v>5.2309999999999999</c:v>
                      </c:pt>
                      <c:pt idx="3681">
                        <c:v>5.2309999999999999</c:v>
                      </c:pt>
                      <c:pt idx="3682">
                        <c:v>5.2309999999999999</c:v>
                      </c:pt>
                      <c:pt idx="3683">
                        <c:v>5.2050000000000001</c:v>
                      </c:pt>
                      <c:pt idx="3684">
                        <c:v>5.2050000000000001</c:v>
                      </c:pt>
                      <c:pt idx="3685">
                        <c:v>5.2050000000000001</c:v>
                      </c:pt>
                      <c:pt idx="3686">
                        <c:v>5.2050000000000001</c:v>
                      </c:pt>
                      <c:pt idx="3687">
                        <c:v>5.2050000000000001</c:v>
                      </c:pt>
                      <c:pt idx="3688">
                        <c:v>5.2050000000000001</c:v>
                      </c:pt>
                      <c:pt idx="3689">
                        <c:v>5.2050000000000001</c:v>
                      </c:pt>
                      <c:pt idx="3690">
                        <c:v>5.2050000000000001</c:v>
                      </c:pt>
                      <c:pt idx="3691">
                        <c:v>5.2050000000000001</c:v>
                      </c:pt>
                      <c:pt idx="3692">
                        <c:v>5.2050000000000001</c:v>
                      </c:pt>
                      <c:pt idx="3693">
                        <c:v>5.2050000000000001</c:v>
                      </c:pt>
                      <c:pt idx="3694">
                        <c:v>5.2050000000000001</c:v>
                      </c:pt>
                      <c:pt idx="3695">
                        <c:v>5.2050000000000001</c:v>
                      </c:pt>
                      <c:pt idx="3696">
                        <c:v>5.2050000000000001</c:v>
                      </c:pt>
                      <c:pt idx="3697">
                        <c:v>5.1790000000000003</c:v>
                      </c:pt>
                      <c:pt idx="3698">
                        <c:v>5.1790000000000003</c:v>
                      </c:pt>
                      <c:pt idx="3699">
                        <c:v>5.1790000000000003</c:v>
                      </c:pt>
                      <c:pt idx="3700">
                        <c:v>5.1790000000000003</c:v>
                      </c:pt>
                      <c:pt idx="3701">
                        <c:v>5.1790000000000003</c:v>
                      </c:pt>
                      <c:pt idx="3702">
                        <c:v>5.1790000000000003</c:v>
                      </c:pt>
                      <c:pt idx="3703">
                        <c:v>5.1790000000000003</c:v>
                      </c:pt>
                      <c:pt idx="3704">
                        <c:v>5.1790000000000003</c:v>
                      </c:pt>
                      <c:pt idx="3705">
                        <c:v>5.1539999999999999</c:v>
                      </c:pt>
                      <c:pt idx="3706">
                        <c:v>5.1539999999999999</c:v>
                      </c:pt>
                      <c:pt idx="3707">
                        <c:v>5.1539999999999999</c:v>
                      </c:pt>
                      <c:pt idx="3708">
                        <c:v>5.1539999999999999</c:v>
                      </c:pt>
                      <c:pt idx="3709">
                        <c:v>5.1539999999999999</c:v>
                      </c:pt>
                      <c:pt idx="3710">
                        <c:v>5.1539999999999999</c:v>
                      </c:pt>
                      <c:pt idx="3711">
                        <c:v>5.1539999999999999</c:v>
                      </c:pt>
                      <c:pt idx="3712">
                        <c:v>5.1539999999999999</c:v>
                      </c:pt>
                      <c:pt idx="3713">
                        <c:v>5.1539999999999999</c:v>
                      </c:pt>
                      <c:pt idx="3714">
                        <c:v>5.1790000000000003</c:v>
                      </c:pt>
                      <c:pt idx="3715">
                        <c:v>5.2050000000000001</c:v>
                      </c:pt>
                      <c:pt idx="3716">
                        <c:v>5.2050000000000001</c:v>
                      </c:pt>
                      <c:pt idx="3717">
                        <c:v>5.2050000000000001</c:v>
                      </c:pt>
                      <c:pt idx="3718">
                        <c:v>5.2050000000000001</c:v>
                      </c:pt>
                      <c:pt idx="3719">
                        <c:v>5.2050000000000001</c:v>
                      </c:pt>
                      <c:pt idx="3720">
                        <c:v>5.2309999999999999</c:v>
                      </c:pt>
                      <c:pt idx="3721">
                        <c:v>5.2569999999999997</c:v>
                      </c:pt>
                      <c:pt idx="3722">
                        <c:v>5.2569999999999997</c:v>
                      </c:pt>
                      <c:pt idx="3723">
                        <c:v>5.282</c:v>
                      </c:pt>
                      <c:pt idx="3724">
                        <c:v>5.282</c:v>
                      </c:pt>
                      <c:pt idx="3725">
                        <c:v>5.3079999999999998</c:v>
                      </c:pt>
                      <c:pt idx="3726">
                        <c:v>5.3079999999999998</c:v>
                      </c:pt>
                      <c:pt idx="3727">
                        <c:v>5.3079999999999998</c:v>
                      </c:pt>
                      <c:pt idx="3728">
                        <c:v>5.3079999999999998</c:v>
                      </c:pt>
                      <c:pt idx="3729">
                        <c:v>5.3079999999999998</c:v>
                      </c:pt>
                      <c:pt idx="3730">
                        <c:v>5.3339999999999996</c:v>
                      </c:pt>
                      <c:pt idx="3731">
                        <c:v>5.36</c:v>
                      </c:pt>
                      <c:pt idx="3732">
                        <c:v>5.36</c:v>
                      </c:pt>
                      <c:pt idx="3733">
                        <c:v>5.3339999999999996</c:v>
                      </c:pt>
                      <c:pt idx="3734">
                        <c:v>5.3339999999999996</c:v>
                      </c:pt>
                      <c:pt idx="3735">
                        <c:v>5.3339999999999996</c:v>
                      </c:pt>
                      <c:pt idx="3736">
                        <c:v>5.3339999999999996</c:v>
                      </c:pt>
                      <c:pt idx="3737">
                        <c:v>5.3339999999999996</c:v>
                      </c:pt>
                      <c:pt idx="3738">
                        <c:v>5.3339999999999996</c:v>
                      </c:pt>
                      <c:pt idx="3739">
                        <c:v>5.36</c:v>
                      </c:pt>
                      <c:pt idx="3740">
                        <c:v>5.36</c:v>
                      </c:pt>
                      <c:pt idx="3741">
                        <c:v>5.3849999999999998</c:v>
                      </c:pt>
                      <c:pt idx="3742">
                        <c:v>5.3849999999999998</c:v>
                      </c:pt>
                      <c:pt idx="3743">
                        <c:v>5.3849999999999998</c:v>
                      </c:pt>
                      <c:pt idx="3744">
                        <c:v>5.4109999999999996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9"/>
                <c:order val="9"/>
                <c:tx>
                  <c:v>Air Temperature</c:v>
                </c:tx>
                <c:spPr>
                  <a:ln w="19050" cap="rnd">
                    <a:solidFill>
                      <a:srgbClr val="00206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Data-Plot'!$B$4:$B$419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42304.041666666664</c:v>
                      </c:pt>
                      <c:pt idx="1">
                        <c:v>42304.083333333336</c:v>
                      </c:pt>
                      <c:pt idx="2">
                        <c:v>42304.125</c:v>
                      </c:pt>
                      <c:pt idx="3">
                        <c:v>42304.166666666664</c:v>
                      </c:pt>
                      <c:pt idx="4">
                        <c:v>42304.208333333336</c:v>
                      </c:pt>
                      <c:pt idx="5">
                        <c:v>42304.25</c:v>
                      </c:pt>
                      <c:pt idx="6">
                        <c:v>42304.291666666664</c:v>
                      </c:pt>
                      <c:pt idx="7">
                        <c:v>42304.333333333336</c:v>
                      </c:pt>
                      <c:pt idx="8">
                        <c:v>42304.375</c:v>
                      </c:pt>
                      <c:pt idx="9">
                        <c:v>42304.416666666664</c:v>
                      </c:pt>
                      <c:pt idx="10">
                        <c:v>42304.458333333336</c:v>
                      </c:pt>
                      <c:pt idx="11">
                        <c:v>42304.5</c:v>
                      </c:pt>
                      <c:pt idx="12">
                        <c:v>42304.541666666664</c:v>
                      </c:pt>
                      <c:pt idx="13">
                        <c:v>42304.583333333336</c:v>
                      </c:pt>
                      <c:pt idx="14">
                        <c:v>42304.625</c:v>
                      </c:pt>
                      <c:pt idx="15">
                        <c:v>42304.666666666664</c:v>
                      </c:pt>
                      <c:pt idx="16">
                        <c:v>42304.708333333336</c:v>
                      </c:pt>
                      <c:pt idx="17">
                        <c:v>42304.75</c:v>
                      </c:pt>
                      <c:pt idx="18">
                        <c:v>42304.791666666664</c:v>
                      </c:pt>
                      <c:pt idx="19">
                        <c:v>42304.833333333336</c:v>
                      </c:pt>
                      <c:pt idx="20">
                        <c:v>42304.875</c:v>
                      </c:pt>
                      <c:pt idx="21">
                        <c:v>42304.916666666664</c:v>
                      </c:pt>
                      <c:pt idx="22">
                        <c:v>42304.958333333336</c:v>
                      </c:pt>
                      <c:pt idx="23">
                        <c:v>42305</c:v>
                      </c:pt>
                      <c:pt idx="24">
                        <c:v>42305.041666666664</c:v>
                      </c:pt>
                      <c:pt idx="25">
                        <c:v>42305.083333333336</c:v>
                      </c:pt>
                      <c:pt idx="26">
                        <c:v>42305.125</c:v>
                      </c:pt>
                      <c:pt idx="27">
                        <c:v>42305.166666666664</c:v>
                      </c:pt>
                      <c:pt idx="28">
                        <c:v>42305.208333333336</c:v>
                      </c:pt>
                      <c:pt idx="29">
                        <c:v>42305.25</c:v>
                      </c:pt>
                      <c:pt idx="30">
                        <c:v>42305.291666666664</c:v>
                      </c:pt>
                      <c:pt idx="31">
                        <c:v>42305.333333333336</c:v>
                      </c:pt>
                      <c:pt idx="32">
                        <c:v>42305.375</c:v>
                      </c:pt>
                      <c:pt idx="33">
                        <c:v>42305.416666666664</c:v>
                      </c:pt>
                      <c:pt idx="34">
                        <c:v>42305.458333333336</c:v>
                      </c:pt>
                      <c:pt idx="35">
                        <c:v>42305.5</c:v>
                      </c:pt>
                      <c:pt idx="36">
                        <c:v>42305.541666666664</c:v>
                      </c:pt>
                      <c:pt idx="37">
                        <c:v>42305.583333333336</c:v>
                      </c:pt>
                      <c:pt idx="38">
                        <c:v>42305.625</c:v>
                      </c:pt>
                      <c:pt idx="39">
                        <c:v>42305.666666666664</c:v>
                      </c:pt>
                      <c:pt idx="40">
                        <c:v>42305.708333333336</c:v>
                      </c:pt>
                      <c:pt idx="41">
                        <c:v>42305.75</c:v>
                      </c:pt>
                      <c:pt idx="42">
                        <c:v>42305.791666666664</c:v>
                      </c:pt>
                      <c:pt idx="43">
                        <c:v>42305.833333333336</c:v>
                      </c:pt>
                      <c:pt idx="44">
                        <c:v>42305.875</c:v>
                      </c:pt>
                      <c:pt idx="45">
                        <c:v>42305.916666666664</c:v>
                      </c:pt>
                      <c:pt idx="46">
                        <c:v>42305.958333333336</c:v>
                      </c:pt>
                      <c:pt idx="47">
                        <c:v>42306</c:v>
                      </c:pt>
                      <c:pt idx="48">
                        <c:v>42306.041666666664</c:v>
                      </c:pt>
                      <c:pt idx="49">
                        <c:v>42306.083333333336</c:v>
                      </c:pt>
                      <c:pt idx="50">
                        <c:v>42306.125</c:v>
                      </c:pt>
                      <c:pt idx="51">
                        <c:v>42306.166666666664</c:v>
                      </c:pt>
                      <c:pt idx="52">
                        <c:v>42306.208333333336</c:v>
                      </c:pt>
                      <c:pt idx="53">
                        <c:v>42306.25</c:v>
                      </c:pt>
                      <c:pt idx="54">
                        <c:v>42306.291666666664</c:v>
                      </c:pt>
                      <c:pt idx="55">
                        <c:v>42306.333333333336</c:v>
                      </c:pt>
                      <c:pt idx="56">
                        <c:v>42306.375</c:v>
                      </c:pt>
                      <c:pt idx="57">
                        <c:v>42306.416666666664</c:v>
                      </c:pt>
                      <c:pt idx="58">
                        <c:v>42306.458333333336</c:v>
                      </c:pt>
                      <c:pt idx="59">
                        <c:v>42306.5</c:v>
                      </c:pt>
                      <c:pt idx="60">
                        <c:v>42306.541666666664</c:v>
                      </c:pt>
                      <c:pt idx="61">
                        <c:v>42306.583333333336</c:v>
                      </c:pt>
                      <c:pt idx="62">
                        <c:v>42306.625</c:v>
                      </c:pt>
                      <c:pt idx="63">
                        <c:v>42306.666666666664</c:v>
                      </c:pt>
                      <c:pt idx="64">
                        <c:v>42306.708333333336</c:v>
                      </c:pt>
                      <c:pt idx="65">
                        <c:v>42306.75</c:v>
                      </c:pt>
                      <c:pt idx="66">
                        <c:v>42306.791666666664</c:v>
                      </c:pt>
                      <c:pt idx="67">
                        <c:v>42306.833333333336</c:v>
                      </c:pt>
                      <c:pt idx="68">
                        <c:v>42306.875</c:v>
                      </c:pt>
                      <c:pt idx="69">
                        <c:v>42306.916666666664</c:v>
                      </c:pt>
                      <c:pt idx="70">
                        <c:v>42306.958333333336</c:v>
                      </c:pt>
                      <c:pt idx="71">
                        <c:v>42307</c:v>
                      </c:pt>
                      <c:pt idx="72">
                        <c:v>42307.041666666664</c:v>
                      </c:pt>
                      <c:pt idx="73">
                        <c:v>42307.083333333336</c:v>
                      </c:pt>
                      <c:pt idx="74">
                        <c:v>42307.125</c:v>
                      </c:pt>
                      <c:pt idx="75">
                        <c:v>42307.166666666664</c:v>
                      </c:pt>
                      <c:pt idx="76">
                        <c:v>42307.208333333336</c:v>
                      </c:pt>
                      <c:pt idx="77">
                        <c:v>42307.25</c:v>
                      </c:pt>
                      <c:pt idx="78">
                        <c:v>42307.291666666664</c:v>
                      </c:pt>
                      <c:pt idx="79">
                        <c:v>42307.333333333336</c:v>
                      </c:pt>
                      <c:pt idx="80">
                        <c:v>42307.375</c:v>
                      </c:pt>
                      <c:pt idx="81">
                        <c:v>42307.416666666664</c:v>
                      </c:pt>
                      <c:pt idx="82">
                        <c:v>42307.458333333336</c:v>
                      </c:pt>
                      <c:pt idx="83">
                        <c:v>42307.5</c:v>
                      </c:pt>
                      <c:pt idx="84">
                        <c:v>42307.541666666664</c:v>
                      </c:pt>
                      <c:pt idx="85">
                        <c:v>42307.583333333336</c:v>
                      </c:pt>
                      <c:pt idx="86">
                        <c:v>42307.625</c:v>
                      </c:pt>
                      <c:pt idx="87">
                        <c:v>42307.666666666664</c:v>
                      </c:pt>
                      <c:pt idx="88">
                        <c:v>42307.708333333336</c:v>
                      </c:pt>
                      <c:pt idx="89">
                        <c:v>42307.75</c:v>
                      </c:pt>
                      <c:pt idx="90">
                        <c:v>42307.791666666664</c:v>
                      </c:pt>
                      <c:pt idx="91">
                        <c:v>42307.833333333336</c:v>
                      </c:pt>
                      <c:pt idx="92">
                        <c:v>42307.875</c:v>
                      </c:pt>
                      <c:pt idx="93">
                        <c:v>42307.916666666664</c:v>
                      </c:pt>
                      <c:pt idx="94">
                        <c:v>42307.958333333336</c:v>
                      </c:pt>
                      <c:pt idx="95">
                        <c:v>42308</c:v>
                      </c:pt>
                      <c:pt idx="96">
                        <c:v>42308.041666666664</c:v>
                      </c:pt>
                      <c:pt idx="97">
                        <c:v>42308.083333333336</c:v>
                      </c:pt>
                      <c:pt idx="98">
                        <c:v>42308.125</c:v>
                      </c:pt>
                      <c:pt idx="99">
                        <c:v>42308.166666666664</c:v>
                      </c:pt>
                      <c:pt idx="100">
                        <c:v>42308.208333333336</c:v>
                      </c:pt>
                      <c:pt idx="101">
                        <c:v>42308.25</c:v>
                      </c:pt>
                      <c:pt idx="102">
                        <c:v>42308.291666666664</c:v>
                      </c:pt>
                      <c:pt idx="103">
                        <c:v>42308.333333333336</c:v>
                      </c:pt>
                      <c:pt idx="104">
                        <c:v>42308.375</c:v>
                      </c:pt>
                      <c:pt idx="105">
                        <c:v>42308.416666666664</c:v>
                      </c:pt>
                      <c:pt idx="106">
                        <c:v>42308.458333333336</c:v>
                      </c:pt>
                      <c:pt idx="107">
                        <c:v>42308.5</c:v>
                      </c:pt>
                      <c:pt idx="108">
                        <c:v>42308.541666666664</c:v>
                      </c:pt>
                      <c:pt idx="109">
                        <c:v>42308.583333333336</c:v>
                      </c:pt>
                      <c:pt idx="110">
                        <c:v>42308.625</c:v>
                      </c:pt>
                      <c:pt idx="111">
                        <c:v>42308.666666666664</c:v>
                      </c:pt>
                      <c:pt idx="112">
                        <c:v>42308.708333333336</c:v>
                      </c:pt>
                      <c:pt idx="113">
                        <c:v>42308.75</c:v>
                      </c:pt>
                      <c:pt idx="114">
                        <c:v>42308.791666666664</c:v>
                      </c:pt>
                      <c:pt idx="115">
                        <c:v>42308.833333333336</c:v>
                      </c:pt>
                      <c:pt idx="116">
                        <c:v>42308.875</c:v>
                      </c:pt>
                      <c:pt idx="117">
                        <c:v>42308.916666666664</c:v>
                      </c:pt>
                      <c:pt idx="118">
                        <c:v>42308.958333333336</c:v>
                      </c:pt>
                      <c:pt idx="119">
                        <c:v>42309</c:v>
                      </c:pt>
                      <c:pt idx="120">
                        <c:v>42309.041666666664</c:v>
                      </c:pt>
                      <c:pt idx="121">
                        <c:v>42309.083333333336</c:v>
                      </c:pt>
                      <c:pt idx="122">
                        <c:v>42309.125</c:v>
                      </c:pt>
                      <c:pt idx="123">
                        <c:v>42309.166666666664</c:v>
                      </c:pt>
                      <c:pt idx="124">
                        <c:v>42309.208333333336</c:v>
                      </c:pt>
                      <c:pt idx="125">
                        <c:v>42309.25</c:v>
                      </c:pt>
                      <c:pt idx="126">
                        <c:v>42309.291666666664</c:v>
                      </c:pt>
                      <c:pt idx="127">
                        <c:v>42309.333333333336</c:v>
                      </c:pt>
                      <c:pt idx="128">
                        <c:v>42309.375</c:v>
                      </c:pt>
                      <c:pt idx="129">
                        <c:v>42309.416666666664</c:v>
                      </c:pt>
                      <c:pt idx="130">
                        <c:v>42309.458333333336</c:v>
                      </c:pt>
                      <c:pt idx="131">
                        <c:v>42309.5</c:v>
                      </c:pt>
                      <c:pt idx="132">
                        <c:v>42309.541666666664</c:v>
                      </c:pt>
                      <c:pt idx="133">
                        <c:v>42309.583333333336</c:v>
                      </c:pt>
                      <c:pt idx="134">
                        <c:v>42309.625</c:v>
                      </c:pt>
                      <c:pt idx="135">
                        <c:v>42309.666666666664</c:v>
                      </c:pt>
                      <c:pt idx="136">
                        <c:v>42309.708333333336</c:v>
                      </c:pt>
                      <c:pt idx="137">
                        <c:v>42309.75</c:v>
                      </c:pt>
                      <c:pt idx="138">
                        <c:v>42309.791666666664</c:v>
                      </c:pt>
                      <c:pt idx="139">
                        <c:v>42309.833333333336</c:v>
                      </c:pt>
                      <c:pt idx="140">
                        <c:v>42309.875</c:v>
                      </c:pt>
                      <c:pt idx="141">
                        <c:v>42309.916666666664</c:v>
                      </c:pt>
                      <c:pt idx="142">
                        <c:v>42309.958333333336</c:v>
                      </c:pt>
                      <c:pt idx="143">
                        <c:v>42310</c:v>
                      </c:pt>
                      <c:pt idx="144">
                        <c:v>42310.041666666664</c:v>
                      </c:pt>
                      <c:pt idx="145">
                        <c:v>42310.083333333336</c:v>
                      </c:pt>
                      <c:pt idx="146">
                        <c:v>42310.125</c:v>
                      </c:pt>
                      <c:pt idx="147">
                        <c:v>42310.166666666664</c:v>
                      </c:pt>
                      <c:pt idx="148">
                        <c:v>42310.208333333336</c:v>
                      </c:pt>
                      <c:pt idx="149">
                        <c:v>42310.25</c:v>
                      </c:pt>
                      <c:pt idx="150">
                        <c:v>42310.291666666664</c:v>
                      </c:pt>
                      <c:pt idx="151">
                        <c:v>42310.333333333336</c:v>
                      </c:pt>
                      <c:pt idx="152">
                        <c:v>42310.375</c:v>
                      </c:pt>
                      <c:pt idx="153">
                        <c:v>42310.416666666664</c:v>
                      </c:pt>
                      <c:pt idx="154">
                        <c:v>42310.458333333336</c:v>
                      </c:pt>
                      <c:pt idx="155">
                        <c:v>42310.5</c:v>
                      </c:pt>
                      <c:pt idx="156">
                        <c:v>42310.541666666664</c:v>
                      </c:pt>
                      <c:pt idx="157">
                        <c:v>42310.583333333336</c:v>
                      </c:pt>
                      <c:pt idx="158">
                        <c:v>42310.625</c:v>
                      </c:pt>
                      <c:pt idx="159">
                        <c:v>42310.666666666664</c:v>
                      </c:pt>
                      <c:pt idx="160">
                        <c:v>42310.708333333336</c:v>
                      </c:pt>
                      <c:pt idx="161">
                        <c:v>42310.75</c:v>
                      </c:pt>
                      <c:pt idx="162">
                        <c:v>42310.791666666664</c:v>
                      </c:pt>
                      <c:pt idx="163">
                        <c:v>42310.833333333336</c:v>
                      </c:pt>
                      <c:pt idx="164">
                        <c:v>42310.875</c:v>
                      </c:pt>
                      <c:pt idx="165">
                        <c:v>42310.916666666664</c:v>
                      </c:pt>
                      <c:pt idx="166">
                        <c:v>42310.958333333336</c:v>
                      </c:pt>
                      <c:pt idx="167">
                        <c:v>42311</c:v>
                      </c:pt>
                      <c:pt idx="168">
                        <c:v>42311.041666666664</c:v>
                      </c:pt>
                      <c:pt idx="169">
                        <c:v>42311.083333333336</c:v>
                      </c:pt>
                      <c:pt idx="170">
                        <c:v>42311.125</c:v>
                      </c:pt>
                      <c:pt idx="171">
                        <c:v>42311.166666666664</c:v>
                      </c:pt>
                      <c:pt idx="172">
                        <c:v>42311.208333333336</c:v>
                      </c:pt>
                      <c:pt idx="173">
                        <c:v>42311.25</c:v>
                      </c:pt>
                      <c:pt idx="174">
                        <c:v>42311.291666666664</c:v>
                      </c:pt>
                      <c:pt idx="175">
                        <c:v>42311.333333333336</c:v>
                      </c:pt>
                      <c:pt idx="176">
                        <c:v>42311.375</c:v>
                      </c:pt>
                      <c:pt idx="177">
                        <c:v>42311.416666666664</c:v>
                      </c:pt>
                      <c:pt idx="178">
                        <c:v>42311.458333333336</c:v>
                      </c:pt>
                      <c:pt idx="179">
                        <c:v>42311.5</c:v>
                      </c:pt>
                      <c:pt idx="180">
                        <c:v>42311.541666666664</c:v>
                      </c:pt>
                      <c:pt idx="181">
                        <c:v>42311.583333333336</c:v>
                      </c:pt>
                      <c:pt idx="182">
                        <c:v>42311.625</c:v>
                      </c:pt>
                      <c:pt idx="183">
                        <c:v>42311.666666666664</c:v>
                      </c:pt>
                      <c:pt idx="184">
                        <c:v>42311.708333333336</c:v>
                      </c:pt>
                      <c:pt idx="185">
                        <c:v>42311.75</c:v>
                      </c:pt>
                      <c:pt idx="186">
                        <c:v>42311.791666666664</c:v>
                      </c:pt>
                      <c:pt idx="187">
                        <c:v>42311.833333333336</c:v>
                      </c:pt>
                      <c:pt idx="188">
                        <c:v>42311.875</c:v>
                      </c:pt>
                      <c:pt idx="189">
                        <c:v>42311.916666666664</c:v>
                      </c:pt>
                      <c:pt idx="190">
                        <c:v>42311.958333333336</c:v>
                      </c:pt>
                      <c:pt idx="191">
                        <c:v>42312</c:v>
                      </c:pt>
                      <c:pt idx="192">
                        <c:v>42312.041666666664</c:v>
                      </c:pt>
                      <c:pt idx="193">
                        <c:v>42312.083333333336</c:v>
                      </c:pt>
                      <c:pt idx="194">
                        <c:v>42312.125</c:v>
                      </c:pt>
                      <c:pt idx="195">
                        <c:v>42312.166666666664</c:v>
                      </c:pt>
                      <c:pt idx="196">
                        <c:v>42312.208333333336</c:v>
                      </c:pt>
                      <c:pt idx="197">
                        <c:v>42312.25</c:v>
                      </c:pt>
                      <c:pt idx="198">
                        <c:v>42312.291666666664</c:v>
                      </c:pt>
                      <c:pt idx="199">
                        <c:v>42312.333333333336</c:v>
                      </c:pt>
                      <c:pt idx="200">
                        <c:v>42312.375</c:v>
                      </c:pt>
                      <c:pt idx="201">
                        <c:v>42312.416666666664</c:v>
                      </c:pt>
                      <c:pt idx="202">
                        <c:v>42312.458333333336</c:v>
                      </c:pt>
                      <c:pt idx="203">
                        <c:v>42312.5</c:v>
                      </c:pt>
                      <c:pt idx="204">
                        <c:v>42312.541666666664</c:v>
                      </c:pt>
                      <c:pt idx="205">
                        <c:v>42312.583333333336</c:v>
                      </c:pt>
                      <c:pt idx="206">
                        <c:v>42312.625</c:v>
                      </c:pt>
                      <c:pt idx="207">
                        <c:v>42312.666666666664</c:v>
                      </c:pt>
                      <c:pt idx="208">
                        <c:v>42312.708333333336</c:v>
                      </c:pt>
                      <c:pt idx="209">
                        <c:v>42312.75</c:v>
                      </c:pt>
                      <c:pt idx="210">
                        <c:v>42312.791666666664</c:v>
                      </c:pt>
                      <c:pt idx="211">
                        <c:v>42312.833333333336</c:v>
                      </c:pt>
                      <c:pt idx="212">
                        <c:v>42312.875</c:v>
                      </c:pt>
                      <c:pt idx="213">
                        <c:v>42312.916666666664</c:v>
                      </c:pt>
                      <c:pt idx="214">
                        <c:v>42312.958333333336</c:v>
                      </c:pt>
                      <c:pt idx="215">
                        <c:v>42313</c:v>
                      </c:pt>
                      <c:pt idx="216">
                        <c:v>42313.041666666664</c:v>
                      </c:pt>
                      <c:pt idx="217">
                        <c:v>42313.083333333336</c:v>
                      </c:pt>
                      <c:pt idx="218">
                        <c:v>42313.125</c:v>
                      </c:pt>
                      <c:pt idx="219">
                        <c:v>42313.166666666664</c:v>
                      </c:pt>
                      <c:pt idx="220">
                        <c:v>42313.208333333336</c:v>
                      </c:pt>
                      <c:pt idx="221">
                        <c:v>42313.25</c:v>
                      </c:pt>
                      <c:pt idx="222">
                        <c:v>42313.291666666664</c:v>
                      </c:pt>
                      <c:pt idx="223">
                        <c:v>42313.333333333336</c:v>
                      </c:pt>
                      <c:pt idx="224">
                        <c:v>42313.375</c:v>
                      </c:pt>
                      <c:pt idx="225">
                        <c:v>42313.416666666664</c:v>
                      </c:pt>
                      <c:pt idx="226">
                        <c:v>42313.458333333336</c:v>
                      </c:pt>
                      <c:pt idx="227">
                        <c:v>42313.5</c:v>
                      </c:pt>
                      <c:pt idx="228">
                        <c:v>42313.541666666664</c:v>
                      </c:pt>
                      <c:pt idx="229">
                        <c:v>42313.583333333336</c:v>
                      </c:pt>
                      <c:pt idx="230">
                        <c:v>42313.625</c:v>
                      </c:pt>
                      <c:pt idx="231">
                        <c:v>42313.666666666664</c:v>
                      </c:pt>
                      <c:pt idx="232">
                        <c:v>42313.708333333336</c:v>
                      </c:pt>
                      <c:pt idx="233">
                        <c:v>42313.75</c:v>
                      </c:pt>
                      <c:pt idx="234">
                        <c:v>42313.791666666664</c:v>
                      </c:pt>
                      <c:pt idx="235">
                        <c:v>42313.833333333336</c:v>
                      </c:pt>
                      <c:pt idx="236">
                        <c:v>42313.875</c:v>
                      </c:pt>
                      <c:pt idx="237">
                        <c:v>42313.916666666664</c:v>
                      </c:pt>
                      <c:pt idx="238">
                        <c:v>42313.958333333336</c:v>
                      </c:pt>
                      <c:pt idx="239">
                        <c:v>42314</c:v>
                      </c:pt>
                      <c:pt idx="240">
                        <c:v>42314.041666666664</c:v>
                      </c:pt>
                      <c:pt idx="241">
                        <c:v>42314.083333333336</c:v>
                      </c:pt>
                      <c:pt idx="242">
                        <c:v>42314.125</c:v>
                      </c:pt>
                      <c:pt idx="243">
                        <c:v>42314.166666666664</c:v>
                      </c:pt>
                      <c:pt idx="244">
                        <c:v>42314.208333333336</c:v>
                      </c:pt>
                      <c:pt idx="245">
                        <c:v>42314.25</c:v>
                      </c:pt>
                      <c:pt idx="246">
                        <c:v>42314.291666666664</c:v>
                      </c:pt>
                      <c:pt idx="247">
                        <c:v>42314.333333333336</c:v>
                      </c:pt>
                      <c:pt idx="248">
                        <c:v>42314.375</c:v>
                      </c:pt>
                      <c:pt idx="249">
                        <c:v>42314.416666666664</c:v>
                      </c:pt>
                      <c:pt idx="250">
                        <c:v>42314.458333333336</c:v>
                      </c:pt>
                      <c:pt idx="251">
                        <c:v>42314.5</c:v>
                      </c:pt>
                      <c:pt idx="252">
                        <c:v>42314.541666666664</c:v>
                      </c:pt>
                      <c:pt idx="253">
                        <c:v>42314.583333333336</c:v>
                      </c:pt>
                      <c:pt idx="254">
                        <c:v>42314.625</c:v>
                      </c:pt>
                      <c:pt idx="255">
                        <c:v>42314.666666666664</c:v>
                      </c:pt>
                      <c:pt idx="256">
                        <c:v>42314.708333333336</c:v>
                      </c:pt>
                      <c:pt idx="257">
                        <c:v>42314.75</c:v>
                      </c:pt>
                      <c:pt idx="258">
                        <c:v>42314.791666666664</c:v>
                      </c:pt>
                      <c:pt idx="259">
                        <c:v>42314.833333333336</c:v>
                      </c:pt>
                      <c:pt idx="260">
                        <c:v>42314.875</c:v>
                      </c:pt>
                      <c:pt idx="261">
                        <c:v>42314.916666666664</c:v>
                      </c:pt>
                      <c:pt idx="262">
                        <c:v>42314.958333333336</c:v>
                      </c:pt>
                      <c:pt idx="263">
                        <c:v>42315</c:v>
                      </c:pt>
                      <c:pt idx="264">
                        <c:v>42315.041666666664</c:v>
                      </c:pt>
                      <c:pt idx="265">
                        <c:v>42315.083333333336</c:v>
                      </c:pt>
                      <c:pt idx="266">
                        <c:v>42315.125</c:v>
                      </c:pt>
                      <c:pt idx="267">
                        <c:v>42315.166666666664</c:v>
                      </c:pt>
                      <c:pt idx="268">
                        <c:v>42315.208333333336</c:v>
                      </c:pt>
                      <c:pt idx="269">
                        <c:v>42315.25</c:v>
                      </c:pt>
                      <c:pt idx="270">
                        <c:v>42315.291666666664</c:v>
                      </c:pt>
                      <c:pt idx="271">
                        <c:v>42315.333333333336</c:v>
                      </c:pt>
                      <c:pt idx="272">
                        <c:v>42315.375</c:v>
                      </c:pt>
                      <c:pt idx="273">
                        <c:v>42315.416666666664</c:v>
                      </c:pt>
                      <c:pt idx="274">
                        <c:v>42315.458333333336</c:v>
                      </c:pt>
                      <c:pt idx="275">
                        <c:v>42315.5</c:v>
                      </c:pt>
                      <c:pt idx="276">
                        <c:v>42315.541666666664</c:v>
                      </c:pt>
                      <c:pt idx="277">
                        <c:v>42315.583333333336</c:v>
                      </c:pt>
                      <c:pt idx="278">
                        <c:v>42315.625</c:v>
                      </c:pt>
                      <c:pt idx="279">
                        <c:v>42315.666666666664</c:v>
                      </c:pt>
                      <c:pt idx="280">
                        <c:v>42315.708333333336</c:v>
                      </c:pt>
                      <c:pt idx="281">
                        <c:v>42315.75</c:v>
                      </c:pt>
                      <c:pt idx="282">
                        <c:v>42315.791666666664</c:v>
                      </c:pt>
                      <c:pt idx="283">
                        <c:v>42315.833333333336</c:v>
                      </c:pt>
                      <c:pt idx="284">
                        <c:v>42315.875</c:v>
                      </c:pt>
                      <c:pt idx="285">
                        <c:v>42315.916666666664</c:v>
                      </c:pt>
                      <c:pt idx="286">
                        <c:v>42315.958333333336</c:v>
                      </c:pt>
                      <c:pt idx="287">
                        <c:v>42316</c:v>
                      </c:pt>
                      <c:pt idx="288">
                        <c:v>42316.041666666664</c:v>
                      </c:pt>
                      <c:pt idx="289">
                        <c:v>42316.083333333336</c:v>
                      </c:pt>
                      <c:pt idx="290">
                        <c:v>42316.125</c:v>
                      </c:pt>
                      <c:pt idx="291">
                        <c:v>42316.166666666664</c:v>
                      </c:pt>
                      <c:pt idx="292">
                        <c:v>42316.208333333336</c:v>
                      </c:pt>
                      <c:pt idx="293">
                        <c:v>42316.25</c:v>
                      </c:pt>
                      <c:pt idx="294">
                        <c:v>42316.291666666664</c:v>
                      </c:pt>
                      <c:pt idx="295">
                        <c:v>42316.333333333336</c:v>
                      </c:pt>
                      <c:pt idx="296">
                        <c:v>42316.375</c:v>
                      </c:pt>
                      <c:pt idx="297">
                        <c:v>42316.416666666664</c:v>
                      </c:pt>
                      <c:pt idx="298">
                        <c:v>42316.458333333336</c:v>
                      </c:pt>
                      <c:pt idx="299">
                        <c:v>42316.5</c:v>
                      </c:pt>
                      <c:pt idx="300">
                        <c:v>42316.541666666664</c:v>
                      </c:pt>
                      <c:pt idx="301">
                        <c:v>42316.583333333336</c:v>
                      </c:pt>
                      <c:pt idx="302">
                        <c:v>42316.625</c:v>
                      </c:pt>
                      <c:pt idx="303">
                        <c:v>42316.666666666664</c:v>
                      </c:pt>
                      <c:pt idx="304">
                        <c:v>42316.708333333336</c:v>
                      </c:pt>
                      <c:pt idx="305">
                        <c:v>42316.75</c:v>
                      </c:pt>
                      <c:pt idx="306">
                        <c:v>42316.791666666664</c:v>
                      </c:pt>
                      <c:pt idx="307">
                        <c:v>42316.833333333336</c:v>
                      </c:pt>
                      <c:pt idx="308">
                        <c:v>42316.875</c:v>
                      </c:pt>
                      <c:pt idx="309">
                        <c:v>42316.916666666664</c:v>
                      </c:pt>
                      <c:pt idx="310">
                        <c:v>42316.958333333336</c:v>
                      </c:pt>
                      <c:pt idx="311">
                        <c:v>42317</c:v>
                      </c:pt>
                      <c:pt idx="312">
                        <c:v>42317.041666666664</c:v>
                      </c:pt>
                      <c:pt idx="313">
                        <c:v>42317.083333333336</c:v>
                      </c:pt>
                      <c:pt idx="314">
                        <c:v>42317.125</c:v>
                      </c:pt>
                      <c:pt idx="315">
                        <c:v>42317.166666666664</c:v>
                      </c:pt>
                      <c:pt idx="316">
                        <c:v>42317.208333333336</c:v>
                      </c:pt>
                      <c:pt idx="317">
                        <c:v>42317.25</c:v>
                      </c:pt>
                      <c:pt idx="318">
                        <c:v>42317.291666666664</c:v>
                      </c:pt>
                      <c:pt idx="319">
                        <c:v>42317.333333333336</c:v>
                      </c:pt>
                      <c:pt idx="320">
                        <c:v>42317.375</c:v>
                      </c:pt>
                      <c:pt idx="321">
                        <c:v>42317.416666666664</c:v>
                      </c:pt>
                      <c:pt idx="322">
                        <c:v>42317.458333333336</c:v>
                      </c:pt>
                      <c:pt idx="323">
                        <c:v>42317.5</c:v>
                      </c:pt>
                      <c:pt idx="324">
                        <c:v>42317.541666666664</c:v>
                      </c:pt>
                      <c:pt idx="325">
                        <c:v>42317.583333333336</c:v>
                      </c:pt>
                      <c:pt idx="326">
                        <c:v>42317.625</c:v>
                      </c:pt>
                      <c:pt idx="327">
                        <c:v>42317.666666666664</c:v>
                      </c:pt>
                      <c:pt idx="328">
                        <c:v>42317.708333333336</c:v>
                      </c:pt>
                      <c:pt idx="329">
                        <c:v>42317.75</c:v>
                      </c:pt>
                      <c:pt idx="330">
                        <c:v>42317.791666666664</c:v>
                      </c:pt>
                      <c:pt idx="331">
                        <c:v>42317.833333333336</c:v>
                      </c:pt>
                      <c:pt idx="332">
                        <c:v>42317.875</c:v>
                      </c:pt>
                      <c:pt idx="333">
                        <c:v>42317.916666666664</c:v>
                      </c:pt>
                      <c:pt idx="334">
                        <c:v>42317.958333333336</c:v>
                      </c:pt>
                      <c:pt idx="335">
                        <c:v>42318</c:v>
                      </c:pt>
                      <c:pt idx="336">
                        <c:v>42318.041666666664</c:v>
                      </c:pt>
                      <c:pt idx="337">
                        <c:v>42318.083333333336</c:v>
                      </c:pt>
                      <c:pt idx="338">
                        <c:v>42318.125</c:v>
                      </c:pt>
                      <c:pt idx="339">
                        <c:v>42318.166666666664</c:v>
                      </c:pt>
                      <c:pt idx="340">
                        <c:v>42318.208333333336</c:v>
                      </c:pt>
                      <c:pt idx="341">
                        <c:v>42318.25</c:v>
                      </c:pt>
                      <c:pt idx="342">
                        <c:v>42318.291666666664</c:v>
                      </c:pt>
                      <c:pt idx="343">
                        <c:v>42318.333333333336</c:v>
                      </c:pt>
                      <c:pt idx="344">
                        <c:v>42318.375</c:v>
                      </c:pt>
                      <c:pt idx="345">
                        <c:v>42318.416666666664</c:v>
                      </c:pt>
                      <c:pt idx="346">
                        <c:v>42318.458333333336</c:v>
                      </c:pt>
                      <c:pt idx="347">
                        <c:v>42318.5</c:v>
                      </c:pt>
                      <c:pt idx="348">
                        <c:v>42318.541666666664</c:v>
                      </c:pt>
                      <c:pt idx="349">
                        <c:v>42318.583333333336</c:v>
                      </c:pt>
                      <c:pt idx="350">
                        <c:v>42318.625</c:v>
                      </c:pt>
                      <c:pt idx="351">
                        <c:v>42318.666666666664</c:v>
                      </c:pt>
                      <c:pt idx="352">
                        <c:v>42318.708333333336</c:v>
                      </c:pt>
                      <c:pt idx="353">
                        <c:v>42318.75</c:v>
                      </c:pt>
                      <c:pt idx="354">
                        <c:v>42318.791666666664</c:v>
                      </c:pt>
                      <c:pt idx="355">
                        <c:v>42318.833333333336</c:v>
                      </c:pt>
                      <c:pt idx="356">
                        <c:v>42318.875</c:v>
                      </c:pt>
                      <c:pt idx="357">
                        <c:v>42318.916666666664</c:v>
                      </c:pt>
                      <c:pt idx="358">
                        <c:v>42318.958333333336</c:v>
                      </c:pt>
                      <c:pt idx="359">
                        <c:v>42319</c:v>
                      </c:pt>
                      <c:pt idx="360">
                        <c:v>42319.041666666664</c:v>
                      </c:pt>
                      <c:pt idx="361">
                        <c:v>42319.083333333336</c:v>
                      </c:pt>
                      <c:pt idx="362">
                        <c:v>42319.125</c:v>
                      </c:pt>
                      <c:pt idx="363">
                        <c:v>42319.166666666664</c:v>
                      </c:pt>
                      <c:pt idx="364">
                        <c:v>42319.208333333336</c:v>
                      </c:pt>
                      <c:pt idx="365">
                        <c:v>42319.25</c:v>
                      </c:pt>
                      <c:pt idx="366">
                        <c:v>42319.291666666664</c:v>
                      </c:pt>
                      <c:pt idx="367">
                        <c:v>42319.333333333336</c:v>
                      </c:pt>
                      <c:pt idx="368">
                        <c:v>42319.375</c:v>
                      </c:pt>
                      <c:pt idx="369">
                        <c:v>42319.416666666664</c:v>
                      </c:pt>
                      <c:pt idx="370">
                        <c:v>42319.458333333336</c:v>
                      </c:pt>
                      <c:pt idx="371">
                        <c:v>42319.5</c:v>
                      </c:pt>
                      <c:pt idx="372">
                        <c:v>42319.541666666664</c:v>
                      </c:pt>
                      <c:pt idx="373">
                        <c:v>42319.583333333336</c:v>
                      </c:pt>
                      <c:pt idx="374">
                        <c:v>42319.625</c:v>
                      </c:pt>
                      <c:pt idx="375">
                        <c:v>42319.666666666664</c:v>
                      </c:pt>
                      <c:pt idx="376">
                        <c:v>42319.708333333336</c:v>
                      </c:pt>
                      <c:pt idx="377">
                        <c:v>42319.75</c:v>
                      </c:pt>
                      <c:pt idx="378">
                        <c:v>42319.791666666664</c:v>
                      </c:pt>
                      <c:pt idx="379">
                        <c:v>42319.833333333336</c:v>
                      </c:pt>
                      <c:pt idx="380">
                        <c:v>42319.875</c:v>
                      </c:pt>
                      <c:pt idx="381">
                        <c:v>42319.916666666664</c:v>
                      </c:pt>
                      <c:pt idx="382">
                        <c:v>42319.958333333336</c:v>
                      </c:pt>
                      <c:pt idx="383">
                        <c:v>42320</c:v>
                      </c:pt>
                      <c:pt idx="384">
                        <c:v>42320.041666666664</c:v>
                      </c:pt>
                      <c:pt idx="385">
                        <c:v>42320.083333333336</c:v>
                      </c:pt>
                      <c:pt idx="386">
                        <c:v>42320.125</c:v>
                      </c:pt>
                      <c:pt idx="387">
                        <c:v>42320.166666666664</c:v>
                      </c:pt>
                      <c:pt idx="388">
                        <c:v>42320.208333333336</c:v>
                      </c:pt>
                      <c:pt idx="389">
                        <c:v>42320.25</c:v>
                      </c:pt>
                      <c:pt idx="390">
                        <c:v>42320.291666666664</c:v>
                      </c:pt>
                      <c:pt idx="391">
                        <c:v>42320.333333333336</c:v>
                      </c:pt>
                      <c:pt idx="392">
                        <c:v>42320.375</c:v>
                      </c:pt>
                      <c:pt idx="393">
                        <c:v>42320.416666666664</c:v>
                      </c:pt>
                      <c:pt idx="394">
                        <c:v>42320.458333333336</c:v>
                      </c:pt>
                      <c:pt idx="395">
                        <c:v>42320.5</c:v>
                      </c:pt>
                      <c:pt idx="396">
                        <c:v>42320.541666666664</c:v>
                      </c:pt>
                      <c:pt idx="397">
                        <c:v>42320.583333333336</c:v>
                      </c:pt>
                      <c:pt idx="398">
                        <c:v>42320.625</c:v>
                      </c:pt>
                      <c:pt idx="399">
                        <c:v>42320.666666666664</c:v>
                      </c:pt>
                      <c:pt idx="400">
                        <c:v>42320.708333333336</c:v>
                      </c:pt>
                      <c:pt idx="401">
                        <c:v>42320.75</c:v>
                      </c:pt>
                      <c:pt idx="402">
                        <c:v>42320.791666666664</c:v>
                      </c:pt>
                      <c:pt idx="403">
                        <c:v>42320.833333333336</c:v>
                      </c:pt>
                      <c:pt idx="404">
                        <c:v>42320.875</c:v>
                      </c:pt>
                      <c:pt idx="405">
                        <c:v>42320.916666666664</c:v>
                      </c:pt>
                      <c:pt idx="406">
                        <c:v>42320.958333333336</c:v>
                      </c:pt>
                      <c:pt idx="407">
                        <c:v>42321</c:v>
                      </c:pt>
                      <c:pt idx="408">
                        <c:v>42321.041666666664</c:v>
                      </c:pt>
                      <c:pt idx="409">
                        <c:v>42321.083333333336</c:v>
                      </c:pt>
                      <c:pt idx="410">
                        <c:v>42321.125</c:v>
                      </c:pt>
                      <c:pt idx="411">
                        <c:v>42321.166666666664</c:v>
                      </c:pt>
                      <c:pt idx="412">
                        <c:v>42321.208333333336</c:v>
                      </c:pt>
                      <c:pt idx="413">
                        <c:v>42321.25</c:v>
                      </c:pt>
                      <c:pt idx="414">
                        <c:v>42321.291666666664</c:v>
                      </c:pt>
                      <c:pt idx="415">
                        <c:v>42321.33333321759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Data-Plot'!$C$4:$C$419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10.91</c:v>
                      </c:pt>
                      <c:pt idx="1">
                        <c:v>9.83</c:v>
                      </c:pt>
                      <c:pt idx="2">
                        <c:v>9.07</c:v>
                      </c:pt>
                      <c:pt idx="3">
                        <c:v>8.09</c:v>
                      </c:pt>
                      <c:pt idx="4">
                        <c:v>7.5519999999999996</c:v>
                      </c:pt>
                      <c:pt idx="5">
                        <c:v>7.0890000000000004</c:v>
                      </c:pt>
                      <c:pt idx="6">
                        <c:v>5.3520000000000003</c:v>
                      </c:pt>
                      <c:pt idx="7">
                        <c:v>4.4980000000000002</c:v>
                      </c:pt>
                      <c:pt idx="8">
                        <c:v>4.6449999999999996</c:v>
                      </c:pt>
                      <c:pt idx="9">
                        <c:v>5.1029999999999998</c:v>
                      </c:pt>
                      <c:pt idx="10">
                        <c:v>5.84</c:v>
                      </c:pt>
                      <c:pt idx="11">
                        <c:v>7.3</c:v>
                      </c:pt>
                      <c:pt idx="12">
                        <c:v>9.02</c:v>
                      </c:pt>
                      <c:pt idx="13">
                        <c:v>9.5299999999999994</c:v>
                      </c:pt>
                      <c:pt idx="14">
                        <c:v>10.07</c:v>
                      </c:pt>
                      <c:pt idx="15">
                        <c:v>10.74</c:v>
                      </c:pt>
                      <c:pt idx="16">
                        <c:v>10.91</c:v>
                      </c:pt>
                      <c:pt idx="17">
                        <c:v>10.68</c:v>
                      </c:pt>
                      <c:pt idx="18">
                        <c:v>9.6300000000000008</c:v>
                      </c:pt>
                      <c:pt idx="19">
                        <c:v>8.23</c:v>
                      </c:pt>
                      <c:pt idx="20">
                        <c:v>7.4489999999999998</c:v>
                      </c:pt>
                      <c:pt idx="21">
                        <c:v>6.7140000000000004</c:v>
                      </c:pt>
                      <c:pt idx="22">
                        <c:v>5.7859999999999996</c:v>
                      </c:pt>
                      <c:pt idx="23">
                        <c:v>4.9779999999999998</c:v>
                      </c:pt>
                      <c:pt idx="24">
                        <c:v>4.4710000000000001</c:v>
                      </c:pt>
                      <c:pt idx="25">
                        <c:v>4.0570000000000004</c:v>
                      </c:pt>
                      <c:pt idx="26">
                        <c:v>3.2829999999999999</c:v>
                      </c:pt>
                      <c:pt idx="27">
                        <c:v>3.0710000000000002</c:v>
                      </c:pt>
                      <c:pt idx="28">
                        <c:v>2.6619999999999999</c:v>
                      </c:pt>
                      <c:pt idx="29">
                        <c:v>2.5910000000000002</c:v>
                      </c:pt>
                      <c:pt idx="30">
                        <c:v>2.4420000000000002</c:v>
                      </c:pt>
                      <c:pt idx="31">
                        <c:v>2.5670000000000002</c:v>
                      </c:pt>
                      <c:pt idx="32">
                        <c:v>1.964</c:v>
                      </c:pt>
                      <c:pt idx="33">
                        <c:v>2.3069999999999999</c:v>
                      </c:pt>
                      <c:pt idx="34">
                        <c:v>4.6210000000000004</c:v>
                      </c:pt>
                      <c:pt idx="35">
                        <c:v>5.98</c:v>
                      </c:pt>
                      <c:pt idx="36">
                        <c:v>6.8029999999999999</c:v>
                      </c:pt>
                      <c:pt idx="37">
                        <c:v>7.8559999999999999</c:v>
                      </c:pt>
                      <c:pt idx="38">
                        <c:v>9.0399999999999991</c:v>
                      </c:pt>
                      <c:pt idx="39">
                        <c:v>9.5</c:v>
                      </c:pt>
                      <c:pt idx="40">
                        <c:v>9.85</c:v>
                      </c:pt>
                      <c:pt idx="41">
                        <c:v>9.59</c:v>
                      </c:pt>
                      <c:pt idx="42">
                        <c:v>8.77</c:v>
                      </c:pt>
                      <c:pt idx="43">
                        <c:v>8.41</c:v>
                      </c:pt>
                      <c:pt idx="44">
                        <c:v>8.61</c:v>
                      </c:pt>
                      <c:pt idx="45">
                        <c:v>8.99</c:v>
                      </c:pt>
                      <c:pt idx="46">
                        <c:v>8.7799999999999994</c:v>
                      </c:pt>
                      <c:pt idx="47">
                        <c:v>8.8000000000000007</c:v>
                      </c:pt>
                      <c:pt idx="48">
                        <c:v>7.2919999999999998</c:v>
                      </c:pt>
                      <c:pt idx="49">
                        <c:v>7.1630000000000003</c:v>
                      </c:pt>
                      <c:pt idx="50">
                        <c:v>7.2210000000000001</c:v>
                      </c:pt>
                      <c:pt idx="51">
                        <c:v>7.8280000000000003</c:v>
                      </c:pt>
                      <c:pt idx="52">
                        <c:v>8.19</c:v>
                      </c:pt>
                      <c:pt idx="53">
                        <c:v>7.6420000000000003</c:v>
                      </c:pt>
                      <c:pt idx="54">
                        <c:v>7.0350000000000001</c:v>
                      </c:pt>
                      <c:pt idx="55">
                        <c:v>6.9489999999999998</c:v>
                      </c:pt>
                      <c:pt idx="56">
                        <c:v>6.9859999999999998</c:v>
                      </c:pt>
                      <c:pt idx="57">
                        <c:v>6.46</c:v>
                      </c:pt>
                      <c:pt idx="58">
                        <c:v>7.3710000000000004</c:v>
                      </c:pt>
                      <c:pt idx="59">
                        <c:v>8.0399999999999991</c:v>
                      </c:pt>
                      <c:pt idx="60">
                        <c:v>8.94</c:v>
                      </c:pt>
                      <c:pt idx="61">
                        <c:v>8.93</c:v>
                      </c:pt>
                      <c:pt idx="62">
                        <c:v>8.3000000000000007</c:v>
                      </c:pt>
                      <c:pt idx="63">
                        <c:v>7.7359999999999998</c:v>
                      </c:pt>
                      <c:pt idx="64">
                        <c:v>7.8789999999999996</c:v>
                      </c:pt>
                      <c:pt idx="65">
                        <c:v>7.5149999999999997</c:v>
                      </c:pt>
                      <c:pt idx="66">
                        <c:v>7.0430000000000001</c:v>
                      </c:pt>
                      <c:pt idx="67">
                        <c:v>6.4530000000000003</c:v>
                      </c:pt>
                      <c:pt idx="68">
                        <c:v>6.06</c:v>
                      </c:pt>
                      <c:pt idx="69">
                        <c:v>5.7990000000000004</c:v>
                      </c:pt>
                      <c:pt idx="70">
                        <c:v>5.3920000000000003</c:v>
                      </c:pt>
                      <c:pt idx="71">
                        <c:v>5.5590000000000002</c:v>
                      </c:pt>
                      <c:pt idx="72">
                        <c:v>5.0250000000000004</c:v>
                      </c:pt>
                      <c:pt idx="73">
                        <c:v>4.4660000000000002</c:v>
                      </c:pt>
                      <c:pt idx="74">
                        <c:v>4.0830000000000002</c:v>
                      </c:pt>
                      <c:pt idx="75">
                        <c:v>4.0410000000000004</c:v>
                      </c:pt>
                      <c:pt idx="76">
                        <c:v>3.5059999999999998</c:v>
                      </c:pt>
                      <c:pt idx="77">
                        <c:v>1.8520000000000001</c:v>
                      </c:pt>
                      <c:pt idx="78">
                        <c:v>2.83</c:v>
                      </c:pt>
                      <c:pt idx="79">
                        <c:v>2.8929999999999998</c:v>
                      </c:pt>
                      <c:pt idx="80">
                        <c:v>2.13</c:v>
                      </c:pt>
                      <c:pt idx="81">
                        <c:v>3.9820000000000002</c:v>
                      </c:pt>
                      <c:pt idx="82">
                        <c:v>5.99</c:v>
                      </c:pt>
                      <c:pt idx="83">
                        <c:v>6.6210000000000004</c:v>
                      </c:pt>
                      <c:pt idx="84">
                        <c:v>8.7100000000000009</c:v>
                      </c:pt>
                      <c:pt idx="85">
                        <c:v>9.51</c:v>
                      </c:pt>
                      <c:pt idx="86">
                        <c:v>9.1199999999999992</c:v>
                      </c:pt>
                      <c:pt idx="87">
                        <c:v>8.31</c:v>
                      </c:pt>
                      <c:pt idx="88">
                        <c:v>7.2759999999999998</c:v>
                      </c:pt>
                      <c:pt idx="89">
                        <c:v>6.585</c:v>
                      </c:pt>
                      <c:pt idx="90">
                        <c:v>5.8179999999999996</c:v>
                      </c:pt>
                      <c:pt idx="91">
                        <c:v>6.1239999999999997</c:v>
                      </c:pt>
                      <c:pt idx="92">
                        <c:v>6.0679999999999996</c:v>
                      </c:pt>
                      <c:pt idx="93">
                        <c:v>6.2469999999999999</c:v>
                      </c:pt>
                      <c:pt idx="94">
                        <c:v>6.6139999999999999</c:v>
                      </c:pt>
                      <c:pt idx="95">
                        <c:v>6.9889999999999999</c:v>
                      </c:pt>
                      <c:pt idx="96">
                        <c:v>6.8029999999999999</c:v>
                      </c:pt>
                      <c:pt idx="97">
                        <c:v>6.0129999999999999</c:v>
                      </c:pt>
                      <c:pt idx="98">
                        <c:v>6.1449999999999996</c:v>
                      </c:pt>
                      <c:pt idx="99">
                        <c:v>7.3070000000000004</c:v>
                      </c:pt>
                      <c:pt idx="100">
                        <c:v>6.7679999999999998</c:v>
                      </c:pt>
                      <c:pt idx="101">
                        <c:v>7.383</c:v>
                      </c:pt>
                      <c:pt idx="102">
                        <c:v>7.5039999999999996</c:v>
                      </c:pt>
                      <c:pt idx="103">
                        <c:v>7.7619999999999996</c:v>
                      </c:pt>
                      <c:pt idx="104">
                        <c:v>8.08</c:v>
                      </c:pt>
                      <c:pt idx="105">
                        <c:v>9.74</c:v>
                      </c:pt>
                      <c:pt idx="106">
                        <c:v>11.54</c:v>
                      </c:pt>
                      <c:pt idx="107">
                        <c:v>11.8</c:v>
                      </c:pt>
                      <c:pt idx="108">
                        <c:v>12.97</c:v>
                      </c:pt>
                      <c:pt idx="109">
                        <c:v>13.8</c:v>
                      </c:pt>
                      <c:pt idx="110">
                        <c:v>14.19</c:v>
                      </c:pt>
                      <c:pt idx="111">
                        <c:v>14.29</c:v>
                      </c:pt>
                      <c:pt idx="112">
                        <c:v>14.47</c:v>
                      </c:pt>
                      <c:pt idx="113">
                        <c:v>14.82</c:v>
                      </c:pt>
                      <c:pt idx="114">
                        <c:v>14.06</c:v>
                      </c:pt>
                      <c:pt idx="115">
                        <c:v>13.9</c:v>
                      </c:pt>
                      <c:pt idx="116">
                        <c:v>14.82</c:v>
                      </c:pt>
                      <c:pt idx="117">
                        <c:v>14.03</c:v>
                      </c:pt>
                      <c:pt idx="118">
                        <c:v>13.17</c:v>
                      </c:pt>
                      <c:pt idx="119">
                        <c:v>13.29</c:v>
                      </c:pt>
                      <c:pt idx="120">
                        <c:v>13.25</c:v>
                      </c:pt>
                      <c:pt idx="121">
                        <c:v>12.2</c:v>
                      </c:pt>
                      <c:pt idx="122">
                        <c:v>12.5</c:v>
                      </c:pt>
                      <c:pt idx="123">
                        <c:v>11.95</c:v>
                      </c:pt>
                      <c:pt idx="124">
                        <c:v>11.54</c:v>
                      </c:pt>
                      <c:pt idx="125">
                        <c:v>12.79</c:v>
                      </c:pt>
                      <c:pt idx="126">
                        <c:v>14.46</c:v>
                      </c:pt>
                      <c:pt idx="127">
                        <c:v>14.56</c:v>
                      </c:pt>
                      <c:pt idx="128">
                        <c:v>14.89</c:v>
                      </c:pt>
                      <c:pt idx="129">
                        <c:v>15.49</c:v>
                      </c:pt>
                      <c:pt idx="130">
                        <c:v>15.08</c:v>
                      </c:pt>
                      <c:pt idx="131">
                        <c:v>15.93</c:v>
                      </c:pt>
                      <c:pt idx="132">
                        <c:v>16.059999999999999</c:v>
                      </c:pt>
                      <c:pt idx="133">
                        <c:v>16.21</c:v>
                      </c:pt>
                      <c:pt idx="134">
                        <c:v>16.11</c:v>
                      </c:pt>
                      <c:pt idx="135">
                        <c:v>16.05</c:v>
                      </c:pt>
                      <c:pt idx="136">
                        <c:v>15.51</c:v>
                      </c:pt>
                      <c:pt idx="137">
                        <c:v>12.56</c:v>
                      </c:pt>
                      <c:pt idx="138">
                        <c:v>11.18</c:v>
                      </c:pt>
                      <c:pt idx="139">
                        <c:v>9.43</c:v>
                      </c:pt>
                      <c:pt idx="140">
                        <c:v>8.32</c:v>
                      </c:pt>
                      <c:pt idx="141">
                        <c:v>9.5500000000000007</c:v>
                      </c:pt>
                      <c:pt idx="142">
                        <c:v>9.5399999999999991</c:v>
                      </c:pt>
                      <c:pt idx="143">
                        <c:v>9.15</c:v>
                      </c:pt>
                      <c:pt idx="144">
                        <c:v>10.039999999999999</c:v>
                      </c:pt>
                      <c:pt idx="145">
                        <c:v>9.6199999999999992</c:v>
                      </c:pt>
                      <c:pt idx="146">
                        <c:v>8.0500000000000007</c:v>
                      </c:pt>
                      <c:pt idx="147">
                        <c:v>8.2899999999999991</c:v>
                      </c:pt>
                      <c:pt idx="148">
                        <c:v>7.1630000000000003</c:v>
                      </c:pt>
                      <c:pt idx="149">
                        <c:v>6.76</c:v>
                      </c:pt>
                      <c:pt idx="150">
                        <c:v>6.6349999999999998</c:v>
                      </c:pt>
                      <c:pt idx="151">
                        <c:v>6.6260000000000003</c:v>
                      </c:pt>
                      <c:pt idx="152">
                        <c:v>6.4660000000000002</c:v>
                      </c:pt>
                      <c:pt idx="153">
                        <c:v>6.6950000000000003</c:v>
                      </c:pt>
                      <c:pt idx="154">
                        <c:v>7.4560000000000004</c:v>
                      </c:pt>
                      <c:pt idx="155">
                        <c:v>7.91</c:v>
                      </c:pt>
                      <c:pt idx="156">
                        <c:v>8.92</c:v>
                      </c:pt>
                      <c:pt idx="157">
                        <c:v>10.09</c:v>
                      </c:pt>
                      <c:pt idx="158">
                        <c:v>10.91</c:v>
                      </c:pt>
                      <c:pt idx="159">
                        <c:v>11.06</c:v>
                      </c:pt>
                      <c:pt idx="160">
                        <c:v>11.08</c:v>
                      </c:pt>
                      <c:pt idx="161">
                        <c:v>10.97</c:v>
                      </c:pt>
                      <c:pt idx="162">
                        <c:v>9.81</c:v>
                      </c:pt>
                      <c:pt idx="163">
                        <c:v>9.0500000000000007</c:v>
                      </c:pt>
                      <c:pt idx="164">
                        <c:v>8.7200000000000006</c:v>
                      </c:pt>
                      <c:pt idx="165">
                        <c:v>8.51</c:v>
                      </c:pt>
                      <c:pt idx="166">
                        <c:v>7.0990000000000002</c:v>
                      </c:pt>
                      <c:pt idx="167">
                        <c:v>6.34</c:v>
                      </c:pt>
                      <c:pt idx="168">
                        <c:v>5.9409999999999998</c:v>
                      </c:pt>
                      <c:pt idx="169">
                        <c:v>5.7309999999999999</c:v>
                      </c:pt>
                      <c:pt idx="170">
                        <c:v>5.8689999999999998</c:v>
                      </c:pt>
                      <c:pt idx="171">
                        <c:v>6.274</c:v>
                      </c:pt>
                      <c:pt idx="172">
                        <c:v>5.8529999999999998</c:v>
                      </c:pt>
                      <c:pt idx="173">
                        <c:v>7.1130000000000004</c:v>
                      </c:pt>
                      <c:pt idx="174">
                        <c:v>9.2899999999999991</c:v>
                      </c:pt>
                      <c:pt idx="175">
                        <c:v>10.73</c:v>
                      </c:pt>
                      <c:pt idx="176">
                        <c:v>9.2100000000000009</c:v>
                      </c:pt>
                      <c:pt idx="177">
                        <c:v>8.5399999999999991</c:v>
                      </c:pt>
                      <c:pt idx="178">
                        <c:v>8.56</c:v>
                      </c:pt>
                      <c:pt idx="179">
                        <c:v>10.39</c:v>
                      </c:pt>
                      <c:pt idx="180">
                        <c:v>11.18</c:v>
                      </c:pt>
                      <c:pt idx="181">
                        <c:v>10.56</c:v>
                      </c:pt>
                      <c:pt idx="182">
                        <c:v>7.2110000000000003</c:v>
                      </c:pt>
                      <c:pt idx="183">
                        <c:v>6.923</c:v>
                      </c:pt>
                      <c:pt idx="184">
                        <c:v>6.6189999999999998</c:v>
                      </c:pt>
                      <c:pt idx="185">
                        <c:v>6.3490000000000002</c:v>
                      </c:pt>
                      <c:pt idx="186">
                        <c:v>6.056</c:v>
                      </c:pt>
                      <c:pt idx="187">
                        <c:v>5.2720000000000002</c:v>
                      </c:pt>
                      <c:pt idx="188">
                        <c:v>4.5</c:v>
                      </c:pt>
                      <c:pt idx="189">
                        <c:v>4.2210000000000001</c:v>
                      </c:pt>
                      <c:pt idx="190">
                        <c:v>4.17</c:v>
                      </c:pt>
                      <c:pt idx="191">
                        <c:v>3.7090000000000001</c:v>
                      </c:pt>
                      <c:pt idx="192">
                        <c:v>3.371</c:v>
                      </c:pt>
                      <c:pt idx="193">
                        <c:v>3.1360000000000001</c:v>
                      </c:pt>
                      <c:pt idx="194">
                        <c:v>2.97</c:v>
                      </c:pt>
                      <c:pt idx="195">
                        <c:v>2.58</c:v>
                      </c:pt>
                      <c:pt idx="196">
                        <c:v>2.202</c:v>
                      </c:pt>
                      <c:pt idx="197">
                        <c:v>1.85</c:v>
                      </c:pt>
                      <c:pt idx="198">
                        <c:v>1.1930000000000001</c:v>
                      </c:pt>
                      <c:pt idx="199">
                        <c:v>1.1719999999999999</c:v>
                      </c:pt>
                      <c:pt idx="200">
                        <c:v>1.1120000000000001</c:v>
                      </c:pt>
                      <c:pt idx="201">
                        <c:v>1.2589999999999999</c:v>
                      </c:pt>
                      <c:pt idx="202">
                        <c:v>1.742</c:v>
                      </c:pt>
                      <c:pt idx="203">
                        <c:v>2.0049999999999999</c:v>
                      </c:pt>
                      <c:pt idx="204">
                        <c:v>2.367</c:v>
                      </c:pt>
                      <c:pt idx="205">
                        <c:v>3.1549999999999998</c:v>
                      </c:pt>
                      <c:pt idx="206">
                        <c:v>3.9279999999999999</c:v>
                      </c:pt>
                      <c:pt idx="207">
                        <c:v>4.2329999999999997</c:v>
                      </c:pt>
                      <c:pt idx="208">
                        <c:v>4.8540000000000001</c:v>
                      </c:pt>
                      <c:pt idx="209">
                        <c:v>4.4820000000000002</c:v>
                      </c:pt>
                      <c:pt idx="210">
                        <c:v>3.2919999999999998</c:v>
                      </c:pt>
                      <c:pt idx="211">
                        <c:v>2.2450000000000001</c:v>
                      </c:pt>
                      <c:pt idx="212">
                        <c:v>1.274</c:v>
                      </c:pt>
                      <c:pt idx="213">
                        <c:v>0.90900000000000003</c:v>
                      </c:pt>
                      <c:pt idx="214">
                        <c:v>0.96599999999999997</c:v>
                      </c:pt>
                      <c:pt idx="215">
                        <c:v>0.92900000000000005</c:v>
                      </c:pt>
                      <c:pt idx="216">
                        <c:v>0.88900000000000001</c:v>
                      </c:pt>
                      <c:pt idx="217">
                        <c:v>0.53600000000000003</c:v>
                      </c:pt>
                      <c:pt idx="218">
                        <c:v>0.73099999999999998</c:v>
                      </c:pt>
                      <c:pt idx="219">
                        <c:v>0.61</c:v>
                      </c:pt>
                      <c:pt idx="220">
                        <c:v>0.32700000000000001</c:v>
                      </c:pt>
                      <c:pt idx="221">
                        <c:v>0.40500000000000003</c:v>
                      </c:pt>
                      <c:pt idx="222">
                        <c:v>0.87</c:v>
                      </c:pt>
                      <c:pt idx="223">
                        <c:v>1.377</c:v>
                      </c:pt>
                      <c:pt idx="224">
                        <c:v>1.506</c:v>
                      </c:pt>
                      <c:pt idx="225">
                        <c:v>1.8280000000000001</c:v>
                      </c:pt>
                      <c:pt idx="226">
                        <c:v>2.31</c:v>
                      </c:pt>
                      <c:pt idx="227">
                        <c:v>3.0150000000000001</c:v>
                      </c:pt>
                      <c:pt idx="228">
                        <c:v>3.7530000000000001</c:v>
                      </c:pt>
                      <c:pt idx="229">
                        <c:v>3.6859999999999999</c:v>
                      </c:pt>
                      <c:pt idx="230">
                        <c:v>3.4980000000000002</c:v>
                      </c:pt>
                      <c:pt idx="231">
                        <c:v>3.5859999999999999</c:v>
                      </c:pt>
                      <c:pt idx="232">
                        <c:v>3.9769999999999999</c:v>
                      </c:pt>
                      <c:pt idx="233">
                        <c:v>3.964</c:v>
                      </c:pt>
                      <c:pt idx="234">
                        <c:v>3.452</c:v>
                      </c:pt>
                      <c:pt idx="235">
                        <c:v>3.319</c:v>
                      </c:pt>
                      <c:pt idx="236">
                        <c:v>3.24</c:v>
                      </c:pt>
                      <c:pt idx="237">
                        <c:v>2.9990000000000001</c:v>
                      </c:pt>
                      <c:pt idx="238">
                        <c:v>2.927</c:v>
                      </c:pt>
                      <c:pt idx="239">
                        <c:v>2.9660000000000002</c:v>
                      </c:pt>
                      <c:pt idx="240">
                        <c:v>2.3010000000000002</c:v>
                      </c:pt>
                      <c:pt idx="241">
                        <c:v>2.7269999999999999</c:v>
                      </c:pt>
                      <c:pt idx="242">
                        <c:v>3.012</c:v>
                      </c:pt>
                      <c:pt idx="243">
                        <c:v>2.8879999999999999</c:v>
                      </c:pt>
                      <c:pt idx="244">
                        <c:v>2.9580000000000002</c:v>
                      </c:pt>
                      <c:pt idx="245">
                        <c:v>2.9289999999999998</c:v>
                      </c:pt>
                      <c:pt idx="246">
                        <c:v>2.8410000000000002</c:v>
                      </c:pt>
                      <c:pt idx="247">
                        <c:v>2.7269999999999999</c:v>
                      </c:pt>
                      <c:pt idx="248">
                        <c:v>3.1640000000000001</c:v>
                      </c:pt>
                      <c:pt idx="249">
                        <c:v>2.9870000000000001</c:v>
                      </c:pt>
                      <c:pt idx="250">
                        <c:v>2.5179999999999998</c:v>
                      </c:pt>
                      <c:pt idx="251">
                        <c:v>1.3919999999999999</c:v>
                      </c:pt>
                      <c:pt idx="252">
                        <c:v>2.8719999999999999</c:v>
                      </c:pt>
                      <c:pt idx="253">
                        <c:v>3.9350000000000001</c:v>
                      </c:pt>
                      <c:pt idx="254">
                        <c:v>5.5640000000000001</c:v>
                      </c:pt>
                      <c:pt idx="255">
                        <c:v>6.3159999999999998</c:v>
                      </c:pt>
                      <c:pt idx="256">
                        <c:v>5.7460000000000004</c:v>
                      </c:pt>
                      <c:pt idx="257">
                        <c:v>4.8120000000000003</c:v>
                      </c:pt>
                      <c:pt idx="258">
                        <c:v>3.3540000000000001</c:v>
                      </c:pt>
                      <c:pt idx="259">
                        <c:v>2.8010000000000002</c:v>
                      </c:pt>
                      <c:pt idx="260">
                        <c:v>2.577</c:v>
                      </c:pt>
                      <c:pt idx="261">
                        <c:v>1.827</c:v>
                      </c:pt>
                      <c:pt idx="262">
                        <c:v>1.19</c:v>
                      </c:pt>
                      <c:pt idx="263">
                        <c:v>0.53600000000000003</c:v>
                      </c:pt>
                      <c:pt idx="264">
                        <c:v>-4.5999999999999999E-2</c:v>
                      </c:pt>
                      <c:pt idx="265">
                        <c:v>-0.623</c:v>
                      </c:pt>
                      <c:pt idx="266">
                        <c:v>-1.0960000000000001</c:v>
                      </c:pt>
                      <c:pt idx="267">
                        <c:v>-1.57</c:v>
                      </c:pt>
                      <c:pt idx="268">
                        <c:v>-2.0249999999999999</c:v>
                      </c:pt>
                      <c:pt idx="269">
                        <c:v>-2.4670000000000001</c:v>
                      </c:pt>
                      <c:pt idx="270">
                        <c:v>-2.8690000000000002</c:v>
                      </c:pt>
                      <c:pt idx="271">
                        <c:v>-3.105</c:v>
                      </c:pt>
                      <c:pt idx="272">
                        <c:v>-3.254</c:v>
                      </c:pt>
                      <c:pt idx="273">
                        <c:v>-2.7949999999999999</c:v>
                      </c:pt>
                      <c:pt idx="274">
                        <c:v>-0.76700000000000002</c:v>
                      </c:pt>
                      <c:pt idx="275">
                        <c:v>1.214</c:v>
                      </c:pt>
                      <c:pt idx="276">
                        <c:v>2.4900000000000002</c:v>
                      </c:pt>
                      <c:pt idx="277">
                        <c:v>4.0739999999999998</c:v>
                      </c:pt>
                      <c:pt idx="278">
                        <c:v>5.7229999999999999</c:v>
                      </c:pt>
                      <c:pt idx="279">
                        <c:v>6.4889999999999999</c:v>
                      </c:pt>
                      <c:pt idx="280">
                        <c:v>6.6459999999999999</c:v>
                      </c:pt>
                      <c:pt idx="281">
                        <c:v>6.41</c:v>
                      </c:pt>
                      <c:pt idx="282">
                        <c:v>5.0060000000000002</c:v>
                      </c:pt>
                      <c:pt idx="283">
                        <c:v>4.0830000000000002</c:v>
                      </c:pt>
                      <c:pt idx="284">
                        <c:v>3.137</c:v>
                      </c:pt>
                      <c:pt idx="285">
                        <c:v>2.8860000000000001</c:v>
                      </c:pt>
                      <c:pt idx="286">
                        <c:v>2.407</c:v>
                      </c:pt>
                      <c:pt idx="287">
                        <c:v>2.2759999999999998</c:v>
                      </c:pt>
                      <c:pt idx="288">
                        <c:v>1.796</c:v>
                      </c:pt>
                      <c:pt idx="289">
                        <c:v>1.1759999999999999</c:v>
                      </c:pt>
                      <c:pt idx="290">
                        <c:v>0.46300000000000002</c:v>
                      </c:pt>
                      <c:pt idx="291">
                        <c:v>-0.14299999999999999</c:v>
                      </c:pt>
                      <c:pt idx="292">
                        <c:v>-1.7999999999999999E-2</c:v>
                      </c:pt>
                      <c:pt idx="293">
                        <c:v>0.05</c:v>
                      </c:pt>
                      <c:pt idx="294">
                        <c:v>-0.73199999999999998</c:v>
                      </c:pt>
                      <c:pt idx="295">
                        <c:v>-0.70399999999999996</c:v>
                      </c:pt>
                      <c:pt idx="296">
                        <c:v>-1.948</c:v>
                      </c:pt>
                      <c:pt idx="297">
                        <c:v>-0.57599999999999996</c:v>
                      </c:pt>
                      <c:pt idx="298">
                        <c:v>0.54300000000000004</c:v>
                      </c:pt>
                      <c:pt idx="299">
                        <c:v>2.1989999999999998</c:v>
                      </c:pt>
                      <c:pt idx="300">
                        <c:v>3.5350000000000001</c:v>
                      </c:pt>
                      <c:pt idx="301">
                        <c:v>6.2060000000000004</c:v>
                      </c:pt>
                      <c:pt idx="302">
                        <c:v>8.4600000000000009</c:v>
                      </c:pt>
                      <c:pt idx="303">
                        <c:v>10.27</c:v>
                      </c:pt>
                      <c:pt idx="304">
                        <c:v>10.5</c:v>
                      </c:pt>
                      <c:pt idx="305">
                        <c:v>9.8699999999999992</c:v>
                      </c:pt>
                      <c:pt idx="306">
                        <c:v>7.7640000000000002</c:v>
                      </c:pt>
                      <c:pt idx="307">
                        <c:v>6.4880000000000004</c:v>
                      </c:pt>
                      <c:pt idx="308">
                        <c:v>6.0709999999999997</c:v>
                      </c:pt>
                      <c:pt idx="309">
                        <c:v>5.7350000000000003</c:v>
                      </c:pt>
                      <c:pt idx="310">
                        <c:v>5.2119999999999997</c:v>
                      </c:pt>
                      <c:pt idx="311">
                        <c:v>4.8090000000000002</c:v>
                      </c:pt>
                      <c:pt idx="312">
                        <c:v>4.1829999999999998</c:v>
                      </c:pt>
                      <c:pt idx="313">
                        <c:v>4.1340000000000003</c:v>
                      </c:pt>
                      <c:pt idx="314">
                        <c:v>3.786</c:v>
                      </c:pt>
                      <c:pt idx="315">
                        <c:v>3.2160000000000002</c:v>
                      </c:pt>
                      <c:pt idx="316">
                        <c:v>3.7850000000000001</c:v>
                      </c:pt>
                      <c:pt idx="317">
                        <c:v>3.46</c:v>
                      </c:pt>
                      <c:pt idx="318">
                        <c:v>3.6970000000000001</c:v>
                      </c:pt>
                      <c:pt idx="319">
                        <c:v>2.6960000000000002</c:v>
                      </c:pt>
                      <c:pt idx="320">
                        <c:v>1.575</c:v>
                      </c:pt>
                      <c:pt idx="321">
                        <c:v>3.4159999999999999</c:v>
                      </c:pt>
                      <c:pt idx="322">
                        <c:v>3.085</c:v>
                      </c:pt>
                      <c:pt idx="323">
                        <c:v>6.694</c:v>
                      </c:pt>
                      <c:pt idx="324">
                        <c:v>9.81</c:v>
                      </c:pt>
                      <c:pt idx="325">
                        <c:v>11.44</c:v>
                      </c:pt>
                      <c:pt idx="326">
                        <c:v>12.24</c:v>
                      </c:pt>
                      <c:pt idx="327">
                        <c:v>11.95</c:v>
                      </c:pt>
                      <c:pt idx="328">
                        <c:v>10.93</c:v>
                      </c:pt>
                      <c:pt idx="329">
                        <c:v>8.1199999999999992</c:v>
                      </c:pt>
                      <c:pt idx="330">
                        <c:v>5.399</c:v>
                      </c:pt>
                      <c:pt idx="331">
                        <c:v>1.9490000000000001</c:v>
                      </c:pt>
                      <c:pt idx="332">
                        <c:v>0.46899999999999997</c:v>
                      </c:pt>
                      <c:pt idx="333">
                        <c:v>1.212</c:v>
                      </c:pt>
                      <c:pt idx="334">
                        <c:v>0.433</c:v>
                      </c:pt>
                      <c:pt idx="335">
                        <c:v>0.72199999999999998</c:v>
                      </c:pt>
                      <c:pt idx="336">
                        <c:v>0.99399999999999999</c:v>
                      </c:pt>
                      <c:pt idx="337">
                        <c:v>1.0880000000000001</c:v>
                      </c:pt>
                      <c:pt idx="338">
                        <c:v>1.151</c:v>
                      </c:pt>
                      <c:pt idx="339">
                        <c:v>0.66800000000000004</c:v>
                      </c:pt>
                      <c:pt idx="340">
                        <c:v>0.28799999999999998</c:v>
                      </c:pt>
                      <c:pt idx="341">
                        <c:v>0.27500000000000002</c:v>
                      </c:pt>
                      <c:pt idx="342">
                        <c:v>0.33600000000000002</c:v>
                      </c:pt>
                      <c:pt idx="343">
                        <c:v>0.02</c:v>
                      </c:pt>
                      <c:pt idx="344">
                        <c:v>0.10100000000000001</c:v>
                      </c:pt>
                      <c:pt idx="345">
                        <c:v>9.2999999999999999E-2</c:v>
                      </c:pt>
                      <c:pt idx="346">
                        <c:v>4.7E-2</c:v>
                      </c:pt>
                      <c:pt idx="347">
                        <c:v>2.4E-2</c:v>
                      </c:pt>
                      <c:pt idx="348">
                        <c:v>0.622</c:v>
                      </c:pt>
                      <c:pt idx="349">
                        <c:v>2.0819999999999999</c:v>
                      </c:pt>
                      <c:pt idx="350">
                        <c:v>2.698</c:v>
                      </c:pt>
                      <c:pt idx="351">
                        <c:v>3.03</c:v>
                      </c:pt>
                      <c:pt idx="352">
                        <c:v>2.7989999999999999</c:v>
                      </c:pt>
                      <c:pt idx="353">
                        <c:v>2.08</c:v>
                      </c:pt>
                      <c:pt idx="354">
                        <c:v>1.6759999999999999</c:v>
                      </c:pt>
                      <c:pt idx="355">
                        <c:v>1.3</c:v>
                      </c:pt>
                      <c:pt idx="356">
                        <c:v>0.77500000000000002</c:v>
                      </c:pt>
                      <c:pt idx="357">
                        <c:v>9.0999999999999998E-2</c:v>
                      </c:pt>
                      <c:pt idx="358">
                        <c:v>0.54900000000000004</c:v>
                      </c:pt>
                      <c:pt idx="359">
                        <c:v>0.44400000000000001</c:v>
                      </c:pt>
                      <c:pt idx="360">
                        <c:v>0.17499999999999999</c:v>
                      </c:pt>
                      <c:pt idx="361">
                        <c:v>0.123</c:v>
                      </c:pt>
                      <c:pt idx="362">
                        <c:v>0.432</c:v>
                      </c:pt>
                      <c:pt idx="363">
                        <c:v>0.66800000000000004</c:v>
                      </c:pt>
                      <c:pt idx="364">
                        <c:v>0.65900000000000003</c:v>
                      </c:pt>
                      <c:pt idx="365">
                        <c:v>0.497</c:v>
                      </c:pt>
                      <c:pt idx="366">
                        <c:v>-0.13500000000000001</c:v>
                      </c:pt>
                      <c:pt idx="367">
                        <c:v>-0.36399999999999999</c:v>
                      </c:pt>
                      <c:pt idx="368">
                        <c:v>0.35699999999999998</c:v>
                      </c:pt>
                      <c:pt idx="369">
                        <c:v>0.99099999999999999</c:v>
                      </c:pt>
                      <c:pt idx="370">
                        <c:v>1.266</c:v>
                      </c:pt>
                      <c:pt idx="371">
                        <c:v>2.0569999999999999</c:v>
                      </c:pt>
                      <c:pt idx="372">
                        <c:v>3.302</c:v>
                      </c:pt>
                      <c:pt idx="373">
                        <c:v>4.4050000000000002</c:v>
                      </c:pt>
                      <c:pt idx="374">
                        <c:v>4.0220000000000002</c:v>
                      </c:pt>
                      <c:pt idx="375">
                        <c:v>4.2169999999999996</c:v>
                      </c:pt>
                      <c:pt idx="376">
                        <c:v>4.22</c:v>
                      </c:pt>
                      <c:pt idx="377">
                        <c:v>4.0510000000000002</c:v>
                      </c:pt>
                      <c:pt idx="378">
                        <c:v>2.9089999999999998</c:v>
                      </c:pt>
                      <c:pt idx="379">
                        <c:v>2.8889999999999998</c:v>
                      </c:pt>
                      <c:pt idx="380">
                        <c:v>3.4340000000000002</c:v>
                      </c:pt>
                      <c:pt idx="381">
                        <c:v>3.5190000000000001</c:v>
                      </c:pt>
                      <c:pt idx="382">
                        <c:v>3.5310000000000001</c:v>
                      </c:pt>
                      <c:pt idx="383">
                        <c:v>2.976</c:v>
                      </c:pt>
                      <c:pt idx="384">
                        <c:v>3.2919999999999998</c:v>
                      </c:pt>
                      <c:pt idx="385">
                        <c:v>2.552</c:v>
                      </c:pt>
                      <c:pt idx="386">
                        <c:v>3.133</c:v>
                      </c:pt>
                      <c:pt idx="387">
                        <c:v>3.081</c:v>
                      </c:pt>
                      <c:pt idx="388">
                        <c:v>3.0579999999999998</c:v>
                      </c:pt>
                      <c:pt idx="389">
                        <c:v>2.8929999999999998</c:v>
                      </c:pt>
                      <c:pt idx="390">
                        <c:v>3.0609999999999999</c:v>
                      </c:pt>
                      <c:pt idx="391">
                        <c:v>3.2829999999999999</c:v>
                      </c:pt>
                      <c:pt idx="392">
                        <c:v>2.399</c:v>
                      </c:pt>
                      <c:pt idx="393">
                        <c:v>2.56</c:v>
                      </c:pt>
                      <c:pt idx="394">
                        <c:v>3.2589999999999999</c:v>
                      </c:pt>
                      <c:pt idx="395">
                        <c:v>3.8959999999999999</c:v>
                      </c:pt>
                      <c:pt idx="396">
                        <c:v>5.22</c:v>
                      </c:pt>
                      <c:pt idx="397">
                        <c:v>5.8680000000000003</c:v>
                      </c:pt>
                      <c:pt idx="398">
                        <c:v>6.3289999999999997</c:v>
                      </c:pt>
                      <c:pt idx="399">
                        <c:v>6.6609999999999996</c:v>
                      </c:pt>
                      <c:pt idx="400">
                        <c:v>6.6760000000000002</c:v>
                      </c:pt>
                      <c:pt idx="401">
                        <c:v>6.6120000000000001</c:v>
                      </c:pt>
                      <c:pt idx="402">
                        <c:v>5.8029999999999999</c:v>
                      </c:pt>
                      <c:pt idx="403">
                        <c:v>4.1079999999999997</c:v>
                      </c:pt>
                      <c:pt idx="404">
                        <c:v>3.3809999999999998</c:v>
                      </c:pt>
                      <c:pt idx="405">
                        <c:v>2.657</c:v>
                      </c:pt>
                      <c:pt idx="406">
                        <c:v>2.2810000000000001</c:v>
                      </c:pt>
                      <c:pt idx="407">
                        <c:v>1.9139999999999999</c:v>
                      </c:pt>
                      <c:pt idx="408">
                        <c:v>1.466</c:v>
                      </c:pt>
                      <c:pt idx="409">
                        <c:v>1.325</c:v>
                      </c:pt>
                      <c:pt idx="410">
                        <c:v>0.98899999999999999</c:v>
                      </c:pt>
                      <c:pt idx="411">
                        <c:v>0.25700000000000001</c:v>
                      </c:pt>
                      <c:pt idx="412">
                        <c:v>-4.3999999999999997E-2</c:v>
                      </c:pt>
                      <c:pt idx="413">
                        <c:v>-0.48699999999999999</c:v>
                      </c:pt>
                      <c:pt idx="414">
                        <c:v>-0.68400000000000005</c:v>
                      </c:pt>
                      <c:pt idx="415">
                        <c:v>-0.96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scatterChart>
        <c:scatterStyle val="lineMarker"/>
        <c:varyColors val="0"/>
        <c:ser>
          <c:idx val="7"/>
          <c:order val="7"/>
          <c:tx>
            <c:v>Discharge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41275">
                <a:solidFill>
                  <a:srgbClr val="FF0000"/>
                </a:solidFill>
              </a:ln>
              <a:effectLst/>
            </c:spPr>
          </c:marker>
          <c:xVal>
            <c:numRef>
              <c:f>'Avg width_from Bastrop'!$G$9:$G$10</c:f>
              <c:numCache>
                <c:formatCode>0.00</c:formatCode>
                <c:ptCount val="2"/>
                <c:pt idx="0">
                  <c:v>0</c:v>
                </c:pt>
                <c:pt idx="1">
                  <c:v>104.5</c:v>
                </c:pt>
              </c:numCache>
            </c:numRef>
          </c:xVal>
          <c:yVal>
            <c:numRef>
              <c:f>'Avg width_from Bastrop'!$H$9:$H$10</c:f>
              <c:numCache>
                <c:formatCode>0.00</c:formatCode>
                <c:ptCount val="2"/>
                <c:pt idx="0">
                  <c:v>6.99</c:v>
                </c:pt>
                <c:pt idx="1">
                  <c:v>3.51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698864"/>
        <c:axId val="342692200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8"/>
                <c:tx>
                  <c:v>Solar Radiation</c:v>
                </c:tx>
                <c:spPr>
                  <a:ln w="12700" cap="rnd">
                    <a:solidFill>
                      <a:srgbClr val="FF0000"/>
                    </a:solidFill>
                    <a:prstDash val="solid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'[1]Campus Weather Data-Plot'!$B$4:$B$419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42304.041666666664</c:v>
                      </c:pt>
                      <c:pt idx="1">
                        <c:v>42304.083333333336</c:v>
                      </c:pt>
                      <c:pt idx="2">
                        <c:v>42304.125</c:v>
                      </c:pt>
                      <c:pt idx="3">
                        <c:v>42304.166666666664</c:v>
                      </c:pt>
                      <c:pt idx="4">
                        <c:v>42304.208333333336</c:v>
                      </c:pt>
                      <c:pt idx="5">
                        <c:v>42304.25</c:v>
                      </c:pt>
                      <c:pt idx="6">
                        <c:v>42304.291666666664</c:v>
                      </c:pt>
                      <c:pt idx="7">
                        <c:v>42304.333333333336</c:v>
                      </c:pt>
                      <c:pt idx="8">
                        <c:v>42304.375</c:v>
                      </c:pt>
                      <c:pt idx="9">
                        <c:v>42304.416666666664</c:v>
                      </c:pt>
                      <c:pt idx="10">
                        <c:v>42304.458333333336</c:v>
                      </c:pt>
                      <c:pt idx="11">
                        <c:v>42304.5</c:v>
                      </c:pt>
                      <c:pt idx="12">
                        <c:v>42304.541666666664</c:v>
                      </c:pt>
                      <c:pt idx="13">
                        <c:v>42304.583333333336</c:v>
                      </c:pt>
                      <c:pt idx="14">
                        <c:v>42304.625</c:v>
                      </c:pt>
                      <c:pt idx="15">
                        <c:v>42304.666666666664</c:v>
                      </c:pt>
                      <c:pt idx="16">
                        <c:v>42304.708333333336</c:v>
                      </c:pt>
                      <c:pt idx="17">
                        <c:v>42304.75</c:v>
                      </c:pt>
                      <c:pt idx="18">
                        <c:v>42304.791666666664</c:v>
                      </c:pt>
                      <c:pt idx="19">
                        <c:v>42304.833333333336</c:v>
                      </c:pt>
                      <c:pt idx="20">
                        <c:v>42304.875</c:v>
                      </c:pt>
                      <c:pt idx="21">
                        <c:v>42304.916666666664</c:v>
                      </c:pt>
                      <c:pt idx="22">
                        <c:v>42304.958333333336</c:v>
                      </c:pt>
                      <c:pt idx="23">
                        <c:v>42305</c:v>
                      </c:pt>
                      <c:pt idx="24">
                        <c:v>42305.041666666664</c:v>
                      </c:pt>
                      <c:pt idx="25">
                        <c:v>42305.083333333336</c:v>
                      </c:pt>
                      <c:pt idx="26">
                        <c:v>42305.125</c:v>
                      </c:pt>
                      <c:pt idx="27">
                        <c:v>42305.166666666664</c:v>
                      </c:pt>
                      <c:pt idx="28">
                        <c:v>42305.208333333336</c:v>
                      </c:pt>
                      <c:pt idx="29">
                        <c:v>42305.25</c:v>
                      </c:pt>
                      <c:pt idx="30">
                        <c:v>42305.291666666664</c:v>
                      </c:pt>
                      <c:pt idx="31">
                        <c:v>42305.333333333336</c:v>
                      </c:pt>
                      <c:pt idx="32">
                        <c:v>42305.375</c:v>
                      </c:pt>
                      <c:pt idx="33">
                        <c:v>42305.416666666664</c:v>
                      </c:pt>
                      <c:pt idx="34">
                        <c:v>42305.458333333336</c:v>
                      </c:pt>
                      <c:pt idx="35">
                        <c:v>42305.5</c:v>
                      </c:pt>
                      <c:pt idx="36">
                        <c:v>42305.541666666664</c:v>
                      </c:pt>
                      <c:pt idx="37">
                        <c:v>42305.583333333336</c:v>
                      </c:pt>
                      <c:pt idx="38">
                        <c:v>42305.625</c:v>
                      </c:pt>
                      <c:pt idx="39">
                        <c:v>42305.666666666664</c:v>
                      </c:pt>
                      <c:pt idx="40">
                        <c:v>42305.708333333336</c:v>
                      </c:pt>
                      <c:pt idx="41">
                        <c:v>42305.75</c:v>
                      </c:pt>
                      <c:pt idx="42">
                        <c:v>42305.791666666664</c:v>
                      </c:pt>
                      <c:pt idx="43">
                        <c:v>42305.833333333336</c:v>
                      </c:pt>
                      <c:pt idx="44">
                        <c:v>42305.875</c:v>
                      </c:pt>
                      <c:pt idx="45">
                        <c:v>42305.916666666664</c:v>
                      </c:pt>
                      <c:pt idx="46">
                        <c:v>42305.958333333336</c:v>
                      </c:pt>
                      <c:pt idx="47">
                        <c:v>42306</c:v>
                      </c:pt>
                      <c:pt idx="48">
                        <c:v>42306.041666666664</c:v>
                      </c:pt>
                      <c:pt idx="49">
                        <c:v>42306.083333333336</c:v>
                      </c:pt>
                      <c:pt idx="50">
                        <c:v>42306.125</c:v>
                      </c:pt>
                      <c:pt idx="51">
                        <c:v>42306.166666666664</c:v>
                      </c:pt>
                      <c:pt idx="52">
                        <c:v>42306.208333333336</c:v>
                      </c:pt>
                      <c:pt idx="53">
                        <c:v>42306.25</c:v>
                      </c:pt>
                      <c:pt idx="54">
                        <c:v>42306.291666666664</c:v>
                      </c:pt>
                      <c:pt idx="55">
                        <c:v>42306.333333333336</c:v>
                      </c:pt>
                      <c:pt idx="56">
                        <c:v>42306.375</c:v>
                      </c:pt>
                      <c:pt idx="57">
                        <c:v>42306.416666666664</c:v>
                      </c:pt>
                      <c:pt idx="58">
                        <c:v>42306.458333333336</c:v>
                      </c:pt>
                      <c:pt idx="59">
                        <c:v>42306.5</c:v>
                      </c:pt>
                      <c:pt idx="60">
                        <c:v>42306.541666666664</c:v>
                      </c:pt>
                      <c:pt idx="61">
                        <c:v>42306.583333333336</c:v>
                      </c:pt>
                      <c:pt idx="62">
                        <c:v>42306.625</c:v>
                      </c:pt>
                      <c:pt idx="63">
                        <c:v>42306.666666666664</c:v>
                      </c:pt>
                      <c:pt idx="64">
                        <c:v>42306.708333333336</c:v>
                      </c:pt>
                      <c:pt idx="65">
                        <c:v>42306.75</c:v>
                      </c:pt>
                      <c:pt idx="66">
                        <c:v>42306.791666666664</c:v>
                      </c:pt>
                      <c:pt idx="67">
                        <c:v>42306.833333333336</c:v>
                      </c:pt>
                      <c:pt idx="68">
                        <c:v>42306.875</c:v>
                      </c:pt>
                      <c:pt idx="69">
                        <c:v>42306.916666666664</c:v>
                      </c:pt>
                      <c:pt idx="70">
                        <c:v>42306.958333333336</c:v>
                      </c:pt>
                      <c:pt idx="71">
                        <c:v>42307</c:v>
                      </c:pt>
                      <c:pt idx="72">
                        <c:v>42307.041666666664</c:v>
                      </c:pt>
                      <c:pt idx="73">
                        <c:v>42307.083333333336</c:v>
                      </c:pt>
                      <c:pt idx="74">
                        <c:v>42307.125</c:v>
                      </c:pt>
                      <c:pt idx="75">
                        <c:v>42307.166666666664</c:v>
                      </c:pt>
                      <c:pt idx="76">
                        <c:v>42307.208333333336</c:v>
                      </c:pt>
                      <c:pt idx="77">
                        <c:v>42307.25</c:v>
                      </c:pt>
                      <c:pt idx="78">
                        <c:v>42307.291666666664</c:v>
                      </c:pt>
                      <c:pt idx="79">
                        <c:v>42307.333333333336</c:v>
                      </c:pt>
                      <c:pt idx="80">
                        <c:v>42307.375</c:v>
                      </c:pt>
                      <c:pt idx="81">
                        <c:v>42307.416666666664</c:v>
                      </c:pt>
                      <c:pt idx="82">
                        <c:v>42307.458333333336</c:v>
                      </c:pt>
                      <c:pt idx="83">
                        <c:v>42307.5</c:v>
                      </c:pt>
                      <c:pt idx="84">
                        <c:v>42307.541666666664</c:v>
                      </c:pt>
                      <c:pt idx="85">
                        <c:v>42307.583333333336</c:v>
                      </c:pt>
                      <c:pt idx="86">
                        <c:v>42307.625</c:v>
                      </c:pt>
                      <c:pt idx="87">
                        <c:v>42307.666666666664</c:v>
                      </c:pt>
                      <c:pt idx="88">
                        <c:v>42307.708333333336</c:v>
                      </c:pt>
                      <c:pt idx="89">
                        <c:v>42307.75</c:v>
                      </c:pt>
                      <c:pt idx="90">
                        <c:v>42307.791666666664</c:v>
                      </c:pt>
                      <c:pt idx="91">
                        <c:v>42307.833333333336</c:v>
                      </c:pt>
                      <c:pt idx="92">
                        <c:v>42307.875</c:v>
                      </c:pt>
                      <c:pt idx="93">
                        <c:v>42307.916666666664</c:v>
                      </c:pt>
                      <c:pt idx="94">
                        <c:v>42307.958333333336</c:v>
                      </c:pt>
                      <c:pt idx="95">
                        <c:v>42308</c:v>
                      </c:pt>
                      <c:pt idx="96">
                        <c:v>42308.041666666664</c:v>
                      </c:pt>
                      <c:pt idx="97">
                        <c:v>42308.083333333336</c:v>
                      </c:pt>
                      <c:pt idx="98">
                        <c:v>42308.125</c:v>
                      </c:pt>
                      <c:pt idx="99">
                        <c:v>42308.166666666664</c:v>
                      </c:pt>
                      <c:pt idx="100">
                        <c:v>42308.208333333336</c:v>
                      </c:pt>
                      <c:pt idx="101">
                        <c:v>42308.25</c:v>
                      </c:pt>
                      <c:pt idx="102">
                        <c:v>42308.291666666664</c:v>
                      </c:pt>
                      <c:pt idx="103">
                        <c:v>42308.333333333336</c:v>
                      </c:pt>
                      <c:pt idx="104">
                        <c:v>42308.375</c:v>
                      </c:pt>
                      <c:pt idx="105">
                        <c:v>42308.416666666664</c:v>
                      </c:pt>
                      <c:pt idx="106">
                        <c:v>42308.458333333336</c:v>
                      </c:pt>
                      <c:pt idx="107">
                        <c:v>42308.5</c:v>
                      </c:pt>
                      <c:pt idx="108">
                        <c:v>42308.541666666664</c:v>
                      </c:pt>
                      <c:pt idx="109">
                        <c:v>42308.583333333336</c:v>
                      </c:pt>
                      <c:pt idx="110">
                        <c:v>42308.625</c:v>
                      </c:pt>
                      <c:pt idx="111">
                        <c:v>42308.666666666664</c:v>
                      </c:pt>
                      <c:pt idx="112">
                        <c:v>42308.708333333336</c:v>
                      </c:pt>
                      <c:pt idx="113">
                        <c:v>42308.75</c:v>
                      </c:pt>
                      <c:pt idx="114">
                        <c:v>42308.791666666664</c:v>
                      </c:pt>
                      <c:pt idx="115">
                        <c:v>42308.833333333336</c:v>
                      </c:pt>
                      <c:pt idx="116">
                        <c:v>42308.875</c:v>
                      </c:pt>
                      <c:pt idx="117">
                        <c:v>42308.916666666664</c:v>
                      </c:pt>
                      <c:pt idx="118">
                        <c:v>42308.958333333336</c:v>
                      </c:pt>
                      <c:pt idx="119">
                        <c:v>42309</c:v>
                      </c:pt>
                      <c:pt idx="120">
                        <c:v>42309.041666666664</c:v>
                      </c:pt>
                      <c:pt idx="121">
                        <c:v>42309.083333333336</c:v>
                      </c:pt>
                      <c:pt idx="122">
                        <c:v>42309.125</c:v>
                      </c:pt>
                      <c:pt idx="123">
                        <c:v>42309.166666666664</c:v>
                      </c:pt>
                      <c:pt idx="124">
                        <c:v>42309.208333333336</c:v>
                      </c:pt>
                      <c:pt idx="125">
                        <c:v>42309.25</c:v>
                      </c:pt>
                      <c:pt idx="126">
                        <c:v>42309.291666666664</c:v>
                      </c:pt>
                      <c:pt idx="127">
                        <c:v>42309.333333333336</c:v>
                      </c:pt>
                      <c:pt idx="128">
                        <c:v>42309.375</c:v>
                      </c:pt>
                      <c:pt idx="129">
                        <c:v>42309.416666666664</c:v>
                      </c:pt>
                      <c:pt idx="130">
                        <c:v>42309.458333333336</c:v>
                      </c:pt>
                      <c:pt idx="131">
                        <c:v>42309.5</c:v>
                      </c:pt>
                      <c:pt idx="132">
                        <c:v>42309.541666666664</c:v>
                      </c:pt>
                      <c:pt idx="133">
                        <c:v>42309.583333333336</c:v>
                      </c:pt>
                      <c:pt idx="134">
                        <c:v>42309.625</c:v>
                      </c:pt>
                      <c:pt idx="135">
                        <c:v>42309.666666666664</c:v>
                      </c:pt>
                      <c:pt idx="136">
                        <c:v>42309.708333333336</c:v>
                      </c:pt>
                      <c:pt idx="137">
                        <c:v>42309.75</c:v>
                      </c:pt>
                      <c:pt idx="138">
                        <c:v>42309.791666666664</c:v>
                      </c:pt>
                      <c:pt idx="139">
                        <c:v>42309.833333333336</c:v>
                      </c:pt>
                      <c:pt idx="140">
                        <c:v>42309.875</c:v>
                      </c:pt>
                      <c:pt idx="141">
                        <c:v>42309.916666666664</c:v>
                      </c:pt>
                      <c:pt idx="142">
                        <c:v>42309.958333333336</c:v>
                      </c:pt>
                      <c:pt idx="143">
                        <c:v>42310</c:v>
                      </c:pt>
                      <c:pt idx="144">
                        <c:v>42310.041666666664</c:v>
                      </c:pt>
                      <c:pt idx="145">
                        <c:v>42310.083333333336</c:v>
                      </c:pt>
                      <c:pt idx="146">
                        <c:v>42310.125</c:v>
                      </c:pt>
                      <c:pt idx="147">
                        <c:v>42310.166666666664</c:v>
                      </c:pt>
                      <c:pt idx="148">
                        <c:v>42310.208333333336</c:v>
                      </c:pt>
                      <c:pt idx="149">
                        <c:v>42310.25</c:v>
                      </c:pt>
                      <c:pt idx="150">
                        <c:v>42310.291666666664</c:v>
                      </c:pt>
                      <c:pt idx="151">
                        <c:v>42310.333333333336</c:v>
                      </c:pt>
                      <c:pt idx="152">
                        <c:v>42310.375</c:v>
                      </c:pt>
                      <c:pt idx="153">
                        <c:v>42310.416666666664</c:v>
                      </c:pt>
                      <c:pt idx="154">
                        <c:v>42310.458333333336</c:v>
                      </c:pt>
                      <c:pt idx="155">
                        <c:v>42310.5</c:v>
                      </c:pt>
                      <c:pt idx="156">
                        <c:v>42310.541666666664</c:v>
                      </c:pt>
                      <c:pt idx="157">
                        <c:v>42310.583333333336</c:v>
                      </c:pt>
                      <c:pt idx="158">
                        <c:v>42310.625</c:v>
                      </c:pt>
                      <c:pt idx="159">
                        <c:v>42310.666666666664</c:v>
                      </c:pt>
                      <c:pt idx="160">
                        <c:v>42310.708333333336</c:v>
                      </c:pt>
                      <c:pt idx="161">
                        <c:v>42310.75</c:v>
                      </c:pt>
                      <c:pt idx="162">
                        <c:v>42310.791666666664</c:v>
                      </c:pt>
                      <c:pt idx="163">
                        <c:v>42310.833333333336</c:v>
                      </c:pt>
                      <c:pt idx="164">
                        <c:v>42310.875</c:v>
                      </c:pt>
                      <c:pt idx="165">
                        <c:v>42310.916666666664</c:v>
                      </c:pt>
                      <c:pt idx="166">
                        <c:v>42310.958333333336</c:v>
                      </c:pt>
                      <c:pt idx="167">
                        <c:v>42311</c:v>
                      </c:pt>
                      <c:pt idx="168">
                        <c:v>42311.041666666664</c:v>
                      </c:pt>
                      <c:pt idx="169">
                        <c:v>42311.083333333336</c:v>
                      </c:pt>
                      <c:pt idx="170">
                        <c:v>42311.125</c:v>
                      </c:pt>
                      <c:pt idx="171">
                        <c:v>42311.166666666664</c:v>
                      </c:pt>
                      <c:pt idx="172">
                        <c:v>42311.208333333336</c:v>
                      </c:pt>
                      <c:pt idx="173">
                        <c:v>42311.25</c:v>
                      </c:pt>
                      <c:pt idx="174">
                        <c:v>42311.291666666664</c:v>
                      </c:pt>
                      <c:pt idx="175">
                        <c:v>42311.333333333336</c:v>
                      </c:pt>
                      <c:pt idx="176">
                        <c:v>42311.375</c:v>
                      </c:pt>
                      <c:pt idx="177">
                        <c:v>42311.416666666664</c:v>
                      </c:pt>
                      <c:pt idx="178">
                        <c:v>42311.458333333336</c:v>
                      </c:pt>
                      <c:pt idx="179">
                        <c:v>42311.5</c:v>
                      </c:pt>
                      <c:pt idx="180">
                        <c:v>42311.541666666664</c:v>
                      </c:pt>
                      <c:pt idx="181">
                        <c:v>42311.583333333336</c:v>
                      </c:pt>
                      <c:pt idx="182">
                        <c:v>42311.625</c:v>
                      </c:pt>
                      <c:pt idx="183">
                        <c:v>42311.666666666664</c:v>
                      </c:pt>
                      <c:pt idx="184">
                        <c:v>42311.708333333336</c:v>
                      </c:pt>
                      <c:pt idx="185">
                        <c:v>42311.75</c:v>
                      </c:pt>
                      <c:pt idx="186">
                        <c:v>42311.791666666664</c:v>
                      </c:pt>
                      <c:pt idx="187">
                        <c:v>42311.833333333336</c:v>
                      </c:pt>
                      <c:pt idx="188">
                        <c:v>42311.875</c:v>
                      </c:pt>
                      <c:pt idx="189">
                        <c:v>42311.916666666664</c:v>
                      </c:pt>
                      <c:pt idx="190">
                        <c:v>42311.958333333336</c:v>
                      </c:pt>
                      <c:pt idx="191">
                        <c:v>42312</c:v>
                      </c:pt>
                      <c:pt idx="192">
                        <c:v>42312.041666666664</c:v>
                      </c:pt>
                      <c:pt idx="193">
                        <c:v>42312.083333333336</c:v>
                      </c:pt>
                      <c:pt idx="194">
                        <c:v>42312.125</c:v>
                      </c:pt>
                      <c:pt idx="195">
                        <c:v>42312.166666666664</c:v>
                      </c:pt>
                      <c:pt idx="196">
                        <c:v>42312.208333333336</c:v>
                      </c:pt>
                      <c:pt idx="197">
                        <c:v>42312.25</c:v>
                      </c:pt>
                      <c:pt idx="198">
                        <c:v>42312.291666666664</c:v>
                      </c:pt>
                      <c:pt idx="199">
                        <c:v>42312.333333333336</c:v>
                      </c:pt>
                      <c:pt idx="200">
                        <c:v>42312.375</c:v>
                      </c:pt>
                      <c:pt idx="201">
                        <c:v>42312.416666666664</c:v>
                      </c:pt>
                      <c:pt idx="202">
                        <c:v>42312.458333333336</c:v>
                      </c:pt>
                      <c:pt idx="203">
                        <c:v>42312.5</c:v>
                      </c:pt>
                      <c:pt idx="204">
                        <c:v>42312.541666666664</c:v>
                      </c:pt>
                      <c:pt idx="205">
                        <c:v>42312.583333333336</c:v>
                      </c:pt>
                      <c:pt idx="206">
                        <c:v>42312.625</c:v>
                      </c:pt>
                      <c:pt idx="207">
                        <c:v>42312.666666666664</c:v>
                      </c:pt>
                      <c:pt idx="208">
                        <c:v>42312.708333333336</c:v>
                      </c:pt>
                      <c:pt idx="209">
                        <c:v>42312.75</c:v>
                      </c:pt>
                      <c:pt idx="210">
                        <c:v>42312.791666666664</c:v>
                      </c:pt>
                      <c:pt idx="211">
                        <c:v>42312.833333333336</c:v>
                      </c:pt>
                      <c:pt idx="212">
                        <c:v>42312.875</c:v>
                      </c:pt>
                      <c:pt idx="213">
                        <c:v>42312.916666666664</c:v>
                      </c:pt>
                      <c:pt idx="214">
                        <c:v>42312.958333333336</c:v>
                      </c:pt>
                      <c:pt idx="215">
                        <c:v>42313</c:v>
                      </c:pt>
                      <c:pt idx="216">
                        <c:v>42313.041666666664</c:v>
                      </c:pt>
                      <c:pt idx="217">
                        <c:v>42313.083333333336</c:v>
                      </c:pt>
                      <c:pt idx="218">
                        <c:v>42313.125</c:v>
                      </c:pt>
                      <c:pt idx="219">
                        <c:v>42313.166666666664</c:v>
                      </c:pt>
                      <c:pt idx="220">
                        <c:v>42313.208333333336</c:v>
                      </c:pt>
                      <c:pt idx="221">
                        <c:v>42313.25</c:v>
                      </c:pt>
                      <c:pt idx="222">
                        <c:v>42313.291666666664</c:v>
                      </c:pt>
                      <c:pt idx="223">
                        <c:v>42313.333333333336</c:v>
                      </c:pt>
                      <c:pt idx="224">
                        <c:v>42313.375</c:v>
                      </c:pt>
                      <c:pt idx="225">
                        <c:v>42313.416666666664</c:v>
                      </c:pt>
                      <c:pt idx="226">
                        <c:v>42313.458333333336</c:v>
                      </c:pt>
                      <c:pt idx="227">
                        <c:v>42313.5</c:v>
                      </c:pt>
                      <c:pt idx="228">
                        <c:v>42313.541666666664</c:v>
                      </c:pt>
                      <c:pt idx="229">
                        <c:v>42313.583333333336</c:v>
                      </c:pt>
                      <c:pt idx="230">
                        <c:v>42313.625</c:v>
                      </c:pt>
                      <c:pt idx="231">
                        <c:v>42313.666666666664</c:v>
                      </c:pt>
                      <c:pt idx="232">
                        <c:v>42313.708333333336</c:v>
                      </c:pt>
                      <c:pt idx="233">
                        <c:v>42313.75</c:v>
                      </c:pt>
                      <c:pt idx="234">
                        <c:v>42313.791666666664</c:v>
                      </c:pt>
                      <c:pt idx="235">
                        <c:v>42313.833333333336</c:v>
                      </c:pt>
                      <c:pt idx="236">
                        <c:v>42313.875</c:v>
                      </c:pt>
                      <c:pt idx="237">
                        <c:v>42313.916666666664</c:v>
                      </c:pt>
                      <c:pt idx="238">
                        <c:v>42313.958333333336</c:v>
                      </c:pt>
                      <c:pt idx="239">
                        <c:v>42314</c:v>
                      </c:pt>
                      <c:pt idx="240">
                        <c:v>42314.041666666664</c:v>
                      </c:pt>
                      <c:pt idx="241">
                        <c:v>42314.083333333336</c:v>
                      </c:pt>
                      <c:pt idx="242">
                        <c:v>42314.125</c:v>
                      </c:pt>
                      <c:pt idx="243">
                        <c:v>42314.166666666664</c:v>
                      </c:pt>
                      <c:pt idx="244">
                        <c:v>42314.208333333336</c:v>
                      </c:pt>
                      <c:pt idx="245">
                        <c:v>42314.25</c:v>
                      </c:pt>
                      <c:pt idx="246">
                        <c:v>42314.291666666664</c:v>
                      </c:pt>
                      <c:pt idx="247">
                        <c:v>42314.333333333336</c:v>
                      </c:pt>
                      <c:pt idx="248">
                        <c:v>42314.375</c:v>
                      </c:pt>
                      <c:pt idx="249">
                        <c:v>42314.416666666664</c:v>
                      </c:pt>
                      <c:pt idx="250">
                        <c:v>42314.458333333336</c:v>
                      </c:pt>
                      <c:pt idx="251">
                        <c:v>42314.5</c:v>
                      </c:pt>
                      <c:pt idx="252">
                        <c:v>42314.541666666664</c:v>
                      </c:pt>
                      <c:pt idx="253">
                        <c:v>42314.583333333336</c:v>
                      </c:pt>
                      <c:pt idx="254">
                        <c:v>42314.625</c:v>
                      </c:pt>
                      <c:pt idx="255">
                        <c:v>42314.666666666664</c:v>
                      </c:pt>
                      <c:pt idx="256">
                        <c:v>42314.708333333336</c:v>
                      </c:pt>
                      <c:pt idx="257">
                        <c:v>42314.75</c:v>
                      </c:pt>
                      <c:pt idx="258">
                        <c:v>42314.791666666664</c:v>
                      </c:pt>
                      <c:pt idx="259">
                        <c:v>42314.833333333336</c:v>
                      </c:pt>
                      <c:pt idx="260">
                        <c:v>42314.875</c:v>
                      </c:pt>
                      <c:pt idx="261">
                        <c:v>42314.916666666664</c:v>
                      </c:pt>
                      <c:pt idx="262">
                        <c:v>42314.958333333336</c:v>
                      </c:pt>
                      <c:pt idx="263">
                        <c:v>42315</c:v>
                      </c:pt>
                      <c:pt idx="264">
                        <c:v>42315.041666666664</c:v>
                      </c:pt>
                      <c:pt idx="265">
                        <c:v>42315.083333333336</c:v>
                      </c:pt>
                      <c:pt idx="266">
                        <c:v>42315.125</c:v>
                      </c:pt>
                      <c:pt idx="267">
                        <c:v>42315.166666666664</c:v>
                      </c:pt>
                      <c:pt idx="268">
                        <c:v>42315.208333333336</c:v>
                      </c:pt>
                      <c:pt idx="269">
                        <c:v>42315.25</c:v>
                      </c:pt>
                      <c:pt idx="270">
                        <c:v>42315.291666666664</c:v>
                      </c:pt>
                      <c:pt idx="271">
                        <c:v>42315.333333333336</c:v>
                      </c:pt>
                      <c:pt idx="272">
                        <c:v>42315.375</c:v>
                      </c:pt>
                      <c:pt idx="273">
                        <c:v>42315.416666666664</c:v>
                      </c:pt>
                      <c:pt idx="274">
                        <c:v>42315.458333333336</c:v>
                      </c:pt>
                      <c:pt idx="275">
                        <c:v>42315.5</c:v>
                      </c:pt>
                      <c:pt idx="276">
                        <c:v>42315.541666666664</c:v>
                      </c:pt>
                      <c:pt idx="277">
                        <c:v>42315.583333333336</c:v>
                      </c:pt>
                      <c:pt idx="278">
                        <c:v>42315.625</c:v>
                      </c:pt>
                      <c:pt idx="279">
                        <c:v>42315.666666666664</c:v>
                      </c:pt>
                      <c:pt idx="280">
                        <c:v>42315.708333333336</c:v>
                      </c:pt>
                      <c:pt idx="281">
                        <c:v>42315.75</c:v>
                      </c:pt>
                      <c:pt idx="282">
                        <c:v>42315.791666666664</c:v>
                      </c:pt>
                      <c:pt idx="283">
                        <c:v>42315.833333333336</c:v>
                      </c:pt>
                      <c:pt idx="284">
                        <c:v>42315.875</c:v>
                      </c:pt>
                      <c:pt idx="285">
                        <c:v>42315.916666666664</c:v>
                      </c:pt>
                      <c:pt idx="286">
                        <c:v>42315.958333333336</c:v>
                      </c:pt>
                      <c:pt idx="287">
                        <c:v>42316</c:v>
                      </c:pt>
                      <c:pt idx="288">
                        <c:v>42316.041666666664</c:v>
                      </c:pt>
                      <c:pt idx="289">
                        <c:v>42316.083333333336</c:v>
                      </c:pt>
                      <c:pt idx="290">
                        <c:v>42316.125</c:v>
                      </c:pt>
                      <c:pt idx="291">
                        <c:v>42316.166666666664</c:v>
                      </c:pt>
                      <c:pt idx="292">
                        <c:v>42316.208333333336</c:v>
                      </c:pt>
                      <c:pt idx="293">
                        <c:v>42316.25</c:v>
                      </c:pt>
                      <c:pt idx="294">
                        <c:v>42316.291666666664</c:v>
                      </c:pt>
                      <c:pt idx="295">
                        <c:v>42316.333333333336</c:v>
                      </c:pt>
                      <c:pt idx="296">
                        <c:v>42316.375</c:v>
                      </c:pt>
                      <c:pt idx="297">
                        <c:v>42316.416666666664</c:v>
                      </c:pt>
                      <c:pt idx="298">
                        <c:v>42316.458333333336</c:v>
                      </c:pt>
                      <c:pt idx="299">
                        <c:v>42316.5</c:v>
                      </c:pt>
                      <c:pt idx="300">
                        <c:v>42316.541666666664</c:v>
                      </c:pt>
                      <c:pt idx="301">
                        <c:v>42316.583333333336</c:v>
                      </c:pt>
                      <c:pt idx="302">
                        <c:v>42316.625</c:v>
                      </c:pt>
                      <c:pt idx="303">
                        <c:v>42316.666666666664</c:v>
                      </c:pt>
                      <c:pt idx="304">
                        <c:v>42316.708333333336</c:v>
                      </c:pt>
                      <c:pt idx="305">
                        <c:v>42316.75</c:v>
                      </c:pt>
                      <c:pt idx="306">
                        <c:v>42316.791666666664</c:v>
                      </c:pt>
                      <c:pt idx="307">
                        <c:v>42316.833333333336</c:v>
                      </c:pt>
                      <c:pt idx="308">
                        <c:v>42316.875</c:v>
                      </c:pt>
                      <c:pt idx="309">
                        <c:v>42316.916666666664</c:v>
                      </c:pt>
                      <c:pt idx="310">
                        <c:v>42316.958333333336</c:v>
                      </c:pt>
                      <c:pt idx="311">
                        <c:v>42317</c:v>
                      </c:pt>
                      <c:pt idx="312">
                        <c:v>42317.041666666664</c:v>
                      </c:pt>
                      <c:pt idx="313">
                        <c:v>42317.083333333336</c:v>
                      </c:pt>
                      <c:pt idx="314">
                        <c:v>42317.125</c:v>
                      </c:pt>
                      <c:pt idx="315">
                        <c:v>42317.166666666664</c:v>
                      </c:pt>
                      <c:pt idx="316">
                        <c:v>42317.208333333336</c:v>
                      </c:pt>
                      <c:pt idx="317">
                        <c:v>42317.25</c:v>
                      </c:pt>
                      <c:pt idx="318">
                        <c:v>42317.291666666664</c:v>
                      </c:pt>
                      <c:pt idx="319">
                        <c:v>42317.333333333336</c:v>
                      </c:pt>
                      <c:pt idx="320">
                        <c:v>42317.375</c:v>
                      </c:pt>
                      <c:pt idx="321">
                        <c:v>42317.416666666664</c:v>
                      </c:pt>
                      <c:pt idx="322">
                        <c:v>42317.458333333336</c:v>
                      </c:pt>
                      <c:pt idx="323">
                        <c:v>42317.5</c:v>
                      </c:pt>
                      <c:pt idx="324">
                        <c:v>42317.541666666664</c:v>
                      </c:pt>
                      <c:pt idx="325">
                        <c:v>42317.583333333336</c:v>
                      </c:pt>
                      <c:pt idx="326">
                        <c:v>42317.625</c:v>
                      </c:pt>
                      <c:pt idx="327">
                        <c:v>42317.666666666664</c:v>
                      </c:pt>
                      <c:pt idx="328">
                        <c:v>42317.708333333336</c:v>
                      </c:pt>
                      <c:pt idx="329">
                        <c:v>42317.75</c:v>
                      </c:pt>
                      <c:pt idx="330">
                        <c:v>42317.791666666664</c:v>
                      </c:pt>
                      <c:pt idx="331">
                        <c:v>42317.833333333336</c:v>
                      </c:pt>
                      <c:pt idx="332">
                        <c:v>42317.875</c:v>
                      </c:pt>
                      <c:pt idx="333">
                        <c:v>42317.916666666664</c:v>
                      </c:pt>
                      <c:pt idx="334">
                        <c:v>42317.958333333336</c:v>
                      </c:pt>
                      <c:pt idx="335">
                        <c:v>42318</c:v>
                      </c:pt>
                      <c:pt idx="336">
                        <c:v>42318.041666666664</c:v>
                      </c:pt>
                      <c:pt idx="337">
                        <c:v>42318.083333333336</c:v>
                      </c:pt>
                      <c:pt idx="338">
                        <c:v>42318.125</c:v>
                      </c:pt>
                      <c:pt idx="339">
                        <c:v>42318.166666666664</c:v>
                      </c:pt>
                      <c:pt idx="340">
                        <c:v>42318.208333333336</c:v>
                      </c:pt>
                      <c:pt idx="341">
                        <c:v>42318.25</c:v>
                      </c:pt>
                      <c:pt idx="342">
                        <c:v>42318.291666666664</c:v>
                      </c:pt>
                      <c:pt idx="343">
                        <c:v>42318.333333333336</c:v>
                      </c:pt>
                      <c:pt idx="344">
                        <c:v>42318.375</c:v>
                      </c:pt>
                      <c:pt idx="345">
                        <c:v>42318.416666666664</c:v>
                      </c:pt>
                      <c:pt idx="346">
                        <c:v>42318.458333333336</c:v>
                      </c:pt>
                      <c:pt idx="347">
                        <c:v>42318.5</c:v>
                      </c:pt>
                      <c:pt idx="348">
                        <c:v>42318.541666666664</c:v>
                      </c:pt>
                      <c:pt idx="349">
                        <c:v>42318.583333333336</c:v>
                      </c:pt>
                      <c:pt idx="350">
                        <c:v>42318.625</c:v>
                      </c:pt>
                      <c:pt idx="351">
                        <c:v>42318.666666666664</c:v>
                      </c:pt>
                      <c:pt idx="352">
                        <c:v>42318.708333333336</c:v>
                      </c:pt>
                      <c:pt idx="353">
                        <c:v>42318.75</c:v>
                      </c:pt>
                      <c:pt idx="354">
                        <c:v>42318.791666666664</c:v>
                      </c:pt>
                      <c:pt idx="355">
                        <c:v>42318.833333333336</c:v>
                      </c:pt>
                      <c:pt idx="356">
                        <c:v>42318.875</c:v>
                      </c:pt>
                      <c:pt idx="357">
                        <c:v>42318.916666666664</c:v>
                      </c:pt>
                      <c:pt idx="358">
                        <c:v>42318.958333333336</c:v>
                      </c:pt>
                      <c:pt idx="359">
                        <c:v>42319</c:v>
                      </c:pt>
                      <c:pt idx="360">
                        <c:v>42319.041666666664</c:v>
                      </c:pt>
                      <c:pt idx="361">
                        <c:v>42319.083333333336</c:v>
                      </c:pt>
                      <c:pt idx="362">
                        <c:v>42319.125</c:v>
                      </c:pt>
                      <c:pt idx="363">
                        <c:v>42319.166666666664</c:v>
                      </c:pt>
                      <c:pt idx="364">
                        <c:v>42319.208333333336</c:v>
                      </c:pt>
                      <c:pt idx="365">
                        <c:v>42319.25</c:v>
                      </c:pt>
                      <c:pt idx="366">
                        <c:v>42319.291666666664</c:v>
                      </c:pt>
                      <c:pt idx="367">
                        <c:v>42319.333333333336</c:v>
                      </c:pt>
                      <c:pt idx="368">
                        <c:v>42319.375</c:v>
                      </c:pt>
                      <c:pt idx="369">
                        <c:v>42319.416666666664</c:v>
                      </c:pt>
                      <c:pt idx="370">
                        <c:v>42319.458333333336</c:v>
                      </c:pt>
                      <c:pt idx="371">
                        <c:v>42319.5</c:v>
                      </c:pt>
                      <c:pt idx="372">
                        <c:v>42319.541666666664</c:v>
                      </c:pt>
                      <c:pt idx="373">
                        <c:v>42319.583333333336</c:v>
                      </c:pt>
                      <c:pt idx="374">
                        <c:v>42319.625</c:v>
                      </c:pt>
                      <c:pt idx="375">
                        <c:v>42319.666666666664</c:v>
                      </c:pt>
                      <c:pt idx="376">
                        <c:v>42319.708333333336</c:v>
                      </c:pt>
                      <c:pt idx="377">
                        <c:v>42319.75</c:v>
                      </c:pt>
                      <c:pt idx="378">
                        <c:v>42319.791666666664</c:v>
                      </c:pt>
                      <c:pt idx="379">
                        <c:v>42319.833333333336</c:v>
                      </c:pt>
                      <c:pt idx="380">
                        <c:v>42319.875</c:v>
                      </c:pt>
                      <c:pt idx="381">
                        <c:v>42319.916666666664</c:v>
                      </c:pt>
                      <c:pt idx="382">
                        <c:v>42319.958333333336</c:v>
                      </c:pt>
                      <c:pt idx="383">
                        <c:v>42320</c:v>
                      </c:pt>
                      <c:pt idx="384">
                        <c:v>42320.041666666664</c:v>
                      </c:pt>
                      <c:pt idx="385">
                        <c:v>42320.083333333336</c:v>
                      </c:pt>
                      <c:pt idx="386">
                        <c:v>42320.125</c:v>
                      </c:pt>
                      <c:pt idx="387">
                        <c:v>42320.166666666664</c:v>
                      </c:pt>
                      <c:pt idx="388">
                        <c:v>42320.208333333336</c:v>
                      </c:pt>
                      <c:pt idx="389">
                        <c:v>42320.25</c:v>
                      </c:pt>
                      <c:pt idx="390">
                        <c:v>42320.291666666664</c:v>
                      </c:pt>
                      <c:pt idx="391">
                        <c:v>42320.333333333336</c:v>
                      </c:pt>
                      <c:pt idx="392">
                        <c:v>42320.375</c:v>
                      </c:pt>
                      <c:pt idx="393">
                        <c:v>42320.416666666664</c:v>
                      </c:pt>
                      <c:pt idx="394">
                        <c:v>42320.458333333336</c:v>
                      </c:pt>
                      <c:pt idx="395">
                        <c:v>42320.5</c:v>
                      </c:pt>
                      <c:pt idx="396">
                        <c:v>42320.541666666664</c:v>
                      </c:pt>
                      <c:pt idx="397">
                        <c:v>42320.583333333336</c:v>
                      </c:pt>
                      <c:pt idx="398">
                        <c:v>42320.625</c:v>
                      </c:pt>
                      <c:pt idx="399">
                        <c:v>42320.666666666664</c:v>
                      </c:pt>
                      <c:pt idx="400">
                        <c:v>42320.708333333336</c:v>
                      </c:pt>
                      <c:pt idx="401">
                        <c:v>42320.75</c:v>
                      </c:pt>
                      <c:pt idx="402">
                        <c:v>42320.791666666664</c:v>
                      </c:pt>
                      <c:pt idx="403">
                        <c:v>42320.833333333336</c:v>
                      </c:pt>
                      <c:pt idx="404">
                        <c:v>42320.875</c:v>
                      </c:pt>
                      <c:pt idx="405">
                        <c:v>42320.916666666664</c:v>
                      </c:pt>
                      <c:pt idx="406">
                        <c:v>42320.958333333336</c:v>
                      </c:pt>
                      <c:pt idx="407">
                        <c:v>42321</c:v>
                      </c:pt>
                      <c:pt idx="408">
                        <c:v>42321.041666666664</c:v>
                      </c:pt>
                      <c:pt idx="409">
                        <c:v>42321.083333333336</c:v>
                      </c:pt>
                      <c:pt idx="410">
                        <c:v>42321.125</c:v>
                      </c:pt>
                      <c:pt idx="411">
                        <c:v>42321.166666666664</c:v>
                      </c:pt>
                      <c:pt idx="412">
                        <c:v>42321.208333333336</c:v>
                      </c:pt>
                      <c:pt idx="413">
                        <c:v>42321.25</c:v>
                      </c:pt>
                      <c:pt idx="414">
                        <c:v>42321.291666666664</c:v>
                      </c:pt>
                      <c:pt idx="415">
                        <c:v>42321.33333321759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'[1]Campus Weather Data-Plot'!$K$4:$K$419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1.1111111111111112</c:v>
                      </c:pt>
                      <c:pt idx="8">
                        <c:v>45.555555555555557</c:v>
                      </c:pt>
                      <c:pt idx="9">
                        <c:v>100.55555555555556</c:v>
                      </c:pt>
                      <c:pt idx="10">
                        <c:v>93.055555555555557</c:v>
                      </c:pt>
                      <c:pt idx="11">
                        <c:v>261.66666666666669</c:v>
                      </c:pt>
                      <c:pt idx="12">
                        <c:v>410</c:v>
                      </c:pt>
                      <c:pt idx="13">
                        <c:v>456.11111111111109</c:v>
                      </c:pt>
                      <c:pt idx="14">
                        <c:v>448.88888888888891</c:v>
                      </c:pt>
                      <c:pt idx="15">
                        <c:v>413.88888888888891</c:v>
                      </c:pt>
                      <c:pt idx="16">
                        <c:v>165.27777777777777</c:v>
                      </c:pt>
                      <c:pt idx="17">
                        <c:v>63.888888888888886</c:v>
                      </c:pt>
                      <c:pt idx="18">
                        <c:v>7.2222222222222223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1.1111111111111112</c:v>
                      </c:pt>
                      <c:pt idx="32">
                        <c:v>24.444444444444443</c:v>
                      </c:pt>
                      <c:pt idx="33">
                        <c:v>103.33333333333333</c:v>
                      </c:pt>
                      <c:pt idx="34">
                        <c:v>188.05555555555554</c:v>
                      </c:pt>
                      <c:pt idx="35">
                        <c:v>232.22222222222223</c:v>
                      </c:pt>
                      <c:pt idx="36">
                        <c:v>359.72222222222223</c:v>
                      </c:pt>
                      <c:pt idx="37">
                        <c:v>290.83333333333331</c:v>
                      </c:pt>
                      <c:pt idx="38">
                        <c:v>276.38888888888891</c:v>
                      </c:pt>
                      <c:pt idx="39">
                        <c:v>171.11111111111111</c:v>
                      </c:pt>
                      <c:pt idx="40">
                        <c:v>120.27777777777777</c:v>
                      </c:pt>
                      <c:pt idx="41">
                        <c:v>66.666666666666671</c:v>
                      </c:pt>
                      <c:pt idx="42">
                        <c:v>9.4444444444444446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0.27777777777777779</c:v>
                      </c:pt>
                      <c:pt idx="56">
                        <c:v>13.888888888888889</c:v>
                      </c:pt>
                      <c:pt idx="57">
                        <c:v>98.888888888888886</c:v>
                      </c:pt>
                      <c:pt idx="58">
                        <c:v>179.16666666666666</c:v>
                      </c:pt>
                      <c:pt idx="59">
                        <c:v>233.05555555555554</c:v>
                      </c:pt>
                      <c:pt idx="60">
                        <c:v>303.33333333333331</c:v>
                      </c:pt>
                      <c:pt idx="61">
                        <c:v>123.05555555555556</c:v>
                      </c:pt>
                      <c:pt idx="62">
                        <c:v>55.277777777777779</c:v>
                      </c:pt>
                      <c:pt idx="63">
                        <c:v>112.22222222222223</c:v>
                      </c:pt>
                      <c:pt idx="64">
                        <c:v>50</c:v>
                      </c:pt>
                      <c:pt idx="65">
                        <c:v>27.222222222222221</c:v>
                      </c:pt>
                      <c:pt idx="66">
                        <c:v>3.6111111111111112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0.83333333333333337</c:v>
                      </c:pt>
                      <c:pt idx="80">
                        <c:v>17.5</c:v>
                      </c:pt>
                      <c:pt idx="81">
                        <c:v>76.666666666666671</c:v>
                      </c:pt>
                      <c:pt idx="82">
                        <c:v>80</c:v>
                      </c:pt>
                      <c:pt idx="83">
                        <c:v>293.05555555555554</c:v>
                      </c:pt>
                      <c:pt idx="84">
                        <c:v>543.05555555555554</c:v>
                      </c:pt>
                      <c:pt idx="85">
                        <c:v>376.94444444444446</c:v>
                      </c:pt>
                      <c:pt idx="86">
                        <c:v>219.16666666666666</c:v>
                      </c:pt>
                      <c:pt idx="87">
                        <c:v>81.666666666666671</c:v>
                      </c:pt>
                      <c:pt idx="88">
                        <c:v>86.111111111111114</c:v>
                      </c:pt>
                      <c:pt idx="89">
                        <c:v>23.888888888888889</c:v>
                      </c:pt>
                      <c:pt idx="90">
                        <c:v>1.1111111111111112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0.27777777777777779</c:v>
                      </c:pt>
                      <c:pt idx="104">
                        <c:v>21.388888888888889</c:v>
                      </c:pt>
                      <c:pt idx="105">
                        <c:v>171.38888888888889</c:v>
                      </c:pt>
                      <c:pt idx="106">
                        <c:v>226.38888888888889</c:v>
                      </c:pt>
                      <c:pt idx="107">
                        <c:v>272.22222222222223</c:v>
                      </c:pt>
                      <c:pt idx="108">
                        <c:v>380.83333333333331</c:v>
                      </c:pt>
                      <c:pt idx="109">
                        <c:v>413.61111111111109</c:v>
                      </c:pt>
                      <c:pt idx="110">
                        <c:v>344.16666666666669</c:v>
                      </c:pt>
                      <c:pt idx="111">
                        <c:v>255.83333333333334</c:v>
                      </c:pt>
                      <c:pt idx="112">
                        <c:v>148.61111111111111</c:v>
                      </c:pt>
                      <c:pt idx="113">
                        <c:v>86.111111111111114</c:v>
                      </c:pt>
                      <c:pt idx="114">
                        <c:v>7.2222222222222223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0.55555555555555558</c:v>
                      </c:pt>
                      <c:pt idx="128">
                        <c:v>25.277777777777779</c:v>
                      </c:pt>
                      <c:pt idx="129">
                        <c:v>112.22222222222223</c:v>
                      </c:pt>
                      <c:pt idx="130">
                        <c:v>120.55555555555556</c:v>
                      </c:pt>
                      <c:pt idx="131">
                        <c:v>140.83333333333334</c:v>
                      </c:pt>
                      <c:pt idx="132">
                        <c:v>101.94444444444444</c:v>
                      </c:pt>
                      <c:pt idx="133">
                        <c:v>120.83333333333333</c:v>
                      </c:pt>
                      <c:pt idx="134">
                        <c:v>79.722222222222229</c:v>
                      </c:pt>
                      <c:pt idx="135">
                        <c:v>90.555555555555557</c:v>
                      </c:pt>
                      <c:pt idx="136">
                        <c:v>53.611111111111114</c:v>
                      </c:pt>
                      <c:pt idx="137">
                        <c:v>22.777777777777779</c:v>
                      </c:pt>
                      <c:pt idx="138">
                        <c:v>0.83333333333333337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0.27777777777777779</c:v>
                      </c:pt>
                      <c:pt idx="152">
                        <c:v>15.555555555555555</c:v>
                      </c:pt>
                      <c:pt idx="153">
                        <c:v>71.944444444444443</c:v>
                      </c:pt>
                      <c:pt idx="154">
                        <c:v>127.77777777777777</c:v>
                      </c:pt>
                      <c:pt idx="155">
                        <c:v>240.83333333333334</c:v>
                      </c:pt>
                      <c:pt idx="156">
                        <c:v>293.33333333333331</c:v>
                      </c:pt>
                      <c:pt idx="157">
                        <c:v>533.05555555555554</c:v>
                      </c:pt>
                      <c:pt idx="158">
                        <c:v>347.5</c:v>
                      </c:pt>
                      <c:pt idx="159">
                        <c:v>179.44444444444446</c:v>
                      </c:pt>
                      <c:pt idx="160">
                        <c:v>132.77777777777777</c:v>
                      </c:pt>
                      <c:pt idx="161">
                        <c:v>56.666666666666664</c:v>
                      </c:pt>
                      <c:pt idx="162">
                        <c:v>2.7777777777777777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9.7222222222222214</c:v>
                      </c:pt>
                      <c:pt idx="177">
                        <c:v>11.388888888888889</c:v>
                      </c:pt>
                      <c:pt idx="178">
                        <c:v>58.333333333333336</c:v>
                      </c:pt>
                      <c:pt idx="179">
                        <c:v>172.77777777777777</c:v>
                      </c:pt>
                      <c:pt idx="180">
                        <c:v>285.83333333333331</c:v>
                      </c:pt>
                      <c:pt idx="181">
                        <c:v>120.27777777777777</c:v>
                      </c:pt>
                      <c:pt idx="182">
                        <c:v>88.333333333333329</c:v>
                      </c:pt>
                      <c:pt idx="183">
                        <c:v>56.388888888888886</c:v>
                      </c:pt>
                      <c:pt idx="184">
                        <c:v>39.722222222222221</c:v>
                      </c:pt>
                      <c:pt idx="185">
                        <c:v>26.111111111111111</c:v>
                      </c:pt>
                      <c:pt idx="186">
                        <c:v>1.9444444444444444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13.888888888888889</c:v>
                      </c:pt>
                      <c:pt idx="201">
                        <c:v>64.444444444444443</c:v>
                      </c:pt>
                      <c:pt idx="202">
                        <c:v>123.61111111111111</c:v>
                      </c:pt>
                      <c:pt idx="203">
                        <c:v>129.44444444444446</c:v>
                      </c:pt>
                      <c:pt idx="204">
                        <c:v>170</c:v>
                      </c:pt>
                      <c:pt idx="205">
                        <c:v>280</c:v>
                      </c:pt>
                      <c:pt idx="206">
                        <c:v>196.38888888888889</c:v>
                      </c:pt>
                      <c:pt idx="207">
                        <c:v>135.55555555555554</c:v>
                      </c:pt>
                      <c:pt idx="208">
                        <c:v>103.33333333333333</c:v>
                      </c:pt>
                      <c:pt idx="209">
                        <c:v>37.222222222222221</c:v>
                      </c:pt>
                      <c:pt idx="210">
                        <c:v>2.7777777777777777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14.722222222222221</c:v>
                      </c:pt>
                      <c:pt idx="225">
                        <c:v>73.611111111111114</c:v>
                      </c:pt>
                      <c:pt idx="226">
                        <c:v>128.61111111111111</c:v>
                      </c:pt>
                      <c:pt idx="227">
                        <c:v>200.55555555555554</c:v>
                      </c:pt>
                      <c:pt idx="228">
                        <c:v>229.16666666666666</c:v>
                      </c:pt>
                      <c:pt idx="229">
                        <c:v>140.55555555555554</c:v>
                      </c:pt>
                      <c:pt idx="230">
                        <c:v>161.11111111111111</c:v>
                      </c:pt>
                      <c:pt idx="231">
                        <c:v>152.77777777777777</c:v>
                      </c:pt>
                      <c:pt idx="232">
                        <c:v>118.05555555555556</c:v>
                      </c:pt>
                      <c:pt idx="233">
                        <c:v>37.777777777777779</c:v>
                      </c:pt>
                      <c:pt idx="234">
                        <c:v>2.2222222222222223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10.277777777777779</c:v>
                      </c:pt>
                      <c:pt idx="249">
                        <c:v>54.444444444444443</c:v>
                      </c:pt>
                      <c:pt idx="250">
                        <c:v>66.111111111111114</c:v>
                      </c:pt>
                      <c:pt idx="251">
                        <c:v>110.55555555555556</c:v>
                      </c:pt>
                      <c:pt idx="252">
                        <c:v>297.5</c:v>
                      </c:pt>
                      <c:pt idx="253">
                        <c:v>392.22222222222223</c:v>
                      </c:pt>
                      <c:pt idx="254">
                        <c:v>372.77777777777777</c:v>
                      </c:pt>
                      <c:pt idx="255">
                        <c:v>445.55555555555554</c:v>
                      </c:pt>
                      <c:pt idx="256">
                        <c:v>90.833333333333329</c:v>
                      </c:pt>
                      <c:pt idx="257">
                        <c:v>40.555555555555557</c:v>
                      </c:pt>
                      <c:pt idx="258">
                        <c:v>2.5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0.27777777777777779</c:v>
                      </c:pt>
                      <c:pt idx="272">
                        <c:v>10.555555555555555</c:v>
                      </c:pt>
                      <c:pt idx="273">
                        <c:v>44.444444444444443</c:v>
                      </c:pt>
                      <c:pt idx="274">
                        <c:v>70</c:v>
                      </c:pt>
                      <c:pt idx="275">
                        <c:v>270</c:v>
                      </c:pt>
                      <c:pt idx="276">
                        <c:v>527.5</c:v>
                      </c:pt>
                      <c:pt idx="277">
                        <c:v>536.66666666666663</c:v>
                      </c:pt>
                      <c:pt idx="278">
                        <c:v>377.77777777777777</c:v>
                      </c:pt>
                      <c:pt idx="279">
                        <c:v>387.22222222222223</c:v>
                      </c:pt>
                      <c:pt idx="280">
                        <c:v>74.444444444444443</c:v>
                      </c:pt>
                      <c:pt idx="281">
                        <c:v>46.666666666666664</c:v>
                      </c:pt>
                      <c:pt idx="282">
                        <c:v>2.5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0.55555555555555558</c:v>
                      </c:pt>
                      <c:pt idx="296">
                        <c:v>25.277777777777779</c:v>
                      </c:pt>
                      <c:pt idx="297">
                        <c:v>85</c:v>
                      </c:pt>
                      <c:pt idx="298">
                        <c:v>150.83333333333334</c:v>
                      </c:pt>
                      <c:pt idx="299">
                        <c:v>228.61111111111111</c:v>
                      </c:pt>
                      <c:pt idx="300">
                        <c:v>424.44444444444446</c:v>
                      </c:pt>
                      <c:pt idx="301">
                        <c:v>512.77777777777783</c:v>
                      </c:pt>
                      <c:pt idx="302">
                        <c:v>365.27777777777777</c:v>
                      </c:pt>
                      <c:pt idx="303">
                        <c:v>384.16666666666669</c:v>
                      </c:pt>
                      <c:pt idx="304">
                        <c:v>66.111111111111114</c:v>
                      </c:pt>
                      <c:pt idx="305">
                        <c:v>49.166666666666664</c:v>
                      </c:pt>
                      <c:pt idx="306">
                        <c:v>1.6666666666666667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0.27777777777777779</c:v>
                      </c:pt>
                      <c:pt idx="320">
                        <c:v>13.888888888888889</c:v>
                      </c:pt>
                      <c:pt idx="321">
                        <c:v>95.555555555555557</c:v>
                      </c:pt>
                      <c:pt idx="322">
                        <c:v>175</c:v>
                      </c:pt>
                      <c:pt idx="323">
                        <c:v>255.55555555555554</c:v>
                      </c:pt>
                      <c:pt idx="324">
                        <c:v>406.66666666666669</c:v>
                      </c:pt>
                      <c:pt idx="325">
                        <c:v>278.61111111111109</c:v>
                      </c:pt>
                      <c:pt idx="326">
                        <c:v>195.83333333333334</c:v>
                      </c:pt>
                      <c:pt idx="327">
                        <c:v>165.27777777777777</c:v>
                      </c:pt>
                      <c:pt idx="328">
                        <c:v>46.666666666666664</c:v>
                      </c:pt>
                      <c:pt idx="329">
                        <c:v>6.3888888888888893</c:v>
                      </c:pt>
                      <c:pt idx="330">
                        <c:v>0.27777777777777779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12.5</c:v>
                      </c:pt>
                      <c:pt idx="345">
                        <c:v>20</c:v>
                      </c:pt>
                      <c:pt idx="346">
                        <c:v>44.722222222222221</c:v>
                      </c:pt>
                      <c:pt idx="347">
                        <c:v>74.166666666666671</c:v>
                      </c:pt>
                      <c:pt idx="348">
                        <c:v>204.16666666666666</c:v>
                      </c:pt>
                      <c:pt idx="349">
                        <c:v>261.11111111111109</c:v>
                      </c:pt>
                      <c:pt idx="350">
                        <c:v>254.72222222222223</c:v>
                      </c:pt>
                      <c:pt idx="351">
                        <c:v>203.61111111111111</c:v>
                      </c:pt>
                      <c:pt idx="352">
                        <c:v>125.27777777777777</c:v>
                      </c:pt>
                      <c:pt idx="353">
                        <c:v>45.833333333333336</c:v>
                      </c:pt>
                      <c:pt idx="354">
                        <c:v>1.6666666666666667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10.833333333333334</c:v>
                      </c:pt>
                      <c:pt idx="369">
                        <c:v>60</c:v>
                      </c:pt>
                      <c:pt idx="370">
                        <c:v>94.722222222222229</c:v>
                      </c:pt>
                      <c:pt idx="371">
                        <c:v>244.44444444444446</c:v>
                      </c:pt>
                      <c:pt idx="372">
                        <c:v>558.33333333333326</c:v>
                      </c:pt>
                      <c:pt idx="373">
                        <c:v>606.38888888888891</c:v>
                      </c:pt>
                      <c:pt idx="374">
                        <c:v>180</c:v>
                      </c:pt>
                      <c:pt idx="375">
                        <c:v>154.44444444444446</c:v>
                      </c:pt>
                      <c:pt idx="376">
                        <c:v>91.388888888888886</c:v>
                      </c:pt>
                      <c:pt idx="377">
                        <c:v>52.777777777777779</c:v>
                      </c:pt>
                      <c:pt idx="378">
                        <c:v>1.6666666666666667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10.833333333333334</c:v>
                      </c:pt>
                      <c:pt idx="393">
                        <c:v>105.55555555555556</c:v>
                      </c:pt>
                      <c:pt idx="394">
                        <c:v>159.72222222222223</c:v>
                      </c:pt>
                      <c:pt idx="395">
                        <c:v>281.38888888888886</c:v>
                      </c:pt>
                      <c:pt idx="396">
                        <c:v>434.16666666666669</c:v>
                      </c:pt>
                      <c:pt idx="397">
                        <c:v>396.11111111111109</c:v>
                      </c:pt>
                      <c:pt idx="398">
                        <c:v>313.61111111111109</c:v>
                      </c:pt>
                      <c:pt idx="399">
                        <c:v>284.44444444444446</c:v>
                      </c:pt>
                      <c:pt idx="400">
                        <c:v>75.555555555555557</c:v>
                      </c:pt>
                      <c:pt idx="401">
                        <c:v>62.777777777777779</c:v>
                      </c:pt>
                      <c:pt idx="402">
                        <c:v>1.6666666666666667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16025768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River Km from Bastrop</a:t>
                </a:r>
              </a:p>
            </c:rich>
          </c:tx>
          <c:layout>
            <c:manualLayout>
              <c:xMode val="edge"/>
              <c:yMode val="edge"/>
              <c:x val="0.17344389653188419"/>
              <c:y val="0.867794728783901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7688"/>
        <c:crosses val="autoZero"/>
        <c:crossBetween val="midCat"/>
        <c:majorUnit val="10"/>
      </c:valAx>
      <c:valAx>
        <c:axId val="342697688"/>
        <c:scaling>
          <c:orientation val="minMax"/>
          <c:max val="85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Wetted width (m)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0373046095231936E-2"/>
              <c:y val="0.27781252093504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025768"/>
        <c:crosses val="autoZero"/>
        <c:crossBetween val="midCat"/>
      </c:valAx>
      <c:valAx>
        <c:axId val="3426922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Discharge</a:t>
                </a: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95012780585262668"/>
              <c:y val="0.29829832314516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8864"/>
        <c:crosses val="max"/>
        <c:crossBetween val="midCat"/>
      </c:valAx>
      <c:valAx>
        <c:axId val="34269886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342692200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46785267812764519"/>
          <c:y val="0.15417432195975503"/>
          <c:w val="0.34978290959898661"/>
          <c:h val="7.5779721745140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1029871266091"/>
          <c:y val="0.12657422173714411"/>
          <c:w val="0.78975857184518616"/>
          <c:h val="0.62211452270680789"/>
        </c:manualLayout>
      </c:layout>
      <c:barChart>
        <c:barDir val="col"/>
        <c:grouping val="clustered"/>
        <c:varyColors val="0"/>
        <c:ser>
          <c:idx val="1"/>
          <c:order val="1"/>
          <c:tx>
            <c:v>Wetted width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'Avg width_from Bastrop'!$I$3:$I$17</c:f>
              <c:numCache>
                <c:formatCode>0</c:formatCode>
                <c:ptCount val="15"/>
                <c:pt idx="0">
                  <c:v>55</c:v>
                </c:pt>
                <c:pt idx="1">
                  <c:v>57</c:v>
                </c:pt>
                <c:pt idx="2">
                  <c:v>59</c:v>
                </c:pt>
                <c:pt idx="3">
                  <c:v>61</c:v>
                </c:pt>
                <c:pt idx="4">
                  <c:v>63</c:v>
                </c:pt>
                <c:pt idx="5">
                  <c:v>65</c:v>
                </c:pt>
                <c:pt idx="6">
                  <c:v>67</c:v>
                </c:pt>
                <c:pt idx="7">
                  <c:v>69</c:v>
                </c:pt>
                <c:pt idx="8">
                  <c:v>71</c:v>
                </c:pt>
                <c:pt idx="9">
                  <c:v>73</c:v>
                </c:pt>
                <c:pt idx="10">
                  <c:v>75</c:v>
                </c:pt>
                <c:pt idx="11">
                  <c:v>77</c:v>
                </c:pt>
                <c:pt idx="12">
                  <c:v>79</c:v>
                </c:pt>
                <c:pt idx="13">
                  <c:v>81</c:v>
                </c:pt>
                <c:pt idx="14">
                  <c:v>83</c:v>
                </c:pt>
              </c:numCache>
            </c:numRef>
          </c:cat>
          <c:val>
            <c:numRef>
              <c:f>'Avg width_from Bastrop'!$J$3:$J$17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27</c:v>
                </c:pt>
                <c:pt idx="4">
                  <c:v>52</c:v>
                </c:pt>
                <c:pt idx="5">
                  <c:v>76</c:v>
                </c:pt>
                <c:pt idx="6">
                  <c:v>94</c:v>
                </c:pt>
                <c:pt idx="7">
                  <c:v>71</c:v>
                </c:pt>
                <c:pt idx="8">
                  <c:v>39</c:v>
                </c:pt>
                <c:pt idx="9">
                  <c:v>22</c:v>
                </c:pt>
                <c:pt idx="10">
                  <c:v>12</c:v>
                </c:pt>
                <c:pt idx="11">
                  <c:v>8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691808"/>
        <c:axId val="342692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1142640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'[1]CEE6740_1stDam_TempData-Plot'!$A$3:$A$3747</c15:sqref>
                        </c15:formulaRef>
                      </c:ext>
                    </c:extLst>
                    <c:numCache>
                      <c:formatCode>General</c:formatCode>
                      <c:ptCount val="3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'[1]CEE6740_1stDam_TempData-Plot'!$C$3:$C$3747</c15:sqref>
                        </c15:formulaRef>
                      </c:ext>
                    </c:extLst>
                    <c:numCache>
                      <c:formatCode>General</c:formatCode>
                      <c:ptCount val="3745"/>
                      <c:pt idx="0">
                        <c:v>7.1420000000000003</c:v>
                      </c:pt>
                      <c:pt idx="1">
                        <c:v>7.1420000000000003</c:v>
                      </c:pt>
                      <c:pt idx="2">
                        <c:v>7.1420000000000003</c:v>
                      </c:pt>
                      <c:pt idx="3">
                        <c:v>7.1669999999999998</c:v>
                      </c:pt>
                      <c:pt idx="4">
                        <c:v>7.1669999999999998</c:v>
                      </c:pt>
                      <c:pt idx="5">
                        <c:v>7.1669999999999998</c:v>
                      </c:pt>
                      <c:pt idx="6">
                        <c:v>7.1920000000000002</c:v>
                      </c:pt>
                      <c:pt idx="7">
                        <c:v>7.1920000000000002</c:v>
                      </c:pt>
                      <c:pt idx="8">
                        <c:v>7.1920000000000002</c:v>
                      </c:pt>
                      <c:pt idx="9">
                        <c:v>7.2169999999999996</c:v>
                      </c:pt>
                      <c:pt idx="10">
                        <c:v>7.2169999999999996</c:v>
                      </c:pt>
                      <c:pt idx="11">
                        <c:v>7.242</c:v>
                      </c:pt>
                      <c:pt idx="12">
                        <c:v>7.242</c:v>
                      </c:pt>
                      <c:pt idx="13">
                        <c:v>7.242</c:v>
                      </c:pt>
                      <c:pt idx="14">
                        <c:v>7.242</c:v>
                      </c:pt>
                      <c:pt idx="15">
                        <c:v>7.2679999999999998</c:v>
                      </c:pt>
                      <c:pt idx="16">
                        <c:v>7.2679999999999998</c:v>
                      </c:pt>
                      <c:pt idx="17">
                        <c:v>7.2679999999999998</c:v>
                      </c:pt>
                      <c:pt idx="18">
                        <c:v>7.2679999999999998</c:v>
                      </c:pt>
                      <c:pt idx="19">
                        <c:v>7.2930000000000001</c:v>
                      </c:pt>
                      <c:pt idx="20">
                        <c:v>7.2930000000000001</c:v>
                      </c:pt>
                      <c:pt idx="21">
                        <c:v>7.2930000000000001</c:v>
                      </c:pt>
                      <c:pt idx="22">
                        <c:v>7.2930000000000001</c:v>
                      </c:pt>
                      <c:pt idx="23">
                        <c:v>7.2930000000000001</c:v>
                      </c:pt>
                      <c:pt idx="24">
                        <c:v>7.3179999999999996</c:v>
                      </c:pt>
                      <c:pt idx="25">
                        <c:v>7.3179999999999996</c:v>
                      </c:pt>
                      <c:pt idx="26">
                        <c:v>7.343</c:v>
                      </c:pt>
                      <c:pt idx="27">
                        <c:v>7.343</c:v>
                      </c:pt>
                      <c:pt idx="28">
                        <c:v>7.343</c:v>
                      </c:pt>
                      <c:pt idx="29">
                        <c:v>7.343</c:v>
                      </c:pt>
                      <c:pt idx="30">
                        <c:v>7.3680000000000003</c:v>
                      </c:pt>
                      <c:pt idx="31">
                        <c:v>7.3680000000000003</c:v>
                      </c:pt>
                      <c:pt idx="32">
                        <c:v>7.3680000000000003</c:v>
                      </c:pt>
                      <c:pt idx="33">
                        <c:v>7.3929999999999998</c:v>
                      </c:pt>
                      <c:pt idx="34">
                        <c:v>7.3929999999999998</c:v>
                      </c:pt>
                      <c:pt idx="35">
                        <c:v>7.3929999999999998</c:v>
                      </c:pt>
                      <c:pt idx="36">
                        <c:v>7.4189999999999996</c:v>
                      </c:pt>
                      <c:pt idx="37">
                        <c:v>7.444</c:v>
                      </c:pt>
                      <c:pt idx="38">
                        <c:v>7.4189999999999996</c:v>
                      </c:pt>
                      <c:pt idx="39">
                        <c:v>7.444</c:v>
                      </c:pt>
                      <c:pt idx="40">
                        <c:v>7.444</c:v>
                      </c:pt>
                      <c:pt idx="41">
                        <c:v>7.444</c:v>
                      </c:pt>
                      <c:pt idx="42">
                        <c:v>7.4690000000000003</c:v>
                      </c:pt>
                      <c:pt idx="43">
                        <c:v>7.4690000000000003</c:v>
                      </c:pt>
                      <c:pt idx="44">
                        <c:v>7.4690000000000003</c:v>
                      </c:pt>
                      <c:pt idx="45">
                        <c:v>7.4690000000000003</c:v>
                      </c:pt>
                      <c:pt idx="46">
                        <c:v>7.4939999999999998</c:v>
                      </c:pt>
                      <c:pt idx="47">
                        <c:v>7.4939999999999998</c:v>
                      </c:pt>
                      <c:pt idx="48">
                        <c:v>7.4939999999999998</c:v>
                      </c:pt>
                      <c:pt idx="49">
                        <c:v>7.4939999999999998</c:v>
                      </c:pt>
                      <c:pt idx="50">
                        <c:v>7.4939999999999998</c:v>
                      </c:pt>
                      <c:pt idx="51">
                        <c:v>7.4939999999999998</c:v>
                      </c:pt>
                      <c:pt idx="52">
                        <c:v>7.4939999999999998</c:v>
                      </c:pt>
                      <c:pt idx="53">
                        <c:v>7.4939999999999998</c:v>
                      </c:pt>
                      <c:pt idx="54">
                        <c:v>7.4939999999999998</c:v>
                      </c:pt>
                      <c:pt idx="55">
                        <c:v>7.5190000000000001</c:v>
                      </c:pt>
                      <c:pt idx="56">
                        <c:v>7.5190000000000001</c:v>
                      </c:pt>
                      <c:pt idx="57">
                        <c:v>7.5190000000000001</c:v>
                      </c:pt>
                      <c:pt idx="58">
                        <c:v>7.5190000000000001</c:v>
                      </c:pt>
                      <c:pt idx="59">
                        <c:v>7.5190000000000001</c:v>
                      </c:pt>
                      <c:pt idx="60">
                        <c:v>7.5190000000000001</c:v>
                      </c:pt>
                      <c:pt idx="61">
                        <c:v>7.5190000000000001</c:v>
                      </c:pt>
                      <c:pt idx="62">
                        <c:v>7.5190000000000001</c:v>
                      </c:pt>
                      <c:pt idx="63">
                        <c:v>7.5190000000000001</c:v>
                      </c:pt>
                      <c:pt idx="64">
                        <c:v>7.5190000000000001</c:v>
                      </c:pt>
                      <c:pt idx="65">
                        <c:v>7.5190000000000001</c:v>
                      </c:pt>
                      <c:pt idx="66">
                        <c:v>7.5190000000000001</c:v>
                      </c:pt>
                      <c:pt idx="67">
                        <c:v>7.5439999999999996</c:v>
                      </c:pt>
                      <c:pt idx="68">
                        <c:v>7.5190000000000001</c:v>
                      </c:pt>
                      <c:pt idx="69">
                        <c:v>7.5439999999999996</c:v>
                      </c:pt>
                      <c:pt idx="70">
                        <c:v>7.5190000000000001</c:v>
                      </c:pt>
                      <c:pt idx="71">
                        <c:v>7.5439999999999996</c:v>
                      </c:pt>
                      <c:pt idx="72">
                        <c:v>7.5439999999999996</c:v>
                      </c:pt>
                      <c:pt idx="73">
                        <c:v>7.5439999999999996</c:v>
                      </c:pt>
                      <c:pt idx="74">
                        <c:v>7.5439999999999996</c:v>
                      </c:pt>
                      <c:pt idx="75">
                        <c:v>7.5439999999999996</c:v>
                      </c:pt>
                      <c:pt idx="76">
                        <c:v>7.5439999999999996</c:v>
                      </c:pt>
                      <c:pt idx="77">
                        <c:v>7.5439999999999996</c:v>
                      </c:pt>
                      <c:pt idx="78">
                        <c:v>7.5439999999999996</c:v>
                      </c:pt>
                      <c:pt idx="79">
                        <c:v>7.5439999999999996</c:v>
                      </c:pt>
                      <c:pt idx="80">
                        <c:v>7.5439999999999996</c:v>
                      </c:pt>
                      <c:pt idx="81">
                        <c:v>7.5439999999999996</c:v>
                      </c:pt>
                      <c:pt idx="82">
                        <c:v>7.5439999999999996</c:v>
                      </c:pt>
                      <c:pt idx="83">
                        <c:v>7.5439999999999996</c:v>
                      </c:pt>
                      <c:pt idx="84">
                        <c:v>7.5439999999999996</c:v>
                      </c:pt>
                      <c:pt idx="85">
                        <c:v>7.5439999999999996</c:v>
                      </c:pt>
                      <c:pt idx="86">
                        <c:v>7.569</c:v>
                      </c:pt>
                      <c:pt idx="87">
                        <c:v>7.5439999999999996</c:v>
                      </c:pt>
                      <c:pt idx="88">
                        <c:v>7.5439999999999996</c:v>
                      </c:pt>
                      <c:pt idx="89">
                        <c:v>7.5439999999999996</c:v>
                      </c:pt>
                      <c:pt idx="90">
                        <c:v>7.5439999999999996</c:v>
                      </c:pt>
                      <c:pt idx="91">
                        <c:v>7.5439999999999996</c:v>
                      </c:pt>
                      <c:pt idx="92">
                        <c:v>7.5439999999999996</c:v>
                      </c:pt>
                      <c:pt idx="93">
                        <c:v>7.5439999999999996</c:v>
                      </c:pt>
                      <c:pt idx="94">
                        <c:v>7.5439999999999996</c:v>
                      </c:pt>
                      <c:pt idx="95">
                        <c:v>7.5439999999999996</c:v>
                      </c:pt>
                      <c:pt idx="96">
                        <c:v>7.5439999999999996</c:v>
                      </c:pt>
                      <c:pt idx="97">
                        <c:v>7.5439999999999996</c:v>
                      </c:pt>
                      <c:pt idx="98">
                        <c:v>7.5190000000000001</c:v>
                      </c:pt>
                      <c:pt idx="99">
                        <c:v>7.5190000000000001</c:v>
                      </c:pt>
                      <c:pt idx="100">
                        <c:v>7.5190000000000001</c:v>
                      </c:pt>
                      <c:pt idx="101">
                        <c:v>7.5190000000000001</c:v>
                      </c:pt>
                      <c:pt idx="102">
                        <c:v>7.5439999999999996</c:v>
                      </c:pt>
                      <c:pt idx="103">
                        <c:v>7.5439999999999996</c:v>
                      </c:pt>
                      <c:pt idx="104">
                        <c:v>7.5439999999999996</c:v>
                      </c:pt>
                      <c:pt idx="105">
                        <c:v>7.5190000000000001</c:v>
                      </c:pt>
                      <c:pt idx="106">
                        <c:v>7.5190000000000001</c:v>
                      </c:pt>
                      <c:pt idx="107">
                        <c:v>7.5190000000000001</c:v>
                      </c:pt>
                      <c:pt idx="108">
                        <c:v>7.5190000000000001</c:v>
                      </c:pt>
                      <c:pt idx="109">
                        <c:v>7.5190000000000001</c:v>
                      </c:pt>
                      <c:pt idx="110">
                        <c:v>7.5190000000000001</c:v>
                      </c:pt>
                      <c:pt idx="111">
                        <c:v>7.5190000000000001</c:v>
                      </c:pt>
                      <c:pt idx="112">
                        <c:v>7.5190000000000001</c:v>
                      </c:pt>
                      <c:pt idx="113">
                        <c:v>7.4939999999999998</c:v>
                      </c:pt>
                      <c:pt idx="114">
                        <c:v>7.4939999999999998</c:v>
                      </c:pt>
                      <c:pt idx="115">
                        <c:v>7.4939999999999998</c:v>
                      </c:pt>
                      <c:pt idx="116">
                        <c:v>7.4939999999999998</c:v>
                      </c:pt>
                      <c:pt idx="117">
                        <c:v>7.4690000000000003</c:v>
                      </c:pt>
                      <c:pt idx="118">
                        <c:v>7.4939999999999998</c:v>
                      </c:pt>
                      <c:pt idx="119">
                        <c:v>7.4690000000000003</c:v>
                      </c:pt>
                      <c:pt idx="120">
                        <c:v>7.4690000000000003</c:v>
                      </c:pt>
                      <c:pt idx="121">
                        <c:v>7.444</c:v>
                      </c:pt>
                      <c:pt idx="122">
                        <c:v>7.444</c:v>
                      </c:pt>
                      <c:pt idx="123">
                        <c:v>7.444</c:v>
                      </c:pt>
                      <c:pt idx="124">
                        <c:v>7.444</c:v>
                      </c:pt>
                      <c:pt idx="125">
                        <c:v>7.444</c:v>
                      </c:pt>
                      <c:pt idx="126">
                        <c:v>7.444</c:v>
                      </c:pt>
                      <c:pt idx="127">
                        <c:v>7.444</c:v>
                      </c:pt>
                      <c:pt idx="128">
                        <c:v>7.444</c:v>
                      </c:pt>
                      <c:pt idx="129">
                        <c:v>7.4189999999999996</c:v>
                      </c:pt>
                      <c:pt idx="130">
                        <c:v>7.4189999999999996</c:v>
                      </c:pt>
                      <c:pt idx="131">
                        <c:v>7.4189999999999996</c:v>
                      </c:pt>
                      <c:pt idx="132">
                        <c:v>7.4189999999999996</c:v>
                      </c:pt>
                      <c:pt idx="133">
                        <c:v>7.4189999999999996</c:v>
                      </c:pt>
                      <c:pt idx="134">
                        <c:v>7.3929999999999998</c:v>
                      </c:pt>
                      <c:pt idx="135">
                        <c:v>7.3929999999999998</c:v>
                      </c:pt>
                      <c:pt idx="136">
                        <c:v>7.3929999999999998</c:v>
                      </c:pt>
                      <c:pt idx="137">
                        <c:v>7.3929999999999998</c:v>
                      </c:pt>
                      <c:pt idx="138">
                        <c:v>7.3680000000000003</c:v>
                      </c:pt>
                      <c:pt idx="139">
                        <c:v>7.343</c:v>
                      </c:pt>
                      <c:pt idx="140">
                        <c:v>7.343</c:v>
                      </c:pt>
                      <c:pt idx="141">
                        <c:v>7.343</c:v>
                      </c:pt>
                      <c:pt idx="142">
                        <c:v>7.3179999999999996</c:v>
                      </c:pt>
                      <c:pt idx="143">
                        <c:v>7.3179999999999996</c:v>
                      </c:pt>
                      <c:pt idx="144">
                        <c:v>7.3179999999999996</c:v>
                      </c:pt>
                      <c:pt idx="145">
                        <c:v>7.3179999999999996</c:v>
                      </c:pt>
                      <c:pt idx="146">
                        <c:v>7.3179999999999996</c:v>
                      </c:pt>
                      <c:pt idx="147">
                        <c:v>7.3179999999999996</c:v>
                      </c:pt>
                      <c:pt idx="148">
                        <c:v>7.3179999999999996</c:v>
                      </c:pt>
                      <c:pt idx="149">
                        <c:v>7.3179999999999996</c:v>
                      </c:pt>
                      <c:pt idx="150">
                        <c:v>7.2930000000000001</c:v>
                      </c:pt>
                      <c:pt idx="151">
                        <c:v>7.2930000000000001</c:v>
                      </c:pt>
                      <c:pt idx="152">
                        <c:v>7.2930000000000001</c:v>
                      </c:pt>
                      <c:pt idx="153">
                        <c:v>7.2930000000000001</c:v>
                      </c:pt>
                      <c:pt idx="154">
                        <c:v>7.2930000000000001</c:v>
                      </c:pt>
                      <c:pt idx="155">
                        <c:v>7.2930000000000001</c:v>
                      </c:pt>
                      <c:pt idx="156">
                        <c:v>7.2679999999999998</c:v>
                      </c:pt>
                      <c:pt idx="157">
                        <c:v>7.2679999999999998</c:v>
                      </c:pt>
                      <c:pt idx="158">
                        <c:v>7.242</c:v>
                      </c:pt>
                      <c:pt idx="159">
                        <c:v>7.242</c:v>
                      </c:pt>
                      <c:pt idx="160">
                        <c:v>7.242</c:v>
                      </c:pt>
                      <c:pt idx="161">
                        <c:v>7.2169999999999996</c:v>
                      </c:pt>
                      <c:pt idx="162">
                        <c:v>7.2169999999999996</c:v>
                      </c:pt>
                      <c:pt idx="163">
                        <c:v>7.2169999999999996</c:v>
                      </c:pt>
                      <c:pt idx="164">
                        <c:v>7.2169999999999996</c:v>
                      </c:pt>
                      <c:pt idx="165">
                        <c:v>7.2169999999999996</c:v>
                      </c:pt>
                      <c:pt idx="166">
                        <c:v>7.2169999999999996</c:v>
                      </c:pt>
                      <c:pt idx="167">
                        <c:v>7.1920000000000002</c:v>
                      </c:pt>
                      <c:pt idx="168">
                        <c:v>7.1920000000000002</c:v>
                      </c:pt>
                      <c:pt idx="169">
                        <c:v>7.1920000000000002</c:v>
                      </c:pt>
                      <c:pt idx="170">
                        <c:v>7.1920000000000002</c:v>
                      </c:pt>
                      <c:pt idx="171">
                        <c:v>7.1920000000000002</c:v>
                      </c:pt>
                      <c:pt idx="172">
                        <c:v>7.1669999999999998</c:v>
                      </c:pt>
                      <c:pt idx="173">
                        <c:v>7.1669999999999998</c:v>
                      </c:pt>
                      <c:pt idx="174">
                        <c:v>7.1669999999999998</c:v>
                      </c:pt>
                      <c:pt idx="175">
                        <c:v>7.1420000000000003</c:v>
                      </c:pt>
                      <c:pt idx="176">
                        <c:v>7.1420000000000003</c:v>
                      </c:pt>
                      <c:pt idx="177">
                        <c:v>7.1420000000000003</c:v>
                      </c:pt>
                      <c:pt idx="178">
                        <c:v>7.1159999999999997</c:v>
                      </c:pt>
                      <c:pt idx="179">
                        <c:v>7.1159999999999997</c:v>
                      </c:pt>
                      <c:pt idx="180">
                        <c:v>7.0910000000000002</c:v>
                      </c:pt>
                      <c:pt idx="181">
                        <c:v>7.0910000000000002</c:v>
                      </c:pt>
                      <c:pt idx="182">
                        <c:v>7.0910000000000002</c:v>
                      </c:pt>
                      <c:pt idx="183">
                        <c:v>7.0910000000000002</c:v>
                      </c:pt>
                      <c:pt idx="184">
                        <c:v>7.0910000000000002</c:v>
                      </c:pt>
                      <c:pt idx="185">
                        <c:v>7.0910000000000002</c:v>
                      </c:pt>
                      <c:pt idx="186">
                        <c:v>7.0910000000000002</c:v>
                      </c:pt>
                      <c:pt idx="187">
                        <c:v>7.0910000000000002</c:v>
                      </c:pt>
                      <c:pt idx="188">
                        <c:v>7.0659999999999998</c:v>
                      </c:pt>
                      <c:pt idx="189">
                        <c:v>7.0659999999999998</c:v>
                      </c:pt>
                      <c:pt idx="190">
                        <c:v>7.0659999999999998</c:v>
                      </c:pt>
                      <c:pt idx="191">
                        <c:v>7.0410000000000004</c:v>
                      </c:pt>
                      <c:pt idx="192">
                        <c:v>7.0410000000000004</c:v>
                      </c:pt>
                      <c:pt idx="193">
                        <c:v>7.0659999999999998</c:v>
                      </c:pt>
                      <c:pt idx="194">
                        <c:v>7.0410000000000004</c:v>
                      </c:pt>
                      <c:pt idx="195">
                        <c:v>7.0410000000000004</c:v>
                      </c:pt>
                      <c:pt idx="196">
                        <c:v>7.0410000000000004</c:v>
                      </c:pt>
                      <c:pt idx="197">
                        <c:v>7.0410000000000004</c:v>
                      </c:pt>
                      <c:pt idx="198">
                        <c:v>7.0149999999999997</c:v>
                      </c:pt>
                      <c:pt idx="199">
                        <c:v>7.0149999999999997</c:v>
                      </c:pt>
                      <c:pt idx="200">
                        <c:v>6.99</c:v>
                      </c:pt>
                      <c:pt idx="201">
                        <c:v>6.99</c:v>
                      </c:pt>
                      <c:pt idx="202">
                        <c:v>6.99</c:v>
                      </c:pt>
                      <c:pt idx="203">
                        <c:v>6.99</c:v>
                      </c:pt>
                      <c:pt idx="204">
                        <c:v>6.99</c:v>
                      </c:pt>
                      <c:pt idx="205">
                        <c:v>6.99</c:v>
                      </c:pt>
                      <c:pt idx="206">
                        <c:v>6.99</c:v>
                      </c:pt>
                      <c:pt idx="207">
                        <c:v>6.9649999999999999</c:v>
                      </c:pt>
                      <c:pt idx="208">
                        <c:v>6.9649999999999999</c:v>
                      </c:pt>
                      <c:pt idx="209">
                        <c:v>6.94</c:v>
                      </c:pt>
                      <c:pt idx="210">
                        <c:v>6.94</c:v>
                      </c:pt>
                      <c:pt idx="211">
                        <c:v>6.94</c:v>
                      </c:pt>
                      <c:pt idx="212">
                        <c:v>6.94</c:v>
                      </c:pt>
                      <c:pt idx="213">
                        <c:v>6.94</c:v>
                      </c:pt>
                      <c:pt idx="214">
                        <c:v>6.9139999999999997</c:v>
                      </c:pt>
                      <c:pt idx="215">
                        <c:v>6.8890000000000002</c:v>
                      </c:pt>
                      <c:pt idx="216">
                        <c:v>6.8890000000000002</c:v>
                      </c:pt>
                      <c:pt idx="217">
                        <c:v>6.8890000000000002</c:v>
                      </c:pt>
                      <c:pt idx="218">
                        <c:v>6.8890000000000002</c:v>
                      </c:pt>
                      <c:pt idx="219">
                        <c:v>6.8890000000000002</c:v>
                      </c:pt>
                      <c:pt idx="220">
                        <c:v>6.8639999999999999</c:v>
                      </c:pt>
                      <c:pt idx="221">
                        <c:v>6.8390000000000004</c:v>
                      </c:pt>
                      <c:pt idx="222">
                        <c:v>6.8390000000000004</c:v>
                      </c:pt>
                      <c:pt idx="223">
                        <c:v>6.8390000000000004</c:v>
                      </c:pt>
                      <c:pt idx="224">
                        <c:v>6.8390000000000004</c:v>
                      </c:pt>
                      <c:pt idx="225">
                        <c:v>6.8390000000000004</c:v>
                      </c:pt>
                      <c:pt idx="226">
                        <c:v>6.8390000000000004</c:v>
                      </c:pt>
                      <c:pt idx="227">
                        <c:v>6.8390000000000004</c:v>
                      </c:pt>
                      <c:pt idx="228">
                        <c:v>6.8390000000000004</c:v>
                      </c:pt>
                      <c:pt idx="229">
                        <c:v>6.8390000000000004</c:v>
                      </c:pt>
                      <c:pt idx="230">
                        <c:v>6.8390000000000004</c:v>
                      </c:pt>
                      <c:pt idx="231">
                        <c:v>6.8129999999999997</c:v>
                      </c:pt>
                      <c:pt idx="232">
                        <c:v>6.8390000000000004</c:v>
                      </c:pt>
                      <c:pt idx="233">
                        <c:v>6.8390000000000004</c:v>
                      </c:pt>
                      <c:pt idx="234">
                        <c:v>6.8129999999999997</c:v>
                      </c:pt>
                      <c:pt idx="235">
                        <c:v>6.7880000000000003</c:v>
                      </c:pt>
                      <c:pt idx="236">
                        <c:v>6.7880000000000003</c:v>
                      </c:pt>
                      <c:pt idx="237">
                        <c:v>6.7880000000000003</c:v>
                      </c:pt>
                      <c:pt idx="238">
                        <c:v>6.7629999999999999</c:v>
                      </c:pt>
                      <c:pt idx="239">
                        <c:v>6.7629999999999999</c:v>
                      </c:pt>
                      <c:pt idx="240">
                        <c:v>6.7370000000000001</c:v>
                      </c:pt>
                      <c:pt idx="241">
                        <c:v>6.7370000000000001</c:v>
                      </c:pt>
                      <c:pt idx="242">
                        <c:v>6.7370000000000001</c:v>
                      </c:pt>
                      <c:pt idx="243">
                        <c:v>6.7370000000000001</c:v>
                      </c:pt>
                      <c:pt idx="244">
                        <c:v>6.7370000000000001</c:v>
                      </c:pt>
                      <c:pt idx="245">
                        <c:v>6.7370000000000001</c:v>
                      </c:pt>
                      <c:pt idx="246">
                        <c:v>6.7370000000000001</c:v>
                      </c:pt>
                      <c:pt idx="247">
                        <c:v>6.7370000000000001</c:v>
                      </c:pt>
                      <c:pt idx="248">
                        <c:v>6.7370000000000001</c:v>
                      </c:pt>
                      <c:pt idx="249">
                        <c:v>6.7629999999999999</c:v>
                      </c:pt>
                      <c:pt idx="250">
                        <c:v>6.7370000000000001</c:v>
                      </c:pt>
                      <c:pt idx="251">
                        <c:v>6.7629999999999999</c:v>
                      </c:pt>
                      <c:pt idx="252">
                        <c:v>6.7370000000000001</c:v>
                      </c:pt>
                      <c:pt idx="253">
                        <c:v>6.7629999999999999</c:v>
                      </c:pt>
                      <c:pt idx="254">
                        <c:v>6.7629999999999999</c:v>
                      </c:pt>
                      <c:pt idx="255">
                        <c:v>6.7629999999999999</c:v>
                      </c:pt>
                      <c:pt idx="256">
                        <c:v>6.7880000000000003</c:v>
                      </c:pt>
                      <c:pt idx="257">
                        <c:v>6.7880000000000003</c:v>
                      </c:pt>
                      <c:pt idx="258">
                        <c:v>6.7880000000000003</c:v>
                      </c:pt>
                      <c:pt idx="259">
                        <c:v>6.7880000000000003</c:v>
                      </c:pt>
                      <c:pt idx="260">
                        <c:v>6.8390000000000004</c:v>
                      </c:pt>
                      <c:pt idx="261">
                        <c:v>6.8639999999999999</c:v>
                      </c:pt>
                      <c:pt idx="262">
                        <c:v>6.8639999999999999</c:v>
                      </c:pt>
                      <c:pt idx="263">
                        <c:v>6.8639999999999999</c:v>
                      </c:pt>
                      <c:pt idx="264">
                        <c:v>6.8890000000000002</c:v>
                      </c:pt>
                      <c:pt idx="265">
                        <c:v>6.94</c:v>
                      </c:pt>
                      <c:pt idx="266">
                        <c:v>6.94</c:v>
                      </c:pt>
                      <c:pt idx="267">
                        <c:v>6.94</c:v>
                      </c:pt>
                      <c:pt idx="268">
                        <c:v>6.94</c:v>
                      </c:pt>
                      <c:pt idx="269">
                        <c:v>6.94</c:v>
                      </c:pt>
                      <c:pt idx="270">
                        <c:v>6.94</c:v>
                      </c:pt>
                      <c:pt idx="271">
                        <c:v>6.94</c:v>
                      </c:pt>
                      <c:pt idx="272">
                        <c:v>6.94</c:v>
                      </c:pt>
                      <c:pt idx="273">
                        <c:v>6.9139999999999997</c:v>
                      </c:pt>
                      <c:pt idx="274">
                        <c:v>6.8890000000000002</c:v>
                      </c:pt>
                      <c:pt idx="275">
                        <c:v>6.8890000000000002</c:v>
                      </c:pt>
                      <c:pt idx="276">
                        <c:v>6.8890000000000002</c:v>
                      </c:pt>
                      <c:pt idx="277">
                        <c:v>6.9139999999999997</c:v>
                      </c:pt>
                      <c:pt idx="278">
                        <c:v>6.94</c:v>
                      </c:pt>
                      <c:pt idx="279">
                        <c:v>6.9139999999999997</c:v>
                      </c:pt>
                      <c:pt idx="280">
                        <c:v>6.9139999999999997</c:v>
                      </c:pt>
                      <c:pt idx="281">
                        <c:v>6.8890000000000002</c:v>
                      </c:pt>
                      <c:pt idx="282">
                        <c:v>6.8639999999999999</c:v>
                      </c:pt>
                      <c:pt idx="283">
                        <c:v>6.8639999999999999</c:v>
                      </c:pt>
                      <c:pt idx="284">
                        <c:v>6.8639999999999999</c:v>
                      </c:pt>
                      <c:pt idx="285">
                        <c:v>6.8639999999999999</c:v>
                      </c:pt>
                      <c:pt idx="286">
                        <c:v>6.8639999999999999</c:v>
                      </c:pt>
                      <c:pt idx="287">
                        <c:v>6.8890000000000002</c:v>
                      </c:pt>
                      <c:pt idx="288">
                        <c:v>6.8890000000000002</c:v>
                      </c:pt>
                      <c:pt idx="289">
                        <c:v>6.9139999999999997</c:v>
                      </c:pt>
                      <c:pt idx="290">
                        <c:v>6.94</c:v>
                      </c:pt>
                      <c:pt idx="291">
                        <c:v>6.9649999999999999</c:v>
                      </c:pt>
                      <c:pt idx="292">
                        <c:v>6.9649999999999999</c:v>
                      </c:pt>
                      <c:pt idx="293">
                        <c:v>6.9649999999999999</c:v>
                      </c:pt>
                      <c:pt idx="294">
                        <c:v>6.9649999999999999</c:v>
                      </c:pt>
                      <c:pt idx="295">
                        <c:v>6.9649999999999999</c:v>
                      </c:pt>
                      <c:pt idx="296">
                        <c:v>6.99</c:v>
                      </c:pt>
                      <c:pt idx="297">
                        <c:v>6.9649999999999999</c:v>
                      </c:pt>
                      <c:pt idx="298">
                        <c:v>6.99</c:v>
                      </c:pt>
                      <c:pt idx="299">
                        <c:v>6.99</c:v>
                      </c:pt>
                      <c:pt idx="300">
                        <c:v>7.0149999999999997</c:v>
                      </c:pt>
                      <c:pt idx="301">
                        <c:v>7.0410000000000004</c:v>
                      </c:pt>
                      <c:pt idx="302">
                        <c:v>7.0659999999999998</c:v>
                      </c:pt>
                      <c:pt idx="303">
                        <c:v>7.0659999999999998</c:v>
                      </c:pt>
                      <c:pt idx="304">
                        <c:v>7.0910000000000002</c:v>
                      </c:pt>
                      <c:pt idx="305">
                        <c:v>7.0910000000000002</c:v>
                      </c:pt>
                      <c:pt idx="306">
                        <c:v>7.1159999999999997</c:v>
                      </c:pt>
                      <c:pt idx="307">
                        <c:v>7.1420000000000003</c:v>
                      </c:pt>
                      <c:pt idx="308">
                        <c:v>7.1669999999999998</c:v>
                      </c:pt>
                      <c:pt idx="309">
                        <c:v>7.1920000000000002</c:v>
                      </c:pt>
                      <c:pt idx="310">
                        <c:v>7.2169999999999996</c:v>
                      </c:pt>
                      <c:pt idx="311">
                        <c:v>7.242</c:v>
                      </c:pt>
                      <c:pt idx="312">
                        <c:v>7.242</c:v>
                      </c:pt>
                      <c:pt idx="313">
                        <c:v>7.242</c:v>
                      </c:pt>
                      <c:pt idx="314">
                        <c:v>7.2679999999999998</c:v>
                      </c:pt>
                      <c:pt idx="315">
                        <c:v>7.2930000000000001</c:v>
                      </c:pt>
                      <c:pt idx="316">
                        <c:v>7.2930000000000001</c:v>
                      </c:pt>
                      <c:pt idx="317">
                        <c:v>7.3179999999999996</c:v>
                      </c:pt>
                      <c:pt idx="318">
                        <c:v>7.3179999999999996</c:v>
                      </c:pt>
                      <c:pt idx="319">
                        <c:v>7.343</c:v>
                      </c:pt>
                      <c:pt idx="320">
                        <c:v>7.343</c:v>
                      </c:pt>
                      <c:pt idx="321">
                        <c:v>7.343</c:v>
                      </c:pt>
                      <c:pt idx="322">
                        <c:v>7.343</c:v>
                      </c:pt>
                      <c:pt idx="323">
                        <c:v>7.3680000000000003</c:v>
                      </c:pt>
                      <c:pt idx="324">
                        <c:v>7.3680000000000003</c:v>
                      </c:pt>
                      <c:pt idx="325">
                        <c:v>7.3680000000000003</c:v>
                      </c:pt>
                      <c:pt idx="326">
                        <c:v>7.3680000000000003</c:v>
                      </c:pt>
                      <c:pt idx="327">
                        <c:v>7.3929999999999998</c:v>
                      </c:pt>
                      <c:pt idx="328">
                        <c:v>7.3929999999999998</c:v>
                      </c:pt>
                      <c:pt idx="329">
                        <c:v>7.3929999999999998</c:v>
                      </c:pt>
                      <c:pt idx="330">
                        <c:v>7.3929999999999998</c:v>
                      </c:pt>
                      <c:pt idx="331">
                        <c:v>7.3929999999999998</c:v>
                      </c:pt>
                      <c:pt idx="332">
                        <c:v>7.4189999999999996</c:v>
                      </c:pt>
                      <c:pt idx="333">
                        <c:v>7.4189999999999996</c:v>
                      </c:pt>
                      <c:pt idx="334">
                        <c:v>7.444</c:v>
                      </c:pt>
                      <c:pt idx="335">
                        <c:v>7.444</c:v>
                      </c:pt>
                      <c:pt idx="336">
                        <c:v>7.444</c:v>
                      </c:pt>
                      <c:pt idx="337">
                        <c:v>7.444</c:v>
                      </c:pt>
                      <c:pt idx="338">
                        <c:v>7.444</c:v>
                      </c:pt>
                      <c:pt idx="339">
                        <c:v>7.444</c:v>
                      </c:pt>
                      <c:pt idx="340">
                        <c:v>7.4690000000000003</c:v>
                      </c:pt>
                      <c:pt idx="341">
                        <c:v>7.4690000000000003</c:v>
                      </c:pt>
                      <c:pt idx="342">
                        <c:v>7.4690000000000003</c:v>
                      </c:pt>
                      <c:pt idx="343">
                        <c:v>7.4690000000000003</c:v>
                      </c:pt>
                      <c:pt idx="344">
                        <c:v>7.4690000000000003</c:v>
                      </c:pt>
                      <c:pt idx="345">
                        <c:v>7.4939999999999998</c:v>
                      </c:pt>
                      <c:pt idx="346">
                        <c:v>7.4939999999999998</c:v>
                      </c:pt>
                      <c:pt idx="347">
                        <c:v>7.4939999999999998</c:v>
                      </c:pt>
                      <c:pt idx="348">
                        <c:v>7.4939999999999998</c:v>
                      </c:pt>
                      <c:pt idx="349">
                        <c:v>7.4939999999999998</c:v>
                      </c:pt>
                      <c:pt idx="350">
                        <c:v>7.4939999999999998</c:v>
                      </c:pt>
                      <c:pt idx="351">
                        <c:v>7.4939999999999998</c:v>
                      </c:pt>
                      <c:pt idx="352">
                        <c:v>7.4939999999999998</c:v>
                      </c:pt>
                      <c:pt idx="353">
                        <c:v>7.4939999999999998</c:v>
                      </c:pt>
                      <c:pt idx="354">
                        <c:v>7.4939999999999998</c:v>
                      </c:pt>
                      <c:pt idx="355">
                        <c:v>7.4939999999999998</c:v>
                      </c:pt>
                      <c:pt idx="356">
                        <c:v>7.4939999999999998</c:v>
                      </c:pt>
                      <c:pt idx="357">
                        <c:v>7.4939999999999998</c:v>
                      </c:pt>
                      <c:pt idx="358">
                        <c:v>7.4939999999999998</c:v>
                      </c:pt>
                      <c:pt idx="359">
                        <c:v>7.4939999999999998</c:v>
                      </c:pt>
                      <c:pt idx="360">
                        <c:v>7.4939999999999998</c:v>
                      </c:pt>
                      <c:pt idx="361">
                        <c:v>7.4939999999999998</c:v>
                      </c:pt>
                      <c:pt idx="362">
                        <c:v>7.4690000000000003</c:v>
                      </c:pt>
                      <c:pt idx="363">
                        <c:v>7.4690000000000003</c:v>
                      </c:pt>
                      <c:pt idx="364">
                        <c:v>7.4690000000000003</c:v>
                      </c:pt>
                      <c:pt idx="365">
                        <c:v>7.4690000000000003</c:v>
                      </c:pt>
                      <c:pt idx="366">
                        <c:v>7.4690000000000003</c:v>
                      </c:pt>
                      <c:pt idx="367">
                        <c:v>7.4690000000000003</c:v>
                      </c:pt>
                      <c:pt idx="368">
                        <c:v>7.444</c:v>
                      </c:pt>
                      <c:pt idx="369">
                        <c:v>7.4690000000000003</c:v>
                      </c:pt>
                      <c:pt idx="370">
                        <c:v>7.444</c:v>
                      </c:pt>
                      <c:pt idx="371">
                        <c:v>7.444</c:v>
                      </c:pt>
                      <c:pt idx="372">
                        <c:v>7.444</c:v>
                      </c:pt>
                      <c:pt idx="373">
                        <c:v>7.444</c:v>
                      </c:pt>
                      <c:pt idx="374">
                        <c:v>7.444</c:v>
                      </c:pt>
                      <c:pt idx="375">
                        <c:v>7.444</c:v>
                      </c:pt>
                      <c:pt idx="376">
                        <c:v>7.444</c:v>
                      </c:pt>
                      <c:pt idx="377">
                        <c:v>7.444</c:v>
                      </c:pt>
                      <c:pt idx="378">
                        <c:v>7.444</c:v>
                      </c:pt>
                      <c:pt idx="379">
                        <c:v>7.444</c:v>
                      </c:pt>
                      <c:pt idx="380">
                        <c:v>7.444</c:v>
                      </c:pt>
                      <c:pt idx="381">
                        <c:v>7.444</c:v>
                      </c:pt>
                      <c:pt idx="382">
                        <c:v>7.444</c:v>
                      </c:pt>
                      <c:pt idx="383">
                        <c:v>7.444</c:v>
                      </c:pt>
                      <c:pt idx="384">
                        <c:v>7.444</c:v>
                      </c:pt>
                      <c:pt idx="385">
                        <c:v>7.444</c:v>
                      </c:pt>
                      <c:pt idx="386">
                        <c:v>7.444</c:v>
                      </c:pt>
                      <c:pt idx="387">
                        <c:v>7.444</c:v>
                      </c:pt>
                      <c:pt idx="388">
                        <c:v>7.444</c:v>
                      </c:pt>
                      <c:pt idx="389">
                        <c:v>7.444</c:v>
                      </c:pt>
                      <c:pt idx="390">
                        <c:v>7.444</c:v>
                      </c:pt>
                      <c:pt idx="391">
                        <c:v>7.444</c:v>
                      </c:pt>
                      <c:pt idx="392">
                        <c:v>7.444</c:v>
                      </c:pt>
                      <c:pt idx="393">
                        <c:v>7.444</c:v>
                      </c:pt>
                      <c:pt idx="394">
                        <c:v>7.4189999999999996</c:v>
                      </c:pt>
                      <c:pt idx="395">
                        <c:v>7.4189999999999996</c:v>
                      </c:pt>
                      <c:pt idx="396">
                        <c:v>7.4189999999999996</c:v>
                      </c:pt>
                      <c:pt idx="397">
                        <c:v>7.4189999999999996</c:v>
                      </c:pt>
                      <c:pt idx="398">
                        <c:v>7.4189999999999996</c:v>
                      </c:pt>
                      <c:pt idx="399">
                        <c:v>7.4189999999999996</c:v>
                      </c:pt>
                      <c:pt idx="400">
                        <c:v>7.4189999999999996</c:v>
                      </c:pt>
                      <c:pt idx="401">
                        <c:v>7.4189999999999996</c:v>
                      </c:pt>
                      <c:pt idx="402">
                        <c:v>7.3929999999999998</c:v>
                      </c:pt>
                      <c:pt idx="403">
                        <c:v>7.3929999999999998</c:v>
                      </c:pt>
                      <c:pt idx="404">
                        <c:v>7.3929999999999998</c:v>
                      </c:pt>
                      <c:pt idx="405">
                        <c:v>7.3929999999999998</c:v>
                      </c:pt>
                      <c:pt idx="406">
                        <c:v>7.3929999999999998</c:v>
                      </c:pt>
                      <c:pt idx="407">
                        <c:v>7.3929999999999998</c:v>
                      </c:pt>
                      <c:pt idx="408">
                        <c:v>7.3929999999999998</c:v>
                      </c:pt>
                      <c:pt idx="409">
                        <c:v>7.3680000000000003</c:v>
                      </c:pt>
                      <c:pt idx="410">
                        <c:v>7.3680000000000003</c:v>
                      </c:pt>
                      <c:pt idx="411">
                        <c:v>7.3680000000000003</c:v>
                      </c:pt>
                      <c:pt idx="412">
                        <c:v>7.3680000000000003</c:v>
                      </c:pt>
                      <c:pt idx="413">
                        <c:v>7.3680000000000003</c:v>
                      </c:pt>
                      <c:pt idx="414">
                        <c:v>7.343</c:v>
                      </c:pt>
                      <c:pt idx="415">
                        <c:v>7.343</c:v>
                      </c:pt>
                      <c:pt idx="416">
                        <c:v>7.343</c:v>
                      </c:pt>
                      <c:pt idx="417">
                        <c:v>7.343</c:v>
                      </c:pt>
                      <c:pt idx="418">
                        <c:v>7.343</c:v>
                      </c:pt>
                      <c:pt idx="419">
                        <c:v>7.343</c:v>
                      </c:pt>
                      <c:pt idx="420">
                        <c:v>7.3179999999999996</c:v>
                      </c:pt>
                      <c:pt idx="421">
                        <c:v>7.3179999999999996</c:v>
                      </c:pt>
                      <c:pt idx="422">
                        <c:v>7.3179999999999996</c:v>
                      </c:pt>
                      <c:pt idx="423">
                        <c:v>7.3179999999999996</c:v>
                      </c:pt>
                      <c:pt idx="424">
                        <c:v>7.2930000000000001</c:v>
                      </c:pt>
                      <c:pt idx="425">
                        <c:v>7.3179999999999996</c:v>
                      </c:pt>
                      <c:pt idx="426">
                        <c:v>7.3179999999999996</c:v>
                      </c:pt>
                      <c:pt idx="427">
                        <c:v>7.2930000000000001</c:v>
                      </c:pt>
                      <c:pt idx="428">
                        <c:v>7.2930000000000001</c:v>
                      </c:pt>
                      <c:pt idx="429">
                        <c:v>7.2930000000000001</c:v>
                      </c:pt>
                      <c:pt idx="430">
                        <c:v>7.2930000000000001</c:v>
                      </c:pt>
                      <c:pt idx="431">
                        <c:v>7.2679999999999998</c:v>
                      </c:pt>
                      <c:pt idx="432">
                        <c:v>7.2930000000000001</c:v>
                      </c:pt>
                      <c:pt idx="433">
                        <c:v>7.2679999999999998</c:v>
                      </c:pt>
                      <c:pt idx="434">
                        <c:v>7.2679999999999998</c:v>
                      </c:pt>
                      <c:pt idx="435">
                        <c:v>7.2679999999999998</c:v>
                      </c:pt>
                      <c:pt idx="436">
                        <c:v>7.2679999999999998</c:v>
                      </c:pt>
                      <c:pt idx="437">
                        <c:v>7.2679999999999998</c:v>
                      </c:pt>
                      <c:pt idx="438">
                        <c:v>7.2679999999999998</c:v>
                      </c:pt>
                      <c:pt idx="439">
                        <c:v>7.242</c:v>
                      </c:pt>
                      <c:pt idx="440">
                        <c:v>7.242</c:v>
                      </c:pt>
                      <c:pt idx="441">
                        <c:v>7.242</c:v>
                      </c:pt>
                      <c:pt idx="442">
                        <c:v>7.242</c:v>
                      </c:pt>
                      <c:pt idx="443">
                        <c:v>7.2679999999999998</c:v>
                      </c:pt>
                      <c:pt idx="444">
                        <c:v>7.2679999999999998</c:v>
                      </c:pt>
                      <c:pt idx="445">
                        <c:v>7.242</c:v>
                      </c:pt>
                      <c:pt idx="446">
                        <c:v>7.242</c:v>
                      </c:pt>
                      <c:pt idx="447">
                        <c:v>7.242</c:v>
                      </c:pt>
                      <c:pt idx="448">
                        <c:v>7.242</c:v>
                      </c:pt>
                      <c:pt idx="449">
                        <c:v>7.242</c:v>
                      </c:pt>
                      <c:pt idx="450">
                        <c:v>7.242</c:v>
                      </c:pt>
                      <c:pt idx="451">
                        <c:v>7.242</c:v>
                      </c:pt>
                      <c:pt idx="452">
                        <c:v>7.242</c:v>
                      </c:pt>
                      <c:pt idx="453">
                        <c:v>7.242</c:v>
                      </c:pt>
                      <c:pt idx="454">
                        <c:v>7.242</c:v>
                      </c:pt>
                      <c:pt idx="455">
                        <c:v>7.242</c:v>
                      </c:pt>
                      <c:pt idx="456">
                        <c:v>7.242</c:v>
                      </c:pt>
                      <c:pt idx="457">
                        <c:v>7.242</c:v>
                      </c:pt>
                      <c:pt idx="458">
                        <c:v>7.2169999999999996</c:v>
                      </c:pt>
                      <c:pt idx="459">
                        <c:v>7.242</c:v>
                      </c:pt>
                      <c:pt idx="460">
                        <c:v>7.242</c:v>
                      </c:pt>
                      <c:pt idx="461">
                        <c:v>7.242</c:v>
                      </c:pt>
                      <c:pt idx="462">
                        <c:v>7.2169999999999996</c:v>
                      </c:pt>
                      <c:pt idx="463">
                        <c:v>7.2169999999999996</c:v>
                      </c:pt>
                      <c:pt idx="464">
                        <c:v>7.242</c:v>
                      </c:pt>
                      <c:pt idx="465">
                        <c:v>7.2169999999999996</c:v>
                      </c:pt>
                      <c:pt idx="466">
                        <c:v>7.2169999999999996</c:v>
                      </c:pt>
                      <c:pt idx="467">
                        <c:v>7.2169999999999996</c:v>
                      </c:pt>
                      <c:pt idx="468">
                        <c:v>7.1920000000000002</c:v>
                      </c:pt>
                      <c:pt idx="469">
                        <c:v>7.2169999999999996</c:v>
                      </c:pt>
                      <c:pt idx="470">
                        <c:v>7.2169999999999996</c:v>
                      </c:pt>
                      <c:pt idx="471">
                        <c:v>7.2169999999999996</c:v>
                      </c:pt>
                      <c:pt idx="472">
                        <c:v>7.2169999999999996</c:v>
                      </c:pt>
                      <c:pt idx="473">
                        <c:v>7.2169999999999996</c:v>
                      </c:pt>
                      <c:pt idx="474">
                        <c:v>7.2169999999999996</c:v>
                      </c:pt>
                      <c:pt idx="475">
                        <c:v>7.2169999999999996</c:v>
                      </c:pt>
                      <c:pt idx="476">
                        <c:v>7.2169999999999996</c:v>
                      </c:pt>
                      <c:pt idx="477">
                        <c:v>7.1920000000000002</c:v>
                      </c:pt>
                      <c:pt idx="478">
                        <c:v>7.1920000000000002</c:v>
                      </c:pt>
                      <c:pt idx="479">
                        <c:v>7.1920000000000002</c:v>
                      </c:pt>
                      <c:pt idx="480">
                        <c:v>7.1920000000000002</c:v>
                      </c:pt>
                      <c:pt idx="481">
                        <c:v>7.1920000000000002</c:v>
                      </c:pt>
                      <c:pt idx="482">
                        <c:v>7.1920000000000002</c:v>
                      </c:pt>
                      <c:pt idx="483">
                        <c:v>7.1920000000000002</c:v>
                      </c:pt>
                      <c:pt idx="484">
                        <c:v>7.1920000000000002</c:v>
                      </c:pt>
                      <c:pt idx="485">
                        <c:v>7.1920000000000002</c:v>
                      </c:pt>
                      <c:pt idx="486">
                        <c:v>7.1920000000000002</c:v>
                      </c:pt>
                      <c:pt idx="487">
                        <c:v>7.1920000000000002</c:v>
                      </c:pt>
                      <c:pt idx="488">
                        <c:v>7.1920000000000002</c:v>
                      </c:pt>
                      <c:pt idx="489">
                        <c:v>7.1920000000000002</c:v>
                      </c:pt>
                      <c:pt idx="490">
                        <c:v>7.1920000000000002</c:v>
                      </c:pt>
                      <c:pt idx="491">
                        <c:v>7.1920000000000002</c:v>
                      </c:pt>
                      <c:pt idx="492">
                        <c:v>7.2169999999999996</c:v>
                      </c:pt>
                      <c:pt idx="493">
                        <c:v>7.2169999999999996</c:v>
                      </c:pt>
                      <c:pt idx="494">
                        <c:v>7.1920000000000002</c:v>
                      </c:pt>
                      <c:pt idx="495">
                        <c:v>7.1920000000000002</c:v>
                      </c:pt>
                      <c:pt idx="496">
                        <c:v>7.1920000000000002</c:v>
                      </c:pt>
                      <c:pt idx="497">
                        <c:v>7.1920000000000002</c:v>
                      </c:pt>
                      <c:pt idx="498">
                        <c:v>7.1920000000000002</c:v>
                      </c:pt>
                      <c:pt idx="499">
                        <c:v>7.1920000000000002</c:v>
                      </c:pt>
                      <c:pt idx="500">
                        <c:v>7.1920000000000002</c:v>
                      </c:pt>
                      <c:pt idx="501">
                        <c:v>7.1920000000000002</c:v>
                      </c:pt>
                      <c:pt idx="502">
                        <c:v>7.1920000000000002</c:v>
                      </c:pt>
                      <c:pt idx="503">
                        <c:v>7.1920000000000002</c:v>
                      </c:pt>
                      <c:pt idx="504">
                        <c:v>7.1920000000000002</c:v>
                      </c:pt>
                      <c:pt idx="505">
                        <c:v>7.1920000000000002</c:v>
                      </c:pt>
                      <c:pt idx="506">
                        <c:v>7.1920000000000002</c:v>
                      </c:pt>
                      <c:pt idx="507">
                        <c:v>7.1920000000000002</c:v>
                      </c:pt>
                      <c:pt idx="508">
                        <c:v>7.1920000000000002</c:v>
                      </c:pt>
                      <c:pt idx="509">
                        <c:v>7.1920000000000002</c:v>
                      </c:pt>
                      <c:pt idx="510">
                        <c:v>7.1920000000000002</c:v>
                      </c:pt>
                      <c:pt idx="511">
                        <c:v>7.1920000000000002</c:v>
                      </c:pt>
                      <c:pt idx="512">
                        <c:v>7.1920000000000002</c:v>
                      </c:pt>
                      <c:pt idx="513">
                        <c:v>7.1669999999999998</c:v>
                      </c:pt>
                      <c:pt idx="514">
                        <c:v>7.1669999999999998</c:v>
                      </c:pt>
                      <c:pt idx="515">
                        <c:v>7.1920000000000002</c:v>
                      </c:pt>
                      <c:pt idx="516">
                        <c:v>7.1920000000000002</c:v>
                      </c:pt>
                      <c:pt idx="517">
                        <c:v>7.1920000000000002</c:v>
                      </c:pt>
                      <c:pt idx="518">
                        <c:v>7.2169999999999996</c:v>
                      </c:pt>
                      <c:pt idx="519">
                        <c:v>7.2169999999999996</c:v>
                      </c:pt>
                      <c:pt idx="520">
                        <c:v>7.242</c:v>
                      </c:pt>
                      <c:pt idx="521">
                        <c:v>7.242</c:v>
                      </c:pt>
                      <c:pt idx="522">
                        <c:v>7.242</c:v>
                      </c:pt>
                      <c:pt idx="523">
                        <c:v>7.242</c:v>
                      </c:pt>
                      <c:pt idx="524">
                        <c:v>7.2679999999999998</c:v>
                      </c:pt>
                      <c:pt idx="525">
                        <c:v>7.2930000000000001</c:v>
                      </c:pt>
                      <c:pt idx="526">
                        <c:v>7.2930000000000001</c:v>
                      </c:pt>
                      <c:pt idx="527">
                        <c:v>7.2930000000000001</c:v>
                      </c:pt>
                      <c:pt idx="528">
                        <c:v>7.2930000000000001</c:v>
                      </c:pt>
                      <c:pt idx="529">
                        <c:v>7.2930000000000001</c:v>
                      </c:pt>
                      <c:pt idx="530">
                        <c:v>7.2930000000000001</c:v>
                      </c:pt>
                      <c:pt idx="531">
                        <c:v>7.3179999999999996</c:v>
                      </c:pt>
                      <c:pt idx="532">
                        <c:v>7.343</c:v>
                      </c:pt>
                      <c:pt idx="533">
                        <c:v>7.343</c:v>
                      </c:pt>
                      <c:pt idx="534">
                        <c:v>7.343</c:v>
                      </c:pt>
                      <c:pt idx="535">
                        <c:v>7.3680000000000003</c:v>
                      </c:pt>
                      <c:pt idx="536">
                        <c:v>7.3680000000000003</c:v>
                      </c:pt>
                      <c:pt idx="537">
                        <c:v>7.3680000000000003</c:v>
                      </c:pt>
                      <c:pt idx="538">
                        <c:v>7.3680000000000003</c:v>
                      </c:pt>
                      <c:pt idx="539">
                        <c:v>7.3680000000000003</c:v>
                      </c:pt>
                      <c:pt idx="540">
                        <c:v>7.3680000000000003</c:v>
                      </c:pt>
                      <c:pt idx="541">
                        <c:v>7.3680000000000003</c:v>
                      </c:pt>
                      <c:pt idx="542">
                        <c:v>7.3929999999999998</c:v>
                      </c:pt>
                      <c:pt idx="543">
                        <c:v>7.3929999999999998</c:v>
                      </c:pt>
                      <c:pt idx="544">
                        <c:v>7.3929999999999998</c:v>
                      </c:pt>
                      <c:pt idx="545">
                        <c:v>7.4189999999999996</c:v>
                      </c:pt>
                      <c:pt idx="546">
                        <c:v>7.4189999999999996</c:v>
                      </c:pt>
                      <c:pt idx="547">
                        <c:v>7.4189999999999996</c:v>
                      </c:pt>
                      <c:pt idx="548">
                        <c:v>7.444</c:v>
                      </c:pt>
                      <c:pt idx="549">
                        <c:v>7.4690000000000003</c:v>
                      </c:pt>
                      <c:pt idx="550">
                        <c:v>7.4690000000000003</c:v>
                      </c:pt>
                      <c:pt idx="551">
                        <c:v>7.4939999999999998</c:v>
                      </c:pt>
                      <c:pt idx="552">
                        <c:v>7.5190000000000001</c:v>
                      </c:pt>
                      <c:pt idx="553">
                        <c:v>7.5439999999999996</c:v>
                      </c:pt>
                      <c:pt idx="554">
                        <c:v>7.569</c:v>
                      </c:pt>
                      <c:pt idx="555">
                        <c:v>7.5940000000000003</c:v>
                      </c:pt>
                      <c:pt idx="556">
                        <c:v>7.5940000000000003</c:v>
                      </c:pt>
                      <c:pt idx="557">
                        <c:v>7.5940000000000003</c:v>
                      </c:pt>
                      <c:pt idx="558">
                        <c:v>7.5940000000000003</c:v>
                      </c:pt>
                      <c:pt idx="559">
                        <c:v>7.5940000000000003</c:v>
                      </c:pt>
                      <c:pt idx="560">
                        <c:v>7.6189999999999998</c:v>
                      </c:pt>
                      <c:pt idx="561">
                        <c:v>7.6449999999999996</c:v>
                      </c:pt>
                      <c:pt idx="562">
                        <c:v>7.67</c:v>
                      </c:pt>
                      <c:pt idx="563">
                        <c:v>7.6950000000000003</c:v>
                      </c:pt>
                      <c:pt idx="564">
                        <c:v>7.6950000000000003</c:v>
                      </c:pt>
                      <c:pt idx="565">
                        <c:v>7.72</c:v>
                      </c:pt>
                      <c:pt idx="566">
                        <c:v>7.72</c:v>
                      </c:pt>
                      <c:pt idx="567">
                        <c:v>7.72</c:v>
                      </c:pt>
                      <c:pt idx="568">
                        <c:v>7.72</c:v>
                      </c:pt>
                      <c:pt idx="569">
                        <c:v>7.72</c:v>
                      </c:pt>
                      <c:pt idx="570">
                        <c:v>7.7450000000000001</c:v>
                      </c:pt>
                      <c:pt idx="571">
                        <c:v>7.7450000000000001</c:v>
                      </c:pt>
                      <c:pt idx="572">
                        <c:v>7.77</c:v>
                      </c:pt>
                      <c:pt idx="573">
                        <c:v>7.7949999999999999</c:v>
                      </c:pt>
                      <c:pt idx="574">
                        <c:v>7.7949999999999999</c:v>
                      </c:pt>
                      <c:pt idx="575">
                        <c:v>7.82</c:v>
                      </c:pt>
                      <c:pt idx="576">
                        <c:v>7.8449999999999998</c:v>
                      </c:pt>
                      <c:pt idx="577">
                        <c:v>7.87</c:v>
                      </c:pt>
                      <c:pt idx="578">
                        <c:v>7.87</c:v>
                      </c:pt>
                      <c:pt idx="579">
                        <c:v>7.87</c:v>
                      </c:pt>
                      <c:pt idx="580">
                        <c:v>7.8949999999999996</c:v>
                      </c:pt>
                      <c:pt idx="581">
                        <c:v>7.8949999999999996</c:v>
                      </c:pt>
                      <c:pt idx="582">
                        <c:v>7.8949999999999996</c:v>
                      </c:pt>
                      <c:pt idx="583">
                        <c:v>7.8949999999999996</c:v>
                      </c:pt>
                      <c:pt idx="584">
                        <c:v>7.8949999999999996</c:v>
                      </c:pt>
                      <c:pt idx="585">
                        <c:v>7.8949999999999996</c:v>
                      </c:pt>
                      <c:pt idx="586">
                        <c:v>7.8949999999999996</c:v>
                      </c:pt>
                      <c:pt idx="587">
                        <c:v>7.8949999999999996</c:v>
                      </c:pt>
                      <c:pt idx="588">
                        <c:v>7.92</c:v>
                      </c:pt>
                      <c:pt idx="589">
                        <c:v>7.9450000000000003</c:v>
                      </c:pt>
                      <c:pt idx="590">
                        <c:v>7.9450000000000003</c:v>
                      </c:pt>
                      <c:pt idx="591">
                        <c:v>7.9950000000000001</c:v>
                      </c:pt>
                      <c:pt idx="592">
                        <c:v>7.9950000000000001</c:v>
                      </c:pt>
                      <c:pt idx="593">
                        <c:v>8.02</c:v>
                      </c:pt>
                      <c:pt idx="594">
                        <c:v>8.02</c:v>
                      </c:pt>
                      <c:pt idx="595">
                        <c:v>8.0449999999999999</c:v>
                      </c:pt>
                      <c:pt idx="596">
                        <c:v>8.0449999999999999</c:v>
                      </c:pt>
                      <c:pt idx="597">
                        <c:v>8.07</c:v>
                      </c:pt>
                      <c:pt idx="598">
                        <c:v>8.07</c:v>
                      </c:pt>
                      <c:pt idx="599">
                        <c:v>8.0950000000000006</c:v>
                      </c:pt>
                      <c:pt idx="600">
                        <c:v>8.1199999999999992</c:v>
                      </c:pt>
                      <c:pt idx="601">
                        <c:v>8.1449999999999996</c:v>
                      </c:pt>
                      <c:pt idx="602">
                        <c:v>8.17</c:v>
                      </c:pt>
                      <c:pt idx="603">
                        <c:v>8.17</c:v>
                      </c:pt>
                      <c:pt idx="604">
                        <c:v>8.1950000000000003</c:v>
                      </c:pt>
                      <c:pt idx="605">
                        <c:v>8.2200000000000006</c:v>
                      </c:pt>
                      <c:pt idx="606">
                        <c:v>8.2449999999999992</c:v>
                      </c:pt>
                      <c:pt idx="607">
                        <c:v>8.2449999999999992</c:v>
                      </c:pt>
                      <c:pt idx="608">
                        <c:v>8.27</c:v>
                      </c:pt>
                      <c:pt idx="609">
                        <c:v>8.2949999999999999</c:v>
                      </c:pt>
                      <c:pt idx="610">
                        <c:v>8.3190000000000008</c:v>
                      </c:pt>
                      <c:pt idx="611">
                        <c:v>8.3190000000000008</c:v>
                      </c:pt>
                      <c:pt idx="612">
                        <c:v>8.3439999999999994</c:v>
                      </c:pt>
                      <c:pt idx="613">
                        <c:v>8.3439999999999994</c:v>
                      </c:pt>
                      <c:pt idx="614">
                        <c:v>8.3689999999999998</c:v>
                      </c:pt>
                      <c:pt idx="615">
                        <c:v>8.3689999999999998</c:v>
                      </c:pt>
                      <c:pt idx="616">
                        <c:v>8.3940000000000001</c:v>
                      </c:pt>
                      <c:pt idx="617">
                        <c:v>8.3940000000000001</c:v>
                      </c:pt>
                      <c:pt idx="618">
                        <c:v>8.3940000000000001</c:v>
                      </c:pt>
                      <c:pt idx="619">
                        <c:v>8.3940000000000001</c:v>
                      </c:pt>
                      <c:pt idx="620">
                        <c:v>8.3940000000000001</c:v>
                      </c:pt>
                      <c:pt idx="621">
                        <c:v>8.4190000000000005</c:v>
                      </c:pt>
                      <c:pt idx="622">
                        <c:v>8.4190000000000005</c:v>
                      </c:pt>
                      <c:pt idx="623">
                        <c:v>8.4190000000000005</c:v>
                      </c:pt>
                      <c:pt idx="624">
                        <c:v>8.4440000000000008</c:v>
                      </c:pt>
                      <c:pt idx="625">
                        <c:v>8.4440000000000008</c:v>
                      </c:pt>
                      <c:pt idx="626">
                        <c:v>8.4440000000000008</c:v>
                      </c:pt>
                      <c:pt idx="627">
                        <c:v>8.4440000000000008</c:v>
                      </c:pt>
                      <c:pt idx="628">
                        <c:v>8.4440000000000008</c:v>
                      </c:pt>
                      <c:pt idx="629">
                        <c:v>8.4689999999999994</c:v>
                      </c:pt>
                      <c:pt idx="630">
                        <c:v>8.4689999999999994</c:v>
                      </c:pt>
                      <c:pt idx="631">
                        <c:v>8.4689999999999994</c:v>
                      </c:pt>
                      <c:pt idx="632">
                        <c:v>8.4689999999999994</c:v>
                      </c:pt>
                      <c:pt idx="633">
                        <c:v>8.4939999999999998</c:v>
                      </c:pt>
                      <c:pt idx="634">
                        <c:v>8.4939999999999998</c:v>
                      </c:pt>
                      <c:pt idx="635">
                        <c:v>8.5190000000000001</c:v>
                      </c:pt>
                      <c:pt idx="636">
                        <c:v>8.5190000000000001</c:v>
                      </c:pt>
                      <c:pt idx="637">
                        <c:v>8.5429999999999993</c:v>
                      </c:pt>
                      <c:pt idx="638">
                        <c:v>8.5429999999999993</c:v>
                      </c:pt>
                      <c:pt idx="639">
                        <c:v>8.5429999999999993</c:v>
                      </c:pt>
                      <c:pt idx="640">
                        <c:v>8.5679999999999996</c:v>
                      </c:pt>
                      <c:pt idx="641">
                        <c:v>8.5679999999999996</c:v>
                      </c:pt>
                      <c:pt idx="642">
                        <c:v>8.593</c:v>
                      </c:pt>
                      <c:pt idx="643">
                        <c:v>8.5679999999999996</c:v>
                      </c:pt>
                      <c:pt idx="644">
                        <c:v>8.593</c:v>
                      </c:pt>
                      <c:pt idx="645">
                        <c:v>8.593</c:v>
                      </c:pt>
                      <c:pt idx="646">
                        <c:v>8.593</c:v>
                      </c:pt>
                      <c:pt idx="647">
                        <c:v>8.593</c:v>
                      </c:pt>
                      <c:pt idx="648">
                        <c:v>8.593</c:v>
                      </c:pt>
                      <c:pt idx="649">
                        <c:v>8.593</c:v>
                      </c:pt>
                      <c:pt idx="650">
                        <c:v>8.593</c:v>
                      </c:pt>
                      <c:pt idx="651">
                        <c:v>8.593</c:v>
                      </c:pt>
                      <c:pt idx="652">
                        <c:v>8.593</c:v>
                      </c:pt>
                      <c:pt idx="653">
                        <c:v>8.5679999999999996</c:v>
                      </c:pt>
                      <c:pt idx="654">
                        <c:v>8.5679999999999996</c:v>
                      </c:pt>
                      <c:pt idx="655">
                        <c:v>8.5679999999999996</c:v>
                      </c:pt>
                      <c:pt idx="656">
                        <c:v>8.5679999999999996</c:v>
                      </c:pt>
                      <c:pt idx="657">
                        <c:v>8.5679999999999996</c:v>
                      </c:pt>
                      <c:pt idx="658">
                        <c:v>8.5679999999999996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8.5429999999999993</c:v>
                      </c:pt>
                      <c:pt idx="662">
                        <c:v>8.5429999999999993</c:v>
                      </c:pt>
                      <c:pt idx="663">
                        <c:v>8.5429999999999993</c:v>
                      </c:pt>
                      <c:pt idx="664">
                        <c:v>8.5190000000000001</c:v>
                      </c:pt>
                      <c:pt idx="665">
                        <c:v>8.5190000000000001</c:v>
                      </c:pt>
                      <c:pt idx="666">
                        <c:v>8.4939999999999998</c:v>
                      </c:pt>
                      <c:pt idx="667">
                        <c:v>8.4939999999999998</c:v>
                      </c:pt>
                      <c:pt idx="668">
                        <c:v>8.4939999999999998</c:v>
                      </c:pt>
                      <c:pt idx="669">
                        <c:v>8.4939999999999998</c:v>
                      </c:pt>
                      <c:pt idx="670">
                        <c:v>8.4689999999999994</c:v>
                      </c:pt>
                      <c:pt idx="671">
                        <c:v>8.4689999999999994</c:v>
                      </c:pt>
                      <c:pt idx="672">
                        <c:v>8.4689999999999994</c:v>
                      </c:pt>
                      <c:pt idx="673">
                        <c:v>8.4440000000000008</c:v>
                      </c:pt>
                      <c:pt idx="674">
                        <c:v>8.4440000000000008</c:v>
                      </c:pt>
                      <c:pt idx="675">
                        <c:v>8.4440000000000008</c:v>
                      </c:pt>
                      <c:pt idx="676">
                        <c:v>8.4440000000000008</c:v>
                      </c:pt>
                      <c:pt idx="677">
                        <c:v>8.4190000000000005</c:v>
                      </c:pt>
                      <c:pt idx="678">
                        <c:v>8.4190000000000005</c:v>
                      </c:pt>
                      <c:pt idx="679">
                        <c:v>8.4190000000000005</c:v>
                      </c:pt>
                      <c:pt idx="680">
                        <c:v>8.3940000000000001</c:v>
                      </c:pt>
                      <c:pt idx="681">
                        <c:v>8.3940000000000001</c:v>
                      </c:pt>
                      <c:pt idx="682">
                        <c:v>8.3940000000000001</c:v>
                      </c:pt>
                      <c:pt idx="683">
                        <c:v>8.3940000000000001</c:v>
                      </c:pt>
                      <c:pt idx="684">
                        <c:v>8.3689999999999998</c:v>
                      </c:pt>
                      <c:pt idx="685">
                        <c:v>8.3689999999999998</c:v>
                      </c:pt>
                      <c:pt idx="686">
                        <c:v>8.3689999999999998</c:v>
                      </c:pt>
                      <c:pt idx="687">
                        <c:v>8.3689999999999998</c:v>
                      </c:pt>
                      <c:pt idx="688">
                        <c:v>8.3689999999999998</c:v>
                      </c:pt>
                      <c:pt idx="689">
                        <c:v>8.3689999999999998</c:v>
                      </c:pt>
                      <c:pt idx="690">
                        <c:v>8.3439999999999994</c:v>
                      </c:pt>
                      <c:pt idx="691">
                        <c:v>8.3439999999999994</c:v>
                      </c:pt>
                      <c:pt idx="692">
                        <c:v>8.3439999999999994</c:v>
                      </c:pt>
                      <c:pt idx="693">
                        <c:v>8.3439999999999994</c:v>
                      </c:pt>
                      <c:pt idx="694">
                        <c:v>8.3439999999999994</c:v>
                      </c:pt>
                      <c:pt idx="695">
                        <c:v>8.3190000000000008</c:v>
                      </c:pt>
                      <c:pt idx="696">
                        <c:v>8.3190000000000008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8.27</c:v>
                      </c:pt>
                      <c:pt idx="701">
                        <c:v>8.27</c:v>
                      </c:pt>
                      <c:pt idx="702">
                        <c:v>8.27</c:v>
                      </c:pt>
                      <c:pt idx="703">
                        <c:v>8.27</c:v>
                      </c:pt>
                      <c:pt idx="704">
                        <c:v>8.2449999999999992</c:v>
                      </c:pt>
                      <c:pt idx="705">
                        <c:v>8.2449999999999992</c:v>
                      </c:pt>
                      <c:pt idx="706">
                        <c:v>8.2449999999999992</c:v>
                      </c:pt>
                      <c:pt idx="707">
                        <c:v>8.2449999999999992</c:v>
                      </c:pt>
                      <c:pt idx="708">
                        <c:v>8.2449999999999992</c:v>
                      </c:pt>
                      <c:pt idx="709">
                        <c:v>8.2200000000000006</c:v>
                      </c:pt>
                      <c:pt idx="710">
                        <c:v>8.1950000000000003</c:v>
                      </c:pt>
                      <c:pt idx="711">
                        <c:v>8.1950000000000003</c:v>
                      </c:pt>
                      <c:pt idx="712">
                        <c:v>8.1950000000000003</c:v>
                      </c:pt>
                      <c:pt idx="713">
                        <c:v>8.17</c:v>
                      </c:pt>
                      <c:pt idx="714">
                        <c:v>8.17</c:v>
                      </c:pt>
                      <c:pt idx="715">
                        <c:v>8.17</c:v>
                      </c:pt>
                      <c:pt idx="716">
                        <c:v>8.1449999999999996</c:v>
                      </c:pt>
                      <c:pt idx="717">
                        <c:v>8.1449999999999996</c:v>
                      </c:pt>
                      <c:pt idx="718">
                        <c:v>8.1199999999999992</c:v>
                      </c:pt>
                      <c:pt idx="719">
                        <c:v>8.1199999999999992</c:v>
                      </c:pt>
                      <c:pt idx="720">
                        <c:v>8.0950000000000006</c:v>
                      </c:pt>
                      <c:pt idx="721">
                        <c:v>8.0950000000000006</c:v>
                      </c:pt>
                      <c:pt idx="722">
                        <c:v>8.07</c:v>
                      </c:pt>
                      <c:pt idx="723">
                        <c:v>8.07</c:v>
                      </c:pt>
                      <c:pt idx="724">
                        <c:v>8.07</c:v>
                      </c:pt>
                      <c:pt idx="725">
                        <c:v>8.0449999999999999</c:v>
                      </c:pt>
                      <c:pt idx="726">
                        <c:v>8.0449999999999999</c:v>
                      </c:pt>
                      <c:pt idx="727">
                        <c:v>8.0449999999999999</c:v>
                      </c:pt>
                      <c:pt idx="728">
                        <c:v>8.0449999999999999</c:v>
                      </c:pt>
                      <c:pt idx="729">
                        <c:v>8.0449999999999999</c:v>
                      </c:pt>
                      <c:pt idx="730">
                        <c:v>8.02</c:v>
                      </c:pt>
                      <c:pt idx="731">
                        <c:v>8.02</c:v>
                      </c:pt>
                      <c:pt idx="732">
                        <c:v>7.9950000000000001</c:v>
                      </c:pt>
                      <c:pt idx="733">
                        <c:v>7.9950000000000001</c:v>
                      </c:pt>
                      <c:pt idx="734">
                        <c:v>7.9950000000000001</c:v>
                      </c:pt>
                      <c:pt idx="735">
                        <c:v>7.9950000000000001</c:v>
                      </c:pt>
                      <c:pt idx="736">
                        <c:v>7.97</c:v>
                      </c:pt>
                      <c:pt idx="737">
                        <c:v>7.97</c:v>
                      </c:pt>
                      <c:pt idx="738">
                        <c:v>7.97</c:v>
                      </c:pt>
                      <c:pt idx="739">
                        <c:v>7.97</c:v>
                      </c:pt>
                      <c:pt idx="740">
                        <c:v>7.9450000000000003</c:v>
                      </c:pt>
                      <c:pt idx="741">
                        <c:v>7.9450000000000003</c:v>
                      </c:pt>
                      <c:pt idx="742">
                        <c:v>7.9450000000000003</c:v>
                      </c:pt>
                      <c:pt idx="743">
                        <c:v>7.9450000000000003</c:v>
                      </c:pt>
                      <c:pt idx="744">
                        <c:v>7.92</c:v>
                      </c:pt>
                      <c:pt idx="745">
                        <c:v>7.92</c:v>
                      </c:pt>
                      <c:pt idx="746">
                        <c:v>7.92</c:v>
                      </c:pt>
                      <c:pt idx="747">
                        <c:v>7.92</c:v>
                      </c:pt>
                      <c:pt idx="748">
                        <c:v>7.92</c:v>
                      </c:pt>
                      <c:pt idx="749">
                        <c:v>7.8949999999999996</c:v>
                      </c:pt>
                      <c:pt idx="750">
                        <c:v>7.8949999999999996</c:v>
                      </c:pt>
                      <c:pt idx="751">
                        <c:v>7.8949999999999996</c:v>
                      </c:pt>
                      <c:pt idx="752">
                        <c:v>7.87</c:v>
                      </c:pt>
                      <c:pt idx="753">
                        <c:v>7.87</c:v>
                      </c:pt>
                      <c:pt idx="754">
                        <c:v>7.87</c:v>
                      </c:pt>
                      <c:pt idx="755">
                        <c:v>7.8449999999999998</c:v>
                      </c:pt>
                      <c:pt idx="756">
                        <c:v>7.8449999999999998</c:v>
                      </c:pt>
                      <c:pt idx="757">
                        <c:v>7.8449999999999998</c:v>
                      </c:pt>
                      <c:pt idx="758">
                        <c:v>7.8449999999999998</c:v>
                      </c:pt>
                      <c:pt idx="759">
                        <c:v>7.8449999999999998</c:v>
                      </c:pt>
                      <c:pt idx="760">
                        <c:v>7.8449999999999998</c:v>
                      </c:pt>
                      <c:pt idx="761">
                        <c:v>7.8449999999999998</c:v>
                      </c:pt>
                      <c:pt idx="762">
                        <c:v>7.82</c:v>
                      </c:pt>
                      <c:pt idx="763">
                        <c:v>7.82</c:v>
                      </c:pt>
                      <c:pt idx="764">
                        <c:v>7.82</c:v>
                      </c:pt>
                      <c:pt idx="765">
                        <c:v>7.82</c:v>
                      </c:pt>
                      <c:pt idx="766">
                        <c:v>7.7949999999999999</c:v>
                      </c:pt>
                      <c:pt idx="767">
                        <c:v>7.7949999999999999</c:v>
                      </c:pt>
                      <c:pt idx="768">
                        <c:v>7.7949999999999999</c:v>
                      </c:pt>
                      <c:pt idx="769">
                        <c:v>7.7949999999999999</c:v>
                      </c:pt>
                      <c:pt idx="770">
                        <c:v>7.7949999999999999</c:v>
                      </c:pt>
                      <c:pt idx="771">
                        <c:v>7.77</c:v>
                      </c:pt>
                      <c:pt idx="772">
                        <c:v>7.77</c:v>
                      </c:pt>
                      <c:pt idx="773">
                        <c:v>7.77</c:v>
                      </c:pt>
                      <c:pt idx="774">
                        <c:v>7.77</c:v>
                      </c:pt>
                      <c:pt idx="775">
                        <c:v>7.7450000000000001</c:v>
                      </c:pt>
                      <c:pt idx="776">
                        <c:v>7.7450000000000001</c:v>
                      </c:pt>
                      <c:pt idx="777">
                        <c:v>7.77</c:v>
                      </c:pt>
                      <c:pt idx="778">
                        <c:v>7.7450000000000001</c:v>
                      </c:pt>
                      <c:pt idx="779">
                        <c:v>7.7450000000000001</c:v>
                      </c:pt>
                      <c:pt idx="780">
                        <c:v>7.7450000000000001</c:v>
                      </c:pt>
                      <c:pt idx="781">
                        <c:v>7.7450000000000001</c:v>
                      </c:pt>
                      <c:pt idx="782">
                        <c:v>7.7450000000000001</c:v>
                      </c:pt>
                      <c:pt idx="783">
                        <c:v>7.7450000000000001</c:v>
                      </c:pt>
                      <c:pt idx="784">
                        <c:v>7.72</c:v>
                      </c:pt>
                      <c:pt idx="785">
                        <c:v>7.7450000000000001</c:v>
                      </c:pt>
                      <c:pt idx="786">
                        <c:v>7.72</c:v>
                      </c:pt>
                      <c:pt idx="787">
                        <c:v>7.72</c:v>
                      </c:pt>
                      <c:pt idx="788">
                        <c:v>7.72</c:v>
                      </c:pt>
                      <c:pt idx="789">
                        <c:v>7.72</c:v>
                      </c:pt>
                      <c:pt idx="790">
                        <c:v>7.6950000000000003</c:v>
                      </c:pt>
                      <c:pt idx="791">
                        <c:v>7.6950000000000003</c:v>
                      </c:pt>
                      <c:pt idx="792">
                        <c:v>7.6950000000000003</c:v>
                      </c:pt>
                      <c:pt idx="793">
                        <c:v>7.6950000000000003</c:v>
                      </c:pt>
                      <c:pt idx="794">
                        <c:v>7.6950000000000003</c:v>
                      </c:pt>
                      <c:pt idx="795">
                        <c:v>7.6950000000000003</c:v>
                      </c:pt>
                      <c:pt idx="796">
                        <c:v>7.6950000000000003</c:v>
                      </c:pt>
                      <c:pt idx="797">
                        <c:v>7.67</c:v>
                      </c:pt>
                      <c:pt idx="798">
                        <c:v>7.67</c:v>
                      </c:pt>
                      <c:pt idx="799">
                        <c:v>7.67</c:v>
                      </c:pt>
                      <c:pt idx="800">
                        <c:v>7.67</c:v>
                      </c:pt>
                      <c:pt idx="801">
                        <c:v>7.6950000000000003</c:v>
                      </c:pt>
                      <c:pt idx="802">
                        <c:v>7.6950000000000003</c:v>
                      </c:pt>
                      <c:pt idx="803">
                        <c:v>7.6950000000000003</c:v>
                      </c:pt>
                      <c:pt idx="804">
                        <c:v>7.67</c:v>
                      </c:pt>
                      <c:pt idx="805">
                        <c:v>7.6950000000000003</c:v>
                      </c:pt>
                      <c:pt idx="806">
                        <c:v>7.6950000000000003</c:v>
                      </c:pt>
                      <c:pt idx="807">
                        <c:v>7.6950000000000003</c:v>
                      </c:pt>
                      <c:pt idx="808">
                        <c:v>7.67</c:v>
                      </c:pt>
                      <c:pt idx="809">
                        <c:v>7.6950000000000003</c:v>
                      </c:pt>
                      <c:pt idx="810">
                        <c:v>7.6950000000000003</c:v>
                      </c:pt>
                      <c:pt idx="811">
                        <c:v>7.6950000000000003</c:v>
                      </c:pt>
                      <c:pt idx="812">
                        <c:v>7.6950000000000003</c:v>
                      </c:pt>
                      <c:pt idx="813">
                        <c:v>7.6950000000000003</c:v>
                      </c:pt>
                      <c:pt idx="814">
                        <c:v>7.67</c:v>
                      </c:pt>
                      <c:pt idx="815">
                        <c:v>7.67</c:v>
                      </c:pt>
                      <c:pt idx="816">
                        <c:v>7.67</c:v>
                      </c:pt>
                      <c:pt idx="817">
                        <c:v>7.6950000000000003</c:v>
                      </c:pt>
                      <c:pt idx="818">
                        <c:v>7.6950000000000003</c:v>
                      </c:pt>
                      <c:pt idx="819">
                        <c:v>7.6950000000000003</c:v>
                      </c:pt>
                      <c:pt idx="820">
                        <c:v>7.6950000000000003</c:v>
                      </c:pt>
                      <c:pt idx="821">
                        <c:v>7.6950000000000003</c:v>
                      </c:pt>
                      <c:pt idx="822">
                        <c:v>7.6950000000000003</c:v>
                      </c:pt>
                      <c:pt idx="823">
                        <c:v>7.6950000000000003</c:v>
                      </c:pt>
                      <c:pt idx="824">
                        <c:v>7.6950000000000003</c:v>
                      </c:pt>
                      <c:pt idx="825">
                        <c:v>7.6950000000000003</c:v>
                      </c:pt>
                      <c:pt idx="826">
                        <c:v>7.72</c:v>
                      </c:pt>
                      <c:pt idx="827">
                        <c:v>7.72</c:v>
                      </c:pt>
                      <c:pt idx="828">
                        <c:v>7.72</c:v>
                      </c:pt>
                      <c:pt idx="829">
                        <c:v>7.72</c:v>
                      </c:pt>
                      <c:pt idx="830">
                        <c:v>7.72</c:v>
                      </c:pt>
                      <c:pt idx="831">
                        <c:v>7.72</c:v>
                      </c:pt>
                      <c:pt idx="832">
                        <c:v>7.72</c:v>
                      </c:pt>
                      <c:pt idx="833">
                        <c:v>7.7450000000000001</c:v>
                      </c:pt>
                      <c:pt idx="834">
                        <c:v>7.72</c:v>
                      </c:pt>
                      <c:pt idx="835">
                        <c:v>7.72</c:v>
                      </c:pt>
                      <c:pt idx="836">
                        <c:v>7.72</c:v>
                      </c:pt>
                      <c:pt idx="837">
                        <c:v>7.72</c:v>
                      </c:pt>
                      <c:pt idx="838">
                        <c:v>7.72</c:v>
                      </c:pt>
                      <c:pt idx="839">
                        <c:v>7.72</c:v>
                      </c:pt>
                      <c:pt idx="840">
                        <c:v>7.7450000000000001</c:v>
                      </c:pt>
                      <c:pt idx="841">
                        <c:v>7.7450000000000001</c:v>
                      </c:pt>
                      <c:pt idx="842">
                        <c:v>7.7450000000000001</c:v>
                      </c:pt>
                      <c:pt idx="843">
                        <c:v>7.7450000000000001</c:v>
                      </c:pt>
                      <c:pt idx="844">
                        <c:v>7.7450000000000001</c:v>
                      </c:pt>
                      <c:pt idx="845">
                        <c:v>7.7450000000000001</c:v>
                      </c:pt>
                      <c:pt idx="846">
                        <c:v>7.7450000000000001</c:v>
                      </c:pt>
                      <c:pt idx="847">
                        <c:v>7.7450000000000001</c:v>
                      </c:pt>
                      <c:pt idx="848">
                        <c:v>7.7450000000000001</c:v>
                      </c:pt>
                      <c:pt idx="849">
                        <c:v>7.7450000000000001</c:v>
                      </c:pt>
                      <c:pt idx="850">
                        <c:v>7.7450000000000001</c:v>
                      </c:pt>
                      <c:pt idx="851">
                        <c:v>7.77</c:v>
                      </c:pt>
                      <c:pt idx="852">
                        <c:v>7.77</c:v>
                      </c:pt>
                      <c:pt idx="853">
                        <c:v>7.7949999999999999</c:v>
                      </c:pt>
                      <c:pt idx="854">
                        <c:v>7.7949999999999999</c:v>
                      </c:pt>
                      <c:pt idx="855">
                        <c:v>7.7949999999999999</c:v>
                      </c:pt>
                      <c:pt idx="856">
                        <c:v>7.7949999999999999</c:v>
                      </c:pt>
                      <c:pt idx="857">
                        <c:v>7.7949999999999999</c:v>
                      </c:pt>
                      <c:pt idx="858">
                        <c:v>7.7949999999999999</c:v>
                      </c:pt>
                      <c:pt idx="859">
                        <c:v>7.82</c:v>
                      </c:pt>
                      <c:pt idx="860">
                        <c:v>7.82</c:v>
                      </c:pt>
                      <c:pt idx="861">
                        <c:v>7.7949999999999999</c:v>
                      </c:pt>
                      <c:pt idx="862">
                        <c:v>7.7949999999999999</c:v>
                      </c:pt>
                      <c:pt idx="863">
                        <c:v>7.82</c:v>
                      </c:pt>
                      <c:pt idx="864">
                        <c:v>7.7949999999999999</c:v>
                      </c:pt>
                      <c:pt idx="865">
                        <c:v>7.82</c:v>
                      </c:pt>
                      <c:pt idx="866">
                        <c:v>7.82</c:v>
                      </c:pt>
                      <c:pt idx="867">
                        <c:v>7.82</c:v>
                      </c:pt>
                      <c:pt idx="868">
                        <c:v>7.82</c:v>
                      </c:pt>
                      <c:pt idx="869">
                        <c:v>7.8449999999999998</c:v>
                      </c:pt>
                      <c:pt idx="870">
                        <c:v>7.8449999999999998</c:v>
                      </c:pt>
                      <c:pt idx="871">
                        <c:v>7.8449999999999998</c:v>
                      </c:pt>
                      <c:pt idx="872">
                        <c:v>7.8449999999999998</c:v>
                      </c:pt>
                      <c:pt idx="873">
                        <c:v>7.87</c:v>
                      </c:pt>
                      <c:pt idx="874">
                        <c:v>7.87</c:v>
                      </c:pt>
                      <c:pt idx="875">
                        <c:v>7.8949999999999996</c:v>
                      </c:pt>
                      <c:pt idx="876">
                        <c:v>7.8949999999999996</c:v>
                      </c:pt>
                      <c:pt idx="877">
                        <c:v>7.8949999999999996</c:v>
                      </c:pt>
                      <c:pt idx="878">
                        <c:v>7.8949999999999996</c:v>
                      </c:pt>
                      <c:pt idx="879">
                        <c:v>7.8949999999999996</c:v>
                      </c:pt>
                      <c:pt idx="880">
                        <c:v>7.8949999999999996</c:v>
                      </c:pt>
                      <c:pt idx="881">
                        <c:v>7.8949999999999996</c:v>
                      </c:pt>
                      <c:pt idx="882">
                        <c:v>7.8949999999999996</c:v>
                      </c:pt>
                      <c:pt idx="883">
                        <c:v>7.92</c:v>
                      </c:pt>
                      <c:pt idx="884">
                        <c:v>7.92</c:v>
                      </c:pt>
                      <c:pt idx="885">
                        <c:v>7.92</c:v>
                      </c:pt>
                      <c:pt idx="886">
                        <c:v>7.92</c:v>
                      </c:pt>
                      <c:pt idx="887">
                        <c:v>7.92</c:v>
                      </c:pt>
                      <c:pt idx="888">
                        <c:v>7.92</c:v>
                      </c:pt>
                      <c:pt idx="889">
                        <c:v>7.92</c:v>
                      </c:pt>
                      <c:pt idx="890">
                        <c:v>7.92</c:v>
                      </c:pt>
                      <c:pt idx="891">
                        <c:v>7.92</c:v>
                      </c:pt>
                      <c:pt idx="892">
                        <c:v>7.9450000000000003</c:v>
                      </c:pt>
                      <c:pt idx="893">
                        <c:v>7.9450000000000003</c:v>
                      </c:pt>
                      <c:pt idx="894">
                        <c:v>7.9450000000000003</c:v>
                      </c:pt>
                      <c:pt idx="895">
                        <c:v>7.9450000000000003</c:v>
                      </c:pt>
                      <c:pt idx="896">
                        <c:v>7.9450000000000003</c:v>
                      </c:pt>
                      <c:pt idx="897">
                        <c:v>7.9450000000000003</c:v>
                      </c:pt>
                      <c:pt idx="898">
                        <c:v>7.9450000000000003</c:v>
                      </c:pt>
                      <c:pt idx="899">
                        <c:v>7.9450000000000003</c:v>
                      </c:pt>
                      <c:pt idx="900">
                        <c:v>7.9450000000000003</c:v>
                      </c:pt>
                      <c:pt idx="901">
                        <c:v>7.9450000000000003</c:v>
                      </c:pt>
                      <c:pt idx="902">
                        <c:v>7.9450000000000003</c:v>
                      </c:pt>
                      <c:pt idx="903">
                        <c:v>7.97</c:v>
                      </c:pt>
                      <c:pt idx="904">
                        <c:v>7.97</c:v>
                      </c:pt>
                      <c:pt idx="905">
                        <c:v>7.97</c:v>
                      </c:pt>
                      <c:pt idx="906">
                        <c:v>7.9950000000000001</c:v>
                      </c:pt>
                      <c:pt idx="907">
                        <c:v>7.9950000000000001</c:v>
                      </c:pt>
                      <c:pt idx="908">
                        <c:v>7.9950000000000001</c:v>
                      </c:pt>
                      <c:pt idx="909">
                        <c:v>7.9950000000000001</c:v>
                      </c:pt>
                      <c:pt idx="910">
                        <c:v>7.9950000000000001</c:v>
                      </c:pt>
                      <c:pt idx="911">
                        <c:v>7.9950000000000001</c:v>
                      </c:pt>
                      <c:pt idx="912">
                        <c:v>7.9950000000000001</c:v>
                      </c:pt>
                      <c:pt idx="913">
                        <c:v>7.9950000000000001</c:v>
                      </c:pt>
                      <c:pt idx="914">
                        <c:v>7.9950000000000001</c:v>
                      </c:pt>
                      <c:pt idx="915">
                        <c:v>7.9950000000000001</c:v>
                      </c:pt>
                      <c:pt idx="916">
                        <c:v>7.9950000000000001</c:v>
                      </c:pt>
                      <c:pt idx="917">
                        <c:v>7.9950000000000001</c:v>
                      </c:pt>
                      <c:pt idx="918">
                        <c:v>7.9950000000000001</c:v>
                      </c:pt>
                      <c:pt idx="919">
                        <c:v>7.9950000000000001</c:v>
                      </c:pt>
                      <c:pt idx="920">
                        <c:v>7.9950000000000001</c:v>
                      </c:pt>
                      <c:pt idx="921">
                        <c:v>7.9950000000000001</c:v>
                      </c:pt>
                      <c:pt idx="922">
                        <c:v>7.9950000000000001</c:v>
                      </c:pt>
                      <c:pt idx="923">
                        <c:v>7.9950000000000001</c:v>
                      </c:pt>
                      <c:pt idx="924">
                        <c:v>7.9950000000000001</c:v>
                      </c:pt>
                      <c:pt idx="925">
                        <c:v>7.9950000000000001</c:v>
                      </c:pt>
                      <c:pt idx="926">
                        <c:v>7.9950000000000001</c:v>
                      </c:pt>
                      <c:pt idx="927">
                        <c:v>7.9950000000000001</c:v>
                      </c:pt>
                      <c:pt idx="928">
                        <c:v>7.9950000000000001</c:v>
                      </c:pt>
                      <c:pt idx="929">
                        <c:v>7.9950000000000001</c:v>
                      </c:pt>
                      <c:pt idx="930">
                        <c:v>7.9950000000000001</c:v>
                      </c:pt>
                      <c:pt idx="931">
                        <c:v>7.9950000000000001</c:v>
                      </c:pt>
                      <c:pt idx="932">
                        <c:v>7.9950000000000001</c:v>
                      </c:pt>
                      <c:pt idx="933">
                        <c:v>7.9950000000000001</c:v>
                      </c:pt>
                      <c:pt idx="934">
                        <c:v>7.9950000000000001</c:v>
                      </c:pt>
                      <c:pt idx="935">
                        <c:v>8.02</c:v>
                      </c:pt>
                      <c:pt idx="936">
                        <c:v>7.9950000000000001</c:v>
                      </c:pt>
                      <c:pt idx="937">
                        <c:v>7.9950000000000001</c:v>
                      </c:pt>
                      <c:pt idx="938">
                        <c:v>8.02</c:v>
                      </c:pt>
                      <c:pt idx="939">
                        <c:v>8.02</c:v>
                      </c:pt>
                      <c:pt idx="940">
                        <c:v>8.0449999999999999</c:v>
                      </c:pt>
                      <c:pt idx="941">
                        <c:v>8.02</c:v>
                      </c:pt>
                      <c:pt idx="942">
                        <c:v>8.02</c:v>
                      </c:pt>
                      <c:pt idx="943">
                        <c:v>8.02</c:v>
                      </c:pt>
                      <c:pt idx="944">
                        <c:v>8.02</c:v>
                      </c:pt>
                      <c:pt idx="945">
                        <c:v>8.02</c:v>
                      </c:pt>
                      <c:pt idx="946">
                        <c:v>8.02</c:v>
                      </c:pt>
                      <c:pt idx="947">
                        <c:v>8.02</c:v>
                      </c:pt>
                      <c:pt idx="948">
                        <c:v>7.9950000000000001</c:v>
                      </c:pt>
                      <c:pt idx="949">
                        <c:v>8.02</c:v>
                      </c:pt>
                      <c:pt idx="950">
                        <c:v>7.9950000000000001</c:v>
                      </c:pt>
                      <c:pt idx="951">
                        <c:v>7.9950000000000001</c:v>
                      </c:pt>
                      <c:pt idx="952">
                        <c:v>8.02</c:v>
                      </c:pt>
                      <c:pt idx="953">
                        <c:v>7.9950000000000001</c:v>
                      </c:pt>
                      <c:pt idx="954">
                        <c:v>8.02</c:v>
                      </c:pt>
                      <c:pt idx="955">
                        <c:v>8.02</c:v>
                      </c:pt>
                      <c:pt idx="956">
                        <c:v>8.02</c:v>
                      </c:pt>
                      <c:pt idx="957">
                        <c:v>8.02</c:v>
                      </c:pt>
                      <c:pt idx="958">
                        <c:v>7.9950000000000001</c:v>
                      </c:pt>
                      <c:pt idx="959">
                        <c:v>8.02</c:v>
                      </c:pt>
                      <c:pt idx="960">
                        <c:v>7.9950000000000001</c:v>
                      </c:pt>
                      <c:pt idx="961">
                        <c:v>7.9950000000000001</c:v>
                      </c:pt>
                      <c:pt idx="962">
                        <c:v>7.9950000000000001</c:v>
                      </c:pt>
                      <c:pt idx="963">
                        <c:v>7.9950000000000001</c:v>
                      </c:pt>
                      <c:pt idx="964">
                        <c:v>7.9950000000000001</c:v>
                      </c:pt>
                      <c:pt idx="965">
                        <c:v>7.9950000000000001</c:v>
                      </c:pt>
                      <c:pt idx="966">
                        <c:v>7.9950000000000001</c:v>
                      </c:pt>
                      <c:pt idx="967">
                        <c:v>7.9950000000000001</c:v>
                      </c:pt>
                      <c:pt idx="968">
                        <c:v>7.9950000000000001</c:v>
                      </c:pt>
                      <c:pt idx="969">
                        <c:v>7.97</c:v>
                      </c:pt>
                      <c:pt idx="970">
                        <c:v>7.97</c:v>
                      </c:pt>
                      <c:pt idx="971">
                        <c:v>7.97</c:v>
                      </c:pt>
                      <c:pt idx="972">
                        <c:v>7.97</c:v>
                      </c:pt>
                      <c:pt idx="973">
                        <c:v>7.97</c:v>
                      </c:pt>
                      <c:pt idx="974">
                        <c:v>7.97</c:v>
                      </c:pt>
                      <c:pt idx="975">
                        <c:v>7.97</c:v>
                      </c:pt>
                      <c:pt idx="976">
                        <c:v>7.97</c:v>
                      </c:pt>
                      <c:pt idx="977">
                        <c:v>7.97</c:v>
                      </c:pt>
                      <c:pt idx="978">
                        <c:v>7.97</c:v>
                      </c:pt>
                      <c:pt idx="979">
                        <c:v>7.97</c:v>
                      </c:pt>
                      <c:pt idx="980">
                        <c:v>7.97</c:v>
                      </c:pt>
                      <c:pt idx="981">
                        <c:v>7.9450000000000003</c:v>
                      </c:pt>
                      <c:pt idx="982">
                        <c:v>7.9450000000000003</c:v>
                      </c:pt>
                      <c:pt idx="983">
                        <c:v>7.9450000000000003</c:v>
                      </c:pt>
                      <c:pt idx="984">
                        <c:v>7.9450000000000003</c:v>
                      </c:pt>
                      <c:pt idx="985">
                        <c:v>7.9450000000000003</c:v>
                      </c:pt>
                      <c:pt idx="986">
                        <c:v>7.9450000000000003</c:v>
                      </c:pt>
                      <c:pt idx="987">
                        <c:v>7.9450000000000003</c:v>
                      </c:pt>
                      <c:pt idx="988">
                        <c:v>7.9450000000000003</c:v>
                      </c:pt>
                      <c:pt idx="989">
                        <c:v>7.9450000000000003</c:v>
                      </c:pt>
                      <c:pt idx="990">
                        <c:v>7.92</c:v>
                      </c:pt>
                      <c:pt idx="991">
                        <c:v>7.92</c:v>
                      </c:pt>
                      <c:pt idx="992">
                        <c:v>7.92</c:v>
                      </c:pt>
                      <c:pt idx="993">
                        <c:v>7.9450000000000003</c:v>
                      </c:pt>
                      <c:pt idx="994">
                        <c:v>7.9450000000000003</c:v>
                      </c:pt>
                      <c:pt idx="995">
                        <c:v>7.92</c:v>
                      </c:pt>
                      <c:pt idx="996">
                        <c:v>7.92</c:v>
                      </c:pt>
                      <c:pt idx="997">
                        <c:v>7.92</c:v>
                      </c:pt>
                      <c:pt idx="998">
                        <c:v>7.92</c:v>
                      </c:pt>
                      <c:pt idx="999">
                        <c:v>7.8949999999999996</c:v>
                      </c:pt>
                      <c:pt idx="1000">
                        <c:v>7.92</c:v>
                      </c:pt>
                      <c:pt idx="1001">
                        <c:v>7.92</c:v>
                      </c:pt>
                      <c:pt idx="1002">
                        <c:v>7.8949999999999996</c:v>
                      </c:pt>
                      <c:pt idx="1003">
                        <c:v>7.92</c:v>
                      </c:pt>
                      <c:pt idx="1004">
                        <c:v>7.92</c:v>
                      </c:pt>
                      <c:pt idx="1005">
                        <c:v>7.8949999999999996</c:v>
                      </c:pt>
                      <c:pt idx="1006">
                        <c:v>7.8949999999999996</c:v>
                      </c:pt>
                      <c:pt idx="1007">
                        <c:v>7.8949999999999996</c:v>
                      </c:pt>
                      <c:pt idx="1008">
                        <c:v>7.8949999999999996</c:v>
                      </c:pt>
                      <c:pt idx="1009">
                        <c:v>7.8949999999999996</c:v>
                      </c:pt>
                      <c:pt idx="1010">
                        <c:v>7.8949999999999996</c:v>
                      </c:pt>
                      <c:pt idx="1011">
                        <c:v>7.8949999999999996</c:v>
                      </c:pt>
                      <c:pt idx="1012">
                        <c:v>7.8949999999999996</c:v>
                      </c:pt>
                      <c:pt idx="1013">
                        <c:v>7.8949999999999996</c:v>
                      </c:pt>
                      <c:pt idx="1014">
                        <c:v>7.8949999999999996</c:v>
                      </c:pt>
                      <c:pt idx="1015">
                        <c:v>7.8949999999999996</c:v>
                      </c:pt>
                      <c:pt idx="1016">
                        <c:v>7.8949999999999996</c:v>
                      </c:pt>
                      <c:pt idx="1017">
                        <c:v>7.87</c:v>
                      </c:pt>
                      <c:pt idx="1018">
                        <c:v>7.87</c:v>
                      </c:pt>
                      <c:pt idx="1019">
                        <c:v>7.8949999999999996</c:v>
                      </c:pt>
                      <c:pt idx="1020">
                        <c:v>7.87</c:v>
                      </c:pt>
                      <c:pt idx="1021">
                        <c:v>7.87</c:v>
                      </c:pt>
                      <c:pt idx="1022">
                        <c:v>7.87</c:v>
                      </c:pt>
                      <c:pt idx="1023">
                        <c:v>7.87</c:v>
                      </c:pt>
                      <c:pt idx="1024">
                        <c:v>7.87</c:v>
                      </c:pt>
                      <c:pt idx="1025">
                        <c:v>7.87</c:v>
                      </c:pt>
                      <c:pt idx="1026">
                        <c:v>7.87</c:v>
                      </c:pt>
                      <c:pt idx="1027">
                        <c:v>7.87</c:v>
                      </c:pt>
                      <c:pt idx="1028">
                        <c:v>7.87</c:v>
                      </c:pt>
                      <c:pt idx="1029">
                        <c:v>7.87</c:v>
                      </c:pt>
                      <c:pt idx="1030">
                        <c:v>7.87</c:v>
                      </c:pt>
                      <c:pt idx="1031">
                        <c:v>7.87</c:v>
                      </c:pt>
                      <c:pt idx="1032">
                        <c:v>7.87</c:v>
                      </c:pt>
                      <c:pt idx="1033">
                        <c:v>7.87</c:v>
                      </c:pt>
                      <c:pt idx="1034">
                        <c:v>7.87</c:v>
                      </c:pt>
                      <c:pt idx="1035">
                        <c:v>7.87</c:v>
                      </c:pt>
                      <c:pt idx="1036">
                        <c:v>7.8449999999999998</c:v>
                      </c:pt>
                      <c:pt idx="1037">
                        <c:v>7.8449999999999998</c:v>
                      </c:pt>
                      <c:pt idx="1038">
                        <c:v>7.8449999999999998</c:v>
                      </c:pt>
                      <c:pt idx="1039">
                        <c:v>7.8449999999999998</c:v>
                      </c:pt>
                      <c:pt idx="1040">
                        <c:v>7.8449999999999998</c:v>
                      </c:pt>
                      <c:pt idx="1041">
                        <c:v>7.8449999999999998</c:v>
                      </c:pt>
                      <c:pt idx="1042">
                        <c:v>7.8449999999999998</c:v>
                      </c:pt>
                      <c:pt idx="1043">
                        <c:v>7.8449999999999998</c:v>
                      </c:pt>
                      <c:pt idx="1044">
                        <c:v>7.8449999999999998</c:v>
                      </c:pt>
                      <c:pt idx="1045">
                        <c:v>7.8449999999999998</c:v>
                      </c:pt>
                      <c:pt idx="1046">
                        <c:v>7.8449999999999998</c:v>
                      </c:pt>
                      <c:pt idx="1047">
                        <c:v>7.8449999999999998</c:v>
                      </c:pt>
                      <c:pt idx="1048">
                        <c:v>7.8449999999999998</c:v>
                      </c:pt>
                      <c:pt idx="1049">
                        <c:v>7.8449999999999998</c:v>
                      </c:pt>
                      <c:pt idx="1050">
                        <c:v>7.8449999999999998</c:v>
                      </c:pt>
                      <c:pt idx="1051">
                        <c:v>7.8449999999999998</c:v>
                      </c:pt>
                      <c:pt idx="1052">
                        <c:v>7.8449999999999998</c:v>
                      </c:pt>
                      <c:pt idx="1053">
                        <c:v>7.82</c:v>
                      </c:pt>
                      <c:pt idx="1054">
                        <c:v>7.82</c:v>
                      </c:pt>
                      <c:pt idx="1055">
                        <c:v>7.82</c:v>
                      </c:pt>
                      <c:pt idx="1056">
                        <c:v>7.82</c:v>
                      </c:pt>
                      <c:pt idx="1057">
                        <c:v>7.82</c:v>
                      </c:pt>
                      <c:pt idx="1058">
                        <c:v>7.82</c:v>
                      </c:pt>
                      <c:pt idx="1059">
                        <c:v>7.82</c:v>
                      </c:pt>
                      <c:pt idx="1060">
                        <c:v>7.82</c:v>
                      </c:pt>
                      <c:pt idx="1061">
                        <c:v>7.82</c:v>
                      </c:pt>
                      <c:pt idx="1062">
                        <c:v>7.7949999999999999</c:v>
                      </c:pt>
                      <c:pt idx="1063">
                        <c:v>7.7949999999999999</c:v>
                      </c:pt>
                      <c:pt idx="1064">
                        <c:v>7.82</c:v>
                      </c:pt>
                      <c:pt idx="1065">
                        <c:v>7.82</c:v>
                      </c:pt>
                      <c:pt idx="1066">
                        <c:v>7.7949999999999999</c:v>
                      </c:pt>
                      <c:pt idx="1067">
                        <c:v>7.82</c:v>
                      </c:pt>
                      <c:pt idx="1068">
                        <c:v>7.7949999999999999</c:v>
                      </c:pt>
                      <c:pt idx="1069">
                        <c:v>7.7949999999999999</c:v>
                      </c:pt>
                      <c:pt idx="1070">
                        <c:v>7.7949999999999999</c:v>
                      </c:pt>
                      <c:pt idx="1071">
                        <c:v>7.7949999999999999</c:v>
                      </c:pt>
                      <c:pt idx="1072">
                        <c:v>7.7949999999999999</c:v>
                      </c:pt>
                      <c:pt idx="1073">
                        <c:v>7.7949999999999999</c:v>
                      </c:pt>
                      <c:pt idx="1074">
                        <c:v>7.7949999999999999</c:v>
                      </c:pt>
                      <c:pt idx="1075">
                        <c:v>7.7949999999999999</c:v>
                      </c:pt>
                      <c:pt idx="1076">
                        <c:v>7.7949999999999999</c:v>
                      </c:pt>
                      <c:pt idx="1077">
                        <c:v>7.77</c:v>
                      </c:pt>
                      <c:pt idx="1078">
                        <c:v>7.77</c:v>
                      </c:pt>
                      <c:pt idx="1079">
                        <c:v>7.77</c:v>
                      </c:pt>
                      <c:pt idx="1080">
                        <c:v>7.77</c:v>
                      </c:pt>
                      <c:pt idx="1081">
                        <c:v>7.77</c:v>
                      </c:pt>
                      <c:pt idx="1082">
                        <c:v>7.77</c:v>
                      </c:pt>
                      <c:pt idx="1083">
                        <c:v>7.77</c:v>
                      </c:pt>
                      <c:pt idx="1084">
                        <c:v>7.77</c:v>
                      </c:pt>
                      <c:pt idx="1085">
                        <c:v>7.7450000000000001</c:v>
                      </c:pt>
                      <c:pt idx="1086">
                        <c:v>7.7450000000000001</c:v>
                      </c:pt>
                      <c:pt idx="1087">
                        <c:v>7.7450000000000001</c:v>
                      </c:pt>
                      <c:pt idx="1088">
                        <c:v>7.7450000000000001</c:v>
                      </c:pt>
                      <c:pt idx="1089">
                        <c:v>7.7450000000000001</c:v>
                      </c:pt>
                      <c:pt idx="1090">
                        <c:v>7.7450000000000001</c:v>
                      </c:pt>
                      <c:pt idx="1091">
                        <c:v>7.7450000000000001</c:v>
                      </c:pt>
                      <c:pt idx="1092">
                        <c:v>7.7450000000000001</c:v>
                      </c:pt>
                      <c:pt idx="1093">
                        <c:v>7.7450000000000001</c:v>
                      </c:pt>
                      <c:pt idx="1094">
                        <c:v>7.7450000000000001</c:v>
                      </c:pt>
                      <c:pt idx="1095">
                        <c:v>7.72</c:v>
                      </c:pt>
                      <c:pt idx="1096">
                        <c:v>7.7450000000000001</c:v>
                      </c:pt>
                      <c:pt idx="1097">
                        <c:v>7.7450000000000001</c:v>
                      </c:pt>
                      <c:pt idx="1098">
                        <c:v>7.7450000000000001</c:v>
                      </c:pt>
                      <c:pt idx="1099">
                        <c:v>7.7450000000000001</c:v>
                      </c:pt>
                      <c:pt idx="1100">
                        <c:v>7.7450000000000001</c:v>
                      </c:pt>
                      <c:pt idx="1101">
                        <c:v>7.7450000000000001</c:v>
                      </c:pt>
                      <c:pt idx="1102">
                        <c:v>7.7450000000000001</c:v>
                      </c:pt>
                      <c:pt idx="1103">
                        <c:v>7.7450000000000001</c:v>
                      </c:pt>
                      <c:pt idx="1104">
                        <c:v>7.7450000000000001</c:v>
                      </c:pt>
                      <c:pt idx="1105">
                        <c:v>7.7450000000000001</c:v>
                      </c:pt>
                      <c:pt idx="1106">
                        <c:v>7.7450000000000001</c:v>
                      </c:pt>
                      <c:pt idx="1107">
                        <c:v>7.7450000000000001</c:v>
                      </c:pt>
                      <c:pt idx="1108">
                        <c:v>7.7450000000000001</c:v>
                      </c:pt>
                      <c:pt idx="1109">
                        <c:v>7.77</c:v>
                      </c:pt>
                      <c:pt idx="1110">
                        <c:v>7.77</c:v>
                      </c:pt>
                      <c:pt idx="1111">
                        <c:v>7.77</c:v>
                      </c:pt>
                      <c:pt idx="1112">
                        <c:v>7.77</c:v>
                      </c:pt>
                      <c:pt idx="1113">
                        <c:v>7.77</c:v>
                      </c:pt>
                      <c:pt idx="1114">
                        <c:v>7.77</c:v>
                      </c:pt>
                      <c:pt idx="1115">
                        <c:v>7.77</c:v>
                      </c:pt>
                      <c:pt idx="1116">
                        <c:v>7.77</c:v>
                      </c:pt>
                      <c:pt idx="1117">
                        <c:v>7.7450000000000001</c:v>
                      </c:pt>
                      <c:pt idx="1118">
                        <c:v>7.7450000000000001</c:v>
                      </c:pt>
                      <c:pt idx="1119">
                        <c:v>7.7450000000000001</c:v>
                      </c:pt>
                      <c:pt idx="1120">
                        <c:v>7.7450000000000001</c:v>
                      </c:pt>
                      <c:pt idx="1121">
                        <c:v>7.7450000000000001</c:v>
                      </c:pt>
                      <c:pt idx="1122">
                        <c:v>7.7450000000000001</c:v>
                      </c:pt>
                      <c:pt idx="1123">
                        <c:v>7.77</c:v>
                      </c:pt>
                      <c:pt idx="1124">
                        <c:v>7.7949999999999999</c:v>
                      </c:pt>
                      <c:pt idx="1125">
                        <c:v>7.7949999999999999</c:v>
                      </c:pt>
                      <c:pt idx="1126">
                        <c:v>7.7949999999999999</c:v>
                      </c:pt>
                      <c:pt idx="1127">
                        <c:v>7.82</c:v>
                      </c:pt>
                      <c:pt idx="1128">
                        <c:v>7.82</c:v>
                      </c:pt>
                      <c:pt idx="1129">
                        <c:v>7.82</c:v>
                      </c:pt>
                      <c:pt idx="1130">
                        <c:v>7.8449999999999998</c:v>
                      </c:pt>
                      <c:pt idx="1131">
                        <c:v>7.8449999999999998</c:v>
                      </c:pt>
                      <c:pt idx="1132">
                        <c:v>7.8449999999999998</c:v>
                      </c:pt>
                      <c:pt idx="1133">
                        <c:v>7.8449999999999998</c:v>
                      </c:pt>
                      <c:pt idx="1134">
                        <c:v>7.8449999999999998</c:v>
                      </c:pt>
                      <c:pt idx="1135">
                        <c:v>7.87</c:v>
                      </c:pt>
                      <c:pt idx="1136">
                        <c:v>7.87</c:v>
                      </c:pt>
                      <c:pt idx="1137">
                        <c:v>7.8949999999999996</c:v>
                      </c:pt>
                      <c:pt idx="1138">
                        <c:v>7.92</c:v>
                      </c:pt>
                      <c:pt idx="1139">
                        <c:v>7.92</c:v>
                      </c:pt>
                      <c:pt idx="1140">
                        <c:v>7.9450000000000003</c:v>
                      </c:pt>
                      <c:pt idx="1141">
                        <c:v>7.9450000000000003</c:v>
                      </c:pt>
                      <c:pt idx="1142">
                        <c:v>7.97</c:v>
                      </c:pt>
                      <c:pt idx="1143">
                        <c:v>7.97</c:v>
                      </c:pt>
                      <c:pt idx="1144">
                        <c:v>7.9950000000000001</c:v>
                      </c:pt>
                      <c:pt idx="1145">
                        <c:v>8.02</c:v>
                      </c:pt>
                      <c:pt idx="1146">
                        <c:v>8.0449999999999999</c:v>
                      </c:pt>
                      <c:pt idx="1147">
                        <c:v>8.07</c:v>
                      </c:pt>
                      <c:pt idx="1148">
                        <c:v>8.07</c:v>
                      </c:pt>
                      <c:pt idx="1149">
                        <c:v>8.0950000000000006</c:v>
                      </c:pt>
                      <c:pt idx="1150">
                        <c:v>8.0950000000000006</c:v>
                      </c:pt>
                      <c:pt idx="1151">
                        <c:v>8.0950000000000006</c:v>
                      </c:pt>
                      <c:pt idx="1152">
                        <c:v>8.0950000000000006</c:v>
                      </c:pt>
                      <c:pt idx="1153">
                        <c:v>8.0950000000000006</c:v>
                      </c:pt>
                      <c:pt idx="1154">
                        <c:v>8.1199999999999992</c:v>
                      </c:pt>
                      <c:pt idx="1155">
                        <c:v>8.1199999999999992</c:v>
                      </c:pt>
                      <c:pt idx="1156">
                        <c:v>8.1199999999999992</c:v>
                      </c:pt>
                      <c:pt idx="1157">
                        <c:v>8.1199999999999992</c:v>
                      </c:pt>
                      <c:pt idx="1158">
                        <c:v>8.1449999999999996</c:v>
                      </c:pt>
                      <c:pt idx="1159">
                        <c:v>8.1199999999999992</c:v>
                      </c:pt>
                      <c:pt idx="1160">
                        <c:v>8.1199999999999992</c:v>
                      </c:pt>
                      <c:pt idx="1161">
                        <c:v>8.0950000000000006</c:v>
                      </c:pt>
                      <c:pt idx="1162">
                        <c:v>8.07</c:v>
                      </c:pt>
                      <c:pt idx="1163">
                        <c:v>8.07</c:v>
                      </c:pt>
                      <c:pt idx="1164">
                        <c:v>8.07</c:v>
                      </c:pt>
                      <c:pt idx="1165">
                        <c:v>8.0950000000000006</c:v>
                      </c:pt>
                      <c:pt idx="1166">
                        <c:v>8.0950000000000006</c:v>
                      </c:pt>
                      <c:pt idx="1167">
                        <c:v>8.1199999999999992</c:v>
                      </c:pt>
                      <c:pt idx="1168">
                        <c:v>8.1449999999999996</c:v>
                      </c:pt>
                      <c:pt idx="1169">
                        <c:v>8.1449999999999996</c:v>
                      </c:pt>
                      <c:pt idx="1170">
                        <c:v>8.1449999999999996</c:v>
                      </c:pt>
                      <c:pt idx="1171">
                        <c:v>8.17</c:v>
                      </c:pt>
                      <c:pt idx="1172">
                        <c:v>8.1950000000000003</c:v>
                      </c:pt>
                      <c:pt idx="1173">
                        <c:v>8.1950000000000003</c:v>
                      </c:pt>
                      <c:pt idx="1174">
                        <c:v>8.2200000000000006</c:v>
                      </c:pt>
                      <c:pt idx="1175">
                        <c:v>8.2449999999999992</c:v>
                      </c:pt>
                      <c:pt idx="1176">
                        <c:v>8.2449999999999992</c:v>
                      </c:pt>
                      <c:pt idx="1177">
                        <c:v>8.27</c:v>
                      </c:pt>
                      <c:pt idx="1178">
                        <c:v>8.27</c:v>
                      </c:pt>
                      <c:pt idx="1179">
                        <c:v>8.2949999999999999</c:v>
                      </c:pt>
                      <c:pt idx="1180">
                        <c:v>8.2949999999999999</c:v>
                      </c:pt>
                      <c:pt idx="1181">
                        <c:v>8.3190000000000008</c:v>
                      </c:pt>
                      <c:pt idx="1182">
                        <c:v>8.3439999999999994</c:v>
                      </c:pt>
                      <c:pt idx="1183">
                        <c:v>8.3439999999999994</c:v>
                      </c:pt>
                      <c:pt idx="1184">
                        <c:v>8.3439999999999994</c:v>
                      </c:pt>
                      <c:pt idx="1185">
                        <c:v>8.3439999999999994</c:v>
                      </c:pt>
                      <c:pt idx="1186">
                        <c:v>8.3439999999999994</c:v>
                      </c:pt>
                      <c:pt idx="1187">
                        <c:v>8.3689999999999998</c:v>
                      </c:pt>
                      <c:pt idx="1188">
                        <c:v>8.3940000000000001</c:v>
                      </c:pt>
                      <c:pt idx="1189">
                        <c:v>8.3940000000000001</c:v>
                      </c:pt>
                      <c:pt idx="1190">
                        <c:v>8.3940000000000001</c:v>
                      </c:pt>
                      <c:pt idx="1191">
                        <c:v>8.4440000000000008</c:v>
                      </c:pt>
                      <c:pt idx="1192">
                        <c:v>8.4440000000000008</c:v>
                      </c:pt>
                      <c:pt idx="1193">
                        <c:v>8.4440000000000008</c:v>
                      </c:pt>
                      <c:pt idx="1194">
                        <c:v>8.4689999999999994</c:v>
                      </c:pt>
                      <c:pt idx="1195">
                        <c:v>8.4939999999999998</c:v>
                      </c:pt>
                      <c:pt idx="1196">
                        <c:v>8.5190000000000001</c:v>
                      </c:pt>
                      <c:pt idx="1197">
                        <c:v>8.5190000000000001</c:v>
                      </c:pt>
                      <c:pt idx="1198">
                        <c:v>8.5429999999999993</c:v>
                      </c:pt>
                      <c:pt idx="1199">
                        <c:v>8.5429999999999993</c:v>
                      </c:pt>
                      <c:pt idx="1200">
                        <c:v>8.5429999999999993</c:v>
                      </c:pt>
                      <c:pt idx="1201">
                        <c:v>8.5679999999999996</c:v>
                      </c:pt>
                      <c:pt idx="1202">
                        <c:v>8.5679999999999996</c:v>
                      </c:pt>
                      <c:pt idx="1203">
                        <c:v>8.5679999999999996</c:v>
                      </c:pt>
                      <c:pt idx="1204">
                        <c:v>8.593</c:v>
                      </c:pt>
                      <c:pt idx="1205">
                        <c:v>8.593</c:v>
                      </c:pt>
                      <c:pt idx="1206">
                        <c:v>8.6180000000000003</c:v>
                      </c:pt>
                      <c:pt idx="1207">
                        <c:v>8.6180000000000003</c:v>
                      </c:pt>
                      <c:pt idx="1208">
                        <c:v>8.6430000000000007</c:v>
                      </c:pt>
                      <c:pt idx="1209">
                        <c:v>8.6430000000000007</c:v>
                      </c:pt>
                      <c:pt idx="1210">
                        <c:v>8.6679999999999993</c:v>
                      </c:pt>
                      <c:pt idx="1211">
                        <c:v>8.6679999999999993</c:v>
                      </c:pt>
                      <c:pt idx="1212">
                        <c:v>8.6679999999999993</c:v>
                      </c:pt>
                      <c:pt idx="1213">
                        <c:v>8.6679999999999993</c:v>
                      </c:pt>
                      <c:pt idx="1214">
                        <c:v>8.6679999999999993</c:v>
                      </c:pt>
                      <c:pt idx="1215">
                        <c:v>8.6929999999999996</c:v>
                      </c:pt>
                      <c:pt idx="1216">
                        <c:v>8.6929999999999996</c:v>
                      </c:pt>
                      <c:pt idx="1217">
                        <c:v>8.6929999999999996</c:v>
                      </c:pt>
                      <c:pt idx="1218">
                        <c:v>8.6929999999999996</c:v>
                      </c:pt>
                      <c:pt idx="1219">
                        <c:v>8.6929999999999996</c:v>
                      </c:pt>
                      <c:pt idx="1220">
                        <c:v>8.6929999999999996</c:v>
                      </c:pt>
                      <c:pt idx="1221">
                        <c:v>8.6929999999999996</c:v>
                      </c:pt>
                      <c:pt idx="1222">
                        <c:v>8.6679999999999993</c:v>
                      </c:pt>
                      <c:pt idx="1223">
                        <c:v>8.6679999999999993</c:v>
                      </c:pt>
                      <c:pt idx="1224">
                        <c:v>8.6679999999999993</c:v>
                      </c:pt>
                      <c:pt idx="1225">
                        <c:v>8.6679999999999993</c:v>
                      </c:pt>
                      <c:pt idx="1226">
                        <c:v>8.6679999999999993</c:v>
                      </c:pt>
                      <c:pt idx="1227">
                        <c:v>8.6679999999999993</c:v>
                      </c:pt>
                      <c:pt idx="1228">
                        <c:v>8.6679999999999993</c:v>
                      </c:pt>
                      <c:pt idx="1229">
                        <c:v>8.6679999999999993</c:v>
                      </c:pt>
                      <c:pt idx="1230">
                        <c:v>8.6430000000000007</c:v>
                      </c:pt>
                      <c:pt idx="1231">
                        <c:v>8.6430000000000007</c:v>
                      </c:pt>
                      <c:pt idx="1232">
                        <c:v>8.6430000000000007</c:v>
                      </c:pt>
                      <c:pt idx="1233">
                        <c:v>8.6430000000000007</c:v>
                      </c:pt>
                      <c:pt idx="1234">
                        <c:v>8.6430000000000007</c:v>
                      </c:pt>
                      <c:pt idx="1235">
                        <c:v>8.6430000000000007</c:v>
                      </c:pt>
                      <c:pt idx="1236">
                        <c:v>8.6430000000000007</c:v>
                      </c:pt>
                      <c:pt idx="1237">
                        <c:v>8.6430000000000007</c:v>
                      </c:pt>
                      <c:pt idx="1238">
                        <c:v>8.6430000000000007</c:v>
                      </c:pt>
                      <c:pt idx="1239">
                        <c:v>8.6180000000000003</c:v>
                      </c:pt>
                      <c:pt idx="1240">
                        <c:v>8.6180000000000003</c:v>
                      </c:pt>
                      <c:pt idx="1241">
                        <c:v>8.6180000000000003</c:v>
                      </c:pt>
                      <c:pt idx="1242">
                        <c:v>8.6180000000000003</c:v>
                      </c:pt>
                      <c:pt idx="1243">
                        <c:v>8.6180000000000003</c:v>
                      </c:pt>
                      <c:pt idx="1244">
                        <c:v>8.593</c:v>
                      </c:pt>
                      <c:pt idx="1245">
                        <c:v>8.593</c:v>
                      </c:pt>
                      <c:pt idx="1246">
                        <c:v>8.593</c:v>
                      </c:pt>
                      <c:pt idx="1247">
                        <c:v>8.593</c:v>
                      </c:pt>
                      <c:pt idx="1248">
                        <c:v>8.593</c:v>
                      </c:pt>
                      <c:pt idx="1249">
                        <c:v>8.593</c:v>
                      </c:pt>
                      <c:pt idx="1250">
                        <c:v>8.593</c:v>
                      </c:pt>
                      <c:pt idx="1251">
                        <c:v>8.593</c:v>
                      </c:pt>
                      <c:pt idx="1252">
                        <c:v>8.593</c:v>
                      </c:pt>
                      <c:pt idx="1253">
                        <c:v>8.5679999999999996</c:v>
                      </c:pt>
                      <c:pt idx="1254">
                        <c:v>8.5679999999999996</c:v>
                      </c:pt>
                      <c:pt idx="1255">
                        <c:v>8.5679999999999996</c:v>
                      </c:pt>
                      <c:pt idx="1256">
                        <c:v>8.5679999999999996</c:v>
                      </c:pt>
                      <c:pt idx="1257">
                        <c:v>8.5679999999999996</c:v>
                      </c:pt>
                      <c:pt idx="1258">
                        <c:v>8.5429999999999993</c:v>
                      </c:pt>
                      <c:pt idx="1259">
                        <c:v>8.5429999999999993</c:v>
                      </c:pt>
                      <c:pt idx="1260">
                        <c:v>8.5429999999999993</c:v>
                      </c:pt>
                      <c:pt idx="1261">
                        <c:v>8.5429999999999993</c:v>
                      </c:pt>
                      <c:pt idx="1262">
                        <c:v>8.5429999999999993</c:v>
                      </c:pt>
                      <c:pt idx="1263">
                        <c:v>8.5429999999999993</c:v>
                      </c:pt>
                      <c:pt idx="1264">
                        <c:v>8.5429999999999993</c:v>
                      </c:pt>
                      <c:pt idx="1265">
                        <c:v>8.5190000000000001</c:v>
                      </c:pt>
                      <c:pt idx="1266">
                        <c:v>8.5190000000000001</c:v>
                      </c:pt>
                      <c:pt idx="1267">
                        <c:v>8.4939999999999998</c:v>
                      </c:pt>
                      <c:pt idx="1268">
                        <c:v>8.4939999999999998</c:v>
                      </c:pt>
                      <c:pt idx="1269">
                        <c:v>8.4939999999999998</c:v>
                      </c:pt>
                      <c:pt idx="1270">
                        <c:v>8.4939999999999998</c:v>
                      </c:pt>
                      <c:pt idx="1271">
                        <c:v>8.4689999999999994</c:v>
                      </c:pt>
                      <c:pt idx="1272">
                        <c:v>8.4689999999999994</c:v>
                      </c:pt>
                      <c:pt idx="1273">
                        <c:v>8.4689999999999994</c:v>
                      </c:pt>
                      <c:pt idx="1274">
                        <c:v>8.4440000000000008</c:v>
                      </c:pt>
                      <c:pt idx="1275">
                        <c:v>8.4440000000000008</c:v>
                      </c:pt>
                      <c:pt idx="1276">
                        <c:v>8.4440000000000008</c:v>
                      </c:pt>
                      <c:pt idx="1277">
                        <c:v>8.4440000000000008</c:v>
                      </c:pt>
                      <c:pt idx="1278">
                        <c:v>8.4190000000000005</c:v>
                      </c:pt>
                      <c:pt idx="1279">
                        <c:v>8.3940000000000001</c:v>
                      </c:pt>
                      <c:pt idx="1280">
                        <c:v>8.3940000000000001</c:v>
                      </c:pt>
                      <c:pt idx="1281">
                        <c:v>8.3940000000000001</c:v>
                      </c:pt>
                      <c:pt idx="1282">
                        <c:v>8.3940000000000001</c:v>
                      </c:pt>
                      <c:pt idx="1283">
                        <c:v>8.3689999999999998</c:v>
                      </c:pt>
                      <c:pt idx="1284">
                        <c:v>8.3689999999999998</c:v>
                      </c:pt>
                      <c:pt idx="1285">
                        <c:v>8.3689999999999998</c:v>
                      </c:pt>
                      <c:pt idx="1286">
                        <c:v>8.3439999999999994</c:v>
                      </c:pt>
                      <c:pt idx="1287">
                        <c:v>8.3439999999999994</c:v>
                      </c:pt>
                      <c:pt idx="1288">
                        <c:v>8.3439999999999994</c:v>
                      </c:pt>
                      <c:pt idx="1289">
                        <c:v>8.3439999999999994</c:v>
                      </c:pt>
                      <c:pt idx="1290">
                        <c:v>8.3439999999999994</c:v>
                      </c:pt>
                      <c:pt idx="1291">
                        <c:v>8.3190000000000008</c:v>
                      </c:pt>
                      <c:pt idx="1292">
                        <c:v>8.3190000000000008</c:v>
                      </c:pt>
                      <c:pt idx="1293">
                        <c:v>8.3190000000000008</c:v>
                      </c:pt>
                      <c:pt idx="1294">
                        <c:v>8.3190000000000008</c:v>
                      </c:pt>
                      <c:pt idx="1295">
                        <c:v>8.2949999999999999</c:v>
                      </c:pt>
                      <c:pt idx="1296">
                        <c:v>8.2949999999999999</c:v>
                      </c:pt>
                      <c:pt idx="1297">
                        <c:v>8.2949999999999999</c:v>
                      </c:pt>
                      <c:pt idx="1298">
                        <c:v>8.2949999999999999</c:v>
                      </c:pt>
                      <c:pt idx="1299">
                        <c:v>8.2949999999999999</c:v>
                      </c:pt>
                      <c:pt idx="1300">
                        <c:v>8.2949999999999999</c:v>
                      </c:pt>
                      <c:pt idx="1301">
                        <c:v>8.27</c:v>
                      </c:pt>
                      <c:pt idx="1302">
                        <c:v>8.27</c:v>
                      </c:pt>
                      <c:pt idx="1303">
                        <c:v>8.2449999999999992</c:v>
                      </c:pt>
                      <c:pt idx="1304">
                        <c:v>8.2449999999999992</c:v>
                      </c:pt>
                      <c:pt idx="1305">
                        <c:v>8.2449999999999992</c:v>
                      </c:pt>
                      <c:pt idx="1306">
                        <c:v>8.2449999999999992</c:v>
                      </c:pt>
                      <c:pt idx="1307">
                        <c:v>8.2449999999999992</c:v>
                      </c:pt>
                      <c:pt idx="1308">
                        <c:v>8.2449999999999992</c:v>
                      </c:pt>
                      <c:pt idx="1309">
                        <c:v>8.2449999999999992</c:v>
                      </c:pt>
                      <c:pt idx="1310">
                        <c:v>8.2449999999999992</c:v>
                      </c:pt>
                      <c:pt idx="1311">
                        <c:v>8.2200000000000006</c:v>
                      </c:pt>
                      <c:pt idx="1312">
                        <c:v>8.2200000000000006</c:v>
                      </c:pt>
                      <c:pt idx="1313">
                        <c:v>8.1950000000000003</c:v>
                      </c:pt>
                      <c:pt idx="1314">
                        <c:v>8.1950000000000003</c:v>
                      </c:pt>
                      <c:pt idx="1315">
                        <c:v>8.1950000000000003</c:v>
                      </c:pt>
                      <c:pt idx="1316">
                        <c:v>8.1950000000000003</c:v>
                      </c:pt>
                      <c:pt idx="1317">
                        <c:v>8.1950000000000003</c:v>
                      </c:pt>
                      <c:pt idx="1318">
                        <c:v>8.1950000000000003</c:v>
                      </c:pt>
                      <c:pt idx="1319">
                        <c:v>8.1950000000000003</c:v>
                      </c:pt>
                      <c:pt idx="1320">
                        <c:v>8.17</c:v>
                      </c:pt>
                      <c:pt idx="1321">
                        <c:v>8.17</c:v>
                      </c:pt>
                      <c:pt idx="1322">
                        <c:v>8.17</c:v>
                      </c:pt>
                      <c:pt idx="1323">
                        <c:v>8.17</c:v>
                      </c:pt>
                      <c:pt idx="1324">
                        <c:v>8.17</c:v>
                      </c:pt>
                      <c:pt idx="1325">
                        <c:v>8.1449999999999996</c:v>
                      </c:pt>
                      <c:pt idx="1326">
                        <c:v>8.1449999999999996</c:v>
                      </c:pt>
                      <c:pt idx="1327">
                        <c:v>8.1449999999999996</c:v>
                      </c:pt>
                      <c:pt idx="1328">
                        <c:v>8.1199999999999992</c:v>
                      </c:pt>
                      <c:pt idx="1329">
                        <c:v>8.1199999999999992</c:v>
                      </c:pt>
                      <c:pt idx="1330">
                        <c:v>8.1199999999999992</c:v>
                      </c:pt>
                      <c:pt idx="1331">
                        <c:v>8.1199999999999992</c:v>
                      </c:pt>
                      <c:pt idx="1332">
                        <c:v>8.1199999999999992</c:v>
                      </c:pt>
                      <c:pt idx="1333">
                        <c:v>8.1199999999999992</c:v>
                      </c:pt>
                      <c:pt idx="1334">
                        <c:v>8.1199999999999992</c:v>
                      </c:pt>
                      <c:pt idx="1335">
                        <c:v>8.1199999999999992</c:v>
                      </c:pt>
                      <c:pt idx="1336">
                        <c:v>8.1199999999999992</c:v>
                      </c:pt>
                      <c:pt idx="1337">
                        <c:v>8.0950000000000006</c:v>
                      </c:pt>
                      <c:pt idx="1338">
                        <c:v>8.0950000000000006</c:v>
                      </c:pt>
                      <c:pt idx="1339">
                        <c:v>8.0950000000000006</c:v>
                      </c:pt>
                      <c:pt idx="1340">
                        <c:v>8.0950000000000006</c:v>
                      </c:pt>
                      <c:pt idx="1341">
                        <c:v>8.0950000000000006</c:v>
                      </c:pt>
                      <c:pt idx="1342">
                        <c:v>8.0950000000000006</c:v>
                      </c:pt>
                      <c:pt idx="1343">
                        <c:v>8.0950000000000006</c:v>
                      </c:pt>
                      <c:pt idx="1344">
                        <c:v>8.0950000000000006</c:v>
                      </c:pt>
                      <c:pt idx="1345">
                        <c:v>8.0950000000000006</c:v>
                      </c:pt>
                      <c:pt idx="1346">
                        <c:v>8.07</c:v>
                      </c:pt>
                      <c:pt idx="1347">
                        <c:v>8.07</c:v>
                      </c:pt>
                      <c:pt idx="1348">
                        <c:v>8.0449999999999999</c:v>
                      </c:pt>
                      <c:pt idx="1349">
                        <c:v>8.0449999999999999</c:v>
                      </c:pt>
                      <c:pt idx="1350">
                        <c:v>8.0449999999999999</c:v>
                      </c:pt>
                      <c:pt idx="1351">
                        <c:v>8.0449999999999999</c:v>
                      </c:pt>
                      <c:pt idx="1352">
                        <c:v>8.0449999999999999</c:v>
                      </c:pt>
                      <c:pt idx="1353">
                        <c:v>8.0449999999999999</c:v>
                      </c:pt>
                      <c:pt idx="1354">
                        <c:v>8.0449999999999999</c:v>
                      </c:pt>
                      <c:pt idx="1355">
                        <c:v>8.0449999999999999</c:v>
                      </c:pt>
                      <c:pt idx="1356">
                        <c:v>8.0449999999999999</c:v>
                      </c:pt>
                      <c:pt idx="1357">
                        <c:v>8.0449999999999999</c:v>
                      </c:pt>
                      <c:pt idx="1358">
                        <c:v>8.0449999999999999</c:v>
                      </c:pt>
                      <c:pt idx="1359">
                        <c:v>8.0449999999999999</c:v>
                      </c:pt>
                      <c:pt idx="1360">
                        <c:v>8.0449999999999999</c:v>
                      </c:pt>
                      <c:pt idx="1361">
                        <c:v>8.0449999999999999</c:v>
                      </c:pt>
                      <c:pt idx="1362">
                        <c:v>8.0449999999999999</c:v>
                      </c:pt>
                      <c:pt idx="1363">
                        <c:v>8.0449999999999999</c:v>
                      </c:pt>
                      <c:pt idx="1364">
                        <c:v>8.0449999999999999</c:v>
                      </c:pt>
                      <c:pt idx="1365">
                        <c:v>8.02</c:v>
                      </c:pt>
                      <c:pt idx="1366">
                        <c:v>8.02</c:v>
                      </c:pt>
                      <c:pt idx="1367">
                        <c:v>8.02</c:v>
                      </c:pt>
                      <c:pt idx="1368">
                        <c:v>8.02</c:v>
                      </c:pt>
                      <c:pt idx="1369">
                        <c:v>7.9950000000000001</c:v>
                      </c:pt>
                      <c:pt idx="1370">
                        <c:v>7.9950000000000001</c:v>
                      </c:pt>
                      <c:pt idx="1371">
                        <c:v>7.9950000000000001</c:v>
                      </c:pt>
                      <c:pt idx="1372">
                        <c:v>7.9950000000000001</c:v>
                      </c:pt>
                      <c:pt idx="1373">
                        <c:v>7.9950000000000001</c:v>
                      </c:pt>
                      <c:pt idx="1374">
                        <c:v>7.9950000000000001</c:v>
                      </c:pt>
                      <c:pt idx="1375">
                        <c:v>7.9950000000000001</c:v>
                      </c:pt>
                      <c:pt idx="1376">
                        <c:v>7.9950000000000001</c:v>
                      </c:pt>
                      <c:pt idx="1377">
                        <c:v>7.97</c:v>
                      </c:pt>
                      <c:pt idx="1378">
                        <c:v>7.9950000000000001</c:v>
                      </c:pt>
                      <c:pt idx="1379">
                        <c:v>7.97</c:v>
                      </c:pt>
                      <c:pt idx="1380">
                        <c:v>7.97</c:v>
                      </c:pt>
                      <c:pt idx="1381">
                        <c:v>7.97</c:v>
                      </c:pt>
                      <c:pt idx="1382">
                        <c:v>7.97</c:v>
                      </c:pt>
                      <c:pt idx="1383">
                        <c:v>7.9450000000000003</c:v>
                      </c:pt>
                      <c:pt idx="1384">
                        <c:v>7.9450000000000003</c:v>
                      </c:pt>
                      <c:pt idx="1385">
                        <c:v>7.9450000000000003</c:v>
                      </c:pt>
                      <c:pt idx="1386">
                        <c:v>7.97</c:v>
                      </c:pt>
                      <c:pt idx="1387">
                        <c:v>7.9450000000000003</c:v>
                      </c:pt>
                      <c:pt idx="1388">
                        <c:v>7.9450000000000003</c:v>
                      </c:pt>
                      <c:pt idx="1389">
                        <c:v>7.9450000000000003</c:v>
                      </c:pt>
                      <c:pt idx="1390">
                        <c:v>7.9450000000000003</c:v>
                      </c:pt>
                      <c:pt idx="1391">
                        <c:v>7.9450000000000003</c:v>
                      </c:pt>
                      <c:pt idx="1392">
                        <c:v>7.97</c:v>
                      </c:pt>
                      <c:pt idx="1393">
                        <c:v>7.9450000000000003</c:v>
                      </c:pt>
                      <c:pt idx="1394">
                        <c:v>7.9450000000000003</c:v>
                      </c:pt>
                      <c:pt idx="1395">
                        <c:v>7.9450000000000003</c:v>
                      </c:pt>
                      <c:pt idx="1396">
                        <c:v>7.9450000000000003</c:v>
                      </c:pt>
                      <c:pt idx="1397">
                        <c:v>7.92</c:v>
                      </c:pt>
                      <c:pt idx="1398">
                        <c:v>7.92</c:v>
                      </c:pt>
                      <c:pt idx="1399">
                        <c:v>7.92</c:v>
                      </c:pt>
                      <c:pt idx="1400">
                        <c:v>7.8949999999999996</c:v>
                      </c:pt>
                      <c:pt idx="1401">
                        <c:v>7.92</c:v>
                      </c:pt>
                      <c:pt idx="1402">
                        <c:v>7.92</c:v>
                      </c:pt>
                      <c:pt idx="1403">
                        <c:v>7.92</c:v>
                      </c:pt>
                      <c:pt idx="1404">
                        <c:v>7.9450000000000003</c:v>
                      </c:pt>
                      <c:pt idx="1405">
                        <c:v>7.9450000000000003</c:v>
                      </c:pt>
                      <c:pt idx="1406">
                        <c:v>7.9450000000000003</c:v>
                      </c:pt>
                      <c:pt idx="1407">
                        <c:v>7.9450000000000003</c:v>
                      </c:pt>
                      <c:pt idx="1408">
                        <c:v>7.9450000000000003</c:v>
                      </c:pt>
                      <c:pt idx="1409">
                        <c:v>7.9450000000000003</c:v>
                      </c:pt>
                      <c:pt idx="1410">
                        <c:v>7.97</c:v>
                      </c:pt>
                      <c:pt idx="1411">
                        <c:v>7.9450000000000003</c:v>
                      </c:pt>
                      <c:pt idx="1412">
                        <c:v>7.97</c:v>
                      </c:pt>
                      <c:pt idx="1413">
                        <c:v>7.97</c:v>
                      </c:pt>
                      <c:pt idx="1414">
                        <c:v>7.9450000000000003</c:v>
                      </c:pt>
                      <c:pt idx="1415">
                        <c:v>7.9450000000000003</c:v>
                      </c:pt>
                      <c:pt idx="1416">
                        <c:v>7.97</c:v>
                      </c:pt>
                      <c:pt idx="1417">
                        <c:v>7.97</c:v>
                      </c:pt>
                      <c:pt idx="1418">
                        <c:v>7.97</c:v>
                      </c:pt>
                      <c:pt idx="1419">
                        <c:v>7.9950000000000001</c:v>
                      </c:pt>
                      <c:pt idx="1420">
                        <c:v>8.0449999999999999</c:v>
                      </c:pt>
                      <c:pt idx="1421">
                        <c:v>8.0950000000000006</c:v>
                      </c:pt>
                      <c:pt idx="1422">
                        <c:v>8.1199999999999992</c:v>
                      </c:pt>
                      <c:pt idx="1423">
                        <c:v>8.1199999999999992</c:v>
                      </c:pt>
                      <c:pt idx="1424">
                        <c:v>8.1449999999999996</c:v>
                      </c:pt>
                      <c:pt idx="1425">
                        <c:v>8.1199999999999992</c:v>
                      </c:pt>
                      <c:pt idx="1426">
                        <c:v>8.1199999999999992</c:v>
                      </c:pt>
                      <c:pt idx="1427">
                        <c:v>8.0950000000000006</c:v>
                      </c:pt>
                      <c:pt idx="1428">
                        <c:v>8.0449999999999999</c:v>
                      </c:pt>
                      <c:pt idx="1429">
                        <c:v>8.0449999999999999</c:v>
                      </c:pt>
                      <c:pt idx="1430">
                        <c:v>8.02</c:v>
                      </c:pt>
                      <c:pt idx="1431">
                        <c:v>8.02</c:v>
                      </c:pt>
                      <c:pt idx="1432">
                        <c:v>7.9950000000000001</c:v>
                      </c:pt>
                      <c:pt idx="1433">
                        <c:v>7.9950000000000001</c:v>
                      </c:pt>
                      <c:pt idx="1434">
                        <c:v>7.9950000000000001</c:v>
                      </c:pt>
                      <c:pt idx="1435">
                        <c:v>7.9950000000000001</c:v>
                      </c:pt>
                      <c:pt idx="1436">
                        <c:v>7.9950000000000001</c:v>
                      </c:pt>
                      <c:pt idx="1437">
                        <c:v>7.9950000000000001</c:v>
                      </c:pt>
                      <c:pt idx="1438">
                        <c:v>7.9950000000000001</c:v>
                      </c:pt>
                      <c:pt idx="1439">
                        <c:v>7.97</c:v>
                      </c:pt>
                      <c:pt idx="1440">
                        <c:v>7.97</c:v>
                      </c:pt>
                      <c:pt idx="1441">
                        <c:v>7.9450000000000003</c:v>
                      </c:pt>
                      <c:pt idx="1442">
                        <c:v>7.9450000000000003</c:v>
                      </c:pt>
                      <c:pt idx="1443">
                        <c:v>7.9450000000000003</c:v>
                      </c:pt>
                      <c:pt idx="1444">
                        <c:v>7.9450000000000003</c:v>
                      </c:pt>
                      <c:pt idx="1445">
                        <c:v>7.97</c:v>
                      </c:pt>
                      <c:pt idx="1446">
                        <c:v>7.97</c:v>
                      </c:pt>
                      <c:pt idx="1447">
                        <c:v>7.97</c:v>
                      </c:pt>
                      <c:pt idx="1448">
                        <c:v>7.97</c:v>
                      </c:pt>
                      <c:pt idx="1449">
                        <c:v>7.97</c:v>
                      </c:pt>
                      <c:pt idx="1450">
                        <c:v>7.97</c:v>
                      </c:pt>
                      <c:pt idx="1451">
                        <c:v>7.97</c:v>
                      </c:pt>
                      <c:pt idx="1452">
                        <c:v>7.97</c:v>
                      </c:pt>
                      <c:pt idx="1453">
                        <c:v>7.97</c:v>
                      </c:pt>
                      <c:pt idx="1454">
                        <c:v>7.97</c:v>
                      </c:pt>
                      <c:pt idx="1455">
                        <c:v>7.97</c:v>
                      </c:pt>
                      <c:pt idx="1456">
                        <c:v>7.9450000000000003</c:v>
                      </c:pt>
                      <c:pt idx="1457">
                        <c:v>7.9450000000000003</c:v>
                      </c:pt>
                      <c:pt idx="1458">
                        <c:v>7.9450000000000003</c:v>
                      </c:pt>
                      <c:pt idx="1459">
                        <c:v>7.9450000000000003</c:v>
                      </c:pt>
                      <c:pt idx="1460">
                        <c:v>7.9450000000000003</c:v>
                      </c:pt>
                      <c:pt idx="1461">
                        <c:v>7.9450000000000003</c:v>
                      </c:pt>
                      <c:pt idx="1462">
                        <c:v>7.9450000000000003</c:v>
                      </c:pt>
                      <c:pt idx="1463">
                        <c:v>7.9450000000000003</c:v>
                      </c:pt>
                      <c:pt idx="1464">
                        <c:v>7.9450000000000003</c:v>
                      </c:pt>
                      <c:pt idx="1465">
                        <c:v>7.9450000000000003</c:v>
                      </c:pt>
                      <c:pt idx="1466">
                        <c:v>7.97</c:v>
                      </c:pt>
                      <c:pt idx="1467">
                        <c:v>7.97</c:v>
                      </c:pt>
                      <c:pt idx="1468">
                        <c:v>7.97</c:v>
                      </c:pt>
                      <c:pt idx="1469">
                        <c:v>7.9950000000000001</c:v>
                      </c:pt>
                      <c:pt idx="1470">
                        <c:v>7.9950000000000001</c:v>
                      </c:pt>
                      <c:pt idx="1471">
                        <c:v>7.9950000000000001</c:v>
                      </c:pt>
                      <c:pt idx="1472">
                        <c:v>7.9950000000000001</c:v>
                      </c:pt>
                      <c:pt idx="1473">
                        <c:v>7.9950000000000001</c:v>
                      </c:pt>
                      <c:pt idx="1474">
                        <c:v>8.02</c:v>
                      </c:pt>
                      <c:pt idx="1475">
                        <c:v>8.02</c:v>
                      </c:pt>
                      <c:pt idx="1476">
                        <c:v>8.02</c:v>
                      </c:pt>
                      <c:pt idx="1477">
                        <c:v>8.02</c:v>
                      </c:pt>
                      <c:pt idx="1478">
                        <c:v>8.02</c:v>
                      </c:pt>
                      <c:pt idx="1479">
                        <c:v>8.02</c:v>
                      </c:pt>
                      <c:pt idx="1480">
                        <c:v>8.02</c:v>
                      </c:pt>
                      <c:pt idx="1481">
                        <c:v>8.02</c:v>
                      </c:pt>
                      <c:pt idx="1482">
                        <c:v>8.02</c:v>
                      </c:pt>
                      <c:pt idx="1483">
                        <c:v>8.02</c:v>
                      </c:pt>
                      <c:pt idx="1484">
                        <c:v>7.9950000000000001</c:v>
                      </c:pt>
                      <c:pt idx="1485">
                        <c:v>8.02</c:v>
                      </c:pt>
                      <c:pt idx="1486">
                        <c:v>8.02</c:v>
                      </c:pt>
                      <c:pt idx="1487">
                        <c:v>8.02</c:v>
                      </c:pt>
                      <c:pt idx="1488">
                        <c:v>7.9950000000000001</c:v>
                      </c:pt>
                      <c:pt idx="1489">
                        <c:v>7.9950000000000001</c:v>
                      </c:pt>
                      <c:pt idx="1490">
                        <c:v>7.9950000000000001</c:v>
                      </c:pt>
                      <c:pt idx="1491">
                        <c:v>7.9950000000000001</c:v>
                      </c:pt>
                      <c:pt idx="1492">
                        <c:v>7.9950000000000001</c:v>
                      </c:pt>
                      <c:pt idx="1493">
                        <c:v>7.9950000000000001</c:v>
                      </c:pt>
                      <c:pt idx="1494">
                        <c:v>7.97</c:v>
                      </c:pt>
                      <c:pt idx="1495">
                        <c:v>7.97</c:v>
                      </c:pt>
                      <c:pt idx="1496">
                        <c:v>7.97</c:v>
                      </c:pt>
                      <c:pt idx="1497">
                        <c:v>7.97</c:v>
                      </c:pt>
                      <c:pt idx="1498">
                        <c:v>7.9450000000000003</c:v>
                      </c:pt>
                      <c:pt idx="1499">
                        <c:v>7.97</c:v>
                      </c:pt>
                      <c:pt idx="1500">
                        <c:v>7.9450000000000003</c:v>
                      </c:pt>
                      <c:pt idx="1501">
                        <c:v>7.9450000000000003</c:v>
                      </c:pt>
                      <c:pt idx="1502">
                        <c:v>7.9450000000000003</c:v>
                      </c:pt>
                      <c:pt idx="1503">
                        <c:v>7.9450000000000003</c:v>
                      </c:pt>
                      <c:pt idx="1504">
                        <c:v>7.9450000000000003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7.92</c:v>
                      </c:pt>
                      <c:pt idx="1508">
                        <c:v>7.92</c:v>
                      </c:pt>
                      <c:pt idx="1509">
                        <c:v>7.92</c:v>
                      </c:pt>
                      <c:pt idx="1510">
                        <c:v>7.92</c:v>
                      </c:pt>
                      <c:pt idx="1511">
                        <c:v>7.8949999999999996</c:v>
                      </c:pt>
                      <c:pt idx="1512">
                        <c:v>7.8949999999999996</c:v>
                      </c:pt>
                      <c:pt idx="1513">
                        <c:v>7.8949999999999996</c:v>
                      </c:pt>
                      <c:pt idx="1514">
                        <c:v>7.8949999999999996</c:v>
                      </c:pt>
                      <c:pt idx="1515">
                        <c:v>7.8949999999999996</c:v>
                      </c:pt>
                      <c:pt idx="1516">
                        <c:v>7.8949999999999996</c:v>
                      </c:pt>
                      <c:pt idx="1517">
                        <c:v>7.87</c:v>
                      </c:pt>
                      <c:pt idx="1518">
                        <c:v>7.87</c:v>
                      </c:pt>
                      <c:pt idx="1519">
                        <c:v>7.87</c:v>
                      </c:pt>
                      <c:pt idx="1520">
                        <c:v>7.87</c:v>
                      </c:pt>
                      <c:pt idx="1521">
                        <c:v>7.87</c:v>
                      </c:pt>
                      <c:pt idx="1522">
                        <c:v>7.8449999999999998</c:v>
                      </c:pt>
                      <c:pt idx="1523">
                        <c:v>7.8449999999999998</c:v>
                      </c:pt>
                      <c:pt idx="1524">
                        <c:v>7.8449999999999998</c:v>
                      </c:pt>
                      <c:pt idx="1525">
                        <c:v>7.8449999999999998</c:v>
                      </c:pt>
                      <c:pt idx="1526">
                        <c:v>7.8449999999999998</c:v>
                      </c:pt>
                      <c:pt idx="1527">
                        <c:v>7.82</c:v>
                      </c:pt>
                      <c:pt idx="1528">
                        <c:v>7.82</c:v>
                      </c:pt>
                      <c:pt idx="1529">
                        <c:v>7.82</c:v>
                      </c:pt>
                      <c:pt idx="1530">
                        <c:v>7.7949999999999999</c:v>
                      </c:pt>
                      <c:pt idx="1531">
                        <c:v>7.7949999999999999</c:v>
                      </c:pt>
                      <c:pt idx="1532">
                        <c:v>7.7949999999999999</c:v>
                      </c:pt>
                      <c:pt idx="1533">
                        <c:v>7.77</c:v>
                      </c:pt>
                      <c:pt idx="1534">
                        <c:v>7.77</c:v>
                      </c:pt>
                      <c:pt idx="1535">
                        <c:v>7.77</c:v>
                      </c:pt>
                      <c:pt idx="1536">
                        <c:v>7.77</c:v>
                      </c:pt>
                      <c:pt idx="1537">
                        <c:v>7.77</c:v>
                      </c:pt>
                      <c:pt idx="1538">
                        <c:v>7.77</c:v>
                      </c:pt>
                      <c:pt idx="1539">
                        <c:v>7.7450000000000001</c:v>
                      </c:pt>
                      <c:pt idx="1540">
                        <c:v>7.7450000000000001</c:v>
                      </c:pt>
                      <c:pt idx="1541">
                        <c:v>7.7450000000000001</c:v>
                      </c:pt>
                      <c:pt idx="1542">
                        <c:v>7.7450000000000001</c:v>
                      </c:pt>
                      <c:pt idx="1543">
                        <c:v>7.7450000000000001</c:v>
                      </c:pt>
                      <c:pt idx="1544">
                        <c:v>7.7450000000000001</c:v>
                      </c:pt>
                      <c:pt idx="1545">
                        <c:v>7.72</c:v>
                      </c:pt>
                      <c:pt idx="1546">
                        <c:v>7.72</c:v>
                      </c:pt>
                      <c:pt idx="1547">
                        <c:v>7.6950000000000003</c:v>
                      </c:pt>
                      <c:pt idx="1548">
                        <c:v>7.6950000000000003</c:v>
                      </c:pt>
                      <c:pt idx="1549">
                        <c:v>7.6950000000000003</c:v>
                      </c:pt>
                      <c:pt idx="1550">
                        <c:v>7.6950000000000003</c:v>
                      </c:pt>
                      <c:pt idx="1551">
                        <c:v>7.67</c:v>
                      </c:pt>
                      <c:pt idx="1552">
                        <c:v>7.67</c:v>
                      </c:pt>
                      <c:pt idx="1553">
                        <c:v>7.67</c:v>
                      </c:pt>
                      <c:pt idx="1554">
                        <c:v>7.6449999999999996</c:v>
                      </c:pt>
                      <c:pt idx="1555">
                        <c:v>7.6449999999999996</c:v>
                      </c:pt>
                      <c:pt idx="1556">
                        <c:v>7.6449999999999996</c:v>
                      </c:pt>
                      <c:pt idx="1557">
                        <c:v>7.6449999999999996</c:v>
                      </c:pt>
                      <c:pt idx="1558">
                        <c:v>7.6189999999999998</c:v>
                      </c:pt>
                      <c:pt idx="1559">
                        <c:v>7.6189999999999998</c:v>
                      </c:pt>
                      <c:pt idx="1560">
                        <c:v>7.6189999999999998</c:v>
                      </c:pt>
                      <c:pt idx="1561">
                        <c:v>7.5940000000000003</c:v>
                      </c:pt>
                      <c:pt idx="1562">
                        <c:v>7.5940000000000003</c:v>
                      </c:pt>
                      <c:pt idx="1563">
                        <c:v>7.569</c:v>
                      </c:pt>
                      <c:pt idx="1564">
                        <c:v>7.569</c:v>
                      </c:pt>
                      <c:pt idx="1565">
                        <c:v>7.569</c:v>
                      </c:pt>
                      <c:pt idx="1566">
                        <c:v>7.569</c:v>
                      </c:pt>
                      <c:pt idx="1567">
                        <c:v>7.5439999999999996</c:v>
                      </c:pt>
                      <c:pt idx="1568">
                        <c:v>7.5439999999999996</c:v>
                      </c:pt>
                      <c:pt idx="1569">
                        <c:v>7.5439999999999996</c:v>
                      </c:pt>
                      <c:pt idx="1570">
                        <c:v>7.5439999999999996</c:v>
                      </c:pt>
                      <c:pt idx="1571">
                        <c:v>7.5190000000000001</c:v>
                      </c:pt>
                      <c:pt idx="1572">
                        <c:v>7.5190000000000001</c:v>
                      </c:pt>
                      <c:pt idx="1573">
                        <c:v>7.4939999999999998</c:v>
                      </c:pt>
                      <c:pt idx="1574">
                        <c:v>7.4939999999999998</c:v>
                      </c:pt>
                      <c:pt idx="1575">
                        <c:v>7.4690000000000003</c:v>
                      </c:pt>
                      <c:pt idx="1576">
                        <c:v>7.4690000000000003</c:v>
                      </c:pt>
                      <c:pt idx="1577">
                        <c:v>7.4690000000000003</c:v>
                      </c:pt>
                      <c:pt idx="1578">
                        <c:v>7.444</c:v>
                      </c:pt>
                      <c:pt idx="1579">
                        <c:v>7.444</c:v>
                      </c:pt>
                      <c:pt idx="1580">
                        <c:v>7.444</c:v>
                      </c:pt>
                      <c:pt idx="1581">
                        <c:v>7.4189999999999996</c:v>
                      </c:pt>
                      <c:pt idx="1582">
                        <c:v>7.4189999999999996</c:v>
                      </c:pt>
                      <c:pt idx="1583">
                        <c:v>7.4189999999999996</c:v>
                      </c:pt>
                      <c:pt idx="1584">
                        <c:v>7.3929999999999998</c:v>
                      </c:pt>
                      <c:pt idx="1585">
                        <c:v>7.3929999999999998</c:v>
                      </c:pt>
                      <c:pt idx="1586">
                        <c:v>7.3929999999999998</c:v>
                      </c:pt>
                      <c:pt idx="1587">
                        <c:v>7.3929999999999998</c:v>
                      </c:pt>
                      <c:pt idx="1588">
                        <c:v>7.3680000000000003</c:v>
                      </c:pt>
                      <c:pt idx="1589">
                        <c:v>7.3680000000000003</c:v>
                      </c:pt>
                      <c:pt idx="1590">
                        <c:v>7.3680000000000003</c:v>
                      </c:pt>
                      <c:pt idx="1591">
                        <c:v>7.343</c:v>
                      </c:pt>
                      <c:pt idx="1592">
                        <c:v>7.343</c:v>
                      </c:pt>
                      <c:pt idx="1593">
                        <c:v>7.343</c:v>
                      </c:pt>
                      <c:pt idx="1594">
                        <c:v>7.343</c:v>
                      </c:pt>
                      <c:pt idx="1595">
                        <c:v>7.3179999999999996</c:v>
                      </c:pt>
                      <c:pt idx="1596">
                        <c:v>7.3179999999999996</c:v>
                      </c:pt>
                      <c:pt idx="1597">
                        <c:v>7.2930000000000001</c:v>
                      </c:pt>
                      <c:pt idx="1598">
                        <c:v>7.2930000000000001</c:v>
                      </c:pt>
                      <c:pt idx="1599">
                        <c:v>7.2930000000000001</c:v>
                      </c:pt>
                      <c:pt idx="1600">
                        <c:v>7.2930000000000001</c:v>
                      </c:pt>
                      <c:pt idx="1601">
                        <c:v>7.2679999999999998</c:v>
                      </c:pt>
                      <c:pt idx="1602">
                        <c:v>7.2679999999999998</c:v>
                      </c:pt>
                      <c:pt idx="1603">
                        <c:v>7.2679999999999998</c:v>
                      </c:pt>
                      <c:pt idx="1604">
                        <c:v>7.2679999999999998</c:v>
                      </c:pt>
                      <c:pt idx="1605">
                        <c:v>7.242</c:v>
                      </c:pt>
                      <c:pt idx="1606">
                        <c:v>7.242</c:v>
                      </c:pt>
                      <c:pt idx="1607">
                        <c:v>7.242</c:v>
                      </c:pt>
                      <c:pt idx="1608">
                        <c:v>7.2169999999999996</c:v>
                      </c:pt>
                      <c:pt idx="1609">
                        <c:v>7.2169999999999996</c:v>
                      </c:pt>
                      <c:pt idx="1610">
                        <c:v>7.1920000000000002</c:v>
                      </c:pt>
                      <c:pt idx="1611">
                        <c:v>7.1920000000000002</c:v>
                      </c:pt>
                      <c:pt idx="1612">
                        <c:v>7.1920000000000002</c:v>
                      </c:pt>
                      <c:pt idx="1613">
                        <c:v>7.1920000000000002</c:v>
                      </c:pt>
                      <c:pt idx="1614">
                        <c:v>7.1920000000000002</c:v>
                      </c:pt>
                      <c:pt idx="1615">
                        <c:v>7.1669999999999998</c:v>
                      </c:pt>
                      <c:pt idx="1616">
                        <c:v>7.1669999999999998</c:v>
                      </c:pt>
                      <c:pt idx="1617">
                        <c:v>7.1420000000000003</c:v>
                      </c:pt>
                      <c:pt idx="1618">
                        <c:v>7.1420000000000003</c:v>
                      </c:pt>
                      <c:pt idx="1619">
                        <c:v>7.1420000000000003</c:v>
                      </c:pt>
                      <c:pt idx="1620">
                        <c:v>7.1420000000000003</c:v>
                      </c:pt>
                      <c:pt idx="1621">
                        <c:v>7.1420000000000003</c:v>
                      </c:pt>
                      <c:pt idx="1622">
                        <c:v>7.1159999999999997</c:v>
                      </c:pt>
                      <c:pt idx="1623">
                        <c:v>7.1159999999999997</c:v>
                      </c:pt>
                      <c:pt idx="1624">
                        <c:v>7.0910000000000002</c:v>
                      </c:pt>
                      <c:pt idx="1625">
                        <c:v>7.0910000000000002</c:v>
                      </c:pt>
                      <c:pt idx="1626">
                        <c:v>7.0910000000000002</c:v>
                      </c:pt>
                      <c:pt idx="1627">
                        <c:v>7.0659999999999998</c:v>
                      </c:pt>
                      <c:pt idx="1628">
                        <c:v>7.0659999999999998</c:v>
                      </c:pt>
                      <c:pt idx="1629">
                        <c:v>7.0410000000000004</c:v>
                      </c:pt>
                      <c:pt idx="1630">
                        <c:v>7.0410000000000004</c:v>
                      </c:pt>
                      <c:pt idx="1631">
                        <c:v>7.0410000000000004</c:v>
                      </c:pt>
                      <c:pt idx="1632">
                        <c:v>7.0410000000000004</c:v>
                      </c:pt>
                      <c:pt idx="1633">
                        <c:v>7.0410000000000004</c:v>
                      </c:pt>
                      <c:pt idx="1634">
                        <c:v>7.0149999999999997</c:v>
                      </c:pt>
                      <c:pt idx="1635">
                        <c:v>6.99</c:v>
                      </c:pt>
                      <c:pt idx="1636">
                        <c:v>6.99</c:v>
                      </c:pt>
                      <c:pt idx="1637">
                        <c:v>6.99</c:v>
                      </c:pt>
                      <c:pt idx="1638">
                        <c:v>6.99</c:v>
                      </c:pt>
                      <c:pt idx="1639">
                        <c:v>6.9649999999999999</c:v>
                      </c:pt>
                      <c:pt idx="1640">
                        <c:v>6.94</c:v>
                      </c:pt>
                      <c:pt idx="1641">
                        <c:v>6.94</c:v>
                      </c:pt>
                      <c:pt idx="1642">
                        <c:v>6.94</c:v>
                      </c:pt>
                      <c:pt idx="1643">
                        <c:v>6.94</c:v>
                      </c:pt>
                      <c:pt idx="1644">
                        <c:v>6.9139999999999997</c:v>
                      </c:pt>
                      <c:pt idx="1645">
                        <c:v>6.9139999999999997</c:v>
                      </c:pt>
                      <c:pt idx="1646">
                        <c:v>6.9139999999999997</c:v>
                      </c:pt>
                      <c:pt idx="1647">
                        <c:v>6.9139999999999997</c:v>
                      </c:pt>
                      <c:pt idx="1648">
                        <c:v>6.9139999999999997</c:v>
                      </c:pt>
                      <c:pt idx="1649">
                        <c:v>6.8890000000000002</c:v>
                      </c:pt>
                      <c:pt idx="1650">
                        <c:v>6.8890000000000002</c:v>
                      </c:pt>
                      <c:pt idx="1651">
                        <c:v>6.8890000000000002</c:v>
                      </c:pt>
                      <c:pt idx="1652">
                        <c:v>6.8639999999999999</c:v>
                      </c:pt>
                      <c:pt idx="1653">
                        <c:v>6.8639999999999999</c:v>
                      </c:pt>
                      <c:pt idx="1654">
                        <c:v>6.8639999999999999</c:v>
                      </c:pt>
                      <c:pt idx="1655">
                        <c:v>6.8390000000000004</c:v>
                      </c:pt>
                      <c:pt idx="1656">
                        <c:v>6.8390000000000004</c:v>
                      </c:pt>
                      <c:pt idx="1657">
                        <c:v>6.8390000000000004</c:v>
                      </c:pt>
                      <c:pt idx="1658">
                        <c:v>6.8390000000000004</c:v>
                      </c:pt>
                      <c:pt idx="1659">
                        <c:v>6.8129999999999997</c:v>
                      </c:pt>
                      <c:pt idx="1660">
                        <c:v>6.8129999999999997</c:v>
                      </c:pt>
                      <c:pt idx="1661">
                        <c:v>6.7880000000000003</c:v>
                      </c:pt>
                      <c:pt idx="1662">
                        <c:v>6.7880000000000003</c:v>
                      </c:pt>
                      <c:pt idx="1663">
                        <c:v>6.7880000000000003</c:v>
                      </c:pt>
                      <c:pt idx="1664">
                        <c:v>6.7629999999999999</c:v>
                      </c:pt>
                      <c:pt idx="1665">
                        <c:v>6.7629999999999999</c:v>
                      </c:pt>
                      <c:pt idx="1666">
                        <c:v>6.7629999999999999</c:v>
                      </c:pt>
                      <c:pt idx="1667">
                        <c:v>6.7370000000000001</c:v>
                      </c:pt>
                      <c:pt idx="1668">
                        <c:v>6.7370000000000001</c:v>
                      </c:pt>
                      <c:pt idx="1669">
                        <c:v>6.7370000000000001</c:v>
                      </c:pt>
                      <c:pt idx="1670">
                        <c:v>6.7370000000000001</c:v>
                      </c:pt>
                      <c:pt idx="1671">
                        <c:v>6.7119999999999997</c:v>
                      </c:pt>
                      <c:pt idx="1672">
                        <c:v>6.7119999999999997</c:v>
                      </c:pt>
                      <c:pt idx="1673">
                        <c:v>6.7119999999999997</c:v>
                      </c:pt>
                      <c:pt idx="1674">
                        <c:v>6.6870000000000003</c:v>
                      </c:pt>
                      <c:pt idx="1675">
                        <c:v>6.6870000000000003</c:v>
                      </c:pt>
                      <c:pt idx="1676">
                        <c:v>6.6870000000000003</c:v>
                      </c:pt>
                      <c:pt idx="1677">
                        <c:v>6.6870000000000003</c:v>
                      </c:pt>
                      <c:pt idx="1678">
                        <c:v>6.6870000000000003</c:v>
                      </c:pt>
                      <c:pt idx="1679">
                        <c:v>6.6870000000000003</c:v>
                      </c:pt>
                      <c:pt idx="1680">
                        <c:v>6.6870000000000003</c:v>
                      </c:pt>
                      <c:pt idx="1681">
                        <c:v>6.6870000000000003</c:v>
                      </c:pt>
                      <c:pt idx="1682">
                        <c:v>6.6609999999999996</c:v>
                      </c:pt>
                      <c:pt idx="1683">
                        <c:v>6.6609999999999996</c:v>
                      </c:pt>
                      <c:pt idx="1684">
                        <c:v>6.6609999999999996</c:v>
                      </c:pt>
                      <c:pt idx="1685">
                        <c:v>6.6609999999999996</c:v>
                      </c:pt>
                      <c:pt idx="1686">
                        <c:v>6.6609999999999996</c:v>
                      </c:pt>
                      <c:pt idx="1687">
                        <c:v>6.6360000000000001</c:v>
                      </c:pt>
                      <c:pt idx="1688">
                        <c:v>6.6360000000000001</c:v>
                      </c:pt>
                      <c:pt idx="1689">
                        <c:v>6.6360000000000001</c:v>
                      </c:pt>
                      <c:pt idx="1690">
                        <c:v>6.6360000000000001</c:v>
                      </c:pt>
                      <c:pt idx="1691">
                        <c:v>6.6360000000000001</c:v>
                      </c:pt>
                      <c:pt idx="1692">
                        <c:v>6.6109999999999998</c:v>
                      </c:pt>
                      <c:pt idx="1693">
                        <c:v>6.6109999999999998</c:v>
                      </c:pt>
                      <c:pt idx="1694">
                        <c:v>6.585</c:v>
                      </c:pt>
                      <c:pt idx="1695">
                        <c:v>6.6109999999999998</c:v>
                      </c:pt>
                      <c:pt idx="1696">
                        <c:v>6.6109999999999998</c:v>
                      </c:pt>
                      <c:pt idx="1697">
                        <c:v>6.6109999999999998</c:v>
                      </c:pt>
                      <c:pt idx="1698">
                        <c:v>6.6109999999999998</c:v>
                      </c:pt>
                      <c:pt idx="1699">
                        <c:v>6.6109999999999998</c:v>
                      </c:pt>
                      <c:pt idx="1700">
                        <c:v>6.6109999999999998</c:v>
                      </c:pt>
                      <c:pt idx="1701">
                        <c:v>6.6109999999999998</c:v>
                      </c:pt>
                      <c:pt idx="1702">
                        <c:v>6.6109999999999998</c:v>
                      </c:pt>
                      <c:pt idx="1703">
                        <c:v>6.6109999999999998</c:v>
                      </c:pt>
                      <c:pt idx="1704">
                        <c:v>6.6109999999999998</c:v>
                      </c:pt>
                      <c:pt idx="1705">
                        <c:v>6.585</c:v>
                      </c:pt>
                      <c:pt idx="1706">
                        <c:v>6.6109999999999998</c:v>
                      </c:pt>
                      <c:pt idx="1707">
                        <c:v>6.585</c:v>
                      </c:pt>
                      <c:pt idx="1708">
                        <c:v>6.6109999999999998</c:v>
                      </c:pt>
                      <c:pt idx="1709">
                        <c:v>6.6109999999999998</c:v>
                      </c:pt>
                      <c:pt idx="1710">
                        <c:v>6.6109999999999998</c:v>
                      </c:pt>
                      <c:pt idx="1711">
                        <c:v>6.6109999999999998</c:v>
                      </c:pt>
                      <c:pt idx="1712">
                        <c:v>6.6109999999999998</c:v>
                      </c:pt>
                      <c:pt idx="1713">
                        <c:v>6.6109999999999998</c:v>
                      </c:pt>
                      <c:pt idx="1714">
                        <c:v>6.585</c:v>
                      </c:pt>
                      <c:pt idx="1715">
                        <c:v>6.6109999999999998</c:v>
                      </c:pt>
                      <c:pt idx="1716">
                        <c:v>6.6360000000000001</c:v>
                      </c:pt>
                      <c:pt idx="1717">
                        <c:v>6.6360000000000001</c:v>
                      </c:pt>
                      <c:pt idx="1718">
                        <c:v>6.6609999999999996</c:v>
                      </c:pt>
                      <c:pt idx="1719">
                        <c:v>6.6609999999999996</c:v>
                      </c:pt>
                      <c:pt idx="1720">
                        <c:v>6.6609999999999996</c:v>
                      </c:pt>
                      <c:pt idx="1721">
                        <c:v>6.6609999999999996</c:v>
                      </c:pt>
                      <c:pt idx="1722">
                        <c:v>6.6609999999999996</c:v>
                      </c:pt>
                      <c:pt idx="1723">
                        <c:v>6.6609999999999996</c:v>
                      </c:pt>
                      <c:pt idx="1724">
                        <c:v>6.6609999999999996</c:v>
                      </c:pt>
                      <c:pt idx="1725">
                        <c:v>6.6609999999999996</c:v>
                      </c:pt>
                      <c:pt idx="1726">
                        <c:v>6.6609999999999996</c:v>
                      </c:pt>
                      <c:pt idx="1727">
                        <c:v>6.6609999999999996</c:v>
                      </c:pt>
                      <c:pt idx="1728">
                        <c:v>6.6609999999999996</c:v>
                      </c:pt>
                      <c:pt idx="1729">
                        <c:v>6.6609999999999996</c:v>
                      </c:pt>
                      <c:pt idx="1730">
                        <c:v>6.6609999999999996</c:v>
                      </c:pt>
                      <c:pt idx="1731">
                        <c:v>6.6609999999999996</c:v>
                      </c:pt>
                      <c:pt idx="1732">
                        <c:v>6.6609999999999996</c:v>
                      </c:pt>
                      <c:pt idx="1733">
                        <c:v>6.6609999999999996</c:v>
                      </c:pt>
                      <c:pt idx="1734">
                        <c:v>6.6609999999999996</c:v>
                      </c:pt>
                      <c:pt idx="1735">
                        <c:v>6.6609999999999996</c:v>
                      </c:pt>
                      <c:pt idx="1736">
                        <c:v>6.6609999999999996</c:v>
                      </c:pt>
                      <c:pt idx="1737">
                        <c:v>6.6870000000000003</c:v>
                      </c:pt>
                      <c:pt idx="1738">
                        <c:v>6.6870000000000003</c:v>
                      </c:pt>
                      <c:pt idx="1739">
                        <c:v>6.6870000000000003</c:v>
                      </c:pt>
                      <c:pt idx="1740">
                        <c:v>6.6870000000000003</c:v>
                      </c:pt>
                      <c:pt idx="1741">
                        <c:v>6.6870000000000003</c:v>
                      </c:pt>
                      <c:pt idx="1742">
                        <c:v>6.6870000000000003</c:v>
                      </c:pt>
                      <c:pt idx="1743">
                        <c:v>6.7119999999999997</c:v>
                      </c:pt>
                      <c:pt idx="1744">
                        <c:v>6.7119999999999997</c:v>
                      </c:pt>
                      <c:pt idx="1745">
                        <c:v>6.7119999999999997</c:v>
                      </c:pt>
                      <c:pt idx="1746">
                        <c:v>6.7370000000000001</c:v>
                      </c:pt>
                      <c:pt idx="1747">
                        <c:v>6.7370000000000001</c:v>
                      </c:pt>
                      <c:pt idx="1748">
                        <c:v>6.7370000000000001</c:v>
                      </c:pt>
                      <c:pt idx="1749">
                        <c:v>6.7370000000000001</c:v>
                      </c:pt>
                      <c:pt idx="1750">
                        <c:v>6.7629999999999999</c:v>
                      </c:pt>
                      <c:pt idx="1751">
                        <c:v>6.7370000000000001</c:v>
                      </c:pt>
                      <c:pt idx="1752">
                        <c:v>6.7370000000000001</c:v>
                      </c:pt>
                      <c:pt idx="1753">
                        <c:v>6.7370000000000001</c:v>
                      </c:pt>
                      <c:pt idx="1754">
                        <c:v>6.7370000000000001</c:v>
                      </c:pt>
                      <c:pt idx="1755">
                        <c:v>6.7370000000000001</c:v>
                      </c:pt>
                      <c:pt idx="1756">
                        <c:v>6.7370000000000001</c:v>
                      </c:pt>
                      <c:pt idx="1757">
                        <c:v>6.7629999999999999</c:v>
                      </c:pt>
                      <c:pt idx="1758">
                        <c:v>6.7629999999999999</c:v>
                      </c:pt>
                      <c:pt idx="1759">
                        <c:v>6.7370000000000001</c:v>
                      </c:pt>
                      <c:pt idx="1760">
                        <c:v>6.7629999999999999</c:v>
                      </c:pt>
                      <c:pt idx="1761">
                        <c:v>6.7629999999999999</c:v>
                      </c:pt>
                      <c:pt idx="1762">
                        <c:v>6.7629999999999999</c:v>
                      </c:pt>
                      <c:pt idx="1763">
                        <c:v>6.7629999999999999</c:v>
                      </c:pt>
                      <c:pt idx="1764">
                        <c:v>6.7629999999999999</c:v>
                      </c:pt>
                      <c:pt idx="1765">
                        <c:v>6.7629999999999999</c:v>
                      </c:pt>
                      <c:pt idx="1766">
                        <c:v>6.7629999999999999</c:v>
                      </c:pt>
                      <c:pt idx="1767">
                        <c:v>6.7629999999999999</c:v>
                      </c:pt>
                      <c:pt idx="1768">
                        <c:v>6.7629999999999999</c:v>
                      </c:pt>
                      <c:pt idx="1769">
                        <c:v>6.7880000000000003</c:v>
                      </c:pt>
                      <c:pt idx="1770">
                        <c:v>6.7880000000000003</c:v>
                      </c:pt>
                      <c:pt idx="1771">
                        <c:v>6.7880000000000003</c:v>
                      </c:pt>
                      <c:pt idx="1772">
                        <c:v>6.7880000000000003</c:v>
                      </c:pt>
                      <c:pt idx="1773">
                        <c:v>6.7880000000000003</c:v>
                      </c:pt>
                      <c:pt idx="1774">
                        <c:v>6.7880000000000003</c:v>
                      </c:pt>
                      <c:pt idx="1775">
                        <c:v>6.7880000000000003</c:v>
                      </c:pt>
                      <c:pt idx="1776">
                        <c:v>6.7880000000000003</c:v>
                      </c:pt>
                      <c:pt idx="1777">
                        <c:v>6.8129999999999997</c:v>
                      </c:pt>
                      <c:pt idx="1778">
                        <c:v>6.7880000000000003</c:v>
                      </c:pt>
                      <c:pt idx="1779">
                        <c:v>6.7880000000000003</c:v>
                      </c:pt>
                      <c:pt idx="1780">
                        <c:v>6.7880000000000003</c:v>
                      </c:pt>
                      <c:pt idx="1781">
                        <c:v>6.7880000000000003</c:v>
                      </c:pt>
                      <c:pt idx="1782">
                        <c:v>6.8129999999999997</c:v>
                      </c:pt>
                      <c:pt idx="1783">
                        <c:v>6.8129999999999997</c:v>
                      </c:pt>
                      <c:pt idx="1784">
                        <c:v>6.8129999999999997</c:v>
                      </c:pt>
                      <c:pt idx="1785">
                        <c:v>6.8129999999999997</c:v>
                      </c:pt>
                      <c:pt idx="1786">
                        <c:v>6.8129999999999997</c:v>
                      </c:pt>
                      <c:pt idx="1787">
                        <c:v>6.8129999999999997</c:v>
                      </c:pt>
                      <c:pt idx="1788">
                        <c:v>6.8129999999999997</c:v>
                      </c:pt>
                      <c:pt idx="1789">
                        <c:v>6.8129999999999997</c:v>
                      </c:pt>
                      <c:pt idx="1790">
                        <c:v>6.8129999999999997</c:v>
                      </c:pt>
                      <c:pt idx="1791">
                        <c:v>6.8129999999999997</c:v>
                      </c:pt>
                      <c:pt idx="1792">
                        <c:v>6.8129999999999997</c:v>
                      </c:pt>
                      <c:pt idx="1793">
                        <c:v>6.8129999999999997</c:v>
                      </c:pt>
                      <c:pt idx="1794">
                        <c:v>6.8129999999999997</c:v>
                      </c:pt>
                      <c:pt idx="1795">
                        <c:v>6.8129999999999997</c:v>
                      </c:pt>
                      <c:pt idx="1796">
                        <c:v>6.8129999999999997</c:v>
                      </c:pt>
                      <c:pt idx="1797">
                        <c:v>6.8129999999999997</c:v>
                      </c:pt>
                      <c:pt idx="1798">
                        <c:v>6.8129999999999997</c:v>
                      </c:pt>
                      <c:pt idx="1799">
                        <c:v>6.7880000000000003</c:v>
                      </c:pt>
                      <c:pt idx="1800">
                        <c:v>6.7880000000000003</c:v>
                      </c:pt>
                      <c:pt idx="1801">
                        <c:v>6.7880000000000003</c:v>
                      </c:pt>
                      <c:pt idx="1802">
                        <c:v>6.7880000000000003</c:v>
                      </c:pt>
                      <c:pt idx="1803">
                        <c:v>6.7880000000000003</c:v>
                      </c:pt>
                      <c:pt idx="1804">
                        <c:v>6.7880000000000003</c:v>
                      </c:pt>
                      <c:pt idx="1805">
                        <c:v>6.7880000000000003</c:v>
                      </c:pt>
                      <c:pt idx="1806">
                        <c:v>6.7629999999999999</c:v>
                      </c:pt>
                      <c:pt idx="1807">
                        <c:v>6.7629999999999999</c:v>
                      </c:pt>
                      <c:pt idx="1808">
                        <c:v>6.7629999999999999</c:v>
                      </c:pt>
                      <c:pt idx="1809">
                        <c:v>6.7629999999999999</c:v>
                      </c:pt>
                      <c:pt idx="1810">
                        <c:v>6.7629999999999999</c:v>
                      </c:pt>
                      <c:pt idx="1811">
                        <c:v>6.7629999999999999</c:v>
                      </c:pt>
                      <c:pt idx="1812">
                        <c:v>6.7629999999999999</c:v>
                      </c:pt>
                      <c:pt idx="1813">
                        <c:v>6.7629999999999999</c:v>
                      </c:pt>
                      <c:pt idx="1814">
                        <c:v>6.7370000000000001</c:v>
                      </c:pt>
                      <c:pt idx="1815">
                        <c:v>6.7370000000000001</c:v>
                      </c:pt>
                      <c:pt idx="1816">
                        <c:v>6.7370000000000001</c:v>
                      </c:pt>
                      <c:pt idx="1817">
                        <c:v>6.7370000000000001</c:v>
                      </c:pt>
                      <c:pt idx="1818">
                        <c:v>6.7370000000000001</c:v>
                      </c:pt>
                      <c:pt idx="1819">
                        <c:v>6.7119999999999997</c:v>
                      </c:pt>
                      <c:pt idx="1820">
                        <c:v>6.7119999999999997</c:v>
                      </c:pt>
                      <c:pt idx="1821">
                        <c:v>6.7119999999999997</c:v>
                      </c:pt>
                      <c:pt idx="1822">
                        <c:v>6.7119999999999997</c:v>
                      </c:pt>
                      <c:pt idx="1823">
                        <c:v>6.6870000000000003</c:v>
                      </c:pt>
                      <c:pt idx="1824">
                        <c:v>6.6870000000000003</c:v>
                      </c:pt>
                      <c:pt idx="1825">
                        <c:v>6.6870000000000003</c:v>
                      </c:pt>
                      <c:pt idx="1826">
                        <c:v>6.6609999999999996</c:v>
                      </c:pt>
                      <c:pt idx="1827">
                        <c:v>6.6609999999999996</c:v>
                      </c:pt>
                      <c:pt idx="1828">
                        <c:v>6.6609999999999996</c:v>
                      </c:pt>
                      <c:pt idx="1829">
                        <c:v>6.6360000000000001</c:v>
                      </c:pt>
                      <c:pt idx="1830">
                        <c:v>6.6609999999999996</c:v>
                      </c:pt>
                      <c:pt idx="1831">
                        <c:v>6.6360000000000001</c:v>
                      </c:pt>
                      <c:pt idx="1832">
                        <c:v>6.6360000000000001</c:v>
                      </c:pt>
                      <c:pt idx="1833">
                        <c:v>6.6109999999999998</c:v>
                      </c:pt>
                      <c:pt idx="1834">
                        <c:v>6.6360000000000001</c:v>
                      </c:pt>
                      <c:pt idx="1835">
                        <c:v>6.6109999999999998</c:v>
                      </c:pt>
                      <c:pt idx="1836">
                        <c:v>6.585</c:v>
                      </c:pt>
                      <c:pt idx="1837">
                        <c:v>6.585</c:v>
                      </c:pt>
                      <c:pt idx="1838">
                        <c:v>6.585</c:v>
                      </c:pt>
                      <c:pt idx="1839">
                        <c:v>6.56</c:v>
                      </c:pt>
                      <c:pt idx="1840">
                        <c:v>6.56</c:v>
                      </c:pt>
                      <c:pt idx="1841">
                        <c:v>6.56</c:v>
                      </c:pt>
                      <c:pt idx="1842">
                        <c:v>6.56</c:v>
                      </c:pt>
                      <c:pt idx="1843">
                        <c:v>6.5350000000000001</c:v>
                      </c:pt>
                      <c:pt idx="1844">
                        <c:v>6.5350000000000001</c:v>
                      </c:pt>
                      <c:pt idx="1845">
                        <c:v>6.5350000000000001</c:v>
                      </c:pt>
                      <c:pt idx="1846">
                        <c:v>6.5090000000000003</c:v>
                      </c:pt>
                      <c:pt idx="1847">
                        <c:v>6.484</c:v>
                      </c:pt>
                      <c:pt idx="1848">
                        <c:v>6.484</c:v>
                      </c:pt>
                      <c:pt idx="1849">
                        <c:v>6.484</c:v>
                      </c:pt>
                      <c:pt idx="1850">
                        <c:v>6.484</c:v>
                      </c:pt>
                      <c:pt idx="1851">
                        <c:v>6.484</c:v>
                      </c:pt>
                      <c:pt idx="1852">
                        <c:v>6.4329999999999998</c:v>
                      </c:pt>
                      <c:pt idx="1853">
                        <c:v>6.4329999999999998</c:v>
                      </c:pt>
                      <c:pt idx="1854">
                        <c:v>6.4329999999999998</c:v>
                      </c:pt>
                      <c:pt idx="1855">
                        <c:v>6.4080000000000004</c:v>
                      </c:pt>
                      <c:pt idx="1856">
                        <c:v>6.3819999999999997</c:v>
                      </c:pt>
                      <c:pt idx="1857">
                        <c:v>6.3819999999999997</c:v>
                      </c:pt>
                      <c:pt idx="1858">
                        <c:v>6.3819999999999997</c:v>
                      </c:pt>
                      <c:pt idx="1859">
                        <c:v>6.3819999999999997</c:v>
                      </c:pt>
                      <c:pt idx="1860">
                        <c:v>6.3570000000000002</c:v>
                      </c:pt>
                      <c:pt idx="1861">
                        <c:v>6.3310000000000004</c:v>
                      </c:pt>
                      <c:pt idx="1862">
                        <c:v>6.3310000000000004</c:v>
                      </c:pt>
                      <c:pt idx="1863">
                        <c:v>6.3310000000000004</c:v>
                      </c:pt>
                      <c:pt idx="1864">
                        <c:v>6.3310000000000004</c:v>
                      </c:pt>
                      <c:pt idx="1865">
                        <c:v>6.306</c:v>
                      </c:pt>
                      <c:pt idx="1866">
                        <c:v>6.306</c:v>
                      </c:pt>
                      <c:pt idx="1867">
                        <c:v>6.306</c:v>
                      </c:pt>
                      <c:pt idx="1868">
                        <c:v>6.2809999999999997</c:v>
                      </c:pt>
                      <c:pt idx="1869">
                        <c:v>6.2809999999999997</c:v>
                      </c:pt>
                      <c:pt idx="1870">
                        <c:v>6.2809999999999997</c:v>
                      </c:pt>
                      <c:pt idx="1871">
                        <c:v>6.2809999999999997</c:v>
                      </c:pt>
                      <c:pt idx="1872">
                        <c:v>6.2549999999999999</c:v>
                      </c:pt>
                      <c:pt idx="1873">
                        <c:v>6.2549999999999999</c:v>
                      </c:pt>
                      <c:pt idx="1874">
                        <c:v>6.23</c:v>
                      </c:pt>
                      <c:pt idx="1875">
                        <c:v>6.23</c:v>
                      </c:pt>
                      <c:pt idx="1876">
                        <c:v>6.23</c:v>
                      </c:pt>
                      <c:pt idx="1877">
                        <c:v>6.23</c:v>
                      </c:pt>
                      <c:pt idx="1878">
                        <c:v>6.2039999999999997</c:v>
                      </c:pt>
                      <c:pt idx="1879">
                        <c:v>6.23</c:v>
                      </c:pt>
                      <c:pt idx="1880">
                        <c:v>6.1790000000000003</c:v>
                      </c:pt>
                      <c:pt idx="1881">
                        <c:v>6.1790000000000003</c:v>
                      </c:pt>
                      <c:pt idx="1882">
                        <c:v>6.1790000000000003</c:v>
                      </c:pt>
                      <c:pt idx="1883">
                        <c:v>6.1790000000000003</c:v>
                      </c:pt>
                      <c:pt idx="1884">
                        <c:v>6.1790000000000003</c:v>
                      </c:pt>
                      <c:pt idx="1885">
                        <c:v>6.1529999999999996</c:v>
                      </c:pt>
                      <c:pt idx="1886">
                        <c:v>6.1529999999999996</c:v>
                      </c:pt>
                      <c:pt idx="1887">
                        <c:v>6.1529999999999996</c:v>
                      </c:pt>
                      <c:pt idx="1888">
                        <c:v>6.1529999999999996</c:v>
                      </c:pt>
                      <c:pt idx="1889">
                        <c:v>6.1280000000000001</c:v>
                      </c:pt>
                      <c:pt idx="1890">
                        <c:v>6.1280000000000001</c:v>
                      </c:pt>
                      <c:pt idx="1891">
                        <c:v>6.1280000000000001</c:v>
                      </c:pt>
                      <c:pt idx="1892">
                        <c:v>6.1280000000000001</c:v>
                      </c:pt>
                      <c:pt idx="1893">
                        <c:v>6.1020000000000003</c:v>
                      </c:pt>
                      <c:pt idx="1894">
                        <c:v>6.1020000000000003</c:v>
                      </c:pt>
                      <c:pt idx="1895">
                        <c:v>6.1020000000000003</c:v>
                      </c:pt>
                      <c:pt idx="1896">
                        <c:v>6.1020000000000003</c:v>
                      </c:pt>
                      <c:pt idx="1897">
                        <c:v>6.077</c:v>
                      </c:pt>
                      <c:pt idx="1898">
                        <c:v>6.077</c:v>
                      </c:pt>
                      <c:pt idx="1899">
                        <c:v>6.077</c:v>
                      </c:pt>
                      <c:pt idx="1900">
                        <c:v>6.0510000000000002</c:v>
                      </c:pt>
                      <c:pt idx="1901">
                        <c:v>6.0510000000000002</c:v>
                      </c:pt>
                      <c:pt idx="1902">
                        <c:v>6.0510000000000002</c:v>
                      </c:pt>
                      <c:pt idx="1903">
                        <c:v>6.0510000000000002</c:v>
                      </c:pt>
                      <c:pt idx="1904">
                        <c:v>6.0510000000000002</c:v>
                      </c:pt>
                      <c:pt idx="1905">
                        <c:v>6.0259999999999998</c:v>
                      </c:pt>
                      <c:pt idx="1906">
                        <c:v>6.0259999999999998</c:v>
                      </c:pt>
                      <c:pt idx="1907">
                        <c:v>6.0259999999999998</c:v>
                      </c:pt>
                      <c:pt idx="1908">
                        <c:v>6.0259999999999998</c:v>
                      </c:pt>
                      <c:pt idx="1909">
                        <c:v>6.0259999999999998</c:v>
                      </c:pt>
                      <c:pt idx="1910">
                        <c:v>6</c:v>
                      </c:pt>
                      <c:pt idx="1911">
                        <c:v>6</c:v>
                      </c:pt>
                      <c:pt idx="1912">
                        <c:v>6</c:v>
                      </c:pt>
                      <c:pt idx="1913">
                        <c:v>6</c:v>
                      </c:pt>
                      <c:pt idx="1914">
                        <c:v>6</c:v>
                      </c:pt>
                      <c:pt idx="1915">
                        <c:v>5.9749999999999996</c:v>
                      </c:pt>
                      <c:pt idx="1916">
                        <c:v>5.9749999999999996</c:v>
                      </c:pt>
                      <c:pt idx="1917">
                        <c:v>5.9749999999999996</c:v>
                      </c:pt>
                      <c:pt idx="1918">
                        <c:v>5.9749999999999996</c:v>
                      </c:pt>
                      <c:pt idx="1919">
                        <c:v>5.9749999999999996</c:v>
                      </c:pt>
                      <c:pt idx="1920">
                        <c:v>5.9749999999999996</c:v>
                      </c:pt>
                      <c:pt idx="1921">
                        <c:v>5.9489999999999998</c:v>
                      </c:pt>
                      <c:pt idx="1922">
                        <c:v>5.9489999999999998</c:v>
                      </c:pt>
                      <c:pt idx="1923">
                        <c:v>5.9489999999999998</c:v>
                      </c:pt>
                      <c:pt idx="1924">
                        <c:v>5.9489999999999998</c:v>
                      </c:pt>
                      <c:pt idx="1925">
                        <c:v>5.9489999999999998</c:v>
                      </c:pt>
                      <c:pt idx="1926">
                        <c:v>5.9240000000000004</c:v>
                      </c:pt>
                      <c:pt idx="1927">
                        <c:v>5.9240000000000004</c:v>
                      </c:pt>
                      <c:pt idx="1928">
                        <c:v>5.9240000000000004</c:v>
                      </c:pt>
                      <c:pt idx="1929">
                        <c:v>5.9240000000000004</c:v>
                      </c:pt>
                      <c:pt idx="1930">
                        <c:v>5.9240000000000004</c:v>
                      </c:pt>
                      <c:pt idx="1931">
                        <c:v>5.8979999999999997</c:v>
                      </c:pt>
                      <c:pt idx="1932">
                        <c:v>5.8979999999999997</c:v>
                      </c:pt>
                      <c:pt idx="1933">
                        <c:v>5.8979999999999997</c:v>
                      </c:pt>
                      <c:pt idx="1934">
                        <c:v>5.8979999999999997</c:v>
                      </c:pt>
                      <c:pt idx="1935">
                        <c:v>5.8719999999999999</c:v>
                      </c:pt>
                      <c:pt idx="1936">
                        <c:v>5.8719999999999999</c:v>
                      </c:pt>
                      <c:pt idx="1937">
                        <c:v>5.8719999999999999</c:v>
                      </c:pt>
                      <c:pt idx="1938">
                        <c:v>5.8719999999999999</c:v>
                      </c:pt>
                      <c:pt idx="1939">
                        <c:v>5.8719999999999999</c:v>
                      </c:pt>
                      <c:pt idx="1940">
                        <c:v>5.8470000000000004</c:v>
                      </c:pt>
                      <c:pt idx="1941">
                        <c:v>5.8470000000000004</c:v>
                      </c:pt>
                      <c:pt idx="1942">
                        <c:v>5.8470000000000004</c:v>
                      </c:pt>
                      <c:pt idx="1943">
                        <c:v>5.8719999999999999</c:v>
                      </c:pt>
                      <c:pt idx="1944">
                        <c:v>5.8719999999999999</c:v>
                      </c:pt>
                      <c:pt idx="1945">
                        <c:v>5.8470000000000004</c:v>
                      </c:pt>
                      <c:pt idx="1946">
                        <c:v>5.8470000000000004</c:v>
                      </c:pt>
                      <c:pt idx="1947">
                        <c:v>5.8470000000000004</c:v>
                      </c:pt>
                      <c:pt idx="1948">
                        <c:v>5.8209999999999997</c:v>
                      </c:pt>
                      <c:pt idx="1949">
                        <c:v>5.8209999999999997</c:v>
                      </c:pt>
                      <c:pt idx="1950">
                        <c:v>5.8209999999999997</c:v>
                      </c:pt>
                      <c:pt idx="1951">
                        <c:v>5.8209999999999997</c:v>
                      </c:pt>
                      <c:pt idx="1952">
                        <c:v>5.8209999999999997</c:v>
                      </c:pt>
                      <c:pt idx="1953">
                        <c:v>5.8209999999999997</c:v>
                      </c:pt>
                      <c:pt idx="1954">
                        <c:v>5.8209999999999997</c:v>
                      </c:pt>
                      <c:pt idx="1955">
                        <c:v>5.7960000000000003</c:v>
                      </c:pt>
                      <c:pt idx="1956">
                        <c:v>5.7960000000000003</c:v>
                      </c:pt>
                      <c:pt idx="1957">
                        <c:v>5.7960000000000003</c:v>
                      </c:pt>
                      <c:pt idx="1958">
                        <c:v>5.7960000000000003</c:v>
                      </c:pt>
                      <c:pt idx="1959">
                        <c:v>5.7960000000000003</c:v>
                      </c:pt>
                      <c:pt idx="1960">
                        <c:v>5.7960000000000003</c:v>
                      </c:pt>
                      <c:pt idx="1961">
                        <c:v>5.7960000000000003</c:v>
                      </c:pt>
                      <c:pt idx="1962">
                        <c:v>5.7960000000000003</c:v>
                      </c:pt>
                      <c:pt idx="1963">
                        <c:v>5.77</c:v>
                      </c:pt>
                      <c:pt idx="1964">
                        <c:v>5.7960000000000003</c:v>
                      </c:pt>
                      <c:pt idx="1965">
                        <c:v>5.77</c:v>
                      </c:pt>
                      <c:pt idx="1966">
                        <c:v>5.77</c:v>
                      </c:pt>
                      <c:pt idx="1967">
                        <c:v>5.77</c:v>
                      </c:pt>
                      <c:pt idx="1968">
                        <c:v>5.77</c:v>
                      </c:pt>
                      <c:pt idx="1969">
                        <c:v>5.77</c:v>
                      </c:pt>
                      <c:pt idx="1970">
                        <c:v>5.8209999999999997</c:v>
                      </c:pt>
                      <c:pt idx="1971">
                        <c:v>5.7960000000000003</c:v>
                      </c:pt>
                      <c:pt idx="1972">
                        <c:v>5.7960000000000003</c:v>
                      </c:pt>
                      <c:pt idx="1973">
                        <c:v>5.77</c:v>
                      </c:pt>
                      <c:pt idx="1974">
                        <c:v>5.77</c:v>
                      </c:pt>
                      <c:pt idx="1975">
                        <c:v>5.77</c:v>
                      </c:pt>
                      <c:pt idx="1976">
                        <c:v>5.77</c:v>
                      </c:pt>
                      <c:pt idx="1977">
                        <c:v>5.77</c:v>
                      </c:pt>
                      <c:pt idx="1978">
                        <c:v>5.77</c:v>
                      </c:pt>
                      <c:pt idx="1979">
                        <c:v>5.7960000000000003</c:v>
                      </c:pt>
                      <c:pt idx="1980">
                        <c:v>5.77</c:v>
                      </c:pt>
                      <c:pt idx="1981">
                        <c:v>5.77</c:v>
                      </c:pt>
                      <c:pt idx="1982">
                        <c:v>5.77</c:v>
                      </c:pt>
                      <c:pt idx="1983">
                        <c:v>5.77</c:v>
                      </c:pt>
                      <c:pt idx="1984">
                        <c:v>5.77</c:v>
                      </c:pt>
                      <c:pt idx="1985">
                        <c:v>5.77</c:v>
                      </c:pt>
                      <c:pt idx="1986">
                        <c:v>5.77</c:v>
                      </c:pt>
                      <c:pt idx="1987">
                        <c:v>5.77</c:v>
                      </c:pt>
                      <c:pt idx="1988">
                        <c:v>5.7450000000000001</c:v>
                      </c:pt>
                      <c:pt idx="1989">
                        <c:v>5.7450000000000001</c:v>
                      </c:pt>
                      <c:pt idx="1990">
                        <c:v>5.7450000000000001</c:v>
                      </c:pt>
                      <c:pt idx="1991">
                        <c:v>5.7450000000000001</c:v>
                      </c:pt>
                      <c:pt idx="1992">
                        <c:v>5.7450000000000001</c:v>
                      </c:pt>
                      <c:pt idx="1993">
                        <c:v>5.7450000000000001</c:v>
                      </c:pt>
                      <c:pt idx="1994">
                        <c:v>5.77</c:v>
                      </c:pt>
                      <c:pt idx="1995">
                        <c:v>5.77</c:v>
                      </c:pt>
                      <c:pt idx="1996">
                        <c:v>5.77</c:v>
                      </c:pt>
                      <c:pt idx="1997">
                        <c:v>5.77</c:v>
                      </c:pt>
                      <c:pt idx="1998">
                        <c:v>5.77</c:v>
                      </c:pt>
                      <c:pt idx="1999">
                        <c:v>5.7450000000000001</c:v>
                      </c:pt>
                      <c:pt idx="2000">
                        <c:v>5.7450000000000001</c:v>
                      </c:pt>
                      <c:pt idx="2001">
                        <c:v>5.7450000000000001</c:v>
                      </c:pt>
                      <c:pt idx="2002">
                        <c:v>5.77</c:v>
                      </c:pt>
                      <c:pt idx="2003">
                        <c:v>5.77</c:v>
                      </c:pt>
                      <c:pt idx="2004">
                        <c:v>5.77</c:v>
                      </c:pt>
                      <c:pt idx="2005">
                        <c:v>5.7960000000000003</c:v>
                      </c:pt>
                      <c:pt idx="2006">
                        <c:v>5.77</c:v>
                      </c:pt>
                      <c:pt idx="2007">
                        <c:v>5.77</c:v>
                      </c:pt>
                      <c:pt idx="2008">
                        <c:v>5.7450000000000001</c:v>
                      </c:pt>
                      <c:pt idx="2009">
                        <c:v>5.7450000000000001</c:v>
                      </c:pt>
                      <c:pt idx="2010">
                        <c:v>5.77</c:v>
                      </c:pt>
                      <c:pt idx="2011">
                        <c:v>5.7450000000000001</c:v>
                      </c:pt>
                      <c:pt idx="2012">
                        <c:v>5.7450000000000001</c:v>
                      </c:pt>
                      <c:pt idx="2013">
                        <c:v>5.77</c:v>
                      </c:pt>
                      <c:pt idx="2014">
                        <c:v>5.77</c:v>
                      </c:pt>
                      <c:pt idx="2015">
                        <c:v>5.7450000000000001</c:v>
                      </c:pt>
                      <c:pt idx="2016">
                        <c:v>5.7190000000000003</c:v>
                      </c:pt>
                      <c:pt idx="2017">
                        <c:v>5.7190000000000003</c:v>
                      </c:pt>
                      <c:pt idx="2018">
                        <c:v>5.7450000000000001</c:v>
                      </c:pt>
                      <c:pt idx="2019">
                        <c:v>5.7450000000000001</c:v>
                      </c:pt>
                      <c:pt idx="2020">
                        <c:v>5.7450000000000001</c:v>
                      </c:pt>
                      <c:pt idx="2021">
                        <c:v>5.7450000000000001</c:v>
                      </c:pt>
                      <c:pt idx="2022">
                        <c:v>5.7450000000000001</c:v>
                      </c:pt>
                      <c:pt idx="2023">
                        <c:v>5.7450000000000001</c:v>
                      </c:pt>
                      <c:pt idx="2024">
                        <c:v>5.7450000000000001</c:v>
                      </c:pt>
                      <c:pt idx="2025">
                        <c:v>5.7450000000000001</c:v>
                      </c:pt>
                      <c:pt idx="2026">
                        <c:v>5.77</c:v>
                      </c:pt>
                      <c:pt idx="2027">
                        <c:v>5.7960000000000003</c:v>
                      </c:pt>
                      <c:pt idx="2028">
                        <c:v>5.7960000000000003</c:v>
                      </c:pt>
                      <c:pt idx="2029">
                        <c:v>5.7960000000000003</c:v>
                      </c:pt>
                      <c:pt idx="2030">
                        <c:v>5.8209999999999997</c:v>
                      </c:pt>
                      <c:pt idx="2031">
                        <c:v>5.7960000000000003</c:v>
                      </c:pt>
                      <c:pt idx="2032">
                        <c:v>5.7960000000000003</c:v>
                      </c:pt>
                      <c:pt idx="2033">
                        <c:v>5.7960000000000003</c:v>
                      </c:pt>
                      <c:pt idx="2034">
                        <c:v>5.7960000000000003</c:v>
                      </c:pt>
                      <c:pt idx="2035">
                        <c:v>5.7960000000000003</c:v>
                      </c:pt>
                      <c:pt idx="2036">
                        <c:v>5.8209999999999997</c:v>
                      </c:pt>
                      <c:pt idx="2037">
                        <c:v>5.8209999999999997</c:v>
                      </c:pt>
                      <c:pt idx="2038">
                        <c:v>5.7960000000000003</c:v>
                      </c:pt>
                      <c:pt idx="2039">
                        <c:v>5.7960000000000003</c:v>
                      </c:pt>
                      <c:pt idx="2040">
                        <c:v>5.8209999999999997</c:v>
                      </c:pt>
                      <c:pt idx="2041">
                        <c:v>5.8209999999999997</c:v>
                      </c:pt>
                      <c:pt idx="2042">
                        <c:v>5.8209999999999997</c:v>
                      </c:pt>
                      <c:pt idx="2043">
                        <c:v>5.8209999999999997</c:v>
                      </c:pt>
                      <c:pt idx="2044">
                        <c:v>5.8209999999999997</c:v>
                      </c:pt>
                      <c:pt idx="2045">
                        <c:v>5.8209999999999997</c:v>
                      </c:pt>
                      <c:pt idx="2046">
                        <c:v>5.8209999999999997</c:v>
                      </c:pt>
                      <c:pt idx="2047">
                        <c:v>5.8209999999999997</c:v>
                      </c:pt>
                      <c:pt idx="2048">
                        <c:v>5.8209999999999997</c:v>
                      </c:pt>
                      <c:pt idx="2049">
                        <c:v>5.8470000000000004</c:v>
                      </c:pt>
                      <c:pt idx="2050">
                        <c:v>5.8719999999999999</c:v>
                      </c:pt>
                      <c:pt idx="2051">
                        <c:v>5.8470000000000004</c:v>
                      </c:pt>
                      <c:pt idx="2052">
                        <c:v>5.8719999999999999</c:v>
                      </c:pt>
                      <c:pt idx="2053">
                        <c:v>5.8719999999999999</c:v>
                      </c:pt>
                      <c:pt idx="2054">
                        <c:v>5.8470000000000004</c:v>
                      </c:pt>
                      <c:pt idx="2055">
                        <c:v>5.8719999999999999</c:v>
                      </c:pt>
                      <c:pt idx="2056">
                        <c:v>5.8719999999999999</c:v>
                      </c:pt>
                      <c:pt idx="2057">
                        <c:v>5.8719999999999999</c:v>
                      </c:pt>
                      <c:pt idx="2058">
                        <c:v>5.8470000000000004</c:v>
                      </c:pt>
                      <c:pt idx="2059">
                        <c:v>5.8470000000000004</c:v>
                      </c:pt>
                      <c:pt idx="2060">
                        <c:v>5.8719999999999999</c:v>
                      </c:pt>
                      <c:pt idx="2061">
                        <c:v>5.8470000000000004</c:v>
                      </c:pt>
                      <c:pt idx="2062">
                        <c:v>5.8719999999999999</c:v>
                      </c:pt>
                      <c:pt idx="2063">
                        <c:v>5.8470000000000004</c:v>
                      </c:pt>
                      <c:pt idx="2064">
                        <c:v>5.8470000000000004</c:v>
                      </c:pt>
                      <c:pt idx="2065">
                        <c:v>5.8470000000000004</c:v>
                      </c:pt>
                      <c:pt idx="2066">
                        <c:v>5.8209999999999997</c:v>
                      </c:pt>
                      <c:pt idx="2067">
                        <c:v>5.8470000000000004</c:v>
                      </c:pt>
                      <c:pt idx="2068">
                        <c:v>5.8209999999999997</c:v>
                      </c:pt>
                      <c:pt idx="2069">
                        <c:v>5.8470000000000004</c:v>
                      </c:pt>
                      <c:pt idx="2070">
                        <c:v>5.8470000000000004</c:v>
                      </c:pt>
                      <c:pt idx="2071">
                        <c:v>5.8470000000000004</c:v>
                      </c:pt>
                      <c:pt idx="2072">
                        <c:v>5.8209999999999997</c:v>
                      </c:pt>
                      <c:pt idx="2073">
                        <c:v>5.8209999999999997</c:v>
                      </c:pt>
                      <c:pt idx="2074">
                        <c:v>5.8209999999999997</c:v>
                      </c:pt>
                      <c:pt idx="2075">
                        <c:v>5.8209999999999997</c:v>
                      </c:pt>
                      <c:pt idx="2076">
                        <c:v>5.8209999999999997</c:v>
                      </c:pt>
                      <c:pt idx="2077">
                        <c:v>5.7960000000000003</c:v>
                      </c:pt>
                      <c:pt idx="2078">
                        <c:v>5.8209999999999997</c:v>
                      </c:pt>
                      <c:pt idx="2079">
                        <c:v>5.7960000000000003</c:v>
                      </c:pt>
                      <c:pt idx="2080">
                        <c:v>5.8209999999999997</c:v>
                      </c:pt>
                      <c:pt idx="2081">
                        <c:v>5.8209999999999997</c:v>
                      </c:pt>
                      <c:pt idx="2082">
                        <c:v>5.7960000000000003</c:v>
                      </c:pt>
                      <c:pt idx="2083">
                        <c:v>5.7960000000000003</c:v>
                      </c:pt>
                      <c:pt idx="2084">
                        <c:v>5.7960000000000003</c:v>
                      </c:pt>
                      <c:pt idx="2085">
                        <c:v>5.8209999999999997</c:v>
                      </c:pt>
                      <c:pt idx="2086">
                        <c:v>5.8209999999999997</c:v>
                      </c:pt>
                      <c:pt idx="2087">
                        <c:v>5.7960000000000003</c:v>
                      </c:pt>
                      <c:pt idx="2088">
                        <c:v>5.8209999999999997</c:v>
                      </c:pt>
                      <c:pt idx="2089">
                        <c:v>5.8209999999999997</c:v>
                      </c:pt>
                      <c:pt idx="2090">
                        <c:v>5.7960000000000003</c:v>
                      </c:pt>
                      <c:pt idx="2091">
                        <c:v>5.7960000000000003</c:v>
                      </c:pt>
                      <c:pt idx="2092">
                        <c:v>5.7960000000000003</c:v>
                      </c:pt>
                      <c:pt idx="2093">
                        <c:v>5.77</c:v>
                      </c:pt>
                      <c:pt idx="2094">
                        <c:v>5.77</c:v>
                      </c:pt>
                      <c:pt idx="2095">
                        <c:v>5.77</c:v>
                      </c:pt>
                      <c:pt idx="2096">
                        <c:v>5.7960000000000003</c:v>
                      </c:pt>
                      <c:pt idx="2097">
                        <c:v>5.77</c:v>
                      </c:pt>
                      <c:pt idx="2098">
                        <c:v>5.77</c:v>
                      </c:pt>
                      <c:pt idx="2099">
                        <c:v>5.77</c:v>
                      </c:pt>
                      <c:pt idx="2100">
                        <c:v>5.77</c:v>
                      </c:pt>
                      <c:pt idx="2101">
                        <c:v>5.77</c:v>
                      </c:pt>
                      <c:pt idx="2102">
                        <c:v>5.77</c:v>
                      </c:pt>
                      <c:pt idx="2103">
                        <c:v>5.77</c:v>
                      </c:pt>
                      <c:pt idx="2104">
                        <c:v>5.77</c:v>
                      </c:pt>
                      <c:pt idx="2105">
                        <c:v>5.77</c:v>
                      </c:pt>
                      <c:pt idx="2106">
                        <c:v>5.77</c:v>
                      </c:pt>
                      <c:pt idx="2107">
                        <c:v>5.77</c:v>
                      </c:pt>
                      <c:pt idx="2108">
                        <c:v>5.77</c:v>
                      </c:pt>
                      <c:pt idx="2109">
                        <c:v>5.77</c:v>
                      </c:pt>
                      <c:pt idx="2110">
                        <c:v>5.7450000000000001</c:v>
                      </c:pt>
                      <c:pt idx="2111">
                        <c:v>5.7450000000000001</c:v>
                      </c:pt>
                      <c:pt idx="2112">
                        <c:v>5.7450000000000001</c:v>
                      </c:pt>
                      <c:pt idx="2113">
                        <c:v>5.7450000000000001</c:v>
                      </c:pt>
                      <c:pt idx="2114">
                        <c:v>5.7450000000000001</c:v>
                      </c:pt>
                      <c:pt idx="2115">
                        <c:v>5.7450000000000001</c:v>
                      </c:pt>
                      <c:pt idx="2116">
                        <c:v>5.7450000000000001</c:v>
                      </c:pt>
                      <c:pt idx="2117">
                        <c:v>5.7450000000000001</c:v>
                      </c:pt>
                      <c:pt idx="2118">
                        <c:v>5.7450000000000001</c:v>
                      </c:pt>
                      <c:pt idx="2119">
                        <c:v>5.7450000000000001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5.7450000000000001</c:v>
                      </c:pt>
                      <c:pt idx="2123">
                        <c:v>5.7450000000000001</c:v>
                      </c:pt>
                      <c:pt idx="2124">
                        <c:v>5.7450000000000001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5.7190000000000003</c:v>
                      </c:pt>
                      <c:pt idx="2131">
                        <c:v>5.7190000000000003</c:v>
                      </c:pt>
                      <c:pt idx="2132">
                        <c:v>5.7190000000000003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5.6929999999999996</c:v>
                      </c:pt>
                      <c:pt idx="2137">
                        <c:v>5.7190000000000003</c:v>
                      </c:pt>
                      <c:pt idx="2138">
                        <c:v>5.6929999999999996</c:v>
                      </c:pt>
                      <c:pt idx="2139">
                        <c:v>5.6929999999999996</c:v>
                      </c:pt>
                      <c:pt idx="2140">
                        <c:v>5.6929999999999996</c:v>
                      </c:pt>
                      <c:pt idx="2141">
                        <c:v>5.6929999999999996</c:v>
                      </c:pt>
                      <c:pt idx="2142">
                        <c:v>5.6680000000000001</c:v>
                      </c:pt>
                      <c:pt idx="2143">
                        <c:v>5.6680000000000001</c:v>
                      </c:pt>
                      <c:pt idx="2144">
                        <c:v>5.6680000000000001</c:v>
                      </c:pt>
                      <c:pt idx="2145">
                        <c:v>5.6680000000000001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5.6680000000000001</c:v>
                      </c:pt>
                      <c:pt idx="2149">
                        <c:v>5.6680000000000001</c:v>
                      </c:pt>
                      <c:pt idx="2150">
                        <c:v>5.6420000000000003</c:v>
                      </c:pt>
                      <c:pt idx="2151">
                        <c:v>5.6420000000000003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5.6680000000000001</c:v>
                      </c:pt>
                      <c:pt idx="2155">
                        <c:v>5.6420000000000003</c:v>
                      </c:pt>
                      <c:pt idx="2156">
                        <c:v>5.6680000000000001</c:v>
                      </c:pt>
                      <c:pt idx="2157">
                        <c:v>5.6420000000000003</c:v>
                      </c:pt>
                      <c:pt idx="2158">
                        <c:v>5.6420000000000003</c:v>
                      </c:pt>
                      <c:pt idx="2159">
                        <c:v>5.6420000000000003</c:v>
                      </c:pt>
                      <c:pt idx="2160">
                        <c:v>5.6420000000000003</c:v>
                      </c:pt>
                      <c:pt idx="2161">
                        <c:v>5.6420000000000003</c:v>
                      </c:pt>
                      <c:pt idx="2162">
                        <c:v>5.6420000000000003</c:v>
                      </c:pt>
                      <c:pt idx="2163">
                        <c:v>5.6420000000000003</c:v>
                      </c:pt>
                      <c:pt idx="2164">
                        <c:v>5.6159999999999997</c:v>
                      </c:pt>
                      <c:pt idx="2165">
                        <c:v>5.6420000000000003</c:v>
                      </c:pt>
                      <c:pt idx="2166">
                        <c:v>5.6159999999999997</c:v>
                      </c:pt>
                      <c:pt idx="2167">
                        <c:v>5.6159999999999997</c:v>
                      </c:pt>
                      <c:pt idx="2168">
                        <c:v>5.6159999999999997</c:v>
                      </c:pt>
                      <c:pt idx="2169">
                        <c:v>5.6159999999999997</c:v>
                      </c:pt>
                      <c:pt idx="2170">
                        <c:v>5.6159999999999997</c:v>
                      </c:pt>
                      <c:pt idx="2171">
                        <c:v>5.6159999999999997</c:v>
                      </c:pt>
                      <c:pt idx="2172">
                        <c:v>5.5910000000000002</c:v>
                      </c:pt>
                      <c:pt idx="2173">
                        <c:v>5.5910000000000002</c:v>
                      </c:pt>
                      <c:pt idx="2174">
                        <c:v>5.5650000000000004</c:v>
                      </c:pt>
                      <c:pt idx="2175">
                        <c:v>5.5650000000000004</c:v>
                      </c:pt>
                      <c:pt idx="2176">
                        <c:v>5.5650000000000004</c:v>
                      </c:pt>
                      <c:pt idx="2177">
                        <c:v>5.5650000000000004</c:v>
                      </c:pt>
                      <c:pt idx="2178">
                        <c:v>5.5650000000000004</c:v>
                      </c:pt>
                      <c:pt idx="2179">
                        <c:v>5.5650000000000004</c:v>
                      </c:pt>
                      <c:pt idx="2180">
                        <c:v>5.5650000000000004</c:v>
                      </c:pt>
                      <c:pt idx="2181">
                        <c:v>5.5389999999999997</c:v>
                      </c:pt>
                      <c:pt idx="2182">
                        <c:v>5.5389999999999997</c:v>
                      </c:pt>
                      <c:pt idx="2183">
                        <c:v>5.5389999999999997</c:v>
                      </c:pt>
                      <c:pt idx="2184">
                        <c:v>5.5389999999999997</c:v>
                      </c:pt>
                      <c:pt idx="2185">
                        <c:v>5.5389999999999997</c:v>
                      </c:pt>
                      <c:pt idx="2186">
                        <c:v>5.5140000000000002</c:v>
                      </c:pt>
                      <c:pt idx="2187">
                        <c:v>5.5389999999999997</c:v>
                      </c:pt>
                      <c:pt idx="2188">
                        <c:v>5.5389999999999997</c:v>
                      </c:pt>
                      <c:pt idx="2189">
                        <c:v>5.5140000000000002</c:v>
                      </c:pt>
                      <c:pt idx="2190">
                        <c:v>5.5389999999999997</c:v>
                      </c:pt>
                      <c:pt idx="2191">
                        <c:v>5.5140000000000002</c:v>
                      </c:pt>
                      <c:pt idx="2192">
                        <c:v>5.5140000000000002</c:v>
                      </c:pt>
                      <c:pt idx="2193">
                        <c:v>5.4880000000000004</c:v>
                      </c:pt>
                      <c:pt idx="2194">
                        <c:v>5.5140000000000002</c:v>
                      </c:pt>
                      <c:pt idx="2195">
                        <c:v>5.4880000000000004</c:v>
                      </c:pt>
                      <c:pt idx="2196">
                        <c:v>5.4880000000000004</c:v>
                      </c:pt>
                      <c:pt idx="2197">
                        <c:v>5.4880000000000004</c:v>
                      </c:pt>
                      <c:pt idx="2198">
                        <c:v>5.4880000000000004</c:v>
                      </c:pt>
                      <c:pt idx="2199">
                        <c:v>5.4880000000000004</c:v>
                      </c:pt>
                      <c:pt idx="2200">
                        <c:v>5.4880000000000004</c:v>
                      </c:pt>
                      <c:pt idx="2201">
                        <c:v>5.4619999999999997</c:v>
                      </c:pt>
                      <c:pt idx="2202">
                        <c:v>5.4880000000000004</c:v>
                      </c:pt>
                      <c:pt idx="2203">
                        <c:v>5.4880000000000004</c:v>
                      </c:pt>
                      <c:pt idx="2204">
                        <c:v>5.4880000000000004</c:v>
                      </c:pt>
                      <c:pt idx="2205">
                        <c:v>5.4880000000000004</c:v>
                      </c:pt>
                      <c:pt idx="2206">
                        <c:v>5.4880000000000004</c:v>
                      </c:pt>
                      <c:pt idx="2207">
                        <c:v>5.4619999999999997</c:v>
                      </c:pt>
                      <c:pt idx="2208">
                        <c:v>5.4880000000000004</c:v>
                      </c:pt>
                      <c:pt idx="2209">
                        <c:v>5.4619999999999997</c:v>
                      </c:pt>
                      <c:pt idx="2210">
                        <c:v>5.4619999999999997</c:v>
                      </c:pt>
                      <c:pt idx="2211">
                        <c:v>5.4370000000000003</c:v>
                      </c:pt>
                      <c:pt idx="2212">
                        <c:v>5.4619999999999997</c:v>
                      </c:pt>
                      <c:pt idx="2213">
                        <c:v>5.4619999999999997</c:v>
                      </c:pt>
                      <c:pt idx="2214">
                        <c:v>5.4619999999999997</c:v>
                      </c:pt>
                      <c:pt idx="2215">
                        <c:v>5.4370000000000003</c:v>
                      </c:pt>
                      <c:pt idx="2216">
                        <c:v>5.4619999999999997</c:v>
                      </c:pt>
                      <c:pt idx="2217">
                        <c:v>5.4370000000000003</c:v>
                      </c:pt>
                      <c:pt idx="2218">
                        <c:v>5.4370000000000003</c:v>
                      </c:pt>
                      <c:pt idx="2219">
                        <c:v>5.4370000000000003</c:v>
                      </c:pt>
                      <c:pt idx="2220">
                        <c:v>5.4370000000000003</c:v>
                      </c:pt>
                      <c:pt idx="2221">
                        <c:v>5.4109999999999996</c:v>
                      </c:pt>
                      <c:pt idx="2222">
                        <c:v>5.4109999999999996</c:v>
                      </c:pt>
                      <c:pt idx="2223">
                        <c:v>5.4109999999999996</c:v>
                      </c:pt>
                      <c:pt idx="2224">
                        <c:v>5.4109999999999996</c:v>
                      </c:pt>
                      <c:pt idx="2225">
                        <c:v>5.4109999999999996</c:v>
                      </c:pt>
                      <c:pt idx="2226">
                        <c:v>5.4109999999999996</c:v>
                      </c:pt>
                      <c:pt idx="2227">
                        <c:v>5.4109999999999996</c:v>
                      </c:pt>
                      <c:pt idx="2228">
                        <c:v>5.3849999999999998</c:v>
                      </c:pt>
                      <c:pt idx="2229">
                        <c:v>5.3849999999999998</c:v>
                      </c:pt>
                      <c:pt idx="2230">
                        <c:v>5.3849999999999998</c:v>
                      </c:pt>
                      <c:pt idx="2231">
                        <c:v>5.3849999999999998</c:v>
                      </c:pt>
                      <c:pt idx="2232">
                        <c:v>5.36</c:v>
                      </c:pt>
                      <c:pt idx="2233">
                        <c:v>5.36</c:v>
                      </c:pt>
                      <c:pt idx="2234">
                        <c:v>5.3849999999999998</c:v>
                      </c:pt>
                      <c:pt idx="2235">
                        <c:v>5.3849999999999998</c:v>
                      </c:pt>
                      <c:pt idx="2236">
                        <c:v>5.36</c:v>
                      </c:pt>
                      <c:pt idx="2237">
                        <c:v>5.36</c:v>
                      </c:pt>
                      <c:pt idx="2238">
                        <c:v>5.36</c:v>
                      </c:pt>
                      <c:pt idx="2239">
                        <c:v>5.36</c:v>
                      </c:pt>
                      <c:pt idx="2240">
                        <c:v>5.36</c:v>
                      </c:pt>
                      <c:pt idx="2241">
                        <c:v>5.36</c:v>
                      </c:pt>
                      <c:pt idx="2242">
                        <c:v>5.36</c:v>
                      </c:pt>
                      <c:pt idx="2243">
                        <c:v>5.3339999999999996</c:v>
                      </c:pt>
                      <c:pt idx="2244">
                        <c:v>5.3339999999999996</c:v>
                      </c:pt>
                      <c:pt idx="2245">
                        <c:v>5.3339999999999996</c:v>
                      </c:pt>
                      <c:pt idx="2246">
                        <c:v>5.36</c:v>
                      </c:pt>
                      <c:pt idx="2247">
                        <c:v>5.36</c:v>
                      </c:pt>
                      <c:pt idx="2248">
                        <c:v>5.3339999999999996</c:v>
                      </c:pt>
                      <c:pt idx="2249">
                        <c:v>5.3339999999999996</c:v>
                      </c:pt>
                      <c:pt idx="2250">
                        <c:v>5.3339999999999996</c:v>
                      </c:pt>
                      <c:pt idx="2251">
                        <c:v>5.3079999999999998</c:v>
                      </c:pt>
                      <c:pt idx="2252">
                        <c:v>5.3079999999999998</c:v>
                      </c:pt>
                      <c:pt idx="2253">
                        <c:v>5.3079999999999998</c:v>
                      </c:pt>
                      <c:pt idx="2254">
                        <c:v>5.3339999999999996</c:v>
                      </c:pt>
                      <c:pt idx="2255">
                        <c:v>5.3339999999999996</c:v>
                      </c:pt>
                      <c:pt idx="2256">
                        <c:v>5.3079999999999998</c:v>
                      </c:pt>
                      <c:pt idx="2257">
                        <c:v>5.3079999999999998</c:v>
                      </c:pt>
                      <c:pt idx="2258">
                        <c:v>5.3079999999999998</c:v>
                      </c:pt>
                      <c:pt idx="2259">
                        <c:v>5.3079999999999998</c:v>
                      </c:pt>
                      <c:pt idx="2260">
                        <c:v>5.3079999999999998</c:v>
                      </c:pt>
                      <c:pt idx="2261">
                        <c:v>5.3079999999999998</c:v>
                      </c:pt>
                      <c:pt idx="2262">
                        <c:v>5.282</c:v>
                      </c:pt>
                      <c:pt idx="2263">
                        <c:v>5.282</c:v>
                      </c:pt>
                      <c:pt idx="2264">
                        <c:v>5.282</c:v>
                      </c:pt>
                      <c:pt idx="2265">
                        <c:v>5.282</c:v>
                      </c:pt>
                      <c:pt idx="2266">
                        <c:v>5.282</c:v>
                      </c:pt>
                      <c:pt idx="2267">
                        <c:v>5.282</c:v>
                      </c:pt>
                      <c:pt idx="2268">
                        <c:v>5.2569999999999997</c:v>
                      </c:pt>
                      <c:pt idx="2269">
                        <c:v>5.282</c:v>
                      </c:pt>
                      <c:pt idx="2270">
                        <c:v>5.2569999999999997</c:v>
                      </c:pt>
                      <c:pt idx="2271">
                        <c:v>5.2569999999999997</c:v>
                      </c:pt>
                      <c:pt idx="2272">
                        <c:v>5.2569999999999997</c:v>
                      </c:pt>
                      <c:pt idx="2273">
                        <c:v>5.2569999999999997</c:v>
                      </c:pt>
                      <c:pt idx="2274">
                        <c:v>5.2569999999999997</c:v>
                      </c:pt>
                      <c:pt idx="2275">
                        <c:v>5.282</c:v>
                      </c:pt>
                      <c:pt idx="2276">
                        <c:v>5.282</c:v>
                      </c:pt>
                      <c:pt idx="2277">
                        <c:v>5.282</c:v>
                      </c:pt>
                      <c:pt idx="2278">
                        <c:v>5.282</c:v>
                      </c:pt>
                      <c:pt idx="2279">
                        <c:v>5.282</c:v>
                      </c:pt>
                      <c:pt idx="2280">
                        <c:v>5.282</c:v>
                      </c:pt>
                      <c:pt idx="2281">
                        <c:v>5.282</c:v>
                      </c:pt>
                      <c:pt idx="2282">
                        <c:v>5.3079999999999998</c:v>
                      </c:pt>
                      <c:pt idx="2283">
                        <c:v>5.3079999999999998</c:v>
                      </c:pt>
                      <c:pt idx="2284">
                        <c:v>5.3339999999999996</c:v>
                      </c:pt>
                      <c:pt idx="2285">
                        <c:v>5.3079999999999998</c:v>
                      </c:pt>
                      <c:pt idx="2286">
                        <c:v>5.3339999999999996</c:v>
                      </c:pt>
                      <c:pt idx="2287">
                        <c:v>5.3339999999999996</c:v>
                      </c:pt>
                      <c:pt idx="2288">
                        <c:v>5.3339999999999996</c:v>
                      </c:pt>
                      <c:pt idx="2289">
                        <c:v>5.36</c:v>
                      </c:pt>
                      <c:pt idx="2290">
                        <c:v>5.3849999999999998</c:v>
                      </c:pt>
                      <c:pt idx="2291">
                        <c:v>5.36</c:v>
                      </c:pt>
                      <c:pt idx="2292">
                        <c:v>5.3849999999999998</c:v>
                      </c:pt>
                      <c:pt idx="2293">
                        <c:v>5.4109999999999996</c:v>
                      </c:pt>
                      <c:pt idx="2294">
                        <c:v>5.4370000000000003</c:v>
                      </c:pt>
                      <c:pt idx="2295">
                        <c:v>5.4109999999999996</c:v>
                      </c:pt>
                      <c:pt idx="2296">
                        <c:v>5.4370000000000003</c:v>
                      </c:pt>
                      <c:pt idx="2297">
                        <c:v>5.4370000000000003</c:v>
                      </c:pt>
                      <c:pt idx="2298">
                        <c:v>5.4370000000000003</c:v>
                      </c:pt>
                      <c:pt idx="2299">
                        <c:v>5.4619999999999997</c:v>
                      </c:pt>
                      <c:pt idx="2300">
                        <c:v>5.4880000000000004</c:v>
                      </c:pt>
                      <c:pt idx="2301">
                        <c:v>5.5389999999999997</c:v>
                      </c:pt>
                      <c:pt idx="2302">
                        <c:v>5.5650000000000004</c:v>
                      </c:pt>
                      <c:pt idx="2303">
                        <c:v>5.5910000000000002</c:v>
                      </c:pt>
                      <c:pt idx="2304">
                        <c:v>5.5910000000000002</c:v>
                      </c:pt>
                      <c:pt idx="2305">
                        <c:v>5.6159999999999997</c:v>
                      </c:pt>
                      <c:pt idx="2306">
                        <c:v>5.6159999999999997</c:v>
                      </c:pt>
                      <c:pt idx="2307">
                        <c:v>5.6159999999999997</c:v>
                      </c:pt>
                      <c:pt idx="2308">
                        <c:v>5.6159999999999997</c:v>
                      </c:pt>
                      <c:pt idx="2309">
                        <c:v>5.6159999999999997</c:v>
                      </c:pt>
                      <c:pt idx="2310">
                        <c:v>5.6159999999999997</c:v>
                      </c:pt>
                      <c:pt idx="2311">
                        <c:v>5.6159999999999997</c:v>
                      </c:pt>
                      <c:pt idx="2312">
                        <c:v>5.5650000000000004</c:v>
                      </c:pt>
                      <c:pt idx="2313">
                        <c:v>5.5650000000000004</c:v>
                      </c:pt>
                      <c:pt idx="2314">
                        <c:v>5.5389999999999997</c:v>
                      </c:pt>
                      <c:pt idx="2315">
                        <c:v>5.5389999999999997</c:v>
                      </c:pt>
                      <c:pt idx="2316">
                        <c:v>5.5389999999999997</c:v>
                      </c:pt>
                      <c:pt idx="2317">
                        <c:v>5.5389999999999997</c:v>
                      </c:pt>
                      <c:pt idx="2318">
                        <c:v>5.5389999999999997</c:v>
                      </c:pt>
                      <c:pt idx="2319">
                        <c:v>5.5910000000000002</c:v>
                      </c:pt>
                      <c:pt idx="2320">
                        <c:v>5.6420000000000003</c:v>
                      </c:pt>
                      <c:pt idx="2321">
                        <c:v>5.6680000000000001</c:v>
                      </c:pt>
                      <c:pt idx="2322">
                        <c:v>5.6680000000000001</c:v>
                      </c:pt>
                      <c:pt idx="2323">
                        <c:v>5.6680000000000001</c:v>
                      </c:pt>
                      <c:pt idx="2324">
                        <c:v>5.6680000000000001</c:v>
                      </c:pt>
                      <c:pt idx="2325">
                        <c:v>5.6680000000000001</c:v>
                      </c:pt>
                      <c:pt idx="2326">
                        <c:v>5.7190000000000003</c:v>
                      </c:pt>
                      <c:pt idx="2327">
                        <c:v>5.6929999999999996</c:v>
                      </c:pt>
                      <c:pt idx="2328">
                        <c:v>5.7190000000000003</c:v>
                      </c:pt>
                      <c:pt idx="2329">
                        <c:v>5.6929999999999996</c:v>
                      </c:pt>
                      <c:pt idx="2330">
                        <c:v>5.6680000000000001</c:v>
                      </c:pt>
                      <c:pt idx="2331">
                        <c:v>5.6420000000000003</c:v>
                      </c:pt>
                      <c:pt idx="2332">
                        <c:v>5.6159999999999997</c:v>
                      </c:pt>
                      <c:pt idx="2333">
                        <c:v>5.6159999999999997</c:v>
                      </c:pt>
                      <c:pt idx="2334">
                        <c:v>5.6159999999999997</c:v>
                      </c:pt>
                      <c:pt idx="2335">
                        <c:v>5.6159999999999997</c:v>
                      </c:pt>
                      <c:pt idx="2336">
                        <c:v>5.6159999999999997</c:v>
                      </c:pt>
                      <c:pt idx="2337">
                        <c:v>5.6159999999999997</c:v>
                      </c:pt>
                      <c:pt idx="2338">
                        <c:v>5.6420000000000003</c:v>
                      </c:pt>
                      <c:pt idx="2339">
                        <c:v>5.6420000000000003</c:v>
                      </c:pt>
                      <c:pt idx="2340">
                        <c:v>5.6159999999999997</c:v>
                      </c:pt>
                      <c:pt idx="2341">
                        <c:v>5.6159999999999997</c:v>
                      </c:pt>
                      <c:pt idx="2342">
                        <c:v>5.6159999999999997</c:v>
                      </c:pt>
                      <c:pt idx="2343">
                        <c:v>5.6159999999999997</c:v>
                      </c:pt>
                      <c:pt idx="2344">
                        <c:v>5.6159999999999997</c:v>
                      </c:pt>
                      <c:pt idx="2345">
                        <c:v>5.6159999999999997</c:v>
                      </c:pt>
                      <c:pt idx="2346">
                        <c:v>5.6159999999999997</c:v>
                      </c:pt>
                      <c:pt idx="2347">
                        <c:v>5.6420000000000003</c:v>
                      </c:pt>
                      <c:pt idx="2348">
                        <c:v>5.6420000000000003</c:v>
                      </c:pt>
                      <c:pt idx="2349">
                        <c:v>5.6680000000000001</c:v>
                      </c:pt>
                      <c:pt idx="2350">
                        <c:v>5.6680000000000001</c:v>
                      </c:pt>
                      <c:pt idx="2351">
                        <c:v>5.6420000000000003</c:v>
                      </c:pt>
                      <c:pt idx="2352">
                        <c:v>5.6680000000000001</c:v>
                      </c:pt>
                      <c:pt idx="2353">
                        <c:v>5.6929999999999996</c:v>
                      </c:pt>
                      <c:pt idx="2354">
                        <c:v>5.6929999999999996</c:v>
                      </c:pt>
                      <c:pt idx="2355">
                        <c:v>5.6929999999999996</c:v>
                      </c:pt>
                      <c:pt idx="2356">
                        <c:v>5.6929999999999996</c:v>
                      </c:pt>
                      <c:pt idx="2357">
                        <c:v>5.6929999999999996</c:v>
                      </c:pt>
                      <c:pt idx="2358">
                        <c:v>5.7190000000000003</c:v>
                      </c:pt>
                      <c:pt idx="2359">
                        <c:v>5.6929999999999996</c:v>
                      </c:pt>
                      <c:pt idx="2360">
                        <c:v>5.7190000000000003</c:v>
                      </c:pt>
                      <c:pt idx="2361">
                        <c:v>5.6929999999999996</c:v>
                      </c:pt>
                      <c:pt idx="2362">
                        <c:v>5.7190000000000003</c:v>
                      </c:pt>
                      <c:pt idx="2363">
                        <c:v>5.7190000000000003</c:v>
                      </c:pt>
                      <c:pt idx="2364">
                        <c:v>5.7190000000000003</c:v>
                      </c:pt>
                      <c:pt idx="2365">
                        <c:v>5.7190000000000003</c:v>
                      </c:pt>
                      <c:pt idx="2366">
                        <c:v>5.6929999999999996</c:v>
                      </c:pt>
                      <c:pt idx="2367">
                        <c:v>5.7190000000000003</c:v>
                      </c:pt>
                      <c:pt idx="2368">
                        <c:v>5.6929999999999996</c:v>
                      </c:pt>
                      <c:pt idx="2369">
                        <c:v>5.7190000000000003</c:v>
                      </c:pt>
                      <c:pt idx="2370">
                        <c:v>5.6929999999999996</c:v>
                      </c:pt>
                      <c:pt idx="2371">
                        <c:v>5.7190000000000003</c:v>
                      </c:pt>
                      <c:pt idx="2372">
                        <c:v>5.7190000000000003</c:v>
                      </c:pt>
                      <c:pt idx="2373">
                        <c:v>5.7190000000000003</c:v>
                      </c:pt>
                      <c:pt idx="2374">
                        <c:v>5.7190000000000003</c:v>
                      </c:pt>
                      <c:pt idx="2375">
                        <c:v>5.7190000000000003</c:v>
                      </c:pt>
                      <c:pt idx="2376">
                        <c:v>5.7190000000000003</c:v>
                      </c:pt>
                      <c:pt idx="2377">
                        <c:v>5.7190000000000003</c:v>
                      </c:pt>
                      <c:pt idx="2378">
                        <c:v>5.7190000000000003</c:v>
                      </c:pt>
                      <c:pt idx="2379">
                        <c:v>5.7190000000000003</c:v>
                      </c:pt>
                      <c:pt idx="2380">
                        <c:v>5.6929999999999996</c:v>
                      </c:pt>
                      <c:pt idx="2381">
                        <c:v>5.6929999999999996</c:v>
                      </c:pt>
                      <c:pt idx="2382">
                        <c:v>5.6929999999999996</c:v>
                      </c:pt>
                      <c:pt idx="2383">
                        <c:v>5.6680000000000001</c:v>
                      </c:pt>
                      <c:pt idx="2384">
                        <c:v>5.6680000000000001</c:v>
                      </c:pt>
                      <c:pt idx="2385">
                        <c:v>5.6680000000000001</c:v>
                      </c:pt>
                      <c:pt idx="2386">
                        <c:v>5.6680000000000001</c:v>
                      </c:pt>
                      <c:pt idx="2387">
                        <c:v>5.6680000000000001</c:v>
                      </c:pt>
                      <c:pt idx="2388">
                        <c:v>5.6680000000000001</c:v>
                      </c:pt>
                      <c:pt idx="2389">
                        <c:v>5.6680000000000001</c:v>
                      </c:pt>
                      <c:pt idx="2390">
                        <c:v>5.6680000000000001</c:v>
                      </c:pt>
                      <c:pt idx="2391">
                        <c:v>5.6420000000000003</c:v>
                      </c:pt>
                      <c:pt idx="2392">
                        <c:v>5.6420000000000003</c:v>
                      </c:pt>
                      <c:pt idx="2393">
                        <c:v>5.6420000000000003</c:v>
                      </c:pt>
                      <c:pt idx="2394">
                        <c:v>5.6420000000000003</c:v>
                      </c:pt>
                      <c:pt idx="2395">
                        <c:v>5.6159999999999997</c:v>
                      </c:pt>
                      <c:pt idx="2396">
                        <c:v>5.6159999999999997</c:v>
                      </c:pt>
                      <c:pt idx="2397">
                        <c:v>5.6159999999999997</c:v>
                      </c:pt>
                      <c:pt idx="2398">
                        <c:v>5.6159999999999997</c:v>
                      </c:pt>
                      <c:pt idx="2399">
                        <c:v>5.6159999999999997</c:v>
                      </c:pt>
                      <c:pt idx="2400">
                        <c:v>5.6159999999999997</c:v>
                      </c:pt>
                      <c:pt idx="2401">
                        <c:v>5.5910000000000002</c:v>
                      </c:pt>
                      <c:pt idx="2402">
                        <c:v>5.5910000000000002</c:v>
                      </c:pt>
                      <c:pt idx="2403">
                        <c:v>5.5650000000000004</c:v>
                      </c:pt>
                      <c:pt idx="2404">
                        <c:v>5.5650000000000004</c:v>
                      </c:pt>
                      <c:pt idx="2405">
                        <c:v>5.5650000000000004</c:v>
                      </c:pt>
                      <c:pt idx="2406">
                        <c:v>5.5650000000000004</c:v>
                      </c:pt>
                      <c:pt idx="2407">
                        <c:v>5.5389999999999997</c:v>
                      </c:pt>
                      <c:pt idx="2408">
                        <c:v>5.5389999999999997</c:v>
                      </c:pt>
                      <c:pt idx="2409">
                        <c:v>5.5140000000000002</c:v>
                      </c:pt>
                      <c:pt idx="2410">
                        <c:v>5.4880000000000004</c:v>
                      </c:pt>
                      <c:pt idx="2411">
                        <c:v>5.4880000000000004</c:v>
                      </c:pt>
                      <c:pt idx="2412">
                        <c:v>5.4619999999999997</c:v>
                      </c:pt>
                      <c:pt idx="2413">
                        <c:v>5.4880000000000004</c:v>
                      </c:pt>
                      <c:pt idx="2414">
                        <c:v>5.4880000000000004</c:v>
                      </c:pt>
                      <c:pt idx="2415">
                        <c:v>5.4880000000000004</c:v>
                      </c:pt>
                      <c:pt idx="2416">
                        <c:v>5.4619999999999997</c:v>
                      </c:pt>
                      <c:pt idx="2417">
                        <c:v>5.4619999999999997</c:v>
                      </c:pt>
                      <c:pt idx="2418">
                        <c:v>5.4370000000000003</c:v>
                      </c:pt>
                      <c:pt idx="2419">
                        <c:v>5.4370000000000003</c:v>
                      </c:pt>
                      <c:pt idx="2420">
                        <c:v>5.4109999999999996</c:v>
                      </c:pt>
                      <c:pt idx="2421">
                        <c:v>5.4109999999999996</c:v>
                      </c:pt>
                      <c:pt idx="2422">
                        <c:v>5.4109999999999996</c:v>
                      </c:pt>
                      <c:pt idx="2423">
                        <c:v>5.3849999999999998</c:v>
                      </c:pt>
                      <c:pt idx="2424">
                        <c:v>5.36</c:v>
                      </c:pt>
                      <c:pt idx="2425">
                        <c:v>5.3339999999999996</c:v>
                      </c:pt>
                      <c:pt idx="2426">
                        <c:v>5.3339999999999996</c:v>
                      </c:pt>
                      <c:pt idx="2427">
                        <c:v>5.3339999999999996</c:v>
                      </c:pt>
                      <c:pt idx="2428">
                        <c:v>5.3079999999999998</c:v>
                      </c:pt>
                      <c:pt idx="2429">
                        <c:v>5.3339999999999996</c:v>
                      </c:pt>
                      <c:pt idx="2430">
                        <c:v>5.282</c:v>
                      </c:pt>
                      <c:pt idx="2431">
                        <c:v>5.282</c:v>
                      </c:pt>
                      <c:pt idx="2432">
                        <c:v>5.2569999999999997</c:v>
                      </c:pt>
                      <c:pt idx="2433">
                        <c:v>5.2569999999999997</c:v>
                      </c:pt>
                      <c:pt idx="2434">
                        <c:v>5.2569999999999997</c:v>
                      </c:pt>
                      <c:pt idx="2435">
                        <c:v>5.2569999999999997</c:v>
                      </c:pt>
                      <c:pt idx="2436">
                        <c:v>5.2569999999999997</c:v>
                      </c:pt>
                      <c:pt idx="2437">
                        <c:v>5.2050000000000001</c:v>
                      </c:pt>
                      <c:pt idx="2438">
                        <c:v>5.2050000000000001</c:v>
                      </c:pt>
                      <c:pt idx="2439">
                        <c:v>5.2050000000000001</c:v>
                      </c:pt>
                      <c:pt idx="2440">
                        <c:v>5.2050000000000001</c:v>
                      </c:pt>
                      <c:pt idx="2441">
                        <c:v>5.2050000000000001</c:v>
                      </c:pt>
                      <c:pt idx="2442">
                        <c:v>5.1790000000000003</c:v>
                      </c:pt>
                      <c:pt idx="2443">
                        <c:v>5.1539999999999999</c:v>
                      </c:pt>
                      <c:pt idx="2444">
                        <c:v>5.1539999999999999</c:v>
                      </c:pt>
                      <c:pt idx="2445">
                        <c:v>5.1280000000000001</c:v>
                      </c:pt>
                      <c:pt idx="2446">
                        <c:v>5.1020000000000003</c:v>
                      </c:pt>
                      <c:pt idx="2447">
                        <c:v>5.1020000000000003</c:v>
                      </c:pt>
                      <c:pt idx="2448">
                        <c:v>5.1020000000000003</c:v>
                      </c:pt>
                      <c:pt idx="2449">
                        <c:v>5.0759999999999996</c:v>
                      </c:pt>
                      <c:pt idx="2450">
                        <c:v>5.0759999999999996</c:v>
                      </c:pt>
                      <c:pt idx="2451">
                        <c:v>5.05</c:v>
                      </c:pt>
                      <c:pt idx="2452">
                        <c:v>5.024</c:v>
                      </c:pt>
                      <c:pt idx="2453">
                        <c:v>5.024</c:v>
                      </c:pt>
                      <c:pt idx="2454">
                        <c:v>4.9989999999999997</c:v>
                      </c:pt>
                      <c:pt idx="2455">
                        <c:v>4.9989999999999997</c:v>
                      </c:pt>
                      <c:pt idx="2456">
                        <c:v>4.9729999999999999</c:v>
                      </c:pt>
                      <c:pt idx="2457">
                        <c:v>4.9729999999999999</c:v>
                      </c:pt>
                      <c:pt idx="2458">
                        <c:v>4.9729999999999999</c:v>
                      </c:pt>
                      <c:pt idx="2459">
                        <c:v>4.9729999999999999</c:v>
                      </c:pt>
                      <c:pt idx="2460">
                        <c:v>4.9470000000000001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4.9210000000000003</c:v>
                      </c:pt>
                      <c:pt idx="2464">
                        <c:v>4.8949999999999996</c:v>
                      </c:pt>
                      <c:pt idx="2465">
                        <c:v>4.8949999999999996</c:v>
                      </c:pt>
                      <c:pt idx="2466">
                        <c:v>4.8689999999999998</c:v>
                      </c:pt>
                      <c:pt idx="2467">
                        <c:v>4.8689999999999998</c:v>
                      </c:pt>
                      <c:pt idx="2468">
                        <c:v>4.8440000000000003</c:v>
                      </c:pt>
                      <c:pt idx="2469">
                        <c:v>4.8440000000000003</c:v>
                      </c:pt>
                      <c:pt idx="2470">
                        <c:v>4.8440000000000003</c:v>
                      </c:pt>
                      <c:pt idx="2471">
                        <c:v>4.8179999999999996</c:v>
                      </c:pt>
                      <c:pt idx="2472">
                        <c:v>4.8179999999999996</c:v>
                      </c:pt>
                      <c:pt idx="2473">
                        <c:v>4.8179999999999996</c:v>
                      </c:pt>
                      <c:pt idx="2474">
                        <c:v>4.7919999999999998</c:v>
                      </c:pt>
                      <c:pt idx="2475">
                        <c:v>4.7919999999999998</c:v>
                      </c:pt>
                      <c:pt idx="2476">
                        <c:v>4.7919999999999998</c:v>
                      </c:pt>
                      <c:pt idx="2477">
                        <c:v>4.74</c:v>
                      </c:pt>
                      <c:pt idx="2478">
                        <c:v>4.74</c:v>
                      </c:pt>
                      <c:pt idx="2479">
                        <c:v>4.7140000000000004</c:v>
                      </c:pt>
                      <c:pt idx="2480">
                        <c:v>4.6879999999999997</c:v>
                      </c:pt>
                      <c:pt idx="2481">
                        <c:v>4.6879999999999997</c:v>
                      </c:pt>
                      <c:pt idx="2482">
                        <c:v>4.6879999999999997</c:v>
                      </c:pt>
                      <c:pt idx="2483">
                        <c:v>4.6619999999999999</c:v>
                      </c:pt>
                      <c:pt idx="2484">
                        <c:v>4.6360000000000001</c:v>
                      </c:pt>
                      <c:pt idx="2485">
                        <c:v>4.6360000000000001</c:v>
                      </c:pt>
                      <c:pt idx="2486">
                        <c:v>4.6360000000000001</c:v>
                      </c:pt>
                      <c:pt idx="2487">
                        <c:v>4.6360000000000001</c:v>
                      </c:pt>
                      <c:pt idx="2488">
                        <c:v>4.6100000000000003</c:v>
                      </c:pt>
                      <c:pt idx="2489">
                        <c:v>4.5839999999999996</c:v>
                      </c:pt>
                      <c:pt idx="2490">
                        <c:v>4.5839999999999996</c:v>
                      </c:pt>
                      <c:pt idx="2491">
                        <c:v>4.5839999999999996</c:v>
                      </c:pt>
                      <c:pt idx="2492">
                        <c:v>4.532</c:v>
                      </c:pt>
                      <c:pt idx="2493">
                        <c:v>4.532</c:v>
                      </c:pt>
                      <c:pt idx="2494">
                        <c:v>4.532</c:v>
                      </c:pt>
                      <c:pt idx="2495">
                        <c:v>4.532</c:v>
                      </c:pt>
                      <c:pt idx="2496">
                        <c:v>4.5060000000000002</c:v>
                      </c:pt>
                      <c:pt idx="2497">
                        <c:v>4.4800000000000004</c:v>
                      </c:pt>
                      <c:pt idx="2498">
                        <c:v>4.4800000000000004</c:v>
                      </c:pt>
                      <c:pt idx="2499">
                        <c:v>4.4800000000000004</c:v>
                      </c:pt>
                      <c:pt idx="2500">
                        <c:v>4.4800000000000004</c:v>
                      </c:pt>
                      <c:pt idx="2501">
                        <c:v>4.4800000000000004</c:v>
                      </c:pt>
                      <c:pt idx="2502">
                        <c:v>4.4539999999999997</c:v>
                      </c:pt>
                      <c:pt idx="2503">
                        <c:v>4.4279999999999999</c:v>
                      </c:pt>
                      <c:pt idx="2504">
                        <c:v>4.4279999999999999</c:v>
                      </c:pt>
                      <c:pt idx="2505">
                        <c:v>4.4279999999999999</c:v>
                      </c:pt>
                      <c:pt idx="2506">
                        <c:v>4.4279999999999999</c:v>
                      </c:pt>
                      <c:pt idx="2507">
                        <c:v>4.4020000000000001</c:v>
                      </c:pt>
                      <c:pt idx="2508">
                        <c:v>4.3760000000000003</c:v>
                      </c:pt>
                      <c:pt idx="2509">
                        <c:v>4.3760000000000003</c:v>
                      </c:pt>
                      <c:pt idx="2510">
                        <c:v>4.3499999999999996</c:v>
                      </c:pt>
                      <c:pt idx="2511">
                        <c:v>4.3499999999999996</c:v>
                      </c:pt>
                      <c:pt idx="2512">
                        <c:v>4.298</c:v>
                      </c:pt>
                      <c:pt idx="2513">
                        <c:v>4.298</c:v>
                      </c:pt>
                      <c:pt idx="2514">
                        <c:v>4.2720000000000002</c:v>
                      </c:pt>
                      <c:pt idx="2515">
                        <c:v>4.2720000000000002</c:v>
                      </c:pt>
                      <c:pt idx="2516">
                        <c:v>4.2720000000000002</c:v>
                      </c:pt>
                      <c:pt idx="2517">
                        <c:v>4.2720000000000002</c:v>
                      </c:pt>
                      <c:pt idx="2518">
                        <c:v>4.2460000000000004</c:v>
                      </c:pt>
                      <c:pt idx="2519">
                        <c:v>4.2460000000000004</c:v>
                      </c:pt>
                      <c:pt idx="2520">
                        <c:v>4.22</c:v>
                      </c:pt>
                      <c:pt idx="2521">
                        <c:v>4.22</c:v>
                      </c:pt>
                      <c:pt idx="2522">
                        <c:v>4.194</c:v>
                      </c:pt>
                      <c:pt idx="2523">
                        <c:v>4.1680000000000001</c:v>
                      </c:pt>
                      <c:pt idx="2524">
                        <c:v>4.1680000000000001</c:v>
                      </c:pt>
                      <c:pt idx="2525">
                        <c:v>4.1680000000000001</c:v>
                      </c:pt>
                      <c:pt idx="2526">
                        <c:v>4.1680000000000001</c:v>
                      </c:pt>
                      <c:pt idx="2527">
                        <c:v>4.1150000000000002</c:v>
                      </c:pt>
                      <c:pt idx="2528">
                        <c:v>4.1150000000000002</c:v>
                      </c:pt>
                      <c:pt idx="2529">
                        <c:v>4.1150000000000002</c:v>
                      </c:pt>
                      <c:pt idx="2530">
                        <c:v>4.0890000000000004</c:v>
                      </c:pt>
                      <c:pt idx="2531">
                        <c:v>4.0890000000000004</c:v>
                      </c:pt>
                      <c:pt idx="2532">
                        <c:v>4.0629999999999997</c:v>
                      </c:pt>
                      <c:pt idx="2533">
                        <c:v>4.0629999999999997</c:v>
                      </c:pt>
                      <c:pt idx="2534">
                        <c:v>4.0629999999999997</c:v>
                      </c:pt>
                      <c:pt idx="2535">
                        <c:v>4.0629999999999997</c:v>
                      </c:pt>
                      <c:pt idx="2536">
                        <c:v>4.0369999999999999</c:v>
                      </c:pt>
                      <c:pt idx="2537">
                        <c:v>4.0110000000000001</c:v>
                      </c:pt>
                      <c:pt idx="2538">
                        <c:v>3.9849999999999999</c:v>
                      </c:pt>
                      <c:pt idx="2539">
                        <c:v>3.9849999999999999</c:v>
                      </c:pt>
                      <c:pt idx="2540">
                        <c:v>4.0110000000000001</c:v>
                      </c:pt>
                      <c:pt idx="2541">
                        <c:v>3.9849999999999999</c:v>
                      </c:pt>
                      <c:pt idx="2542">
                        <c:v>3.9849999999999999</c:v>
                      </c:pt>
                      <c:pt idx="2543">
                        <c:v>3.9580000000000002</c:v>
                      </c:pt>
                      <c:pt idx="2544">
                        <c:v>3.9580000000000002</c:v>
                      </c:pt>
                      <c:pt idx="2545">
                        <c:v>3.9580000000000002</c:v>
                      </c:pt>
                      <c:pt idx="2546">
                        <c:v>3.9580000000000002</c:v>
                      </c:pt>
                      <c:pt idx="2547">
                        <c:v>3.9580000000000002</c:v>
                      </c:pt>
                      <c:pt idx="2548">
                        <c:v>3.9319999999999999</c:v>
                      </c:pt>
                      <c:pt idx="2549">
                        <c:v>3.9319999999999999</c:v>
                      </c:pt>
                      <c:pt idx="2550">
                        <c:v>3.9060000000000001</c:v>
                      </c:pt>
                      <c:pt idx="2551">
                        <c:v>3.9060000000000001</c:v>
                      </c:pt>
                      <c:pt idx="2552">
                        <c:v>3.9060000000000001</c:v>
                      </c:pt>
                      <c:pt idx="2553">
                        <c:v>3.9060000000000001</c:v>
                      </c:pt>
                      <c:pt idx="2554">
                        <c:v>3.88</c:v>
                      </c:pt>
                      <c:pt idx="2555">
                        <c:v>3.88</c:v>
                      </c:pt>
                      <c:pt idx="2556">
                        <c:v>3.88</c:v>
                      </c:pt>
                      <c:pt idx="2557">
                        <c:v>3.8540000000000001</c:v>
                      </c:pt>
                      <c:pt idx="2558">
                        <c:v>3.8540000000000001</c:v>
                      </c:pt>
                      <c:pt idx="2559">
                        <c:v>3.8540000000000001</c:v>
                      </c:pt>
                      <c:pt idx="2560">
                        <c:v>3.827</c:v>
                      </c:pt>
                      <c:pt idx="2561">
                        <c:v>3.827</c:v>
                      </c:pt>
                      <c:pt idx="2562">
                        <c:v>3.8540000000000001</c:v>
                      </c:pt>
                      <c:pt idx="2563">
                        <c:v>3.8540000000000001</c:v>
                      </c:pt>
                      <c:pt idx="2564">
                        <c:v>3.88</c:v>
                      </c:pt>
                      <c:pt idx="2565">
                        <c:v>3.9060000000000001</c:v>
                      </c:pt>
                      <c:pt idx="2566">
                        <c:v>3.9060000000000001</c:v>
                      </c:pt>
                      <c:pt idx="2567">
                        <c:v>3.9319999999999999</c:v>
                      </c:pt>
                      <c:pt idx="2568">
                        <c:v>3.9580000000000002</c:v>
                      </c:pt>
                      <c:pt idx="2569">
                        <c:v>3.9849999999999999</c:v>
                      </c:pt>
                      <c:pt idx="2570">
                        <c:v>4.0110000000000001</c:v>
                      </c:pt>
                      <c:pt idx="2571">
                        <c:v>4.0110000000000001</c:v>
                      </c:pt>
                      <c:pt idx="2572">
                        <c:v>4.0629999999999997</c:v>
                      </c:pt>
                      <c:pt idx="2573">
                        <c:v>4.0890000000000004</c:v>
                      </c:pt>
                      <c:pt idx="2574">
                        <c:v>4.0890000000000004</c:v>
                      </c:pt>
                      <c:pt idx="2575">
                        <c:v>4.1150000000000002</c:v>
                      </c:pt>
                      <c:pt idx="2576">
                        <c:v>4.1150000000000002</c:v>
                      </c:pt>
                      <c:pt idx="2577">
                        <c:v>4.1150000000000002</c:v>
                      </c:pt>
                      <c:pt idx="2578">
                        <c:v>4.1150000000000002</c:v>
                      </c:pt>
                      <c:pt idx="2579">
                        <c:v>4.1150000000000002</c:v>
                      </c:pt>
                      <c:pt idx="2580">
                        <c:v>4.1150000000000002</c:v>
                      </c:pt>
                      <c:pt idx="2581">
                        <c:v>4.1150000000000002</c:v>
                      </c:pt>
                      <c:pt idx="2582">
                        <c:v>4.1150000000000002</c:v>
                      </c:pt>
                      <c:pt idx="2583">
                        <c:v>4.1150000000000002</c:v>
                      </c:pt>
                      <c:pt idx="2584">
                        <c:v>4.0890000000000004</c:v>
                      </c:pt>
                      <c:pt idx="2585">
                        <c:v>4.0890000000000004</c:v>
                      </c:pt>
                      <c:pt idx="2586">
                        <c:v>4.0890000000000004</c:v>
                      </c:pt>
                      <c:pt idx="2587">
                        <c:v>4.0890000000000004</c:v>
                      </c:pt>
                      <c:pt idx="2588">
                        <c:v>4.0890000000000004</c:v>
                      </c:pt>
                      <c:pt idx="2589">
                        <c:v>4.1150000000000002</c:v>
                      </c:pt>
                      <c:pt idx="2590">
                        <c:v>4.1150000000000002</c:v>
                      </c:pt>
                      <c:pt idx="2591">
                        <c:v>4.1150000000000002</c:v>
                      </c:pt>
                      <c:pt idx="2592">
                        <c:v>4.1150000000000002</c:v>
                      </c:pt>
                      <c:pt idx="2593">
                        <c:v>4.1150000000000002</c:v>
                      </c:pt>
                      <c:pt idx="2594">
                        <c:v>4.0890000000000004</c:v>
                      </c:pt>
                      <c:pt idx="2595">
                        <c:v>4.1150000000000002</c:v>
                      </c:pt>
                      <c:pt idx="2596">
                        <c:v>4.1150000000000002</c:v>
                      </c:pt>
                      <c:pt idx="2597">
                        <c:v>4.1150000000000002</c:v>
                      </c:pt>
                      <c:pt idx="2598">
                        <c:v>4.1150000000000002</c:v>
                      </c:pt>
                      <c:pt idx="2599">
                        <c:v>4.1150000000000002</c:v>
                      </c:pt>
                      <c:pt idx="2600">
                        <c:v>4.141</c:v>
                      </c:pt>
                      <c:pt idx="2601">
                        <c:v>4.141</c:v>
                      </c:pt>
                      <c:pt idx="2602">
                        <c:v>4.141</c:v>
                      </c:pt>
                      <c:pt idx="2603">
                        <c:v>4.141</c:v>
                      </c:pt>
                      <c:pt idx="2604">
                        <c:v>4.141</c:v>
                      </c:pt>
                      <c:pt idx="2605">
                        <c:v>4.1150000000000002</c:v>
                      </c:pt>
                      <c:pt idx="2606">
                        <c:v>4.141</c:v>
                      </c:pt>
                      <c:pt idx="2607">
                        <c:v>4.141</c:v>
                      </c:pt>
                      <c:pt idx="2608">
                        <c:v>4.1680000000000001</c:v>
                      </c:pt>
                      <c:pt idx="2609">
                        <c:v>4.1680000000000001</c:v>
                      </c:pt>
                      <c:pt idx="2610">
                        <c:v>4.1680000000000001</c:v>
                      </c:pt>
                      <c:pt idx="2611">
                        <c:v>4.194</c:v>
                      </c:pt>
                      <c:pt idx="2612">
                        <c:v>4.22</c:v>
                      </c:pt>
                      <c:pt idx="2613">
                        <c:v>4.22</c:v>
                      </c:pt>
                      <c:pt idx="2614">
                        <c:v>4.22</c:v>
                      </c:pt>
                      <c:pt idx="2615">
                        <c:v>4.2460000000000004</c:v>
                      </c:pt>
                      <c:pt idx="2616">
                        <c:v>4.2720000000000002</c:v>
                      </c:pt>
                      <c:pt idx="2617">
                        <c:v>4.298</c:v>
                      </c:pt>
                      <c:pt idx="2618">
                        <c:v>4.298</c:v>
                      </c:pt>
                      <c:pt idx="2619">
                        <c:v>4.298</c:v>
                      </c:pt>
                      <c:pt idx="2620">
                        <c:v>4.298</c:v>
                      </c:pt>
                      <c:pt idx="2621">
                        <c:v>4.3239999999999998</c:v>
                      </c:pt>
                      <c:pt idx="2622">
                        <c:v>4.3499999999999996</c:v>
                      </c:pt>
                      <c:pt idx="2623">
                        <c:v>4.3760000000000003</c:v>
                      </c:pt>
                      <c:pt idx="2624">
                        <c:v>4.3760000000000003</c:v>
                      </c:pt>
                      <c:pt idx="2625">
                        <c:v>4.3760000000000003</c:v>
                      </c:pt>
                      <c:pt idx="2626">
                        <c:v>4.4020000000000001</c:v>
                      </c:pt>
                      <c:pt idx="2627">
                        <c:v>4.4020000000000001</c:v>
                      </c:pt>
                      <c:pt idx="2628">
                        <c:v>4.4020000000000001</c:v>
                      </c:pt>
                      <c:pt idx="2629">
                        <c:v>4.4279999999999999</c:v>
                      </c:pt>
                      <c:pt idx="2630">
                        <c:v>4.4279999999999999</c:v>
                      </c:pt>
                      <c:pt idx="2631">
                        <c:v>4.4279999999999999</c:v>
                      </c:pt>
                      <c:pt idx="2632">
                        <c:v>4.4539999999999997</c:v>
                      </c:pt>
                      <c:pt idx="2633">
                        <c:v>4.4539999999999997</c:v>
                      </c:pt>
                      <c:pt idx="2634">
                        <c:v>4.4539999999999997</c:v>
                      </c:pt>
                      <c:pt idx="2635">
                        <c:v>4.4539999999999997</c:v>
                      </c:pt>
                      <c:pt idx="2636">
                        <c:v>4.4539999999999997</c:v>
                      </c:pt>
                      <c:pt idx="2637">
                        <c:v>4.4279999999999999</c:v>
                      </c:pt>
                      <c:pt idx="2638">
                        <c:v>4.4539999999999997</c:v>
                      </c:pt>
                      <c:pt idx="2639">
                        <c:v>4.4539999999999997</c:v>
                      </c:pt>
                      <c:pt idx="2640">
                        <c:v>4.4539999999999997</c:v>
                      </c:pt>
                      <c:pt idx="2641">
                        <c:v>4.4539999999999997</c:v>
                      </c:pt>
                      <c:pt idx="2642">
                        <c:v>4.4279999999999999</c:v>
                      </c:pt>
                      <c:pt idx="2643">
                        <c:v>4.4279999999999999</c:v>
                      </c:pt>
                      <c:pt idx="2644">
                        <c:v>4.4279999999999999</c:v>
                      </c:pt>
                      <c:pt idx="2645">
                        <c:v>4.4279999999999999</c:v>
                      </c:pt>
                      <c:pt idx="2646">
                        <c:v>4.4279999999999999</c:v>
                      </c:pt>
                      <c:pt idx="2647">
                        <c:v>4.4539999999999997</c:v>
                      </c:pt>
                      <c:pt idx="2648">
                        <c:v>4.4800000000000004</c:v>
                      </c:pt>
                      <c:pt idx="2649">
                        <c:v>4.4800000000000004</c:v>
                      </c:pt>
                      <c:pt idx="2650">
                        <c:v>4.5060000000000002</c:v>
                      </c:pt>
                      <c:pt idx="2651">
                        <c:v>4.5060000000000002</c:v>
                      </c:pt>
                      <c:pt idx="2652">
                        <c:v>4.532</c:v>
                      </c:pt>
                      <c:pt idx="2653">
                        <c:v>4.532</c:v>
                      </c:pt>
                      <c:pt idx="2654">
                        <c:v>4.532</c:v>
                      </c:pt>
                      <c:pt idx="2655">
                        <c:v>4.5579999999999998</c:v>
                      </c:pt>
                      <c:pt idx="2656">
                        <c:v>4.5839999999999996</c:v>
                      </c:pt>
                      <c:pt idx="2657">
                        <c:v>4.6100000000000003</c:v>
                      </c:pt>
                      <c:pt idx="2658">
                        <c:v>4.6100000000000003</c:v>
                      </c:pt>
                      <c:pt idx="2659">
                        <c:v>4.6100000000000003</c:v>
                      </c:pt>
                      <c:pt idx="2660">
                        <c:v>4.6360000000000001</c:v>
                      </c:pt>
                      <c:pt idx="2661">
                        <c:v>4.6360000000000001</c:v>
                      </c:pt>
                      <c:pt idx="2662">
                        <c:v>4.6619999999999999</c:v>
                      </c:pt>
                      <c:pt idx="2663">
                        <c:v>4.6360000000000001</c:v>
                      </c:pt>
                      <c:pt idx="2664">
                        <c:v>4.6619999999999999</c:v>
                      </c:pt>
                      <c:pt idx="2665">
                        <c:v>4.6879999999999997</c:v>
                      </c:pt>
                      <c:pt idx="2666">
                        <c:v>4.6619999999999999</c:v>
                      </c:pt>
                      <c:pt idx="2667">
                        <c:v>4.6879999999999997</c:v>
                      </c:pt>
                      <c:pt idx="2668">
                        <c:v>4.6879999999999997</c:v>
                      </c:pt>
                      <c:pt idx="2669">
                        <c:v>4.6879999999999997</c:v>
                      </c:pt>
                      <c:pt idx="2670">
                        <c:v>4.6879999999999997</c:v>
                      </c:pt>
                      <c:pt idx="2671">
                        <c:v>4.6879999999999997</c:v>
                      </c:pt>
                      <c:pt idx="2672">
                        <c:v>4.6879999999999997</c:v>
                      </c:pt>
                      <c:pt idx="2673">
                        <c:v>4.6879999999999997</c:v>
                      </c:pt>
                      <c:pt idx="2674">
                        <c:v>4.6879999999999997</c:v>
                      </c:pt>
                      <c:pt idx="2675">
                        <c:v>4.7140000000000004</c:v>
                      </c:pt>
                      <c:pt idx="2676">
                        <c:v>4.7140000000000004</c:v>
                      </c:pt>
                      <c:pt idx="2677">
                        <c:v>4.74</c:v>
                      </c:pt>
                      <c:pt idx="2678">
                        <c:v>4.7140000000000004</c:v>
                      </c:pt>
                      <c:pt idx="2679">
                        <c:v>4.7140000000000004</c:v>
                      </c:pt>
                      <c:pt idx="2680">
                        <c:v>4.7140000000000004</c:v>
                      </c:pt>
                      <c:pt idx="2681">
                        <c:v>4.7140000000000004</c:v>
                      </c:pt>
                      <c:pt idx="2682">
                        <c:v>4.7140000000000004</c:v>
                      </c:pt>
                      <c:pt idx="2683">
                        <c:v>4.7140000000000004</c:v>
                      </c:pt>
                      <c:pt idx="2684">
                        <c:v>4.6879999999999997</c:v>
                      </c:pt>
                      <c:pt idx="2685">
                        <c:v>4.7140000000000004</c:v>
                      </c:pt>
                      <c:pt idx="2686">
                        <c:v>4.6879999999999997</c:v>
                      </c:pt>
                      <c:pt idx="2687">
                        <c:v>4.7140000000000004</c:v>
                      </c:pt>
                      <c:pt idx="2688">
                        <c:v>4.7140000000000004</c:v>
                      </c:pt>
                      <c:pt idx="2689">
                        <c:v>4.6879999999999997</c:v>
                      </c:pt>
                      <c:pt idx="2690">
                        <c:v>4.6879999999999997</c:v>
                      </c:pt>
                      <c:pt idx="2691">
                        <c:v>4.6879999999999997</c:v>
                      </c:pt>
                      <c:pt idx="2692">
                        <c:v>4.6619999999999999</c:v>
                      </c:pt>
                      <c:pt idx="2693">
                        <c:v>4.6879999999999997</c:v>
                      </c:pt>
                      <c:pt idx="2694">
                        <c:v>4.6619999999999999</c:v>
                      </c:pt>
                      <c:pt idx="2695">
                        <c:v>4.6360000000000001</c:v>
                      </c:pt>
                      <c:pt idx="2696">
                        <c:v>4.6360000000000001</c:v>
                      </c:pt>
                      <c:pt idx="2697">
                        <c:v>4.6100000000000003</c:v>
                      </c:pt>
                      <c:pt idx="2698">
                        <c:v>4.6100000000000003</c:v>
                      </c:pt>
                      <c:pt idx="2699">
                        <c:v>4.5839999999999996</c:v>
                      </c:pt>
                      <c:pt idx="2700">
                        <c:v>4.5839999999999996</c:v>
                      </c:pt>
                      <c:pt idx="2701">
                        <c:v>4.5839999999999996</c:v>
                      </c:pt>
                      <c:pt idx="2702">
                        <c:v>4.5839999999999996</c:v>
                      </c:pt>
                      <c:pt idx="2703">
                        <c:v>4.5839999999999996</c:v>
                      </c:pt>
                      <c:pt idx="2704">
                        <c:v>4.5839999999999996</c:v>
                      </c:pt>
                      <c:pt idx="2705">
                        <c:v>4.5839999999999996</c:v>
                      </c:pt>
                      <c:pt idx="2706">
                        <c:v>4.5579999999999998</c:v>
                      </c:pt>
                      <c:pt idx="2707">
                        <c:v>4.5579999999999998</c:v>
                      </c:pt>
                      <c:pt idx="2708">
                        <c:v>4.532</c:v>
                      </c:pt>
                      <c:pt idx="2709">
                        <c:v>4.532</c:v>
                      </c:pt>
                      <c:pt idx="2710">
                        <c:v>4.532</c:v>
                      </c:pt>
                      <c:pt idx="2711">
                        <c:v>4.532</c:v>
                      </c:pt>
                      <c:pt idx="2712">
                        <c:v>4.5060000000000002</c:v>
                      </c:pt>
                      <c:pt idx="2713">
                        <c:v>4.4800000000000004</c:v>
                      </c:pt>
                      <c:pt idx="2714">
                        <c:v>4.4800000000000004</c:v>
                      </c:pt>
                      <c:pt idx="2715">
                        <c:v>4.4800000000000004</c:v>
                      </c:pt>
                      <c:pt idx="2716">
                        <c:v>4.4800000000000004</c:v>
                      </c:pt>
                      <c:pt idx="2717">
                        <c:v>4.4800000000000004</c:v>
                      </c:pt>
                      <c:pt idx="2718">
                        <c:v>4.4539999999999997</c:v>
                      </c:pt>
                      <c:pt idx="2719">
                        <c:v>4.4539999999999997</c:v>
                      </c:pt>
                      <c:pt idx="2720">
                        <c:v>4.4279999999999999</c:v>
                      </c:pt>
                      <c:pt idx="2721">
                        <c:v>4.4539999999999997</c:v>
                      </c:pt>
                      <c:pt idx="2722">
                        <c:v>4.4020000000000001</c:v>
                      </c:pt>
                      <c:pt idx="2723">
                        <c:v>4.3760000000000003</c:v>
                      </c:pt>
                      <c:pt idx="2724">
                        <c:v>4.3760000000000003</c:v>
                      </c:pt>
                      <c:pt idx="2725">
                        <c:v>4.3760000000000003</c:v>
                      </c:pt>
                      <c:pt idx="2726">
                        <c:v>4.3760000000000003</c:v>
                      </c:pt>
                      <c:pt idx="2727">
                        <c:v>4.3760000000000003</c:v>
                      </c:pt>
                      <c:pt idx="2728">
                        <c:v>4.3239999999999998</c:v>
                      </c:pt>
                      <c:pt idx="2729">
                        <c:v>4.3239999999999998</c:v>
                      </c:pt>
                      <c:pt idx="2730">
                        <c:v>4.298</c:v>
                      </c:pt>
                      <c:pt idx="2731">
                        <c:v>4.298</c:v>
                      </c:pt>
                      <c:pt idx="2732">
                        <c:v>4.298</c:v>
                      </c:pt>
                      <c:pt idx="2733">
                        <c:v>4.3239999999999998</c:v>
                      </c:pt>
                      <c:pt idx="2734">
                        <c:v>4.298</c:v>
                      </c:pt>
                      <c:pt idx="2735">
                        <c:v>4.2720000000000002</c:v>
                      </c:pt>
                      <c:pt idx="2736">
                        <c:v>4.2720000000000002</c:v>
                      </c:pt>
                      <c:pt idx="2737">
                        <c:v>4.2460000000000004</c:v>
                      </c:pt>
                      <c:pt idx="2738">
                        <c:v>4.2460000000000004</c:v>
                      </c:pt>
                      <c:pt idx="2739">
                        <c:v>4.2460000000000004</c:v>
                      </c:pt>
                      <c:pt idx="2740">
                        <c:v>4.22</c:v>
                      </c:pt>
                      <c:pt idx="2741">
                        <c:v>4.22</c:v>
                      </c:pt>
                      <c:pt idx="2742">
                        <c:v>4.22</c:v>
                      </c:pt>
                      <c:pt idx="2743">
                        <c:v>4.22</c:v>
                      </c:pt>
                      <c:pt idx="2744">
                        <c:v>4.194</c:v>
                      </c:pt>
                      <c:pt idx="2745">
                        <c:v>4.194</c:v>
                      </c:pt>
                      <c:pt idx="2746">
                        <c:v>4.194</c:v>
                      </c:pt>
                      <c:pt idx="2747">
                        <c:v>4.194</c:v>
                      </c:pt>
                      <c:pt idx="2748">
                        <c:v>4.1680000000000001</c:v>
                      </c:pt>
                      <c:pt idx="2749">
                        <c:v>4.1680000000000001</c:v>
                      </c:pt>
                      <c:pt idx="2750">
                        <c:v>4.141</c:v>
                      </c:pt>
                      <c:pt idx="2751">
                        <c:v>4.1680000000000001</c:v>
                      </c:pt>
                      <c:pt idx="2752">
                        <c:v>4.1680000000000001</c:v>
                      </c:pt>
                      <c:pt idx="2753">
                        <c:v>4.141</c:v>
                      </c:pt>
                      <c:pt idx="2754">
                        <c:v>4.141</c:v>
                      </c:pt>
                      <c:pt idx="2755">
                        <c:v>4.1150000000000002</c:v>
                      </c:pt>
                      <c:pt idx="2756">
                        <c:v>4.1150000000000002</c:v>
                      </c:pt>
                      <c:pt idx="2757">
                        <c:v>4.1150000000000002</c:v>
                      </c:pt>
                      <c:pt idx="2758">
                        <c:v>4.1150000000000002</c:v>
                      </c:pt>
                      <c:pt idx="2759">
                        <c:v>4.0890000000000004</c:v>
                      </c:pt>
                      <c:pt idx="2760">
                        <c:v>4.0890000000000004</c:v>
                      </c:pt>
                      <c:pt idx="2761">
                        <c:v>4.0890000000000004</c:v>
                      </c:pt>
                      <c:pt idx="2762">
                        <c:v>4.0890000000000004</c:v>
                      </c:pt>
                      <c:pt idx="2763">
                        <c:v>4.0890000000000004</c:v>
                      </c:pt>
                      <c:pt idx="2764">
                        <c:v>4.0890000000000004</c:v>
                      </c:pt>
                      <c:pt idx="2765">
                        <c:v>4.0890000000000004</c:v>
                      </c:pt>
                      <c:pt idx="2766">
                        <c:v>4.0890000000000004</c:v>
                      </c:pt>
                      <c:pt idx="2767">
                        <c:v>4.0629999999999997</c:v>
                      </c:pt>
                      <c:pt idx="2768">
                        <c:v>4.0629999999999997</c:v>
                      </c:pt>
                      <c:pt idx="2769">
                        <c:v>4.0369999999999999</c:v>
                      </c:pt>
                      <c:pt idx="2770">
                        <c:v>4.0369999999999999</c:v>
                      </c:pt>
                      <c:pt idx="2771">
                        <c:v>4.0110000000000001</c:v>
                      </c:pt>
                      <c:pt idx="2772">
                        <c:v>4.0369999999999999</c:v>
                      </c:pt>
                      <c:pt idx="2773">
                        <c:v>4.0369999999999999</c:v>
                      </c:pt>
                      <c:pt idx="2774">
                        <c:v>4.0629999999999997</c:v>
                      </c:pt>
                      <c:pt idx="2775">
                        <c:v>4.0369999999999999</c:v>
                      </c:pt>
                      <c:pt idx="2776">
                        <c:v>4.0110000000000001</c:v>
                      </c:pt>
                      <c:pt idx="2777">
                        <c:v>4.0110000000000001</c:v>
                      </c:pt>
                      <c:pt idx="2778">
                        <c:v>3.9580000000000002</c:v>
                      </c:pt>
                      <c:pt idx="2779">
                        <c:v>3.9849999999999999</c:v>
                      </c:pt>
                      <c:pt idx="2780">
                        <c:v>4.0110000000000001</c:v>
                      </c:pt>
                      <c:pt idx="2781">
                        <c:v>3.9580000000000002</c:v>
                      </c:pt>
                      <c:pt idx="2782">
                        <c:v>3.9849999999999999</c:v>
                      </c:pt>
                      <c:pt idx="2783">
                        <c:v>3.9580000000000002</c:v>
                      </c:pt>
                      <c:pt idx="2784">
                        <c:v>3.9580000000000002</c:v>
                      </c:pt>
                      <c:pt idx="2785">
                        <c:v>3.9319999999999999</c:v>
                      </c:pt>
                      <c:pt idx="2786">
                        <c:v>3.9319999999999999</c:v>
                      </c:pt>
                      <c:pt idx="2787">
                        <c:v>3.9060000000000001</c:v>
                      </c:pt>
                      <c:pt idx="2788">
                        <c:v>3.9319999999999999</c:v>
                      </c:pt>
                      <c:pt idx="2789">
                        <c:v>3.9060000000000001</c:v>
                      </c:pt>
                      <c:pt idx="2790">
                        <c:v>3.9060000000000001</c:v>
                      </c:pt>
                      <c:pt idx="2791">
                        <c:v>3.88</c:v>
                      </c:pt>
                      <c:pt idx="2792">
                        <c:v>3.88</c:v>
                      </c:pt>
                      <c:pt idx="2793">
                        <c:v>3.9060000000000001</c:v>
                      </c:pt>
                      <c:pt idx="2794">
                        <c:v>3.8540000000000001</c:v>
                      </c:pt>
                      <c:pt idx="2795">
                        <c:v>3.8540000000000001</c:v>
                      </c:pt>
                      <c:pt idx="2796">
                        <c:v>3.8540000000000001</c:v>
                      </c:pt>
                      <c:pt idx="2797">
                        <c:v>3.8540000000000001</c:v>
                      </c:pt>
                      <c:pt idx="2798">
                        <c:v>3.827</c:v>
                      </c:pt>
                      <c:pt idx="2799">
                        <c:v>3.827</c:v>
                      </c:pt>
                      <c:pt idx="2800">
                        <c:v>3.8010000000000002</c:v>
                      </c:pt>
                      <c:pt idx="2801">
                        <c:v>3.8010000000000002</c:v>
                      </c:pt>
                      <c:pt idx="2802">
                        <c:v>3.7749999999999999</c:v>
                      </c:pt>
                      <c:pt idx="2803">
                        <c:v>3.8010000000000002</c:v>
                      </c:pt>
                      <c:pt idx="2804">
                        <c:v>3.7749999999999999</c:v>
                      </c:pt>
                      <c:pt idx="2805">
                        <c:v>3.8010000000000002</c:v>
                      </c:pt>
                      <c:pt idx="2806">
                        <c:v>3.7749999999999999</c:v>
                      </c:pt>
                      <c:pt idx="2807">
                        <c:v>3.7749999999999999</c:v>
                      </c:pt>
                      <c:pt idx="2808">
                        <c:v>3.7749999999999999</c:v>
                      </c:pt>
                      <c:pt idx="2809">
                        <c:v>3.7749999999999999</c:v>
                      </c:pt>
                      <c:pt idx="2810">
                        <c:v>3.7749999999999999</c:v>
                      </c:pt>
                      <c:pt idx="2811">
                        <c:v>3.7490000000000001</c:v>
                      </c:pt>
                      <c:pt idx="2812">
                        <c:v>3.7490000000000001</c:v>
                      </c:pt>
                      <c:pt idx="2813">
                        <c:v>3.722</c:v>
                      </c:pt>
                      <c:pt idx="2814">
                        <c:v>3.722</c:v>
                      </c:pt>
                      <c:pt idx="2815">
                        <c:v>3.722</c:v>
                      </c:pt>
                      <c:pt idx="2816">
                        <c:v>3.6960000000000002</c:v>
                      </c:pt>
                      <c:pt idx="2817">
                        <c:v>3.6960000000000002</c:v>
                      </c:pt>
                      <c:pt idx="2818">
                        <c:v>3.6960000000000002</c:v>
                      </c:pt>
                      <c:pt idx="2819">
                        <c:v>3.6960000000000002</c:v>
                      </c:pt>
                      <c:pt idx="2820">
                        <c:v>3.6960000000000002</c:v>
                      </c:pt>
                      <c:pt idx="2821">
                        <c:v>3.6960000000000002</c:v>
                      </c:pt>
                      <c:pt idx="2822">
                        <c:v>3.6960000000000002</c:v>
                      </c:pt>
                      <c:pt idx="2823">
                        <c:v>3.6960000000000002</c:v>
                      </c:pt>
                      <c:pt idx="2824">
                        <c:v>3.6960000000000002</c:v>
                      </c:pt>
                      <c:pt idx="2825">
                        <c:v>3.67</c:v>
                      </c:pt>
                      <c:pt idx="2826">
                        <c:v>3.6429999999999998</c:v>
                      </c:pt>
                      <c:pt idx="2827">
                        <c:v>3.67</c:v>
                      </c:pt>
                      <c:pt idx="2828">
                        <c:v>3.6429999999999998</c:v>
                      </c:pt>
                      <c:pt idx="2829">
                        <c:v>3.6429999999999998</c:v>
                      </c:pt>
                      <c:pt idx="2830">
                        <c:v>3.67</c:v>
                      </c:pt>
                      <c:pt idx="2831">
                        <c:v>3.6960000000000002</c:v>
                      </c:pt>
                      <c:pt idx="2832">
                        <c:v>3.67</c:v>
                      </c:pt>
                      <c:pt idx="2833">
                        <c:v>3.6429999999999998</c:v>
                      </c:pt>
                      <c:pt idx="2834">
                        <c:v>3.6429999999999998</c:v>
                      </c:pt>
                      <c:pt idx="2835">
                        <c:v>3.67</c:v>
                      </c:pt>
                      <c:pt idx="2836">
                        <c:v>3.67</c:v>
                      </c:pt>
                      <c:pt idx="2837">
                        <c:v>3.6429999999999998</c:v>
                      </c:pt>
                      <c:pt idx="2838">
                        <c:v>3.67</c:v>
                      </c:pt>
                      <c:pt idx="2839">
                        <c:v>3.6960000000000002</c:v>
                      </c:pt>
                      <c:pt idx="2840">
                        <c:v>3.67</c:v>
                      </c:pt>
                      <c:pt idx="2841">
                        <c:v>3.6429999999999998</c:v>
                      </c:pt>
                      <c:pt idx="2842">
                        <c:v>3.67</c:v>
                      </c:pt>
                      <c:pt idx="2843">
                        <c:v>3.6960000000000002</c:v>
                      </c:pt>
                      <c:pt idx="2844">
                        <c:v>3.6960000000000002</c:v>
                      </c:pt>
                      <c:pt idx="2845">
                        <c:v>3.722</c:v>
                      </c:pt>
                      <c:pt idx="2846">
                        <c:v>3.722</c:v>
                      </c:pt>
                      <c:pt idx="2847">
                        <c:v>3.6960000000000002</c:v>
                      </c:pt>
                      <c:pt idx="2848">
                        <c:v>3.6960000000000002</c:v>
                      </c:pt>
                      <c:pt idx="2849">
                        <c:v>3.6960000000000002</c:v>
                      </c:pt>
                      <c:pt idx="2850">
                        <c:v>3.6960000000000002</c:v>
                      </c:pt>
                      <c:pt idx="2851">
                        <c:v>3.6960000000000002</c:v>
                      </c:pt>
                      <c:pt idx="2852">
                        <c:v>3.722</c:v>
                      </c:pt>
                      <c:pt idx="2853">
                        <c:v>3.7490000000000001</c:v>
                      </c:pt>
                      <c:pt idx="2854">
                        <c:v>3.7490000000000001</c:v>
                      </c:pt>
                      <c:pt idx="2855">
                        <c:v>3.7749999999999999</c:v>
                      </c:pt>
                      <c:pt idx="2856">
                        <c:v>3.7749999999999999</c:v>
                      </c:pt>
                      <c:pt idx="2857">
                        <c:v>3.8010000000000002</c:v>
                      </c:pt>
                      <c:pt idx="2858">
                        <c:v>3.8010000000000002</c:v>
                      </c:pt>
                      <c:pt idx="2859">
                        <c:v>3.8010000000000002</c:v>
                      </c:pt>
                      <c:pt idx="2860">
                        <c:v>3.8010000000000002</c:v>
                      </c:pt>
                      <c:pt idx="2861">
                        <c:v>3.8540000000000001</c:v>
                      </c:pt>
                      <c:pt idx="2862">
                        <c:v>3.88</c:v>
                      </c:pt>
                      <c:pt idx="2863">
                        <c:v>3.9060000000000001</c:v>
                      </c:pt>
                      <c:pt idx="2864">
                        <c:v>3.9580000000000002</c:v>
                      </c:pt>
                      <c:pt idx="2865">
                        <c:v>3.9580000000000002</c:v>
                      </c:pt>
                      <c:pt idx="2866">
                        <c:v>3.9849999999999999</c:v>
                      </c:pt>
                      <c:pt idx="2867">
                        <c:v>4.0110000000000001</c:v>
                      </c:pt>
                      <c:pt idx="2868">
                        <c:v>4.0110000000000001</c:v>
                      </c:pt>
                      <c:pt idx="2869">
                        <c:v>4.0369999999999999</c:v>
                      </c:pt>
                      <c:pt idx="2870">
                        <c:v>4.0369999999999999</c:v>
                      </c:pt>
                      <c:pt idx="2871">
                        <c:v>4.0629999999999997</c:v>
                      </c:pt>
                      <c:pt idx="2872">
                        <c:v>4.0629999999999997</c:v>
                      </c:pt>
                      <c:pt idx="2873">
                        <c:v>4.0629999999999997</c:v>
                      </c:pt>
                      <c:pt idx="2874">
                        <c:v>4.0629999999999997</c:v>
                      </c:pt>
                      <c:pt idx="2875">
                        <c:v>4.0629999999999997</c:v>
                      </c:pt>
                      <c:pt idx="2876">
                        <c:v>4.0629999999999997</c:v>
                      </c:pt>
                      <c:pt idx="2877">
                        <c:v>4.0629999999999997</c:v>
                      </c:pt>
                      <c:pt idx="2878">
                        <c:v>4.0890000000000004</c:v>
                      </c:pt>
                      <c:pt idx="2879">
                        <c:v>4.1150000000000002</c:v>
                      </c:pt>
                      <c:pt idx="2880">
                        <c:v>4.141</c:v>
                      </c:pt>
                      <c:pt idx="2881">
                        <c:v>4.141</c:v>
                      </c:pt>
                      <c:pt idx="2882">
                        <c:v>4.1150000000000002</c:v>
                      </c:pt>
                      <c:pt idx="2883">
                        <c:v>4.141</c:v>
                      </c:pt>
                      <c:pt idx="2884">
                        <c:v>4.141</c:v>
                      </c:pt>
                      <c:pt idx="2885">
                        <c:v>4.1680000000000001</c:v>
                      </c:pt>
                      <c:pt idx="2886">
                        <c:v>4.1680000000000001</c:v>
                      </c:pt>
                      <c:pt idx="2887">
                        <c:v>4.194</c:v>
                      </c:pt>
                      <c:pt idx="2888">
                        <c:v>4.194</c:v>
                      </c:pt>
                      <c:pt idx="2889">
                        <c:v>4.194</c:v>
                      </c:pt>
                      <c:pt idx="2890">
                        <c:v>4.1680000000000001</c:v>
                      </c:pt>
                      <c:pt idx="2891">
                        <c:v>4.194</c:v>
                      </c:pt>
                      <c:pt idx="2892">
                        <c:v>4.194</c:v>
                      </c:pt>
                      <c:pt idx="2893">
                        <c:v>4.194</c:v>
                      </c:pt>
                      <c:pt idx="2894">
                        <c:v>4.22</c:v>
                      </c:pt>
                      <c:pt idx="2895">
                        <c:v>4.22</c:v>
                      </c:pt>
                      <c:pt idx="2896">
                        <c:v>4.2460000000000004</c:v>
                      </c:pt>
                      <c:pt idx="2897">
                        <c:v>4.2720000000000002</c:v>
                      </c:pt>
                      <c:pt idx="2898">
                        <c:v>4.2720000000000002</c:v>
                      </c:pt>
                      <c:pt idx="2899">
                        <c:v>4.2720000000000002</c:v>
                      </c:pt>
                      <c:pt idx="2900">
                        <c:v>4.2720000000000002</c:v>
                      </c:pt>
                      <c:pt idx="2901">
                        <c:v>4.3239999999999998</c:v>
                      </c:pt>
                      <c:pt idx="2902">
                        <c:v>4.3239999999999998</c:v>
                      </c:pt>
                      <c:pt idx="2903">
                        <c:v>4.3239999999999998</c:v>
                      </c:pt>
                      <c:pt idx="2904">
                        <c:v>4.3760000000000003</c:v>
                      </c:pt>
                      <c:pt idx="2905">
                        <c:v>4.3760000000000003</c:v>
                      </c:pt>
                      <c:pt idx="2906">
                        <c:v>4.3760000000000003</c:v>
                      </c:pt>
                      <c:pt idx="2907">
                        <c:v>4.3760000000000003</c:v>
                      </c:pt>
                      <c:pt idx="2908">
                        <c:v>4.4020000000000001</c:v>
                      </c:pt>
                      <c:pt idx="2909">
                        <c:v>4.4279999999999999</c:v>
                      </c:pt>
                      <c:pt idx="2910">
                        <c:v>4.4279999999999999</c:v>
                      </c:pt>
                      <c:pt idx="2911">
                        <c:v>4.4279999999999999</c:v>
                      </c:pt>
                      <c:pt idx="2912">
                        <c:v>4.4279999999999999</c:v>
                      </c:pt>
                      <c:pt idx="2913">
                        <c:v>4.4539999999999997</c:v>
                      </c:pt>
                      <c:pt idx="2914">
                        <c:v>4.4800000000000004</c:v>
                      </c:pt>
                      <c:pt idx="2915">
                        <c:v>4.4800000000000004</c:v>
                      </c:pt>
                      <c:pt idx="2916">
                        <c:v>4.4800000000000004</c:v>
                      </c:pt>
                      <c:pt idx="2917">
                        <c:v>4.4800000000000004</c:v>
                      </c:pt>
                      <c:pt idx="2918">
                        <c:v>4.4800000000000004</c:v>
                      </c:pt>
                      <c:pt idx="2919">
                        <c:v>4.4800000000000004</c:v>
                      </c:pt>
                      <c:pt idx="2920">
                        <c:v>4.4800000000000004</c:v>
                      </c:pt>
                      <c:pt idx="2921">
                        <c:v>4.5060000000000002</c:v>
                      </c:pt>
                      <c:pt idx="2922">
                        <c:v>4.5060000000000002</c:v>
                      </c:pt>
                      <c:pt idx="2923">
                        <c:v>4.5060000000000002</c:v>
                      </c:pt>
                      <c:pt idx="2924">
                        <c:v>4.532</c:v>
                      </c:pt>
                      <c:pt idx="2925">
                        <c:v>4.532</c:v>
                      </c:pt>
                      <c:pt idx="2926">
                        <c:v>4.5579999999999998</c:v>
                      </c:pt>
                      <c:pt idx="2927">
                        <c:v>4.5839999999999996</c:v>
                      </c:pt>
                      <c:pt idx="2928">
                        <c:v>4.5839999999999996</c:v>
                      </c:pt>
                      <c:pt idx="2929">
                        <c:v>4.6100000000000003</c:v>
                      </c:pt>
                      <c:pt idx="2930">
                        <c:v>4.5839999999999996</c:v>
                      </c:pt>
                      <c:pt idx="2931">
                        <c:v>4.6360000000000001</c:v>
                      </c:pt>
                      <c:pt idx="2932">
                        <c:v>4.6360000000000001</c:v>
                      </c:pt>
                      <c:pt idx="2933">
                        <c:v>4.6360000000000001</c:v>
                      </c:pt>
                      <c:pt idx="2934">
                        <c:v>4.6619999999999999</c:v>
                      </c:pt>
                      <c:pt idx="2935">
                        <c:v>4.6879999999999997</c:v>
                      </c:pt>
                      <c:pt idx="2936">
                        <c:v>4.6879999999999997</c:v>
                      </c:pt>
                      <c:pt idx="2937">
                        <c:v>4.74</c:v>
                      </c:pt>
                      <c:pt idx="2938">
                        <c:v>4.74</c:v>
                      </c:pt>
                      <c:pt idx="2939">
                        <c:v>4.7919999999999998</c:v>
                      </c:pt>
                      <c:pt idx="2940">
                        <c:v>4.7919999999999998</c:v>
                      </c:pt>
                      <c:pt idx="2941">
                        <c:v>4.7919999999999998</c:v>
                      </c:pt>
                      <c:pt idx="2942">
                        <c:v>4.7919999999999998</c:v>
                      </c:pt>
                      <c:pt idx="2943">
                        <c:v>4.7919999999999998</c:v>
                      </c:pt>
                      <c:pt idx="2944">
                        <c:v>4.7919999999999998</c:v>
                      </c:pt>
                      <c:pt idx="2945">
                        <c:v>4.8440000000000003</c:v>
                      </c:pt>
                      <c:pt idx="2946">
                        <c:v>4.8179999999999996</c:v>
                      </c:pt>
                      <c:pt idx="2947">
                        <c:v>4.8440000000000003</c:v>
                      </c:pt>
                      <c:pt idx="2948">
                        <c:v>4.8440000000000003</c:v>
                      </c:pt>
                      <c:pt idx="2949">
                        <c:v>4.8440000000000003</c:v>
                      </c:pt>
                      <c:pt idx="2950">
                        <c:v>4.8440000000000003</c:v>
                      </c:pt>
                      <c:pt idx="2951">
                        <c:v>4.8440000000000003</c:v>
                      </c:pt>
                      <c:pt idx="2952">
                        <c:v>4.8179999999999996</c:v>
                      </c:pt>
                      <c:pt idx="2953">
                        <c:v>4.8440000000000003</c:v>
                      </c:pt>
                      <c:pt idx="2954">
                        <c:v>4.8689999999999998</c:v>
                      </c:pt>
                      <c:pt idx="2955">
                        <c:v>4.8949999999999996</c:v>
                      </c:pt>
                      <c:pt idx="2956">
                        <c:v>4.8689999999999998</c:v>
                      </c:pt>
                      <c:pt idx="2957">
                        <c:v>4.8689999999999998</c:v>
                      </c:pt>
                      <c:pt idx="2958">
                        <c:v>4.8949999999999996</c:v>
                      </c:pt>
                      <c:pt idx="2959">
                        <c:v>4.8949999999999996</c:v>
                      </c:pt>
                      <c:pt idx="2960">
                        <c:v>4.8949999999999996</c:v>
                      </c:pt>
                      <c:pt idx="2961">
                        <c:v>4.8949999999999996</c:v>
                      </c:pt>
                      <c:pt idx="2962">
                        <c:v>4.8949999999999996</c:v>
                      </c:pt>
                      <c:pt idx="2963">
                        <c:v>4.8949999999999996</c:v>
                      </c:pt>
                      <c:pt idx="2964">
                        <c:v>4.9470000000000001</c:v>
                      </c:pt>
                      <c:pt idx="2965">
                        <c:v>4.9210000000000003</c:v>
                      </c:pt>
                      <c:pt idx="2966">
                        <c:v>4.9210000000000003</c:v>
                      </c:pt>
                      <c:pt idx="2967">
                        <c:v>4.8949999999999996</c:v>
                      </c:pt>
                      <c:pt idx="2968">
                        <c:v>4.9210000000000003</c:v>
                      </c:pt>
                      <c:pt idx="2969">
                        <c:v>4.9210000000000003</c:v>
                      </c:pt>
                      <c:pt idx="2970">
                        <c:v>4.9210000000000003</c:v>
                      </c:pt>
                      <c:pt idx="2971">
                        <c:v>4.8949999999999996</c:v>
                      </c:pt>
                      <c:pt idx="2972">
                        <c:v>4.8689999999999998</c:v>
                      </c:pt>
                      <c:pt idx="2973">
                        <c:v>4.8949999999999996</c:v>
                      </c:pt>
                      <c:pt idx="2974">
                        <c:v>4.8949999999999996</c:v>
                      </c:pt>
                      <c:pt idx="2975">
                        <c:v>4.8949999999999996</c:v>
                      </c:pt>
                      <c:pt idx="2976">
                        <c:v>4.8949999999999996</c:v>
                      </c:pt>
                      <c:pt idx="2977">
                        <c:v>4.8689999999999998</c:v>
                      </c:pt>
                      <c:pt idx="2978">
                        <c:v>4.8949999999999996</c:v>
                      </c:pt>
                      <c:pt idx="2979">
                        <c:v>4.8689999999999998</c:v>
                      </c:pt>
                      <c:pt idx="2980">
                        <c:v>4.8689999999999998</c:v>
                      </c:pt>
                      <c:pt idx="2981">
                        <c:v>4.8440000000000003</c:v>
                      </c:pt>
                      <c:pt idx="2982">
                        <c:v>4.8440000000000003</c:v>
                      </c:pt>
                      <c:pt idx="2983">
                        <c:v>4.8440000000000003</c:v>
                      </c:pt>
                      <c:pt idx="2984">
                        <c:v>4.8440000000000003</c:v>
                      </c:pt>
                      <c:pt idx="2985">
                        <c:v>4.8440000000000003</c:v>
                      </c:pt>
                      <c:pt idx="2986">
                        <c:v>4.8179999999999996</c:v>
                      </c:pt>
                      <c:pt idx="2987">
                        <c:v>4.8440000000000003</c:v>
                      </c:pt>
                      <c:pt idx="2988">
                        <c:v>4.8179999999999996</c:v>
                      </c:pt>
                      <c:pt idx="2989">
                        <c:v>4.7919999999999998</c:v>
                      </c:pt>
                      <c:pt idx="2990">
                        <c:v>4.7919999999999998</c:v>
                      </c:pt>
                      <c:pt idx="2991">
                        <c:v>4.7919999999999998</c:v>
                      </c:pt>
                      <c:pt idx="2992">
                        <c:v>4.7919999999999998</c:v>
                      </c:pt>
                      <c:pt idx="2993">
                        <c:v>4.7919999999999998</c:v>
                      </c:pt>
                      <c:pt idx="2994">
                        <c:v>4.766</c:v>
                      </c:pt>
                      <c:pt idx="2995">
                        <c:v>4.7919999999999998</c:v>
                      </c:pt>
                      <c:pt idx="2996">
                        <c:v>4.74</c:v>
                      </c:pt>
                      <c:pt idx="2997">
                        <c:v>4.74</c:v>
                      </c:pt>
                      <c:pt idx="2998">
                        <c:v>4.74</c:v>
                      </c:pt>
                      <c:pt idx="2999">
                        <c:v>4.74</c:v>
                      </c:pt>
                      <c:pt idx="3000">
                        <c:v>4.74</c:v>
                      </c:pt>
                      <c:pt idx="3001">
                        <c:v>4.7140000000000004</c:v>
                      </c:pt>
                      <c:pt idx="3002">
                        <c:v>4.7140000000000004</c:v>
                      </c:pt>
                      <c:pt idx="3003">
                        <c:v>4.6879999999999997</c:v>
                      </c:pt>
                      <c:pt idx="3004">
                        <c:v>4.6879999999999997</c:v>
                      </c:pt>
                      <c:pt idx="3005">
                        <c:v>4.6879999999999997</c:v>
                      </c:pt>
                      <c:pt idx="3006">
                        <c:v>4.6879999999999997</c:v>
                      </c:pt>
                      <c:pt idx="3007">
                        <c:v>4.6619999999999999</c:v>
                      </c:pt>
                      <c:pt idx="3008">
                        <c:v>4.6879999999999997</c:v>
                      </c:pt>
                      <c:pt idx="3009">
                        <c:v>4.6619999999999999</c:v>
                      </c:pt>
                      <c:pt idx="3010">
                        <c:v>4.6360000000000001</c:v>
                      </c:pt>
                      <c:pt idx="3011">
                        <c:v>4.6100000000000003</c:v>
                      </c:pt>
                      <c:pt idx="3012">
                        <c:v>4.6360000000000001</c:v>
                      </c:pt>
                      <c:pt idx="3013">
                        <c:v>4.6100000000000003</c:v>
                      </c:pt>
                      <c:pt idx="3014">
                        <c:v>4.6100000000000003</c:v>
                      </c:pt>
                      <c:pt idx="3015">
                        <c:v>4.6100000000000003</c:v>
                      </c:pt>
                      <c:pt idx="3016">
                        <c:v>4.6100000000000003</c:v>
                      </c:pt>
                      <c:pt idx="3017">
                        <c:v>4.5839999999999996</c:v>
                      </c:pt>
                      <c:pt idx="3018">
                        <c:v>4.5839999999999996</c:v>
                      </c:pt>
                      <c:pt idx="3019">
                        <c:v>4.5579999999999998</c:v>
                      </c:pt>
                      <c:pt idx="3020">
                        <c:v>4.5579999999999998</c:v>
                      </c:pt>
                      <c:pt idx="3021">
                        <c:v>4.5579999999999998</c:v>
                      </c:pt>
                      <c:pt idx="3022">
                        <c:v>4.532</c:v>
                      </c:pt>
                      <c:pt idx="3023">
                        <c:v>4.532</c:v>
                      </c:pt>
                      <c:pt idx="3024">
                        <c:v>4.5060000000000002</c:v>
                      </c:pt>
                      <c:pt idx="3025">
                        <c:v>4.5060000000000002</c:v>
                      </c:pt>
                      <c:pt idx="3026">
                        <c:v>4.4800000000000004</c:v>
                      </c:pt>
                      <c:pt idx="3027">
                        <c:v>4.5060000000000002</c:v>
                      </c:pt>
                      <c:pt idx="3028">
                        <c:v>4.5060000000000002</c:v>
                      </c:pt>
                      <c:pt idx="3029">
                        <c:v>4.5060000000000002</c:v>
                      </c:pt>
                      <c:pt idx="3030">
                        <c:v>4.5060000000000002</c:v>
                      </c:pt>
                      <c:pt idx="3031">
                        <c:v>4.4800000000000004</c:v>
                      </c:pt>
                      <c:pt idx="3032">
                        <c:v>4.5060000000000002</c:v>
                      </c:pt>
                      <c:pt idx="3033">
                        <c:v>4.4800000000000004</c:v>
                      </c:pt>
                      <c:pt idx="3034">
                        <c:v>4.4539999999999997</c:v>
                      </c:pt>
                      <c:pt idx="3035">
                        <c:v>4.4279999999999999</c:v>
                      </c:pt>
                      <c:pt idx="3036">
                        <c:v>4.4279999999999999</c:v>
                      </c:pt>
                      <c:pt idx="3037">
                        <c:v>4.4539999999999997</c:v>
                      </c:pt>
                      <c:pt idx="3038">
                        <c:v>4.4539999999999997</c:v>
                      </c:pt>
                      <c:pt idx="3039">
                        <c:v>4.4279999999999999</c:v>
                      </c:pt>
                      <c:pt idx="3040">
                        <c:v>4.4279999999999999</c:v>
                      </c:pt>
                      <c:pt idx="3041">
                        <c:v>4.4279999999999999</c:v>
                      </c:pt>
                      <c:pt idx="3042">
                        <c:v>4.4020000000000001</c:v>
                      </c:pt>
                      <c:pt idx="3043">
                        <c:v>4.4279999999999999</c:v>
                      </c:pt>
                      <c:pt idx="3044">
                        <c:v>4.4020000000000001</c:v>
                      </c:pt>
                      <c:pt idx="3045">
                        <c:v>4.4020000000000001</c:v>
                      </c:pt>
                      <c:pt idx="3046">
                        <c:v>4.3760000000000003</c:v>
                      </c:pt>
                      <c:pt idx="3047">
                        <c:v>4.3760000000000003</c:v>
                      </c:pt>
                      <c:pt idx="3048">
                        <c:v>4.3760000000000003</c:v>
                      </c:pt>
                      <c:pt idx="3049">
                        <c:v>4.3760000000000003</c:v>
                      </c:pt>
                      <c:pt idx="3050">
                        <c:v>4.3499999999999996</c:v>
                      </c:pt>
                      <c:pt idx="3051">
                        <c:v>4.3760000000000003</c:v>
                      </c:pt>
                      <c:pt idx="3052">
                        <c:v>4.3760000000000003</c:v>
                      </c:pt>
                      <c:pt idx="3053">
                        <c:v>4.3760000000000003</c:v>
                      </c:pt>
                      <c:pt idx="3054">
                        <c:v>4.3499999999999996</c:v>
                      </c:pt>
                      <c:pt idx="3055">
                        <c:v>4.3499999999999996</c:v>
                      </c:pt>
                      <c:pt idx="3056">
                        <c:v>4.3239999999999998</c:v>
                      </c:pt>
                      <c:pt idx="3057">
                        <c:v>4.3499999999999996</c:v>
                      </c:pt>
                      <c:pt idx="3058">
                        <c:v>4.3499999999999996</c:v>
                      </c:pt>
                      <c:pt idx="3059">
                        <c:v>4.3239999999999998</c:v>
                      </c:pt>
                      <c:pt idx="3060">
                        <c:v>4.3239999999999998</c:v>
                      </c:pt>
                      <c:pt idx="3061">
                        <c:v>4.298</c:v>
                      </c:pt>
                      <c:pt idx="3062">
                        <c:v>4.3239999999999998</c:v>
                      </c:pt>
                      <c:pt idx="3063">
                        <c:v>4.298</c:v>
                      </c:pt>
                      <c:pt idx="3064">
                        <c:v>4.298</c:v>
                      </c:pt>
                      <c:pt idx="3065">
                        <c:v>4.2720000000000002</c:v>
                      </c:pt>
                      <c:pt idx="3066">
                        <c:v>4.2720000000000002</c:v>
                      </c:pt>
                      <c:pt idx="3067">
                        <c:v>4.2720000000000002</c:v>
                      </c:pt>
                      <c:pt idx="3068">
                        <c:v>4.298</c:v>
                      </c:pt>
                      <c:pt idx="3069">
                        <c:v>4.2720000000000002</c:v>
                      </c:pt>
                      <c:pt idx="3070">
                        <c:v>4.2720000000000002</c:v>
                      </c:pt>
                      <c:pt idx="3071">
                        <c:v>4.2720000000000002</c:v>
                      </c:pt>
                      <c:pt idx="3072">
                        <c:v>4.2460000000000004</c:v>
                      </c:pt>
                      <c:pt idx="3073">
                        <c:v>4.2720000000000002</c:v>
                      </c:pt>
                      <c:pt idx="3074">
                        <c:v>4.2460000000000004</c:v>
                      </c:pt>
                      <c:pt idx="3075">
                        <c:v>4.2460000000000004</c:v>
                      </c:pt>
                      <c:pt idx="3076">
                        <c:v>4.2460000000000004</c:v>
                      </c:pt>
                      <c:pt idx="3077">
                        <c:v>4.22</c:v>
                      </c:pt>
                      <c:pt idx="3078">
                        <c:v>4.22</c:v>
                      </c:pt>
                      <c:pt idx="3079">
                        <c:v>4.22</c:v>
                      </c:pt>
                      <c:pt idx="3080">
                        <c:v>4.22</c:v>
                      </c:pt>
                      <c:pt idx="3081">
                        <c:v>4.22</c:v>
                      </c:pt>
                      <c:pt idx="3082">
                        <c:v>4.22</c:v>
                      </c:pt>
                      <c:pt idx="3083">
                        <c:v>4.194</c:v>
                      </c:pt>
                      <c:pt idx="3084">
                        <c:v>4.194</c:v>
                      </c:pt>
                      <c:pt idx="3085">
                        <c:v>4.194</c:v>
                      </c:pt>
                      <c:pt idx="3086">
                        <c:v>4.194</c:v>
                      </c:pt>
                      <c:pt idx="3087">
                        <c:v>4.1680000000000001</c:v>
                      </c:pt>
                      <c:pt idx="3088">
                        <c:v>4.1680000000000001</c:v>
                      </c:pt>
                      <c:pt idx="3089">
                        <c:v>4.1680000000000001</c:v>
                      </c:pt>
                      <c:pt idx="3090">
                        <c:v>4.141</c:v>
                      </c:pt>
                      <c:pt idx="3091">
                        <c:v>4.1680000000000001</c:v>
                      </c:pt>
                      <c:pt idx="3092">
                        <c:v>4.1680000000000001</c:v>
                      </c:pt>
                      <c:pt idx="3093">
                        <c:v>4.1680000000000001</c:v>
                      </c:pt>
                      <c:pt idx="3094">
                        <c:v>4.1680000000000001</c:v>
                      </c:pt>
                      <c:pt idx="3095">
                        <c:v>4.1680000000000001</c:v>
                      </c:pt>
                      <c:pt idx="3096">
                        <c:v>4.141</c:v>
                      </c:pt>
                      <c:pt idx="3097">
                        <c:v>4.1680000000000001</c:v>
                      </c:pt>
                      <c:pt idx="3098">
                        <c:v>4.1150000000000002</c:v>
                      </c:pt>
                      <c:pt idx="3099">
                        <c:v>4.1150000000000002</c:v>
                      </c:pt>
                      <c:pt idx="3100">
                        <c:v>4.1150000000000002</c:v>
                      </c:pt>
                      <c:pt idx="3101">
                        <c:v>4.1150000000000002</c:v>
                      </c:pt>
                      <c:pt idx="3102">
                        <c:v>4.0890000000000004</c:v>
                      </c:pt>
                      <c:pt idx="3103">
                        <c:v>4.0890000000000004</c:v>
                      </c:pt>
                      <c:pt idx="3104">
                        <c:v>4.0890000000000004</c:v>
                      </c:pt>
                      <c:pt idx="3105">
                        <c:v>4.141</c:v>
                      </c:pt>
                      <c:pt idx="3106">
                        <c:v>4.1150000000000002</c:v>
                      </c:pt>
                      <c:pt idx="3107">
                        <c:v>4.1150000000000002</c:v>
                      </c:pt>
                      <c:pt idx="3108">
                        <c:v>4.1150000000000002</c:v>
                      </c:pt>
                      <c:pt idx="3109">
                        <c:v>4.1150000000000002</c:v>
                      </c:pt>
                      <c:pt idx="3110">
                        <c:v>4.1150000000000002</c:v>
                      </c:pt>
                      <c:pt idx="3111">
                        <c:v>4.1150000000000002</c:v>
                      </c:pt>
                      <c:pt idx="3112">
                        <c:v>4.1150000000000002</c:v>
                      </c:pt>
                      <c:pt idx="3113">
                        <c:v>4.141</c:v>
                      </c:pt>
                      <c:pt idx="3114">
                        <c:v>4.0890000000000004</c:v>
                      </c:pt>
                      <c:pt idx="3115">
                        <c:v>4.1150000000000002</c:v>
                      </c:pt>
                      <c:pt idx="3116">
                        <c:v>4.1150000000000002</c:v>
                      </c:pt>
                      <c:pt idx="3117">
                        <c:v>4.1680000000000001</c:v>
                      </c:pt>
                      <c:pt idx="3118">
                        <c:v>4.1150000000000002</c:v>
                      </c:pt>
                      <c:pt idx="3119">
                        <c:v>4.1150000000000002</c:v>
                      </c:pt>
                      <c:pt idx="3120">
                        <c:v>4.141</c:v>
                      </c:pt>
                      <c:pt idx="3121">
                        <c:v>4.141</c:v>
                      </c:pt>
                      <c:pt idx="3122">
                        <c:v>4.141</c:v>
                      </c:pt>
                      <c:pt idx="3123">
                        <c:v>4.1680000000000001</c:v>
                      </c:pt>
                      <c:pt idx="3124">
                        <c:v>4.1680000000000001</c:v>
                      </c:pt>
                      <c:pt idx="3125">
                        <c:v>4.141</c:v>
                      </c:pt>
                      <c:pt idx="3126">
                        <c:v>4.141</c:v>
                      </c:pt>
                      <c:pt idx="3127">
                        <c:v>4.1680000000000001</c:v>
                      </c:pt>
                      <c:pt idx="3128">
                        <c:v>4.1680000000000001</c:v>
                      </c:pt>
                      <c:pt idx="3129">
                        <c:v>4.1680000000000001</c:v>
                      </c:pt>
                      <c:pt idx="3130">
                        <c:v>4.1680000000000001</c:v>
                      </c:pt>
                      <c:pt idx="3131">
                        <c:v>4.194</c:v>
                      </c:pt>
                      <c:pt idx="3132">
                        <c:v>4.22</c:v>
                      </c:pt>
                      <c:pt idx="3133">
                        <c:v>4.22</c:v>
                      </c:pt>
                      <c:pt idx="3134">
                        <c:v>4.2460000000000004</c:v>
                      </c:pt>
                      <c:pt idx="3135">
                        <c:v>4.2460000000000004</c:v>
                      </c:pt>
                      <c:pt idx="3136">
                        <c:v>4.2720000000000002</c:v>
                      </c:pt>
                      <c:pt idx="3137">
                        <c:v>4.2720000000000002</c:v>
                      </c:pt>
                      <c:pt idx="3138">
                        <c:v>4.2720000000000002</c:v>
                      </c:pt>
                      <c:pt idx="3139">
                        <c:v>4.2720000000000002</c:v>
                      </c:pt>
                      <c:pt idx="3140">
                        <c:v>4.2720000000000002</c:v>
                      </c:pt>
                      <c:pt idx="3141">
                        <c:v>4.2720000000000002</c:v>
                      </c:pt>
                      <c:pt idx="3142">
                        <c:v>4.2720000000000002</c:v>
                      </c:pt>
                      <c:pt idx="3143">
                        <c:v>4.2720000000000002</c:v>
                      </c:pt>
                      <c:pt idx="3144">
                        <c:v>4.298</c:v>
                      </c:pt>
                      <c:pt idx="3145">
                        <c:v>4.3239999999999998</c:v>
                      </c:pt>
                      <c:pt idx="3146">
                        <c:v>4.3760000000000003</c:v>
                      </c:pt>
                      <c:pt idx="3147">
                        <c:v>4.3760000000000003</c:v>
                      </c:pt>
                      <c:pt idx="3148">
                        <c:v>4.4020000000000001</c:v>
                      </c:pt>
                      <c:pt idx="3149">
                        <c:v>4.3760000000000003</c:v>
                      </c:pt>
                      <c:pt idx="3150">
                        <c:v>4.3760000000000003</c:v>
                      </c:pt>
                      <c:pt idx="3151">
                        <c:v>4.4020000000000001</c:v>
                      </c:pt>
                      <c:pt idx="3152">
                        <c:v>4.4020000000000001</c:v>
                      </c:pt>
                      <c:pt idx="3153">
                        <c:v>4.4020000000000001</c:v>
                      </c:pt>
                      <c:pt idx="3154">
                        <c:v>4.4020000000000001</c:v>
                      </c:pt>
                      <c:pt idx="3155">
                        <c:v>4.4539999999999997</c:v>
                      </c:pt>
                      <c:pt idx="3156">
                        <c:v>4.4800000000000004</c:v>
                      </c:pt>
                      <c:pt idx="3157">
                        <c:v>4.4800000000000004</c:v>
                      </c:pt>
                      <c:pt idx="3158">
                        <c:v>4.5060000000000002</c:v>
                      </c:pt>
                      <c:pt idx="3159">
                        <c:v>4.532</c:v>
                      </c:pt>
                      <c:pt idx="3160">
                        <c:v>4.532</c:v>
                      </c:pt>
                      <c:pt idx="3161">
                        <c:v>4.532</c:v>
                      </c:pt>
                      <c:pt idx="3162">
                        <c:v>4.532</c:v>
                      </c:pt>
                      <c:pt idx="3163">
                        <c:v>4.5579999999999998</c:v>
                      </c:pt>
                      <c:pt idx="3164">
                        <c:v>4.5839999999999996</c:v>
                      </c:pt>
                      <c:pt idx="3165">
                        <c:v>4.6100000000000003</c:v>
                      </c:pt>
                      <c:pt idx="3166">
                        <c:v>4.5839999999999996</c:v>
                      </c:pt>
                      <c:pt idx="3167">
                        <c:v>4.6100000000000003</c:v>
                      </c:pt>
                      <c:pt idx="3168">
                        <c:v>4.6100000000000003</c:v>
                      </c:pt>
                      <c:pt idx="3169">
                        <c:v>4.6360000000000001</c:v>
                      </c:pt>
                      <c:pt idx="3170">
                        <c:v>4.6360000000000001</c:v>
                      </c:pt>
                      <c:pt idx="3171">
                        <c:v>4.6360000000000001</c:v>
                      </c:pt>
                      <c:pt idx="3172">
                        <c:v>4.6619999999999999</c:v>
                      </c:pt>
                      <c:pt idx="3173">
                        <c:v>4.6619999999999999</c:v>
                      </c:pt>
                      <c:pt idx="3174">
                        <c:v>4.6619999999999999</c:v>
                      </c:pt>
                      <c:pt idx="3175">
                        <c:v>4.6619999999999999</c:v>
                      </c:pt>
                      <c:pt idx="3176">
                        <c:v>4.6619999999999999</c:v>
                      </c:pt>
                      <c:pt idx="3177">
                        <c:v>4.6619999999999999</c:v>
                      </c:pt>
                      <c:pt idx="3178">
                        <c:v>4.6879999999999997</c:v>
                      </c:pt>
                      <c:pt idx="3179">
                        <c:v>4.74</c:v>
                      </c:pt>
                      <c:pt idx="3180">
                        <c:v>4.74</c:v>
                      </c:pt>
                      <c:pt idx="3181">
                        <c:v>4.7919999999999998</c:v>
                      </c:pt>
                      <c:pt idx="3182">
                        <c:v>4.7919999999999998</c:v>
                      </c:pt>
                      <c:pt idx="3183">
                        <c:v>4.8179999999999996</c:v>
                      </c:pt>
                      <c:pt idx="3184">
                        <c:v>4.8440000000000003</c:v>
                      </c:pt>
                      <c:pt idx="3185">
                        <c:v>4.8440000000000003</c:v>
                      </c:pt>
                      <c:pt idx="3186">
                        <c:v>4.8440000000000003</c:v>
                      </c:pt>
                      <c:pt idx="3187">
                        <c:v>4.8689999999999998</c:v>
                      </c:pt>
                      <c:pt idx="3188">
                        <c:v>4.8949999999999996</c:v>
                      </c:pt>
                      <c:pt idx="3189">
                        <c:v>4.8949999999999996</c:v>
                      </c:pt>
                      <c:pt idx="3190">
                        <c:v>4.9470000000000001</c:v>
                      </c:pt>
                      <c:pt idx="3191">
                        <c:v>4.9470000000000001</c:v>
                      </c:pt>
                      <c:pt idx="3192">
                        <c:v>4.9729999999999999</c:v>
                      </c:pt>
                      <c:pt idx="3193">
                        <c:v>4.9989999999999997</c:v>
                      </c:pt>
                      <c:pt idx="3194">
                        <c:v>5.024</c:v>
                      </c:pt>
                      <c:pt idx="3195">
                        <c:v>5.024</c:v>
                      </c:pt>
                      <c:pt idx="3196">
                        <c:v>5.05</c:v>
                      </c:pt>
                      <c:pt idx="3197">
                        <c:v>5.05</c:v>
                      </c:pt>
                      <c:pt idx="3198">
                        <c:v>5.0759999999999996</c:v>
                      </c:pt>
                      <c:pt idx="3199">
                        <c:v>5.0759999999999996</c:v>
                      </c:pt>
                      <c:pt idx="3200">
                        <c:v>5.1020000000000003</c:v>
                      </c:pt>
                      <c:pt idx="3201">
                        <c:v>5.1020000000000003</c:v>
                      </c:pt>
                      <c:pt idx="3202">
                        <c:v>5.1020000000000003</c:v>
                      </c:pt>
                      <c:pt idx="3203">
                        <c:v>5.1280000000000001</c:v>
                      </c:pt>
                      <c:pt idx="3204">
                        <c:v>5.1539999999999999</c:v>
                      </c:pt>
                      <c:pt idx="3205">
                        <c:v>5.1790000000000003</c:v>
                      </c:pt>
                      <c:pt idx="3206">
                        <c:v>5.2050000000000001</c:v>
                      </c:pt>
                      <c:pt idx="3207">
                        <c:v>5.2050000000000001</c:v>
                      </c:pt>
                      <c:pt idx="3208">
                        <c:v>5.2309999999999999</c:v>
                      </c:pt>
                      <c:pt idx="3209">
                        <c:v>5.2309999999999999</c:v>
                      </c:pt>
                      <c:pt idx="3210">
                        <c:v>5.2050000000000001</c:v>
                      </c:pt>
                      <c:pt idx="3211">
                        <c:v>5.2309999999999999</c:v>
                      </c:pt>
                      <c:pt idx="3212">
                        <c:v>5.2309999999999999</c:v>
                      </c:pt>
                      <c:pt idx="3213">
                        <c:v>5.2569999999999997</c:v>
                      </c:pt>
                      <c:pt idx="3214">
                        <c:v>5.282</c:v>
                      </c:pt>
                      <c:pt idx="3215">
                        <c:v>5.3079999999999998</c:v>
                      </c:pt>
                      <c:pt idx="3216">
                        <c:v>5.3079999999999998</c:v>
                      </c:pt>
                      <c:pt idx="3217">
                        <c:v>5.3079999999999998</c:v>
                      </c:pt>
                      <c:pt idx="3218">
                        <c:v>5.3079999999999998</c:v>
                      </c:pt>
                      <c:pt idx="3219">
                        <c:v>5.3079999999999998</c:v>
                      </c:pt>
                      <c:pt idx="3220">
                        <c:v>5.282</c:v>
                      </c:pt>
                      <c:pt idx="3221">
                        <c:v>5.3079999999999998</c:v>
                      </c:pt>
                      <c:pt idx="3222">
                        <c:v>5.3339999999999996</c:v>
                      </c:pt>
                      <c:pt idx="3223">
                        <c:v>5.3079999999999998</c:v>
                      </c:pt>
                      <c:pt idx="3224">
                        <c:v>5.3339999999999996</c:v>
                      </c:pt>
                      <c:pt idx="3225">
                        <c:v>5.3339999999999996</c:v>
                      </c:pt>
                      <c:pt idx="3226">
                        <c:v>5.3079999999999998</c:v>
                      </c:pt>
                      <c:pt idx="3227">
                        <c:v>5.3339999999999996</c:v>
                      </c:pt>
                      <c:pt idx="3228">
                        <c:v>5.3339999999999996</c:v>
                      </c:pt>
                      <c:pt idx="3229">
                        <c:v>5.3079999999999998</c:v>
                      </c:pt>
                      <c:pt idx="3230">
                        <c:v>5.3079999999999998</c:v>
                      </c:pt>
                      <c:pt idx="3231">
                        <c:v>5.36</c:v>
                      </c:pt>
                      <c:pt idx="3232">
                        <c:v>5.3339999999999996</c:v>
                      </c:pt>
                      <c:pt idx="3233">
                        <c:v>5.3339999999999996</c:v>
                      </c:pt>
                      <c:pt idx="3234">
                        <c:v>5.3079999999999998</c:v>
                      </c:pt>
                      <c:pt idx="3235">
                        <c:v>5.3079999999999998</c:v>
                      </c:pt>
                      <c:pt idx="3236">
                        <c:v>5.2569999999999997</c:v>
                      </c:pt>
                      <c:pt idx="3237">
                        <c:v>5.2050000000000001</c:v>
                      </c:pt>
                      <c:pt idx="3238">
                        <c:v>5.1280000000000001</c:v>
                      </c:pt>
                      <c:pt idx="3239">
                        <c:v>5.1280000000000001</c:v>
                      </c:pt>
                      <c:pt idx="3240">
                        <c:v>5.0759999999999996</c:v>
                      </c:pt>
                      <c:pt idx="3241">
                        <c:v>5.0759999999999996</c:v>
                      </c:pt>
                      <c:pt idx="3242">
                        <c:v>5.05</c:v>
                      </c:pt>
                      <c:pt idx="3243">
                        <c:v>5.05</c:v>
                      </c:pt>
                      <c:pt idx="3244">
                        <c:v>5.05</c:v>
                      </c:pt>
                      <c:pt idx="3245">
                        <c:v>5.05</c:v>
                      </c:pt>
                      <c:pt idx="3246">
                        <c:v>5.05</c:v>
                      </c:pt>
                      <c:pt idx="3247">
                        <c:v>5.024</c:v>
                      </c:pt>
                      <c:pt idx="3248">
                        <c:v>5.1020000000000003</c:v>
                      </c:pt>
                      <c:pt idx="3249">
                        <c:v>5.1020000000000003</c:v>
                      </c:pt>
                      <c:pt idx="3250">
                        <c:v>5.1020000000000003</c:v>
                      </c:pt>
                      <c:pt idx="3251">
                        <c:v>5.1280000000000001</c:v>
                      </c:pt>
                      <c:pt idx="3252">
                        <c:v>5.1539999999999999</c:v>
                      </c:pt>
                      <c:pt idx="3253">
                        <c:v>5.1539999999999999</c:v>
                      </c:pt>
                      <c:pt idx="3254">
                        <c:v>5.1539999999999999</c:v>
                      </c:pt>
                      <c:pt idx="3255">
                        <c:v>5.1539999999999999</c:v>
                      </c:pt>
                      <c:pt idx="3256">
                        <c:v>5.1280000000000001</c:v>
                      </c:pt>
                      <c:pt idx="3257">
                        <c:v>5.1280000000000001</c:v>
                      </c:pt>
                      <c:pt idx="3258">
                        <c:v>5.1280000000000001</c:v>
                      </c:pt>
                      <c:pt idx="3259">
                        <c:v>5.1020000000000003</c:v>
                      </c:pt>
                      <c:pt idx="3260">
                        <c:v>5.1020000000000003</c:v>
                      </c:pt>
                      <c:pt idx="3261">
                        <c:v>5.1020000000000003</c:v>
                      </c:pt>
                      <c:pt idx="3262">
                        <c:v>5.0759999999999996</c:v>
                      </c:pt>
                      <c:pt idx="3263">
                        <c:v>5.1020000000000003</c:v>
                      </c:pt>
                      <c:pt idx="3264">
                        <c:v>5.1020000000000003</c:v>
                      </c:pt>
                      <c:pt idx="3265">
                        <c:v>5.1020000000000003</c:v>
                      </c:pt>
                      <c:pt idx="3266">
                        <c:v>5.1020000000000003</c:v>
                      </c:pt>
                      <c:pt idx="3267">
                        <c:v>5.0759999999999996</c:v>
                      </c:pt>
                      <c:pt idx="3268">
                        <c:v>5.05</c:v>
                      </c:pt>
                      <c:pt idx="3269">
                        <c:v>5.05</c:v>
                      </c:pt>
                      <c:pt idx="3270">
                        <c:v>5.0759999999999996</c:v>
                      </c:pt>
                      <c:pt idx="3271">
                        <c:v>5.0759999999999996</c:v>
                      </c:pt>
                      <c:pt idx="3272">
                        <c:v>5.0759999999999996</c:v>
                      </c:pt>
                      <c:pt idx="3273">
                        <c:v>5.1020000000000003</c:v>
                      </c:pt>
                      <c:pt idx="3274">
                        <c:v>5.1020000000000003</c:v>
                      </c:pt>
                      <c:pt idx="3275">
                        <c:v>5.1280000000000001</c:v>
                      </c:pt>
                      <c:pt idx="3276">
                        <c:v>5.1020000000000003</c:v>
                      </c:pt>
                      <c:pt idx="3277">
                        <c:v>5.1020000000000003</c:v>
                      </c:pt>
                      <c:pt idx="3278">
                        <c:v>5.1280000000000001</c:v>
                      </c:pt>
                      <c:pt idx="3279">
                        <c:v>5.1280000000000001</c:v>
                      </c:pt>
                      <c:pt idx="3280">
                        <c:v>5.1539999999999999</c:v>
                      </c:pt>
                      <c:pt idx="3281">
                        <c:v>5.1539999999999999</c:v>
                      </c:pt>
                      <c:pt idx="3282">
                        <c:v>5.1539999999999999</c:v>
                      </c:pt>
                      <c:pt idx="3283">
                        <c:v>5.1539999999999999</c:v>
                      </c:pt>
                      <c:pt idx="3284">
                        <c:v>5.1539999999999999</c:v>
                      </c:pt>
                      <c:pt idx="3285">
                        <c:v>5.1539999999999999</c:v>
                      </c:pt>
                      <c:pt idx="3286">
                        <c:v>5.1539999999999999</c:v>
                      </c:pt>
                      <c:pt idx="3287">
                        <c:v>5.1539999999999999</c:v>
                      </c:pt>
                      <c:pt idx="3288">
                        <c:v>5.1539999999999999</c:v>
                      </c:pt>
                      <c:pt idx="3289">
                        <c:v>5.1280000000000001</c:v>
                      </c:pt>
                      <c:pt idx="3290">
                        <c:v>5.1020000000000003</c:v>
                      </c:pt>
                      <c:pt idx="3291">
                        <c:v>5.1020000000000003</c:v>
                      </c:pt>
                      <c:pt idx="3292">
                        <c:v>5.1020000000000003</c:v>
                      </c:pt>
                      <c:pt idx="3293">
                        <c:v>5.1020000000000003</c:v>
                      </c:pt>
                      <c:pt idx="3294">
                        <c:v>5.1020000000000003</c:v>
                      </c:pt>
                      <c:pt idx="3295">
                        <c:v>5.0759999999999996</c:v>
                      </c:pt>
                      <c:pt idx="3296">
                        <c:v>5.0759999999999996</c:v>
                      </c:pt>
                      <c:pt idx="3297">
                        <c:v>5.05</c:v>
                      </c:pt>
                      <c:pt idx="3298">
                        <c:v>5.05</c:v>
                      </c:pt>
                      <c:pt idx="3299">
                        <c:v>5.024</c:v>
                      </c:pt>
                      <c:pt idx="3300">
                        <c:v>5.024</c:v>
                      </c:pt>
                      <c:pt idx="3301">
                        <c:v>5.024</c:v>
                      </c:pt>
                      <c:pt idx="3302">
                        <c:v>4.9989999999999997</c:v>
                      </c:pt>
                      <c:pt idx="3303">
                        <c:v>5.024</c:v>
                      </c:pt>
                      <c:pt idx="3304">
                        <c:v>4.9989999999999997</c:v>
                      </c:pt>
                      <c:pt idx="3305">
                        <c:v>4.9989999999999997</c:v>
                      </c:pt>
                      <c:pt idx="3306">
                        <c:v>4.9729999999999999</c:v>
                      </c:pt>
                      <c:pt idx="3307">
                        <c:v>4.9729999999999999</c:v>
                      </c:pt>
                      <c:pt idx="3308">
                        <c:v>4.9470000000000001</c:v>
                      </c:pt>
                      <c:pt idx="3309">
                        <c:v>4.9470000000000001</c:v>
                      </c:pt>
                      <c:pt idx="3310">
                        <c:v>4.9470000000000001</c:v>
                      </c:pt>
                      <c:pt idx="3311">
                        <c:v>4.9470000000000001</c:v>
                      </c:pt>
                      <c:pt idx="3312">
                        <c:v>4.9470000000000001</c:v>
                      </c:pt>
                      <c:pt idx="3313">
                        <c:v>4.9470000000000001</c:v>
                      </c:pt>
                      <c:pt idx="3314">
                        <c:v>4.9470000000000001</c:v>
                      </c:pt>
                      <c:pt idx="3315">
                        <c:v>4.9470000000000001</c:v>
                      </c:pt>
                      <c:pt idx="3316">
                        <c:v>4.9210000000000003</c:v>
                      </c:pt>
                      <c:pt idx="3317">
                        <c:v>4.9210000000000003</c:v>
                      </c:pt>
                      <c:pt idx="3318">
                        <c:v>4.9470000000000001</c:v>
                      </c:pt>
                      <c:pt idx="3319">
                        <c:v>4.9470000000000001</c:v>
                      </c:pt>
                      <c:pt idx="3320">
                        <c:v>4.9470000000000001</c:v>
                      </c:pt>
                      <c:pt idx="3321">
                        <c:v>4.9470000000000001</c:v>
                      </c:pt>
                      <c:pt idx="3322">
                        <c:v>4.9470000000000001</c:v>
                      </c:pt>
                      <c:pt idx="3323">
                        <c:v>4.9470000000000001</c:v>
                      </c:pt>
                      <c:pt idx="3324">
                        <c:v>4.9470000000000001</c:v>
                      </c:pt>
                      <c:pt idx="3325">
                        <c:v>4.9470000000000001</c:v>
                      </c:pt>
                      <c:pt idx="3326">
                        <c:v>4.9470000000000001</c:v>
                      </c:pt>
                      <c:pt idx="3327">
                        <c:v>4.9729999999999999</c:v>
                      </c:pt>
                      <c:pt idx="3328">
                        <c:v>4.9470000000000001</c:v>
                      </c:pt>
                      <c:pt idx="3329">
                        <c:v>4.9729999999999999</c:v>
                      </c:pt>
                      <c:pt idx="3330">
                        <c:v>4.9729999999999999</c:v>
                      </c:pt>
                      <c:pt idx="3331">
                        <c:v>4.9989999999999997</c:v>
                      </c:pt>
                      <c:pt idx="3332">
                        <c:v>4.9989999999999997</c:v>
                      </c:pt>
                      <c:pt idx="3333">
                        <c:v>4.9989999999999997</c:v>
                      </c:pt>
                      <c:pt idx="3334">
                        <c:v>4.9989999999999997</c:v>
                      </c:pt>
                      <c:pt idx="3335">
                        <c:v>4.9989999999999997</c:v>
                      </c:pt>
                      <c:pt idx="3336">
                        <c:v>4.9989999999999997</c:v>
                      </c:pt>
                      <c:pt idx="3337">
                        <c:v>5.024</c:v>
                      </c:pt>
                      <c:pt idx="3338">
                        <c:v>4.9989999999999997</c:v>
                      </c:pt>
                      <c:pt idx="3339">
                        <c:v>5.024</c:v>
                      </c:pt>
                      <c:pt idx="3340">
                        <c:v>5.05</c:v>
                      </c:pt>
                      <c:pt idx="3341">
                        <c:v>5.024</c:v>
                      </c:pt>
                      <c:pt idx="3342">
                        <c:v>5.05</c:v>
                      </c:pt>
                      <c:pt idx="3343">
                        <c:v>5.05</c:v>
                      </c:pt>
                      <c:pt idx="3344">
                        <c:v>5.05</c:v>
                      </c:pt>
                      <c:pt idx="3345">
                        <c:v>5.05</c:v>
                      </c:pt>
                      <c:pt idx="3346">
                        <c:v>5.05</c:v>
                      </c:pt>
                      <c:pt idx="3347">
                        <c:v>5.05</c:v>
                      </c:pt>
                      <c:pt idx="3348">
                        <c:v>5.05</c:v>
                      </c:pt>
                      <c:pt idx="3349">
                        <c:v>5.05</c:v>
                      </c:pt>
                      <c:pt idx="3350">
                        <c:v>5.05</c:v>
                      </c:pt>
                      <c:pt idx="3351">
                        <c:v>5.024</c:v>
                      </c:pt>
                      <c:pt idx="3352">
                        <c:v>5.024</c:v>
                      </c:pt>
                      <c:pt idx="3353">
                        <c:v>5.05</c:v>
                      </c:pt>
                      <c:pt idx="3354">
                        <c:v>5.024</c:v>
                      </c:pt>
                      <c:pt idx="3355">
                        <c:v>5.024</c:v>
                      </c:pt>
                      <c:pt idx="3356">
                        <c:v>5.05</c:v>
                      </c:pt>
                      <c:pt idx="3357">
                        <c:v>5.024</c:v>
                      </c:pt>
                      <c:pt idx="3358">
                        <c:v>5.05</c:v>
                      </c:pt>
                      <c:pt idx="3359">
                        <c:v>5.024</c:v>
                      </c:pt>
                      <c:pt idx="3360">
                        <c:v>5.024</c:v>
                      </c:pt>
                      <c:pt idx="3361">
                        <c:v>5.024</c:v>
                      </c:pt>
                      <c:pt idx="3362">
                        <c:v>5.024</c:v>
                      </c:pt>
                      <c:pt idx="3363">
                        <c:v>5.05</c:v>
                      </c:pt>
                      <c:pt idx="3364">
                        <c:v>5.024</c:v>
                      </c:pt>
                      <c:pt idx="3365">
                        <c:v>5.05</c:v>
                      </c:pt>
                      <c:pt idx="3366">
                        <c:v>5.05</c:v>
                      </c:pt>
                      <c:pt idx="3367">
                        <c:v>5.024</c:v>
                      </c:pt>
                      <c:pt idx="3368">
                        <c:v>5.0759999999999996</c:v>
                      </c:pt>
                      <c:pt idx="3369">
                        <c:v>5.0759999999999996</c:v>
                      </c:pt>
                      <c:pt idx="3370">
                        <c:v>5.0759999999999996</c:v>
                      </c:pt>
                      <c:pt idx="3371">
                        <c:v>5.0759999999999996</c:v>
                      </c:pt>
                      <c:pt idx="3372">
                        <c:v>5.0759999999999996</c:v>
                      </c:pt>
                      <c:pt idx="3373">
                        <c:v>5.1020000000000003</c:v>
                      </c:pt>
                      <c:pt idx="3374">
                        <c:v>5.1020000000000003</c:v>
                      </c:pt>
                      <c:pt idx="3375">
                        <c:v>5.0759999999999996</c:v>
                      </c:pt>
                      <c:pt idx="3376">
                        <c:v>5.0759999999999996</c:v>
                      </c:pt>
                      <c:pt idx="3377">
                        <c:v>5.0759999999999996</c:v>
                      </c:pt>
                      <c:pt idx="3378">
                        <c:v>5.1020000000000003</c:v>
                      </c:pt>
                      <c:pt idx="3379">
                        <c:v>5.1020000000000003</c:v>
                      </c:pt>
                      <c:pt idx="3380">
                        <c:v>5.1020000000000003</c:v>
                      </c:pt>
                      <c:pt idx="3381">
                        <c:v>5.1020000000000003</c:v>
                      </c:pt>
                      <c:pt idx="3382">
                        <c:v>5.1020000000000003</c:v>
                      </c:pt>
                      <c:pt idx="3383">
                        <c:v>5.1020000000000003</c:v>
                      </c:pt>
                      <c:pt idx="3384">
                        <c:v>5.1020000000000003</c:v>
                      </c:pt>
                      <c:pt idx="3385">
                        <c:v>5.1020000000000003</c:v>
                      </c:pt>
                      <c:pt idx="3386">
                        <c:v>5.1020000000000003</c:v>
                      </c:pt>
                      <c:pt idx="3387">
                        <c:v>5.1280000000000001</c:v>
                      </c:pt>
                      <c:pt idx="3388">
                        <c:v>5.1539999999999999</c:v>
                      </c:pt>
                      <c:pt idx="3389">
                        <c:v>5.1280000000000001</c:v>
                      </c:pt>
                      <c:pt idx="3390">
                        <c:v>5.1539999999999999</c:v>
                      </c:pt>
                      <c:pt idx="3391">
                        <c:v>5.1539999999999999</c:v>
                      </c:pt>
                      <c:pt idx="3392">
                        <c:v>5.1539999999999999</c:v>
                      </c:pt>
                      <c:pt idx="3393">
                        <c:v>5.1539999999999999</c:v>
                      </c:pt>
                      <c:pt idx="3394">
                        <c:v>5.1539999999999999</c:v>
                      </c:pt>
                      <c:pt idx="3395">
                        <c:v>5.1539999999999999</c:v>
                      </c:pt>
                      <c:pt idx="3396">
                        <c:v>5.1790000000000003</c:v>
                      </c:pt>
                      <c:pt idx="3397">
                        <c:v>5.1790000000000003</c:v>
                      </c:pt>
                      <c:pt idx="3398">
                        <c:v>5.1790000000000003</c:v>
                      </c:pt>
                      <c:pt idx="3399">
                        <c:v>5.2050000000000001</c:v>
                      </c:pt>
                      <c:pt idx="3400">
                        <c:v>5.2050000000000001</c:v>
                      </c:pt>
                      <c:pt idx="3401">
                        <c:v>5.2050000000000001</c:v>
                      </c:pt>
                      <c:pt idx="3402">
                        <c:v>5.2050000000000001</c:v>
                      </c:pt>
                      <c:pt idx="3403">
                        <c:v>5.2050000000000001</c:v>
                      </c:pt>
                      <c:pt idx="3404">
                        <c:v>5.2050000000000001</c:v>
                      </c:pt>
                      <c:pt idx="3405">
                        <c:v>5.2050000000000001</c:v>
                      </c:pt>
                      <c:pt idx="3406">
                        <c:v>5.2050000000000001</c:v>
                      </c:pt>
                      <c:pt idx="3407">
                        <c:v>5.2050000000000001</c:v>
                      </c:pt>
                      <c:pt idx="3408">
                        <c:v>5.2050000000000001</c:v>
                      </c:pt>
                      <c:pt idx="3409">
                        <c:v>5.2050000000000001</c:v>
                      </c:pt>
                      <c:pt idx="3410">
                        <c:v>5.2050000000000001</c:v>
                      </c:pt>
                      <c:pt idx="3411">
                        <c:v>5.2569999999999997</c:v>
                      </c:pt>
                      <c:pt idx="3412">
                        <c:v>5.2569999999999997</c:v>
                      </c:pt>
                      <c:pt idx="3413">
                        <c:v>5.2569999999999997</c:v>
                      </c:pt>
                      <c:pt idx="3414">
                        <c:v>5.2569999999999997</c:v>
                      </c:pt>
                      <c:pt idx="3415">
                        <c:v>5.2569999999999997</c:v>
                      </c:pt>
                      <c:pt idx="3416">
                        <c:v>5.2569999999999997</c:v>
                      </c:pt>
                      <c:pt idx="3417">
                        <c:v>5.282</c:v>
                      </c:pt>
                      <c:pt idx="3418">
                        <c:v>5.3079999999999998</c:v>
                      </c:pt>
                      <c:pt idx="3419">
                        <c:v>5.3079999999999998</c:v>
                      </c:pt>
                      <c:pt idx="3420">
                        <c:v>5.3079999999999998</c:v>
                      </c:pt>
                      <c:pt idx="3421">
                        <c:v>5.3079999999999998</c:v>
                      </c:pt>
                      <c:pt idx="3422">
                        <c:v>5.3079999999999998</c:v>
                      </c:pt>
                      <c:pt idx="3423">
                        <c:v>5.3339999999999996</c:v>
                      </c:pt>
                      <c:pt idx="3424">
                        <c:v>5.3339999999999996</c:v>
                      </c:pt>
                      <c:pt idx="3425">
                        <c:v>5.3339999999999996</c:v>
                      </c:pt>
                      <c:pt idx="3426">
                        <c:v>5.3339999999999996</c:v>
                      </c:pt>
                      <c:pt idx="3427">
                        <c:v>5.36</c:v>
                      </c:pt>
                      <c:pt idx="3428">
                        <c:v>5.36</c:v>
                      </c:pt>
                      <c:pt idx="3429">
                        <c:v>5.36</c:v>
                      </c:pt>
                      <c:pt idx="3430">
                        <c:v>5.36</c:v>
                      </c:pt>
                      <c:pt idx="3431">
                        <c:v>5.3849999999999998</c:v>
                      </c:pt>
                      <c:pt idx="3432">
                        <c:v>5.36</c:v>
                      </c:pt>
                      <c:pt idx="3433">
                        <c:v>5.3849999999999998</c:v>
                      </c:pt>
                      <c:pt idx="3434">
                        <c:v>5.3849999999999998</c:v>
                      </c:pt>
                      <c:pt idx="3435">
                        <c:v>5.3849999999999998</c:v>
                      </c:pt>
                      <c:pt idx="3436">
                        <c:v>5.3849999999999998</c:v>
                      </c:pt>
                      <c:pt idx="3437">
                        <c:v>5.3849999999999998</c:v>
                      </c:pt>
                      <c:pt idx="3438">
                        <c:v>5.3849999999999998</c:v>
                      </c:pt>
                      <c:pt idx="3439">
                        <c:v>5.4109999999999996</c:v>
                      </c:pt>
                      <c:pt idx="3440">
                        <c:v>5.4109999999999996</c:v>
                      </c:pt>
                      <c:pt idx="3441">
                        <c:v>5.4109999999999996</c:v>
                      </c:pt>
                      <c:pt idx="3442">
                        <c:v>5.4370000000000003</c:v>
                      </c:pt>
                      <c:pt idx="3443">
                        <c:v>5.4370000000000003</c:v>
                      </c:pt>
                      <c:pt idx="3444">
                        <c:v>5.4370000000000003</c:v>
                      </c:pt>
                      <c:pt idx="3445">
                        <c:v>5.4370000000000003</c:v>
                      </c:pt>
                      <c:pt idx="3446">
                        <c:v>5.4370000000000003</c:v>
                      </c:pt>
                      <c:pt idx="3447">
                        <c:v>5.4619999999999997</c:v>
                      </c:pt>
                      <c:pt idx="3448">
                        <c:v>5.4619999999999997</c:v>
                      </c:pt>
                      <c:pt idx="3449">
                        <c:v>5.4880000000000004</c:v>
                      </c:pt>
                      <c:pt idx="3450">
                        <c:v>5.4880000000000004</c:v>
                      </c:pt>
                      <c:pt idx="3451">
                        <c:v>5.5140000000000002</c:v>
                      </c:pt>
                      <c:pt idx="3452">
                        <c:v>5.5140000000000002</c:v>
                      </c:pt>
                      <c:pt idx="3453">
                        <c:v>5.5140000000000002</c:v>
                      </c:pt>
                      <c:pt idx="3454">
                        <c:v>5.5389999999999997</c:v>
                      </c:pt>
                      <c:pt idx="3455">
                        <c:v>5.5650000000000004</c:v>
                      </c:pt>
                      <c:pt idx="3456">
                        <c:v>5.5389999999999997</c:v>
                      </c:pt>
                      <c:pt idx="3457">
                        <c:v>5.5389999999999997</c:v>
                      </c:pt>
                      <c:pt idx="3458">
                        <c:v>5.5389999999999997</c:v>
                      </c:pt>
                      <c:pt idx="3459">
                        <c:v>5.5389999999999997</c:v>
                      </c:pt>
                      <c:pt idx="3460">
                        <c:v>5.5650000000000004</c:v>
                      </c:pt>
                      <c:pt idx="3461">
                        <c:v>5.5650000000000004</c:v>
                      </c:pt>
                      <c:pt idx="3462">
                        <c:v>5.5650000000000004</c:v>
                      </c:pt>
                      <c:pt idx="3463">
                        <c:v>5.5910000000000002</c:v>
                      </c:pt>
                      <c:pt idx="3464">
                        <c:v>5.6159999999999997</c:v>
                      </c:pt>
                      <c:pt idx="3465">
                        <c:v>5.6159999999999997</c:v>
                      </c:pt>
                      <c:pt idx="3466">
                        <c:v>5.6159999999999997</c:v>
                      </c:pt>
                      <c:pt idx="3467">
                        <c:v>5.6420000000000003</c:v>
                      </c:pt>
                      <c:pt idx="3468">
                        <c:v>5.6680000000000001</c:v>
                      </c:pt>
                      <c:pt idx="3469">
                        <c:v>5.6680000000000001</c:v>
                      </c:pt>
                      <c:pt idx="3470">
                        <c:v>5.6680000000000001</c:v>
                      </c:pt>
                      <c:pt idx="3471">
                        <c:v>5.6680000000000001</c:v>
                      </c:pt>
                      <c:pt idx="3472">
                        <c:v>5.6680000000000001</c:v>
                      </c:pt>
                      <c:pt idx="3473">
                        <c:v>5.6680000000000001</c:v>
                      </c:pt>
                      <c:pt idx="3474">
                        <c:v>5.6680000000000001</c:v>
                      </c:pt>
                      <c:pt idx="3475">
                        <c:v>5.6929999999999996</c:v>
                      </c:pt>
                      <c:pt idx="3476">
                        <c:v>5.7190000000000003</c:v>
                      </c:pt>
                      <c:pt idx="3477">
                        <c:v>5.7190000000000003</c:v>
                      </c:pt>
                      <c:pt idx="3478">
                        <c:v>5.7190000000000003</c:v>
                      </c:pt>
                      <c:pt idx="3479">
                        <c:v>5.7190000000000003</c:v>
                      </c:pt>
                      <c:pt idx="3480">
                        <c:v>5.7190000000000003</c:v>
                      </c:pt>
                      <c:pt idx="3481">
                        <c:v>5.7190000000000003</c:v>
                      </c:pt>
                      <c:pt idx="3482">
                        <c:v>5.7190000000000003</c:v>
                      </c:pt>
                      <c:pt idx="3483">
                        <c:v>5.7450000000000001</c:v>
                      </c:pt>
                      <c:pt idx="3484">
                        <c:v>5.7190000000000003</c:v>
                      </c:pt>
                      <c:pt idx="3485">
                        <c:v>5.7190000000000003</c:v>
                      </c:pt>
                      <c:pt idx="3486">
                        <c:v>5.7190000000000003</c:v>
                      </c:pt>
                      <c:pt idx="3487">
                        <c:v>5.7450000000000001</c:v>
                      </c:pt>
                      <c:pt idx="3488">
                        <c:v>5.7450000000000001</c:v>
                      </c:pt>
                      <c:pt idx="3489">
                        <c:v>5.7450000000000001</c:v>
                      </c:pt>
                      <c:pt idx="3490">
                        <c:v>5.7450000000000001</c:v>
                      </c:pt>
                      <c:pt idx="3491">
                        <c:v>5.7190000000000003</c:v>
                      </c:pt>
                      <c:pt idx="3492">
                        <c:v>5.7450000000000001</c:v>
                      </c:pt>
                      <c:pt idx="3493">
                        <c:v>5.77</c:v>
                      </c:pt>
                      <c:pt idx="3494">
                        <c:v>5.77</c:v>
                      </c:pt>
                      <c:pt idx="3495">
                        <c:v>5.77</c:v>
                      </c:pt>
                      <c:pt idx="3496">
                        <c:v>5.7450000000000001</c:v>
                      </c:pt>
                      <c:pt idx="3497">
                        <c:v>5.7960000000000003</c:v>
                      </c:pt>
                      <c:pt idx="3498">
                        <c:v>5.77</c:v>
                      </c:pt>
                      <c:pt idx="3499">
                        <c:v>5.77</c:v>
                      </c:pt>
                      <c:pt idx="3500">
                        <c:v>5.77</c:v>
                      </c:pt>
                      <c:pt idx="3501">
                        <c:v>5.77</c:v>
                      </c:pt>
                      <c:pt idx="3502">
                        <c:v>5.7960000000000003</c:v>
                      </c:pt>
                      <c:pt idx="3503">
                        <c:v>5.7960000000000003</c:v>
                      </c:pt>
                      <c:pt idx="3504">
                        <c:v>5.7960000000000003</c:v>
                      </c:pt>
                      <c:pt idx="3505">
                        <c:v>5.7960000000000003</c:v>
                      </c:pt>
                      <c:pt idx="3506">
                        <c:v>5.7960000000000003</c:v>
                      </c:pt>
                      <c:pt idx="3507">
                        <c:v>5.7960000000000003</c:v>
                      </c:pt>
                      <c:pt idx="3508">
                        <c:v>5.7960000000000003</c:v>
                      </c:pt>
                      <c:pt idx="3509">
                        <c:v>5.7960000000000003</c:v>
                      </c:pt>
                      <c:pt idx="3510">
                        <c:v>5.7960000000000003</c:v>
                      </c:pt>
                      <c:pt idx="3511">
                        <c:v>5.8209999999999997</c:v>
                      </c:pt>
                      <c:pt idx="3512">
                        <c:v>5.7960000000000003</c:v>
                      </c:pt>
                      <c:pt idx="3513">
                        <c:v>5.8209999999999997</c:v>
                      </c:pt>
                      <c:pt idx="3514">
                        <c:v>5.8209999999999997</c:v>
                      </c:pt>
                      <c:pt idx="3515">
                        <c:v>5.7960000000000003</c:v>
                      </c:pt>
                      <c:pt idx="3516">
                        <c:v>5.7960000000000003</c:v>
                      </c:pt>
                      <c:pt idx="3517">
                        <c:v>5.7960000000000003</c:v>
                      </c:pt>
                      <c:pt idx="3518">
                        <c:v>5.8209999999999997</c:v>
                      </c:pt>
                      <c:pt idx="3519">
                        <c:v>5.8209999999999997</c:v>
                      </c:pt>
                      <c:pt idx="3520">
                        <c:v>5.7960000000000003</c:v>
                      </c:pt>
                      <c:pt idx="3521">
                        <c:v>5.8209999999999997</c:v>
                      </c:pt>
                      <c:pt idx="3522">
                        <c:v>5.8209999999999997</c:v>
                      </c:pt>
                      <c:pt idx="3523">
                        <c:v>5.8209999999999997</c:v>
                      </c:pt>
                      <c:pt idx="3524">
                        <c:v>5.8470000000000004</c:v>
                      </c:pt>
                      <c:pt idx="3525">
                        <c:v>5.8470000000000004</c:v>
                      </c:pt>
                      <c:pt idx="3526">
                        <c:v>5.8470000000000004</c:v>
                      </c:pt>
                      <c:pt idx="3527">
                        <c:v>5.8470000000000004</c:v>
                      </c:pt>
                      <c:pt idx="3528">
                        <c:v>5.8470000000000004</c:v>
                      </c:pt>
                      <c:pt idx="3529">
                        <c:v>5.8470000000000004</c:v>
                      </c:pt>
                      <c:pt idx="3530">
                        <c:v>5.8470000000000004</c:v>
                      </c:pt>
                      <c:pt idx="3531">
                        <c:v>5.8470000000000004</c:v>
                      </c:pt>
                      <c:pt idx="3532">
                        <c:v>5.8209999999999997</c:v>
                      </c:pt>
                      <c:pt idx="3533">
                        <c:v>5.8209999999999997</c:v>
                      </c:pt>
                      <c:pt idx="3534">
                        <c:v>5.8470000000000004</c:v>
                      </c:pt>
                      <c:pt idx="3535">
                        <c:v>5.8209999999999997</c:v>
                      </c:pt>
                      <c:pt idx="3536">
                        <c:v>5.8470000000000004</c:v>
                      </c:pt>
                      <c:pt idx="3537">
                        <c:v>5.8470000000000004</c:v>
                      </c:pt>
                      <c:pt idx="3538">
                        <c:v>5.8470000000000004</c:v>
                      </c:pt>
                      <c:pt idx="3539">
                        <c:v>5.8470000000000004</c:v>
                      </c:pt>
                      <c:pt idx="3540">
                        <c:v>5.8470000000000004</c:v>
                      </c:pt>
                      <c:pt idx="3541">
                        <c:v>5.8470000000000004</c:v>
                      </c:pt>
                      <c:pt idx="3542">
                        <c:v>5.8209999999999997</c:v>
                      </c:pt>
                      <c:pt idx="3543">
                        <c:v>5.8209999999999997</c:v>
                      </c:pt>
                      <c:pt idx="3544">
                        <c:v>5.8209999999999997</c:v>
                      </c:pt>
                      <c:pt idx="3545">
                        <c:v>5.8209999999999997</c:v>
                      </c:pt>
                      <c:pt idx="3546">
                        <c:v>5.8209999999999997</c:v>
                      </c:pt>
                      <c:pt idx="3547">
                        <c:v>5.7960000000000003</c:v>
                      </c:pt>
                      <c:pt idx="3548">
                        <c:v>5.7960000000000003</c:v>
                      </c:pt>
                      <c:pt idx="3549">
                        <c:v>5.77</c:v>
                      </c:pt>
                      <c:pt idx="3550">
                        <c:v>5.77</c:v>
                      </c:pt>
                      <c:pt idx="3551">
                        <c:v>5.77</c:v>
                      </c:pt>
                      <c:pt idx="3552">
                        <c:v>5.77</c:v>
                      </c:pt>
                      <c:pt idx="3553">
                        <c:v>5.77</c:v>
                      </c:pt>
                      <c:pt idx="3554">
                        <c:v>5.77</c:v>
                      </c:pt>
                      <c:pt idx="3555">
                        <c:v>5.77</c:v>
                      </c:pt>
                      <c:pt idx="3556">
                        <c:v>5.77</c:v>
                      </c:pt>
                      <c:pt idx="3557">
                        <c:v>5.77</c:v>
                      </c:pt>
                      <c:pt idx="3558">
                        <c:v>5.77</c:v>
                      </c:pt>
                      <c:pt idx="3559">
                        <c:v>5.77</c:v>
                      </c:pt>
                      <c:pt idx="3560">
                        <c:v>5.77</c:v>
                      </c:pt>
                      <c:pt idx="3561">
                        <c:v>5.77</c:v>
                      </c:pt>
                      <c:pt idx="3562">
                        <c:v>5.7450000000000001</c:v>
                      </c:pt>
                      <c:pt idx="3563">
                        <c:v>5.7450000000000001</c:v>
                      </c:pt>
                      <c:pt idx="3564">
                        <c:v>5.7450000000000001</c:v>
                      </c:pt>
                      <c:pt idx="3565">
                        <c:v>5.7450000000000001</c:v>
                      </c:pt>
                      <c:pt idx="3566">
                        <c:v>5.7450000000000001</c:v>
                      </c:pt>
                      <c:pt idx="3567">
                        <c:v>5.7190000000000003</c:v>
                      </c:pt>
                      <c:pt idx="3568">
                        <c:v>5.7190000000000003</c:v>
                      </c:pt>
                      <c:pt idx="3569">
                        <c:v>5.7190000000000003</c:v>
                      </c:pt>
                      <c:pt idx="3570">
                        <c:v>5.7190000000000003</c:v>
                      </c:pt>
                      <c:pt idx="3571">
                        <c:v>5.6929999999999996</c:v>
                      </c:pt>
                      <c:pt idx="3572">
                        <c:v>5.7190000000000003</c:v>
                      </c:pt>
                      <c:pt idx="3573">
                        <c:v>5.6929999999999996</c:v>
                      </c:pt>
                      <c:pt idx="3574">
                        <c:v>5.6680000000000001</c:v>
                      </c:pt>
                      <c:pt idx="3575">
                        <c:v>5.6680000000000001</c:v>
                      </c:pt>
                      <c:pt idx="3576">
                        <c:v>5.6680000000000001</c:v>
                      </c:pt>
                      <c:pt idx="3577">
                        <c:v>5.6420000000000003</c:v>
                      </c:pt>
                      <c:pt idx="3578">
                        <c:v>5.6420000000000003</c:v>
                      </c:pt>
                      <c:pt idx="3579">
                        <c:v>5.6159999999999997</c:v>
                      </c:pt>
                      <c:pt idx="3580">
                        <c:v>5.6420000000000003</c:v>
                      </c:pt>
                      <c:pt idx="3581">
                        <c:v>5.6420000000000003</c:v>
                      </c:pt>
                      <c:pt idx="3582">
                        <c:v>5.6420000000000003</c:v>
                      </c:pt>
                      <c:pt idx="3583">
                        <c:v>5.6159999999999997</c:v>
                      </c:pt>
                      <c:pt idx="3584">
                        <c:v>5.6420000000000003</c:v>
                      </c:pt>
                      <c:pt idx="3585">
                        <c:v>5.6159999999999997</c:v>
                      </c:pt>
                      <c:pt idx="3586">
                        <c:v>5.5910000000000002</c:v>
                      </c:pt>
                      <c:pt idx="3587">
                        <c:v>5.6159999999999997</c:v>
                      </c:pt>
                      <c:pt idx="3588">
                        <c:v>5.6159999999999997</c:v>
                      </c:pt>
                      <c:pt idx="3589">
                        <c:v>5.5910000000000002</c:v>
                      </c:pt>
                      <c:pt idx="3590">
                        <c:v>5.5910000000000002</c:v>
                      </c:pt>
                      <c:pt idx="3591">
                        <c:v>5.5910000000000002</c:v>
                      </c:pt>
                      <c:pt idx="3592">
                        <c:v>5.5910000000000002</c:v>
                      </c:pt>
                      <c:pt idx="3593">
                        <c:v>5.5650000000000004</c:v>
                      </c:pt>
                      <c:pt idx="3594">
                        <c:v>5.5650000000000004</c:v>
                      </c:pt>
                      <c:pt idx="3595">
                        <c:v>5.5650000000000004</c:v>
                      </c:pt>
                      <c:pt idx="3596">
                        <c:v>5.5650000000000004</c:v>
                      </c:pt>
                      <c:pt idx="3597">
                        <c:v>5.5650000000000004</c:v>
                      </c:pt>
                      <c:pt idx="3598">
                        <c:v>5.5650000000000004</c:v>
                      </c:pt>
                      <c:pt idx="3599">
                        <c:v>5.5650000000000004</c:v>
                      </c:pt>
                      <c:pt idx="3600">
                        <c:v>5.5650000000000004</c:v>
                      </c:pt>
                      <c:pt idx="3601">
                        <c:v>5.5650000000000004</c:v>
                      </c:pt>
                      <c:pt idx="3602">
                        <c:v>5.5389999999999997</c:v>
                      </c:pt>
                      <c:pt idx="3603">
                        <c:v>5.5389999999999997</c:v>
                      </c:pt>
                      <c:pt idx="3604">
                        <c:v>5.5389999999999997</c:v>
                      </c:pt>
                      <c:pt idx="3605">
                        <c:v>5.5389999999999997</c:v>
                      </c:pt>
                      <c:pt idx="3606">
                        <c:v>5.5140000000000002</c:v>
                      </c:pt>
                      <c:pt idx="3607">
                        <c:v>5.5140000000000002</c:v>
                      </c:pt>
                      <c:pt idx="3608">
                        <c:v>5.4880000000000004</c:v>
                      </c:pt>
                      <c:pt idx="3609">
                        <c:v>5.4880000000000004</c:v>
                      </c:pt>
                      <c:pt idx="3610">
                        <c:v>5.4880000000000004</c:v>
                      </c:pt>
                      <c:pt idx="3611">
                        <c:v>5.4619999999999997</c:v>
                      </c:pt>
                      <c:pt idx="3612">
                        <c:v>5.4619999999999997</c:v>
                      </c:pt>
                      <c:pt idx="3613">
                        <c:v>5.4880000000000004</c:v>
                      </c:pt>
                      <c:pt idx="3614">
                        <c:v>5.4619999999999997</c:v>
                      </c:pt>
                      <c:pt idx="3615">
                        <c:v>5.4619999999999997</c:v>
                      </c:pt>
                      <c:pt idx="3616">
                        <c:v>5.4370000000000003</c:v>
                      </c:pt>
                      <c:pt idx="3617">
                        <c:v>5.4370000000000003</c:v>
                      </c:pt>
                      <c:pt idx="3618">
                        <c:v>5.4370000000000003</c:v>
                      </c:pt>
                      <c:pt idx="3619">
                        <c:v>5.4370000000000003</c:v>
                      </c:pt>
                      <c:pt idx="3620">
                        <c:v>5.4370000000000003</c:v>
                      </c:pt>
                      <c:pt idx="3621">
                        <c:v>5.4370000000000003</c:v>
                      </c:pt>
                      <c:pt idx="3622">
                        <c:v>5.4109999999999996</c:v>
                      </c:pt>
                      <c:pt idx="3623">
                        <c:v>5.4109999999999996</c:v>
                      </c:pt>
                      <c:pt idx="3624">
                        <c:v>5.4109999999999996</c:v>
                      </c:pt>
                      <c:pt idx="3625">
                        <c:v>5.4109999999999996</c:v>
                      </c:pt>
                      <c:pt idx="3626">
                        <c:v>5.3849999999999998</c:v>
                      </c:pt>
                      <c:pt idx="3627">
                        <c:v>5.36</c:v>
                      </c:pt>
                      <c:pt idx="3628">
                        <c:v>5.3849999999999998</c:v>
                      </c:pt>
                      <c:pt idx="3629">
                        <c:v>5.3849999999999998</c:v>
                      </c:pt>
                      <c:pt idx="3630">
                        <c:v>5.36</c:v>
                      </c:pt>
                      <c:pt idx="3631">
                        <c:v>5.36</c:v>
                      </c:pt>
                      <c:pt idx="3632">
                        <c:v>5.36</c:v>
                      </c:pt>
                      <c:pt idx="3633">
                        <c:v>5.3849999999999998</c:v>
                      </c:pt>
                      <c:pt idx="3634">
                        <c:v>5.36</c:v>
                      </c:pt>
                      <c:pt idx="3635">
                        <c:v>5.36</c:v>
                      </c:pt>
                      <c:pt idx="3636">
                        <c:v>5.36</c:v>
                      </c:pt>
                      <c:pt idx="3637">
                        <c:v>5.3339999999999996</c:v>
                      </c:pt>
                      <c:pt idx="3638">
                        <c:v>5.3339999999999996</c:v>
                      </c:pt>
                      <c:pt idx="3639">
                        <c:v>5.3339999999999996</c:v>
                      </c:pt>
                      <c:pt idx="3640">
                        <c:v>5.3339999999999996</c:v>
                      </c:pt>
                      <c:pt idx="3641">
                        <c:v>5.3339999999999996</c:v>
                      </c:pt>
                      <c:pt idx="3642">
                        <c:v>5.3339999999999996</c:v>
                      </c:pt>
                      <c:pt idx="3643">
                        <c:v>5.3339999999999996</c:v>
                      </c:pt>
                      <c:pt idx="3644">
                        <c:v>5.3079999999999998</c:v>
                      </c:pt>
                      <c:pt idx="3645">
                        <c:v>5.3079999999999998</c:v>
                      </c:pt>
                      <c:pt idx="3646">
                        <c:v>5.3079999999999998</c:v>
                      </c:pt>
                      <c:pt idx="3647">
                        <c:v>5.282</c:v>
                      </c:pt>
                      <c:pt idx="3648">
                        <c:v>5.282</c:v>
                      </c:pt>
                      <c:pt idx="3649">
                        <c:v>5.282</c:v>
                      </c:pt>
                      <c:pt idx="3650">
                        <c:v>5.2569999999999997</c:v>
                      </c:pt>
                      <c:pt idx="3651">
                        <c:v>5.2569999999999997</c:v>
                      </c:pt>
                      <c:pt idx="3652">
                        <c:v>5.2309999999999999</c:v>
                      </c:pt>
                      <c:pt idx="3653">
                        <c:v>5.2050000000000001</c:v>
                      </c:pt>
                      <c:pt idx="3654">
                        <c:v>5.2050000000000001</c:v>
                      </c:pt>
                      <c:pt idx="3655">
                        <c:v>5.2050000000000001</c:v>
                      </c:pt>
                      <c:pt idx="3656">
                        <c:v>5.2050000000000001</c:v>
                      </c:pt>
                      <c:pt idx="3657">
                        <c:v>5.2050000000000001</c:v>
                      </c:pt>
                      <c:pt idx="3658">
                        <c:v>5.1790000000000003</c:v>
                      </c:pt>
                      <c:pt idx="3659">
                        <c:v>5.1790000000000003</c:v>
                      </c:pt>
                      <c:pt idx="3660">
                        <c:v>5.1790000000000003</c:v>
                      </c:pt>
                      <c:pt idx="3661">
                        <c:v>5.1790000000000003</c:v>
                      </c:pt>
                      <c:pt idx="3662">
                        <c:v>5.1539999999999999</c:v>
                      </c:pt>
                      <c:pt idx="3663">
                        <c:v>5.1539999999999999</c:v>
                      </c:pt>
                      <c:pt idx="3664">
                        <c:v>5.1280000000000001</c:v>
                      </c:pt>
                      <c:pt idx="3665">
                        <c:v>5.1280000000000001</c:v>
                      </c:pt>
                      <c:pt idx="3666">
                        <c:v>5.1280000000000001</c:v>
                      </c:pt>
                      <c:pt idx="3667">
                        <c:v>5.1280000000000001</c:v>
                      </c:pt>
                      <c:pt idx="3668">
                        <c:v>5.1020000000000003</c:v>
                      </c:pt>
                      <c:pt idx="3669">
                        <c:v>5.1020000000000003</c:v>
                      </c:pt>
                      <c:pt idx="3670">
                        <c:v>5.1020000000000003</c:v>
                      </c:pt>
                      <c:pt idx="3671">
                        <c:v>5.1020000000000003</c:v>
                      </c:pt>
                      <c:pt idx="3672">
                        <c:v>5.1020000000000003</c:v>
                      </c:pt>
                      <c:pt idx="3673">
                        <c:v>5.1020000000000003</c:v>
                      </c:pt>
                      <c:pt idx="3674">
                        <c:v>5.1020000000000003</c:v>
                      </c:pt>
                      <c:pt idx="3675">
                        <c:v>5.1020000000000003</c:v>
                      </c:pt>
                      <c:pt idx="3676">
                        <c:v>5.1020000000000003</c:v>
                      </c:pt>
                      <c:pt idx="3677">
                        <c:v>5.1020000000000003</c:v>
                      </c:pt>
                      <c:pt idx="3678">
                        <c:v>5.1020000000000003</c:v>
                      </c:pt>
                      <c:pt idx="3679">
                        <c:v>5.1020000000000003</c:v>
                      </c:pt>
                      <c:pt idx="3680">
                        <c:v>5.0759999999999996</c:v>
                      </c:pt>
                      <c:pt idx="3681">
                        <c:v>5.0759999999999996</c:v>
                      </c:pt>
                      <c:pt idx="3682">
                        <c:v>5.1020000000000003</c:v>
                      </c:pt>
                      <c:pt idx="3683">
                        <c:v>5.05</c:v>
                      </c:pt>
                      <c:pt idx="3684">
                        <c:v>5.05</c:v>
                      </c:pt>
                      <c:pt idx="3685">
                        <c:v>5.05</c:v>
                      </c:pt>
                      <c:pt idx="3686">
                        <c:v>5.05</c:v>
                      </c:pt>
                      <c:pt idx="3687">
                        <c:v>5.05</c:v>
                      </c:pt>
                      <c:pt idx="3688">
                        <c:v>5.024</c:v>
                      </c:pt>
                      <c:pt idx="3689">
                        <c:v>5.05</c:v>
                      </c:pt>
                      <c:pt idx="3690">
                        <c:v>5.05</c:v>
                      </c:pt>
                      <c:pt idx="3691">
                        <c:v>5.024</c:v>
                      </c:pt>
                      <c:pt idx="3692">
                        <c:v>4.9989999999999997</c:v>
                      </c:pt>
                      <c:pt idx="3693">
                        <c:v>4.9989999999999997</c:v>
                      </c:pt>
                      <c:pt idx="3694">
                        <c:v>4.9989999999999997</c:v>
                      </c:pt>
                      <c:pt idx="3695">
                        <c:v>4.9989999999999997</c:v>
                      </c:pt>
                      <c:pt idx="3696">
                        <c:v>4.9989999999999997</c:v>
                      </c:pt>
                      <c:pt idx="3697">
                        <c:v>5.024</c:v>
                      </c:pt>
                      <c:pt idx="3698">
                        <c:v>4.9989999999999997</c:v>
                      </c:pt>
                      <c:pt idx="3699">
                        <c:v>4.9989999999999997</c:v>
                      </c:pt>
                      <c:pt idx="3700">
                        <c:v>4.9989999999999997</c:v>
                      </c:pt>
                      <c:pt idx="3701">
                        <c:v>4.9989999999999997</c:v>
                      </c:pt>
                      <c:pt idx="3702">
                        <c:v>5.024</c:v>
                      </c:pt>
                      <c:pt idx="3703">
                        <c:v>5.024</c:v>
                      </c:pt>
                      <c:pt idx="3704">
                        <c:v>5.024</c:v>
                      </c:pt>
                      <c:pt idx="3705">
                        <c:v>5.024</c:v>
                      </c:pt>
                      <c:pt idx="3706">
                        <c:v>5.024</c:v>
                      </c:pt>
                      <c:pt idx="3707">
                        <c:v>5.024</c:v>
                      </c:pt>
                      <c:pt idx="3708">
                        <c:v>5.024</c:v>
                      </c:pt>
                      <c:pt idx="3709">
                        <c:v>5.05</c:v>
                      </c:pt>
                      <c:pt idx="3710">
                        <c:v>5.05</c:v>
                      </c:pt>
                      <c:pt idx="3711">
                        <c:v>5.024</c:v>
                      </c:pt>
                      <c:pt idx="3712">
                        <c:v>5.05</c:v>
                      </c:pt>
                      <c:pt idx="3713">
                        <c:v>5.05</c:v>
                      </c:pt>
                      <c:pt idx="3714">
                        <c:v>5.05</c:v>
                      </c:pt>
                      <c:pt idx="3715">
                        <c:v>5.05</c:v>
                      </c:pt>
                      <c:pt idx="3716">
                        <c:v>5.05</c:v>
                      </c:pt>
                      <c:pt idx="3717">
                        <c:v>5.05</c:v>
                      </c:pt>
                      <c:pt idx="3718">
                        <c:v>5.05</c:v>
                      </c:pt>
                      <c:pt idx="3719">
                        <c:v>5.0759999999999996</c:v>
                      </c:pt>
                      <c:pt idx="3720">
                        <c:v>5.0759999999999996</c:v>
                      </c:pt>
                      <c:pt idx="3721">
                        <c:v>5.1020000000000003</c:v>
                      </c:pt>
                      <c:pt idx="3722">
                        <c:v>5.1539999999999999</c:v>
                      </c:pt>
                      <c:pt idx="3723">
                        <c:v>5.1790000000000003</c:v>
                      </c:pt>
                      <c:pt idx="3724">
                        <c:v>5.2050000000000001</c:v>
                      </c:pt>
                      <c:pt idx="3725">
                        <c:v>5.2050000000000001</c:v>
                      </c:pt>
                      <c:pt idx="3726">
                        <c:v>5.2309999999999999</c:v>
                      </c:pt>
                      <c:pt idx="3727">
                        <c:v>5.2569999999999997</c:v>
                      </c:pt>
                      <c:pt idx="3728">
                        <c:v>5.282</c:v>
                      </c:pt>
                      <c:pt idx="3729">
                        <c:v>5.3079999999999998</c:v>
                      </c:pt>
                      <c:pt idx="3730">
                        <c:v>5.3079999999999998</c:v>
                      </c:pt>
                      <c:pt idx="3731">
                        <c:v>5.282</c:v>
                      </c:pt>
                      <c:pt idx="3732">
                        <c:v>5.282</c:v>
                      </c:pt>
                      <c:pt idx="3733">
                        <c:v>5.2569999999999997</c:v>
                      </c:pt>
                      <c:pt idx="3734">
                        <c:v>5.282</c:v>
                      </c:pt>
                      <c:pt idx="3735">
                        <c:v>5.3079999999999998</c:v>
                      </c:pt>
                      <c:pt idx="3736">
                        <c:v>5.3079999999999998</c:v>
                      </c:pt>
                      <c:pt idx="3737">
                        <c:v>5.3079999999999998</c:v>
                      </c:pt>
                      <c:pt idx="3738">
                        <c:v>5.282</c:v>
                      </c:pt>
                      <c:pt idx="3739">
                        <c:v>5.2569999999999997</c:v>
                      </c:pt>
                      <c:pt idx="3740">
                        <c:v>5.282</c:v>
                      </c:pt>
                      <c:pt idx="3741">
                        <c:v>5.282</c:v>
                      </c:pt>
                      <c:pt idx="3742">
                        <c:v>5.282</c:v>
                      </c:pt>
                      <c:pt idx="3743">
                        <c:v>5.282</c:v>
                      </c:pt>
                      <c:pt idx="3744">
                        <c:v>4.9470000000000001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v>1142638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'[1]CEE6740_1stDam_TempData-Plot'!$E$3:$E$6747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7.2930000000000001</c:v>
                      </c:pt>
                      <c:pt idx="1">
                        <c:v>7.2930000000000001</c:v>
                      </c:pt>
                      <c:pt idx="2">
                        <c:v>7.2930000000000001</c:v>
                      </c:pt>
                      <c:pt idx="3">
                        <c:v>7.3179999999999996</c:v>
                      </c:pt>
                      <c:pt idx="4">
                        <c:v>7.3179999999999996</c:v>
                      </c:pt>
                      <c:pt idx="5">
                        <c:v>7.343</c:v>
                      </c:pt>
                      <c:pt idx="6">
                        <c:v>7.343</c:v>
                      </c:pt>
                      <c:pt idx="7">
                        <c:v>7.343</c:v>
                      </c:pt>
                      <c:pt idx="8">
                        <c:v>7.3680000000000003</c:v>
                      </c:pt>
                      <c:pt idx="9">
                        <c:v>7.3680000000000003</c:v>
                      </c:pt>
                      <c:pt idx="10">
                        <c:v>7.3929999999999998</c:v>
                      </c:pt>
                      <c:pt idx="11">
                        <c:v>7.3929999999999998</c:v>
                      </c:pt>
                      <c:pt idx="12">
                        <c:v>7.4189999999999996</c:v>
                      </c:pt>
                      <c:pt idx="13">
                        <c:v>7.4189999999999996</c:v>
                      </c:pt>
                      <c:pt idx="14">
                        <c:v>7.444</c:v>
                      </c:pt>
                      <c:pt idx="15">
                        <c:v>7.444</c:v>
                      </c:pt>
                      <c:pt idx="16">
                        <c:v>7.4690000000000003</c:v>
                      </c:pt>
                      <c:pt idx="17">
                        <c:v>7.4690000000000003</c:v>
                      </c:pt>
                      <c:pt idx="18">
                        <c:v>7.4939999999999998</c:v>
                      </c:pt>
                      <c:pt idx="19">
                        <c:v>7.4939999999999998</c:v>
                      </c:pt>
                      <c:pt idx="20">
                        <c:v>7.4939999999999998</c:v>
                      </c:pt>
                      <c:pt idx="21">
                        <c:v>7.5190000000000001</c:v>
                      </c:pt>
                      <c:pt idx="22">
                        <c:v>7.5190000000000001</c:v>
                      </c:pt>
                      <c:pt idx="23">
                        <c:v>7.5439999999999996</c:v>
                      </c:pt>
                      <c:pt idx="24">
                        <c:v>7.5439999999999996</c:v>
                      </c:pt>
                      <c:pt idx="25">
                        <c:v>7.5439999999999996</c:v>
                      </c:pt>
                      <c:pt idx="26">
                        <c:v>7.569</c:v>
                      </c:pt>
                      <c:pt idx="27">
                        <c:v>7.569</c:v>
                      </c:pt>
                      <c:pt idx="28">
                        <c:v>7.569</c:v>
                      </c:pt>
                      <c:pt idx="29">
                        <c:v>7.5940000000000003</c:v>
                      </c:pt>
                      <c:pt idx="30">
                        <c:v>7.5940000000000003</c:v>
                      </c:pt>
                      <c:pt idx="31">
                        <c:v>7.5940000000000003</c:v>
                      </c:pt>
                      <c:pt idx="32">
                        <c:v>7.6189999999999998</c:v>
                      </c:pt>
                      <c:pt idx="33">
                        <c:v>7.6189999999999998</c:v>
                      </c:pt>
                      <c:pt idx="34">
                        <c:v>7.6449999999999996</c:v>
                      </c:pt>
                      <c:pt idx="35">
                        <c:v>7.6449999999999996</c:v>
                      </c:pt>
                      <c:pt idx="36">
                        <c:v>7.6449999999999996</c:v>
                      </c:pt>
                      <c:pt idx="37">
                        <c:v>7.6449999999999996</c:v>
                      </c:pt>
                      <c:pt idx="38">
                        <c:v>7.67</c:v>
                      </c:pt>
                      <c:pt idx="39">
                        <c:v>7.67</c:v>
                      </c:pt>
                      <c:pt idx="40">
                        <c:v>7.67</c:v>
                      </c:pt>
                      <c:pt idx="41">
                        <c:v>7.67</c:v>
                      </c:pt>
                      <c:pt idx="42">
                        <c:v>7.6950000000000003</c:v>
                      </c:pt>
                      <c:pt idx="43">
                        <c:v>7.6950000000000003</c:v>
                      </c:pt>
                      <c:pt idx="44">
                        <c:v>7.6950000000000003</c:v>
                      </c:pt>
                      <c:pt idx="45">
                        <c:v>7.6950000000000003</c:v>
                      </c:pt>
                      <c:pt idx="46">
                        <c:v>7.72</c:v>
                      </c:pt>
                      <c:pt idx="47">
                        <c:v>7.72</c:v>
                      </c:pt>
                      <c:pt idx="48">
                        <c:v>7.72</c:v>
                      </c:pt>
                      <c:pt idx="49">
                        <c:v>7.7450000000000001</c:v>
                      </c:pt>
                      <c:pt idx="50">
                        <c:v>7.7450000000000001</c:v>
                      </c:pt>
                      <c:pt idx="51">
                        <c:v>7.7450000000000001</c:v>
                      </c:pt>
                      <c:pt idx="52">
                        <c:v>7.7450000000000001</c:v>
                      </c:pt>
                      <c:pt idx="53">
                        <c:v>7.7450000000000001</c:v>
                      </c:pt>
                      <c:pt idx="54">
                        <c:v>7.77</c:v>
                      </c:pt>
                      <c:pt idx="55">
                        <c:v>7.77</c:v>
                      </c:pt>
                      <c:pt idx="56">
                        <c:v>7.77</c:v>
                      </c:pt>
                      <c:pt idx="57">
                        <c:v>7.77</c:v>
                      </c:pt>
                      <c:pt idx="58">
                        <c:v>7.7949999999999999</c:v>
                      </c:pt>
                      <c:pt idx="59">
                        <c:v>7.7949999999999999</c:v>
                      </c:pt>
                      <c:pt idx="60">
                        <c:v>7.7949999999999999</c:v>
                      </c:pt>
                      <c:pt idx="61">
                        <c:v>7.7949999999999999</c:v>
                      </c:pt>
                      <c:pt idx="62">
                        <c:v>7.7949999999999999</c:v>
                      </c:pt>
                      <c:pt idx="63">
                        <c:v>7.82</c:v>
                      </c:pt>
                      <c:pt idx="64">
                        <c:v>7.82</c:v>
                      </c:pt>
                      <c:pt idx="65">
                        <c:v>7.82</c:v>
                      </c:pt>
                      <c:pt idx="66">
                        <c:v>7.82</c:v>
                      </c:pt>
                      <c:pt idx="67">
                        <c:v>7.8449999999999998</c:v>
                      </c:pt>
                      <c:pt idx="68">
                        <c:v>7.8449999999999998</c:v>
                      </c:pt>
                      <c:pt idx="69">
                        <c:v>7.8449999999999998</c:v>
                      </c:pt>
                      <c:pt idx="70">
                        <c:v>7.8449999999999998</c:v>
                      </c:pt>
                      <c:pt idx="71">
                        <c:v>7.8449999999999998</c:v>
                      </c:pt>
                      <c:pt idx="72">
                        <c:v>7.8449999999999998</c:v>
                      </c:pt>
                      <c:pt idx="73">
                        <c:v>7.8449999999999998</c:v>
                      </c:pt>
                      <c:pt idx="74">
                        <c:v>7.87</c:v>
                      </c:pt>
                      <c:pt idx="75">
                        <c:v>7.87</c:v>
                      </c:pt>
                      <c:pt idx="76">
                        <c:v>7.87</c:v>
                      </c:pt>
                      <c:pt idx="77">
                        <c:v>7.87</c:v>
                      </c:pt>
                      <c:pt idx="78">
                        <c:v>7.87</c:v>
                      </c:pt>
                      <c:pt idx="79">
                        <c:v>7.87</c:v>
                      </c:pt>
                      <c:pt idx="80">
                        <c:v>7.8949999999999996</c:v>
                      </c:pt>
                      <c:pt idx="81">
                        <c:v>7.8949999999999996</c:v>
                      </c:pt>
                      <c:pt idx="82">
                        <c:v>7.8949999999999996</c:v>
                      </c:pt>
                      <c:pt idx="83">
                        <c:v>7.8949999999999996</c:v>
                      </c:pt>
                      <c:pt idx="84">
                        <c:v>7.8949999999999996</c:v>
                      </c:pt>
                      <c:pt idx="85">
                        <c:v>7.8949999999999996</c:v>
                      </c:pt>
                      <c:pt idx="86">
                        <c:v>7.8949999999999996</c:v>
                      </c:pt>
                      <c:pt idx="87">
                        <c:v>7.8949999999999996</c:v>
                      </c:pt>
                      <c:pt idx="88">
                        <c:v>7.92</c:v>
                      </c:pt>
                      <c:pt idx="89">
                        <c:v>7.92</c:v>
                      </c:pt>
                      <c:pt idx="90">
                        <c:v>7.92</c:v>
                      </c:pt>
                      <c:pt idx="91">
                        <c:v>7.92</c:v>
                      </c:pt>
                      <c:pt idx="92">
                        <c:v>7.92</c:v>
                      </c:pt>
                      <c:pt idx="93">
                        <c:v>7.92</c:v>
                      </c:pt>
                      <c:pt idx="94">
                        <c:v>7.9450000000000003</c:v>
                      </c:pt>
                      <c:pt idx="95">
                        <c:v>7.9450000000000003</c:v>
                      </c:pt>
                      <c:pt idx="96">
                        <c:v>7.9450000000000003</c:v>
                      </c:pt>
                      <c:pt idx="97">
                        <c:v>7.9450000000000003</c:v>
                      </c:pt>
                      <c:pt idx="98">
                        <c:v>7.9450000000000003</c:v>
                      </c:pt>
                      <c:pt idx="99">
                        <c:v>7.9450000000000003</c:v>
                      </c:pt>
                      <c:pt idx="100">
                        <c:v>7.9450000000000003</c:v>
                      </c:pt>
                      <c:pt idx="101">
                        <c:v>7.9450000000000003</c:v>
                      </c:pt>
                      <c:pt idx="102">
                        <c:v>7.97</c:v>
                      </c:pt>
                      <c:pt idx="103">
                        <c:v>7.97</c:v>
                      </c:pt>
                      <c:pt idx="104">
                        <c:v>7.97</c:v>
                      </c:pt>
                      <c:pt idx="105">
                        <c:v>7.97</c:v>
                      </c:pt>
                      <c:pt idx="106">
                        <c:v>7.97</c:v>
                      </c:pt>
                      <c:pt idx="107">
                        <c:v>7.97</c:v>
                      </c:pt>
                      <c:pt idx="108">
                        <c:v>7.97</c:v>
                      </c:pt>
                      <c:pt idx="109">
                        <c:v>7.97</c:v>
                      </c:pt>
                      <c:pt idx="110">
                        <c:v>7.97</c:v>
                      </c:pt>
                      <c:pt idx="111">
                        <c:v>7.9950000000000001</c:v>
                      </c:pt>
                      <c:pt idx="112">
                        <c:v>7.9950000000000001</c:v>
                      </c:pt>
                      <c:pt idx="113">
                        <c:v>7.9950000000000001</c:v>
                      </c:pt>
                      <c:pt idx="114">
                        <c:v>7.9950000000000001</c:v>
                      </c:pt>
                      <c:pt idx="115">
                        <c:v>7.9950000000000001</c:v>
                      </c:pt>
                      <c:pt idx="116">
                        <c:v>7.9950000000000001</c:v>
                      </c:pt>
                      <c:pt idx="117">
                        <c:v>7.9950000000000001</c:v>
                      </c:pt>
                      <c:pt idx="118">
                        <c:v>7.9950000000000001</c:v>
                      </c:pt>
                      <c:pt idx="119">
                        <c:v>7.9950000000000001</c:v>
                      </c:pt>
                      <c:pt idx="120">
                        <c:v>7.9950000000000001</c:v>
                      </c:pt>
                      <c:pt idx="121">
                        <c:v>7.9950000000000001</c:v>
                      </c:pt>
                      <c:pt idx="122">
                        <c:v>8.02</c:v>
                      </c:pt>
                      <c:pt idx="123">
                        <c:v>8.02</c:v>
                      </c:pt>
                      <c:pt idx="124">
                        <c:v>8.02</c:v>
                      </c:pt>
                      <c:pt idx="125">
                        <c:v>8.02</c:v>
                      </c:pt>
                      <c:pt idx="126">
                        <c:v>8.02</c:v>
                      </c:pt>
                      <c:pt idx="127">
                        <c:v>8.02</c:v>
                      </c:pt>
                      <c:pt idx="128">
                        <c:v>8.02</c:v>
                      </c:pt>
                      <c:pt idx="129">
                        <c:v>8.02</c:v>
                      </c:pt>
                      <c:pt idx="130">
                        <c:v>8.02</c:v>
                      </c:pt>
                      <c:pt idx="131">
                        <c:v>8.0449999999999999</c:v>
                      </c:pt>
                      <c:pt idx="132">
                        <c:v>8.0449999999999999</c:v>
                      </c:pt>
                      <c:pt idx="133">
                        <c:v>8.0449999999999999</c:v>
                      </c:pt>
                      <c:pt idx="134">
                        <c:v>8.0449999999999999</c:v>
                      </c:pt>
                      <c:pt idx="135">
                        <c:v>8.0449999999999999</c:v>
                      </c:pt>
                      <c:pt idx="136">
                        <c:v>8.0449999999999999</c:v>
                      </c:pt>
                      <c:pt idx="137">
                        <c:v>8.0449999999999999</c:v>
                      </c:pt>
                      <c:pt idx="138">
                        <c:v>8.0449999999999999</c:v>
                      </c:pt>
                      <c:pt idx="139">
                        <c:v>8.0449999999999999</c:v>
                      </c:pt>
                      <c:pt idx="140">
                        <c:v>8.0449999999999999</c:v>
                      </c:pt>
                      <c:pt idx="141">
                        <c:v>8.0449999999999999</c:v>
                      </c:pt>
                      <c:pt idx="142">
                        <c:v>8.0449999999999999</c:v>
                      </c:pt>
                      <c:pt idx="143">
                        <c:v>8.0449999999999999</c:v>
                      </c:pt>
                      <c:pt idx="144">
                        <c:v>8.0449999999999999</c:v>
                      </c:pt>
                      <c:pt idx="145">
                        <c:v>8.0449999999999999</c:v>
                      </c:pt>
                      <c:pt idx="146">
                        <c:v>8.0449999999999999</c:v>
                      </c:pt>
                      <c:pt idx="147">
                        <c:v>8.0449999999999999</c:v>
                      </c:pt>
                      <c:pt idx="148">
                        <c:v>8.07</c:v>
                      </c:pt>
                      <c:pt idx="149">
                        <c:v>8.07</c:v>
                      </c:pt>
                      <c:pt idx="150">
                        <c:v>8.07</c:v>
                      </c:pt>
                      <c:pt idx="151">
                        <c:v>8.07</c:v>
                      </c:pt>
                      <c:pt idx="152">
                        <c:v>8.07</c:v>
                      </c:pt>
                      <c:pt idx="153">
                        <c:v>8.07</c:v>
                      </c:pt>
                      <c:pt idx="154">
                        <c:v>8.07</c:v>
                      </c:pt>
                      <c:pt idx="155">
                        <c:v>8.07</c:v>
                      </c:pt>
                      <c:pt idx="156">
                        <c:v>8.07</c:v>
                      </c:pt>
                      <c:pt idx="157">
                        <c:v>8.07</c:v>
                      </c:pt>
                      <c:pt idx="158">
                        <c:v>8.07</c:v>
                      </c:pt>
                      <c:pt idx="159">
                        <c:v>8.07</c:v>
                      </c:pt>
                      <c:pt idx="160">
                        <c:v>8.07</c:v>
                      </c:pt>
                      <c:pt idx="161">
                        <c:v>8.07</c:v>
                      </c:pt>
                      <c:pt idx="162">
                        <c:v>8.0950000000000006</c:v>
                      </c:pt>
                      <c:pt idx="163">
                        <c:v>8.0950000000000006</c:v>
                      </c:pt>
                      <c:pt idx="164">
                        <c:v>8.0950000000000006</c:v>
                      </c:pt>
                      <c:pt idx="165">
                        <c:v>8.0950000000000006</c:v>
                      </c:pt>
                      <c:pt idx="166">
                        <c:v>8.0950000000000006</c:v>
                      </c:pt>
                      <c:pt idx="167">
                        <c:v>8.0950000000000006</c:v>
                      </c:pt>
                      <c:pt idx="168">
                        <c:v>8.0950000000000006</c:v>
                      </c:pt>
                      <c:pt idx="169">
                        <c:v>8.0950000000000006</c:v>
                      </c:pt>
                      <c:pt idx="170">
                        <c:v>8.0950000000000006</c:v>
                      </c:pt>
                      <c:pt idx="171">
                        <c:v>8.0950000000000006</c:v>
                      </c:pt>
                      <c:pt idx="172">
                        <c:v>8.0950000000000006</c:v>
                      </c:pt>
                      <c:pt idx="173">
                        <c:v>8.0950000000000006</c:v>
                      </c:pt>
                      <c:pt idx="174">
                        <c:v>8.0950000000000006</c:v>
                      </c:pt>
                      <c:pt idx="175">
                        <c:v>8.0950000000000006</c:v>
                      </c:pt>
                      <c:pt idx="176">
                        <c:v>8.0950000000000006</c:v>
                      </c:pt>
                      <c:pt idx="177">
                        <c:v>8.0950000000000006</c:v>
                      </c:pt>
                      <c:pt idx="178">
                        <c:v>8.0950000000000006</c:v>
                      </c:pt>
                      <c:pt idx="179">
                        <c:v>8.0950000000000006</c:v>
                      </c:pt>
                      <c:pt idx="180">
                        <c:v>8.0950000000000006</c:v>
                      </c:pt>
                      <c:pt idx="181">
                        <c:v>8.0950000000000006</c:v>
                      </c:pt>
                      <c:pt idx="182">
                        <c:v>8.0950000000000006</c:v>
                      </c:pt>
                      <c:pt idx="183">
                        <c:v>8.0950000000000006</c:v>
                      </c:pt>
                      <c:pt idx="184">
                        <c:v>8.0950000000000006</c:v>
                      </c:pt>
                      <c:pt idx="185">
                        <c:v>8.0950000000000006</c:v>
                      </c:pt>
                      <c:pt idx="186">
                        <c:v>8.0950000000000006</c:v>
                      </c:pt>
                      <c:pt idx="187">
                        <c:v>8.0950000000000006</c:v>
                      </c:pt>
                      <c:pt idx="188">
                        <c:v>8.0950000000000006</c:v>
                      </c:pt>
                      <c:pt idx="189">
                        <c:v>8.0950000000000006</c:v>
                      </c:pt>
                      <c:pt idx="190">
                        <c:v>8.0950000000000006</c:v>
                      </c:pt>
                      <c:pt idx="191">
                        <c:v>8.0950000000000006</c:v>
                      </c:pt>
                      <c:pt idx="192">
                        <c:v>8.1199999999999992</c:v>
                      </c:pt>
                      <c:pt idx="193">
                        <c:v>8.1199999999999992</c:v>
                      </c:pt>
                      <c:pt idx="194">
                        <c:v>8.1199999999999992</c:v>
                      </c:pt>
                      <c:pt idx="195">
                        <c:v>8.1199999999999992</c:v>
                      </c:pt>
                      <c:pt idx="196">
                        <c:v>8.1199999999999992</c:v>
                      </c:pt>
                      <c:pt idx="197">
                        <c:v>8.1199999999999992</c:v>
                      </c:pt>
                      <c:pt idx="198">
                        <c:v>8.1199999999999992</c:v>
                      </c:pt>
                      <c:pt idx="199">
                        <c:v>8.1199999999999992</c:v>
                      </c:pt>
                      <c:pt idx="200">
                        <c:v>8.1199999999999992</c:v>
                      </c:pt>
                      <c:pt idx="201">
                        <c:v>8.1199999999999992</c:v>
                      </c:pt>
                      <c:pt idx="202">
                        <c:v>8.1199999999999992</c:v>
                      </c:pt>
                      <c:pt idx="203">
                        <c:v>8.1199999999999992</c:v>
                      </c:pt>
                      <c:pt idx="204">
                        <c:v>8.1199999999999992</c:v>
                      </c:pt>
                      <c:pt idx="205">
                        <c:v>8.1199999999999992</c:v>
                      </c:pt>
                      <c:pt idx="206">
                        <c:v>8.1199999999999992</c:v>
                      </c:pt>
                      <c:pt idx="207">
                        <c:v>8.1199999999999992</c:v>
                      </c:pt>
                      <c:pt idx="208">
                        <c:v>8.1199999999999992</c:v>
                      </c:pt>
                      <c:pt idx="209">
                        <c:v>8.1199999999999992</c:v>
                      </c:pt>
                      <c:pt idx="210">
                        <c:v>8.1199999999999992</c:v>
                      </c:pt>
                      <c:pt idx="211">
                        <c:v>8.1199999999999992</c:v>
                      </c:pt>
                      <c:pt idx="212">
                        <c:v>8.1199999999999992</c:v>
                      </c:pt>
                      <c:pt idx="213">
                        <c:v>8.1199999999999992</c:v>
                      </c:pt>
                      <c:pt idx="214">
                        <c:v>8.1449999999999996</c:v>
                      </c:pt>
                      <c:pt idx="215">
                        <c:v>8.1199999999999992</c:v>
                      </c:pt>
                      <c:pt idx="216">
                        <c:v>8.1199999999999992</c:v>
                      </c:pt>
                      <c:pt idx="217">
                        <c:v>8.1449999999999996</c:v>
                      </c:pt>
                      <c:pt idx="218">
                        <c:v>8.1449999999999996</c:v>
                      </c:pt>
                      <c:pt idx="219">
                        <c:v>8.1449999999999996</c:v>
                      </c:pt>
                      <c:pt idx="220">
                        <c:v>8.1449999999999996</c:v>
                      </c:pt>
                      <c:pt idx="221">
                        <c:v>8.1449999999999996</c:v>
                      </c:pt>
                      <c:pt idx="222">
                        <c:v>8.1449999999999996</c:v>
                      </c:pt>
                      <c:pt idx="223">
                        <c:v>8.1449999999999996</c:v>
                      </c:pt>
                      <c:pt idx="224">
                        <c:v>8.1449999999999996</c:v>
                      </c:pt>
                      <c:pt idx="225">
                        <c:v>8.1449999999999996</c:v>
                      </c:pt>
                      <c:pt idx="226">
                        <c:v>8.1449999999999996</c:v>
                      </c:pt>
                      <c:pt idx="227">
                        <c:v>8.1449999999999996</c:v>
                      </c:pt>
                      <c:pt idx="228">
                        <c:v>8.1449999999999996</c:v>
                      </c:pt>
                      <c:pt idx="229">
                        <c:v>8.1449999999999996</c:v>
                      </c:pt>
                      <c:pt idx="230">
                        <c:v>8.1449999999999996</c:v>
                      </c:pt>
                      <c:pt idx="231">
                        <c:v>8.1449999999999996</c:v>
                      </c:pt>
                      <c:pt idx="232">
                        <c:v>8.1449999999999996</c:v>
                      </c:pt>
                      <c:pt idx="233">
                        <c:v>8.1449999999999996</c:v>
                      </c:pt>
                      <c:pt idx="234">
                        <c:v>8.1449999999999996</c:v>
                      </c:pt>
                      <c:pt idx="235">
                        <c:v>8.1449999999999996</c:v>
                      </c:pt>
                      <c:pt idx="236">
                        <c:v>8.1449999999999996</c:v>
                      </c:pt>
                      <c:pt idx="237">
                        <c:v>8.1449999999999996</c:v>
                      </c:pt>
                      <c:pt idx="238">
                        <c:v>8.1449999999999996</c:v>
                      </c:pt>
                      <c:pt idx="239">
                        <c:v>8.1449999999999996</c:v>
                      </c:pt>
                      <c:pt idx="240">
                        <c:v>8.1449999999999996</c:v>
                      </c:pt>
                      <c:pt idx="241">
                        <c:v>8.1449999999999996</c:v>
                      </c:pt>
                      <c:pt idx="242">
                        <c:v>8.1449999999999996</c:v>
                      </c:pt>
                      <c:pt idx="243">
                        <c:v>8.1449999999999996</c:v>
                      </c:pt>
                      <c:pt idx="244">
                        <c:v>8.1449999999999996</c:v>
                      </c:pt>
                      <c:pt idx="245">
                        <c:v>8.1449999999999996</c:v>
                      </c:pt>
                      <c:pt idx="246">
                        <c:v>8.1449999999999996</c:v>
                      </c:pt>
                      <c:pt idx="247">
                        <c:v>8.1449999999999996</c:v>
                      </c:pt>
                      <c:pt idx="248">
                        <c:v>8.1449999999999996</c:v>
                      </c:pt>
                      <c:pt idx="249">
                        <c:v>8.1449999999999996</c:v>
                      </c:pt>
                      <c:pt idx="250">
                        <c:v>8.1449999999999996</c:v>
                      </c:pt>
                      <c:pt idx="251">
                        <c:v>8.1449999999999996</c:v>
                      </c:pt>
                      <c:pt idx="252">
                        <c:v>8.17</c:v>
                      </c:pt>
                      <c:pt idx="253">
                        <c:v>8.17</c:v>
                      </c:pt>
                      <c:pt idx="254">
                        <c:v>8.1449999999999996</c:v>
                      </c:pt>
                      <c:pt idx="255">
                        <c:v>8.17</c:v>
                      </c:pt>
                      <c:pt idx="256">
                        <c:v>8.17</c:v>
                      </c:pt>
                      <c:pt idx="257">
                        <c:v>8.17</c:v>
                      </c:pt>
                      <c:pt idx="258">
                        <c:v>8.17</c:v>
                      </c:pt>
                      <c:pt idx="259">
                        <c:v>8.17</c:v>
                      </c:pt>
                      <c:pt idx="260">
                        <c:v>8.17</c:v>
                      </c:pt>
                      <c:pt idx="261">
                        <c:v>8.17</c:v>
                      </c:pt>
                      <c:pt idx="262">
                        <c:v>8.17</c:v>
                      </c:pt>
                      <c:pt idx="263">
                        <c:v>8.17</c:v>
                      </c:pt>
                      <c:pt idx="264">
                        <c:v>8.17</c:v>
                      </c:pt>
                      <c:pt idx="265">
                        <c:v>8.17</c:v>
                      </c:pt>
                      <c:pt idx="266">
                        <c:v>8.17</c:v>
                      </c:pt>
                      <c:pt idx="267">
                        <c:v>8.17</c:v>
                      </c:pt>
                      <c:pt idx="268">
                        <c:v>8.17</c:v>
                      </c:pt>
                      <c:pt idx="269">
                        <c:v>8.17</c:v>
                      </c:pt>
                      <c:pt idx="270">
                        <c:v>8.17</c:v>
                      </c:pt>
                      <c:pt idx="271">
                        <c:v>8.17</c:v>
                      </c:pt>
                      <c:pt idx="272">
                        <c:v>8.17</c:v>
                      </c:pt>
                      <c:pt idx="273">
                        <c:v>8.17</c:v>
                      </c:pt>
                      <c:pt idx="274">
                        <c:v>8.17</c:v>
                      </c:pt>
                      <c:pt idx="275">
                        <c:v>8.17</c:v>
                      </c:pt>
                      <c:pt idx="276">
                        <c:v>8.17</c:v>
                      </c:pt>
                      <c:pt idx="277">
                        <c:v>8.1950000000000003</c:v>
                      </c:pt>
                      <c:pt idx="278">
                        <c:v>8.1950000000000003</c:v>
                      </c:pt>
                      <c:pt idx="279">
                        <c:v>8.1950000000000003</c:v>
                      </c:pt>
                      <c:pt idx="280">
                        <c:v>8.1950000000000003</c:v>
                      </c:pt>
                      <c:pt idx="281">
                        <c:v>8.1950000000000003</c:v>
                      </c:pt>
                      <c:pt idx="282">
                        <c:v>8.1950000000000003</c:v>
                      </c:pt>
                      <c:pt idx="283">
                        <c:v>8.1950000000000003</c:v>
                      </c:pt>
                      <c:pt idx="284">
                        <c:v>8.1950000000000003</c:v>
                      </c:pt>
                      <c:pt idx="285">
                        <c:v>8.1950000000000003</c:v>
                      </c:pt>
                      <c:pt idx="286">
                        <c:v>8.1950000000000003</c:v>
                      </c:pt>
                      <c:pt idx="287">
                        <c:v>8.1950000000000003</c:v>
                      </c:pt>
                      <c:pt idx="288">
                        <c:v>8.1950000000000003</c:v>
                      </c:pt>
                      <c:pt idx="289">
                        <c:v>8.1950000000000003</c:v>
                      </c:pt>
                      <c:pt idx="290">
                        <c:v>8.1950000000000003</c:v>
                      </c:pt>
                      <c:pt idx="291">
                        <c:v>8.1950000000000003</c:v>
                      </c:pt>
                      <c:pt idx="292">
                        <c:v>8.1950000000000003</c:v>
                      </c:pt>
                      <c:pt idx="293">
                        <c:v>8.1950000000000003</c:v>
                      </c:pt>
                      <c:pt idx="294">
                        <c:v>8.2200000000000006</c:v>
                      </c:pt>
                      <c:pt idx="295">
                        <c:v>8.2200000000000006</c:v>
                      </c:pt>
                      <c:pt idx="296">
                        <c:v>8.2200000000000006</c:v>
                      </c:pt>
                      <c:pt idx="297">
                        <c:v>8.2200000000000006</c:v>
                      </c:pt>
                      <c:pt idx="298">
                        <c:v>8.2200000000000006</c:v>
                      </c:pt>
                      <c:pt idx="299">
                        <c:v>8.2200000000000006</c:v>
                      </c:pt>
                      <c:pt idx="300">
                        <c:v>8.2200000000000006</c:v>
                      </c:pt>
                      <c:pt idx="301">
                        <c:v>8.2200000000000006</c:v>
                      </c:pt>
                      <c:pt idx="302">
                        <c:v>8.2200000000000006</c:v>
                      </c:pt>
                      <c:pt idx="303">
                        <c:v>8.2200000000000006</c:v>
                      </c:pt>
                      <c:pt idx="304">
                        <c:v>8.2449999999999992</c:v>
                      </c:pt>
                      <c:pt idx="305">
                        <c:v>8.2449999999999992</c:v>
                      </c:pt>
                      <c:pt idx="306">
                        <c:v>8.2449999999999992</c:v>
                      </c:pt>
                      <c:pt idx="307">
                        <c:v>8.2449999999999992</c:v>
                      </c:pt>
                      <c:pt idx="308">
                        <c:v>8.2449999999999992</c:v>
                      </c:pt>
                      <c:pt idx="309">
                        <c:v>8.2449999999999992</c:v>
                      </c:pt>
                      <c:pt idx="310">
                        <c:v>8.2449999999999992</c:v>
                      </c:pt>
                      <c:pt idx="311">
                        <c:v>8.2449999999999992</c:v>
                      </c:pt>
                      <c:pt idx="312">
                        <c:v>8.2449999999999992</c:v>
                      </c:pt>
                      <c:pt idx="313">
                        <c:v>8.2449999999999992</c:v>
                      </c:pt>
                      <c:pt idx="314">
                        <c:v>8.2449999999999992</c:v>
                      </c:pt>
                      <c:pt idx="315">
                        <c:v>8.2449999999999992</c:v>
                      </c:pt>
                      <c:pt idx="316">
                        <c:v>8.2449999999999992</c:v>
                      </c:pt>
                      <c:pt idx="317">
                        <c:v>8.27</c:v>
                      </c:pt>
                      <c:pt idx="318">
                        <c:v>8.27</c:v>
                      </c:pt>
                      <c:pt idx="319">
                        <c:v>8.27</c:v>
                      </c:pt>
                      <c:pt idx="320">
                        <c:v>8.27</c:v>
                      </c:pt>
                      <c:pt idx="321">
                        <c:v>8.27</c:v>
                      </c:pt>
                      <c:pt idx="322">
                        <c:v>8.27</c:v>
                      </c:pt>
                      <c:pt idx="323">
                        <c:v>8.27</c:v>
                      </c:pt>
                      <c:pt idx="324">
                        <c:v>8.27</c:v>
                      </c:pt>
                      <c:pt idx="325">
                        <c:v>8.27</c:v>
                      </c:pt>
                      <c:pt idx="326">
                        <c:v>8.2949999999999999</c:v>
                      </c:pt>
                      <c:pt idx="327">
                        <c:v>8.2949999999999999</c:v>
                      </c:pt>
                      <c:pt idx="328">
                        <c:v>8.2949999999999999</c:v>
                      </c:pt>
                      <c:pt idx="329">
                        <c:v>8.2949999999999999</c:v>
                      </c:pt>
                      <c:pt idx="330">
                        <c:v>8.2949999999999999</c:v>
                      </c:pt>
                      <c:pt idx="331">
                        <c:v>8.2949999999999999</c:v>
                      </c:pt>
                      <c:pt idx="332">
                        <c:v>8.2949999999999999</c:v>
                      </c:pt>
                      <c:pt idx="333">
                        <c:v>8.2949999999999999</c:v>
                      </c:pt>
                      <c:pt idx="334">
                        <c:v>8.2949999999999999</c:v>
                      </c:pt>
                      <c:pt idx="335">
                        <c:v>8.2949999999999999</c:v>
                      </c:pt>
                      <c:pt idx="336">
                        <c:v>8.2949999999999999</c:v>
                      </c:pt>
                      <c:pt idx="337">
                        <c:v>8.2949999999999999</c:v>
                      </c:pt>
                      <c:pt idx="338">
                        <c:v>8.2949999999999999</c:v>
                      </c:pt>
                      <c:pt idx="339">
                        <c:v>8.2949999999999999</c:v>
                      </c:pt>
                      <c:pt idx="340">
                        <c:v>8.2949999999999999</c:v>
                      </c:pt>
                      <c:pt idx="341">
                        <c:v>8.2949999999999999</c:v>
                      </c:pt>
                      <c:pt idx="342">
                        <c:v>8.3190000000000008</c:v>
                      </c:pt>
                      <c:pt idx="343">
                        <c:v>8.3190000000000008</c:v>
                      </c:pt>
                      <c:pt idx="344">
                        <c:v>8.3190000000000008</c:v>
                      </c:pt>
                      <c:pt idx="345">
                        <c:v>8.3190000000000008</c:v>
                      </c:pt>
                      <c:pt idx="346">
                        <c:v>8.3190000000000008</c:v>
                      </c:pt>
                      <c:pt idx="347">
                        <c:v>8.3190000000000008</c:v>
                      </c:pt>
                      <c:pt idx="348">
                        <c:v>8.3190000000000008</c:v>
                      </c:pt>
                      <c:pt idx="349">
                        <c:v>8.3190000000000008</c:v>
                      </c:pt>
                      <c:pt idx="350">
                        <c:v>8.3190000000000008</c:v>
                      </c:pt>
                      <c:pt idx="351">
                        <c:v>8.3190000000000008</c:v>
                      </c:pt>
                      <c:pt idx="352">
                        <c:v>8.3190000000000008</c:v>
                      </c:pt>
                      <c:pt idx="353">
                        <c:v>8.3190000000000008</c:v>
                      </c:pt>
                      <c:pt idx="354">
                        <c:v>8.3190000000000008</c:v>
                      </c:pt>
                      <c:pt idx="355">
                        <c:v>8.3190000000000008</c:v>
                      </c:pt>
                      <c:pt idx="356">
                        <c:v>8.3439999999999994</c:v>
                      </c:pt>
                      <c:pt idx="357">
                        <c:v>8.3439999999999994</c:v>
                      </c:pt>
                      <c:pt idx="358">
                        <c:v>8.3190000000000008</c:v>
                      </c:pt>
                      <c:pt idx="359">
                        <c:v>8.3439999999999994</c:v>
                      </c:pt>
                      <c:pt idx="360">
                        <c:v>8.3439999999999994</c:v>
                      </c:pt>
                      <c:pt idx="361">
                        <c:v>8.3439999999999994</c:v>
                      </c:pt>
                      <c:pt idx="362">
                        <c:v>8.3439999999999994</c:v>
                      </c:pt>
                      <c:pt idx="363">
                        <c:v>8.3439999999999994</c:v>
                      </c:pt>
                      <c:pt idx="364">
                        <c:v>8.3439999999999994</c:v>
                      </c:pt>
                      <c:pt idx="365">
                        <c:v>8.3439999999999994</c:v>
                      </c:pt>
                      <c:pt idx="366">
                        <c:v>8.3439999999999994</c:v>
                      </c:pt>
                      <c:pt idx="367">
                        <c:v>8.3439999999999994</c:v>
                      </c:pt>
                      <c:pt idx="368">
                        <c:v>8.3439999999999994</c:v>
                      </c:pt>
                      <c:pt idx="369">
                        <c:v>8.3439999999999994</c:v>
                      </c:pt>
                      <c:pt idx="370">
                        <c:v>8.3439999999999994</c:v>
                      </c:pt>
                      <c:pt idx="371">
                        <c:v>8.3439999999999994</c:v>
                      </c:pt>
                      <c:pt idx="372">
                        <c:v>8.3439999999999994</c:v>
                      </c:pt>
                      <c:pt idx="373">
                        <c:v>8.3439999999999994</c:v>
                      </c:pt>
                      <c:pt idx="374">
                        <c:v>8.3439999999999994</c:v>
                      </c:pt>
                      <c:pt idx="375">
                        <c:v>8.3439999999999994</c:v>
                      </c:pt>
                      <c:pt idx="376">
                        <c:v>8.3439999999999994</c:v>
                      </c:pt>
                      <c:pt idx="377">
                        <c:v>8.3439999999999994</c:v>
                      </c:pt>
                      <c:pt idx="378">
                        <c:v>8.3439999999999994</c:v>
                      </c:pt>
                      <c:pt idx="379">
                        <c:v>8.3439999999999994</c:v>
                      </c:pt>
                      <c:pt idx="380">
                        <c:v>8.3439999999999994</c:v>
                      </c:pt>
                      <c:pt idx="381">
                        <c:v>8.3439999999999994</c:v>
                      </c:pt>
                      <c:pt idx="382">
                        <c:v>8.3439999999999994</c:v>
                      </c:pt>
                      <c:pt idx="383">
                        <c:v>8.3439999999999994</c:v>
                      </c:pt>
                      <c:pt idx="384">
                        <c:v>8.3439999999999994</c:v>
                      </c:pt>
                      <c:pt idx="385">
                        <c:v>8.3439999999999994</c:v>
                      </c:pt>
                      <c:pt idx="386">
                        <c:v>8.3439999999999994</c:v>
                      </c:pt>
                      <c:pt idx="387">
                        <c:v>8.3439999999999994</c:v>
                      </c:pt>
                      <c:pt idx="388">
                        <c:v>8.3439999999999994</c:v>
                      </c:pt>
                      <c:pt idx="389">
                        <c:v>8.3439999999999994</c:v>
                      </c:pt>
                      <c:pt idx="390">
                        <c:v>8.3439999999999994</c:v>
                      </c:pt>
                      <c:pt idx="391">
                        <c:v>8.3439999999999994</c:v>
                      </c:pt>
                      <c:pt idx="392">
                        <c:v>8.3439999999999994</c:v>
                      </c:pt>
                      <c:pt idx="393">
                        <c:v>8.3439999999999994</c:v>
                      </c:pt>
                      <c:pt idx="394">
                        <c:v>8.3439999999999994</c:v>
                      </c:pt>
                      <c:pt idx="395">
                        <c:v>8.3439999999999994</c:v>
                      </c:pt>
                      <c:pt idx="396">
                        <c:v>8.3439999999999994</c:v>
                      </c:pt>
                      <c:pt idx="397">
                        <c:v>8.3439999999999994</c:v>
                      </c:pt>
                      <c:pt idx="398">
                        <c:v>8.3439999999999994</c:v>
                      </c:pt>
                      <c:pt idx="399">
                        <c:v>8.3439999999999994</c:v>
                      </c:pt>
                      <c:pt idx="400">
                        <c:v>8.3439999999999994</c:v>
                      </c:pt>
                      <c:pt idx="401">
                        <c:v>8.3439999999999994</c:v>
                      </c:pt>
                      <c:pt idx="402">
                        <c:v>8.3439999999999994</c:v>
                      </c:pt>
                      <c:pt idx="403">
                        <c:v>8.3439999999999994</c:v>
                      </c:pt>
                      <c:pt idx="404">
                        <c:v>8.3439999999999994</c:v>
                      </c:pt>
                      <c:pt idx="405">
                        <c:v>8.3439999999999994</c:v>
                      </c:pt>
                      <c:pt idx="406">
                        <c:v>8.3439999999999994</c:v>
                      </c:pt>
                      <c:pt idx="407">
                        <c:v>8.3439999999999994</c:v>
                      </c:pt>
                      <c:pt idx="408">
                        <c:v>8.3439999999999994</c:v>
                      </c:pt>
                      <c:pt idx="409">
                        <c:v>8.3439999999999994</c:v>
                      </c:pt>
                      <c:pt idx="410">
                        <c:v>8.3439999999999994</c:v>
                      </c:pt>
                      <c:pt idx="411">
                        <c:v>8.3439999999999994</c:v>
                      </c:pt>
                      <c:pt idx="412">
                        <c:v>8.3439999999999994</c:v>
                      </c:pt>
                      <c:pt idx="413">
                        <c:v>8.3439999999999994</c:v>
                      </c:pt>
                      <c:pt idx="414">
                        <c:v>8.3439999999999994</c:v>
                      </c:pt>
                      <c:pt idx="415">
                        <c:v>8.3439999999999994</c:v>
                      </c:pt>
                      <c:pt idx="416">
                        <c:v>8.3439999999999994</c:v>
                      </c:pt>
                      <c:pt idx="417">
                        <c:v>8.3439999999999994</c:v>
                      </c:pt>
                      <c:pt idx="418">
                        <c:v>8.3439999999999994</c:v>
                      </c:pt>
                      <c:pt idx="419">
                        <c:v>8.3439999999999994</c:v>
                      </c:pt>
                      <c:pt idx="420">
                        <c:v>8.3439999999999994</c:v>
                      </c:pt>
                      <c:pt idx="421">
                        <c:v>8.3439999999999994</c:v>
                      </c:pt>
                      <c:pt idx="422">
                        <c:v>8.3439999999999994</c:v>
                      </c:pt>
                      <c:pt idx="423">
                        <c:v>8.3439999999999994</c:v>
                      </c:pt>
                      <c:pt idx="424">
                        <c:v>8.3439999999999994</c:v>
                      </c:pt>
                      <c:pt idx="425">
                        <c:v>8.3439999999999994</c:v>
                      </c:pt>
                      <c:pt idx="426">
                        <c:v>8.3439999999999994</c:v>
                      </c:pt>
                      <c:pt idx="427">
                        <c:v>8.3439999999999994</c:v>
                      </c:pt>
                      <c:pt idx="428">
                        <c:v>8.3439999999999994</c:v>
                      </c:pt>
                      <c:pt idx="429">
                        <c:v>8.3439999999999994</c:v>
                      </c:pt>
                      <c:pt idx="430">
                        <c:v>8.3439999999999994</c:v>
                      </c:pt>
                      <c:pt idx="431">
                        <c:v>8.3439999999999994</c:v>
                      </c:pt>
                      <c:pt idx="432">
                        <c:v>8.3439999999999994</c:v>
                      </c:pt>
                      <c:pt idx="433">
                        <c:v>8.3439999999999994</c:v>
                      </c:pt>
                      <c:pt idx="434">
                        <c:v>8.3439999999999994</c:v>
                      </c:pt>
                      <c:pt idx="435">
                        <c:v>8.3439999999999994</c:v>
                      </c:pt>
                      <c:pt idx="436">
                        <c:v>8.3439999999999994</c:v>
                      </c:pt>
                      <c:pt idx="437">
                        <c:v>8.3439999999999994</c:v>
                      </c:pt>
                      <c:pt idx="438">
                        <c:v>8.3439999999999994</c:v>
                      </c:pt>
                      <c:pt idx="439">
                        <c:v>8.3439999999999994</c:v>
                      </c:pt>
                      <c:pt idx="440">
                        <c:v>8.3439999999999994</c:v>
                      </c:pt>
                      <c:pt idx="441">
                        <c:v>8.3439999999999994</c:v>
                      </c:pt>
                      <c:pt idx="442">
                        <c:v>8.3439999999999994</c:v>
                      </c:pt>
                      <c:pt idx="443">
                        <c:v>8.3439999999999994</c:v>
                      </c:pt>
                      <c:pt idx="444">
                        <c:v>8.3439999999999994</c:v>
                      </c:pt>
                      <c:pt idx="445">
                        <c:v>8.3439999999999994</c:v>
                      </c:pt>
                      <c:pt idx="446">
                        <c:v>8.3439999999999994</c:v>
                      </c:pt>
                      <c:pt idx="447">
                        <c:v>8.3439999999999994</c:v>
                      </c:pt>
                      <c:pt idx="448">
                        <c:v>8.3439999999999994</c:v>
                      </c:pt>
                      <c:pt idx="449">
                        <c:v>8.3439999999999994</c:v>
                      </c:pt>
                      <c:pt idx="450">
                        <c:v>8.3439999999999994</c:v>
                      </c:pt>
                      <c:pt idx="451">
                        <c:v>8.3439999999999994</c:v>
                      </c:pt>
                      <c:pt idx="452">
                        <c:v>8.3439999999999994</c:v>
                      </c:pt>
                      <c:pt idx="453">
                        <c:v>8.3439999999999994</c:v>
                      </c:pt>
                      <c:pt idx="454">
                        <c:v>8.3439999999999994</c:v>
                      </c:pt>
                      <c:pt idx="455">
                        <c:v>8.3439999999999994</c:v>
                      </c:pt>
                      <c:pt idx="456">
                        <c:v>8.3439999999999994</c:v>
                      </c:pt>
                      <c:pt idx="457">
                        <c:v>8.3439999999999994</c:v>
                      </c:pt>
                      <c:pt idx="458">
                        <c:v>8.3439999999999994</c:v>
                      </c:pt>
                      <c:pt idx="459">
                        <c:v>8.3439999999999994</c:v>
                      </c:pt>
                      <c:pt idx="460">
                        <c:v>8.3439999999999994</c:v>
                      </c:pt>
                      <c:pt idx="461">
                        <c:v>8.3439999999999994</c:v>
                      </c:pt>
                      <c:pt idx="462">
                        <c:v>8.3439999999999994</c:v>
                      </c:pt>
                      <c:pt idx="463">
                        <c:v>8.3439999999999994</c:v>
                      </c:pt>
                      <c:pt idx="464">
                        <c:v>8.3439999999999994</c:v>
                      </c:pt>
                      <c:pt idx="465">
                        <c:v>8.3439999999999994</c:v>
                      </c:pt>
                      <c:pt idx="466">
                        <c:v>8.3439999999999994</c:v>
                      </c:pt>
                      <c:pt idx="467">
                        <c:v>8.3439999999999994</c:v>
                      </c:pt>
                      <c:pt idx="468">
                        <c:v>8.3439999999999994</c:v>
                      </c:pt>
                      <c:pt idx="469">
                        <c:v>8.3439999999999994</c:v>
                      </c:pt>
                      <c:pt idx="470">
                        <c:v>8.3439999999999994</c:v>
                      </c:pt>
                      <c:pt idx="471">
                        <c:v>8.3439999999999994</c:v>
                      </c:pt>
                      <c:pt idx="472">
                        <c:v>8.3439999999999994</c:v>
                      </c:pt>
                      <c:pt idx="473">
                        <c:v>8.3439999999999994</c:v>
                      </c:pt>
                      <c:pt idx="474">
                        <c:v>8.3439999999999994</c:v>
                      </c:pt>
                      <c:pt idx="475">
                        <c:v>8.3439999999999994</c:v>
                      </c:pt>
                      <c:pt idx="476">
                        <c:v>8.3439999999999994</c:v>
                      </c:pt>
                      <c:pt idx="477">
                        <c:v>8.3439999999999994</c:v>
                      </c:pt>
                      <c:pt idx="478">
                        <c:v>8.3439999999999994</c:v>
                      </c:pt>
                      <c:pt idx="479">
                        <c:v>8.3439999999999994</c:v>
                      </c:pt>
                      <c:pt idx="480">
                        <c:v>8.3439999999999994</c:v>
                      </c:pt>
                      <c:pt idx="481">
                        <c:v>8.3439999999999994</c:v>
                      </c:pt>
                      <c:pt idx="482">
                        <c:v>8.3439999999999994</c:v>
                      </c:pt>
                      <c:pt idx="483">
                        <c:v>8.3439999999999994</c:v>
                      </c:pt>
                      <c:pt idx="484">
                        <c:v>8.3439999999999994</c:v>
                      </c:pt>
                      <c:pt idx="485">
                        <c:v>8.3439999999999994</c:v>
                      </c:pt>
                      <c:pt idx="486">
                        <c:v>8.3439999999999994</c:v>
                      </c:pt>
                      <c:pt idx="487">
                        <c:v>8.3439999999999994</c:v>
                      </c:pt>
                      <c:pt idx="488">
                        <c:v>8.3439999999999994</c:v>
                      </c:pt>
                      <c:pt idx="489">
                        <c:v>8.3439999999999994</c:v>
                      </c:pt>
                      <c:pt idx="490">
                        <c:v>8.3439999999999994</c:v>
                      </c:pt>
                      <c:pt idx="491">
                        <c:v>8.3439999999999994</c:v>
                      </c:pt>
                      <c:pt idx="492">
                        <c:v>8.3439999999999994</c:v>
                      </c:pt>
                      <c:pt idx="493">
                        <c:v>8.3439999999999994</c:v>
                      </c:pt>
                      <c:pt idx="494">
                        <c:v>8.3439999999999994</c:v>
                      </c:pt>
                      <c:pt idx="495">
                        <c:v>8.3439999999999994</c:v>
                      </c:pt>
                      <c:pt idx="496">
                        <c:v>8.3439999999999994</c:v>
                      </c:pt>
                      <c:pt idx="497">
                        <c:v>8.3689999999999998</c:v>
                      </c:pt>
                      <c:pt idx="498">
                        <c:v>8.3439999999999994</c:v>
                      </c:pt>
                      <c:pt idx="499">
                        <c:v>8.3439999999999994</c:v>
                      </c:pt>
                      <c:pt idx="500">
                        <c:v>8.3439999999999994</c:v>
                      </c:pt>
                      <c:pt idx="501">
                        <c:v>8.3439999999999994</c:v>
                      </c:pt>
                      <c:pt idx="502">
                        <c:v>8.3439999999999994</c:v>
                      </c:pt>
                      <c:pt idx="503">
                        <c:v>8.3439999999999994</c:v>
                      </c:pt>
                      <c:pt idx="504">
                        <c:v>8.3439999999999994</c:v>
                      </c:pt>
                      <c:pt idx="505">
                        <c:v>8.3439999999999994</c:v>
                      </c:pt>
                      <c:pt idx="506">
                        <c:v>8.3439999999999994</c:v>
                      </c:pt>
                      <c:pt idx="507">
                        <c:v>8.3689999999999998</c:v>
                      </c:pt>
                      <c:pt idx="508">
                        <c:v>8.3689999999999998</c:v>
                      </c:pt>
                      <c:pt idx="509">
                        <c:v>8.3439999999999994</c:v>
                      </c:pt>
                      <c:pt idx="510">
                        <c:v>8.3689999999999998</c:v>
                      </c:pt>
                      <c:pt idx="511">
                        <c:v>8.3439999999999994</c:v>
                      </c:pt>
                      <c:pt idx="512">
                        <c:v>8.3689999999999998</c:v>
                      </c:pt>
                      <c:pt idx="513">
                        <c:v>8.3439999999999994</c:v>
                      </c:pt>
                      <c:pt idx="514">
                        <c:v>8.3439999999999994</c:v>
                      </c:pt>
                      <c:pt idx="515">
                        <c:v>8.3689999999999998</c:v>
                      </c:pt>
                      <c:pt idx="516">
                        <c:v>8.3439999999999994</c:v>
                      </c:pt>
                      <c:pt idx="517">
                        <c:v>8.3439999999999994</c:v>
                      </c:pt>
                      <c:pt idx="518">
                        <c:v>8.3439999999999994</c:v>
                      </c:pt>
                      <c:pt idx="519">
                        <c:v>8.3689999999999998</c:v>
                      </c:pt>
                      <c:pt idx="520">
                        <c:v>8.3439999999999994</c:v>
                      </c:pt>
                      <c:pt idx="521">
                        <c:v>8.3439999999999994</c:v>
                      </c:pt>
                      <c:pt idx="522">
                        <c:v>8.3439999999999994</c:v>
                      </c:pt>
                      <c:pt idx="523">
                        <c:v>8.3689999999999998</c:v>
                      </c:pt>
                      <c:pt idx="524">
                        <c:v>8.3439999999999994</c:v>
                      </c:pt>
                      <c:pt idx="525">
                        <c:v>8.3439999999999994</c:v>
                      </c:pt>
                      <c:pt idx="526">
                        <c:v>8.3439999999999994</c:v>
                      </c:pt>
                      <c:pt idx="527">
                        <c:v>8.3439999999999994</c:v>
                      </c:pt>
                      <c:pt idx="528">
                        <c:v>8.3439999999999994</c:v>
                      </c:pt>
                      <c:pt idx="529">
                        <c:v>8.3689999999999998</c:v>
                      </c:pt>
                      <c:pt idx="530">
                        <c:v>8.3689999999999998</c:v>
                      </c:pt>
                      <c:pt idx="531">
                        <c:v>8.3439999999999994</c:v>
                      </c:pt>
                      <c:pt idx="532">
                        <c:v>8.3689999999999998</c:v>
                      </c:pt>
                      <c:pt idx="533">
                        <c:v>8.3689999999999998</c:v>
                      </c:pt>
                      <c:pt idx="534">
                        <c:v>8.3439999999999994</c:v>
                      </c:pt>
                      <c:pt idx="535">
                        <c:v>8.3439999999999994</c:v>
                      </c:pt>
                      <c:pt idx="536">
                        <c:v>8.3689999999999998</c:v>
                      </c:pt>
                      <c:pt idx="537">
                        <c:v>8.3689999999999998</c:v>
                      </c:pt>
                      <c:pt idx="538">
                        <c:v>8.3439999999999994</c:v>
                      </c:pt>
                      <c:pt idx="539">
                        <c:v>8.3689999999999998</c:v>
                      </c:pt>
                      <c:pt idx="540">
                        <c:v>8.3689999999999998</c:v>
                      </c:pt>
                      <c:pt idx="541">
                        <c:v>8.3689999999999998</c:v>
                      </c:pt>
                      <c:pt idx="542">
                        <c:v>8.3689999999999998</c:v>
                      </c:pt>
                      <c:pt idx="543">
                        <c:v>8.3689999999999998</c:v>
                      </c:pt>
                      <c:pt idx="544">
                        <c:v>8.3689999999999998</c:v>
                      </c:pt>
                      <c:pt idx="545">
                        <c:v>8.3689999999999998</c:v>
                      </c:pt>
                      <c:pt idx="546">
                        <c:v>8.3689999999999998</c:v>
                      </c:pt>
                      <c:pt idx="547">
                        <c:v>8.3689999999999998</c:v>
                      </c:pt>
                      <c:pt idx="548">
                        <c:v>8.3689999999999998</c:v>
                      </c:pt>
                      <c:pt idx="549">
                        <c:v>8.3689999999999998</c:v>
                      </c:pt>
                      <c:pt idx="550">
                        <c:v>8.3689999999999998</c:v>
                      </c:pt>
                      <c:pt idx="551">
                        <c:v>8.3689999999999998</c:v>
                      </c:pt>
                      <c:pt idx="552">
                        <c:v>8.3689999999999998</c:v>
                      </c:pt>
                      <c:pt idx="553">
                        <c:v>8.3689999999999998</c:v>
                      </c:pt>
                      <c:pt idx="554">
                        <c:v>8.3689999999999998</c:v>
                      </c:pt>
                      <c:pt idx="555">
                        <c:v>8.3689999999999998</c:v>
                      </c:pt>
                      <c:pt idx="556">
                        <c:v>8.3689999999999998</c:v>
                      </c:pt>
                      <c:pt idx="557">
                        <c:v>8.3689999999999998</c:v>
                      </c:pt>
                      <c:pt idx="558">
                        <c:v>8.3689999999999998</c:v>
                      </c:pt>
                      <c:pt idx="559">
                        <c:v>8.3689999999999998</c:v>
                      </c:pt>
                      <c:pt idx="560">
                        <c:v>8.3940000000000001</c:v>
                      </c:pt>
                      <c:pt idx="561">
                        <c:v>8.3940000000000001</c:v>
                      </c:pt>
                      <c:pt idx="562">
                        <c:v>8.3940000000000001</c:v>
                      </c:pt>
                      <c:pt idx="563">
                        <c:v>8.3940000000000001</c:v>
                      </c:pt>
                      <c:pt idx="564">
                        <c:v>8.3940000000000001</c:v>
                      </c:pt>
                      <c:pt idx="565">
                        <c:v>8.3940000000000001</c:v>
                      </c:pt>
                      <c:pt idx="566">
                        <c:v>8.3940000000000001</c:v>
                      </c:pt>
                      <c:pt idx="567">
                        <c:v>8.3940000000000001</c:v>
                      </c:pt>
                      <c:pt idx="568">
                        <c:v>8.3940000000000001</c:v>
                      </c:pt>
                      <c:pt idx="569">
                        <c:v>8.3940000000000001</c:v>
                      </c:pt>
                      <c:pt idx="570">
                        <c:v>8.3940000000000001</c:v>
                      </c:pt>
                      <c:pt idx="571">
                        <c:v>8.3940000000000001</c:v>
                      </c:pt>
                      <c:pt idx="572">
                        <c:v>8.3940000000000001</c:v>
                      </c:pt>
                      <c:pt idx="573">
                        <c:v>8.3940000000000001</c:v>
                      </c:pt>
                      <c:pt idx="574">
                        <c:v>8.3940000000000001</c:v>
                      </c:pt>
                      <c:pt idx="575">
                        <c:v>8.3940000000000001</c:v>
                      </c:pt>
                      <c:pt idx="576">
                        <c:v>8.4190000000000005</c:v>
                      </c:pt>
                      <c:pt idx="577">
                        <c:v>8.4190000000000005</c:v>
                      </c:pt>
                      <c:pt idx="578">
                        <c:v>8.4190000000000005</c:v>
                      </c:pt>
                      <c:pt idx="579">
                        <c:v>8.4190000000000005</c:v>
                      </c:pt>
                      <c:pt idx="580">
                        <c:v>8.4190000000000005</c:v>
                      </c:pt>
                      <c:pt idx="581">
                        <c:v>8.4190000000000005</c:v>
                      </c:pt>
                      <c:pt idx="582">
                        <c:v>8.4190000000000005</c:v>
                      </c:pt>
                      <c:pt idx="583">
                        <c:v>8.4190000000000005</c:v>
                      </c:pt>
                      <c:pt idx="584">
                        <c:v>8.4440000000000008</c:v>
                      </c:pt>
                      <c:pt idx="585">
                        <c:v>8.4190000000000005</c:v>
                      </c:pt>
                      <c:pt idx="586">
                        <c:v>8.4440000000000008</c:v>
                      </c:pt>
                      <c:pt idx="587">
                        <c:v>8.4440000000000008</c:v>
                      </c:pt>
                      <c:pt idx="588">
                        <c:v>8.4440000000000008</c:v>
                      </c:pt>
                      <c:pt idx="589">
                        <c:v>8.4440000000000008</c:v>
                      </c:pt>
                      <c:pt idx="590">
                        <c:v>8.4440000000000008</c:v>
                      </c:pt>
                      <c:pt idx="591">
                        <c:v>8.4440000000000008</c:v>
                      </c:pt>
                      <c:pt idx="592">
                        <c:v>8.4440000000000008</c:v>
                      </c:pt>
                      <c:pt idx="593">
                        <c:v>8.4440000000000008</c:v>
                      </c:pt>
                      <c:pt idx="594">
                        <c:v>8.4440000000000008</c:v>
                      </c:pt>
                      <c:pt idx="595">
                        <c:v>8.4440000000000008</c:v>
                      </c:pt>
                      <c:pt idx="596">
                        <c:v>8.4440000000000008</c:v>
                      </c:pt>
                      <c:pt idx="597">
                        <c:v>8.4440000000000008</c:v>
                      </c:pt>
                      <c:pt idx="598">
                        <c:v>8.4440000000000008</c:v>
                      </c:pt>
                      <c:pt idx="599">
                        <c:v>8.4440000000000008</c:v>
                      </c:pt>
                      <c:pt idx="600">
                        <c:v>8.4440000000000008</c:v>
                      </c:pt>
                      <c:pt idx="601">
                        <c:v>8.4440000000000008</c:v>
                      </c:pt>
                      <c:pt idx="602">
                        <c:v>8.4689999999999994</c:v>
                      </c:pt>
                      <c:pt idx="603">
                        <c:v>8.4689999999999994</c:v>
                      </c:pt>
                      <c:pt idx="604">
                        <c:v>8.4689999999999994</c:v>
                      </c:pt>
                      <c:pt idx="605">
                        <c:v>8.4689999999999994</c:v>
                      </c:pt>
                      <c:pt idx="606">
                        <c:v>8.4689999999999994</c:v>
                      </c:pt>
                      <c:pt idx="607">
                        <c:v>8.4689999999999994</c:v>
                      </c:pt>
                      <c:pt idx="608">
                        <c:v>8.4689999999999994</c:v>
                      </c:pt>
                      <c:pt idx="609">
                        <c:v>8.4689999999999994</c:v>
                      </c:pt>
                      <c:pt idx="610">
                        <c:v>8.4689999999999994</c:v>
                      </c:pt>
                      <c:pt idx="611">
                        <c:v>8.4689999999999994</c:v>
                      </c:pt>
                      <c:pt idx="612">
                        <c:v>8.4689999999999994</c:v>
                      </c:pt>
                      <c:pt idx="613">
                        <c:v>8.4689999999999994</c:v>
                      </c:pt>
                      <c:pt idx="614">
                        <c:v>8.4939999999999998</c:v>
                      </c:pt>
                      <c:pt idx="615">
                        <c:v>8.4939999999999998</c:v>
                      </c:pt>
                      <c:pt idx="616">
                        <c:v>8.4939999999999998</c:v>
                      </c:pt>
                      <c:pt idx="617">
                        <c:v>8.4939999999999998</c:v>
                      </c:pt>
                      <c:pt idx="618">
                        <c:v>8.4939999999999998</c:v>
                      </c:pt>
                      <c:pt idx="619">
                        <c:v>8.4939999999999998</c:v>
                      </c:pt>
                      <c:pt idx="620">
                        <c:v>8.4939999999999998</c:v>
                      </c:pt>
                      <c:pt idx="621">
                        <c:v>8.4939999999999998</c:v>
                      </c:pt>
                      <c:pt idx="622">
                        <c:v>8.4939999999999998</c:v>
                      </c:pt>
                      <c:pt idx="623">
                        <c:v>8.4939999999999998</c:v>
                      </c:pt>
                      <c:pt idx="624">
                        <c:v>8.4939999999999998</c:v>
                      </c:pt>
                      <c:pt idx="625">
                        <c:v>8.4939999999999998</c:v>
                      </c:pt>
                      <c:pt idx="626">
                        <c:v>8.4939999999999998</c:v>
                      </c:pt>
                      <c:pt idx="627">
                        <c:v>8.4939999999999998</c:v>
                      </c:pt>
                      <c:pt idx="628">
                        <c:v>8.4939999999999998</c:v>
                      </c:pt>
                      <c:pt idx="629">
                        <c:v>8.4939999999999998</c:v>
                      </c:pt>
                      <c:pt idx="630">
                        <c:v>8.4939999999999998</c:v>
                      </c:pt>
                      <c:pt idx="631">
                        <c:v>8.4939999999999998</c:v>
                      </c:pt>
                      <c:pt idx="632">
                        <c:v>8.4939999999999998</c:v>
                      </c:pt>
                      <c:pt idx="633">
                        <c:v>8.4939999999999998</c:v>
                      </c:pt>
                      <c:pt idx="634">
                        <c:v>8.5190000000000001</c:v>
                      </c:pt>
                      <c:pt idx="635">
                        <c:v>8.5190000000000001</c:v>
                      </c:pt>
                      <c:pt idx="636">
                        <c:v>8.5190000000000001</c:v>
                      </c:pt>
                      <c:pt idx="637">
                        <c:v>8.5190000000000001</c:v>
                      </c:pt>
                      <c:pt idx="638">
                        <c:v>8.5190000000000001</c:v>
                      </c:pt>
                      <c:pt idx="639">
                        <c:v>8.5190000000000001</c:v>
                      </c:pt>
                      <c:pt idx="640">
                        <c:v>8.5190000000000001</c:v>
                      </c:pt>
                      <c:pt idx="641">
                        <c:v>8.5190000000000001</c:v>
                      </c:pt>
                      <c:pt idx="642">
                        <c:v>8.5190000000000001</c:v>
                      </c:pt>
                      <c:pt idx="643">
                        <c:v>8.5190000000000001</c:v>
                      </c:pt>
                      <c:pt idx="644">
                        <c:v>8.5190000000000001</c:v>
                      </c:pt>
                      <c:pt idx="645">
                        <c:v>8.5190000000000001</c:v>
                      </c:pt>
                      <c:pt idx="646">
                        <c:v>8.5190000000000001</c:v>
                      </c:pt>
                      <c:pt idx="647">
                        <c:v>8.5190000000000001</c:v>
                      </c:pt>
                      <c:pt idx="648">
                        <c:v>8.5190000000000001</c:v>
                      </c:pt>
                      <c:pt idx="649">
                        <c:v>8.5190000000000001</c:v>
                      </c:pt>
                      <c:pt idx="650">
                        <c:v>8.5190000000000001</c:v>
                      </c:pt>
                      <c:pt idx="651">
                        <c:v>8.5429999999999993</c:v>
                      </c:pt>
                      <c:pt idx="652">
                        <c:v>8.5429999999999993</c:v>
                      </c:pt>
                      <c:pt idx="653">
                        <c:v>8.5429999999999993</c:v>
                      </c:pt>
                      <c:pt idx="654">
                        <c:v>8.5429999999999993</c:v>
                      </c:pt>
                      <c:pt idx="655">
                        <c:v>8.5429999999999993</c:v>
                      </c:pt>
                      <c:pt idx="656">
                        <c:v>8.5429999999999993</c:v>
                      </c:pt>
                      <c:pt idx="657">
                        <c:v>8.5429999999999993</c:v>
                      </c:pt>
                      <c:pt idx="658">
                        <c:v>8.5429999999999993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8.5429999999999993</c:v>
                      </c:pt>
                      <c:pt idx="662">
                        <c:v>8.5429999999999993</c:v>
                      </c:pt>
                      <c:pt idx="663">
                        <c:v>8.5429999999999993</c:v>
                      </c:pt>
                      <c:pt idx="664">
                        <c:v>8.5429999999999993</c:v>
                      </c:pt>
                      <c:pt idx="665">
                        <c:v>8.5429999999999993</c:v>
                      </c:pt>
                      <c:pt idx="666">
                        <c:v>8.5429999999999993</c:v>
                      </c:pt>
                      <c:pt idx="667">
                        <c:v>8.5429999999999993</c:v>
                      </c:pt>
                      <c:pt idx="668">
                        <c:v>8.5429999999999993</c:v>
                      </c:pt>
                      <c:pt idx="669">
                        <c:v>8.5429999999999993</c:v>
                      </c:pt>
                      <c:pt idx="670">
                        <c:v>8.5429999999999993</c:v>
                      </c:pt>
                      <c:pt idx="671">
                        <c:v>8.5429999999999993</c:v>
                      </c:pt>
                      <c:pt idx="672">
                        <c:v>8.5429999999999993</c:v>
                      </c:pt>
                      <c:pt idx="673">
                        <c:v>8.5429999999999993</c:v>
                      </c:pt>
                      <c:pt idx="674">
                        <c:v>8.5429999999999993</c:v>
                      </c:pt>
                      <c:pt idx="675">
                        <c:v>8.5429999999999993</c:v>
                      </c:pt>
                      <c:pt idx="676">
                        <c:v>8.5429999999999993</c:v>
                      </c:pt>
                      <c:pt idx="677">
                        <c:v>8.5429999999999993</c:v>
                      </c:pt>
                      <c:pt idx="678">
                        <c:v>8.5429999999999993</c:v>
                      </c:pt>
                      <c:pt idx="679">
                        <c:v>8.5429999999999993</c:v>
                      </c:pt>
                      <c:pt idx="680">
                        <c:v>8.5429999999999993</c:v>
                      </c:pt>
                      <c:pt idx="681">
                        <c:v>8.5429999999999993</c:v>
                      </c:pt>
                      <c:pt idx="682">
                        <c:v>8.5429999999999993</c:v>
                      </c:pt>
                      <c:pt idx="683">
                        <c:v>8.5429999999999993</c:v>
                      </c:pt>
                      <c:pt idx="684">
                        <c:v>8.5429999999999993</c:v>
                      </c:pt>
                      <c:pt idx="685">
                        <c:v>8.5429999999999993</c:v>
                      </c:pt>
                      <c:pt idx="686">
                        <c:v>8.5429999999999993</c:v>
                      </c:pt>
                      <c:pt idx="687">
                        <c:v>8.5429999999999993</c:v>
                      </c:pt>
                      <c:pt idx="688">
                        <c:v>8.5429999999999993</c:v>
                      </c:pt>
                      <c:pt idx="689">
                        <c:v>8.5429999999999993</c:v>
                      </c:pt>
                      <c:pt idx="690">
                        <c:v>8.5429999999999993</c:v>
                      </c:pt>
                      <c:pt idx="691">
                        <c:v>8.5429999999999993</c:v>
                      </c:pt>
                      <c:pt idx="692">
                        <c:v>8.5429999999999993</c:v>
                      </c:pt>
                      <c:pt idx="693">
                        <c:v>8.5429999999999993</c:v>
                      </c:pt>
                      <c:pt idx="694">
                        <c:v>8.5429999999999993</c:v>
                      </c:pt>
                      <c:pt idx="695">
                        <c:v>8.5429999999999993</c:v>
                      </c:pt>
                      <c:pt idx="696">
                        <c:v>8.5429999999999993</c:v>
                      </c:pt>
                      <c:pt idx="697">
                        <c:v>8.5429999999999993</c:v>
                      </c:pt>
                      <c:pt idx="698">
                        <c:v>8.5429999999999993</c:v>
                      </c:pt>
                      <c:pt idx="699">
                        <c:v>8.5429999999999993</c:v>
                      </c:pt>
                      <c:pt idx="700">
                        <c:v>8.5429999999999993</c:v>
                      </c:pt>
                      <c:pt idx="701">
                        <c:v>8.5429999999999993</c:v>
                      </c:pt>
                      <c:pt idx="702">
                        <c:v>8.5429999999999993</c:v>
                      </c:pt>
                      <c:pt idx="703">
                        <c:v>8.5429999999999993</c:v>
                      </c:pt>
                      <c:pt idx="704">
                        <c:v>8.5429999999999993</c:v>
                      </c:pt>
                      <c:pt idx="705">
                        <c:v>8.5429999999999993</c:v>
                      </c:pt>
                      <c:pt idx="706">
                        <c:v>8.5429999999999993</c:v>
                      </c:pt>
                      <c:pt idx="707">
                        <c:v>8.5429999999999993</c:v>
                      </c:pt>
                      <c:pt idx="708">
                        <c:v>8.5429999999999993</c:v>
                      </c:pt>
                      <c:pt idx="709">
                        <c:v>8.5429999999999993</c:v>
                      </c:pt>
                      <c:pt idx="710">
                        <c:v>8.5429999999999993</c:v>
                      </c:pt>
                      <c:pt idx="711">
                        <c:v>8.5429999999999993</c:v>
                      </c:pt>
                      <c:pt idx="712">
                        <c:v>8.5429999999999993</c:v>
                      </c:pt>
                      <c:pt idx="713">
                        <c:v>8.5429999999999993</c:v>
                      </c:pt>
                      <c:pt idx="714">
                        <c:v>8.5429999999999993</c:v>
                      </c:pt>
                      <c:pt idx="715">
                        <c:v>8.5429999999999993</c:v>
                      </c:pt>
                      <c:pt idx="716">
                        <c:v>8.5429999999999993</c:v>
                      </c:pt>
                      <c:pt idx="717">
                        <c:v>8.5429999999999993</c:v>
                      </c:pt>
                      <c:pt idx="718">
                        <c:v>8.5429999999999993</c:v>
                      </c:pt>
                      <c:pt idx="719">
                        <c:v>8.5679999999999996</c:v>
                      </c:pt>
                      <c:pt idx="720">
                        <c:v>8.5429999999999993</c:v>
                      </c:pt>
                      <c:pt idx="721">
                        <c:v>8.5429999999999993</c:v>
                      </c:pt>
                      <c:pt idx="722">
                        <c:v>8.5429999999999993</c:v>
                      </c:pt>
                      <c:pt idx="723">
                        <c:v>8.5429999999999993</c:v>
                      </c:pt>
                      <c:pt idx="724">
                        <c:v>8.5429999999999993</c:v>
                      </c:pt>
                      <c:pt idx="725">
                        <c:v>8.5679999999999996</c:v>
                      </c:pt>
                      <c:pt idx="726">
                        <c:v>8.5429999999999993</c:v>
                      </c:pt>
                      <c:pt idx="727">
                        <c:v>8.5429999999999993</c:v>
                      </c:pt>
                      <c:pt idx="728">
                        <c:v>8.5429999999999993</c:v>
                      </c:pt>
                      <c:pt idx="729">
                        <c:v>8.5429999999999993</c:v>
                      </c:pt>
                      <c:pt idx="730">
                        <c:v>8.5679999999999996</c:v>
                      </c:pt>
                      <c:pt idx="731">
                        <c:v>8.5679999999999996</c:v>
                      </c:pt>
                      <c:pt idx="732">
                        <c:v>8.5679999999999996</c:v>
                      </c:pt>
                      <c:pt idx="733">
                        <c:v>8.5679999999999996</c:v>
                      </c:pt>
                      <c:pt idx="734">
                        <c:v>8.5679999999999996</c:v>
                      </c:pt>
                      <c:pt idx="735">
                        <c:v>8.5679999999999996</c:v>
                      </c:pt>
                      <c:pt idx="736">
                        <c:v>8.5679999999999996</c:v>
                      </c:pt>
                      <c:pt idx="737">
                        <c:v>8.5679999999999996</c:v>
                      </c:pt>
                      <c:pt idx="738">
                        <c:v>8.5429999999999993</c:v>
                      </c:pt>
                      <c:pt idx="739">
                        <c:v>8.5679999999999996</c:v>
                      </c:pt>
                      <c:pt idx="740">
                        <c:v>8.5679999999999996</c:v>
                      </c:pt>
                      <c:pt idx="741">
                        <c:v>8.5679999999999996</c:v>
                      </c:pt>
                      <c:pt idx="742">
                        <c:v>8.5679999999999996</c:v>
                      </c:pt>
                      <c:pt idx="743">
                        <c:v>8.5679999999999996</c:v>
                      </c:pt>
                      <c:pt idx="744">
                        <c:v>8.5679999999999996</c:v>
                      </c:pt>
                      <c:pt idx="745">
                        <c:v>8.5679999999999996</c:v>
                      </c:pt>
                      <c:pt idx="746">
                        <c:v>8.5679999999999996</c:v>
                      </c:pt>
                      <c:pt idx="747">
                        <c:v>8.5679999999999996</c:v>
                      </c:pt>
                      <c:pt idx="748">
                        <c:v>8.5679999999999996</c:v>
                      </c:pt>
                      <c:pt idx="749">
                        <c:v>8.5679999999999996</c:v>
                      </c:pt>
                      <c:pt idx="750">
                        <c:v>8.5679999999999996</c:v>
                      </c:pt>
                      <c:pt idx="751">
                        <c:v>8.5679999999999996</c:v>
                      </c:pt>
                      <c:pt idx="752">
                        <c:v>8.5679999999999996</c:v>
                      </c:pt>
                      <c:pt idx="753">
                        <c:v>8.5679999999999996</c:v>
                      </c:pt>
                      <c:pt idx="754">
                        <c:v>8.5679999999999996</c:v>
                      </c:pt>
                      <c:pt idx="755">
                        <c:v>8.5679999999999996</c:v>
                      </c:pt>
                      <c:pt idx="756">
                        <c:v>8.5679999999999996</c:v>
                      </c:pt>
                      <c:pt idx="757">
                        <c:v>8.5679999999999996</c:v>
                      </c:pt>
                      <c:pt idx="758">
                        <c:v>8.5679999999999996</c:v>
                      </c:pt>
                      <c:pt idx="759">
                        <c:v>8.5679999999999996</c:v>
                      </c:pt>
                      <c:pt idx="760">
                        <c:v>8.5679999999999996</c:v>
                      </c:pt>
                      <c:pt idx="761">
                        <c:v>8.5679999999999996</c:v>
                      </c:pt>
                      <c:pt idx="762">
                        <c:v>8.5679999999999996</c:v>
                      </c:pt>
                      <c:pt idx="763">
                        <c:v>8.5679999999999996</c:v>
                      </c:pt>
                      <c:pt idx="764">
                        <c:v>8.5679999999999996</c:v>
                      </c:pt>
                      <c:pt idx="765">
                        <c:v>8.5679999999999996</c:v>
                      </c:pt>
                      <c:pt idx="766">
                        <c:v>8.5679999999999996</c:v>
                      </c:pt>
                      <c:pt idx="767">
                        <c:v>8.5679999999999996</c:v>
                      </c:pt>
                      <c:pt idx="768">
                        <c:v>8.5679999999999996</c:v>
                      </c:pt>
                      <c:pt idx="769">
                        <c:v>8.5679999999999996</c:v>
                      </c:pt>
                      <c:pt idx="770">
                        <c:v>8.5679999999999996</c:v>
                      </c:pt>
                      <c:pt idx="771">
                        <c:v>8.5679999999999996</c:v>
                      </c:pt>
                      <c:pt idx="772">
                        <c:v>8.5679999999999996</c:v>
                      </c:pt>
                      <c:pt idx="773">
                        <c:v>8.5679999999999996</c:v>
                      </c:pt>
                      <c:pt idx="774">
                        <c:v>8.5679999999999996</c:v>
                      </c:pt>
                      <c:pt idx="775">
                        <c:v>8.5679999999999996</c:v>
                      </c:pt>
                      <c:pt idx="776">
                        <c:v>8.5679999999999996</c:v>
                      </c:pt>
                      <c:pt idx="777">
                        <c:v>8.5679999999999996</c:v>
                      </c:pt>
                      <c:pt idx="778">
                        <c:v>8.5679999999999996</c:v>
                      </c:pt>
                      <c:pt idx="779">
                        <c:v>8.5679999999999996</c:v>
                      </c:pt>
                      <c:pt idx="780">
                        <c:v>8.5679999999999996</c:v>
                      </c:pt>
                      <c:pt idx="781">
                        <c:v>8.5679999999999996</c:v>
                      </c:pt>
                      <c:pt idx="782">
                        <c:v>8.5679999999999996</c:v>
                      </c:pt>
                      <c:pt idx="783">
                        <c:v>8.5679999999999996</c:v>
                      </c:pt>
                      <c:pt idx="784">
                        <c:v>8.5679999999999996</c:v>
                      </c:pt>
                      <c:pt idx="785">
                        <c:v>8.5679999999999996</c:v>
                      </c:pt>
                      <c:pt idx="786">
                        <c:v>8.5679999999999996</c:v>
                      </c:pt>
                      <c:pt idx="787">
                        <c:v>8.5679999999999996</c:v>
                      </c:pt>
                      <c:pt idx="788">
                        <c:v>8.5679999999999996</c:v>
                      </c:pt>
                      <c:pt idx="789">
                        <c:v>8.5679999999999996</c:v>
                      </c:pt>
                      <c:pt idx="790">
                        <c:v>8.5679999999999996</c:v>
                      </c:pt>
                      <c:pt idx="791">
                        <c:v>8.5679999999999996</c:v>
                      </c:pt>
                      <c:pt idx="792">
                        <c:v>8.5679999999999996</c:v>
                      </c:pt>
                      <c:pt idx="793">
                        <c:v>8.5679999999999996</c:v>
                      </c:pt>
                      <c:pt idx="794">
                        <c:v>8.5679999999999996</c:v>
                      </c:pt>
                      <c:pt idx="795">
                        <c:v>8.5679999999999996</c:v>
                      </c:pt>
                      <c:pt idx="796">
                        <c:v>8.5679999999999996</c:v>
                      </c:pt>
                      <c:pt idx="797">
                        <c:v>8.5679999999999996</c:v>
                      </c:pt>
                      <c:pt idx="798">
                        <c:v>8.5679999999999996</c:v>
                      </c:pt>
                      <c:pt idx="799">
                        <c:v>8.5679999999999996</c:v>
                      </c:pt>
                      <c:pt idx="800">
                        <c:v>8.5679999999999996</c:v>
                      </c:pt>
                      <c:pt idx="801">
                        <c:v>8.5679999999999996</c:v>
                      </c:pt>
                      <c:pt idx="802">
                        <c:v>8.5679999999999996</c:v>
                      </c:pt>
                      <c:pt idx="803">
                        <c:v>8.5679999999999996</c:v>
                      </c:pt>
                      <c:pt idx="804">
                        <c:v>8.5679999999999996</c:v>
                      </c:pt>
                      <c:pt idx="805">
                        <c:v>8.5679999999999996</c:v>
                      </c:pt>
                      <c:pt idx="806">
                        <c:v>8.5679999999999996</c:v>
                      </c:pt>
                      <c:pt idx="807">
                        <c:v>8.5679999999999996</c:v>
                      </c:pt>
                      <c:pt idx="808">
                        <c:v>8.5679999999999996</c:v>
                      </c:pt>
                      <c:pt idx="809">
                        <c:v>8.5679999999999996</c:v>
                      </c:pt>
                      <c:pt idx="810">
                        <c:v>8.5679999999999996</c:v>
                      </c:pt>
                      <c:pt idx="811">
                        <c:v>8.5679999999999996</c:v>
                      </c:pt>
                      <c:pt idx="812">
                        <c:v>8.5679999999999996</c:v>
                      </c:pt>
                      <c:pt idx="813">
                        <c:v>8.5679999999999996</c:v>
                      </c:pt>
                      <c:pt idx="814">
                        <c:v>8.5679999999999996</c:v>
                      </c:pt>
                      <c:pt idx="815">
                        <c:v>8.5679999999999996</c:v>
                      </c:pt>
                      <c:pt idx="816">
                        <c:v>8.5679999999999996</c:v>
                      </c:pt>
                      <c:pt idx="817">
                        <c:v>8.5679999999999996</c:v>
                      </c:pt>
                      <c:pt idx="818">
                        <c:v>8.5679999999999996</c:v>
                      </c:pt>
                      <c:pt idx="819">
                        <c:v>8.5679999999999996</c:v>
                      </c:pt>
                      <c:pt idx="820">
                        <c:v>8.5679999999999996</c:v>
                      </c:pt>
                      <c:pt idx="821">
                        <c:v>8.5679999999999996</c:v>
                      </c:pt>
                      <c:pt idx="822">
                        <c:v>8.5679999999999996</c:v>
                      </c:pt>
                      <c:pt idx="823">
                        <c:v>8.5679999999999996</c:v>
                      </c:pt>
                      <c:pt idx="824">
                        <c:v>8.5679999999999996</c:v>
                      </c:pt>
                      <c:pt idx="825">
                        <c:v>8.5679999999999996</c:v>
                      </c:pt>
                      <c:pt idx="826">
                        <c:v>8.5679999999999996</c:v>
                      </c:pt>
                      <c:pt idx="827">
                        <c:v>8.5679999999999996</c:v>
                      </c:pt>
                      <c:pt idx="828">
                        <c:v>8.5679999999999996</c:v>
                      </c:pt>
                      <c:pt idx="829">
                        <c:v>8.5679999999999996</c:v>
                      </c:pt>
                      <c:pt idx="830">
                        <c:v>8.5679999999999996</c:v>
                      </c:pt>
                      <c:pt idx="831">
                        <c:v>8.5679999999999996</c:v>
                      </c:pt>
                      <c:pt idx="832">
                        <c:v>8.5679999999999996</c:v>
                      </c:pt>
                      <c:pt idx="833">
                        <c:v>8.5679999999999996</c:v>
                      </c:pt>
                      <c:pt idx="834">
                        <c:v>8.5679999999999996</c:v>
                      </c:pt>
                      <c:pt idx="835">
                        <c:v>8.5679999999999996</c:v>
                      </c:pt>
                      <c:pt idx="836">
                        <c:v>8.5679999999999996</c:v>
                      </c:pt>
                      <c:pt idx="837">
                        <c:v>8.5679999999999996</c:v>
                      </c:pt>
                      <c:pt idx="838">
                        <c:v>8.5679999999999996</c:v>
                      </c:pt>
                      <c:pt idx="839">
                        <c:v>8.5679999999999996</c:v>
                      </c:pt>
                      <c:pt idx="840">
                        <c:v>8.5679999999999996</c:v>
                      </c:pt>
                      <c:pt idx="841">
                        <c:v>8.5679999999999996</c:v>
                      </c:pt>
                      <c:pt idx="842">
                        <c:v>8.5679999999999996</c:v>
                      </c:pt>
                      <c:pt idx="843">
                        <c:v>8.5679999999999996</c:v>
                      </c:pt>
                      <c:pt idx="844">
                        <c:v>8.5679999999999996</c:v>
                      </c:pt>
                      <c:pt idx="845">
                        <c:v>8.5679999999999996</c:v>
                      </c:pt>
                      <c:pt idx="846">
                        <c:v>8.5679999999999996</c:v>
                      </c:pt>
                      <c:pt idx="847">
                        <c:v>8.5679999999999996</c:v>
                      </c:pt>
                      <c:pt idx="848">
                        <c:v>8.5679999999999996</c:v>
                      </c:pt>
                      <c:pt idx="849">
                        <c:v>8.593</c:v>
                      </c:pt>
                      <c:pt idx="850">
                        <c:v>8.593</c:v>
                      </c:pt>
                      <c:pt idx="851">
                        <c:v>8.593</c:v>
                      </c:pt>
                      <c:pt idx="852">
                        <c:v>8.593</c:v>
                      </c:pt>
                      <c:pt idx="853">
                        <c:v>8.593</c:v>
                      </c:pt>
                      <c:pt idx="854">
                        <c:v>8.593</c:v>
                      </c:pt>
                      <c:pt idx="855">
                        <c:v>8.593</c:v>
                      </c:pt>
                      <c:pt idx="856">
                        <c:v>8.593</c:v>
                      </c:pt>
                      <c:pt idx="857">
                        <c:v>8.593</c:v>
                      </c:pt>
                      <c:pt idx="858">
                        <c:v>8.593</c:v>
                      </c:pt>
                      <c:pt idx="859">
                        <c:v>8.593</c:v>
                      </c:pt>
                      <c:pt idx="860">
                        <c:v>8.593</c:v>
                      </c:pt>
                      <c:pt idx="861">
                        <c:v>8.593</c:v>
                      </c:pt>
                      <c:pt idx="862">
                        <c:v>8.593</c:v>
                      </c:pt>
                      <c:pt idx="863">
                        <c:v>8.593</c:v>
                      </c:pt>
                      <c:pt idx="864">
                        <c:v>8.593</c:v>
                      </c:pt>
                      <c:pt idx="865">
                        <c:v>8.593</c:v>
                      </c:pt>
                      <c:pt idx="866">
                        <c:v>8.593</c:v>
                      </c:pt>
                      <c:pt idx="867">
                        <c:v>8.593</c:v>
                      </c:pt>
                      <c:pt idx="868">
                        <c:v>8.593</c:v>
                      </c:pt>
                      <c:pt idx="869">
                        <c:v>8.593</c:v>
                      </c:pt>
                      <c:pt idx="870">
                        <c:v>8.593</c:v>
                      </c:pt>
                      <c:pt idx="871">
                        <c:v>8.593</c:v>
                      </c:pt>
                      <c:pt idx="872">
                        <c:v>8.593</c:v>
                      </c:pt>
                      <c:pt idx="873">
                        <c:v>8.593</c:v>
                      </c:pt>
                      <c:pt idx="874">
                        <c:v>8.593</c:v>
                      </c:pt>
                      <c:pt idx="875">
                        <c:v>8.593</c:v>
                      </c:pt>
                      <c:pt idx="876">
                        <c:v>8.593</c:v>
                      </c:pt>
                      <c:pt idx="877">
                        <c:v>8.593</c:v>
                      </c:pt>
                      <c:pt idx="878">
                        <c:v>8.593</c:v>
                      </c:pt>
                      <c:pt idx="879">
                        <c:v>8.593</c:v>
                      </c:pt>
                      <c:pt idx="880">
                        <c:v>8.593</c:v>
                      </c:pt>
                      <c:pt idx="881">
                        <c:v>8.593</c:v>
                      </c:pt>
                      <c:pt idx="882">
                        <c:v>8.593</c:v>
                      </c:pt>
                      <c:pt idx="883">
                        <c:v>8.593</c:v>
                      </c:pt>
                      <c:pt idx="884">
                        <c:v>8.593</c:v>
                      </c:pt>
                      <c:pt idx="885">
                        <c:v>8.6180000000000003</c:v>
                      </c:pt>
                      <c:pt idx="886">
                        <c:v>8.6180000000000003</c:v>
                      </c:pt>
                      <c:pt idx="887">
                        <c:v>8.6180000000000003</c:v>
                      </c:pt>
                      <c:pt idx="888">
                        <c:v>8.6180000000000003</c:v>
                      </c:pt>
                      <c:pt idx="889">
                        <c:v>8.6180000000000003</c:v>
                      </c:pt>
                      <c:pt idx="890">
                        <c:v>8.6180000000000003</c:v>
                      </c:pt>
                      <c:pt idx="891">
                        <c:v>8.6180000000000003</c:v>
                      </c:pt>
                      <c:pt idx="892">
                        <c:v>8.6180000000000003</c:v>
                      </c:pt>
                      <c:pt idx="893">
                        <c:v>8.6180000000000003</c:v>
                      </c:pt>
                      <c:pt idx="894">
                        <c:v>8.6180000000000003</c:v>
                      </c:pt>
                      <c:pt idx="895">
                        <c:v>8.6180000000000003</c:v>
                      </c:pt>
                      <c:pt idx="896">
                        <c:v>8.6180000000000003</c:v>
                      </c:pt>
                      <c:pt idx="897">
                        <c:v>8.6180000000000003</c:v>
                      </c:pt>
                      <c:pt idx="898">
                        <c:v>8.6180000000000003</c:v>
                      </c:pt>
                      <c:pt idx="899">
                        <c:v>8.6180000000000003</c:v>
                      </c:pt>
                      <c:pt idx="900">
                        <c:v>8.6180000000000003</c:v>
                      </c:pt>
                      <c:pt idx="901">
                        <c:v>8.6180000000000003</c:v>
                      </c:pt>
                      <c:pt idx="902">
                        <c:v>8.6180000000000003</c:v>
                      </c:pt>
                      <c:pt idx="903">
                        <c:v>8.6180000000000003</c:v>
                      </c:pt>
                      <c:pt idx="904">
                        <c:v>8.6180000000000003</c:v>
                      </c:pt>
                      <c:pt idx="905">
                        <c:v>8.6180000000000003</c:v>
                      </c:pt>
                      <c:pt idx="906">
                        <c:v>8.6180000000000003</c:v>
                      </c:pt>
                      <c:pt idx="907">
                        <c:v>8.6180000000000003</c:v>
                      </c:pt>
                      <c:pt idx="908">
                        <c:v>8.6180000000000003</c:v>
                      </c:pt>
                      <c:pt idx="909">
                        <c:v>8.6180000000000003</c:v>
                      </c:pt>
                      <c:pt idx="910">
                        <c:v>8.6430000000000007</c:v>
                      </c:pt>
                      <c:pt idx="911">
                        <c:v>8.6430000000000007</c:v>
                      </c:pt>
                      <c:pt idx="912">
                        <c:v>8.6430000000000007</c:v>
                      </c:pt>
                      <c:pt idx="913">
                        <c:v>8.6430000000000007</c:v>
                      </c:pt>
                      <c:pt idx="914">
                        <c:v>8.6430000000000007</c:v>
                      </c:pt>
                      <c:pt idx="915">
                        <c:v>8.6430000000000007</c:v>
                      </c:pt>
                      <c:pt idx="916">
                        <c:v>8.6430000000000007</c:v>
                      </c:pt>
                      <c:pt idx="917">
                        <c:v>8.6430000000000007</c:v>
                      </c:pt>
                      <c:pt idx="918">
                        <c:v>8.6430000000000007</c:v>
                      </c:pt>
                      <c:pt idx="919">
                        <c:v>8.6430000000000007</c:v>
                      </c:pt>
                      <c:pt idx="920">
                        <c:v>8.6430000000000007</c:v>
                      </c:pt>
                      <c:pt idx="921">
                        <c:v>8.6430000000000007</c:v>
                      </c:pt>
                      <c:pt idx="922">
                        <c:v>8.6430000000000007</c:v>
                      </c:pt>
                      <c:pt idx="923">
                        <c:v>8.6430000000000007</c:v>
                      </c:pt>
                      <c:pt idx="924">
                        <c:v>8.6430000000000007</c:v>
                      </c:pt>
                      <c:pt idx="925">
                        <c:v>8.6430000000000007</c:v>
                      </c:pt>
                      <c:pt idx="926">
                        <c:v>8.6430000000000007</c:v>
                      </c:pt>
                      <c:pt idx="927">
                        <c:v>8.6430000000000007</c:v>
                      </c:pt>
                      <c:pt idx="928">
                        <c:v>8.6430000000000007</c:v>
                      </c:pt>
                      <c:pt idx="929">
                        <c:v>8.6430000000000007</c:v>
                      </c:pt>
                      <c:pt idx="930">
                        <c:v>8.6430000000000007</c:v>
                      </c:pt>
                      <c:pt idx="931">
                        <c:v>8.6430000000000007</c:v>
                      </c:pt>
                      <c:pt idx="932">
                        <c:v>8.6430000000000007</c:v>
                      </c:pt>
                      <c:pt idx="933">
                        <c:v>8.6430000000000007</c:v>
                      </c:pt>
                      <c:pt idx="934">
                        <c:v>8.6430000000000007</c:v>
                      </c:pt>
                      <c:pt idx="935">
                        <c:v>8.6430000000000007</c:v>
                      </c:pt>
                      <c:pt idx="936">
                        <c:v>8.6430000000000007</c:v>
                      </c:pt>
                      <c:pt idx="937">
                        <c:v>8.6430000000000007</c:v>
                      </c:pt>
                      <c:pt idx="938">
                        <c:v>8.6430000000000007</c:v>
                      </c:pt>
                      <c:pt idx="939">
                        <c:v>8.6430000000000007</c:v>
                      </c:pt>
                      <c:pt idx="940">
                        <c:v>8.6430000000000007</c:v>
                      </c:pt>
                      <c:pt idx="941">
                        <c:v>8.6430000000000007</c:v>
                      </c:pt>
                      <c:pt idx="942">
                        <c:v>8.6430000000000007</c:v>
                      </c:pt>
                      <c:pt idx="943">
                        <c:v>8.6430000000000007</c:v>
                      </c:pt>
                      <c:pt idx="944">
                        <c:v>8.6430000000000007</c:v>
                      </c:pt>
                      <c:pt idx="945">
                        <c:v>8.6430000000000007</c:v>
                      </c:pt>
                      <c:pt idx="946">
                        <c:v>8.6430000000000007</c:v>
                      </c:pt>
                      <c:pt idx="947">
                        <c:v>8.6430000000000007</c:v>
                      </c:pt>
                      <c:pt idx="948">
                        <c:v>8.6430000000000007</c:v>
                      </c:pt>
                      <c:pt idx="949">
                        <c:v>8.6430000000000007</c:v>
                      </c:pt>
                      <c:pt idx="950">
                        <c:v>8.6430000000000007</c:v>
                      </c:pt>
                      <c:pt idx="951">
                        <c:v>8.6430000000000007</c:v>
                      </c:pt>
                      <c:pt idx="952">
                        <c:v>8.6430000000000007</c:v>
                      </c:pt>
                      <c:pt idx="953">
                        <c:v>8.6430000000000007</c:v>
                      </c:pt>
                      <c:pt idx="954">
                        <c:v>8.6430000000000007</c:v>
                      </c:pt>
                      <c:pt idx="955">
                        <c:v>8.6430000000000007</c:v>
                      </c:pt>
                      <c:pt idx="956">
                        <c:v>8.6430000000000007</c:v>
                      </c:pt>
                      <c:pt idx="957">
                        <c:v>8.6430000000000007</c:v>
                      </c:pt>
                      <c:pt idx="958">
                        <c:v>8.6430000000000007</c:v>
                      </c:pt>
                      <c:pt idx="959">
                        <c:v>8.6430000000000007</c:v>
                      </c:pt>
                      <c:pt idx="960">
                        <c:v>8.6430000000000007</c:v>
                      </c:pt>
                      <c:pt idx="961">
                        <c:v>8.6430000000000007</c:v>
                      </c:pt>
                      <c:pt idx="962">
                        <c:v>8.6430000000000007</c:v>
                      </c:pt>
                      <c:pt idx="963">
                        <c:v>8.6430000000000007</c:v>
                      </c:pt>
                      <c:pt idx="964">
                        <c:v>8.6430000000000007</c:v>
                      </c:pt>
                      <c:pt idx="965">
                        <c:v>8.6430000000000007</c:v>
                      </c:pt>
                      <c:pt idx="966">
                        <c:v>8.6430000000000007</c:v>
                      </c:pt>
                      <c:pt idx="967">
                        <c:v>8.6430000000000007</c:v>
                      </c:pt>
                      <c:pt idx="968">
                        <c:v>8.6430000000000007</c:v>
                      </c:pt>
                      <c:pt idx="969">
                        <c:v>8.6430000000000007</c:v>
                      </c:pt>
                      <c:pt idx="970">
                        <c:v>8.6430000000000007</c:v>
                      </c:pt>
                      <c:pt idx="971">
                        <c:v>8.6430000000000007</c:v>
                      </c:pt>
                      <c:pt idx="972">
                        <c:v>8.6430000000000007</c:v>
                      </c:pt>
                      <c:pt idx="973">
                        <c:v>8.6430000000000007</c:v>
                      </c:pt>
                      <c:pt idx="974">
                        <c:v>8.6430000000000007</c:v>
                      </c:pt>
                      <c:pt idx="975">
                        <c:v>8.6430000000000007</c:v>
                      </c:pt>
                      <c:pt idx="976">
                        <c:v>8.6430000000000007</c:v>
                      </c:pt>
                      <c:pt idx="977">
                        <c:v>8.6430000000000007</c:v>
                      </c:pt>
                      <c:pt idx="978">
                        <c:v>8.6430000000000007</c:v>
                      </c:pt>
                      <c:pt idx="979">
                        <c:v>8.6430000000000007</c:v>
                      </c:pt>
                      <c:pt idx="980">
                        <c:v>8.6430000000000007</c:v>
                      </c:pt>
                      <c:pt idx="981">
                        <c:v>8.6430000000000007</c:v>
                      </c:pt>
                      <c:pt idx="982">
                        <c:v>8.6430000000000007</c:v>
                      </c:pt>
                      <c:pt idx="983">
                        <c:v>8.6430000000000007</c:v>
                      </c:pt>
                      <c:pt idx="984">
                        <c:v>8.6430000000000007</c:v>
                      </c:pt>
                      <c:pt idx="985">
                        <c:v>8.6430000000000007</c:v>
                      </c:pt>
                      <c:pt idx="986">
                        <c:v>8.6430000000000007</c:v>
                      </c:pt>
                      <c:pt idx="987">
                        <c:v>8.6430000000000007</c:v>
                      </c:pt>
                      <c:pt idx="988">
                        <c:v>8.6430000000000007</c:v>
                      </c:pt>
                      <c:pt idx="989">
                        <c:v>8.6430000000000007</c:v>
                      </c:pt>
                      <c:pt idx="990">
                        <c:v>8.6430000000000007</c:v>
                      </c:pt>
                      <c:pt idx="991">
                        <c:v>8.6430000000000007</c:v>
                      </c:pt>
                      <c:pt idx="992">
                        <c:v>8.6430000000000007</c:v>
                      </c:pt>
                      <c:pt idx="993">
                        <c:v>8.6430000000000007</c:v>
                      </c:pt>
                      <c:pt idx="994">
                        <c:v>8.6430000000000007</c:v>
                      </c:pt>
                      <c:pt idx="995">
                        <c:v>8.6430000000000007</c:v>
                      </c:pt>
                      <c:pt idx="996">
                        <c:v>8.6430000000000007</c:v>
                      </c:pt>
                      <c:pt idx="997">
                        <c:v>8.6430000000000007</c:v>
                      </c:pt>
                      <c:pt idx="998">
                        <c:v>8.6430000000000007</c:v>
                      </c:pt>
                      <c:pt idx="999">
                        <c:v>8.6430000000000007</c:v>
                      </c:pt>
                      <c:pt idx="1000">
                        <c:v>8.6430000000000007</c:v>
                      </c:pt>
                      <c:pt idx="1001">
                        <c:v>8.6430000000000007</c:v>
                      </c:pt>
                      <c:pt idx="1002">
                        <c:v>8.6430000000000007</c:v>
                      </c:pt>
                      <c:pt idx="1003">
                        <c:v>8.6430000000000007</c:v>
                      </c:pt>
                      <c:pt idx="1004">
                        <c:v>8.6430000000000007</c:v>
                      </c:pt>
                      <c:pt idx="1005">
                        <c:v>8.6430000000000007</c:v>
                      </c:pt>
                      <c:pt idx="1006">
                        <c:v>8.6430000000000007</c:v>
                      </c:pt>
                      <c:pt idx="1007">
                        <c:v>8.6430000000000007</c:v>
                      </c:pt>
                      <c:pt idx="1008">
                        <c:v>8.6430000000000007</c:v>
                      </c:pt>
                      <c:pt idx="1009">
                        <c:v>8.6430000000000007</c:v>
                      </c:pt>
                      <c:pt idx="1010">
                        <c:v>8.6430000000000007</c:v>
                      </c:pt>
                      <c:pt idx="1011">
                        <c:v>8.6430000000000007</c:v>
                      </c:pt>
                      <c:pt idx="1012">
                        <c:v>8.6430000000000007</c:v>
                      </c:pt>
                      <c:pt idx="1013">
                        <c:v>8.6430000000000007</c:v>
                      </c:pt>
                      <c:pt idx="1014">
                        <c:v>8.6430000000000007</c:v>
                      </c:pt>
                      <c:pt idx="1015">
                        <c:v>8.6430000000000007</c:v>
                      </c:pt>
                      <c:pt idx="1016">
                        <c:v>8.6430000000000007</c:v>
                      </c:pt>
                      <c:pt idx="1017">
                        <c:v>8.6430000000000007</c:v>
                      </c:pt>
                      <c:pt idx="1018">
                        <c:v>8.6430000000000007</c:v>
                      </c:pt>
                      <c:pt idx="1019">
                        <c:v>8.6430000000000007</c:v>
                      </c:pt>
                      <c:pt idx="1020">
                        <c:v>8.6430000000000007</c:v>
                      </c:pt>
                      <c:pt idx="1021">
                        <c:v>8.6430000000000007</c:v>
                      </c:pt>
                      <c:pt idx="1022">
                        <c:v>8.6430000000000007</c:v>
                      </c:pt>
                      <c:pt idx="1023">
                        <c:v>8.6430000000000007</c:v>
                      </c:pt>
                      <c:pt idx="1024">
                        <c:v>8.6430000000000007</c:v>
                      </c:pt>
                      <c:pt idx="1025">
                        <c:v>8.6430000000000007</c:v>
                      </c:pt>
                      <c:pt idx="1026">
                        <c:v>8.6430000000000007</c:v>
                      </c:pt>
                      <c:pt idx="1027">
                        <c:v>8.6430000000000007</c:v>
                      </c:pt>
                      <c:pt idx="1028">
                        <c:v>8.6430000000000007</c:v>
                      </c:pt>
                      <c:pt idx="1029">
                        <c:v>8.6430000000000007</c:v>
                      </c:pt>
                      <c:pt idx="1030">
                        <c:v>8.6430000000000007</c:v>
                      </c:pt>
                      <c:pt idx="1031">
                        <c:v>8.6430000000000007</c:v>
                      </c:pt>
                      <c:pt idx="1032">
                        <c:v>8.6430000000000007</c:v>
                      </c:pt>
                      <c:pt idx="1033">
                        <c:v>8.6430000000000007</c:v>
                      </c:pt>
                      <c:pt idx="1034">
                        <c:v>8.6430000000000007</c:v>
                      </c:pt>
                      <c:pt idx="1035">
                        <c:v>8.6430000000000007</c:v>
                      </c:pt>
                      <c:pt idx="1036">
                        <c:v>8.6430000000000007</c:v>
                      </c:pt>
                      <c:pt idx="1037">
                        <c:v>8.6430000000000007</c:v>
                      </c:pt>
                      <c:pt idx="1038">
                        <c:v>8.6430000000000007</c:v>
                      </c:pt>
                      <c:pt idx="1039">
                        <c:v>8.6430000000000007</c:v>
                      </c:pt>
                      <c:pt idx="1040">
                        <c:v>8.6430000000000007</c:v>
                      </c:pt>
                      <c:pt idx="1041">
                        <c:v>8.6430000000000007</c:v>
                      </c:pt>
                      <c:pt idx="1042">
                        <c:v>8.6430000000000007</c:v>
                      </c:pt>
                      <c:pt idx="1043">
                        <c:v>8.6430000000000007</c:v>
                      </c:pt>
                      <c:pt idx="1044">
                        <c:v>8.6430000000000007</c:v>
                      </c:pt>
                      <c:pt idx="1045">
                        <c:v>8.6430000000000007</c:v>
                      </c:pt>
                      <c:pt idx="1046">
                        <c:v>8.6430000000000007</c:v>
                      </c:pt>
                      <c:pt idx="1047">
                        <c:v>8.6430000000000007</c:v>
                      </c:pt>
                      <c:pt idx="1048">
                        <c:v>8.6430000000000007</c:v>
                      </c:pt>
                      <c:pt idx="1049">
                        <c:v>8.6430000000000007</c:v>
                      </c:pt>
                      <c:pt idx="1050">
                        <c:v>8.6430000000000007</c:v>
                      </c:pt>
                      <c:pt idx="1051">
                        <c:v>8.6430000000000007</c:v>
                      </c:pt>
                      <c:pt idx="1052">
                        <c:v>8.6430000000000007</c:v>
                      </c:pt>
                      <c:pt idx="1053">
                        <c:v>8.6430000000000007</c:v>
                      </c:pt>
                      <c:pt idx="1054">
                        <c:v>8.6430000000000007</c:v>
                      </c:pt>
                      <c:pt idx="1055">
                        <c:v>8.6430000000000007</c:v>
                      </c:pt>
                      <c:pt idx="1056">
                        <c:v>8.6430000000000007</c:v>
                      </c:pt>
                      <c:pt idx="1057">
                        <c:v>8.6430000000000007</c:v>
                      </c:pt>
                      <c:pt idx="1058">
                        <c:v>8.6430000000000007</c:v>
                      </c:pt>
                      <c:pt idx="1059">
                        <c:v>8.6430000000000007</c:v>
                      </c:pt>
                      <c:pt idx="1060">
                        <c:v>8.6430000000000007</c:v>
                      </c:pt>
                      <c:pt idx="1061">
                        <c:v>8.6430000000000007</c:v>
                      </c:pt>
                      <c:pt idx="1062">
                        <c:v>8.6430000000000007</c:v>
                      </c:pt>
                      <c:pt idx="1063">
                        <c:v>8.6430000000000007</c:v>
                      </c:pt>
                      <c:pt idx="1064">
                        <c:v>8.6430000000000007</c:v>
                      </c:pt>
                      <c:pt idx="1065">
                        <c:v>8.6430000000000007</c:v>
                      </c:pt>
                      <c:pt idx="1066">
                        <c:v>8.6430000000000007</c:v>
                      </c:pt>
                      <c:pt idx="1067">
                        <c:v>8.6430000000000007</c:v>
                      </c:pt>
                      <c:pt idx="1068">
                        <c:v>8.6430000000000007</c:v>
                      </c:pt>
                      <c:pt idx="1069">
                        <c:v>8.6430000000000007</c:v>
                      </c:pt>
                      <c:pt idx="1070">
                        <c:v>8.6430000000000007</c:v>
                      </c:pt>
                      <c:pt idx="1071">
                        <c:v>8.6430000000000007</c:v>
                      </c:pt>
                      <c:pt idx="1072">
                        <c:v>8.6430000000000007</c:v>
                      </c:pt>
                      <c:pt idx="1073">
                        <c:v>8.6430000000000007</c:v>
                      </c:pt>
                      <c:pt idx="1074">
                        <c:v>8.6430000000000007</c:v>
                      </c:pt>
                      <c:pt idx="1075">
                        <c:v>8.6430000000000007</c:v>
                      </c:pt>
                      <c:pt idx="1076">
                        <c:v>8.6430000000000007</c:v>
                      </c:pt>
                      <c:pt idx="1077">
                        <c:v>8.6430000000000007</c:v>
                      </c:pt>
                      <c:pt idx="1078">
                        <c:v>8.6430000000000007</c:v>
                      </c:pt>
                      <c:pt idx="1079">
                        <c:v>8.6430000000000007</c:v>
                      </c:pt>
                      <c:pt idx="1080">
                        <c:v>8.6430000000000007</c:v>
                      </c:pt>
                      <c:pt idx="1081">
                        <c:v>8.6430000000000007</c:v>
                      </c:pt>
                      <c:pt idx="1082">
                        <c:v>8.6430000000000007</c:v>
                      </c:pt>
                      <c:pt idx="1083">
                        <c:v>8.6430000000000007</c:v>
                      </c:pt>
                      <c:pt idx="1084">
                        <c:v>8.6430000000000007</c:v>
                      </c:pt>
                      <c:pt idx="1085">
                        <c:v>8.6430000000000007</c:v>
                      </c:pt>
                      <c:pt idx="1086">
                        <c:v>8.6430000000000007</c:v>
                      </c:pt>
                      <c:pt idx="1087">
                        <c:v>8.6430000000000007</c:v>
                      </c:pt>
                      <c:pt idx="1088">
                        <c:v>8.6430000000000007</c:v>
                      </c:pt>
                      <c:pt idx="1089">
                        <c:v>8.6430000000000007</c:v>
                      </c:pt>
                      <c:pt idx="1090">
                        <c:v>8.6430000000000007</c:v>
                      </c:pt>
                      <c:pt idx="1091">
                        <c:v>8.6430000000000007</c:v>
                      </c:pt>
                      <c:pt idx="1092">
                        <c:v>8.6430000000000007</c:v>
                      </c:pt>
                      <c:pt idx="1093">
                        <c:v>8.6430000000000007</c:v>
                      </c:pt>
                      <c:pt idx="1094">
                        <c:v>8.6430000000000007</c:v>
                      </c:pt>
                      <c:pt idx="1095">
                        <c:v>8.6430000000000007</c:v>
                      </c:pt>
                      <c:pt idx="1096">
                        <c:v>8.6430000000000007</c:v>
                      </c:pt>
                      <c:pt idx="1097">
                        <c:v>8.6430000000000007</c:v>
                      </c:pt>
                      <c:pt idx="1098">
                        <c:v>8.6430000000000007</c:v>
                      </c:pt>
                      <c:pt idx="1099">
                        <c:v>8.6430000000000007</c:v>
                      </c:pt>
                      <c:pt idx="1100">
                        <c:v>8.6430000000000007</c:v>
                      </c:pt>
                      <c:pt idx="1101">
                        <c:v>8.6430000000000007</c:v>
                      </c:pt>
                      <c:pt idx="1102">
                        <c:v>8.6430000000000007</c:v>
                      </c:pt>
                      <c:pt idx="1103">
                        <c:v>8.6430000000000007</c:v>
                      </c:pt>
                      <c:pt idx="1104">
                        <c:v>8.6430000000000007</c:v>
                      </c:pt>
                      <c:pt idx="1105">
                        <c:v>8.6430000000000007</c:v>
                      </c:pt>
                      <c:pt idx="1106">
                        <c:v>8.6430000000000007</c:v>
                      </c:pt>
                      <c:pt idx="1107">
                        <c:v>8.6430000000000007</c:v>
                      </c:pt>
                      <c:pt idx="1108">
                        <c:v>8.6430000000000007</c:v>
                      </c:pt>
                      <c:pt idx="1109">
                        <c:v>8.6430000000000007</c:v>
                      </c:pt>
                      <c:pt idx="1110">
                        <c:v>8.6430000000000007</c:v>
                      </c:pt>
                      <c:pt idx="1111">
                        <c:v>8.6430000000000007</c:v>
                      </c:pt>
                      <c:pt idx="1112">
                        <c:v>8.6430000000000007</c:v>
                      </c:pt>
                      <c:pt idx="1113">
                        <c:v>8.6430000000000007</c:v>
                      </c:pt>
                      <c:pt idx="1114">
                        <c:v>8.6430000000000007</c:v>
                      </c:pt>
                      <c:pt idx="1115">
                        <c:v>8.6430000000000007</c:v>
                      </c:pt>
                      <c:pt idx="1116">
                        <c:v>8.6430000000000007</c:v>
                      </c:pt>
                      <c:pt idx="1117">
                        <c:v>8.6430000000000007</c:v>
                      </c:pt>
                      <c:pt idx="1118">
                        <c:v>8.6430000000000007</c:v>
                      </c:pt>
                      <c:pt idx="1119">
                        <c:v>8.6430000000000007</c:v>
                      </c:pt>
                      <c:pt idx="1120">
                        <c:v>8.6430000000000007</c:v>
                      </c:pt>
                      <c:pt idx="1121">
                        <c:v>8.6430000000000007</c:v>
                      </c:pt>
                      <c:pt idx="1122">
                        <c:v>8.6430000000000007</c:v>
                      </c:pt>
                      <c:pt idx="1123">
                        <c:v>8.6430000000000007</c:v>
                      </c:pt>
                      <c:pt idx="1124">
                        <c:v>8.6430000000000007</c:v>
                      </c:pt>
                      <c:pt idx="1125">
                        <c:v>8.6430000000000007</c:v>
                      </c:pt>
                      <c:pt idx="1126">
                        <c:v>8.6430000000000007</c:v>
                      </c:pt>
                      <c:pt idx="1127">
                        <c:v>8.6430000000000007</c:v>
                      </c:pt>
                      <c:pt idx="1128">
                        <c:v>8.6430000000000007</c:v>
                      </c:pt>
                      <c:pt idx="1129">
                        <c:v>8.6430000000000007</c:v>
                      </c:pt>
                      <c:pt idx="1130">
                        <c:v>8.6430000000000007</c:v>
                      </c:pt>
                      <c:pt idx="1131">
                        <c:v>8.6430000000000007</c:v>
                      </c:pt>
                      <c:pt idx="1132">
                        <c:v>8.6430000000000007</c:v>
                      </c:pt>
                      <c:pt idx="1133">
                        <c:v>8.6430000000000007</c:v>
                      </c:pt>
                      <c:pt idx="1134">
                        <c:v>8.6430000000000007</c:v>
                      </c:pt>
                      <c:pt idx="1135">
                        <c:v>8.6430000000000007</c:v>
                      </c:pt>
                      <c:pt idx="1136">
                        <c:v>8.6430000000000007</c:v>
                      </c:pt>
                      <c:pt idx="1137">
                        <c:v>8.6430000000000007</c:v>
                      </c:pt>
                      <c:pt idx="1138">
                        <c:v>8.6430000000000007</c:v>
                      </c:pt>
                      <c:pt idx="1139">
                        <c:v>8.6430000000000007</c:v>
                      </c:pt>
                      <c:pt idx="1140">
                        <c:v>8.6430000000000007</c:v>
                      </c:pt>
                      <c:pt idx="1141">
                        <c:v>8.6430000000000007</c:v>
                      </c:pt>
                      <c:pt idx="1142">
                        <c:v>8.6430000000000007</c:v>
                      </c:pt>
                      <c:pt idx="1143">
                        <c:v>8.6679999999999993</c:v>
                      </c:pt>
                      <c:pt idx="1144">
                        <c:v>8.6679999999999993</c:v>
                      </c:pt>
                      <c:pt idx="1145">
                        <c:v>8.6679999999999993</c:v>
                      </c:pt>
                      <c:pt idx="1146">
                        <c:v>8.6679999999999993</c:v>
                      </c:pt>
                      <c:pt idx="1147">
                        <c:v>8.6679999999999993</c:v>
                      </c:pt>
                      <c:pt idx="1148">
                        <c:v>8.6679999999999993</c:v>
                      </c:pt>
                      <c:pt idx="1149">
                        <c:v>8.6679999999999993</c:v>
                      </c:pt>
                      <c:pt idx="1150">
                        <c:v>8.6679999999999993</c:v>
                      </c:pt>
                      <c:pt idx="1151">
                        <c:v>8.6679999999999993</c:v>
                      </c:pt>
                      <c:pt idx="1152">
                        <c:v>8.6679999999999993</c:v>
                      </c:pt>
                      <c:pt idx="1153">
                        <c:v>8.6679999999999993</c:v>
                      </c:pt>
                      <c:pt idx="1154">
                        <c:v>8.6679999999999993</c:v>
                      </c:pt>
                      <c:pt idx="1155">
                        <c:v>8.6679999999999993</c:v>
                      </c:pt>
                      <c:pt idx="1156">
                        <c:v>8.6679999999999993</c:v>
                      </c:pt>
                      <c:pt idx="1157">
                        <c:v>8.6679999999999993</c:v>
                      </c:pt>
                      <c:pt idx="1158">
                        <c:v>8.6679999999999993</c:v>
                      </c:pt>
                      <c:pt idx="1159">
                        <c:v>8.6929999999999996</c:v>
                      </c:pt>
                      <c:pt idx="1160">
                        <c:v>8.6929999999999996</c:v>
                      </c:pt>
                      <c:pt idx="1161">
                        <c:v>8.6929999999999996</c:v>
                      </c:pt>
                      <c:pt idx="1162">
                        <c:v>8.6929999999999996</c:v>
                      </c:pt>
                      <c:pt idx="1163">
                        <c:v>8.6929999999999996</c:v>
                      </c:pt>
                      <c:pt idx="1164">
                        <c:v>8.6929999999999996</c:v>
                      </c:pt>
                      <c:pt idx="1165">
                        <c:v>8.6929999999999996</c:v>
                      </c:pt>
                      <c:pt idx="1166">
                        <c:v>8.6929999999999996</c:v>
                      </c:pt>
                      <c:pt idx="1167">
                        <c:v>8.6929999999999996</c:v>
                      </c:pt>
                      <c:pt idx="1168">
                        <c:v>8.6929999999999996</c:v>
                      </c:pt>
                      <c:pt idx="1169">
                        <c:v>8.6929999999999996</c:v>
                      </c:pt>
                      <c:pt idx="1170">
                        <c:v>8.6929999999999996</c:v>
                      </c:pt>
                      <c:pt idx="1171">
                        <c:v>8.6929999999999996</c:v>
                      </c:pt>
                      <c:pt idx="1172">
                        <c:v>8.6929999999999996</c:v>
                      </c:pt>
                      <c:pt idx="1173">
                        <c:v>8.6929999999999996</c:v>
                      </c:pt>
                      <c:pt idx="1174">
                        <c:v>8.6929999999999996</c:v>
                      </c:pt>
                      <c:pt idx="1175">
                        <c:v>8.6929999999999996</c:v>
                      </c:pt>
                      <c:pt idx="1176">
                        <c:v>8.7170000000000005</c:v>
                      </c:pt>
                      <c:pt idx="1177">
                        <c:v>8.7170000000000005</c:v>
                      </c:pt>
                      <c:pt idx="1178">
                        <c:v>8.7170000000000005</c:v>
                      </c:pt>
                      <c:pt idx="1179">
                        <c:v>8.7170000000000005</c:v>
                      </c:pt>
                      <c:pt idx="1180">
                        <c:v>8.7170000000000005</c:v>
                      </c:pt>
                      <c:pt idx="1181">
                        <c:v>8.7170000000000005</c:v>
                      </c:pt>
                      <c:pt idx="1182">
                        <c:v>8.7170000000000005</c:v>
                      </c:pt>
                      <c:pt idx="1183">
                        <c:v>8.7170000000000005</c:v>
                      </c:pt>
                      <c:pt idx="1184">
                        <c:v>8.7170000000000005</c:v>
                      </c:pt>
                      <c:pt idx="1185">
                        <c:v>8.7170000000000005</c:v>
                      </c:pt>
                      <c:pt idx="1186">
                        <c:v>8.7170000000000005</c:v>
                      </c:pt>
                      <c:pt idx="1187">
                        <c:v>8.7170000000000005</c:v>
                      </c:pt>
                      <c:pt idx="1188">
                        <c:v>8.7420000000000009</c:v>
                      </c:pt>
                      <c:pt idx="1189">
                        <c:v>8.7420000000000009</c:v>
                      </c:pt>
                      <c:pt idx="1190">
                        <c:v>8.7420000000000009</c:v>
                      </c:pt>
                      <c:pt idx="1191">
                        <c:v>8.7420000000000009</c:v>
                      </c:pt>
                      <c:pt idx="1192">
                        <c:v>8.7420000000000009</c:v>
                      </c:pt>
                      <c:pt idx="1193">
                        <c:v>8.7420000000000009</c:v>
                      </c:pt>
                      <c:pt idx="1194">
                        <c:v>8.7420000000000009</c:v>
                      </c:pt>
                      <c:pt idx="1195">
                        <c:v>8.7420000000000009</c:v>
                      </c:pt>
                      <c:pt idx="1196">
                        <c:v>8.7420000000000009</c:v>
                      </c:pt>
                      <c:pt idx="1197">
                        <c:v>8.7420000000000009</c:v>
                      </c:pt>
                      <c:pt idx="1198">
                        <c:v>8.7420000000000009</c:v>
                      </c:pt>
                      <c:pt idx="1199">
                        <c:v>8.7420000000000009</c:v>
                      </c:pt>
                      <c:pt idx="1200">
                        <c:v>8.7420000000000009</c:v>
                      </c:pt>
                      <c:pt idx="1201">
                        <c:v>8.7420000000000009</c:v>
                      </c:pt>
                      <c:pt idx="1202">
                        <c:v>8.7420000000000009</c:v>
                      </c:pt>
                      <c:pt idx="1203">
                        <c:v>8.7669999999999995</c:v>
                      </c:pt>
                      <c:pt idx="1204">
                        <c:v>8.7669999999999995</c:v>
                      </c:pt>
                      <c:pt idx="1205">
                        <c:v>8.7669999999999995</c:v>
                      </c:pt>
                      <c:pt idx="1206">
                        <c:v>8.7669999999999995</c:v>
                      </c:pt>
                      <c:pt idx="1207">
                        <c:v>8.7669999999999995</c:v>
                      </c:pt>
                      <c:pt idx="1208">
                        <c:v>8.7669999999999995</c:v>
                      </c:pt>
                      <c:pt idx="1209">
                        <c:v>8.7669999999999995</c:v>
                      </c:pt>
                      <c:pt idx="1210">
                        <c:v>8.7669999999999995</c:v>
                      </c:pt>
                      <c:pt idx="1211">
                        <c:v>8.7669999999999995</c:v>
                      </c:pt>
                      <c:pt idx="1212">
                        <c:v>8.7669999999999995</c:v>
                      </c:pt>
                      <c:pt idx="1213">
                        <c:v>8.7669999999999995</c:v>
                      </c:pt>
                      <c:pt idx="1214">
                        <c:v>8.7669999999999995</c:v>
                      </c:pt>
                      <c:pt idx="1215">
                        <c:v>8.7919999999999998</c:v>
                      </c:pt>
                      <c:pt idx="1216">
                        <c:v>8.7919999999999998</c:v>
                      </c:pt>
                      <c:pt idx="1217">
                        <c:v>8.7919999999999998</c:v>
                      </c:pt>
                      <c:pt idx="1218">
                        <c:v>8.7919999999999998</c:v>
                      </c:pt>
                      <c:pt idx="1219">
                        <c:v>8.7919999999999998</c:v>
                      </c:pt>
                      <c:pt idx="1220">
                        <c:v>8.7919999999999998</c:v>
                      </c:pt>
                      <c:pt idx="1221">
                        <c:v>8.7919999999999998</c:v>
                      </c:pt>
                      <c:pt idx="1222">
                        <c:v>8.7919999999999998</c:v>
                      </c:pt>
                      <c:pt idx="1223">
                        <c:v>8.7919999999999998</c:v>
                      </c:pt>
                      <c:pt idx="1224">
                        <c:v>8.7919999999999998</c:v>
                      </c:pt>
                      <c:pt idx="1225">
                        <c:v>8.7919999999999998</c:v>
                      </c:pt>
                      <c:pt idx="1226">
                        <c:v>8.7919999999999998</c:v>
                      </c:pt>
                      <c:pt idx="1227">
                        <c:v>8.7919999999999998</c:v>
                      </c:pt>
                      <c:pt idx="1228">
                        <c:v>8.7919999999999998</c:v>
                      </c:pt>
                      <c:pt idx="1229">
                        <c:v>8.7919999999999998</c:v>
                      </c:pt>
                      <c:pt idx="1230">
                        <c:v>8.7919999999999998</c:v>
                      </c:pt>
                      <c:pt idx="1231">
                        <c:v>8.7919999999999998</c:v>
                      </c:pt>
                      <c:pt idx="1232">
                        <c:v>8.7919999999999998</c:v>
                      </c:pt>
                      <c:pt idx="1233">
                        <c:v>8.7919999999999998</c:v>
                      </c:pt>
                      <c:pt idx="1234">
                        <c:v>8.7919999999999998</c:v>
                      </c:pt>
                      <c:pt idx="1235">
                        <c:v>8.7919999999999998</c:v>
                      </c:pt>
                      <c:pt idx="1236">
                        <c:v>8.7919999999999998</c:v>
                      </c:pt>
                      <c:pt idx="1237">
                        <c:v>8.8170000000000002</c:v>
                      </c:pt>
                      <c:pt idx="1238">
                        <c:v>8.8170000000000002</c:v>
                      </c:pt>
                      <c:pt idx="1239">
                        <c:v>8.8170000000000002</c:v>
                      </c:pt>
                      <c:pt idx="1240">
                        <c:v>8.8170000000000002</c:v>
                      </c:pt>
                      <c:pt idx="1241">
                        <c:v>8.8170000000000002</c:v>
                      </c:pt>
                      <c:pt idx="1242">
                        <c:v>8.8170000000000002</c:v>
                      </c:pt>
                      <c:pt idx="1243">
                        <c:v>8.8170000000000002</c:v>
                      </c:pt>
                      <c:pt idx="1244">
                        <c:v>8.8170000000000002</c:v>
                      </c:pt>
                      <c:pt idx="1245">
                        <c:v>8.8170000000000002</c:v>
                      </c:pt>
                      <c:pt idx="1246">
                        <c:v>8.8170000000000002</c:v>
                      </c:pt>
                      <c:pt idx="1247">
                        <c:v>8.8170000000000002</c:v>
                      </c:pt>
                      <c:pt idx="1248">
                        <c:v>8.8170000000000002</c:v>
                      </c:pt>
                      <c:pt idx="1249">
                        <c:v>8.8170000000000002</c:v>
                      </c:pt>
                      <c:pt idx="1250">
                        <c:v>8.8170000000000002</c:v>
                      </c:pt>
                      <c:pt idx="1251">
                        <c:v>8.8170000000000002</c:v>
                      </c:pt>
                      <c:pt idx="1252">
                        <c:v>8.8170000000000002</c:v>
                      </c:pt>
                      <c:pt idx="1253">
                        <c:v>8.8170000000000002</c:v>
                      </c:pt>
                      <c:pt idx="1254">
                        <c:v>8.8170000000000002</c:v>
                      </c:pt>
                      <c:pt idx="1255">
                        <c:v>8.8170000000000002</c:v>
                      </c:pt>
                      <c:pt idx="1256">
                        <c:v>8.8170000000000002</c:v>
                      </c:pt>
                      <c:pt idx="1257">
                        <c:v>8.8170000000000002</c:v>
                      </c:pt>
                      <c:pt idx="1258">
                        <c:v>8.8170000000000002</c:v>
                      </c:pt>
                      <c:pt idx="1259">
                        <c:v>8.8170000000000002</c:v>
                      </c:pt>
                      <c:pt idx="1260">
                        <c:v>8.8170000000000002</c:v>
                      </c:pt>
                      <c:pt idx="1261">
                        <c:v>8.8170000000000002</c:v>
                      </c:pt>
                      <c:pt idx="1262">
                        <c:v>8.8170000000000002</c:v>
                      </c:pt>
                      <c:pt idx="1263">
                        <c:v>8.8170000000000002</c:v>
                      </c:pt>
                      <c:pt idx="1264">
                        <c:v>8.8170000000000002</c:v>
                      </c:pt>
                      <c:pt idx="1265">
                        <c:v>8.8170000000000002</c:v>
                      </c:pt>
                      <c:pt idx="1266">
                        <c:v>8.8170000000000002</c:v>
                      </c:pt>
                      <c:pt idx="1267">
                        <c:v>8.8170000000000002</c:v>
                      </c:pt>
                      <c:pt idx="1268">
                        <c:v>8.8170000000000002</c:v>
                      </c:pt>
                      <c:pt idx="1269">
                        <c:v>8.8170000000000002</c:v>
                      </c:pt>
                      <c:pt idx="1270">
                        <c:v>8.8170000000000002</c:v>
                      </c:pt>
                      <c:pt idx="1271">
                        <c:v>8.8170000000000002</c:v>
                      </c:pt>
                      <c:pt idx="1272">
                        <c:v>8.8170000000000002</c:v>
                      </c:pt>
                      <c:pt idx="1273">
                        <c:v>8.8170000000000002</c:v>
                      </c:pt>
                      <c:pt idx="1274">
                        <c:v>8.8170000000000002</c:v>
                      </c:pt>
                      <c:pt idx="1275">
                        <c:v>8.8170000000000002</c:v>
                      </c:pt>
                      <c:pt idx="1276">
                        <c:v>8.8170000000000002</c:v>
                      </c:pt>
                      <c:pt idx="1277">
                        <c:v>8.8170000000000002</c:v>
                      </c:pt>
                      <c:pt idx="1278">
                        <c:v>8.8170000000000002</c:v>
                      </c:pt>
                      <c:pt idx="1279">
                        <c:v>8.8170000000000002</c:v>
                      </c:pt>
                      <c:pt idx="1280">
                        <c:v>8.8170000000000002</c:v>
                      </c:pt>
                      <c:pt idx="1281">
                        <c:v>8.8170000000000002</c:v>
                      </c:pt>
                      <c:pt idx="1282">
                        <c:v>8.8170000000000002</c:v>
                      </c:pt>
                      <c:pt idx="1283">
                        <c:v>8.8170000000000002</c:v>
                      </c:pt>
                      <c:pt idx="1284">
                        <c:v>8.8170000000000002</c:v>
                      </c:pt>
                      <c:pt idx="1285">
                        <c:v>8.8170000000000002</c:v>
                      </c:pt>
                      <c:pt idx="1286">
                        <c:v>8.8170000000000002</c:v>
                      </c:pt>
                      <c:pt idx="1287">
                        <c:v>8.8170000000000002</c:v>
                      </c:pt>
                      <c:pt idx="1288">
                        <c:v>8.8170000000000002</c:v>
                      </c:pt>
                      <c:pt idx="1289">
                        <c:v>8.8409999999999993</c:v>
                      </c:pt>
                      <c:pt idx="1290">
                        <c:v>8.8409999999999993</c:v>
                      </c:pt>
                      <c:pt idx="1291">
                        <c:v>8.8409999999999993</c:v>
                      </c:pt>
                      <c:pt idx="1292">
                        <c:v>8.8409999999999993</c:v>
                      </c:pt>
                      <c:pt idx="1293">
                        <c:v>8.8409999999999993</c:v>
                      </c:pt>
                      <c:pt idx="1294">
                        <c:v>8.8170000000000002</c:v>
                      </c:pt>
                      <c:pt idx="1295">
                        <c:v>8.8409999999999993</c:v>
                      </c:pt>
                      <c:pt idx="1296">
                        <c:v>8.8170000000000002</c:v>
                      </c:pt>
                      <c:pt idx="1297">
                        <c:v>8.8409999999999993</c:v>
                      </c:pt>
                      <c:pt idx="1298">
                        <c:v>8.8409999999999993</c:v>
                      </c:pt>
                      <c:pt idx="1299">
                        <c:v>8.8409999999999993</c:v>
                      </c:pt>
                      <c:pt idx="1300">
                        <c:v>8.8170000000000002</c:v>
                      </c:pt>
                      <c:pt idx="1301">
                        <c:v>8.8409999999999993</c:v>
                      </c:pt>
                      <c:pt idx="1302">
                        <c:v>8.8409999999999993</c:v>
                      </c:pt>
                      <c:pt idx="1303">
                        <c:v>8.8409999999999993</c:v>
                      </c:pt>
                      <c:pt idx="1304">
                        <c:v>8.8409999999999993</c:v>
                      </c:pt>
                      <c:pt idx="1305">
                        <c:v>8.8409999999999993</c:v>
                      </c:pt>
                      <c:pt idx="1306">
                        <c:v>8.8409999999999993</c:v>
                      </c:pt>
                      <c:pt idx="1307">
                        <c:v>8.8409999999999993</c:v>
                      </c:pt>
                      <c:pt idx="1308">
                        <c:v>8.8409999999999993</c:v>
                      </c:pt>
                      <c:pt idx="1309">
                        <c:v>8.8409999999999993</c:v>
                      </c:pt>
                      <c:pt idx="1310">
                        <c:v>8.8409999999999993</c:v>
                      </c:pt>
                      <c:pt idx="1311">
                        <c:v>8.8409999999999993</c:v>
                      </c:pt>
                      <c:pt idx="1312">
                        <c:v>8.8409999999999993</c:v>
                      </c:pt>
                      <c:pt idx="1313">
                        <c:v>8.8409999999999993</c:v>
                      </c:pt>
                      <c:pt idx="1314">
                        <c:v>8.8409999999999993</c:v>
                      </c:pt>
                      <c:pt idx="1315">
                        <c:v>8.8409999999999993</c:v>
                      </c:pt>
                      <c:pt idx="1316">
                        <c:v>8.8409999999999993</c:v>
                      </c:pt>
                      <c:pt idx="1317">
                        <c:v>8.8409999999999993</c:v>
                      </c:pt>
                      <c:pt idx="1318">
                        <c:v>8.8409999999999993</c:v>
                      </c:pt>
                      <c:pt idx="1319">
                        <c:v>8.8409999999999993</c:v>
                      </c:pt>
                      <c:pt idx="1320">
                        <c:v>8.8409999999999993</c:v>
                      </c:pt>
                      <c:pt idx="1321">
                        <c:v>8.8409999999999993</c:v>
                      </c:pt>
                      <c:pt idx="1322">
                        <c:v>8.8409999999999993</c:v>
                      </c:pt>
                      <c:pt idx="1323">
                        <c:v>8.8409999999999993</c:v>
                      </c:pt>
                      <c:pt idx="1324">
                        <c:v>8.8409999999999993</c:v>
                      </c:pt>
                      <c:pt idx="1325">
                        <c:v>8.8409999999999993</c:v>
                      </c:pt>
                      <c:pt idx="1326">
                        <c:v>8.8409999999999993</c:v>
                      </c:pt>
                      <c:pt idx="1327">
                        <c:v>8.8409999999999993</c:v>
                      </c:pt>
                      <c:pt idx="1328">
                        <c:v>8.8409999999999993</c:v>
                      </c:pt>
                      <c:pt idx="1329">
                        <c:v>8.8409999999999993</c:v>
                      </c:pt>
                      <c:pt idx="1330">
                        <c:v>8.8409999999999993</c:v>
                      </c:pt>
                      <c:pt idx="1331">
                        <c:v>8.8409999999999993</c:v>
                      </c:pt>
                      <c:pt idx="1332">
                        <c:v>8.8409999999999993</c:v>
                      </c:pt>
                      <c:pt idx="1333">
                        <c:v>8.8409999999999993</c:v>
                      </c:pt>
                      <c:pt idx="1334">
                        <c:v>8.8409999999999993</c:v>
                      </c:pt>
                      <c:pt idx="1335">
                        <c:v>8.8409999999999993</c:v>
                      </c:pt>
                      <c:pt idx="1336">
                        <c:v>8.8409999999999993</c:v>
                      </c:pt>
                      <c:pt idx="1337">
                        <c:v>8.8409999999999993</c:v>
                      </c:pt>
                      <c:pt idx="1338">
                        <c:v>8.8409999999999993</c:v>
                      </c:pt>
                      <c:pt idx="1339">
                        <c:v>8.8409999999999993</c:v>
                      </c:pt>
                      <c:pt idx="1340">
                        <c:v>8.8409999999999993</c:v>
                      </c:pt>
                      <c:pt idx="1341">
                        <c:v>8.8409999999999993</c:v>
                      </c:pt>
                      <c:pt idx="1342">
                        <c:v>8.8409999999999993</c:v>
                      </c:pt>
                      <c:pt idx="1343">
                        <c:v>8.8409999999999993</c:v>
                      </c:pt>
                      <c:pt idx="1344">
                        <c:v>8.8409999999999993</c:v>
                      </c:pt>
                      <c:pt idx="1345">
                        <c:v>8.8409999999999993</c:v>
                      </c:pt>
                      <c:pt idx="1346">
                        <c:v>8.8409999999999993</c:v>
                      </c:pt>
                      <c:pt idx="1347">
                        <c:v>8.8409999999999993</c:v>
                      </c:pt>
                      <c:pt idx="1348">
                        <c:v>8.8409999999999993</c:v>
                      </c:pt>
                      <c:pt idx="1349">
                        <c:v>8.8409999999999993</c:v>
                      </c:pt>
                      <c:pt idx="1350">
                        <c:v>8.8409999999999993</c:v>
                      </c:pt>
                      <c:pt idx="1351">
                        <c:v>8.8409999999999993</c:v>
                      </c:pt>
                      <c:pt idx="1352">
                        <c:v>8.8409999999999993</c:v>
                      </c:pt>
                      <c:pt idx="1353">
                        <c:v>8.8409999999999993</c:v>
                      </c:pt>
                      <c:pt idx="1354">
                        <c:v>8.8409999999999993</c:v>
                      </c:pt>
                      <c:pt idx="1355">
                        <c:v>8.8409999999999993</c:v>
                      </c:pt>
                      <c:pt idx="1356">
                        <c:v>8.8409999999999993</c:v>
                      </c:pt>
                      <c:pt idx="1357">
                        <c:v>8.8409999999999993</c:v>
                      </c:pt>
                      <c:pt idx="1358">
                        <c:v>8.8409999999999993</c:v>
                      </c:pt>
                      <c:pt idx="1359">
                        <c:v>8.8409999999999993</c:v>
                      </c:pt>
                      <c:pt idx="1360">
                        <c:v>8.8409999999999993</c:v>
                      </c:pt>
                      <c:pt idx="1361">
                        <c:v>8.8409999999999993</c:v>
                      </c:pt>
                      <c:pt idx="1362">
                        <c:v>8.8409999999999993</c:v>
                      </c:pt>
                      <c:pt idx="1363">
                        <c:v>8.8409999999999993</c:v>
                      </c:pt>
                      <c:pt idx="1364">
                        <c:v>8.8409999999999993</c:v>
                      </c:pt>
                      <c:pt idx="1365">
                        <c:v>8.8409999999999993</c:v>
                      </c:pt>
                      <c:pt idx="1366">
                        <c:v>8.8409999999999993</c:v>
                      </c:pt>
                      <c:pt idx="1367">
                        <c:v>8.8409999999999993</c:v>
                      </c:pt>
                      <c:pt idx="1368">
                        <c:v>8.8409999999999993</c:v>
                      </c:pt>
                      <c:pt idx="1369">
                        <c:v>8.8409999999999993</c:v>
                      </c:pt>
                      <c:pt idx="1370">
                        <c:v>8.8409999999999993</c:v>
                      </c:pt>
                      <c:pt idx="1371">
                        <c:v>8.8409999999999993</c:v>
                      </c:pt>
                      <c:pt idx="1372">
                        <c:v>8.8409999999999993</c:v>
                      </c:pt>
                      <c:pt idx="1373">
                        <c:v>8.8409999999999993</c:v>
                      </c:pt>
                      <c:pt idx="1374">
                        <c:v>8.8409999999999993</c:v>
                      </c:pt>
                      <c:pt idx="1375">
                        <c:v>8.8409999999999993</c:v>
                      </c:pt>
                      <c:pt idx="1376">
                        <c:v>8.8409999999999993</c:v>
                      </c:pt>
                      <c:pt idx="1377">
                        <c:v>8.8409999999999993</c:v>
                      </c:pt>
                      <c:pt idx="1378">
                        <c:v>8.8409999999999993</c:v>
                      </c:pt>
                      <c:pt idx="1379">
                        <c:v>8.8409999999999993</c:v>
                      </c:pt>
                      <c:pt idx="1380">
                        <c:v>8.8409999999999993</c:v>
                      </c:pt>
                      <c:pt idx="1381">
                        <c:v>8.8409999999999993</c:v>
                      </c:pt>
                      <c:pt idx="1382">
                        <c:v>8.8409999999999993</c:v>
                      </c:pt>
                      <c:pt idx="1383">
                        <c:v>8.8409999999999993</c:v>
                      </c:pt>
                      <c:pt idx="1384">
                        <c:v>8.8409999999999993</c:v>
                      </c:pt>
                      <c:pt idx="1385">
                        <c:v>8.8170000000000002</c:v>
                      </c:pt>
                      <c:pt idx="1386">
                        <c:v>8.8409999999999993</c:v>
                      </c:pt>
                      <c:pt idx="1387">
                        <c:v>8.8409999999999993</c:v>
                      </c:pt>
                      <c:pt idx="1388">
                        <c:v>8.8409999999999993</c:v>
                      </c:pt>
                      <c:pt idx="1389">
                        <c:v>8.8170000000000002</c:v>
                      </c:pt>
                      <c:pt idx="1390">
                        <c:v>8.8170000000000002</c:v>
                      </c:pt>
                      <c:pt idx="1391">
                        <c:v>8.8170000000000002</c:v>
                      </c:pt>
                      <c:pt idx="1392">
                        <c:v>8.8170000000000002</c:v>
                      </c:pt>
                      <c:pt idx="1393">
                        <c:v>8.8170000000000002</c:v>
                      </c:pt>
                      <c:pt idx="1394">
                        <c:v>8.8170000000000002</c:v>
                      </c:pt>
                      <c:pt idx="1395">
                        <c:v>8.8170000000000002</c:v>
                      </c:pt>
                      <c:pt idx="1396">
                        <c:v>8.8170000000000002</c:v>
                      </c:pt>
                      <c:pt idx="1397">
                        <c:v>8.8170000000000002</c:v>
                      </c:pt>
                      <c:pt idx="1398">
                        <c:v>8.8170000000000002</c:v>
                      </c:pt>
                      <c:pt idx="1399">
                        <c:v>8.8170000000000002</c:v>
                      </c:pt>
                      <c:pt idx="1400">
                        <c:v>8.8170000000000002</c:v>
                      </c:pt>
                      <c:pt idx="1401">
                        <c:v>8.8170000000000002</c:v>
                      </c:pt>
                      <c:pt idx="1402">
                        <c:v>8.8170000000000002</c:v>
                      </c:pt>
                      <c:pt idx="1403">
                        <c:v>8.8170000000000002</c:v>
                      </c:pt>
                      <c:pt idx="1404">
                        <c:v>8.8170000000000002</c:v>
                      </c:pt>
                      <c:pt idx="1405">
                        <c:v>8.8170000000000002</c:v>
                      </c:pt>
                      <c:pt idx="1406">
                        <c:v>8.8170000000000002</c:v>
                      </c:pt>
                      <c:pt idx="1407">
                        <c:v>8.8170000000000002</c:v>
                      </c:pt>
                      <c:pt idx="1408">
                        <c:v>8.8170000000000002</c:v>
                      </c:pt>
                      <c:pt idx="1409">
                        <c:v>8.8170000000000002</c:v>
                      </c:pt>
                      <c:pt idx="1410">
                        <c:v>8.8170000000000002</c:v>
                      </c:pt>
                      <c:pt idx="1411">
                        <c:v>8.8170000000000002</c:v>
                      </c:pt>
                      <c:pt idx="1412">
                        <c:v>8.8170000000000002</c:v>
                      </c:pt>
                      <c:pt idx="1413">
                        <c:v>8.8170000000000002</c:v>
                      </c:pt>
                      <c:pt idx="1414">
                        <c:v>8.8170000000000002</c:v>
                      </c:pt>
                      <c:pt idx="1415">
                        <c:v>8.8170000000000002</c:v>
                      </c:pt>
                      <c:pt idx="1416">
                        <c:v>8.8170000000000002</c:v>
                      </c:pt>
                      <c:pt idx="1417">
                        <c:v>8.8170000000000002</c:v>
                      </c:pt>
                      <c:pt idx="1418">
                        <c:v>8.8170000000000002</c:v>
                      </c:pt>
                      <c:pt idx="1419">
                        <c:v>8.8170000000000002</c:v>
                      </c:pt>
                      <c:pt idx="1420">
                        <c:v>8.8170000000000002</c:v>
                      </c:pt>
                      <c:pt idx="1421">
                        <c:v>8.8170000000000002</c:v>
                      </c:pt>
                      <c:pt idx="1422">
                        <c:v>8.8170000000000002</c:v>
                      </c:pt>
                      <c:pt idx="1423">
                        <c:v>8.8170000000000002</c:v>
                      </c:pt>
                      <c:pt idx="1424">
                        <c:v>8.8170000000000002</c:v>
                      </c:pt>
                      <c:pt idx="1425">
                        <c:v>8.8170000000000002</c:v>
                      </c:pt>
                      <c:pt idx="1426">
                        <c:v>8.8170000000000002</c:v>
                      </c:pt>
                      <c:pt idx="1427">
                        <c:v>8.8170000000000002</c:v>
                      </c:pt>
                      <c:pt idx="1428">
                        <c:v>8.8170000000000002</c:v>
                      </c:pt>
                      <c:pt idx="1429">
                        <c:v>8.8170000000000002</c:v>
                      </c:pt>
                      <c:pt idx="1430">
                        <c:v>8.8170000000000002</c:v>
                      </c:pt>
                      <c:pt idx="1431">
                        <c:v>8.8170000000000002</c:v>
                      </c:pt>
                      <c:pt idx="1432">
                        <c:v>8.8170000000000002</c:v>
                      </c:pt>
                      <c:pt idx="1433">
                        <c:v>8.8170000000000002</c:v>
                      </c:pt>
                      <c:pt idx="1434">
                        <c:v>8.8170000000000002</c:v>
                      </c:pt>
                      <c:pt idx="1435">
                        <c:v>8.8170000000000002</c:v>
                      </c:pt>
                      <c:pt idx="1436">
                        <c:v>8.8170000000000002</c:v>
                      </c:pt>
                      <c:pt idx="1437">
                        <c:v>8.8170000000000002</c:v>
                      </c:pt>
                      <c:pt idx="1438">
                        <c:v>8.8170000000000002</c:v>
                      </c:pt>
                      <c:pt idx="1439">
                        <c:v>8.8170000000000002</c:v>
                      </c:pt>
                      <c:pt idx="1440">
                        <c:v>8.8170000000000002</c:v>
                      </c:pt>
                      <c:pt idx="1441">
                        <c:v>8.8170000000000002</c:v>
                      </c:pt>
                      <c:pt idx="1442">
                        <c:v>8.8170000000000002</c:v>
                      </c:pt>
                      <c:pt idx="1443">
                        <c:v>8.8170000000000002</c:v>
                      </c:pt>
                      <c:pt idx="1444">
                        <c:v>8.8170000000000002</c:v>
                      </c:pt>
                      <c:pt idx="1445">
                        <c:v>8.8170000000000002</c:v>
                      </c:pt>
                      <c:pt idx="1446">
                        <c:v>8.8170000000000002</c:v>
                      </c:pt>
                      <c:pt idx="1447">
                        <c:v>8.8170000000000002</c:v>
                      </c:pt>
                      <c:pt idx="1448">
                        <c:v>8.8170000000000002</c:v>
                      </c:pt>
                      <c:pt idx="1449">
                        <c:v>8.8170000000000002</c:v>
                      </c:pt>
                      <c:pt idx="1450">
                        <c:v>8.8170000000000002</c:v>
                      </c:pt>
                      <c:pt idx="1451">
                        <c:v>8.8170000000000002</c:v>
                      </c:pt>
                      <c:pt idx="1452">
                        <c:v>8.8170000000000002</c:v>
                      </c:pt>
                      <c:pt idx="1453">
                        <c:v>8.8170000000000002</c:v>
                      </c:pt>
                      <c:pt idx="1454">
                        <c:v>8.8170000000000002</c:v>
                      </c:pt>
                      <c:pt idx="1455">
                        <c:v>8.8170000000000002</c:v>
                      </c:pt>
                      <c:pt idx="1456">
                        <c:v>8.8409999999999993</c:v>
                      </c:pt>
                      <c:pt idx="1457">
                        <c:v>8.8409999999999993</c:v>
                      </c:pt>
                      <c:pt idx="1458">
                        <c:v>8.8409999999999993</c:v>
                      </c:pt>
                      <c:pt idx="1459">
                        <c:v>8.8409999999999993</c:v>
                      </c:pt>
                      <c:pt idx="1460">
                        <c:v>8.8409999999999993</c:v>
                      </c:pt>
                      <c:pt idx="1461">
                        <c:v>8.8409999999999993</c:v>
                      </c:pt>
                      <c:pt idx="1462">
                        <c:v>8.8409999999999993</c:v>
                      </c:pt>
                      <c:pt idx="1463">
                        <c:v>8.8409999999999993</c:v>
                      </c:pt>
                      <c:pt idx="1464">
                        <c:v>8.8409999999999993</c:v>
                      </c:pt>
                      <c:pt idx="1465">
                        <c:v>8.8409999999999993</c:v>
                      </c:pt>
                      <c:pt idx="1466">
                        <c:v>8.8409999999999993</c:v>
                      </c:pt>
                      <c:pt idx="1467">
                        <c:v>8.8409999999999993</c:v>
                      </c:pt>
                      <c:pt idx="1468">
                        <c:v>8.8409999999999993</c:v>
                      </c:pt>
                      <c:pt idx="1469">
                        <c:v>8.8409999999999993</c:v>
                      </c:pt>
                      <c:pt idx="1470">
                        <c:v>8.8409999999999993</c:v>
                      </c:pt>
                      <c:pt idx="1471">
                        <c:v>8.8409999999999993</c:v>
                      </c:pt>
                      <c:pt idx="1472">
                        <c:v>8.8409999999999993</c:v>
                      </c:pt>
                      <c:pt idx="1473">
                        <c:v>8.8409999999999993</c:v>
                      </c:pt>
                      <c:pt idx="1474">
                        <c:v>8.8409999999999993</c:v>
                      </c:pt>
                      <c:pt idx="1475">
                        <c:v>8.8409999999999993</c:v>
                      </c:pt>
                      <c:pt idx="1476">
                        <c:v>8.8409999999999993</c:v>
                      </c:pt>
                      <c:pt idx="1477">
                        <c:v>8.8409999999999993</c:v>
                      </c:pt>
                      <c:pt idx="1478">
                        <c:v>8.8409999999999993</c:v>
                      </c:pt>
                      <c:pt idx="1479">
                        <c:v>8.8409999999999993</c:v>
                      </c:pt>
                      <c:pt idx="1480">
                        <c:v>8.8409999999999993</c:v>
                      </c:pt>
                      <c:pt idx="1481">
                        <c:v>8.8409999999999993</c:v>
                      </c:pt>
                      <c:pt idx="1482">
                        <c:v>8.8409999999999993</c:v>
                      </c:pt>
                      <c:pt idx="1483">
                        <c:v>8.8409999999999993</c:v>
                      </c:pt>
                      <c:pt idx="1484">
                        <c:v>8.8409999999999993</c:v>
                      </c:pt>
                      <c:pt idx="1485">
                        <c:v>8.8409999999999993</c:v>
                      </c:pt>
                      <c:pt idx="1486">
                        <c:v>8.8659999999999997</c:v>
                      </c:pt>
                      <c:pt idx="1487">
                        <c:v>8.8409999999999993</c:v>
                      </c:pt>
                      <c:pt idx="1488">
                        <c:v>8.8409999999999993</c:v>
                      </c:pt>
                      <c:pt idx="1489">
                        <c:v>8.8659999999999997</c:v>
                      </c:pt>
                      <c:pt idx="1490">
                        <c:v>8.8659999999999997</c:v>
                      </c:pt>
                      <c:pt idx="1491">
                        <c:v>8.8659999999999997</c:v>
                      </c:pt>
                      <c:pt idx="1492">
                        <c:v>8.8659999999999997</c:v>
                      </c:pt>
                      <c:pt idx="1493">
                        <c:v>8.8659999999999997</c:v>
                      </c:pt>
                      <c:pt idx="1494">
                        <c:v>8.8659999999999997</c:v>
                      </c:pt>
                      <c:pt idx="1495">
                        <c:v>8.8659999999999997</c:v>
                      </c:pt>
                      <c:pt idx="1496">
                        <c:v>8.8659999999999997</c:v>
                      </c:pt>
                      <c:pt idx="1497">
                        <c:v>8.8659999999999997</c:v>
                      </c:pt>
                      <c:pt idx="1498">
                        <c:v>8.8659999999999997</c:v>
                      </c:pt>
                      <c:pt idx="1499">
                        <c:v>8.8659999999999997</c:v>
                      </c:pt>
                      <c:pt idx="1500">
                        <c:v>8.8659999999999997</c:v>
                      </c:pt>
                      <c:pt idx="1501">
                        <c:v>8.8659999999999997</c:v>
                      </c:pt>
                      <c:pt idx="1502">
                        <c:v>8.8659999999999997</c:v>
                      </c:pt>
                      <c:pt idx="1503">
                        <c:v>8.8659999999999997</c:v>
                      </c:pt>
                      <c:pt idx="1504">
                        <c:v>8.8659999999999997</c:v>
                      </c:pt>
                      <c:pt idx="1505">
                        <c:v>8.8659999999999997</c:v>
                      </c:pt>
                      <c:pt idx="1506">
                        <c:v>8.8659999999999997</c:v>
                      </c:pt>
                      <c:pt idx="1507">
                        <c:v>8.8659999999999997</c:v>
                      </c:pt>
                      <c:pt idx="1508">
                        <c:v>8.8659999999999997</c:v>
                      </c:pt>
                      <c:pt idx="1509">
                        <c:v>8.8659999999999997</c:v>
                      </c:pt>
                      <c:pt idx="1510">
                        <c:v>8.8659999999999997</c:v>
                      </c:pt>
                      <c:pt idx="1511">
                        <c:v>8.8659999999999997</c:v>
                      </c:pt>
                      <c:pt idx="1512">
                        <c:v>8.8659999999999997</c:v>
                      </c:pt>
                      <c:pt idx="1513">
                        <c:v>8.8659999999999997</c:v>
                      </c:pt>
                      <c:pt idx="1514">
                        <c:v>8.8659999999999997</c:v>
                      </c:pt>
                      <c:pt idx="1515">
                        <c:v>8.8659999999999997</c:v>
                      </c:pt>
                      <c:pt idx="1516">
                        <c:v>8.8659999999999997</c:v>
                      </c:pt>
                      <c:pt idx="1517">
                        <c:v>8.8659999999999997</c:v>
                      </c:pt>
                      <c:pt idx="1518">
                        <c:v>8.8659999999999997</c:v>
                      </c:pt>
                      <c:pt idx="1519">
                        <c:v>8.8659999999999997</c:v>
                      </c:pt>
                      <c:pt idx="1520">
                        <c:v>8.8659999999999997</c:v>
                      </c:pt>
                      <c:pt idx="1521">
                        <c:v>8.8659999999999997</c:v>
                      </c:pt>
                      <c:pt idx="1522">
                        <c:v>8.8659999999999997</c:v>
                      </c:pt>
                      <c:pt idx="1523">
                        <c:v>8.8659999999999997</c:v>
                      </c:pt>
                      <c:pt idx="1524">
                        <c:v>8.8659999999999997</c:v>
                      </c:pt>
                      <c:pt idx="1525">
                        <c:v>8.8659999999999997</c:v>
                      </c:pt>
                      <c:pt idx="1526">
                        <c:v>8.8659999999999997</c:v>
                      </c:pt>
                      <c:pt idx="1527">
                        <c:v>8.8659999999999997</c:v>
                      </c:pt>
                      <c:pt idx="1528">
                        <c:v>8.8659999999999997</c:v>
                      </c:pt>
                      <c:pt idx="1529">
                        <c:v>8.8659999999999997</c:v>
                      </c:pt>
                      <c:pt idx="1530">
                        <c:v>8.8659999999999997</c:v>
                      </c:pt>
                      <c:pt idx="1531">
                        <c:v>8.8659999999999997</c:v>
                      </c:pt>
                      <c:pt idx="1532">
                        <c:v>8.8659999999999997</c:v>
                      </c:pt>
                      <c:pt idx="1533">
                        <c:v>8.8659999999999997</c:v>
                      </c:pt>
                      <c:pt idx="1534">
                        <c:v>8.8659999999999997</c:v>
                      </c:pt>
                      <c:pt idx="1535">
                        <c:v>8.8659999999999997</c:v>
                      </c:pt>
                      <c:pt idx="1536">
                        <c:v>8.8659999999999997</c:v>
                      </c:pt>
                      <c:pt idx="1537">
                        <c:v>8.8659999999999997</c:v>
                      </c:pt>
                      <c:pt idx="1538">
                        <c:v>8.8659999999999997</c:v>
                      </c:pt>
                      <c:pt idx="1539">
                        <c:v>8.8659999999999997</c:v>
                      </c:pt>
                      <c:pt idx="1540">
                        <c:v>8.8659999999999997</c:v>
                      </c:pt>
                      <c:pt idx="1541">
                        <c:v>8.8659999999999997</c:v>
                      </c:pt>
                      <c:pt idx="1542">
                        <c:v>8.8659999999999997</c:v>
                      </c:pt>
                      <c:pt idx="1543">
                        <c:v>8.8659999999999997</c:v>
                      </c:pt>
                      <c:pt idx="1544">
                        <c:v>8.8659999999999997</c:v>
                      </c:pt>
                      <c:pt idx="1545">
                        <c:v>8.8659999999999997</c:v>
                      </c:pt>
                      <c:pt idx="1546">
                        <c:v>8.8659999999999997</c:v>
                      </c:pt>
                      <c:pt idx="1547">
                        <c:v>8.8659999999999997</c:v>
                      </c:pt>
                      <c:pt idx="1548">
                        <c:v>8.8659999999999997</c:v>
                      </c:pt>
                      <c:pt idx="1549">
                        <c:v>8.8659999999999997</c:v>
                      </c:pt>
                      <c:pt idx="1550">
                        <c:v>8.8659999999999997</c:v>
                      </c:pt>
                      <c:pt idx="1551">
                        <c:v>8.8659999999999997</c:v>
                      </c:pt>
                      <c:pt idx="1552">
                        <c:v>8.8409999999999993</c:v>
                      </c:pt>
                      <c:pt idx="1553">
                        <c:v>8.8409999999999993</c:v>
                      </c:pt>
                      <c:pt idx="1554">
                        <c:v>8.8409999999999993</c:v>
                      </c:pt>
                      <c:pt idx="1555">
                        <c:v>8.8409999999999993</c:v>
                      </c:pt>
                      <c:pt idx="1556">
                        <c:v>8.8409999999999993</c:v>
                      </c:pt>
                      <c:pt idx="1557">
                        <c:v>8.8409999999999993</c:v>
                      </c:pt>
                      <c:pt idx="1558">
                        <c:v>8.8409999999999993</c:v>
                      </c:pt>
                      <c:pt idx="1559">
                        <c:v>8.8409999999999993</c:v>
                      </c:pt>
                      <c:pt idx="1560">
                        <c:v>8.8409999999999993</c:v>
                      </c:pt>
                      <c:pt idx="1561">
                        <c:v>8.8409999999999993</c:v>
                      </c:pt>
                      <c:pt idx="1562">
                        <c:v>8.8409999999999993</c:v>
                      </c:pt>
                      <c:pt idx="1563">
                        <c:v>8.8409999999999993</c:v>
                      </c:pt>
                      <c:pt idx="1564">
                        <c:v>8.8409999999999993</c:v>
                      </c:pt>
                      <c:pt idx="1565">
                        <c:v>8.8409999999999993</c:v>
                      </c:pt>
                      <c:pt idx="1566">
                        <c:v>8.8409999999999993</c:v>
                      </c:pt>
                      <c:pt idx="1567">
                        <c:v>8.8409999999999993</c:v>
                      </c:pt>
                      <c:pt idx="1568">
                        <c:v>8.8409999999999993</c:v>
                      </c:pt>
                      <c:pt idx="1569">
                        <c:v>8.8409999999999993</c:v>
                      </c:pt>
                      <c:pt idx="1570">
                        <c:v>8.8409999999999993</c:v>
                      </c:pt>
                      <c:pt idx="1571">
                        <c:v>8.8409999999999993</c:v>
                      </c:pt>
                      <c:pt idx="1572">
                        <c:v>8.8409999999999993</c:v>
                      </c:pt>
                      <c:pt idx="1573">
                        <c:v>8.8409999999999993</c:v>
                      </c:pt>
                      <c:pt idx="1574">
                        <c:v>8.8409999999999993</c:v>
                      </c:pt>
                      <c:pt idx="1575">
                        <c:v>8.8409999999999993</c:v>
                      </c:pt>
                      <c:pt idx="1576">
                        <c:v>8.8409999999999993</c:v>
                      </c:pt>
                      <c:pt idx="1577">
                        <c:v>8.8409999999999993</c:v>
                      </c:pt>
                      <c:pt idx="1578">
                        <c:v>8.8409999999999993</c:v>
                      </c:pt>
                      <c:pt idx="1579">
                        <c:v>8.8409999999999993</c:v>
                      </c:pt>
                      <c:pt idx="1580">
                        <c:v>8.8409999999999993</c:v>
                      </c:pt>
                      <c:pt idx="1581">
                        <c:v>8.8409999999999993</c:v>
                      </c:pt>
                      <c:pt idx="1582">
                        <c:v>8.8409999999999993</c:v>
                      </c:pt>
                      <c:pt idx="1583">
                        <c:v>8.8409999999999993</c:v>
                      </c:pt>
                      <c:pt idx="1584">
                        <c:v>8.8409999999999993</c:v>
                      </c:pt>
                      <c:pt idx="1585">
                        <c:v>8.8409999999999993</c:v>
                      </c:pt>
                      <c:pt idx="1586">
                        <c:v>8.8409999999999993</c:v>
                      </c:pt>
                      <c:pt idx="1587">
                        <c:v>8.8409999999999993</c:v>
                      </c:pt>
                      <c:pt idx="1588">
                        <c:v>8.8170000000000002</c:v>
                      </c:pt>
                      <c:pt idx="1589">
                        <c:v>8.8170000000000002</c:v>
                      </c:pt>
                      <c:pt idx="1590">
                        <c:v>8.8170000000000002</c:v>
                      </c:pt>
                      <c:pt idx="1591">
                        <c:v>8.8170000000000002</c:v>
                      </c:pt>
                      <c:pt idx="1592">
                        <c:v>8.8170000000000002</c:v>
                      </c:pt>
                      <c:pt idx="1593">
                        <c:v>8.8170000000000002</c:v>
                      </c:pt>
                      <c:pt idx="1594">
                        <c:v>8.8170000000000002</c:v>
                      </c:pt>
                      <c:pt idx="1595">
                        <c:v>8.8170000000000002</c:v>
                      </c:pt>
                      <c:pt idx="1596">
                        <c:v>8.8170000000000002</c:v>
                      </c:pt>
                      <c:pt idx="1597">
                        <c:v>8.8170000000000002</c:v>
                      </c:pt>
                      <c:pt idx="1598">
                        <c:v>8.8170000000000002</c:v>
                      </c:pt>
                      <c:pt idx="1599">
                        <c:v>8.8170000000000002</c:v>
                      </c:pt>
                      <c:pt idx="1600">
                        <c:v>8.8170000000000002</c:v>
                      </c:pt>
                      <c:pt idx="1601">
                        <c:v>8.8170000000000002</c:v>
                      </c:pt>
                      <c:pt idx="1602">
                        <c:v>8.8170000000000002</c:v>
                      </c:pt>
                      <c:pt idx="1603">
                        <c:v>8.8170000000000002</c:v>
                      </c:pt>
                      <c:pt idx="1604">
                        <c:v>8.7919999999999998</c:v>
                      </c:pt>
                      <c:pt idx="1605">
                        <c:v>8.7919999999999998</c:v>
                      </c:pt>
                      <c:pt idx="1606">
                        <c:v>8.7919999999999998</c:v>
                      </c:pt>
                      <c:pt idx="1607">
                        <c:v>8.7919999999999998</c:v>
                      </c:pt>
                      <c:pt idx="1608">
                        <c:v>8.7919999999999998</c:v>
                      </c:pt>
                      <c:pt idx="1609">
                        <c:v>8.7919999999999998</c:v>
                      </c:pt>
                      <c:pt idx="1610">
                        <c:v>8.7919999999999998</c:v>
                      </c:pt>
                      <c:pt idx="1611">
                        <c:v>8.7919999999999998</c:v>
                      </c:pt>
                      <c:pt idx="1612">
                        <c:v>8.7919999999999998</c:v>
                      </c:pt>
                      <c:pt idx="1613">
                        <c:v>8.7919999999999998</c:v>
                      </c:pt>
                      <c:pt idx="1614">
                        <c:v>8.7919999999999998</c:v>
                      </c:pt>
                      <c:pt idx="1615">
                        <c:v>8.7919999999999998</c:v>
                      </c:pt>
                      <c:pt idx="1616">
                        <c:v>8.7919999999999998</c:v>
                      </c:pt>
                      <c:pt idx="1617">
                        <c:v>8.7919999999999998</c:v>
                      </c:pt>
                      <c:pt idx="1618">
                        <c:v>8.7919999999999998</c:v>
                      </c:pt>
                      <c:pt idx="1619">
                        <c:v>8.7919999999999998</c:v>
                      </c:pt>
                      <c:pt idx="1620">
                        <c:v>8.7919999999999998</c:v>
                      </c:pt>
                      <c:pt idx="1621">
                        <c:v>8.7919999999999998</c:v>
                      </c:pt>
                      <c:pt idx="1622">
                        <c:v>8.7919999999999998</c:v>
                      </c:pt>
                      <c:pt idx="1623">
                        <c:v>8.7919999999999998</c:v>
                      </c:pt>
                      <c:pt idx="1624">
                        <c:v>8.7919999999999998</c:v>
                      </c:pt>
                      <c:pt idx="1625">
                        <c:v>8.7919999999999998</c:v>
                      </c:pt>
                      <c:pt idx="1626">
                        <c:v>8.7669999999999995</c:v>
                      </c:pt>
                      <c:pt idx="1627">
                        <c:v>8.7669999999999995</c:v>
                      </c:pt>
                      <c:pt idx="1628">
                        <c:v>8.7669999999999995</c:v>
                      </c:pt>
                      <c:pt idx="1629">
                        <c:v>8.7669999999999995</c:v>
                      </c:pt>
                      <c:pt idx="1630">
                        <c:v>8.7669999999999995</c:v>
                      </c:pt>
                      <c:pt idx="1631">
                        <c:v>8.7669999999999995</c:v>
                      </c:pt>
                      <c:pt idx="1632">
                        <c:v>8.7669999999999995</c:v>
                      </c:pt>
                      <c:pt idx="1633">
                        <c:v>8.7669999999999995</c:v>
                      </c:pt>
                      <c:pt idx="1634">
                        <c:v>8.7669999999999995</c:v>
                      </c:pt>
                      <c:pt idx="1635">
                        <c:v>8.7669999999999995</c:v>
                      </c:pt>
                      <c:pt idx="1636">
                        <c:v>8.7669999999999995</c:v>
                      </c:pt>
                      <c:pt idx="1637">
                        <c:v>8.7669999999999995</c:v>
                      </c:pt>
                      <c:pt idx="1638">
                        <c:v>8.7669999999999995</c:v>
                      </c:pt>
                      <c:pt idx="1639">
                        <c:v>8.7669999999999995</c:v>
                      </c:pt>
                      <c:pt idx="1640">
                        <c:v>8.7669999999999995</c:v>
                      </c:pt>
                      <c:pt idx="1641">
                        <c:v>8.7420000000000009</c:v>
                      </c:pt>
                      <c:pt idx="1642">
                        <c:v>8.7420000000000009</c:v>
                      </c:pt>
                      <c:pt idx="1643">
                        <c:v>8.7420000000000009</c:v>
                      </c:pt>
                      <c:pt idx="1644">
                        <c:v>8.7420000000000009</c:v>
                      </c:pt>
                      <c:pt idx="1645">
                        <c:v>8.7420000000000009</c:v>
                      </c:pt>
                      <c:pt idx="1646">
                        <c:v>8.7420000000000009</c:v>
                      </c:pt>
                      <c:pt idx="1647">
                        <c:v>8.7420000000000009</c:v>
                      </c:pt>
                      <c:pt idx="1648">
                        <c:v>8.7420000000000009</c:v>
                      </c:pt>
                      <c:pt idx="1649">
                        <c:v>8.7420000000000009</c:v>
                      </c:pt>
                      <c:pt idx="1650">
                        <c:v>8.7420000000000009</c:v>
                      </c:pt>
                      <c:pt idx="1651">
                        <c:v>8.7420000000000009</c:v>
                      </c:pt>
                      <c:pt idx="1652">
                        <c:v>8.7420000000000009</c:v>
                      </c:pt>
                      <c:pt idx="1653">
                        <c:v>8.7420000000000009</c:v>
                      </c:pt>
                      <c:pt idx="1654">
                        <c:v>8.7420000000000009</c:v>
                      </c:pt>
                      <c:pt idx="1655">
                        <c:v>8.7420000000000009</c:v>
                      </c:pt>
                      <c:pt idx="1656">
                        <c:v>8.7420000000000009</c:v>
                      </c:pt>
                      <c:pt idx="1657">
                        <c:v>8.7420000000000009</c:v>
                      </c:pt>
                      <c:pt idx="1658">
                        <c:v>8.7420000000000009</c:v>
                      </c:pt>
                      <c:pt idx="1659">
                        <c:v>8.7420000000000009</c:v>
                      </c:pt>
                      <c:pt idx="1660">
                        <c:v>8.7420000000000009</c:v>
                      </c:pt>
                      <c:pt idx="1661">
                        <c:v>8.7170000000000005</c:v>
                      </c:pt>
                      <c:pt idx="1662">
                        <c:v>8.7170000000000005</c:v>
                      </c:pt>
                      <c:pt idx="1663">
                        <c:v>8.7170000000000005</c:v>
                      </c:pt>
                      <c:pt idx="1664">
                        <c:v>8.7170000000000005</c:v>
                      </c:pt>
                      <c:pt idx="1665">
                        <c:v>8.7170000000000005</c:v>
                      </c:pt>
                      <c:pt idx="1666">
                        <c:v>8.7170000000000005</c:v>
                      </c:pt>
                      <c:pt idx="1667">
                        <c:v>8.7170000000000005</c:v>
                      </c:pt>
                      <c:pt idx="1668">
                        <c:v>8.7170000000000005</c:v>
                      </c:pt>
                      <c:pt idx="1669">
                        <c:v>8.7170000000000005</c:v>
                      </c:pt>
                      <c:pt idx="1670">
                        <c:v>8.7170000000000005</c:v>
                      </c:pt>
                      <c:pt idx="1671">
                        <c:v>8.7170000000000005</c:v>
                      </c:pt>
                      <c:pt idx="1672">
                        <c:v>8.7170000000000005</c:v>
                      </c:pt>
                      <c:pt idx="1673">
                        <c:v>8.7170000000000005</c:v>
                      </c:pt>
                      <c:pt idx="1674">
                        <c:v>8.7170000000000005</c:v>
                      </c:pt>
                      <c:pt idx="1675">
                        <c:v>8.7170000000000005</c:v>
                      </c:pt>
                      <c:pt idx="1676">
                        <c:v>8.7170000000000005</c:v>
                      </c:pt>
                      <c:pt idx="1677">
                        <c:v>8.6929999999999996</c:v>
                      </c:pt>
                      <c:pt idx="1678">
                        <c:v>8.6929999999999996</c:v>
                      </c:pt>
                      <c:pt idx="1679">
                        <c:v>8.6929999999999996</c:v>
                      </c:pt>
                      <c:pt idx="1680">
                        <c:v>8.6929999999999996</c:v>
                      </c:pt>
                      <c:pt idx="1681">
                        <c:v>8.6929999999999996</c:v>
                      </c:pt>
                      <c:pt idx="1682">
                        <c:v>8.6929999999999996</c:v>
                      </c:pt>
                      <c:pt idx="1683">
                        <c:v>8.6929999999999996</c:v>
                      </c:pt>
                      <c:pt idx="1684">
                        <c:v>8.6929999999999996</c:v>
                      </c:pt>
                      <c:pt idx="1685">
                        <c:v>8.6929999999999996</c:v>
                      </c:pt>
                      <c:pt idx="1686">
                        <c:v>8.6929999999999996</c:v>
                      </c:pt>
                      <c:pt idx="1687">
                        <c:v>8.6929999999999996</c:v>
                      </c:pt>
                      <c:pt idx="1688">
                        <c:v>8.6929999999999996</c:v>
                      </c:pt>
                      <c:pt idx="1689">
                        <c:v>8.6929999999999996</c:v>
                      </c:pt>
                      <c:pt idx="1690">
                        <c:v>8.6929999999999996</c:v>
                      </c:pt>
                      <c:pt idx="1691">
                        <c:v>8.6929999999999996</c:v>
                      </c:pt>
                      <c:pt idx="1692">
                        <c:v>8.6929999999999996</c:v>
                      </c:pt>
                      <c:pt idx="1693">
                        <c:v>8.6929999999999996</c:v>
                      </c:pt>
                      <c:pt idx="1694">
                        <c:v>8.6929999999999996</c:v>
                      </c:pt>
                      <c:pt idx="1695">
                        <c:v>8.6929999999999996</c:v>
                      </c:pt>
                      <c:pt idx="1696">
                        <c:v>8.6929999999999996</c:v>
                      </c:pt>
                      <c:pt idx="1697">
                        <c:v>8.6929999999999996</c:v>
                      </c:pt>
                      <c:pt idx="1698">
                        <c:v>8.6929999999999996</c:v>
                      </c:pt>
                      <c:pt idx="1699">
                        <c:v>8.6929999999999996</c:v>
                      </c:pt>
                      <c:pt idx="1700">
                        <c:v>8.6929999999999996</c:v>
                      </c:pt>
                      <c:pt idx="1701">
                        <c:v>8.6679999999999993</c:v>
                      </c:pt>
                      <c:pt idx="1702">
                        <c:v>8.6679999999999993</c:v>
                      </c:pt>
                      <c:pt idx="1703">
                        <c:v>8.6679999999999993</c:v>
                      </c:pt>
                      <c:pt idx="1704">
                        <c:v>8.6679999999999993</c:v>
                      </c:pt>
                      <c:pt idx="1705">
                        <c:v>8.6679999999999993</c:v>
                      </c:pt>
                      <c:pt idx="1706">
                        <c:v>8.6679999999999993</c:v>
                      </c:pt>
                      <c:pt idx="1707">
                        <c:v>8.6679999999999993</c:v>
                      </c:pt>
                      <c:pt idx="1708">
                        <c:v>8.6679999999999993</c:v>
                      </c:pt>
                      <c:pt idx="1709">
                        <c:v>8.6679999999999993</c:v>
                      </c:pt>
                      <c:pt idx="1710">
                        <c:v>8.6679999999999993</c:v>
                      </c:pt>
                      <c:pt idx="1711">
                        <c:v>8.6679999999999993</c:v>
                      </c:pt>
                      <c:pt idx="1712">
                        <c:v>8.6679999999999993</c:v>
                      </c:pt>
                      <c:pt idx="1713">
                        <c:v>8.6679999999999993</c:v>
                      </c:pt>
                      <c:pt idx="1714">
                        <c:v>8.6679999999999993</c:v>
                      </c:pt>
                      <c:pt idx="1715">
                        <c:v>8.6679999999999993</c:v>
                      </c:pt>
                      <c:pt idx="1716">
                        <c:v>8.6679999999999993</c:v>
                      </c:pt>
                      <c:pt idx="1717">
                        <c:v>8.6679999999999993</c:v>
                      </c:pt>
                      <c:pt idx="1718">
                        <c:v>8.6679999999999993</c:v>
                      </c:pt>
                      <c:pt idx="1719">
                        <c:v>8.6679999999999993</c:v>
                      </c:pt>
                      <c:pt idx="1720">
                        <c:v>8.6679999999999993</c:v>
                      </c:pt>
                      <c:pt idx="1721">
                        <c:v>8.6679999999999993</c:v>
                      </c:pt>
                      <c:pt idx="1722">
                        <c:v>8.6679999999999993</c:v>
                      </c:pt>
                      <c:pt idx="1723">
                        <c:v>8.6679999999999993</c:v>
                      </c:pt>
                      <c:pt idx="1724">
                        <c:v>8.6679999999999993</c:v>
                      </c:pt>
                      <c:pt idx="1725">
                        <c:v>8.6679999999999993</c:v>
                      </c:pt>
                      <c:pt idx="1726">
                        <c:v>8.6679999999999993</c:v>
                      </c:pt>
                      <c:pt idx="1727">
                        <c:v>8.6679999999999993</c:v>
                      </c:pt>
                      <c:pt idx="1728">
                        <c:v>8.6679999999999993</c:v>
                      </c:pt>
                      <c:pt idx="1729">
                        <c:v>8.6679999999999993</c:v>
                      </c:pt>
                      <c:pt idx="1730">
                        <c:v>8.6679999999999993</c:v>
                      </c:pt>
                      <c:pt idx="1731">
                        <c:v>8.6679999999999993</c:v>
                      </c:pt>
                      <c:pt idx="1732">
                        <c:v>8.6679999999999993</c:v>
                      </c:pt>
                      <c:pt idx="1733">
                        <c:v>8.6679999999999993</c:v>
                      </c:pt>
                      <c:pt idx="1734">
                        <c:v>8.6679999999999993</c:v>
                      </c:pt>
                      <c:pt idx="1735">
                        <c:v>8.6679999999999993</c:v>
                      </c:pt>
                      <c:pt idx="1736">
                        <c:v>8.6679999999999993</c:v>
                      </c:pt>
                      <c:pt idx="1737">
                        <c:v>8.6679999999999993</c:v>
                      </c:pt>
                      <c:pt idx="1738">
                        <c:v>8.6679999999999993</c:v>
                      </c:pt>
                      <c:pt idx="1739">
                        <c:v>8.6679999999999993</c:v>
                      </c:pt>
                      <c:pt idx="1740">
                        <c:v>8.6679999999999993</c:v>
                      </c:pt>
                      <c:pt idx="1741">
                        <c:v>8.6679999999999993</c:v>
                      </c:pt>
                      <c:pt idx="1742">
                        <c:v>8.6679999999999993</c:v>
                      </c:pt>
                      <c:pt idx="1743">
                        <c:v>8.6679999999999993</c:v>
                      </c:pt>
                      <c:pt idx="1744">
                        <c:v>8.6679999999999993</c:v>
                      </c:pt>
                      <c:pt idx="1745">
                        <c:v>8.6679999999999993</c:v>
                      </c:pt>
                      <c:pt idx="1746">
                        <c:v>8.6679999999999993</c:v>
                      </c:pt>
                      <c:pt idx="1747">
                        <c:v>8.6679999999999993</c:v>
                      </c:pt>
                      <c:pt idx="1748">
                        <c:v>8.6679999999999993</c:v>
                      </c:pt>
                      <c:pt idx="1749">
                        <c:v>8.6679999999999993</c:v>
                      </c:pt>
                      <c:pt idx="1750">
                        <c:v>8.6679999999999993</c:v>
                      </c:pt>
                      <c:pt idx="1751">
                        <c:v>8.6679999999999993</c:v>
                      </c:pt>
                      <c:pt idx="1752">
                        <c:v>8.6679999999999993</c:v>
                      </c:pt>
                      <c:pt idx="1753">
                        <c:v>8.6679999999999993</c:v>
                      </c:pt>
                      <c:pt idx="1754">
                        <c:v>8.6679999999999993</c:v>
                      </c:pt>
                      <c:pt idx="1755">
                        <c:v>8.6679999999999993</c:v>
                      </c:pt>
                      <c:pt idx="1756">
                        <c:v>8.6679999999999993</c:v>
                      </c:pt>
                      <c:pt idx="1757">
                        <c:v>8.6679999999999993</c:v>
                      </c:pt>
                      <c:pt idx="1758">
                        <c:v>8.6679999999999993</c:v>
                      </c:pt>
                      <c:pt idx="1759">
                        <c:v>8.6679999999999993</c:v>
                      </c:pt>
                      <c:pt idx="1760">
                        <c:v>8.6679999999999993</c:v>
                      </c:pt>
                      <c:pt idx="1761">
                        <c:v>8.6679999999999993</c:v>
                      </c:pt>
                      <c:pt idx="1762">
                        <c:v>8.6679999999999993</c:v>
                      </c:pt>
                      <c:pt idx="1763">
                        <c:v>8.6679999999999993</c:v>
                      </c:pt>
                      <c:pt idx="1764">
                        <c:v>8.6679999999999993</c:v>
                      </c:pt>
                      <c:pt idx="1765">
                        <c:v>8.6679999999999993</c:v>
                      </c:pt>
                      <c:pt idx="1766">
                        <c:v>8.6679999999999993</c:v>
                      </c:pt>
                      <c:pt idx="1767">
                        <c:v>8.6679999999999993</c:v>
                      </c:pt>
                      <c:pt idx="1768">
                        <c:v>8.6679999999999993</c:v>
                      </c:pt>
                      <c:pt idx="1769">
                        <c:v>8.6679999999999993</c:v>
                      </c:pt>
                      <c:pt idx="1770">
                        <c:v>8.6679999999999993</c:v>
                      </c:pt>
                      <c:pt idx="1771">
                        <c:v>8.6679999999999993</c:v>
                      </c:pt>
                      <c:pt idx="1772">
                        <c:v>8.6679999999999993</c:v>
                      </c:pt>
                      <c:pt idx="1773">
                        <c:v>8.6679999999999993</c:v>
                      </c:pt>
                      <c:pt idx="1774">
                        <c:v>8.6679999999999993</c:v>
                      </c:pt>
                      <c:pt idx="1775">
                        <c:v>8.6679999999999993</c:v>
                      </c:pt>
                      <c:pt idx="1776">
                        <c:v>8.6679999999999993</c:v>
                      </c:pt>
                      <c:pt idx="1777">
                        <c:v>8.6679999999999993</c:v>
                      </c:pt>
                      <c:pt idx="1778">
                        <c:v>8.6679999999999993</c:v>
                      </c:pt>
                      <c:pt idx="1779">
                        <c:v>8.6679999999999993</c:v>
                      </c:pt>
                      <c:pt idx="1780">
                        <c:v>8.6679999999999993</c:v>
                      </c:pt>
                      <c:pt idx="1781">
                        <c:v>8.6679999999999993</c:v>
                      </c:pt>
                      <c:pt idx="1782">
                        <c:v>8.6679999999999993</c:v>
                      </c:pt>
                      <c:pt idx="1783">
                        <c:v>8.6679999999999993</c:v>
                      </c:pt>
                      <c:pt idx="1784">
                        <c:v>8.6679999999999993</c:v>
                      </c:pt>
                      <c:pt idx="1785">
                        <c:v>8.6679999999999993</c:v>
                      </c:pt>
                      <c:pt idx="1786">
                        <c:v>8.6679999999999993</c:v>
                      </c:pt>
                      <c:pt idx="1787">
                        <c:v>8.6679999999999993</c:v>
                      </c:pt>
                      <c:pt idx="1788">
                        <c:v>8.6679999999999993</c:v>
                      </c:pt>
                      <c:pt idx="1789">
                        <c:v>8.6679999999999993</c:v>
                      </c:pt>
                      <c:pt idx="1790">
                        <c:v>8.6679999999999993</c:v>
                      </c:pt>
                      <c:pt idx="1791">
                        <c:v>8.6679999999999993</c:v>
                      </c:pt>
                      <c:pt idx="1792">
                        <c:v>8.6679999999999993</c:v>
                      </c:pt>
                      <c:pt idx="1793">
                        <c:v>8.6679999999999993</c:v>
                      </c:pt>
                      <c:pt idx="1794">
                        <c:v>8.6679999999999993</c:v>
                      </c:pt>
                      <c:pt idx="1795">
                        <c:v>8.6679999999999993</c:v>
                      </c:pt>
                      <c:pt idx="1796">
                        <c:v>8.6679999999999993</c:v>
                      </c:pt>
                      <c:pt idx="1797">
                        <c:v>8.6679999999999993</c:v>
                      </c:pt>
                      <c:pt idx="1798">
                        <c:v>8.6679999999999993</c:v>
                      </c:pt>
                      <c:pt idx="1799">
                        <c:v>8.6679999999999993</c:v>
                      </c:pt>
                      <c:pt idx="1800">
                        <c:v>8.6679999999999993</c:v>
                      </c:pt>
                      <c:pt idx="1801">
                        <c:v>8.6679999999999993</c:v>
                      </c:pt>
                      <c:pt idx="1802">
                        <c:v>8.6679999999999993</c:v>
                      </c:pt>
                      <c:pt idx="1803">
                        <c:v>8.6679999999999993</c:v>
                      </c:pt>
                      <c:pt idx="1804">
                        <c:v>8.6679999999999993</c:v>
                      </c:pt>
                      <c:pt idx="1805">
                        <c:v>8.6679999999999993</c:v>
                      </c:pt>
                      <c:pt idx="1806">
                        <c:v>8.6679999999999993</c:v>
                      </c:pt>
                      <c:pt idx="1807">
                        <c:v>8.6679999999999993</c:v>
                      </c:pt>
                      <c:pt idx="1808">
                        <c:v>8.6679999999999993</c:v>
                      </c:pt>
                      <c:pt idx="1809">
                        <c:v>8.6679999999999993</c:v>
                      </c:pt>
                      <c:pt idx="1810">
                        <c:v>8.6679999999999993</c:v>
                      </c:pt>
                      <c:pt idx="1811">
                        <c:v>8.6679999999999993</c:v>
                      </c:pt>
                      <c:pt idx="1812">
                        <c:v>8.6679999999999993</c:v>
                      </c:pt>
                      <c:pt idx="1813">
                        <c:v>8.6679999999999993</c:v>
                      </c:pt>
                      <c:pt idx="1814">
                        <c:v>8.6679999999999993</c:v>
                      </c:pt>
                      <c:pt idx="1815">
                        <c:v>8.6679999999999993</c:v>
                      </c:pt>
                      <c:pt idx="1816">
                        <c:v>8.6679999999999993</c:v>
                      </c:pt>
                      <c:pt idx="1817">
                        <c:v>8.6679999999999993</c:v>
                      </c:pt>
                      <c:pt idx="1818">
                        <c:v>8.6679999999999993</c:v>
                      </c:pt>
                      <c:pt idx="1819">
                        <c:v>8.6679999999999993</c:v>
                      </c:pt>
                      <c:pt idx="1820">
                        <c:v>8.6679999999999993</c:v>
                      </c:pt>
                      <c:pt idx="1821">
                        <c:v>8.6679999999999993</c:v>
                      </c:pt>
                      <c:pt idx="1822">
                        <c:v>8.6679999999999993</c:v>
                      </c:pt>
                      <c:pt idx="1823">
                        <c:v>8.6679999999999993</c:v>
                      </c:pt>
                      <c:pt idx="1824">
                        <c:v>8.6679999999999993</c:v>
                      </c:pt>
                      <c:pt idx="1825">
                        <c:v>8.6679999999999993</c:v>
                      </c:pt>
                      <c:pt idx="1826">
                        <c:v>8.6679999999999993</c:v>
                      </c:pt>
                      <c:pt idx="1827">
                        <c:v>8.6430000000000007</c:v>
                      </c:pt>
                      <c:pt idx="1828">
                        <c:v>8.6430000000000007</c:v>
                      </c:pt>
                      <c:pt idx="1829">
                        <c:v>8.6679999999999993</c:v>
                      </c:pt>
                      <c:pt idx="1830">
                        <c:v>8.6430000000000007</c:v>
                      </c:pt>
                      <c:pt idx="1831">
                        <c:v>8.6430000000000007</c:v>
                      </c:pt>
                      <c:pt idx="1832">
                        <c:v>8.6430000000000007</c:v>
                      </c:pt>
                      <c:pt idx="1833">
                        <c:v>8.6430000000000007</c:v>
                      </c:pt>
                      <c:pt idx="1834">
                        <c:v>8.6430000000000007</c:v>
                      </c:pt>
                      <c:pt idx="1835">
                        <c:v>8.6430000000000007</c:v>
                      </c:pt>
                      <c:pt idx="1836">
                        <c:v>8.6430000000000007</c:v>
                      </c:pt>
                      <c:pt idx="1837">
                        <c:v>8.6430000000000007</c:v>
                      </c:pt>
                      <c:pt idx="1838">
                        <c:v>8.6430000000000007</c:v>
                      </c:pt>
                      <c:pt idx="1839">
                        <c:v>8.6430000000000007</c:v>
                      </c:pt>
                      <c:pt idx="1840">
                        <c:v>8.6430000000000007</c:v>
                      </c:pt>
                      <c:pt idx="1841">
                        <c:v>8.6430000000000007</c:v>
                      </c:pt>
                      <c:pt idx="1842">
                        <c:v>8.6430000000000007</c:v>
                      </c:pt>
                      <c:pt idx="1843">
                        <c:v>8.6430000000000007</c:v>
                      </c:pt>
                      <c:pt idx="1844">
                        <c:v>8.6430000000000007</c:v>
                      </c:pt>
                      <c:pt idx="1845">
                        <c:v>8.6430000000000007</c:v>
                      </c:pt>
                      <c:pt idx="1846">
                        <c:v>8.6430000000000007</c:v>
                      </c:pt>
                      <c:pt idx="1847">
                        <c:v>8.6430000000000007</c:v>
                      </c:pt>
                      <c:pt idx="1848">
                        <c:v>8.6430000000000007</c:v>
                      </c:pt>
                      <c:pt idx="1849">
                        <c:v>8.6430000000000007</c:v>
                      </c:pt>
                      <c:pt idx="1850">
                        <c:v>8.6430000000000007</c:v>
                      </c:pt>
                      <c:pt idx="1851">
                        <c:v>8.6430000000000007</c:v>
                      </c:pt>
                      <c:pt idx="1852">
                        <c:v>8.6430000000000007</c:v>
                      </c:pt>
                      <c:pt idx="1853">
                        <c:v>8.6180000000000003</c:v>
                      </c:pt>
                      <c:pt idx="1854">
                        <c:v>8.6180000000000003</c:v>
                      </c:pt>
                      <c:pt idx="1855">
                        <c:v>8.6180000000000003</c:v>
                      </c:pt>
                      <c:pt idx="1856">
                        <c:v>8.6180000000000003</c:v>
                      </c:pt>
                      <c:pt idx="1857">
                        <c:v>8.6180000000000003</c:v>
                      </c:pt>
                      <c:pt idx="1858">
                        <c:v>8.6180000000000003</c:v>
                      </c:pt>
                      <c:pt idx="1859">
                        <c:v>8.6180000000000003</c:v>
                      </c:pt>
                      <c:pt idx="1860">
                        <c:v>8.6180000000000003</c:v>
                      </c:pt>
                      <c:pt idx="1861">
                        <c:v>8.6180000000000003</c:v>
                      </c:pt>
                      <c:pt idx="1862">
                        <c:v>8.6180000000000003</c:v>
                      </c:pt>
                      <c:pt idx="1863">
                        <c:v>8.6180000000000003</c:v>
                      </c:pt>
                      <c:pt idx="1864">
                        <c:v>8.6180000000000003</c:v>
                      </c:pt>
                      <c:pt idx="1865">
                        <c:v>8.6180000000000003</c:v>
                      </c:pt>
                      <c:pt idx="1866">
                        <c:v>8.593</c:v>
                      </c:pt>
                      <c:pt idx="1867">
                        <c:v>8.593</c:v>
                      </c:pt>
                      <c:pt idx="1868">
                        <c:v>8.593</c:v>
                      </c:pt>
                      <c:pt idx="1869">
                        <c:v>8.593</c:v>
                      </c:pt>
                      <c:pt idx="1870">
                        <c:v>8.593</c:v>
                      </c:pt>
                      <c:pt idx="1871">
                        <c:v>8.593</c:v>
                      </c:pt>
                      <c:pt idx="1872">
                        <c:v>8.593</c:v>
                      </c:pt>
                      <c:pt idx="1873">
                        <c:v>8.593</c:v>
                      </c:pt>
                      <c:pt idx="1874">
                        <c:v>8.593</c:v>
                      </c:pt>
                      <c:pt idx="1875">
                        <c:v>8.593</c:v>
                      </c:pt>
                      <c:pt idx="1876">
                        <c:v>8.593</c:v>
                      </c:pt>
                      <c:pt idx="1877">
                        <c:v>8.593</c:v>
                      </c:pt>
                      <c:pt idx="1878">
                        <c:v>8.593</c:v>
                      </c:pt>
                      <c:pt idx="1879">
                        <c:v>8.593</c:v>
                      </c:pt>
                      <c:pt idx="1880">
                        <c:v>8.593</c:v>
                      </c:pt>
                      <c:pt idx="1881">
                        <c:v>8.593</c:v>
                      </c:pt>
                      <c:pt idx="1882">
                        <c:v>8.593</c:v>
                      </c:pt>
                      <c:pt idx="1883">
                        <c:v>8.593</c:v>
                      </c:pt>
                      <c:pt idx="1884">
                        <c:v>8.593</c:v>
                      </c:pt>
                      <c:pt idx="1885">
                        <c:v>8.593</c:v>
                      </c:pt>
                      <c:pt idx="1886">
                        <c:v>8.5679999999999996</c:v>
                      </c:pt>
                      <c:pt idx="1887">
                        <c:v>8.5679999999999996</c:v>
                      </c:pt>
                      <c:pt idx="1888">
                        <c:v>8.5679999999999996</c:v>
                      </c:pt>
                      <c:pt idx="1889">
                        <c:v>8.5679999999999996</c:v>
                      </c:pt>
                      <c:pt idx="1890">
                        <c:v>8.5679999999999996</c:v>
                      </c:pt>
                      <c:pt idx="1891">
                        <c:v>8.5679999999999996</c:v>
                      </c:pt>
                      <c:pt idx="1892">
                        <c:v>8.5679999999999996</c:v>
                      </c:pt>
                      <c:pt idx="1893">
                        <c:v>8.5679999999999996</c:v>
                      </c:pt>
                      <c:pt idx="1894">
                        <c:v>8.5679999999999996</c:v>
                      </c:pt>
                      <c:pt idx="1895">
                        <c:v>8.5679999999999996</c:v>
                      </c:pt>
                      <c:pt idx="1896">
                        <c:v>8.5679999999999996</c:v>
                      </c:pt>
                      <c:pt idx="1897">
                        <c:v>8.5679999999999996</c:v>
                      </c:pt>
                      <c:pt idx="1898">
                        <c:v>8.5679999999999996</c:v>
                      </c:pt>
                      <c:pt idx="1899">
                        <c:v>8.5679999999999996</c:v>
                      </c:pt>
                      <c:pt idx="1900">
                        <c:v>8.5679999999999996</c:v>
                      </c:pt>
                      <c:pt idx="1901">
                        <c:v>8.5429999999999993</c:v>
                      </c:pt>
                      <c:pt idx="1902">
                        <c:v>8.5429999999999993</c:v>
                      </c:pt>
                      <c:pt idx="1903">
                        <c:v>8.5429999999999993</c:v>
                      </c:pt>
                      <c:pt idx="1904">
                        <c:v>8.5429999999999993</c:v>
                      </c:pt>
                      <c:pt idx="1905">
                        <c:v>8.5429999999999993</c:v>
                      </c:pt>
                      <c:pt idx="1906">
                        <c:v>8.5429999999999993</c:v>
                      </c:pt>
                      <c:pt idx="1907">
                        <c:v>8.5429999999999993</c:v>
                      </c:pt>
                      <c:pt idx="1908">
                        <c:v>8.5429999999999993</c:v>
                      </c:pt>
                      <c:pt idx="1909">
                        <c:v>8.5429999999999993</c:v>
                      </c:pt>
                      <c:pt idx="1910">
                        <c:v>8.5429999999999993</c:v>
                      </c:pt>
                      <c:pt idx="1911">
                        <c:v>8.5429999999999993</c:v>
                      </c:pt>
                      <c:pt idx="1912">
                        <c:v>8.5429999999999993</c:v>
                      </c:pt>
                      <c:pt idx="1913">
                        <c:v>8.5429999999999993</c:v>
                      </c:pt>
                      <c:pt idx="1914">
                        <c:v>8.5429999999999993</c:v>
                      </c:pt>
                      <c:pt idx="1915">
                        <c:v>8.5429999999999993</c:v>
                      </c:pt>
                      <c:pt idx="1916">
                        <c:v>8.5429999999999993</c:v>
                      </c:pt>
                      <c:pt idx="1917">
                        <c:v>8.5190000000000001</c:v>
                      </c:pt>
                      <c:pt idx="1918">
                        <c:v>8.5190000000000001</c:v>
                      </c:pt>
                      <c:pt idx="1919">
                        <c:v>8.5190000000000001</c:v>
                      </c:pt>
                      <c:pt idx="1920">
                        <c:v>8.5190000000000001</c:v>
                      </c:pt>
                      <c:pt idx="1921">
                        <c:v>8.5190000000000001</c:v>
                      </c:pt>
                      <c:pt idx="1922">
                        <c:v>8.5190000000000001</c:v>
                      </c:pt>
                      <c:pt idx="1923">
                        <c:v>8.5190000000000001</c:v>
                      </c:pt>
                      <c:pt idx="1924">
                        <c:v>8.5190000000000001</c:v>
                      </c:pt>
                      <c:pt idx="1925">
                        <c:v>8.5190000000000001</c:v>
                      </c:pt>
                      <c:pt idx="1926">
                        <c:v>8.5190000000000001</c:v>
                      </c:pt>
                      <c:pt idx="1927">
                        <c:v>8.5190000000000001</c:v>
                      </c:pt>
                      <c:pt idx="1928">
                        <c:v>8.5190000000000001</c:v>
                      </c:pt>
                      <c:pt idx="1929">
                        <c:v>8.4939999999999998</c:v>
                      </c:pt>
                      <c:pt idx="1930">
                        <c:v>8.4939999999999998</c:v>
                      </c:pt>
                      <c:pt idx="1931">
                        <c:v>8.4939999999999998</c:v>
                      </c:pt>
                      <c:pt idx="1932">
                        <c:v>8.4939999999999998</c:v>
                      </c:pt>
                      <c:pt idx="1933">
                        <c:v>8.4939999999999998</c:v>
                      </c:pt>
                      <c:pt idx="1934">
                        <c:v>8.4939999999999998</c:v>
                      </c:pt>
                      <c:pt idx="1935">
                        <c:v>8.4939999999999998</c:v>
                      </c:pt>
                      <c:pt idx="1936">
                        <c:v>8.4939999999999998</c:v>
                      </c:pt>
                      <c:pt idx="1937">
                        <c:v>8.4939999999999998</c:v>
                      </c:pt>
                      <c:pt idx="1938">
                        <c:v>8.4939999999999998</c:v>
                      </c:pt>
                      <c:pt idx="1939">
                        <c:v>8.4939999999999998</c:v>
                      </c:pt>
                      <c:pt idx="1940">
                        <c:v>8.4939999999999998</c:v>
                      </c:pt>
                      <c:pt idx="1941">
                        <c:v>8.4939999999999998</c:v>
                      </c:pt>
                      <c:pt idx="1942">
                        <c:v>8.4939999999999998</c:v>
                      </c:pt>
                      <c:pt idx="1943">
                        <c:v>8.4939999999999998</c:v>
                      </c:pt>
                      <c:pt idx="1944">
                        <c:v>8.4689999999999994</c:v>
                      </c:pt>
                      <c:pt idx="1945">
                        <c:v>8.4689999999999994</c:v>
                      </c:pt>
                      <c:pt idx="1946">
                        <c:v>8.4689999999999994</c:v>
                      </c:pt>
                      <c:pt idx="1947">
                        <c:v>8.4689999999999994</c:v>
                      </c:pt>
                      <c:pt idx="1948">
                        <c:v>8.4689999999999994</c:v>
                      </c:pt>
                      <c:pt idx="1949">
                        <c:v>8.4689999999999994</c:v>
                      </c:pt>
                      <c:pt idx="1950">
                        <c:v>8.4689999999999994</c:v>
                      </c:pt>
                      <c:pt idx="1951">
                        <c:v>8.4689999999999994</c:v>
                      </c:pt>
                      <c:pt idx="1952">
                        <c:v>8.4689999999999994</c:v>
                      </c:pt>
                      <c:pt idx="1953">
                        <c:v>8.4440000000000008</c:v>
                      </c:pt>
                      <c:pt idx="1954">
                        <c:v>8.4440000000000008</c:v>
                      </c:pt>
                      <c:pt idx="1955">
                        <c:v>8.4440000000000008</c:v>
                      </c:pt>
                      <c:pt idx="1956">
                        <c:v>8.4440000000000008</c:v>
                      </c:pt>
                      <c:pt idx="1957">
                        <c:v>8.4440000000000008</c:v>
                      </c:pt>
                      <c:pt idx="1958">
                        <c:v>8.4440000000000008</c:v>
                      </c:pt>
                      <c:pt idx="1959">
                        <c:v>8.4440000000000008</c:v>
                      </c:pt>
                      <c:pt idx="1960">
                        <c:v>8.4440000000000008</c:v>
                      </c:pt>
                      <c:pt idx="1961">
                        <c:v>8.4440000000000008</c:v>
                      </c:pt>
                      <c:pt idx="1962">
                        <c:v>8.4440000000000008</c:v>
                      </c:pt>
                      <c:pt idx="1963">
                        <c:v>8.4440000000000008</c:v>
                      </c:pt>
                      <c:pt idx="1964">
                        <c:v>8.4440000000000008</c:v>
                      </c:pt>
                      <c:pt idx="1965">
                        <c:v>8.4190000000000005</c:v>
                      </c:pt>
                      <c:pt idx="1966">
                        <c:v>8.4190000000000005</c:v>
                      </c:pt>
                      <c:pt idx="1967">
                        <c:v>8.4190000000000005</c:v>
                      </c:pt>
                      <c:pt idx="1968">
                        <c:v>8.4190000000000005</c:v>
                      </c:pt>
                      <c:pt idx="1969">
                        <c:v>8.4190000000000005</c:v>
                      </c:pt>
                      <c:pt idx="1970">
                        <c:v>8.4190000000000005</c:v>
                      </c:pt>
                      <c:pt idx="1971">
                        <c:v>8.4190000000000005</c:v>
                      </c:pt>
                      <c:pt idx="1972">
                        <c:v>8.4190000000000005</c:v>
                      </c:pt>
                      <c:pt idx="1973">
                        <c:v>8.3940000000000001</c:v>
                      </c:pt>
                      <c:pt idx="1974">
                        <c:v>8.3940000000000001</c:v>
                      </c:pt>
                      <c:pt idx="1975">
                        <c:v>8.3940000000000001</c:v>
                      </c:pt>
                      <c:pt idx="1976">
                        <c:v>8.3940000000000001</c:v>
                      </c:pt>
                      <c:pt idx="1977">
                        <c:v>8.3940000000000001</c:v>
                      </c:pt>
                      <c:pt idx="1978">
                        <c:v>8.3940000000000001</c:v>
                      </c:pt>
                      <c:pt idx="1979">
                        <c:v>8.3940000000000001</c:v>
                      </c:pt>
                      <c:pt idx="1980">
                        <c:v>8.3940000000000001</c:v>
                      </c:pt>
                      <c:pt idx="1981">
                        <c:v>8.3940000000000001</c:v>
                      </c:pt>
                      <c:pt idx="1982">
                        <c:v>8.3940000000000001</c:v>
                      </c:pt>
                      <c:pt idx="1983">
                        <c:v>8.3940000000000001</c:v>
                      </c:pt>
                      <c:pt idx="1984">
                        <c:v>8.3940000000000001</c:v>
                      </c:pt>
                      <c:pt idx="1985">
                        <c:v>8.3940000000000001</c:v>
                      </c:pt>
                      <c:pt idx="1986">
                        <c:v>8.3689999999999998</c:v>
                      </c:pt>
                      <c:pt idx="1987">
                        <c:v>8.3689999999999998</c:v>
                      </c:pt>
                      <c:pt idx="1988">
                        <c:v>8.3689999999999998</c:v>
                      </c:pt>
                      <c:pt idx="1989">
                        <c:v>8.3689999999999998</c:v>
                      </c:pt>
                      <c:pt idx="1990">
                        <c:v>8.3689999999999998</c:v>
                      </c:pt>
                      <c:pt idx="1991">
                        <c:v>8.3689999999999998</c:v>
                      </c:pt>
                      <c:pt idx="1992">
                        <c:v>8.3689999999999998</c:v>
                      </c:pt>
                      <c:pt idx="1993">
                        <c:v>8.3689999999999998</c:v>
                      </c:pt>
                      <c:pt idx="1994">
                        <c:v>8.3689999999999998</c:v>
                      </c:pt>
                      <c:pt idx="1995">
                        <c:v>8.3689999999999998</c:v>
                      </c:pt>
                      <c:pt idx="1996">
                        <c:v>8.3689999999999998</c:v>
                      </c:pt>
                      <c:pt idx="1997">
                        <c:v>8.3689999999999998</c:v>
                      </c:pt>
                      <c:pt idx="1998">
                        <c:v>8.3439999999999994</c:v>
                      </c:pt>
                      <c:pt idx="1999">
                        <c:v>8.3439999999999994</c:v>
                      </c:pt>
                      <c:pt idx="2000">
                        <c:v>8.3439999999999994</c:v>
                      </c:pt>
                      <c:pt idx="2001">
                        <c:v>8.3439999999999994</c:v>
                      </c:pt>
                      <c:pt idx="2002">
                        <c:v>8.3439999999999994</c:v>
                      </c:pt>
                      <c:pt idx="2003">
                        <c:v>8.3439999999999994</c:v>
                      </c:pt>
                      <c:pt idx="2004">
                        <c:v>8.3439999999999994</c:v>
                      </c:pt>
                      <c:pt idx="2005">
                        <c:v>8.3439999999999994</c:v>
                      </c:pt>
                      <c:pt idx="2006">
                        <c:v>8.3439999999999994</c:v>
                      </c:pt>
                      <c:pt idx="2007">
                        <c:v>8.3439999999999994</c:v>
                      </c:pt>
                      <c:pt idx="2008">
                        <c:v>8.3439999999999994</c:v>
                      </c:pt>
                      <c:pt idx="2009">
                        <c:v>8.3439999999999994</c:v>
                      </c:pt>
                      <c:pt idx="2010">
                        <c:v>8.3439999999999994</c:v>
                      </c:pt>
                      <c:pt idx="2011">
                        <c:v>8.3439999999999994</c:v>
                      </c:pt>
                      <c:pt idx="2012">
                        <c:v>8.3439999999999994</c:v>
                      </c:pt>
                      <c:pt idx="2013">
                        <c:v>8.3439999999999994</c:v>
                      </c:pt>
                      <c:pt idx="2014">
                        <c:v>8.3439999999999994</c:v>
                      </c:pt>
                      <c:pt idx="2015">
                        <c:v>8.3439999999999994</c:v>
                      </c:pt>
                      <c:pt idx="2016">
                        <c:v>8.3439999999999994</c:v>
                      </c:pt>
                      <c:pt idx="2017">
                        <c:v>8.3439999999999994</c:v>
                      </c:pt>
                      <c:pt idx="2018">
                        <c:v>8.3439999999999994</c:v>
                      </c:pt>
                      <c:pt idx="2019">
                        <c:v>8.3439999999999994</c:v>
                      </c:pt>
                      <c:pt idx="2020">
                        <c:v>8.3190000000000008</c:v>
                      </c:pt>
                      <c:pt idx="2021">
                        <c:v>8.3190000000000008</c:v>
                      </c:pt>
                      <c:pt idx="2022">
                        <c:v>8.3439999999999994</c:v>
                      </c:pt>
                      <c:pt idx="2023">
                        <c:v>8.3190000000000008</c:v>
                      </c:pt>
                      <c:pt idx="2024">
                        <c:v>8.3190000000000008</c:v>
                      </c:pt>
                      <c:pt idx="2025">
                        <c:v>8.3190000000000008</c:v>
                      </c:pt>
                      <c:pt idx="2026">
                        <c:v>8.3190000000000008</c:v>
                      </c:pt>
                      <c:pt idx="2027">
                        <c:v>8.3190000000000008</c:v>
                      </c:pt>
                      <c:pt idx="2028">
                        <c:v>8.3190000000000008</c:v>
                      </c:pt>
                      <c:pt idx="2029">
                        <c:v>8.3190000000000008</c:v>
                      </c:pt>
                      <c:pt idx="2030">
                        <c:v>8.3190000000000008</c:v>
                      </c:pt>
                      <c:pt idx="2031">
                        <c:v>8.3190000000000008</c:v>
                      </c:pt>
                      <c:pt idx="2032">
                        <c:v>8.3190000000000008</c:v>
                      </c:pt>
                      <c:pt idx="2033">
                        <c:v>8.3190000000000008</c:v>
                      </c:pt>
                      <c:pt idx="2034">
                        <c:v>8.3190000000000008</c:v>
                      </c:pt>
                      <c:pt idx="2035">
                        <c:v>8.3190000000000008</c:v>
                      </c:pt>
                      <c:pt idx="2036">
                        <c:v>8.3190000000000008</c:v>
                      </c:pt>
                      <c:pt idx="2037">
                        <c:v>8.3190000000000008</c:v>
                      </c:pt>
                      <c:pt idx="2038">
                        <c:v>8.3190000000000008</c:v>
                      </c:pt>
                      <c:pt idx="2039">
                        <c:v>8.3190000000000008</c:v>
                      </c:pt>
                      <c:pt idx="2040">
                        <c:v>8.3190000000000008</c:v>
                      </c:pt>
                      <c:pt idx="2041">
                        <c:v>8.3190000000000008</c:v>
                      </c:pt>
                      <c:pt idx="2042">
                        <c:v>8.3190000000000008</c:v>
                      </c:pt>
                      <c:pt idx="2043">
                        <c:v>8.3190000000000008</c:v>
                      </c:pt>
                      <c:pt idx="2044">
                        <c:v>8.3190000000000008</c:v>
                      </c:pt>
                      <c:pt idx="2045">
                        <c:v>8.3190000000000008</c:v>
                      </c:pt>
                      <c:pt idx="2046">
                        <c:v>8.3190000000000008</c:v>
                      </c:pt>
                      <c:pt idx="2047">
                        <c:v>8.3190000000000008</c:v>
                      </c:pt>
                      <c:pt idx="2048">
                        <c:v>8.3190000000000008</c:v>
                      </c:pt>
                      <c:pt idx="2049">
                        <c:v>8.3190000000000008</c:v>
                      </c:pt>
                      <c:pt idx="2050">
                        <c:v>8.3190000000000008</c:v>
                      </c:pt>
                      <c:pt idx="2051">
                        <c:v>8.3190000000000008</c:v>
                      </c:pt>
                      <c:pt idx="2052">
                        <c:v>8.3190000000000008</c:v>
                      </c:pt>
                      <c:pt idx="2053">
                        <c:v>8.3190000000000008</c:v>
                      </c:pt>
                      <c:pt idx="2054">
                        <c:v>8.3190000000000008</c:v>
                      </c:pt>
                      <c:pt idx="2055">
                        <c:v>8.3190000000000008</c:v>
                      </c:pt>
                      <c:pt idx="2056">
                        <c:v>8.3190000000000008</c:v>
                      </c:pt>
                      <c:pt idx="2057">
                        <c:v>8.2949999999999999</c:v>
                      </c:pt>
                      <c:pt idx="2058">
                        <c:v>8.2949999999999999</c:v>
                      </c:pt>
                      <c:pt idx="2059">
                        <c:v>8.2949999999999999</c:v>
                      </c:pt>
                      <c:pt idx="2060">
                        <c:v>8.2949999999999999</c:v>
                      </c:pt>
                      <c:pt idx="2061">
                        <c:v>8.2949999999999999</c:v>
                      </c:pt>
                      <c:pt idx="2062">
                        <c:v>8.2949999999999999</c:v>
                      </c:pt>
                      <c:pt idx="2063">
                        <c:v>8.2949999999999999</c:v>
                      </c:pt>
                      <c:pt idx="2064">
                        <c:v>8.2949999999999999</c:v>
                      </c:pt>
                      <c:pt idx="2065">
                        <c:v>8.2949999999999999</c:v>
                      </c:pt>
                      <c:pt idx="2066">
                        <c:v>8.2949999999999999</c:v>
                      </c:pt>
                      <c:pt idx="2067">
                        <c:v>8.2949999999999999</c:v>
                      </c:pt>
                      <c:pt idx="2068">
                        <c:v>8.2949999999999999</c:v>
                      </c:pt>
                      <c:pt idx="2069">
                        <c:v>8.2949999999999999</c:v>
                      </c:pt>
                      <c:pt idx="2070">
                        <c:v>8.2949999999999999</c:v>
                      </c:pt>
                      <c:pt idx="2071">
                        <c:v>8.2949999999999999</c:v>
                      </c:pt>
                      <c:pt idx="2072">
                        <c:v>8.2949999999999999</c:v>
                      </c:pt>
                      <c:pt idx="2073">
                        <c:v>8.2949999999999999</c:v>
                      </c:pt>
                      <c:pt idx="2074">
                        <c:v>8.2949999999999999</c:v>
                      </c:pt>
                      <c:pt idx="2075">
                        <c:v>8.2949999999999999</c:v>
                      </c:pt>
                      <c:pt idx="2076">
                        <c:v>8.2949999999999999</c:v>
                      </c:pt>
                      <c:pt idx="2077">
                        <c:v>8.2949999999999999</c:v>
                      </c:pt>
                      <c:pt idx="2078">
                        <c:v>8.2949999999999999</c:v>
                      </c:pt>
                      <c:pt idx="2079">
                        <c:v>8.2949999999999999</c:v>
                      </c:pt>
                      <c:pt idx="2080">
                        <c:v>8.2949999999999999</c:v>
                      </c:pt>
                      <c:pt idx="2081">
                        <c:v>8.2949999999999999</c:v>
                      </c:pt>
                      <c:pt idx="2082">
                        <c:v>8.2949999999999999</c:v>
                      </c:pt>
                      <c:pt idx="2083">
                        <c:v>8.2949999999999999</c:v>
                      </c:pt>
                      <c:pt idx="2084">
                        <c:v>8.2949999999999999</c:v>
                      </c:pt>
                      <c:pt idx="2085">
                        <c:v>8.2949999999999999</c:v>
                      </c:pt>
                      <c:pt idx="2086">
                        <c:v>8.2949999999999999</c:v>
                      </c:pt>
                      <c:pt idx="2087">
                        <c:v>8.2949999999999999</c:v>
                      </c:pt>
                      <c:pt idx="2088">
                        <c:v>8.2949999999999999</c:v>
                      </c:pt>
                      <c:pt idx="2089">
                        <c:v>8.2949999999999999</c:v>
                      </c:pt>
                      <c:pt idx="2090">
                        <c:v>8.2949999999999999</c:v>
                      </c:pt>
                      <c:pt idx="2091">
                        <c:v>8.2949999999999999</c:v>
                      </c:pt>
                      <c:pt idx="2092">
                        <c:v>8.2949999999999999</c:v>
                      </c:pt>
                      <c:pt idx="2093">
                        <c:v>8.2949999999999999</c:v>
                      </c:pt>
                      <c:pt idx="2094">
                        <c:v>8.2949999999999999</c:v>
                      </c:pt>
                      <c:pt idx="2095">
                        <c:v>8.2949999999999999</c:v>
                      </c:pt>
                      <c:pt idx="2096">
                        <c:v>8.2949999999999999</c:v>
                      </c:pt>
                      <c:pt idx="2097">
                        <c:v>8.27</c:v>
                      </c:pt>
                      <c:pt idx="2098">
                        <c:v>8.2949999999999999</c:v>
                      </c:pt>
                      <c:pt idx="2099">
                        <c:v>8.27</c:v>
                      </c:pt>
                      <c:pt idx="2100">
                        <c:v>8.27</c:v>
                      </c:pt>
                      <c:pt idx="2101">
                        <c:v>8.27</c:v>
                      </c:pt>
                      <c:pt idx="2102">
                        <c:v>8.27</c:v>
                      </c:pt>
                      <c:pt idx="2103">
                        <c:v>8.27</c:v>
                      </c:pt>
                      <c:pt idx="2104">
                        <c:v>8.27</c:v>
                      </c:pt>
                      <c:pt idx="2105">
                        <c:v>8.27</c:v>
                      </c:pt>
                      <c:pt idx="2106">
                        <c:v>8.27</c:v>
                      </c:pt>
                      <c:pt idx="2107">
                        <c:v>8.27</c:v>
                      </c:pt>
                      <c:pt idx="2108">
                        <c:v>8.27</c:v>
                      </c:pt>
                      <c:pt idx="2109">
                        <c:v>8.27</c:v>
                      </c:pt>
                      <c:pt idx="2110">
                        <c:v>8.27</c:v>
                      </c:pt>
                      <c:pt idx="2111">
                        <c:v>8.27</c:v>
                      </c:pt>
                      <c:pt idx="2112">
                        <c:v>8.27</c:v>
                      </c:pt>
                      <c:pt idx="2113">
                        <c:v>8.27</c:v>
                      </c:pt>
                      <c:pt idx="2114">
                        <c:v>8.27</c:v>
                      </c:pt>
                      <c:pt idx="2115">
                        <c:v>8.27</c:v>
                      </c:pt>
                      <c:pt idx="2116">
                        <c:v>8.27</c:v>
                      </c:pt>
                      <c:pt idx="2117">
                        <c:v>8.27</c:v>
                      </c:pt>
                      <c:pt idx="2118">
                        <c:v>8.27</c:v>
                      </c:pt>
                      <c:pt idx="2119">
                        <c:v>8.27</c:v>
                      </c:pt>
                      <c:pt idx="2120">
                        <c:v>8.27</c:v>
                      </c:pt>
                      <c:pt idx="2121">
                        <c:v>8.2449999999999992</c:v>
                      </c:pt>
                      <c:pt idx="2122">
                        <c:v>8.2449999999999992</c:v>
                      </c:pt>
                      <c:pt idx="2123">
                        <c:v>8.2449999999999992</c:v>
                      </c:pt>
                      <c:pt idx="2124">
                        <c:v>8.2449999999999992</c:v>
                      </c:pt>
                      <c:pt idx="2125">
                        <c:v>8.2449999999999992</c:v>
                      </c:pt>
                      <c:pt idx="2126">
                        <c:v>8.2449999999999992</c:v>
                      </c:pt>
                      <c:pt idx="2127">
                        <c:v>8.2449999999999992</c:v>
                      </c:pt>
                      <c:pt idx="2128">
                        <c:v>8.2449999999999992</c:v>
                      </c:pt>
                      <c:pt idx="2129">
                        <c:v>8.2449999999999992</c:v>
                      </c:pt>
                      <c:pt idx="2130">
                        <c:v>8.2449999999999992</c:v>
                      </c:pt>
                      <c:pt idx="2131">
                        <c:v>8.2449999999999992</c:v>
                      </c:pt>
                      <c:pt idx="2132">
                        <c:v>8.2449999999999992</c:v>
                      </c:pt>
                      <c:pt idx="2133">
                        <c:v>8.2449999999999992</c:v>
                      </c:pt>
                      <c:pt idx="2134">
                        <c:v>8.2449999999999992</c:v>
                      </c:pt>
                      <c:pt idx="2135">
                        <c:v>8.2449999999999992</c:v>
                      </c:pt>
                      <c:pt idx="2136">
                        <c:v>8.2449999999999992</c:v>
                      </c:pt>
                      <c:pt idx="2137">
                        <c:v>8.2449999999999992</c:v>
                      </c:pt>
                      <c:pt idx="2138">
                        <c:v>8.2449999999999992</c:v>
                      </c:pt>
                      <c:pt idx="2139">
                        <c:v>8.2449999999999992</c:v>
                      </c:pt>
                      <c:pt idx="2140">
                        <c:v>8.2449999999999992</c:v>
                      </c:pt>
                      <c:pt idx="2141">
                        <c:v>8.2449999999999992</c:v>
                      </c:pt>
                      <c:pt idx="2142">
                        <c:v>8.2449999999999992</c:v>
                      </c:pt>
                      <c:pt idx="2143">
                        <c:v>8.2200000000000006</c:v>
                      </c:pt>
                      <c:pt idx="2144">
                        <c:v>8.2449999999999992</c:v>
                      </c:pt>
                      <c:pt idx="2145">
                        <c:v>8.2200000000000006</c:v>
                      </c:pt>
                      <c:pt idx="2146">
                        <c:v>8.2200000000000006</c:v>
                      </c:pt>
                      <c:pt idx="2147">
                        <c:v>8.2200000000000006</c:v>
                      </c:pt>
                      <c:pt idx="2148">
                        <c:v>8.2200000000000006</c:v>
                      </c:pt>
                      <c:pt idx="2149">
                        <c:v>8.2200000000000006</c:v>
                      </c:pt>
                      <c:pt idx="2150">
                        <c:v>8.2200000000000006</c:v>
                      </c:pt>
                      <c:pt idx="2151">
                        <c:v>8.2200000000000006</c:v>
                      </c:pt>
                      <c:pt idx="2152">
                        <c:v>8.2200000000000006</c:v>
                      </c:pt>
                      <c:pt idx="2153">
                        <c:v>8.2200000000000006</c:v>
                      </c:pt>
                      <c:pt idx="2154">
                        <c:v>8.2200000000000006</c:v>
                      </c:pt>
                      <c:pt idx="2155">
                        <c:v>8.2200000000000006</c:v>
                      </c:pt>
                      <c:pt idx="2156">
                        <c:v>8.2200000000000006</c:v>
                      </c:pt>
                      <c:pt idx="2157">
                        <c:v>8.1950000000000003</c:v>
                      </c:pt>
                      <c:pt idx="2158">
                        <c:v>8.1950000000000003</c:v>
                      </c:pt>
                      <c:pt idx="2159">
                        <c:v>8.1950000000000003</c:v>
                      </c:pt>
                      <c:pt idx="2160">
                        <c:v>8.1950000000000003</c:v>
                      </c:pt>
                      <c:pt idx="2161">
                        <c:v>8.1950000000000003</c:v>
                      </c:pt>
                      <c:pt idx="2162">
                        <c:v>8.1950000000000003</c:v>
                      </c:pt>
                      <c:pt idx="2163">
                        <c:v>8.1950000000000003</c:v>
                      </c:pt>
                      <c:pt idx="2164">
                        <c:v>8.1950000000000003</c:v>
                      </c:pt>
                      <c:pt idx="2165">
                        <c:v>8.1950000000000003</c:v>
                      </c:pt>
                      <c:pt idx="2166">
                        <c:v>8.1950000000000003</c:v>
                      </c:pt>
                      <c:pt idx="2167">
                        <c:v>8.1950000000000003</c:v>
                      </c:pt>
                      <c:pt idx="2168">
                        <c:v>8.1950000000000003</c:v>
                      </c:pt>
                      <c:pt idx="2169">
                        <c:v>8.1950000000000003</c:v>
                      </c:pt>
                      <c:pt idx="2170">
                        <c:v>8.1950000000000003</c:v>
                      </c:pt>
                      <c:pt idx="2171">
                        <c:v>8.1950000000000003</c:v>
                      </c:pt>
                      <c:pt idx="2172">
                        <c:v>8.1950000000000003</c:v>
                      </c:pt>
                      <c:pt idx="2173">
                        <c:v>8.1950000000000003</c:v>
                      </c:pt>
                      <c:pt idx="2174">
                        <c:v>8.1950000000000003</c:v>
                      </c:pt>
                      <c:pt idx="2175">
                        <c:v>8.1950000000000003</c:v>
                      </c:pt>
                      <c:pt idx="2176">
                        <c:v>8.1950000000000003</c:v>
                      </c:pt>
                      <c:pt idx="2177">
                        <c:v>8.1950000000000003</c:v>
                      </c:pt>
                      <c:pt idx="2178">
                        <c:v>8.1950000000000003</c:v>
                      </c:pt>
                      <c:pt idx="2179">
                        <c:v>8.17</c:v>
                      </c:pt>
                      <c:pt idx="2180">
                        <c:v>8.17</c:v>
                      </c:pt>
                      <c:pt idx="2181">
                        <c:v>8.17</c:v>
                      </c:pt>
                      <c:pt idx="2182">
                        <c:v>8.17</c:v>
                      </c:pt>
                      <c:pt idx="2183">
                        <c:v>8.17</c:v>
                      </c:pt>
                      <c:pt idx="2184">
                        <c:v>8.17</c:v>
                      </c:pt>
                      <c:pt idx="2185">
                        <c:v>8.17</c:v>
                      </c:pt>
                      <c:pt idx="2186">
                        <c:v>8.17</c:v>
                      </c:pt>
                      <c:pt idx="2187">
                        <c:v>8.17</c:v>
                      </c:pt>
                      <c:pt idx="2188">
                        <c:v>8.17</c:v>
                      </c:pt>
                      <c:pt idx="2189">
                        <c:v>8.17</c:v>
                      </c:pt>
                      <c:pt idx="2190">
                        <c:v>8.17</c:v>
                      </c:pt>
                      <c:pt idx="2191">
                        <c:v>8.17</c:v>
                      </c:pt>
                      <c:pt idx="2192">
                        <c:v>8.17</c:v>
                      </c:pt>
                      <c:pt idx="2193">
                        <c:v>8.17</c:v>
                      </c:pt>
                      <c:pt idx="2194">
                        <c:v>8.1449999999999996</c:v>
                      </c:pt>
                      <c:pt idx="2195">
                        <c:v>8.1449999999999996</c:v>
                      </c:pt>
                      <c:pt idx="2196">
                        <c:v>8.1449999999999996</c:v>
                      </c:pt>
                      <c:pt idx="2197">
                        <c:v>8.1449999999999996</c:v>
                      </c:pt>
                      <c:pt idx="2198">
                        <c:v>8.1449999999999996</c:v>
                      </c:pt>
                      <c:pt idx="2199">
                        <c:v>8.1449999999999996</c:v>
                      </c:pt>
                      <c:pt idx="2200">
                        <c:v>8.1449999999999996</c:v>
                      </c:pt>
                      <c:pt idx="2201">
                        <c:v>8.1449999999999996</c:v>
                      </c:pt>
                      <c:pt idx="2202">
                        <c:v>8.1449999999999996</c:v>
                      </c:pt>
                      <c:pt idx="2203">
                        <c:v>8.1449999999999996</c:v>
                      </c:pt>
                      <c:pt idx="2204">
                        <c:v>8.1449999999999996</c:v>
                      </c:pt>
                      <c:pt idx="2205">
                        <c:v>8.1449999999999996</c:v>
                      </c:pt>
                      <c:pt idx="2206">
                        <c:v>8.1449999999999996</c:v>
                      </c:pt>
                      <c:pt idx="2207">
                        <c:v>8.1449999999999996</c:v>
                      </c:pt>
                      <c:pt idx="2208">
                        <c:v>8.1449999999999996</c:v>
                      </c:pt>
                      <c:pt idx="2209">
                        <c:v>8.1449999999999996</c:v>
                      </c:pt>
                      <c:pt idx="2210">
                        <c:v>8.1449999999999996</c:v>
                      </c:pt>
                      <c:pt idx="2211">
                        <c:v>8.1449999999999996</c:v>
                      </c:pt>
                      <c:pt idx="2212">
                        <c:v>8.1449999999999996</c:v>
                      </c:pt>
                      <c:pt idx="2213">
                        <c:v>8.1449999999999996</c:v>
                      </c:pt>
                      <c:pt idx="2214">
                        <c:v>8.1199999999999992</c:v>
                      </c:pt>
                      <c:pt idx="2215">
                        <c:v>8.1199999999999992</c:v>
                      </c:pt>
                      <c:pt idx="2216">
                        <c:v>8.1199999999999992</c:v>
                      </c:pt>
                      <c:pt idx="2217">
                        <c:v>8.1199999999999992</c:v>
                      </c:pt>
                      <c:pt idx="2218">
                        <c:v>8.1199999999999992</c:v>
                      </c:pt>
                      <c:pt idx="2219">
                        <c:v>8.1199999999999992</c:v>
                      </c:pt>
                      <c:pt idx="2220">
                        <c:v>8.1199999999999992</c:v>
                      </c:pt>
                      <c:pt idx="2221">
                        <c:v>8.1199999999999992</c:v>
                      </c:pt>
                      <c:pt idx="2222">
                        <c:v>8.1199999999999992</c:v>
                      </c:pt>
                      <c:pt idx="2223">
                        <c:v>8.1199999999999992</c:v>
                      </c:pt>
                      <c:pt idx="2224">
                        <c:v>8.1199999999999992</c:v>
                      </c:pt>
                      <c:pt idx="2225">
                        <c:v>8.1199999999999992</c:v>
                      </c:pt>
                      <c:pt idx="2226">
                        <c:v>8.0950000000000006</c:v>
                      </c:pt>
                      <c:pt idx="2227">
                        <c:v>8.0950000000000006</c:v>
                      </c:pt>
                      <c:pt idx="2228">
                        <c:v>8.0950000000000006</c:v>
                      </c:pt>
                      <c:pt idx="2229">
                        <c:v>8.0950000000000006</c:v>
                      </c:pt>
                      <c:pt idx="2230">
                        <c:v>8.0950000000000006</c:v>
                      </c:pt>
                      <c:pt idx="2231">
                        <c:v>8.0950000000000006</c:v>
                      </c:pt>
                      <c:pt idx="2232">
                        <c:v>8.0950000000000006</c:v>
                      </c:pt>
                      <c:pt idx="2233">
                        <c:v>8.0950000000000006</c:v>
                      </c:pt>
                      <c:pt idx="2234">
                        <c:v>8.0950000000000006</c:v>
                      </c:pt>
                      <c:pt idx="2235">
                        <c:v>8.0950000000000006</c:v>
                      </c:pt>
                      <c:pt idx="2236">
                        <c:v>8.0950000000000006</c:v>
                      </c:pt>
                      <c:pt idx="2237">
                        <c:v>8.0950000000000006</c:v>
                      </c:pt>
                      <c:pt idx="2238">
                        <c:v>8.0950000000000006</c:v>
                      </c:pt>
                      <c:pt idx="2239">
                        <c:v>8.0950000000000006</c:v>
                      </c:pt>
                      <c:pt idx="2240">
                        <c:v>8.0950000000000006</c:v>
                      </c:pt>
                      <c:pt idx="2241">
                        <c:v>8.0950000000000006</c:v>
                      </c:pt>
                      <c:pt idx="2242">
                        <c:v>8.0950000000000006</c:v>
                      </c:pt>
                      <c:pt idx="2243">
                        <c:v>8.0950000000000006</c:v>
                      </c:pt>
                      <c:pt idx="2244">
                        <c:v>8.0950000000000006</c:v>
                      </c:pt>
                      <c:pt idx="2245">
                        <c:v>8.07</c:v>
                      </c:pt>
                      <c:pt idx="2246">
                        <c:v>8.07</c:v>
                      </c:pt>
                      <c:pt idx="2247">
                        <c:v>8.07</c:v>
                      </c:pt>
                      <c:pt idx="2248">
                        <c:v>8.07</c:v>
                      </c:pt>
                      <c:pt idx="2249">
                        <c:v>8.07</c:v>
                      </c:pt>
                      <c:pt idx="2250">
                        <c:v>8.07</c:v>
                      </c:pt>
                      <c:pt idx="2251">
                        <c:v>8.07</c:v>
                      </c:pt>
                      <c:pt idx="2252">
                        <c:v>8.07</c:v>
                      </c:pt>
                      <c:pt idx="2253">
                        <c:v>8.07</c:v>
                      </c:pt>
                      <c:pt idx="2254">
                        <c:v>8.07</c:v>
                      </c:pt>
                      <c:pt idx="2255">
                        <c:v>8.07</c:v>
                      </c:pt>
                      <c:pt idx="2256">
                        <c:v>8.07</c:v>
                      </c:pt>
                      <c:pt idx="2257">
                        <c:v>8.07</c:v>
                      </c:pt>
                      <c:pt idx="2258">
                        <c:v>8.07</c:v>
                      </c:pt>
                      <c:pt idx="2259">
                        <c:v>8.07</c:v>
                      </c:pt>
                      <c:pt idx="2260">
                        <c:v>8.07</c:v>
                      </c:pt>
                      <c:pt idx="2261">
                        <c:v>8.0449999999999999</c:v>
                      </c:pt>
                      <c:pt idx="2262">
                        <c:v>8.0449999999999999</c:v>
                      </c:pt>
                      <c:pt idx="2263">
                        <c:v>8.0449999999999999</c:v>
                      </c:pt>
                      <c:pt idx="2264">
                        <c:v>8.0449999999999999</c:v>
                      </c:pt>
                      <c:pt idx="2265">
                        <c:v>8.0449999999999999</c:v>
                      </c:pt>
                      <c:pt idx="2266">
                        <c:v>8.0449999999999999</c:v>
                      </c:pt>
                      <c:pt idx="2267">
                        <c:v>8.0449999999999999</c:v>
                      </c:pt>
                      <c:pt idx="2268">
                        <c:v>8.0449999999999999</c:v>
                      </c:pt>
                      <c:pt idx="2269">
                        <c:v>8.0449999999999999</c:v>
                      </c:pt>
                      <c:pt idx="2270">
                        <c:v>8.0449999999999999</c:v>
                      </c:pt>
                      <c:pt idx="2271">
                        <c:v>8.0449999999999999</c:v>
                      </c:pt>
                      <c:pt idx="2272">
                        <c:v>8.0449999999999999</c:v>
                      </c:pt>
                      <c:pt idx="2273">
                        <c:v>8.0449999999999999</c:v>
                      </c:pt>
                      <c:pt idx="2274">
                        <c:v>8.0449999999999999</c:v>
                      </c:pt>
                      <c:pt idx="2275">
                        <c:v>8.0449999999999999</c:v>
                      </c:pt>
                      <c:pt idx="2276">
                        <c:v>8.0449999999999999</c:v>
                      </c:pt>
                      <c:pt idx="2277">
                        <c:v>8.0449999999999999</c:v>
                      </c:pt>
                      <c:pt idx="2278">
                        <c:v>8.0449999999999999</c:v>
                      </c:pt>
                      <c:pt idx="2279">
                        <c:v>8.0449999999999999</c:v>
                      </c:pt>
                      <c:pt idx="2280">
                        <c:v>8.0449999999999999</c:v>
                      </c:pt>
                      <c:pt idx="2281">
                        <c:v>8.0449999999999999</c:v>
                      </c:pt>
                      <c:pt idx="2282">
                        <c:v>8.0449999999999999</c:v>
                      </c:pt>
                      <c:pt idx="2283">
                        <c:v>8.0449999999999999</c:v>
                      </c:pt>
                      <c:pt idx="2284">
                        <c:v>8.0449999999999999</c:v>
                      </c:pt>
                      <c:pt idx="2285">
                        <c:v>8.0449999999999999</c:v>
                      </c:pt>
                      <c:pt idx="2286">
                        <c:v>8.0449999999999999</c:v>
                      </c:pt>
                      <c:pt idx="2287">
                        <c:v>8.0449999999999999</c:v>
                      </c:pt>
                      <c:pt idx="2288">
                        <c:v>8.0449999999999999</c:v>
                      </c:pt>
                      <c:pt idx="2289">
                        <c:v>8.0449999999999999</c:v>
                      </c:pt>
                      <c:pt idx="2290">
                        <c:v>8.0449999999999999</c:v>
                      </c:pt>
                      <c:pt idx="2291">
                        <c:v>8.02</c:v>
                      </c:pt>
                      <c:pt idx="2292">
                        <c:v>8.02</c:v>
                      </c:pt>
                      <c:pt idx="2293">
                        <c:v>8.02</c:v>
                      </c:pt>
                      <c:pt idx="2294">
                        <c:v>8.02</c:v>
                      </c:pt>
                      <c:pt idx="2295">
                        <c:v>8.02</c:v>
                      </c:pt>
                      <c:pt idx="2296">
                        <c:v>8.02</c:v>
                      </c:pt>
                      <c:pt idx="2297">
                        <c:v>8.02</c:v>
                      </c:pt>
                      <c:pt idx="2298">
                        <c:v>8.02</c:v>
                      </c:pt>
                      <c:pt idx="2299">
                        <c:v>8.02</c:v>
                      </c:pt>
                      <c:pt idx="2300">
                        <c:v>8.02</c:v>
                      </c:pt>
                      <c:pt idx="2301">
                        <c:v>8.02</c:v>
                      </c:pt>
                      <c:pt idx="2302">
                        <c:v>8.02</c:v>
                      </c:pt>
                      <c:pt idx="2303">
                        <c:v>8.02</c:v>
                      </c:pt>
                      <c:pt idx="2304">
                        <c:v>8.02</c:v>
                      </c:pt>
                      <c:pt idx="2305">
                        <c:v>8.02</c:v>
                      </c:pt>
                      <c:pt idx="2306">
                        <c:v>8.02</c:v>
                      </c:pt>
                      <c:pt idx="2307">
                        <c:v>8.02</c:v>
                      </c:pt>
                      <c:pt idx="2308">
                        <c:v>8.02</c:v>
                      </c:pt>
                      <c:pt idx="2309">
                        <c:v>8.02</c:v>
                      </c:pt>
                      <c:pt idx="2310">
                        <c:v>8.02</c:v>
                      </c:pt>
                      <c:pt idx="2311">
                        <c:v>8.02</c:v>
                      </c:pt>
                      <c:pt idx="2312">
                        <c:v>8.02</c:v>
                      </c:pt>
                      <c:pt idx="2313">
                        <c:v>8.02</c:v>
                      </c:pt>
                      <c:pt idx="2314">
                        <c:v>8.02</c:v>
                      </c:pt>
                      <c:pt idx="2315">
                        <c:v>8.02</c:v>
                      </c:pt>
                      <c:pt idx="2316">
                        <c:v>8.02</c:v>
                      </c:pt>
                      <c:pt idx="2317">
                        <c:v>8.02</c:v>
                      </c:pt>
                      <c:pt idx="2318">
                        <c:v>8.02</c:v>
                      </c:pt>
                      <c:pt idx="2319">
                        <c:v>8.02</c:v>
                      </c:pt>
                      <c:pt idx="2320">
                        <c:v>8.02</c:v>
                      </c:pt>
                      <c:pt idx="2321">
                        <c:v>8.02</c:v>
                      </c:pt>
                      <c:pt idx="2322">
                        <c:v>8.02</c:v>
                      </c:pt>
                      <c:pt idx="2323">
                        <c:v>8.02</c:v>
                      </c:pt>
                      <c:pt idx="2324">
                        <c:v>8.02</c:v>
                      </c:pt>
                      <c:pt idx="2325">
                        <c:v>8.02</c:v>
                      </c:pt>
                      <c:pt idx="2326">
                        <c:v>8.02</c:v>
                      </c:pt>
                      <c:pt idx="2327">
                        <c:v>8.02</c:v>
                      </c:pt>
                      <c:pt idx="2328">
                        <c:v>8.02</c:v>
                      </c:pt>
                      <c:pt idx="2329">
                        <c:v>8.02</c:v>
                      </c:pt>
                      <c:pt idx="2330">
                        <c:v>8.02</c:v>
                      </c:pt>
                      <c:pt idx="2331">
                        <c:v>8.02</c:v>
                      </c:pt>
                      <c:pt idx="2332">
                        <c:v>8.02</c:v>
                      </c:pt>
                      <c:pt idx="2333">
                        <c:v>8.02</c:v>
                      </c:pt>
                      <c:pt idx="2334">
                        <c:v>8.02</c:v>
                      </c:pt>
                      <c:pt idx="2335">
                        <c:v>8.02</c:v>
                      </c:pt>
                      <c:pt idx="2336">
                        <c:v>8.02</c:v>
                      </c:pt>
                      <c:pt idx="2337">
                        <c:v>8.02</c:v>
                      </c:pt>
                      <c:pt idx="2338">
                        <c:v>8.02</c:v>
                      </c:pt>
                      <c:pt idx="2339">
                        <c:v>8.0449999999999999</c:v>
                      </c:pt>
                      <c:pt idx="2340">
                        <c:v>8.0449999999999999</c:v>
                      </c:pt>
                      <c:pt idx="2341">
                        <c:v>8.0449999999999999</c:v>
                      </c:pt>
                      <c:pt idx="2342">
                        <c:v>8.0449999999999999</c:v>
                      </c:pt>
                      <c:pt idx="2343">
                        <c:v>8.0449999999999999</c:v>
                      </c:pt>
                      <c:pt idx="2344">
                        <c:v>8.0449999999999999</c:v>
                      </c:pt>
                      <c:pt idx="2345">
                        <c:v>8.0449999999999999</c:v>
                      </c:pt>
                      <c:pt idx="2346">
                        <c:v>8.0449999999999999</c:v>
                      </c:pt>
                      <c:pt idx="2347">
                        <c:v>8.0449999999999999</c:v>
                      </c:pt>
                      <c:pt idx="2348">
                        <c:v>8.0449999999999999</c:v>
                      </c:pt>
                      <c:pt idx="2349">
                        <c:v>8.0449999999999999</c:v>
                      </c:pt>
                      <c:pt idx="2350">
                        <c:v>8.0449999999999999</c:v>
                      </c:pt>
                      <c:pt idx="2351">
                        <c:v>8.0449999999999999</c:v>
                      </c:pt>
                      <c:pt idx="2352">
                        <c:v>8.0449999999999999</c:v>
                      </c:pt>
                      <c:pt idx="2353">
                        <c:v>8.0449999999999999</c:v>
                      </c:pt>
                      <c:pt idx="2354">
                        <c:v>8.0449999999999999</c:v>
                      </c:pt>
                      <c:pt idx="2355">
                        <c:v>8.0449999999999999</c:v>
                      </c:pt>
                      <c:pt idx="2356">
                        <c:v>8.0449999999999999</c:v>
                      </c:pt>
                      <c:pt idx="2357">
                        <c:v>8.0449999999999999</c:v>
                      </c:pt>
                      <c:pt idx="2358">
                        <c:v>8.0449999999999999</c:v>
                      </c:pt>
                      <c:pt idx="2359">
                        <c:v>8.0449999999999999</c:v>
                      </c:pt>
                      <c:pt idx="2360">
                        <c:v>8.0449999999999999</c:v>
                      </c:pt>
                      <c:pt idx="2361">
                        <c:v>8.0449999999999999</c:v>
                      </c:pt>
                      <c:pt idx="2362">
                        <c:v>8.0449999999999999</c:v>
                      </c:pt>
                      <c:pt idx="2363">
                        <c:v>8.0449999999999999</c:v>
                      </c:pt>
                      <c:pt idx="2364">
                        <c:v>8.0449999999999999</c:v>
                      </c:pt>
                      <c:pt idx="2365">
                        <c:v>8.0449999999999999</c:v>
                      </c:pt>
                      <c:pt idx="2366">
                        <c:v>8.0449999999999999</c:v>
                      </c:pt>
                      <c:pt idx="2367">
                        <c:v>8.07</c:v>
                      </c:pt>
                      <c:pt idx="2368">
                        <c:v>8.07</c:v>
                      </c:pt>
                      <c:pt idx="2369">
                        <c:v>8.07</c:v>
                      </c:pt>
                      <c:pt idx="2370">
                        <c:v>8.0449999999999999</c:v>
                      </c:pt>
                      <c:pt idx="2371">
                        <c:v>8.07</c:v>
                      </c:pt>
                      <c:pt idx="2372">
                        <c:v>8.0449999999999999</c:v>
                      </c:pt>
                      <c:pt idx="2373">
                        <c:v>8.07</c:v>
                      </c:pt>
                      <c:pt idx="2374">
                        <c:v>8.07</c:v>
                      </c:pt>
                      <c:pt idx="2375">
                        <c:v>8.0449999999999999</c:v>
                      </c:pt>
                      <c:pt idx="2376">
                        <c:v>8.07</c:v>
                      </c:pt>
                      <c:pt idx="2377">
                        <c:v>8.07</c:v>
                      </c:pt>
                      <c:pt idx="2378">
                        <c:v>8.07</c:v>
                      </c:pt>
                      <c:pt idx="2379">
                        <c:v>8.07</c:v>
                      </c:pt>
                      <c:pt idx="2380">
                        <c:v>8.07</c:v>
                      </c:pt>
                      <c:pt idx="2381">
                        <c:v>8.07</c:v>
                      </c:pt>
                      <c:pt idx="2382">
                        <c:v>8.07</c:v>
                      </c:pt>
                      <c:pt idx="2383">
                        <c:v>8.07</c:v>
                      </c:pt>
                      <c:pt idx="2384">
                        <c:v>8.07</c:v>
                      </c:pt>
                      <c:pt idx="2385">
                        <c:v>8.07</c:v>
                      </c:pt>
                      <c:pt idx="2386">
                        <c:v>8.07</c:v>
                      </c:pt>
                      <c:pt idx="2387">
                        <c:v>8.07</c:v>
                      </c:pt>
                      <c:pt idx="2388">
                        <c:v>8.07</c:v>
                      </c:pt>
                      <c:pt idx="2389">
                        <c:v>8.07</c:v>
                      </c:pt>
                      <c:pt idx="2390">
                        <c:v>8.0449999999999999</c:v>
                      </c:pt>
                      <c:pt idx="2391">
                        <c:v>8.07</c:v>
                      </c:pt>
                      <c:pt idx="2392">
                        <c:v>8.0449999999999999</c:v>
                      </c:pt>
                      <c:pt idx="2393">
                        <c:v>8.0449999999999999</c:v>
                      </c:pt>
                      <c:pt idx="2394">
                        <c:v>8.0449999999999999</c:v>
                      </c:pt>
                      <c:pt idx="2395">
                        <c:v>8.0449999999999999</c:v>
                      </c:pt>
                      <c:pt idx="2396">
                        <c:v>8.0449999999999999</c:v>
                      </c:pt>
                      <c:pt idx="2397">
                        <c:v>8.0449999999999999</c:v>
                      </c:pt>
                      <c:pt idx="2398">
                        <c:v>8.0449999999999999</c:v>
                      </c:pt>
                      <c:pt idx="2399">
                        <c:v>8.0449999999999999</c:v>
                      </c:pt>
                      <c:pt idx="2400">
                        <c:v>8.0449999999999999</c:v>
                      </c:pt>
                      <c:pt idx="2401">
                        <c:v>8.0449999999999999</c:v>
                      </c:pt>
                      <c:pt idx="2402">
                        <c:v>8.0449999999999999</c:v>
                      </c:pt>
                      <c:pt idx="2403">
                        <c:v>8.0449999999999999</c:v>
                      </c:pt>
                      <c:pt idx="2404">
                        <c:v>8.0449999999999999</c:v>
                      </c:pt>
                      <c:pt idx="2405">
                        <c:v>8.0449999999999999</c:v>
                      </c:pt>
                      <c:pt idx="2406">
                        <c:v>8.0449999999999999</c:v>
                      </c:pt>
                      <c:pt idx="2407">
                        <c:v>8.0449999999999999</c:v>
                      </c:pt>
                      <c:pt idx="2408">
                        <c:v>8.0449999999999999</c:v>
                      </c:pt>
                      <c:pt idx="2409">
                        <c:v>8.0449999999999999</c:v>
                      </c:pt>
                      <c:pt idx="2410">
                        <c:v>8.0449999999999999</c:v>
                      </c:pt>
                      <c:pt idx="2411">
                        <c:v>8.0449999999999999</c:v>
                      </c:pt>
                      <c:pt idx="2412">
                        <c:v>8.0449999999999999</c:v>
                      </c:pt>
                      <c:pt idx="2413">
                        <c:v>8.0449999999999999</c:v>
                      </c:pt>
                      <c:pt idx="2414">
                        <c:v>8.0449999999999999</c:v>
                      </c:pt>
                      <c:pt idx="2415">
                        <c:v>8.0449999999999999</c:v>
                      </c:pt>
                      <c:pt idx="2416">
                        <c:v>8.0449999999999999</c:v>
                      </c:pt>
                      <c:pt idx="2417">
                        <c:v>8.0449999999999999</c:v>
                      </c:pt>
                      <c:pt idx="2418">
                        <c:v>8.0449999999999999</c:v>
                      </c:pt>
                      <c:pt idx="2419">
                        <c:v>8.0449999999999999</c:v>
                      </c:pt>
                      <c:pt idx="2420">
                        <c:v>8.0449999999999999</c:v>
                      </c:pt>
                      <c:pt idx="2421">
                        <c:v>8.0449999999999999</c:v>
                      </c:pt>
                      <c:pt idx="2422">
                        <c:v>8.0449999999999999</c:v>
                      </c:pt>
                      <c:pt idx="2423">
                        <c:v>8.0449999999999999</c:v>
                      </c:pt>
                      <c:pt idx="2424">
                        <c:v>8.0449999999999999</c:v>
                      </c:pt>
                      <c:pt idx="2425">
                        <c:v>8.0449999999999999</c:v>
                      </c:pt>
                      <c:pt idx="2426">
                        <c:v>8.0449999999999999</c:v>
                      </c:pt>
                      <c:pt idx="2427">
                        <c:v>8.0449999999999999</c:v>
                      </c:pt>
                      <c:pt idx="2428">
                        <c:v>8.02</c:v>
                      </c:pt>
                      <c:pt idx="2429">
                        <c:v>8.02</c:v>
                      </c:pt>
                      <c:pt idx="2430">
                        <c:v>8.02</c:v>
                      </c:pt>
                      <c:pt idx="2431">
                        <c:v>8.02</c:v>
                      </c:pt>
                      <c:pt idx="2432">
                        <c:v>7.9950000000000001</c:v>
                      </c:pt>
                      <c:pt idx="2433">
                        <c:v>7.9950000000000001</c:v>
                      </c:pt>
                      <c:pt idx="2434">
                        <c:v>7.9950000000000001</c:v>
                      </c:pt>
                      <c:pt idx="2435">
                        <c:v>7.9950000000000001</c:v>
                      </c:pt>
                      <c:pt idx="2436">
                        <c:v>7.9950000000000001</c:v>
                      </c:pt>
                      <c:pt idx="2437">
                        <c:v>7.9950000000000001</c:v>
                      </c:pt>
                      <c:pt idx="2438">
                        <c:v>7.9950000000000001</c:v>
                      </c:pt>
                      <c:pt idx="2439">
                        <c:v>7.9950000000000001</c:v>
                      </c:pt>
                      <c:pt idx="2440">
                        <c:v>7.9950000000000001</c:v>
                      </c:pt>
                      <c:pt idx="2441">
                        <c:v>7.97</c:v>
                      </c:pt>
                      <c:pt idx="2442">
                        <c:v>7.97</c:v>
                      </c:pt>
                      <c:pt idx="2443">
                        <c:v>7.97</c:v>
                      </c:pt>
                      <c:pt idx="2444">
                        <c:v>7.97</c:v>
                      </c:pt>
                      <c:pt idx="2445">
                        <c:v>7.97</c:v>
                      </c:pt>
                      <c:pt idx="2446">
                        <c:v>7.97</c:v>
                      </c:pt>
                      <c:pt idx="2447">
                        <c:v>7.9450000000000003</c:v>
                      </c:pt>
                      <c:pt idx="2448">
                        <c:v>7.9450000000000003</c:v>
                      </c:pt>
                      <c:pt idx="2449">
                        <c:v>7.9450000000000003</c:v>
                      </c:pt>
                      <c:pt idx="2450">
                        <c:v>7.9450000000000003</c:v>
                      </c:pt>
                      <c:pt idx="2451">
                        <c:v>7.9450000000000003</c:v>
                      </c:pt>
                      <c:pt idx="2452">
                        <c:v>7.9450000000000003</c:v>
                      </c:pt>
                      <c:pt idx="2453">
                        <c:v>7.92</c:v>
                      </c:pt>
                      <c:pt idx="2454">
                        <c:v>7.92</c:v>
                      </c:pt>
                      <c:pt idx="2455">
                        <c:v>7.92</c:v>
                      </c:pt>
                      <c:pt idx="2456">
                        <c:v>7.92</c:v>
                      </c:pt>
                      <c:pt idx="2457">
                        <c:v>7.92</c:v>
                      </c:pt>
                      <c:pt idx="2458">
                        <c:v>7.8949999999999996</c:v>
                      </c:pt>
                      <c:pt idx="2459">
                        <c:v>7.8949999999999996</c:v>
                      </c:pt>
                      <c:pt idx="2460">
                        <c:v>7.8949999999999996</c:v>
                      </c:pt>
                      <c:pt idx="2461">
                        <c:v>7.8949999999999996</c:v>
                      </c:pt>
                      <c:pt idx="2462">
                        <c:v>7.8949999999999996</c:v>
                      </c:pt>
                      <c:pt idx="2463">
                        <c:v>7.87</c:v>
                      </c:pt>
                      <c:pt idx="2464">
                        <c:v>7.87</c:v>
                      </c:pt>
                      <c:pt idx="2465">
                        <c:v>7.87</c:v>
                      </c:pt>
                      <c:pt idx="2466">
                        <c:v>7.87</c:v>
                      </c:pt>
                      <c:pt idx="2467">
                        <c:v>7.8449999999999998</c:v>
                      </c:pt>
                      <c:pt idx="2468">
                        <c:v>7.8449999999999998</c:v>
                      </c:pt>
                      <c:pt idx="2469">
                        <c:v>7.8449999999999998</c:v>
                      </c:pt>
                      <c:pt idx="2470">
                        <c:v>7.8449999999999998</c:v>
                      </c:pt>
                      <c:pt idx="2471">
                        <c:v>7.8449999999999998</c:v>
                      </c:pt>
                      <c:pt idx="2472">
                        <c:v>7.82</c:v>
                      </c:pt>
                      <c:pt idx="2473">
                        <c:v>7.82</c:v>
                      </c:pt>
                      <c:pt idx="2474">
                        <c:v>7.82</c:v>
                      </c:pt>
                      <c:pt idx="2475">
                        <c:v>7.7949999999999999</c:v>
                      </c:pt>
                      <c:pt idx="2476">
                        <c:v>7.7949999999999999</c:v>
                      </c:pt>
                      <c:pt idx="2477">
                        <c:v>7.7949999999999999</c:v>
                      </c:pt>
                      <c:pt idx="2478">
                        <c:v>7.7949999999999999</c:v>
                      </c:pt>
                      <c:pt idx="2479">
                        <c:v>7.77</c:v>
                      </c:pt>
                      <c:pt idx="2480">
                        <c:v>7.77</c:v>
                      </c:pt>
                      <c:pt idx="2481">
                        <c:v>7.77</c:v>
                      </c:pt>
                      <c:pt idx="2482">
                        <c:v>7.7450000000000001</c:v>
                      </c:pt>
                      <c:pt idx="2483">
                        <c:v>7.7450000000000001</c:v>
                      </c:pt>
                      <c:pt idx="2484">
                        <c:v>7.7450000000000001</c:v>
                      </c:pt>
                      <c:pt idx="2485">
                        <c:v>7.7450000000000001</c:v>
                      </c:pt>
                      <c:pt idx="2486">
                        <c:v>7.72</c:v>
                      </c:pt>
                      <c:pt idx="2487">
                        <c:v>7.72</c:v>
                      </c:pt>
                      <c:pt idx="2488">
                        <c:v>7.72</c:v>
                      </c:pt>
                      <c:pt idx="2489">
                        <c:v>7.6950000000000003</c:v>
                      </c:pt>
                      <c:pt idx="2490">
                        <c:v>7.6950000000000003</c:v>
                      </c:pt>
                      <c:pt idx="2491">
                        <c:v>7.6950000000000003</c:v>
                      </c:pt>
                      <c:pt idx="2492">
                        <c:v>7.6950000000000003</c:v>
                      </c:pt>
                      <c:pt idx="2493">
                        <c:v>7.6950000000000003</c:v>
                      </c:pt>
                      <c:pt idx="2494">
                        <c:v>7.67</c:v>
                      </c:pt>
                      <c:pt idx="2495">
                        <c:v>7.67</c:v>
                      </c:pt>
                      <c:pt idx="2496">
                        <c:v>7.67</c:v>
                      </c:pt>
                      <c:pt idx="2497">
                        <c:v>7.6449999999999996</c:v>
                      </c:pt>
                      <c:pt idx="2498">
                        <c:v>7.6449999999999996</c:v>
                      </c:pt>
                      <c:pt idx="2499">
                        <c:v>7.6449999999999996</c:v>
                      </c:pt>
                      <c:pt idx="2500">
                        <c:v>7.6449999999999996</c:v>
                      </c:pt>
                      <c:pt idx="2501">
                        <c:v>7.6189999999999998</c:v>
                      </c:pt>
                      <c:pt idx="2502">
                        <c:v>7.6189999999999998</c:v>
                      </c:pt>
                      <c:pt idx="2503">
                        <c:v>7.6189999999999998</c:v>
                      </c:pt>
                      <c:pt idx="2504">
                        <c:v>7.5940000000000003</c:v>
                      </c:pt>
                      <c:pt idx="2505">
                        <c:v>7.5940000000000003</c:v>
                      </c:pt>
                      <c:pt idx="2506">
                        <c:v>7.5940000000000003</c:v>
                      </c:pt>
                      <c:pt idx="2507">
                        <c:v>7.569</c:v>
                      </c:pt>
                      <c:pt idx="2508">
                        <c:v>7.569</c:v>
                      </c:pt>
                      <c:pt idx="2509">
                        <c:v>7.569</c:v>
                      </c:pt>
                      <c:pt idx="2510">
                        <c:v>7.569</c:v>
                      </c:pt>
                      <c:pt idx="2511">
                        <c:v>7.5439999999999996</c:v>
                      </c:pt>
                      <c:pt idx="2512">
                        <c:v>7.5439999999999996</c:v>
                      </c:pt>
                      <c:pt idx="2513">
                        <c:v>7.5439999999999996</c:v>
                      </c:pt>
                      <c:pt idx="2514">
                        <c:v>7.5439999999999996</c:v>
                      </c:pt>
                      <c:pt idx="2515">
                        <c:v>7.5190000000000001</c:v>
                      </c:pt>
                      <c:pt idx="2516">
                        <c:v>7.5190000000000001</c:v>
                      </c:pt>
                      <c:pt idx="2517">
                        <c:v>7.4939999999999998</c:v>
                      </c:pt>
                      <c:pt idx="2518">
                        <c:v>7.4939999999999998</c:v>
                      </c:pt>
                      <c:pt idx="2519">
                        <c:v>7.4939999999999998</c:v>
                      </c:pt>
                      <c:pt idx="2520">
                        <c:v>7.4939999999999998</c:v>
                      </c:pt>
                      <c:pt idx="2521">
                        <c:v>7.4690000000000003</c:v>
                      </c:pt>
                      <c:pt idx="2522">
                        <c:v>7.4690000000000003</c:v>
                      </c:pt>
                      <c:pt idx="2523">
                        <c:v>7.4690000000000003</c:v>
                      </c:pt>
                      <c:pt idx="2524">
                        <c:v>7.444</c:v>
                      </c:pt>
                      <c:pt idx="2525">
                        <c:v>7.444</c:v>
                      </c:pt>
                      <c:pt idx="2526">
                        <c:v>7.444</c:v>
                      </c:pt>
                      <c:pt idx="2527">
                        <c:v>7.444</c:v>
                      </c:pt>
                      <c:pt idx="2528">
                        <c:v>7.4189999999999996</c:v>
                      </c:pt>
                      <c:pt idx="2529">
                        <c:v>7.4189999999999996</c:v>
                      </c:pt>
                      <c:pt idx="2530">
                        <c:v>7.3929999999999998</c:v>
                      </c:pt>
                      <c:pt idx="2531">
                        <c:v>7.3929999999999998</c:v>
                      </c:pt>
                      <c:pt idx="2532">
                        <c:v>7.3929999999999998</c:v>
                      </c:pt>
                      <c:pt idx="2533">
                        <c:v>7.3929999999999998</c:v>
                      </c:pt>
                      <c:pt idx="2534">
                        <c:v>7.3680000000000003</c:v>
                      </c:pt>
                      <c:pt idx="2535">
                        <c:v>7.3680000000000003</c:v>
                      </c:pt>
                      <c:pt idx="2536">
                        <c:v>7.343</c:v>
                      </c:pt>
                      <c:pt idx="2537">
                        <c:v>7.343</c:v>
                      </c:pt>
                      <c:pt idx="2538">
                        <c:v>7.343</c:v>
                      </c:pt>
                      <c:pt idx="2539">
                        <c:v>7.343</c:v>
                      </c:pt>
                      <c:pt idx="2540">
                        <c:v>7.3179999999999996</c:v>
                      </c:pt>
                      <c:pt idx="2541">
                        <c:v>7.3179999999999996</c:v>
                      </c:pt>
                      <c:pt idx="2542">
                        <c:v>7.3179999999999996</c:v>
                      </c:pt>
                      <c:pt idx="2543">
                        <c:v>7.2930000000000001</c:v>
                      </c:pt>
                      <c:pt idx="2544">
                        <c:v>7.2930000000000001</c:v>
                      </c:pt>
                      <c:pt idx="2545">
                        <c:v>7.2930000000000001</c:v>
                      </c:pt>
                      <c:pt idx="2546">
                        <c:v>7.2679999999999998</c:v>
                      </c:pt>
                      <c:pt idx="2547">
                        <c:v>7.2679999999999998</c:v>
                      </c:pt>
                      <c:pt idx="2548">
                        <c:v>7.2679999999999998</c:v>
                      </c:pt>
                      <c:pt idx="2549">
                        <c:v>7.242</c:v>
                      </c:pt>
                      <c:pt idx="2550">
                        <c:v>7.242</c:v>
                      </c:pt>
                      <c:pt idx="2551">
                        <c:v>7.242</c:v>
                      </c:pt>
                      <c:pt idx="2552">
                        <c:v>7.242</c:v>
                      </c:pt>
                      <c:pt idx="2553">
                        <c:v>7.2169999999999996</c:v>
                      </c:pt>
                      <c:pt idx="2554">
                        <c:v>7.2169999999999996</c:v>
                      </c:pt>
                      <c:pt idx="2555">
                        <c:v>7.2169999999999996</c:v>
                      </c:pt>
                      <c:pt idx="2556">
                        <c:v>7.1920000000000002</c:v>
                      </c:pt>
                      <c:pt idx="2557">
                        <c:v>7.1920000000000002</c:v>
                      </c:pt>
                      <c:pt idx="2558">
                        <c:v>7.1920000000000002</c:v>
                      </c:pt>
                      <c:pt idx="2559">
                        <c:v>7.1669999999999998</c:v>
                      </c:pt>
                      <c:pt idx="2560">
                        <c:v>7.1669999999999998</c:v>
                      </c:pt>
                      <c:pt idx="2561">
                        <c:v>7.1669999999999998</c:v>
                      </c:pt>
                      <c:pt idx="2562">
                        <c:v>7.1420000000000003</c:v>
                      </c:pt>
                      <c:pt idx="2563">
                        <c:v>7.1420000000000003</c:v>
                      </c:pt>
                      <c:pt idx="2564">
                        <c:v>7.1420000000000003</c:v>
                      </c:pt>
                      <c:pt idx="2565">
                        <c:v>7.1420000000000003</c:v>
                      </c:pt>
                      <c:pt idx="2566">
                        <c:v>7.1159999999999997</c:v>
                      </c:pt>
                      <c:pt idx="2567">
                        <c:v>7.1159999999999997</c:v>
                      </c:pt>
                      <c:pt idx="2568">
                        <c:v>7.1159999999999997</c:v>
                      </c:pt>
                      <c:pt idx="2569">
                        <c:v>7.1159999999999997</c:v>
                      </c:pt>
                      <c:pt idx="2570">
                        <c:v>7.0910000000000002</c:v>
                      </c:pt>
                      <c:pt idx="2571">
                        <c:v>7.0910000000000002</c:v>
                      </c:pt>
                      <c:pt idx="2572">
                        <c:v>7.0910000000000002</c:v>
                      </c:pt>
                      <c:pt idx="2573">
                        <c:v>7.0910000000000002</c:v>
                      </c:pt>
                      <c:pt idx="2574">
                        <c:v>7.0659999999999998</c:v>
                      </c:pt>
                      <c:pt idx="2575">
                        <c:v>7.0659999999999998</c:v>
                      </c:pt>
                      <c:pt idx="2576">
                        <c:v>7.0659999999999998</c:v>
                      </c:pt>
                      <c:pt idx="2577">
                        <c:v>7.0659999999999998</c:v>
                      </c:pt>
                      <c:pt idx="2578">
                        <c:v>7.0410000000000004</c:v>
                      </c:pt>
                      <c:pt idx="2579">
                        <c:v>7.0410000000000004</c:v>
                      </c:pt>
                      <c:pt idx="2580">
                        <c:v>7.0410000000000004</c:v>
                      </c:pt>
                      <c:pt idx="2581">
                        <c:v>7.0410000000000004</c:v>
                      </c:pt>
                      <c:pt idx="2582">
                        <c:v>7.0410000000000004</c:v>
                      </c:pt>
                      <c:pt idx="2583">
                        <c:v>7.0410000000000004</c:v>
                      </c:pt>
                      <c:pt idx="2584">
                        <c:v>7.0410000000000004</c:v>
                      </c:pt>
                      <c:pt idx="2585">
                        <c:v>7.0149999999999997</c:v>
                      </c:pt>
                      <c:pt idx="2586">
                        <c:v>7.0149999999999997</c:v>
                      </c:pt>
                      <c:pt idx="2587">
                        <c:v>7.0149999999999997</c:v>
                      </c:pt>
                      <c:pt idx="2588">
                        <c:v>7.0149999999999997</c:v>
                      </c:pt>
                      <c:pt idx="2589">
                        <c:v>7.0149999999999997</c:v>
                      </c:pt>
                      <c:pt idx="2590">
                        <c:v>6.99</c:v>
                      </c:pt>
                      <c:pt idx="2591">
                        <c:v>6.99</c:v>
                      </c:pt>
                      <c:pt idx="2592">
                        <c:v>6.99</c:v>
                      </c:pt>
                      <c:pt idx="2593">
                        <c:v>6.99</c:v>
                      </c:pt>
                      <c:pt idx="2594">
                        <c:v>6.99</c:v>
                      </c:pt>
                      <c:pt idx="2595">
                        <c:v>6.99</c:v>
                      </c:pt>
                      <c:pt idx="2596">
                        <c:v>6.99</c:v>
                      </c:pt>
                      <c:pt idx="2597">
                        <c:v>6.99</c:v>
                      </c:pt>
                      <c:pt idx="2598">
                        <c:v>6.99</c:v>
                      </c:pt>
                      <c:pt idx="2599">
                        <c:v>6.99</c:v>
                      </c:pt>
                      <c:pt idx="2600">
                        <c:v>6.99</c:v>
                      </c:pt>
                      <c:pt idx="2601">
                        <c:v>6.9649999999999999</c:v>
                      </c:pt>
                      <c:pt idx="2602">
                        <c:v>6.9649999999999999</c:v>
                      </c:pt>
                      <c:pt idx="2603">
                        <c:v>6.9649999999999999</c:v>
                      </c:pt>
                      <c:pt idx="2604">
                        <c:v>6.9649999999999999</c:v>
                      </c:pt>
                      <c:pt idx="2605">
                        <c:v>6.9649999999999999</c:v>
                      </c:pt>
                      <c:pt idx="2606">
                        <c:v>6.9649999999999999</c:v>
                      </c:pt>
                      <c:pt idx="2607">
                        <c:v>6.9649999999999999</c:v>
                      </c:pt>
                      <c:pt idx="2608">
                        <c:v>6.9649999999999999</c:v>
                      </c:pt>
                      <c:pt idx="2609">
                        <c:v>6.9649999999999999</c:v>
                      </c:pt>
                      <c:pt idx="2610">
                        <c:v>6.9649999999999999</c:v>
                      </c:pt>
                      <c:pt idx="2611">
                        <c:v>6.9649999999999999</c:v>
                      </c:pt>
                      <c:pt idx="2612">
                        <c:v>6.9649999999999999</c:v>
                      </c:pt>
                      <c:pt idx="2613">
                        <c:v>6.9649999999999999</c:v>
                      </c:pt>
                      <c:pt idx="2614">
                        <c:v>6.9649999999999999</c:v>
                      </c:pt>
                      <c:pt idx="2615">
                        <c:v>6.9649999999999999</c:v>
                      </c:pt>
                      <c:pt idx="2616">
                        <c:v>6.9649999999999999</c:v>
                      </c:pt>
                      <c:pt idx="2617">
                        <c:v>6.9649999999999999</c:v>
                      </c:pt>
                      <c:pt idx="2618">
                        <c:v>6.9649999999999999</c:v>
                      </c:pt>
                      <c:pt idx="2619">
                        <c:v>6.9649999999999999</c:v>
                      </c:pt>
                      <c:pt idx="2620">
                        <c:v>6.9649999999999999</c:v>
                      </c:pt>
                      <c:pt idx="2621">
                        <c:v>6.9649999999999999</c:v>
                      </c:pt>
                      <c:pt idx="2622">
                        <c:v>6.9649999999999999</c:v>
                      </c:pt>
                      <c:pt idx="2623">
                        <c:v>6.9649999999999999</c:v>
                      </c:pt>
                      <c:pt idx="2624">
                        <c:v>6.9649999999999999</c:v>
                      </c:pt>
                      <c:pt idx="2625">
                        <c:v>6.9649999999999999</c:v>
                      </c:pt>
                      <c:pt idx="2626">
                        <c:v>6.9649999999999999</c:v>
                      </c:pt>
                      <c:pt idx="2627">
                        <c:v>6.9649999999999999</c:v>
                      </c:pt>
                      <c:pt idx="2628">
                        <c:v>6.9649999999999999</c:v>
                      </c:pt>
                      <c:pt idx="2629">
                        <c:v>6.9649999999999999</c:v>
                      </c:pt>
                      <c:pt idx="2630">
                        <c:v>6.9649999999999999</c:v>
                      </c:pt>
                      <c:pt idx="2631">
                        <c:v>6.9649999999999999</c:v>
                      </c:pt>
                      <c:pt idx="2632">
                        <c:v>6.9649999999999999</c:v>
                      </c:pt>
                      <c:pt idx="2633">
                        <c:v>6.9649999999999999</c:v>
                      </c:pt>
                      <c:pt idx="2634">
                        <c:v>6.9649999999999999</c:v>
                      </c:pt>
                      <c:pt idx="2635">
                        <c:v>6.9649999999999999</c:v>
                      </c:pt>
                      <c:pt idx="2636">
                        <c:v>6.9649999999999999</c:v>
                      </c:pt>
                      <c:pt idx="2637">
                        <c:v>6.9649999999999999</c:v>
                      </c:pt>
                      <c:pt idx="2638">
                        <c:v>6.9649999999999999</c:v>
                      </c:pt>
                      <c:pt idx="2639">
                        <c:v>6.9649999999999999</c:v>
                      </c:pt>
                      <c:pt idx="2640">
                        <c:v>6.9649999999999999</c:v>
                      </c:pt>
                      <c:pt idx="2641">
                        <c:v>6.9649999999999999</c:v>
                      </c:pt>
                      <c:pt idx="2642">
                        <c:v>6.9649999999999999</c:v>
                      </c:pt>
                      <c:pt idx="2643">
                        <c:v>6.9649999999999999</c:v>
                      </c:pt>
                      <c:pt idx="2644">
                        <c:v>6.9649999999999999</c:v>
                      </c:pt>
                      <c:pt idx="2645">
                        <c:v>6.9649999999999999</c:v>
                      </c:pt>
                      <c:pt idx="2646">
                        <c:v>6.9649999999999999</c:v>
                      </c:pt>
                      <c:pt idx="2647">
                        <c:v>6.9649999999999999</c:v>
                      </c:pt>
                      <c:pt idx="2648">
                        <c:v>6.9649999999999999</c:v>
                      </c:pt>
                      <c:pt idx="2649">
                        <c:v>6.9649999999999999</c:v>
                      </c:pt>
                      <c:pt idx="2650">
                        <c:v>6.9649999999999999</c:v>
                      </c:pt>
                      <c:pt idx="2651">
                        <c:v>6.9649999999999999</c:v>
                      </c:pt>
                      <c:pt idx="2652">
                        <c:v>6.9649999999999999</c:v>
                      </c:pt>
                      <c:pt idx="2653">
                        <c:v>6.9649999999999999</c:v>
                      </c:pt>
                      <c:pt idx="2654">
                        <c:v>6.9649999999999999</c:v>
                      </c:pt>
                      <c:pt idx="2655">
                        <c:v>6.9649999999999999</c:v>
                      </c:pt>
                      <c:pt idx="2656">
                        <c:v>6.9649999999999999</c:v>
                      </c:pt>
                      <c:pt idx="2657">
                        <c:v>6.9649999999999999</c:v>
                      </c:pt>
                      <c:pt idx="2658">
                        <c:v>6.9649999999999999</c:v>
                      </c:pt>
                      <c:pt idx="2659">
                        <c:v>6.9649999999999999</c:v>
                      </c:pt>
                      <c:pt idx="2660">
                        <c:v>6.9649999999999999</c:v>
                      </c:pt>
                      <c:pt idx="2661">
                        <c:v>6.9649999999999999</c:v>
                      </c:pt>
                      <c:pt idx="2662">
                        <c:v>6.9649999999999999</c:v>
                      </c:pt>
                      <c:pt idx="2663">
                        <c:v>6.9649999999999999</c:v>
                      </c:pt>
                      <c:pt idx="2664">
                        <c:v>6.9649999999999999</c:v>
                      </c:pt>
                      <c:pt idx="2665">
                        <c:v>6.9649999999999999</c:v>
                      </c:pt>
                      <c:pt idx="2666">
                        <c:v>6.9649999999999999</c:v>
                      </c:pt>
                      <c:pt idx="2667">
                        <c:v>6.9649999999999999</c:v>
                      </c:pt>
                      <c:pt idx="2668">
                        <c:v>6.9649999999999999</c:v>
                      </c:pt>
                      <c:pt idx="2669">
                        <c:v>6.9649999999999999</c:v>
                      </c:pt>
                      <c:pt idx="2670">
                        <c:v>6.9649999999999999</c:v>
                      </c:pt>
                      <c:pt idx="2671">
                        <c:v>6.9649999999999999</c:v>
                      </c:pt>
                      <c:pt idx="2672">
                        <c:v>6.9649999999999999</c:v>
                      </c:pt>
                      <c:pt idx="2673">
                        <c:v>6.9649999999999999</c:v>
                      </c:pt>
                      <c:pt idx="2674">
                        <c:v>6.9649999999999999</c:v>
                      </c:pt>
                      <c:pt idx="2675">
                        <c:v>6.9649999999999999</c:v>
                      </c:pt>
                      <c:pt idx="2676">
                        <c:v>6.9649999999999999</c:v>
                      </c:pt>
                      <c:pt idx="2677">
                        <c:v>6.9649999999999999</c:v>
                      </c:pt>
                      <c:pt idx="2678">
                        <c:v>6.9649999999999999</c:v>
                      </c:pt>
                      <c:pt idx="2679">
                        <c:v>6.9649999999999999</c:v>
                      </c:pt>
                      <c:pt idx="2680">
                        <c:v>6.9649999999999999</c:v>
                      </c:pt>
                      <c:pt idx="2681">
                        <c:v>6.9649999999999999</c:v>
                      </c:pt>
                      <c:pt idx="2682">
                        <c:v>6.9649999999999999</c:v>
                      </c:pt>
                      <c:pt idx="2683">
                        <c:v>6.9649999999999999</c:v>
                      </c:pt>
                      <c:pt idx="2684">
                        <c:v>6.9649999999999999</c:v>
                      </c:pt>
                      <c:pt idx="2685">
                        <c:v>6.9649999999999999</c:v>
                      </c:pt>
                      <c:pt idx="2686">
                        <c:v>6.9649999999999999</c:v>
                      </c:pt>
                      <c:pt idx="2687">
                        <c:v>6.9649999999999999</c:v>
                      </c:pt>
                      <c:pt idx="2688">
                        <c:v>6.9649999999999999</c:v>
                      </c:pt>
                      <c:pt idx="2689">
                        <c:v>6.9649999999999999</c:v>
                      </c:pt>
                      <c:pt idx="2690">
                        <c:v>6.9649999999999999</c:v>
                      </c:pt>
                      <c:pt idx="2691">
                        <c:v>6.9649999999999999</c:v>
                      </c:pt>
                      <c:pt idx="2692">
                        <c:v>6.9649999999999999</c:v>
                      </c:pt>
                      <c:pt idx="2693">
                        <c:v>6.9649999999999999</c:v>
                      </c:pt>
                      <c:pt idx="2694">
                        <c:v>6.9649999999999999</c:v>
                      </c:pt>
                      <c:pt idx="2695">
                        <c:v>6.9649999999999999</c:v>
                      </c:pt>
                      <c:pt idx="2696">
                        <c:v>6.9649999999999999</c:v>
                      </c:pt>
                      <c:pt idx="2697">
                        <c:v>6.9649999999999999</c:v>
                      </c:pt>
                      <c:pt idx="2698">
                        <c:v>6.9649999999999999</c:v>
                      </c:pt>
                      <c:pt idx="2699">
                        <c:v>6.9649999999999999</c:v>
                      </c:pt>
                      <c:pt idx="2700">
                        <c:v>6.9649999999999999</c:v>
                      </c:pt>
                      <c:pt idx="2701">
                        <c:v>6.9649999999999999</c:v>
                      </c:pt>
                      <c:pt idx="2702">
                        <c:v>6.9649999999999999</c:v>
                      </c:pt>
                      <c:pt idx="2703">
                        <c:v>6.9649999999999999</c:v>
                      </c:pt>
                      <c:pt idx="2704">
                        <c:v>6.9649999999999999</c:v>
                      </c:pt>
                      <c:pt idx="2705">
                        <c:v>6.9649999999999999</c:v>
                      </c:pt>
                      <c:pt idx="2706">
                        <c:v>6.9649999999999999</c:v>
                      </c:pt>
                      <c:pt idx="2707">
                        <c:v>6.9649999999999999</c:v>
                      </c:pt>
                      <c:pt idx="2708">
                        <c:v>6.9649999999999999</c:v>
                      </c:pt>
                      <c:pt idx="2709">
                        <c:v>6.9649999999999999</c:v>
                      </c:pt>
                      <c:pt idx="2710">
                        <c:v>6.9649999999999999</c:v>
                      </c:pt>
                      <c:pt idx="2711">
                        <c:v>6.9649999999999999</c:v>
                      </c:pt>
                      <c:pt idx="2712">
                        <c:v>6.9649999999999999</c:v>
                      </c:pt>
                      <c:pt idx="2713">
                        <c:v>6.9649999999999999</c:v>
                      </c:pt>
                      <c:pt idx="2714">
                        <c:v>6.9649999999999999</c:v>
                      </c:pt>
                      <c:pt idx="2715">
                        <c:v>6.9649999999999999</c:v>
                      </c:pt>
                      <c:pt idx="2716">
                        <c:v>6.9649999999999999</c:v>
                      </c:pt>
                      <c:pt idx="2717">
                        <c:v>6.94</c:v>
                      </c:pt>
                      <c:pt idx="2718">
                        <c:v>6.94</c:v>
                      </c:pt>
                      <c:pt idx="2719">
                        <c:v>6.94</c:v>
                      </c:pt>
                      <c:pt idx="2720">
                        <c:v>6.94</c:v>
                      </c:pt>
                      <c:pt idx="2721">
                        <c:v>6.94</c:v>
                      </c:pt>
                      <c:pt idx="2722">
                        <c:v>6.94</c:v>
                      </c:pt>
                      <c:pt idx="2723">
                        <c:v>6.94</c:v>
                      </c:pt>
                      <c:pt idx="2724">
                        <c:v>6.94</c:v>
                      </c:pt>
                      <c:pt idx="2725">
                        <c:v>6.94</c:v>
                      </c:pt>
                      <c:pt idx="2726">
                        <c:v>6.94</c:v>
                      </c:pt>
                      <c:pt idx="2727">
                        <c:v>6.94</c:v>
                      </c:pt>
                      <c:pt idx="2728">
                        <c:v>6.94</c:v>
                      </c:pt>
                      <c:pt idx="2729">
                        <c:v>6.94</c:v>
                      </c:pt>
                      <c:pt idx="2730">
                        <c:v>6.94</c:v>
                      </c:pt>
                      <c:pt idx="2731">
                        <c:v>6.94</c:v>
                      </c:pt>
                      <c:pt idx="2732">
                        <c:v>6.94</c:v>
                      </c:pt>
                      <c:pt idx="2733">
                        <c:v>6.94</c:v>
                      </c:pt>
                      <c:pt idx="2734">
                        <c:v>6.94</c:v>
                      </c:pt>
                      <c:pt idx="2735">
                        <c:v>6.9139999999999997</c:v>
                      </c:pt>
                      <c:pt idx="2736">
                        <c:v>6.9139999999999997</c:v>
                      </c:pt>
                      <c:pt idx="2737">
                        <c:v>6.9139999999999997</c:v>
                      </c:pt>
                      <c:pt idx="2738">
                        <c:v>6.9139999999999997</c:v>
                      </c:pt>
                      <c:pt idx="2739">
                        <c:v>6.9139999999999997</c:v>
                      </c:pt>
                      <c:pt idx="2740">
                        <c:v>6.9139999999999997</c:v>
                      </c:pt>
                      <c:pt idx="2741">
                        <c:v>6.9139999999999997</c:v>
                      </c:pt>
                      <c:pt idx="2742">
                        <c:v>6.9139999999999997</c:v>
                      </c:pt>
                      <c:pt idx="2743">
                        <c:v>6.8890000000000002</c:v>
                      </c:pt>
                      <c:pt idx="2744">
                        <c:v>6.8890000000000002</c:v>
                      </c:pt>
                      <c:pt idx="2745">
                        <c:v>6.8890000000000002</c:v>
                      </c:pt>
                      <c:pt idx="2746">
                        <c:v>6.8890000000000002</c:v>
                      </c:pt>
                      <c:pt idx="2747">
                        <c:v>6.8890000000000002</c:v>
                      </c:pt>
                      <c:pt idx="2748">
                        <c:v>6.8890000000000002</c:v>
                      </c:pt>
                      <c:pt idx="2749">
                        <c:v>6.8890000000000002</c:v>
                      </c:pt>
                      <c:pt idx="2750">
                        <c:v>6.8890000000000002</c:v>
                      </c:pt>
                      <c:pt idx="2751">
                        <c:v>6.8639999999999999</c:v>
                      </c:pt>
                      <c:pt idx="2752">
                        <c:v>6.8639999999999999</c:v>
                      </c:pt>
                      <c:pt idx="2753">
                        <c:v>6.8639999999999999</c:v>
                      </c:pt>
                      <c:pt idx="2754">
                        <c:v>6.8639999999999999</c:v>
                      </c:pt>
                      <c:pt idx="2755">
                        <c:v>6.8639999999999999</c:v>
                      </c:pt>
                      <c:pt idx="2756">
                        <c:v>6.8390000000000004</c:v>
                      </c:pt>
                      <c:pt idx="2757">
                        <c:v>6.8390000000000004</c:v>
                      </c:pt>
                      <c:pt idx="2758">
                        <c:v>6.8390000000000004</c:v>
                      </c:pt>
                      <c:pt idx="2759">
                        <c:v>6.8390000000000004</c:v>
                      </c:pt>
                      <c:pt idx="2760">
                        <c:v>6.8390000000000004</c:v>
                      </c:pt>
                      <c:pt idx="2761">
                        <c:v>6.8390000000000004</c:v>
                      </c:pt>
                      <c:pt idx="2762">
                        <c:v>6.8390000000000004</c:v>
                      </c:pt>
                      <c:pt idx="2763">
                        <c:v>6.8129999999999997</c:v>
                      </c:pt>
                      <c:pt idx="2764">
                        <c:v>6.8129999999999997</c:v>
                      </c:pt>
                      <c:pt idx="2765">
                        <c:v>6.8129999999999997</c:v>
                      </c:pt>
                      <c:pt idx="2766">
                        <c:v>6.8129999999999997</c:v>
                      </c:pt>
                      <c:pt idx="2767">
                        <c:v>6.7880000000000003</c:v>
                      </c:pt>
                      <c:pt idx="2768">
                        <c:v>6.7880000000000003</c:v>
                      </c:pt>
                      <c:pt idx="2769">
                        <c:v>6.7880000000000003</c:v>
                      </c:pt>
                      <c:pt idx="2770">
                        <c:v>6.7880000000000003</c:v>
                      </c:pt>
                      <c:pt idx="2771">
                        <c:v>6.7880000000000003</c:v>
                      </c:pt>
                      <c:pt idx="2772">
                        <c:v>6.7629999999999999</c:v>
                      </c:pt>
                      <c:pt idx="2773">
                        <c:v>6.7629999999999999</c:v>
                      </c:pt>
                      <c:pt idx="2774">
                        <c:v>6.7629999999999999</c:v>
                      </c:pt>
                      <c:pt idx="2775">
                        <c:v>6.7629999999999999</c:v>
                      </c:pt>
                      <c:pt idx="2776">
                        <c:v>6.7370000000000001</c:v>
                      </c:pt>
                      <c:pt idx="2777">
                        <c:v>6.7370000000000001</c:v>
                      </c:pt>
                      <c:pt idx="2778">
                        <c:v>6.7370000000000001</c:v>
                      </c:pt>
                      <c:pt idx="2779">
                        <c:v>6.7370000000000001</c:v>
                      </c:pt>
                      <c:pt idx="2780">
                        <c:v>6.7370000000000001</c:v>
                      </c:pt>
                      <c:pt idx="2781">
                        <c:v>6.7370000000000001</c:v>
                      </c:pt>
                      <c:pt idx="2782">
                        <c:v>6.7119999999999997</c:v>
                      </c:pt>
                      <c:pt idx="2783">
                        <c:v>6.7119999999999997</c:v>
                      </c:pt>
                      <c:pt idx="2784">
                        <c:v>6.7119999999999997</c:v>
                      </c:pt>
                      <c:pt idx="2785">
                        <c:v>6.7119999999999997</c:v>
                      </c:pt>
                      <c:pt idx="2786">
                        <c:v>6.6870000000000003</c:v>
                      </c:pt>
                      <c:pt idx="2787">
                        <c:v>6.6870000000000003</c:v>
                      </c:pt>
                      <c:pt idx="2788">
                        <c:v>6.6870000000000003</c:v>
                      </c:pt>
                      <c:pt idx="2789">
                        <c:v>6.6870000000000003</c:v>
                      </c:pt>
                      <c:pt idx="2790">
                        <c:v>6.6870000000000003</c:v>
                      </c:pt>
                      <c:pt idx="2791">
                        <c:v>6.6609999999999996</c:v>
                      </c:pt>
                      <c:pt idx="2792">
                        <c:v>6.6609999999999996</c:v>
                      </c:pt>
                      <c:pt idx="2793">
                        <c:v>6.6609999999999996</c:v>
                      </c:pt>
                      <c:pt idx="2794">
                        <c:v>6.6360000000000001</c:v>
                      </c:pt>
                      <c:pt idx="2795">
                        <c:v>6.6360000000000001</c:v>
                      </c:pt>
                      <c:pt idx="2796">
                        <c:v>6.6360000000000001</c:v>
                      </c:pt>
                      <c:pt idx="2797">
                        <c:v>6.6360000000000001</c:v>
                      </c:pt>
                      <c:pt idx="2798">
                        <c:v>6.6360000000000001</c:v>
                      </c:pt>
                      <c:pt idx="2799">
                        <c:v>6.6109999999999998</c:v>
                      </c:pt>
                      <c:pt idx="2800">
                        <c:v>6.6109999999999998</c:v>
                      </c:pt>
                      <c:pt idx="2801">
                        <c:v>6.6109999999999998</c:v>
                      </c:pt>
                      <c:pt idx="2802">
                        <c:v>6.6109999999999998</c:v>
                      </c:pt>
                      <c:pt idx="2803">
                        <c:v>6.585</c:v>
                      </c:pt>
                      <c:pt idx="2804">
                        <c:v>6.585</c:v>
                      </c:pt>
                      <c:pt idx="2805">
                        <c:v>6.585</c:v>
                      </c:pt>
                      <c:pt idx="2806">
                        <c:v>6.585</c:v>
                      </c:pt>
                      <c:pt idx="2807">
                        <c:v>6.585</c:v>
                      </c:pt>
                      <c:pt idx="2808">
                        <c:v>6.56</c:v>
                      </c:pt>
                      <c:pt idx="2809">
                        <c:v>6.56</c:v>
                      </c:pt>
                      <c:pt idx="2810">
                        <c:v>6.56</c:v>
                      </c:pt>
                      <c:pt idx="2811">
                        <c:v>6.5350000000000001</c:v>
                      </c:pt>
                      <c:pt idx="2812">
                        <c:v>6.5350000000000001</c:v>
                      </c:pt>
                      <c:pt idx="2813">
                        <c:v>6.5350000000000001</c:v>
                      </c:pt>
                      <c:pt idx="2814">
                        <c:v>6.5350000000000001</c:v>
                      </c:pt>
                      <c:pt idx="2815">
                        <c:v>6.5350000000000001</c:v>
                      </c:pt>
                      <c:pt idx="2816">
                        <c:v>6.5090000000000003</c:v>
                      </c:pt>
                      <c:pt idx="2817">
                        <c:v>6.5090000000000003</c:v>
                      </c:pt>
                      <c:pt idx="2818">
                        <c:v>6.5090000000000003</c:v>
                      </c:pt>
                      <c:pt idx="2819">
                        <c:v>6.484</c:v>
                      </c:pt>
                      <c:pt idx="2820">
                        <c:v>6.484</c:v>
                      </c:pt>
                      <c:pt idx="2821">
                        <c:v>6.484</c:v>
                      </c:pt>
                      <c:pt idx="2822">
                        <c:v>6.484</c:v>
                      </c:pt>
                      <c:pt idx="2823">
                        <c:v>6.484</c:v>
                      </c:pt>
                      <c:pt idx="2824">
                        <c:v>6.4580000000000002</c:v>
                      </c:pt>
                      <c:pt idx="2825">
                        <c:v>6.4580000000000002</c:v>
                      </c:pt>
                      <c:pt idx="2826">
                        <c:v>6.4580000000000002</c:v>
                      </c:pt>
                      <c:pt idx="2827">
                        <c:v>6.4329999999999998</c:v>
                      </c:pt>
                      <c:pt idx="2828">
                        <c:v>6.4329999999999998</c:v>
                      </c:pt>
                      <c:pt idx="2829">
                        <c:v>6.4329999999999998</c:v>
                      </c:pt>
                      <c:pt idx="2830">
                        <c:v>6.4329999999999998</c:v>
                      </c:pt>
                      <c:pt idx="2831">
                        <c:v>6.4329999999999998</c:v>
                      </c:pt>
                      <c:pt idx="2832">
                        <c:v>6.4329999999999998</c:v>
                      </c:pt>
                      <c:pt idx="2833">
                        <c:v>6.4329999999999998</c:v>
                      </c:pt>
                      <c:pt idx="2834">
                        <c:v>6.4080000000000004</c:v>
                      </c:pt>
                      <c:pt idx="2835">
                        <c:v>6.4080000000000004</c:v>
                      </c:pt>
                      <c:pt idx="2836">
                        <c:v>6.3819999999999997</c:v>
                      </c:pt>
                      <c:pt idx="2837">
                        <c:v>6.3819999999999997</c:v>
                      </c:pt>
                      <c:pt idx="2838">
                        <c:v>6.3819999999999997</c:v>
                      </c:pt>
                      <c:pt idx="2839">
                        <c:v>6.3819999999999997</c:v>
                      </c:pt>
                      <c:pt idx="2840">
                        <c:v>6.3819999999999997</c:v>
                      </c:pt>
                      <c:pt idx="2841">
                        <c:v>6.3819999999999997</c:v>
                      </c:pt>
                      <c:pt idx="2842">
                        <c:v>6.3570000000000002</c:v>
                      </c:pt>
                      <c:pt idx="2843">
                        <c:v>6.3570000000000002</c:v>
                      </c:pt>
                      <c:pt idx="2844">
                        <c:v>6.3570000000000002</c:v>
                      </c:pt>
                      <c:pt idx="2845">
                        <c:v>6.3570000000000002</c:v>
                      </c:pt>
                      <c:pt idx="2846">
                        <c:v>6.3310000000000004</c:v>
                      </c:pt>
                      <c:pt idx="2847">
                        <c:v>6.3310000000000004</c:v>
                      </c:pt>
                      <c:pt idx="2848">
                        <c:v>6.3310000000000004</c:v>
                      </c:pt>
                      <c:pt idx="2849">
                        <c:v>6.3310000000000004</c:v>
                      </c:pt>
                      <c:pt idx="2850">
                        <c:v>6.3310000000000004</c:v>
                      </c:pt>
                      <c:pt idx="2851">
                        <c:v>6.3310000000000004</c:v>
                      </c:pt>
                      <c:pt idx="2852">
                        <c:v>6.306</c:v>
                      </c:pt>
                      <c:pt idx="2853">
                        <c:v>6.306</c:v>
                      </c:pt>
                      <c:pt idx="2854">
                        <c:v>6.306</c:v>
                      </c:pt>
                      <c:pt idx="2855">
                        <c:v>6.306</c:v>
                      </c:pt>
                      <c:pt idx="2856">
                        <c:v>6.306</c:v>
                      </c:pt>
                      <c:pt idx="2857">
                        <c:v>6.2809999999999997</c:v>
                      </c:pt>
                      <c:pt idx="2858">
                        <c:v>6.2809999999999997</c:v>
                      </c:pt>
                      <c:pt idx="2859">
                        <c:v>6.2809999999999997</c:v>
                      </c:pt>
                      <c:pt idx="2860">
                        <c:v>6.2809999999999997</c:v>
                      </c:pt>
                      <c:pt idx="2861">
                        <c:v>6.2809999999999997</c:v>
                      </c:pt>
                      <c:pt idx="2862">
                        <c:v>6.2809999999999997</c:v>
                      </c:pt>
                      <c:pt idx="2863">
                        <c:v>6.2809999999999997</c:v>
                      </c:pt>
                      <c:pt idx="2864">
                        <c:v>6.2809999999999997</c:v>
                      </c:pt>
                      <c:pt idx="2865">
                        <c:v>6.2809999999999997</c:v>
                      </c:pt>
                      <c:pt idx="2866">
                        <c:v>6.2809999999999997</c:v>
                      </c:pt>
                      <c:pt idx="2867">
                        <c:v>6.2809999999999997</c:v>
                      </c:pt>
                      <c:pt idx="2868">
                        <c:v>6.2809999999999997</c:v>
                      </c:pt>
                      <c:pt idx="2869">
                        <c:v>6.2809999999999997</c:v>
                      </c:pt>
                      <c:pt idx="2870">
                        <c:v>6.2549999999999999</c:v>
                      </c:pt>
                      <c:pt idx="2871">
                        <c:v>6.2549999999999999</c:v>
                      </c:pt>
                      <c:pt idx="2872">
                        <c:v>6.2549999999999999</c:v>
                      </c:pt>
                      <c:pt idx="2873">
                        <c:v>6.2549999999999999</c:v>
                      </c:pt>
                      <c:pt idx="2874">
                        <c:v>6.2549999999999999</c:v>
                      </c:pt>
                      <c:pt idx="2875">
                        <c:v>6.2549999999999999</c:v>
                      </c:pt>
                      <c:pt idx="2876">
                        <c:v>6.2549999999999999</c:v>
                      </c:pt>
                      <c:pt idx="2877">
                        <c:v>6.2549999999999999</c:v>
                      </c:pt>
                      <c:pt idx="2878">
                        <c:v>6.2549999999999999</c:v>
                      </c:pt>
                      <c:pt idx="2879">
                        <c:v>6.2549999999999999</c:v>
                      </c:pt>
                      <c:pt idx="2880">
                        <c:v>6.2549999999999999</c:v>
                      </c:pt>
                      <c:pt idx="2881">
                        <c:v>6.2549999999999999</c:v>
                      </c:pt>
                      <c:pt idx="2882">
                        <c:v>6.2549999999999999</c:v>
                      </c:pt>
                      <c:pt idx="2883">
                        <c:v>6.2549999999999999</c:v>
                      </c:pt>
                      <c:pt idx="2884">
                        <c:v>6.2549999999999999</c:v>
                      </c:pt>
                      <c:pt idx="2885">
                        <c:v>6.2549999999999999</c:v>
                      </c:pt>
                      <c:pt idx="2886">
                        <c:v>6.2809999999999997</c:v>
                      </c:pt>
                      <c:pt idx="2887">
                        <c:v>6.2809999999999997</c:v>
                      </c:pt>
                      <c:pt idx="2888">
                        <c:v>6.2809999999999997</c:v>
                      </c:pt>
                      <c:pt idx="2889">
                        <c:v>6.2809999999999997</c:v>
                      </c:pt>
                      <c:pt idx="2890">
                        <c:v>6.2809999999999997</c:v>
                      </c:pt>
                      <c:pt idx="2891">
                        <c:v>6.2809999999999997</c:v>
                      </c:pt>
                      <c:pt idx="2892">
                        <c:v>6.2809999999999997</c:v>
                      </c:pt>
                      <c:pt idx="2893">
                        <c:v>6.2809999999999997</c:v>
                      </c:pt>
                      <c:pt idx="2894">
                        <c:v>6.2809999999999997</c:v>
                      </c:pt>
                      <c:pt idx="2895">
                        <c:v>6.2809999999999997</c:v>
                      </c:pt>
                      <c:pt idx="2896">
                        <c:v>6.2809999999999997</c:v>
                      </c:pt>
                      <c:pt idx="2897">
                        <c:v>6.2809999999999997</c:v>
                      </c:pt>
                      <c:pt idx="2898">
                        <c:v>6.2809999999999997</c:v>
                      </c:pt>
                      <c:pt idx="2899">
                        <c:v>6.2809999999999997</c:v>
                      </c:pt>
                      <c:pt idx="2900">
                        <c:v>6.2809999999999997</c:v>
                      </c:pt>
                      <c:pt idx="2901">
                        <c:v>6.2809999999999997</c:v>
                      </c:pt>
                      <c:pt idx="2902">
                        <c:v>6.2809999999999997</c:v>
                      </c:pt>
                      <c:pt idx="2903">
                        <c:v>6.2809999999999997</c:v>
                      </c:pt>
                      <c:pt idx="2904">
                        <c:v>6.2809999999999997</c:v>
                      </c:pt>
                      <c:pt idx="2905">
                        <c:v>6.2809999999999997</c:v>
                      </c:pt>
                      <c:pt idx="2906">
                        <c:v>6.306</c:v>
                      </c:pt>
                      <c:pt idx="2907">
                        <c:v>6.306</c:v>
                      </c:pt>
                      <c:pt idx="2908">
                        <c:v>6.306</c:v>
                      </c:pt>
                      <c:pt idx="2909">
                        <c:v>6.306</c:v>
                      </c:pt>
                      <c:pt idx="2910">
                        <c:v>6.306</c:v>
                      </c:pt>
                      <c:pt idx="2911">
                        <c:v>6.306</c:v>
                      </c:pt>
                      <c:pt idx="2912">
                        <c:v>6.306</c:v>
                      </c:pt>
                      <c:pt idx="2913">
                        <c:v>6.306</c:v>
                      </c:pt>
                      <c:pt idx="2914">
                        <c:v>6.306</c:v>
                      </c:pt>
                      <c:pt idx="2915">
                        <c:v>6.306</c:v>
                      </c:pt>
                      <c:pt idx="2916">
                        <c:v>6.306</c:v>
                      </c:pt>
                      <c:pt idx="2917">
                        <c:v>6.306</c:v>
                      </c:pt>
                      <c:pt idx="2918">
                        <c:v>6.306</c:v>
                      </c:pt>
                      <c:pt idx="2919">
                        <c:v>6.3310000000000004</c:v>
                      </c:pt>
                      <c:pt idx="2920">
                        <c:v>6.3310000000000004</c:v>
                      </c:pt>
                      <c:pt idx="2921">
                        <c:v>6.3310000000000004</c:v>
                      </c:pt>
                      <c:pt idx="2922">
                        <c:v>6.3310000000000004</c:v>
                      </c:pt>
                      <c:pt idx="2923">
                        <c:v>6.3310000000000004</c:v>
                      </c:pt>
                      <c:pt idx="2924">
                        <c:v>6.3310000000000004</c:v>
                      </c:pt>
                      <c:pt idx="2925">
                        <c:v>6.3310000000000004</c:v>
                      </c:pt>
                      <c:pt idx="2926">
                        <c:v>6.3310000000000004</c:v>
                      </c:pt>
                      <c:pt idx="2927">
                        <c:v>6.3310000000000004</c:v>
                      </c:pt>
                      <c:pt idx="2928">
                        <c:v>6.3310000000000004</c:v>
                      </c:pt>
                      <c:pt idx="2929">
                        <c:v>6.3310000000000004</c:v>
                      </c:pt>
                      <c:pt idx="2930">
                        <c:v>6.3310000000000004</c:v>
                      </c:pt>
                      <c:pt idx="2931">
                        <c:v>6.3310000000000004</c:v>
                      </c:pt>
                      <c:pt idx="2932">
                        <c:v>6.3310000000000004</c:v>
                      </c:pt>
                      <c:pt idx="2933">
                        <c:v>6.3310000000000004</c:v>
                      </c:pt>
                      <c:pt idx="2934">
                        <c:v>6.3310000000000004</c:v>
                      </c:pt>
                      <c:pt idx="2935">
                        <c:v>6.3310000000000004</c:v>
                      </c:pt>
                      <c:pt idx="2936">
                        <c:v>6.3570000000000002</c:v>
                      </c:pt>
                      <c:pt idx="2937">
                        <c:v>6.3570000000000002</c:v>
                      </c:pt>
                      <c:pt idx="2938">
                        <c:v>6.3570000000000002</c:v>
                      </c:pt>
                      <c:pt idx="2939">
                        <c:v>6.3570000000000002</c:v>
                      </c:pt>
                      <c:pt idx="2940">
                        <c:v>6.3570000000000002</c:v>
                      </c:pt>
                      <c:pt idx="2941">
                        <c:v>6.3570000000000002</c:v>
                      </c:pt>
                      <c:pt idx="2942">
                        <c:v>6.3570000000000002</c:v>
                      </c:pt>
                      <c:pt idx="2943">
                        <c:v>6.3570000000000002</c:v>
                      </c:pt>
                      <c:pt idx="2944">
                        <c:v>6.3570000000000002</c:v>
                      </c:pt>
                      <c:pt idx="2945">
                        <c:v>6.3570000000000002</c:v>
                      </c:pt>
                      <c:pt idx="2946">
                        <c:v>6.3570000000000002</c:v>
                      </c:pt>
                      <c:pt idx="2947">
                        <c:v>6.3570000000000002</c:v>
                      </c:pt>
                      <c:pt idx="2948">
                        <c:v>6.3570000000000002</c:v>
                      </c:pt>
                      <c:pt idx="2949">
                        <c:v>6.3570000000000002</c:v>
                      </c:pt>
                      <c:pt idx="2950">
                        <c:v>6.3570000000000002</c:v>
                      </c:pt>
                      <c:pt idx="2951">
                        <c:v>6.3570000000000002</c:v>
                      </c:pt>
                      <c:pt idx="2952">
                        <c:v>6.3570000000000002</c:v>
                      </c:pt>
                      <c:pt idx="2953">
                        <c:v>6.3570000000000002</c:v>
                      </c:pt>
                      <c:pt idx="2954">
                        <c:v>6.3570000000000002</c:v>
                      </c:pt>
                      <c:pt idx="2955">
                        <c:v>6.3819999999999997</c:v>
                      </c:pt>
                      <c:pt idx="2956">
                        <c:v>6.3819999999999997</c:v>
                      </c:pt>
                      <c:pt idx="2957">
                        <c:v>6.3819999999999997</c:v>
                      </c:pt>
                      <c:pt idx="2958">
                        <c:v>6.3819999999999997</c:v>
                      </c:pt>
                      <c:pt idx="2959">
                        <c:v>6.3819999999999997</c:v>
                      </c:pt>
                      <c:pt idx="2960">
                        <c:v>6.3819999999999997</c:v>
                      </c:pt>
                      <c:pt idx="2961">
                        <c:v>6.3819999999999997</c:v>
                      </c:pt>
                      <c:pt idx="2962">
                        <c:v>6.3819999999999997</c:v>
                      </c:pt>
                      <c:pt idx="2963">
                        <c:v>6.3819999999999997</c:v>
                      </c:pt>
                      <c:pt idx="2964">
                        <c:v>6.3819999999999997</c:v>
                      </c:pt>
                      <c:pt idx="2965">
                        <c:v>6.3819999999999997</c:v>
                      </c:pt>
                      <c:pt idx="2966">
                        <c:v>6.3819999999999997</c:v>
                      </c:pt>
                      <c:pt idx="2967">
                        <c:v>6.3819999999999997</c:v>
                      </c:pt>
                      <c:pt idx="2968">
                        <c:v>6.3819999999999997</c:v>
                      </c:pt>
                      <c:pt idx="2969">
                        <c:v>6.3819999999999997</c:v>
                      </c:pt>
                      <c:pt idx="2970">
                        <c:v>6.3819999999999997</c:v>
                      </c:pt>
                      <c:pt idx="2971">
                        <c:v>6.3819999999999997</c:v>
                      </c:pt>
                      <c:pt idx="2972">
                        <c:v>6.3819999999999997</c:v>
                      </c:pt>
                      <c:pt idx="2973">
                        <c:v>6.3819999999999997</c:v>
                      </c:pt>
                      <c:pt idx="2974">
                        <c:v>6.3819999999999997</c:v>
                      </c:pt>
                      <c:pt idx="2975">
                        <c:v>6.3819999999999997</c:v>
                      </c:pt>
                      <c:pt idx="2976">
                        <c:v>6.3819999999999997</c:v>
                      </c:pt>
                      <c:pt idx="2977">
                        <c:v>6.3819999999999997</c:v>
                      </c:pt>
                      <c:pt idx="2978">
                        <c:v>6.3819999999999997</c:v>
                      </c:pt>
                      <c:pt idx="2979">
                        <c:v>6.3819999999999997</c:v>
                      </c:pt>
                      <c:pt idx="2980">
                        <c:v>6.3819999999999997</c:v>
                      </c:pt>
                      <c:pt idx="2981">
                        <c:v>6.3819999999999997</c:v>
                      </c:pt>
                      <c:pt idx="2982">
                        <c:v>6.3819999999999997</c:v>
                      </c:pt>
                      <c:pt idx="2983">
                        <c:v>6.3819999999999997</c:v>
                      </c:pt>
                      <c:pt idx="2984">
                        <c:v>6.3819999999999997</c:v>
                      </c:pt>
                      <c:pt idx="2985">
                        <c:v>6.4080000000000004</c:v>
                      </c:pt>
                      <c:pt idx="2986">
                        <c:v>6.4080000000000004</c:v>
                      </c:pt>
                      <c:pt idx="2987">
                        <c:v>6.4080000000000004</c:v>
                      </c:pt>
                      <c:pt idx="2988">
                        <c:v>6.4080000000000004</c:v>
                      </c:pt>
                      <c:pt idx="2989">
                        <c:v>6.4080000000000004</c:v>
                      </c:pt>
                      <c:pt idx="2990">
                        <c:v>6.4080000000000004</c:v>
                      </c:pt>
                      <c:pt idx="2991">
                        <c:v>6.4080000000000004</c:v>
                      </c:pt>
                      <c:pt idx="2992">
                        <c:v>6.4080000000000004</c:v>
                      </c:pt>
                      <c:pt idx="2993">
                        <c:v>6.4080000000000004</c:v>
                      </c:pt>
                      <c:pt idx="2994">
                        <c:v>6.4080000000000004</c:v>
                      </c:pt>
                      <c:pt idx="2995">
                        <c:v>6.4080000000000004</c:v>
                      </c:pt>
                      <c:pt idx="2996">
                        <c:v>6.4080000000000004</c:v>
                      </c:pt>
                      <c:pt idx="2997">
                        <c:v>6.4080000000000004</c:v>
                      </c:pt>
                      <c:pt idx="2998">
                        <c:v>6.4080000000000004</c:v>
                      </c:pt>
                      <c:pt idx="2999">
                        <c:v>6.4080000000000004</c:v>
                      </c:pt>
                      <c:pt idx="3000">
                        <c:v>6.4080000000000004</c:v>
                      </c:pt>
                      <c:pt idx="3001">
                        <c:v>6.4080000000000004</c:v>
                      </c:pt>
                      <c:pt idx="3002">
                        <c:v>6.4080000000000004</c:v>
                      </c:pt>
                      <c:pt idx="3003">
                        <c:v>6.4080000000000004</c:v>
                      </c:pt>
                      <c:pt idx="3004">
                        <c:v>6.4080000000000004</c:v>
                      </c:pt>
                      <c:pt idx="3005">
                        <c:v>6.4080000000000004</c:v>
                      </c:pt>
                      <c:pt idx="3006">
                        <c:v>6.4080000000000004</c:v>
                      </c:pt>
                      <c:pt idx="3007">
                        <c:v>6.4080000000000004</c:v>
                      </c:pt>
                      <c:pt idx="3008">
                        <c:v>6.3819999999999997</c:v>
                      </c:pt>
                      <c:pt idx="3009">
                        <c:v>6.3819999999999997</c:v>
                      </c:pt>
                      <c:pt idx="3010">
                        <c:v>6.3819999999999997</c:v>
                      </c:pt>
                      <c:pt idx="3011">
                        <c:v>6.3819999999999997</c:v>
                      </c:pt>
                      <c:pt idx="3012">
                        <c:v>6.3819999999999997</c:v>
                      </c:pt>
                      <c:pt idx="3013">
                        <c:v>6.3819999999999997</c:v>
                      </c:pt>
                      <c:pt idx="3014">
                        <c:v>6.3819999999999997</c:v>
                      </c:pt>
                      <c:pt idx="3015">
                        <c:v>6.3819999999999997</c:v>
                      </c:pt>
                      <c:pt idx="3016">
                        <c:v>6.3819999999999997</c:v>
                      </c:pt>
                      <c:pt idx="3017">
                        <c:v>6.3819999999999997</c:v>
                      </c:pt>
                      <c:pt idx="3018">
                        <c:v>6.3819999999999997</c:v>
                      </c:pt>
                      <c:pt idx="3019">
                        <c:v>6.3819999999999997</c:v>
                      </c:pt>
                      <c:pt idx="3020">
                        <c:v>6.3819999999999997</c:v>
                      </c:pt>
                      <c:pt idx="3021">
                        <c:v>6.3819999999999997</c:v>
                      </c:pt>
                      <c:pt idx="3022">
                        <c:v>6.3819999999999997</c:v>
                      </c:pt>
                      <c:pt idx="3023">
                        <c:v>6.3819999999999997</c:v>
                      </c:pt>
                      <c:pt idx="3024">
                        <c:v>6.3819999999999997</c:v>
                      </c:pt>
                      <c:pt idx="3025">
                        <c:v>6.3819999999999997</c:v>
                      </c:pt>
                      <c:pt idx="3026">
                        <c:v>6.3819999999999997</c:v>
                      </c:pt>
                      <c:pt idx="3027">
                        <c:v>6.3570000000000002</c:v>
                      </c:pt>
                      <c:pt idx="3028">
                        <c:v>6.3570000000000002</c:v>
                      </c:pt>
                      <c:pt idx="3029">
                        <c:v>6.3570000000000002</c:v>
                      </c:pt>
                      <c:pt idx="3030">
                        <c:v>6.3570000000000002</c:v>
                      </c:pt>
                      <c:pt idx="3031">
                        <c:v>6.3570000000000002</c:v>
                      </c:pt>
                      <c:pt idx="3032">
                        <c:v>6.3570000000000002</c:v>
                      </c:pt>
                      <c:pt idx="3033">
                        <c:v>6.3570000000000002</c:v>
                      </c:pt>
                      <c:pt idx="3034">
                        <c:v>6.3570000000000002</c:v>
                      </c:pt>
                      <c:pt idx="3035">
                        <c:v>6.3570000000000002</c:v>
                      </c:pt>
                      <c:pt idx="3036">
                        <c:v>6.3570000000000002</c:v>
                      </c:pt>
                      <c:pt idx="3037">
                        <c:v>6.3310000000000004</c:v>
                      </c:pt>
                      <c:pt idx="3038">
                        <c:v>6.3310000000000004</c:v>
                      </c:pt>
                      <c:pt idx="3039">
                        <c:v>6.3310000000000004</c:v>
                      </c:pt>
                      <c:pt idx="3040">
                        <c:v>6.3310000000000004</c:v>
                      </c:pt>
                      <c:pt idx="3041">
                        <c:v>6.3310000000000004</c:v>
                      </c:pt>
                      <c:pt idx="3042">
                        <c:v>6.3310000000000004</c:v>
                      </c:pt>
                      <c:pt idx="3043">
                        <c:v>6.3310000000000004</c:v>
                      </c:pt>
                      <c:pt idx="3044">
                        <c:v>6.3310000000000004</c:v>
                      </c:pt>
                      <c:pt idx="3045">
                        <c:v>6.3310000000000004</c:v>
                      </c:pt>
                      <c:pt idx="3046">
                        <c:v>6.3310000000000004</c:v>
                      </c:pt>
                      <c:pt idx="3047">
                        <c:v>6.3310000000000004</c:v>
                      </c:pt>
                      <c:pt idx="3048">
                        <c:v>6.306</c:v>
                      </c:pt>
                      <c:pt idx="3049">
                        <c:v>6.306</c:v>
                      </c:pt>
                      <c:pt idx="3050">
                        <c:v>6.306</c:v>
                      </c:pt>
                      <c:pt idx="3051">
                        <c:v>6.306</c:v>
                      </c:pt>
                      <c:pt idx="3052">
                        <c:v>6.306</c:v>
                      </c:pt>
                      <c:pt idx="3053">
                        <c:v>6.306</c:v>
                      </c:pt>
                      <c:pt idx="3054">
                        <c:v>6.306</c:v>
                      </c:pt>
                      <c:pt idx="3055">
                        <c:v>6.2809999999999997</c:v>
                      </c:pt>
                      <c:pt idx="3056">
                        <c:v>6.2809999999999997</c:v>
                      </c:pt>
                      <c:pt idx="3057">
                        <c:v>6.2809999999999997</c:v>
                      </c:pt>
                      <c:pt idx="3058">
                        <c:v>6.2809999999999997</c:v>
                      </c:pt>
                      <c:pt idx="3059">
                        <c:v>6.2809999999999997</c:v>
                      </c:pt>
                      <c:pt idx="3060">
                        <c:v>6.2809999999999997</c:v>
                      </c:pt>
                      <c:pt idx="3061">
                        <c:v>6.2809999999999997</c:v>
                      </c:pt>
                      <c:pt idx="3062">
                        <c:v>6.2809999999999997</c:v>
                      </c:pt>
                      <c:pt idx="3063">
                        <c:v>6.2809999999999997</c:v>
                      </c:pt>
                      <c:pt idx="3064">
                        <c:v>6.2809999999999997</c:v>
                      </c:pt>
                      <c:pt idx="3065">
                        <c:v>6.2549999999999999</c:v>
                      </c:pt>
                      <c:pt idx="3066">
                        <c:v>6.2549999999999999</c:v>
                      </c:pt>
                      <c:pt idx="3067">
                        <c:v>6.2549999999999999</c:v>
                      </c:pt>
                      <c:pt idx="3068">
                        <c:v>6.2549999999999999</c:v>
                      </c:pt>
                      <c:pt idx="3069">
                        <c:v>6.2549999999999999</c:v>
                      </c:pt>
                      <c:pt idx="3070">
                        <c:v>6.2549999999999999</c:v>
                      </c:pt>
                      <c:pt idx="3071">
                        <c:v>6.23</c:v>
                      </c:pt>
                      <c:pt idx="3072">
                        <c:v>6.23</c:v>
                      </c:pt>
                      <c:pt idx="3073">
                        <c:v>6.23</c:v>
                      </c:pt>
                      <c:pt idx="3074">
                        <c:v>6.23</c:v>
                      </c:pt>
                      <c:pt idx="3075">
                        <c:v>6.23</c:v>
                      </c:pt>
                      <c:pt idx="3076">
                        <c:v>6.23</c:v>
                      </c:pt>
                      <c:pt idx="3077">
                        <c:v>6.23</c:v>
                      </c:pt>
                      <c:pt idx="3078">
                        <c:v>6.23</c:v>
                      </c:pt>
                      <c:pt idx="3079">
                        <c:v>6.23</c:v>
                      </c:pt>
                      <c:pt idx="3080">
                        <c:v>6.23</c:v>
                      </c:pt>
                      <c:pt idx="3081">
                        <c:v>6.2039999999999997</c:v>
                      </c:pt>
                      <c:pt idx="3082">
                        <c:v>6.2039999999999997</c:v>
                      </c:pt>
                      <c:pt idx="3083">
                        <c:v>6.2039999999999997</c:v>
                      </c:pt>
                      <c:pt idx="3084">
                        <c:v>6.2039999999999997</c:v>
                      </c:pt>
                      <c:pt idx="3085">
                        <c:v>6.2039999999999997</c:v>
                      </c:pt>
                      <c:pt idx="3086">
                        <c:v>6.2039999999999997</c:v>
                      </c:pt>
                      <c:pt idx="3087">
                        <c:v>6.2039999999999997</c:v>
                      </c:pt>
                      <c:pt idx="3088">
                        <c:v>6.1790000000000003</c:v>
                      </c:pt>
                      <c:pt idx="3089">
                        <c:v>6.1790000000000003</c:v>
                      </c:pt>
                      <c:pt idx="3090">
                        <c:v>6.1790000000000003</c:v>
                      </c:pt>
                      <c:pt idx="3091">
                        <c:v>6.1790000000000003</c:v>
                      </c:pt>
                      <c:pt idx="3092">
                        <c:v>6.1790000000000003</c:v>
                      </c:pt>
                      <c:pt idx="3093">
                        <c:v>6.1790000000000003</c:v>
                      </c:pt>
                      <c:pt idx="3094">
                        <c:v>6.1790000000000003</c:v>
                      </c:pt>
                      <c:pt idx="3095">
                        <c:v>6.1790000000000003</c:v>
                      </c:pt>
                      <c:pt idx="3096">
                        <c:v>6.1790000000000003</c:v>
                      </c:pt>
                      <c:pt idx="3097">
                        <c:v>6.1790000000000003</c:v>
                      </c:pt>
                      <c:pt idx="3098">
                        <c:v>6.1790000000000003</c:v>
                      </c:pt>
                      <c:pt idx="3099">
                        <c:v>6.1529999999999996</c:v>
                      </c:pt>
                      <c:pt idx="3100">
                        <c:v>6.1529999999999996</c:v>
                      </c:pt>
                      <c:pt idx="3101">
                        <c:v>6.1529999999999996</c:v>
                      </c:pt>
                      <c:pt idx="3102">
                        <c:v>6.1529999999999996</c:v>
                      </c:pt>
                      <c:pt idx="3103">
                        <c:v>6.1529999999999996</c:v>
                      </c:pt>
                      <c:pt idx="3104">
                        <c:v>6.1529999999999996</c:v>
                      </c:pt>
                      <c:pt idx="3105">
                        <c:v>6.1529999999999996</c:v>
                      </c:pt>
                      <c:pt idx="3106">
                        <c:v>6.1529999999999996</c:v>
                      </c:pt>
                      <c:pt idx="3107">
                        <c:v>6.1280000000000001</c:v>
                      </c:pt>
                      <c:pt idx="3108">
                        <c:v>6.1280000000000001</c:v>
                      </c:pt>
                      <c:pt idx="3109">
                        <c:v>6.1280000000000001</c:v>
                      </c:pt>
                      <c:pt idx="3110">
                        <c:v>6.1280000000000001</c:v>
                      </c:pt>
                      <c:pt idx="3111">
                        <c:v>6.1280000000000001</c:v>
                      </c:pt>
                      <c:pt idx="3112">
                        <c:v>6.1280000000000001</c:v>
                      </c:pt>
                      <c:pt idx="3113">
                        <c:v>6.1280000000000001</c:v>
                      </c:pt>
                      <c:pt idx="3114">
                        <c:v>6.1280000000000001</c:v>
                      </c:pt>
                      <c:pt idx="3115">
                        <c:v>6.1280000000000001</c:v>
                      </c:pt>
                      <c:pt idx="3116">
                        <c:v>6.1280000000000001</c:v>
                      </c:pt>
                      <c:pt idx="3117">
                        <c:v>6.1280000000000001</c:v>
                      </c:pt>
                      <c:pt idx="3118">
                        <c:v>6.1280000000000001</c:v>
                      </c:pt>
                      <c:pt idx="3119">
                        <c:v>6.1020000000000003</c:v>
                      </c:pt>
                      <c:pt idx="3120">
                        <c:v>6.1020000000000003</c:v>
                      </c:pt>
                      <c:pt idx="3121">
                        <c:v>6.1020000000000003</c:v>
                      </c:pt>
                      <c:pt idx="3122">
                        <c:v>6.1020000000000003</c:v>
                      </c:pt>
                      <c:pt idx="3123">
                        <c:v>6.1020000000000003</c:v>
                      </c:pt>
                      <c:pt idx="3124">
                        <c:v>6.1020000000000003</c:v>
                      </c:pt>
                      <c:pt idx="3125">
                        <c:v>6.1020000000000003</c:v>
                      </c:pt>
                      <c:pt idx="3126">
                        <c:v>6.1020000000000003</c:v>
                      </c:pt>
                      <c:pt idx="3127">
                        <c:v>6.077</c:v>
                      </c:pt>
                      <c:pt idx="3128">
                        <c:v>6.077</c:v>
                      </c:pt>
                      <c:pt idx="3129">
                        <c:v>6.077</c:v>
                      </c:pt>
                      <c:pt idx="3130">
                        <c:v>6.077</c:v>
                      </c:pt>
                      <c:pt idx="3131">
                        <c:v>6.077</c:v>
                      </c:pt>
                      <c:pt idx="3132">
                        <c:v>6.077</c:v>
                      </c:pt>
                      <c:pt idx="3133">
                        <c:v>6.077</c:v>
                      </c:pt>
                      <c:pt idx="3134">
                        <c:v>6.077</c:v>
                      </c:pt>
                      <c:pt idx="3135">
                        <c:v>6.077</c:v>
                      </c:pt>
                      <c:pt idx="3136">
                        <c:v>6.077</c:v>
                      </c:pt>
                      <c:pt idx="3137">
                        <c:v>6.077</c:v>
                      </c:pt>
                      <c:pt idx="3138">
                        <c:v>6.077</c:v>
                      </c:pt>
                      <c:pt idx="3139">
                        <c:v>6.077</c:v>
                      </c:pt>
                      <c:pt idx="3140">
                        <c:v>6.077</c:v>
                      </c:pt>
                      <c:pt idx="3141">
                        <c:v>6.077</c:v>
                      </c:pt>
                      <c:pt idx="3142">
                        <c:v>6.077</c:v>
                      </c:pt>
                      <c:pt idx="3143">
                        <c:v>6.077</c:v>
                      </c:pt>
                      <c:pt idx="3144">
                        <c:v>6.077</c:v>
                      </c:pt>
                      <c:pt idx="3145">
                        <c:v>6.077</c:v>
                      </c:pt>
                      <c:pt idx="3146">
                        <c:v>6.077</c:v>
                      </c:pt>
                      <c:pt idx="3147">
                        <c:v>6.077</c:v>
                      </c:pt>
                      <c:pt idx="3148">
                        <c:v>6.0510000000000002</c:v>
                      </c:pt>
                      <c:pt idx="3149">
                        <c:v>6.0510000000000002</c:v>
                      </c:pt>
                      <c:pt idx="3150">
                        <c:v>6.0510000000000002</c:v>
                      </c:pt>
                      <c:pt idx="3151">
                        <c:v>6.0510000000000002</c:v>
                      </c:pt>
                      <c:pt idx="3152">
                        <c:v>6.0510000000000002</c:v>
                      </c:pt>
                      <c:pt idx="3153">
                        <c:v>6.0510000000000002</c:v>
                      </c:pt>
                      <c:pt idx="3154">
                        <c:v>6.0510000000000002</c:v>
                      </c:pt>
                      <c:pt idx="3155">
                        <c:v>6.0510000000000002</c:v>
                      </c:pt>
                      <c:pt idx="3156">
                        <c:v>6.0510000000000002</c:v>
                      </c:pt>
                      <c:pt idx="3157">
                        <c:v>6.0510000000000002</c:v>
                      </c:pt>
                      <c:pt idx="3158">
                        <c:v>6.0510000000000002</c:v>
                      </c:pt>
                      <c:pt idx="3159">
                        <c:v>6.0510000000000002</c:v>
                      </c:pt>
                      <c:pt idx="3160">
                        <c:v>6.0510000000000002</c:v>
                      </c:pt>
                      <c:pt idx="3161">
                        <c:v>6.0510000000000002</c:v>
                      </c:pt>
                      <c:pt idx="3162">
                        <c:v>6.077</c:v>
                      </c:pt>
                      <c:pt idx="3163">
                        <c:v>6.077</c:v>
                      </c:pt>
                      <c:pt idx="3164">
                        <c:v>6.077</c:v>
                      </c:pt>
                      <c:pt idx="3165">
                        <c:v>6.077</c:v>
                      </c:pt>
                      <c:pt idx="3166">
                        <c:v>6.077</c:v>
                      </c:pt>
                      <c:pt idx="3167">
                        <c:v>6.077</c:v>
                      </c:pt>
                      <c:pt idx="3168">
                        <c:v>6.077</c:v>
                      </c:pt>
                      <c:pt idx="3169">
                        <c:v>6.077</c:v>
                      </c:pt>
                      <c:pt idx="3170">
                        <c:v>6.077</c:v>
                      </c:pt>
                      <c:pt idx="3171">
                        <c:v>6.077</c:v>
                      </c:pt>
                      <c:pt idx="3172">
                        <c:v>6.077</c:v>
                      </c:pt>
                      <c:pt idx="3173">
                        <c:v>6.077</c:v>
                      </c:pt>
                      <c:pt idx="3174">
                        <c:v>6.077</c:v>
                      </c:pt>
                      <c:pt idx="3175">
                        <c:v>6.077</c:v>
                      </c:pt>
                      <c:pt idx="3176">
                        <c:v>6.077</c:v>
                      </c:pt>
                      <c:pt idx="3177">
                        <c:v>6.077</c:v>
                      </c:pt>
                      <c:pt idx="3178">
                        <c:v>6.077</c:v>
                      </c:pt>
                      <c:pt idx="3179">
                        <c:v>6.077</c:v>
                      </c:pt>
                      <c:pt idx="3180">
                        <c:v>6.077</c:v>
                      </c:pt>
                      <c:pt idx="3181">
                        <c:v>6.1020000000000003</c:v>
                      </c:pt>
                      <c:pt idx="3182">
                        <c:v>6.1020000000000003</c:v>
                      </c:pt>
                      <c:pt idx="3183">
                        <c:v>6.1020000000000003</c:v>
                      </c:pt>
                      <c:pt idx="3184">
                        <c:v>6.1020000000000003</c:v>
                      </c:pt>
                      <c:pt idx="3185">
                        <c:v>6.1020000000000003</c:v>
                      </c:pt>
                      <c:pt idx="3186">
                        <c:v>6.1020000000000003</c:v>
                      </c:pt>
                      <c:pt idx="3187">
                        <c:v>6.1020000000000003</c:v>
                      </c:pt>
                      <c:pt idx="3188">
                        <c:v>6.1020000000000003</c:v>
                      </c:pt>
                      <c:pt idx="3189">
                        <c:v>6.1020000000000003</c:v>
                      </c:pt>
                      <c:pt idx="3190">
                        <c:v>6.1020000000000003</c:v>
                      </c:pt>
                      <c:pt idx="3191">
                        <c:v>6.1020000000000003</c:v>
                      </c:pt>
                      <c:pt idx="3192">
                        <c:v>6.1280000000000001</c:v>
                      </c:pt>
                      <c:pt idx="3193">
                        <c:v>6.1280000000000001</c:v>
                      </c:pt>
                      <c:pt idx="3194">
                        <c:v>6.1280000000000001</c:v>
                      </c:pt>
                      <c:pt idx="3195">
                        <c:v>6.1280000000000001</c:v>
                      </c:pt>
                      <c:pt idx="3196">
                        <c:v>6.1280000000000001</c:v>
                      </c:pt>
                      <c:pt idx="3197">
                        <c:v>6.1280000000000001</c:v>
                      </c:pt>
                      <c:pt idx="3198">
                        <c:v>6.1280000000000001</c:v>
                      </c:pt>
                      <c:pt idx="3199">
                        <c:v>6.1280000000000001</c:v>
                      </c:pt>
                      <c:pt idx="3200">
                        <c:v>6.1280000000000001</c:v>
                      </c:pt>
                      <c:pt idx="3201">
                        <c:v>6.1280000000000001</c:v>
                      </c:pt>
                      <c:pt idx="3202">
                        <c:v>6.1280000000000001</c:v>
                      </c:pt>
                      <c:pt idx="3203">
                        <c:v>6.1280000000000001</c:v>
                      </c:pt>
                      <c:pt idx="3204">
                        <c:v>6.1280000000000001</c:v>
                      </c:pt>
                      <c:pt idx="3205">
                        <c:v>6.1280000000000001</c:v>
                      </c:pt>
                      <c:pt idx="3206">
                        <c:v>6.1280000000000001</c:v>
                      </c:pt>
                      <c:pt idx="3207">
                        <c:v>6.1280000000000001</c:v>
                      </c:pt>
                      <c:pt idx="3208">
                        <c:v>6.1529999999999996</c:v>
                      </c:pt>
                      <c:pt idx="3209">
                        <c:v>6.1529999999999996</c:v>
                      </c:pt>
                      <c:pt idx="3210">
                        <c:v>6.1529999999999996</c:v>
                      </c:pt>
                      <c:pt idx="3211">
                        <c:v>6.1529999999999996</c:v>
                      </c:pt>
                      <c:pt idx="3212">
                        <c:v>6.1529999999999996</c:v>
                      </c:pt>
                      <c:pt idx="3213">
                        <c:v>6.1529999999999996</c:v>
                      </c:pt>
                      <c:pt idx="3214">
                        <c:v>6.1529999999999996</c:v>
                      </c:pt>
                      <c:pt idx="3215">
                        <c:v>6.1529999999999996</c:v>
                      </c:pt>
                      <c:pt idx="3216">
                        <c:v>6.1529999999999996</c:v>
                      </c:pt>
                      <c:pt idx="3217">
                        <c:v>6.1529999999999996</c:v>
                      </c:pt>
                      <c:pt idx="3218">
                        <c:v>6.1529999999999996</c:v>
                      </c:pt>
                      <c:pt idx="3219">
                        <c:v>6.1529999999999996</c:v>
                      </c:pt>
                      <c:pt idx="3220">
                        <c:v>6.1529999999999996</c:v>
                      </c:pt>
                      <c:pt idx="3221">
                        <c:v>6.1790000000000003</c:v>
                      </c:pt>
                      <c:pt idx="3222">
                        <c:v>6.1790000000000003</c:v>
                      </c:pt>
                      <c:pt idx="3223">
                        <c:v>6.1790000000000003</c:v>
                      </c:pt>
                      <c:pt idx="3224">
                        <c:v>6.1790000000000003</c:v>
                      </c:pt>
                      <c:pt idx="3225">
                        <c:v>6.1790000000000003</c:v>
                      </c:pt>
                      <c:pt idx="3226">
                        <c:v>6.1790000000000003</c:v>
                      </c:pt>
                      <c:pt idx="3227">
                        <c:v>6.1790000000000003</c:v>
                      </c:pt>
                      <c:pt idx="3228">
                        <c:v>6.1790000000000003</c:v>
                      </c:pt>
                      <c:pt idx="3229">
                        <c:v>6.1790000000000003</c:v>
                      </c:pt>
                      <c:pt idx="3230">
                        <c:v>6.1790000000000003</c:v>
                      </c:pt>
                      <c:pt idx="3231">
                        <c:v>6.1790000000000003</c:v>
                      </c:pt>
                      <c:pt idx="3232">
                        <c:v>6.1790000000000003</c:v>
                      </c:pt>
                      <c:pt idx="3233">
                        <c:v>6.1790000000000003</c:v>
                      </c:pt>
                      <c:pt idx="3234">
                        <c:v>6.1790000000000003</c:v>
                      </c:pt>
                      <c:pt idx="3235">
                        <c:v>6.1790000000000003</c:v>
                      </c:pt>
                      <c:pt idx="3236">
                        <c:v>6.1790000000000003</c:v>
                      </c:pt>
                      <c:pt idx="3237">
                        <c:v>6.1790000000000003</c:v>
                      </c:pt>
                      <c:pt idx="3238">
                        <c:v>6.1790000000000003</c:v>
                      </c:pt>
                      <c:pt idx="3239">
                        <c:v>6.1790000000000003</c:v>
                      </c:pt>
                      <c:pt idx="3240">
                        <c:v>6.1790000000000003</c:v>
                      </c:pt>
                      <c:pt idx="3241">
                        <c:v>6.2039999999999997</c:v>
                      </c:pt>
                      <c:pt idx="3242">
                        <c:v>6.2039999999999997</c:v>
                      </c:pt>
                      <c:pt idx="3243">
                        <c:v>6.2039999999999997</c:v>
                      </c:pt>
                      <c:pt idx="3244">
                        <c:v>6.2039999999999997</c:v>
                      </c:pt>
                      <c:pt idx="3245">
                        <c:v>6.2039999999999997</c:v>
                      </c:pt>
                      <c:pt idx="3246">
                        <c:v>6.2039999999999997</c:v>
                      </c:pt>
                      <c:pt idx="3247">
                        <c:v>6.2039999999999997</c:v>
                      </c:pt>
                      <c:pt idx="3248">
                        <c:v>6.2039999999999997</c:v>
                      </c:pt>
                      <c:pt idx="3249">
                        <c:v>6.2039999999999997</c:v>
                      </c:pt>
                      <c:pt idx="3250">
                        <c:v>6.2039999999999997</c:v>
                      </c:pt>
                      <c:pt idx="3251">
                        <c:v>6.2039999999999997</c:v>
                      </c:pt>
                      <c:pt idx="3252">
                        <c:v>6.2039999999999997</c:v>
                      </c:pt>
                      <c:pt idx="3253">
                        <c:v>6.2039999999999997</c:v>
                      </c:pt>
                      <c:pt idx="3254">
                        <c:v>6.2039999999999997</c:v>
                      </c:pt>
                      <c:pt idx="3255">
                        <c:v>6.2039999999999997</c:v>
                      </c:pt>
                      <c:pt idx="3256">
                        <c:v>6.2039999999999997</c:v>
                      </c:pt>
                      <c:pt idx="3257">
                        <c:v>6.2039999999999997</c:v>
                      </c:pt>
                      <c:pt idx="3258">
                        <c:v>6.23</c:v>
                      </c:pt>
                      <c:pt idx="3259">
                        <c:v>6.23</c:v>
                      </c:pt>
                      <c:pt idx="3260">
                        <c:v>6.23</c:v>
                      </c:pt>
                      <c:pt idx="3261">
                        <c:v>6.23</c:v>
                      </c:pt>
                      <c:pt idx="3262">
                        <c:v>6.23</c:v>
                      </c:pt>
                      <c:pt idx="3263">
                        <c:v>6.23</c:v>
                      </c:pt>
                      <c:pt idx="3264">
                        <c:v>6.23</c:v>
                      </c:pt>
                      <c:pt idx="3265">
                        <c:v>6.23</c:v>
                      </c:pt>
                      <c:pt idx="3266">
                        <c:v>6.23</c:v>
                      </c:pt>
                      <c:pt idx="3267">
                        <c:v>6.23</c:v>
                      </c:pt>
                      <c:pt idx="3268">
                        <c:v>6.23</c:v>
                      </c:pt>
                      <c:pt idx="3269">
                        <c:v>6.23</c:v>
                      </c:pt>
                      <c:pt idx="3270">
                        <c:v>6.23</c:v>
                      </c:pt>
                      <c:pt idx="3271">
                        <c:v>6.23</c:v>
                      </c:pt>
                      <c:pt idx="3272">
                        <c:v>6.23</c:v>
                      </c:pt>
                      <c:pt idx="3273">
                        <c:v>6.23</c:v>
                      </c:pt>
                      <c:pt idx="3274">
                        <c:v>6.23</c:v>
                      </c:pt>
                      <c:pt idx="3275">
                        <c:v>6.23</c:v>
                      </c:pt>
                      <c:pt idx="3276">
                        <c:v>6.23</c:v>
                      </c:pt>
                      <c:pt idx="3277">
                        <c:v>6.23</c:v>
                      </c:pt>
                      <c:pt idx="3278">
                        <c:v>6.23</c:v>
                      </c:pt>
                      <c:pt idx="3279">
                        <c:v>6.23</c:v>
                      </c:pt>
                      <c:pt idx="3280">
                        <c:v>6.23</c:v>
                      </c:pt>
                      <c:pt idx="3281">
                        <c:v>6.23</c:v>
                      </c:pt>
                      <c:pt idx="3282">
                        <c:v>6.23</c:v>
                      </c:pt>
                      <c:pt idx="3283">
                        <c:v>6.23</c:v>
                      </c:pt>
                      <c:pt idx="3284">
                        <c:v>6.23</c:v>
                      </c:pt>
                      <c:pt idx="3285">
                        <c:v>6.23</c:v>
                      </c:pt>
                      <c:pt idx="3286">
                        <c:v>6.2549999999999999</c:v>
                      </c:pt>
                      <c:pt idx="3287">
                        <c:v>6.2549999999999999</c:v>
                      </c:pt>
                      <c:pt idx="3288">
                        <c:v>6.2549999999999999</c:v>
                      </c:pt>
                      <c:pt idx="3289">
                        <c:v>6.2549999999999999</c:v>
                      </c:pt>
                      <c:pt idx="3290">
                        <c:v>6.2549999999999999</c:v>
                      </c:pt>
                      <c:pt idx="3291">
                        <c:v>6.2549999999999999</c:v>
                      </c:pt>
                      <c:pt idx="3292">
                        <c:v>6.2549999999999999</c:v>
                      </c:pt>
                      <c:pt idx="3293">
                        <c:v>6.2549999999999999</c:v>
                      </c:pt>
                      <c:pt idx="3294">
                        <c:v>6.2549999999999999</c:v>
                      </c:pt>
                      <c:pt idx="3295">
                        <c:v>6.2549999999999999</c:v>
                      </c:pt>
                      <c:pt idx="3296">
                        <c:v>6.2549999999999999</c:v>
                      </c:pt>
                      <c:pt idx="3297">
                        <c:v>6.2549999999999999</c:v>
                      </c:pt>
                      <c:pt idx="3298">
                        <c:v>6.2549999999999999</c:v>
                      </c:pt>
                      <c:pt idx="3299">
                        <c:v>6.2549999999999999</c:v>
                      </c:pt>
                      <c:pt idx="3300">
                        <c:v>6.2549999999999999</c:v>
                      </c:pt>
                      <c:pt idx="3301">
                        <c:v>6.2549999999999999</c:v>
                      </c:pt>
                      <c:pt idx="3302">
                        <c:v>6.2549999999999999</c:v>
                      </c:pt>
                      <c:pt idx="3303">
                        <c:v>6.2549999999999999</c:v>
                      </c:pt>
                      <c:pt idx="3304">
                        <c:v>6.2549999999999999</c:v>
                      </c:pt>
                      <c:pt idx="3305">
                        <c:v>6.2549999999999999</c:v>
                      </c:pt>
                      <c:pt idx="3306">
                        <c:v>6.2549999999999999</c:v>
                      </c:pt>
                      <c:pt idx="3307">
                        <c:v>6.2549999999999999</c:v>
                      </c:pt>
                      <c:pt idx="3308">
                        <c:v>6.2549999999999999</c:v>
                      </c:pt>
                      <c:pt idx="3309">
                        <c:v>6.2549999999999999</c:v>
                      </c:pt>
                      <c:pt idx="3310">
                        <c:v>6.2549999999999999</c:v>
                      </c:pt>
                      <c:pt idx="3311">
                        <c:v>6.2809999999999997</c:v>
                      </c:pt>
                      <c:pt idx="3312">
                        <c:v>6.2809999999999997</c:v>
                      </c:pt>
                      <c:pt idx="3313">
                        <c:v>6.2809999999999997</c:v>
                      </c:pt>
                      <c:pt idx="3314">
                        <c:v>6.2809999999999997</c:v>
                      </c:pt>
                      <c:pt idx="3315">
                        <c:v>6.2809999999999997</c:v>
                      </c:pt>
                      <c:pt idx="3316">
                        <c:v>6.2809999999999997</c:v>
                      </c:pt>
                      <c:pt idx="3317">
                        <c:v>6.2809999999999997</c:v>
                      </c:pt>
                      <c:pt idx="3318">
                        <c:v>6.2809999999999997</c:v>
                      </c:pt>
                      <c:pt idx="3319">
                        <c:v>6.2809999999999997</c:v>
                      </c:pt>
                      <c:pt idx="3320">
                        <c:v>6.2809999999999997</c:v>
                      </c:pt>
                      <c:pt idx="3321">
                        <c:v>6.2809999999999997</c:v>
                      </c:pt>
                      <c:pt idx="3322">
                        <c:v>6.2809999999999997</c:v>
                      </c:pt>
                      <c:pt idx="3323">
                        <c:v>6.2809999999999997</c:v>
                      </c:pt>
                      <c:pt idx="3324">
                        <c:v>6.2809999999999997</c:v>
                      </c:pt>
                      <c:pt idx="3325">
                        <c:v>6.2809999999999997</c:v>
                      </c:pt>
                      <c:pt idx="3326">
                        <c:v>6.2809999999999997</c:v>
                      </c:pt>
                      <c:pt idx="3327">
                        <c:v>6.2809999999999997</c:v>
                      </c:pt>
                      <c:pt idx="3328">
                        <c:v>6.2809999999999997</c:v>
                      </c:pt>
                      <c:pt idx="3329">
                        <c:v>6.2809999999999997</c:v>
                      </c:pt>
                      <c:pt idx="3330">
                        <c:v>6.2809999999999997</c:v>
                      </c:pt>
                      <c:pt idx="3331">
                        <c:v>6.2809999999999997</c:v>
                      </c:pt>
                      <c:pt idx="3332">
                        <c:v>6.2809999999999997</c:v>
                      </c:pt>
                      <c:pt idx="3333">
                        <c:v>6.2809999999999997</c:v>
                      </c:pt>
                      <c:pt idx="3334">
                        <c:v>6.2809999999999997</c:v>
                      </c:pt>
                      <c:pt idx="3335">
                        <c:v>6.2809999999999997</c:v>
                      </c:pt>
                      <c:pt idx="3336">
                        <c:v>6.2809999999999997</c:v>
                      </c:pt>
                      <c:pt idx="3337">
                        <c:v>6.2809999999999997</c:v>
                      </c:pt>
                      <c:pt idx="3338">
                        <c:v>6.2809999999999997</c:v>
                      </c:pt>
                      <c:pt idx="3339">
                        <c:v>6.2809999999999997</c:v>
                      </c:pt>
                      <c:pt idx="3340">
                        <c:v>6.2809999999999997</c:v>
                      </c:pt>
                      <c:pt idx="3341">
                        <c:v>6.2809999999999997</c:v>
                      </c:pt>
                      <c:pt idx="3342">
                        <c:v>6.2809999999999997</c:v>
                      </c:pt>
                      <c:pt idx="3343">
                        <c:v>6.2809999999999997</c:v>
                      </c:pt>
                      <c:pt idx="3344">
                        <c:v>6.2809999999999997</c:v>
                      </c:pt>
                      <c:pt idx="3345">
                        <c:v>6.2809999999999997</c:v>
                      </c:pt>
                      <c:pt idx="3346">
                        <c:v>6.2809999999999997</c:v>
                      </c:pt>
                      <c:pt idx="3347">
                        <c:v>6.306</c:v>
                      </c:pt>
                      <c:pt idx="3348">
                        <c:v>6.306</c:v>
                      </c:pt>
                      <c:pt idx="3349">
                        <c:v>6.306</c:v>
                      </c:pt>
                      <c:pt idx="3350">
                        <c:v>6.306</c:v>
                      </c:pt>
                      <c:pt idx="3351">
                        <c:v>6.306</c:v>
                      </c:pt>
                      <c:pt idx="3352">
                        <c:v>6.306</c:v>
                      </c:pt>
                      <c:pt idx="3353">
                        <c:v>6.306</c:v>
                      </c:pt>
                      <c:pt idx="3354">
                        <c:v>6.306</c:v>
                      </c:pt>
                      <c:pt idx="3355">
                        <c:v>6.306</c:v>
                      </c:pt>
                      <c:pt idx="3356">
                        <c:v>6.306</c:v>
                      </c:pt>
                      <c:pt idx="3357">
                        <c:v>6.306</c:v>
                      </c:pt>
                      <c:pt idx="3358">
                        <c:v>6.306</c:v>
                      </c:pt>
                      <c:pt idx="3359">
                        <c:v>6.306</c:v>
                      </c:pt>
                      <c:pt idx="3360">
                        <c:v>6.306</c:v>
                      </c:pt>
                      <c:pt idx="3361">
                        <c:v>6.306</c:v>
                      </c:pt>
                      <c:pt idx="3362">
                        <c:v>6.306</c:v>
                      </c:pt>
                      <c:pt idx="3363">
                        <c:v>6.306</c:v>
                      </c:pt>
                      <c:pt idx="3364">
                        <c:v>6.306</c:v>
                      </c:pt>
                      <c:pt idx="3365">
                        <c:v>6.306</c:v>
                      </c:pt>
                      <c:pt idx="3366">
                        <c:v>6.306</c:v>
                      </c:pt>
                      <c:pt idx="3367">
                        <c:v>6.306</c:v>
                      </c:pt>
                      <c:pt idx="3368">
                        <c:v>6.306</c:v>
                      </c:pt>
                      <c:pt idx="3369">
                        <c:v>6.306</c:v>
                      </c:pt>
                      <c:pt idx="3370">
                        <c:v>6.306</c:v>
                      </c:pt>
                      <c:pt idx="3371">
                        <c:v>6.306</c:v>
                      </c:pt>
                      <c:pt idx="3372">
                        <c:v>6.306</c:v>
                      </c:pt>
                      <c:pt idx="3373">
                        <c:v>6.3310000000000004</c:v>
                      </c:pt>
                      <c:pt idx="3374">
                        <c:v>6.3310000000000004</c:v>
                      </c:pt>
                      <c:pt idx="3375">
                        <c:v>6.3310000000000004</c:v>
                      </c:pt>
                      <c:pt idx="3376">
                        <c:v>6.3310000000000004</c:v>
                      </c:pt>
                      <c:pt idx="3377">
                        <c:v>6.3310000000000004</c:v>
                      </c:pt>
                      <c:pt idx="3378">
                        <c:v>6.3310000000000004</c:v>
                      </c:pt>
                      <c:pt idx="3379">
                        <c:v>6.3310000000000004</c:v>
                      </c:pt>
                      <c:pt idx="3380">
                        <c:v>6.3310000000000004</c:v>
                      </c:pt>
                      <c:pt idx="3381">
                        <c:v>6.3310000000000004</c:v>
                      </c:pt>
                      <c:pt idx="3382">
                        <c:v>6.3310000000000004</c:v>
                      </c:pt>
                      <c:pt idx="3383">
                        <c:v>6.3310000000000004</c:v>
                      </c:pt>
                      <c:pt idx="3384">
                        <c:v>6.3310000000000004</c:v>
                      </c:pt>
                      <c:pt idx="3385">
                        <c:v>6.3310000000000004</c:v>
                      </c:pt>
                      <c:pt idx="3386">
                        <c:v>6.3310000000000004</c:v>
                      </c:pt>
                      <c:pt idx="3387">
                        <c:v>6.3310000000000004</c:v>
                      </c:pt>
                      <c:pt idx="3388">
                        <c:v>6.3310000000000004</c:v>
                      </c:pt>
                      <c:pt idx="3389">
                        <c:v>6.3310000000000004</c:v>
                      </c:pt>
                      <c:pt idx="3390">
                        <c:v>6.3310000000000004</c:v>
                      </c:pt>
                      <c:pt idx="3391">
                        <c:v>6.3310000000000004</c:v>
                      </c:pt>
                      <c:pt idx="3392">
                        <c:v>6.3310000000000004</c:v>
                      </c:pt>
                      <c:pt idx="3393">
                        <c:v>6.3310000000000004</c:v>
                      </c:pt>
                      <c:pt idx="3394">
                        <c:v>6.3310000000000004</c:v>
                      </c:pt>
                      <c:pt idx="3395">
                        <c:v>6.3310000000000004</c:v>
                      </c:pt>
                      <c:pt idx="3396">
                        <c:v>6.3310000000000004</c:v>
                      </c:pt>
                      <c:pt idx="3397">
                        <c:v>6.3310000000000004</c:v>
                      </c:pt>
                      <c:pt idx="3398">
                        <c:v>6.3310000000000004</c:v>
                      </c:pt>
                      <c:pt idx="3399">
                        <c:v>6.3310000000000004</c:v>
                      </c:pt>
                      <c:pt idx="3400">
                        <c:v>6.3310000000000004</c:v>
                      </c:pt>
                      <c:pt idx="3401">
                        <c:v>6.3310000000000004</c:v>
                      </c:pt>
                      <c:pt idx="3402">
                        <c:v>6.3310000000000004</c:v>
                      </c:pt>
                      <c:pt idx="3403">
                        <c:v>6.3310000000000004</c:v>
                      </c:pt>
                      <c:pt idx="3404">
                        <c:v>6.3310000000000004</c:v>
                      </c:pt>
                      <c:pt idx="3405">
                        <c:v>6.3310000000000004</c:v>
                      </c:pt>
                      <c:pt idx="3406">
                        <c:v>6.3310000000000004</c:v>
                      </c:pt>
                      <c:pt idx="3407">
                        <c:v>6.3310000000000004</c:v>
                      </c:pt>
                      <c:pt idx="3408">
                        <c:v>6.3310000000000004</c:v>
                      </c:pt>
                      <c:pt idx="3409">
                        <c:v>6.3310000000000004</c:v>
                      </c:pt>
                      <c:pt idx="3410">
                        <c:v>6.3310000000000004</c:v>
                      </c:pt>
                      <c:pt idx="3411">
                        <c:v>6.3310000000000004</c:v>
                      </c:pt>
                      <c:pt idx="3412">
                        <c:v>6.3310000000000004</c:v>
                      </c:pt>
                      <c:pt idx="3413">
                        <c:v>6.3310000000000004</c:v>
                      </c:pt>
                      <c:pt idx="3414">
                        <c:v>6.3310000000000004</c:v>
                      </c:pt>
                      <c:pt idx="3415">
                        <c:v>6.3310000000000004</c:v>
                      </c:pt>
                      <c:pt idx="3416">
                        <c:v>6.3570000000000002</c:v>
                      </c:pt>
                      <c:pt idx="3417">
                        <c:v>6.3570000000000002</c:v>
                      </c:pt>
                      <c:pt idx="3418">
                        <c:v>6.3570000000000002</c:v>
                      </c:pt>
                      <c:pt idx="3419">
                        <c:v>6.3570000000000002</c:v>
                      </c:pt>
                      <c:pt idx="3420">
                        <c:v>6.3570000000000002</c:v>
                      </c:pt>
                      <c:pt idx="3421">
                        <c:v>6.3570000000000002</c:v>
                      </c:pt>
                      <c:pt idx="3422">
                        <c:v>6.3570000000000002</c:v>
                      </c:pt>
                      <c:pt idx="3423">
                        <c:v>6.3570000000000002</c:v>
                      </c:pt>
                      <c:pt idx="3424">
                        <c:v>6.3570000000000002</c:v>
                      </c:pt>
                      <c:pt idx="3425">
                        <c:v>6.3570000000000002</c:v>
                      </c:pt>
                      <c:pt idx="3426">
                        <c:v>6.3570000000000002</c:v>
                      </c:pt>
                      <c:pt idx="3427">
                        <c:v>6.3570000000000002</c:v>
                      </c:pt>
                      <c:pt idx="3428">
                        <c:v>6.3570000000000002</c:v>
                      </c:pt>
                      <c:pt idx="3429">
                        <c:v>6.3570000000000002</c:v>
                      </c:pt>
                      <c:pt idx="3430">
                        <c:v>6.3570000000000002</c:v>
                      </c:pt>
                      <c:pt idx="3431">
                        <c:v>6.3570000000000002</c:v>
                      </c:pt>
                      <c:pt idx="3432">
                        <c:v>6.3570000000000002</c:v>
                      </c:pt>
                      <c:pt idx="3433">
                        <c:v>6.3570000000000002</c:v>
                      </c:pt>
                      <c:pt idx="3434">
                        <c:v>6.3570000000000002</c:v>
                      </c:pt>
                      <c:pt idx="3435">
                        <c:v>6.3570000000000002</c:v>
                      </c:pt>
                      <c:pt idx="3436">
                        <c:v>6.3819999999999997</c:v>
                      </c:pt>
                      <c:pt idx="3437">
                        <c:v>6.3819999999999997</c:v>
                      </c:pt>
                      <c:pt idx="3438">
                        <c:v>6.3819999999999997</c:v>
                      </c:pt>
                      <c:pt idx="3439">
                        <c:v>6.3819999999999997</c:v>
                      </c:pt>
                      <c:pt idx="3440">
                        <c:v>6.3819999999999997</c:v>
                      </c:pt>
                      <c:pt idx="3441">
                        <c:v>6.3819999999999997</c:v>
                      </c:pt>
                      <c:pt idx="3442">
                        <c:v>6.3819999999999997</c:v>
                      </c:pt>
                      <c:pt idx="3443">
                        <c:v>6.3819999999999997</c:v>
                      </c:pt>
                      <c:pt idx="3444">
                        <c:v>6.3819999999999997</c:v>
                      </c:pt>
                      <c:pt idx="3445">
                        <c:v>6.3819999999999997</c:v>
                      </c:pt>
                      <c:pt idx="3446">
                        <c:v>6.3819999999999997</c:v>
                      </c:pt>
                      <c:pt idx="3447">
                        <c:v>6.3819999999999997</c:v>
                      </c:pt>
                      <c:pt idx="3448">
                        <c:v>6.3819999999999997</c:v>
                      </c:pt>
                      <c:pt idx="3449">
                        <c:v>6.3819999999999997</c:v>
                      </c:pt>
                      <c:pt idx="3450">
                        <c:v>6.3819999999999997</c:v>
                      </c:pt>
                      <c:pt idx="3451">
                        <c:v>6.3819999999999997</c:v>
                      </c:pt>
                      <c:pt idx="3452">
                        <c:v>6.3819999999999997</c:v>
                      </c:pt>
                      <c:pt idx="3453">
                        <c:v>6.3819999999999997</c:v>
                      </c:pt>
                      <c:pt idx="3454">
                        <c:v>6.3819999999999997</c:v>
                      </c:pt>
                      <c:pt idx="3455">
                        <c:v>6.3819999999999997</c:v>
                      </c:pt>
                      <c:pt idx="3456">
                        <c:v>6.3819999999999997</c:v>
                      </c:pt>
                      <c:pt idx="3457">
                        <c:v>6.3819999999999997</c:v>
                      </c:pt>
                      <c:pt idx="3458">
                        <c:v>6.3819999999999997</c:v>
                      </c:pt>
                      <c:pt idx="3459">
                        <c:v>6.4080000000000004</c:v>
                      </c:pt>
                      <c:pt idx="3460">
                        <c:v>6.4080000000000004</c:v>
                      </c:pt>
                      <c:pt idx="3461">
                        <c:v>6.4080000000000004</c:v>
                      </c:pt>
                      <c:pt idx="3462">
                        <c:v>6.4080000000000004</c:v>
                      </c:pt>
                      <c:pt idx="3463">
                        <c:v>6.4080000000000004</c:v>
                      </c:pt>
                      <c:pt idx="3464">
                        <c:v>6.4080000000000004</c:v>
                      </c:pt>
                      <c:pt idx="3465">
                        <c:v>6.4080000000000004</c:v>
                      </c:pt>
                      <c:pt idx="3466">
                        <c:v>6.4080000000000004</c:v>
                      </c:pt>
                      <c:pt idx="3467">
                        <c:v>6.4329999999999998</c:v>
                      </c:pt>
                      <c:pt idx="3468">
                        <c:v>6.4329999999999998</c:v>
                      </c:pt>
                      <c:pt idx="3469">
                        <c:v>6.4329999999999998</c:v>
                      </c:pt>
                      <c:pt idx="3470">
                        <c:v>6.4329999999999998</c:v>
                      </c:pt>
                      <c:pt idx="3471">
                        <c:v>6.4329999999999998</c:v>
                      </c:pt>
                      <c:pt idx="3472">
                        <c:v>6.4329999999999998</c:v>
                      </c:pt>
                      <c:pt idx="3473">
                        <c:v>6.4329999999999998</c:v>
                      </c:pt>
                      <c:pt idx="3474">
                        <c:v>6.4329999999999998</c:v>
                      </c:pt>
                      <c:pt idx="3475">
                        <c:v>6.4329999999999998</c:v>
                      </c:pt>
                      <c:pt idx="3476">
                        <c:v>6.4329999999999998</c:v>
                      </c:pt>
                      <c:pt idx="3477">
                        <c:v>6.4329999999999998</c:v>
                      </c:pt>
                      <c:pt idx="3478">
                        <c:v>6.4329999999999998</c:v>
                      </c:pt>
                      <c:pt idx="3479">
                        <c:v>6.4329999999999998</c:v>
                      </c:pt>
                      <c:pt idx="3480">
                        <c:v>6.4329999999999998</c:v>
                      </c:pt>
                      <c:pt idx="3481">
                        <c:v>6.4329999999999998</c:v>
                      </c:pt>
                      <c:pt idx="3482">
                        <c:v>6.4329999999999998</c:v>
                      </c:pt>
                      <c:pt idx="3483">
                        <c:v>6.4329999999999998</c:v>
                      </c:pt>
                      <c:pt idx="3484">
                        <c:v>6.4329999999999998</c:v>
                      </c:pt>
                      <c:pt idx="3485">
                        <c:v>6.4329999999999998</c:v>
                      </c:pt>
                      <c:pt idx="3486">
                        <c:v>6.4329999999999998</c:v>
                      </c:pt>
                      <c:pt idx="3487">
                        <c:v>6.4329999999999998</c:v>
                      </c:pt>
                      <c:pt idx="3488">
                        <c:v>6.4580000000000002</c:v>
                      </c:pt>
                      <c:pt idx="3489">
                        <c:v>6.4580000000000002</c:v>
                      </c:pt>
                      <c:pt idx="3490">
                        <c:v>6.4580000000000002</c:v>
                      </c:pt>
                      <c:pt idx="3491">
                        <c:v>6.4580000000000002</c:v>
                      </c:pt>
                      <c:pt idx="3492">
                        <c:v>6.4580000000000002</c:v>
                      </c:pt>
                      <c:pt idx="3493">
                        <c:v>6.4580000000000002</c:v>
                      </c:pt>
                      <c:pt idx="3494">
                        <c:v>6.4580000000000002</c:v>
                      </c:pt>
                      <c:pt idx="3495">
                        <c:v>6.4580000000000002</c:v>
                      </c:pt>
                      <c:pt idx="3496">
                        <c:v>6.4580000000000002</c:v>
                      </c:pt>
                      <c:pt idx="3497">
                        <c:v>6.4580000000000002</c:v>
                      </c:pt>
                      <c:pt idx="3498">
                        <c:v>6.4580000000000002</c:v>
                      </c:pt>
                      <c:pt idx="3499">
                        <c:v>6.4580000000000002</c:v>
                      </c:pt>
                      <c:pt idx="3500">
                        <c:v>6.4580000000000002</c:v>
                      </c:pt>
                      <c:pt idx="3501">
                        <c:v>6.4580000000000002</c:v>
                      </c:pt>
                      <c:pt idx="3502">
                        <c:v>6.4580000000000002</c:v>
                      </c:pt>
                      <c:pt idx="3503">
                        <c:v>6.4580000000000002</c:v>
                      </c:pt>
                      <c:pt idx="3504">
                        <c:v>6.484</c:v>
                      </c:pt>
                      <c:pt idx="3505">
                        <c:v>6.484</c:v>
                      </c:pt>
                      <c:pt idx="3506">
                        <c:v>6.484</c:v>
                      </c:pt>
                      <c:pt idx="3507">
                        <c:v>6.484</c:v>
                      </c:pt>
                      <c:pt idx="3508">
                        <c:v>6.484</c:v>
                      </c:pt>
                      <c:pt idx="3509">
                        <c:v>6.484</c:v>
                      </c:pt>
                      <c:pt idx="3510">
                        <c:v>6.484</c:v>
                      </c:pt>
                      <c:pt idx="3511">
                        <c:v>6.484</c:v>
                      </c:pt>
                      <c:pt idx="3512">
                        <c:v>6.484</c:v>
                      </c:pt>
                      <c:pt idx="3513">
                        <c:v>6.484</c:v>
                      </c:pt>
                      <c:pt idx="3514">
                        <c:v>6.484</c:v>
                      </c:pt>
                      <c:pt idx="3515">
                        <c:v>6.484</c:v>
                      </c:pt>
                      <c:pt idx="3516">
                        <c:v>6.484</c:v>
                      </c:pt>
                      <c:pt idx="3517">
                        <c:v>6.484</c:v>
                      </c:pt>
                      <c:pt idx="3518">
                        <c:v>6.484</c:v>
                      </c:pt>
                      <c:pt idx="3519">
                        <c:v>6.484</c:v>
                      </c:pt>
                      <c:pt idx="3520">
                        <c:v>6.484</c:v>
                      </c:pt>
                      <c:pt idx="3521">
                        <c:v>6.484</c:v>
                      </c:pt>
                      <c:pt idx="3522">
                        <c:v>6.484</c:v>
                      </c:pt>
                      <c:pt idx="3523">
                        <c:v>6.484</c:v>
                      </c:pt>
                      <c:pt idx="3524">
                        <c:v>6.484</c:v>
                      </c:pt>
                      <c:pt idx="3525">
                        <c:v>6.484</c:v>
                      </c:pt>
                      <c:pt idx="3526">
                        <c:v>6.484</c:v>
                      </c:pt>
                      <c:pt idx="3527">
                        <c:v>6.484</c:v>
                      </c:pt>
                      <c:pt idx="3528">
                        <c:v>6.484</c:v>
                      </c:pt>
                      <c:pt idx="3529">
                        <c:v>6.484</c:v>
                      </c:pt>
                      <c:pt idx="3530">
                        <c:v>6.484</c:v>
                      </c:pt>
                      <c:pt idx="3531">
                        <c:v>6.484</c:v>
                      </c:pt>
                      <c:pt idx="3532">
                        <c:v>6.484</c:v>
                      </c:pt>
                      <c:pt idx="3533">
                        <c:v>6.484</c:v>
                      </c:pt>
                      <c:pt idx="3534">
                        <c:v>6.484</c:v>
                      </c:pt>
                      <c:pt idx="3535">
                        <c:v>6.484</c:v>
                      </c:pt>
                      <c:pt idx="3536">
                        <c:v>6.484</c:v>
                      </c:pt>
                      <c:pt idx="3537">
                        <c:v>6.484</c:v>
                      </c:pt>
                      <c:pt idx="3538">
                        <c:v>6.484</c:v>
                      </c:pt>
                      <c:pt idx="3539">
                        <c:v>6.484</c:v>
                      </c:pt>
                      <c:pt idx="3540">
                        <c:v>6.484</c:v>
                      </c:pt>
                      <c:pt idx="3541">
                        <c:v>6.484</c:v>
                      </c:pt>
                      <c:pt idx="3542">
                        <c:v>6.484</c:v>
                      </c:pt>
                      <c:pt idx="3543">
                        <c:v>6.484</c:v>
                      </c:pt>
                      <c:pt idx="3544">
                        <c:v>6.484</c:v>
                      </c:pt>
                      <c:pt idx="3545">
                        <c:v>6.484</c:v>
                      </c:pt>
                      <c:pt idx="3546">
                        <c:v>6.484</c:v>
                      </c:pt>
                      <c:pt idx="3547">
                        <c:v>6.484</c:v>
                      </c:pt>
                      <c:pt idx="3548">
                        <c:v>6.484</c:v>
                      </c:pt>
                      <c:pt idx="3549">
                        <c:v>6.484</c:v>
                      </c:pt>
                      <c:pt idx="3550">
                        <c:v>6.484</c:v>
                      </c:pt>
                      <c:pt idx="3551">
                        <c:v>6.484</c:v>
                      </c:pt>
                      <c:pt idx="3552">
                        <c:v>6.484</c:v>
                      </c:pt>
                      <c:pt idx="3553">
                        <c:v>6.484</c:v>
                      </c:pt>
                      <c:pt idx="3554">
                        <c:v>6.484</c:v>
                      </c:pt>
                      <c:pt idx="3555">
                        <c:v>6.484</c:v>
                      </c:pt>
                      <c:pt idx="3556">
                        <c:v>6.484</c:v>
                      </c:pt>
                      <c:pt idx="3557">
                        <c:v>6.484</c:v>
                      </c:pt>
                      <c:pt idx="3558">
                        <c:v>6.484</c:v>
                      </c:pt>
                      <c:pt idx="3559">
                        <c:v>6.484</c:v>
                      </c:pt>
                      <c:pt idx="3560">
                        <c:v>6.484</c:v>
                      </c:pt>
                      <c:pt idx="3561">
                        <c:v>6.484</c:v>
                      </c:pt>
                      <c:pt idx="3562">
                        <c:v>6.484</c:v>
                      </c:pt>
                      <c:pt idx="3563">
                        <c:v>6.484</c:v>
                      </c:pt>
                      <c:pt idx="3564">
                        <c:v>6.484</c:v>
                      </c:pt>
                      <c:pt idx="3565">
                        <c:v>6.484</c:v>
                      </c:pt>
                      <c:pt idx="3566">
                        <c:v>6.484</c:v>
                      </c:pt>
                      <c:pt idx="3567">
                        <c:v>6.484</c:v>
                      </c:pt>
                      <c:pt idx="3568">
                        <c:v>6.484</c:v>
                      </c:pt>
                      <c:pt idx="3569">
                        <c:v>6.484</c:v>
                      </c:pt>
                      <c:pt idx="3570">
                        <c:v>6.484</c:v>
                      </c:pt>
                      <c:pt idx="3571">
                        <c:v>6.484</c:v>
                      </c:pt>
                      <c:pt idx="3572">
                        <c:v>6.484</c:v>
                      </c:pt>
                      <c:pt idx="3573">
                        <c:v>6.484</c:v>
                      </c:pt>
                      <c:pt idx="3574">
                        <c:v>6.484</c:v>
                      </c:pt>
                      <c:pt idx="3575">
                        <c:v>6.484</c:v>
                      </c:pt>
                      <c:pt idx="3576">
                        <c:v>6.484</c:v>
                      </c:pt>
                      <c:pt idx="3577">
                        <c:v>6.484</c:v>
                      </c:pt>
                      <c:pt idx="3578">
                        <c:v>6.484</c:v>
                      </c:pt>
                      <c:pt idx="3579">
                        <c:v>6.484</c:v>
                      </c:pt>
                      <c:pt idx="3580">
                        <c:v>6.484</c:v>
                      </c:pt>
                      <c:pt idx="3581">
                        <c:v>6.484</c:v>
                      </c:pt>
                      <c:pt idx="3582">
                        <c:v>6.484</c:v>
                      </c:pt>
                      <c:pt idx="3583">
                        <c:v>6.484</c:v>
                      </c:pt>
                      <c:pt idx="3584">
                        <c:v>6.484</c:v>
                      </c:pt>
                      <c:pt idx="3585">
                        <c:v>6.484</c:v>
                      </c:pt>
                      <c:pt idx="3586">
                        <c:v>6.5090000000000003</c:v>
                      </c:pt>
                      <c:pt idx="3587">
                        <c:v>6.484</c:v>
                      </c:pt>
                      <c:pt idx="3588">
                        <c:v>6.484</c:v>
                      </c:pt>
                      <c:pt idx="3589">
                        <c:v>6.5090000000000003</c:v>
                      </c:pt>
                      <c:pt idx="3590">
                        <c:v>6.5090000000000003</c:v>
                      </c:pt>
                      <c:pt idx="3591">
                        <c:v>6.5090000000000003</c:v>
                      </c:pt>
                      <c:pt idx="3592">
                        <c:v>6.5090000000000003</c:v>
                      </c:pt>
                      <c:pt idx="3593">
                        <c:v>6.5090000000000003</c:v>
                      </c:pt>
                      <c:pt idx="3594">
                        <c:v>6.5090000000000003</c:v>
                      </c:pt>
                      <c:pt idx="3595">
                        <c:v>6.5090000000000003</c:v>
                      </c:pt>
                      <c:pt idx="3596">
                        <c:v>6.5090000000000003</c:v>
                      </c:pt>
                      <c:pt idx="3597">
                        <c:v>6.5090000000000003</c:v>
                      </c:pt>
                      <c:pt idx="3598">
                        <c:v>6.5090000000000003</c:v>
                      </c:pt>
                      <c:pt idx="3599">
                        <c:v>6.5090000000000003</c:v>
                      </c:pt>
                      <c:pt idx="3600">
                        <c:v>6.5090000000000003</c:v>
                      </c:pt>
                      <c:pt idx="3601">
                        <c:v>6.5090000000000003</c:v>
                      </c:pt>
                      <c:pt idx="3602">
                        <c:v>6.5090000000000003</c:v>
                      </c:pt>
                      <c:pt idx="3603">
                        <c:v>6.5090000000000003</c:v>
                      </c:pt>
                      <c:pt idx="3604">
                        <c:v>6.5090000000000003</c:v>
                      </c:pt>
                      <c:pt idx="3605">
                        <c:v>6.5090000000000003</c:v>
                      </c:pt>
                      <c:pt idx="3606">
                        <c:v>6.5090000000000003</c:v>
                      </c:pt>
                      <c:pt idx="3607">
                        <c:v>6.5090000000000003</c:v>
                      </c:pt>
                      <c:pt idx="3608">
                        <c:v>6.5090000000000003</c:v>
                      </c:pt>
                      <c:pt idx="3609">
                        <c:v>6.5090000000000003</c:v>
                      </c:pt>
                      <c:pt idx="3610">
                        <c:v>6.5090000000000003</c:v>
                      </c:pt>
                      <c:pt idx="3611">
                        <c:v>6.5090000000000003</c:v>
                      </c:pt>
                      <c:pt idx="3612">
                        <c:v>6.5090000000000003</c:v>
                      </c:pt>
                      <c:pt idx="3613">
                        <c:v>6.5090000000000003</c:v>
                      </c:pt>
                      <c:pt idx="3614">
                        <c:v>6.5090000000000003</c:v>
                      </c:pt>
                      <c:pt idx="3615">
                        <c:v>6.5090000000000003</c:v>
                      </c:pt>
                      <c:pt idx="3616">
                        <c:v>6.5090000000000003</c:v>
                      </c:pt>
                      <c:pt idx="3617">
                        <c:v>6.5090000000000003</c:v>
                      </c:pt>
                      <c:pt idx="3618">
                        <c:v>6.5090000000000003</c:v>
                      </c:pt>
                      <c:pt idx="3619">
                        <c:v>6.5090000000000003</c:v>
                      </c:pt>
                      <c:pt idx="3620">
                        <c:v>6.5090000000000003</c:v>
                      </c:pt>
                      <c:pt idx="3621">
                        <c:v>6.5090000000000003</c:v>
                      </c:pt>
                      <c:pt idx="3622">
                        <c:v>6.5090000000000003</c:v>
                      </c:pt>
                      <c:pt idx="3623">
                        <c:v>6.5090000000000003</c:v>
                      </c:pt>
                      <c:pt idx="3624">
                        <c:v>6.5090000000000003</c:v>
                      </c:pt>
                      <c:pt idx="3625">
                        <c:v>6.5090000000000003</c:v>
                      </c:pt>
                      <c:pt idx="3626">
                        <c:v>6.5090000000000003</c:v>
                      </c:pt>
                      <c:pt idx="3627">
                        <c:v>6.5090000000000003</c:v>
                      </c:pt>
                      <c:pt idx="3628">
                        <c:v>6.5090000000000003</c:v>
                      </c:pt>
                      <c:pt idx="3629">
                        <c:v>6.5090000000000003</c:v>
                      </c:pt>
                      <c:pt idx="3630">
                        <c:v>6.5090000000000003</c:v>
                      </c:pt>
                      <c:pt idx="3631">
                        <c:v>6.5090000000000003</c:v>
                      </c:pt>
                      <c:pt idx="3632">
                        <c:v>6.5090000000000003</c:v>
                      </c:pt>
                      <c:pt idx="3633">
                        <c:v>6.5090000000000003</c:v>
                      </c:pt>
                      <c:pt idx="3634">
                        <c:v>6.5090000000000003</c:v>
                      </c:pt>
                      <c:pt idx="3635">
                        <c:v>6.5090000000000003</c:v>
                      </c:pt>
                      <c:pt idx="3636">
                        <c:v>6.5090000000000003</c:v>
                      </c:pt>
                      <c:pt idx="3637">
                        <c:v>6.5090000000000003</c:v>
                      </c:pt>
                      <c:pt idx="3638">
                        <c:v>6.5090000000000003</c:v>
                      </c:pt>
                      <c:pt idx="3639">
                        <c:v>6.5090000000000003</c:v>
                      </c:pt>
                      <c:pt idx="3640">
                        <c:v>6.5090000000000003</c:v>
                      </c:pt>
                      <c:pt idx="3641">
                        <c:v>6.5090000000000003</c:v>
                      </c:pt>
                      <c:pt idx="3642">
                        <c:v>6.5090000000000003</c:v>
                      </c:pt>
                      <c:pt idx="3643">
                        <c:v>6.5090000000000003</c:v>
                      </c:pt>
                      <c:pt idx="3644">
                        <c:v>6.5090000000000003</c:v>
                      </c:pt>
                      <c:pt idx="3645">
                        <c:v>6.5090000000000003</c:v>
                      </c:pt>
                      <c:pt idx="3646">
                        <c:v>6.5090000000000003</c:v>
                      </c:pt>
                      <c:pt idx="3647">
                        <c:v>6.5090000000000003</c:v>
                      </c:pt>
                      <c:pt idx="3648">
                        <c:v>6.5090000000000003</c:v>
                      </c:pt>
                      <c:pt idx="3649">
                        <c:v>6.5090000000000003</c:v>
                      </c:pt>
                      <c:pt idx="3650">
                        <c:v>6.5090000000000003</c:v>
                      </c:pt>
                      <c:pt idx="3651">
                        <c:v>6.5090000000000003</c:v>
                      </c:pt>
                      <c:pt idx="3652">
                        <c:v>6.5350000000000001</c:v>
                      </c:pt>
                      <c:pt idx="3653">
                        <c:v>6.5090000000000003</c:v>
                      </c:pt>
                      <c:pt idx="3654">
                        <c:v>6.5350000000000001</c:v>
                      </c:pt>
                      <c:pt idx="3655">
                        <c:v>6.5350000000000001</c:v>
                      </c:pt>
                      <c:pt idx="3656">
                        <c:v>6.5350000000000001</c:v>
                      </c:pt>
                      <c:pt idx="3657">
                        <c:v>6.5350000000000001</c:v>
                      </c:pt>
                      <c:pt idx="3658">
                        <c:v>6.5350000000000001</c:v>
                      </c:pt>
                      <c:pt idx="3659">
                        <c:v>6.5350000000000001</c:v>
                      </c:pt>
                      <c:pt idx="3660">
                        <c:v>6.5350000000000001</c:v>
                      </c:pt>
                      <c:pt idx="3661">
                        <c:v>6.5350000000000001</c:v>
                      </c:pt>
                      <c:pt idx="3662">
                        <c:v>6.5350000000000001</c:v>
                      </c:pt>
                      <c:pt idx="3663">
                        <c:v>6.5350000000000001</c:v>
                      </c:pt>
                      <c:pt idx="3664">
                        <c:v>6.5350000000000001</c:v>
                      </c:pt>
                      <c:pt idx="3665">
                        <c:v>6.5350000000000001</c:v>
                      </c:pt>
                      <c:pt idx="3666">
                        <c:v>6.5350000000000001</c:v>
                      </c:pt>
                      <c:pt idx="3667">
                        <c:v>6.5350000000000001</c:v>
                      </c:pt>
                      <c:pt idx="3668">
                        <c:v>6.5350000000000001</c:v>
                      </c:pt>
                      <c:pt idx="3669">
                        <c:v>6.5350000000000001</c:v>
                      </c:pt>
                      <c:pt idx="3670">
                        <c:v>6.5350000000000001</c:v>
                      </c:pt>
                      <c:pt idx="3671">
                        <c:v>6.5350000000000001</c:v>
                      </c:pt>
                      <c:pt idx="3672">
                        <c:v>6.5350000000000001</c:v>
                      </c:pt>
                      <c:pt idx="3673">
                        <c:v>6.5350000000000001</c:v>
                      </c:pt>
                      <c:pt idx="3674">
                        <c:v>6.5350000000000001</c:v>
                      </c:pt>
                      <c:pt idx="3675">
                        <c:v>6.5350000000000001</c:v>
                      </c:pt>
                      <c:pt idx="3676">
                        <c:v>6.5350000000000001</c:v>
                      </c:pt>
                      <c:pt idx="3677">
                        <c:v>6.5350000000000001</c:v>
                      </c:pt>
                      <c:pt idx="3678">
                        <c:v>6.5350000000000001</c:v>
                      </c:pt>
                      <c:pt idx="3679">
                        <c:v>6.5350000000000001</c:v>
                      </c:pt>
                      <c:pt idx="3680">
                        <c:v>6.5350000000000001</c:v>
                      </c:pt>
                      <c:pt idx="3681">
                        <c:v>6.5350000000000001</c:v>
                      </c:pt>
                      <c:pt idx="3682">
                        <c:v>6.5350000000000001</c:v>
                      </c:pt>
                      <c:pt idx="3683">
                        <c:v>6.5350000000000001</c:v>
                      </c:pt>
                      <c:pt idx="3684">
                        <c:v>6.5350000000000001</c:v>
                      </c:pt>
                      <c:pt idx="3685">
                        <c:v>6.5350000000000001</c:v>
                      </c:pt>
                      <c:pt idx="3686">
                        <c:v>6.5350000000000001</c:v>
                      </c:pt>
                      <c:pt idx="3687">
                        <c:v>6.5350000000000001</c:v>
                      </c:pt>
                      <c:pt idx="3688">
                        <c:v>6.5350000000000001</c:v>
                      </c:pt>
                      <c:pt idx="3689">
                        <c:v>6.5350000000000001</c:v>
                      </c:pt>
                      <c:pt idx="3690">
                        <c:v>6.5350000000000001</c:v>
                      </c:pt>
                      <c:pt idx="3691">
                        <c:v>6.5350000000000001</c:v>
                      </c:pt>
                      <c:pt idx="3692">
                        <c:v>6.5350000000000001</c:v>
                      </c:pt>
                      <c:pt idx="3693">
                        <c:v>6.5350000000000001</c:v>
                      </c:pt>
                      <c:pt idx="3694">
                        <c:v>6.5350000000000001</c:v>
                      </c:pt>
                      <c:pt idx="3695">
                        <c:v>6.5350000000000001</c:v>
                      </c:pt>
                      <c:pt idx="3696">
                        <c:v>6.5350000000000001</c:v>
                      </c:pt>
                      <c:pt idx="3697">
                        <c:v>6.5350000000000001</c:v>
                      </c:pt>
                      <c:pt idx="3698">
                        <c:v>6.5350000000000001</c:v>
                      </c:pt>
                      <c:pt idx="3699">
                        <c:v>6.5350000000000001</c:v>
                      </c:pt>
                      <c:pt idx="3700">
                        <c:v>6.5350000000000001</c:v>
                      </c:pt>
                      <c:pt idx="3701">
                        <c:v>6.5350000000000001</c:v>
                      </c:pt>
                      <c:pt idx="3702">
                        <c:v>6.5350000000000001</c:v>
                      </c:pt>
                      <c:pt idx="3703">
                        <c:v>6.56</c:v>
                      </c:pt>
                      <c:pt idx="3704">
                        <c:v>6.5350000000000001</c:v>
                      </c:pt>
                      <c:pt idx="3705">
                        <c:v>6.56</c:v>
                      </c:pt>
                      <c:pt idx="3706">
                        <c:v>6.56</c:v>
                      </c:pt>
                      <c:pt idx="3707">
                        <c:v>6.56</c:v>
                      </c:pt>
                      <c:pt idx="3708">
                        <c:v>6.56</c:v>
                      </c:pt>
                      <c:pt idx="3709">
                        <c:v>6.56</c:v>
                      </c:pt>
                      <c:pt idx="3710">
                        <c:v>6.56</c:v>
                      </c:pt>
                      <c:pt idx="3711">
                        <c:v>6.56</c:v>
                      </c:pt>
                      <c:pt idx="3712">
                        <c:v>6.56</c:v>
                      </c:pt>
                      <c:pt idx="3713">
                        <c:v>6.56</c:v>
                      </c:pt>
                      <c:pt idx="3714">
                        <c:v>6.56</c:v>
                      </c:pt>
                      <c:pt idx="3715">
                        <c:v>6.56</c:v>
                      </c:pt>
                      <c:pt idx="3716">
                        <c:v>6.56</c:v>
                      </c:pt>
                      <c:pt idx="3717">
                        <c:v>6.56</c:v>
                      </c:pt>
                      <c:pt idx="3718">
                        <c:v>6.56</c:v>
                      </c:pt>
                      <c:pt idx="3719">
                        <c:v>6.56</c:v>
                      </c:pt>
                      <c:pt idx="3720">
                        <c:v>6.56</c:v>
                      </c:pt>
                      <c:pt idx="3721">
                        <c:v>6.56</c:v>
                      </c:pt>
                      <c:pt idx="3722">
                        <c:v>6.56</c:v>
                      </c:pt>
                      <c:pt idx="3723">
                        <c:v>6.585</c:v>
                      </c:pt>
                      <c:pt idx="3724">
                        <c:v>6.585</c:v>
                      </c:pt>
                      <c:pt idx="3725">
                        <c:v>6.585</c:v>
                      </c:pt>
                      <c:pt idx="3726">
                        <c:v>6.585</c:v>
                      </c:pt>
                      <c:pt idx="3727">
                        <c:v>6.585</c:v>
                      </c:pt>
                      <c:pt idx="3728">
                        <c:v>6.585</c:v>
                      </c:pt>
                      <c:pt idx="3729">
                        <c:v>6.585</c:v>
                      </c:pt>
                      <c:pt idx="3730">
                        <c:v>6.585</c:v>
                      </c:pt>
                      <c:pt idx="3731">
                        <c:v>6.585</c:v>
                      </c:pt>
                      <c:pt idx="3732">
                        <c:v>6.585</c:v>
                      </c:pt>
                      <c:pt idx="3733">
                        <c:v>6.585</c:v>
                      </c:pt>
                      <c:pt idx="3734">
                        <c:v>6.585</c:v>
                      </c:pt>
                      <c:pt idx="3735">
                        <c:v>6.585</c:v>
                      </c:pt>
                      <c:pt idx="3736">
                        <c:v>6.585</c:v>
                      </c:pt>
                      <c:pt idx="3737">
                        <c:v>6.585</c:v>
                      </c:pt>
                      <c:pt idx="3738">
                        <c:v>6.585</c:v>
                      </c:pt>
                      <c:pt idx="3739">
                        <c:v>6.585</c:v>
                      </c:pt>
                      <c:pt idx="3740">
                        <c:v>6.585</c:v>
                      </c:pt>
                      <c:pt idx="3741">
                        <c:v>6.585</c:v>
                      </c:pt>
                      <c:pt idx="3742">
                        <c:v>6.6109999999999998</c:v>
                      </c:pt>
                      <c:pt idx="3743">
                        <c:v>6.7629999999999999</c:v>
                      </c:pt>
                      <c:pt idx="3744">
                        <c:v>6.5350000000000001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v>1142659</c:v>
                </c:tx>
                <c:spPr>
                  <a:solidFill>
                    <a:schemeClr val="accent4"/>
                  </a:solidFill>
                  <a:ln w="12700">
                    <a:solidFill>
                      <a:srgbClr val="00B0F0"/>
                    </a:solidFill>
                    <a:prstDash val="solid"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'[1]CEE6740_1stDam_TempData-Plot'!$F$3:$F$6747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7.343</c:v>
                      </c:pt>
                      <c:pt idx="1">
                        <c:v>7.343</c:v>
                      </c:pt>
                      <c:pt idx="2">
                        <c:v>7.343</c:v>
                      </c:pt>
                      <c:pt idx="3">
                        <c:v>7.3179999999999996</c:v>
                      </c:pt>
                      <c:pt idx="4">
                        <c:v>7.3179999999999996</c:v>
                      </c:pt>
                      <c:pt idx="5">
                        <c:v>7.3179999999999996</c:v>
                      </c:pt>
                      <c:pt idx="6">
                        <c:v>7.3179999999999996</c:v>
                      </c:pt>
                      <c:pt idx="7">
                        <c:v>7.3179999999999996</c:v>
                      </c:pt>
                      <c:pt idx="8">
                        <c:v>7.3179999999999996</c:v>
                      </c:pt>
                      <c:pt idx="9">
                        <c:v>7.3179999999999996</c:v>
                      </c:pt>
                      <c:pt idx="10">
                        <c:v>7.3179999999999996</c:v>
                      </c:pt>
                      <c:pt idx="11">
                        <c:v>7.3179999999999996</c:v>
                      </c:pt>
                      <c:pt idx="12">
                        <c:v>7.3179999999999996</c:v>
                      </c:pt>
                      <c:pt idx="13">
                        <c:v>7.3179999999999996</c:v>
                      </c:pt>
                      <c:pt idx="14">
                        <c:v>7.3179999999999996</c:v>
                      </c:pt>
                      <c:pt idx="15">
                        <c:v>7.343</c:v>
                      </c:pt>
                      <c:pt idx="16">
                        <c:v>7.343</c:v>
                      </c:pt>
                      <c:pt idx="17">
                        <c:v>7.343</c:v>
                      </c:pt>
                      <c:pt idx="18">
                        <c:v>7.343</c:v>
                      </c:pt>
                      <c:pt idx="19">
                        <c:v>7.343</c:v>
                      </c:pt>
                      <c:pt idx="20">
                        <c:v>7.343</c:v>
                      </c:pt>
                      <c:pt idx="21">
                        <c:v>7.343</c:v>
                      </c:pt>
                      <c:pt idx="22">
                        <c:v>7.3680000000000003</c:v>
                      </c:pt>
                      <c:pt idx="23">
                        <c:v>7.3680000000000003</c:v>
                      </c:pt>
                      <c:pt idx="24">
                        <c:v>7.3680000000000003</c:v>
                      </c:pt>
                      <c:pt idx="25">
                        <c:v>7.3929999999999998</c:v>
                      </c:pt>
                      <c:pt idx="26">
                        <c:v>7.3929999999999998</c:v>
                      </c:pt>
                      <c:pt idx="27">
                        <c:v>7.3929999999999998</c:v>
                      </c:pt>
                      <c:pt idx="28">
                        <c:v>7.3929999999999998</c:v>
                      </c:pt>
                      <c:pt idx="29">
                        <c:v>7.3929999999999998</c:v>
                      </c:pt>
                      <c:pt idx="30">
                        <c:v>7.3929999999999998</c:v>
                      </c:pt>
                      <c:pt idx="31">
                        <c:v>7.3929999999999998</c:v>
                      </c:pt>
                      <c:pt idx="32">
                        <c:v>7.3929999999999998</c:v>
                      </c:pt>
                      <c:pt idx="33">
                        <c:v>7.3929999999999998</c:v>
                      </c:pt>
                      <c:pt idx="34">
                        <c:v>7.4189999999999996</c:v>
                      </c:pt>
                      <c:pt idx="35">
                        <c:v>7.4189999999999996</c:v>
                      </c:pt>
                      <c:pt idx="36">
                        <c:v>7.4189999999999996</c:v>
                      </c:pt>
                      <c:pt idx="37">
                        <c:v>7.4189999999999996</c:v>
                      </c:pt>
                      <c:pt idx="38">
                        <c:v>7.444</c:v>
                      </c:pt>
                      <c:pt idx="39">
                        <c:v>7.444</c:v>
                      </c:pt>
                      <c:pt idx="40">
                        <c:v>7.444</c:v>
                      </c:pt>
                      <c:pt idx="41">
                        <c:v>7.444</c:v>
                      </c:pt>
                      <c:pt idx="42">
                        <c:v>7.444</c:v>
                      </c:pt>
                      <c:pt idx="43">
                        <c:v>7.444</c:v>
                      </c:pt>
                      <c:pt idx="44">
                        <c:v>7.444</c:v>
                      </c:pt>
                      <c:pt idx="45">
                        <c:v>7.444</c:v>
                      </c:pt>
                      <c:pt idx="46">
                        <c:v>7.4690000000000003</c:v>
                      </c:pt>
                      <c:pt idx="47">
                        <c:v>7.4690000000000003</c:v>
                      </c:pt>
                      <c:pt idx="48">
                        <c:v>7.4690000000000003</c:v>
                      </c:pt>
                      <c:pt idx="49">
                        <c:v>7.4690000000000003</c:v>
                      </c:pt>
                      <c:pt idx="50">
                        <c:v>7.4939999999999998</c:v>
                      </c:pt>
                      <c:pt idx="51">
                        <c:v>7.4939999999999998</c:v>
                      </c:pt>
                      <c:pt idx="52">
                        <c:v>7.4939999999999998</c:v>
                      </c:pt>
                      <c:pt idx="53">
                        <c:v>7.4939999999999998</c:v>
                      </c:pt>
                      <c:pt idx="54">
                        <c:v>7.4939999999999998</c:v>
                      </c:pt>
                      <c:pt idx="55">
                        <c:v>7.5190000000000001</c:v>
                      </c:pt>
                      <c:pt idx="56">
                        <c:v>7.5190000000000001</c:v>
                      </c:pt>
                      <c:pt idx="57">
                        <c:v>7.5190000000000001</c:v>
                      </c:pt>
                      <c:pt idx="58">
                        <c:v>7.5190000000000001</c:v>
                      </c:pt>
                      <c:pt idx="59">
                        <c:v>7.5190000000000001</c:v>
                      </c:pt>
                      <c:pt idx="60">
                        <c:v>7.5190000000000001</c:v>
                      </c:pt>
                      <c:pt idx="61">
                        <c:v>7.5439999999999996</c:v>
                      </c:pt>
                      <c:pt idx="62">
                        <c:v>7.5439999999999996</c:v>
                      </c:pt>
                      <c:pt idx="63">
                        <c:v>7.5439999999999996</c:v>
                      </c:pt>
                      <c:pt idx="64">
                        <c:v>7.5439999999999996</c:v>
                      </c:pt>
                      <c:pt idx="65">
                        <c:v>7.5439999999999996</c:v>
                      </c:pt>
                      <c:pt idx="66">
                        <c:v>7.5439999999999996</c:v>
                      </c:pt>
                      <c:pt idx="67">
                        <c:v>7.5439999999999996</c:v>
                      </c:pt>
                      <c:pt idx="68">
                        <c:v>7.5439999999999996</c:v>
                      </c:pt>
                      <c:pt idx="69">
                        <c:v>7.5439999999999996</c:v>
                      </c:pt>
                      <c:pt idx="70">
                        <c:v>7.5439999999999996</c:v>
                      </c:pt>
                      <c:pt idx="71">
                        <c:v>7.569</c:v>
                      </c:pt>
                      <c:pt idx="72">
                        <c:v>7.569</c:v>
                      </c:pt>
                      <c:pt idx="73">
                        <c:v>7.569</c:v>
                      </c:pt>
                      <c:pt idx="74">
                        <c:v>7.569</c:v>
                      </c:pt>
                      <c:pt idx="75">
                        <c:v>7.569</c:v>
                      </c:pt>
                      <c:pt idx="76">
                        <c:v>7.569</c:v>
                      </c:pt>
                      <c:pt idx="77">
                        <c:v>7.569</c:v>
                      </c:pt>
                      <c:pt idx="78">
                        <c:v>7.569</c:v>
                      </c:pt>
                      <c:pt idx="79">
                        <c:v>7.569</c:v>
                      </c:pt>
                      <c:pt idx="80">
                        <c:v>7.569</c:v>
                      </c:pt>
                      <c:pt idx="81">
                        <c:v>7.569</c:v>
                      </c:pt>
                      <c:pt idx="82">
                        <c:v>7.5940000000000003</c:v>
                      </c:pt>
                      <c:pt idx="83">
                        <c:v>7.5940000000000003</c:v>
                      </c:pt>
                      <c:pt idx="84">
                        <c:v>7.5940000000000003</c:v>
                      </c:pt>
                      <c:pt idx="85">
                        <c:v>7.5940000000000003</c:v>
                      </c:pt>
                      <c:pt idx="86">
                        <c:v>7.5940000000000003</c:v>
                      </c:pt>
                      <c:pt idx="87">
                        <c:v>7.5940000000000003</c:v>
                      </c:pt>
                      <c:pt idx="88">
                        <c:v>7.5940000000000003</c:v>
                      </c:pt>
                      <c:pt idx="89">
                        <c:v>7.5940000000000003</c:v>
                      </c:pt>
                      <c:pt idx="90">
                        <c:v>7.5940000000000003</c:v>
                      </c:pt>
                      <c:pt idx="91">
                        <c:v>7.5940000000000003</c:v>
                      </c:pt>
                      <c:pt idx="92">
                        <c:v>7.5940000000000003</c:v>
                      </c:pt>
                      <c:pt idx="93">
                        <c:v>7.5940000000000003</c:v>
                      </c:pt>
                      <c:pt idx="94">
                        <c:v>7.5940000000000003</c:v>
                      </c:pt>
                      <c:pt idx="95">
                        <c:v>7.5940000000000003</c:v>
                      </c:pt>
                      <c:pt idx="96">
                        <c:v>7.5940000000000003</c:v>
                      </c:pt>
                      <c:pt idx="97">
                        <c:v>7.569</c:v>
                      </c:pt>
                      <c:pt idx="98">
                        <c:v>7.569</c:v>
                      </c:pt>
                      <c:pt idx="99">
                        <c:v>7.5940000000000003</c:v>
                      </c:pt>
                      <c:pt idx="100">
                        <c:v>7.569</c:v>
                      </c:pt>
                      <c:pt idx="101">
                        <c:v>7.569</c:v>
                      </c:pt>
                      <c:pt idx="102">
                        <c:v>7.569</c:v>
                      </c:pt>
                      <c:pt idx="103">
                        <c:v>7.569</c:v>
                      </c:pt>
                      <c:pt idx="104">
                        <c:v>7.569</c:v>
                      </c:pt>
                      <c:pt idx="105">
                        <c:v>7.569</c:v>
                      </c:pt>
                      <c:pt idx="106">
                        <c:v>7.569</c:v>
                      </c:pt>
                      <c:pt idx="107">
                        <c:v>7.5940000000000003</c:v>
                      </c:pt>
                      <c:pt idx="108">
                        <c:v>7.5940000000000003</c:v>
                      </c:pt>
                      <c:pt idx="109">
                        <c:v>7.5940000000000003</c:v>
                      </c:pt>
                      <c:pt idx="110">
                        <c:v>7.5940000000000003</c:v>
                      </c:pt>
                      <c:pt idx="111">
                        <c:v>7.5940000000000003</c:v>
                      </c:pt>
                      <c:pt idx="112">
                        <c:v>7.569</c:v>
                      </c:pt>
                      <c:pt idx="113">
                        <c:v>7.569</c:v>
                      </c:pt>
                      <c:pt idx="114">
                        <c:v>7.569</c:v>
                      </c:pt>
                      <c:pt idx="115">
                        <c:v>7.569</c:v>
                      </c:pt>
                      <c:pt idx="116">
                        <c:v>7.569</c:v>
                      </c:pt>
                      <c:pt idx="117">
                        <c:v>7.569</c:v>
                      </c:pt>
                      <c:pt idx="118">
                        <c:v>7.569</c:v>
                      </c:pt>
                      <c:pt idx="119">
                        <c:v>7.569</c:v>
                      </c:pt>
                      <c:pt idx="120">
                        <c:v>7.569</c:v>
                      </c:pt>
                      <c:pt idx="121">
                        <c:v>7.569</c:v>
                      </c:pt>
                      <c:pt idx="122">
                        <c:v>7.569</c:v>
                      </c:pt>
                      <c:pt idx="123">
                        <c:v>7.569</c:v>
                      </c:pt>
                      <c:pt idx="124">
                        <c:v>7.5439999999999996</c:v>
                      </c:pt>
                      <c:pt idx="125">
                        <c:v>7.5439999999999996</c:v>
                      </c:pt>
                      <c:pt idx="126">
                        <c:v>7.5439999999999996</c:v>
                      </c:pt>
                      <c:pt idx="127">
                        <c:v>7.5439999999999996</c:v>
                      </c:pt>
                      <c:pt idx="128">
                        <c:v>7.5439999999999996</c:v>
                      </c:pt>
                      <c:pt idx="129">
                        <c:v>7.5439999999999996</c:v>
                      </c:pt>
                      <c:pt idx="130">
                        <c:v>7.5439999999999996</c:v>
                      </c:pt>
                      <c:pt idx="131">
                        <c:v>7.5439999999999996</c:v>
                      </c:pt>
                      <c:pt idx="132">
                        <c:v>7.5439999999999996</c:v>
                      </c:pt>
                      <c:pt idx="133">
                        <c:v>7.5190000000000001</c:v>
                      </c:pt>
                      <c:pt idx="134">
                        <c:v>7.5190000000000001</c:v>
                      </c:pt>
                      <c:pt idx="135">
                        <c:v>7.5190000000000001</c:v>
                      </c:pt>
                      <c:pt idx="136">
                        <c:v>7.5190000000000001</c:v>
                      </c:pt>
                      <c:pt idx="137">
                        <c:v>7.4939999999999998</c:v>
                      </c:pt>
                      <c:pt idx="138">
                        <c:v>7.4939999999999998</c:v>
                      </c:pt>
                      <c:pt idx="139">
                        <c:v>7.4939999999999998</c:v>
                      </c:pt>
                      <c:pt idx="140">
                        <c:v>7.4939999999999998</c:v>
                      </c:pt>
                      <c:pt idx="141">
                        <c:v>7.4690000000000003</c:v>
                      </c:pt>
                      <c:pt idx="142">
                        <c:v>7.4690000000000003</c:v>
                      </c:pt>
                      <c:pt idx="143">
                        <c:v>7.4690000000000003</c:v>
                      </c:pt>
                      <c:pt idx="144">
                        <c:v>7.444</c:v>
                      </c:pt>
                      <c:pt idx="145">
                        <c:v>7.444</c:v>
                      </c:pt>
                      <c:pt idx="146">
                        <c:v>7.444</c:v>
                      </c:pt>
                      <c:pt idx="147">
                        <c:v>7.444</c:v>
                      </c:pt>
                      <c:pt idx="148">
                        <c:v>7.444</c:v>
                      </c:pt>
                      <c:pt idx="149">
                        <c:v>7.444</c:v>
                      </c:pt>
                      <c:pt idx="150">
                        <c:v>7.4189999999999996</c:v>
                      </c:pt>
                      <c:pt idx="151">
                        <c:v>7.4189999999999996</c:v>
                      </c:pt>
                      <c:pt idx="152">
                        <c:v>7.4189999999999996</c:v>
                      </c:pt>
                      <c:pt idx="153">
                        <c:v>7.4189999999999996</c:v>
                      </c:pt>
                      <c:pt idx="154">
                        <c:v>7.4189999999999996</c:v>
                      </c:pt>
                      <c:pt idx="155">
                        <c:v>7.3929999999999998</c:v>
                      </c:pt>
                      <c:pt idx="156">
                        <c:v>7.3929999999999998</c:v>
                      </c:pt>
                      <c:pt idx="157">
                        <c:v>7.3929999999999998</c:v>
                      </c:pt>
                      <c:pt idx="158">
                        <c:v>7.3929999999999998</c:v>
                      </c:pt>
                      <c:pt idx="159">
                        <c:v>7.3929999999999998</c:v>
                      </c:pt>
                      <c:pt idx="160">
                        <c:v>7.3680000000000003</c:v>
                      </c:pt>
                      <c:pt idx="161">
                        <c:v>7.3680000000000003</c:v>
                      </c:pt>
                      <c:pt idx="162">
                        <c:v>7.3680000000000003</c:v>
                      </c:pt>
                      <c:pt idx="163">
                        <c:v>7.3680000000000003</c:v>
                      </c:pt>
                      <c:pt idx="164">
                        <c:v>7.343</c:v>
                      </c:pt>
                      <c:pt idx="165">
                        <c:v>7.343</c:v>
                      </c:pt>
                      <c:pt idx="166">
                        <c:v>7.343</c:v>
                      </c:pt>
                      <c:pt idx="167">
                        <c:v>7.343</c:v>
                      </c:pt>
                      <c:pt idx="168">
                        <c:v>7.343</c:v>
                      </c:pt>
                      <c:pt idx="169">
                        <c:v>7.343</c:v>
                      </c:pt>
                      <c:pt idx="170">
                        <c:v>7.343</c:v>
                      </c:pt>
                      <c:pt idx="171">
                        <c:v>7.343</c:v>
                      </c:pt>
                      <c:pt idx="172">
                        <c:v>7.3179999999999996</c:v>
                      </c:pt>
                      <c:pt idx="173">
                        <c:v>7.3179999999999996</c:v>
                      </c:pt>
                      <c:pt idx="174">
                        <c:v>7.2930000000000001</c:v>
                      </c:pt>
                      <c:pt idx="175">
                        <c:v>7.2930000000000001</c:v>
                      </c:pt>
                      <c:pt idx="176">
                        <c:v>7.2930000000000001</c:v>
                      </c:pt>
                      <c:pt idx="177">
                        <c:v>7.2930000000000001</c:v>
                      </c:pt>
                      <c:pt idx="178">
                        <c:v>7.2679999999999998</c:v>
                      </c:pt>
                      <c:pt idx="179">
                        <c:v>7.2679999999999998</c:v>
                      </c:pt>
                      <c:pt idx="180">
                        <c:v>7.2679999999999998</c:v>
                      </c:pt>
                      <c:pt idx="181">
                        <c:v>7.242</c:v>
                      </c:pt>
                      <c:pt idx="182">
                        <c:v>7.242</c:v>
                      </c:pt>
                      <c:pt idx="183">
                        <c:v>7.242</c:v>
                      </c:pt>
                      <c:pt idx="184">
                        <c:v>7.242</c:v>
                      </c:pt>
                      <c:pt idx="185">
                        <c:v>7.242</c:v>
                      </c:pt>
                      <c:pt idx="186">
                        <c:v>7.2169999999999996</c:v>
                      </c:pt>
                      <c:pt idx="187">
                        <c:v>7.2169999999999996</c:v>
                      </c:pt>
                      <c:pt idx="188">
                        <c:v>7.1920000000000002</c:v>
                      </c:pt>
                      <c:pt idx="189">
                        <c:v>7.1920000000000002</c:v>
                      </c:pt>
                      <c:pt idx="190">
                        <c:v>7.1920000000000002</c:v>
                      </c:pt>
                      <c:pt idx="191">
                        <c:v>7.1920000000000002</c:v>
                      </c:pt>
                      <c:pt idx="192">
                        <c:v>7.1920000000000002</c:v>
                      </c:pt>
                      <c:pt idx="193">
                        <c:v>7.1669999999999998</c:v>
                      </c:pt>
                      <c:pt idx="194">
                        <c:v>7.1669999999999998</c:v>
                      </c:pt>
                      <c:pt idx="195">
                        <c:v>7.1669999999999998</c:v>
                      </c:pt>
                      <c:pt idx="196">
                        <c:v>7.1669999999999998</c:v>
                      </c:pt>
                      <c:pt idx="197">
                        <c:v>7.1669999999999998</c:v>
                      </c:pt>
                      <c:pt idx="198">
                        <c:v>7.1669999999999998</c:v>
                      </c:pt>
                      <c:pt idx="199">
                        <c:v>7.1420000000000003</c:v>
                      </c:pt>
                      <c:pt idx="200">
                        <c:v>7.1420000000000003</c:v>
                      </c:pt>
                      <c:pt idx="201">
                        <c:v>7.1420000000000003</c:v>
                      </c:pt>
                      <c:pt idx="202">
                        <c:v>7.1420000000000003</c:v>
                      </c:pt>
                      <c:pt idx="203">
                        <c:v>7.1159999999999997</c:v>
                      </c:pt>
                      <c:pt idx="204">
                        <c:v>7.1159999999999997</c:v>
                      </c:pt>
                      <c:pt idx="205">
                        <c:v>7.0910000000000002</c:v>
                      </c:pt>
                      <c:pt idx="206">
                        <c:v>7.1159999999999997</c:v>
                      </c:pt>
                      <c:pt idx="207">
                        <c:v>7.0910000000000002</c:v>
                      </c:pt>
                      <c:pt idx="208">
                        <c:v>7.0910000000000002</c:v>
                      </c:pt>
                      <c:pt idx="209">
                        <c:v>7.0659999999999998</c:v>
                      </c:pt>
                      <c:pt idx="210">
                        <c:v>7.0910000000000002</c:v>
                      </c:pt>
                      <c:pt idx="211">
                        <c:v>7.0659999999999998</c:v>
                      </c:pt>
                      <c:pt idx="212">
                        <c:v>7.0659999999999998</c:v>
                      </c:pt>
                      <c:pt idx="213">
                        <c:v>7.0410000000000004</c:v>
                      </c:pt>
                      <c:pt idx="214">
                        <c:v>7.0410000000000004</c:v>
                      </c:pt>
                      <c:pt idx="215">
                        <c:v>7.0410000000000004</c:v>
                      </c:pt>
                      <c:pt idx="216">
                        <c:v>6.99</c:v>
                      </c:pt>
                      <c:pt idx="217">
                        <c:v>6.99</c:v>
                      </c:pt>
                      <c:pt idx="218">
                        <c:v>6.99</c:v>
                      </c:pt>
                      <c:pt idx="219">
                        <c:v>6.99</c:v>
                      </c:pt>
                      <c:pt idx="220">
                        <c:v>6.99</c:v>
                      </c:pt>
                      <c:pt idx="221">
                        <c:v>6.9649999999999999</c:v>
                      </c:pt>
                      <c:pt idx="222">
                        <c:v>6.94</c:v>
                      </c:pt>
                      <c:pt idx="223">
                        <c:v>6.94</c:v>
                      </c:pt>
                      <c:pt idx="224">
                        <c:v>6.94</c:v>
                      </c:pt>
                      <c:pt idx="225">
                        <c:v>6.94</c:v>
                      </c:pt>
                      <c:pt idx="226">
                        <c:v>6.9139999999999997</c:v>
                      </c:pt>
                      <c:pt idx="227">
                        <c:v>6.9139999999999997</c:v>
                      </c:pt>
                      <c:pt idx="228">
                        <c:v>6.8890000000000002</c:v>
                      </c:pt>
                      <c:pt idx="229">
                        <c:v>6.94</c:v>
                      </c:pt>
                      <c:pt idx="230">
                        <c:v>6.9139999999999997</c:v>
                      </c:pt>
                      <c:pt idx="231">
                        <c:v>6.94</c:v>
                      </c:pt>
                      <c:pt idx="232">
                        <c:v>6.9139999999999997</c:v>
                      </c:pt>
                      <c:pt idx="233">
                        <c:v>6.9139999999999997</c:v>
                      </c:pt>
                      <c:pt idx="234">
                        <c:v>6.8890000000000002</c:v>
                      </c:pt>
                      <c:pt idx="235">
                        <c:v>6.8890000000000002</c:v>
                      </c:pt>
                      <c:pt idx="236">
                        <c:v>6.8890000000000002</c:v>
                      </c:pt>
                      <c:pt idx="237">
                        <c:v>6.8639999999999999</c:v>
                      </c:pt>
                      <c:pt idx="238">
                        <c:v>6.8639999999999999</c:v>
                      </c:pt>
                      <c:pt idx="239">
                        <c:v>6.8390000000000004</c:v>
                      </c:pt>
                      <c:pt idx="240">
                        <c:v>6.8390000000000004</c:v>
                      </c:pt>
                      <c:pt idx="241">
                        <c:v>6.8390000000000004</c:v>
                      </c:pt>
                      <c:pt idx="242">
                        <c:v>6.8390000000000004</c:v>
                      </c:pt>
                      <c:pt idx="243">
                        <c:v>6.8390000000000004</c:v>
                      </c:pt>
                      <c:pt idx="244">
                        <c:v>6.8390000000000004</c:v>
                      </c:pt>
                      <c:pt idx="245">
                        <c:v>6.8129999999999997</c:v>
                      </c:pt>
                      <c:pt idx="246">
                        <c:v>6.8390000000000004</c:v>
                      </c:pt>
                      <c:pt idx="247">
                        <c:v>6.8129999999999997</c:v>
                      </c:pt>
                      <c:pt idx="248">
                        <c:v>6.8390000000000004</c:v>
                      </c:pt>
                      <c:pt idx="249">
                        <c:v>6.8129999999999997</c:v>
                      </c:pt>
                      <c:pt idx="250">
                        <c:v>6.8129999999999997</c:v>
                      </c:pt>
                      <c:pt idx="251">
                        <c:v>6.7880000000000003</c:v>
                      </c:pt>
                      <c:pt idx="252">
                        <c:v>6.7880000000000003</c:v>
                      </c:pt>
                      <c:pt idx="253">
                        <c:v>6.7880000000000003</c:v>
                      </c:pt>
                      <c:pt idx="254">
                        <c:v>6.7880000000000003</c:v>
                      </c:pt>
                      <c:pt idx="255">
                        <c:v>6.7880000000000003</c:v>
                      </c:pt>
                      <c:pt idx="256">
                        <c:v>6.7880000000000003</c:v>
                      </c:pt>
                      <c:pt idx="257">
                        <c:v>6.7880000000000003</c:v>
                      </c:pt>
                      <c:pt idx="258">
                        <c:v>6.7880000000000003</c:v>
                      </c:pt>
                      <c:pt idx="259">
                        <c:v>6.7880000000000003</c:v>
                      </c:pt>
                      <c:pt idx="260">
                        <c:v>6.7880000000000003</c:v>
                      </c:pt>
                      <c:pt idx="261">
                        <c:v>6.7880000000000003</c:v>
                      </c:pt>
                      <c:pt idx="262">
                        <c:v>6.7880000000000003</c:v>
                      </c:pt>
                      <c:pt idx="263">
                        <c:v>6.7880000000000003</c:v>
                      </c:pt>
                      <c:pt idx="264">
                        <c:v>6.7880000000000003</c:v>
                      </c:pt>
                      <c:pt idx="265">
                        <c:v>6.7880000000000003</c:v>
                      </c:pt>
                      <c:pt idx="266">
                        <c:v>6.7880000000000003</c:v>
                      </c:pt>
                      <c:pt idx="267">
                        <c:v>6.7880000000000003</c:v>
                      </c:pt>
                      <c:pt idx="268">
                        <c:v>6.7880000000000003</c:v>
                      </c:pt>
                      <c:pt idx="269">
                        <c:v>6.8129999999999997</c:v>
                      </c:pt>
                      <c:pt idx="270">
                        <c:v>6.8390000000000004</c:v>
                      </c:pt>
                      <c:pt idx="271">
                        <c:v>6.8390000000000004</c:v>
                      </c:pt>
                      <c:pt idx="272">
                        <c:v>6.8639999999999999</c:v>
                      </c:pt>
                      <c:pt idx="273">
                        <c:v>6.9139999999999997</c:v>
                      </c:pt>
                      <c:pt idx="274">
                        <c:v>6.9649999999999999</c:v>
                      </c:pt>
                      <c:pt idx="275">
                        <c:v>7.0149999999999997</c:v>
                      </c:pt>
                      <c:pt idx="276">
                        <c:v>6.99</c:v>
                      </c:pt>
                      <c:pt idx="277">
                        <c:v>7.0410000000000004</c:v>
                      </c:pt>
                      <c:pt idx="278">
                        <c:v>7.0659999999999998</c:v>
                      </c:pt>
                      <c:pt idx="279">
                        <c:v>7.0910000000000002</c:v>
                      </c:pt>
                      <c:pt idx="280">
                        <c:v>7.1159999999999997</c:v>
                      </c:pt>
                      <c:pt idx="281">
                        <c:v>7.1420000000000003</c:v>
                      </c:pt>
                      <c:pt idx="282">
                        <c:v>7.1420000000000003</c:v>
                      </c:pt>
                      <c:pt idx="283">
                        <c:v>7.1420000000000003</c:v>
                      </c:pt>
                      <c:pt idx="284">
                        <c:v>7.1669999999999998</c:v>
                      </c:pt>
                      <c:pt idx="285">
                        <c:v>7.1920000000000002</c:v>
                      </c:pt>
                      <c:pt idx="286">
                        <c:v>7.1920000000000002</c:v>
                      </c:pt>
                      <c:pt idx="287">
                        <c:v>7.1920000000000002</c:v>
                      </c:pt>
                      <c:pt idx="288">
                        <c:v>7.1920000000000002</c:v>
                      </c:pt>
                      <c:pt idx="289">
                        <c:v>7.2169999999999996</c:v>
                      </c:pt>
                      <c:pt idx="290">
                        <c:v>7.242</c:v>
                      </c:pt>
                      <c:pt idx="291">
                        <c:v>7.242</c:v>
                      </c:pt>
                      <c:pt idx="292">
                        <c:v>7.242</c:v>
                      </c:pt>
                      <c:pt idx="293">
                        <c:v>7.242</c:v>
                      </c:pt>
                      <c:pt idx="294">
                        <c:v>7.242</c:v>
                      </c:pt>
                      <c:pt idx="295">
                        <c:v>7.242</c:v>
                      </c:pt>
                      <c:pt idx="296">
                        <c:v>7.2679999999999998</c:v>
                      </c:pt>
                      <c:pt idx="297">
                        <c:v>7.242</c:v>
                      </c:pt>
                      <c:pt idx="298">
                        <c:v>7.242</c:v>
                      </c:pt>
                      <c:pt idx="299">
                        <c:v>7.2169999999999996</c:v>
                      </c:pt>
                      <c:pt idx="300">
                        <c:v>7.2169999999999996</c:v>
                      </c:pt>
                      <c:pt idx="301">
                        <c:v>7.2169999999999996</c:v>
                      </c:pt>
                      <c:pt idx="302">
                        <c:v>7.242</c:v>
                      </c:pt>
                      <c:pt idx="303">
                        <c:v>7.242</c:v>
                      </c:pt>
                      <c:pt idx="304">
                        <c:v>7.242</c:v>
                      </c:pt>
                      <c:pt idx="305">
                        <c:v>7.2169999999999996</c:v>
                      </c:pt>
                      <c:pt idx="306">
                        <c:v>7.242</c:v>
                      </c:pt>
                      <c:pt idx="307">
                        <c:v>7.2169999999999996</c:v>
                      </c:pt>
                      <c:pt idx="308">
                        <c:v>7.2169999999999996</c:v>
                      </c:pt>
                      <c:pt idx="309">
                        <c:v>7.1920000000000002</c:v>
                      </c:pt>
                      <c:pt idx="310">
                        <c:v>7.1920000000000002</c:v>
                      </c:pt>
                      <c:pt idx="311">
                        <c:v>7.1920000000000002</c:v>
                      </c:pt>
                      <c:pt idx="312">
                        <c:v>7.1920000000000002</c:v>
                      </c:pt>
                      <c:pt idx="313">
                        <c:v>7.1920000000000002</c:v>
                      </c:pt>
                      <c:pt idx="314">
                        <c:v>7.1920000000000002</c:v>
                      </c:pt>
                      <c:pt idx="315">
                        <c:v>7.1920000000000002</c:v>
                      </c:pt>
                      <c:pt idx="316">
                        <c:v>7.2169999999999996</c:v>
                      </c:pt>
                      <c:pt idx="317">
                        <c:v>7.2169999999999996</c:v>
                      </c:pt>
                      <c:pt idx="318">
                        <c:v>7.242</c:v>
                      </c:pt>
                      <c:pt idx="319">
                        <c:v>7.242</c:v>
                      </c:pt>
                      <c:pt idx="320">
                        <c:v>7.242</c:v>
                      </c:pt>
                      <c:pt idx="321">
                        <c:v>7.242</c:v>
                      </c:pt>
                      <c:pt idx="322">
                        <c:v>7.2679999999999998</c:v>
                      </c:pt>
                      <c:pt idx="323">
                        <c:v>7.2679999999999998</c:v>
                      </c:pt>
                      <c:pt idx="324">
                        <c:v>7.2930000000000001</c:v>
                      </c:pt>
                      <c:pt idx="325">
                        <c:v>7.2930000000000001</c:v>
                      </c:pt>
                      <c:pt idx="326">
                        <c:v>7.3179999999999996</c:v>
                      </c:pt>
                      <c:pt idx="327">
                        <c:v>7.3179999999999996</c:v>
                      </c:pt>
                      <c:pt idx="328">
                        <c:v>7.3179999999999996</c:v>
                      </c:pt>
                      <c:pt idx="329">
                        <c:v>7.343</c:v>
                      </c:pt>
                      <c:pt idx="330">
                        <c:v>7.343</c:v>
                      </c:pt>
                      <c:pt idx="331">
                        <c:v>7.343</c:v>
                      </c:pt>
                      <c:pt idx="332">
                        <c:v>7.3680000000000003</c:v>
                      </c:pt>
                      <c:pt idx="333">
                        <c:v>7.3680000000000003</c:v>
                      </c:pt>
                      <c:pt idx="334">
                        <c:v>7.3929999999999998</c:v>
                      </c:pt>
                      <c:pt idx="335">
                        <c:v>7.3929999999999998</c:v>
                      </c:pt>
                      <c:pt idx="336">
                        <c:v>7.3929999999999998</c:v>
                      </c:pt>
                      <c:pt idx="337">
                        <c:v>7.3929999999999998</c:v>
                      </c:pt>
                      <c:pt idx="338">
                        <c:v>7.3929999999999998</c:v>
                      </c:pt>
                      <c:pt idx="339">
                        <c:v>7.3929999999999998</c:v>
                      </c:pt>
                      <c:pt idx="340">
                        <c:v>7.4189999999999996</c:v>
                      </c:pt>
                      <c:pt idx="341">
                        <c:v>7.3929999999999998</c:v>
                      </c:pt>
                      <c:pt idx="342">
                        <c:v>7.4189999999999996</c:v>
                      </c:pt>
                      <c:pt idx="343">
                        <c:v>7.444</c:v>
                      </c:pt>
                      <c:pt idx="344">
                        <c:v>7.444</c:v>
                      </c:pt>
                      <c:pt idx="345">
                        <c:v>7.444</c:v>
                      </c:pt>
                      <c:pt idx="346">
                        <c:v>7.4189999999999996</c:v>
                      </c:pt>
                      <c:pt idx="347">
                        <c:v>7.444</c:v>
                      </c:pt>
                      <c:pt idx="348">
                        <c:v>7.444</c:v>
                      </c:pt>
                      <c:pt idx="349">
                        <c:v>7.444</c:v>
                      </c:pt>
                      <c:pt idx="350">
                        <c:v>7.444</c:v>
                      </c:pt>
                      <c:pt idx="351">
                        <c:v>7.444</c:v>
                      </c:pt>
                      <c:pt idx="352">
                        <c:v>7.4690000000000003</c:v>
                      </c:pt>
                      <c:pt idx="353">
                        <c:v>7.4690000000000003</c:v>
                      </c:pt>
                      <c:pt idx="354">
                        <c:v>7.4690000000000003</c:v>
                      </c:pt>
                      <c:pt idx="355">
                        <c:v>7.4939999999999998</c:v>
                      </c:pt>
                      <c:pt idx="356">
                        <c:v>7.4939999999999998</c:v>
                      </c:pt>
                      <c:pt idx="357">
                        <c:v>7.4939999999999998</c:v>
                      </c:pt>
                      <c:pt idx="358">
                        <c:v>7.4939999999999998</c:v>
                      </c:pt>
                      <c:pt idx="359">
                        <c:v>7.4939999999999998</c:v>
                      </c:pt>
                      <c:pt idx="360">
                        <c:v>7.4939999999999998</c:v>
                      </c:pt>
                      <c:pt idx="361">
                        <c:v>7.4939999999999998</c:v>
                      </c:pt>
                      <c:pt idx="362">
                        <c:v>7.4939999999999998</c:v>
                      </c:pt>
                      <c:pt idx="363">
                        <c:v>7.4939999999999998</c:v>
                      </c:pt>
                      <c:pt idx="364">
                        <c:v>7.4939999999999998</c:v>
                      </c:pt>
                      <c:pt idx="365">
                        <c:v>7.5190000000000001</c:v>
                      </c:pt>
                      <c:pt idx="366">
                        <c:v>7.5190000000000001</c:v>
                      </c:pt>
                      <c:pt idx="367">
                        <c:v>7.5190000000000001</c:v>
                      </c:pt>
                      <c:pt idx="368">
                        <c:v>7.5190000000000001</c:v>
                      </c:pt>
                      <c:pt idx="369">
                        <c:v>7.5190000000000001</c:v>
                      </c:pt>
                      <c:pt idx="370">
                        <c:v>7.5190000000000001</c:v>
                      </c:pt>
                      <c:pt idx="371">
                        <c:v>7.4939999999999998</c:v>
                      </c:pt>
                      <c:pt idx="372">
                        <c:v>7.5190000000000001</c:v>
                      </c:pt>
                      <c:pt idx="373">
                        <c:v>7.4939999999999998</c:v>
                      </c:pt>
                      <c:pt idx="374">
                        <c:v>7.4939999999999998</c:v>
                      </c:pt>
                      <c:pt idx="375">
                        <c:v>7.5190000000000001</c:v>
                      </c:pt>
                      <c:pt idx="376">
                        <c:v>7.5190000000000001</c:v>
                      </c:pt>
                      <c:pt idx="377">
                        <c:v>7.4939999999999998</c:v>
                      </c:pt>
                      <c:pt idx="378">
                        <c:v>7.5190000000000001</c:v>
                      </c:pt>
                      <c:pt idx="379">
                        <c:v>7.4939999999999998</c:v>
                      </c:pt>
                      <c:pt idx="380">
                        <c:v>7.4939999999999998</c:v>
                      </c:pt>
                      <c:pt idx="381">
                        <c:v>7.4939999999999998</c:v>
                      </c:pt>
                      <c:pt idx="382">
                        <c:v>7.4939999999999998</c:v>
                      </c:pt>
                      <c:pt idx="383">
                        <c:v>7.4939999999999998</c:v>
                      </c:pt>
                      <c:pt idx="384">
                        <c:v>7.4939999999999998</c:v>
                      </c:pt>
                      <c:pt idx="385">
                        <c:v>7.4939999999999998</c:v>
                      </c:pt>
                      <c:pt idx="386">
                        <c:v>7.4939999999999998</c:v>
                      </c:pt>
                      <c:pt idx="387">
                        <c:v>7.4939999999999998</c:v>
                      </c:pt>
                      <c:pt idx="388">
                        <c:v>7.4939999999999998</c:v>
                      </c:pt>
                      <c:pt idx="389">
                        <c:v>7.4939999999999998</c:v>
                      </c:pt>
                      <c:pt idx="390">
                        <c:v>7.4939999999999998</c:v>
                      </c:pt>
                      <c:pt idx="391">
                        <c:v>7.4939999999999998</c:v>
                      </c:pt>
                      <c:pt idx="392">
                        <c:v>7.4939999999999998</c:v>
                      </c:pt>
                      <c:pt idx="393">
                        <c:v>7.4939999999999998</c:v>
                      </c:pt>
                      <c:pt idx="394">
                        <c:v>7.4939999999999998</c:v>
                      </c:pt>
                      <c:pt idx="395">
                        <c:v>7.4939999999999998</c:v>
                      </c:pt>
                      <c:pt idx="396">
                        <c:v>7.4939999999999998</c:v>
                      </c:pt>
                      <c:pt idx="397">
                        <c:v>7.4939999999999998</c:v>
                      </c:pt>
                      <c:pt idx="398">
                        <c:v>7.4939999999999998</c:v>
                      </c:pt>
                      <c:pt idx="399">
                        <c:v>7.4939999999999998</c:v>
                      </c:pt>
                      <c:pt idx="400">
                        <c:v>7.4939999999999998</c:v>
                      </c:pt>
                      <c:pt idx="401">
                        <c:v>7.4939999999999998</c:v>
                      </c:pt>
                      <c:pt idx="402">
                        <c:v>7.4939999999999998</c:v>
                      </c:pt>
                      <c:pt idx="403">
                        <c:v>7.4939999999999998</c:v>
                      </c:pt>
                      <c:pt idx="404">
                        <c:v>7.4939999999999998</c:v>
                      </c:pt>
                      <c:pt idx="405">
                        <c:v>7.4939999999999998</c:v>
                      </c:pt>
                      <c:pt idx="406">
                        <c:v>7.4939999999999998</c:v>
                      </c:pt>
                      <c:pt idx="407">
                        <c:v>7.4939999999999998</c:v>
                      </c:pt>
                      <c:pt idx="408">
                        <c:v>7.4939999999999998</c:v>
                      </c:pt>
                      <c:pt idx="409">
                        <c:v>7.4939999999999998</c:v>
                      </c:pt>
                      <c:pt idx="410">
                        <c:v>7.4939999999999998</c:v>
                      </c:pt>
                      <c:pt idx="411">
                        <c:v>7.4939999999999998</c:v>
                      </c:pt>
                      <c:pt idx="412">
                        <c:v>7.4690000000000003</c:v>
                      </c:pt>
                      <c:pt idx="413">
                        <c:v>7.4690000000000003</c:v>
                      </c:pt>
                      <c:pt idx="414">
                        <c:v>7.4690000000000003</c:v>
                      </c:pt>
                      <c:pt idx="415">
                        <c:v>7.4690000000000003</c:v>
                      </c:pt>
                      <c:pt idx="416">
                        <c:v>7.4690000000000003</c:v>
                      </c:pt>
                      <c:pt idx="417">
                        <c:v>7.4690000000000003</c:v>
                      </c:pt>
                      <c:pt idx="418">
                        <c:v>7.4690000000000003</c:v>
                      </c:pt>
                      <c:pt idx="419">
                        <c:v>7.4690000000000003</c:v>
                      </c:pt>
                      <c:pt idx="420">
                        <c:v>7.444</c:v>
                      </c:pt>
                      <c:pt idx="421">
                        <c:v>7.444</c:v>
                      </c:pt>
                      <c:pt idx="422">
                        <c:v>7.444</c:v>
                      </c:pt>
                      <c:pt idx="423">
                        <c:v>7.444</c:v>
                      </c:pt>
                      <c:pt idx="424">
                        <c:v>7.444</c:v>
                      </c:pt>
                      <c:pt idx="425">
                        <c:v>7.444</c:v>
                      </c:pt>
                      <c:pt idx="426">
                        <c:v>7.444</c:v>
                      </c:pt>
                      <c:pt idx="427">
                        <c:v>7.444</c:v>
                      </c:pt>
                      <c:pt idx="428">
                        <c:v>7.444</c:v>
                      </c:pt>
                      <c:pt idx="429">
                        <c:v>7.444</c:v>
                      </c:pt>
                      <c:pt idx="430">
                        <c:v>7.4189999999999996</c:v>
                      </c:pt>
                      <c:pt idx="431">
                        <c:v>7.4189999999999996</c:v>
                      </c:pt>
                      <c:pt idx="432">
                        <c:v>7.4189999999999996</c:v>
                      </c:pt>
                      <c:pt idx="433">
                        <c:v>7.4189999999999996</c:v>
                      </c:pt>
                      <c:pt idx="434">
                        <c:v>7.4189999999999996</c:v>
                      </c:pt>
                      <c:pt idx="435">
                        <c:v>7.4189999999999996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7.3680000000000003</c:v>
                      </c:pt>
                      <c:pt idx="445">
                        <c:v>7.3680000000000003</c:v>
                      </c:pt>
                      <c:pt idx="446">
                        <c:v>7.3680000000000003</c:v>
                      </c:pt>
                      <c:pt idx="447">
                        <c:v>7.3680000000000003</c:v>
                      </c:pt>
                      <c:pt idx="448">
                        <c:v>7.3680000000000003</c:v>
                      </c:pt>
                      <c:pt idx="449">
                        <c:v>7.3680000000000003</c:v>
                      </c:pt>
                      <c:pt idx="450">
                        <c:v>7.3680000000000003</c:v>
                      </c:pt>
                      <c:pt idx="451">
                        <c:v>7.343</c:v>
                      </c:pt>
                      <c:pt idx="452">
                        <c:v>7.343</c:v>
                      </c:pt>
                      <c:pt idx="453">
                        <c:v>7.343</c:v>
                      </c:pt>
                      <c:pt idx="454">
                        <c:v>7.343</c:v>
                      </c:pt>
                      <c:pt idx="455">
                        <c:v>7.343</c:v>
                      </c:pt>
                      <c:pt idx="456">
                        <c:v>7.343</c:v>
                      </c:pt>
                      <c:pt idx="457">
                        <c:v>7.343</c:v>
                      </c:pt>
                      <c:pt idx="458">
                        <c:v>7.343</c:v>
                      </c:pt>
                      <c:pt idx="459">
                        <c:v>7.343</c:v>
                      </c:pt>
                      <c:pt idx="460">
                        <c:v>7.343</c:v>
                      </c:pt>
                      <c:pt idx="461">
                        <c:v>7.343</c:v>
                      </c:pt>
                      <c:pt idx="462">
                        <c:v>7.343</c:v>
                      </c:pt>
                      <c:pt idx="463">
                        <c:v>7.3179999999999996</c:v>
                      </c:pt>
                      <c:pt idx="464">
                        <c:v>7.3179999999999996</c:v>
                      </c:pt>
                      <c:pt idx="465">
                        <c:v>7.3179999999999996</c:v>
                      </c:pt>
                      <c:pt idx="466">
                        <c:v>7.3179999999999996</c:v>
                      </c:pt>
                      <c:pt idx="467">
                        <c:v>7.3179999999999996</c:v>
                      </c:pt>
                      <c:pt idx="468">
                        <c:v>7.3179999999999996</c:v>
                      </c:pt>
                      <c:pt idx="469">
                        <c:v>7.3179999999999996</c:v>
                      </c:pt>
                      <c:pt idx="470">
                        <c:v>7.3179999999999996</c:v>
                      </c:pt>
                      <c:pt idx="471">
                        <c:v>7.3179999999999996</c:v>
                      </c:pt>
                      <c:pt idx="472">
                        <c:v>7.3179999999999996</c:v>
                      </c:pt>
                      <c:pt idx="473">
                        <c:v>7.3179999999999996</c:v>
                      </c:pt>
                      <c:pt idx="474">
                        <c:v>7.3179999999999996</c:v>
                      </c:pt>
                      <c:pt idx="475">
                        <c:v>7.3179999999999996</c:v>
                      </c:pt>
                      <c:pt idx="476">
                        <c:v>7.3179999999999996</c:v>
                      </c:pt>
                      <c:pt idx="477">
                        <c:v>7.3179999999999996</c:v>
                      </c:pt>
                      <c:pt idx="478">
                        <c:v>7.2930000000000001</c:v>
                      </c:pt>
                      <c:pt idx="479">
                        <c:v>7.2930000000000001</c:v>
                      </c:pt>
                      <c:pt idx="480">
                        <c:v>7.2930000000000001</c:v>
                      </c:pt>
                      <c:pt idx="481">
                        <c:v>7.2930000000000001</c:v>
                      </c:pt>
                      <c:pt idx="482">
                        <c:v>7.2930000000000001</c:v>
                      </c:pt>
                      <c:pt idx="483">
                        <c:v>7.2930000000000001</c:v>
                      </c:pt>
                      <c:pt idx="484">
                        <c:v>7.2930000000000001</c:v>
                      </c:pt>
                      <c:pt idx="485">
                        <c:v>7.2930000000000001</c:v>
                      </c:pt>
                      <c:pt idx="486">
                        <c:v>7.2930000000000001</c:v>
                      </c:pt>
                      <c:pt idx="487">
                        <c:v>7.2930000000000001</c:v>
                      </c:pt>
                      <c:pt idx="488">
                        <c:v>7.2930000000000001</c:v>
                      </c:pt>
                      <c:pt idx="489">
                        <c:v>7.2930000000000001</c:v>
                      </c:pt>
                      <c:pt idx="490">
                        <c:v>7.2930000000000001</c:v>
                      </c:pt>
                      <c:pt idx="491">
                        <c:v>7.2930000000000001</c:v>
                      </c:pt>
                      <c:pt idx="492">
                        <c:v>7.2930000000000001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7.2930000000000001</c:v>
                      </c:pt>
                      <c:pt idx="502">
                        <c:v>7.2930000000000001</c:v>
                      </c:pt>
                      <c:pt idx="503">
                        <c:v>7.2679999999999998</c:v>
                      </c:pt>
                      <c:pt idx="504">
                        <c:v>7.2930000000000001</c:v>
                      </c:pt>
                      <c:pt idx="505">
                        <c:v>7.2679999999999998</c:v>
                      </c:pt>
                      <c:pt idx="506">
                        <c:v>7.2930000000000001</c:v>
                      </c:pt>
                      <c:pt idx="507">
                        <c:v>7.2930000000000001</c:v>
                      </c:pt>
                      <c:pt idx="508">
                        <c:v>7.2930000000000001</c:v>
                      </c:pt>
                      <c:pt idx="509">
                        <c:v>7.2930000000000001</c:v>
                      </c:pt>
                      <c:pt idx="510">
                        <c:v>7.2930000000000001</c:v>
                      </c:pt>
                      <c:pt idx="511">
                        <c:v>7.2679999999999998</c:v>
                      </c:pt>
                      <c:pt idx="512">
                        <c:v>7.2930000000000001</c:v>
                      </c:pt>
                      <c:pt idx="513">
                        <c:v>7.2930000000000001</c:v>
                      </c:pt>
                      <c:pt idx="514">
                        <c:v>7.2930000000000001</c:v>
                      </c:pt>
                      <c:pt idx="515">
                        <c:v>7.2679999999999998</c:v>
                      </c:pt>
                      <c:pt idx="516">
                        <c:v>7.2679999999999998</c:v>
                      </c:pt>
                      <c:pt idx="517">
                        <c:v>7.2679999999999998</c:v>
                      </c:pt>
                      <c:pt idx="518">
                        <c:v>7.242</c:v>
                      </c:pt>
                      <c:pt idx="519">
                        <c:v>7.2679999999999998</c:v>
                      </c:pt>
                      <c:pt idx="520">
                        <c:v>7.2930000000000001</c:v>
                      </c:pt>
                      <c:pt idx="521">
                        <c:v>7.2930000000000001</c:v>
                      </c:pt>
                      <c:pt idx="522">
                        <c:v>7.2930000000000001</c:v>
                      </c:pt>
                      <c:pt idx="523">
                        <c:v>7.2930000000000001</c:v>
                      </c:pt>
                      <c:pt idx="524">
                        <c:v>7.3179999999999996</c:v>
                      </c:pt>
                      <c:pt idx="525">
                        <c:v>7.3179999999999996</c:v>
                      </c:pt>
                      <c:pt idx="526">
                        <c:v>7.3179999999999996</c:v>
                      </c:pt>
                      <c:pt idx="527">
                        <c:v>7.3179999999999996</c:v>
                      </c:pt>
                      <c:pt idx="528">
                        <c:v>7.343</c:v>
                      </c:pt>
                      <c:pt idx="529">
                        <c:v>7.343</c:v>
                      </c:pt>
                      <c:pt idx="530">
                        <c:v>7.343</c:v>
                      </c:pt>
                      <c:pt idx="531">
                        <c:v>7.3680000000000003</c:v>
                      </c:pt>
                      <c:pt idx="532">
                        <c:v>7.3929999999999998</c:v>
                      </c:pt>
                      <c:pt idx="533">
                        <c:v>7.3929999999999998</c:v>
                      </c:pt>
                      <c:pt idx="534">
                        <c:v>7.4189999999999996</c:v>
                      </c:pt>
                      <c:pt idx="535">
                        <c:v>7.444</c:v>
                      </c:pt>
                      <c:pt idx="536">
                        <c:v>7.444</c:v>
                      </c:pt>
                      <c:pt idx="537">
                        <c:v>7.444</c:v>
                      </c:pt>
                      <c:pt idx="538">
                        <c:v>7.4690000000000003</c:v>
                      </c:pt>
                      <c:pt idx="539">
                        <c:v>7.4690000000000003</c:v>
                      </c:pt>
                      <c:pt idx="540">
                        <c:v>7.4939999999999998</c:v>
                      </c:pt>
                      <c:pt idx="541">
                        <c:v>7.4939999999999998</c:v>
                      </c:pt>
                      <c:pt idx="542">
                        <c:v>7.5190000000000001</c:v>
                      </c:pt>
                      <c:pt idx="543">
                        <c:v>7.5190000000000001</c:v>
                      </c:pt>
                      <c:pt idx="544">
                        <c:v>7.5190000000000001</c:v>
                      </c:pt>
                      <c:pt idx="545">
                        <c:v>7.5439999999999996</c:v>
                      </c:pt>
                      <c:pt idx="546">
                        <c:v>7.5439999999999996</c:v>
                      </c:pt>
                      <c:pt idx="547">
                        <c:v>7.569</c:v>
                      </c:pt>
                      <c:pt idx="548">
                        <c:v>7.5940000000000003</c:v>
                      </c:pt>
                      <c:pt idx="549">
                        <c:v>7.5940000000000003</c:v>
                      </c:pt>
                      <c:pt idx="550">
                        <c:v>7.5940000000000003</c:v>
                      </c:pt>
                      <c:pt idx="551">
                        <c:v>7.6189999999999998</c:v>
                      </c:pt>
                      <c:pt idx="552">
                        <c:v>7.6189999999999998</c:v>
                      </c:pt>
                      <c:pt idx="553">
                        <c:v>7.6449999999999996</c:v>
                      </c:pt>
                      <c:pt idx="554">
                        <c:v>7.6449999999999996</c:v>
                      </c:pt>
                      <c:pt idx="555">
                        <c:v>7.6449999999999996</c:v>
                      </c:pt>
                      <c:pt idx="556">
                        <c:v>7.6449999999999996</c:v>
                      </c:pt>
                      <c:pt idx="557">
                        <c:v>7.67</c:v>
                      </c:pt>
                      <c:pt idx="558">
                        <c:v>7.67</c:v>
                      </c:pt>
                      <c:pt idx="559">
                        <c:v>7.6950000000000003</c:v>
                      </c:pt>
                      <c:pt idx="560">
                        <c:v>7.6950000000000003</c:v>
                      </c:pt>
                      <c:pt idx="561">
                        <c:v>7.6950000000000003</c:v>
                      </c:pt>
                      <c:pt idx="562">
                        <c:v>7.6950000000000003</c:v>
                      </c:pt>
                      <c:pt idx="563">
                        <c:v>7.72</c:v>
                      </c:pt>
                      <c:pt idx="564">
                        <c:v>7.72</c:v>
                      </c:pt>
                      <c:pt idx="565">
                        <c:v>7.7450000000000001</c:v>
                      </c:pt>
                      <c:pt idx="566">
                        <c:v>7.7450000000000001</c:v>
                      </c:pt>
                      <c:pt idx="567">
                        <c:v>7.77</c:v>
                      </c:pt>
                      <c:pt idx="568">
                        <c:v>7.7949999999999999</c:v>
                      </c:pt>
                      <c:pt idx="569">
                        <c:v>7.82</c:v>
                      </c:pt>
                      <c:pt idx="570">
                        <c:v>7.8449999999999998</c:v>
                      </c:pt>
                      <c:pt idx="571">
                        <c:v>7.8449999999999998</c:v>
                      </c:pt>
                      <c:pt idx="572">
                        <c:v>7.87</c:v>
                      </c:pt>
                      <c:pt idx="573">
                        <c:v>7.87</c:v>
                      </c:pt>
                      <c:pt idx="574">
                        <c:v>7.8949999999999996</c:v>
                      </c:pt>
                      <c:pt idx="575">
                        <c:v>7.92</c:v>
                      </c:pt>
                      <c:pt idx="576">
                        <c:v>7.92</c:v>
                      </c:pt>
                      <c:pt idx="577">
                        <c:v>7.9450000000000003</c:v>
                      </c:pt>
                      <c:pt idx="578">
                        <c:v>7.9450000000000003</c:v>
                      </c:pt>
                      <c:pt idx="579">
                        <c:v>7.97</c:v>
                      </c:pt>
                      <c:pt idx="580">
                        <c:v>7.97</c:v>
                      </c:pt>
                      <c:pt idx="581">
                        <c:v>7.9950000000000001</c:v>
                      </c:pt>
                      <c:pt idx="582">
                        <c:v>7.9950000000000001</c:v>
                      </c:pt>
                      <c:pt idx="583">
                        <c:v>8.02</c:v>
                      </c:pt>
                      <c:pt idx="584">
                        <c:v>8.0449999999999999</c:v>
                      </c:pt>
                      <c:pt idx="585">
                        <c:v>8.0449999999999999</c:v>
                      </c:pt>
                      <c:pt idx="586">
                        <c:v>8.0449999999999999</c:v>
                      </c:pt>
                      <c:pt idx="587">
                        <c:v>8.0449999999999999</c:v>
                      </c:pt>
                      <c:pt idx="588">
                        <c:v>8.07</c:v>
                      </c:pt>
                      <c:pt idx="589">
                        <c:v>8.07</c:v>
                      </c:pt>
                      <c:pt idx="590">
                        <c:v>8.07</c:v>
                      </c:pt>
                      <c:pt idx="591">
                        <c:v>8.07</c:v>
                      </c:pt>
                      <c:pt idx="592">
                        <c:v>8.07</c:v>
                      </c:pt>
                      <c:pt idx="593">
                        <c:v>8.07</c:v>
                      </c:pt>
                      <c:pt idx="594">
                        <c:v>8.07</c:v>
                      </c:pt>
                      <c:pt idx="595">
                        <c:v>8.0950000000000006</c:v>
                      </c:pt>
                      <c:pt idx="596">
                        <c:v>8.0950000000000006</c:v>
                      </c:pt>
                      <c:pt idx="597">
                        <c:v>8.0950000000000006</c:v>
                      </c:pt>
                      <c:pt idx="598">
                        <c:v>8.0950000000000006</c:v>
                      </c:pt>
                      <c:pt idx="599">
                        <c:v>8.0950000000000006</c:v>
                      </c:pt>
                      <c:pt idx="600">
                        <c:v>8.0950000000000006</c:v>
                      </c:pt>
                      <c:pt idx="601">
                        <c:v>8.1199999999999992</c:v>
                      </c:pt>
                      <c:pt idx="602">
                        <c:v>8.1199999999999992</c:v>
                      </c:pt>
                      <c:pt idx="603">
                        <c:v>8.1199999999999992</c:v>
                      </c:pt>
                      <c:pt idx="604">
                        <c:v>8.1199999999999992</c:v>
                      </c:pt>
                      <c:pt idx="605">
                        <c:v>8.1449999999999996</c:v>
                      </c:pt>
                      <c:pt idx="606">
                        <c:v>8.1449999999999996</c:v>
                      </c:pt>
                      <c:pt idx="607">
                        <c:v>8.1449999999999996</c:v>
                      </c:pt>
                      <c:pt idx="608">
                        <c:v>8.17</c:v>
                      </c:pt>
                      <c:pt idx="609">
                        <c:v>8.1950000000000003</c:v>
                      </c:pt>
                      <c:pt idx="610">
                        <c:v>8.1950000000000003</c:v>
                      </c:pt>
                      <c:pt idx="611">
                        <c:v>8.2200000000000006</c:v>
                      </c:pt>
                      <c:pt idx="612">
                        <c:v>8.2449999999999992</c:v>
                      </c:pt>
                      <c:pt idx="613">
                        <c:v>8.2449999999999992</c:v>
                      </c:pt>
                      <c:pt idx="614">
                        <c:v>8.2449999999999992</c:v>
                      </c:pt>
                      <c:pt idx="615">
                        <c:v>8.27</c:v>
                      </c:pt>
                      <c:pt idx="616">
                        <c:v>8.2949999999999999</c:v>
                      </c:pt>
                      <c:pt idx="617">
                        <c:v>8.2949999999999999</c:v>
                      </c:pt>
                      <c:pt idx="618">
                        <c:v>8.2949999999999999</c:v>
                      </c:pt>
                      <c:pt idx="619">
                        <c:v>8.3190000000000008</c:v>
                      </c:pt>
                      <c:pt idx="620">
                        <c:v>8.3439999999999994</c:v>
                      </c:pt>
                      <c:pt idx="621">
                        <c:v>8.3439999999999994</c:v>
                      </c:pt>
                      <c:pt idx="622">
                        <c:v>8.3689999999999998</c:v>
                      </c:pt>
                      <c:pt idx="623">
                        <c:v>8.3689999999999998</c:v>
                      </c:pt>
                      <c:pt idx="624">
                        <c:v>8.3940000000000001</c:v>
                      </c:pt>
                      <c:pt idx="625">
                        <c:v>8.3940000000000001</c:v>
                      </c:pt>
                      <c:pt idx="626">
                        <c:v>8.3940000000000001</c:v>
                      </c:pt>
                      <c:pt idx="627">
                        <c:v>8.4190000000000005</c:v>
                      </c:pt>
                      <c:pt idx="628">
                        <c:v>8.4190000000000005</c:v>
                      </c:pt>
                      <c:pt idx="629">
                        <c:v>8.4190000000000005</c:v>
                      </c:pt>
                      <c:pt idx="630">
                        <c:v>8.4190000000000005</c:v>
                      </c:pt>
                      <c:pt idx="631">
                        <c:v>8.4440000000000008</c:v>
                      </c:pt>
                      <c:pt idx="632">
                        <c:v>8.4440000000000008</c:v>
                      </c:pt>
                      <c:pt idx="633">
                        <c:v>8.4440000000000008</c:v>
                      </c:pt>
                      <c:pt idx="634">
                        <c:v>8.4440000000000008</c:v>
                      </c:pt>
                      <c:pt idx="635">
                        <c:v>8.4440000000000008</c:v>
                      </c:pt>
                      <c:pt idx="636">
                        <c:v>8.4440000000000008</c:v>
                      </c:pt>
                      <c:pt idx="637">
                        <c:v>8.4440000000000008</c:v>
                      </c:pt>
                      <c:pt idx="638">
                        <c:v>8.4440000000000008</c:v>
                      </c:pt>
                      <c:pt idx="639">
                        <c:v>8.4440000000000008</c:v>
                      </c:pt>
                      <c:pt idx="640">
                        <c:v>8.4440000000000008</c:v>
                      </c:pt>
                      <c:pt idx="641">
                        <c:v>8.4440000000000008</c:v>
                      </c:pt>
                      <c:pt idx="642">
                        <c:v>8.4440000000000008</c:v>
                      </c:pt>
                      <c:pt idx="643">
                        <c:v>8.4440000000000008</c:v>
                      </c:pt>
                      <c:pt idx="644">
                        <c:v>8.4440000000000008</c:v>
                      </c:pt>
                      <c:pt idx="645">
                        <c:v>8.4689999999999994</c:v>
                      </c:pt>
                      <c:pt idx="646">
                        <c:v>8.4689999999999994</c:v>
                      </c:pt>
                      <c:pt idx="647">
                        <c:v>8.4939999999999998</c:v>
                      </c:pt>
                      <c:pt idx="648">
                        <c:v>8.4939999999999998</c:v>
                      </c:pt>
                      <c:pt idx="649">
                        <c:v>8.4939999999999998</c:v>
                      </c:pt>
                      <c:pt idx="650">
                        <c:v>8.5190000000000001</c:v>
                      </c:pt>
                      <c:pt idx="651">
                        <c:v>8.5429999999999993</c:v>
                      </c:pt>
                      <c:pt idx="652">
                        <c:v>8.5429999999999993</c:v>
                      </c:pt>
                      <c:pt idx="653">
                        <c:v>8.5429999999999993</c:v>
                      </c:pt>
                      <c:pt idx="654">
                        <c:v>8.5429999999999993</c:v>
                      </c:pt>
                      <c:pt idx="655">
                        <c:v>8.5429999999999993</c:v>
                      </c:pt>
                      <c:pt idx="656">
                        <c:v>8.5429999999999993</c:v>
                      </c:pt>
                      <c:pt idx="657">
                        <c:v>8.5429999999999993</c:v>
                      </c:pt>
                      <c:pt idx="658">
                        <c:v>8.5429999999999993</c:v>
                      </c:pt>
                      <c:pt idx="659">
                        <c:v>8.5429999999999993</c:v>
                      </c:pt>
                      <c:pt idx="660">
                        <c:v>8.5429999999999993</c:v>
                      </c:pt>
                      <c:pt idx="661">
                        <c:v>8.5679999999999996</c:v>
                      </c:pt>
                      <c:pt idx="662">
                        <c:v>8.5679999999999996</c:v>
                      </c:pt>
                      <c:pt idx="663">
                        <c:v>8.5679999999999996</c:v>
                      </c:pt>
                      <c:pt idx="664">
                        <c:v>8.5679999999999996</c:v>
                      </c:pt>
                      <c:pt idx="665">
                        <c:v>8.5679999999999996</c:v>
                      </c:pt>
                      <c:pt idx="666">
                        <c:v>8.5679999999999996</c:v>
                      </c:pt>
                      <c:pt idx="667">
                        <c:v>8.5679999999999996</c:v>
                      </c:pt>
                      <c:pt idx="668">
                        <c:v>8.5679999999999996</c:v>
                      </c:pt>
                      <c:pt idx="669">
                        <c:v>8.5429999999999993</c:v>
                      </c:pt>
                      <c:pt idx="670">
                        <c:v>8.5429999999999993</c:v>
                      </c:pt>
                      <c:pt idx="671">
                        <c:v>8.5429999999999993</c:v>
                      </c:pt>
                      <c:pt idx="672">
                        <c:v>8.5429999999999993</c:v>
                      </c:pt>
                      <c:pt idx="673">
                        <c:v>8.5429999999999993</c:v>
                      </c:pt>
                      <c:pt idx="674">
                        <c:v>8.5429999999999993</c:v>
                      </c:pt>
                      <c:pt idx="675">
                        <c:v>8.5429999999999993</c:v>
                      </c:pt>
                      <c:pt idx="676">
                        <c:v>8.5429999999999993</c:v>
                      </c:pt>
                      <c:pt idx="677">
                        <c:v>8.5429999999999993</c:v>
                      </c:pt>
                      <c:pt idx="678">
                        <c:v>8.5190000000000001</c:v>
                      </c:pt>
                      <c:pt idx="679">
                        <c:v>8.5190000000000001</c:v>
                      </c:pt>
                      <c:pt idx="680">
                        <c:v>8.5190000000000001</c:v>
                      </c:pt>
                      <c:pt idx="681">
                        <c:v>8.4939999999999998</c:v>
                      </c:pt>
                      <c:pt idx="682">
                        <c:v>8.4939999999999998</c:v>
                      </c:pt>
                      <c:pt idx="683">
                        <c:v>8.4939999999999998</c:v>
                      </c:pt>
                      <c:pt idx="684">
                        <c:v>8.4939999999999998</c:v>
                      </c:pt>
                      <c:pt idx="685">
                        <c:v>8.4939999999999998</c:v>
                      </c:pt>
                      <c:pt idx="686">
                        <c:v>8.4689999999999994</c:v>
                      </c:pt>
                      <c:pt idx="687">
                        <c:v>8.4689999999999994</c:v>
                      </c:pt>
                      <c:pt idx="688">
                        <c:v>8.4689999999999994</c:v>
                      </c:pt>
                      <c:pt idx="689">
                        <c:v>8.4440000000000008</c:v>
                      </c:pt>
                      <c:pt idx="690">
                        <c:v>8.4440000000000008</c:v>
                      </c:pt>
                      <c:pt idx="691">
                        <c:v>8.4440000000000008</c:v>
                      </c:pt>
                      <c:pt idx="692">
                        <c:v>8.4440000000000008</c:v>
                      </c:pt>
                      <c:pt idx="693">
                        <c:v>8.4440000000000008</c:v>
                      </c:pt>
                      <c:pt idx="694">
                        <c:v>8.4190000000000005</c:v>
                      </c:pt>
                      <c:pt idx="695">
                        <c:v>8.4190000000000005</c:v>
                      </c:pt>
                      <c:pt idx="696">
                        <c:v>8.4190000000000005</c:v>
                      </c:pt>
                      <c:pt idx="697">
                        <c:v>8.3940000000000001</c:v>
                      </c:pt>
                      <c:pt idx="698">
                        <c:v>8.3940000000000001</c:v>
                      </c:pt>
                      <c:pt idx="699">
                        <c:v>8.3940000000000001</c:v>
                      </c:pt>
                      <c:pt idx="700">
                        <c:v>8.3940000000000001</c:v>
                      </c:pt>
                      <c:pt idx="701">
                        <c:v>8.3940000000000001</c:v>
                      </c:pt>
                      <c:pt idx="702">
                        <c:v>8.3689999999999998</c:v>
                      </c:pt>
                      <c:pt idx="703">
                        <c:v>8.3689999999999998</c:v>
                      </c:pt>
                      <c:pt idx="704">
                        <c:v>8.3689999999999998</c:v>
                      </c:pt>
                      <c:pt idx="705">
                        <c:v>8.3439999999999994</c:v>
                      </c:pt>
                      <c:pt idx="706">
                        <c:v>8.3439999999999994</c:v>
                      </c:pt>
                      <c:pt idx="707">
                        <c:v>8.3439999999999994</c:v>
                      </c:pt>
                      <c:pt idx="708">
                        <c:v>8.3439999999999994</c:v>
                      </c:pt>
                      <c:pt idx="709">
                        <c:v>8.3190000000000008</c:v>
                      </c:pt>
                      <c:pt idx="710">
                        <c:v>8.3190000000000008</c:v>
                      </c:pt>
                      <c:pt idx="711">
                        <c:v>8.3190000000000008</c:v>
                      </c:pt>
                      <c:pt idx="712">
                        <c:v>8.3190000000000008</c:v>
                      </c:pt>
                      <c:pt idx="713">
                        <c:v>8.2949999999999999</c:v>
                      </c:pt>
                      <c:pt idx="714">
                        <c:v>8.2949999999999999</c:v>
                      </c:pt>
                      <c:pt idx="715">
                        <c:v>8.2949999999999999</c:v>
                      </c:pt>
                      <c:pt idx="716">
                        <c:v>8.27</c:v>
                      </c:pt>
                      <c:pt idx="717">
                        <c:v>8.27</c:v>
                      </c:pt>
                      <c:pt idx="718">
                        <c:v>8.27</c:v>
                      </c:pt>
                      <c:pt idx="719">
                        <c:v>8.27</c:v>
                      </c:pt>
                      <c:pt idx="720">
                        <c:v>8.2449999999999992</c:v>
                      </c:pt>
                      <c:pt idx="721">
                        <c:v>8.2449999999999992</c:v>
                      </c:pt>
                      <c:pt idx="722">
                        <c:v>8.2449999999999992</c:v>
                      </c:pt>
                      <c:pt idx="723">
                        <c:v>8.2449999999999992</c:v>
                      </c:pt>
                      <c:pt idx="724">
                        <c:v>8.2449999999999992</c:v>
                      </c:pt>
                      <c:pt idx="725">
                        <c:v>8.2200000000000006</c:v>
                      </c:pt>
                      <c:pt idx="726">
                        <c:v>8.2200000000000006</c:v>
                      </c:pt>
                      <c:pt idx="727">
                        <c:v>8.2200000000000006</c:v>
                      </c:pt>
                      <c:pt idx="728">
                        <c:v>8.1950000000000003</c:v>
                      </c:pt>
                      <c:pt idx="729">
                        <c:v>8.1950000000000003</c:v>
                      </c:pt>
                      <c:pt idx="730">
                        <c:v>8.1950000000000003</c:v>
                      </c:pt>
                      <c:pt idx="731">
                        <c:v>8.1950000000000003</c:v>
                      </c:pt>
                      <c:pt idx="732">
                        <c:v>8.17</c:v>
                      </c:pt>
                      <c:pt idx="733">
                        <c:v>8.17</c:v>
                      </c:pt>
                      <c:pt idx="734">
                        <c:v>8.1449999999999996</c:v>
                      </c:pt>
                      <c:pt idx="735">
                        <c:v>8.1449999999999996</c:v>
                      </c:pt>
                      <c:pt idx="736">
                        <c:v>8.1449999999999996</c:v>
                      </c:pt>
                      <c:pt idx="737">
                        <c:v>8.1449999999999996</c:v>
                      </c:pt>
                      <c:pt idx="738">
                        <c:v>8.1449999999999996</c:v>
                      </c:pt>
                      <c:pt idx="739">
                        <c:v>8.1449999999999996</c:v>
                      </c:pt>
                      <c:pt idx="740">
                        <c:v>8.1199999999999992</c:v>
                      </c:pt>
                      <c:pt idx="741">
                        <c:v>8.1199999999999992</c:v>
                      </c:pt>
                      <c:pt idx="742">
                        <c:v>8.1199999999999992</c:v>
                      </c:pt>
                      <c:pt idx="743">
                        <c:v>8.0950000000000006</c:v>
                      </c:pt>
                      <c:pt idx="744">
                        <c:v>8.0950000000000006</c:v>
                      </c:pt>
                      <c:pt idx="745">
                        <c:v>8.0950000000000006</c:v>
                      </c:pt>
                      <c:pt idx="746">
                        <c:v>8.0950000000000006</c:v>
                      </c:pt>
                      <c:pt idx="747">
                        <c:v>8.07</c:v>
                      </c:pt>
                      <c:pt idx="748">
                        <c:v>8.07</c:v>
                      </c:pt>
                      <c:pt idx="749">
                        <c:v>8.07</c:v>
                      </c:pt>
                      <c:pt idx="750">
                        <c:v>8.07</c:v>
                      </c:pt>
                      <c:pt idx="751">
                        <c:v>8.0449999999999999</c:v>
                      </c:pt>
                      <c:pt idx="752">
                        <c:v>8.0449999999999999</c:v>
                      </c:pt>
                      <c:pt idx="753">
                        <c:v>8.0449999999999999</c:v>
                      </c:pt>
                      <c:pt idx="754">
                        <c:v>8.0449999999999999</c:v>
                      </c:pt>
                      <c:pt idx="755">
                        <c:v>8.0449999999999999</c:v>
                      </c:pt>
                      <c:pt idx="756">
                        <c:v>8.0449999999999999</c:v>
                      </c:pt>
                      <c:pt idx="757">
                        <c:v>8.02</c:v>
                      </c:pt>
                      <c:pt idx="758">
                        <c:v>8.02</c:v>
                      </c:pt>
                      <c:pt idx="759">
                        <c:v>7.9950000000000001</c:v>
                      </c:pt>
                      <c:pt idx="760">
                        <c:v>7.9950000000000001</c:v>
                      </c:pt>
                      <c:pt idx="761">
                        <c:v>7.9950000000000001</c:v>
                      </c:pt>
                      <c:pt idx="762">
                        <c:v>7.9950000000000001</c:v>
                      </c:pt>
                      <c:pt idx="763">
                        <c:v>7.9950000000000001</c:v>
                      </c:pt>
                      <c:pt idx="764">
                        <c:v>7.9950000000000001</c:v>
                      </c:pt>
                      <c:pt idx="765">
                        <c:v>7.97</c:v>
                      </c:pt>
                      <c:pt idx="766">
                        <c:v>7.97</c:v>
                      </c:pt>
                      <c:pt idx="767">
                        <c:v>7.97</c:v>
                      </c:pt>
                      <c:pt idx="768">
                        <c:v>7.97</c:v>
                      </c:pt>
                      <c:pt idx="769">
                        <c:v>7.9450000000000003</c:v>
                      </c:pt>
                      <c:pt idx="770">
                        <c:v>7.9450000000000003</c:v>
                      </c:pt>
                      <c:pt idx="771">
                        <c:v>7.9450000000000003</c:v>
                      </c:pt>
                      <c:pt idx="772">
                        <c:v>7.9450000000000003</c:v>
                      </c:pt>
                      <c:pt idx="773">
                        <c:v>7.9450000000000003</c:v>
                      </c:pt>
                      <c:pt idx="774">
                        <c:v>7.92</c:v>
                      </c:pt>
                      <c:pt idx="775">
                        <c:v>7.92</c:v>
                      </c:pt>
                      <c:pt idx="776">
                        <c:v>7.92</c:v>
                      </c:pt>
                      <c:pt idx="777">
                        <c:v>7.92</c:v>
                      </c:pt>
                      <c:pt idx="778">
                        <c:v>7.92</c:v>
                      </c:pt>
                      <c:pt idx="779">
                        <c:v>7.8949999999999996</c:v>
                      </c:pt>
                      <c:pt idx="780">
                        <c:v>7.8949999999999996</c:v>
                      </c:pt>
                      <c:pt idx="781">
                        <c:v>7.8949999999999996</c:v>
                      </c:pt>
                      <c:pt idx="782">
                        <c:v>7.8949999999999996</c:v>
                      </c:pt>
                      <c:pt idx="783">
                        <c:v>7.8949999999999996</c:v>
                      </c:pt>
                      <c:pt idx="784">
                        <c:v>7.8949999999999996</c:v>
                      </c:pt>
                      <c:pt idx="785">
                        <c:v>7.8949999999999996</c:v>
                      </c:pt>
                      <c:pt idx="786">
                        <c:v>7.87</c:v>
                      </c:pt>
                      <c:pt idx="787">
                        <c:v>7.87</c:v>
                      </c:pt>
                      <c:pt idx="788">
                        <c:v>7.87</c:v>
                      </c:pt>
                      <c:pt idx="789">
                        <c:v>7.87</c:v>
                      </c:pt>
                      <c:pt idx="790">
                        <c:v>7.87</c:v>
                      </c:pt>
                      <c:pt idx="791">
                        <c:v>7.8449999999999998</c:v>
                      </c:pt>
                      <c:pt idx="792">
                        <c:v>7.8449999999999998</c:v>
                      </c:pt>
                      <c:pt idx="793">
                        <c:v>7.8449999999999998</c:v>
                      </c:pt>
                      <c:pt idx="794">
                        <c:v>7.8449999999999998</c:v>
                      </c:pt>
                      <c:pt idx="795">
                        <c:v>7.8449999999999998</c:v>
                      </c:pt>
                      <c:pt idx="796">
                        <c:v>7.8449999999999998</c:v>
                      </c:pt>
                      <c:pt idx="797">
                        <c:v>7.82</c:v>
                      </c:pt>
                      <c:pt idx="798">
                        <c:v>7.82</c:v>
                      </c:pt>
                      <c:pt idx="799">
                        <c:v>7.82</c:v>
                      </c:pt>
                      <c:pt idx="800">
                        <c:v>7.82</c:v>
                      </c:pt>
                      <c:pt idx="801">
                        <c:v>7.7949999999999999</c:v>
                      </c:pt>
                      <c:pt idx="802">
                        <c:v>7.7949999999999999</c:v>
                      </c:pt>
                      <c:pt idx="803">
                        <c:v>7.7949999999999999</c:v>
                      </c:pt>
                      <c:pt idx="804">
                        <c:v>7.7949999999999999</c:v>
                      </c:pt>
                      <c:pt idx="805">
                        <c:v>7.7949999999999999</c:v>
                      </c:pt>
                      <c:pt idx="806">
                        <c:v>7.7949999999999999</c:v>
                      </c:pt>
                      <c:pt idx="807">
                        <c:v>7.7949999999999999</c:v>
                      </c:pt>
                      <c:pt idx="808">
                        <c:v>7.7949999999999999</c:v>
                      </c:pt>
                      <c:pt idx="809">
                        <c:v>7.7949999999999999</c:v>
                      </c:pt>
                      <c:pt idx="810">
                        <c:v>7.82</c:v>
                      </c:pt>
                      <c:pt idx="811">
                        <c:v>7.82</c:v>
                      </c:pt>
                      <c:pt idx="812">
                        <c:v>7.82</c:v>
                      </c:pt>
                      <c:pt idx="813">
                        <c:v>7.82</c:v>
                      </c:pt>
                      <c:pt idx="814">
                        <c:v>7.8449999999999998</c:v>
                      </c:pt>
                      <c:pt idx="815">
                        <c:v>7.8449999999999998</c:v>
                      </c:pt>
                      <c:pt idx="816">
                        <c:v>7.8449999999999998</c:v>
                      </c:pt>
                      <c:pt idx="817">
                        <c:v>7.8449999999999998</c:v>
                      </c:pt>
                      <c:pt idx="818">
                        <c:v>7.8449999999999998</c:v>
                      </c:pt>
                      <c:pt idx="819">
                        <c:v>7.8449999999999998</c:v>
                      </c:pt>
                      <c:pt idx="820">
                        <c:v>7.8449999999999998</c:v>
                      </c:pt>
                      <c:pt idx="821">
                        <c:v>7.8449999999999998</c:v>
                      </c:pt>
                      <c:pt idx="822">
                        <c:v>7.87</c:v>
                      </c:pt>
                      <c:pt idx="823">
                        <c:v>7.87</c:v>
                      </c:pt>
                      <c:pt idx="824">
                        <c:v>7.87</c:v>
                      </c:pt>
                      <c:pt idx="825">
                        <c:v>7.8949999999999996</c:v>
                      </c:pt>
                      <c:pt idx="826">
                        <c:v>7.8949999999999996</c:v>
                      </c:pt>
                      <c:pt idx="827">
                        <c:v>7.8949999999999996</c:v>
                      </c:pt>
                      <c:pt idx="828">
                        <c:v>7.8949999999999996</c:v>
                      </c:pt>
                      <c:pt idx="829">
                        <c:v>7.8949999999999996</c:v>
                      </c:pt>
                      <c:pt idx="830">
                        <c:v>7.8949999999999996</c:v>
                      </c:pt>
                      <c:pt idx="831">
                        <c:v>7.8949999999999996</c:v>
                      </c:pt>
                      <c:pt idx="832">
                        <c:v>7.8949999999999996</c:v>
                      </c:pt>
                      <c:pt idx="833">
                        <c:v>7.8949999999999996</c:v>
                      </c:pt>
                      <c:pt idx="834">
                        <c:v>7.8949999999999996</c:v>
                      </c:pt>
                      <c:pt idx="835">
                        <c:v>7.8949999999999996</c:v>
                      </c:pt>
                      <c:pt idx="836">
                        <c:v>7.8949999999999996</c:v>
                      </c:pt>
                      <c:pt idx="837">
                        <c:v>7.8949999999999996</c:v>
                      </c:pt>
                      <c:pt idx="838">
                        <c:v>7.92</c:v>
                      </c:pt>
                      <c:pt idx="839">
                        <c:v>7.8949999999999996</c:v>
                      </c:pt>
                      <c:pt idx="840">
                        <c:v>7.92</c:v>
                      </c:pt>
                      <c:pt idx="841">
                        <c:v>7.92</c:v>
                      </c:pt>
                      <c:pt idx="842">
                        <c:v>7.92</c:v>
                      </c:pt>
                      <c:pt idx="843">
                        <c:v>7.9450000000000003</c:v>
                      </c:pt>
                      <c:pt idx="844">
                        <c:v>7.9450000000000003</c:v>
                      </c:pt>
                      <c:pt idx="845">
                        <c:v>7.9450000000000003</c:v>
                      </c:pt>
                      <c:pt idx="846">
                        <c:v>7.9450000000000003</c:v>
                      </c:pt>
                      <c:pt idx="847">
                        <c:v>7.9450000000000003</c:v>
                      </c:pt>
                      <c:pt idx="848">
                        <c:v>7.9450000000000003</c:v>
                      </c:pt>
                      <c:pt idx="849">
                        <c:v>7.9450000000000003</c:v>
                      </c:pt>
                      <c:pt idx="850">
                        <c:v>7.9450000000000003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7.97</c:v>
                      </c:pt>
                      <c:pt idx="858">
                        <c:v>7.97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7.97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7.9950000000000001</c:v>
                      </c:pt>
                      <c:pt idx="866">
                        <c:v>7.9950000000000001</c:v>
                      </c:pt>
                      <c:pt idx="867">
                        <c:v>7.9950000000000001</c:v>
                      </c:pt>
                      <c:pt idx="868">
                        <c:v>7.9950000000000001</c:v>
                      </c:pt>
                      <c:pt idx="869">
                        <c:v>7.9950000000000001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8.02</c:v>
                      </c:pt>
                      <c:pt idx="879">
                        <c:v>8.02</c:v>
                      </c:pt>
                      <c:pt idx="880">
                        <c:v>8.02</c:v>
                      </c:pt>
                      <c:pt idx="881">
                        <c:v>8.02</c:v>
                      </c:pt>
                      <c:pt idx="882">
                        <c:v>8.0449999999999999</c:v>
                      </c:pt>
                      <c:pt idx="883">
                        <c:v>8.0449999999999999</c:v>
                      </c:pt>
                      <c:pt idx="884">
                        <c:v>8.0449999999999999</c:v>
                      </c:pt>
                      <c:pt idx="885">
                        <c:v>8.0449999999999999</c:v>
                      </c:pt>
                      <c:pt idx="886">
                        <c:v>8.0449999999999999</c:v>
                      </c:pt>
                      <c:pt idx="887">
                        <c:v>8.0449999999999999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8.0449999999999999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8.07</c:v>
                      </c:pt>
                      <c:pt idx="897">
                        <c:v>8.07</c:v>
                      </c:pt>
                      <c:pt idx="898">
                        <c:v>8.07</c:v>
                      </c:pt>
                      <c:pt idx="899">
                        <c:v>8.07</c:v>
                      </c:pt>
                      <c:pt idx="900">
                        <c:v>8.07</c:v>
                      </c:pt>
                      <c:pt idx="901">
                        <c:v>8.07</c:v>
                      </c:pt>
                      <c:pt idx="902">
                        <c:v>8.07</c:v>
                      </c:pt>
                      <c:pt idx="903">
                        <c:v>8.07</c:v>
                      </c:pt>
                      <c:pt idx="904">
                        <c:v>8.07</c:v>
                      </c:pt>
                      <c:pt idx="905">
                        <c:v>8.0950000000000006</c:v>
                      </c:pt>
                      <c:pt idx="906">
                        <c:v>8.0950000000000006</c:v>
                      </c:pt>
                      <c:pt idx="907">
                        <c:v>8.0950000000000006</c:v>
                      </c:pt>
                      <c:pt idx="908">
                        <c:v>8.0950000000000006</c:v>
                      </c:pt>
                      <c:pt idx="909">
                        <c:v>8.0950000000000006</c:v>
                      </c:pt>
                      <c:pt idx="910">
                        <c:v>8.0950000000000006</c:v>
                      </c:pt>
                      <c:pt idx="911">
                        <c:v>8.0950000000000006</c:v>
                      </c:pt>
                      <c:pt idx="912">
                        <c:v>8.0950000000000006</c:v>
                      </c:pt>
                      <c:pt idx="913">
                        <c:v>8.0950000000000006</c:v>
                      </c:pt>
                      <c:pt idx="914">
                        <c:v>8.0950000000000006</c:v>
                      </c:pt>
                      <c:pt idx="915">
                        <c:v>8.0950000000000006</c:v>
                      </c:pt>
                      <c:pt idx="916">
                        <c:v>8.0950000000000006</c:v>
                      </c:pt>
                      <c:pt idx="917">
                        <c:v>8.0950000000000006</c:v>
                      </c:pt>
                      <c:pt idx="918">
                        <c:v>8.0950000000000006</c:v>
                      </c:pt>
                      <c:pt idx="919">
                        <c:v>8.0950000000000006</c:v>
                      </c:pt>
                      <c:pt idx="920">
                        <c:v>8.0950000000000006</c:v>
                      </c:pt>
                      <c:pt idx="921">
                        <c:v>8.0950000000000006</c:v>
                      </c:pt>
                      <c:pt idx="922">
                        <c:v>8.0950000000000006</c:v>
                      </c:pt>
                      <c:pt idx="923">
                        <c:v>8.0950000000000006</c:v>
                      </c:pt>
                      <c:pt idx="924">
                        <c:v>8.0950000000000006</c:v>
                      </c:pt>
                      <c:pt idx="925">
                        <c:v>8.0950000000000006</c:v>
                      </c:pt>
                      <c:pt idx="926">
                        <c:v>8.0950000000000006</c:v>
                      </c:pt>
                      <c:pt idx="927">
                        <c:v>8.0950000000000006</c:v>
                      </c:pt>
                      <c:pt idx="928">
                        <c:v>8.0950000000000006</c:v>
                      </c:pt>
                      <c:pt idx="929">
                        <c:v>8.0950000000000006</c:v>
                      </c:pt>
                      <c:pt idx="930">
                        <c:v>8.0950000000000006</c:v>
                      </c:pt>
                      <c:pt idx="931">
                        <c:v>8.0950000000000006</c:v>
                      </c:pt>
                      <c:pt idx="932">
                        <c:v>8.0950000000000006</c:v>
                      </c:pt>
                      <c:pt idx="933">
                        <c:v>8.0950000000000006</c:v>
                      </c:pt>
                      <c:pt idx="934">
                        <c:v>8.0950000000000006</c:v>
                      </c:pt>
                      <c:pt idx="935">
                        <c:v>8.0950000000000006</c:v>
                      </c:pt>
                      <c:pt idx="936">
                        <c:v>8.0950000000000006</c:v>
                      </c:pt>
                      <c:pt idx="937">
                        <c:v>8.0950000000000006</c:v>
                      </c:pt>
                      <c:pt idx="938">
                        <c:v>8.0950000000000006</c:v>
                      </c:pt>
                      <c:pt idx="939">
                        <c:v>8.0950000000000006</c:v>
                      </c:pt>
                      <c:pt idx="940">
                        <c:v>8.0950000000000006</c:v>
                      </c:pt>
                      <c:pt idx="941">
                        <c:v>8.0950000000000006</c:v>
                      </c:pt>
                      <c:pt idx="942">
                        <c:v>8.0950000000000006</c:v>
                      </c:pt>
                      <c:pt idx="943">
                        <c:v>8.0950000000000006</c:v>
                      </c:pt>
                      <c:pt idx="944">
                        <c:v>8.0950000000000006</c:v>
                      </c:pt>
                      <c:pt idx="945">
                        <c:v>8.0950000000000006</c:v>
                      </c:pt>
                      <c:pt idx="946">
                        <c:v>8.0950000000000006</c:v>
                      </c:pt>
                      <c:pt idx="947">
                        <c:v>8.0950000000000006</c:v>
                      </c:pt>
                      <c:pt idx="948">
                        <c:v>8.0950000000000006</c:v>
                      </c:pt>
                      <c:pt idx="949">
                        <c:v>8.0950000000000006</c:v>
                      </c:pt>
                      <c:pt idx="950">
                        <c:v>8.0950000000000006</c:v>
                      </c:pt>
                      <c:pt idx="951">
                        <c:v>8.0950000000000006</c:v>
                      </c:pt>
                      <c:pt idx="952">
                        <c:v>8.0950000000000006</c:v>
                      </c:pt>
                      <c:pt idx="953">
                        <c:v>8.0950000000000006</c:v>
                      </c:pt>
                      <c:pt idx="954">
                        <c:v>8.0950000000000006</c:v>
                      </c:pt>
                      <c:pt idx="955">
                        <c:v>8.0950000000000006</c:v>
                      </c:pt>
                      <c:pt idx="956">
                        <c:v>8.0950000000000006</c:v>
                      </c:pt>
                      <c:pt idx="957">
                        <c:v>8.0950000000000006</c:v>
                      </c:pt>
                      <c:pt idx="958">
                        <c:v>8.0950000000000006</c:v>
                      </c:pt>
                      <c:pt idx="959">
                        <c:v>8.0950000000000006</c:v>
                      </c:pt>
                      <c:pt idx="960">
                        <c:v>8.0950000000000006</c:v>
                      </c:pt>
                      <c:pt idx="961">
                        <c:v>8.0950000000000006</c:v>
                      </c:pt>
                      <c:pt idx="962">
                        <c:v>8.0950000000000006</c:v>
                      </c:pt>
                      <c:pt idx="963">
                        <c:v>8.0950000000000006</c:v>
                      </c:pt>
                      <c:pt idx="964">
                        <c:v>8.07</c:v>
                      </c:pt>
                      <c:pt idx="965">
                        <c:v>8.07</c:v>
                      </c:pt>
                      <c:pt idx="966">
                        <c:v>8.07</c:v>
                      </c:pt>
                      <c:pt idx="967">
                        <c:v>8.07</c:v>
                      </c:pt>
                      <c:pt idx="968">
                        <c:v>8.07</c:v>
                      </c:pt>
                      <c:pt idx="969">
                        <c:v>8.07</c:v>
                      </c:pt>
                      <c:pt idx="970">
                        <c:v>8.07</c:v>
                      </c:pt>
                      <c:pt idx="971">
                        <c:v>8.07</c:v>
                      </c:pt>
                      <c:pt idx="972">
                        <c:v>8.07</c:v>
                      </c:pt>
                      <c:pt idx="973">
                        <c:v>8.0449999999999999</c:v>
                      </c:pt>
                      <c:pt idx="974">
                        <c:v>8.07</c:v>
                      </c:pt>
                      <c:pt idx="975">
                        <c:v>8.0449999999999999</c:v>
                      </c:pt>
                      <c:pt idx="976">
                        <c:v>8.0449999999999999</c:v>
                      </c:pt>
                      <c:pt idx="977">
                        <c:v>8.0449999999999999</c:v>
                      </c:pt>
                      <c:pt idx="978">
                        <c:v>8.0449999999999999</c:v>
                      </c:pt>
                      <c:pt idx="979">
                        <c:v>8.0449999999999999</c:v>
                      </c:pt>
                      <c:pt idx="980">
                        <c:v>8.0449999999999999</c:v>
                      </c:pt>
                      <c:pt idx="981">
                        <c:v>8.0449999999999999</c:v>
                      </c:pt>
                      <c:pt idx="982">
                        <c:v>8.0449999999999999</c:v>
                      </c:pt>
                      <c:pt idx="983">
                        <c:v>8.0449999999999999</c:v>
                      </c:pt>
                      <c:pt idx="984">
                        <c:v>8.0449999999999999</c:v>
                      </c:pt>
                      <c:pt idx="985">
                        <c:v>8.0449999999999999</c:v>
                      </c:pt>
                      <c:pt idx="986">
                        <c:v>8.0449999999999999</c:v>
                      </c:pt>
                      <c:pt idx="987">
                        <c:v>8.0449999999999999</c:v>
                      </c:pt>
                      <c:pt idx="988">
                        <c:v>8.0449999999999999</c:v>
                      </c:pt>
                      <c:pt idx="989">
                        <c:v>8.0449999999999999</c:v>
                      </c:pt>
                      <c:pt idx="990">
                        <c:v>8.0449999999999999</c:v>
                      </c:pt>
                      <c:pt idx="991">
                        <c:v>8.0449999999999999</c:v>
                      </c:pt>
                      <c:pt idx="992">
                        <c:v>8.0449999999999999</c:v>
                      </c:pt>
                      <c:pt idx="993">
                        <c:v>8.0449999999999999</c:v>
                      </c:pt>
                      <c:pt idx="994">
                        <c:v>8.02</c:v>
                      </c:pt>
                      <c:pt idx="995">
                        <c:v>8.0449999999999999</c:v>
                      </c:pt>
                      <c:pt idx="996">
                        <c:v>8.0449999999999999</c:v>
                      </c:pt>
                      <c:pt idx="997">
                        <c:v>8.02</c:v>
                      </c:pt>
                      <c:pt idx="998">
                        <c:v>8.02</c:v>
                      </c:pt>
                      <c:pt idx="999">
                        <c:v>8.02</c:v>
                      </c:pt>
                      <c:pt idx="1000">
                        <c:v>8.02</c:v>
                      </c:pt>
                      <c:pt idx="1001">
                        <c:v>8.02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7.9950000000000001</c:v>
                      </c:pt>
                      <c:pt idx="1010">
                        <c:v>7.9950000000000001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7.9950000000000001</c:v>
                      </c:pt>
                      <c:pt idx="1014">
                        <c:v>7.9950000000000001</c:v>
                      </c:pt>
                      <c:pt idx="1015">
                        <c:v>7.9950000000000001</c:v>
                      </c:pt>
                      <c:pt idx="1016">
                        <c:v>7.9950000000000001</c:v>
                      </c:pt>
                      <c:pt idx="1017">
                        <c:v>7.9950000000000001</c:v>
                      </c:pt>
                      <c:pt idx="1018">
                        <c:v>7.97</c:v>
                      </c:pt>
                      <c:pt idx="1019">
                        <c:v>7.97</c:v>
                      </c:pt>
                      <c:pt idx="1020">
                        <c:v>7.97</c:v>
                      </c:pt>
                      <c:pt idx="1021">
                        <c:v>7.97</c:v>
                      </c:pt>
                      <c:pt idx="1022">
                        <c:v>7.97</c:v>
                      </c:pt>
                      <c:pt idx="1023">
                        <c:v>7.97</c:v>
                      </c:pt>
                      <c:pt idx="1024">
                        <c:v>7.97</c:v>
                      </c:pt>
                      <c:pt idx="1025">
                        <c:v>7.97</c:v>
                      </c:pt>
                      <c:pt idx="1026">
                        <c:v>7.97</c:v>
                      </c:pt>
                      <c:pt idx="1027">
                        <c:v>7.97</c:v>
                      </c:pt>
                      <c:pt idx="1028">
                        <c:v>7.97</c:v>
                      </c:pt>
                      <c:pt idx="1029">
                        <c:v>7.97</c:v>
                      </c:pt>
                      <c:pt idx="1030">
                        <c:v>7.97</c:v>
                      </c:pt>
                      <c:pt idx="1031">
                        <c:v>7.9450000000000003</c:v>
                      </c:pt>
                      <c:pt idx="1032">
                        <c:v>7.97</c:v>
                      </c:pt>
                      <c:pt idx="1033">
                        <c:v>7.9450000000000003</c:v>
                      </c:pt>
                      <c:pt idx="1034">
                        <c:v>7.9450000000000003</c:v>
                      </c:pt>
                      <c:pt idx="1035">
                        <c:v>7.9450000000000003</c:v>
                      </c:pt>
                      <c:pt idx="1036">
                        <c:v>7.9450000000000003</c:v>
                      </c:pt>
                      <c:pt idx="1037">
                        <c:v>7.9450000000000003</c:v>
                      </c:pt>
                      <c:pt idx="1038">
                        <c:v>7.9450000000000003</c:v>
                      </c:pt>
                      <c:pt idx="1039">
                        <c:v>7.9450000000000003</c:v>
                      </c:pt>
                      <c:pt idx="1040">
                        <c:v>7.9450000000000003</c:v>
                      </c:pt>
                      <c:pt idx="1041">
                        <c:v>7.9450000000000003</c:v>
                      </c:pt>
                      <c:pt idx="1042">
                        <c:v>7.9450000000000003</c:v>
                      </c:pt>
                      <c:pt idx="1043">
                        <c:v>7.9450000000000003</c:v>
                      </c:pt>
                      <c:pt idx="1044">
                        <c:v>7.9450000000000003</c:v>
                      </c:pt>
                      <c:pt idx="1045">
                        <c:v>7.9450000000000003</c:v>
                      </c:pt>
                      <c:pt idx="1046">
                        <c:v>7.9450000000000003</c:v>
                      </c:pt>
                      <c:pt idx="1047">
                        <c:v>7.9450000000000003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7.9450000000000003</c:v>
                      </c:pt>
                      <c:pt idx="1051">
                        <c:v>7.9450000000000003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7.92</c:v>
                      </c:pt>
                      <c:pt idx="1057">
                        <c:v>7.92</c:v>
                      </c:pt>
                      <c:pt idx="1058">
                        <c:v>7.92</c:v>
                      </c:pt>
                      <c:pt idx="1059">
                        <c:v>7.92</c:v>
                      </c:pt>
                      <c:pt idx="1060">
                        <c:v>7.92</c:v>
                      </c:pt>
                      <c:pt idx="1061">
                        <c:v>7.92</c:v>
                      </c:pt>
                      <c:pt idx="1062">
                        <c:v>7.92</c:v>
                      </c:pt>
                      <c:pt idx="1063">
                        <c:v>7.92</c:v>
                      </c:pt>
                      <c:pt idx="1064">
                        <c:v>7.92</c:v>
                      </c:pt>
                      <c:pt idx="1065">
                        <c:v>7.92</c:v>
                      </c:pt>
                      <c:pt idx="1066">
                        <c:v>7.92</c:v>
                      </c:pt>
                      <c:pt idx="1067">
                        <c:v>7.92</c:v>
                      </c:pt>
                      <c:pt idx="1068">
                        <c:v>7.92</c:v>
                      </c:pt>
                      <c:pt idx="1069">
                        <c:v>7.92</c:v>
                      </c:pt>
                      <c:pt idx="1070">
                        <c:v>7.92</c:v>
                      </c:pt>
                      <c:pt idx="1071">
                        <c:v>7.8949999999999996</c:v>
                      </c:pt>
                      <c:pt idx="1072">
                        <c:v>7.8949999999999996</c:v>
                      </c:pt>
                      <c:pt idx="1073">
                        <c:v>7.8949999999999996</c:v>
                      </c:pt>
                      <c:pt idx="1074">
                        <c:v>7.8949999999999996</c:v>
                      </c:pt>
                      <c:pt idx="1075">
                        <c:v>7.8949999999999996</c:v>
                      </c:pt>
                      <c:pt idx="1076">
                        <c:v>7.8949999999999996</c:v>
                      </c:pt>
                      <c:pt idx="1077">
                        <c:v>7.8949999999999996</c:v>
                      </c:pt>
                      <c:pt idx="1078">
                        <c:v>7.8949999999999996</c:v>
                      </c:pt>
                      <c:pt idx="1079">
                        <c:v>7.8949999999999996</c:v>
                      </c:pt>
                      <c:pt idx="1080">
                        <c:v>7.8949999999999996</c:v>
                      </c:pt>
                      <c:pt idx="1081">
                        <c:v>7.8949999999999996</c:v>
                      </c:pt>
                      <c:pt idx="1082">
                        <c:v>7.8949999999999996</c:v>
                      </c:pt>
                      <c:pt idx="1083">
                        <c:v>7.8949999999999996</c:v>
                      </c:pt>
                      <c:pt idx="1084">
                        <c:v>7.87</c:v>
                      </c:pt>
                      <c:pt idx="1085">
                        <c:v>7.87</c:v>
                      </c:pt>
                      <c:pt idx="1086">
                        <c:v>7.87</c:v>
                      </c:pt>
                      <c:pt idx="1087">
                        <c:v>7.87</c:v>
                      </c:pt>
                      <c:pt idx="1088">
                        <c:v>7.87</c:v>
                      </c:pt>
                      <c:pt idx="1089">
                        <c:v>7.87</c:v>
                      </c:pt>
                      <c:pt idx="1090">
                        <c:v>7.8449999999999998</c:v>
                      </c:pt>
                      <c:pt idx="1091">
                        <c:v>7.8449999999999998</c:v>
                      </c:pt>
                      <c:pt idx="1092">
                        <c:v>7.8449999999999998</c:v>
                      </c:pt>
                      <c:pt idx="1093">
                        <c:v>7.8449999999999998</c:v>
                      </c:pt>
                      <c:pt idx="1094">
                        <c:v>7.8449999999999998</c:v>
                      </c:pt>
                      <c:pt idx="1095">
                        <c:v>7.8449999999999998</c:v>
                      </c:pt>
                      <c:pt idx="1096">
                        <c:v>7.8449999999999998</c:v>
                      </c:pt>
                      <c:pt idx="1097">
                        <c:v>7.8449999999999998</c:v>
                      </c:pt>
                      <c:pt idx="1098">
                        <c:v>7.8449999999999998</c:v>
                      </c:pt>
                      <c:pt idx="1099">
                        <c:v>7.8449999999999998</c:v>
                      </c:pt>
                      <c:pt idx="1100">
                        <c:v>7.8449999999999998</c:v>
                      </c:pt>
                      <c:pt idx="1101">
                        <c:v>7.8449999999999998</c:v>
                      </c:pt>
                      <c:pt idx="1102">
                        <c:v>7.8449999999999998</c:v>
                      </c:pt>
                      <c:pt idx="1103">
                        <c:v>7.8449999999999998</c:v>
                      </c:pt>
                      <c:pt idx="1104">
                        <c:v>7.87</c:v>
                      </c:pt>
                      <c:pt idx="1105">
                        <c:v>7.87</c:v>
                      </c:pt>
                      <c:pt idx="1106">
                        <c:v>7.87</c:v>
                      </c:pt>
                      <c:pt idx="1107">
                        <c:v>7.87</c:v>
                      </c:pt>
                      <c:pt idx="1108">
                        <c:v>7.8949999999999996</c:v>
                      </c:pt>
                      <c:pt idx="1109">
                        <c:v>7.8949999999999996</c:v>
                      </c:pt>
                      <c:pt idx="1110">
                        <c:v>7.8949999999999996</c:v>
                      </c:pt>
                      <c:pt idx="1111">
                        <c:v>7.8949999999999996</c:v>
                      </c:pt>
                      <c:pt idx="1112">
                        <c:v>7.8949999999999996</c:v>
                      </c:pt>
                      <c:pt idx="1113">
                        <c:v>7.8949999999999996</c:v>
                      </c:pt>
                      <c:pt idx="1114">
                        <c:v>7.92</c:v>
                      </c:pt>
                      <c:pt idx="1115">
                        <c:v>7.92</c:v>
                      </c:pt>
                      <c:pt idx="1116">
                        <c:v>7.92</c:v>
                      </c:pt>
                      <c:pt idx="1117">
                        <c:v>7.92</c:v>
                      </c:pt>
                      <c:pt idx="1118">
                        <c:v>7.9450000000000003</c:v>
                      </c:pt>
                      <c:pt idx="1119">
                        <c:v>7.9450000000000003</c:v>
                      </c:pt>
                      <c:pt idx="1120">
                        <c:v>7.9450000000000003</c:v>
                      </c:pt>
                      <c:pt idx="1121">
                        <c:v>7.9450000000000003</c:v>
                      </c:pt>
                      <c:pt idx="1122">
                        <c:v>7.97</c:v>
                      </c:pt>
                      <c:pt idx="1123">
                        <c:v>7.9950000000000001</c:v>
                      </c:pt>
                      <c:pt idx="1124">
                        <c:v>7.9950000000000001</c:v>
                      </c:pt>
                      <c:pt idx="1125">
                        <c:v>7.9950000000000001</c:v>
                      </c:pt>
                      <c:pt idx="1126">
                        <c:v>7.97</c:v>
                      </c:pt>
                      <c:pt idx="1127">
                        <c:v>7.9950000000000001</c:v>
                      </c:pt>
                      <c:pt idx="1128">
                        <c:v>7.97</c:v>
                      </c:pt>
                      <c:pt idx="1129">
                        <c:v>7.9950000000000001</c:v>
                      </c:pt>
                      <c:pt idx="1130">
                        <c:v>7.9950000000000001</c:v>
                      </c:pt>
                      <c:pt idx="1131">
                        <c:v>7.9950000000000001</c:v>
                      </c:pt>
                      <c:pt idx="1132">
                        <c:v>7.9950000000000001</c:v>
                      </c:pt>
                      <c:pt idx="1133">
                        <c:v>8.02</c:v>
                      </c:pt>
                      <c:pt idx="1134">
                        <c:v>8.0449999999999999</c:v>
                      </c:pt>
                      <c:pt idx="1135">
                        <c:v>8.0449999999999999</c:v>
                      </c:pt>
                      <c:pt idx="1136">
                        <c:v>8.0449999999999999</c:v>
                      </c:pt>
                      <c:pt idx="1137">
                        <c:v>8.0449999999999999</c:v>
                      </c:pt>
                      <c:pt idx="1138">
                        <c:v>8.0449999999999999</c:v>
                      </c:pt>
                      <c:pt idx="1139">
                        <c:v>8.07</c:v>
                      </c:pt>
                      <c:pt idx="1140">
                        <c:v>8.0950000000000006</c:v>
                      </c:pt>
                      <c:pt idx="1141">
                        <c:v>8.0950000000000006</c:v>
                      </c:pt>
                      <c:pt idx="1142">
                        <c:v>8.1199999999999992</c:v>
                      </c:pt>
                      <c:pt idx="1143">
                        <c:v>8.1199999999999992</c:v>
                      </c:pt>
                      <c:pt idx="1144">
                        <c:v>8.1449999999999996</c:v>
                      </c:pt>
                      <c:pt idx="1145">
                        <c:v>8.1199999999999992</c:v>
                      </c:pt>
                      <c:pt idx="1146">
                        <c:v>8.0950000000000006</c:v>
                      </c:pt>
                      <c:pt idx="1147">
                        <c:v>8.0950000000000006</c:v>
                      </c:pt>
                      <c:pt idx="1148">
                        <c:v>8.0950000000000006</c:v>
                      </c:pt>
                      <c:pt idx="1149">
                        <c:v>8.1199999999999992</c:v>
                      </c:pt>
                      <c:pt idx="1150">
                        <c:v>8.1199999999999992</c:v>
                      </c:pt>
                      <c:pt idx="1151">
                        <c:v>8.1449999999999996</c:v>
                      </c:pt>
                      <c:pt idx="1152">
                        <c:v>8.1449999999999996</c:v>
                      </c:pt>
                      <c:pt idx="1153">
                        <c:v>8.17</c:v>
                      </c:pt>
                      <c:pt idx="1154">
                        <c:v>8.17</c:v>
                      </c:pt>
                      <c:pt idx="1155">
                        <c:v>8.17</c:v>
                      </c:pt>
                      <c:pt idx="1156">
                        <c:v>8.1950000000000003</c:v>
                      </c:pt>
                      <c:pt idx="1157">
                        <c:v>8.2449999999999992</c:v>
                      </c:pt>
                      <c:pt idx="1158">
                        <c:v>8.2449999999999992</c:v>
                      </c:pt>
                      <c:pt idx="1159">
                        <c:v>8.2449999999999992</c:v>
                      </c:pt>
                      <c:pt idx="1160">
                        <c:v>8.27</c:v>
                      </c:pt>
                      <c:pt idx="1161">
                        <c:v>8.2949999999999999</c:v>
                      </c:pt>
                      <c:pt idx="1162">
                        <c:v>8.2949999999999999</c:v>
                      </c:pt>
                      <c:pt idx="1163">
                        <c:v>8.3190000000000008</c:v>
                      </c:pt>
                      <c:pt idx="1164">
                        <c:v>8.3190000000000008</c:v>
                      </c:pt>
                      <c:pt idx="1165">
                        <c:v>8.3439999999999994</c:v>
                      </c:pt>
                      <c:pt idx="1166">
                        <c:v>8.3439999999999994</c:v>
                      </c:pt>
                      <c:pt idx="1167">
                        <c:v>8.3439999999999994</c:v>
                      </c:pt>
                      <c:pt idx="1168">
                        <c:v>8.3439999999999994</c:v>
                      </c:pt>
                      <c:pt idx="1169">
                        <c:v>8.3689999999999998</c:v>
                      </c:pt>
                      <c:pt idx="1170">
                        <c:v>8.3689999999999998</c:v>
                      </c:pt>
                      <c:pt idx="1171">
                        <c:v>8.3689999999999998</c:v>
                      </c:pt>
                      <c:pt idx="1172">
                        <c:v>8.3689999999999998</c:v>
                      </c:pt>
                      <c:pt idx="1173">
                        <c:v>8.3689999999999998</c:v>
                      </c:pt>
                      <c:pt idx="1174">
                        <c:v>8.3689999999999998</c:v>
                      </c:pt>
                      <c:pt idx="1175">
                        <c:v>8.3439999999999994</c:v>
                      </c:pt>
                      <c:pt idx="1176">
                        <c:v>8.3689999999999998</c:v>
                      </c:pt>
                      <c:pt idx="1177">
                        <c:v>8.3689999999999998</c:v>
                      </c:pt>
                      <c:pt idx="1178">
                        <c:v>8.3689999999999998</c:v>
                      </c:pt>
                      <c:pt idx="1179">
                        <c:v>8.3689999999999998</c:v>
                      </c:pt>
                      <c:pt idx="1180">
                        <c:v>8.3689999999999998</c:v>
                      </c:pt>
                      <c:pt idx="1181">
                        <c:v>8.3689999999999998</c:v>
                      </c:pt>
                      <c:pt idx="1182">
                        <c:v>8.3689999999999998</c:v>
                      </c:pt>
                      <c:pt idx="1183">
                        <c:v>8.3689999999999998</c:v>
                      </c:pt>
                      <c:pt idx="1184">
                        <c:v>8.3689999999999998</c:v>
                      </c:pt>
                      <c:pt idx="1185">
                        <c:v>8.3689999999999998</c:v>
                      </c:pt>
                      <c:pt idx="1186">
                        <c:v>8.3940000000000001</c:v>
                      </c:pt>
                      <c:pt idx="1187">
                        <c:v>8.3940000000000001</c:v>
                      </c:pt>
                      <c:pt idx="1188">
                        <c:v>8.3940000000000001</c:v>
                      </c:pt>
                      <c:pt idx="1189">
                        <c:v>8.3940000000000001</c:v>
                      </c:pt>
                      <c:pt idx="1190">
                        <c:v>8.4190000000000005</c:v>
                      </c:pt>
                      <c:pt idx="1191">
                        <c:v>8.4190000000000005</c:v>
                      </c:pt>
                      <c:pt idx="1192">
                        <c:v>8.4190000000000005</c:v>
                      </c:pt>
                      <c:pt idx="1193">
                        <c:v>8.4190000000000005</c:v>
                      </c:pt>
                      <c:pt idx="1194">
                        <c:v>8.4440000000000008</c:v>
                      </c:pt>
                      <c:pt idx="1195">
                        <c:v>8.4440000000000008</c:v>
                      </c:pt>
                      <c:pt idx="1196">
                        <c:v>8.4440000000000008</c:v>
                      </c:pt>
                      <c:pt idx="1197">
                        <c:v>8.4440000000000008</c:v>
                      </c:pt>
                      <c:pt idx="1198">
                        <c:v>8.4440000000000008</c:v>
                      </c:pt>
                      <c:pt idx="1199">
                        <c:v>8.4440000000000008</c:v>
                      </c:pt>
                      <c:pt idx="1200">
                        <c:v>8.4440000000000008</c:v>
                      </c:pt>
                      <c:pt idx="1201">
                        <c:v>8.4440000000000008</c:v>
                      </c:pt>
                      <c:pt idx="1202">
                        <c:v>8.4689999999999994</c:v>
                      </c:pt>
                      <c:pt idx="1203">
                        <c:v>8.4689999999999994</c:v>
                      </c:pt>
                      <c:pt idx="1204">
                        <c:v>8.4689999999999994</c:v>
                      </c:pt>
                      <c:pt idx="1205">
                        <c:v>8.4689999999999994</c:v>
                      </c:pt>
                      <c:pt idx="1206">
                        <c:v>8.4689999999999994</c:v>
                      </c:pt>
                      <c:pt idx="1207">
                        <c:v>8.4689999999999994</c:v>
                      </c:pt>
                      <c:pt idx="1208">
                        <c:v>8.4939999999999998</c:v>
                      </c:pt>
                      <c:pt idx="1209">
                        <c:v>8.4939999999999998</c:v>
                      </c:pt>
                      <c:pt idx="1210">
                        <c:v>8.4939999999999998</c:v>
                      </c:pt>
                      <c:pt idx="1211">
                        <c:v>8.4939999999999998</c:v>
                      </c:pt>
                      <c:pt idx="1212">
                        <c:v>8.4939999999999998</c:v>
                      </c:pt>
                      <c:pt idx="1213">
                        <c:v>8.5190000000000001</c:v>
                      </c:pt>
                      <c:pt idx="1214">
                        <c:v>8.5429999999999993</c:v>
                      </c:pt>
                      <c:pt idx="1215">
                        <c:v>8.5429999999999993</c:v>
                      </c:pt>
                      <c:pt idx="1216">
                        <c:v>8.5429999999999993</c:v>
                      </c:pt>
                      <c:pt idx="1217">
                        <c:v>8.5429999999999993</c:v>
                      </c:pt>
                      <c:pt idx="1218">
                        <c:v>8.5429999999999993</c:v>
                      </c:pt>
                      <c:pt idx="1219">
                        <c:v>8.5679999999999996</c:v>
                      </c:pt>
                      <c:pt idx="1220">
                        <c:v>8.593</c:v>
                      </c:pt>
                      <c:pt idx="1221">
                        <c:v>8.593</c:v>
                      </c:pt>
                      <c:pt idx="1222">
                        <c:v>8.593</c:v>
                      </c:pt>
                      <c:pt idx="1223">
                        <c:v>8.593</c:v>
                      </c:pt>
                      <c:pt idx="1224">
                        <c:v>8.593</c:v>
                      </c:pt>
                      <c:pt idx="1225">
                        <c:v>8.593</c:v>
                      </c:pt>
                      <c:pt idx="1226">
                        <c:v>8.6430000000000007</c:v>
                      </c:pt>
                      <c:pt idx="1227">
                        <c:v>8.6430000000000007</c:v>
                      </c:pt>
                      <c:pt idx="1228">
                        <c:v>8.6430000000000007</c:v>
                      </c:pt>
                      <c:pt idx="1229">
                        <c:v>8.6430000000000007</c:v>
                      </c:pt>
                      <c:pt idx="1230">
                        <c:v>8.6430000000000007</c:v>
                      </c:pt>
                      <c:pt idx="1231">
                        <c:v>8.6430000000000007</c:v>
                      </c:pt>
                      <c:pt idx="1232">
                        <c:v>8.6430000000000007</c:v>
                      </c:pt>
                      <c:pt idx="1233">
                        <c:v>8.6430000000000007</c:v>
                      </c:pt>
                      <c:pt idx="1234">
                        <c:v>8.6430000000000007</c:v>
                      </c:pt>
                      <c:pt idx="1235">
                        <c:v>8.6430000000000007</c:v>
                      </c:pt>
                      <c:pt idx="1236">
                        <c:v>8.6679999999999993</c:v>
                      </c:pt>
                      <c:pt idx="1237">
                        <c:v>8.6430000000000007</c:v>
                      </c:pt>
                      <c:pt idx="1238">
                        <c:v>8.6679999999999993</c:v>
                      </c:pt>
                      <c:pt idx="1239">
                        <c:v>8.6430000000000007</c:v>
                      </c:pt>
                      <c:pt idx="1240">
                        <c:v>8.6679999999999993</c:v>
                      </c:pt>
                      <c:pt idx="1241">
                        <c:v>8.6430000000000007</c:v>
                      </c:pt>
                      <c:pt idx="1242">
                        <c:v>8.6430000000000007</c:v>
                      </c:pt>
                      <c:pt idx="1243">
                        <c:v>8.6430000000000007</c:v>
                      </c:pt>
                      <c:pt idx="1244">
                        <c:v>8.6430000000000007</c:v>
                      </c:pt>
                      <c:pt idx="1245">
                        <c:v>8.6430000000000007</c:v>
                      </c:pt>
                      <c:pt idx="1246">
                        <c:v>8.6430000000000007</c:v>
                      </c:pt>
                      <c:pt idx="1247">
                        <c:v>8.6430000000000007</c:v>
                      </c:pt>
                      <c:pt idx="1248">
                        <c:v>8.6430000000000007</c:v>
                      </c:pt>
                      <c:pt idx="1249">
                        <c:v>8.6430000000000007</c:v>
                      </c:pt>
                      <c:pt idx="1250">
                        <c:v>8.6430000000000007</c:v>
                      </c:pt>
                      <c:pt idx="1251">
                        <c:v>8.6430000000000007</c:v>
                      </c:pt>
                      <c:pt idx="1252">
                        <c:v>8.6430000000000007</c:v>
                      </c:pt>
                      <c:pt idx="1253">
                        <c:v>8.6430000000000007</c:v>
                      </c:pt>
                      <c:pt idx="1254">
                        <c:v>8.6430000000000007</c:v>
                      </c:pt>
                      <c:pt idx="1255">
                        <c:v>8.6430000000000007</c:v>
                      </c:pt>
                      <c:pt idx="1256">
                        <c:v>8.6430000000000007</c:v>
                      </c:pt>
                      <c:pt idx="1257">
                        <c:v>8.6180000000000003</c:v>
                      </c:pt>
                      <c:pt idx="1258">
                        <c:v>8.6180000000000003</c:v>
                      </c:pt>
                      <c:pt idx="1259">
                        <c:v>8.6180000000000003</c:v>
                      </c:pt>
                      <c:pt idx="1260">
                        <c:v>8.593</c:v>
                      </c:pt>
                      <c:pt idx="1261">
                        <c:v>8.593</c:v>
                      </c:pt>
                      <c:pt idx="1262">
                        <c:v>8.593</c:v>
                      </c:pt>
                      <c:pt idx="1263">
                        <c:v>8.593</c:v>
                      </c:pt>
                      <c:pt idx="1264">
                        <c:v>8.593</c:v>
                      </c:pt>
                      <c:pt idx="1265">
                        <c:v>8.593</c:v>
                      </c:pt>
                      <c:pt idx="1266">
                        <c:v>8.593</c:v>
                      </c:pt>
                      <c:pt idx="1267">
                        <c:v>8.593</c:v>
                      </c:pt>
                      <c:pt idx="1268">
                        <c:v>8.593</c:v>
                      </c:pt>
                      <c:pt idx="1269">
                        <c:v>8.5679999999999996</c:v>
                      </c:pt>
                      <c:pt idx="1270">
                        <c:v>8.5679999999999996</c:v>
                      </c:pt>
                      <c:pt idx="1271">
                        <c:v>8.5679999999999996</c:v>
                      </c:pt>
                      <c:pt idx="1272">
                        <c:v>8.5679999999999996</c:v>
                      </c:pt>
                      <c:pt idx="1273">
                        <c:v>8.5429999999999993</c:v>
                      </c:pt>
                      <c:pt idx="1274">
                        <c:v>8.5429999999999993</c:v>
                      </c:pt>
                      <c:pt idx="1275">
                        <c:v>8.5429999999999993</c:v>
                      </c:pt>
                      <c:pt idx="1276">
                        <c:v>8.5429999999999993</c:v>
                      </c:pt>
                      <c:pt idx="1277">
                        <c:v>8.5429999999999993</c:v>
                      </c:pt>
                      <c:pt idx="1278">
                        <c:v>8.5429999999999993</c:v>
                      </c:pt>
                      <c:pt idx="1279">
                        <c:v>8.5429999999999993</c:v>
                      </c:pt>
                      <c:pt idx="1280">
                        <c:v>8.5190000000000001</c:v>
                      </c:pt>
                      <c:pt idx="1281">
                        <c:v>8.5190000000000001</c:v>
                      </c:pt>
                      <c:pt idx="1282">
                        <c:v>8.5190000000000001</c:v>
                      </c:pt>
                      <c:pt idx="1283">
                        <c:v>8.5190000000000001</c:v>
                      </c:pt>
                      <c:pt idx="1284">
                        <c:v>8.4939999999999998</c:v>
                      </c:pt>
                      <c:pt idx="1285">
                        <c:v>8.4939999999999998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8.4689999999999994</c:v>
                      </c:pt>
                      <c:pt idx="1289">
                        <c:v>8.4689999999999994</c:v>
                      </c:pt>
                      <c:pt idx="1290">
                        <c:v>8.4689999999999994</c:v>
                      </c:pt>
                      <c:pt idx="1291">
                        <c:v>8.4689999999999994</c:v>
                      </c:pt>
                      <c:pt idx="1292">
                        <c:v>8.4440000000000008</c:v>
                      </c:pt>
                      <c:pt idx="1293">
                        <c:v>8.4440000000000008</c:v>
                      </c:pt>
                      <c:pt idx="1294">
                        <c:v>8.4440000000000008</c:v>
                      </c:pt>
                      <c:pt idx="1295">
                        <c:v>8.4440000000000008</c:v>
                      </c:pt>
                      <c:pt idx="1296">
                        <c:v>8.4190000000000005</c:v>
                      </c:pt>
                      <c:pt idx="1297">
                        <c:v>8.4190000000000005</c:v>
                      </c:pt>
                      <c:pt idx="1298">
                        <c:v>8.3940000000000001</c:v>
                      </c:pt>
                      <c:pt idx="1299">
                        <c:v>8.3940000000000001</c:v>
                      </c:pt>
                      <c:pt idx="1300">
                        <c:v>8.3940000000000001</c:v>
                      </c:pt>
                      <c:pt idx="1301">
                        <c:v>8.3940000000000001</c:v>
                      </c:pt>
                      <c:pt idx="1302">
                        <c:v>8.3689999999999998</c:v>
                      </c:pt>
                      <c:pt idx="1303">
                        <c:v>8.3689999999999998</c:v>
                      </c:pt>
                      <c:pt idx="1304">
                        <c:v>8.3689999999999998</c:v>
                      </c:pt>
                      <c:pt idx="1305">
                        <c:v>8.3689999999999998</c:v>
                      </c:pt>
                      <c:pt idx="1306">
                        <c:v>8.3689999999999998</c:v>
                      </c:pt>
                      <c:pt idx="1307">
                        <c:v>8.3439999999999994</c:v>
                      </c:pt>
                      <c:pt idx="1308">
                        <c:v>8.3439999999999994</c:v>
                      </c:pt>
                      <c:pt idx="1309">
                        <c:v>8.3439999999999994</c:v>
                      </c:pt>
                      <c:pt idx="1310">
                        <c:v>8.3439999999999994</c:v>
                      </c:pt>
                      <c:pt idx="1311">
                        <c:v>8.3439999999999994</c:v>
                      </c:pt>
                      <c:pt idx="1312">
                        <c:v>8.3439999999999994</c:v>
                      </c:pt>
                      <c:pt idx="1313">
                        <c:v>8.3190000000000008</c:v>
                      </c:pt>
                      <c:pt idx="1314">
                        <c:v>8.3190000000000008</c:v>
                      </c:pt>
                      <c:pt idx="1315">
                        <c:v>8.3190000000000008</c:v>
                      </c:pt>
                      <c:pt idx="1316">
                        <c:v>8.3190000000000008</c:v>
                      </c:pt>
                      <c:pt idx="1317">
                        <c:v>8.2949999999999999</c:v>
                      </c:pt>
                      <c:pt idx="1318">
                        <c:v>8.2949999999999999</c:v>
                      </c:pt>
                      <c:pt idx="1319">
                        <c:v>8.2949999999999999</c:v>
                      </c:pt>
                      <c:pt idx="1320">
                        <c:v>8.27</c:v>
                      </c:pt>
                      <c:pt idx="1321">
                        <c:v>8.27</c:v>
                      </c:pt>
                      <c:pt idx="1322">
                        <c:v>8.27</c:v>
                      </c:pt>
                      <c:pt idx="1323">
                        <c:v>8.27</c:v>
                      </c:pt>
                      <c:pt idx="1324">
                        <c:v>8.2449999999999992</c:v>
                      </c:pt>
                      <c:pt idx="1325">
                        <c:v>8.2449999999999992</c:v>
                      </c:pt>
                      <c:pt idx="1326">
                        <c:v>8.2449999999999992</c:v>
                      </c:pt>
                      <c:pt idx="1327">
                        <c:v>8.2449999999999992</c:v>
                      </c:pt>
                      <c:pt idx="1328">
                        <c:v>8.2449999999999992</c:v>
                      </c:pt>
                      <c:pt idx="1329">
                        <c:v>8.2200000000000006</c:v>
                      </c:pt>
                      <c:pt idx="1330">
                        <c:v>8.2200000000000006</c:v>
                      </c:pt>
                      <c:pt idx="1331">
                        <c:v>8.2200000000000006</c:v>
                      </c:pt>
                      <c:pt idx="1332">
                        <c:v>8.1950000000000003</c:v>
                      </c:pt>
                      <c:pt idx="1333">
                        <c:v>8.1950000000000003</c:v>
                      </c:pt>
                      <c:pt idx="1334">
                        <c:v>8.1950000000000003</c:v>
                      </c:pt>
                      <c:pt idx="1335">
                        <c:v>8.1950000000000003</c:v>
                      </c:pt>
                      <c:pt idx="1336">
                        <c:v>8.1950000000000003</c:v>
                      </c:pt>
                      <c:pt idx="1337">
                        <c:v>8.1950000000000003</c:v>
                      </c:pt>
                      <c:pt idx="1338">
                        <c:v>8.17</c:v>
                      </c:pt>
                      <c:pt idx="1339">
                        <c:v>8.17</c:v>
                      </c:pt>
                      <c:pt idx="1340">
                        <c:v>8.17</c:v>
                      </c:pt>
                      <c:pt idx="1341">
                        <c:v>8.17</c:v>
                      </c:pt>
                      <c:pt idx="1342">
                        <c:v>8.17</c:v>
                      </c:pt>
                      <c:pt idx="1343">
                        <c:v>8.17</c:v>
                      </c:pt>
                      <c:pt idx="1344">
                        <c:v>8.17</c:v>
                      </c:pt>
                      <c:pt idx="1345">
                        <c:v>8.1449999999999996</c:v>
                      </c:pt>
                      <c:pt idx="1346">
                        <c:v>8.1449999999999996</c:v>
                      </c:pt>
                      <c:pt idx="1347">
                        <c:v>8.1449999999999996</c:v>
                      </c:pt>
                      <c:pt idx="1348">
                        <c:v>8.1449999999999996</c:v>
                      </c:pt>
                      <c:pt idx="1349">
                        <c:v>8.1449999999999996</c:v>
                      </c:pt>
                      <c:pt idx="1350">
                        <c:v>8.1449999999999996</c:v>
                      </c:pt>
                      <c:pt idx="1351">
                        <c:v>8.1449999999999996</c:v>
                      </c:pt>
                      <c:pt idx="1352">
                        <c:v>8.1449999999999996</c:v>
                      </c:pt>
                      <c:pt idx="1353">
                        <c:v>8.1449999999999996</c:v>
                      </c:pt>
                      <c:pt idx="1354">
                        <c:v>8.1449999999999996</c:v>
                      </c:pt>
                      <c:pt idx="1355">
                        <c:v>8.1449999999999996</c:v>
                      </c:pt>
                      <c:pt idx="1356">
                        <c:v>8.1449999999999996</c:v>
                      </c:pt>
                      <c:pt idx="1357">
                        <c:v>8.1449999999999996</c:v>
                      </c:pt>
                      <c:pt idx="1358">
                        <c:v>8.1449999999999996</c:v>
                      </c:pt>
                      <c:pt idx="1359">
                        <c:v>8.1449999999999996</c:v>
                      </c:pt>
                      <c:pt idx="1360">
                        <c:v>8.1449999999999996</c:v>
                      </c:pt>
                      <c:pt idx="1361">
                        <c:v>8.1199999999999992</c:v>
                      </c:pt>
                      <c:pt idx="1362">
                        <c:v>8.1199999999999992</c:v>
                      </c:pt>
                      <c:pt idx="1363">
                        <c:v>8.1199999999999992</c:v>
                      </c:pt>
                      <c:pt idx="1364">
                        <c:v>8.1199999999999992</c:v>
                      </c:pt>
                      <c:pt idx="1365">
                        <c:v>8.0950000000000006</c:v>
                      </c:pt>
                      <c:pt idx="1366">
                        <c:v>8.0950000000000006</c:v>
                      </c:pt>
                      <c:pt idx="1367">
                        <c:v>8.0950000000000006</c:v>
                      </c:pt>
                      <c:pt idx="1368">
                        <c:v>8.0950000000000006</c:v>
                      </c:pt>
                      <c:pt idx="1369">
                        <c:v>8.0950000000000006</c:v>
                      </c:pt>
                      <c:pt idx="1370">
                        <c:v>8.0950000000000006</c:v>
                      </c:pt>
                      <c:pt idx="1371">
                        <c:v>8.0950000000000006</c:v>
                      </c:pt>
                      <c:pt idx="1372">
                        <c:v>8.0950000000000006</c:v>
                      </c:pt>
                      <c:pt idx="1373">
                        <c:v>8.0950000000000006</c:v>
                      </c:pt>
                      <c:pt idx="1374">
                        <c:v>8.0950000000000006</c:v>
                      </c:pt>
                      <c:pt idx="1375">
                        <c:v>8.0950000000000006</c:v>
                      </c:pt>
                      <c:pt idx="1376">
                        <c:v>8.0950000000000006</c:v>
                      </c:pt>
                      <c:pt idx="1377">
                        <c:v>8.07</c:v>
                      </c:pt>
                      <c:pt idx="1378">
                        <c:v>8.07</c:v>
                      </c:pt>
                      <c:pt idx="1379">
                        <c:v>8.07</c:v>
                      </c:pt>
                      <c:pt idx="1380">
                        <c:v>8.07</c:v>
                      </c:pt>
                      <c:pt idx="1381">
                        <c:v>8.07</c:v>
                      </c:pt>
                      <c:pt idx="1382">
                        <c:v>8.07</c:v>
                      </c:pt>
                      <c:pt idx="1383">
                        <c:v>8.07</c:v>
                      </c:pt>
                      <c:pt idx="1384">
                        <c:v>8.0449999999999999</c:v>
                      </c:pt>
                      <c:pt idx="1385">
                        <c:v>8.0449999999999999</c:v>
                      </c:pt>
                      <c:pt idx="1386">
                        <c:v>8.0449999999999999</c:v>
                      </c:pt>
                      <c:pt idx="1387">
                        <c:v>8.0449999999999999</c:v>
                      </c:pt>
                      <c:pt idx="1388">
                        <c:v>8.0449999999999999</c:v>
                      </c:pt>
                      <c:pt idx="1389">
                        <c:v>8.0449999999999999</c:v>
                      </c:pt>
                      <c:pt idx="1390">
                        <c:v>8.0449999999999999</c:v>
                      </c:pt>
                      <c:pt idx="1391">
                        <c:v>8.0449999999999999</c:v>
                      </c:pt>
                      <c:pt idx="1392">
                        <c:v>8.0449999999999999</c:v>
                      </c:pt>
                      <c:pt idx="1393">
                        <c:v>8.0449999999999999</c:v>
                      </c:pt>
                      <c:pt idx="1394">
                        <c:v>8.0449999999999999</c:v>
                      </c:pt>
                      <c:pt idx="1395">
                        <c:v>8.0449999999999999</c:v>
                      </c:pt>
                      <c:pt idx="1396">
                        <c:v>8.0449999999999999</c:v>
                      </c:pt>
                      <c:pt idx="1397">
                        <c:v>8.0449999999999999</c:v>
                      </c:pt>
                      <c:pt idx="1398">
                        <c:v>8.0449999999999999</c:v>
                      </c:pt>
                      <c:pt idx="1399">
                        <c:v>8.02</c:v>
                      </c:pt>
                      <c:pt idx="1400">
                        <c:v>8.02</c:v>
                      </c:pt>
                      <c:pt idx="1401">
                        <c:v>8.02</c:v>
                      </c:pt>
                      <c:pt idx="1402">
                        <c:v>8.02</c:v>
                      </c:pt>
                      <c:pt idx="1403">
                        <c:v>8.0449999999999999</c:v>
                      </c:pt>
                      <c:pt idx="1404">
                        <c:v>8.0449999999999999</c:v>
                      </c:pt>
                      <c:pt idx="1405">
                        <c:v>8.0449999999999999</c:v>
                      </c:pt>
                      <c:pt idx="1406">
                        <c:v>8.0449999999999999</c:v>
                      </c:pt>
                      <c:pt idx="1407">
                        <c:v>8.0449999999999999</c:v>
                      </c:pt>
                      <c:pt idx="1408">
                        <c:v>8.0449999999999999</c:v>
                      </c:pt>
                      <c:pt idx="1409">
                        <c:v>8.07</c:v>
                      </c:pt>
                      <c:pt idx="1410">
                        <c:v>8.07</c:v>
                      </c:pt>
                      <c:pt idx="1411">
                        <c:v>8.07</c:v>
                      </c:pt>
                      <c:pt idx="1412">
                        <c:v>8.07</c:v>
                      </c:pt>
                      <c:pt idx="1413">
                        <c:v>8.07</c:v>
                      </c:pt>
                      <c:pt idx="1414">
                        <c:v>8.07</c:v>
                      </c:pt>
                      <c:pt idx="1415">
                        <c:v>8.07</c:v>
                      </c:pt>
                      <c:pt idx="1416">
                        <c:v>8.07</c:v>
                      </c:pt>
                      <c:pt idx="1417">
                        <c:v>8.07</c:v>
                      </c:pt>
                      <c:pt idx="1418">
                        <c:v>8.07</c:v>
                      </c:pt>
                      <c:pt idx="1419">
                        <c:v>8.07</c:v>
                      </c:pt>
                      <c:pt idx="1420">
                        <c:v>8.0449999999999999</c:v>
                      </c:pt>
                      <c:pt idx="1421">
                        <c:v>8.07</c:v>
                      </c:pt>
                      <c:pt idx="1422">
                        <c:v>8.07</c:v>
                      </c:pt>
                      <c:pt idx="1423">
                        <c:v>8.07</c:v>
                      </c:pt>
                      <c:pt idx="1424">
                        <c:v>8.0950000000000006</c:v>
                      </c:pt>
                      <c:pt idx="1425">
                        <c:v>8.0950000000000006</c:v>
                      </c:pt>
                      <c:pt idx="1426">
                        <c:v>8.1199999999999992</c:v>
                      </c:pt>
                      <c:pt idx="1427">
                        <c:v>8.1199999999999992</c:v>
                      </c:pt>
                      <c:pt idx="1428">
                        <c:v>8.1449999999999996</c:v>
                      </c:pt>
                      <c:pt idx="1429">
                        <c:v>8.1449999999999996</c:v>
                      </c:pt>
                      <c:pt idx="1430">
                        <c:v>8.1449999999999996</c:v>
                      </c:pt>
                      <c:pt idx="1431">
                        <c:v>8.17</c:v>
                      </c:pt>
                      <c:pt idx="1432">
                        <c:v>8.17</c:v>
                      </c:pt>
                      <c:pt idx="1433">
                        <c:v>8.17</c:v>
                      </c:pt>
                      <c:pt idx="1434">
                        <c:v>8.1950000000000003</c:v>
                      </c:pt>
                      <c:pt idx="1435">
                        <c:v>8.17</c:v>
                      </c:pt>
                      <c:pt idx="1436">
                        <c:v>8.17</c:v>
                      </c:pt>
                      <c:pt idx="1437">
                        <c:v>8.17</c:v>
                      </c:pt>
                      <c:pt idx="1438">
                        <c:v>8.17</c:v>
                      </c:pt>
                      <c:pt idx="1439">
                        <c:v>8.1449999999999996</c:v>
                      </c:pt>
                      <c:pt idx="1440">
                        <c:v>8.1449999999999996</c:v>
                      </c:pt>
                      <c:pt idx="1441">
                        <c:v>8.1199999999999992</c:v>
                      </c:pt>
                      <c:pt idx="1442">
                        <c:v>8.1199999999999992</c:v>
                      </c:pt>
                      <c:pt idx="1443">
                        <c:v>8.0950000000000006</c:v>
                      </c:pt>
                      <c:pt idx="1444">
                        <c:v>8.0950000000000006</c:v>
                      </c:pt>
                      <c:pt idx="1445">
                        <c:v>8.0950000000000006</c:v>
                      </c:pt>
                      <c:pt idx="1446">
                        <c:v>8.0950000000000006</c:v>
                      </c:pt>
                      <c:pt idx="1447">
                        <c:v>8.0950000000000006</c:v>
                      </c:pt>
                      <c:pt idx="1448">
                        <c:v>8.0950000000000006</c:v>
                      </c:pt>
                      <c:pt idx="1449">
                        <c:v>8.0950000000000006</c:v>
                      </c:pt>
                      <c:pt idx="1450">
                        <c:v>8.0950000000000006</c:v>
                      </c:pt>
                      <c:pt idx="1451">
                        <c:v>8.07</c:v>
                      </c:pt>
                      <c:pt idx="1452">
                        <c:v>8.07</c:v>
                      </c:pt>
                      <c:pt idx="1453">
                        <c:v>8.0449999999999999</c:v>
                      </c:pt>
                      <c:pt idx="1454">
                        <c:v>8.0449999999999999</c:v>
                      </c:pt>
                      <c:pt idx="1455">
                        <c:v>8.0449999999999999</c:v>
                      </c:pt>
                      <c:pt idx="1456">
                        <c:v>8.0449999999999999</c:v>
                      </c:pt>
                      <c:pt idx="1457">
                        <c:v>8.0449999999999999</c:v>
                      </c:pt>
                      <c:pt idx="1458">
                        <c:v>8.0449999999999999</c:v>
                      </c:pt>
                      <c:pt idx="1459">
                        <c:v>8.0449999999999999</c:v>
                      </c:pt>
                      <c:pt idx="1460">
                        <c:v>8.0449999999999999</c:v>
                      </c:pt>
                      <c:pt idx="1461">
                        <c:v>8.0449999999999999</c:v>
                      </c:pt>
                      <c:pt idx="1462">
                        <c:v>8.02</c:v>
                      </c:pt>
                      <c:pt idx="1463">
                        <c:v>8.02</c:v>
                      </c:pt>
                      <c:pt idx="1464">
                        <c:v>7.9950000000000001</c:v>
                      </c:pt>
                      <c:pt idx="1465">
                        <c:v>7.9950000000000001</c:v>
                      </c:pt>
                      <c:pt idx="1466">
                        <c:v>7.97</c:v>
                      </c:pt>
                      <c:pt idx="1467">
                        <c:v>7.97</c:v>
                      </c:pt>
                      <c:pt idx="1468">
                        <c:v>7.97</c:v>
                      </c:pt>
                      <c:pt idx="1469">
                        <c:v>7.97</c:v>
                      </c:pt>
                      <c:pt idx="1470">
                        <c:v>7.9450000000000003</c:v>
                      </c:pt>
                      <c:pt idx="1471">
                        <c:v>7.9450000000000003</c:v>
                      </c:pt>
                      <c:pt idx="1472">
                        <c:v>7.9450000000000003</c:v>
                      </c:pt>
                      <c:pt idx="1473">
                        <c:v>7.9450000000000003</c:v>
                      </c:pt>
                      <c:pt idx="1474">
                        <c:v>7.97</c:v>
                      </c:pt>
                      <c:pt idx="1475">
                        <c:v>7.9450000000000003</c:v>
                      </c:pt>
                      <c:pt idx="1476">
                        <c:v>7.9450000000000003</c:v>
                      </c:pt>
                      <c:pt idx="1477">
                        <c:v>7.97</c:v>
                      </c:pt>
                      <c:pt idx="1478">
                        <c:v>7.97</c:v>
                      </c:pt>
                      <c:pt idx="1479">
                        <c:v>7.97</c:v>
                      </c:pt>
                      <c:pt idx="1480">
                        <c:v>7.97</c:v>
                      </c:pt>
                      <c:pt idx="1481">
                        <c:v>7.97</c:v>
                      </c:pt>
                      <c:pt idx="1482">
                        <c:v>7.97</c:v>
                      </c:pt>
                      <c:pt idx="1483">
                        <c:v>7.97</c:v>
                      </c:pt>
                      <c:pt idx="1484">
                        <c:v>7.9950000000000001</c:v>
                      </c:pt>
                      <c:pt idx="1485">
                        <c:v>7.9950000000000001</c:v>
                      </c:pt>
                      <c:pt idx="1486">
                        <c:v>7.9950000000000001</c:v>
                      </c:pt>
                      <c:pt idx="1487">
                        <c:v>7.9950000000000001</c:v>
                      </c:pt>
                      <c:pt idx="1488">
                        <c:v>7.9950000000000001</c:v>
                      </c:pt>
                      <c:pt idx="1489">
                        <c:v>7.9950000000000001</c:v>
                      </c:pt>
                      <c:pt idx="1490">
                        <c:v>7.9950000000000001</c:v>
                      </c:pt>
                      <c:pt idx="1491">
                        <c:v>7.9950000000000001</c:v>
                      </c:pt>
                      <c:pt idx="1492">
                        <c:v>7.9950000000000001</c:v>
                      </c:pt>
                      <c:pt idx="1493">
                        <c:v>7.9950000000000001</c:v>
                      </c:pt>
                      <c:pt idx="1494">
                        <c:v>7.9950000000000001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7.9950000000000001</c:v>
                      </c:pt>
                      <c:pt idx="1498">
                        <c:v>7.9950000000000001</c:v>
                      </c:pt>
                      <c:pt idx="1499">
                        <c:v>7.97</c:v>
                      </c:pt>
                      <c:pt idx="1500">
                        <c:v>7.97</c:v>
                      </c:pt>
                      <c:pt idx="1501">
                        <c:v>7.97</c:v>
                      </c:pt>
                      <c:pt idx="1502">
                        <c:v>7.97</c:v>
                      </c:pt>
                      <c:pt idx="1503">
                        <c:v>7.97</c:v>
                      </c:pt>
                      <c:pt idx="1504">
                        <c:v>7.97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7.9450000000000003</c:v>
                      </c:pt>
                      <c:pt idx="1510">
                        <c:v>7.9450000000000003</c:v>
                      </c:pt>
                      <c:pt idx="1511">
                        <c:v>7.9450000000000003</c:v>
                      </c:pt>
                      <c:pt idx="1512">
                        <c:v>7.9450000000000003</c:v>
                      </c:pt>
                      <c:pt idx="1513">
                        <c:v>7.9450000000000003</c:v>
                      </c:pt>
                      <c:pt idx="1514">
                        <c:v>7.92</c:v>
                      </c:pt>
                      <c:pt idx="1515">
                        <c:v>7.92</c:v>
                      </c:pt>
                      <c:pt idx="1516">
                        <c:v>7.92</c:v>
                      </c:pt>
                      <c:pt idx="1517">
                        <c:v>7.9450000000000003</c:v>
                      </c:pt>
                      <c:pt idx="1518">
                        <c:v>7.92</c:v>
                      </c:pt>
                      <c:pt idx="1519">
                        <c:v>7.92</c:v>
                      </c:pt>
                      <c:pt idx="1520">
                        <c:v>7.92</c:v>
                      </c:pt>
                      <c:pt idx="1521">
                        <c:v>7.92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7.92</c:v>
                      </c:pt>
                      <c:pt idx="1525">
                        <c:v>7.8949999999999996</c:v>
                      </c:pt>
                      <c:pt idx="1526">
                        <c:v>7.8949999999999996</c:v>
                      </c:pt>
                      <c:pt idx="1527">
                        <c:v>7.8949999999999996</c:v>
                      </c:pt>
                      <c:pt idx="1528">
                        <c:v>7.8949999999999996</c:v>
                      </c:pt>
                      <c:pt idx="1529">
                        <c:v>7.8949999999999996</c:v>
                      </c:pt>
                      <c:pt idx="1530">
                        <c:v>7.8949999999999996</c:v>
                      </c:pt>
                      <c:pt idx="1531">
                        <c:v>7.87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7.87</c:v>
                      </c:pt>
                      <c:pt idx="1535">
                        <c:v>7.87</c:v>
                      </c:pt>
                      <c:pt idx="1536">
                        <c:v>7.87</c:v>
                      </c:pt>
                      <c:pt idx="1537">
                        <c:v>7.87</c:v>
                      </c:pt>
                      <c:pt idx="1538">
                        <c:v>7.87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7.82</c:v>
                      </c:pt>
                      <c:pt idx="1543">
                        <c:v>7.82</c:v>
                      </c:pt>
                      <c:pt idx="1544">
                        <c:v>7.82</c:v>
                      </c:pt>
                      <c:pt idx="1545">
                        <c:v>7.82</c:v>
                      </c:pt>
                      <c:pt idx="1546">
                        <c:v>7.7949999999999999</c:v>
                      </c:pt>
                      <c:pt idx="1547">
                        <c:v>7.7949999999999999</c:v>
                      </c:pt>
                      <c:pt idx="1548">
                        <c:v>7.7949999999999999</c:v>
                      </c:pt>
                      <c:pt idx="1549">
                        <c:v>7.7949999999999999</c:v>
                      </c:pt>
                      <c:pt idx="1550">
                        <c:v>7.7949999999999999</c:v>
                      </c:pt>
                      <c:pt idx="1551">
                        <c:v>7.7949999999999999</c:v>
                      </c:pt>
                      <c:pt idx="1552">
                        <c:v>7.7949999999999999</c:v>
                      </c:pt>
                      <c:pt idx="1553">
                        <c:v>7.7949999999999999</c:v>
                      </c:pt>
                      <c:pt idx="1554">
                        <c:v>7.77</c:v>
                      </c:pt>
                      <c:pt idx="1555">
                        <c:v>7.77</c:v>
                      </c:pt>
                      <c:pt idx="1556">
                        <c:v>7.7450000000000001</c:v>
                      </c:pt>
                      <c:pt idx="1557">
                        <c:v>7.7450000000000001</c:v>
                      </c:pt>
                      <c:pt idx="1558">
                        <c:v>7.7450000000000001</c:v>
                      </c:pt>
                      <c:pt idx="1559">
                        <c:v>7.7450000000000001</c:v>
                      </c:pt>
                      <c:pt idx="1560">
                        <c:v>7.7450000000000001</c:v>
                      </c:pt>
                      <c:pt idx="1561">
                        <c:v>7.7450000000000001</c:v>
                      </c:pt>
                      <c:pt idx="1562">
                        <c:v>7.72</c:v>
                      </c:pt>
                      <c:pt idx="1563">
                        <c:v>7.72</c:v>
                      </c:pt>
                      <c:pt idx="1564">
                        <c:v>7.72</c:v>
                      </c:pt>
                      <c:pt idx="1565">
                        <c:v>7.72</c:v>
                      </c:pt>
                      <c:pt idx="1566">
                        <c:v>7.6950000000000003</c:v>
                      </c:pt>
                      <c:pt idx="1567">
                        <c:v>7.6950000000000003</c:v>
                      </c:pt>
                      <c:pt idx="1568">
                        <c:v>7.67</c:v>
                      </c:pt>
                      <c:pt idx="1569">
                        <c:v>7.67</c:v>
                      </c:pt>
                      <c:pt idx="1570">
                        <c:v>7.67</c:v>
                      </c:pt>
                      <c:pt idx="1571">
                        <c:v>7.67</c:v>
                      </c:pt>
                      <c:pt idx="1572">
                        <c:v>7.6449999999999996</c:v>
                      </c:pt>
                      <c:pt idx="1573">
                        <c:v>7.6449999999999996</c:v>
                      </c:pt>
                      <c:pt idx="1574">
                        <c:v>7.6449999999999996</c:v>
                      </c:pt>
                      <c:pt idx="1575">
                        <c:v>7.6449999999999996</c:v>
                      </c:pt>
                      <c:pt idx="1576">
                        <c:v>7.6449999999999996</c:v>
                      </c:pt>
                      <c:pt idx="1577">
                        <c:v>7.6449999999999996</c:v>
                      </c:pt>
                      <c:pt idx="1578">
                        <c:v>7.6189999999999998</c:v>
                      </c:pt>
                      <c:pt idx="1579">
                        <c:v>7.6189999999999998</c:v>
                      </c:pt>
                      <c:pt idx="1580">
                        <c:v>7.6189999999999998</c:v>
                      </c:pt>
                      <c:pt idx="1581">
                        <c:v>7.5940000000000003</c:v>
                      </c:pt>
                      <c:pt idx="1582">
                        <c:v>7.5940000000000003</c:v>
                      </c:pt>
                      <c:pt idx="1583">
                        <c:v>7.5940000000000003</c:v>
                      </c:pt>
                      <c:pt idx="1584">
                        <c:v>7.5940000000000003</c:v>
                      </c:pt>
                      <c:pt idx="1585">
                        <c:v>7.569</c:v>
                      </c:pt>
                      <c:pt idx="1586">
                        <c:v>7.569</c:v>
                      </c:pt>
                      <c:pt idx="1587">
                        <c:v>7.5439999999999996</c:v>
                      </c:pt>
                      <c:pt idx="1588">
                        <c:v>7.5439999999999996</c:v>
                      </c:pt>
                      <c:pt idx="1589">
                        <c:v>7.5439999999999996</c:v>
                      </c:pt>
                      <c:pt idx="1590">
                        <c:v>7.5190000000000001</c:v>
                      </c:pt>
                      <c:pt idx="1591">
                        <c:v>7.5190000000000001</c:v>
                      </c:pt>
                      <c:pt idx="1592">
                        <c:v>7.5190000000000001</c:v>
                      </c:pt>
                      <c:pt idx="1593">
                        <c:v>7.4939999999999998</c:v>
                      </c:pt>
                      <c:pt idx="1594">
                        <c:v>7.4939999999999998</c:v>
                      </c:pt>
                      <c:pt idx="1595">
                        <c:v>7.4939999999999998</c:v>
                      </c:pt>
                      <c:pt idx="1596">
                        <c:v>7.4939999999999998</c:v>
                      </c:pt>
                      <c:pt idx="1597">
                        <c:v>7.4690000000000003</c:v>
                      </c:pt>
                      <c:pt idx="1598">
                        <c:v>7.4690000000000003</c:v>
                      </c:pt>
                      <c:pt idx="1599">
                        <c:v>7.444</c:v>
                      </c:pt>
                      <c:pt idx="1600">
                        <c:v>7.444</c:v>
                      </c:pt>
                      <c:pt idx="1601">
                        <c:v>7.444</c:v>
                      </c:pt>
                      <c:pt idx="1602">
                        <c:v>7.4189999999999996</c:v>
                      </c:pt>
                      <c:pt idx="1603">
                        <c:v>7.4189999999999996</c:v>
                      </c:pt>
                      <c:pt idx="1604">
                        <c:v>7.3929999999999998</c:v>
                      </c:pt>
                      <c:pt idx="1605">
                        <c:v>7.3929999999999998</c:v>
                      </c:pt>
                      <c:pt idx="1606">
                        <c:v>7.3929999999999998</c:v>
                      </c:pt>
                      <c:pt idx="1607">
                        <c:v>7.3929999999999998</c:v>
                      </c:pt>
                      <c:pt idx="1608">
                        <c:v>7.3929999999999998</c:v>
                      </c:pt>
                      <c:pt idx="1609">
                        <c:v>7.3680000000000003</c:v>
                      </c:pt>
                      <c:pt idx="1610">
                        <c:v>7.3680000000000003</c:v>
                      </c:pt>
                      <c:pt idx="1611">
                        <c:v>7.3680000000000003</c:v>
                      </c:pt>
                      <c:pt idx="1612">
                        <c:v>7.343</c:v>
                      </c:pt>
                      <c:pt idx="1613">
                        <c:v>7.343</c:v>
                      </c:pt>
                      <c:pt idx="1614">
                        <c:v>7.343</c:v>
                      </c:pt>
                      <c:pt idx="1615">
                        <c:v>7.3179999999999996</c:v>
                      </c:pt>
                      <c:pt idx="1616">
                        <c:v>7.3179999999999996</c:v>
                      </c:pt>
                      <c:pt idx="1617">
                        <c:v>7.2930000000000001</c:v>
                      </c:pt>
                      <c:pt idx="1618">
                        <c:v>7.2930000000000001</c:v>
                      </c:pt>
                      <c:pt idx="1619">
                        <c:v>7.2930000000000001</c:v>
                      </c:pt>
                      <c:pt idx="1620">
                        <c:v>7.2930000000000001</c:v>
                      </c:pt>
                      <c:pt idx="1621">
                        <c:v>7.2930000000000001</c:v>
                      </c:pt>
                      <c:pt idx="1622">
                        <c:v>7.2679999999999998</c:v>
                      </c:pt>
                      <c:pt idx="1623">
                        <c:v>7.242</c:v>
                      </c:pt>
                      <c:pt idx="1624">
                        <c:v>7.242</c:v>
                      </c:pt>
                      <c:pt idx="1625">
                        <c:v>7.242</c:v>
                      </c:pt>
                      <c:pt idx="1626">
                        <c:v>7.242</c:v>
                      </c:pt>
                      <c:pt idx="1627">
                        <c:v>7.242</c:v>
                      </c:pt>
                      <c:pt idx="1628">
                        <c:v>7.2169999999999996</c:v>
                      </c:pt>
                      <c:pt idx="1629">
                        <c:v>7.1920000000000002</c:v>
                      </c:pt>
                      <c:pt idx="1630">
                        <c:v>7.1920000000000002</c:v>
                      </c:pt>
                      <c:pt idx="1631">
                        <c:v>7.1920000000000002</c:v>
                      </c:pt>
                      <c:pt idx="1632">
                        <c:v>7.1920000000000002</c:v>
                      </c:pt>
                      <c:pt idx="1633">
                        <c:v>7.1920000000000002</c:v>
                      </c:pt>
                      <c:pt idx="1634">
                        <c:v>7.1669999999999998</c:v>
                      </c:pt>
                      <c:pt idx="1635">
                        <c:v>7.1420000000000003</c:v>
                      </c:pt>
                      <c:pt idx="1636">
                        <c:v>7.1420000000000003</c:v>
                      </c:pt>
                      <c:pt idx="1637">
                        <c:v>7.1159999999999997</c:v>
                      </c:pt>
                      <c:pt idx="1638">
                        <c:v>7.1159999999999997</c:v>
                      </c:pt>
                      <c:pt idx="1639">
                        <c:v>7.1159999999999997</c:v>
                      </c:pt>
                      <c:pt idx="1640">
                        <c:v>7.0910000000000002</c:v>
                      </c:pt>
                      <c:pt idx="1641">
                        <c:v>7.0910000000000002</c:v>
                      </c:pt>
                      <c:pt idx="1642">
                        <c:v>7.0910000000000002</c:v>
                      </c:pt>
                      <c:pt idx="1643">
                        <c:v>7.0659999999999998</c:v>
                      </c:pt>
                      <c:pt idx="1644">
                        <c:v>7.0659999999999998</c:v>
                      </c:pt>
                      <c:pt idx="1645">
                        <c:v>7.0659999999999998</c:v>
                      </c:pt>
                      <c:pt idx="1646">
                        <c:v>7.0410000000000004</c:v>
                      </c:pt>
                      <c:pt idx="1647">
                        <c:v>7.0410000000000004</c:v>
                      </c:pt>
                      <c:pt idx="1648">
                        <c:v>7.0149999999999997</c:v>
                      </c:pt>
                      <c:pt idx="1649">
                        <c:v>7.0149999999999997</c:v>
                      </c:pt>
                      <c:pt idx="1650">
                        <c:v>7.0149999999999997</c:v>
                      </c:pt>
                      <c:pt idx="1651">
                        <c:v>7.0149999999999997</c:v>
                      </c:pt>
                      <c:pt idx="1652">
                        <c:v>6.99</c:v>
                      </c:pt>
                      <c:pt idx="1653">
                        <c:v>6.99</c:v>
                      </c:pt>
                      <c:pt idx="1654">
                        <c:v>6.99</c:v>
                      </c:pt>
                      <c:pt idx="1655">
                        <c:v>6.99</c:v>
                      </c:pt>
                      <c:pt idx="1656">
                        <c:v>6.9649999999999999</c:v>
                      </c:pt>
                      <c:pt idx="1657">
                        <c:v>6.9649999999999999</c:v>
                      </c:pt>
                      <c:pt idx="1658">
                        <c:v>6.94</c:v>
                      </c:pt>
                      <c:pt idx="1659">
                        <c:v>6.94</c:v>
                      </c:pt>
                      <c:pt idx="1660">
                        <c:v>6.94</c:v>
                      </c:pt>
                      <c:pt idx="1661">
                        <c:v>6.94</c:v>
                      </c:pt>
                      <c:pt idx="1662">
                        <c:v>6.9139999999999997</c:v>
                      </c:pt>
                      <c:pt idx="1663">
                        <c:v>6.9139999999999997</c:v>
                      </c:pt>
                      <c:pt idx="1664">
                        <c:v>6.9139999999999997</c:v>
                      </c:pt>
                      <c:pt idx="1665">
                        <c:v>6.8890000000000002</c:v>
                      </c:pt>
                      <c:pt idx="1666">
                        <c:v>6.8890000000000002</c:v>
                      </c:pt>
                      <c:pt idx="1667">
                        <c:v>6.8890000000000002</c:v>
                      </c:pt>
                      <c:pt idx="1668">
                        <c:v>6.8890000000000002</c:v>
                      </c:pt>
                      <c:pt idx="1669">
                        <c:v>6.8890000000000002</c:v>
                      </c:pt>
                      <c:pt idx="1670">
                        <c:v>6.8890000000000002</c:v>
                      </c:pt>
                      <c:pt idx="1671">
                        <c:v>6.8639999999999999</c:v>
                      </c:pt>
                      <c:pt idx="1672">
                        <c:v>6.8639999999999999</c:v>
                      </c:pt>
                      <c:pt idx="1673">
                        <c:v>6.8639999999999999</c:v>
                      </c:pt>
                      <c:pt idx="1674">
                        <c:v>6.8639999999999999</c:v>
                      </c:pt>
                      <c:pt idx="1675">
                        <c:v>6.8639999999999999</c:v>
                      </c:pt>
                      <c:pt idx="1676">
                        <c:v>6.8639999999999999</c:v>
                      </c:pt>
                      <c:pt idx="1677">
                        <c:v>6.8390000000000004</c:v>
                      </c:pt>
                      <c:pt idx="1678">
                        <c:v>6.8390000000000004</c:v>
                      </c:pt>
                      <c:pt idx="1679">
                        <c:v>6.8390000000000004</c:v>
                      </c:pt>
                      <c:pt idx="1680">
                        <c:v>6.8390000000000004</c:v>
                      </c:pt>
                      <c:pt idx="1681">
                        <c:v>6.8390000000000004</c:v>
                      </c:pt>
                      <c:pt idx="1682">
                        <c:v>6.8390000000000004</c:v>
                      </c:pt>
                      <c:pt idx="1683">
                        <c:v>6.8390000000000004</c:v>
                      </c:pt>
                      <c:pt idx="1684">
                        <c:v>6.8129999999999997</c:v>
                      </c:pt>
                      <c:pt idx="1685">
                        <c:v>6.8129999999999997</c:v>
                      </c:pt>
                      <c:pt idx="1686">
                        <c:v>6.8129999999999997</c:v>
                      </c:pt>
                      <c:pt idx="1687">
                        <c:v>6.8129999999999997</c:v>
                      </c:pt>
                      <c:pt idx="1688">
                        <c:v>6.8129999999999997</c:v>
                      </c:pt>
                      <c:pt idx="1689">
                        <c:v>6.8129999999999997</c:v>
                      </c:pt>
                      <c:pt idx="1690">
                        <c:v>6.8129999999999997</c:v>
                      </c:pt>
                      <c:pt idx="1691">
                        <c:v>6.8129999999999997</c:v>
                      </c:pt>
                      <c:pt idx="1692">
                        <c:v>6.7880000000000003</c:v>
                      </c:pt>
                      <c:pt idx="1693">
                        <c:v>6.7880000000000003</c:v>
                      </c:pt>
                      <c:pt idx="1694">
                        <c:v>6.7880000000000003</c:v>
                      </c:pt>
                      <c:pt idx="1695">
                        <c:v>6.7880000000000003</c:v>
                      </c:pt>
                      <c:pt idx="1696">
                        <c:v>6.7880000000000003</c:v>
                      </c:pt>
                      <c:pt idx="1697">
                        <c:v>6.7880000000000003</c:v>
                      </c:pt>
                      <c:pt idx="1698">
                        <c:v>6.7880000000000003</c:v>
                      </c:pt>
                      <c:pt idx="1699">
                        <c:v>6.7880000000000003</c:v>
                      </c:pt>
                      <c:pt idx="1700">
                        <c:v>6.7629999999999999</c:v>
                      </c:pt>
                      <c:pt idx="1701">
                        <c:v>6.7629999999999999</c:v>
                      </c:pt>
                      <c:pt idx="1702">
                        <c:v>6.7629999999999999</c:v>
                      </c:pt>
                      <c:pt idx="1703">
                        <c:v>6.7629999999999999</c:v>
                      </c:pt>
                      <c:pt idx="1704">
                        <c:v>6.7629999999999999</c:v>
                      </c:pt>
                      <c:pt idx="1705">
                        <c:v>6.7629999999999999</c:v>
                      </c:pt>
                      <c:pt idx="1706">
                        <c:v>6.7629999999999999</c:v>
                      </c:pt>
                      <c:pt idx="1707">
                        <c:v>6.7629999999999999</c:v>
                      </c:pt>
                      <c:pt idx="1708">
                        <c:v>6.7880000000000003</c:v>
                      </c:pt>
                      <c:pt idx="1709">
                        <c:v>6.7880000000000003</c:v>
                      </c:pt>
                      <c:pt idx="1710">
                        <c:v>6.7880000000000003</c:v>
                      </c:pt>
                      <c:pt idx="1711">
                        <c:v>6.7880000000000003</c:v>
                      </c:pt>
                      <c:pt idx="1712">
                        <c:v>6.7880000000000003</c:v>
                      </c:pt>
                      <c:pt idx="1713">
                        <c:v>6.8129999999999997</c:v>
                      </c:pt>
                      <c:pt idx="1714">
                        <c:v>6.8129999999999997</c:v>
                      </c:pt>
                      <c:pt idx="1715">
                        <c:v>6.8129999999999997</c:v>
                      </c:pt>
                      <c:pt idx="1716">
                        <c:v>6.8390000000000004</c:v>
                      </c:pt>
                      <c:pt idx="1717">
                        <c:v>6.8390000000000004</c:v>
                      </c:pt>
                      <c:pt idx="1718">
                        <c:v>6.8390000000000004</c:v>
                      </c:pt>
                      <c:pt idx="1719">
                        <c:v>6.8639999999999999</c:v>
                      </c:pt>
                      <c:pt idx="1720">
                        <c:v>6.8639999999999999</c:v>
                      </c:pt>
                      <c:pt idx="1721">
                        <c:v>6.8639999999999999</c:v>
                      </c:pt>
                      <c:pt idx="1722">
                        <c:v>6.8639999999999999</c:v>
                      </c:pt>
                      <c:pt idx="1723">
                        <c:v>6.8890000000000002</c:v>
                      </c:pt>
                      <c:pt idx="1724">
                        <c:v>6.8890000000000002</c:v>
                      </c:pt>
                      <c:pt idx="1725">
                        <c:v>6.8890000000000002</c:v>
                      </c:pt>
                      <c:pt idx="1726">
                        <c:v>6.8890000000000002</c:v>
                      </c:pt>
                      <c:pt idx="1727">
                        <c:v>6.8890000000000002</c:v>
                      </c:pt>
                      <c:pt idx="1728">
                        <c:v>6.8890000000000002</c:v>
                      </c:pt>
                      <c:pt idx="1729">
                        <c:v>6.8890000000000002</c:v>
                      </c:pt>
                      <c:pt idx="1730">
                        <c:v>6.8890000000000002</c:v>
                      </c:pt>
                      <c:pt idx="1731">
                        <c:v>6.8890000000000002</c:v>
                      </c:pt>
                      <c:pt idx="1732">
                        <c:v>6.8890000000000002</c:v>
                      </c:pt>
                      <c:pt idx="1733">
                        <c:v>6.8890000000000002</c:v>
                      </c:pt>
                      <c:pt idx="1734">
                        <c:v>6.9139999999999997</c:v>
                      </c:pt>
                      <c:pt idx="1735">
                        <c:v>6.9139999999999997</c:v>
                      </c:pt>
                      <c:pt idx="1736">
                        <c:v>6.8890000000000002</c:v>
                      </c:pt>
                      <c:pt idx="1737">
                        <c:v>6.8890000000000002</c:v>
                      </c:pt>
                      <c:pt idx="1738">
                        <c:v>6.8890000000000002</c:v>
                      </c:pt>
                      <c:pt idx="1739">
                        <c:v>6.8890000000000002</c:v>
                      </c:pt>
                      <c:pt idx="1740">
                        <c:v>6.8890000000000002</c:v>
                      </c:pt>
                      <c:pt idx="1741">
                        <c:v>6.8890000000000002</c:v>
                      </c:pt>
                      <c:pt idx="1742">
                        <c:v>6.8890000000000002</c:v>
                      </c:pt>
                      <c:pt idx="1743">
                        <c:v>6.9139999999999997</c:v>
                      </c:pt>
                      <c:pt idx="1744">
                        <c:v>6.8890000000000002</c:v>
                      </c:pt>
                      <c:pt idx="1745">
                        <c:v>6.9139999999999997</c:v>
                      </c:pt>
                      <c:pt idx="1746">
                        <c:v>6.8890000000000002</c:v>
                      </c:pt>
                      <c:pt idx="1747">
                        <c:v>6.8890000000000002</c:v>
                      </c:pt>
                      <c:pt idx="1748">
                        <c:v>6.8890000000000002</c:v>
                      </c:pt>
                      <c:pt idx="1749">
                        <c:v>6.8890000000000002</c:v>
                      </c:pt>
                      <c:pt idx="1750">
                        <c:v>6.8890000000000002</c:v>
                      </c:pt>
                      <c:pt idx="1751">
                        <c:v>6.8890000000000002</c:v>
                      </c:pt>
                      <c:pt idx="1752">
                        <c:v>6.8890000000000002</c:v>
                      </c:pt>
                      <c:pt idx="1753">
                        <c:v>6.8890000000000002</c:v>
                      </c:pt>
                      <c:pt idx="1754">
                        <c:v>6.9139999999999997</c:v>
                      </c:pt>
                      <c:pt idx="1755">
                        <c:v>6.9139999999999997</c:v>
                      </c:pt>
                      <c:pt idx="1756">
                        <c:v>6.9139999999999997</c:v>
                      </c:pt>
                      <c:pt idx="1757">
                        <c:v>6.9139999999999997</c:v>
                      </c:pt>
                      <c:pt idx="1758">
                        <c:v>6.9139999999999997</c:v>
                      </c:pt>
                      <c:pt idx="1759">
                        <c:v>6.9139999999999997</c:v>
                      </c:pt>
                      <c:pt idx="1760">
                        <c:v>6.9139999999999997</c:v>
                      </c:pt>
                      <c:pt idx="1761">
                        <c:v>6.9139999999999997</c:v>
                      </c:pt>
                      <c:pt idx="1762">
                        <c:v>6.9139999999999997</c:v>
                      </c:pt>
                      <c:pt idx="1763">
                        <c:v>6.9139999999999997</c:v>
                      </c:pt>
                      <c:pt idx="1764">
                        <c:v>6.9139999999999997</c:v>
                      </c:pt>
                      <c:pt idx="1765">
                        <c:v>6.94</c:v>
                      </c:pt>
                      <c:pt idx="1766">
                        <c:v>6.9139999999999997</c:v>
                      </c:pt>
                      <c:pt idx="1767">
                        <c:v>6.9139999999999997</c:v>
                      </c:pt>
                      <c:pt idx="1768">
                        <c:v>6.9139999999999997</c:v>
                      </c:pt>
                      <c:pt idx="1769">
                        <c:v>6.9139999999999997</c:v>
                      </c:pt>
                      <c:pt idx="1770">
                        <c:v>6.9139999999999997</c:v>
                      </c:pt>
                      <c:pt idx="1771">
                        <c:v>6.8890000000000002</c:v>
                      </c:pt>
                      <c:pt idx="1772">
                        <c:v>6.8890000000000002</c:v>
                      </c:pt>
                      <c:pt idx="1773">
                        <c:v>6.8890000000000002</c:v>
                      </c:pt>
                      <c:pt idx="1774">
                        <c:v>6.8890000000000002</c:v>
                      </c:pt>
                      <c:pt idx="1775">
                        <c:v>6.8890000000000002</c:v>
                      </c:pt>
                      <c:pt idx="1776">
                        <c:v>6.8890000000000002</c:v>
                      </c:pt>
                      <c:pt idx="1777">
                        <c:v>6.8890000000000002</c:v>
                      </c:pt>
                      <c:pt idx="1778">
                        <c:v>6.8639999999999999</c:v>
                      </c:pt>
                      <c:pt idx="1779">
                        <c:v>6.8639999999999999</c:v>
                      </c:pt>
                      <c:pt idx="1780">
                        <c:v>6.8639999999999999</c:v>
                      </c:pt>
                      <c:pt idx="1781">
                        <c:v>6.8639999999999999</c:v>
                      </c:pt>
                      <c:pt idx="1782">
                        <c:v>6.8639999999999999</c:v>
                      </c:pt>
                      <c:pt idx="1783">
                        <c:v>6.8390000000000004</c:v>
                      </c:pt>
                      <c:pt idx="1784">
                        <c:v>6.8390000000000004</c:v>
                      </c:pt>
                      <c:pt idx="1785">
                        <c:v>6.8390000000000004</c:v>
                      </c:pt>
                      <c:pt idx="1786">
                        <c:v>6.8390000000000004</c:v>
                      </c:pt>
                      <c:pt idx="1787">
                        <c:v>6.8390000000000004</c:v>
                      </c:pt>
                      <c:pt idx="1788">
                        <c:v>6.8390000000000004</c:v>
                      </c:pt>
                      <c:pt idx="1789">
                        <c:v>6.8390000000000004</c:v>
                      </c:pt>
                      <c:pt idx="1790">
                        <c:v>6.8390000000000004</c:v>
                      </c:pt>
                      <c:pt idx="1791">
                        <c:v>6.8390000000000004</c:v>
                      </c:pt>
                      <c:pt idx="1792">
                        <c:v>6.8129999999999997</c:v>
                      </c:pt>
                      <c:pt idx="1793">
                        <c:v>6.8129999999999997</c:v>
                      </c:pt>
                      <c:pt idx="1794">
                        <c:v>6.8390000000000004</c:v>
                      </c:pt>
                      <c:pt idx="1795">
                        <c:v>6.8129999999999997</c:v>
                      </c:pt>
                      <c:pt idx="1796">
                        <c:v>6.8129999999999997</c:v>
                      </c:pt>
                      <c:pt idx="1797">
                        <c:v>6.7880000000000003</c:v>
                      </c:pt>
                      <c:pt idx="1798">
                        <c:v>6.8129999999999997</c:v>
                      </c:pt>
                      <c:pt idx="1799">
                        <c:v>6.7880000000000003</c:v>
                      </c:pt>
                      <c:pt idx="1800">
                        <c:v>6.7880000000000003</c:v>
                      </c:pt>
                      <c:pt idx="1801">
                        <c:v>6.7880000000000003</c:v>
                      </c:pt>
                      <c:pt idx="1802">
                        <c:v>6.7880000000000003</c:v>
                      </c:pt>
                      <c:pt idx="1803">
                        <c:v>6.7880000000000003</c:v>
                      </c:pt>
                      <c:pt idx="1804">
                        <c:v>6.7880000000000003</c:v>
                      </c:pt>
                      <c:pt idx="1805">
                        <c:v>6.7629999999999999</c:v>
                      </c:pt>
                      <c:pt idx="1806">
                        <c:v>6.7629999999999999</c:v>
                      </c:pt>
                      <c:pt idx="1807">
                        <c:v>6.7370000000000001</c:v>
                      </c:pt>
                      <c:pt idx="1808">
                        <c:v>6.7629999999999999</c:v>
                      </c:pt>
                      <c:pt idx="1809">
                        <c:v>6.7629999999999999</c:v>
                      </c:pt>
                      <c:pt idx="1810">
                        <c:v>6.7370000000000001</c:v>
                      </c:pt>
                      <c:pt idx="1811">
                        <c:v>6.7629999999999999</c:v>
                      </c:pt>
                      <c:pt idx="1812">
                        <c:v>6.7370000000000001</c:v>
                      </c:pt>
                      <c:pt idx="1813">
                        <c:v>6.7370000000000001</c:v>
                      </c:pt>
                      <c:pt idx="1814">
                        <c:v>6.7370000000000001</c:v>
                      </c:pt>
                      <c:pt idx="1815">
                        <c:v>6.7119999999999997</c:v>
                      </c:pt>
                      <c:pt idx="1816">
                        <c:v>6.7370000000000001</c:v>
                      </c:pt>
                      <c:pt idx="1817">
                        <c:v>6.7119999999999997</c:v>
                      </c:pt>
                      <c:pt idx="1818">
                        <c:v>6.7370000000000001</c:v>
                      </c:pt>
                      <c:pt idx="1819">
                        <c:v>6.7370000000000001</c:v>
                      </c:pt>
                      <c:pt idx="1820">
                        <c:v>6.7629999999999999</c:v>
                      </c:pt>
                      <c:pt idx="1821">
                        <c:v>6.7370000000000001</c:v>
                      </c:pt>
                      <c:pt idx="1822">
                        <c:v>6.7370000000000001</c:v>
                      </c:pt>
                      <c:pt idx="1823">
                        <c:v>6.7370000000000001</c:v>
                      </c:pt>
                      <c:pt idx="1824">
                        <c:v>6.7370000000000001</c:v>
                      </c:pt>
                      <c:pt idx="1825">
                        <c:v>6.7370000000000001</c:v>
                      </c:pt>
                      <c:pt idx="1826">
                        <c:v>6.7370000000000001</c:v>
                      </c:pt>
                      <c:pt idx="1827">
                        <c:v>6.7119999999999997</c:v>
                      </c:pt>
                      <c:pt idx="1828">
                        <c:v>6.7119999999999997</c:v>
                      </c:pt>
                      <c:pt idx="1829">
                        <c:v>6.7370000000000001</c:v>
                      </c:pt>
                      <c:pt idx="1830">
                        <c:v>6.7119999999999997</c:v>
                      </c:pt>
                      <c:pt idx="1831">
                        <c:v>6.6870000000000003</c:v>
                      </c:pt>
                      <c:pt idx="1832">
                        <c:v>6.6870000000000003</c:v>
                      </c:pt>
                      <c:pt idx="1833">
                        <c:v>6.6870000000000003</c:v>
                      </c:pt>
                      <c:pt idx="1834">
                        <c:v>6.6870000000000003</c:v>
                      </c:pt>
                      <c:pt idx="1835">
                        <c:v>6.6870000000000003</c:v>
                      </c:pt>
                      <c:pt idx="1836">
                        <c:v>6.6870000000000003</c:v>
                      </c:pt>
                      <c:pt idx="1837">
                        <c:v>6.6870000000000003</c:v>
                      </c:pt>
                      <c:pt idx="1838">
                        <c:v>6.6870000000000003</c:v>
                      </c:pt>
                      <c:pt idx="1839">
                        <c:v>6.6609999999999996</c:v>
                      </c:pt>
                      <c:pt idx="1840">
                        <c:v>6.6609999999999996</c:v>
                      </c:pt>
                      <c:pt idx="1841">
                        <c:v>6.6609999999999996</c:v>
                      </c:pt>
                      <c:pt idx="1842">
                        <c:v>6.6609999999999996</c:v>
                      </c:pt>
                      <c:pt idx="1843">
                        <c:v>6.6609999999999996</c:v>
                      </c:pt>
                      <c:pt idx="1844">
                        <c:v>6.6609999999999996</c:v>
                      </c:pt>
                      <c:pt idx="1845">
                        <c:v>6.6360000000000001</c:v>
                      </c:pt>
                      <c:pt idx="1846">
                        <c:v>6.6360000000000001</c:v>
                      </c:pt>
                      <c:pt idx="1847">
                        <c:v>6.6360000000000001</c:v>
                      </c:pt>
                      <c:pt idx="1848">
                        <c:v>6.6360000000000001</c:v>
                      </c:pt>
                      <c:pt idx="1849">
                        <c:v>6.6360000000000001</c:v>
                      </c:pt>
                      <c:pt idx="1850">
                        <c:v>6.6360000000000001</c:v>
                      </c:pt>
                      <c:pt idx="1851">
                        <c:v>6.6109999999999998</c:v>
                      </c:pt>
                      <c:pt idx="1852">
                        <c:v>6.585</c:v>
                      </c:pt>
                      <c:pt idx="1853">
                        <c:v>6.585</c:v>
                      </c:pt>
                      <c:pt idx="1854">
                        <c:v>6.585</c:v>
                      </c:pt>
                      <c:pt idx="1855">
                        <c:v>6.585</c:v>
                      </c:pt>
                      <c:pt idx="1856">
                        <c:v>6.585</c:v>
                      </c:pt>
                      <c:pt idx="1857">
                        <c:v>6.56</c:v>
                      </c:pt>
                      <c:pt idx="1858">
                        <c:v>6.56</c:v>
                      </c:pt>
                      <c:pt idx="1859">
                        <c:v>6.56</c:v>
                      </c:pt>
                      <c:pt idx="1860">
                        <c:v>6.5350000000000001</c:v>
                      </c:pt>
                      <c:pt idx="1861">
                        <c:v>6.5350000000000001</c:v>
                      </c:pt>
                      <c:pt idx="1862">
                        <c:v>6.5350000000000001</c:v>
                      </c:pt>
                      <c:pt idx="1863">
                        <c:v>6.5350000000000001</c:v>
                      </c:pt>
                      <c:pt idx="1864">
                        <c:v>6.5090000000000003</c:v>
                      </c:pt>
                      <c:pt idx="1865">
                        <c:v>6.5090000000000003</c:v>
                      </c:pt>
                      <c:pt idx="1866">
                        <c:v>6.484</c:v>
                      </c:pt>
                      <c:pt idx="1867">
                        <c:v>6.484</c:v>
                      </c:pt>
                      <c:pt idx="1868">
                        <c:v>6.484</c:v>
                      </c:pt>
                      <c:pt idx="1869">
                        <c:v>6.4580000000000002</c:v>
                      </c:pt>
                      <c:pt idx="1870">
                        <c:v>6.4580000000000002</c:v>
                      </c:pt>
                      <c:pt idx="1871">
                        <c:v>6.4580000000000002</c:v>
                      </c:pt>
                      <c:pt idx="1872">
                        <c:v>6.4329999999999998</c:v>
                      </c:pt>
                      <c:pt idx="1873">
                        <c:v>6.4329999999999998</c:v>
                      </c:pt>
                      <c:pt idx="1874">
                        <c:v>6.4329999999999998</c:v>
                      </c:pt>
                      <c:pt idx="1875">
                        <c:v>6.4329999999999998</c:v>
                      </c:pt>
                      <c:pt idx="1876">
                        <c:v>6.4329999999999998</c:v>
                      </c:pt>
                      <c:pt idx="1877">
                        <c:v>6.4080000000000004</c:v>
                      </c:pt>
                      <c:pt idx="1878">
                        <c:v>6.4080000000000004</c:v>
                      </c:pt>
                      <c:pt idx="1879">
                        <c:v>6.3819999999999997</c:v>
                      </c:pt>
                      <c:pt idx="1880">
                        <c:v>6.3819999999999997</c:v>
                      </c:pt>
                      <c:pt idx="1881">
                        <c:v>6.3819999999999997</c:v>
                      </c:pt>
                      <c:pt idx="1882">
                        <c:v>6.3819999999999997</c:v>
                      </c:pt>
                      <c:pt idx="1883">
                        <c:v>6.3570000000000002</c:v>
                      </c:pt>
                      <c:pt idx="1884">
                        <c:v>6.3570000000000002</c:v>
                      </c:pt>
                      <c:pt idx="1885">
                        <c:v>6.3570000000000002</c:v>
                      </c:pt>
                      <c:pt idx="1886">
                        <c:v>6.3310000000000004</c:v>
                      </c:pt>
                      <c:pt idx="1887">
                        <c:v>6.3310000000000004</c:v>
                      </c:pt>
                      <c:pt idx="1888">
                        <c:v>6.3310000000000004</c:v>
                      </c:pt>
                      <c:pt idx="1889">
                        <c:v>6.3310000000000004</c:v>
                      </c:pt>
                      <c:pt idx="1890">
                        <c:v>6.306</c:v>
                      </c:pt>
                      <c:pt idx="1891">
                        <c:v>6.306</c:v>
                      </c:pt>
                      <c:pt idx="1892">
                        <c:v>6.2809999999999997</c:v>
                      </c:pt>
                      <c:pt idx="1893">
                        <c:v>6.2549999999999999</c:v>
                      </c:pt>
                      <c:pt idx="1894">
                        <c:v>6.2809999999999997</c:v>
                      </c:pt>
                      <c:pt idx="1895">
                        <c:v>6.2809999999999997</c:v>
                      </c:pt>
                      <c:pt idx="1896">
                        <c:v>6.2549999999999999</c:v>
                      </c:pt>
                      <c:pt idx="1897">
                        <c:v>6.2549999999999999</c:v>
                      </c:pt>
                      <c:pt idx="1898">
                        <c:v>6.23</c:v>
                      </c:pt>
                      <c:pt idx="1899">
                        <c:v>6.2549999999999999</c:v>
                      </c:pt>
                      <c:pt idx="1900">
                        <c:v>6.23</c:v>
                      </c:pt>
                      <c:pt idx="1901">
                        <c:v>6.23</c:v>
                      </c:pt>
                      <c:pt idx="1902">
                        <c:v>6.23</c:v>
                      </c:pt>
                      <c:pt idx="1903">
                        <c:v>6.23</c:v>
                      </c:pt>
                      <c:pt idx="1904">
                        <c:v>6.23</c:v>
                      </c:pt>
                      <c:pt idx="1905">
                        <c:v>6.2039999999999997</c:v>
                      </c:pt>
                      <c:pt idx="1906">
                        <c:v>6.2039999999999997</c:v>
                      </c:pt>
                      <c:pt idx="1907">
                        <c:v>6.1790000000000003</c:v>
                      </c:pt>
                      <c:pt idx="1908">
                        <c:v>6.1790000000000003</c:v>
                      </c:pt>
                      <c:pt idx="1909">
                        <c:v>6.1790000000000003</c:v>
                      </c:pt>
                      <c:pt idx="1910">
                        <c:v>6.1790000000000003</c:v>
                      </c:pt>
                      <c:pt idx="1911">
                        <c:v>6.1529999999999996</c:v>
                      </c:pt>
                      <c:pt idx="1912">
                        <c:v>6.1529999999999996</c:v>
                      </c:pt>
                      <c:pt idx="1913">
                        <c:v>6.1529999999999996</c:v>
                      </c:pt>
                      <c:pt idx="1914">
                        <c:v>6.1280000000000001</c:v>
                      </c:pt>
                      <c:pt idx="1915">
                        <c:v>6.1280000000000001</c:v>
                      </c:pt>
                      <c:pt idx="1916">
                        <c:v>6.1280000000000001</c:v>
                      </c:pt>
                      <c:pt idx="1917">
                        <c:v>6.1280000000000001</c:v>
                      </c:pt>
                      <c:pt idx="1918">
                        <c:v>6.1020000000000003</c:v>
                      </c:pt>
                      <c:pt idx="1919">
                        <c:v>6.1020000000000003</c:v>
                      </c:pt>
                      <c:pt idx="1920">
                        <c:v>6.1020000000000003</c:v>
                      </c:pt>
                      <c:pt idx="1921">
                        <c:v>6.1020000000000003</c:v>
                      </c:pt>
                      <c:pt idx="1922">
                        <c:v>6.077</c:v>
                      </c:pt>
                      <c:pt idx="1923">
                        <c:v>6.077</c:v>
                      </c:pt>
                      <c:pt idx="1924">
                        <c:v>6.077</c:v>
                      </c:pt>
                      <c:pt idx="1925">
                        <c:v>6.077</c:v>
                      </c:pt>
                      <c:pt idx="1926">
                        <c:v>6.077</c:v>
                      </c:pt>
                      <c:pt idx="1927">
                        <c:v>6.0510000000000002</c:v>
                      </c:pt>
                      <c:pt idx="1928">
                        <c:v>6.0510000000000002</c:v>
                      </c:pt>
                      <c:pt idx="1929">
                        <c:v>6.0510000000000002</c:v>
                      </c:pt>
                      <c:pt idx="1930">
                        <c:v>6.0510000000000002</c:v>
                      </c:pt>
                      <c:pt idx="1931">
                        <c:v>6.0510000000000002</c:v>
                      </c:pt>
                      <c:pt idx="1932">
                        <c:v>6.0259999999999998</c:v>
                      </c:pt>
                      <c:pt idx="1933">
                        <c:v>6.0259999999999998</c:v>
                      </c:pt>
                      <c:pt idx="1934">
                        <c:v>6.0259999999999998</c:v>
                      </c:pt>
                      <c:pt idx="1935">
                        <c:v>6.0259999999999998</c:v>
                      </c:pt>
                      <c:pt idx="1936">
                        <c:v>6.0259999999999998</c:v>
                      </c:pt>
                      <c:pt idx="1937">
                        <c:v>6.0259999999999998</c:v>
                      </c:pt>
                      <c:pt idx="1938">
                        <c:v>6.0259999999999998</c:v>
                      </c:pt>
                      <c:pt idx="1939">
                        <c:v>6</c:v>
                      </c:pt>
                      <c:pt idx="1940">
                        <c:v>6</c:v>
                      </c:pt>
                      <c:pt idx="1941">
                        <c:v>6</c:v>
                      </c:pt>
                      <c:pt idx="1942">
                        <c:v>5.9749999999999996</c:v>
                      </c:pt>
                      <c:pt idx="1943">
                        <c:v>5.9749999999999996</c:v>
                      </c:pt>
                      <c:pt idx="1944">
                        <c:v>5.9749999999999996</c:v>
                      </c:pt>
                      <c:pt idx="1945">
                        <c:v>5.9749999999999996</c:v>
                      </c:pt>
                      <c:pt idx="1946">
                        <c:v>5.9749999999999996</c:v>
                      </c:pt>
                      <c:pt idx="1947">
                        <c:v>5.9749999999999996</c:v>
                      </c:pt>
                      <c:pt idx="1948">
                        <c:v>5.9749999999999996</c:v>
                      </c:pt>
                      <c:pt idx="1949">
                        <c:v>5.9749999999999996</c:v>
                      </c:pt>
                      <c:pt idx="1950">
                        <c:v>5.9749999999999996</c:v>
                      </c:pt>
                      <c:pt idx="1951">
                        <c:v>5.9749999999999996</c:v>
                      </c:pt>
                      <c:pt idx="1952">
                        <c:v>5.9489999999999998</c:v>
                      </c:pt>
                      <c:pt idx="1953">
                        <c:v>5.9489999999999998</c:v>
                      </c:pt>
                      <c:pt idx="1954">
                        <c:v>5.9489999999999998</c:v>
                      </c:pt>
                      <c:pt idx="1955">
                        <c:v>5.9489999999999998</c:v>
                      </c:pt>
                      <c:pt idx="1956">
                        <c:v>5.9489999999999998</c:v>
                      </c:pt>
                      <c:pt idx="1957">
                        <c:v>5.9489999999999998</c:v>
                      </c:pt>
                      <c:pt idx="1958">
                        <c:v>5.9489999999999998</c:v>
                      </c:pt>
                      <c:pt idx="1959">
                        <c:v>5.9489999999999998</c:v>
                      </c:pt>
                      <c:pt idx="1960">
                        <c:v>5.9489999999999998</c:v>
                      </c:pt>
                      <c:pt idx="1961">
                        <c:v>5.9489999999999998</c:v>
                      </c:pt>
                      <c:pt idx="1962">
                        <c:v>5.9489999999999998</c:v>
                      </c:pt>
                      <c:pt idx="1963">
                        <c:v>5.9489999999999998</c:v>
                      </c:pt>
                      <c:pt idx="1964">
                        <c:v>5.9489999999999998</c:v>
                      </c:pt>
                      <c:pt idx="1965">
                        <c:v>5.9489999999999998</c:v>
                      </c:pt>
                      <c:pt idx="1966">
                        <c:v>5.9240000000000004</c:v>
                      </c:pt>
                      <c:pt idx="1967">
                        <c:v>5.9240000000000004</c:v>
                      </c:pt>
                      <c:pt idx="1968">
                        <c:v>5.9489999999999998</c:v>
                      </c:pt>
                      <c:pt idx="1969">
                        <c:v>5.9489999999999998</c:v>
                      </c:pt>
                      <c:pt idx="1970">
                        <c:v>5.9489999999999998</c:v>
                      </c:pt>
                      <c:pt idx="1971">
                        <c:v>5.9489999999999998</c:v>
                      </c:pt>
                      <c:pt idx="1972">
                        <c:v>5.9240000000000004</c:v>
                      </c:pt>
                      <c:pt idx="1973">
                        <c:v>5.9240000000000004</c:v>
                      </c:pt>
                      <c:pt idx="1974">
                        <c:v>5.9240000000000004</c:v>
                      </c:pt>
                      <c:pt idx="1975">
                        <c:v>5.9240000000000004</c:v>
                      </c:pt>
                      <c:pt idx="1976">
                        <c:v>5.9240000000000004</c:v>
                      </c:pt>
                      <c:pt idx="1977">
                        <c:v>5.9240000000000004</c:v>
                      </c:pt>
                      <c:pt idx="1978">
                        <c:v>5.9240000000000004</c:v>
                      </c:pt>
                      <c:pt idx="1979">
                        <c:v>5.9489999999999998</c:v>
                      </c:pt>
                      <c:pt idx="1980">
                        <c:v>5.9489999999999998</c:v>
                      </c:pt>
                      <c:pt idx="1981">
                        <c:v>5.9489999999999998</c:v>
                      </c:pt>
                      <c:pt idx="1982">
                        <c:v>5.9489999999999998</c:v>
                      </c:pt>
                      <c:pt idx="1983">
                        <c:v>5.9489999999999998</c:v>
                      </c:pt>
                      <c:pt idx="1984">
                        <c:v>5.9749999999999996</c:v>
                      </c:pt>
                      <c:pt idx="1985">
                        <c:v>5.9489999999999998</c:v>
                      </c:pt>
                      <c:pt idx="1986">
                        <c:v>5.9749999999999996</c:v>
                      </c:pt>
                      <c:pt idx="1987">
                        <c:v>5.9489999999999998</c:v>
                      </c:pt>
                      <c:pt idx="1988">
                        <c:v>5.9749999999999996</c:v>
                      </c:pt>
                      <c:pt idx="1989">
                        <c:v>5.9749999999999996</c:v>
                      </c:pt>
                      <c:pt idx="1990">
                        <c:v>5.9749999999999996</c:v>
                      </c:pt>
                      <c:pt idx="1991">
                        <c:v>5.9749999999999996</c:v>
                      </c:pt>
                      <c:pt idx="1992">
                        <c:v>5.9749999999999996</c:v>
                      </c:pt>
                      <c:pt idx="1993">
                        <c:v>5.9749999999999996</c:v>
                      </c:pt>
                      <c:pt idx="1994">
                        <c:v>6</c:v>
                      </c:pt>
                      <c:pt idx="1995">
                        <c:v>5.9749999999999996</c:v>
                      </c:pt>
                      <c:pt idx="1996">
                        <c:v>5.9749999999999996</c:v>
                      </c:pt>
                      <c:pt idx="1997">
                        <c:v>5.9749999999999996</c:v>
                      </c:pt>
                      <c:pt idx="1998">
                        <c:v>6</c:v>
                      </c:pt>
                      <c:pt idx="1999">
                        <c:v>5.9749999999999996</c:v>
                      </c:pt>
                      <c:pt idx="2000">
                        <c:v>6</c:v>
                      </c:pt>
                      <c:pt idx="2001">
                        <c:v>6</c:v>
                      </c:pt>
                      <c:pt idx="2002">
                        <c:v>6</c:v>
                      </c:pt>
                      <c:pt idx="2003">
                        <c:v>6</c:v>
                      </c:pt>
                      <c:pt idx="2004">
                        <c:v>6</c:v>
                      </c:pt>
                      <c:pt idx="2005">
                        <c:v>6</c:v>
                      </c:pt>
                      <c:pt idx="2006">
                        <c:v>6</c:v>
                      </c:pt>
                      <c:pt idx="2007">
                        <c:v>6</c:v>
                      </c:pt>
                      <c:pt idx="2008">
                        <c:v>6</c:v>
                      </c:pt>
                      <c:pt idx="2009">
                        <c:v>6</c:v>
                      </c:pt>
                      <c:pt idx="2010">
                        <c:v>5.9749999999999996</c:v>
                      </c:pt>
                      <c:pt idx="2011">
                        <c:v>6</c:v>
                      </c:pt>
                      <c:pt idx="2012">
                        <c:v>6.0259999999999998</c:v>
                      </c:pt>
                      <c:pt idx="2013">
                        <c:v>6</c:v>
                      </c:pt>
                      <c:pt idx="2014">
                        <c:v>6</c:v>
                      </c:pt>
                      <c:pt idx="2015">
                        <c:v>5.9749999999999996</c:v>
                      </c:pt>
                      <c:pt idx="2016">
                        <c:v>5.9749999999999996</c:v>
                      </c:pt>
                      <c:pt idx="2017">
                        <c:v>6</c:v>
                      </c:pt>
                      <c:pt idx="2018">
                        <c:v>6</c:v>
                      </c:pt>
                      <c:pt idx="2019">
                        <c:v>5.9749999999999996</c:v>
                      </c:pt>
                      <c:pt idx="2020">
                        <c:v>5.9749999999999996</c:v>
                      </c:pt>
                      <c:pt idx="2021">
                        <c:v>5.9749999999999996</c:v>
                      </c:pt>
                      <c:pt idx="2022">
                        <c:v>5.9749999999999996</c:v>
                      </c:pt>
                      <c:pt idx="2023">
                        <c:v>5.9749999999999996</c:v>
                      </c:pt>
                      <c:pt idx="2024">
                        <c:v>5.9749999999999996</c:v>
                      </c:pt>
                      <c:pt idx="2025">
                        <c:v>5.9749999999999996</c:v>
                      </c:pt>
                      <c:pt idx="2026">
                        <c:v>5.9749999999999996</c:v>
                      </c:pt>
                      <c:pt idx="2027">
                        <c:v>6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</c:v>
                      </c:pt>
                      <c:pt idx="2031">
                        <c:v>6</c:v>
                      </c:pt>
                      <c:pt idx="2032">
                        <c:v>6</c:v>
                      </c:pt>
                      <c:pt idx="2033">
                        <c:v>6.0259999999999998</c:v>
                      </c:pt>
                      <c:pt idx="2034">
                        <c:v>6</c:v>
                      </c:pt>
                      <c:pt idx="2035">
                        <c:v>6</c:v>
                      </c:pt>
                      <c:pt idx="2036">
                        <c:v>6</c:v>
                      </c:pt>
                      <c:pt idx="2037">
                        <c:v>6</c:v>
                      </c:pt>
                      <c:pt idx="2038">
                        <c:v>6</c:v>
                      </c:pt>
                      <c:pt idx="2039">
                        <c:v>6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</c:v>
                      </c:pt>
                      <c:pt idx="2044">
                        <c:v>6</c:v>
                      </c:pt>
                      <c:pt idx="2045">
                        <c:v>6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</c:v>
                      </c:pt>
                      <c:pt idx="2049">
                        <c:v>6</c:v>
                      </c:pt>
                      <c:pt idx="2050">
                        <c:v>6</c:v>
                      </c:pt>
                      <c:pt idx="2051">
                        <c:v>6</c:v>
                      </c:pt>
                      <c:pt idx="2052">
                        <c:v>6</c:v>
                      </c:pt>
                      <c:pt idx="2053">
                        <c:v>5.9749999999999996</c:v>
                      </c:pt>
                      <c:pt idx="2054">
                        <c:v>5.9749999999999996</c:v>
                      </c:pt>
                      <c:pt idx="2055">
                        <c:v>5.9749999999999996</c:v>
                      </c:pt>
                      <c:pt idx="2056">
                        <c:v>5.9749999999999996</c:v>
                      </c:pt>
                      <c:pt idx="2057">
                        <c:v>5.9489999999999998</c:v>
                      </c:pt>
                      <c:pt idx="2058">
                        <c:v>5.9489999999999998</c:v>
                      </c:pt>
                      <c:pt idx="2059">
                        <c:v>5.9240000000000004</c:v>
                      </c:pt>
                      <c:pt idx="2060">
                        <c:v>5.9240000000000004</c:v>
                      </c:pt>
                      <c:pt idx="2061">
                        <c:v>5.9240000000000004</c:v>
                      </c:pt>
                      <c:pt idx="2062">
                        <c:v>5.9240000000000004</c:v>
                      </c:pt>
                      <c:pt idx="2063">
                        <c:v>5.9240000000000004</c:v>
                      </c:pt>
                      <c:pt idx="2064">
                        <c:v>5.9240000000000004</c:v>
                      </c:pt>
                      <c:pt idx="2065">
                        <c:v>5.9240000000000004</c:v>
                      </c:pt>
                      <c:pt idx="2066">
                        <c:v>5.9240000000000004</c:v>
                      </c:pt>
                      <c:pt idx="2067">
                        <c:v>5.8979999999999997</c:v>
                      </c:pt>
                      <c:pt idx="2068">
                        <c:v>5.9240000000000004</c:v>
                      </c:pt>
                      <c:pt idx="2069">
                        <c:v>5.8979999999999997</c:v>
                      </c:pt>
                      <c:pt idx="2070">
                        <c:v>5.8979999999999997</c:v>
                      </c:pt>
                      <c:pt idx="2071">
                        <c:v>5.8979999999999997</c:v>
                      </c:pt>
                      <c:pt idx="2072">
                        <c:v>5.8979999999999997</c:v>
                      </c:pt>
                      <c:pt idx="2073">
                        <c:v>5.8719999999999999</c:v>
                      </c:pt>
                      <c:pt idx="2074">
                        <c:v>5.8979999999999997</c:v>
                      </c:pt>
                      <c:pt idx="2075">
                        <c:v>5.8719999999999999</c:v>
                      </c:pt>
                      <c:pt idx="2076">
                        <c:v>5.8979999999999997</c:v>
                      </c:pt>
                      <c:pt idx="2077">
                        <c:v>5.8719999999999999</c:v>
                      </c:pt>
                      <c:pt idx="2078">
                        <c:v>5.8719999999999999</c:v>
                      </c:pt>
                      <c:pt idx="2079">
                        <c:v>5.8719999999999999</c:v>
                      </c:pt>
                      <c:pt idx="2080">
                        <c:v>5.8719999999999999</c:v>
                      </c:pt>
                      <c:pt idx="2081">
                        <c:v>5.8719999999999999</c:v>
                      </c:pt>
                      <c:pt idx="2082">
                        <c:v>5.8719999999999999</c:v>
                      </c:pt>
                      <c:pt idx="2083">
                        <c:v>5.8719999999999999</c:v>
                      </c:pt>
                      <c:pt idx="2084">
                        <c:v>5.8719999999999999</c:v>
                      </c:pt>
                      <c:pt idx="2085">
                        <c:v>5.8719999999999999</c:v>
                      </c:pt>
                      <c:pt idx="2086">
                        <c:v>5.8719999999999999</c:v>
                      </c:pt>
                      <c:pt idx="2087">
                        <c:v>5.8719999999999999</c:v>
                      </c:pt>
                      <c:pt idx="2088">
                        <c:v>5.8470000000000004</c:v>
                      </c:pt>
                      <c:pt idx="2089">
                        <c:v>5.8719999999999999</c:v>
                      </c:pt>
                      <c:pt idx="2090">
                        <c:v>5.8470000000000004</c:v>
                      </c:pt>
                      <c:pt idx="2091">
                        <c:v>5.8470000000000004</c:v>
                      </c:pt>
                      <c:pt idx="2092">
                        <c:v>5.8470000000000004</c:v>
                      </c:pt>
                      <c:pt idx="2093">
                        <c:v>5.8209999999999997</c:v>
                      </c:pt>
                      <c:pt idx="2094">
                        <c:v>5.8209999999999997</c:v>
                      </c:pt>
                      <c:pt idx="2095">
                        <c:v>5.8209999999999997</c:v>
                      </c:pt>
                      <c:pt idx="2096">
                        <c:v>5.8209999999999997</c:v>
                      </c:pt>
                      <c:pt idx="2097">
                        <c:v>5.8209999999999997</c:v>
                      </c:pt>
                      <c:pt idx="2098">
                        <c:v>5.8209999999999997</c:v>
                      </c:pt>
                      <c:pt idx="2099">
                        <c:v>5.8209999999999997</c:v>
                      </c:pt>
                      <c:pt idx="2100">
                        <c:v>5.8209999999999997</c:v>
                      </c:pt>
                      <c:pt idx="2101">
                        <c:v>5.8209999999999997</c:v>
                      </c:pt>
                      <c:pt idx="2102">
                        <c:v>5.8209999999999997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5.7960000000000003</c:v>
                      </c:pt>
                      <c:pt idx="2106">
                        <c:v>5.8209999999999997</c:v>
                      </c:pt>
                      <c:pt idx="2107">
                        <c:v>5.8209999999999997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5.8209999999999997</c:v>
                      </c:pt>
                      <c:pt idx="2112">
                        <c:v>5.8209999999999997</c:v>
                      </c:pt>
                      <c:pt idx="2113">
                        <c:v>5.8209999999999997</c:v>
                      </c:pt>
                      <c:pt idx="2114">
                        <c:v>5.7960000000000003</c:v>
                      </c:pt>
                      <c:pt idx="2115">
                        <c:v>5.7960000000000003</c:v>
                      </c:pt>
                      <c:pt idx="2116">
                        <c:v>5.7960000000000003</c:v>
                      </c:pt>
                      <c:pt idx="2117">
                        <c:v>5.7960000000000003</c:v>
                      </c:pt>
                      <c:pt idx="2118">
                        <c:v>5.7960000000000003</c:v>
                      </c:pt>
                      <c:pt idx="2119">
                        <c:v>5.7960000000000003</c:v>
                      </c:pt>
                      <c:pt idx="2120">
                        <c:v>5.77</c:v>
                      </c:pt>
                      <c:pt idx="2121">
                        <c:v>5.77</c:v>
                      </c:pt>
                      <c:pt idx="2122">
                        <c:v>5.77</c:v>
                      </c:pt>
                      <c:pt idx="2123">
                        <c:v>5.77</c:v>
                      </c:pt>
                      <c:pt idx="2124">
                        <c:v>5.77</c:v>
                      </c:pt>
                      <c:pt idx="2125">
                        <c:v>5.77</c:v>
                      </c:pt>
                      <c:pt idx="2126">
                        <c:v>5.77</c:v>
                      </c:pt>
                      <c:pt idx="2127">
                        <c:v>5.77</c:v>
                      </c:pt>
                      <c:pt idx="2128">
                        <c:v>5.77</c:v>
                      </c:pt>
                      <c:pt idx="2129">
                        <c:v>5.77</c:v>
                      </c:pt>
                      <c:pt idx="2130">
                        <c:v>5.77</c:v>
                      </c:pt>
                      <c:pt idx="2131">
                        <c:v>5.77</c:v>
                      </c:pt>
                      <c:pt idx="2132">
                        <c:v>5.77</c:v>
                      </c:pt>
                      <c:pt idx="2133">
                        <c:v>5.77</c:v>
                      </c:pt>
                      <c:pt idx="2134">
                        <c:v>5.77</c:v>
                      </c:pt>
                      <c:pt idx="2135">
                        <c:v>5.77</c:v>
                      </c:pt>
                      <c:pt idx="2136">
                        <c:v>5.77</c:v>
                      </c:pt>
                      <c:pt idx="2137">
                        <c:v>5.77</c:v>
                      </c:pt>
                      <c:pt idx="2138">
                        <c:v>5.77</c:v>
                      </c:pt>
                      <c:pt idx="2139">
                        <c:v>5.77</c:v>
                      </c:pt>
                      <c:pt idx="2140">
                        <c:v>5.77</c:v>
                      </c:pt>
                      <c:pt idx="2141">
                        <c:v>5.7450000000000001</c:v>
                      </c:pt>
                      <c:pt idx="2142">
                        <c:v>5.7450000000000001</c:v>
                      </c:pt>
                      <c:pt idx="2143">
                        <c:v>5.7450000000000001</c:v>
                      </c:pt>
                      <c:pt idx="2144">
                        <c:v>5.7450000000000001</c:v>
                      </c:pt>
                      <c:pt idx="2145">
                        <c:v>5.77</c:v>
                      </c:pt>
                      <c:pt idx="2146">
                        <c:v>5.7450000000000001</c:v>
                      </c:pt>
                      <c:pt idx="2147">
                        <c:v>5.7450000000000001</c:v>
                      </c:pt>
                      <c:pt idx="2148">
                        <c:v>5.7450000000000001</c:v>
                      </c:pt>
                      <c:pt idx="2149">
                        <c:v>5.7450000000000001</c:v>
                      </c:pt>
                      <c:pt idx="2150">
                        <c:v>5.7450000000000001</c:v>
                      </c:pt>
                      <c:pt idx="2151">
                        <c:v>5.7450000000000001</c:v>
                      </c:pt>
                      <c:pt idx="2152">
                        <c:v>5.7450000000000001</c:v>
                      </c:pt>
                      <c:pt idx="2153">
                        <c:v>5.7450000000000001</c:v>
                      </c:pt>
                      <c:pt idx="2154">
                        <c:v>5.7450000000000001</c:v>
                      </c:pt>
                      <c:pt idx="2155">
                        <c:v>5.7450000000000001</c:v>
                      </c:pt>
                      <c:pt idx="2156">
                        <c:v>5.7450000000000001</c:v>
                      </c:pt>
                      <c:pt idx="2157">
                        <c:v>5.7190000000000003</c:v>
                      </c:pt>
                      <c:pt idx="2158">
                        <c:v>5.7190000000000003</c:v>
                      </c:pt>
                      <c:pt idx="2159">
                        <c:v>5.7190000000000003</c:v>
                      </c:pt>
                      <c:pt idx="2160">
                        <c:v>5.7190000000000003</c:v>
                      </c:pt>
                      <c:pt idx="2161">
                        <c:v>5.7190000000000003</c:v>
                      </c:pt>
                      <c:pt idx="2162">
                        <c:v>5.7190000000000003</c:v>
                      </c:pt>
                      <c:pt idx="2163">
                        <c:v>5.7190000000000003</c:v>
                      </c:pt>
                      <c:pt idx="2164">
                        <c:v>5.7190000000000003</c:v>
                      </c:pt>
                      <c:pt idx="2165">
                        <c:v>5.7190000000000003</c:v>
                      </c:pt>
                      <c:pt idx="2166">
                        <c:v>5.7190000000000003</c:v>
                      </c:pt>
                      <c:pt idx="2167">
                        <c:v>5.7190000000000003</c:v>
                      </c:pt>
                      <c:pt idx="2168">
                        <c:v>5.6929999999999996</c:v>
                      </c:pt>
                      <c:pt idx="2169">
                        <c:v>5.6929999999999996</c:v>
                      </c:pt>
                      <c:pt idx="2170">
                        <c:v>5.6929999999999996</c:v>
                      </c:pt>
                      <c:pt idx="2171">
                        <c:v>5.6929999999999996</c:v>
                      </c:pt>
                      <c:pt idx="2172">
                        <c:v>5.6929999999999996</c:v>
                      </c:pt>
                      <c:pt idx="2173">
                        <c:v>5.6929999999999996</c:v>
                      </c:pt>
                      <c:pt idx="2174">
                        <c:v>5.6929999999999996</c:v>
                      </c:pt>
                      <c:pt idx="2175">
                        <c:v>5.6929999999999996</c:v>
                      </c:pt>
                      <c:pt idx="2176">
                        <c:v>5.6929999999999996</c:v>
                      </c:pt>
                      <c:pt idx="2177">
                        <c:v>5.6929999999999996</c:v>
                      </c:pt>
                      <c:pt idx="2178">
                        <c:v>5.6680000000000001</c:v>
                      </c:pt>
                      <c:pt idx="2179">
                        <c:v>5.6680000000000001</c:v>
                      </c:pt>
                      <c:pt idx="2180">
                        <c:v>5.6680000000000001</c:v>
                      </c:pt>
                      <c:pt idx="2181">
                        <c:v>5.6680000000000001</c:v>
                      </c:pt>
                      <c:pt idx="2182">
                        <c:v>5.6680000000000001</c:v>
                      </c:pt>
                      <c:pt idx="2183">
                        <c:v>5.6680000000000001</c:v>
                      </c:pt>
                      <c:pt idx="2184">
                        <c:v>5.6680000000000001</c:v>
                      </c:pt>
                      <c:pt idx="2185">
                        <c:v>5.6420000000000003</c:v>
                      </c:pt>
                      <c:pt idx="2186">
                        <c:v>5.6420000000000003</c:v>
                      </c:pt>
                      <c:pt idx="2187">
                        <c:v>5.6159999999999997</c:v>
                      </c:pt>
                      <c:pt idx="2188">
                        <c:v>5.6420000000000003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5.6159999999999997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5.6159999999999997</c:v>
                      </c:pt>
                      <c:pt idx="2196">
                        <c:v>5.5910000000000002</c:v>
                      </c:pt>
                      <c:pt idx="2197">
                        <c:v>5.5650000000000004</c:v>
                      </c:pt>
                      <c:pt idx="2198">
                        <c:v>5.5650000000000004</c:v>
                      </c:pt>
                      <c:pt idx="2199">
                        <c:v>5.5650000000000004</c:v>
                      </c:pt>
                      <c:pt idx="2200">
                        <c:v>5.5650000000000004</c:v>
                      </c:pt>
                      <c:pt idx="2201">
                        <c:v>5.5650000000000004</c:v>
                      </c:pt>
                      <c:pt idx="2202">
                        <c:v>5.5650000000000004</c:v>
                      </c:pt>
                      <c:pt idx="2203">
                        <c:v>5.5650000000000004</c:v>
                      </c:pt>
                      <c:pt idx="2204">
                        <c:v>5.5650000000000004</c:v>
                      </c:pt>
                      <c:pt idx="2205">
                        <c:v>5.5389999999999997</c:v>
                      </c:pt>
                      <c:pt idx="2206">
                        <c:v>5.5389999999999997</c:v>
                      </c:pt>
                      <c:pt idx="2207">
                        <c:v>5.5140000000000002</c:v>
                      </c:pt>
                      <c:pt idx="2208">
                        <c:v>5.5140000000000002</c:v>
                      </c:pt>
                      <c:pt idx="2209">
                        <c:v>5.5389999999999997</c:v>
                      </c:pt>
                      <c:pt idx="2210">
                        <c:v>5.5140000000000002</c:v>
                      </c:pt>
                      <c:pt idx="2211">
                        <c:v>5.5140000000000002</c:v>
                      </c:pt>
                      <c:pt idx="2212">
                        <c:v>5.5140000000000002</c:v>
                      </c:pt>
                      <c:pt idx="2213">
                        <c:v>5.5140000000000002</c:v>
                      </c:pt>
                      <c:pt idx="2214">
                        <c:v>5.5140000000000002</c:v>
                      </c:pt>
                      <c:pt idx="2215">
                        <c:v>5.5140000000000002</c:v>
                      </c:pt>
                      <c:pt idx="2216">
                        <c:v>5.5140000000000002</c:v>
                      </c:pt>
                      <c:pt idx="2217">
                        <c:v>5.5140000000000002</c:v>
                      </c:pt>
                      <c:pt idx="2218">
                        <c:v>5.5140000000000002</c:v>
                      </c:pt>
                      <c:pt idx="2219">
                        <c:v>5.5140000000000002</c:v>
                      </c:pt>
                      <c:pt idx="2220">
                        <c:v>5.4880000000000004</c:v>
                      </c:pt>
                      <c:pt idx="2221">
                        <c:v>5.4880000000000004</c:v>
                      </c:pt>
                      <c:pt idx="2222">
                        <c:v>5.4880000000000004</c:v>
                      </c:pt>
                      <c:pt idx="2223">
                        <c:v>5.4880000000000004</c:v>
                      </c:pt>
                      <c:pt idx="2224">
                        <c:v>5.4619999999999997</c:v>
                      </c:pt>
                      <c:pt idx="2225">
                        <c:v>5.4619999999999997</c:v>
                      </c:pt>
                      <c:pt idx="2226">
                        <c:v>5.4619999999999997</c:v>
                      </c:pt>
                      <c:pt idx="2227">
                        <c:v>5.4619999999999997</c:v>
                      </c:pt>
                      <c:pt idx="2228">
                        <c:v>5.4619999999999997</c:v>
                      </c:pt>
                      <c:pt idx="2229">
                        <c:v>5.4619999999999997</c:v>
                      </c:pt>
                      <c:pt idx="2230">
                        <c:v>5.4370000000000003</c:v>
                      </c:pt>
                      <c:pt idx="2231">
                        <c:v>5.4370000000000003</c:v>
                      </c:pt>
                      <c:pt idx="2232">
                        <c:v>5.4370000000000003</c:v>
                      </c:pt>
                      <c:pt idx="2233">
                        <c:v>5.4370000000000003</c:v>
                      </c:pt>
                      <c:pt idx="2234">
                        <c:v>5.4370000000000003</c:v>
                      </c:pt>
                      <c:pt idx="2235">
                        <c:v>5.4370000000000003</c:v>
                      </c:pt>
                      <c:pt idx="2236">
                        <c:v>5.4370000000000003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5.4370000000000003</c:v>
                      </c:pt>
                      <c:pt idx="2240">
                        <c:v>5.4370000000000003</c:v>
                      </c:pt>
                      <c:pt idx="2241">
                        <c:v>5.4370000000000003</c:v>
                      </c:pt>
                      <c:pt idx="2242">
                        <c:v>5.4370000000000003</c:v>
                      </c:pt>
                      <c:pt idx="2243">
                        <c:v>5.4370000000000003</c:v>
                      </c:pt>
                      <c:pt idx="2244">
                        <c:v>5.4370000000000003</c:v>
                      </c:pt>
                      <c:pt idx="2245">
                        <c:v>5.4370000000000003</c:v>
                      </c:pt>
                      <c:pt idx="2246">
                        <c:v>5.4370000000000003</c:v>
                      </c:pt>
                      <c:pt idx="2247">
                        <c:v>5.4370000000000003</c:v>
                      </c:pt>
                      <c:pt idx="2248">
                        <c:v>5.4370000000000003</c:v>
                      </c:pt>
                      <c:pt idx="2249">
                        <c:v>5.4370000000000003</c:v>
                      </c:pt>
                      <c:pt idx="2250">
                        <c:v>5.4370000000000003</c:v>
                      </c:pt>
                      <c:pt idx="2251">
                        <c:v>5.4370000000000003</c:v>
                      </c:pt>
                      <c:pt idx="2252">
                        <c:v>5.4370000000000003</c:v>
                      </c:pt>
                      <c:pt idx="2253">
                        <c:v>5.4370000000000003</c:v>
                      </c:pt>
                      <c:pt idx="2254">
                        <c:v>5.4109999999999996</c:v>
                      </c:pt>
                      <c:pt idx="2255">
                        <c:v>5.4109999999999996</c:v>
                      </c:pt>
                      <c:pt idx="2256">
                        <c:v>5.4109999999999996</c:v>
                      </c:pt>
                      <c:pt idx="2257">
                        <c:v>5.4109999999999996</c:v>
                      </c:pt>
                      <c:pt idx="2258">
                        <c:v>5.4109999999999996</c:v>
                      </c:pt>
                      <c:pt idx="2259">
                        <c:v>5.4109999999999996</c:v>
                      </c:pt>
                      <c:pt idx="2260">
                        <c:v>5.4109999999999996</c:v>
                      </c:pt>
                      <c:pt idx="2261">
                        <c:v>5.4109999999999996</c:v>
                      </c:pt>
                      <c:pt idx="2262">
                        <c:v>5.4109999999999996</c:v>
                      </c:pt>
                      <c:pt idx="2263">
                        <c:v>5.4109999999999996</c:v>
                      </c:pt>
                      <c:pt idx="2264">
                        <c:v>5.4109999999999996</c:v>
                      </c:pt>
                      <c:pt idx="2265">
                        <c:v>5.4109999999999996</c:v>
                      </c:pt>
                      <c:pt idx="2266">
                        <c:v>5.4109999999999996</c:v>
                      </c:pt>
                      <c:pt idx="2267">
                        <c:v>5.4109999999999996</c:v>
                      </c:pt>
                      <c:pt idx="2268">
                        <c:v>5.4109999999999996</c:v>
                      </c:pt>
                      <c:pt idx="2269">
                        <c:v>5.4109999999999996</c:v>
                      </c:pt>
                      <c:pt idx="2270">
                        <c:v>5.4109999999999996</c:v>
                      </c:pt>
                      <c:pt idx="2271">
                        <c:v>5.4109999999999996</c:v>
                      </c:pt>
                      <c:pt idx="2272">
                        <c:v>5.3849999999999998</c:v>
                      </c:pt>
                      <c:pt idx="2273">
                        <c:v>5.3849999999999998</c:v>
                      </c:pt>
                      <c:pt idx="2274">
                        <c:v>5.3849999999999998</c:v>
                      </c:pt>
                      <c:pt idx="2275">
                        <c:v>5.3849999999999998</c:v>
                      </c:pt>
                      <c:pt idx="2276">
                        <c:v>5.4109999999999996</c:v>
                      </c:pt>
                      <c:pt idx="2277">
                        <c:v>5.4109999999999996</c:v>
                      </c:pt>
                      <c:pt idx="2278">
                        <c:v>5.4109999999999996</c:v>
                      </c:pt>
                      <c:pt idx="2279">
                        <c:v>5.4109999999999996</c:v>
                      </c:pt>
                      <c:pt idx="2280">
                        <c:v>5.4109999999999996</c:v>
                      </c:pt>
                      <c:pt idx="2281">
                        <c:v>5.4109999999999996</c:v>
                      </c:pt>
                      <c:pt idx="2282">
                        <c:v>5.4109999999999996</c:v>
                      </c:pt>
                      <c:pt idx="2283">
                        <c:v>5.4370000000000003</c:v>
                      </c:pt>
                      <c:pt idx="2284">
                        <c:v>5.4370000000000003</c:v>
                      </c:pt>
                      <c:pt idx="2285">
                        <c:v>5.4370000000000003</c:v>
                      </c:pt>
                      <c:pt idx="2286">
                        <c:v>5.4619999999999997</c:v>
                      </c:pt>
                      <c:pt idx="2287">
                        <c:v>5.4619999999999997</c:v>
                      </c:pt>
                      <c:pt idx="2288">
                        <c:v>5.4880000000000004</c:v>
                      </c:pt>
                      <c:pt idx="2289">
                        <c:v>5.4880000000000004</c:v>
                      </c:pt>
                      <c:pt idx="2290">
                        <c:v>5.5140000000000002</c:v>
                      </c:pt>
                      <c:pt idx="2291">
                        <c:v>5.5140000000000002</c:v>
                      </c:pt>
                      <c:pt idx="2292">
                        <c:v>5.5389999999999997</c:v>
                      </c:pt>
                      <c:pt idx="2293">
                        <c:v>5.5389999999999997</c:v>
                      </c:pt>
                      <c:pt idx="2294">
                        <c:v>5.5389999999999997</c:v>
                      </c:pt>
                      <c:pt idx="2295">
                        <c:v>5.5650000000000004</c:v>
                      </c:pt>
                      <c:pt idx="2296">
                        <c:v>5.5650000000000004</c:v>
                      </c:pt>
                      <c:pt idx="2297">
                        <c:v>5.5650000000000004</c:v>
                      </c:pt>
                      <c:pt idx="2298">
                        <c:v>5.5910000000000002</c:v>
                      </c:pt>
                      <c:pt idx="2299">
                        <c:v>5.6159999999999997</c:v>
                      </c:pt>
                      <c:pt idx="2300">
                        <c:v>5.6159999999999997</c:v>
                      </c:pt>
                      <c:pt idx="2301">
                        <c:v>5.6159999999999997</c:v>
                      </c:pt>
                      <c:pt idx="2302">
                        <c:v>5.6159999999999997</c:v>
                      </c:pt>
                      <c:pt idx="2303">
                        <c:v>5.6159999999999997</c:v>
                      </c:pt>
                      <c:pt idx="2304">
                        <c:v>5.6420000000000003</c:v>
                      </c:pt>
                      <c:pt idx="2305">
                        <c:v>5.6680000000000001</c:v>
                      </c:pt>
                      <c:pt idx="2306">
                        <c:v>5.6680000000000001</c:v>
                      </c:pt>
                      <c:pt idx="2307">
                        <c:v>5.7190000000000003</c:v>
                      </c:pt>
                      <c:pt idx="2308">
                        <c:v>5.7450000000000001</c:v>
                      </c:pt>
                      <c:pt idx="2309">
                        <c:v>5.77</c:v>
                      </c:pt>
                      <c:pt idx="2310">
                        <c:v>5.77</c:v>
                      </c:pt>
                      <c:pt idx="2311">
                        <c:v>5.7960000000000003</c:v>
                      </c:pt>
                      <c:pt idx="2312">
                        <c:v>5.8209999999999997</c:v>
                      </c:pt>
                      <c:pt idx="2313">
                        <c:v>5.8209999999999997</c:v>
                      </c:pt>
                      <c:pt idx="2314">
                        <c:v>5.8470000000000004</c:v>
                      </c:pt>
                      <c:pt idx="2315">
                        <c:v>5.8470000000000004</c:v>
                      </c:pt>
                      <c:pt idx="2316">
                        <c:v>5.8719999999999999</c:v>
                      </c:pt>
                      <c:pt idx="2317">
                        <c:v>5.8719999999999999</c:v>
                      </c:pt>
                      <c:pt idx="2318">
                        <c:v>5.8470000000000004</c:v>
                      </c:pt>
                      <c:pt idx="2319">
                        <c:v>5.8209999999999997</c:v>
                      </c:pt>
                      <c:pt idx="2320">
                        <c:v>5.8209999999999997</c:v>
                      </c:pt>
                      <c:pt idx="2321">
                        <c:v>5.8209999999999997</c:v>
                      </c:pt>
                      <c:pt idx="2322">
                        <c:v>5.8209999999999997</c:v>
                      </c:pt>
                      <c:pt idx="2323">
                        <c:v>5.8209999999999997</c:v>
                      </c:pt>
                      <c:pt idx="2324">
                        <c:v>5.8470000000000004</c:v>
                      </c:pt>
                      <c:pt idx="2325">
                        <c:v>5.8470000000000004</c:v>
                      </c:pt>
                      <c:pt idx="2326">
                        <c:v>5.8209999999999997</c:v>
                      </c:pt>
                      <c:pt idx="2327">
                        <c:v>5.7960000000000003</c:v>
                      </c:pt>
                      <c:pt idx="2328">
                        <c:v>5.7960000000000003</c:v>
                      </c:pt>
                      <c:pt idx="2329">
                        <c:v>5.7960000000000003</c:v>
                      </c:pt>
                      <c:pt idx="2330">
                        <c:v>5.7960000000000003</c:v>
                      </c:pt>
                      <c:pt idx="2331">
                        <c:v>5.8209999999999997</c:v>
                      </c:pt>
                      <c:pt idx="2332">
                        <c:v>5.8209999999999997</c:v>
                      </c:pt>
                      <c:pt idx="2333">
                        <c:v>5.8209999999999997</c:v>
                      </c:pt>
                      <c:pt idx="2334">
                        <c:v>5.8209999999999997</c:v>
                      </c:pt>
                      <c:pt idx="2335">
                        <c:v>5.8209999999999997</c:v>
                      </c:pt>
                      <c:pt idx="2336">
                        <c:v>5.8209999999999997</c:v>
                      </c:pt>
                      <c:pt idx="2337">
                        <c:v>5.8209999999999997</c:v>
                      </c:pt>
                      <c:pt idx="2338">
                        <c:v>5.8209999999999997</c:v>
                      </c:pt>
                      <c:pt idx="2339">
                        <c:v>5.8209999999999997</c:v>
                      </c:pt>
                      <c:pt idx="2340">
                        <c:v>5.8209999999999997</c:v>
                      </c:pt>
                      <c:pt idx="2341">
                        <c:v>5.7960000000000003</c:v>
                      </c:pt>
                      <c:pt idx="2342">
                        <c:v>5.77</c:v>
                      </c:pt>
                      <c:pt idx="2343">
                        <c:v>5.77</c:v>
                      </c:pt>
                      <c:pt idx="2344">
                        <c:v>5.77</c:v>
                      </c:pt>
                      <c:pt idx="2345">
                        <c:v>5.7450000000000001</c:v>
                      </c:pt>
                      <c:pt idx="2346">
                        <c:v>5.7450000000000001</c:v>
                      </c:pt>
                      <c:pt idx="2347">
                        <c:v>5.7450000000000001</c:v>
                      </c:pt>
                      <c:pt idx="2348">
                        <c:v>5.7450000000000001</c:v>
                      </c:pt>
                      <c:pt idx="2349">
                        <c:v>5.7190000000000003</c:v>
                      </c:pt>
                      <c:pt idx="2350">
                        <c:v>5.7190000000000003</c:v>
                      </c:pt>
                      <c:pt idx="2351">
                        <c:v>5.7190000000000003</c:v>
                      </c:pt>
                      <c:pt idx="2352">
                        <c:v>5.7190000000000003</c:v>
                      </c:pt>
                      <c:pt idx="2353">
                        <c:v>5.7190000000000003</c:v>
                      </c:pt>
                      <c:pt idx="2354">
                        <c:v>5.7190000000000003</c:v>
                      </c:pt>
                      <c:pt idx="2355">
                        <c:v>5.7190000000000003</c:v>
                      </c:pt>
                      <c:pt idx="2356">
                        <c:v>5.7190000000000003</c:v>
                      </c:pt>
                      <c:pt idx="2357">
                        <c:v>5.7190000000000003</c:v>
                      </c:pt>
                      <c:pt idx="2358">
                        <c:v>5.6929999999999996</c:v>
                      </c:pt>
                      <c:pt idx="2359">
                        <c:v>5.6929999999999996</c:v>
                      </c:pt>
                      <c:pt idx="2360">
                        <c:v>5.6929999999999996</c:v>
                      </c:pt>
                      <c:pt idx="2361">
                        <c:v>5.6929999999999996</c:v>
                      </c:pt>
                      <c:pt idx="2362">
                        <c:v>5.6929999999999996</c:v>
                      </c:pt>
                      <c:pt idx="2363">
                        <c:v>5.6929999999999996</c:v>
                      </c:pt>
                      <c:pt idx="2364">
                        <c:v>5.6929999999999996</c:v>
                      </c:pt>
                      <c:pt idx="2365">
                        <c:v>5.6929999999999996</c:v>
                      </c:pt>
                      <c:pt idx="2366">
                        <c:v>5.6929999999999996</c:v>
                      </c:pt>
                      <c:pt idx="2367">
                        <c:v>5.6929999999999996</c:v>
                      </c:pt>
                      <c:pt idx="2368">
                        <c:v>5.6929999999999996</c:v>
                      </c:pt>
                      <c:pt idx="2369">
                        <c:v>5.6929999999999996</c:v>
                      </c:pt>
                      <c:pt idx="2370">
                        <c:v>5.7190000000000003</c:v>
                      </c:pt>
                      <c:pt idx="2371">
                        <c:v>5.6929999999999996</c:v>
                      </c:pt>
                      <c:pt idx="2372">
                        <c:v>5.6929999999999996</c:v>
                      </c:pt>
                      <c:pt idx="2373">
                        <c:v>5.6929999999999996</c:v>
                      </c:pt>
                      <c:pt idx="2374">
                        <c:v>5.6929999999999996</c:v>
                      </c:pt>
                      <c:pt idx="2375">
                        <c:v>5.6929999999999996</c:v>
                      </c:pt>
                      <c:pt idx="2376">
                        <c:v>5.6929999999999996</c:v>
                      </c:pt>
                      <c:pt idx="2377">
                        <c:v>5.6929999999999996</c:v>
                      </c:pt>
                      <c:pt idx="2378">
                        <c:v>5.6929999999999996</c:v>
                      </c:pt>
                      <c:pt idx="2379">
                        <c:v>5.6680000000000001</c:v>
                      </c:pt>
                      <c:pt idx="2380">
                        <c:v>5.6420000000000003</c:v>
                      </c:pt>
                      <c:pt idx="2381">
                        <c:v>5.6420000000000003</c:v>
                      </c:pt>
                      <c:pt idx="2382">
                        <c:v>5.6159999999999997</c:v>
                      </c:pt>
                      <c:pt idx="2383">
                        <c:v>5.6159999999999997</c:v>
                      </c:pt>
                      <c:pt idx="2384">
                        <c:v>5.6159999999999997</c:v>
                      </c:pt>
                      <c:pt idx="2385">
                        <c:v>5.6159999999999997</c:v>
                      </c:pt>
                      <c:pt idx="2386">
                        <c:v>5.6159999999999997</c:v>
                      </c:pt>
                      <c:pt idx="2387">
                        <c:v>5.6159999999999997</c:v>
                      </c:pt>
                      <c:pt idx="2388">
                        <c:v>5.6159999999999997</c:v>
                      </c:pt>
                      <c:pt idx="2389">
                        <c:v>5.6159999999999997</c:v>
                      </c:pt>
                      <c:pt idx="2390">
                        <c:v>5.5910000000000002</c:v>
                      </c:pt>
                      <c:pt idx="2391">
                        <c:v>5.6159999999999997</c:v>
                      </c:pt>
                      <c:pt idx="2392">
                        <c:v>5.6159999999999997</c:v>
                      </c:pt>
                      <c:pt idx="2393">
                        <c:v>5.5910000000000002</c:v>
                      </c:pt>
                      <c:pt idx="2394">
                        <c:v>5.5910000000000002</c:v>
                      </c:pt>
                      <c:pt idx="2395">
                        <c:v>5.5650000000000004</c:v>
                      </c:pt>
                      <c:pt idx="2396">
                        <c:v>5.5140000000000002</c:v>
                      </c:pt>
                      <c:pt idx="2397">
                        <c:v>5.5140000000000002</c:v>
                      </c:pt>
                      <c:pt idx="2398">
                        <c:v>5.5140000000000002</c:v>
                      </c:pt>
                      <c:pt idx="2399">
                        <c:v>5.5140000000000002</c:v>
                      </c:pt>
                      <c:pt idx="2400">
                        <c:v>5.5650000000000004</c:v>
                      </c:pt>
                      <c:pt idx="2401">
                        <c:v>5.5389999999999997</c:v>
                      </c:pt>
                      <c:pt idx="2402">
                        <c:v>5.5140000000000002</c:v>
                      </c:pt>
                      <c:pt idx="2403">
                        <c:v>5.5650000000000004</c:v>
                      </c:pt>
                      <c:pt idx="2404">
                        <c:v>5.5140000000000002</c:v>
                      </c:pt>
                      <c:pt idx="2405">
                        <c:v>5.4619999999999997</c:v>
                      </c:pt>
                      <c:pt idx="2406">
                        <c:v>5.5140000000000002</c:v>
                      </c:pt>
                      <c:pt idx="2407">
                        <c:v>5.5140000000000002</c:v>
                      </c:pt>
                      <c:pt idx="2408">
                        <c:v>5.5140000000000002</c:v>
                      </c:pt>
                      <c:pt idx="2409">
                        <c:v>5.5140000000000002</c:v>
                      </c:pt>
                      <c:pt idx="2410">
                        <c:v>5.5140000000000002</c:v>
                      </c:pt>
                      <c:pt idx="2411">
                        <c:v>5.5140000000000002</c:v>
                      </c:pt>
                      <c:pt idx="2412">
                        <c:v>5.4619999999999997</c:v>
                      </c:pt>
                      <c:pt idx="2413">
                        <c:v>5.4619999999999997</c:v>
                      </c:pt>
                      <c:pt idx="2414">
                        <c:v>5.4880000000000004</c:v>
                      </c:pt>
                      <c:pt idx="2415">
                        <c:v>5.4880000000000004</c:v>
                      </c:pt>
                      <c:pt idx="2416">
                        <c:v>5.4880000000000004</c:v>
                      </c:pt>
                      <c:pt idx="2417">
                        <c:v>5.4619999999999997</c:v>
                      </c:pt>
                      <c:pt idx="2418">
                        <c:v>5.4619999999999997</c:v>
                      </c:pt>
                      <c:pt idx="2419">
                        <c:v>5.4370000000000003</c:v>
                      </c:pt>
                      <c:pt idx="2420">
                        <c:v>5.4619999999999997</c:v>
                      </c:pt>
                      <c:pt idx="2421">
                        <c:v>5.4619999999999997</c:v>
                      </c:pt>
                      <c:pt idx="2422">
                        <c:v>5.4619999999999997</c:v>
                      </c:pt>
                      <c:pt idx="2423">
                        <c:v>5.4619999999999997</c:v>
                      </c:pt>
                      <c:pt idx="2424">
                        <c:v>5.4370000000000003</c:v>
                      </c:pt>
                      <c:pt idx="2425">
                        <c:v>5.4370000000000003</c:v>
                      </c:pt>
                      <c:pt idx="2426">
                        <c:v>5.4370000000000003</c:v>
                      </c:pt>
                      <c:pt idx="2427">
                        <c:v>5.4109999999999996</c:v>
                      </c:pt>
                      <c:pt idx="2428">
                        <c:v>5.4109999999999996</c:v>
                      </c:pt>
                      <c:pt idx="2429">
                        <c:v>5.3849999999999998</c:v>
                      </c:pt>
                      <c:pt idx="2430">
                        <c:v>5.36</c:v>
                      </c:pt>
                      <c:pt idx="2431">
                        <c:v>5.3849999999999998</c:v>
                      </c:pt>
                      <c:pt idx="2432">
                        <c:v>5.3339999999999996</c:v>
                      </c:pt>
                      <c:pt idx="2433">
                        <c:v>5.36</c:v>
                      </c:pt>
                      <c:pt idx="2434">
                        <c:v>5.3339999999999996</c:v>
                      </c:pt>
                      <c:pt idx="2435">
                        <c:v>5.3339999999999996</c:v>
                      </c:pt>
                      <c:pt idx="2436">
                        <c:v>5.36</c:v>
                      </c:pt>
                      <c:pt idx="2437">
                        <c:v>5.3339999999999996</c:v>
                      </c:pt>
                      <c:pt idx="2438">
                        <c:v>5.3079999999999998</c:v>
                      </c:pt>
                      <c:pt idx="2439">
                        <c:v>5.3339999999999996</c:v>
                      </c:pt>
                      <c:pt idx="2440">
                        <c:v>5.3079999999999998</c:v>
                      </c:pt>
                      <c:pt idx="2441">
                        <c:v>5.3079999999999998</c:v>
                      </c:pt>
                      <c:pt idx="2442">
                        <c:v>5.3079999999999998</c:v>
                      </c:pt>
                      <c:pt idx="2443">
                        <c:v>5.3079999999999998</c:v>
                      </c:pt>
                      <c:pt idx="2444">
                        <c:v>5.3079999999999998</c:v>
                      </c:pt>
                      <c:pt idx="2445">
                        <c:v>5.282</c:v>
                      </c:pt>
                      <c:pt idx="2446">
                        <c:v>5.2569999999999997</c:v>
                      </c:pt>
                      <c:pt idx="2447">
                        <c:v>5.282</c:v>
                      </c:pt>
                      <c:pt idx="2448">
                        <c:v>5.282</c:v>
                      </c:pt>
                      <c:pt idx="2449">
                        <c:v>5.282</c:v>
                      </c:pt>
                      <c:pt idx="2450">
                        <c:v>5.2569999999999997</c:v>
                      </c:pt>
                      <c:pt idx="2451">
                        <c:v>5.2569999999999997</c:v>
                      </c:pt>
                      <c:pt idx="2452">
                        <c:v>5.2309999999999999</c:v>
                      </c:pt>
                      <c:pt idx="2453">
                        <c:v>5.2309999999999999</c:v>
                      </c:pt>
                      <c:pt idx="2454">
                        <c:v>5.2050000000000001</c:v>
                      </c:pt>
                      <c:pt idx="2455">
                        <c:v>5.1790000000000003</c:v>
                      </c:pt>
                      <c:pt idx="2456">
                        <c:v>5.2050000000000001</c:v>
                      </c:pt>
                      <c:pt idx="2457">
                        <c:v>5.1790000000000003</c:v>
                      </c:pt>
                      <c:pt idx="2458">
                        <c:v>5.1539999999999999</c:v>
                      </c:pt>
                      <c:pt idx="2459">
                        <c:v>5.1280000000000001</c:v>
                      </c:pt>
                      <c:pt idx="2460">
                        <c:v>5.1280000000000001</c:v>
                      </c:pt>
                      <c:pt idx="2461">
                        <c:v>5.1280000000000001</c:v>
                      </c:pt>
                      <c:pt idx="2462">
                        <c:v>5.1280000000000001</c:v>
                      </c:pt>
                      <c:pt idx="2463">
                        <c:v>5.0759999999999996</c:v>
                      </c:pt>
                      <c:pt idx="2464">
                        <c:v>5.05</c:v>
                      </c:pt>
                      <c:pt idx="2465">
                        <c:v>5.0759999999999996</c:v>
                      </c:pt>
                      <c:pt idx="2466">
                        <c:v>5.0759999999999996</c:v>
                      </c:pt>
                      <c:pt idx="2467">
                        <c:v>5.0759999999999996</c:v>
                      </c:pt>
                      <c:pt idx="2468">
                        <c:v>5.0759999999999996</c:v>
                      </c:pt>
                      <c:pt idx="2469">
                        <c:v>5.0759999999999996</c:v>
                      </c:pt>
                      <c:pt idx="2470">
                        <c:v>5.05</c:v>
                      </c:pt>
                      <c:pt idx="2471">
                        <c:v>5.024</c:v>
                      </c:pt>
                      <c:pt idx="2472">
                        <c:v>4.9989999999999997</c:v>
                      </c:pt>
                      <c:pt idx="2473">
                        <c:v>4.9729999999999999</c:v>
                      </c:pt>
                      <c:pt idx="2474">
                        <c:v>4.9729999999999999</c:v>
                      </c:pt>
                      <c:pt idx="2475">
                        <c:v>4.9989999999999997</c:v>
                      </c:pt>
                      <c:pt idx="2476">
                        <c:v>4.9989999999999997</c:v>
                      </c:pt>
                      <c:pt idx="2477">
                        <c:v>4.9729999999999999</c:v>
                      </c:pt>
                      <c:pt idx="2478">
                        <c:v>4.9989999999999997</c:v>
                      </c:pt>
                      <c:pt idx="2479">
                        <c:v>4.9729999999999999</c:v>
                      </c:pt>
                      <c:pt idx="2480">
                        <c:v>4.9470000000000001</c:v>
                      </c:pt>
                      <c:pt idx="2481">
                        <c:v>4.9470000000000001</c:v>
                      </c:pt>
                      <c:pt idx="2482">
                        <c:v>4.9210000000000003</c:v>
                      </c:pt>
                      <c:pt idx="2483">
                        <c:v>4.8949999999999996</c:v>
                      </c:pt>
                      <c:pt idx="2484">
                        <c:v>4.8949999999999996</c:v>
                      </c:pt>
                      <c:pt idx="2485">
                        <c:v>4.8179999999999996</c:v>
                      </c:pt>
                      <c:pt idx="2486">
                        <c:v>4.8440000000000003</c:v>
                      </c:pt>
                      <c:pt idx="2487">
                        <c:v>4.7919999999999998</c:v>
                      </c:pt>
                      <c:pt idx="2488">
                        <c:v>4.7919999999999998</c:v>
                      </c:pt>
                      <c:pt idx="2489">
                        <c:v>4.8179999999999996</c:v>
                      </c:pt>
                      <c:pt idx="2490">
                        <c:v>4.8179999999999996</c:v>
                      </c:pt>
                      <c:pt idx="2491">
                        <c:v>4.8179999999999996</c:v>
                      </c:pt>
                      <c:pt idx="2492">
                        <c:v>4.7919999999999998</c:v>
                      </c:pt>
                      <c:pt idx="2493">
                        <c:v>4.7919999999999998</c:v>
                      </c:pt>
                      <c:pt idx="2494">
                        <c:v>4.7919999999999998</c:v>
                      </c:pt>
                      <c:pt idx="2495">
                        <c:v>4.7919999999999998</c:v>
                      </c:pt>
                      <c:pt idx="2496">
                        <c:v>4.7919999999999998</c:v>
                      </c:pt>
                      <c:pt idx="2497">
                        <c:v>4.74</c:v>
                      </c:pt>
                      <c:pt idx="2498">
                        <c:v>4.7140000000000004</c:v>
                      </c:pt>
                      <c:pt idx="2499">
                        <c:v>4.6879999999999997</c:v>
                      </c:pt>
                      <c:pt idx="2500">
                        <c:v>4.6879999999999997</c:v>
                      </c:pt>
                      <c:pt idx="2501">
                        <c:v>4.6360000000000001</c:v>
                      </c:pt>
                      <c:pt idx="2502">
                        <c:v>4.6619999999999999</c:v>
                      </c:pt>
                      <c:pt idx="2503">
                        <c:v>4.6360000000000001</c:v>
                      </c:pt>
                      <c:pt idx="2504">
                        <c:v>4.6100000000000003</c:v>
                      </c:pt>
                      <c:pt idx="2505">
                        <c:v>4.6360000000000001</c:v>
                      </c:pt>
                      <c:pt idx="2506">
                        <c:v>4.5839999999999996</c:v>
                      </c:pt>
                      <c:pt idx="2507">
                        <c:v>4.5839999999999996</c:v>
                      </c:pt>
                      <c:pt idx="2508">
                        <c:v>4.5839999999999996</c:v>
                      </c:pt>
                      <c:pt idx="2509">
                        <c:v>4.5839999999999996</c:v>
                      </c:pt>
                      <c:pt idx="2510">
                        <c:v>4.5839999999999996</c:v>
                      </c:pt>
                      <c:pt idx="2511">
                        <c:v>4.5839999999999996</c:v>
                      </c:pt>
                      <c:pt idx="2512">
                        <c:v>4.5839999999999996</c:v>
                      </c:pt>
                      <c:pt idx="2513">
                        <c:v>4.5579999999999998</c:v>
                      </c:pt>
                      <c:pt idx="2514">
                        <c:v>4.5579999999999998</c:v>
                      </c:pt>
                      <c:pt idx="2515">
                        <c:v>4.5579999999999998</c:v>
                      </c:pt>
                      <c:pt idx="2516">
                        <c:v>4.4800000000000004</c:v>
                      </c:pt>
                      <c:pt idx="2517">
                        <c:v>4.5060000000000002</c:v>
                      </c:pt>
                      <c:pt idx="2518">
                        <c:v>4.5060000000000002</c:v>
                      </c:pt>
                      <c:pt idx="2519">
                        <c:v>4.5060000000000002</c:v>
                      </c:pt>
                      <c:pt idx="2520">
                        <c:v>4.532</c:v>
                      </c:pt>
                      <c:pt idx="2521">
                        <c:v>4.532</c:v>
                      </c:pt>
                      <c:pt idx="2522">
                        <c:v>4.4800000000000004</c:v>
                      </c:pt>
                      <c:pt idx="2523">
                        <c:v>4.4800000000000004</c:v>
                      </c:pt>
                      <c:pt idx="2524">
                        <c:v>4.4279999999999999</c:v>
                      </c:pt>
                      <c:pt idx="2525">
                        <c:v>4.4279999999999999</c:v>
                      </c:pt>
                      <c:pt idx="2526">
                        <c:v>4.3760000000000003</c:v>
                      </c:pt>
                      <c:pt idx="2527">
                        <c:v>4.3499999999999996</c:v>
                      </c:pt>
                      <c:pt idx="2528">
                        <c:v>4.3239999999999998</c:v>
                      </c:pt>
                      <c:pt idx="2529">
                        <c:v>4.2720000000000002</c:v>
                      </c:pt>
                      <c:pt idx="2530">
                        <c:v>4.3239999999999998</c:v>
                      </c:pt>
                      <c:pt idx="2531">
                        <c:v>4.3239999999999998</c:v>
                      </c:pt>
                      <c:pt idx="2532">
                        <c:v>4.2720000000000002</c:v>
                      </c:pt>
                      <c:pt idx="2533">
                        <c:v>4.2460000000000004</c:v>
                      </c:pt>
                      <c:pt idx="2534">
                        <c:v>4.2460000000000004</c:v>
                      </c:pt>
                      <c:pt idx="2535">
                        <c:v>4.2460000000000004</c:v>
                      </c:pt>
                      <c:pt idx="2536">
                        <c:v>4.2460000000000004</c:v>
                      </c:pt>
                      <c:pt idx="2537">
                        <c:v>4.22</c:v>
                      </c:pt>
                      <c:pt idx="2538">
                        <c:v>4.22</c:v>
                      </c:pt>
                      <c:pt idx="2539">
                        <c:v>4.1680000000000001</c:v>
                      </c:pt>
                      <c:pt idx="2540">
                        <c:v>4.194</c:v>
                      </c:pt>
                      <c:pt idx="2541">
                        <c:v>4.22</c:v>
                      </c:pt>
                      <c:pt idx="2542">
                        <c:v>4.22</c:v>
                      </c:pt>
                      <c:pt idx="2543">
                        <c:v>4.2460000000000004</c:v>
                      </c:pt>
                      <c:pt idx="2544">
                        <c:v>4.2460000000000004</c:v>
                      </c:pt>
                      <c:pt idx="2545">
                        <c:v>4.2460000000000004</c:v>
                      </c:pt>
                      <c:pt idx="2546">
                        <c:v>4.22</c:v>
                      </c:pt>
                      <c:pt idx="2547">
                        <c:v>4.2460000000000004</c:v>
                      </c:pt>
                      <c:pt idx="2548">
                        <c:v>4.22</c:v>
                      </c:pt>
                      <c:pt idx="2549">
                        <c:v>4.1680000000000001</c:v>
                      </c:pt>
                      <c:pt idx="2550">
                        <c:v>4.22</c:v>
                      </c:pt>
                      <c:pt idx="2551">
                        <c:v>4.1680000000000001</c:v>
                      </c:pt>
                      <c:pt idx="2552">
                        <c:v>4.1150000000000002</c:v>
                      </c:pt>
                      <c:pt idx="2553">
                        <c:v>4.1150000000000002</c:v>
                      </c:pt>
                      <c:pt idx="2554">
                        <c:v>4.1150000000000002</c:v>
                      </c:pt>
                      <c:pt idx="2555">
                        <c:v>4.1150000000000002</c:v>
                      </c:pt>
                      <c:pt idx="2556">
                        <c:v>4.0629999999999997</c:v>
                      </c:pt>
                      <c:pt idx="2557">
                        <c:v>4.0629999999999997</c:v>
                      </c:pt>
                      <c:pt idx="2558">
                        <c:v>3.9580000000000002</c:v>
                      </c:pt>
                      <c:pt idx="2559">
                        <c:v>3.88</c:v>
                      </c:pt>
                      <c:pt idx="2560">
                        <c:v>3.8010000000000002</c:v>
                      </c:pt>
                      <c:pt idx="2561">
                        <c:v>3.8540000000000001</c:v>
                      </c:pt>
                      <c:pt idx="2562">
                        <c:v>3.827</c:v>
                      </c:pt>
                      <c:pt idx="2563">
                        <c:v>3.8540000000000001</c:v>
                      </c:pt>
                      <c:pt idx="2564">
                        <c:v>3.8540000000000001</c:v>
                      </c:pt>
                      <c:pt idx="2565">
                        <c:v>3.88</c:v>
                      </c:pt>
                      <c:pt idx="2566">
                        <c:v>3.88</c:v>
                      </c:pt>
                      <c:pt idx="2567">
                        <c:v>3.88</c:v>
                      </c:pt>
                      <c:pt idx="2568">
                        <c:v>3.9060000000000001</c:v>
                      </c:pt>
                      <c:pt idx="2569">
                        <c:v>3.9060000000000001</c:v>
                      </c:pt>
                      <c:pt idx="2570">
                        <c:v>3.9060000000000001</c:v>
                      </c:pt>
                      <c:pt idx="2571">
                        <c:v>3.88</c:v>
                      </c:pt>
                      <c:pt idx="2572">
                        <c:v>3.9060000000000001</c:v>
                      </c:pt>
                      <c:pt idx="2573">
                        <c:v>3.9060000000000001</c:v>
                      </c:pt>
                      <c:pt idx="2574">
                        <c:v>3.88</c:v>
                      </c:pt>
                      <c:pt idx="2575">
                        <c:v>3.8540000000000001</c:v>
                      </c:pt>
                      <c:pt idx="2576">
                        <c:v>3.88</c:v>
                      </c:pt>
                      <c:pt idx="2577">
                        <c:v>3.88</c:v>
                      </c:pt>
                      <c:pt idx="2578">
                        <c:v>3.88</c:v>
                      </c:pt>
                      <c:pt idx="2579">
                        <c:v>3.88</c:v>
                      </c:pt>
                      <c:pt idx="2580">
                        <c:v>3.9060000000000001</c:v>
                      </c:pt>
                      <c:pt idx="2581">
                        <c:v>3.9060000000000001</c:v>
                      </c:pt>
                      <c:pt idx="2582">
                        <c:v>3.9319999999999999</c:v>
                      </c:pt>
                      <c:pt idx="2583">
                        <c:v>3.9319999999999999</c:v>
                      </c:pt>
                      <c:pt idx="2584">
                        <c:v>3.9580000000000002</c:v>
                      </c:pt>
                      <c:pt idx="2585">
                        <c:v>4.0110000000000001</c:v>
                      </c:pt>
                      <c:pt idx="2586">
                        <c:v>4.0110000000000001</c:v>
                      </c:pt>
                      <c:pt idx="2587">
                        <c:v>4.0369999999999999</c:v>
                      </c:pt>
                      <c:pt idx="2588">
                        <c:v>4.0629999999999997</c:v>
                      </c:pt>
                      <c:pt idx="2589">
                        <c:v>4.0890000000000004</c:v>
                      </c:pt>
                      <c:pt idx="2590">
                        <c:v>4.1150000000000002</c:v>
                      </c:pt>
                      <c:pt idx="2591">
                        <c:v>4.1150000000000002</c:v>
                      </c:pt>
                      <c:pt idx="2592">
                        <c:v>4.1150000000000002</c:v>
                      </c:pt>
                      <c:pt idx="2593">
                        <c:v>4.141</c:v>
                      </c:pt>
                      <c:pt idx="2594">
                        <c:v>4.1680000000000001</c:v>
                      </c:pt>
                      <c:pt idx="2595">
                        <c:v>4.194</c:v>
                      </c:pt>
                      <c:pt idx="2596">
                        <c:v>4.194</c:v>
                      </c:pt>
                      <c:pt idx="2597">
                        <c:v>4.22</c:v>
                      </c:pt>
                      <c:pt idx="2598">
                        <c:v>4.2460000000000004</c:v>
                      </c:pt>
                      <c:pt idx="2599">
                        <c:v>4.2460000000000004</c:v>
                      </c:pt>
                      <c:pt idx="2600">
                        <c:v>4.2720000000000002</c:v>
                      </c:pt>
                      <c:pt idx="2601">
                        <c:v>4.2720000000000002</c:v>
                      </c:pt>
                      <c:pt idx="2602">
                        <c:v>4.2720000000000002</c:v>
                      </c:pt>
                      <c:pt idx="2603">
                        <c:v>4.2720000000000002</c:v>
                      </c:pt>
                      <c:pt idx="2604">
                        <c:v>4.298</c:v>
                      </c:pt>
                      <c:pt idx="2605">
                        <c:v>4.3239999999999998</c:v>
                      </c:pt>
                      <c:pt idx="2606">
                        <c:v>4.3239999999999998</c:v>
                      </c:pt>
                      <c:pt idx="2607">
                        <c:v>4.3499999999999996</c:v>
                      </c:pt>
                      <c:pt idx="2608">
                        <c:v>4.3760000000000003</c:v>
                      </c:pt>
                      <c:pt idx="2609">
                        <c:v>4.3760000000000003</c:v>
                      </c:pt>
                      <c:pt idx="2610">
                        <c:v>4.3760000000000003</c:v>
                      </c:pt>
                      <c:pt idx="2611">
                        <c:v>4.3760000000000003</c:v>
                      </c:pt>
                      <c:pt idx="2612">
                        <c:v>4.3760000000000003</c:v>
                      </c:pt>
                      <c:pt idx="2613">
                        <c:v>4.3760000000000003</c:v>
                      </c:pt>
                      <c:pt idx="2614">
                        <c:v>4.3760000000000003</c:v>
                      </c:pt>
                      <c:pt idx="2615">
                        <c:v>4.3760000000000003</c:v>
                      </c:pt>
                      <c:pt idx="2616">
                        <c:v>4.3760000000000003</c:v>
                      </c:pt>
                      <c:pt idx="2617">
                        <c:v>4.3760000000000003</c:v>
                      </c:pt>
                      <c:pt idx="2618">
                        <c:v>4.4020000000000001</c:v>
                      </c:pt>
                      <c:pt idx="2619">
                        <c:v>4.4020000000000001</c:v>
                      </c:pt>
                      <c:pt idx="2620">
                        <c:v>4.4020000000000001</c:v>
                      </c:pt>
                      <c:pt idx="2621">
                        <c:v>4.4020000000000001</c:v>
                      </c:pt>
                      <c:pt idx="2622">
                        <c:v>4.4020000000000001</c:v>
                      </c:pt>
                      <c:pt idx="2623">
                        <c:v>4.4020000000000001</c:v>
                      </c:pt>
                      <c:pt idx="2624">
                        <c:v>4.4020000000000001</c:v>
                      </c:pt>
                      <c:pt idx="2625">
                        <c:v>4.4020000000000001</c:v>
                      </c:pt>
                      <c:pt idx="2626">
                        <c:v>4.4020000000000001</c:v>
                      </c:pt>
                      <c:pt idx="2627">
                        <c:v>4.4020000000000001</c:v>
                      </c:pt>
                      <c:pt idx="2628">
                        <c:v>4.4279999999999999</c:v>
                      </c:pt>
                      <c:pt idx="2629">
                        <c:v>4.4020000000000001</c:v>
                      </c:pt>
                      <c:pt idx="2630">
                        <c:v>4.4279999999999999</c:v>
                      </c:pt>
                      <c:pt idx="2631">
                        <c:v>4.4279999999999999</c:v>
                      </c:pt>
                      <c:pt idx="2632">
                        <c:v>4.4539999999999997</c:v>
                      </c:pt>
                      <c:pt idx="2633">
                        <c:v>4.4279999999999999</c:v>
                      </c:pt>
                      <c:pt idx="2634">
                        <c:v>4.4279999999999999</c:v>
                      </c:pt>
                      <c:pt idx="2635">
                        <c:v>4.4539999999999997</c:v>
                      </c:pt>
                      <c:pt idx="2636">
                        <c:v>4.4800000000000004</c:v>
                      </c:pt>
                      <c:pt idx="2637">
                        <c:v>4.4800000000000004</c:v>
                      </c:pt>
                      <c:pt idx="2638">
                        <c:v>4.4800000000000004</c:v>
                      </c:pt>
                      <c:pt idx="2639">
                        <c:v>4.4800000000000004</c:v>
                      </c:pt>
                      <c:pt idx="2640">
                        <c:v>4.4800000000000004</c:v>
                      </c:pt>
                      <c:pt idx="2641">
                        <c:v>4.4800000000000004</c:v>
                      </c:pt>
                      <c:pt idx="2642">
                        <c:v>4.5060000000000002</c:v>
                      </c:pt>
                      <c:pt idx="2643">
                        <c:v>4.4800000000000004</c:v>
                      </c:pt>
                      <c:pt idx="2644">
                        <c:v>4.5060000000000002</c:v>
                      </c:pt>
                      <c:pt idx="2645">
                        <c:v>4.4800000000000004</c:v>
                      </c:pt>
                      <c:pt idx="2646">
                        <c:v>4.5060000000000002</c:v>
                      </c:pt>
                      <c:pt idx="2647">
                        <c:v>4.5060000000000002</c:v>
                      </c:pt>
                      <c:pt idx="2648">
                        <c:v>4.532</c:v>
                      </c:pt>
                      <c:pt idx="2649">
                        <c:v>4.532</c:v>
                      </c:pt>
                      <c:pt idx="2650">
                        <c:v>4.532</c:v>
                      </c:pt>
                      <c:pt idx="2651">
                        <c:v>4.5060000000000002</c:v>
                      </c:pt>
                      <c:pt idx="2652">
                        <c:v>4.532</c:v>
                      </c:pt>
                      <c:pt idx="2653">
                        <c:v>4.5060000000000002</c:v>
                      </c:pt>
                      <c:pt idx="2654">
                        <c:v>4.5060000000000002</c:v>
                      </c:pt>
                      <c:pt idx="2655">
                        <c:v>4.5060000000000002</c:v>
                      </c:pt>
                      <c:pt idx="2656">
                        <c:v>4.4800000000000004</c:v>
                      </c:pt>
                      <c:pt idx="2657">
                        <c:v>4.4539999999999997</c:v>
                      </c:pt>
                      <c:pt idx="2658">
                        <c:v>4.4539999999999997</c:v>
                      </c:pt>
                      <c:pt idx="2659">
                        <c:v>4.4539999999999997</c:v>
                      </c:pt>
                      <c:pt idx="2660">
                        <c:v>4.4539999999999997</c:v>
                      </c:pt>
                      <c:pt idx="2661">
                        <c:v>4.4800000000000004</c:v>
                      </c:pt>
                      <c:pt idx="2662">
                        <c:v>4.4800000000000004</c:v>
                      </c:pt>
                      <c:pt idx="2663">
                        <c:v>4.4800000000000004</c:v>
                      </c:pt>
                      <c:pt idx="2664">
                        <c:v>4.4800000000000004</c:v>
                      </c:pt>
                      <c:pt idx="2665">
                        <c:v>4.4539999999999997</c:v>
                      </c:pt>
                      <c:pt idx="2666">
                        <c:v>4.4800000000000004</c:v>
                      </c:pt>
                      <c:pt idx="2667">
                        <c:v>4.4800000000000004</c:v>
                      </c:pt>
                      <c:pt idx="2668">
                        <c:v>4.4800000000000004</c:v>
                      </c:pt>
                      <c:pt idx="2669">
                        <c:v>4.4800000000000004</c:v>
                      </c:pt>
                      <c:pt idx="2670">
                        <c:v>4.4800000000000004</c:v>
                      </c:pt>
                      <c:pt idx="2671">
                        <c:v>4.4539999999999997</c:v>
                      </c:pt>
                      <c:pt idx="2672">
                        <c:v>4.4800000000000004</c:v>
                      </c:pt>
                      <c:pt idx="2673">
                        <c:v>4.4800000000000004</c:v>
                      </c:pt>
                      <c:pt idx="2674">
                        <c:v>4.4800000000000004</c:v>
                      </c:pt>
                      <c:pt idx="2675">
                        <c:v>4.4539999999999997</c:v>
                      </c:pt>
                      <c:pt idx="2676">
                        <c:v>4.4539999999999997</c:v>
                      </c:pt>
                      <c:pt idx="2677">
                        <c:v>4.4800000000000004</c:v>
                      </c:pt>
                      <c:pt idx="2678">
                        <c:v>4.4800000000000004</c:v>
                      </c:pt>
                      <c:pt idx="2679">
                        <c:v>4.4800000000000004</c:v>
                      </c:pt>
                      <c:pt idx="2680">
                        <c:v>4.4539999999999997</c:v>
                      </c:pt>
                      <c:pt idx="2681">
                        <c:v>4.4800000000000004</c:v>
                      </c:pt>
                      <c:pt idx="2682">
                        <c:v>4.532</c:v>
                      </c:pt>
                      <c:pt idx="2683">
                        <c:v>4.532</c:v>
                      </c:pt>
                      <c:pt idx="2684">
                        <c:v>4.5579999999999998</c:v>
                      </c:pt>
                      <c:pt idx="2685">
                        <c:v>4.532</c:v>
                      </c:pt>
                      <c:pt idx="2686">
                        <c:v>4.5060000000000002</c:v>
                      </c:pt>
                      <c:pt idx="2687">
                        <c:v>4.532</c:v>
                      </c:pt>
                      <c:pt idx="2688">
                        <c:v>4.5839999999999996</c:v>
                      </c:pt>
                      <c:pt idx="2689">
                        <c:v>4.5579999999999998</c:v>
                      </c:pt>
                      <c:pt idx="2690">
                        <c:v>4.532</c:v>
                      </c:pt>
                      <c:pt idx="2691">
                        <c:v>4.4800000000000004</c:v>
                      </c:pt>
                      <c:pt idx="2692">
                        <c:v>4.5060000000000002</c:v>
                      </c:pt>
                      <c:pt idx="2693">
                        <c:v>4.4800000000000004</c:v>
                      </c:pt>
                      <c:pt idx="2694">
                        <c:v>4.5060000000000002</c:v>
                      </c:pt>
                      <c:pt idx="2695">
                        <c:v>4.5060000000000002</c:v>
                      </c:pt>
                      <c:pt idx="2696">
                        <c:v>4.532</c:v>
                      </c:pt>
                      <c:pt idx="2697">
                        <c:v>4.532</c:v>
                      </c:pt>
                      <c:pt idx="2698">
                        <c:v>4.5839999999999996</c:v>
                      </c:pt>
                      <c:pt idx="2699">
                        <c:v>4.5839999999999996</c:v>
                      </c:pt>
                      <c:pt idx="2700">
                        <c:v>4.5839999999999996</c:v>
                      </c:pt>
                      <c:pt idx="2701">
                        <c:v>4.6100000000000003</c:v>
                      </c:pt>
                      <c:pt idx="2702">
                        <c:v>4.532</c:v>
                      </c:pt>
                      <c:pt idx="2703">
                        <c:v>4.4800000000000004</c:v>
                      </c:pt>
                      <c:pt idx="2704">
                        <c:v>4.5579999999999998</c:v>
                      </c:pt>
                      <c:pt idx="2705">
                        <c:v>4.5579999999999998</c:v>
                      </c:pt>
                      <c:pt idx="2706">
                        <c:v>4.5839999999999996</c:v>
                      </c:pt>
                      <c:pt idx="2707">
                        <c:v>4.5839999999999996</c:v>
                      </c:pt>
                      <c:pt idx="2708">
                        <c:v>4.5579999999999998</c:v>
                      </c:pt>
                      <c:pt idx="2709">
                        <c:v>4.5579999999999998</c:v>
                      </c:pt>
                      <c:pt idx="2710">
                        <c:v>4.5579999999999998</c:v>
                      </c:pt>
                      <c:pt idx="2711">
                        <c:v>4.5579999999999998</c:v>
                      </c:pt>
                      <c:pt idx="2712">
                        <c:v>4.5579999999999998</c:v>
                      </c:pt>
                      <c:pt idx="2713">
                        <c:v>4.5839999999999996</c:v>
                      </c:pt>
                      <c:pt idx="2714">
                        <c:v>4.5579999999999998</c:v>
                      </c:pt>
                      <c:pt idx="2715">
                        <c:v>4.5839999999999996</c:v>
                      </c:pt>
                      <c:pt idx="2716">
                        <c:v>4.532</c:v>
                      </c:pt>
                      <c:pt idx="2717">
                        <c:v>4.532</c:v>
                      </c:pt>
                      <c:pt idx="2718">
                        <c:v>4.5060000000000002</c:v>
                      </c:pt>
                      <c:pt idx="2719">
                        <c:v>4.4800000000000004</c:v>
                      </c:pt>
                      <c:pt idx="2720">
                        <c:v>4.4539999999999997</c:v>
                      </c:pt>
                      <c:pt idx="2721">
                        <c:v>4.4539999999999997</c:v>
                      </c:pt>
                      <c:pt idx="2722">
                        <c:v>4.4279999999999999</c:v>
                      </c:pt>
                      <c:pt idx="2723">
                        <c:v>4.4800000000000004</c:v>
                      </c:pt>
                      <c:pt idx="2724">
                        <c:v>4.4020000000000001</c:v>
                      </c:pt>
                      <c:pt idx="2725">
                        <c:v>4.3760000000000003</c:v>
                      </c:pt>
                      <c:pt idx="2726">
                        <c:v>4.4020000000000001</c:v>
                      </c:pt>
                      <c:pt idx="2727">
                        <c:v>4.4279999999999999</c:v>
                      </c:pt>
                      <c:pt idx="2728">
                        <c:v>4.4539999999999997</c:v>
                      </c:pt>
                      <c:pt idx="2729">
                        <c:v>4.4539999999999997</c:v>
                      </c:pt>
                      <c:pt idx="2730">
                        <c:v>4.4539999999999997</c:v>
                      </c:pt>
                      <c:pt idx="2731">
                        <c:v>4.4539999999999997</c:v>
                      </c:pt>
                      <c:pt idx="2732">
                        <c:v>4.4279999999999999</c:v>
                      </c:pt>
                      <c:pt idx="2733">
                        <c:v>4.4279999999999999</c:v>
                      </c:pt>
                      <c:pt idx="2734">
                        <c:v>4.4279999999999999</c:v>
                      </c:pt>
                      <c:pt idx="2735">
                        <c:v>4.4279999999999999</c:v>
                      </c:pt>
                      <c:pt idx="2736">
                        <c:v>4.3760000000000003</c:v>
                      </c:pt>
                      <c:pt idx="2737">
                        <c:v>4.3760000000000003</c:v>
                      </c:pt>
                      <c:pt idx="2738">
                        <c:v>4.3499999999999996</c:v>
                      </c:pt>
                      <c:pt idx="2739">
                        <c:v>4.3239999999999998</c:v>
                      </c:pt>
                      <c:pt idx="2740">
                        <c:v>4.3760000000000003</c:v>
                      </c:pt>
                      <c:pt idx="2741">
                        <c:v>4.3499999999999996</c:v>
                      </c:pt>
                      <c:pt idx="2742">
                        <c:v>4.3760000000000003</c:v>
                      </c:pt>
                      <c:pt idx="2743">
                        <c:v>4.3760000000000003</c:v>
                      </c:pt>
                      <c:pt idx="2744">
                        <c:v>4.298</c:v>
                      </c:pt>
                      <c:pt idx="2745">
                        <c:v>4.3760000000000003</c:v>
                      </c:pt>
                      <c:pt idx="2746">
                        <c:v>4.3239999999999998</c:v>
                      </c:pt>
                      <c:pt idx="2747">
                        <c:v>4.3239999999999998</c:v>
                      </c:pt>
                      <c:pt idx="2748">
                        <c:v>4.3239999999999998</c:v>
                      </c:pt>
                      <c:pt idx="2749">
                        <c:v>4.3239999999999998</c:v>
                      </c:pt>
                      <c:pt idx="2750">
                        <c:v>4.298</c:v>
                      </c:pt>
                      <c:pt idx="2751">
                        <c:v>4.298</c:v>
                      </c:pt>
                      <c:pt idx="2752">
                        <c:v>4.298</c:v>
                      </c:pt>
                      <c:pt idx="2753">
                        <c:v>4.2720000000000002</c:v>
                      </c:pt>
                      <c:pt idx="2754">
                        <c:v>4.2720000000000002</c:v>
                      </c:pt>
                      <c:pt idx="2755">
                        <c:v>4.2720000000000002</c:v>
                      </c:pt>
                      <c:pt idx="2756">
                        <c:v>4.2460000000000004</c:v>
                      </c:pt>
                      <c:pt idx="2757">
                        <c:v>4.2460000000000004</c:v>
                      </c:pt>
                      <c:pt idx="2758">
                        <c:v>4.22</c:v>
                      </c:pt>
                      <c:pt idx="2759">
                        <c:v>4.22</c:v>
                      </c:pt>
                      <c:pt idx="2760">
                        <c:v>4.22</c:v>
                      </c:pt>
                      <c:pt idx="2761">
                        <c:v>4.194</c:v>
                      </c:pt>
                      <c:pt idx="2762">
                        <c:v>4.22</c:v>
                      </c:pt>
                      <c:pt idx="2763">
                        <c:v>4.194</c:v>
                      </c:pt>
                      <c:pt idx="2764">
                        <c:v>4.22</c:v>
                      </c:pt>
                      <c:pt idx="2765">
                        <c:v>4.194</c:v>
                      </c:pt>
                      <c:pt idx="2766">
                        <c:v>4.194</c:v>
                      </c:pt>
                      <c:pt idx="2767">
                        <c:v>4.194</c:v>
                      </c:pt>
                      <c:pt idx="2768">
                        <c:v>4.1680000000000001</c:v>
                      </c:pt>
                      <c:pt idx="2769">
                        <c:v>4.194</c:v>
                      </c:pt>
                      <c:pt idx="2770">
                        <c:v>4.1680000000000001</c:v>
                      </c:pt>
                      <c:pt idx="2771">
                        <c:v>4.1680000000000001</c:v>
                      </c:pt>
                      <c:pt idx="2772">
                        <c:v>4.141</c:v>
                      </c:pt>
                      <c:pt idx="2773">
                        <c:v>4.141</c:v>
                      </c:pt>
                      <c:pt idx="2774">
                        <c:v>4.141</c:v>
                      </c:pt>
                      <c:pt idx="2775">
                        <c:v>4.1150000000000002</c:v>
                      </c:pt>
                      <c:pt idx="2776">
                        <c:v>4.1150000000000002</c:v>
                      </c:pt>
                      <c:pt idx="2777">
                        <c:v>4.0629999999999997</c:v>
                      </c:pt>
                      <c:pt idx="2778">
                        <c:v>4.0369999999999999</c:v>
                      </c:pt>
                      <c:pt idx="2779">
                        <c:v>4.0890000000000004</c:v>
                      </c:pt>
                      <c:pt idx="2780">
                        <c:v>4.0629999999999997</c:v>
                      </c:pt>
                      <c:pt idx="2781">
                        <c:v>4.0110000000000001</c:v>
                      </c:pt>
                      <c:pt idx="2782">
                        <c:v>4.0110000000000001</c:v>
                      </c:pt>
                      <c:pt idx="2783">
                        <c:v>3.9580000000000002</c:v>
                      </c:pt>
                      <c:pt idx="2784">
                        <c:v>3.9849999999999999</c:v>
                      </c:pt>
                      <c:pt idx="2785">
                        <c:v>3.9580000000000002</c:v>
                      </c:pt>
                      <c:pt idx="2786">
                        <c:v>4.0110000000000001</c:v>
                      </c:pt>
                      <c:pt idx="2787">
                        <c:v>4.0110000000000001</c:v>
                      </c:pt>
                      <c:pt idx="2788">
                        <c:v>3.9319999999999999</c:v>
                      </c:pt>
                      <c:pt idx="2789">
                        <c:v>3.9849999999999999</c:v>
                      </c:pt>
                      <c:pt idx="2790">
                        <c:v>3.9580000000000002</c:v>
                      </c:pt>
                      <c:pt idx="2791">
                        <c:v>3.9580000000000002</c:v>
                      </c:pt>
                      <c:pt idx="2792">
                        <c:v>3.9580000000000002</c:v>
                      </c:pt>
                      <c:pt idx="2793">
                        <c:v>3.88</c:v>
                      </c:pt>
                      <c:pt idx="2794">
                        <c:v>3.9580000000000002</c:v>
                      </c:pt>
                      <c:pt idx="2795">
                        <c:v>3.9319999999999999</c:v>
                      </c:pt>
                      <c:pt idx="2796">
                        <c:v>3.9319999999999999</c:v>
                      </c:pt>
                      <c:pt idx="2797">
                        <c:v>3.88</c:v>
                      </c:pt>
                      <c:pt idx="2798">
                        <c:v>3.8540000000000001</c:v>
                      </c:pt>
                      <c:pt idx="2799">
                        <c:v>3.8010000000000002</c:v>
                      </c:pt>
                      <c:pt idx="2800">
                        <c:v>3.8540000000000001</c:v>
                      </c:pt>
                      <c:pt idx="2801">
                        <c:v>3.88</c:v>
                      </c:pt>
                      <c:pt idx="2802">
                        <c:v>3.8010000000000002</c:v>
                      </c:pt>
                      <c:pt idx="2803">
                        <c:v>3.7749999999999999</c:v>
                      </c:pt>
                      <c:pt idx="2804">
                        <c:v>3.827</c:v>
                      </c:pt>
                      <c:pt idx="2805">
                        <c:v>3.7490000000000001</c:v>
                      </c:pt>
                      <c:pt idx="2806">
                        <c:v>3.7490000000000001</c:v>
                      </c:pt>
                      <c:pt idx="2807">
                        <c:v>3.7749999999999999</c:v>
                      </c:pt>
                      <c:pt idx="2808">
                        <c:v>3.8010000000000002</c:v>
                      </c:pt>
                      <c:pt idx="2809">
                        <c:v>3.7749999999999999</c:v>
                      </c:pt>
                      <c:pt idx="2810">
                        <c:v>3.6960000000000002</c:v>
                      </c:pt>
                      <c:pt idx="2811">
                        <c:v>3.6960000000000002</c:v>
                      </c:pt>
                      <c:pt idx="2812">
                        <c:v>3.67</c:v>
                      </c:pt>
                      <c:pt idx="2813">
                        <c:v>3.6960000000000002</c:v>
                      </c:pt>
                      <c:pt idx="2814">
                        <c:v>3.7490000000000001</c:v>
                      </c:pt>
                      <c:pt idx="2815">
                        <c:v>3.7490000000000001</c:v>
                      </c:pt>
                      <c:pt idx="2816">
                        <c:v>3.7490000000000001</c:v>
                      </c:pt>
                      <c:pt idx="2817">
                        <c:v>3.7490000000000001</c:v>
                      </c:pt>
                      <c:pt idx="2818">
                        <c:v>3.7490000000000001</c:v>
                      </c:pt>
                      <c:pt idx="2819">
                        <c:v>3.7490000000000001</c:v>
                      </c:pt>
                      <c:pt idx="2820">
                        <c:v>3.722</c:v>
                      </c:pt>
                      <c:pt idx="2821">
                        <c:v>3.7490000000000001</c:v>
                      </c:pt>
                      <c:pt idx="2822">
                        <c:v>3.722</c:v>
                      </c:pt>
                      <c:pt idx="2823">
                        <c:v>3.722</c:v>
                      </c:pt>
                      <c:pt idx="2824">
                        <c:v>3.722</c:v>
                      </c:pt>
                      <c:pt idx="2825">
                        <c:v>3.722</c:v>
                      </c:pt>
                      <c:pt idx="2826">
                        <c:v>3.722</c:v>
                      </c:pt>
                      <c:pt idx="2827">
                        <c:v>3.6960000000000002</c:v>
                      </c:pt>
                      <c:pt idx="2828">
                        <c:v>3.6960000000000002</c:v>
                      </c:pt>
                      <c:pt idx="2829">
                        <c:v>3.6960000000000002</c:v>
                      </c:pt>
                      <c:pt idx="2830">
                        <c:v>3.6960000000000002</c:v>
                      </c:pt>
                      <c:pt idx="2831">
                        <c:v>3.722</c:v>
                      </c:pt>
                      <c:pt idx="2832">
                        <c:v>3.722</c:v>
                      </c:pt>
                      <c:pt idx="2833">
                        <c:v>3.7490000000000001</c:v>
                      </c:pt>
                      <c:pt idx="2834">
                        <c:v>3.722</c:v>
                      </c:pt>
                      <c:pt idx="2835">
                        <c:v>3.722</c:v>
                      </c:pt>
                      <c:pt idx="2836">
                        <c:v>3.6960000000000002</c:v>
                      </c:pt>
                      <c:pt idx="2837">
                        <c:v>3.7490000000000001</c:v>
                      </c:pt>
                      <c:pt idx="2838">
                        <c:v>3.7749999999999999</c:v>
                      </c:pt>
                      <c:pt idx="2839">
                        <c:v>3.7749999999999999</c:v>
                      </c:pt>
                      <c:pt idx="2840">
                        <c:v>3.6960000000000002</c:v>
                      </c:pt>
                      <c:pt idx="2841">
                        <c:v>3.722</c:v>
                      </c:pt>
                      <c:pt idx="2842">
                        <c:v>3.67</c:v>
                      </c:pt>
                      <c:pt idx="2843">
                        <c:v>3.6429999999999998</c:v>
                      </c:pt>
                      <c:pt idx="2844">
                        <c:v>3.67</c:v>
                      </c:pt>
                      <c:pt idx="2845">
                        <c:v>3.617</c:v>
                      </c:pt>
                      <c:pt idx="2846">
                        <c:v>3.6429999999999998</c:v>
                      </c:pt>
                      <c:pt idx="2847">
                        <c:v>3.6429999999999998</c:v>
                      </c:pt>
                      <c:pt idx="2848">
                        <c:v>3.67</c:v>
                      </c:pt>
                      <c:pt idx="2849">
                        <c:v>3.67</c:v>
                      </c:pt>
                      <c:pt idx="2850">
                        <c:v>3.6960000000000002</c:v>
                      </c:pt>
                      <c:pt idx="2851">
                        <c:v>3.722</c:v>
                      </c:pt>
                      <c:pt idx="2852">
                        <c:v>3.7749999999999999</c:v>
                      </c:pt>
                      <c:pt idx="2853">
                        <c:v>3.7749999999999999</c:v>
                      </c:pt>
                      <c:pt idx="2854">
                        <c:v>3.8010000000000002</c:v>
                      </c:pt>
                      <c:pt idx="2855">
                        <c:v>3.7749999999999999</c:v>
                      </c:pt>
                      <c:pt idx="2856">
                        <c:v>3.7749999999999999</c:v>
                      </c:pt>
                      <c:pt idx="2857">
                        <c:v>3.7749999999999999</c:v>
                      </c:pt>
                      <c:pt idx="2858">
                        <c:v>3.7490000000000001</c:v>
                      </c:pt>
                      <c:pt idx="2859">
                        <c:v>3.7749999999999999</c:v>
                      </c:pt>
                      <c:pt idx="2860">
                        <c:v>3.7749999999999999</c:v>
                      </c:pt>
                      <c:pt idx="2861">
                        <c:v>3.7749999999999999</c:v>
                      </c:pt>
                      <c:pt idx="2862">
                        <c:v>3.7749999999999999</c:v>
                      </c:pt>
                      <c:pt idx="2863">
                        <c:v>3.8010000000000002</c:v>
                      </c:pt>
                      <c:pt idx="2864">
                        <c:v>3.7749999999999999</c:v>
                      </c:pt>
                      <c:pt idx="2865">
                        <c:v>3.7749999999999999</c:v>
                      </c:pt>
                      <c:pt idx="2866">
                        <c:v>3.8010000000000002</c:v>
                      </c:pt>
                      <c:pt idx="2867">
                        <c:v>3.827</c:v>
                      </c:pt>
                      <c:pt idx="2868">
                        <c:v>3.827</c:v>
                      </c:pt>
                      <c:pt idx="2869">
                        <c:v>3.827</c:v>
                      </c:pt>
                      <c:pt idx="2870">
                        <c:v>3.8540000000000001</c:v>
                      </c:pt>
                      <c:pt idx="2871">
                        <c:v>3.8540000000000001</c:v>
                      </c:pt>
                      <c:pt idx="2872">
                        <c:v>3.9060000000000001</c:v>
                      </c:pt>
                      <c:pt idx="2873">
                        <c:v>3.88</c:v>
                      </c:pt>
                      <c:pt idx="2874">
                        <c:v>3.9060000000000001</c:v>
                      </c:pt>
                      <c:pt idx="2875">
                        <c:v>3.9060000000000001</c:v>
                      </c:pt>
                      <c:pt idx="2876">
                        <c:v>3.9580000000000002</c:v>
                      </c:pt>
                      <c:pt idx="2877">
                        <c:v>3.9849999999999999</c:v>
                      </c:pt>
                      <c:pt idx="2878">
                        <c:v>4.0110000000000001</c:v>
                      </c:pt>
                      <c:pt idx="2879">
                        <c:v>4.0369999999999999</c:v>
                      </c:pt>
                      <c:pt idx="2880">
                        <c:v>4.0629999999999997</c:v>
                      </c:pt>
                      <c:pt idx="2881">
                        <c:v>4.0890000000000004</c:v>
                      </c:pt>
                      <c:pt idx="2882">
                        <c:v>4.1150000000000002</c:v>
                      </c:pt>
                      <c:pt idx="2883">
                        <c:v>4.1150000000000002</c:v>
                      </c:pt>
                      <c:pt idx="2884">
                        <c:v>4.1150000000000002</c:v>
                      </c:pt>
                      <c:pt idx="2885">
                        <c:v>4.141</c:v>
                      </c:pt>
                      <c:pt idx="2886">
                        <c:v>4.194</c:v>
                      </c:pt>
                      <c:pt idx="2887">
                        <c:v>4.194</c:v>
                      </c:pt>
                      <c:pt idx="2888">
                        <c:v>4.22</c:v>
                      </c:pt>
                      <c:pt idx="2889">
                        <c:v>4.2460000000000004</c:v>
                      </c:pt>
                      <c:pt idx="2890">
                        <c:v>4.2460000000000004</c:v>
                      </c:pt>
                      <c:pt idx="2891">
                        <c:v>4.2720000000000002</c:v>
                      </c:pt>
                      <c:pt idx="2892">
                        <c:v>4.2720000000000002</c:v>
                      </c:pt>
                      <c:pt idx="2893">
                        <c:v>4.2720000000000002</c:v>
                      </c:pt>
                      <c:pt idx="2894">
                        <c:v>4.3239999999999998</c:v>
                      </c:pt>
                      <c:pt idx="2895">
                        <c:v>4.298</c:v>
                      </c:pt>
                      <c:pt idx="2896">
                        <c:v>4.298</c:v>
                      </c:pt>
                      <c:pt idx="2897">
                        <c:v>4.3239999999999998</c:v>
                      </c:pt>
                      <c:pt idx="2898">
                        <c:v>4.3499999999999996</c:v>
                      </c:pt>
                      <c:pt idx="2899">
                        <c:v>4.3760000000000003</c:v>
                      </c:pt>
                      <c:pt idx="2900">
                        <c:v>4.3760000000000003</c:v>
                      </c:pt>
                      <c:pt idx="2901">
                        <c:v>4.4020000000000001</c:v>
                      </c:pt>
                      <c:pt idx="2902">
                        <c:v>4.4020000000000001</c:v>
                      </c:pt>
                      <c:pt idx="2903">
                        <c:v>4.4020000000000001</c:v>
                      </c:pt>
                      <c:pt idx="2904">
                        <c:v>4.4020000000000001</c:v>
                      </c:pt>
                      <c:pt idx="2905">
                        <c:v>4.4020000000000001</c:v>
                      </c:pt>
                      <c:pt idx="2906">
                        <c:v>4.4020000000000001</c:v>
                      </c:pt>
                      <c:pt idx="2907">
                        <c:v>4.4020000000000001</c:v>
                      </c:pt>
                      <c:pt idx="2908">
                        <c:v>4.4279999999999999</c:v>
                      </c:pt>
                      <c:pt idx="2909">
                        <c:v>4.4539999999999997</c:v>
                      </c:pt>
                      <c:pt idx="2910">
                        <c:v>4.4539999999999997</c:v>
                      </c:pt>
                      <c:pt idx="2911">
                        <c:v>4.4539999999999997</c:v>
                      </c:pt>
                      <c:pt idx="2912">
                        <c:v>4.4279999999999999</c:v>
                      </c:pt>
                      <c:pt idx="2913">
                        <c:v>4.4539999999999997</c:v>
                      </c:pt>
                      <c:pt idx="2914">
                        <c:v>4.4539999999999997</c:v>
                      </c:pt>
                      <c:pt idx="2915">
                        <c:v>4.4539999999999997</c:v>
                      </c:pt>
                      <c:pt idx="2916">
                        <c:v>4.4800000000000004</c:v>
                      </c:pt>
                      <c:pt idx="2917">
                        <c:v>4.4800000000000004</c:v>
                      </c:pt>
                      <c:pt idx="2918">
                        <c:v>4.5060000000000002</c:v>
                      </c:pt>
                      <c:pt idx="2919">
                        <c:v>4.5060000000000002</c:v>
                      </c:pt>
                      <c:pt idx="2920">
                        <c:v>4.5060000000000002</c:v>
                      </c:pt>
                      <c:pt idx="2921">
                        <c:v>4.5060000000000002</c:v>
                      </c:pt>
                      <c:pt idx="2922">
                        <c:v>4.532</c:v>
                      </c:pt>
                      <c:pt idx="2923">
                        <c:v>4.532</c:v>
                      </c:pt>
                      <c:pt idx="2924">
                        <c:v>4.532</c:v>
                      </c:pt>
                      <c:pt idx="2925">
                        <c:v>4.532</c:v>
                      </c:pt>
                      <c:pt idx="2926">
                        <c:v>4.5579999999999998</c:v>
                      </c:pt>
                      <c:pt idx="2927">
                        <c:v>4.5579999999999998</c:v>
                      </c:pt>
                      <c:pt idx="2928">
                        <c:v>4.5579999999999998</c:v>
                      </c:pt>
                      <c:pt idx="2929">
                        <c:v>4.5579999999999998</c:v>
                      </c:pt>
                      <c:pt idx="2930">
                        <c:v>4.5579999999999998</c:v>
                      </c:pt>
                      <c:pt idx="2931">
                        <c:v>4.5579999999999998</c:v>
                      </c:pt>
                      <c:pt idx="2932">
                        <c:v>4.5579999999999998</c:v>
                      </c:pt>
                      <c:pt idx="2933">
                        <c:v>4.5579999999999998</c:v>
                      </c:pt>
                      <c:pt idx="2934">
                        <c:v>4.5579999999999998</c:v>
                      </c:pt>
                      <c:pt idx="2935">
                        <c:v>4.5579999999999998</c:v>
                      </c:pt>
                      <c:pt idx="2936">
                        <c:v>4.532</c:v>
                      </c:pt>
                      <c:pt idx="2937">
                        <c:v>4.5579999999999998</c:v>
                      </c:pt>
                      <c:pt idx="2938">
                        <c:v>4.532</c:v>
                      </c:pt>
                      <c:pt idx="2939">
                        <c:v>4.532</c:v>
                      </c:pt>
                      <c:pt idx="2940">
                        <c:v>4.5839999999999996</c:v>
                      </c:pt>
                      <c:pt idx="2941">
                        <c:v>4.5839999999999996</c:v>
                      </c:pt>
                      <c:pt idx="2942">
                        <c:v>4.5839999999999996</c:v>
                      </c:pt>
                      <c:pt idx="2943">
                        <c:v>4.5579999999999998</c:v>
                      </c:pt>
                      <c:pt idx="2944">
                        <c:v>4.5579999999999998</c:v>
                      </c:pt>
                      <c:pt idx="2945">
                        <c:v>4.532</c:v>
                      </c:pt>
                      <c:pt idx="2946">
                        <c:v>4.532</c:v>
                      </c:pt>
                      <c:pt idx="2947">
                        <c:v>4.532</c:v>
                      </c:pt>
                      <c:pt idx="2948">
                        <c:v>4.532</c:v>
                      </c:pt>
                      <c:pt idx="2949">
                        <c:v>4.5839999999999996</c:v>
                      </c:pt>
                      <c:pt idx="2950">
                        <c:v>4.5839999999999996</c:v>
                      </c:pt>
                      <c:pt idx="2951">
                        <c:v>4.532</c:v>
                      </c:pt>
                      <c:pt idx="2952">
                        <c:v>4.532</c:v>
                      </c:pt>
                      <c:pt idx="2953">
                        <c:v>4.532</c:v>
                      </c:pt>
                      <c:pt idx="2954">
                        <c:v>4.532</c:v>
                      </c:pt>
                      <c:pt idx="2955">
                        <c:v>4.6100000000000003</c:v>
                      </c:pt>
                      <c:pt idx="2956">
                        <c:v>4.6879999999999997</c:v>
                      </c:pt>
                      <c:pt idx="2957">
                        <c:v>4.6879999999999997</c:v>
                      </c:pt>
                      <c:pt idx="2958">
                        <c:v>4.6879999999999997</c:v>
                      </c:pt>
                      <c:pt idx="2959">
                        <c:v>4.6619999999999999</c:v>
                      </c:pt>
                      <c:pt idx="2960">
                        <c:v>4.6619999999999999</c:v>
                      </c:pt>
                      <c:pt idx="2961">
                        <c:v>4.7140000000000004</c:v>
                      </c:pt>
                      <c:pt idx="2962">
                        <c:v>4.7140000000000004</c:v>
                      </c:pt>
                      <c:pt idx="2963">
                        <c:v>4.6879999999999997</c:v>
                      </c:pt>
                      <c:pt idx="2964">
                        <c:v>4.6619999999999999</c:v>
                      </c:pt>
                      <c:pt idx="2965">
                        <c:v>4.6360000000000001</c:v>
                      </c:pt>
                      <c:pt idx="2966">
                        <c:v>4.5839999999999996</c:v>
                      </c:pt>
                      <c:pt idx="2967">
                        <c:v>4.6100000000000003</c:v>
                      </c:pt>
                      <c:pt idx="2968">
                        <c:v>4.6879999999999997</c:v>
                      </c:pt>
                      <c:pt idx="2969">
                        <c:v>4.6879999999999997</c:v>
                      </c:pt>
                      <c:pt idx="2970">
                        <c:v>4.7140000000000004</c:v>
                      </c:pt>
                      <c:pt idx="2971">
                        <c:v>4.6879999999999997</c:v>
                      </c:pt>
                      <c:pt idx="2972">
                        <c:v>4.7140000000000004</c:v>
                      </c:pt>
                      <c:pt idx="2973">
                        <c:v>4.6879999999999997</c:v>
                      </c:pt>
                      <c:pt idx="2974">
                        <c:v>4.74</c:v>
                      </c:pt>
                      <c:pt idx="2975">
                        <c:v>4.766</c:v>
                      </c:pt>
                      <c:pt idx="2976">
                        <c:v>4.766</c:v>
                      </c:pt>
                      <c:pt idx="2977">
                        <c:v>4.7140000000000004</c:v>
                      </c:pt>
                      <c:pt idx="2978">
                        <c:v>4.6879999999999997</c:v>
                      </c:pt>
                      <c:pt idx="2979">
                        <c:v>4.7140000000000004</c:v>
                      </c:pt>
                      <c:pt idx="2980">
                        <c:v>4.6879999999999997</c:v>
                      </c:pt>
                      <c:pt idx="2981">
                        <c:v>4.74</c:v>
                      </c:pt>
                      <c:pt idx="2982">
                        <c:v>4.766</c:v>
                      </c:pt>
                      <c:pt idx="2983">
                        <c:v>4.7919999999999998</c:v>
                      </c:pt>
                      <c:pt idx="2984">
                        <c:v>4.8179999999999996</c:v>
                      </c:pt>
                      <c:pt idx="2985">
                        <c:v>4.8440000000000003</c:v>
                      </c:pt>
                      <c:pt idx="2986">
                        <c:v>4.8440000000000003</c:v>
                      </c:pt>
                      <c:pt idx="2987">
                        <c:v>4.7919999999999998</c:v>
                      </c:pt>
                      <c:pt idx="2988">
                        <c:v>4.8179999999999996</c:v>
                      </c:pt>
                      <c:pt idx="2989">
                        <c:v>4.7919999999999998</c:v>
                      </c:pt>
                      <c:pt idx="2990">
                        <c:v>4.766</c:v>
                      </c:pt>
                      <c:pt idx="2991">
                        <c:v>4.74</c:v>
                      </c:pt>
                      <c:pt idx="2992">
                        <c:v>4.6879999999999997</c:v>
                      </c:pt>
                      <c:pt idx="2993">
                        <c:v>4.6879999999999997</c:v>
                      </c:pt>
                      <c:pt idx="2994">
                        <c:v>4.6619999999999999</c:v>
                      </c:pt>
                      <c:pt idx="2995">
                        <c:v>4.6879999999999997</c:v>
                      </c:pt>
                      <c:pt idx="2996">
                        <c:v>4.7140000000000004</c:v>
                      </c:pt>
                      <c:pt idx="2997">
                        <c:v>4.6879999999999997</c:v>
                      </c:pt>
                      <c:pt idx="2998">
                        <c:v>4.7140000000000004</c:v>
                      </c:pt>
                      <c:pt idx="2999">
                        <c:v>4.7140000000000004</c:v>
                      </c:pt>
                      <c:pt idx="3000">
                        <c:v>4.6879999999999997</c:v>
                      </c:pt>
                      <c:pt idx="3001">
                        <c:v>4.74</c:v>
                      </c:pt>
                      <c:pt idx="3002">
                        <c:v>4.7140000000000004</c:v>
                      </c:pt>
                      <c:pt idx="3003">
                        <c:v>4.7140000000000004</c:v>
                      </c:pt>
                      <c:pt idx="3004">
                        <c:v>4.74</c:v>
                      </c:pt>
                      <c:pt idx="3005">
                        <c:v>4.74</c:v>
                      </c:pt>
                      <c:pt idx="3006">
                        <c:v>4.7140000000000004</c:v>
                      </c:pt>
                      <c:pt idx="3007">
                        <c:v>4.6879999999999997</c:v>
                      </c:pt>
                      <c:pt idx="3008">
                        <c:v>4.7140000000000004</c:v>
                      </c:pt>
                      <c:pt idx="3009">
                        <c:v>4.6879999999999997</c:v>
                      </c:pt>
                      <c:pt idx="3010">
                        <c:v>4.6879999999999997</c:v>
                      </c:pt>
                      <c:pt idx="3011">
                        <c:v>4.6879999999999997</c:v>
                      </c:pt>
                      <c:pt idx="3012">
                        <c:v>4.6879999999999997</c:v>
                      </c:pt>
                      <c:pt idx="3013">
                        <c:v>4.6879999999999997</c:v>
                      </c:pt>
                      <c:pt idx="3014">
                        <c:v>4.6879999999999997</c:v>
                      </c:pt>
                      <c:pt idx="3015">
                        <c:v>4.6879999999999997</c:v>
                      </c:pt>
                      <c:pt idx="3016">
                        <c:v>4.6619999999999999</c:v>
                      </c:pt>
                      <c:pt idx="3017">
                        <c:v>4.6879999999999997</c:v>
                      </c:pt>
                      <c:pt idx="3018">
                        <c:v>4.6879999999999997</c:v>
                      </c:pt>
                      <c:pt idx="3019">
                        <c:v>4.6619999999999999</c:v>
                      </c:pt>
                      <c:pt idx="3020">
                        <c:v>4.6619999999999999</c:v>
                      </c:pt>
                      <c:pt idx="3021">
                        <c:v>4.6360000000000001</c:v>
                      </c:pt>
                      <c:pt idx="3022">
                        <c:v>4.6360000000000001</c:v>
                      </c:pt>
                      <c:pt idx="3023">
                        <c:v>4.6619999999999999</c:v>
                      </c:pt>
                      <c:pt idx="3024">
                        <c:v>4.6360000000000001</c:v>
                      </c:pt>
                      <c:pt idx="3025">
                        <c:v>4.6360000000000001</c:v>
                      </c:pt>
                      <c:pt idx="3026">
                        <c:v>4.6360000000000001</c:v>
                      </c:pt>
                      <c:pt idx="3027">
                        <c:v>4.6360000000000001</c:v>
                      </c:pt>
                      <c:pt idx="3028">
                        <c:v>4.6360000000000001</c:v>
                      </c:pt>
                      <c:pt idx="3029">
                        <c:v>4.6360000000000001</c:v>
                      </c:pt>
                      <c:pt idx="3030">
                        <c:v>4.6360000000000001</c:v>
                      </c:pt>
                      <c:pt idx="3031">
                        <c:v>4.6100000000000003</c:v>
                      </c:pt>
                      <c:pt idx="3032">
                        <c:v>4.5839999999999996</c:v>
                      </c:pt>
                      <c:pt idx="3033">
                        <c:v>4.5839999999999996</c:v>
                      </c:pt>
                      <c:pt idx="3034">
                        <c:v>4.5839999999999996</c:v>
                      </c:pt>
                      <c:pt idx="3035">
                        <c:v>4.532</c:v>
                      </c:pt>
                      <c:pt idx="3036">
                        <c:v>4.532</c:v>
                      </c:pt>
                      <c:pt idx="3037">
                        <c:v>4.4800000000000004</c:v>
                      </c:pt>
                      <c:pt idx="3038">
                        <c:v>4.4800000000000004</c:v>
                      </c:pt>
                      <c:pt idx="3039">
                        <c:v>4.4800000000000004</c:v>
                      </c:pt>
                      <c:pt idx="3040">
                        <c:v>4.4800000000000004</c:v>
                      </c:pt>
                      <c:pt idx="3041">
                        <c:v>4.4539999999999997</c:v>
                      </c:pt>
                      <c:pt idx="3042">
                        <c:v>4.4279999999999999</c:v>
                      </c:pt>
                      <c:pt idx="3043">
                        <c:v>4.4800000000000004</c:v>
                      </c:pt>
                      <c:pt idx="3044">
                        <c:v>4.4020000000000001</c:v>
                      </c:pt>
                      <c:pt idx="3045">
                        <c:v>4.4279999999999999</c:v>
                      </c:pt>
                      <c:pt idx="3046">
                        <c:v>4.4279999999999999</c:v>
                      </c:pt>
                      <c:pt idx="3047">
                        <c:v>4.4800000000000004</c:v>
                      </c:pt>
                      <c:pt idx="3048">
                        <c:v>4.4800000000000004</c:v>
                      </c:pt>
                      <c:pt idx="3049">
                        <c:v>4.4539999999999997</c:v>
                      </c:pt>
                      <c:pt idx="3050">
                        <c:v>4.4800000000000004</c:v>
                      </c:pt>
                      <c:pt idx="3051">
                        <c:v>4.4800000000000004</c:v>
                      </c:pt>
                      <c:pt idx="3052">
                        <c:v>4.4539999999999997</c:v>
                      </c:pt>
                      <c:pt idx="3053">
                        <c:v>4.4539999999999997</c:v>
                      </c:pt>
                      <c:pt idx="3054">
                        <c:v>4.4539999999999997</c:v>
                      </c:pt>
                      <c:pt idx="3055">
                        <c:v>4.4279999999999999</c:v>
                      </c:pt>
                      <c:pt idx="3056">
                        <c:v>4.4279999999999999</c:v>
                      </c:pt>
                      <c:pt idx="3057">
                        <c:v>4.4539999999999997</c:v>
                      </c:pt>
                      <c:pt idx="3058">
                        <c:v>4.4020000000000001</c:v>
                      </c:pt>
                      <c:pt idx="3059">
                        <c:v>4.4279999999999999</c:v>
                      </c:pt>
                      <c:pt idx="3060">
                        <c:v>4.4020000000000001</c:v>
                      </c:pt>
                      <c:pt idx="3061">
                        <c:v>4.4020000000000001</c:v>
                      </c:pt>
                      <c:pt idx="3062">
                        <c:v>4.4020000000000001</c:v>
                      </c:pt>
                      <c:pt idx="3063">
                        <c:v>4.4020000000000001</c:v>
                      </c:pt>
                      <c:pt idx="3064">
                        <c:v>4.4020000000000001</c:v>
                      </c:pt>
                      <c:pt idx="3065">
                        <c:v>4.3760000000000003</c:v>
                      </c:pt>
                      <c:pt idx="3066">
                        <c:v>4.3760000000000003</c:v>
                      </c:pt>
                      <c:pt idx="3067">
                        <c:v>4.4020000000000001</c:v>
                      </c:pt>
                      <c:pt idx="3068">
                        <c:v>4.4020000000000001</c:v>
                      </c:pt>
                      <c:pt idx="3069">
                        <c:v>4.3499999999999996</c:v>
                      </c:pt>
                      <c:pt idx="3070">
                        <c:v>4.3499999999999996</c:v>
                      </c:pt>
                      <c:pt idx="3071">
                        <c:v>4.3499999999999996</c:v>
                      </c:pt>
                      <c:pt idx="3072">
                        <c:v>4.3760000000000003</c:v>
                      </c:pt>
                      <c:pt idx="3073">
                        <c:v>4.3499999999999996</c:v>
                      </c:pt>
                      <c:pt idx="3074">
                        <c:v>4.3760000000000003</c:v>
                      </c:pt>
                      <c:pt idx="3075">
                        <c:v>4.3760000000000003</c:v>
                      </c:pt>
                      <c:pt idx="3076">
                        <c:v>4.3760000000000003</c:v>
                      </c:pt>
                      <c:pt idx="3077">
                        <c:v>4.3239999999999998</c:v>
                      </c:pt>
                      <c:pt idx="3078">
                        <c:v>4.3239999999999998</c:v>
                      </c:pt>
                      <c:pt idx="3079">
                        <c:v>4.3760000000000003</c:v>
                      </c:pt>
                      <c:pt idx="3080">
                        <c:v>4.3760000000000003</c:v>
                      </c:pt>
                      <c:pt idx="3081">
                        <c:v>4.3499999999999996</c:v>
                      </c:pt>
                      <c:pt idx="3082">
                        <c:v>4.3499999999999996</c:v>
                      </c:pt>
                      <c:pt idx="3083">
                        <c:v>4.3239999999999998</c:v>
                      </c:pt>
                      <c:pt idx="3084">
                        <c:v>4.298</c:v>
                      </c:pt>
                      <c:pt idx="3085">
                        <c:v>4.3239999999999998</c:v>
                      </c:pt>
                      <c:pt idx="3086">
                        <c:v>4.298</c:v>
                      </c:pt>
                      <c:pt idx="3087">
                        <c:v>4.2720000000000002</c:v>
                      </c:pt>
                      <c:pt idx="3088">
                        <c:v>4.2720000000000002</c:v>
                      </c:pt>
                      <c:pt idx="3089">
                        <c:v>4.2720000000000002</c:v>
                      </c:pt>
                      <c:pt idx="3090">
                        <c:v>4.2460000000000004</c:v>
                      </c:pt>
                      <c:pt idx="3091">
                        <c:v>4.2460000000000004</c:v>
                      </c:pt>
                      <c:pt idx="3092">
                        <c:v>4.2460000000000004</c:v>
                      </c:pt>
                      <c:pt idx="3093">
                        <c:v>4.2460000000000004</c:v>
                      </c:pt>
                      <c:pt idx="3094">
                        <c:v>4.2720000000000002</c:v>
                      </c:pt>
                      <c:pt idx="3095">
                        <c:v>4.2460000000000004</c:v>
                      </c:pt>
                      <c:pt idx="3096">
                        <c:v>4.2720000000000002</c:v>
                      </c:pt>
                      <c:pt idx="3097">
                        <c:v>4.2720000000000002</c:v>
                      </c:pt>
                      <c:pt idx="3098">
                        <c:v>4.2460000000000004</c:v>
                      </c:pt>
                      <c:pt idx="3099">
                        <c:v>4.2460000000000004</c:v>
                      </c:pt>
                      <c:pt idx="3100">
                        <c:v>4.194</c:v>
                      </c:pt>
                      <c:pt idx="3101">
                        <c:v>4.2460000000000004</c:v>
                      </c:pt>
                      <c:pt idx="3102">
                        <c:v>4.22</c:v>
                      </c:pt>
                      <c:pt idx="3103">
                        <c:v>4.22</c:v>
                      </c:pt>
                      <c:pt idx="3104">
                        <c:v>4.194</c:v>
                      </c:pt>
                      <c:pt idx="3105">
                        <c:v>4.22</c:v>
                      </c:pt>
                      <c:pt idx="3106">
                        <c:v>4.22</c:v>
                      </c:pt>
                      <c:pt idx="3107">
                        <c:v>4.22</c:v>
                      </c:pt>
                      <c:pt idx="3108">
                        <c:v>4.2460000000000004</c:v>
                      </c:pt>
                      <c:pt idx="3109">
                        <c:v>4.22</c:v>
                      </c:pt>
                      <c:pt idx="3110">
                        <c:v>4.22</c:v>
                      </c:pt>
                      <c:pt idx="3111">
                        <c:v>4.22</c:v>
                      </c:pt>
                      <c:pt idx="3112">
                        <c:v>4.194</c:v>
                      </c:pt>
                      <c:pt idx="3113">
                        <c:v>4.194</c:v>
                      </c:pt>
                      <c:pt idx="3114">
                        <c:v>4.194</c:v>
                      </c:pt>
                      <c:pt idx="3115">
                        <c:v>4.22</c:v>
                      </c:pt>
                      <c:pt idx="3116">
                        <c:v>4.1680000000000001</c:v>
                      </c:pt>
                      <c:pt idx="3117">
                        <c:v>4.194</c:v>
                      </c:pt>
                      <c:pt idx="3118">
                        <c:v>4.194</c:v>
                      </c:pt>
                      <c:pt idx="3119">
                        <c:v>4.194</c:v>
                      </c:pt>
                      <c:pt idx="3120">
                        <c:v>4.194</c:v>
                      </c:pt>
                      <c:pt idx="3121">
                        <c:v>4.194</c:v>
                      </c:pt>
                      <c:pt idx="3122">
                        <c:v>4.194</c:v>
                      </c:pt>
                      <c:pt idx="3123">
                        <c:v>4.22</c:v>
                      </c:pt>
                      <c:pt idx="3124">
                        <c:v>4.22</c:v>
                      </c:pt>
                      <c:pt idx="3125">
                        <c:v>4.22</c:v>
                      </c:pt>
                      <c:pt idx="3126">
                        <c:v>4.22</c:v>
                      </c:pt>
                      <c:pt idx="3127">
                        <c:v>4.22</c:v>
                      </c:pt>
                      <c:pt idx="3128">
                        <c:v>4.22</c:v>
                      </c:pt>
                      <c:pt idx="3129">
                        <c:v>4.22</c:v>
                      </c:pt>
                      <c:pt idx="3130">
                        <c:v>4.2460000000000004</c:v>
                      </c:pt>
                      <c:pt idx="3131">
                        <c:v>4.2460000000000004</c:v>
                      </c:pt>
                      <c:pt idx="3132">
                        <c:v>4.2720000000000002</c:v>
                      </c:pt>
                      <c:pt idx="3133">
                        <c:v>4.2720000000000002</c:v>
                      </c:pt>
                      <c:pt idx="3134">
                        <c:v>4.2720000000000002</c:v>
                      </c:pt>
                      <c:pt idx="3135">
                        <c:v>4.2720000000000002</c:v>
                      </c:pt>
                      <c:pt idx="3136">
                        <c:v>4.2720000000000002</c:v>
                      </c:pt>
                      <c:pt idx="3137">
                        <c:v>4.2720000000000002</c:v>
                      </c:pt>
                      <c:pt idx="3138">
                        <c:v>4.2720000000000002</c:v>
                      </c:pt>
                      <c:pt idx="3139">
                        <c:v>4.2720000000000002</c:v>
                      </c:pt>
                      <c:pt idx="3140">
                        <c:v>4.2720000000000002</c:v>
                      </c:pt>
                      <c:pt idx="3141">
                        <c:v>4.2720000000000002</c:v>
                      </c:pt>
                      <c:pt idx="3142">
                        <c:v>4.2720000000000002</c:v>
                      </c:pt>
                      <c:pt idx="3143">
                        <c:v>4.298</c:v>
                      </c:pt>
                      <c:pt idx="3144">
                        <c:v>4.298</c:v>
                      </c:pt>
                      <c:pt idx="3145">
                        <c:v>4.298</c:v>
                      </c:pt>
                      <c:pt idx="3146">
                        <c:v>4.3239999999999998</c:v>
                      </c:pt>
                      <c:pt idx="3147">
                        <c:v>4.3239999999999998</c:v>
                      </c:pt>
                      <c:pt idx="3148">
                        <c:v>4.3239999999999998</c:v>
                      </c:pt>
                      <c:pt idx="3149">
                        <c:v>4.3239999999999998</c:v>
                      </c:pt>
                      <c:pt idx="3150">
                        <c:v>4.3239999999999998</c:v>
                      </c:pt>
                      <c:pt idx="3151">
                        <c:v>4.3239999999999998</c:v>
                      </c:pt>
                      <c:pt idx="3152">
                        <c:v>4.3499999999999996</c:v>
                      </c:pt>
                      <c:pt idx="3153">
                        <c:v>4.3760000000000003</c:v>
                      </c:pt>
                      <c:pt idx="3154">
                        <c:v>4.3760000000000003</c:v>
                      </c:pt>
                      <c:pt idx="3155">
                        <c:v>4.4020000000000001</c:v>
                      </c:pt>
                      <c:pt idx="3156">
                        <c:v>4.4020000000000001</c:v>
                      </c:pt>
                      <c:pt idx="3157">
                        <c:v>4.4279999999999999</c:v>
                      </c:pt>
                      <c:pt idx="3158">
                        <c:v>4.4279999999999999</c:v>
                      </c:pt>
                      <c:pt idx="3159">
                        <c:v>4.4539999999999997</c:v>
                      </c:pt>
                      <c:pt idx="3160">
                        <c:v>4.4800000000000004</c:v>
                      </c:pt>
                      <c:pt idx="3161">
                        <c:v>4.5060000000000002</c:v>
                      </c:pt>
                      <c:pt idx="3162">
                        <c:v>4.532</c:v>
                      </c:pt>
                      <c:pt idx="3163">
                        <c:v>4.532</c:v>
                      </c:pt>
                      <c:pt idx="3164">
                        <c:v>4.5839999999999996</c:v>
                      </c:pt>
                      <c:pt idx="3165">
                        <c:v>4.5839999999999996</c:v>
                      </c:pt>
                      <c:pt idx="3166">
                        <c:v>4.6100000000000003</c:v>
                      </c:pt>
                      <c:pt idx="3167">
                        <c:v>4.6360000000000001</c:v>
                      </c:pt>
                      <c:pt idx="3168">
                        <c:v>4.6619999999999999</c:v>
                      </c:pt>
                      <c:pt idx="3169">
                        <c:v>4.6879999999999997</c:v>
                      </c:pt>
                      <c:pt idx="3170">
                        <c:v>4.6879999999999997</c:v>
                      </c:pt>
                      <c:pt idx="3171">
                        <c:v>4.7140000000000004</c:v>
                      </c:pt>
                      <c:pt idx="3172">
                        <c:v>4.74</c:v>
                      </c:pt>
                      <c:pt idx="3173">
                        <c:v>4.74</c:v>
                      </c:pt>
                      <c:pt idx="3174">
                        <c:v>4.7919999999999998</c:v>
                      </c:pt>
                      <c:pt idx="3175">
                        <c:v>4.7919999999999998</c:v>
                      </c:pt>
                      <c:pt idx="3176">
                        <c:v>4.7919999999999998</c:v>
                      </c:pt>
                      <c:pt idx="3177">
                        <c:v>4.8179999999999996</c:v>
                      </c:pt>
                      <c:pt idx="3178">
                        <c:v>4.8179999999999996</c:v>
                      </c:pt>
                      <c:pt idx="3179">
                        <c:v>4.8440000000000003</c:v>
                      </c:pt>
                      <c:pt idx="3180">
                        <c:v>4.8440000000000003</c:v>
                      </c:pt>
                      <c:pt idx="3181">
                        <c:v>4.8440000000000003</c:v>
                      </c:pt>
                      <c:pt idx="3182">
                        <c:v>4.8689999999999998</c:v>
                      </c:pt>
                      <c:pt idx="3183">
                        <c:v>4.8949999999999996</c:v>
                      </c:pt>
                      <c:pt idx="3184">
                        <c:v>4.8949999999999996</c:v>
                      </c:pt>
                      <c:pt idx="3185">
                        <c:v>4.8949999999999996</c:v>
                      </c:pt>
                      <c:pt idx="3186">
                        <c:v>4.9210000000000003</c:v>
                      </c:pt>
                      <c:pt idx="3187">
                        <c:v>4.9210000000000003</c:v>
                      </c:pt>
                      <c:pt idx="3188">
                        <c:v>4.9470000000000001</c:v>
                      </c:pt>
                      <c:pt idx="3189">
                        <c:v>4.9470000000000001</c:v>
                      </c:pt>
                      <c:pt idx="3190">
                        <c:v>4.9470000000000001</c:v>
                      </c:pt>
                      <c:pt idx="3191">
                        <c:v>4.9470000000000001</c:v>
                      </c:pt>
                      <c:pt idx="3192">
                        <c:v>4.9729999999999999</c:v>
                      </c:pt>
                      <c:pt idx="3193">
                        <c:v>4.9729999999999999</c:v>
                      </c:pt>
                      <c:pt idx="3194">
                        <c:v>4.9989999999999997</c:v>
                      </c:pt>
                      <c:pt idx="3195">
                        <c:v>4.9989999999999997</c:v>
                      </c:pt>
                      <c:pt idx="3196">
                        <c:v>4.9989999999999997</c:v>
                      </c:pt>
                      <c:pt idx="3197">
                        <c:v>5.024</c:v>
                      </c:pt>
                      <c:pt idx="3198">
                        <c:v>5.024</c:v>
                      </c:pt>
                      <c:pt idx="3199">
                        <c:v>5.05</c:v>
                      </c:pt>
                      <c:pt idx="3200">
                        <c:v>5.05</c:v>
                      </c:pt>
                      <c:pt idx="3201">
                        <c:v>5.05</c:v>
                      </c:pt>
                      <c:pt idx="3202">
                        <c:v>5.05</c:v>
                      </c:pt>
                      <c:pt idx="3203">
                        <c:v>5.0759999999999996</c:v>
                      </c:pt>
                      <c:pt idx="3204">
                        <c:v>5.1020000000000003</c:v>
                      </c:pt>
                      <c:pt idx="3205">
                        <c:v>5.1020000000000003</c:v>
                      </c:pt>
                      <c:pt idx="3206">
                        <c:v>5.1020000000000003</c:v>
                      </c:pt>
                      <c:pt idx="3207">
                        <c:v>5.1020000000000003</c:v>
                      </c:pt>
                      <c:pt idx="3208">
                        <c:v>5.1280000000000001</c:v>
                      </c:pt>
                      <c:pt idx="3209">
                        <c:v>5.1539999999999999</c:v>
                      </c:pt>
                      <c:pt idx="3210">
                        <c:v>5.1539999999999999</c:v>
                      </c:pt>
                      <c:pt idx="3211">
                        <c:v>5.1790000000000003</c:v>
                      </c:pt>
                      <c:pt idx="3212">
                        <c:v>5.2050000000000001</c:v>
                      </c:pt>
                      <c:pt idx="3213">
                        <c:v>5.2050000000000001</c:v>
                      </c:pt>
                      <c:pt idx="3214">
                        <c:v>5.2050000000000001</c:v>
                      </c:pt>
                      <c:pt idx="3215">
                        <c:v>5.2050000000000001</c:v>
                      </c:pt>
                      <c:pt idx="3216">
                        <c:v>5.2309999999999999</c:v>
                      </c:pt>
                      <c:pt idx="3217">
                        <c:v>5.2309999999999999</c:v>
                      </c:pt>
                      <c:pt idx="3218">
                        <c:v>5.2309999999999999</c:v>
                      </c:pt>
                      <c:pt idx="3219">
                        <c:v>5.2569999999999997</c:v>
                      </c:pt>
                      <c:pt idx="3220">
                        <c:v>5.2569999999999997</c:v>
                      </c:pt>
                      <c:pt idx="3221">
                        <c:v>5.2569999999999997</c:v>
                      </c:pt>
                      <c:pt idx="3222">
                        <c:v>5.282</c:v>
                      </c:pt>
                      <c:pt idx="3223">
                        <c:v>5.3079999999999998</c:v>
                      </c:pt>
                      <c:pt idx="3224">
                        <c:v>5.282</c:v>
                      </c:pt>
                      <c:pt idx="3225">
                        <c:v>5.3079999999999998</c:v>
                      </c:pt>
                      <c:pt idx="3226">
                        <c:v>5.282</c:v>
                      </c:pt>
                      <c:pt idx="3227">
                        <c:v>5.3079999999999998</c:v>
                      </c:pt>
                      <c:pt idx="3228">
                        <c:v>5.3079999999999998</c:v>
                      </c:pt>
                      <c:pt idx="3229">
                        <c:v>5.3339999999999996</c:v>
                      </c:pt>
                      <c:pt idx="3230">
                        <c:v>5.3339999999999996</c:v>
                      </c:pt>
                      <c:pt idx="3231">
                        <c:v>5.36</c:v>
                      </c:pt>
                      <c:pt idx="3232">
                        <c:v>5.3339999999999996</c:v>
                      </c:pt>
                      <c:pt idx="3233">
                        <c:v>5.36</c:v>
                      </c:pt>
                      <c:pt idx="3234">
                        <c:v>5.36</c:v>
                      </c:pt>
                      <c:pt idx="3235">
                        <c:v>5.3339999999999996</c:v>
                      </c:pt>
                      <c:pt idx="3236">
                        <c:v>5.3079999999999998</c:v>
                      </c:pt>
                      <c:pt idx="3237">
                        <c:v>5.282</c:v>
                      </c:pt>
                      <c:pt idx="3238">
                        <c:v>5.2569999999999997</c:v>
                      </c:pt>
                      <c:pt idx="3239">
                        <c:v>5.2050000000000001</c:v>
                      </c:pt>
                      <c:pt idx="3240">
                        <c:v>5.1790000000000003</c:v>
                      </c:pt>
                      <c:pt idx="3241">
                        <c:v>5.024</c:v>
                      </c:pt>
                      <c:pt idx="3242">
                        <c:v>4.9989999999999997</c:v>
                      </c:pt>
                      <c:pt idx="3243">
                        <c:v>4.9470000000000001</c:v>
                      </c:pt>
                      <c:pt idx="3244">
                        <c:v>4.9470000000000001</c:v>
                      </c:pt>
                      <c:pt idx="3245">
                        <c:v>4.9989999999999997</c:v>
                      </c:pt>
                      <c:pt idx="3246">
                        <c:v>4.9989999999999997</c:v>
                      </c:pt>
                      <c:pt idx="3247">
                        <c:v>4.9729999999999999</c:v>
                      </c:pt>
                      <c:pt idx="3248">
                        <c:v>4.9470000000000001</c:v>
                      </c:pt>
                      <c:pt idx="3249">
                        <c:v>4.9470000000000001</c:v>
                      </c:pt>
                      <c:pt idx="3250">
                        <c:v>4.8949999999999996</c:v>
                      </c:pt>
                      <c:pt idx="3251">
                        <c:v>4.8949999999999996</c:v>
                      </c:pt>
                      <c:pt idx="3252">
                        <c:v>4.9210000000000003</c:v>
                      </c:pt>
                      <c:pt idx="3253">
                        <c:v>4.9210000000000003</c:v>
                      </c:pt>
                      <c:pt idx="3254">
                        <c:v>4.8949999999999996</c:v>
                      </c:pt>
                      <c:pt idx="3255">
                        <c:v>4.9210000000000003</c:v>
                      </c:pt>
                      <c:pt idx="3256">
                        <c:v>4.9210000000000003</c:v>
                      </c:pt>
                      <c:pt idx="3257">
                        <c:v>4.9210000000000003</c:v>
                      </c:pt>
                      <c:pt idx="3258">
                        <c:v>4.9470000000000001</c:v>
                      </c:pt>
                      <c:pt idx="3259">
                        <c:v>4.9729999999999999</c:v>
                      </c:pt>
                      <c:pt idx="3260">
                        <c:v>4.9989999999999997</c:v>
                      </c:pt>
                      <c:pt idx="3261">
                        <c:v>5.05</c:v>
                      </c:pt>
                      <c:pt idx="3262">
                        <c:v>5.0759999999999996</c:v>
                      </c:pt>
                      <c:pt idx="3263">
                        <c:v>5.05</c:v>
                      </c:pt>
                      <c:pt idx="3264">
                        <c:v>5.1020000000000003</c:v>
                      </c:pt>
                      <c:pt idx="3265">
                        <c:v>5.0759999999999996</c:v>
                      </c:pt>
                      <c:pt idx="3266">
                        <c:v>5.05</c:v>
                      </c:pt>
                      <c:pt idx="3267">
                        <c:v>5.05</c:v>
                      </c:pt>
                      <c:pt idx="3268">
                        <c:v>5.05</c:v>
                      </c:pt>
                      <c:pt idx="3269">
                        <c:v>5.0759999999999996</c:v>
                      </c:pt>
                      <c:pt idx="3270">
                        <c:v>5.05</c:v>
                      </c:pt>
                      <c:pt idx="3271">
                        <c:v>5.05</c:v>
                      </c:pt>
                      <c:pt idx="3272">
                        <c:v>5.024</c:v>
                      </c:pt>
                      <c:pt idx="3273">
                        <c:v>5.024</c:v>
                      </c:pt>
                      <c:pt idx="3274">
                        <c:v>5.05</c:v>
                      </c:pt>
                      <c:pt idx="3275">
                        <c:v>5.05</c:v>
                      </c:pt>
                      <c:pt idx="3276">
                        <c:v>5.05</c:v>
                      </c:pt>
                      <c:pt idx="3277">
                        <c:v>5.05</c:v>
                      </c:pt>
                      <c:pt idx="3278">
                        <c:v>5.05</c:v>
                      </c:pt>
                      <c:pt idx="3279">
                        <c:v>5.0759999999999996</c:v>
                      </c:pt>
                      <c:pt idx="3280">
                        <c:v>5.0759999999999996</c:v>
                      </c:pt>
                      <c:pt idx="3281">
                        <c:v>5.05</c:v>
                      </c:pt>
                      <c:pt idx="3282">
                        <c:v>5.0759999999999996</c:v>
                      </c:pt>
                      <c:pt idx="3283">
                        <c:v>5.0759999999999996</c:v>
                      </c:pt>
                      <c:pt idx="3284">
                        <c:v>5.0759999999999996</c:v>
                      </c:pt>
                      <c:pt idx="3285">
                        <c:v>5.0759999999999996</c:v>
                      </c:pt>
                      <c:pt idx="3286">
                        <c:v>5.1020000000000003</c:v>
                      </c:pt>
                      <c:pt idx="3287">
                        <c:v>5.1020000000000003</c:v>
                      </c:pt>
                      <c:pt idx="3288">
                        <c:v>5.1020000000000003</c:v>
                      </c:pt>
                      <c:pt idx="3289">
                        <c:v>5.1020000000000003</c:v>
                      </c:pt>
                      <c:pt idx="3290">
                        <c:v>5.1020000000000003</c:v>
                      </c:pt>
                      <c:pt idx="3291">
                        <c:v>5.1020000000000003</c:v>
                      </c:pt>
                      <c:pt idx="3292">
                        <c:v>5.1020000000000003</c:v>
                      </c:pt>
                      <c:pt idx="3293">
                        <c:v>5.1020000000000003</c:v>
                      </c:pt>
                      <c:pt idx="3294">
                        <c:v>5.1280000000000001</c:v>
                      </c:pt>
                      <c:pt idx="3295">
                        <c:v>5.1280000000000001</c:v>
                      </c:pt>
                      <c:pt idx="3296">
                        <c:v>5.1280000000000001</c:v>
                      </c:pt>
                      <c:pt idx="3297">
                        <c:v>5.1280000000000001</c:v>
                      </c:pt>
                      <c:pt idx="3298">
                        <c:v>5.1280000000000001</c:v>
                      </c:pt>
                      <c:pt idx="3299">
                        <c:v>5.1280000000000001</c:v>
                      </c:pt>
                      <c:pt idx="3300">
                        <c:v>5.1280000000000001</c:v>
                      </c:pt>
                      <c:pt idx="3301">
                        <c:v>5.1280000000000001</c:v>
                      </c:pt>
                      <c:pt idx="3302">
                        <c:v>5.1280000000000001</c:v>
                      </c:pt>
                      <c:pt idx="3303">
                        <c:v>5.1539999999999999</c:v>
                      </c:pt>
                      <c:pt idx="3304">
                        <c:v>5.1539999999999999</c:v>
                      </c:pt>
                      <c:pt idx="3305">
                        <c:v>5.1539999999999999</c:v>
                      </c:pt>
                      <c:pt idx="3306">
                        <c:v>5.1539999999999999</c:v>
                      </c:pt>
                      <c:pt idx="3307">
                        <c:v>5.1539999999999999</c:v>
                      </c:pt>
                      <c:pt idx="3308">
                        <c:v>5.1280000000000001</c:v>
                      </c:pt>
                      <c:pt idx="3309">
                        <c:v>5.1280000000000001</c:v>
                      </c:pt>
                      <c:pt idx="3310">
                        <c:v>5.1280000000000001</c:v>
                      </c:pt>
                      <c:pt idx="3311">
                        <c:v>5.1280000000000001</c:v>
                      </c:pt>
                      <c:pt idx="3312">
                        <c:v>5.1280000000000001</c:v>
                      </c:pt>
                      <c:pt idx="3313">
                        <c:v>5.1280000000000001</c:v>
                      </c:pt>
                      <c:pt idx="3314">
                        <c:v>5.1280000000000001</c:v>
                      </c:pt>
                      <c:pt idx="3315">
                        <c:v>5.1020000000000003</c:v>
                      </c:pt>
                      <c:pt idx="3316">
                        <c:v>5.1020000000000003</c:v>
                      </c:pt>
                      <c:pt idx="3317">
                        <c:v>5.1020000000000003</c:v>
                      </c:pt>
                      <c:pt idx="3318">
                        <c:v>5.1020000000000003</c:v>
                      </c:pt>
                      <c:pt idx="3319">
                        <c:v>5.1020000000000003</c:v>
                      </c:pt>
                      <c:pt idx="3320">
                        <c:v>5.1020000000000003</c:v>
                      </c:pt>
                      <c:pt idx="3321">
                        <c:v>5.1020000000000003</c:v>
                      </c:pt>
                      <c:pt idx="3322">
                        <c:v>5.1020000000000003</c:v>
                      </c:pt>
                      <c:pt idx="3323">
                        <c:v>5.0759999999999996</c:v>
                      </c:pt>
                      <c:pt idx="3324">
                        <c:v>5.0759999999999996</c:v>
                      </c:pt>
                      <c:pt idx="3325">
                        <c:v>5.0759999999999996</c:v>
                      </c:pt>
                      <c:pt idx="3326">
                        <c:v>5.0759999999999996</c:v>
                      </c:pt>
                      <c:pt idx="3327">
                        <c:v>5.05</c:v>
                      </c:pt>
                      <c:pt idx="3328">
                        <c:v>5.05</c:v>
                      </c:pt>
                      <c:pt idx="3329">
                        <c:v>5.05</c:v>
                      </c:pt>
                      <c:pt idx="3330">
                        <c:v>5.05</c:v>
                      </c:pt>
                      <c:pt idx="3331">
                        <c:v>5.05</c:v>
                      </c:pt>
                      <c:pt idx="3332">
                        <c:v>5.05</c:v>
                      </c:pt>
                      <c:pt idx="3333">
                        <c:v>5.024</c:v>
                      </c:pt>
                      <c:pt idx="3334">
                        <c:v>5.024</c:v>
                      </c:pt>
                      <c:pt idx="3335">
                        <c:v>5.05</c:v>
                      </c:pt>
                      <c:pt idx="3336">
                        <c:v>5.024</c:v>
                      </c:pt>
                      <c:pt idx="3337">
                        <c:v>5.024</c:v>
                      </c:pt>
                      <c:pt idx="3338">
                        <c:v>5.024</c:v>
                      </c:pt>
                      <c:pt idx="3339">
                        <c:v>5.024</c:v>
                      </c:pt>
                      <c:pt idx="3340">
                        <c:v>4.9989999999999997</c:v>
                      </c:pt>
                      <c:pt idx="3341">
                        <c:v>5.024</c:v>
                      </c:pt>
                      <c:pt idx="3342">
                        <c:v>5.024</c:v>
                      </c:pt>
                      <c:pt idx="3343">
                        <c:v>5.024</c:v>
                      </c:pt>
                      <c:pt idx="3344">
                        <c:v>4.9989999999999997</c:v>
                      </c:pt>
                      <c:pt idx="3345">
                        <c:v>5.024</c:v>
                      </c:pt>
                      <c:pt idx="3346">
                        <c:v>5.024</c:v>
                      </c:pt>
                      <c:pt idx="3347">
                        <c:v>5.024</c:v>
                      </c:pt>
                      <c:pt idx="3348">
                        <c:v>5.024</c:v>
                      </c:pt>
                      <c:pt idx="3349">
                        <c:v>5.024</c:v>
                      </c:pt>
                      <c:pt idx="3350">
                        <c:v>5.024</c:v>
                      </c:pt>
                      <c:pt idx="3351">
                        <c:v>5.024</c:v>
                      </c:pt>
                      <c:pt idx="3352">
                        <c:v>5.05</c:v>
                      </c:pt>
                      <c:pt idx="3353">
                        <c:v>5.024</c:v>
                      </c:pt>
                      <c:pt idx="3354">
                        <c:v>5.024</c:v>
                      </c:pt>
                      <c:pt idx="3355">
                        <c:v>5.05</c:v>
                      </c:pt>
                      <c:pt idx="3356">
                        <c:v>5.05</c:v>
                      </c:pt>
                      <c:pt idx="3357">
                        <c:v>5.05</c:v>
                      </c:pt>
                      <c:pt idx="3358">
                        <c:v>5.05</c:v>
                      </c:pt>
                      <c:pt idx="3359">
                        <c:v>5.0759999999999996</c:v>
                      </c:pt>
                      <c:pt idx="3360">
                        <c:v>5.05</c:v>
                      </c:pt>
                      <c:pt idx="3361">
                        <c:v>5.05</c:v>
                      </c:pt>
                      <c:pt idx="3362">
                        <c:v>5.05</c:v>
                      </c:pt>
                      <c:pt idx="3363">
                        <c:v>5.05</c:v>
                      </c:pt>
                      <c:pt idx="3364">
                        <c:v>5.05</c:v>
                      </c:pt>
                      <c:pt idx="3365">
                        <c:v>5.024</c:v>
                      </c:pt>
                      <c:pt idx="3366">
                        <c:v>5.05</c:v>
                      </c:pt>
                      <c:pt idx="3367">
                        <c:v>5.0759999999999996</c:v>
                      </c:pt>
                      <c:pt idx="3368">
                        <c:v>5.05</c:v>
                      </c:pt>
                      <c:pt idx="3369">
                        <c:v>5.0759999999999996</c:v>
                      </c:pt>
                      <c:pt idx="3370">
                        <c:v>5.05</c:v>
                      </c:pt>
                      <c:pt idx="3371">
                        <c:v>5.05</c:v>
                      </c:pt>
                      <c:pt idx="3372">
                        <c:v>5.05</c:v>
                      </c:pt>
                      <c:pt idx="3373">
                        <c:v>5.05</c:v>
                      </c:pt>
                      <c:pt idx="3374">
                        <c:v>5.05</c:v>
                      </c:pt>
                      <c:pt idx="3375">
                        <c:v>5.05</c:v>
                      </c:pt>
                      <c:pt idx="3376">
                        <c:v>5.05</c:v>
                      </c:pt>
                      <c:pt idx="3377">
                        <c:v>5.05</c:v>
                      </c:pt>
                      <c:pt idx="3378">
                        <c:v>5.0759999999999996</c:v>
                      </c:pt>
                      <c:pt idx="3379">
                        <c:v>5.0759999999999996</c:v>
                      </c:pt>
                      <c:pt idx="3380">
                        <c:v>5.0759999999999996</c:v>
                      </c:pt>
                      <c:pt idx="3381">
                        <c:v>5.0759999999999996</c:v>
                      </c:pt>
                      <c:pt idx="3382">
                        <c:v>5.0759999999999996</c:v>
                      </c:pt>
                      <c:pt idx="3383">
                        <c:v>5.0759999999999996</c:v>
                      </c:pt>
                      <c:pt idx="3384">
                        <c:v>5.0759999999999996</c:v>
                      </c:pt>
                      <c:pt idx="3385">
                        <c:v>5.0759999999999996</c:v>
                      </c:pt>
                      <c:pt idx="3386">
                        <c:v>5.1020000000000003</c:v>
                      </c:pt>
                      <c:pt idx="3387">
                        <c:v>5.0759999999999996</c:v>
                      </c:pt>
                      <c:pt idx="3388">
                        <c:v>5.1020000000000003</c:v>
                      </c:pt>
                      <c:pt idx="3389">
                        <c:v>5.1020000000000003</c:v>
                      </c:pt>
                      <c:pt idx="3390">
                        <c:v>5.1020000000000003</c:v>
                      </c:pt>
                      <c:pt idx="3391">
                        <c:v>5.1280000000000001</c:v>
                      </c:pt>
                      <c:pt idx="3392">
                        <c:v>5.1020000000000003</c:v>
                      </c:pt>
                      <c:pt idx="3393">
                        <c:v>5.1020000000000003</c:v>
                      </c:pt>
                      <c:pt idx="3394">
                        <c:v>5.1280000000000001</c:v>
                      </c:pt>
                      <c:pt idx="3395">
                        <c:v>5.1539999999999999</c:v>
                      </c:pt>
                      <c:pt idx="3396">
                        <c:v>5.1539999999999999</c:v>
                      </c:pt>
                      <c:pt idx="3397">
                        <c:v>5.1539999999999999</c:v>
                      </c:pt>
                      <c:pt idx="3398">
                        <c:v>5.1539999999999999</c:v>
                      </c:pt>
                      <c:pt idx="3399">
                        <c:v>5.1539999999999999</c:v>
                      </c:pt>
                      <c:pt idx="3400">
                        <c:v>5.1790000000000003</c:v>
                      </c:pt>
                      <c:pt idx="3401">
                        <c:v>5.1790000000000003</c:v>
                      </c:pt>
                      <c:pt idx="3402">
                        <c:v>5.1790000000000003</c:v>
                      </c:pt>
                      <c:pt idx="3403">
                        <c:v>5.2050000000000001</c:v>
                      </c:pt>
                      <c:pt idx="3404">
                        <c:v>5.2050000000000001</c:v>
                      </c:pt>
                      <c:pt idx="3405">
                        <c:v>5.2050000000000001</c:v>
                      </c:pt>
                      <c:pt idx="3406">
                        <c:v>5.2050000000000001</c:v>
                      </c:pt>
                      <c:pt idx="3407">
                        <c:v>5.2050000000000001</c:v>
                      </c:pt>
                      <c:pt idx="3408">
                        <c:v>5.2309999999999999</c:v>
                      </c:pt>
                      <c:pt idx="3409">
                        <c:v>5.2050000000000001</c:v>
                      </c:pt>
                      <c:pt idx="3410">
                        <c:v>5.2050000000000001</c:v>
                      </c:pt>
                      <c:pt idx="3411">
                        <c:v>5.2309999999999999</c:v>
                      </c:pt>
                      <c:pt idx="3412">
                        <c:v>5.2309999999999999</c:v>
                      </c:pt>
                      <c:pt idx="3413">
                        <c:v>5.2309999999999999</c:v>
                      </c:pt>
                      <c:pt idx="3414">
                        <c:v>5.2309999999999999</c:v>
                      </c:pt>
                      <c:pt idx="3415">
                        <c:v>5.2309999999999999</c:v>
                      </c:pt>
                      <c:pt idx="3416">
                        <c:v>5.2569999999999997</c:v>
                      </c:pt>
                      <c:pt idx="3417">
                        <c:v>5.2569999999999997</c:v>
                      </c:pt>
                      <c:pt idx="3418">
                        <c:v>5.2569999999999997</c:v>
                      </c:pt>
                      <c:pt idx="3419">
                        <c:v>5.2569999999999997</c:v>
                      </c:pt>
                      <c:pt idx="3420">
                        <c:v>5.2569999999999997</c:v>
                      </c:pt>
                      <c:pt idx="3421">
                        <c:v>5.282</c:v>
                      </c:pt>
                      <c:pt idx="3422">
                        <c:v>5.282</c:v>
                      </c:pt>
                      <c:pt idx="3423">
                        <c:v>5.3079999999999998</c:v>
                      </c:pt>
                      <c:pt idx="3424">
                        <c:v>5.3079999999999998</c:v>
                      </c:pt>
                      <c:pt idx="3425">
                        <c:v>5.3079999999999998</c:v>
                      </c:pt>
                      <c:pt idx="3426">
                        <c:v>5.3079999999999998</c:v>
                      </c:pt>
                      <c:pt idx="3427">
                        <c:v>5.3079999999999998</c:v>
                      </c:pt>
                      <c:pt idx="3428">
                        <c:v>5.3079999999999998</c:v>
                      </c:pt>
                      <c:pt idx="3429">
                        <c:v>5.3339999999999996</c:v>
                      </c:pt>
                      <c:pt idx="3430">
                        <c:v>5.3339999999999996</c:v>
                      </c:pt>
                      <c:pt idx="3431">
                        <c:v>5.36</c:v>
                      </c:pt>
                      <c:pt idx="3432">
                        <c:v>5.36</c:v>
                      </c:pt>
                      <c:pt idx="3433">
                        <c:v>5.36</c:v>
                      </c:pt>
                      <c:pt idx="3434">
                        <c:v>5.3849999999999998</c:v>
                      </c:pt>
                      <c:pt idx="3435">
                        <c:v>5.36</c:v>
                      </c:pt>
                      <c:pt idx="3436">
                        <c:v>5.36</c:v>
                      </c:pt>
                      <c:pt idx="3437">
                        <c:v>5.36</c:v>
                      </c:pt>
                      <c:pt idx="3438">
                        <c:v>5.3849999999999998</c:v>
                      </c:pt>
                      <c:pt idx="3439">
                        <c:v>5.4109999999999996</c:v>
                      </c:pt>
                      <c:pt idx="3440">
                        <c:v>5.4370000000000003</c:v>
                      </c:pt>
                      <c:pt idx="3441">
                        <c:v>5.4619999999999997</c:v>
                      </c:pt>
                      <c:pt idx="3442">
                        <c:v>5.4619999999999997</c:v>
                      </c:pt>
                      <c:pt idx="3443">
                        <c:v>5.4619999999999997</c:v>
                      </c:pt>
                      <c:pt idx="3444">
                        <c:v>5.4619999999999997</c:v>
                      </c:pt>
                      <c:pt idx="3445">
                        <c:v>5.4619999999999997</c:v>
                      </c:pt>
                      <c:pt idx="3446">
                        <c:v>5.4880000000000004</c:v>
                      </c:pt>
                      <c:pt idx="3447">
                        <c:v>5.5140000000000002</c:v>
                      </c:pt>
                      <c:pt idx="3448">
                        <c:v>5.5140000000000002</c:v>
                      </c:pt>
                      <c:pt idx="3449">
                        <c:v>5.5389999999999997</c:v>
                      </c:pt>
                      <c:pt idx="3450">
                        <c:v>5.5389999999999997</c:v>
                      </c:pt>
                      <c:pt idx="3451">
                        <c:v>5.5650000000000004</c:v>
                      </c:pt>
                      <c:pt idx="3452">
                        <c:v>5.5650000000000004</c:v>
                      </c:pt>
                      <c:pt idx="3453">
                        <c:v>5.5910000000000002</c:v>
                      </c:pt>
                      <c:pt idx="3454">
                        <c:v>5.6159999999999997</c:v>
                      </c:pt>
                      <c:pt idx="3455">
                        <c:v>5.6159999999999997</c:v>
                      </c:pt>
                      <c:pt idx="3456">
                        <c:v>5.6159999999999997</c:v>
                      </c:pt>
                      <c:pt idx="3457">
                        <c:v>5.6159999999999997</c:v>
                      </c:pt>
                      <c:pt idx="3458">
                        <c:v>5.6159999999999997</c:v>
                      </c:pt>
                      <c:pt idx="3459">
                        <c:v>5.6159999999999997</c:v>
                      </c:pt>
                      <c:pt idx="3460">
                        <c:v>5.6420000000000003</c:v>
                      </c:pt>
                      <c:pt idx="3461">
                        <c:v>5.6680000000000001</c:v>
                      </c:pt>
                      <c:pt idx="3462">
                        <c:v>5.6680000000000001</c:v>
                      </c:pt>
                      <c:pt idx="3463">
                        <c:v>5.6680000000000001</c:v>
                      </c:pt>
                      <c:pt idx="3464">
                        <c:v>5.6929999999999996</c:v>
                      </c:pt>
                      <c:pt idx="3465">
                        <c:v>5.6929999999999996</c:v>
                      </c:pt>
                      <c:pt idx="3466">
                        <c:v>5.7190000000000003</c:v>
                      </c:pt>
                      <c:pt idx="3467">
                        <c:v>5.7190000000000003</c:v>
                      </c:pt>
                      <c:pt idx="3468">
                        <c:v>5.7190000000000003</c:v>
                      </c:pt>
                      <c:pt idx="3469">
                        <c:v>5.7190000000000003</c:v>
                      </c:pt>
                      <c:pt idx="3470">
                        <c:v>5.7190000000000003</c:v>
                      </c:pt>
                      <c:pt idx="3471">
                        <c:v>5.7190000000000003</c:v>
                      </c:pt>
                      <c:pt idx="3472">
                        <c:v>5.7190000000000003</c:v>
                      </c:pt>
                      <c:pt idx="3473">
                        <c:v>5.7450000000000001</c:v>
                      </c:pt>
                      <c:pt idx="3474">
                        <c:v>5.7450000000000001</c:v>
                      </c:pt>
                      <c:pt idx="3475">
                        <c:v>5.7450000000000001</c:v>
                      </c:pt>
                      <c:pt idx="3476">
                        <c:v>5.77</c:v>
                      </c:pt>
                      <c:pt idx="3477">
                        <c:v>5.77</c:v>
                      </c:pt>
                      <c:pt idx="3478">
                        <c:v>5.7960000000000003</c:v>
                      </c:pt>
                      <c:pt idx="3479">
                        <c:v>5.7960000000000003</c:v>
                      </c:pt>
                      <c:pt idx="3480">
                        <c:v>5.7960000000000003</c:v>
                      </c:pt>
                      <c:pt idx="3481">
                        <c:v>5.8209999999999997</c:v>
                      </c:pt>
                      <c:pt idx="3482">
                        <c:v>5.8209999999999997</c:v>
                      </c:pt>
                      <c:pt idx="3483">
                        <c:v>5.8209999999999997</c:v>
                      </c:pt>
                      <c:pt idx="3484">
                        <c:v>5.8209999999999997</c:v>
                      </c:pt>
                      <c:pt idx="3485">
                        <c:v>5.8209999999999997</c:v>
                      </c:pt>
                      <c:pt idx="3486">
                        <c:v>5.8209999999999997</c:v>
                      </c:pt>
                      <c:pt idx="3487">
                        <c:v>5.8209999999999997</c:v>
                      </c:pt>
                      <c:pt idx="3488">
                        <c:v>5.8470000000000004</c:v>
                      </c:pt>
                      <c:pt idx="3489">
                        <c:v>5.8470000000000004</c:v>
                      </c:pt>
                      <c:pt idx="3490">
                        <c:v>5.8209999999999997</c:v>
                      </c:pt>
                      <c:pt idx="3491">
                        <c:v>5.8470000000000004</c:v>
                      </c:pt>
                      <c:pt idx="3492">
                        <c:v>5.8470000000000004</c:v>
                      </c:pt>
                      <c:pt idx="3493">
                        <c:v>5.8470000000000004</c:v>
                      </c:pt>
                      <c:pt idx="3494">
                        <c:v>5.8470000000000004</c:v>
                      </c:pt>
                      <c:pt idx="3495">
                        <c:v>5.8209999999999997</c:v>
                      </c:pt>
                      <c:pt idx="3496">
                        <c:v>5.8209999999999997</c:v>
                      </c:pt>
                      <c:pt idx="3497">
                        <c:v>5.8209999999999997</c:v>
                      </c:pt>
                      <c:pt idx="3498">
                        <c:v>5.8209999999999997</c:v>
                      </c:pt>
                      <c:pt idx="3499">
                        <c:v>5.8209999999999997</c:v>
                      </c:pt>
                      <c:pt idx="3500">
                        <c:v>5.8209999999999997</c:v>
                      </c:pt>
                      <c:pt idx="3501">
                        <c:v>5.8209999999999997</c:v>
                      </c:pt>
                      <c:pt idx="3502">
                        <c:v>5.8209999999999997</c:v>
                      </c:pt>
                      <c:pt idx="3503">
                        <c:v>5.8209999999999997</c:v>
                      </c:pt>
                      <c:pt idx="3504">
                        <c:v>5.8209999999999997</c:v>
                      </c:pt>
                      <c:pt idx="3505">
                        <c:v>5.8209999999999997</c:v>
                      </c:pt>
                      <c:pt idx="3506">
                        <c:v>5.7960000000000003</c:v>
                      </c:pt>
                      <c:pt idx="3507">
                        <c:v>5.7960000000000003</c:v>
                      </c:pt>
                      <c:pt idx="3508">
                        <c:v>5.7960000000000003</c:v>
                      </c:pt>
                      <c:pt idx="3509">
                        <c:v>5.77</c:v>
                      </c:pt>
                      <c:pt idx="3510">
                        <c:v>5.7960000000000003</c:v>
                      </c:pt>
                      <c:pt idx="3511">
                        <c:v>5.77</c:v>
                      </c:pt>
                      <c:pt idx="3512">
                        <c:v>5.77</c:v>
                      </c:pt>
                      <c:pt idx="3513">
                        <c:v>5.77</c:v>
                      </c:pt>
                      <c:pt idx="3514">
                        <c:v>5.77</c:v>
                      </c:pt>
                      <c:pt idx="3515">
                        <c:v>5.7450000000000001</c:v>
                      </c:pt>
                      <c:pt idx="3516">
                        <c:v>5.77</c:v>
                      </c:pt>
                      <c:pt idx="3517">
                        <c:v>5.77</c:v>
                      </c:pt>
                      <c:pt idx="3518">
                        <c:v>5.77</c:v>
                      </c:pt>
                      <c:pt idx="3519">
                        <c:v>5.77</c:v>
                      </c:pt>
                      <c:pt idx="3520">
                        <c:v>5.77</c:v>
                      </c:pt>
                      <c:pt idx="3521">
                        <c:v>5.7450000000000001</c:v>
                      </c:pt>
                      <c:pt idx="3522">
                        <c:v>5.7450000000000001</c:v>
                      </c:pt>
                      <c:pt idx="3523">
                        <c:v>5.7450000000000001</c:v>
                      </c:pt>
                      <c:pt idx="3524">
                        <c:v>5.7450000000000001</c:v>
                      </c:pt>
                      <c:pt idx="3525">
                        <c:v>5.7190000000000003</c:v>
                      </c:pt>
                      <c:pt idx="3526">
                        <c:v>5.6929999999999996</c:v>
                      </c:pt>
                      <c:pt idx="3527">
                        <c:v>5.7190000000000003</c:v>
                      </c:pt>
                      <c:pt idx="3528">
                        <c:v>5.7190000000000003</c:v>
                      </c:pt>
                      <c:pt idx="3529">
                        <c:v>5.7190000000000003</c:v>
                      </c:pt>
                      <c:pt idx="3530">
                        <c:v>5.7190000000000003</c:v>
                      </c:pt>
                      <c:pt idx="3531">
                        <c:v>5.7190000000000003</c:v>
                      </c:pt>
                      <c:pt idx="3532">
                        <c:v>5.7190000000000003</c:v>
                      </c:pt>
                      <c:pt idx="3533">
                        <c:v>5.7190000000000003</c:v>
                      </c:pt>
                      <c:pt idx="3534">
                        <c:v>5.7190000000000003</c:v>
                      </c:pt>
                      <c:pt idx="3535">
                        <c:v>5.7450000000000001</c:v>
                      </c:pt>
                      <c:pt idx="3536">
                        <c:v>5.7450000000000001</c:v>
                      </c:pt>
                      <c:pt idx="3537">
                        <c:v>5.77</c:v>
                      </c:pt>
                      <c:pt idx="3538">
                        <c:v>5.77</c:v>
                      </c:pt>
                      <c:pt idx="3539">
                        <c:v>5.77</c:v>
                      </c:pt>
                      <c:pt idx="3540">
                        <c:v>5.77</c:v>
                      </c:pt>
                      <c:pt idx="3541">
                        <c:v>5.7450000000000001</c:v>
                      </c:pt>
                      <c:pt idx="3542">
                        <c:v>5.7450000000000001</c:v>
                      </c:pt>
                      <c:pt idx="3543">
                        <c:v>5.7450000000000001</c:v>
                      </c:pt>
                      <c:pt idx="3544">
                        <c:v>5.7450000000000001</c:v>
                      </c:pt>
                      <c:pt idx="3545">
                        <c:v>5.77</c:v>
                      </c:pt>
                      <c:pt idx="3546">
                        <c:v>5.77</c:v>
                      </c:pt>
                      <c:pt idx="3547">
                        <c:v>5.77</c:v>
                      </c:pt>
                      <c:pt idx="3548">
                        <c:v>5.77</c:v>
                      </c:pt>
                      <c:pt idx="3549">
                        <c:v>5.7960000000000003</c:v>
                      </c:pt>
                      <c:pt idx="3550">
                        <c:v>5.77</c:v>
                      </c:pt>
                      <c:pt idx="3551">
                        <c:v>5.77</c:v>
                      </c:pt>
                      <c:pt idx="3552">
                        <c:v>5.77</c:v>
                      </c:pt>
                      <c:pt idx="3553">
                        <c:v>5.77</c:v>
                      </c:pt>
                      <c:pt idx="3554">
                        <c:v>5.77</c:v>
                      </c:pt>
                      <c:pt idx="3555">
                        <c:v>5.77</c:v>
                      </c:pt>
                      <c:pt idx="3556">
                        <c:v>5.77</c:v>
                      </c:pt>
                      <c:pt idx="3557">
                        <c:v>5.77</c:v>
                      </c:pt>
                      <c:pt idx="3558">
                        <c:v>5.77</c:v>
                      </c:pt>
                      <c:pt idx="3559">
                        <c:v>5.77</c:v>
                      </c:pt>
                      <c:pt idx="3560">
                        <c:v>5.77</c:v>
                      </c:pt>
                      <c:pt idx="3561">
                        <c:v>5.77</c:v>
                      </c:pt>
                      <c:pt idx="3562">
                        <c:v>5.77</c:v>
                      </c:pt>
                      <c:pt idx="3563">
                        <c:v>5.77</c:v>
                      </c:pt>
                      <c:pt idx="3564">
                        <c:v>5.77</c:v>
                      </c:pt>
                      <c:pt idx="3565">
                        <c:v>5.77</c:v>
                      </c:pt>
                      <c:pt idx="3566">
                        <c:v>5.77</c:v>
                      </c:pt>
                      <c:pt idx="3567">
                        <c:v>5.77</c:v>
                      </c:pt>
                      <c:pt idx="3568">
                        <c:v>5.77</c:v>
                      </c:pt>
                      <c:pt idx="3569">
                        <c:v>5.77</c:v>
                      </c:pt>
                      <c:pt idx="3570">
                        <c:v>5.77</c:v>
                      </c:pt>
                      <c:pt idx="3571">
                        <c:v>5.77</c:v>
                      </c:pt>
                      <c:pt idx="3572">
                        <c:v>5.77</c:v>
                      </c:pt>
                      <c:pt idx="3573">
                        <c:v>5.77</c:v>
                      </c:pt>
                      <c:pt idx="3574">
                        <c:v>5.7450000000000001</c:v>
                      </c:pt>
                      <c:pt idx="3575">
                        <c:v>5.7450000000000001</c:v>
                      </c:pt>
                      <c:pt idx="3576">
                        <c:v>5.77</c:v>
                      </c:pt>
                      <c:pt idx="3577">
                        <c:v>5.7450000000000001</c:v>
                      </c:pt>
                      <c:pt idx="3578">
                        <c:v>5.7450000000000001</c:v>
                      </c:pt>
                      <c:pt idx="3579">
                        <c:v>5.7450000000000001</c:v>
                      </c:pt>
                      <c:pt idx="3580">
                        <c:v>5.7450000000000001</c:v>
                      </c:pt>
                      <c:pt idx="3581">
                        <c:v>5.7450000000000001</c:v>
                      </c:pt>
                      <c:pt idx="3582">
                        <c:v>5.7450000000000001</c:v>
                      </c:pt>
                      <c:pt idx="3583">
                        <c:v>5.7190000000000003</c:v>
                      </c:pt>
                      <c:pt idx="3584">
                        <c:v>5.7190000000000003</c:v>
                      </c:pt>
                      <c:pt idx="3585">
                        <c:v>5.7190000000000003</c:v>
                      </c:pt>
                      <c:pt idx="3586">
                        <c:v>5.7190000000000003</c:v>
                      </c:pt>
                      <c:pt idx="3587">
                        <c:v>5.7190000000000003</c:v>
                      </c:pt>
                      <c:pt idx="3588">
                        <c:v>5.7190000000000003</c:v>
                      </c:pt>
                      <c:pt idx="3589">
                        <c:v>5.6929999999999996</c:v>
                      </c:pt>
                      <c:pt idx="3590">
                        <c:v>5.6929999999999996</c:v>
                      </c:pt>
                      <c:pt idx="3591">
                        <c:v>5.6929999999999996</c:v>
                      </c:pt>
                      <c:pt idx="3592">
                        <c:v>5.6929999999999996</c:v>
                      </c:pt>
                      <c:pt idx="3593">
                        <c:v>5.6680000000000001</c:v>
                      </c:pt>
                      <c:pt idx="3594">
                        <c:v>5.6680000000000001</c:v>
                      </c:pt>
                      <c:pt idx="3595">
                        <c:v>5.6680000000000001</c:v>
                      </c:pt>
                      <c:pt idx="3596">
                        <c:v>5.6680000000000001</c:v>
                      </c:pt>
                      <c:pt idx="3597">
                        <c:v>5.6680000000000001</c:v>
                      </c:pt>
                      <c:pt idx="3598">
                        <c:v>5.6420000000000003</c:v>
                      </c:pt>
                      <c:pt idx="3599">
                        <c:v>5.6420000000000003</c:v>
                      </c:pt>
                      <c:pt idx="3600">
                        <c:v>5.6420000000000003</c:v>
                      </c:pt>
                      <c:pt idx="3601">
                        <c:v>5.6420000000000003</c:v>
                      </c:pt>
                      <c:pt idx="3602">
                        <c:v>5.6420000000000003</c:v>
                      </c:pt>
                      <c:pt idx="3603">
                        <c:v>5.6159999999999997</c:v>
                      </c:pt>
                      <c:pt idx="3604">
                        <c:v>5.6159999999999997</c:v>
                      </c:pt>
                      <c:pt idx="3605">
                        <c:v>5.6159999999999997</c:v>
                      </c:pt>
                      <c:pt idx="3606">
                        <c:v>5.6159999999999997</c:v>
                      </c:pt>
                      <c:pt idx="3607">
                        <c:v>5.6159999999999997</c:v>
                      </c:pt>
                      <c:pt idx="3608">
                        <c:v>5.6159999999999997</c:v>
                      </c:pt>
                      <c:pt idx="3609">
                        <c:v>5.6159999999999997</c:v>
                      </c:pt>
                      <c:pt idx="3610">
                        <c:v>5.6159999999999997</c:v>
                      </c:pt>
                      <c:pt idx="3611">
                        <c:v>5.6159999999999997</c:v>
                      </c:pt>
                      <c:pt idx="3612">
                        <c:v>5.6159999999999997</c:v>
                      </c:pt>
                      <c:pt idx="3613">
                        <c:v>5.6159999999999997</c:v>
                      </c:pt>
                      <c:pt idx="3614">
                        <c:v>5.5910000000000002</c:v>
                      </c:pt>
                      <c:pt idx="3615">
                        <c:v>5.5910000000000002</c:v>
                      </c:pt>
                      <c:pt idx="3616">
                        <c:v>5.5910000000000002</c:v>
                      </c:pt>
                      <c:pt idx="3617">
                        <c:v>5.5910000000000002</c:v>
                      </c:pt>
                      <c:pt idx="3618">
                        <c:v>5.5910000000000002</c:v>
                      </c:pt>
                      <c:pt idx="3619">
                        <c:v>5.5650000000000004</c:v>
                      </c:pt>
                      <c:pt idx="3620">
                        <c:v>5.5650000000000004</c:v>
                      </c:pt>
                      <c:pt idx="3621">
                        <c:v>5.5650000000000004</c:v>
                      </c:pt>
                      <c:pt idx="3622">
                        <c:v>5.5650000000000004</c:v>
                      </c:pt>
                      <c:pt idx="3623">
                        <c:v>5.5389999999999997</c:v>
                      </c:pt>
                      <c:pt idx="3624">
                        <c:v>5.5389999999999997</c:v>
                      </c:pt>
                      <c:pt idx="3625">
                        <c:v>5.5140000000000002</c:v>
                      </c:pt>
                      <c:pt idx="3626">
                        <c:v>5.5140000000000002</c:v>
                      </c:pt>
                      <c:pt idx="3627">
                        <c:v>5.5140000000000002</c:v>
                      </c:pt>
                      <c:pt idx="3628">
                        <c:v>5.5140000000000002</c:v>
                      </c:pt>
                      <c:pt idx="3629">
                        <c:v>5.5140000000000002</c:v>
                      </c:pt>
                      <c:pt idx="3630">
                        <c:v>5.5140000000000002</c:v>
                      </c:pt>
                      <c:pt idx="3631">
                        <c:v>5.5140000000000002</c:v>
                      </c:pt>
                      <c:pt idx="3632">
                        <c:v>5.4880000000000004</c:v>
                      </c:pt>
                      <c:pt idx="3633">
                        <c:v>5.4880000000000004</c:v>
                      </c:pt>
                      <c:pt idx="3634">
                        <c:v>5.4619999999999997</c:v>
                      </c:pt>
                      <c:pt idx="3635">
                        <c:v>5.4619999999999997</c:v>
                      </c:pt>
                      <c:pt idx="3636">
                        <c:v>5.4619999999999997</c:v>
                      </c:pt>
                      <c:pt idx="3637">
                        <c:v>5.4619999999999997</c:v>
                      </c:pt>
                      <c:pt idx="3638">
                        <c:v>5.4370000000000003</c:v>
                      </c:pt>
                      <c:pt idx="3639">
                        <c:v>5.4370000000000003</c:v>
                      </c:pt>
                      <c:pt idx="3640">
                        <c:v>5.4109999999999996</c:v>
                      </c:pt>
                      <c:pt idx="3641">
                        <c:v>5.4109999999999996</c:v>
                      </c:pt>
                      <c:pt idx="3642">
                        <c:v>5.4109999999999996</c:v>
                      </c:pt>
                      <c:pt idx="3643">
                        <c:v>5.4109999999999996</c:v>
                      </c:pt>
                      <c:pt idx="3644">
                        <c:v>5.4109999999999996</c:v>
                      </c:pt>
                      <c:pt idx="3645">
                        <c:v>5.4109999999999996</c:v>
                      </c:pt>
                      <c:pt idx="3646">
                        <c:v>5.3849999999999998</c:v>
                      </c:pt>
                      <c:pt idx="3647">
                        <c:v>5.3849999999999998</c:v>
                      </c:pt>
                      <c:pt idx="3648">
                        <c:v>5.3849999999999998</c:v>
                      </c:pt>
                      <c:pt idx="3649">
                        <c:v>5.3849999999999998</c:v>
                      </c:pt>
                      <c:pt idx="3650">
                        <c:v>5.36</c:v>
                      </c:pt>
                      <c:pt idx="3651">
                        <c:v>5.36</c:v>
                      </c:pt>
                      <c:pt idx="3652">
                        <c:v>5.36</c:v>
                      </c:pt>
                      <c:pt idx="3653">
                        <c:v>5.36</c:v>
                      </c:pt>
                      <c:pt idx="3654">
                        <c:v>5.3339999999999996</c:v>
                      </c:pt>
                      <c:pt idx="3655">
                        <c:v>5.3339999999999996</c:v>
                      </c:pt>
                      <c:pt idx="3656">
                        <c:v>5.3339999999999996</c:v>
                      </c:pt>
                      <c:pt idx="3657">
                        <c:v>5.3079999999999998</c:v>
                      </c:pt>
                      <c:pt idx="3658">
                        <c:v>5.3079999999999998</c:v>
                      </c:pt>
                      <c:pt idx="3659">
                        <c:v>5.3079999999999998</c:v>
                      </c:pt>
                      <c:pt idx="3660">
                        <c:v>5.3079999999999998</c:v>
                      </c:pt>
                      <c:pt idx="3661">
                        <c:v>5.3079999999999998</c:v>
                      </c:pt>
                      <c:pt idx="3662">
                        <c:v>5.282</c:v>
                      </c:pt>
                      <c:pt idx="3663">
                        <c:v>5.282</c:v>
                      </c:pt>
                      <c:pt idx="3664">
                        <c:v>5.2569999999999997</c:v>
                      </c:pt>
                      <c:pt idx="3665">
                        <c:v>5.2569999999999997</c:v>
                      </c:pt>
                      <c:pt idx="3666">
                        <c:v>5.2569999999999997</c:v>
                      </c:pt>
                      <c:pt idx="3667">
                        <c:v>5.2309999999999999</c:v>
                      </c:pt>
                      <c:pt idx="3668">
                        <c:v>5.2309999999999999</c:v>
                      </c:pt>
                      <c:pt idx="3669">
                        <c:v>5.2050000000000001</c:v>
                      </c:pt>
                      <c:pt idx="3670">
                        <c:v>5.2050000000000001</c:v>
                      </c:pt>
                      <c:pt idx="3671">
                        <c:v>5.2050000000000001</c:v>
                      </c:pt>
                      <c:pt idx="3672">
                        <c:v>5.2050000000000001</c:v>
                      </c:pt>
                      <c:pt idx="3673">
                        <c:v>5.2050000000000001</c:v>
                      </c:pt>
                      <c:pt idx="3674">
                        <c:v>5.2050000000000001</c:v>
                      </c:pt>
                      <c:pt idx="3675">
                        <c:v>5.2050000000000001</c:v>
                      </c:pt>
                      <c:pt idx="3676">
                        <c:v>5.2050000000000001</c:v>
                      </c:pt>
                      <c:pt idx="3677">
                        <c:v>5.1790000000000003</c:v>
                      </c:pt>
                      <c:pt idx="3678">
                        <c:v>5.1790000000000003</c:v>
                      </c:pt>
                      <c:pt idx="3679">
                        <c:v>5.1539999999999999</c:v>
                      </c:pt>
                      <c:pt idx="3680">
                        <c:v>5.1539999999999999</c:v>
                      </c:pt>
                      <c:pt idx="3681">
                        <c:v>5.1539999999999999</c:v>
                      </c:pt>
                      <c:pt idx="3682">
                        <c:v>5.1539999999999999</c:v>
                      </c:pt>
                      <c:pt idx="3683">
                        <c:v>5.1280000000000001</c:v>
                      </c:pt>
                      <c:pt idx="3684">
                        <c:v>5.1280000000000001</c:v>
                      </c:pt>
                      <c:pt idx="3685">
                        <c:v>5.1020000000000003</c:v>
                      </c:pt>
                      <c:pt idx="3686">
                        <c:v>5.1020000000000003</c:v>
                      </c:pt>
                      <c:pt idx="3687">
                        <c:v>5.1020000000000003</c:v>
                      </c:pt>
                      <c:pt idx="3688">
                        <c:v>5.0759999999999996</c:v>
                      </c:pt>
                      <c:pt idx="3689">
                        <c:v>5.1020000000000003</c:v>
                      </c:pt>
                      <c:pt idx="3690">
                        <c:v>5.1020000000000003</c:v>
                      </c:pt>
                      <c:pt idx="3691">
                        <c:v>5.1020000000000003</c:v>
                      </c:pt>
                      <c:pt idx="3692">
                        <c:v>5.1280000000000001</c:v>
                      </c:pt>
                      <c:pt idx="3693">
                        <c:v>5.1020000000000003</c:v>
                      </c:pt>
                      <c:pt idx="3694">
                        <c:v>5.1020000000000003</c:v>
                      </c:pt>
                      <c:pt idx="3695">
                        <c:v>5.1020000000000003</c:v>
                      </c:pt>
                      <c:pt idx="3696">
                        <c:v>5.1280000000000001</c:v>
                      </c:pt>
                      <c:pt idx="3697">
                        <c:v>5.1280000000000001</c:v>
                      </c:pt>
                      <c:pt idx="3698">
                        <c:v>5.1280000000000001</c:v>
                      </c:pt>
                      <c:pt idx="3699">
                        <c:v>5.1280000000000001</c:v>
                      </c:pt>
                      <c:pt idx="3700">
                        <c:v>5.1280000000000001</c:v>
                      </c:pt>
                      <c:pt idx="3701">
                        <c:v>5.1280000000000001</c:v>
                      </c:pt>
                      <c:pt idx="3702">
                        <c:v>5.1280000000000001</c:v>
                      </c:pt>
                      <c:pt idx="3703">
                        <c:v>5.1280000000000001</c:v>
                      </c:pt>
                      <c:pt idx="3704">
                        <c:v>5.1539999999999999</c:v>
                      </c:pt>
                      <c:pt idx="3705">
                        <c:v>5.1280000000000001</c:v>
                      </c:pt>
                      <c:pt idx="3706">
                        <c:v>5.1539999999999999</c:v>
                      </c:pt>
                      <c:pt idx="3707">
                        <c:v>5.1539999999999999</c:v>
                      </c:pt>
                      <c:pt idx="3708">
                        <c:v>5.1539999999999999</c:v>
                      </c:pt>
                      <c:pt idx="3709">
                        <c:v>5.1020000000000003</c:v>
                      </c:pt>
                      <c:pt idx="3710">
                        <c:v>5.1020000000000003</c:v>
                      </c:pt>
                      <c:pt idx="3711">
                        <c:v>5.1020000000000003</c:v>
                      </c:pt>
                      <c:pt idx="3712">
                        <c:v>5.1020000000000003</c:v>
                      </c:pt>
                      <c:pt idx="3713">
                        <c:v>5.1020000000000003</c:v>
                      </c:pt>
                      <c:pt idx="3714">
                        <c:v>5.1020000000000003</c:v>
                      </c:pt>
                      <c:pt idx="3715">
                        <c:v>5.1020000000000003</c:v>
                      </c:pt>
                      <c:pt idx="3716">
                        <c:v>5.1020000000000003</c:v>
                      </c:pt>
                      <c:pt idx="3717">
                        <c:v>5.1020000000000003</c:v>
                      </c:pt>
                      <c:pt idx="3718">
                        <c:v>5.1020000000000003</c:v>
                      </c:pt>
                      <c:pt idx="3719">
                        <c:v>5.1280000000000001</c:v>
                      </c:pt>
                      <c:pt idx="3720">
                        <c:v>5.1539999999999999</c:v>
                      </c:pt>
                      <c:pt idx="3721">
                        <c:v>5.1539999999999999</c:v>
                      </c:pt>
                      <c:pt idx="3722">
                        <c:v>5.1539999999999999</c:v>
                      </c:pt>
                      <c:pt idx="3723">
                        <c:v>5.1790000000000003</c:v>
                      </c:pt>
                      <c:pt idx="3724">
                        <c:v>5.1790000000000003</c:v>
                      </c:pt>
                      <c:pt idx="3725">
                        <c:v>5.2050000000000001</c:v>
                      </c:pt>
                      <c:pt idx="3726">
                        <c:v>5.2050000000000001</c:v>
                      </c:pt>
                      <c:pt idx="3727">
                        <c:v>5.2050000000000001</c:v>
                      </c:pt>
                      <c:pt idx="3728">
                        <c:v>5.2050000000000001</c:v>
                      </c:pt>
                      <c:pt idx="3729">
                        <c:v>5.2050000000000001</c:v>
                      </c:pt>
                      <c:pt idx="3730">
                        <c:v>5.2309999999999999</c:v>
                      </c:pt>
                      <c:pt idx="3731">
                        <c:v>5.2309999999999999</c:v>
                      </c:pt>
                      <c:pt idx="3732">
                        <c:v>5.2569999999999997</c:v>
                      </c:pt>
                      <c:pt idx="3733">
                        <c:v>5.282</c:v>
                      </c:pt>
                      <c:pt idx="3734">
                        <c:v>5.282</c:v>
                      </c:pt>
                      <c:pt idx="3735">
                        <c:v>5.3339999999999996</c:v>
                      </c:pt>
                      <c:pt idx="3736">
                        <c:v>5.36</c:v>
                      </c:pt>
                      <c:pt idx="3737">
                        <c:v>5.36</c:v>
                      </c:pt>
                      <c:pt idx="3738">
                        <c:v>5.4109999999999996</c:v>
                      </c:pt>
                      <c:pt idx="3739">
                        <c:v>5.4109999999999996</c:v>
                      </c:pt>
                      <c:pt idx="3740">
                        <c:v>5.4370000000000003</c:v>
                      </c:pt>
                      <c:pt idx="3741">
                        <c:v>5.4619999999999997</c:v>
                      </c:pt>
                      <c:pt idx="3742">
                        <c:v>5.4619999999999997</c:v>
                      </c:pt>
                      <c:pt idx="3743">
                        <c:v>5.4619999999999997</c:v>
                      </c:pt>
                      <c:pt idx="3744">
                        <c:v>5.4880000000000004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v>1142660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'[1]CEE6740_1stDam_TempData-Plot'!$G$3:$G$6747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7.0910000000000002</c:v>
                      </c:pt>
                      <c:pt idx="1">
                        <c:v>7.1159999999999997</c:v>
                      </c:pt>
                      <c:pt idx="2">
                        <c:v>7.1159999999999997</c:v>
                      </c:pt>
                      <c:pt idx="3">
                        <c:v>7.1420000000000003</c:v>
                      </c:pt>
                      <c:pt idx="4">
                        <c:v>7.1420000000000003</c:v>
                      </c:pt>
                      <c:pt idx="5">
                        <c:v>7.1159999999999997</c:v>
                      </c:pt>
                      <c:pt idx="6">
                        <c:v>7.1159999999999997</c:v>
                      </c:pt>
                      <c:pt idx="7">
                        <c:v>7.1159999999999997</c:v>
                      </c:pt>
                      <c:pt idx="8">
                        <c:v>7.1159999999999997</c:v>
                      </c:pt>
                      <c:pt idx="9">
                        <c:v>7.1420000000000003</c:v>
                      </c:pt>
                      <c:pt idx="10">
                        <c:v>7.1420000000000003</c:v>
                      </c:pt>
                      <c:pt idx="11">
                        <c:v>7.1159999999999997</c:v>
                      </c:pt>
                      <c:pt idx="12">
                        <c:v>7.1420000000000003</c:v>
                      </c:pt>
                      <c:pt idx="13">
                        <c:v>7.1420000000000003</c:v>
                      </c:pt>
                      <c:pt idx="14">
                        <c:v>7.1669999999999998</c:v>
                      </c:pt>
                      <c:pt idx="15">
                        <c:v>7.1920000000000002</c:v>
                      </c:pt>
                      <c:pt idx="16">
                        <c:v>7.1920000000000002</c:v>
                      </c:pt>
                      <c:pt idx="17">
                        <c:v>7.1920000000000002</c:v>
                      </c:pt>
                      <c:pt idx="18">
                        <c:v>7.1920000000000002</c:v>
                      </c:pt>
                      <c:pt idx="19">
                        <c:v>7.1920000000000002</c:v>
                      </c:pt>
                      <c:pt idx="20">
                        <c:v>7.1920000000000002</c:v>
                      </c:pt>
                      <c:pt idx="21">
                        <c:v>7.2169999999999996</c:v>
                      </c:pt>
                      <c:pt idx="22">
                        <c:v>7.242</c:v>
                      </c:pt>
                      <c:pt idx="23">
                        <c:v>7.242</c:v>
                      </c:pt>
                      <c:pt idx="24">
                        <c:v>7.242</c:v>
                      </c:pt>
                      <c:pt idx="25">
                        <c:v>7.242</c:v>
                      </c:pt>
                      <c:pt idx="26">
                        <c:v>7.242</c:v>
                      </c:pt>
                      <c:pt idx="27">
                        <c:v>7.242</c:v>
                      </c:pt>
                      <c:pt idx="28">
                        <c:v>7.242</c:v>
                      </c:pt>
                      <c:pt idx="29">
                        <c:v>7.2679999999999998</c:v>
                      </c:pt>
                      <c:pt idx="30">
                        <c:v>7.242</c:v>
                      </c:pt>
                      <c:pt idx="31">
                        <c:v>7.242</c:v>
                      </c:pt>
                      <c:pt idx="32">
                        <c:v>7.242</c:v>
                      </c:pt>
                      <c:pt idx="33">
                        <c:v>7.242</c:v>
                      </c:pt>
                      <c:pt idx="34">
                        <c:v>7.242</c:v>
                      </c:pt>
                      <c:pt idx="35">
                        <c:v>7.242</c:v>
                      </c:pt>
                      <c:pt idx="36">
                        <c:v>7.242</c:v>
                      </c:pt>
                      <c:pt idx="37">
                        <c:v>7.242</c:v>
                      </c:pt>
                      <c:pt idx="38">
                        <c:v>7.242</c:v>
                      </c:pt>
                      <c:pt idx="39">
                        <c:v>7.2679999999999998</c:v>
                      </c:pt>
                      <c:pt idx="40">
                        <c:v>7.242</c:v>
                      </c:pt>
                      <c:pt idx="41">
                        <c:v>7.242</c:v>
                      </c:pt>
                      <c:pt idx="42">
                        <c:v>7.242</c:v>
                      </c:pt>
                      <c:pt idx="43">
                        <c:v>7.2679999999999998</c:v>
                      </c:pt>
                      <c:pt idx="44">
                        <c:v>7.242</c:v>
                      </c:pt>
                      <c:pt idx="45">
                        <c:v>7.242</c:v>
                      </c:pt>
                      <c:pt idx="46">
                        <c:v>7.242</c:v>
                      </c:pt>
                      <c:pt idx="47">
                        <c:v>7.242</c:v>
                      </c:pt>
                      <c:pt idx="48">
                        <c:v>7.2679999999999998</c:v>
                      </c:pt>
                      <c:pt idx="49">
                        <c:v>7.2679999999999998</c:v>
                      </c:pt>
                      <c:pt idx="50">
                        <c:v>7.242</c:v>
                      </c:pt>
                      <c:pt idx="51">
                        <c:v>7.242</c:v>
                      </c:pt>
                      <c:pt idx="52">
                        <c:v>7.242</c:v>
                      </c:pt>
                      <c:pt idx="53">
                        <c:v>7.2679999999999998</c:v>
                      </c:pt>
                      <c:pt idx="54">
                        <c:v>7.2679999999999998</c:v>
                      </c:pt>
                      <c:pt idx="55">
                        <c:v>7.2679999999999998</c:v>
                      </c:pt>
                      <c:pt idx="56">
                        <c:v>7.2679999999999998</c:v>
                      </c:pt>
                      <c:pt idx="57">
                        <c:v>7.2679999999999998</c:v>
                      </c:pt>
                      <c:pt idx="58">
                        <c:v>7.2679999999999998</c:v>
                      </c:pt>
                      <c:pt idx="59">
                        <c:v>7.2679999999999998</c:v>
                      </c:pt>
                      <c:pt idx="60">
                        <c:v>7.2930000000000001</c:v>
                      </c:pt>
                      <c:pt idx="61">
                        <c:v>7.2930000000000001</c:v>
                      </c:pt>
                      <c:pt idx="62">
                        <c:v>7.2930000000000001</c:v>
                      </c:pt>
                      <c:pt idx="63">
                        <c:v>7.2930000000000001</c:v>
                      </c:pt>
                      <c:pt idx="64">
                        <c:v>7.2930000000000001</c:v>
                      </c:pt>
                      <c:pt idx="65">
                        <c:v>7.2930000000000001</c:v>
                      </c:pt>
                      <c:pt idx="66">
                        <c:v>7.2930000000000001</c:v>
                      </c:pt>
                      <c:pt idx="67">
                        <c:v>7.2930000000000001</c:v>
                      </c:pt>
                      <c:pt idx="68">
                        <c:v>7.2930000000000001</c:v>
                      </c:pt>
                      <c:pt idx="69">
                        <c:v>7.2930000000000001</c:v>
                      </c:pt>
                      <c:pt idx="70">
                        <c:v>7.3179999999999996</c:v>
                      </c:pt>
                      <c:pt idx="71">
                        <c:v>7.3179999999999996</c:v>
                      </c:pt>
                      <c:pt idx="72">
                        <c:v>7.3179999999999996</c:v>
                      </c:pt>
                      <c:pt idx="73">
                        <c:v>7.3179999999999996</c:v>
                      </c:pt>
                      <c:pt idx="74">
                        <c:v>7.3179999999999996</c:v>
                      </c:pt>
                      <c:pt idx="75">
                        <c:v>7.3179999999999996</c:v>
                      </c:pt>
                      <c:pt idx="76">
                        <c:v>7.3179999999999996</c:v>
                      </c:pt>
                      <c:pt idx="77">
                        <c:v>7.343</c:v>
                      </c:pt>
                      <c:pt idx="78">
                        <c:v>7.3179999999999996</c:v>
                      </c:pt>
                      <c:pt idx="79">
                        <c:v>7.3179999999999996</c:v>
                      </c:pt>
                      <c:pt idx="80">
                        <c:v>7.343</c:v>
                      </c:pt>
                      <c:pt idx="81">
                        <c:v>7.343</c:v>
                      </c:pt>
                      <c:pt idx="82">
                        <c:v>7.343</c:v>
                      </c:pt>
                      <c:pt idx="83">
                        <c:v>7.343</c:v>
                      </c:pt>
                      <c:pt idx="84">
                        <c:v>7.343</c:v>
                      </c:pt>
                      <c:pt idx="85">
                        <c:v>7.343</c:v>
                      </c:pt>
                      <c:pt idx="86">
                        <c:v>7.3680000000000003</c:v>
                      </c:pt>
                      <c:pt idx="87">
                        <c:v>7.3680000000000003</c:v>
                      </c:pt>
                      <c:pt idx="88">
                        <c:v>7.3680000000000003</c:v>
                      </c:pt>
                      <c:pt idx="89">
                        <c:v>7.3680000000000003</c:v>
                      </c:pt>
                      <c:pt idx="90">
                        <c:v>7.3680000000000003</c:v>
                      </c:pt>
                      <c:pt idx="91">
                        <c:v>7.3680000000000003</c:v>
                      </c:pt>
                      <c:pt idx="92">
                        <c:v>7.3680000000000003</c:v>
                      </c:pt>
                      <c:pt idx="93">
                        <c:v>7.3680000000000003</c:v>
                      </c:pt>
                      <c:pt idx="94">
                        <c:v>7.3680000000000003</c:v>
                      </c:pt>
                      <c:pt idx="95">
                        <c:v>7.3680000000000003</c:v>
                      </c:pt>
                      <c:pt idx="96">
                        <c:v>7.3680000000000003</c:v>
                      </c:pt>
                      <c:pt idx="97">
                        <c:v>7.3929999999999998</c:v>
                      </c:pt>
                      <c:pt idx="98">
                        <c:v>7.3680000000000003</c:v>
                      </c:pt>
                      <c:pt idx="99">
                        <c:v>7.3680000000000003</c:v>
                      </c:pt>
                      <c:pt idx="100">
                        <c:v>7.3680000000000003</c:v>
                      </c:pt>
                      <c:pt idx="101">
                        <c:v>7.3680000000000003</c:v>
                      </c:pt>
                      <c:pt idx="102">
                        <c:v>7.3929999999999998</c:v>
                      </c:pt>
                      <c:pt idx="103">
                        <c:v>7.3929999999999998</c:v>
                      </c:pt>
                      <c:pt idx="104">
                        <c:v>7.3929999999999998</c:v>
                      </c:pt>
                      <c:pt idx="105">
                        <c:v>7.4189999999999996</c:v>
                      </c:pt>
                      <c:pt idx="106">
                        <c:v>7.4189999999999996</c:v>
                      </c:pt>
                      <c:pt idx="107">
                        <c:v>7.4189999999999996</c:v>
                      </c:pt>
                      <c:pt idx="108">
                        <c:v>7.4189999999999996</c:v>
                      </c:pt>
                      <c:pt idx="109">
                        <c:v>7.4189999999999996</c:v>
                      </c:pt>
                      <c:pt idx="110">
                        <c:v>7.4189999999999996</c:v>
                      </c:pt>
                      <c:pt idx="111">
                        <c:v>7.4189999999999996</c:v>
                      </c:pt>
                      <c:pt idx="112">
                        <c:v>7.4189999999999996</c:v>
                      </c:pt>
                      <c:pt idx="113">
                        <c:v>7.4189999999999996</c:v>
                      </c:pt>
                      <c:pt idx="114">
                        <c:v>7.4189999999999996</c:v>
                      </c:pt>
                      <c:pt idx="115">
                        <c:v>7.444</c:v>
                      </c:pt>
                      <c:pt idx="116">
                        <c:v>7.444</c:v>
                      </c:pt>
                      <c:pt idx="117">
                        <c:v>7.444</c:v>
                      </c:pt>
                      <c:pt idx="118">
                        <c:v>7.444</c:v>
                      </c:pt>
                      <c:pt idx="119">
                        <c:v>7.4189999999999996</c:v>
                      </c:pt>
                      <c:pt idx="120">
                        <c:v>7.444</c:v>
                      </c:pt>
                      <c:pt idx="121">
                        <c:v>7.444</c:v>
                      </c:pt>
                      <c:pt idx="122">
                        <c:v>7.444</c:v>
                      </c:pt>
                      <c:pt idx="123">
                        <c:v>7.444</c:v>
                      </c:pt>
                      <c:pt idx="124">
                        <c:v>7.444</c:v>
                      </c:pt>
                      <c:pt idx="125">
                        <c:v>7.444</c:v>
                      </c:pt>
                      <c:pt idx="126">
                        <c:v>7.444</c:v>
                      </c:pt>
                      <c:pt idx="127">
                        <c:v>7.444</c:v>
                      </c:pt>
                      <c:pt idx="128">
                        <c:v>7.444</c:v>
                      </c:pt>
                      <c:pt idx="129">
                        <c:v>7.444</c:v>
                      </c:pt>
                      <c:pt idx="130">
                        <c:v>7.444</c:v>
                      </c:pt>
                      <c:pt idx="131">
                        <c:v>7.444</c:v>
                      </c:pt>
                      <c:pt idx="132">
                        <c:v>7.444</c:v>
                      </c:pt>
                      <c:pt idx="133">
                        <c:v>7.444</c:v>
                      </c:pt>
                      <c:pt idx="134">
                        <c:v>7.444</c:v>
                      </c:pt>
                      <c:pt idx="135">
                        <c:v>7.444</c:v>
                      </c:pt>
                      <c:pt idx="136">
                        <c:v>7.444</c:v>
                      </c:pt>
                      <c:pt idx="137">
                        <c:v>7.444</c:v>
                      </c:pt>
                      <c:pt idx="138">
                        <c:v>7.444</c:v>
                      </c:pt>
                      <c:pt idx="139">
                        <c:v>7.444</c:v>
                      </c:pt>
                      <c:pt idx="140">
                        <c:v>7.444</c:v>
                      </c:pt>
                      <c:pt idx="141">
                        <c:v>7.444</c:v>
                      </c:pt>
                      <c:pt idx="142">
                        <c:v>7.444</c:v>
                      </c:pt>
                      <c:pt idx="143">
                        <c:v>7.4189999999999996</c:v>
                      </c:pt>
                      <c:pt idx="144">
                        <c:v>7.444</c:v>
                      </c:pt>
                      <c:pt idx="145">
                        <c:v>7.444</c:v>
                      </c:pt>
                      <c:pt idx="146">
                        <c:v>7.444</c:v>
                      </c:pt>
                      <c:pt idx="147">
                        <c:v>7.444</c:v>
                      </c:pt>
                      <c:pt idx="148">
                        <c:v>7.444</c:v>
                      </c:pt>
                      <c:pt idx="149">
                        <c:v>7.444</c:v>
                      </c:pt>
                      <c:pt idx="150">
                        <c:v>7.444</c:v>
                      </c:pt>
                      <c:pt idx="151">
                        <c:v>7.444</c:v>
                      </c:pt>
                      <c:pt idx="152">
                        <c:v>7.444</c:v>
                      </c:pt>
                      <c:pt idx="153">
                        <c:v>7.444</c:v>
                      </c:pt>
                      <c:pt idx="154">
                        <c:v>7.444</c:v>
                      </c:pt>
                      <c:pt idx="155">
                        <c:v>7.444</c:v>
                      </c:pt>
                      <c:pt idx="156">
                        <c:v>7.444</c:v>
                      </c:pt>
                      <c:pt idx="157">
                        <c:v>7.444</c:v>
                      </c:pt>
                      <c:pt idx="158">
                        <c:v>7.444</c:v>
                      </c:pt>
                      <c:pt idx="159">
                        <c:v>7.444</c:v>
                      </c:pt>
                      <c:pt idx="160">
                        <c:v>7.4189999999999996</c:v>
                      </c:pt>
                      <c:pt idx="161">
                        <c:v>7.4189999999999996</c:v>
                      </c:pt>
                      <c:pt idx="162">
                        <c:v>7.4189999999999996</c:v>
                      </c:pt>
                      <c:pt idx="163">
                        <c:v>7.4189999999999996</c:v>
                      </c:pt>
                      <c:pt idx="164">
                        <c:v>7.4189999999999996</c:v>
                      </c:pt>
                      <c:pt idx="165">
                        <c:v>7.4189999999999996</c:v>
                      </c:pt>
                      <c:pt idx="166">
                        <c:v>7.4189999999999996</c:v>
                      </c:pt>
                      <c:pt idx="167">
                        <c:v>7.4189999999999996</c:v>
                      </c:pt>
                      <c:pt idx="168">
                        <c:v>7.4189999999999996</c:v>
                      </c:pt>
                      <c:pt idx="169">
                        <c:v>7.4189999999999996</c:v>
                      </c:pt>
                      <c:pt idx="170">
                        <c:v>7.4189999999999996</c:v>
                      </c:pt>
                      <c:pt idx="171">
                        <c:v>7.4189999999999996</c:v>
                      </c:pt>
                      <c:pt idx="172">
                        <c:v>7.4189999999999996</c:v>
                      </c:pt>
                      <c:pt idx="173">
                        <c:v>7.4189999999999996</c:v>
                      </c:pt>
                      <c:pt idx="174">
                        <c:v>7.3929999999999998</c:v>
                      </c:pt>
                      <c:pt idx="175">
                        <c:v>7.3929999999999998</c:v>
                      </c:pt>
                      <c:pt idx="176">
                        <c:v>7.3929999999999998</c:v>
                      </c:pt>
                      <c:pt idx="177">
                        <c:v>7.3929999999999998</c:v>
                      </c:pt>
                      <c:pt idx="178">
                        <c:v>7.3929999999999998</c:v>
                      </c:pt>
                      <c:pt idx="179">
                        <c:v>7.3929999999999998</c:v>
                      </c:pt>
                      <c:pt idx="180">
                        <c:v>7.3929999999999998</c:v>
                      </c:pt>
                      <c:pt idx="181">
                        <c:v>7.3680000000000003</c:v>
                      </c:pt>
                      <c:pt idx="182">
                        <c:v>7.343</c:v>
                      </c:pt>
                      <c:pt idx="183">
                        <c:v>7.3680000000000003</c:v>
                      </c:pt>
                      <c:pt idx="184">
                        <c:v>7.3680000000000003</c:v>
                      </c:pt>
                      <c:pt idx="185">
                        <c:v>7.3680000000000003</c:v>
                      </c:pt>
                      <c:pt idx="186">
                        <c:v>7.343</c:v>
                      </c:pt>
                      <c:pt idx="187">
                        <c:v>7.343</c:v>
                      </c:pt>
                      <c:pt idx="188">
                        <c:v>7.343</c:v>
                      </c:pt>
                      <c:pt idx="189">
                        <c:v>7.343</c:v>
                      </c:pt>
                      <c:pt idx="190">
                        <c:v>7.343</c:v>
                      </c:pt>
                      <c:pt idx="191">
                        <c:v>7.343</c:v>
                      </c:pt>
                      <c:pt idx="192">
                        <c:v>7.343</c:v>
                      </c:pt>
                      <c:pt idx="193">
                        <c:v>7.343</c:v>
                      </c:pt>
                      <c:pt idx="194">
                        <c:v>7.3179999999999996</c:v>
                      </c:pt>
                      <c:pt idx="195">
                        <c:v>7.3179999999999996</c:v>
                      </c:pt>
                      <c:pt idx="196">
                        <c:v>7.3179999999999996</c:v>
                      </c:pt>
                      <c:pt idx="197">
                        <c:v>7.2930000000000001</c:v>
                      </c:pt>
                      <c:pt idx="198">
                        <c:v>7.3179999999999996</c:v>
                      </c:pt>
                      <c:pt idx="199">
                        <c:v>7.3179999999999996</c:v>
                      </c:pt>
                      <c:pt idx="200">
                        <c:v>7.3179999999999996</c:v>
                      </c:pt>
                      <c:pt idx="201">
                        <c:v>7.2930000000000001</c:v>
                      </c:pt>
                      <c:pt idx="202">
                        <c:v>7.2930000000000001</c:v>
                      </c:pt>
                      <c:pt idx="203">
                        <c:v>7.2930000000000001</c:v>
                      </c:pt>
                      <c:pt idx="204">
                        <c:v>7.2930000000000001</c:v>
                      </c:pt>
                      <c:pt idx="205">
                        <c:v>7.2930000000000001</c:v>
                      </c:pt>
                      <c:pt idx="206">
                        <c:v>7.2679999999999998</c:v>
                      </c:pt>
                      <c:pt idx="207">
                        <c:v>7.2679999999999998</c:v>
                      </c:pt>
                      <c:pt idx="208">
                        <c:v>7.2679999999999998</c:v>
                      </c:pt>
                      <c:pt idx="209">
                        <c:v>7.2679999999999998</c:v>
                      </c:pt>
                      <c:pt idx="210">
                        <c:v>7.2679999999999998</c:v>
                      </c:pt>
                      <c:pt idx="211">
                        <c:v>7.242</c:v>
                      </c:pt>
                      <c:pt idx="212">
                        <c:v>7.242</c:v>
                      </c:pt>
                      <c:pt idx="213">
                        <c:v>7.2169999999999996</c:v>
                      </c:pt>
                      <c:pt idx="214">
                        <c:v>7.2169999999999996</c:v>
                      </c:pt>
                      <c:pt idx="215">
                        <c:v>7.2169999999999996</c:v>
                      </c:pt>
                      <c:pt idx="216">
                        <c:v>7.2169999999999996</c:v>
                      </c:pt>
                      <c:pt idx="217">
                        <c:v>7.1920000000000002</c:v>
                      </c:pt>
                      <c:pt idx="218">
                        <c:v>7.1920000000000002</c:v>
                      </c:pt>
                      <c:pt idx="219">
                        <c:v>7.1920000000000002</c:v>
                      </c:pt>
                      <c:pt idx="220">
                        <c:v>7.1920000000000002</c:v>
                      </c:pt>
                      <c:pt idx="221">
                        <c:v>7.1920000000000002</c:v>
                      </c:pt>
                      <c:pt idx="222">
                        <c:v>7.1669999999999998</c:v>
                      </c:pt>
                      <c:pt idx="223">
                        <c:v>7.1420000000000003</c:v>
                      </c:pt>
                      <c:pt idx="224">
                        <c:v>7.1159999999999997</c:v>
                      </c:pt>
                      <c:pt idx="225">
                        <c:v>7.1159999999999997</c:v>
                      </c:pt>
                      <c:pt idx="226">
                        <c:v>7.1420000000000003</c:v>
                      </c:pt>
                      <c:pt idx="227">
                        <c:v>7.1420000000000003</c:v>
                      </c:pt>
                      <c:pt idx="228">
                        <c:v>7.1420000000000003</c:v>
                      </c:pt>
                      <c:pt idx="229">
                        <c:v>7.1420000000000003</c:v>
                      </c:pt>
                      <c:pt idx="230">
                        <c:v>7.1420000000000003</c:v>
                      </c:pt>
                      <c:pt idx="231">
                        <c:v>7.1159999999999997</c:v>
                      </c:pt>
                      <c:pt idx="232">
                        <c:v>7.1420000000000003</c:v>
                      </c:pt>
                      <c:pt idx="233">
                        <c:v>7.1159999999999997</c:v>
                      </c:pt>
                      <c:pt idx="234">
                        <c:v>7.0910000000000002</c:v>
                      </c:pt>
                      <c:pt idx="235">
                        <c:v>7.0910000000000002</c:v>
                      </c:pt>
                      <c:pt idx="236">
                        <c:v>7.0910000000000002</c:v>
                      </c:pt>
                      <c:pt idx="237">
                        <c:v>7.0659999999999998</c:v>
                      </c:pt>
                      <c:pt idx="238">
                        <c:v>7.0659999999999998</c:v>
                      </c:pt>
                      <c:pt idx="239">
                        <c:v>7.0410000000000004</c:v>
                      </c:pt>
                      <c:pt idx="240">
                        <c:v>7.0410000000000004</c:v>
                      </c:pt>
                      <c:pt idx="241">
                        <c:v>7.0410000000000004</c:v>
                      </c:pt>
                      <c:pt idx="242">
                        <c:v>7.0410000000000004</c:v>
                      </c:pt>
                      <c:pt idx="243">
                        <c:v>7.0910000000000002</c:v>
                      </c:pt>
                      <c:pt idx="244">
                        <c:v>7.0910000000000002</c:v>
                      </c:pt>
                      <c:pt idx="245">
                        <c:v>7.0910000000000002</c:v>
                      </c:pt>
                      <c:pt idx="246">
                        <c:v>7.1159999999999997</c:v>
                      </c:pt>
                      <c:pt idx="247">
                        <c:v>7.1420000000000003</c:v>
                      </c:pt>
                      <c:pt idx="248">
                        <c:v>7.1420000000000003</c:v>
                      </c:pt>
                      <c:pt idx="249">
                        <c:v>7.1420000000000003</c:v>
                      </c:pt>
                      <c:pt idx="250">
                        <c:v>7.1420000000000003</c:v>
                      </c:pt>
                      <c:pt idx="251">
                        <c:v>7.1420000000000003</c:v>
                      </c:pt>
                      <c:pt idx="252">
                        <c:v>7.1159999999999997</c:v>
                      </c:pt>
                      <c:pt idx="253">
                        <c:v>7.1420000000000003</c:v>
                      </c:pt>
                      <c:pt idx="254">
                        <c:v>7.1669999999999998</c:v>
                      </c:pt>
                      <c:pt idx="255">
                        <c:v>7.1669999999999998</c:v>
                      </c:pt>
                      <c:pt idx="256">
                        <c:v>7.1920000000000002</c:v>
                      </c:pt>
                      <c:pt idx="257">
                        <c:v>7.1920000000000002</c:v>
                      </c:pt>
                      <c:pt idx="258">
                        <c:v>7.1920000000000002</c:v>
                      </c:pt>
                      <c:pt idx="259">
                        <c:v>7.1669999999999998</c:v>
                      </c:pt>
                      <c:pt idx="260">
                        <c:v>7.1420000000000003</c:v>
                      </c:pt>
                      <c:pt idx="261">
                        <c:v>7.1159999999999997</c:v>
                      </c:pt>
                      <c:pt idx="262">
                        <c:v>7.1159999999999997</c:v>
                      </c:pt>
                      <c:pt idx="263">
                        <c:v>7.1420000000000003</c:v>
                      </c:pt>
                      <c:pt idx="264">
                        <c:v>7.1159999999999997</c:v>
                      </c:pt>
                      <c:pt idx="265">
                        <c:v>7.1669999999999998</c:v>
                      </c:pt>
                      <c:pt idx="266">
                        <c:v>7.1669999999999998</c:v>
                      </c:pt>
                      <c:pt idx="267">
                        <c:v>7.1669999999999998</c:v>
                      </c:pt>
                      <c:pt idx="268">
                        <c:v>7.1669999999999998</c:v>
                      </c:pt>
                      <c:pt idx="269">
                        <c:v>7.1669999999999998</c:v>
                      </c:pt>
                      <c:pt idx="270">
                        <c:v>7.1920000000000002</c:v>
                      </c:pt>
                      <c:pt idx="271">
                        <c:v>7.1420000000000003</c:v>
                      </c:pt>
                      <c:pt idx="272">
                        <c:v>7.1159999999999997</c:v>
                      </c:pt>
                      <c:pt idx="273">
                        <c:v>7.1159999999999997</c:v>
                      </c:pt>
                      <c:pt idx="274">
                        <c:v>7.1420000000000003</c:v>
                      </c:pt>
                      <c:pt idx="275">
                        <c:v>7.1420000000000003</c:v>
                      </c:pt>
                      <c:pt idx="276">
                        <c:v>7.2679999999999998</c:v>
                      </c:pt>
                      <c:pt idx="277">
                        <c:v>7.1920000000000002</c:v>
                      </c:pt>
                      <c:pt idx="278">
                        <c:v>7.1420000000000003</c:v>
                      </c:pt>
                      <c:pt idx="279">
                        <c:v>7.0659999999999998</c:v>
                      </c:pt>
                      <c:pt idx="280">
                        <c:v>7.0910000000000002</c:v>
                      </c:pt>
                      <c:pt idx="281">
                        <c:v>7.1159999999999997</c:v>
                      </c:pt>
                      <c:pt idx="282">
                        <c:v>7.1420000000000003</c:v>
                      </c:pt>
                      <c:pt idx="283">
                        <c:v>7.1420000000000003</c:v>
                      </c:pt>
                      <c:pt idx="284">
                        <c:v>7.1420000000000003</c:v>
                      </c:pt>
                      <c:pt idx="285">
                        <c:v>7.1920000000000002</c:v>
                      </c:pt>
                      <c:pt idx="286">
                        <c:v>7.1920000000000002</c:v>
                      </c:pt>
                      <c:pt idx="287">
                        <c:v>7.242</c:v>
                      </c:pt>
                      <c:pt idx="288">
                        <c:v>7.3179999999999996</c:v>
                      </c:pt>
                      <c:pt idx="289">
                        <c:v>7.4189999999999996</c:v>
                      </c:pt>
                      <c:pt idx="290">
                        <c:v>7.2930000000000001</c:v>
                      </c:pt>
                      <c:pt idx="291">
                        <c:v>7.6189999999999998</c:v>
                      </c:pt>
                      <c:pt idx="292">
                        <c:v>7.3929999999999998</c:v>
                      </c:pt>
                      <c:pt idx="293">
                        <c:v>7.2930000000000001</c:v>
                      </c:pt>
                      <c:pt idx="294">
                        <c:v>7.343</c:v>
                      </c:pt>
                      <c:pt idx="295">
                        <c:v>7.3929999999999998</c:v>
                      </c:pt>
                      <c:pt idx="296">
                        <c:v>7.4189999999999996</c:v>
                      </c:pt>
                      <c:pt idx="297">
                        <c:v>7.444</c:v>
                      </c:pt>
                      <c:pt idx="298">
                        <c:v>7.3929999999999998</c:v>
                      </c:pt>
                      <c:pt idx="299">
                        <c:v>7.343</c:v>
                      </c:pt>
                      <c:pt idx="300">
                        <c:v>7.444</c:v>
                      </c:pt>
                      <c:pt idx="301">
                        <c:v>7.4189999999999996</c:v>
                      </c:pt>
                      <c:pt idx="302">
                        <c:v>7.3929999999999998</c:v>
                      </c:pt>
                      <c:pt idx="303">
                        <c:v>7.444</c:v>
                      </c:pt>
                      <c:pt idx="304">
                        <c:v>7.4939999999999998</c:v>
                      </c:pt>
                      <c:pt idx="305">
                        <c:v>7.444</c:v>
                      </c:pt>
                      <c:pt idx="306">
                        <c:v>7.3179999999999996</c:v>
                      </c:pt>
                      <c:pt idx="307">
                        <c:v>7.2679999999999998</c:v>
                      </c:pt>
                      <c:pt idx="308">
                        <c:v>7.4690000000000003</c:v>
                      </c:pt>
                      <c:pt idx="309">
                        <c:v>7.569</c:v>
                      </c:pt>
                      <c:pt idx="310">
                        <c:v>7.6449999999999996</c:v>
                      </c:pt>
                      <c:pt idx="311">
                        <c:v>7.4690000000000003</c:v>
                      </c:pt>
                      <c:pt idx="312">
                        <c:v>7.3929999999999998</c:v>
                      </c:pt>
                      <c:pt idx="313">
                        <c:v>7.4189999999999996</c:v>
                      </c:pt>
                      <c:pt idx="314">
                        <c:v>7.3929999999999998</c:v>
                      </c:pt>
                      <c:pt idx="315">
                        <c:v>7.3680000000000003</c:v>
                      </c:pt>
                      <c:pt idx="316">
                        <c:v>7.3929999999999998</c:v>
                      </c:pt>
                      <c:pt idx="317">
                        <c:v>7.4189999999999996</c:v>
                      </c:pt>
                      <c:pt idx="318">
                        <c:v>7.3929999999999998</c:v>
                      </c:pt>
                      <c:pt idx="319">
                        <c:v>7.3929999999999998</c:v>
                      </c:pt>
                      <c:pt idx="320">
                        <c:v>7.3680000000000003</c:v>
                      </c:pt>
                      <c:pt idx="321">
                        <c:v>7.3680000000000003</c:v>
                      </c:pt>
                      <c:pt idx="322">
                        <c:v>7.3929999999999998</c:v>
                      </c:pt>
                      <c:pt idx="323">
                        <c:v>7.3929999999999998</c:v>
                      </c:pt>
                      <c:pt idx="324">
                        <c:v>7.343</c:v>
                      </c:pt>
                      <c:pt idx="325">
                        <c:v>7.343</c:v>
                      </c:pt>
                      <c:pt idx="326">
                        <c:v>7.2930000000000001</c:v>
                      </c:pt>
                      <c:pt idx="327">
                        <c:v>7.3179999999999996</c:v>
                      </c:pt>
                      <c:pt idx="328">
                        <c:v>7.343</c:v>
                      </c:pt>
                      <c:pt idx="329">
                        <c:v>7.3179999999999996</c:v>
                      </c:pt>
                      <c:pt idx="330">
                        <c:v>7.343</c:v>
                      </c:pt>
                      <c:pt idx="331">
                        <c:v>7.3179999999999996</c:v>
                      </c:pt>
                      <c:pt idx="332">
                        <c:v>7.3179999999999996</c:v>
                      </c:pt>
                      <c:pt idx="333">
                        <c:v>7.2930000000000001</c:v>
                      </c:pt>
                      <c:pt idx="334">
                        <c:v>7.2930000000000001</c:v>
                      </c:pt>
                      <c:pt idx="335">
                        <c:v>7.2930000000000001</c:v>
                      </c:pt>
                      <c:pt idx="336">
                        <c:v>7.2930000000000001</c:v>
                      </c:pt>
                      <c:pt idx="337">
                        <c:v>7.2930000000000001</c:v>
                      </c:pt>
                      <c:pt idx="338">
                        <c:v>7.2930000000000001</c:v>
                      </c:pt>
                      <c:pt idx="339">
                        <c:v>7.2679999999999998</c:v>
                      </c:pt>
                      <c:pt idx="340">
                        <c:v>7.242</c:v>
                      </c:pt>
                      <c:pt idx="341">
                        <c:v>7.242</c:v>
                      </c:pt>
                      <c:pt idx="342">
                        <c:v>7.242</c:v>
                      </c:pt>
                      <c:pt idx="343">
                        <c:v>7.2679999999999998</c:v>
                      </c:pt>
                      <c:pt idx="344">
                        <c:v>7.2679999999999998</c:v>
                      </c:pt>
                      <c:pt idx="345">
                        <c:v>7.242</c:v>
                      </c:pt>
                      <c:pt idx="346">
                        <c:v>7.242</c:v>
                      </c:pt>
                      <c:pt idx="347">
                        <c:v>7.242</c:v>
                      </c:pt>
                      <c:pt idx="348">
                        <c:v>7.242</c:v>
                      </c:pt>
                      <c:pt idx="349">
                        <c:v>7.2679999999999998</c:v>
                      </c:pt>
                      <c:pt idx="350">
                        <c:v>7.242</c:v>
                      </c:pt>
                      <c:pt idx="351">
                        <c:v>7.242</c:v>
                      </c:pt>
                      <c:pt idx="352">
                        <c:v>7.242</c:v>
                      </c:pt>
                      <c:pt idx="353">
                        <c:v>7.242</c:v>
                      </c:pt>
                      <c:pt idx="354">
                        <c:v>7.2679999999999998</c:v>
                      </c:pt>
                      <c:pt idx="355">
                        <c:v>7.2679999999999998</c:v>
                      </c:pt>
                      <c:pt idx="356">
                        <c:v>7.2679999999999998</c:v>
                      </c:pt>
                      <c:pt idx="357">
                        <c:v>7.2679999999999998</c:v>
                      </c:pt>
                      <c:pt idx="358">
                        <c:v>7.2679999999999998</c:v>
                      </c:pt>
                      <c:pt idx="359">
                        <c:v>7.2679999999999998</c:v>
                      </c:pt>
                      <c:pt idx="360">
                        <c:v>7.242</c:v>
                      </c:pt>
                      <c:pt idx="361">
                        <c:v>7.2679999999999998</c:v>
                      </c:pt>
                      <c:pt idx="362">
                        <c:v>7.2679999999999998</c:v>
                      </c:pt>
                      <c:pt idx="363">
                        <c:v>7.2679999999999998</c:v>
                      </c:pt>
                      <c:pt idx="364">
                        <c:v>7.2679999999999998</c:v>
                      </c:pt>
                      <c:pt idx="365">
                        <c:v>7.2679999999999998</c:v>
                      </c:pt>
                      <c:pt idx="366">
                        <c:v>7.2930000000000001</c:v>
                      </c:pt>
                      <c:pt idx="367">
                        <c:v>7.2679999999999998</c:v>
                      </c:pt>
                      <c:pt idx="368">
                        <c:v>7.2679999999999998</c:v>
                      </c:pt>
                      <c:pt idx="369">
                        <c:v>7.2930000000000001</c:v>
                      </c:pt>
                      <c:pt idx="370">
                        <c:v>7.2930000000000001</c:v>
                      </c:pt>
                      <c:pt idx="371">
                        <c:v>7.2930000000000001</c:v>
                      </c:pt>
                      <c:pt idx="372">
                        <c:v>7.2930000000000001</c:v>
                      </c:pt>
                      <c:pt idx="373">
                        <c:v>7.2930000000000001</c:v>
                      </c:pt>
                      <c:pt idx="374">
                        <c:v>7.2930000000000001</c:v>
                      </c:pt>
                      <c:pt idx="375">
                        <c:v>7.2930000000000001</c:v>
                      </c:pt>
                      <c:pt idx="376">
                        <c:v>7.2930000000000001</c:v>
                      </c:pt>
                      <c:pt idx="377">
                        <c:v>7.2930000000000001</c:v>
                      </c:pt>
                      <c:pt idx="378">
                        <c:v>7.2930000000000001</c:v>
                      </c:pt>
                      <c:pt idx="379">
                        <c:v>7.2930000000000001</c:v>
                      </c:pt>
                      <c:pt idx="380">
                        <c:v>7.2930000000000001</c:v>
                      </c:pt>
                      <c:pt idx="381">
                        <c:v>7.2930000000000001</c:v>
                      </c:pt>
                      <c:pt idx="382">
                        <c:v>7.3179999999999996</c:v>
                      </c:pt>
                      <c:pt idx="383">
                        <c:v>7.3179999999999996</c:v>
                      </c:pt>
                      <c:pt idx="384">
                        <c:v>7.3179999999999996</c:v>
                      </c:pt>
                      <c:pt idx="385">
                        <c:v>7.3179999999999996</c:v>
                      </c:pt>
                      <c:pt idx="386">
                        <c:v>7.3179999999999996</c:v>
                      </c:pt>
                      <c:pt idx="387">
                        <c:v>7.343</c:v>
                      </c:pt>
                      <c:pt idx="388">
                        <c:v>7.343</c:v>
                      </c:pt>
                      <c:pt idx="389">
                        <c:v>7.343</c:v>
                      </c:pt>
                      <c:pt idx="390">
                        <c:v>7.343</c:v>
                      </c:pt>
                      <c:pt idx="391">
                        <c:v>7.343</c:v>
                      </c:pt>
                      <c:pt idx="392">
                        <c:v>7.343</c:v>
                      </c:pt>
                      <c:pt idx="393">
                        <c:v>7.343</c:v>
                      </c:pt>
                      <c:pt idx="394">
                        <c:v>7.3680000000000003</c:v>
                      </c:pt>
                      <c:pt idx="395">
                        <c:v>7.3680000000000003</c:v>
                      </c:pt>
                      <c:pt idx="396">
                        <c:v>7.3680000000000003</c:v>
                      </c:pt>
                      <c:pt idx="397">
                        <c:v>7.3680000000000003</c:v>
                      </c:pt>
                      <c:pt idx="398">
                        <c:v>7.3929999999999998</c:v>
                      </c:pt>
                      <c:pt idx="399">
                        <c:v>7.3929999999999998</c:v>
                      </c:pt>
                      <c:pt idx="400">
                        <c:v>7.3929999999999998</c:v>
                      </c:pt>
                      <c:pt idx="401">
                        <c:v>7.3929999999999998</c:v>
                      </c:pt>
                      <c:pt idx="402">
                        <c:v>7.3929999999999998</c:v>
                      </c:pt>
                      <c:pt idx="403">
                        <c:v>7.3929999999999998</c:v>
                      </c:pt>
                      <c:pt idx="404">
                        <c:v>7.3929999999999998</c:v>
                      </c:pt>
                      <c:pt idx="405">
                        <c:v>7.3929999999999998</c:v>
                      </c:pt>
                      <c:pt idx="406">
                        <c:v>7.3929999999999998</c:v>
                      </c:pt>
                      <c:pt idx="407">
                        <c:v>7.3929999999999998</c:v>
                      </c:pt>
                      <c:pt idx="408">
                        <c:v>7.3929999999999998</c:v>
                      </c:pt>
                      <c:pt idx="409">
                        <c:v>7.3929999999999998</c:v>
                      </c:pt>
                      <c:pt idx="410">
                        <c:v>7.3929999999999998</c:v>
                      </c:pt>
                      <c:pt idx="411">
                        <c:v>7.3929999999999998</c:v>
                      </c:pt>
                      <c:pt idx="412">
                        <c:v>7.4189999999999996</c:v>
                      </c:pt>
                      <c:pt idx="413">
                        <c:v>7.3929999999999998</c:v>
                      </c:pt>
                      <c:pt idx="414">
                        <c:v>7.3929999999999998</c:v>
                      </c:pt>
                      <c:pt idx="415">
                        <c:v>7.3929999999999998</c:v>
                      </c:pt>
                      <c:pt idx="416">
                        <c:v>7.4189999999999996</c:v>
                      </c:pt>
                      <c:pt idx="417">
                        <c:v>7.3929999999999998</c:v>
                      </c:pt>
                      <c:pt idx="418">
                        <c:v>7.4189999999999996</c:v>
                      </c:pt>
                      <c:pt idx="419">
                        <c:v>7.3929999999999998</c:v>
                      </c:pt>
                      <c:pt idx="420">
                        <c:v>7.4189999999999996</c:v>
                      </c:pt>
                      <c:pt idx="421">
                        <c:v>7.4189999999999996</c:v>
                      </c:pt>
                      <c:pt idx="422">
                        <c:v>7.3929999999999998</c:v>
                      </c:pt>
                      <c:pt idx="423">
                        <c:v>7.3929999999999998</c:v>
                      </c:pt>
                      <c:pt idx="424">
                        <c:v>7.3929999999999998</c:v>
                      </c:pt>
                      <c:pt idx="425">
                        <c:v>7.3929999999999998</c:v>
                      </c:pt>
                      <c:pt idx="426">
                        <c:v>7.3929999999999998</c:v>
                      </c:pt>
                      <c:pt idx="427">
                        <c:v>7.3929999999999998</c:v>
                      </c:pt>
                      <c:pt idx="428">
                        <c:v>7.3929999999999998</c:v>
                      </c:pt>
                      <c:pt idx="429">
                        <c:v>7.3929999999999998</c:v>
                      </c:pt>
                      <c:pt idx="430">
                        <c:v>7.3929999999999998</c:v>
                      </c:pt>
                      <c:pt idx="431">
                        <c:v>7.3929999999999998</c:v>
                      </c:pt>
                      <c:pt idx="432">
                        <c:v>7.3929999999999998</c:v>
                      </c:pt>
                      <c:pt idx="433">
                        <c:v>7.3929999999999998</c:v>
                      </c:pt>
                      <c:pt idx="434">
                        <c:v>7.3929999999999998</c:v>
                      </c:pt>
                      <c:pt idx="435">
                        <c:v>7.3929999999999998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7.3929999999999998</c:v>
                      </c:pt>
                      <c:pt idx="445">
                        <c:v>7.3929999999999998</c:v>
                      </c:pt>
                      <c:pt idx="446">
                        <c:v>7.3929999999999998</c:v>
                      </c:pt>
                      <c:pt idx="447">
                        <c:v>7.3929999999999998</c:v>
                      </c:pt>
                      <c:pt idx="448">
                        <c:v>7.3929999999999998</c:v>
                      </c:pt>
                      <c:pt idx="449">
                        <c:v>7.3929999999999998</c:v>
                      </c:pt>
                      <c:pt idx="450">
                        <c:v>7.3929999999999998</c:v>
                      </c:pt>
                      <c:pt idx="451">
                        <c:v>7.3929999999999998</c:v>
                      </c:pt>
                      <c:pt idx="452">
                        <c:v>7.3929999999999998</c:v>
                      </c:pt>
                      <c:pt idx="453">
                        <c:v>7.3929999999999998</c:v>
                      </c:pt>
                      <c:pt idx="454">
                        <c:v>7.3929999999999998</c:v>
                      </c:pt>
                      <c:pt idx="455">
                        <c:v>7.3929999999999998</c:v>
                      </c:pt>
                      <c:pt idx="456">
                        <c:v>7.3929999999999998</c:v>
                      </c:pt>
                      <c:pt idx="457">
                        <c:v>7.3929999999999998</c:v>
                      </c:pt>
                      <c:pt idx="458">
                        <c:v>7.3929999999999998</c:v>
                      </c:pt>
                      <c:pt idx="459">
                        <c:v>7.3929999999999998</c:v>
                      </c:pt>
                      <c:pt idx="460">
                        <c:v>7.3680000000000003</c:v>
                      </c:pt>
                      <c:pt idx="461">
                        <c:v>7.3680000000000003</c:v>
                      </c:pt>
                      <c:pt idx="462">
                        <c:v>7.3680000000000003</c:v>
                      </c:pt>
                      <c:pt idx="463">
                        <c:v>7.3680000000000003</c:v>
                      </c:pt>
                      <c:pt idx="464">
                        <c:v>7.3680000000000003</c:v>
                      </c:pt>
                      <c:pt idx="465">
                        <c:v>7.3680000000000003</c:v>
                      </c:pt>
                      <c:pt idx="466">
                        <c:v>7.3680000000000003</c:v>
                      </c:pt>
                      <c:pt idx="467">
                        <c:v>7.343</c:v>
                      </c:pt>
                      <c:pt idx="468">
                        <c:v>7.343</c:v>
                      </c:pt>
                      <c:pt idx="469">
                        <c:v>7.3680000000000003</c:v>
                      </c:pt>
                      <c:pt idx="470">
                        <c:v>7.3680000000000003</c:v>
                      </c:pt>
                      <c:pt idx="471">
                        <c:v>7.3680000000000003</c:v>
                      </c:pt>
                      <c:pt idx="472">
                        <c:v>7.343</c:v>
                      </c:pt>
                      <c:pt idx="473">
                        <c:v>7.343</c:v>
                      </c:pt>
                      <c:pt idx="474">
                        <c:v>7.343</c:v>
                      </c:pt>
                      <c:pt idx="475">
                        <c:v>7.343</c:v>
                      </c:pt>
                      <c:pt idx="476">
                        <c:v>7.343</c:v>
                      </c:pt>
                      <c:pt idx="477">
                        <c:v>7.343</c:v>
                      </c:pt>
                      <c:pt idx="478">
                        <c:v>7.343</c:v>
                      </c:pt>
                      <c:pt idx="479">
                        <c:v>7.343</c:v>
                      </c:pt>
                      <c:pt idx="480">
                        <c:v>7.343</c:v>
                      </c:pt>
                      <c:pt idx="481">
                        <c:v>7.343</c:v>
                      </c:pt>
                      <c:pt idx="482">
                        <c:v>7.343</c:v>
                      </c:pt>
                      <c:pt idx="483">
                        <c:v>7.3179999999999996</c:v>
                      </c:pt>
                      <c:pt idx="484">
                        <c:v>7.3179999999999996</c:v>
                      </c:pt>
                      <c:pt idx="485">
                        <c:v>7.3179999999999996</c:v>
                      </c:pt>
                      <c:pt idx="486">
                        <c:v>7.3179999999999996</c:v>
                      </c:pt>
                      <c:pt idx="487">
                        <c:v>7.3179999999999996</c:v>
                      </c:pt>
                      <c:pt idx="488">
                        <c:v>7.3179999999999996</c:v>
                      </c:pt>
                      <c:pt idx="489">
                        <c:v>7.3179999999999996</c:v>
                      </c:pt>
                      <c:pt idx="490">
                        <c:v>7.3179999999999996</c:v>
                      </c:pt>
                      <c:pt idx="491">
                        <c:v>7.2930000000000001</c:v>
                      </c:pt>
                      <c:pt idx="492">
                        <c:v>7.2930000000000001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7.2679999999999998</c:v>
                      </c:pt>
                      <c:pt idx="502">
                        <c:v>7.2930000000000001</c:v>
                      </c:pt>
                      <c:pt idx="503">
                        <c:v>7.2930000000000001</c:v>
                      </c:pt>
                      <c:pt idx="504">
                        <c:v>7.2679999999999998</c:v>
                      </c:pt>
                      <c:pt idx="505">
                        <c:v>7.2679999999999998</c:v>
                      </c:pt>
                      <c:pt idx="506">
                        <c:v>7.2679999999999998</c:v>
                      </c:pt>
                      <c:pt idx="507">
                        <c:v>7.2679999999999998</c:v>
                      </c:pt>
                      <c:pt idx="508">
                        <c:v>7.2679999999999998</c:v>
                      </c:pt>
                      <c:pt idx="509">
                        <c:v>7.2679999999999998</c:v>
                      </c:pt>
                      <c:pt idx="510">
                        <c:v>7.2679999999999998</c:v>
                      </c:pt>
                      <c:pt idx="511">
                        <c:v>7.2679999999999998</c:v>
                      </c:pt>
                      <c:pt idx="512">
                        <c:v>7.242</c:v>
                      </c:pt>
                      <c:pt idx="513">
                        <c:v>7.2679999999999998</c:v>
                      </c:pt>
                      <c:pt idx="514">
                        <c:v>7.242</c:v>
                      </c:pt>
                      <c:pt idx="515">
                        <c:v>7.242</c:v>
                      </c:pt>
                      <c:pt idx="516">
                        <c:v>7.242</c:v>
                      </c:pt>
                      <c:pt idx="517">
                        <c:v>7.2679999999999998</c:v>
                      </c:pt>
                      <c:pt idx="518">
                        <c:v>7.2679999999999998</c:v>
                      </c:pt>
                      <c:pt idx="519">
                        <c:v>7.2679999999999998</c:v>
                      </c:pt>
                      <c:pt idx="520">
                        <c:v>7.2679999999999998</c:v>
                      </c:pt>
                      <c:pt idx="521">
                        <c:v>7.2679999999999998</c:v>
                      </c:pt>
                      <c:pt idx="522">
                        <c:v>7.2679999999999998</c:v>
                      </c:pt>
                      <c:pt idx="523">
                        <c:v>7.2679999999999998</c:v>
                      </c:pt>
                      <c:pt idx="524">
                        <c:v>7.2679999999999998</c:v>
                      </c:pt>
                      <c:pt idx="525">
                        <c:v>7.2930000000000001</c:v>
                      </c:pt>
                      <c:pt idx="526">
                        <c:v>7.2930000000000001</c:v>
                      </c:pt>
                      <c:pt idx="527">
                        <c:v>7.2930000000000001</c:v>
                      </c:pt>
                      <c:pt idx="528">
                        <c:v>7.3179999999999996</c:v>
                      </c:pt>
                      <c:pt idx="529">
                        <c:v>7.3179999999999996</c:v>
                      </c:pt>
                      <c:pt idx="530">
                        <c:v>7.2930000000000001</c:v>
                      </c:pt>
                      <c:pt idx="531">
                        <c:v>7.3179999999999996</c:v>
                      </c:pt>
                      <c:pt idx="532">
                        <c:v>7.3179999999999996</c:v>
                      </c:pt>
                      <c:pt idx="533">
                        <c:v>7.3179999999999996</c:v>
                      </c:pt>
                      <c:pt idx="534">
                        <c:v>7.3179999999999996</c:v>
                      </c:pt>
                      <c:pt idx="535">
                        <c:v>7.2930000000000001</c:v>
                      </c:pt>
                      <c:pt idx="536">
                        <c:v>7.3179999999999996</c:v>
                      </c:pt>
                      <c:pt idx="537">
                        <c:v>7.3179999999999996</c:v>
                      </c:pt>
                      <c:pt idx="538">
                        <c:v>7.3179999999999996</c:v>
                      </c:pt>
                      <c:pt idx="539">
                        <c:v>7.3179999999999996</c:v>
                      </c:pt>
                      <c:pt idx="540">
                        <c:v>7.3179999999999996</c:v>
                      </c:pt>
                      <c:pt idx="541">
                        <c:v>7.343</c:v>
                      </c:pt>
                      <c:pt idx="542">
                        <c:v>7.343</c:v>
                      </c:pt>
                      <c:pt idx="543">
                        <c:v>7.3179999999999996</c:v>
                      </c:pt>
                      <c:pt idx="544">
                        <c:v>7.3179999999999996</c:v>
                      </c:pt>
                      <c:pt idx="545">
                        <c:v>7.3179999999999996</c:v>
                      </c:pt>
                      <c:pt idx="546">
                        <c:v>7.343</c:v>
                      </c:pt>
                      <c:pt idx="547">
                        <c:v>7.343</c:v>
                      </c:pt>
                      <c:pt idx="548">
                        <c:v>7.3929999999999998</c:v>
                      </c:pt>
                      <c:pt idx="549">
                        <c:v>7.3929999999999998</c:v>
                      </c:pt>
                      <c:pt idx="550">
                        <c:v>7.3929999999999998</c:v>
                      </c:pt>
                      <c:pt idx="551">
                        <c:v>7.3929999999999998</c:v>
                      </c:pt>
                      <c:pt idx="552">
                        <c:v>7.444</c:v>
                      </c:pt>
                      <c:pt idx="553">
                        <c:v>7.444</c:v>
                      </c:pt>
                      <c:pt idx="554">
                        <c:v>7.4690000000000003</c:v>
                      </c:pt>
                      <c:pt idx="555">
                        <c:v>7.4939999999999998</c:v>
                      </c:pt>
                      <c:pt idx="556">
                        <c:v>7.4690000000000003</c:v>
                      </c:pt>
                      <c:pt idx="557">
                        <c:v>7.4939999999999998</c:v>
                      </c:pt>
                      <c:pt idx="558">
                        <c:v>7.5190000000000001</c:v>
                      </c:pt>
                      <c:pt idx="559">
                        <c:v>7.4939999999999998</c:v>
                      </c:pt>
                      <c:pt idx="560">
                        <c:v>7.5190000000000001</c:v>
                      </c:pt>
                      <c:pt idx="561">
                        <c:v>7.5439999999999996</c:v>
                      </c:pt>
                      <c:pt idx="562">
                        <c:v>7.5439999999999996</c:v>
                      </c:pt>
                      <c:pt idx="563">
                        <c:v>7.569</c:v>
                      </c:pt>
                      <c:pt idx="564">
                        <c:v>7.569</c:v>
                      </c:pt>
                      <c:pt idx="565">
                        <c:v>7.6449999999999996</c:v>
                      </c:pt>
                      <c:pt idx="566">
                        <c:v>7.6449999999999996</c:v>
                      </c:pt>
                      <c:pt idx="567">
                        <c:v>7.5940000000000003</c:v>
                      </c:pt>
                      <c:pt idx="568">
                        <c:v>7.5940000000000003</c:v>
                      </c:pt>
                      <c:pt idx="569">
                        <c:v>7.67</c:v>
                      </c:pt>
                      <c:pt idx="570">
                        <c:v>7.67</c:v>
                      </c:pt>
                      <c:pt idx="571">
                        <c:v>7.6950000000000003</c:v>
                      </c:pt>
                      <c:pt idx="572">
                        <c:v>7.6449999999999996</c:v>
                      </c:pt>
                      <c:pt idx="573">
                        <c:v>7.6189999999999998</c:v>
                      </c:pt>
                      <c:pt idx="574">
                        <c:v>7.5940000000000003</c:v>
                      </c:pt>
                      <c:pt idx="575">
                        <c:v>7.6189999999999998</c:v>
                      </c:pt>
                      <c:pt idx="576">
                        <c:v>7.6189999999999998</c:v>
                      </c:pt>
                      <c:pt idx="577">
                        <c:v>7.5940000000000003</c:v>
                      </c:pt>
                      <c:pt idx="578">
                        <c:v>7.67</c:v>
                      </c:pt>
                      <c:pt idx="579">
                        <c:v>7.72</c:v>
                      </c:pt>
                      <c:pt idx="580">
                        <c:v>7.72</c:v>
                      </c:pt>
                      <c:pt idx="581">
                        <c:v>7.77</c:v>
                      </c:pt>
                      <c:pt idx="582">
                        <c:v>7.77</c:v>
                      </c:pt>
                      <c:pt idx="583">
                        <c:v>7.7949999999999999</c:v>
                      </c:pt>
                      <c:pt idx="584">
                        <c:v>7.7949999999999999</c:v>
                      </c:pt>
                      <c:pt idx="585">
                        <c:v>7.7949999999999999</c:v>
                      </c:pt>
                      <c:pt idx="586">
                        <c:v>7.7949999999999999</c:v>
                      </c:pt>
                      <c:pt idx="587">
                        <c:v>7.82</c:v>
                      </c:pt>
                      <c:pt idx="588">
                        <c:v>7.8449999999999998</c:v>
                      </c:pt>
                      <c:pt idx="589">
                        <c:v>7.8449999999999998</c:v>
                      </c:pt>
                      <c:pt idx="590">
                        <c:v>7.8949999999999996</c:v>
                      </c:pt>
                      <c:pt idx="591">
                        <c:v>7.9450000000000003</c:v>
                      </c:pt>
                      <c:pt idx="592">
                        <c:v>7.9950000000000001</c:v>
                      </c:pt>
                      <c:pt idx="593">
                        <c:v>7.9950000000000001</c:v>
                      </c:pt>
                      <c:pt idx="594">
                        <c:v>7.9950000000000001</c:v>
                      </c:pt>
                      <c:pt idx="595">
                        <c:v>7.9950000000000001</c:v>
                      </c:pt>
                      <c:pt idx="596">
                        <c:v>8.0449999999999999</c:v>
                      </c:pt>
                      <c:pt idx="597">
                        <c:v>8.0449999999999999</c:v>
                      </c:pt>
                      <c:pt idx="598">
                        <c:v>8.07</c:v>
                      </c:pt>
                      <c:pt idx="599">
                        <c:v>8.1199999999999992</c:v>
                      </c:pt>
                      <c:pt idx="600">
                        <c:v>8.1449999999999996</c:v>
                      </c:pt>
                      <c:pt idx="601">
                        <c:v>8.1449999999999996</c:v>
                      </c:pt>
                      <c:pt idx="602">
                        <c:v>8.1449999999999996</c:v>
                      </c:pt>
                      <c:pt idx="603">
                        <c:v>8.17</c:v>
                      </c:pt>
                      <c:pt idx="604">
                        <c:v>8.17</c:v>
                      </c:pt>
                      <c:pt idx="605">
                        <c:v>8.1950000000000003</c:v>
                      </c:pt>
                      <c:pt idx="606">
                        <c:v>8.1950000000000003</c:v>
                      </c:pt>
                      <c:pt idx="607">
                        <c:v>8.2200000000000006</c:v>
                      </c:pt>
                      <c:pt idx="608">
                        <c:v>8.2449999999999992</c:v>
                      </c:pt>
                      <c:pt idx="609">
                        <c:v>8.2449999999999992</c:v>
                      </c:pt>
                      <c:pt idx="610">
                        <c:v>8.2449999999999992</c:v>
                      </c:pt>
                      <c:pt idx="611">
                        <c:v>8.27</c:v>
                      </c:pt>
                      <c:pt idx="612">
                        <c:v>8.27</c:v>
                      </c:pt>
                      <c:pt idx="613">
                        <c:v>8.27</c:v>
                      </c:pt>
                      <c:pt idx="614">
                        <c:v>8.27</c:v>
                      </c:pt>
                      <c:pt idx="615">
                        <c:v>8.2449999999999992</c:v>
                      </c:pt>
                      <c:pt idx="616">
                        <c:v>8.27</c:v>
                      </c:pt>
                      <c:pt idx="617">
                        <c:v>8.2949999999999999</c:v>
                      </c:pt>
                      <c:pt idx="618">
                        <c:v>8.2949999999999999</c:v>
                      </c:pt>
                      <c:pt idx="619">
                        <c:v>8.2949999999999999</c:v>
                      </c:pt>
                      <c:pt idx="620">
                        <c:v>8.2949999999999999</c:v>
                      </c:pt>
                      <c:pt idx="621">
                        <c:v>8.2949999999999999</c:v>
                      </c:pt>
                      <c:pt idx="622">
                        <c:v>8.2949999999999999</c:v>
                      </c:pt>
                      <c:pt idx="623">
                        <c:v>8.2949999999999999</c:v>
                      </c:pt>
                      <c:pt idx="624">
                        <c:v>8.2949999999999999</c:v>
                      </c:pt>
                      <c:pt idx="625">
                        <c:v>8.2949999999999999</c:v>
                      </c:pt>
                      <c:pt idx="626">
                        <c:v>8.27</c:v>
                      </c:pt>
                      <c:pt idx="627">
                        <c:v>8.27</c:v>
                      </c:pt>
                      <c:pt idx="628">
                        <c:v>8.27</c:v>
                      </c:pt>
                      <c:pt idx="629">
                        <c:v>8.27</c:v>
                      </c:pt>
                      <c:pt idx="630">
                        <c:v>8.27</c:v>
                      </c:pt>
                      <c:pt idx="631">
                        <c:v>8.2449999999999992</c:v>
                      </c:pt>
                      <c:pt idx="632">
                        <c:v>8.2449999999999992</c:v>
                      </c:pt>
                      <c:pt idx="633">
                        <c:v>8.2449999999999992</c:v>
                      </c:pt>
                      <c:pt idx="634">
                        <c:v>8.2449999999999992</c:v>
                      </c:pt>
                      <c:pt idx="635">
                        <c:v>8.2449999999999992</c:v>
                      </c:pt>
                      <c:pt idx="636">
                        <c:v>8.2449999999999992</c:v>
                      </c:pt>
                      <c:pt idx="637">
                        <c:v>8.2449999999999992</c:v>
                      </c:pt>
                      <c:pt idx="638">
                        <c:v>8.2449999999999992</c:v>
                      </c:pt>
                      <c:pt idx="639">
                        <c:v>8.2449999999999992</c:v>
                      </c:pt>
                      <c:pt idx="640">
                        <c:v>8.2449999999999992</c:v>
                      </c:pt>
                      <c:pt idx="641">
                        <c:v>8.27</c:v>
                      </c:pt>
                      <c:pt idx="642">
                        <c:v>8.27</c:v>
                      </c:pt>
                      <c:pt idx="643">
                        <c:v>8.27</c:v>
                      </c:pt>
                      <c:pt idx="644">
                        <c:v>8.2949999999999999</c:v>
                      </c:pt>
                      <c:pt idx="645">
                        <c:v>8.27</c:v>
                      </c:pt>
                      <c:pt idx="646">
                        <c:v>8.27</c:v>
                      </c:pt>
                      <c:pt idx="647">
                        <c:v>8.2949999999999999</c:v>
                      </c:pt>
                      <c:pt idx="648">
                        <c:v>8.2949999999999999</c:v>
                      </c:pt>
                      <c:pt idx="649">
                        <c:v>8.2949999999999999</c:v>
                      </c:pt>
                      <c:pt idx="650">
                        <c:v>8.2949999999999999</c:v>
                      </c:pt>
                      <c:pt idx="651">
                        <c:v>8.2949999999999999</c:v>
                      </c:pt>
                      <c:pt idx="652">
                        <c:v>8.2949999999999999</c:v>
                      </c:pt>
                      <c:pt idx="653">
                        <c:v>8.2949999999999999</c:v>
                      </c:pt>
                      <c:pt idx="654">
                        <c:v>8.2949999999999999</c:v>
                      </c:pt>
                      <c:pt idx="655">
                        <c:v>8.2949999999999999</c:v>
                      </c:pt>
                      <c:pt idx="656">
                        <c:v>8.2949999999999999</c:v>
                      </c:pt>
                      <c:pt idx="657">
                        <c:v>8.2949999999999999</c:v>
                      </c:pt>
                      <c:pt idx="658">
                        <c:v>8.2949999999999999</c:v>
                      </c:pt>
                      <c:pt idx="659">
                        <c:v>8.2949999999999999</c:v>
                      </c:pt>
                      <c:pt idx="660">
                        <c:v>8.2949999999999999</c:v>
                      </c:pt>
                      <c:pt idx="661">
                        <c:v>8.2949999999999999</c:v>
                      </c:pt>
                      <c:pt idx="662">
                        <c:v>8.2949999999999999</c:v>
                      </c:pt>
                      <c:pt idx="663">
                        <c:v>8.2949999999999999</c:v>
                      </c:pt>
                      <c:pt idx="664">
                        <c:v>8.2949999999999999</c:v>
                      </c:pt>
                      <c:pt idx="665">
                        <c:v>8.27</c:v>
                      </c:pt>
                      <c:pt idx="666">
                        <c:v>8.2949999999999999</c:v>
                      </c:pt>
                      <c:pt idx="667">
                        <c:v>8.2949999999999999</c:v>
                      </c:pt>
                      <c:pt idx="668">
                        <c:v>8.2949999999999999</c:v>
                      </c:pt>
                      <c:pt idx="669">
                        <c:v>8.2949999999999999</c:v>
                      </c:pt>
                      <c:pt idx="670">
                        <c:v>8.2949999999999999</c:v>
                      </c:pt>
                      <c:pt idx="671">
                        <c:v>8.2949999999999999</c:v>
                      </c:pt>
                      <c:pt idx="672">
                        <c:v>8.2949999999999999</c:v>
                      </c:pt>
                      <c:pt idx="673">
                        <c:v>8.2949999999999999</c:v>
                      </c:pt>
                      <c:pt idx="674">
                        <c:v>8.2949999999999999</c:v>
                      </c:pt>
                      <c:pt idx="675">
                        <c:v>8.2949999999999999</c:v>
                      </c:pt>
                      <c:pt idx="676">
                        <c:v>8.2949999999999999</c:v>
                      </c:pt>
                      <c:pt idx="677">
                        <c:v>8.2949999999999999</c:v>
                      </c:pt>
                      <c:pt idx="678">
                        <c:v>8.2949999999999999</c:v>
                      </c:pt>
                      <c:pt idx="679">
                        <c:v>8.27</c:v>
                      </c:pt>
                      <c:pt idx="680">
                        <c:v>8.2449999999999992</c:v>
                      </c:pt>
                      <c:pt idx="681">
                        <c:v>8.27</c:v>
                      </c:pt>
                      <c:pt idx="682">
                        <c:v>8.27</c:v>
                      </c:pt>
                      <c:pt idx="683">
                        <c:v>8.27</c:v>
                      </c:pt>
                      <c:pt idx="684">
                        <c:v>8.2949999999999999</c:v>
                      </c:pt>
                      <c:pt idx="685">
                        <c:v>8.2949999999999999</c:v>
                      </c:pt>
                      <c:pt idx="686">
                        <c:v>8.2949999999999999</c:v>
                      </c:pt>
                      <c:pt idx="687">
                        <c:v>8.2949999999999999</c:v>
                      </c:pt>
                      <c:pt idx="688">
                        <c:v>8.2949999999999999</c:v>
                      </c:pt>
                      <c:pt idx="689">
                        <c:v>8.2949999999999999</c:v>
                      </c:pt>
                      <c:pt idx="690">
                        <c:v>8.2949999999999999</c:v>
                      </c:pt>
                      <c:pt idx="691">
                        <c:v>8.2949999999999999</c:v>
                      </c:pt>
                      <c:pt idx="692">
                        <c:v>8.2949999999999999</c:v>
                      </c:pt>
                      <c:pt idx="693">
                        <c:v>8.2949999999999999</c:v>
                      </c:pt>
                      <c:pt idx="694">
                        <c:v>8.2949999999999999</c:v>
                      </c:pt>
                      <c:pt idx="695">
                        <c:v>8.2949999999999999</c:v>
                      </c:pt>
                      <c:pt idx="696">
                        <c:v>8.2949999999999999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8.2949999999999999</c:v>
                      </c:pt>
                      <c:pt idx="701">
                        <c:v>8.3190000000000008</c:v>
                      </c:pt>
                      <c:pt idx="702">
                        <c:v>8.3190000000000008</c:v>
                      </c:pt>
                      <c:pt idx="703">
                        <c:v>8.3190000000000008</c:v>
                      </c:pt>
                      <c:pt idx="704">
                        <c:v>8.2949999999999999</c:v>
                      </c:pt>
                      <c:pt idx="705">
                        <c:v>8.3190000000000008</c:v>
                      </c:pt>
                      <c:pt idx="706">
                        <c:v>8.3190000000000008</c:v>
                      </c:pt>
                      <c:pt idx="707">
                        <c:v>8.2949999999999999</c:v>
                      </c:pt>
                      <c:pt idx="708">
                        <c:v>8.3190000000000008</c:v>
                      </c:pt>
                      <c:pt idx="709">
                        <c:v>8.3190000000000008</c:v>
                      </c:pt>
                      <c:pt idx="710">
                        <c:v>8.3190000000000008</c:v>
                      </c:pt>
                      <c:pt idx="711">
                        <c:v>8.3190000000000008</c:v>
                      </c:pt>
                      <c:pt idx="712">
                        <c:v>8.3190000000000008</c:v>
                      </c:pt>
                      <c:pt idx="713">
                        <c:v>8.2949999999999999</c:v>
                      </c:pt>
                      <c:pt idx="714">
                        <c:v>8.3190000000000008</c:v>
                      </c:pt>
                      <c:pt idx="715">
                        <c:v>8.3190000000000008</c:v>
                      </c:pt>
                      <c:pt idx="716">
                        <c:v>8.3190000000000008</c:v>
                      </c:pt>
                      <c:pt idx="717">
                        <c:v>8.3190000000000008</c:v>
                      </c:pt>
                      <c:pt idx="718">
                        <c:v>8.3439999999999994</c:v>
                      </c:pt>
                      <c:pt idx="719">
                        <c:v>8.3439999999999994</c:v>
                      </c:pt>
                      <c:pt idx="720">
                        <c:v>8.3439999999999994</c:v>
                      </c:pt>
                      <c:pt idx="721">
                        <c:v>8.3439999999999994</c:v>
                      </c:pt>
                      <c:pt idx="722">
                        <c:v>8.3439999999999994</c:v>
                      </c:pt>
                      <c:pt idx="723">
                        <c:v>8.3439999999999994</c:v>
                      </c:pt>
                      <c:pt idx="724">
                        <c:v>8.2949999999999999</c:v>
                      </c:pt>
                      <c:pt idx="725">
                        <c:v>8.2949999999999999</c:v>
                      </c:pt>
                      <c:pt idx="726">
                        <c:v>8.2949999999999999</c:v>
                      </c:pt>
                      <c:pt idx="727">
                        <c:v>8.2949999999999999</c:v>
                      </c:pt>
                      <c:pt idx="728">
                        <c:v>8.2949999999999999</c:v>
                      </c:pt>
                      <c:pt idx="729">
                        <c:v>8.2949999999999999</c:v>
                      </c:pt>
                      <c:pt idx="730">
                        <c:v>8.3190000000000008</c:v>
                      </c:pt>
                      <c:pt idx="731">
                        <c:v>8.2949999999999999</c:v>
                      </c:pt>
                      <c:pt idx="732">
                        <c:v>8.2949999999999999</c:v>
                      </c:pt>
                      <c:pt idx="733">
                        <c:v>8.2949999999999999</c:v>
                      </c:pt>
                      <c:pt idx="734">
                        <c:v>8.2949999999999999</c:v>
                      </c:pt>
                      <c:pt idx="735">
                        <c:v>8.2949999999999999</c:v>
                      </c:pt>
                      <c:pt idx="736">
                        <c:v>8.2949999999999999</c:v>
                      </c:pt>
                      <c:pt idx="737">
                        <c:v>8.2949999999999999</c:v>
                      </c:pt>
                      <c:pt idx="738">
                        <c:v>8.27</c:v>
                      </c:pt>
                      <c:pt idx="739">
                        <c:v>8.27</c:v>
                      </c:pt>
                      <c:pt idx="740">
                        <c:v>8.27</c:v>
                      </c:pt>
                      <c:pt idx="741">
                        <c:v>8.2449999999999992</c:v>
                      </c:pt>
                      <c:pt idx="742">
                        <c:v>8.2449999999999992</c:v>
                      </c:pt>
                      <c:pt idx="743">
                        <c:v>8.2449999999999992</c:v>
                      </c:pt>
                      <c:pt idx="744">
                        <c:v>8.27</c:v>
                      </c:pt>
                      <c:pt idx="745">
                        <c:v>8.2449999999999992</c:v>
                      </c:pt>
                      <c:pt idx="746">
                        <c:v>8.2449999999999992</c:v>
                      </c:pt>
                      <c:pt idx="747">
                        <c:v>8.2449999999999992</c:v>
                      </c:pt>
                      <c:pt idx="748">
                        <c:v>8.2449999999999992</c:v>
                      </c:pt>
                      <c:pt idx="749">
                        <c:v>8.2449999999999992</c:v>
                      </c:pt>
                      <c:pt idx="750">
                        <c:v>8.2200000000000006</c:v>
                      </c:pt>
                      <c:pt idx="751">
                        <c:v>8.2200000000000006</c:v>
                      </c:pt>
                      <c:pt idx="752">
                        <c:v>8.2200000000000006</c:v>
                      </c:pt>
                      <c:pt idx="753">
                        <c:v>8.1950000000000003</c:v>
                      </c:pt>
                      <c:pt idx="754">
                        <c:v>8.1950000000000003</c:v>
                      </c:pt>
                      <c:pt idx="755">
                        <c:v>8.1950000000000003</c:v>
                      </c:pt>
                      <c:pt idx="756">
                        <c:v>8.1950000000000003</c:v>
                      </c:pt>
                      <c:pt idx="757">
                        <c:v>8.1950000000000003</c:v>
                      </c:pt>
                      <c:pt idx="758">
                        <c:v>8.1950000000000003</c:v>
                      </c:pt>
                      <c:pt idx="759">
                        <c:v>8.17</c:v>
                      </c:pt>
                      <c:pt idx="760">
                        <c:v>8.17</c:v>
                      </c:pt>
                      <c:pt idx="761">
                        <c:v>8.17</c:v>
                      </c:pt>
                      <c:pt idx="762">
                        <c:v>8.17</c:v>
                      </c:pt>
                      <c:pt idx="763">
                        <c:v>8.17</c:v>
                      </c:pt>
                      <c:pt idx="764">
                        <c:v>8.17</c:v>
                      </c:pt>
                      <c:pt idx="765">
                        <c:v>8.17</c:v>
                      </c:pt>
                      <c:pt idx="766">
                        <c:v>8.17</c:v>
                      </c:pt>
                      <c:pt idx="767">
                        <c:v>8.17</c:v>
                      </c:pt>
                      <c:pt idx="768">
                        <c:v>8.1449999999999996</c:v>
                      </c:pt>
                      <c:pt idx="769">
                        <c:v>8.1449999999999996</c:v>
                      </c:pt>
                      <c:pt idx="770">
                        <c:v>8.1449999999999996</c:v>
                      </c:pt>
                      <c:pt idx="771">
                        <c:v>8.1449999999999996</c:v>
                      </c:pt>
                      <c:pt idx="772">
                        <c:v>8.1449999999999996</c:v>
                      </c:pt>
                      <c:pt idx="773">
                        <c:v>8.1199999999999992</c:v>
                      </c:pt>
                      <c:pt idx="774">
                        <c:v>8.1199999999999992</c:v>
                      </c:pt>
                      <c:pt idx="775">
                        <c:v>8.1199999999999992</c:v>
                      </c:pt>
                      <c:pt idx="776">
                        <c:v>8.0950000000000006</c:v>
                      </c:pt>
                      <c:pt idx="777">
                        <c:v>8.0950000000000006</c:v>
                      </c:pt>
                      <c:pt idx="778">
                        <c:v>8.0950000000000006</c:v>
                      </c:pt>
                      <c:pt idx="779">
                        <c:v>8.0950000000000006</c:v>
                      </c:pt>
                      <c:pt idx="780">
                        <c:v>8.07</c:v>
                      </c:pt>
                      <c:pt idx="781">
                        <c:v>8.07</c:v>
                      </c:pt>
                      <c:pt idx="782">
                        <c:v>8.0950000000000006</c:v>
                      </c:pt>
                      <c:pt idx="783">
                        <c:v>8.07</c:v>
                      </c:pt>
                      <c:pt idx="784">
                        <c:v>8.07</c:v>
                      </c:pt>
                      <c:pt idx="785">
                        <c:v>8.0449999999999999</c:v>
                      </c:pt>
                      <c:pt idx="786">
                        <c:v>8.0449999999999999</c:v>
                      </c:pt>
                      <c:pt idx="787">
                        <c:v>8.07</c:v>
                      </c:pt>
                      <c:pt idx="788">
                        <c:v>8.0449999999999999</c:v>
                      </c:pt>
                      <c:pt idx="789">
                        <c:v>8.07</c:v>
                      </c:pt>
                      <c:pt idx="790">
                        <c:v>8.07</c:v>
                      </c:pt>
                      <c:pt idx="791">
                        <c:v>8.0449999999999999</c:v>
                      </c:pt>
                      <c:pt idx="792">
                        <c:v>8.0449999999999999</c:v>
                      </c:pt>
                      <c:pt idx="793">
                        <c:v>8.0449999999999999</c:v>
                      </c:pt>
                      <c:pt idx="794">
                        <c:v>8.0449999999999999</c:v>
                      </c:pt>
                      <c:pt idx="795">
                        <c:v>8.0449999999999999</c:v>
                      </c:pt>
                      <c:pt idx="796">
                        <c:v>8.0449999999999999</c:v>
                      </c:pt>
                      <c:pt idx="797">
                        <c:v>8.02</c:v>
                      </c:pt>
                      <c:pt idx="798">
                        <c:v>7.9950000000000001</c:v>
                      </c:pt>
                      <c:pt idx="799">
                        <c:v>7.9950000000000001</c:v>
                      </c:pt>
                      <c:pt idx="800">
                        <c:v>7.9950000000000001</c:v>
                      </c:pt>
                      <c:pt idx="801">
                        <c:v>7.97</c:v>
                      </c:pt>
                      <c:pt idx="802">
                        <c:v>7.97</c:v>
                      </c:pt>
                      <c:pt idx="803">
                        <c:v>7.97</c:v>
                      </c:pt>
                      <c:pt idx="804">
                        <c:v>7.97</c:v>
                      </c:pt>
                      <c:pt idx="805">
                        <c:v>7.9950000000000001</c:v>
                      </c:pt>
                      <c:pt idx="806">
                        <c:v>7.97</c:v>
                      </c:pt>
                      <c:pt idx="807">
                        <c:v>7.97</c:v>
                      </c:pt>
                      <c:pt idx="808">
                        <c:v>7.97</c:v>
                      </c:pt>
                      <c:pt idx="809">
                        <c:v>7.97</c:v>
                      </c:pt>
                      <c:pt idx="810">
                        <c:v>7.9450000000000003</c:v>
                      </c:pt>
                      <c:pt idx="811">
                        <c:v>7.9450000000000003</c:v>
                      </c:pt>
                      <c:pt idx="812">
                        <c:v>7.9450000000000003</c:v>
                      </c:pt>
                      <c:pt idx="813">
                        <c:v>7.9450000000000003</c:v>
                      </c:pt>
                      <c:pt idx="814">
                        <c:v>7.9450000000000003</c:v>
                      </c:pt>
                      <c:pt idx="815">
                        <c:v>7.9450000000000003</c:v>
                      </c:pt>
                      <c:pt idx="816">
                        <c:v>7.9450000000000003</c:v>
                      </c:pt>
                      <c:pt idx="817">
                        <c:v>7.9450000000000003</c:v>
                      </c:pt>
                      <c:pt idx="818">
                        <c:v>7.9450000000000003</c:v>
                      </c:pt>
                      <c:pt idx="819">
                        <c:v>7.9450000000000003</c:v>
                      </c:pt>
                      <c:pt idx="820">
                        <c:v>7.9450000000000003</c:v>
                      </c:pt>
                      <c:pt idx="821">
                        <c:v>7.92</c:v>
                      </c:pt>
                      <c:pt idx="822">
                        <c:v>7.92</c:v>
                      </c:pt>
                      <c:pt idx="823">
                        <c:v>7.92</c:v>
                      </c:pt>
                      <c:pt idx="824">
                        <c:v>7.9450000000000003</c:v>
                      </c:pt>
                      <c:pt idx="825">
                        <c:v>7.9450000000000003</c:v>
                      </c:pt>
                      <c:pt idx="826">
                        <c:v>7.9450000000000003</c:v>
                      </c:pt>
                      <c:pt idx="827">
                        <c:v>7.9450000000000003</c:v>
                      </c:pt>
                      <c:pt idx="828">
                        <c:v>7.92</c:v>
                      </c:pt>
                      <c:pt idx="829">
                        <c:v>7.8949999999999996</c:v>
                      </c:pt>
                      <c:pt idx="830">
                        <c:v>7.8949999999999996</c:v>
                      </c:pt>
                      <c:pt idx="831">
                        <c:v>7.92</c:v>
                      </c:pt>
                      <c:pt idx="832">
                        <c:v>7.8949999999999996</c:v>
                      </c:pt>
                      <c:pt idx="833">
                        <c:v>7.8949999999999996</c:v>
                      </c:pt>
                      <c:pt idx="834">
                        <c:v>7.8949999999999996</c:v>
                      </c:pt>
                      <c:pt idx="835">
                        <c:v>7.8949999999999996</c:v>
                      </c:pt>
                      <c:pt idx="836">
                        <c:v>7.87</c:v>
                      </c:pt>
                      <c:pt idx="837">
                        <c:v>7.8949999999999996</c:v>
                      </c:pt>
                      <c:pt idx="838">
                        <c:v>7.92</c:v>
                      </c:pt>
                      <c:pt idx="839">
                        <c:v>7.92</c:v>
                      </c:pt>
                      <c:pt idx="840">
                        <c:v>7.8949999999999996</c:v>
                      </c:pt>
                      <c:pt idx="841">
                        <c:v>7.8949999999999996</c:v>
                      </c:pt>
                      <c:pt idx="842">
                        <c:v>7.92</c:v>
                      </c:pt>
                      <c:pt idx="843">
                        <c:v>7.92</c:v>
                      </c:pt>
                      <c:pt idx="844">
                        <c:v>7.92</c:v>
                      </c:pt>
                      <c:pt idx="845">
                        <c:v>7.92</c:v>
                      </c:pt>
                      <c:pt idx="846">
                        <c:v>7.92</c:v>
                      </c:pt>
                      <c:pt idx="847">
                        <c:v>7.92</c:v>
                      </c:pt>
                      <c:pt idx="848">
                        <c:v>7.92</c:v>
                      </c:pt>
                      <c:pt idx="849">
                        <c:v>7.92</c:v>
                      </c:pt>
                      <c:pt idx="850">
                        <c:v>7.9450000000000003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7.97</c:v>
                      </c:pt>
                      <c:pt idx="858">
                        <c:v>7.97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7.9450000000000003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7.97</c:v>
                      </c:pt>
                      <c:pt idx="866">
                        <c:v>7.97</c:v>
                      </c:pt>
                      <c:pt idx="867">
                        <c:v>7.9950000000000001</c:v>
                      </c:pt>
                      <c:pt idx="868">
                        <c:v>7.97</c:v>
                      </c:pt>
                      <c:pt idx="869">
                        <c:v>7.9950000000000001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7.9950000000000001</c:v>
                      </c:pt>
                      <c:pt idx="879">
                        <c:v>7.9950000000000001</c:v>
                      </c:pt>
                      <c:pt idx="880">
                        <c:v>7.9950000000000001</c:v>
                      </c:pt>
                      <c:pt idx="881">
                        <c:v>7.9950000000000001</c:v>
                      </c:pt>
                      <c:pt idx="882">
                        <c:v>7.9950000000000001</c:v>
                      </c:pt>
                      <c:pt idx="883">
                        <c:v>8.02</c:v>
                      </c:pt>
                      <c:pt idx="884">
                        <c:v>8.0449999999999999</c:v>
                      </c:pt>
                      <c:pt idx="885">
                        <c:v>8.0449999999999999</c:v>
                      </c:pt>
                      <c:pt idx="886">
                        <c:v>8.0449999999999999</c:v>
                      </c:pt>
                      <c:pt idx="887">
                        <c:v>8.0449999999999999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8.02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8.0449999999999999</c:v>
                      </c:pt>
                      <c:pt idx="897">
                        <c:v>8.0449999999999999</c:v>
                      </c:pt>
                      <c:pt idx="898">
                        <c:v>8.0449999999999999</c:v>
                      </c:pt>
                      <c:pt idx="899">
                        <c:v>8.0449999999999999</c:v>
                      </c:pt>
                      <c:pt idx="900">
                        <c:v>8.0449999999999999</c:v>
                      </c:pt>
                      <c:pt idx="901">
                        <c:v>8.0449999999999999</c:v>
                      </c:pt>
                      <c:pt idx="902">
                        <c:v>8.0449999999999999</c:v>
                      </c:pt>
                      <c:pt idx="903">
                        <c:v>8.0449999999999999</c:v>
                      </c:pt>
                      <c:pt idx="904">
                        <c:v>8.02</c:v>
                      </c:pt>
                      <c:pt idx="905">
                        <c:v>8.02</c:v>
                      </c:pt>
                      <c:pt idx="906">
                        <c:v>8.0449999999999999</c:v>
                      </c:pt>
                      <c:pt idx="907">
                        <c:v>8.0449999999999999</c:v>
                      </c:pt>
                      <c:pt idx="908">
                        <c:v>8.02</c:v>
                      </c:pt>
                      <c:pt idx="909">
                        <c:v>8.0449999999999999</c:v>
                      </c:pt>
                      <c:pt idx="910">
                        <c:v>8.02</c:v>
                      </c:pt>
                      <c:pt idx="911">
                        <c:v>8.02</c:v>
                      </c:pt>
                      <c:pt idx="912">
                        <c:v>7.9950000000000001</c:v>
                      </c:pt>
                      <c:pt idx="913">
                        <c:v>8.02</c:v>
                      </c:pt>
                      <c:pt idx="914">
                        <c:v>8.02</c:v>
                      </c:pt>
                      <c:pt idx="915">
                        <c:v>8.02</c:v>
                      </c:pt>
                      <c:pt idx="916">
                        <c:v>8.0449999999999999</c:v>
                      </c:pt>
                      <c:pt idx="917">
                        <c:v>8.0449999999999999</c:v>
                      </c:pt>
                      <c:pt idx="918">
                        <c:v>8.0449999999999999</c:v>
                      </c:pt>
                      <c:pt idx="919">
                        <c:v>8.0449999999999999</c:v>
                      </c:pt>
                      <c:pt idx="920">
                        <c:v>8.0449999999999999</c:v>
                      </c:pt>
                      <c:pt idx="921">
                        <c:v>8.0449999999999999</c:v>
                      </c:pt>
                      <c:pt idx="922">
                        <c:v>8.0449999999999999</c:v>
                      </c:pt>
                      <c:pt idx="923">
                        <c:v>8.0449999999999999</c:v>
                      </c:pt>
                      <c:pt idx="924">
                        <c:v>8.0449999999999999</c:v>
                      </c:pt>
                      <c:pt idx="925">
                        <c:v>8.0449999999999999</c:v>
                      </c:pt>
                      <c:pt idx="926">
                        <c:v>8.0449999999999999</c:v>
                      </c:pt>
                      <c:pt idx="927">
                        <c:v>8.0449999999999999</c:v>
                      </c:pt>
                      <c:pt idx="928">
                        <c:v>8.0449999999999999</c:v>
                      </c:pt>
                      <c:pt idx="929">
                        <c:v>8.0449999999999999</c:v>
                      </c:pt>
                      <c:pt idx="930">
                        <c:v>8.0449999999999999</c:v>
                      </c:pt>
                      <c:pt idx="931">
                        <c:v>8.0449999999999999</c:v>
                      </c:pt>
                      <c:pt idx="932">
                        <c:v>8.0449999999999999</c:v>
                      </c:pt>
                      <c:pt idx="933">
                        <c:v>8.0449999999999999</c:v>
                      </c:pt>
                      <c:pt idx="934">
                        <c:v>8.0449999999999999</c:v>
                      </c:pt>
                      <c:pt idx="935">
                        <c:v>8.0449999999999999</c:v>
                      </c:pt>
                      <c:pt idx="936">
                        <c:v>8.0449999999999999</c:v>
                      </c:pt>
                      <c:pt idx="937">
                        <c:v>8.0449999999999999</c:v>
                      </c:pt>
                      <c:pt idx="938">
                        <c:v>8.0449999999999999</c:v>
                      </c:pt>
                      <c:pt idx="939">
                        <c:v>8.0449999999999999</c:v>
                      </c:pt>
                      <c:pt idx="940">
                        <c:v>8.0449999999999999</c:v>
                      </c:pt>
                      <c:pt idx="941">
                        <c:v>8.0449999999999999</c:v>
                      </c:pt>
                      <c:pt idx="942">
                        <c:v>8.0449999999999999</c:v>
                      </c:pt>
                      <c:pt idx="943">
                        <c:v>8.0449999999999999</c:v>
                      </c:pt>
                      <c:pt idx="944">
                        <c:v>8.0449999999999999</c:v>
                      </c:pt>
                      <c:pt idx="945">
                        <c:v>8.0449999999999999</c:v>
                      </c:pt>
                      <c:pt idx="946">
                        <c:v>8.0449999999999999</c:v>
                      </c:pt>
                      <c:pt idx="947">
                        <c:v>8.0449999999999999</c:v>
                      </c:pt>
                      <c:pt idx="948">
                        <c:v>8.0449999999999999</c:v>
                      </c:pt>
                      <c:pt idx="949">
                        <c:v>8.0449999999999999</c:v>
                      </c:pt>
                      <c:pt idx="950">
                        <c:v>8.0449999999999999</c:v>
                      </c:pt>
                      <c:pt idx="951">
                        <c:v>8.0449999999999999</c:v>
                      </c:pt>
                      <c:pt idx="952">
                        <c:v>8.0449999999999999</c:v>
                      </c:pt>
                      <c:pt idx="953">
                        <c:v>8.0449999999999999</c:v>
                      </c:pt>
                      <c:pt idx="954">
                        <c:v>8.0449999999999999</c:v>
                      </c:pt>
                      <c:pt idx="955">
                        <c:v>8.0449999999999999</c:v>
                      </c:pt>
                      <c:pt idx="956">
                        <c:v>8.0449999999999999</c:v>
                      </c:pt>
                      <c:pt idx="957">
                        <c:v>8.0449999999999999</c:v>
                      </c:pt>
                      <c:pt idx="958">
                        <c:v>8.0449999999999999</c:v>
                      </c:pt>
                      <c:pt idx="959">
                        <c:v>8.0449999999999999</c:v>
                      </c:pt>
                      <c:pt idx="960">
                        <c:v>8.0449999999999999</c:v>
                      </c:pt>
                      <c:pt idx="961">
                        <c:v>8.0449999999999999</c:v>
                      </c:pt>
                      <c:pt idx="962">
                        <c:v>8.0449999999999999</c:v>
                      </c:pt>
                      <c:pt idx="963">
                        <c:v>8.0449999999999999</c:v>
                      </c:pt>
                      <c:pt idx="964">
                        <c:v>8.02</c:v>
                      </c:pt>
                      <c:pt idx="965">
                        <c:v>8.02</c:v>
                      </c:pt>
                      <c:pt idx="966">
                        <c:v>8.02</c:v>
                      </c:pt>
                      <c:pt idx="967">
                        <c:v>8.02</c:v>
                      </c:pt>
                      <c:pt idx="968">
                        <c:v>8.02</c:v>
                      </c:pt>
                      <c:pt idx="969">
                        <c:v>8.02</c:v>
                      </c:pt>
                      <c:pt idx="970">
                        <c:v>8.02</c:v>
                      </c:pt>
                      <c:pt idx="971">
                        <c:v>7.9950000000000001</c:v>
                      </c:pt>
                      <c:pt idx="972">
                        <c:v>7.9950000000000001</c:v>
                      </c:pt>
                      <c:pt idx="973">
                        <c:v>7.9950000000000001</c:v>
                      </c:pt>
                      <c:pt idx="974">
                        <c:v>7.9950000000000001</c:v>
                      </c:pt>
                      <c:pt idx="975">
                        <c:v>7.9950000000000001</c:v>
                      </c:pt>
                      <c:pt idx="976">
                        <c:v>7.9950000000000001</c:v>
                      </c:pt>
                      <c:pt idx="977">
                        <c:v>7.9950000000000001</c:v>
                      </c:pt>
                      <c:pt idx="978">
                        <c:v>7.9950000000000001</c:v>
                      </c:pt>
                      <c:pt idx="979">
                        <c:v>7.9950000000000001</c:v>
                      </c:pt>
                      <c:pt idx="980">
                        <c:v>7.9950000000000001</c:v>
                      </c:pt>
                      <c:pt idx="981">
                        <c:v>7.9950000000000001</c:v>
                      </c:pt>
                      <c:pt idx="982">
                        <c:v>7.9950000000000001</c:v>
                      </c:pt>
                      <c:pt idx="983">
                        <c:v>7.9950000000000001</c:v>
                      </c:pt>
                      <c:pt idx="984">
                        <c:v>7.9950000000000001</c:v>
                      </c:pt>
                      <c:pt idx="985">
                        <c:v>7.9950000000000001</c:v>
                      </c:pt>
                      <c:pt idx="986">
                        <c:v>7.9950000000000001</c:v>
                      </c:pt>
                      <c:pt idx="987">
                        <c:v>7.9950000000000001</c:v>
                      </c:pt>
                      <c:pt idx="988">
                        <c:v>7.9950000000000001</c:v>
                      </c:pt>
                      <c:pt idx="989">
                        <c:v>7.9950000000000001</c:v>
                      </c:pt>
                      <c:pt idx="990">
                        <c:v>7.9950000000000001</c:v>
                      </c:pt>
                      <c:pt idx="991">
                        <c:v>7.9950000000000001</c:v>
                      </c:pt>
                      <c:pt idx="992">
                        <c:v>7.9950000000000001</c:v>
                      </c:pt>
                      <c:pt idx="993">
                        <c:v>7.9950000000000001</c:v>
                      </c:pt>
                      <c:pt idx="994">
                        <c:v>7.9950000000000001</c:v>
                      </c:pt>
                      <c:pt idx="995">
                        <c:v>7.9950000000000001</c:v>
                      </c:pt>
                      <c:pt idx="996">
                        <c:v>7.9950000000000001</c:v>
                      </c:pt>
                      <c:pt idx="997">
                        <c:v>7.9950000000000001</c:v>
                      </c:pt>
                      <c:pt idx="998">
                        <c:v>7.9950000000000001</c:v>
                      </c:pt>
                      <c:pt idx="999">
                        <c:v>7.9950000000000001</c:v>
                      </c:pt>
                      <c:pt idx="1000">
                        <c:v>7.9950000000000001</c:v>
                      </c:pt>
                      <c:pt idx="1001">
                        <c:v>7.9950000000000001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7.97</c:v>
                      </c:pt>
                      <c:pt idx="1010">
                        <c:v>7.97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7.97</c:v>
                      </c:pt>
                      <c:pt idx="1014">
                        <c:v>7.97</c:v>
                      </c:pt>
                      <c:pt idx="1015">
                        <c:v>7.97</c:v>
                      </c:pt>
                      <c:pt idx="1016">
                        <c:v>7.97</c:v>
                      </c:pt>
                      <c:pt idx="1017">
                        <c:v>7.97</c:v>
                      </c:pt>
                      <c:pt idx="1018">
                        <c:v>7.97</c:v>
                      </c:pt>
                      <c:pt idx="1019">
                        <c:v>7.97</c:v>
                      </c:pt>
                      <c:pt idx="1020">
                        <c:v>7.97</c:v>
                      </c:pt>
                      <c:pt idx="1021">
                        <c:v>7.97</c:v>
                      </c:pt>
                      <c:pt idx="1022">
                        <c:v>7.97</c:v>
                      </c:pt>
                      <c:pt idx="1023">
                        <c:v>7.97</c:v>
                      </c:pt>
                      <c:pt idx="1024">
                        <c:v>7.97</c:v>
                      </c:pt>
                      <c:pt idx="1025">
                        <c:v>7.97</c:v>
                      </c:pt>
                      <c:pt idx="1026">
                        <c:v>7.97</c:v>
                      </c:pt>
                      <c:pt idx="1027">
                        <c:v>7.97</c:v>
                      </c:pt>
                      <c:pt idx="1028">
                        <c:v>7.97</c:v>
                      </c:pt>
                      <c:pt idx="1029">
                        <c:v>7.97</c:v>
                      </c:pt>
                      <c:pt idx="1030">
                        <c:v>7.97</c:v>
                      </c:pt>
                      <c:pt idx="1031">
                        <c:v>7.97</c:v>
                      </c:pt>
                      <c:pt idx="1032">
                        <c:v>7.97</c:v>
                      </c:pt>
                      <c:pt idx="1033">
                        <c:v>7.97</c:v>
                      </c:pt>
                      <c:pt idx="1034">
                        <c:v>7.97</c:v>
                      </c:pt>
                      <c:pt idx="1035">
                        <c:v>7.97</c:v>
                      </c:pt>
                      <c:pt idx="1036">
                        <c:v>7.97</c:v>
                      </c:pt>
                      <c:pt idx="1037">
                        <c:v>7.97</c:v>
                      </c:pt>
                      <c:pt idx="1038">
                        <c:v>7.97</c:v>
                      </c:pt>
                      <c:pt idx="1039">
                        <c:v>7.97</c:v>
                      </c:pt>
                      <c:pt idx="1040">
                        <c:v>7.97</c:v>
                      </c:pt>
                      <c:pt idx="1041">
                        <c:v>7.97</c:v>
                      </c:pt>
                      <c:pt idx="1042">
                        <c:v>7.97</c:v>
                      </c:pt>
                      <c:pt idx="1043">
                        <c:v>7.9450000000000003</c:v>
                      </c:pt>
                      <c:pt idx="1044">
                        <c:v>7.9450000000000003</c:v>
                      </c:pt>
                      <c:pt idx="1045">
                        <c:v>7.9450000000000003</c:v>
                      </c:pt>
                      <c:pt idx="1046">
                        <c:v>7.9450000000000003</c:v>
                      </c:pt>
                      <c:pt idx="1047">
                        <c:v>7.9450000000000003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7.9450000000000003</c:v>
                      </c:pt>
                      <c:pt idx="1051">
                        <c:v>7.9450000000000003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7.9450000000000003</c:v>
                      </c:pt>
                      <c:pt idx="1057">
                        <c:v>7.9450000000000003</c:v>
                      </c:pt>
                      <c:pt idx="1058">
                        <c:v>7.9450000000000003</c:v>
                      </c:pt>
                      <c:pt idx="1059">
                        <c:v>7.9450000000000003</c:v>
                      </c:pt>
                      <c:pt idx="1060">
                        <c:v>7.9450000000000003</c:v>
                      </c:pt>
                      <c:pt idx="1061">
                        <c:v>7.9450000000000003</c:v>
                      </c:pt>
                      <c:pt idx="1062">
                        <c:v>7.9450000000000003</c:v>
                      </c:pt>
                      <c:pt idx="1063">
                        <c:v>7.9450000000000003</c:v>
                      </c:pt>
                      <c:pt idx="1064">
                        <c:v>7.9450000000000003</c:v>
                      </c:pt>
                      <c:pt idx="1065">
                        <c:v>7.9450000000000003</c:v>
                      </c:pt>
                      <c:pt idx="1066">
                        <c:v>7.9450000000000003</c:v>
                      </c:pt>
                      <c:pt idx="1067">
                        <c:v>7.9450000000000003</c:v>
                      </c:pt>
                      <c:pt idx="1068">
                        <c:v>7.9450000000000003</c:v>
                      </c:pt>
                      <c:pt idx="1069">
                        <c:v>7.92</c:v>
                      </c:pt>
                      <c:pt idx="1070">
                        <c:v>7.92</c:v>
                      </c:pt>
                      <c:pt idx="1071">
                        <c:v>7.9450000000000003</c:v>
                      </c:pt>
                      <c:pt idx="1072">
                        <c:v>7.92</c:v>
                      </c:pt>
                      <c:pt idx="1073">
                        <c:v>7.92</c:v>
                      </c:pt>
                      <c:pt idx="1074">
                        <c:v>7.92</c:v>
                      </c:pt>
                      <c:pt idx="1075">
                        <c:v>7.92</c:v>
                      </c:pt>
                      <c:pt idx="1076">
                        <c:v>7.8949999999999996</c:v>
                      </c:pt>
                      <c:pt idx="1077">
                        <c:v>7.8949999999999996</c:v>
                      </c:pt>
                      <c:pt idx="1078">
                        <c:v>7.92</c:v>
                      </c:pt>
                      <c:pt idx="1079">
                        <c:v>7.8949999999999996</c:v>
                      </c:pt>
                      <c:pt idx="1080">
                        <c:v>7.8949999999999996</c:v>
                      </c:pt>
                      <c:pt idx="1081">
                        <c:v>7.8949999999999996</c:v>
                      </c:pt>
                      <c:pt idx="1082">
                        <c:v>7.8949999999999996</c:v>
                      </c:pt>
                      <c:pt idx="1083">
                        <c:v>7.8949999999999996</c:v>
                      </c:pt>
                      <c:pt idx="1084">
                        <c:v>7.8949999999999996</c:v>
                      </c:pt>
                      <c:pt idx="1085">
                        <c:v>7.8949999999999996</c:v>
                      </c:pt>
                      <c:pt idx="1086">
                        <c:v>7.8949999999999996</c:v>
                      </c:pt>
                      <c:pt idx="1087">
                        <c:v>7.8949999999999996</c:v>
                      </c:pt>
                      <c:pt idx="1088">
                        <c:v>7.8949999999999996</c:v>
                      </c:pt>
                      <c:pt idx="1089">
                        <c:v>7.8949999999999996</c:v>
                      </c:pt>
                      <c:pt idx="1090">
                        <c:v>7.8949999999999996</c:v>
                      </c:pt>
                      <c:pt idx="1091">
                        <c:v>7.8949999999999996</c:v>
                      </c:pt>
                      <c:pt idx="1092">
                        <c:v>7.8949999999999996</c:v>
                      </c:pt>
                      <c:pt idx="1093">
                        <c:v>7.8949999999999996</c:v>
                      </c:pt>
                      <c:pt idx="1094">
                        <c:v>7.8949999999999996</c:v>
                      </c:pt>
                      <c:pt idx="1095">
                        <c:v>7.8949999999999996</c:v>
                      </c:pt>
                      <c:pt idx="1096">
                        <c:v>7.8949999999999996</c:v>
                      </c:pt>
                      <c:pt idx="1097">
                        <c:v>7.8949999999999996</c:v>
                      </c:pt>
                      <c:pt idx="1098">
                        <c:v>7.8949999999999996</c:v>
                      </c:pt>
                      <c:pt idx="1099">
                        <c:v>7.8949999999999996</c:v>
                      </c:pt>
                      <c:pt idx="1100">
                        <c:v>7.8949999999999996</c:v>
                      </c:pt>
                      <c:pt idx="1101">
                        <c:v>7.8949999999999996</c:v>
                      </c:pt>
                      <c:pt idx="1102">
                        <c:v>7.8949999999999996</c:v>
                      </c:pt>
                      <c:pt idx="1103">
                        <c:v>7.8949999999999996</c:v>
                      </c:pt>
                      <c:pt idx="1104">
                        <c:v>7.8949999999999996</c:v>
                      </c:pt>
                      <c:pt idx="1105">
                        <c:v>7.8949999999999996</c:v>
                      </c:pt>
                      <c:pt idx="1106">
                        <c:v>7.8949999999999996</c:v>
                      </c:pt>
                      <c:pt idx="1107">
                        <c:v>7.8949999999999996</c:v>
                      </c:pt>
                      <c:pt idx="1108">
                        <c:v>7.8949999999999996</c:v>
                      </c:pt>
                      <c:pt idx="1109">
                        <c:v>7.9450000000000003</c:v>
                      </c:pt>
                      <c:pt idx="1110">
                        <c:v>7.92</c:v>
                      </c:pt>
                      <c:pt idx="1111">
                        <c:v>7.9450000000000003</c:v>
                      </c:pt>
                      <c:pt idx="1112">
                        <c:v>7.9450000000000003</c:v>
                      </c:pt>
                      <c:pt idx="1113">
                        <c:v>7.9450000000000003</c:v>
                      </c:pt>
                      <c:pt idx="1114">
                        <c:v>7.92</c:v>
                      </c:pt>
                      <c:pt idx="1115">
                        <c:v>7.92</c:v>
                      </c:pt>
                      <c:pt idx="1116">
                        <c:v>7.8949999999999996</c:v>
                      </c:pt>
                      <c:pt idx="1117">
                        <c:v>7.8949999999999996</c:v>
                      </c:pt>
                      <c:pt idx="1118">
                        <c:v>7.92</c:v>
                      </c:pt>
                      <c:pt idx="1119">
                        <c:v>7.8949999999999996</c:v>
                      </c:pt>
                      <c:pt idx="1120">
                        <c:v>7.92</c:v>
                      </c:pt>
                      <c:pt idx="1121">
                        <c:v>7.92</c:v>
                      </c:pt>
                      <c:pt idx="1122">
                        <c:v>7.92</c:v>
                      </c:pt>
                      <c:pt idx="1123">
                        <c:v>7.92</c:v>
                      </c:pt>
                      <c:pt idx="1124">
                        <c:v>7.92</c:v>
                      </c:pt>
                      <c:pt idx="1125">
                        <c:v>7.92</c:v>
                      </c:pt>
                      <c:pt idx="1126">
                        <c:v>7.8949999999999996</c:v>
                      </c:pt>
                      <c:pt idx="1127">
                        <c:v>7.92</c:v>
                      </c:pt>
                      <c:pt idx="1128">
                        <c:v>7.92</c:v>
                      </c:pt>
                      <c:pt idx="1129">
                        <c:v>7.92</c:v>
                      </c:pt>
                      <c:pt idx="1130">
                        <c:v>7.92</c:v>
                      </c:pt>
                      <c:pt idx="1131">
                        <c:v>7.97</c:v>
                      </c:pt>
                      <c:pt idx="1132">
                        <c:v>7.97</c:v>
                      </c:pt>
                      <c:pt idx="1133">
                        <c:v>7.9450000000000003</c:v>
                      </c:pt>
                      <c:pt idx="1134">
                        <c:v>7.9450000000000003</c:v>
                      </c:pt>
                      <c:pt idx="1135">
                        <c:v>7.97</c:v>
                      </c:pt>
                      <c:pt idx="1136">
                        <c:v>7.97</c:v>
                      </c:pt>
                      <c:pt idx="1137">
                        <c:v>7.97</c:v>
                      </c:pt>
                      <c:pt idx="1138">
                        <c:v>7.9950000000000001</c:v>
                      </c:pt>
                      <c:pt idx="1139">
                        <c:v>7.97</c:v>
                      </c:pt>
                      <c:pt idx="1140">
                        <c:v>7.9950000000000001</c:v>
                      </c:pt>
                      <c:pt idx="1141">
                        <c:v>8.0449999999999999</c:v>
                      </c:pt>
                      <c:pt idx="1142">
                        <c:v>8.0449999999999999</c:v>
                      </c:pt>
                      <c:pt idx="1143">
                        <c:v>8.0449999999999999</c:v>
                      </c:pt>
                      <c:pt idx="1144">
                        <c:v>8.0449999999999999</c:v>
                      </c:pt>
                      <c:pt idx="1145">
                        <c:v>8.0449999999999999</c:v>
                      </c:pt>
                      <c:pt idx="1146">
                        <c:v>8.02</c:v>
                      </c:pt>
                      <c:pt idx="1147">
                        <c:v>8.0449999999999999</c:v>
                      </c:pt>
                      <c:pt idx="1148">
                        <c:v>8.0449999999999999</c:v>
                      </c:pt>
                      <c:pt idx="1149">
                        <c:v>8.0449999999999999</c:v>
                      </c:pt>
                      <c:pt idx="1150">
                        <c:v>8.07</c:v>
                      </c:pt>
                      <c:pt idx="1151">
                        <c:v>8.07</c:v>
                      </c:pt>
                      <c:pt idx="1152">
                        <c:v>8.0449999999999999</c:v>
                      </c:pt>
                      <c:pt idx="1153">
                        <c:v>8.0950000000000006</c:v>
                      </c:pt>
                      <c:pt idx="1154">
                        <c:v>8.0950000000000006</c:v>
                      </c:pt>
                      <c:pt idx="1155">
                        <c:v>8.1199999999999992</c:v>
                      </c:pt>
                      <c:pt idx="1156">
                        <c:v>8.0950000000000006</c:v>
                      </c:pt>
                      <c:pt idx="1157">
                        <c:v>8.1449999999999996</c:v>
                      </c:pt>
                      <c:pt idx="1158">
                        <c:v>8.1449999999999996</c:v>
                      </c:pt>
                      <c:pt idx="1159">
                        <c:v>8.2200000000000006</c:v>
                      </c:pt>
                      <c:pt idx="1160">
                        <c:v>8.2200000000000006</c:v>
                      </c:pt>
                      <c:pt idx="1161">
                        <c:v>8.2449999999999992</c:v>
                      </c:pt>
                      <c:pt idx="1162">
                        <c:v>8.3439999999999994</c:v>
                      </c:pt>
                      <c:pt idx="1163">
                        <c:v>8.3439999999999994</c:v>
                      </c:pt>
                      <c:pt idx="1164">
                        <c:v>8.3689999999999998</c:v>
                      </c:pt>
                      <c:pt idx="1165">
                        <c:v>8.3940000000000001</c:v>
                      </c:pt>
                      <c:pt idx="1166">
                        <c:v>8.3940000000000001</c:v>
                      </c:pt>
                      <c:pt idx="1167">
                        <c:v>8.3439999999999994</c:v>
                      </c:pt>
                      <c:pt idx="1168">
                        <c:v>8.3689999999999998</c:v>
                      </c:pt>
                      <c:pt idx="1169">
                        <c:v>8.4440000000000008</c:v>
                      </c:pt>
                      <c:pt idx="1170">
                        <c:v>8.4440000000000008</c:v>
                      </c:pt>
                      <c:pt idx="1171">
                        <c:v>8.4689999999999994</c:v>
                      </c:pt>
                      <c:pt idx="1172">
                        <c:v>8.4689999999999994</c:v>
                      </c:pt>
                      <c:pt idx="1173">
                        <c:v>8.4939999999999998</c:v>
                      </c:pt>
                      <c:pt idx="1174">
                        <c:v>8.4939999999999998</c:v>
                      </c:pt>
                      <c:pt idx="1175">
                        <c:v>8.593</c:v>
                      </c:pt>
                      <c:pt idx="1176">
                        <c:v>8.6180000000000003</c:v>
                      </c:pt>
                      <c:pt idx="1177">
                        <c:v>8.593</c:v>
                      </c:pt>
                      <c:pt idx="1178">
                        <c:v>8.6679999999999993</c:v>
                      </c:pt>
                      <c:pt idx="1179">
                        <c:v>8.6679999999999993</c:v>
                      </c:pt>
                      <c:pt idx="1180">
                        <c:v>8.6929999999999996</c:v>
                      </c:pt>
                      <c:pt idx="1181">
                        <c:v>8.7420000000000009</c:v>
                      </c:pt>
                      <c:pt idx="1182">
                        <c:v>8.5679999999999996</c:v>
                      </c:pt>
                      <c:pt idx="1183">
                        <c:v>8.6430000000000007</c:v>
                      </c:pt>
                      <c:pt idx="1184">
                        <c:v>8.593</c:v>
                      </c:pt>
                      <c:pt idx="1185">
                        <c:v>8.6929999999999996</c:v>
                      </c:pt>
                      <c:pt idx="1186">
                        <c:v>8.4689999999999994</c:v>
                      </c:pt>
                      <c:pt idx="1187">
                        <c:v>8.4190000000000005</c:v>
                      </c:pt>
                      <c:pt idx="1188">
                        <c:v>8.3940000000000001</c:v>
                      </c:pt>
                      <c:pt idx="1189">
                        <c:v>8.593</c:v>
                      </c:pt>
                      <c:pt idx="1190">
                        <c:v>8.7170000000000005</c:v>
                      </c:pt>
                      <c:pt idx="1191">
                        <c:v>8.7170000000000005</c:v>
                      </c:pt>
                      <c:pt idx="1192">
                        <c:v>8.6430000000000007</c:v>
                      </c:pt>
                      <c:pt idx="1193">
                        <c:v>8.7669999999999995</c:v>
                      </c:pt>
                      <c:pt idx="1194">
                        <c:v>8.6430000000000007</c:v>
                      </c:pt>
                      <c:pt idx="1195">
                        <c:v>8.593</c:v>
                      </c:pt>
                      <c:pt idx="1196">
                        <c:v>8.593</c:v>
                      </c:pt>
                      <c:pt idx="1197">
                        <c:v>8.6180000000000003</c:v>
                      </c:pt>
                      <c:pt idx="1198">
                        <c:v>8.5190000000000001</c:v>
                      </c:pt>
                      <c:pt idx="1199">
                        <c:v>8.5429999999999993</c:v>
                      </c:pt>
                      <c:pt idx="1200">
                        <c:v>8.5190000000000001</c:v>
                      </c:pt>
                      <c:pt idx="1201">
                        <c:v>8.5429999999999993</c:v>
                      </c:pt>
                      <c:pt idx="1202">
                        <c:v>8.4689999999999994</c:v>
                      </c:pt>
                      <c:pt idx="1203">
                        <c:v>8.4689999999999994</c:v>
                      </c:pt>
                      <c:pt idx="1204">
                        <c:v>8.4440000000000008</c:v>
                      </c:pt>
                      <c:pt idx="1205">
                        <c:v>8.3940000000000001</c:v>
                      </c:pt>
                      <c:pt idx="1206">
                        <c:v>8.3940000000000001</c:v>
                      </c:pt>
                      <c:pt idx="1207">
                        <c:v>8.3940000000000001</c:v>
                      </c:pt>
                      <c:pt idx="1208">
                        <c:v>8.3689999999999998</c:v>
                      </c:pt>
                      <c:pt idx="1209">
                        <c:v>8.3689999999999998</c:v>
                      </c:pt>
                      <c:pt idx="1210">
                        <c:v>8.3439999999999994</c:v>
                      </c:pt>
                      <c:pt idx="1211">
                        <c:v>8.3689999999999998</c:v>
                      </c:pt>
                      <c:pt idx="1212">
                        <c:v>8.3689999999999998</c:v>
                      </c:pt>
                      <c:pt idx="1213">
                        <c:v>8.3940000000000001</c:v>
                      </c:pt>
                      <c:pt idx="1214">
                        <c:v>8.3689999999999998</c:v>
                      </c:pt>
                      <c:pt idx="1215">
                        <c:v>8.3940000000000001</c:v>
                      </c:pt>
                      <c:pt idx="1216">
                        <c:v>8.3940000000000001</c:v>
                      </c:pt>
                      <c:pt idx="1217">
                        <c:v>8.3940000000000001</c:v>
                      </c:pt>
                      <c:pt idx="1218">
                        <c:v>8.3940000000000001</c:v>
                      </c:pt>
                      <c:pt idx="1219">
                        <c:v>8.3940000000000001</c:v>
                      </c:pt>
                      <c:pt idx="1220">
                        <c:v>8.4190000000000005</c:v>
                      </c:pt>
                      <c:pt idx="1221">
                        <c:v>8.3940000000000001</c:v>
                      </c:pt>
                      <c:pt idx="1222">
                        <c:v>8.3940000000000001</c:v>
                      </c:pt>
                      <c:pt idx="1223">
                        <c:v>8.4190000000000005</c:v>
                      </c:pt>
                      <c:pt idx="1224">
                        <c:v>8.3940000000000001</c:v>
                      </c:pt>
                      <c:pt idx="1225">
                        <c:v>8.3940000000000001</c:v>
                      </c:pt>
                      <c:pt idx="1226">
                        <c:v>8.3940000000000001</c:v>
                      </c:pt>
                      <c:pt idx="1227">
                        <c:v>8.3940000000000001</c:v>
                      </c:pt>
                      <c:pt idx="1228">
                        <c:v>8.3940000000000001</c:v>
                      </c:pt>
                      <c:pt idx="1229">
                        <c:v>8.3940000000000001</c:v>
                      </c:pt>
                      <c:pt idx="1230">
                        <c:v>8.3940000000000001</c:v>
                      </c:pt>
                      <c:pt idx="1231">
                        <c:v>8.3940000000000001</c:v>
                      </c:pt>
                      <c:pt idx="1232">
                        <c:v>8.3940000000000001</c:v>
                      </c:pt>
                      <c:pt idx="1233">
                        <c:v>8.3940000000000001</c:v>
                      </c:pt>
                      <c:pt idx="1234">
                        <c:v>8.3940000000000001</c:v>
                      </c:pt>
                      <c:pt idx="1235">
                        <c:v>8.3940000000000001</c:v>
                      </c:pt>
                      <c:pt idx="1236">
                        <c:v>8.3940000000000001</c:v>
                      </c:pt>
                      <c:pt idx="1237">
                        <c:v>8.3940000000000001</c:v>
                      </c:pt>
                      <c:pt idx="1238">
                        <c:v>8.3940000000000001</c:v>
                      </c:pt>
                      <c:pt idx="1239">
                        <c:v>8.3940000000000001</c:v>
                      </c:pt>
                      <c:pt idx="1240">
                        <c:v>8.3940000000000001</c:v>
                      </c:pt>
                      <c:pt idx="1241">
                        <c:v>8.3940000000000001</c:v>
                      </c:pt>
                      <c:pt idx="1242">
                        <c:v>8.3940000000000001</c:v>
                      </c:pt>
                      <c:pt idx="1243">
                        <c:v>8.3940000000000001</c:v>
                      </c:pt>
                      <c:pt idx="1244">
                        <c:v>8.3940000000000001</c:v>
                      </c:pt>
                      <c:pt idx="1245">
                        <c:v>8.3940000000000001</c:v>
                      </c:pt>
                      <c:pt idx="1246">
                        <c:v>8.3940000000000001</c:v>
                      </c:pt>
                      <c:pt idx="1247">
                        <c:v>8.3940000000000001</c:v>
                      </c:pt>
                      <c:pt idx="1248">
                        <c:v>8.3940000000000001</c:v>
                      </c:pt>
                      <c:pt idx="1249">
                        <c:v>8.3940000000000001</c:v>
                      </c:pt>
                      <c:pt idx="1250">
                        <c:v>8.3940000000000001</c:v>
                      </c:pt>
                      <c:pt idx="1251">
                        <c:v>8.3940000000000001</c:v>
                      </c:pt>
                      <c:pt idx="1252">
                        <c:v>8.4190000000000005</c:v>
                      </c:pt>
                      <c:pt idx="1253">
                        <c:v>8.4190000000000005</c:v>
                      </c:pt>
                      <c:pt idx="1254">
                        <c:v>8.4190000000000005</c:v>
                      </c:pt>
                      <c:pt idx="1255">
                        <c:v>8.4190000000000005</c:v>
                      </c:pt>
                      <c:pt idx="1256">
                        <c:v>8.4440000000000008</c:v>
                      </c:pt>
                      <c:pt idx="1257">
                        <c:v>8.4190000000000005</c:v>
                      </c:pt>
                      <c:pt idx="1258">
                        <c:v>8.4190000000000005</c:v>
                      </c:pt>
                      <c:pt idx="1259">
                        <c:v>8.4440000000000008</c:v>
                      </c:pt>
                      <c:pt idx="1260">
                        <c:v>8.4440000000000008</c:v>
                      </c:pt>
                      <c:pt idx="1261">
                        <c:v>8.4689999999999994</c:v>
                      </c:pt>
                      <c:pt idx="1262">
                        <c:v>8.4440000000000008</c:v>
                      </c:pt>
                      <c:pt idx="1263">
                        <c:v>8.4440000000000008</c:v>
                      </c:pt>
                      <c:pt idx="1264">
                        <c:v>8.4689999999999994</c:v>
                      </c:pt>
                      <c:pt idx="1265">
                        <c:v>8.4689999999999994</c:v>
                      </c:pt>
                      <c:pt idx="1266">
                        <c:v>8.4939999999999998</c:v>
                      </c:pt>
                      <c:pt idx="1267">
                        <c:v>8.4939999999999998</c:v>
                      </c:pt>
                      <c:pt idx="1268">
                        <c:v>8.4689999999999994</c:v>
                      </c:pt>
                      <c:pt idx="1269">
                        <c:v>8.4939999999999998</c:v>
                      </c:pt>
                      <c:pt idx="1270">
                        <c:v>8.4939999999999998</c:v>
                      </c:pt>
                      <c:pt idx="1271">
                        <c:v>8.4939999999999998</c:v>
                      </c:pt>
                      <c:pt idx="1272">
                        <c:v>8.4939999999999998</c:v>
                      </c:pt>
                      <c:pt idx="1273">
                        <c:v>8.4939999999999998</c:v>
                      </c:pt>
                      <c:pt idx="1274">
                        <c:v>8.4939999999999998</c:v>
                      </c:pt>
                      <c:pt idx="1275">
                        <c:v>8.4939999999999998</c:v>
                      </c:pt>
                      <c:pt idx="1276">
                        <c:v>8.5190000000000001</c:v>
                      </c:pt>
                      <c:pt idx="1277">
                        <c:v>8.5190000000000001</c:v>
                      </c:pt>
                      <c:pt idx="1278">
                        <c:v>8.5190000000000001</c:v>
                      </c:pt>
                      <c:pt idx="1279">
                        <c:v>8.5190000000000001</c:v>
                      </c:pt>
                      <c:pt idx="1280">
                        <c:v>8.5190000000000001</c:v>
                      </c:pt>
                      <c:pt idx="1281">
                        <c:v>8.5190000000000001</c:v>
                      </c:pt>
                      <c:pt idx="1282">
                        <c:v>8.5190000000000001</c:v>
                      </c:pt>
                      <c:pt idx="1283">
                        <c:v>8.5190000000000001</c:v>
                      </c:pt>
                      <c:pt idx="1284">
                        <c:v>8.5190000000000001</c:v>
                      </c:pt>
                      <c:pt idx="1285">
                        <c:v>8.5190000000000001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8.4939999999999998</c:v>
                      </c:pt>
                      <c:pt idx="1289">
                        <c:v>8.4939999999999998</c:v>
                      </c:pt>
                      <c:pt idx="1290">
                        <c:v>8.4939999999999998</c:v>
                      </c:pt>
                      <c:pt idx="1291">
                        <c:v>8.5190000000000001</c:v>
                      </c:pt>
                      <c:pt idx="1292">
                        <c:v>8.5190000000000001</c:v>
                      </c:pt>
                      <c:pt idx="1293">
                        <c:v>8.5190000000000001</c:v>
                      </c:pt>
                      <c:pt idx="1294">
                        <c:v>8.4939999999999998</c:v>
                      </c:pt>
                      <c:pt idx="1295">
                        <c:v>8.5190000000000001</c:v>
                      </c:pt>
                      <c:pt idx="1296">
                        <c:v>8.4939999999999998</c:v>
                      </c:pt>
                      <c:pt idx="1297">
                        <c:v>8.4939999999999998</c:v>
                      </c:pt>
                      <c:pt idx="1298">
                        <c:v>8.4939999999999998</c:v>
                      </c:pt>
                      <c:pt idx="1299">
                        <c:v>8.5190000000000001</c:v>
                      </c:pt>
                      <c:pt idx="1300">
                        <c:v>8.4939999999999998</c:v>
                      </c:pt>
                      <c:pt idx="1301">
                        <c:v>8.4939999999999998</c:v>
                      </c:pt>
                      <c:pt idx="1302">
                        <c:v>8.4939999999999998</c:v>
                      </c:pt>
                      <c:pt idx="1303">
                        <c:v>8.4939999999999998</c:v>
                      </c:pt>
                      <c:pt idx="1304">
                        <c:v>8.4939999999999998</c:v>
                      </c:pt>
                      <c:pt idx="1305">
                        <c:v>8.4939999999999998</c:v>
                      </c:pt>
                      <c:pt idx="1306">
                        <c:v>8.4939999999999998</c:v>
                      </c:pt>
                      <c:pt idx="1307">
                        <c:v>8.4939999999999998</c:v>
                      </c:pt>
                      <c:pt idx="1308">
                        <c:v>8.4689999999999994</c:v>
                      </c:pt>
                      <c:pt idx="1309">
                        <c:v>8.4689999999999994</c:v>
                      </c:pt>
                      <c:pt idx="1310">
                        <c:v>8.4689999999999994</c:v>
                      </c:pt>
                      <c:pt idx="1311">
                        <c:v>8.4689999999999994</c:v>
                      </c:pt>
                      <c:pt idx="1312">
                        <c:v>8.4689999999999994</c:v>
                      </c:pt>
                      <c:pt idx="1313">
                        <c:v>8.4689999999999994</c:v>
                      </c:pt>
                      <c:pt idx="1314">
                        <c:v>8.4440000000000008</c:v>
                      </c:pt>
                      <c:pt idx="1315">
                        <c:v>8.4689999999999994</c:v>
                      </c:pt>
                      <c:pt idx="1316">
                        <c:v>8.4440000000000008</c:v>
                      </c:pt>
                      <c:pt idx="1317">
                        <c:v>8.4440000000000008</c:v>
                      </c:pt>
                      <c:pt idx="1318">
                        <c:v>8.4440000000000008</c:v>
                      </c:pt>
                      <c:pt idx="1319">
                        <c:v>8.4440000000000008</c:v>
                      </c:pt>
                      <c:pt idx="1320">
                        <c:v>8.4190000000000005</c:v>
                      </c:pt>
                      <c:pt idx="1321">
                        <c:v>8.4440000000000008</c:v>
                      </c:pt>
                      <c:pt idx="1322">
                        <c:v>8.4440000000000008</c:v>
                      </c:pt>
                      <c:pt idx="1323">
                        <c:v>8.4440000000000008</c:v>
                      </c:pt>
                      <c:pt idx="1324">
                        <c:v>8.3940000000000001</c:v>
                      </c:pt>
                      <c:pt idx="1325">
                        <c:v>8.3940000000000001</c:v>
                      </c:pt>
                      <c:pt idx="1326">
                        <c:v>8.3940000000000001</c:v>
                      </c:pt>
                      <c:pt idx="1327">
                        <c:v>8.3940000000000001</c:v>
                      </c:pt>
                      <c:pt idx="1328">
                        <c:v>8.3940000000000001</c:v>
                      </c:pt>
                      <c:pt idx="1329">
                        <c:v>8.3689999999999998</c:v>
                      </c:pt>
                      <c:pt idx="1330">
                        <c:v>8.3689999999999998</c:v>
                      </c:pt>
                      <c:pt idx="1331">
                        <c:v>8.3689999999999998</c:v>
                      </c:pt>
                      <c:pt idx="1332">
                        <c:v>8.3689999999999998</c:v>
                      </c:pt>
                      <c:pt idx="1333">
                        <c:v>8.3689999999999998</c:v>
                      </c:pt>
                      <c:pt idx="1334">
                        <c:v>8.3689999999999998</c:v>
                      </c:pt>
                      <c:pt idx="1335">
                        <c:v>8.3439999999999994</c:v>
                      </c:pt>
                      <c:pt idx="1336">
                        <c:v>8.3439999999999994</c:v>
                      </c:pt>
                      <c:pt idx="1337">
                        <c:v>8.3439999999999994</c:v>
                      </c:pt>
                      <c:pt idx="1338">
                        <c:v>8.3439999999999994</c:v>
                      </c:pt>
                      <c:pt idx="1339">
                        <c:v>8.3439999999999994</c:v>
                      </c:pt>
                      <c:pt idx="1340">
                        <c:v>8.3439999999999994</c:v>
                      </c:pt>
                      <c:pt idx="1341">
                        <c:v>8.3439999999999994</c:v>
                      </c:pt>
                      <c:pt idx="1342">
                        <c:v>8.3439999999999994</c:v>
                      </c:pt>
                      <c:pt idx="1343">
                        <c:v>8.3190000000000008</c:v>
                      </c:pt>
                      <c:pt idx="1344">
                        <c:v>8.3190000000000008</c:v>
                      </c:pt>
                      <c:pt idx="1345">
                        <c:v>8.3190000000000008</c:v>
                      </c:pt>
                      <c:pt idx="1346">
                        <c:v>8.2949999999999999</c:v>
                      </c:pt>
                      <c:pt idx="1347">
                        <c:v>8.2949999999999999</c:v>
                      </c:pt>
                      <c:pt idx="1348">
                        <c:v>8.2949999999999999</c:v>
                      </c:pt>
                      <c:pt idx="1349">
                        <c:v>8.2949999999999999</c:v>
                      </c:pt>
                      <c:pt idx="1350">
                        <c:v>8.2949999999999999</c:v>
                      </c:pt>
                      <c:pt idx="1351">
                        <c:v>8.27</c:v>
                      </c:pt>
                      <c:pt idx="1352">
                        <c:v>8.27</c:v>
                      </c:pt>
                      <c:pt idx="1353">
                        <c:v>8.27</c:v>
                      </c:pt>
                      <c:pt idx="1354">
                        <c:v>8.27</c:v>
                      </c:pt>
                      <c:pt idx="1355">
                        <c:v>8.27</c:v>
                      </c:pt>
                      <c:pt idx="1356">
                        <c:v>8.2449999999999992</c:v>
                      </c:pt>
                      <c:pt idx="1357">
                        <c:v>8.2449999999999992</c:v>
                      </c:pt>
                      <c:pt idx="1358">
                        <c:v>8.2449999999999992</c:v>
                      </c:pt>
                      <c:pt idx="1359">
                        <c:v>8.2449999999999992</c:v>
                      </c:pt>
                      <c:pt idx="1360">
                        <c:v>8.2449999999999992</c:v>
                      </c:pt>
                      <c:pt idx="1361">
                        <c:v>8.2449999999999992</c:v>
                      </c:pt>
                      <c:pt idx="1362">
                        <c:v>8.2449999999999992</c:v>
                      </c:pt>
                      <c:pt idx="1363">
                        <c:v>8.2200000000000006</c:v>
                      </c:pt>
                      <c:pt idx="1364">
                        <c:v>8.2200000000000006</c:v>
                      </c:pt>
                      <c:pt idx="1365">
                        <c:v>8.1950000000000003</c:v>
                      </c:pt>
                      <c:pt idx="1366">
                        <c:v>8.2200000000000006</c:v>
                      </c:pt>
                      <c:pt idx="1367">
                        <c:v>8.1950000000000003</c:v>
                      </c:pt>
                      <c:pt idx="1368">
                        <c:v>8.1950000000000003</c:v>
                      </c:pt>
                      <c:pt idx="1369">
                        <c:v>8.1950000000000003</c:v>
                      </c:pt>
                      <c:pt idx="1370">
                        <c:v>8.1950000000000003</c:v>
                      </c:pt>
                      <c:pt idx="1371">
                        <c:v>8.1950000000000003</c:v>
                      </c:pt>
                      <c:pt idx="1372">
                        <c:v>8.17</c:v>
                      </c:pt>
                      <c:pt idx="1373">
                        <c:v>8.17</c:v>
                      </c:pt>
                      <c:pt idx="1374">
                        <c:v>8.17</c:v>
                      </c:pt>
                      <c:pt idx="1375">
                        <c:v>8.17</c:v>
                      </c:pt>
                      <c:pt idx="1376">
                        <c:v>8.17</c:v>
                      </c:pt>
                      <c:pt idx="1377">
                        <c:v>8.17</c:v>
                      </c:pt>
                      <c:pt idx="1378">
                        <c:v>8.17</c:v>
                      </c:pt>
                      <c:pt idx="1379">
                        <c:v>8.1449999999999996</c:v>
                      </c:pt>
                      <c:pt idx="1380">
                        <c:v>8.1449999999999996</c:v>
                      </c:pt>
                      <c:pt idx="1381">
                        <c:v>8.1449999999999996</c:v>
                      </c:pt>
                      <c:pt idx="1382">
                        <c:v>8.1449999999999996</c:v>
                      </c:pt>
                      <c:pt idx="1383">
                        <c:v>8.1449999999999996</c:v>
                      </c:pt>
                      <c:pt idx="1384">
                        <c:v>8.1449999999999996</c:v>
                      </c:pt>
                      <c:pt idx="1385">
                        <c:v>8.1449999999999996</c:v>
                      </c:pt>
                      <c:pt idx="1386">
                        <c:v>8.1449999999999996</c:v>
                      </c:pt>
                      <c:pt idx="1387">
                        <c:v>8.17</c:v>
                      </c:pt>
                      <c:pt idx="1388">
                        <c:v>8.1449999999999996</c:v>
                      </c:pt>
                      <c:pt idx="1389">
                        <c:v>8.1449999999999996</c:v>
                      </c:pt>
                      <c:pt idx="1390">
                        <c:v>8.1449999999999996</c:v>
                      </c:pt>
                      <c:pt idx="1391">
                        <c:v>8.1449999999999996</c:v>
                      </c:pt>
                      <c:pt idx="1392">
                        <c:v>8.1449999999999996</c:v>
                      </c:pt>
                      <c:pt idx="1393">
                        <c:v>8.1449999999999996</c:v>
                      </c:pt>
                      <c:pt idx="1394">
                        <c:v>8.1449999999999996</c:v>
                      </c:pt>
                      <c:pt idx="1395">
                        <c:v>8.1199999999999992</c:v>
                      </c:pt>
                      <c:pt idx="1396">
                        <c:v>8.1199999999999992</c:v>
                      </c:pt>
                      <c:pt idx="1397">
                        <c:v>8.1199999999999992</c:v>
                      </c:pt>
                      <c:pt idx="1398">
                        <c:v>8.1449999999999996</c:v>
                      </c:pt>
                      <c:pt idx="1399">
                        <c:v>8.1449999999999996</c:v>
                      </c:pt>
                      <c:pt idx="1400">
                        <c:v>8.1199999999999992</c:v>
                      </c:pt>
                      <c:pt idx="1401">
                        <c:v>8.1199999999999992</c:v>
                      </c:pt>
                      <c:pt idx="1402">
                        <c:v>8.1199999999999992</c:v>
                      </c:pt>
                      <c:pt idx="1403">
                        <c:v>8.1199999999999992</c:v>
                      </c:pt>
                      <c:pt idx="1404">
                        <c:v>8.0950000000000006</c:v>
                      </c:pt>
                      <c:pt idx="1405">
                        <c:v>8.1199999999999992</c:v>
                      </c:pt>
                      <c:pt idx="1406">
                        <c:v>8.0950000000000006</c:v>
                      </c:pt>
                      <c:pt idx="1407">
                        <c:v>8.0950000000000006</c:v>
                      </c:pt>
                      <c:pt idx="1408">
                        <c:v>8.1199999999999992</c:v>
                      </c:pt>
                      <c:pt idx="1409">
                        <c:v>8.0950000000000006</c:v>
                      </c:pt>
                      <c:pt idx="1410">
                        <c:v>8.0950000000000006</c:v>
                      </c:pt>
                      <c:pt idx="1411">
                        <c:v>8.0950000000000006</c:v>
                      </c:pt>
                      <c:pt idx="1412">
                        <c:v>8.0950000000000006</c:v>
                      </c:pt>
                      <c:pt idx="1413">
                        <c:v>8.0950000000000006</c:v>
                      </c:pt>
                      <c:pt idx="1414">
                        <c:v>8.0950000000000006</c:v>
                      </c:pt>
                      <c:pt idx="1415">
                        <c:v>8.0950000000000006</c:v>
                      </c:pt>
                      <c:pt idx="1416">
                        <c:v>8.1199999999999992</c:v>
                      </c:pt>
                      <c:pt idx="1417">
                        <c:v>8.1199999999999992</c:v>
                      </c:pt>
                      <c:pt idx="1418">
                        <c:v>8.1449999999999996</c:v>
                      </c:pt>
                      <c:pt idx="1419">
                        <c:v>8.1950000000000003</c:v>
                      </c:pt>
                      <c:pt idx="1420">
                        <c:v>8.2949999999999999</c:v>
                      </c:pt>
                      <c:pt idx="1421">
                        <c:v>8.2449999999999992</c:v>
                      </c:pt>
                      <c:pt idx="1422">
                        <c:v>8.1449999999999996</c:v>
                      </c:pt>
                      <c:pt idx="1423">
                        <c:v>8.1950000000000003</c:v>
                      </c:pt>
                      <c:pt idx="1424">
                        <c:v>8.1950000000000003</c:v>
                      </c:pt>
                      <c:pt idx="1425">
                        <c:v>8.1449999999999996</c:v>
                      </c:pt>
                      <c:pt idx="1426">
                        <c:v>8.2449999999999992</c:v>
                      </c:pt>
                      <c:pt idx="1427">
                        <c:v>8.1199999999999992</c:v>
                      </c:pt>
                      <c:pt idx="1428">
                        <c:v>8.1199999999999992</c:v>
                      </c:pt>
                      <c:pt idx="1429">
                        <c:v>8.1449999999999996</c:v>
                      </c:pt>
                      <c:pt idx="1430">
                        <c:v>8.1199999999999992</c:v>
                      </c:pt>
                      <c:pt idx="1431">
                        <c:v>8.0950000000000006</c:v>
                      </c:pt>
                      <c:pt idx="1432">
                        <c:v>8.0950000000000006</c:v>
                      </c:pt>
                      <c:pt idx="1433">
                        <c:v>8.1199999999999992</c:v>
                      </c:pt>
                      <c:pt idx="1434">
                        <c:v>8.1449999999999996</c:v>
                      </c:pt>
                      <c:pt idx="1435">
                        <c:v>8.1199999999999992</c:v>
                      </c:pt>
                      <c:pt idx="1436">
                        <c:v>8.1199999999999992</c:v>
                      </c:pt>
                      <c:pt idx="1437">
                        <c:v>8.1199999999999992</c:v>
                      </c:pt>
                      <c:pt idx="1438">
                        <c:v>8.1199999999999992</c:v>
                      </c:pt>
                      <c:pt idx="1439">
                        <c:v>8.1199999999999992</c:v>
                      </c:pt>
                      <c:pt idx="1440">
                        <c:v>8.1449999999999996</c:v>
                      </c:pt>
                      <c:pt idx="1441">
                        <c:v>8.1449999999999996</c:v>
                      </c:pt>
                      <c:pt idx="1442">
                        <c:v>8.1449999999999996</c:v>
                      </c:pt>
                      <c:pt idx="1443">
                        <c:v>8.1449999999999996</c:v>
                      </c:pt>
                      <c:pt idx="1444">
                        <c:v>8.1449999999999996</c:v>
                      </c:pt>
                      <c:pt idx="1445">
                        <c:v>8.1449999999999996</c:v>
                      </c:pt>
                      <c:pt idx="1446">
                        <c:v>8.1449999999999996</c:v>
                      </c:pt>
                      <c:pt idx="1447">
                        <c:v>8.1449999999999996</c:v>
                      </c:pt>
                      <c:pt idx="1448">
                        <c:v>8.1449999999999996</c:v>
                      </c:pt>
                      <c:pt idx="1449">
                        <c:v>8.17</c:v>
                      </c:pt>
                      <c:pt idx="1450">
                        <c:v>8.17</c:v>
                      </c:pt>
                      <c:pt idx="1451">
                        <c:v>8.17</c:v>
                      </c:pt>
                      <c:pt idx="1452">
                        <c:v>8.1449999999999996</c:v>
                      </c:pt>
                      <c:pt idx="1453">
                        <c:v>8.1449999999999996</c:v>
                      </c:pt>
                      <c:pt idx="1454">
                        <c:v>8.1449999999999996</c:v>
                      </c:pt>
                      <c:pt idx="1455">
                        <c:v>8.1449999999999996</c:v>
                      </c:pt>
                      <c:pt idx="1456">
                        <c:v>8.1449999999999996</c:v>
                      </c:pt>
                      <c:pt idx="1457">
                        <c:v>8.17</c:v>
                      </c:pt>
                      <c:pt idx="1458">
                        <c:v>8.17</c:v>
                      </c:pt>
                      <c:pt idx="1459">
                        <c:v>8.17</c:v>
                      </c:pt>
                      <c:pt idx="1460">
                        <c:v>8.17</c:v>
                      </c:pt>
                      <c:pt idx="1461">
                        <c:v>8.1950000000000003</c:v>
                      </c:pt>
                      <c:pt idx="1462">
                        <c:v>8.17</c:v>
                      </c:pt>
                      <c:pt idx="1463">
                        <c:v>8.17</c:v>
                      </c:pt>
                      <c:pt idx="1464">
                        <c:v>8.17</c:v>
                      </c:pt>
                      <c:pt idx="1465">
                        <c:v>8.17</c:v>
                      </c:pt>
                      <c:pt idx="1466">
                        <c:v>8.17</c:v>
                      </c:pt>
                      <c:pt idx="1467">
                        <c:v>8.1950000000000003</c:v>
                      </c:pt>
                      <c:pt idx="1468">
                        <c:v>8.17</c:v>
                      </c:pt>
                      <c:pt idx="1469">
                        <c:v>8.17</c:v>
                      </c:pt>
                      <c:pt idx="1470">
                        <c:v>8.1950000000000003</c:v>
                      </c:pt>
                      <c:pt idx="1471">
                        <c:v>8.1950000000000003</c:v>
                      </c:pt>
                      <c:pt idx="1472">
                        <c:v>8.17</c:v>
                      </c:pt>
                      <c:pt idx="1473">
                        <c:v>8.17</c:v>
                      </c:pt>
                      <c:pt idx="1474">
                        <c:v>8.17</c:v>
                      </c:pt>
                      <c:pt idx="1475">
                        <c:v>8.1449999999999996</c:v>
                      </c:pt>
                      <c:pt idx="1476">
                        <c:v>8.1199999999999992</c:v>
                      </c:pt>
                      <c:pt idx="1477">
                        <c:v>8.1199999999999992</c:v>
                      </c:pt>
                      <c:pt idx="1478">
                        <c:v>8.1199999999999992</c:v>
                      </c:pt>
                      <c:pt idx="1479">
                        <c:v>8.1199999999999992</c:v>
                      </c:pt>
                      <c:pt idx="1480">
                        <c:v>8.0950000000000006</c:v>
                      </c:pt>
                      <c:pt idx="1481">
                        <c:v>8.0950000000000006</c:v>
                      </c:pt>
                      <c:pt idx="1482">
                        <c:v>8.0950000000000006</c:v>
                      </c:pt>
                      <c:pt idx="1483">
                        <c:v>8.07</c:v>
                      </c:pt>
                      <c:pt idx="1484">
                        <c:v>8.0950000000000006</c:v>
                      </c:pt>
                      <c:pt idx="1485">
                        <c:v>8.07</c:v>
                      </c:pt>
                      <c:pt idx="1486">
                        <c:v>8.07</c:v>
                      </c:pt>
                      <c:pt idx="1487">
                        <c:v>8.0449999999999999</c:v>
                      </c:pt>
                      <c:pt idx="1488">
                        <c:v>8.0449999999999999</c:v>
                      </c:pt>
                      <c:pt idx="1489">
                        <c:v>8.0449999999999999</c:v>
                      </c:pt>
                      <c:pt idx="1490">
                        <c:v>8.0449999999999999</c:v>
                      </c:pt>
                      <c:pt idx="1491">
                        <c:v>8.0449999999999999</c:v>
                      </c:pt>
                      <c:pt idx="1492">
                        <c:v>8.0449999999999999</c:v>
                      </c:pt>
                      <c:pt idx="1493">
                        <c:v>8.0449999999999999</c:v>
                      </c:pt>
                      <c:pt idx="1494">
                        <c:v>8.02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7.97</c:v>
                      </c:pt>
                      <c:pt idx="1498">
                        <c:v>7.9950000000000001</c:v>
                      </c:pt>
                      <c:pt idx="1499">
                        <c:v>7.9950000000000001</c:v>
                      </c:pt>
                      <c:pt idx="1500">
                        <c:v>7.9950000000000001</c:v>
                      </c:pt>
                      <c:pt idx="1501">
                        <c:v>7.97</c:v>
                      </c:pt>
                      <c:pt idx="1502">
                        <c:v>7.9950000000000001</c:v>
                      </c:pt>
                      <c:pt idx="1503">
                        <c:v>7.9950000000000001</c:v>
                      </c:pt>
                      <c:pt idx="1504">
                        <c:v>7.9450000000000003</c:v>
                      </c:pt>
                      <c:pt idx="1505">
                        <c:v>7.9450000000000003</c:v>
                      </c:pt>
                      <c:pt idx="1506">
                        <c:v>7.97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7.9450000000000003</c:v>
                      </c:pt>
                      <c:pt idx="1510">
                        <c:v>7.8949999999999996</c:v>
                      </c:pt>
                      <c:pt idx="1511">
                        <c:v>7.92</c:v>
                      </c:pt>
                      <c:pt idx="1512">
                        <c:v>7.92</c:v>
                      </c:pt>
                      <c:pt idx="1513">
                        <c:v>7.92</c:v>
                      </c:pt>
                      <c:pt idx="1514">
                        <c:v>7.92</c:v>
                      </c:pt>
                      <c:pt idx="1515">
                        <c:v>7.8949999999999996</c:v>
                      </c:pt>
                      <c:pt idx="1516">
                        <c:v>7.92</c:v>
                      </c:pt>
                      <c:pt idx="1517">
                        <c:v>7.8949999999999996</c:v>
                      </c:pt>
                      <c:pt idx="1518">
                        <c:v>7.8949999999999996</c:v>
                      </c:pt>
                      <c:pt idx="1519">
                        <c:v>7.92</c:v>
                      </c:pt>
                      <c:pt idx="1520">
                        <c:v>7.8949999999999996</c:v>
                      </c:pt>
                      <c:pt idx="1521">
                        <c:v>7.8949999999999996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7.8949999999999996</c:v>
                      </c:pt>
                      <c:pt idx="1525">
                        <c:v>7.8949999999999996</c:v>
                      </c:pt>
                      <c:pt idx="1526">
                        <c:v>7.8949999999999996</c:v>
                      </c:pt>
                      <c:pt idx="1527">
                        <c:v>7.87</c:v>
                      </c:pt>
                      <c:pt idx="1528">
                        <c:v>7.8949999999999996</c:v>
                      </c:pt>
                      <c:pt idx="1529">
                        <c:v>7.87</c:v>
                      </c:pt>
                      <c:pt idx="1530">
                        <c:v>7.8949999999999996</c:v>
                      </c:pt>
                      <c:pt idx="1531">
                        <c:v>7.8949999999999996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7.87</c:v>
                      </c:pt>
                      <c:pt idx="1535">
                        <c:v>7.8449999999999998</c:v>
                      </c:pt>
                      <c:pt idx="1536">
                        <c:v>7.8449999999999998</c:v>
                      </c:pt>
                      <c:pt idx="1537">
                        <c:v>7.8449999999999998</c:v>
                      </c:pt>
                      <c:pt idx="1538">
                        <c:v>7.8449999999999998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7.8449999999999998</c:v>
                      </c:pt>
                      <c:pt idx="1543">
                        <c:v>7.8449999999999998</c:v>
                      </c:pt>
                      <c:pt idx="1544">
                        <c:v>7.8449999999999998</c:v>
                      </c:pt>
                      <c:pt idx="1545">
                        <c:v>7.8449999999999998</c:v>
                      </c:pt>
                      <c:pt idx="1546">
                        <c:v>7.8449999999999998</c:v>
                      </c:pt>
                      <c:pt idx="1547">
                        <c:v>7.82</c:v>
                      </c:pt>
                      <c:pt idx="1548">
                        <c:v>7.82</c:v>
                      </c:pt>
                      <c:pt idx="1549">
                        <c:v>7.8449999999999998</c:v>
                      </c:pt>
                      <c:pt idx="1550">
                        <c:v>7.8449999999999998</c:v>
                      </c:pt>
                      <c:pt idx="1551">
                        <c:v>7.8449999999999998</c:v>
                      </c:pt>
                      <c:pt idx="1552">
                        <c:v>7.8449999999999998</c:v>
                      </c:pt>
                      <c:pt idx="1553">
                        <c:v>7.82</c:v>
                      </c:pt>
                      <c:pt idx="1554">
                        <c:v>7.7949999999999999</c:v>
                      </c:pt>
                      <c:pt idx="1555">
                        <c:v>7.82</c:v>
                      </c:pt>
                      <c:pt idx="1556">
                        <c:v>7.82</c:v>
                      </c:pt>
                      <c:pt idx="1557">
                        <c:v>7.8449999999999998</c:v>
                      </c:pt>
                      <c:pt idx="1558">
                        <c:v>7.82</c:v>
                      </c:pt>
                      <c:pt idx="1559">
                        <c:v>7.7949999999999999</c:v>
                      </c:pt>
                      <c:pt idx="1560">
                        <c:v>7.7949999999999999</c:v>
                      </c:pt>
                      <c:pt idx="1561">
                        <c:v>7.7949999999999999</c:v>
                      </c:pt>
                      <c:pt idx="1562">
                        <c:v>7.82</c:v>
                      </c:pt>
                      <c:pt idx="1563">
                        <c:v>7.82</c:v>
                      </c:pt>
                      <c:pt idx="1564">
                        <c:v>7.7949999999999999</c:v>
                      </c:pt>
                      <c:pt idx="1565">
                        <c:v>7.7949999999999999</c:v>
                      </c:pt>
                      <c:pt idx="1566">
                        <c:v>7.7949999999999999</c:v>
                      </c:pt>
                      <c:pt idx="1567">
                        <c:v>7.7949999999999999</c:v>
                      </c:pt>
                      <c:pt idx="1568">
                        <c:v>7.7949999999999999</c:v>
                      </c:pt>
                      <c:pt idx="1569">
                        <c:v>7.7949999999999999</c:v>
                      </c:pt>
                      <c:pt idx="1570">
                        <c:v>7.7949999999999999</c:v>
                      </c:pt>
                      <c:pt idx="1571">
                        <c:v>7.7949999999999999</c:v>
                      </c:pt>
                      <c:pt idx="1572">
                        <c:v>7.7949999999999999</c:v>
                      </c:pt>
                      <c:pt idx="1573">
                        <c:v>7.7949999999999999</c:v>
                      </c:pt>
                      <c:pt idx="1574">
                        <c:v>7.7949999999999999</c:v>
                      </c:pt>
                      <c:pt idx="1575">
                        <c:v>7.7949999999999999</c:v>
                      </c:pt>
                      <c:pt idx="1576">
                        <c:v>7.7949999999999999</c:v>
                      </c:pt>
                      <c:pt idx="1577">
                        <c:v>7.77</c:v>
                      </c:pt>
                      <c:pt idx="1578">
                        <c:v>7.77</c:v>
                      </c:pt>
                      <c:pt idx="1579">
                        <c:v>7.77</c:v>
                      </c:pt>
                      <c:pt idx="1580">
                        <c:v>7.77</c:v>
                      </c:pt>
                      <c:pt idx="1581">
                        <c:v>7.77</c:v>
                      </c:pt>
                      <c:pt idx="1582">
                        <c:v>7.77</c:v>
                      </c:pt>
                      <c:pt idx="1583">
                        <c:v>7.7450000000000001</c:v>
                      </c:pt>
                      <c:pt idx="1584">
                        <c:v>7.7450000000000001</c:v>
                      </c:pt>
                      <c:pt idx="1585">
                        <c:v>7.7450000000000001</c:v>
                      </c:pt>
                      <c:pt idx="1586">
                        <c:v>7.7450000000000001</c:v>
                      </c:pt>
                      <c:pt idx="1587">
                        <c:v>7.7450000000000001</c:v>
                      </c:pt>
                      <c:pt idx="1588">
                        <c:v>7.7450000000000001</c:v>
                      </c:pt>
                      <c:pt idx="1589">
                        <c:v>7.7450000000000001</c:v>
                      </c:pt>
                      <c:pt idx="1590">
                        <c:v>7.72</c:v>
                      </c:pt>
                      <c:pt idx="1591">
                        <c:v>7.72</c:v>
                      </c:pt>
                      <c:pt idx="1592">
                        <c:v>7.72</c:v>
                      </c:pt>
                      <c:pt idx="1593">
                        <c:v>7.6950000000000003</c:v>
                      </c:pt>
                      <c:pt idx="1594">
                        <c:v>7.6950000000000003</c:v>
                      </c:pt>
                      <c:pt idx="1595">
                        <c:v>7.6950000000000003</c:v>
                      </c:pt>
                      <c:pt idx="1596">
                        <c:v>7.6950000000000003</c:v>
                      </c:pt>
                      <c:pt idx="1597">
                        <c:v>7.6950000000000003</c:v>
                      </c:pt>
                      <c:pt idx="1598">
                        <c:v>7.67</c:v>
                      </c:pt>
                      <c:pt idx="1599">
                        <c:v>7.67</c:v>
                      </c:pt>
                      <c:pt idx="1600">
                        <c:v>7.67</c:v>
                      </c:pt>
                      <c:pt idx="1601">
                        <c:v>7.67</c:v>
                      </c:pt>
                      <c:pt idx="1602">
                        <c:v>7.67</c:v>
                      </c:pt>
                      <c:pt idx="1603">
                        <c:v>7.6449999999999996</c:v>
                      </c:pt>
                      <c:pt idx="1604">
                        <c:v>7.6449999999999996</c:v>
                      </c:pt>
                      <c:pt idx="1605">
                        <c:v>7.6449999999999996</c:v>
                      </c:pt>
                      <c:pt idx="1606">
                        <c:v>7.6449999999999996</c:v>
                      </c:pt>
                      <c:pt idx="1607">
                        <c:v>7.6449999999999996</c:v>
                      </c:pt>
                      <c:pt idx="1608">
                        <c:v>7.6449999999999996</c:v>
                      </c:pt>
                      <c:pt idx="1609">
                        <c:v>7.6189999999999998</c:v>
                      </c:pt>
                      <c:pt idx="1610">
                        <c:v>7.6189999999999998</c:v>
                      </c:pt>
                      <c:pt idx="1611">
                        <c:v>7.5940000000000003</c:v>
                      </c:pt>
                      <c:pt idx="1612">
                        <c:v>7.5940000000000003</c:v>
                      </c:pt>
                      <c:pt idx="1613">
                        <c:v>7.5940000000000003</c:v>
                      </c:pt>
                      <c:pt idx="1614">
                        <c:v>7.5940000000000003</c:v>
                      </c:pt>
                      <c:pt idx="1615">
                        <c:v>7.569</c:v>
                      </c:pt>
                      <c:pt idx="1616">
                        <c:v>7.569</c:v>
                      </c:pt>
                      <c:pt idx="1617">
                        <c:v>7.569</c:v>
                      </c:pt>
                      <c:pt idx="1618">
                        <c:v>7.569</c:v>
                      </c:pt>
                      <c:pt idx="1619">
                        <c:v>7.569</c:v>
                      </c:pt>
                      <c:pt idx="1620">
                        <c:v>7.5439999999999996</c:v>
                      </c:pt>
                      <c:pt idx="1621">
                        <c:v>7.5439999999999996</c:v>
                      </c:pt>
                      <c:pt idx="1622">
                        <c:v>7.5439999999999996</c:v>
                      </c:pt>
                      <c:pt idx="1623">
                        <c:v>7.5190000000000001</c:v>
                      </c:pt>
                      <c:pt idx="1624">
                        <c:v>7.5190000000000001</c:v>
                      </c:pt>
                      <c:pt idx="1625">
                        <c:v>7.4939999999999998</c:v>
                      </c:pt>
                      <c:pt idx="1626">
                        <c:v>7.4939999999999998</c:v>
                      </c:pt>
                      <c:pt idx="1627">
                        <c:v>7.4939999999999998</c:v>
                      </c:pt>
                      <c:pt idx="1628">
                        <c:v>7.4939999999999998</c:v>
                      </c:pt>
                      <c:pt idx="1629">
                        <c:v>7.4939999999999998</c:v>
                      </c:pt>
                      <c:pt idx="1630">
                        <c:v>7.4690000000000003</c:v>
                      </c:pt>
                      <c:pt idx="1631">
                        <c:v>7.444</c:v>
                      </c:pt>
                      <c:pt idx="1632">
                        <c:v>7.444</c:v>
                      </c:pt>
                      <c:pt idx="1633">
                        <c:v>7.444</c:v>
                      </c:pt>
                      <c:pt idx="1634">
                        <c:v>7.444</c:v>
                      </c:pt>
                      <c:pt idx="1635">
                        <c:v>7.444</c:v>
                      </c:pt>
                      <c:pt idx="1636">
                        <c:v>7.444</c:v>
                      </c:pt>
                      <c:pt idx="1637">
                        <c:v>7.444</c:v>
                      </c:pt>
                      <c:pt idx="1638">
                        <c:v>7.3929999999999998</c:v>
                      </c:pt>
                      <c:pt idx="1639">
                        <c:v>7.3929999999999998</c:v>
                      </c:pt>
                      <c:pt idx="1640">
                        <c:v>7.3929999999999998</c:v>
                      </c:pt>
                      <c:pt idx="1641">
                        <c:v>7.3929999999999998</c:v>
                      </c:pt>
                      <c:pt idx="1642">
                        <c:v>7.3680000000000003</c:v>
                      </c:pt>
                      <c:pt idx="1643">
                        <c:v>7.3929999999999998</c:v>
                      </c:pt>
                      <c:pt idx="1644">
                        <c:v>7.343</c:v>
                      </c:pt>
                      <c:pt idx="1645">
                        <c:v>7.343</c:v>
                      </c:pt>
                      <c:pt idx="1646">
                        <c:v>7.343</c:v>
                      </c:pt>
                      <c:pt idx="1647">
                        <c:v>7.343</c:v>
                      </c:pt>
                      <c:pt idx="1648">
                        <c:v>7.343</c:v>
                      </c:pt>
                      <c:pt idx="1649">
                        <c:v>7.343</c:v>
                      </c:pt>
                      <c:pt idx="1650">
                        <c:v>7.3179999999999996</c:v>
                      </c:pt>
                      <c:pt idx="1651">
                        <c:v>7.3179999999999996</c:v>
                      </c:pt>
                      <c:pt idx="1652">
                        <c:v>7.3179999999999996</c:v>
                      </c:pt>
                      <c:pt idx="1653">
                        <c:v>7.2930000000000001</c:v>
                      </c:pt>
                      <c:pt idx="1654">
                        <c:v>7.2930000000000001</c:v>
                      </c:pt>
                      <c:pt idx="1655">
                        <c:v>7.2930000000000001</c:v>
                      </c:pt>
                      <c:pt idx="1656">
                        <c:v>7.2930000000000001</c:v>
                      </c:pt>
                      <c:pt idx="1657">
                        <c:v>7.2930000000000001</c:v>
                      </c:pt>
                      <c:pt idx="1658">
                        <c:v>7.2930000000000001</c:v>
                      </c:pt>
                      <c:pt idx="1659">
                        <c:v>7.2930000000000001</c:v>
                      </c:pt>
                      <c:pt idx="1660">
                        <c:v>7.2679999999999998</c:v>
                      </c:pt>
                      <c:pt idx="1661">
                        <c:v>7.2679999999999998</c:v>
                      </c:pt>
                      <c:pt idx="1662">
                        <c:v>7.242</c:v>
                      </c:pt>
                      <c:pt idx="1663">
                        <c:v>7.242</c:v>
                      </c:pt>
                      <c:pt idx="1664">
                        <c:v>7.2169999999999996</c:v>
                      </c:pt>
                      <c:pt idx="1665">
                        <c:v>7.2169999999999996</c:v>
                      </c:pt>
                      <c:pt idx="1666">
                        <c:v>7.2169999999999996</c:v>
                      </c:pt>
                      <c:pt idx="1667">
                        <c:v>7.2169999999999996</c:v>
                      </c:pt>
                      <c:pt idx="1668">
                        <c:v>7.1920000000000002</c:v>
                      </c:pt>
                      <c:pt idx="1669">
                        <c:v>7.1920000000000002</c:v>
                      </c:pt>
                      <c:pt idx="1670">
                        <c:v>7.1669999999999998</c:v>
                      </c:pt>
                      <c:pt idx="1671">
                        <c:v>7.1920000000000002</c:v>
                      </c:pt>
                      <c:pt idx="1672">
                        <c:v>7.1920000000000002</c:v>
                      </c:pt>
                      <c:pt idx="1673">
                        <c:v>7.1920000000000002</c:v>
                      </c:pt>
                      <c:pt idx="1674">
                        <c:v>7.1669999999999998</c:v>
                      </c:pt>
                      <c:pt idx="1675">
                        <c:v>7.1420000000000003</c:v>
                      </c:pt>
                      <c:pt idx="1676">
                        <c:v>7.1420000000000003</c:v>
                      </c:pt>
                      <c:pt idx="1677">
                        <c:v>7.1669999999999998</c:v>
                      </c:pt>
                      <c:pt idx="1678">
                        <c:v>7.1420000000000003</c:v>
                      </c:pt>
                      <c:pt idx="1679">
                        <c:v>7.1420000000000003</c:v>
                      </c:pt>
                      <c:pt idx="1680">
                        <c:v>7.1159999999999997</c:v>
                      </c:pt>
                      <c:pt idx="1681">
                        <c:v>7.1159999999999997</c:v>
                      </c:pt>
                      <c:pt idx="1682">
                        <c:v>7.1159999999999997</c:v>
                      </c:pt>
                      <c:pt idx="1683">
                        <c:v>7.1159999999999997</c:v>
                      </c:pt>
                      <c:pt idx="1684">
                        <c:v>7.0910000000000002</c:v>
                      </c:pt>
                      <c:pt idx="1685">
                        <c:v>7.0910000000000002</c:v>
                      </c:pt>
                      <c:pt idx="1686">
                        <c:v>7.0910000000000002</c:v>
                      </c:pt>
                      <c:pt idx="1687">
                        <c:v>7.0910000000000002</c:v>
                      </c:pt>
                      <c:pt idx="1688">
                        <c:v>7.0659999999999998</c:v>
                      </c:pt>
                      <c:pt idx="1689">
                        <c:v>7.0659999999999998</c:v>
                      </c:pt>
                      <c:pt idx="1690">
                        <c:v>7.0659999999999998</c:v>
                      </c:pt>
                      <c:pt idx="1691">
                        <c:v>7.0659999999999998</c:v>
                      </c:pt>
                      <c:pt idx="1692">
                        <c:v>7.0659999999999998</c:v>
                      </c:pt>
                      <c:pt idx="1693">
                        <c:v>7.0410000000000004</c:v>
                      </c:pt>
                      <c:pt idx="1694">
                        <c:v>7.0410000000000004</c:v>
                      </c:pt>
                      <c:pt idx="1695">
                        <c:v>7.0410000000000004</c:v>
                      </c:pt>
                      <c:pt idx="1696">
                        <c:v>7.0410000000000004</c:v>
                      </c:pt>
                      <c:pt idx="1697">
                        <c:v>6.99</c:v>
                      </c:pt>
                      <c:pt idx="1698">
                        <c:v>7.0149999999999997</c:v>
                      </c:pt>
                      <c:pt idx="1699">
                        <c:v>7.0149999999999997</c:v>
                      </c:pt>
                      <c:pt idx="1700">
                        <c:v>7.0410000000000004</c:v>
                      </c:pt>
                      <c:pt idx="1701">
                        <c:v>6.99</c:v>
                      </c:pt>
                      <c:pt idx="1702">
                        <c:v>6.99</c:v>
                      </c:pt>
                      <c:pt idx="1703">
                        <c:v>6.99</c:v>
                      </c:pt>
                      <c:pt idx="1704">
                        <c:v>6.9649999999999999</c:v>
                      </c:pt>
                      <c:pt idx="1705">
                        <c:v>6.99</c:v>
                      </c:pt>
                      <c:pt idx="1706">
                        <c:v>6.99</c:v>
                      </c:pt>
                      <c:pt idx="1707">
                        <c:v>6.99</c:v>
                      </c:pt>
                      <c:pt idx="1708">
                        <c:v>6.99</c:v>
                      </c:pt>
                      <c:pt idx="1709">
                        <c:v>6.9649999999999999</c:v>
                      </c:pt>
                      <c:pt idx="1710">
                        <c:v>6.99</c:v>
                      </c:pt>
                      <c:pt idx="1711">
                        <c:v>6.99</c:v>
                      </c:pt>
                      <c:pt idx="1712">
                        <c:v>6.9649999999999999</c:v>
                      </c:pt>
                      <c:pt idx="1713">
                        <c:v>6.9649999999999999</c:v>
                      </c:pt>
                      <c:pt idx="1714">
                        <c:v>6.99</c:v>
                      </c:pt>
                      <c:pt idx="1715">
                        <c:v>6.99</c:v>
                      </c:pt>
                      <c:pt idx="1716">
                        <c:v>6.99</c:v>
                      </c:pt>
                      <c:pt idx="1717">
                        <c:v>6.99</c:v>
                      </c:pt>
                      <c:pt idx="1718">
                        <c:v>6.99</c:v>
                      </c:pt>
                      <c:pt idx="1719">
                        <c:v>6.99</c:v>
                      </c:pt>
                      <c:pt idx="1720">
                        <c:v>6.9649999999999999</c:v>
                      </c:pt>
                      <c:pt idx="1721">
                        <c:v>6.9649999999999999</c:v>
                      </c:pt>
                      <c:pt idx="1722">
                        <c:v>6.9649999999999999</c:v>
                      </c:pt>
                      <c:pt idx="1723">
                        <c:v>6.9649999999999999</c:v>
                      </c:pt>
                      <c:pt idx="1724">
                        <c:v>6.9649999999999999</c:v>
                      </c:pt>
                      <c:pt idx="1725">
                        <c:v>6.94</c:v>
                      </c:pt>
                      <c:pt idx="1726">
                        <c:v>6.9649999999999999</c:v>
                      </c:pt>
                      <c:pt idx="1727">
                        <c:v>6.99</c:v>
                      </c:pt>
                      <c:pt idx="1728">
                        <c:v>6.9649999999999999</c:v>
                      </c:pt>
                      <c:pt idx="1729">
                        <c:v>6.9649999999999999</c:v>
                      </c:pt>
                      <c:pt idx="1730">
                        <c:v>6.9649999999999999</c:v>
                      </c:pt>
                      <c:pt idx="1731">
                        <c:v>6.9649999999999999</c:v>
                      </c:pt>
                      <c:pt idx="1732">
                        <c:v>6.99</c:v>
                      </c:pt>
                      <c:pt idx="1733">
                        <c:v>6.9649999999999999</c:v>
                      </c:pt>
                      <c:pt idx="1734">
                        <c:v>6.9649999999999999</c:v>
                      </c:pt>
                      <c:pt idx="1735">
                        <c:v>6.94</c:v>
                      </c:pt>
                      <c:pt idx="1736">
                        <c:v>6.94</c:v>
                      </c:pt>
                      <c:pt idx="1737">
                        <c:v>6.94</c:v>
                      </c:pt>
                      <c:pt idx="1738">
                        <c:v>6.94</c:v>
                      </c:pt>
                      <c:pt idx="1739">
                        <c:v>6.94</c:v>
                      </c:pt>
                      <c:pt idx="1740">
                        <c:v>6.94</c:v>
                      </c:pt>
                      <c:pt idx="1741">
                        <c:v>6.94</c:v>
                      </c:pt>
                      <c:pt idx="1742">
                        <c:v>6.94</c:v>
                      </c:pt>
                      <c:pt idx="1743">
                        <c:v>6.9649999999999999</c:v>
                      </c:pt>
                      <c:pt idx="1744">
                        <c:v>6.9649999999999999</c:v>
                      </c:pt>
                      <c:pt idx="1745">
                        <c:v>6.9649999999999999</c:v>
                      </c:pt>
                      <c:pt idx="1746">
                        <c:v>6.9649999999999999</c:v>
                      </c:pt>
                      <c:pt idx="1747">
                        <c:v>6.9649999999999999</c:v>
                      </c:pt>
                      <c:pt idx="1748">
                        <c:v>6.99</c:v>
                      </c:pt>
                      <c:pt idx="1749">
                        <c:v>6.9649999999999999</c:v>
                      </c:pt>
                      <c:pt idx="1750">
                        <c:v>6.9649999999999999</c:v>
                      </c:pt>
                      <c:pt idx="1751">
                        <c:v>6.99</c:v>
                      </c:pt>
                      <c:pt idx="1752">
                        <c:v>7.0410000000000004</c:v>
                      </c:pt>
                      <c:pt idx="1753">
                        <c:v>7.0410000000000004</c:v>
                      </c:pt>
                      <c:pt idx="1754">
                        <c:v>6.99</c:v>
                      </c:pt>
                      <c:pt idx="1755">
                        <c:v>6.99</c:v>
                      </c:pt>
                      <c:pt idx="1756">
                        <c:v>6.99</c:v>
                      </c:pt>
                      <c:pt idx="1757">
                        <c:v>7.0149999999999997</c:v>
                      </c:pt>
                      <c:pt idx="1758">
                        <c:v>7.0149999999999997</c:v>
                      </c:pt>
                      <c:pt idx="1759">
                        <c:v>6.99</c:v>
                      </c:pt>
                      <c:pt idx="1760">
                        <c:v>6.99</c:v>
                      </c:pt>
                      <c:pt idx="1761">
                        <c:v>6.99</c:v>
                      </c:pt>
                      <c:pt idx="1762">
                        <c:v>6.9649999999999999</c:v>
                      </c:pt>
                      <c:pt idx="1763">
                        <c:v>6.9649999999999999</c:v>
                      </c:pt>
                      <c:pt idx="1764">
                        <c:v>6.9649999999999999</c:v>
                      </c:pt>
                      <c:pt idx="1765">
                        <c:v>6.9649999999999999</c:v>
                      </c:pt>
                      <c:pt idx="1766">
                        <c:v>6.9649999999999999</c:v>
                      </c:pt>
                      <c:pt idx="1767">
                        <c:v>6.9649999999999999</c:v>
                      </c:pt>
                      <c:pt idx="1768">
                        <c:v>6.9649999999999999</c:v>
                      </c:pt>
                      <c:pt idx="1769">
                        <c:v>6.94</c:v>
                      </c:pt>
                      <c:pt idx="1770">
                        <c:v>6.94</c:v>
                      </c:pt>
                      <c:pt idx="1771">
                        <c:v>6.94</c:v>
                      </c:pt>
                      <c:pt idx="1772">
                        <c:v>6.94</c:v>
                      </c:pt>
                      <c:pt idx="1773">
                        <c:v>6.94</c:v>
                      </c:pt>
                      <c:pt idx="1774">
                        <c:v>6.94</c:v>
                      </c:pt>
                      <c:pt idx="1775">
                        <c:v>6.94</c:v>
                      </c:pt>
                      <c:pt idx="1776">
                        <c:v>6.94</c:v>
                      </c:pt>
                      <c:pt idx="1777">
                        <c:v>6.94</c:v>
                      </c:pt>
                      <c:pt idx="1778">
                        <c:v>6.94</c:v>
                      </c:pt>
                      <c:pt idx="1779">
                        <c:v>6.94</c:v>
                      </c:pt>
                      <c:pt idx="1780">
                        <c:v>6.94</c:v>
                      </c:pt>
                      <c:pt idx="1781">
                        <c:v>6.9139999999999997</c:v>
                      </c:pt>
                      <c:pt idx="1782">
                        <c:v>6.9139999999999997</c:v>
                      </c:pt>
                      <c:pt idx="1783">
                        <c:v>6.9139999999999997</c:v>
                      </c:pt>
                      <c:pt idx="1784">
                        <c:v>6.9139999999999997</c:v>
                      </c:pt>
                      <c:pt idx="1785">
                        <c:v>6.8890000000000002</c:v>
                      </c:pt>
                      <c:pt idx="1786">
                        <c:v>6.8890000000000002</c:v>
                      </c:pt>
                      <c:pt idx="1787">
                        <c:v>6.8890000000000002</c:v>
                      </c:pt>
                      <c:pt idx="1788">
                        <c:v>6.8890000000000002</c:v>
                      </c:pt>
                      <c:pt idx="1789">
                        <c:v>6.8890000000000002</c:v>
                      </c:pt>
                      <c:pt idx="1790">
                        <c:v>6.8890000000000002</c:v>
                      </c:pt>
                      <c:pt idx="1791">
                        <c:v>6.8890000000000002</c:v>
                      </c:pt>
                      <c:pt idx="1792">
                        <c:v>6.8890000000000002</c:v>
                      </c:pt>
                      <c:pt idx="1793">
                        <c:v>6.8639999999999999</c:v>
                      </c:pt>
                      <c:pt idx="1794">
                        <c:v>6.8639999999999999</c:v>
                      </c:pt>
                      <c:pt idx="1795">
                        <c:v>6.8390000000000004</c:v>
                      </c:pt>
                      <c:pt idx="1796">
                        <c:v>6.8639999999999999</c:v>
                      </c:pt>
                      <c:pt idx="1797">
                        <c:v>6.8390000000000004</c:v>
                      </c:pt>
                      <c:pt idx="1798">
                        <c:v>6.8390000000000004</c:v>
                      </c:pt>
                      <c:pt idx="1799">
                        <c:v>6.8390000000000004</c:v>
                      </c:pt>
                      <c:pt idx="1800">
                        <c:v>6.8129999999999997</c:v>
                      </c:pt>
                      <c:pt idx="1801">
                        <c:v>6.8390000000000004</c:v>
                      </c:pt>
                      <c:pt idx="1802">
                        <c:v>6.8390000000000004</c:v>
                      </c:pt>
                      <c:pt idx="1803">
                        <c:v>6.8390000000000004</c:v>
                      </c:pt>
                      <c:pt idx="1804">
                        <c:v>6.8129999999999997</c:v>
                      </c:pt>
                      <c:pt idx="1805">
                        <c:v>6.8129999999999997</c:v>
                      </c:pt>
                      <c:pt idx="1806">
                        <c:v>6.8129999999999997</c:v>
                      </c:pt>
                      <c:pt idx="1807">
                        <c:v>6.7629999999999999</c:v>
                      </c:pt>
                      <c:pt idx="1808">
                        <c:v>6.7880000000000003</c:v>
                      </c:pt>
                      <c:pt idx="1809">
                        <c:v>6.7880000000000003</c:v>
                      </c:pt>
                      <c:pt idx="1810">
                        <c:v>6.7880000000000003</c:v>
                      </c:pt>
                      <c:pt idx="1811">
                        <c:v>6.7370000000000001</c:v>
                      </c:pt>
                      <c:pt idx="1812">
                        <c:v>6.7370000000000001</c:v>
                      </c:pt>
                      <c:pt idx="1813">
                        <c:v>6.7629999999999999</c:v>
                      </c:pt>
                      <c:pt idx="1814">
                        <c:v>6.7629999999999999</c:v>
                      </c:pt>
                      <c:pt idx="1815">
                        <c:v>6.7370000000000001</c:v>
                      </c:pt>
                      <c:pt idx="1816">
                        <c:v>6.7370000000000001</c:v>
                      </c:pt>
                      <c:pt idx="1817">
                        <c:v>6.7370000000000001</c:v>
                      </c:pt>
                      <c:pt idx="1818">
                        <c:v>6.7370000000000001</c:v>
                      </c:pt>
                      <c:pt idx="1819">
                        <c:v>6.7370000000000001</c:v>
                      </c:pt>
                      <c:pt idx="1820">
                        <c:v>6.7119999999999997</c:v>
                      </c:pt>
                      <c:pt idx="1821">
                        <c:v>6.7119999999999997</c:v>
                      </c:pt>
                      <c:pt idx="1822">
                        <c:v>6.7119999999999997</c:v>
                      </c:pt>
                      <c:pt idx="1823">
                        <c:v>6.7119999999999997</c:v>
                      </c:pt>
                      <c:pt idx="1824">
                        <c:v>6.6870000000000003</c:v>
                      </c:pt>
                      <c:pt idx="1825">
                        <c:v>6.6609999999999996</c:v>
                      </c:pt>
                      <c:pt idx="1826">
                        <c:v>6.6870000000000003</c:v>
                      </c:pt>
                      <c:pt idx="1827">
                        <c:v>6.6870000000000003</c:v>
                      </c:pt>
                      <c:pt idx="1828">
                        <c:v>6.6870000000000003</c:v>
                      </c:pt>
                      <c:pt idx="1829">
                        <c:v>6.6870000000000003</c:v>
                      </c:pt>
                      <c:pt idx="1830">
                        <c:v>6.6870000000000003</c:v>
                      </c:pt>
                      <c:pt idx="1831">
                        <c:v>6.6870000000000003</c:v>
                      </c:pt>
                      <c:pt idx="1832">
                        <c:v>6.6870000000000003</c:v>
                      </c:pt>
                      <c:pt idx="1833">
                        <c:v>6.6870000000000003</c:v>
                      </c:pt>
                      <c:pt idx="1834">
                        <c:v>6.6870000000000003</c:v>
                      </c:pt>
                      <c:pt idx="1835">
                        <c:v>6.6870000000000003</c:v>
                      </c:pt>
                      <c:pt idx="1836">
                        <c:v>6.6609999999999996</c:v>
                      </c:pt>
                      <c:pt idx="1837">
                        <c:v>6.6609999999999996</c:v>
                      </c:pt>
                      <c:pt idx="1838">
                        <c:v>6.6609999999999996</c:v>
                      </c:pt>
                      <c:pt idx="1839">
                        <c:v>6.6609999999999996</c:v>
                      </c:pt>
                      <c:pt idx="1840">
                        <c:v>6.6609999999999996</c:v>
                      </c:pt>
                      <c:pt idx="1841">
                        <c:v>6.6360000000000001</c:v>
                      </c:pt>
                      <c:pt idx="1842">
                        <c:v>6.6360000000000001</c:v>
                      </c:pt>
                      <c:pt idx="1843">
                        <c:v>6.6360000000000001</c:v>
                      </c:pt>
                      <c:pt idx="1844">
                        <c:v>6.6360000000000001</c:v>
                      </c:pt>
                      <c:pt idx="1845">
                        <c:v>6.6360000000000001</c:v>
                      </c:pt>
                      <c:pt idx="1846">
                        <c:v>6.6109999999999998</c:v>
                      </c:pt>
                      <c:pt idx="1847">
                        <c:v>6.6360000000000001</c:v>
                      </c:pt>
                      <c:pt idx="1848">
                        <c:v>6.6360000000000001</c:v>
                      </c:pt>
                      <c:pt idx="1849">
                        <c:v>6.6360000000000001</c:v>
                      </c:pt>
                      <c:pt idx="1850">
                        <c:v>6.585</c:v>
                      </c:pt>
                      <c:pt idx="1851">
                        <c:v>6.6109999999999998</c:v>
                      </c:pt>
                      <c:pt idx="1852">
                        <c:v>6.6109999999999998</c:v>
                      </c:pt>
                      <c:pt idx="1853">
                        <c:v>6.6109999999999998</c:v>
                      </c:pt>
                      <c:pt idx="1854">
                        <c:v>6.6109999999999998</c:v>
                      </c:pt>
                      <c:pt idx="1855">
                        <c:v>6.585</c:v>
                      </c:pt>
                      <c:pt idx="1856">
                        <c:v>6.585</c:v>
                      </c:pt>
                      <c:pt idx="1857">
                        <c:v>6.56</c:v>
                      </c:pt>
                      <c:pt idx="1858">
                        <c:v>6.585</c:v>
                      </c:pt>
                      <c:pt idx="1859">
                        <c:v>6.56</c:v>
                      </c:pt>
                      <c:pt idx="1860">
                        <c:v>6.585</c:v>
                      </c:pt>
                      <c:pt idx="1861">
                        <c:v>6.585</c:v>
                      </c:pt>
                      <c:pt idx="1862">
                        <c:v>6.6109999999999998</c:v>
                      </c:pt>
                      <c:pt idx="1863">
                        <c:v>6.585</c:v>
                      </c:pt>
                      <c:pt idx="1864">
                        <c:v>6.56</c:v>
                      </c:pt>
                      <c:pt idx="1865">
                        <c:v>6.585</c:v>
                      </c:pt>
                      <c:pt idx="1866">
                        <c:v>6.585</c:v>
                      </c:pt>
                      <c:pt idx="1867">
                        <c:v>6.585</c:v>
                      </c:pt>
                      <c:pt idx="1868">
                        <c:v>6.585</c:v>
                      </c:pt>
                      <c:pt idx="1869">
                        <c:v>6.585</c:v>
                      </c:pt>
                      <c:pt idx="1870">
                        <c:v>6.585</c:v>
                      </c:pt>
                      <c:pt idx="1871">
                        <c:v>6.56</c:v>
                      </c:pt>
                      <c:pt idx="1872">
                        <c:v>6.5350000000000001</c:v>
                      </c:pt>
                      <c:pt idx="1873">
                        <c:v>6.56</c:v>
                      </c:pt>
                      <c:pt idx="1874">
                        <c:v>6.56</c:v>
                      </c:pt>
                      <c:pt idx="1875">
                        <c:v>6.56</c:v>
                      </c:pt>
                      <c:pt idx="1876">
                        <c:v>6.56</c:v>
                      </c:pt>
                      <c:pt idx="1877">
                        <c:v>6.5350000000000001</c:v>
                      </c:pt>
                      <c:pt idx="1878">
                        <c:v>6.5350000000000001</c:v>
                      </c:pt>
                      <c:pt idx="1879">
                        <c:v>6.5350000000000001</c:v>
                      </c:pt>
                      <c:pt idx="1880">
                        <c:v>6.5350000000000001</c:v>
                      </c:pt>
                      <c:pt idx="1881">
                        <c:v>6.5350000000000001</c:v>
                      </c:pt>
                      <c:pt idx="1882">
                        <c:v>6.5350000000000001</c:v>
                      </c:pt>
                      <c:pt idx="1883">
                        <c:v>6.5350000000000001</c:v>
                      </c:pt>
                      <c:pt idx="1884">
                        <c:v>6.5350000000000001</c:v>
                      </c:pt>
                      <c:pt idx="1885">
                        <c:v>6.5350000000000001</c:v>
                      </c:pt>
                      <c:pt idx="1886">
                        <c:v>6.5090000000000003</c:v>
                      </c:pt>
                      <c:pt idx="1887">
                        <c:v>6.5350000000000001</c:v>
                      </c:pt>
                      <c:pt idx="1888">
                        <c:v>6.5350000000000001</c:v>
                      </c:pt>
                      <c:pt idx="1889">
                        <c:v>6.5350000000000001</c:v>
                      </c:pt>
                      <c:pt idx="1890">
                        <c:v>6.5350000000000001</c:v>
                      </c:pt>
                      <c:pt idx="1891">
                        <c:v>6.5090000000000003</c:v>
                      </c:pt>
                      <c:pt idx="1892">
                        <c:v>6.484</c:v>
                      </c:pt>
                      <c:pt idx="1893">
                        <c:v>6.484</c:v>
                      </c:pt>
                      <c:pt idx="1894">
                        <c:v>6.484</c:v>
                      </c:pt>
                      <c:pt idx="1895">
                        <c:v>6.484</c:v>
                      </c:pt>
                      <c:pt idx="1896">
                        <c:v>6.484</c:v>
                      </c:pt>
                      <c:pt idx="1897">
                        <c:v>6.484</c:v>
                      </c:pt>
                      <c:pt idx="1898">
                        <c:v>6.484</c:v>
                      </c:pt>
                      <c:pt idx="1899">
                        <c:v>6.484</c:v>
                      </c:pt>
                      <c:pt idx="1900">
                        <c:v>6.4580000000000002</c:v>
                      </c:pt>
                      <c:pt idx="1901">
                        <c:v>6.4580000000000002</c:v>
                      </c:pt>
                      <c:pt idx="1902">
                        <c:v>6.4580000000000002</c:v>
                      </c:pt>
                      <c:pt idx="1903">
                        <c:v>6.4580000000000002</c:v>
                      </c:pt>
                      <c:pt idx="1904">
                        <c:v>6.4329999999999998</c:v>
                      </c:pt>
                      <c:pt idx="1905">
                        <c:v>6.4329999999999998</c:v>
                      </c:pt>
                      <c:pt idx="1906">
                        <c:v>6.4329999999999998</c:v>
                      </c:pt>
                      <c:pt idx="1907">
                        <c:v>6.4329999999999998</c:v>
                      </c:pt>
                      <c:pt idx="1908">
                        <c:v>6.4080000000000004</c:v>
                      </c:pt>
                      <c:pt idx="1909">
                        <c:v>6.4329999999999998</c:v>
                      </c:pt>
                      <c:pt idx="1910">
                        <c:v>6.4080000000000004</c:v>
                      </c:pt>
                      <c:pt idx="1911">
                        <c:v>6.4080000000000004</c:v>
                      </c:pt>
                      <c:pt idx="1912">
                        <c:v>6.3819999999999997</c:v>
                      </c:pt>
                      <c:pt idx="1913">
                        <c:v>6.3819999999999997</c:v>
                      </c:pt>
                      <c:pt idx="1914">
                        <c:v>6.3570000000000002</c:v>
                      </c:pt>
                      <c:pt idx="1915">
                        <c:v>6.3570000000000002</c:v>
                      </c:pt>
                      <c:pt idx="1916">
                        <c:v>6.3310000000000004</c:v>
                      </c:pt>
                      <c:pt idx="1917">
                        <c:v>6.3310000000000004</c:v>
                      </c:pt>
                      <c:pt idx="1918">
                        <c:v>6.3570000000000002</c:v>
                      </c:pt>
                      <c:pt idx="1919">
                        <c:v>6.3310000000000004</c:v>
                      </c:pt>
                      <c:pt idx="1920">
                        <c:v>6.3310000000000004</c:v>
                      </c:pt>
                      <c:pt idx="1921">
                        <c:v>6.3310000000000004</c:v>
                      </c:pt>
                      <c:pt idx="1922">
                        <c:v>6.3310000000000004</c:v>
                      </c:pt>
                      <c:pt idx="1923">
                        <c:v>6.306</c:v>
                      </c:pt>
                      <c:pt idx="1924">
                        <c:v>6.306</c:v>
                      </c:pt>
                      <c:pt idx="1925">
                        <c:v>6.2809999999999997</c:v>
                      </c:pt>
                      <c:pt idx="1926">
                        <c:v>6.2809999999999997</c:v>
                      </c:pt>
                      <c:pt idx="1927">
                        <c:v>6.2809999999999997</c:v>
                      </c:pt>
                      <c:pt idx="1928">
                        <c:v>6.2809999999999997</c:v>
                      </c:pt>
                      <c:pt idx="1929">
                        <c:v>6.2809999999999997</c:v>
                      </c:pt>
                      <c:pt idx="1930">
                        <c:v>6.2549999999999999</c:v>
                      </c:pt>
                      <c:pt idx="1931">
                        <c:v>6.2809999999999997</c:v>
                      </c:pt>
                      <c:pt idx="1932">
                        <c:v>6.2549999999999999</c:v>
                      </c:pt>
                      <c:pt idx="1933">
                        <c:v>6.2549999999999999</c:v>
                      </c:pt>
                      <c:pt idx="1934">
                        <c:v>6.23</c:v>
                      </c:pt>
                      <c:pt idx="1935">
                        <c:v>6.23</c:v>
                      </c:pt>
                      <c:pt idx="1936">
                        <c:v>6.23</c:v>
                      </c:pt>
                      <c:pt idx="1937">
                        <c:v>6.1790000000000003</c:v>
                      </c:pt>
                      <c:pt idx="1938">
                        <c:v>6.2039999999999997</c:v>
                      </c:pt>
                      <c:pt idx="1939">
                        <c:v>6.2039999999999997</c:v>
                      </c:pt>
                      <c:pt idx="1940">
                        <c:v>6.2039999999999997</c:v>
                      </c:pt>
                      <c:pt idx="1941">
                        <c:v>6.1790000000000003</c:v>
                      </c:pt>
                      <c:pt idx="1942">
                        <c:v>6.1790000000000003</c:v>
                      </c:pt>
                      <c:pt idx="1943">
                        <c:v>6.1790000000000003</c:v>
                      </c:pt>
                      <c:pt idx="1944">
                        <c:v>6.1790000000000003</c:v>
                      </c:pt>
                      <c:pt idx="1945">
                        <c:v>6.1529999999999996</c:v>
                      </c:pt>
                      <c:pt idx="1946">
                        <c:v>6.1529999999999996</c:v>
                      </c:pt>
                      <c:pt idx="1947">
                        <c:v>6.1529999999999996</c:v>
                      </c:pt>
                      <c:pt idx="1948">
                        <c:v>6.1529999999999996</c:v>
                      </c:pt>
                      <c:pt idx="1949">
                        <c:v>6.1529999999999996</c:v>
                      </c:pt>
                      <c:pt idx="1950">
                        <c:v>6.1280000000000001</c:v>
                      </c:pt>
                      <c:pt idx="1951">
                        <c:v>6.1280000000000001</c:v>
                      </c:pt>
                      <c:pt idx="1952">
                        <c:v>6.1280000000000001</c:v>
                      </c:pt>
                      <c:pt idx="1953">
                        <c:v>6.1280000000000001</c:v>
                      </c:pt>
                      <c:pt idx="1954">
                        <c:v>6.1280000000000001</c:v>
                      </c:pt>
                      <c:pt idx="1955">
                        <c:v>6.1280000000000001</c:v>
                      </c:pt>
                      <c:pt idx="1956">
                        <c:v>6.1280000000000001</c:v>
                      </c:pt>
                      <c:pt idx="1957">
                        <c:v>6.1280000000000001</c:v>
                      </c:pt>
                      <c:pt idx="1958">
                        <c:v>6.1020000000000003</c:v>
                      </c:pt>
                      <c:pt idx="1959">
                        <c:v>6.077</c:v>
                      </c:pt>
                      <c:pt idx="1960">
                        <c:v>6.077</c:v>
                      </c:pt>
                      <c:pt idx="1961">
                        <c:v>6.077</c:v>
                      </c:pt>
                      <c:pt idx="1962">
                        <c:v>6.077</c:v>
                      </c:pt>
                      <c:pt idx="1963">
                        <c:v>6.077</c:v>
                      </c:pt>
                      <c:pt idx="1964">
                        <c:v>6.077</c:v>
                      </c:pt>
                      <c:pt idx="1965">
                        <c:v>6.077</c:v>
                      </c:pt>
                      <c:pt idx="1966">
                        <c:v>6.077</c:v>
                      </c:pt>
                      <c:pt idx="1967">
                        <c:v>6.077</c:v>
                      </c:pt>
                      <c:pt idx="1968">
                        <c:v>6.077</c:v>
                      </c:pt>
                      <c:pt idx="1969">
                        <c:v>6.077</c:v>
                      </c:pt>
                      <c:pt idx="1970">
                        <c:v>6.077</c:v>
                      </c:pt>
                      <c:pt idx="1971">
                        <c:v>6.0510000000000002</c:v>
                      </c:pt>
                      <c:pt idx="1972">
                        <c:v>6.0510000000000002</c:v>
                      </c:pt>
                      <c:pt idx="1973">
                        <c:v>6.0510000000000002</c:v>
                      </c:pt>
                      <c:pt idx="1974">
                        <c:v>6.0259999999999998</c:v>
                      </c:pt>
                      <c:pt idx="1975">
                        <c:v>6.0259999999999998</c:v>
                      </c:pt>
                      <c:pt idx="1976">
                        <c:v>6.0259999999999998</c:v>
                      </c:pt>
                      <c:pt idx="1977">
                        <c:v>6.0259999999999998</c:v>
                      </c:pt>
                      <c:pt idx="1978">
                        <c:v>6.0510000000000002</c:v>
                      </c:pt>
                      <c:pt idx="1979">
                        <c:v>6.0259999999999998</c:v>
                      </c:pt>
                      <c:pt idx="1980">
                        <c:v>6.0259999999999998</c:v>
                      </c:pt>
                      <c:pt idx="1981">
                        <c:v>6.0259999999999998</c:v>
                      </c:pt>
                      <c:pt idx="1982">
                        <c:v>6.0259999999999998</c:v>
                      </c:pt>
                      <c:pt idx="1983">
                        <c:v>6.0259999999999998</c:v>
                      </c:pt>
                      <c:pt idx="1984">
                        <c:v>6.0259999999999998</c:v>
                      </c:pt>
                      <c:pt idx="1985">
                        <c:v>6.0259999999999998</c:v>
                      </c:pt>
                      <c:pt idx="1986">
                        <c:v>6.0259999999999998</c:v>
                      </c:pt>
                      <c:pt idx="1987">
                        <c:v>6.0259999999999998</c:v>
                      </c:pt>
                      <c:pt idx="1988">
                        <c:v>6.0259999999999998</c:v>
                      </c:pt>
                      <c:pt idx="1989">
                        <c:v>6.0259999999999998</c:v>
                      </c:pt>
                      <c:pt idx="1990">
                        <c:v>6.0259999999999998</c:v>
                      </c:pt>
                      <c:pt idx="1991">
                        <c:v>6.0259999999999998</c:v>
                      </c:pt>
                      <c:pt idx="1992">
                        <c:v>6.0259999999999998</c:v>
                      </c:pt>
                      <c:pt idx="1993">
                        <c:v>6.0259999999999998</c:v>
                      </c:pt>
                      <c:pt idx="1994">
                        <c:v>6.0259999999999998</c:v>
                      </c:pt>
                      <c:pt idx="1995">
                        <c:v>6.0259999999999998</c:v>
                      </c:pt>
                      <c:pt idx="1996">
                        <c:v>6.0259999999999998</c:v>
                      </c:pt>
                      <c:pt idx="1997">
                        <c:v>6.0259999999999998</c:v>
                      </c:pt>
                      <c:pt idx="1998">
                        <c:v>6.0259999999999998</c:v>
                      </c:pt>
                      <c:pt idx="1999">
                        <c:v>6.0259999999999998</c:v>
                      </c:pt>
                      <c:pt idx="2000">
                        <c:v>6.0259999999999998</c:v>
                      </c:pt>
                      <c:pt idx="2001">
                        <c:v>6.0259999999999998</c:v>
                      </c:pt>
                      <c:pt idx="2002">
                        <c:v>6.0259999999999998</c:v>
                      </c:pt>
                      <c:pt idx="2003">
                        <c:v>6.0259999999999998</c:v>
                      </c:pt>
                      <c:pt idx="2004">
                        <c:v>6.0510000000000002</c:v>
                      </c:pt>
                      <c:pt idx="2005">
                        <c:v>6.0259999999999998</c:v>
                      </c:pt>
                      <c:pt idx="2006">
                        <c:v>6.0259999999999998</c:v>
                      </c:pt>
                      <c:pt idx="2007">
                        <c:v>6.0259999999999998</c:v>
                      </c:pt>
                      <c:pt idx="2008">
                        <c:v>6.0259999999999998</c:v>
                      </c:pt>
                      <c:pt idx="2009">
                        <c:v>6.0259999999999998</c:v>
                      </c:pt>
                      <c:pt idx="2010">
                        <c:v>6.0259999999999998</c:v>
                      </c:pt>
                      <c:pt idx="2011">
                        <c:v>6</c:v>
                      </c:pt>
                      <c:pt idx="2012">
                        <c:v>6</c:v>
                      </c:pt>
                      <c:pt idx="2013">
                        <c:v>6.0259999999999998</c:v>
                      </c:pt>
                      <c:pt idx="2014">
                        <c:v>6.0259999999999998</c:v>
                      </c:pt>
                      <c:pt idx="2015">
                        <c:v>6</c:v>
                      </c:pt>
                      <c:pt idx="2016">
                        <c:v>6</c:v>
                      </c:pt>
                      <c:pt idx="2017">
                        <c:v>6</c:v>
                      </c:pt>
                      <c:pt idx="2018">
                        <c:v>6.0259999999999998</c:v>
                      </c:pt>
                      <c:pt idx="2019">
                        <c:v>6.0259999999999998</c:v>
                      </c:pt>
                      <c:pt idx="2020">
                        <c:v>6.0259999999999998</c:v>
                      </c:pt>
                      <c:pt idx="2021">
                        <c:v>6.0259999999999998</c:v>
                      </c:pt>
                      <c:pt idx="2022">
                        <c:v>6.0259999999999998</c:v>
                      </c:pt>
                      <c:pt idx="2023">
                        <c:v>6</c:v>
                      </c:pt>
                      <c:pt idx="2024">
                        <c:v>6.0259999999999998</c:v>
                      </c:pt>
                      <c:pt idx="2025">
                        <c:v>6.0259999999999998</c:v>
                      </c:pt>
                      <c:pt idx="2026">
                        <c:v>6.0259999999999998</c:v>
                      </c:pt>
                      <c:pt idx="2027">
                        <c:v>6.0259999999999998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6.0259999999999998</c:v>
                      </c:pt>
                      <c:pt idx="2031">
                        <c:v>6.0259999999999998</c:v>
                      </c:pt>
                      <c:pt idx="2032">
                        <c:v>6.0259999999999998</c:v>
                      </c:pt>
                      <c:pt idx="2033">
                        <c:v>6.0259999999999998</c:v>
                      </c:pt>
                      <c:pt idx="2034">
                        <c:v>6.0259999999999998</c:v>
                      </c:pt>
                      <c:pt idx="2035">
                        <c:v>6.0259999999999998</c:v>
                      </c:pt>
                      <c:pt idx="2036">
                        <c:v>6.0259999999999998</c:v>
                      </c:pt>
                      <c:pt idx="2037">
                        <c:v>6.0259999999999998</c:v>
                      </c:pt>
                      <c:pt idx="2038">
                        <c:v>6.0259999999999998</c:v>
                      </c:pt>
                      <c:pt idx="2039">
                        <c:v>6.0259999999999998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6.0259999999999998</c:v>
                      </c:pt>
                      <c:pt idx="2044">
                        <c:v>6.0259999999999998</c:v>
                      </c:pt>
                      <c:pt idx="2045">
                        <c:v>6.0259999999999998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6.0259999999999998</c:v>
                      </c:pt>
                      <c:pt idx="2049">
                        <c:v>6.0259999999999998</c:v>
                      </c:pt>
                      <c:pt idx="2050">
                        <c:v>6</c:v>
                      </c:pt>
                      <c:pt idx="2051">
                        <c:v>6</c:v>
                      </c:pt>
                      <c:pt idx="2052">
                        <c:v>5.9749999999999996</c:v>
                      </c:pt>
                      <c:pt idx="2053">
                        <c:v>5.9749999999999996</c:v>
                      </c:pt>
                      <c:pt idx="2054">
                        <c:v>6</c:v>
                      </c:pt>
                      <c:pt idx="2055">
                        <c:v>5.9749999999999996</c:v>
                      </c:pt>
                      <c:pt idx="2056">
                        <c:v>6.0259999999999998</c:v>
                      </c:pt>
                      <c:pt idx="2057">
                        <c:v>6.0259999999999998</c:v>
                      </c:pt>
                      <c:pt idx="2058">
                        <c:v>6.0259999999999998</c:v>
                      </c:pt>
                      <c:pt idx="2059">
                        <c:v>6.0259999999999998</c:v>
                      </c:pt>
                      <c:pt idx="2060">
                        <c:v>6</c:v>
                      </c:pt>
                      <c:pt idx="2061">
                        <c:v>6</c:v>
                      </c:pt>
                      <c:pt idx="2062">
                        <c:v>6</c:v>
                      </c:pt>
                      <c:pt idx="2063">
                        <c:v>5.9749999999999996</c:v>
                      </c:pt>
                      <c:pt idx="2064">
                        <c:v>6</c:v>
                      </c:pt>
                      <c:pt idx="2065">
                        <c:v>5.9749999999999996</c:v>
                      </c:pt>
                      <c:pt idx="2066">
                        <c:v>5.9489999999999998</c:v>
                      </c:pt>
                      <c:pt idx="2067">
                        <c:v>5.9240000000000004</c:v>
                      </c:pt>
                      <c:pt idx="2068">
                        <c:v>5.9489999999999998</c:v>
                      </c:pt>
                      <c:pt idx="2069">
                        <c:v>5.9240000000000004</c:v>
                      </c:pt>
                      <c:pt idx="2070">
                        <c:v>5.9489999999999998</c:v>
                      </c:pt>
                      <c:pt idx="2071">
                        <c:v>5.9489999999999998</c:v>
                      </c:pt>
                      <c:pt idx="2072">
                        <c:v>5.9489999999999998</c:v>
                      </c:pt>
                      <c:pt idx="2073">
                        <c:v>5.9489999999999998</c:v>
                      </c:pt>
                      <c:pt idx="2074">
                        <c:v>5.9240000000000004</c:v>
                      </c:pt>
                      <c:pt idx="2075">
                        <c:v>5.9240000000000004</c:v>
                      </c:pt>
                      <c:pt idx="2076">
                        <c:v>5.9240000000000004</c:v>
                      </c:pt>
                      <c:pt idx="2077">
                        <c:v>5.9240000000000004</c:v>
                      </c:pt>
                      <c:pt idx="2078">
                        <c:v>5.9240000000000004</c:v>
                      </c:pt>
                      <c:pt idx="2079">
                        <c:v>5.9240000000000004</c:v>
                      </c:pt>
                      <c:pt idx="2080">
                        <c:v>5.8979999999999997</c:v>
                      </c:pt>
                      <c:pt idx="2081">
                        <c:v>5.9240000000000004</c:v>
                      </c:pt>
                      <c:pt idx="2082">
                        <c:v>5.8979999999999997</c:v>
                      </c:pt>
                      <c:pt idx="2083">
                        <c:v>5.8979999999999997</c:v>
                      </c:pt>
                      <c:pt idx="2084">
                        <c:v>5.9240000000000004</c:v>
                      </c:pt>
                      <c:pt idx="2085">
                        <c:v>5.8979999999999997</c:v>
                      </c:pt>
                      <c:pt idx="2086">
                        <c:v>5.9240000000000004</c:v>
                      </c:pt>
                      <c:pt idx="2087">
                        <c:v>5.9240000000000004</c:v>
                      </c:pt>
                      <c:pt idx="2088">
                        <c:v>5.9240000000000004</c:v>
                      </c:pt>
                      <c:pt idx="2089">
                        <c:v>5.8979999999999997</c:v>
                      </c:pt>
                      <c:pt idx="2090">
                        <c:v>5.8979999999999997</c:v>
                      </c:pt>
                      <c:pt idx="2091">
                        <c:v>5.8719999999999999</c:v>
                      </c:pt>
                      <c:pt idx="2092">
                        <c:v>5.8470000000000004</c:v>
                      </c:pt>
                      <c:pt idx="2093">
                        <c:v>5.8719999999999999</c:v>
                      </c:pt>
                      <c:pt idx="2094">
                        <c:v>5.8470000000000004</c:v>
                      </c:pt>
                      <c:pt idx="2095">
                        <c:v>5.8470000000000004</c:v>
                      </c:pt>
                      <c:pt idx="2096">
                        <c:v>5.8209999999999997</c:v>
                      </c:pt>
                      <c:pt idx="2097">
                        <c:v>5.8209999999999997</c:v>
                      </c:pt>
                      <c:pt idx="2098">
                        <c:v>5.8209999999999997</c:v>
                      </c:pt>
                      <c:pt idx="2099">
                        <c:v>5.8209999999999997</c:v>
                      </c:pt>
                      <c:pt idx="2100">
                        <c:v>5.8470000000000004</c:v>
                      </c:pt>
                      <c:pt idx="2101">
                        <c:v>5.8470000000000004</c:v>
                      </c:pt>
                      <c:pt idx="2102">
                        <c:v>5.8470000000000004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5.8209999999999997</c:v>
                      </c:pt>
                      <c:pt idx="2106">
                        <c:v>5.7960000000000003</c:v>
                      </c:pt>
                      <c:pt idx="2107">
                        <c:v>5.7960000000000003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5.7960000000000003</c:v>
                      </c:pt>
                      <c:pt idx="2112">
                        <c:v>5.77</c:v>
                      </c:pt>
                      <c:pt idx="2113">
                        <c:v>5.77</c:v>
                      </c:pt>
                      <c:pt idx="2114">
                        <c:v>5.77</c:v>
                      </c:pt>
                      <c:pt idx="2115">
                        <c:v>5.77</c:v>
                      </c:pt>
                      <c:pt idx="2116">
                        <c:v>5.77</c:v>
                      </c:pt>
                      <c:pt idx="2117">
                        <c:v>5.77</c:v>
                      </c:pt>
                      <c:pt idx="2118">
                        <c:v>5.77</c:v>
                      </c:pt>
                      <c:pt idx="2119">
                        <c:v>5.77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5.77</c:v>
                      </c:pt>
                      <c:pt idx="2123">
                        <c:v>5.77</c:v>
                      </c:pt>
                      <c:pt idx="2124">
                        <c:v>5.77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5.7450000000000001</c:v>
                      </c:pt>
                      <c:pt idx="2131">
                        <c:v>5.7450000000000001</c:v>
                      </c:pt>
                      <c:pt idx="2132">
                        <c:v>5.7450000000000001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5.6929999999999996</c:v>
                      </c:pt>
                      <c:pt idx="2137">
                        <c:v>5.6929999999999996</c:v>
                      </c:pt>
                      <c:pt idx="2138">
                        <c:v>5.6680000000000001</c:v>
                      </c:pt>
                      <c:pt idx="2139">
                        <c:v>5.6680000000000001</c:v>
                      </c:pt>
                      <c:pt idx="2140">
                        <c:v>5.6680000000000001</c:v>
                      </c:pt>
                      <c:pt idx="2141">
                        <c:v>5.6929999999999996</c:v>
                      </c:pt>
                      <c:pt idx="2142">
                        <c:v>5.6929999999999996</c:v>
                      </c:pt>
                      <c:pt idx="2143">
                        <c:v>5.6680000000000001</c:v>
                      </c:pt>
                      <c:pt idx="2144">
                        <c:v>5.6420000000000003</c:v>
                      </c:pt>
                      <c:pt idx="2145">
                        <c:v>5.6420000000000003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5.6929999999999996</c:v>
                      </c:pt>
                      <c:pt idx="2149">
                        <c:v>5.6929999999999996</c:v>
                      </c:pt>
                      <c:pt idx="2150">
                        <c:v>5.6680000000000001</c:v>
                      </c:pt>
                      <c:pt idx="2151">
                        <c:v>5.6680000000000001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5.6680000000000001</c:v>
                      </c:pt>
                      <c:pt idx="2155">
                        <c:v>5.6680000000000001</c:v>
                      </c:pt>
                      <c:pt idx="2156">
                        <c:v>5.6680000000000001</c:v>
                      </c:pt>
                      <c:pt idx="2157">
                        <c:v>5.6680000000000001</c:v>
                      </c:pt>
                      <c:pt idx="2158">
                        <c:v>5.6680000000000001</c:v>
                      </c:pt>
                      <c:pt idx="2159">
                        <c:v>5.6680000000000001</c:v>
                      </c:pt>
                      <c:pt idx="2160">
                        <c:v>5.6680000000000001</c:v>
                      </c:pt>
                      <c:pt idx="2161">
                        <c:v>5.6680000000000001</c:v>
                      </c:pt>
                      <c:pt idx="2162">
                        <c:v>5.6680000000000001</c:v>
                      </c:pt>
                      <c:pt idx="2163">
                        <c:v>5.6680000000000001</c:v>
                      </c:pt>
                      <c:pt idx="2164">
                        <c:v>5.6680000000000001</c:v>
                      </c:pt>
                      <c:pt idx="2165">
                        <c:v>5.6680000000000001</c:v>
                      </c:pt>
                      <c:pt idx="2166">
                        <c:v>5.6680000000000001</c:v>
                      </c:pt>
                      <c:pt idx="2167">
                        <c:v>5.6680000000000001</c:v>
                      </c:pt>
                      <c:pt idx="2168">
                        <c:v>5.6680000000000001</c:v>
                      </c:pt>
                      <c:pt idx="2169">
                        <c:v>5.6680000000000001</c:v>
                      </c:pt>
                      <c:pt idx="2170">
                        <c:v>5.6680000000000001</c:v>
                      </c:pt>
                      <c:pt idx="2171">
                        <c:v>5.6420000000000003</c:v>
                      </c:pt>
                      <c:pt idx="2172">
                        <c:v>5.6680000000000001</c:v>
                      </c:pt>
                      <c:pt idx="2173">
                        <c:v>5.6680000000000001</c:v>
                      </c:pt>
                      <c:pt idx="2174">
                        <c:v>5.6680000000000001</c:v>
                      </c:pt>
                      <c:pt idx="2175">
                        <c:v>5.6680000000000001</c:v>
                      </c:pt>
                      <c:pt idx="2176">
                        <c:v>5.6420000000000003</c:v>
                      </c:pt>
                      <c:pt idx="2177">
                        <c:v>5.6420000000000003</c:v>
                      </c:pt>
                      <c:pt idx="2178">
                        <c:v>5.6420000000000003</c:v>
                      </c:pt>
                      <c:pt idx="2179">
                        <c:v>5.6420000000000003</c:v>
                      </c:pt>
                      <c:pt idx="2180">
                        <c:v>5.6159999999999997</c:v>
                      </c:pt>
                      <c:pt idx="2181">
                        <c:v>5.6159999999999997</c:v>
                      </c:pt>
                      <c:pt idx="2182">
                        <c:v>5.6420000000000003</c:v>
                      </c:pt>
                      <c:pt idx="2183">
                        <c:v>5.6420000000000003</c:v>
                      </c:pt>
                      <c:pt idx="2184">
                        <c:v>5.6420000000000003</c:v>
                      </c:pt>
                      <c:pt idx="2185">
                        <c:v>5.6420000000000003</c:v>
                      </c:pt>
                      <c:pt idx="2186">
                        <c:v>5.6420000000000003</c:v>
                      </c:pt>
                      <c:pt idx="2187">
                        <c:v>5.6159999999999997</c:v>
                      </c:pt>
                      <c:pt idx="2188">
                        <c:v>5.6159999999999997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5.6420000000000003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5.6420000000000003</c:v>
                      </c:pt>
                      <c:pt idx="2196">
                        <c:v>5.6159999999999997</c:v>
                      </c:pt>
                      <c:pt idx="2197">
                        <c:v>5.6420000000000003</c:v>
                      </c:pt>
                      <c:pt idx="2198">
                        <c:v>5.6420000000000003</c:v>
                      </c:pt>
                      <c:pt idx="2199">
                        <c:v>5.6420000000000003</c:v>
                      </c:pt>
                      <c:pt idx="2200">
                        <c:v>5.6159999999999997</c:v>
                      </c:pt>
                      <c:pt idx="2201">
                        <c:v>5.6159999999999997</c:v>
                      </c:pt>
                      <c:pt idx="2202">
                        <c:v>5.6159999999999997</c:v>
                      </c:pt>
                      <c:pt idx="2203">
                        <c:v>5.6159999999999997</c:v>
                      </c:pt>
                      <c:pt idx="2204">
                        <c:v>5.6159999999999997</c:v>
                      </c:pt>
                      <c:pt idx="2205">
                        <c:v>5.6159999999999997</c:v>
                      </c:pt>
                      <c:pt idx="2206">
                        <c:v>5.6159999999999997</c:v>
                      </c:pt>
                      <c:pt idx="2207">
                        <c:v>5.5650000000000004</c:v>
                      </c:pt>
                      <c:pt idx="2208">
                        <c:v>5.5910000000000002</c:v>
                      </c:pt>
                      <c:pt idx="2209">
                        <c:v>5.5650000000000004</c:v>
                      </c:pt>
                      <c:pt idx="2210">
                        <c:v>5.5650000000000004</c:v>
                      </c:pt>
                      <c:pt idx="2211">
                        <c:v>5.5650000000000004</c:v>
                      </c:pt>
                      <c:pt idx="2212">
                        <c:v>5.5389999999999997</c:v>
                      </c:pt>
                      <c:pt idx="2213">
                        <c:v>5.5389999999999997</c:v>
                      </c:pt>
                      <c:pt idx="2214">
                        <c:v>5.5389999999999997</c:v>
                      </c:pt>
                      <c:pt idx="2215">
                        <c:v>5.5389999999999997</c:v>
                      </c:pt>
                      <c:pt idx="2216">
                        <c:v>5.5650000000000004</c:v>
                      </c:pt>
                      <c:pt idx="2217">
                        <c:v>5.5650000000000004</c:v>
                      </c:pt>
                      <c:pt idx="2218">
                        <c:v>5.5389999999999997</c:v>
                      </c:pt>
                      <c:pt idx="2219">
                        <c:v>5.5140000000000002</c:v>
                      </c:pt>
                      <c:pt idx="2220">
                        <c:v>5.5140000000000002</c:v>
                      </c:pt>
                      <c:pt idx="2221">
                        <c:v>5.5140000000000002</c:v>
                      </c:pt>
                      <c:pt idx="2222">
                        <c:v>5.4880000000000004</c:v>
                      </c:pt>
                      <c:pt idx="2223">
                        <c:v>5.5140000000000002</c:v>
                      </c:pt>
                      <c:pt idx="2224">
                        <c:v>5.5140000000000002</c:v>
                      </c:pt>
                      <c:pt idx="2225">
                        <c:v>5.4880000000000004</c:v>
                      </c:pt>
                      <c:pt idx="2226">
                        <c:v>5.4619999999999997</c:v>
                      </c:pt>
                      <c:pt idx="2227">
                        <c:v>5.4619999999999997</c:v>
                      </c:pt>
                      <c:pt idx="2228">
                        <c:v>5.4619999999999997</c:v>
                      </c:pt>
                      <c:pt idx="2229">
                        <c:v>5.4619999999999997</c:v>
                      </c:pt>
                      <c:pt idx="2230">
                        <c:v>5.4619999999999997</c:v>
                      </c:pt>
                      <c:pt idx="2231">
                        <c:v>5.4619999999999997</c:v>
                      </c:pt>
                      <c:pt idx="2232">
                        <c:v>5.4619999999999997</c:v>
                      </c:pt>
                      <c:pt idx="2233">
                        <c:v>5.4370000000000003</c:v>
                      </c:pt>
                      <c:pt idx="2234">
                        <c:v>5.4370000000000003</c:v>
                      </c:pt>
                      <c:pt idx="2235">
                        <c:v>5.4370000000000003</c:v>
                      </c:pt>
                      <c:pt idx="2236">
                        <c:v>5.4109999999999996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5.4109999999999996</c:v>
                      </c:pt>
                      <c:pt idx="2240">
                        <c:v>5.4109999999999996</c:v>
                      </c:pt>
                      <c:pt idx="2241">
                        <c:v>5.4109999999999996</c:v>
                      </c:pt>
                      <c:pt idx="2242">
                        <c:v>5.4109999999999996</c:v>
                      </c:pt>
                      <c:pt idx="2243">
                        <c:v>5.4109999999999996</c:v>
                      </c:pt>
                      <c:pt idx="2244">
                        <c:v>5.4109999999999996</c:v>
                      </c:pt>
                      <c:pt idx="2245">
                        <c:v>5.4109999999999996</c:v>
                      </c:pt>
                      <c:pt idx="2246">
                        <c:v>5.4109999999999996</c:v>
                      </c:pt>
                      <c:pt idx="2247">
                        <c:v>5.3849999999999998</c:v>
                      </c:pt>
                      <c:pt idx="2248">
                        <c:v>5.3849999999999998</c:v>
                      </c:pt>
                      <c:pt idx="2249">
                        <c:v>5.3849999999999998</c:v>
                      </c:pt>
                      <c:pt idx="2250">
                        <c:v>5.3849999999999998</c:v>
                      </c:pt>
                      <c:pt idx="2251">
                        <c:v>5.3849999999999998</c:v>
                      </c:pt>
                      <c:pt idx="2252">
                        <c:v>5.3849999999999998</c:v>
                      </c:pt>
                      <c:pt idx="2253">
                        <c:v>5.3849999999999998</c:v>
                      </c:pt>
                      <c:pt idx="2254">
                        <c:v>5.3849999999999998</c:v>
                      </c:pt>
                      <c:pt idx="2255">
                        <c:v>5.36</c:v>
                      </c:pt>
                      <c:pt idx="2256">
                        <c:v>5.36</c:v>
                      </c:pt>
                      <c:pt idx="2257">
                        <c:v>5.3849999999999998</c:v>
                      </c:pt>
                      <c:pt idx="2258">
                        <c:v>5.3849999999999998</c:v>
                      </c:pt>
                      <c:pt idx="2259">
                        <c:v>5.3849999999999998</c:v>
                      </c:pt>
                      <c:pt idx="2260">
                        <c:v>5.36</c:v>
                      </c:pt>
                      <c:pt idx="2261">
                        <c:v>5.3849999999999998</c:v>
                      </c:pt>
                      <c:pt idx="2262">
                        <c:v>5.3849999999999998</c:v>
                      </c:pt>
                      <c:pt idx="2263">
                        <c:v>5.3849999999999998</c:v>
                      </c:pt>
                      <c:pt idx="2264">
                        <c:v>5.36</c:v>
                      </c:pt>
                      <c:pt idx="2265">
                        <c:v>5.36</c:v>
                      </c:pt>
                      <c:pt idx="2266">
                        <c:v>5.3339999999999996</c:v>
                      </c:pt>
                      <c:pt idx="2267">
                        <c:v>5.3079999999999998</c:v>
                      </c:pt>
                      <c:pt idx="2268">
                        <c:v>5.3079999999999998</c:v>
                      </c:pt>
                      <c:pt idx="2269">
                        <c:v>5.3079999999999998</c:v>
                      </c:pt>
                      <c:pt idx="2270">
                        <c:v>5.3339999999999996</c:v>
                      </c:pt>
                      <c:pt idx="2271">
                        <c:v>5.3339999999999996</c:v>
                      </c:pt>
                      <c:pt idx="2272">
                        <c:v>5.3079999999999998</c:v>
                      </c:pt>
                      <c:pt idx="2273">
                        <c:v>5.3339999999999996</c:v>
                      </c:pt>
                      <c:pt idx="2274">
                        <c:v>5.3079999999999998</c:v>
                      </c:pt>
                      <c:pt idx="2275">
                        <c:v>5.36</c:v>
                      </c:pt>
                      <c:pt idx="2276">
                        <c:v>5.3339999999999996</c:v>
                      </c:pt>
                      <c:pt idx="2277">
                        <c:v>5.3339999999999996</c:v>
                      </c:pt>
                      <c:pt idx="2278">
                        <c:v>5.36</c:v>
                      </c:pt>
                      <c:pt idx="2279">
                        <c:v>5.36</c:v>
                      </c:pt>
                      <c:pt idx="2280">
                        <c:v>5.36</c:v>
                      </c:pt>
                      <c:pt idx="2281">
                        <c:v>5.36</c:v>
                      </c:pt>
                      <c:pt idx="2282">
                        <c:v>5.3849999999999998</c:v>
                      </c:pt>
                      <c:pt idx="2283">
                        <c:v>5.3849999999999998</c:v>
                      </c:pt>
                      <c:pt idx="2284">
                        <c:v>5.3849999999999998</c:v>
                      </c:pt>
                      <c:pt idx="2285">
                        <c:v>5.3849999999999998</c:v>
                      </c:pt>
                      <c:pt idx="2286">
                        <c:v>5.3849999999999998</c:v>
                      </c:pt>
                      <c:pt idx="2287">
                        <c:v>5.3849999999999998</c:v>
                      </c:pt>
                      <c:pt idx="2288">
                        <c:v>5.3849999999999998</c:v>
                      </c:pt>
                      <c:pt idx="2289">
                        <c:v>5.3849999999999998</c:v>
                      </c:pt>
                      <c:pt idx="2290">
                        <c:v>5.4109999999999996</c:v>
                      </c:pt>
                      <c:pt idx="2291">
                        <c:v>5.4109999999999996</c:v>
                      </c:pt>
                      <c:pt idx="2292">
                        <c:v>5.4109999999999996</c:v>
                      </c:pt>
                      <c:pt idx="2293">
                        <c:v>5.4370000000000003</c:v>
                      </c:pt>
                      <c:pt idx="2294">
                        <c:v>5.4370000000000003</c:v>
                      </c:pt>
                      <c:pt idx="2295">
                        <c:v>5.4370000000000003</c:v>
                      </c:pt>
                      <c:pt idx="2296">
                        <c:v>5.4109999999999996</c:v>
                      </c:pt>
                      <c:pt idx="2297">
                        <c:v>5.4370000000000003</c:v>
                      </c:pt>
                      <c:pt idx="2298">
                        <c:v>5.4619999999999997</c:v>
                      </c:pt>
                      <c:pt idx="2299">
                        <c:v>5.4619999999999997</c:v>
                      </c:pt>
                      <c:pt idx="2300">
                        <c:v>5.4619999999999997</c:v>
                      </c:pt>
                      <c:pt idx="2301">
                        <c:v>5.4619999999999997</c:v>
                      </c:pt>
                      <c:pt idx="2302">
                        <c:v>5.4880000000000004</c:v>
                      </c:pt>
                      <c:pt idx="2303">
                        <c:v>5.4619999999999997</c:v>
                      </c:pt>
                      <c:pt idx="2304">
                        <c:v>5.4619999999999997</c:v>
                      </c:pt>
                      <c:pt idx="2305">
                        <c:v>5.5140000000000002</c:v>
                      </c:pt>
                      <c:pt idx="2306">
                        <c:v>5.4619999999999997</c:v>
                      </c:pt>
                      <c:pt idx="2307">
                        <c:v>5.5140000000000002</c:v>
                      </c:pt>
                      <c:pt idx="2308">
                        <c:v>5.5140000000000002</c:v>
                      </c:pt>
                      <c:pt idx="2309">
                        <c:v>5.5140000000000002</c:v>
                      </c:pt>
                      <c:pt idx="2310">
                        <c:v>5.5650000000000004</c:v>
                      </c:pt>
                      <c:pt idx="2311">
                        <c:v>5.5650000000000004</c:v>
                      </c:pt>
                      <c:pt idx="2312">
                        <c:v>5.5140000000000002</c:v>
                      </c:pt>
                      <c:pt idx="2313">
                        <c:v>5.5389999999999997</c:v>
                      </c:pt>
                      <c:pt idx="2314">
                        <c:v>5.5650000000000004</c:v>
                      </c:pt>
                      <c:pt idx="2315">
                        <c:v>5.5650000000000004</c:v>
                      </c:pt>
                      <c:pt idx="2316">
                        <c:v>5.6159999999999997</c:v>
                      </c:pt>
                      <c:pt idx="2317">
                        <c:v>5.6159999999999997</c:v>
                      </c:pt>
                      <c:pt idx="2318">
                        <c:v>5.6159999999999997</c:v>
                      </c:pt>
                      <c:pt idx="2319">
                        <c:v>5.6420000000000003</c:v>
                      </c:pt>
                      <c:pt idx="2320">
                        <c:v>5.6929999999999996</c:v>
                      </c:pt>
                      <c:pt idx="2321">
                        <c:v>5.6680000000000001</c:v>
                      </c:pt>
                      <c:pt idx="2322">
                        <c:v>5.6680000000000001</c:v>
                      </c:pt>
                      <c:pt idx="2323">
                        <c:v>5.6929999999999996</c:v>
                      </c:pt>
                      <c:pt idx="2324">
                        <c:v>5.7190000000000003</c:v>
                      </c:pt>
                      <c:pt idx="2325">
                        <c:v>5.7450000000000001</c:v>
                      </c:pt>
                      <c:pt idx="2326">
                        <c:v>5.7190000000000003</c:v>
                      </c:pt>
                      <c:pt idx="2327">
                        <c:v>5.7190000000000003</c:v>
                      </c:pt>
                      <c:pt idx="2328">
                        <c:v>5.7190000000000003</c:v>
                      </c:pt>
                      <c:pt idx="2329">
                        <c:v>5.7190000000000003</c:v>
                      </c:pt>
                      <c:pt idx="2330">
                        <c:v>5.7450000000000001</c:v>
                      </c:pt>
                      <c:pt idx="2331">
                        <c:v>5.7450000000000001</c:v>
                      </c:pt>
                      <c:pt idx="2332">
                        <c:v>5.7190000000000003</c:v>
                      </c:pt>
                      <c:pt idx="2333">
                        <c:v>5.77</c:v>
                      </c:pt>
                      <c:pt idx="2334">
                        <c:v>5.8470000000000004</c:v>
                      </c:pt>
                      <c:pt idx="2335">
                        <c:v>5.8719999999999999</c:v>
                      </c:pt>
                      <c:pt idx="2336">
                        <c:v>5.8719999999999999</c:v>
                      </c:pt>
                      <c:pt idx="2337">
                        <c:v>5.8719999999999999</c:v>
                      </c:pt>
                      <c:pt idx="2338">
                        <c:v>5.8719999999999999</c:v>
                      </c:pt>
                      <c:pt idx="2339">
                        <c:v>5.8719999999999999</c:v>
                      </c:pt>
                      <c:pt idx="2340">
                        <c:v>5.8719999999999999</c:v>
                      </c:pt>
                      <c:pt idx="2341">
                        <c:v>5.8719999999999999</c:v>
                      </c:pt>
                      <c:pt idx="2342">
                        <c:v>5.8979999999999997</c:v>
                      </c:pt>
                      <c:pt idx="2343">
                        <c:v>5.8979999999999997</c:v>
                      </c:pt>
                      <c:pt idx="2344">
                        <c:v>5.8979999999999997</c:v>
                      </c:pt>
                      <c:pt idx="2345">
                        <c:v>5.9240000000000004</c:v>
                      </c:pt>
                      <c:pt idx="2346">
                        <c:v>5.8979999999999997</c:v>
                      </c:pt>
                      <c:pt idx="2347">
                        <c:v>5.8979999999999997</c:v>
                      </c:pt>
                      <c:pt idx="2348">
                        <c:v>5.8979999999999997</c:v>
                      </c:pt>
                      <c:pt idx="2349">
                        <c:v>5.8979999999999997</c:v>
                      </c:pt>
                      <c:pt idx="2350">
                        <c:v>5.9240000000000004</c:v>
                      </c:pt>
                      <c:pt idx="2351">
                        <c:v>5.9240000000000004</c:v>
                      </c:pt>
                      <c:pt idx="2352">
                        <c:v>5.9240000000000004</c:v>
                      </c:pt>
                      <c:pt idx="2353">
                        <c:v>5.8979999999999997</c:v>
                      </c:pt>
                      <c:pt idx="2354">
                        <c:v>5.8979999999999997</c:v>
                      </c:pt>
                      <c:pt idx="2355">
                        <c:v>5.9240000000000004</c:v>
                      </c:pt>
                      <c:pt idx="2356">
                        <c:v>5.8719999999999999</c:v>
                      </c:pt>
                      <c:pt idx="2357">
                        <c:v>5.8719999999999999</c:v>
                      </c:pt>
                      <c:pt idx="2358">
                        <c:v>5.8719999999999999</c:v>
                      </c:pt>
                      <c:pt idx="2359">
                        <c:v>5.8470000000000004</c:v>
                      </c:pt>
                      <c:pt idx="2360">
                        <c:v>5.8470000000000004</c:v>
                      </c:pt>
                      <c:pt idx="2361">
                        <c:v>5.8719999999999999</c:v>
                      </c:pt>
                      <c:pt idx="2362">
                        <c:v>5.8719999999999999</c:v>
                      </c:pt>
                      <c:pt idx="2363">
                        <c:v>5.8719999999999999</c:v>
                      </c:pt>
                      <c:pt idx="2364">
                        <c:v>5.8719999999999999</c:v>
                      </c:pt>
                      <c:pt idx="2365">
                        <c:v>5.8719999999999999</c:v>
                      </c:pt>
                      <c:pt idx="2366">
                        <c:v>5.8719999999999999</c:v>
                      </c:pt>
                      <c:pt idx="2367">
                        <c:v>5.8719999999999999</c:v>
                      </c:pt>
                      <c:pt idx="2368">
                        <c:v>5.8719999999999999</c:v>
                      </c:pt>
                      <c:pt idx="2369">
                        <c:v>5.8470000000000004</c:v>
                      </c:pt>
                      <c:pt idx="2370">
                        <c:v>5.8470000000000004</c:v>
                      </c:pt>
                      <c:pt idx="2371">
                        <c:v>5.8470000000000004</c:v>
                      </c:pt>
                      <c:pt idx="2372">
                        <c:v>5.8209999999999997</c:v>
                      </c:pt>
                      <c:pt idx="2373">
                        <c:v>5.8470000000000004</c:v>
                      </c:pt>
                      <c:pt idx="2374">
                        <c:v>5.8209999999999997</c:v>
                      </c:pt>
                      <c:pt idx="2375">
                        <c:v>5.7960000000000003</c:v>
                      </c:pt>
                      <c:pt idx="2376">
                        <c:v>5.7960000000000003</c:v>
                      </c:pt>
                      <c:pt idx="2377">
                        <c:v>5.77</c:v>
                      </c:pt>
                      <c:pt idx="2378">
                        <c:v>5.77</c:v>
                      </c:pt>
                      <c:pt idx="2379">
                        <c:v>5.77</c:v>
                      </c:pt>
                      <c:pt idx="2380">
                        <c:v>5.7450000000000001</c:v>
                      </c:pt>
                      <c:pt idx="2381">
                        <c:v>5.7450000000000001</c:v>
                      </c:pt>
                      <c:pt idx="2382">
                        <c:v>5.7190000000000003</c:v>
                      </c:pt>
                      <c:pt idx="2383">
                        <c:v>5.7190000000000003</c:v>
                      </c:pt>
                      <c:pt idx="2384">
                        <c:v>5.6929999999999996</c:v>
                      </c:pt>
                      <c:pt idx="2385">
                        <c:v>5.6929999999999996</c:v>
                      </c:pt>
                      <c:pt idx="2386">
                        <c:v>5.6929999999999996</c:v>
                      </c:pt>
                      <c:pt idx="2387">
                        <c:v>5.6680000000000001</c:v>
                      </c:pt>
                      <c:pt idx="2388">
                        <c:v>5.6680000000000001</c:v>
                      </c:pt>
                      <c:pt idx="2389">
                        <c:v>5.6420000000000003</c:v>
                      </c:pt>
                      <c:pt idx="2390">
                        <c:v>5.6420000000000003</c:v>
                      </c:pt>
                      <c:pt idx="2391">
                        <c:v>5.6420000000000003</c:v>
                      </c:pt>
                      <c:pt idx="2392">
                        <c:v>5.6159999999999997</c:v>
                      </c:pt>
                      <c:pt idx="2393">
                        <c:v>5.6159999999999997</c:v>
                      </c:pt>
                      <c:pt idx="2394">
                        <c:v>5.6159999999999997</c:v>
                      </c:pt>
                      <c:pt idx="2395">
                        <c:v>5.6159999999999997</c:v>
                      </c:pt>
                      <c:pt idx="2396">
                        <c:v>5.6159999999999997</c:v>
                      </c:pt>
                      <c:pt idx="2397">
                        <c:v>5.6159999999999997</c:v>
                      </c:pt>
                      <c:pt idx="2398">
                        <c:v>5.6159999999999997</c:v>
                      </c:pt>
                      <c:pt idx="2399">
                        <c:v>5.5910000000000002</c:v>
                      </c:pt>
                      <c:pt idx="2400">
                        <c:v>5.6159999999999997</c:v>
                      </c:pt>
                      <c:pt idx="2401">
                        <c:v>5.5140000000000002</c:v>
                      </c:pt>
                      <c:pt idx="2402">
                        <c:v>5.5389999999999997</c:v>
                      </c:pt>
                      <c:pt idx="2403">
                        <c:v>5.5389999999999997</c:v>
                      </c:pt>
                      <c:pt idx="2404">
                        <c:v>5.5389999999999997</c:v>
                      </c:pt>
                      <c:pt idx="2405">
                        <c:v>5.5389999999999997</c:v>
                      </c:pt>
                      <c:pt idx="2406">
                        <c:v>5.5140000000000002</c:v>
                      </c:pt>
                      <c:pt idx="2407">
                        <c:v>5.4880000000000004</c:v>
                      </c:pt>
                      <c:pt idx="2408">
                        <c:v>5.4619999999999997</c:v>
                      </c:pt>
                      <c:pt idx="2409">
                        <c:v>5.5140000000000002</c:v>
                      </c:pt>
                      <c:pt idx="2410">
                        <c:v>5.4880000000000004</c:v>
                      </c:pt>
                      <c:pt idx="2411">
                        <c:v>5.4880000000000004</c:v>
                      </c:pt>
                      <c:pt idx="2412">
                        <c:v>5.4619999999999997</c:v>
                      </c:pt>
                      <c:pt idx="2413">
                        <c:v>5.4619999999999997</c:v>
                      </c:pt>
                      <c:pt idx="2414">
                        <c:v>5.4370000000000003</c:v>
                      </c:pt>
                      <c:pt idx="2415">
                        <c:v>5.4370000000000003</c:v>
                      </c:pt>
                      <c:pt idx="2416">
                        <c:v>5.4109999999999996</c:v>
                      </c:pt>
                      <c:pt idx="2417">
                        <c:v>5.4109999999999996</c:v>
                      </c:pt>
                      <c:pt idx="2418">
                        <c:v>5.4109999999999996</c:v>
                      </c:pt>
                      <c:pt idx="2419">
                        <c:v>5.4109999999999996</c:v>
                      </c:pt>
                      <c:pt idx="2420">
                        <c:v>5.36</c:v>
                      </c:pt>
                      <c:pt idx="2421">
                        <c:v>5.36</c:v>
                      </c:pt>
                      <c:pt idx="2422">
                        <c:v>5.3849999999999998</c:v>
                      </c:pt>
                      <c:pt idx="2423">
                        <c:v>5.36</c:v>
                      </c:pt>
                      <c:pt idx="2424">
                        <c:v>5.3339999999999996</c:v>
                      </c:pt>
                      <c:pt idx="2425">
                        <c:v>5.3339999999999996</c:v>
                      </c:pt>
                      <c:pt idx="2426">
                        <c:v>5.3079999999999998</c:v>
                      </c:pt>
                      <c:pt idx="2427">
                        <c:v>5.3079999999999998</c:v>
                      </c:pt>
                      <c:pt idx="2428">
                        <c:v>5.2569999999999997</c:v>
                      </c:pt>
                      <c:pt idx="2429">
                        <c:v>5.282</c:v>
                      </c:pt>
                      <c:pt idx="2430">
                        <c:v>5.2569999999999997</c:v>
                      </c:pt>
                      <c:pt idx="2431">
                        <c:v>5.2309999999999999</c:v>
                      </c:pt>
                      <c:pt idx="2432">
                        <c:v>5.1790000000000003</c:v>
                      </c:pt>
                      <c:pt idx="2433">
                        <c:v>5.2050000000000001</c:v>
                      </c:pt>
                      <c:pt idx="2434">
                        <c:v>5.1790000000000003</c:v>
                      </c:pt>
                      <c:pt idx="2435">
                        <c:v>5.1790000000000003</c:v>
                      </c:pt>
                      <c:pt idx="2436">
                        <c:v>5.2050000000000001</c:v>
                      </c:pt>
                      <c:pt idx="2437">
                        <c:v>5.2050000000000001</c:v>
                      </c:pt>
                      <c:pt idx="2438">
                        <c:v>5.2050000000000001</c:v>
                      </c:pt>
                      <c:pt idx="2439">
                        <c:v>5.1539999999999999</c:v>
                      </c:pt>
                      <c:pt idx="2440">
                        <c:v>5.1539999999999999</c:v>
                      </c:pt>
                      <c:pt idx="2441">
                        <c:v>5.1790000000000003</c:v>
                      </c:pt>
                      <c:pt idx="2442">
                        <c:v>5.1539999999999999</c:v>
                      </c:pt>
                      <c:pt idx="2443">
                        <c:v>5.1280000000000001</c:v>
                      </c:pt>
                      <c:pt idx="2444">
                        <c:v>5.1280000000000001</c:v>
                      </c:pt>
                      <c:pt idx="2445">
                        <c:v>5.1020000000000003</c:v>
                      </c:pt>
                      <c:pt idx="2446">
                        <c:v>5.1280000000000001</c:v>
                      </c:pt>
                      <c:pt idx="2447">
                        <c:v>5.1020000000000003</c:v>
                      </c:pt>
                      <c:pt idx="2448">
                        <c:v>5.1280000000000001</c:v>
                      </c:pt>
                      <c:pt idx="2449">
                        <c:v>5.1020000000000003</c:v>
                      </c:pt>
                      <c:pt idx="2450">
                        <c:v>5.05</c:v>
                      </c:pt>
                      <c:pt idx="2451">
                        <c:v>5.05</c:v>
                      </c:pt>
                      <c:pt idx="2452">
                        <c:v>5.024</c:v>
                      </c:pt>
                      <c:pt idx="2453">
                        <c:v>5.05</c:v>
                      </c:pt>
                      <c:pt idx="2454">
                        <c:v>4.9989999999999997</c:v>
                      </c:pt>
                      <c:pt idx="2455">
                        <c:v>5.05</c:v>
                      </c:pt>
                      <c:pt idx="2456">
                        <c:v>5.024</c:v>
                      </c:pt>
                      <c:pt idx="2457">
                        <c:v>4.9989999999999997</c:v>
                      </c:pt>
                      <c:pt idx="2458">
                        <c:v>4.9989999999999997</c:v>
                      </c:pt>
                      <c:pt idx="2459">
                        <c:v>4.9729999999999999</c:v>
                      </c:pt>
                      <c:pt idx="2460">
                        <c:v>4.9470000000000001</c:v>
                      </c:pt>
                      <c:pt idx="2461">
                        <c:v>4.9989999999999997</c:v>
                      </c:pt>
                      <c:pt idx="2462">
                        <c:v>4.9470000000000001</c:v>
                      </c:pt>
                      <c:pt idx="2463">
                        <c:v>4.9470000000000001</c:v>
                      </c:pt>
                      <c:pt idx="2464">
                        <c:v>4.9470000000000001</c:v>
                      </c:pt>
                      <c:pt idx="2465">
                        <c:v>4.9210000000000003</c:v>
                      </c:pt>
                      <c:pt idx="2466">
                        <c:v>4.8949999999999996</c:v>
                      </c:pt>
                      <c:pt idx="2467">
                        <c:v>4.9210000000000003</c:v>
                      </c:pt>
                      <c:pt idx="2468">
                        <c:v>4.8949999999999996</c:v>
                      </c:pt>
                      <c:pt idx="2469">
                        <c:v>4.9470000000000001</c:v>
                      </c:pt>
                      <c:pt idx="2470">
                        <c:v>4.8949999999999996</c:v>
                      </c:pt>
                      <c:pt idx="2471">
                        <c:v>4.8949999999999996</c:v>
                      </c:pt>
                      <c:pt idx="2472">
                        <c:v>4.8689999999999998</c:v>
                      </c:pt>
                      <c:pt idx="2473">
                        <c:v>4.8440000000000003</c:v>
                      </c:pt>
                      <c:pt idx="2474">
                        <c:v>4.8689999999999998</c:v>
                      </c:pt>
                      <c:pt idx="2475">
                        <c:v>4.8440000000000003</c:v>
                      </c:pt>
                      <c:pt idx="2476">
                        <c:v>4.8440000000000003</c:v>
                      </c:pt>
                      <c:pt idx="2477">
                        <c:v>4.8179999999999996</c:v>
                      </c:pt>
                      <c:pt idx="2478">
                        <c:v>4.8179999999999996</c:v>
                      </c:pt>
                      <c:pt idx="2479">
                        <c:v>4.8440000000000003</c:v>
                      </c:pt>
                      <c:pt idx="2480">
                        <c:v>4.766</c:v>
                      </c:pt>
                      <c:pt idx="2481">
                        <c:v>4.7919999999999998</c:v>
                      </c:pt>
                      <c:pt idx="2482">
                        <c:v>4.74</c:v>
                      </c:pt>
                      <c:pt idx="2483">
                        <c:v>4.74</c:v>
                      </c:pt>
                      <c:pt idx="2484">
                        <c:v>4.7140000000000004</c:v>
                      </c:pt>
                      <c:pt idx="2485">
                        <c:v>4.6879999999999997</c:v>
                      </c:pt>
                      <c:pt idx="2486">
                        <c:v>4.6879999999999997</c:v>
                      </c:pt>
                      <c:pt idx="2487">
                        <c:v>4.6619999999999999</c:v>
                      </c:pt>
                      <c:pt idx="2488">
                        <c:v>4.7140000000000004</c:v>
                      </c:pt>
                      <c:pt idx="2489">
                        <c:v>4.7140000000000004</c:v>
                      </c:pt>
                      <c:pt idx="2490">
                        <c:v>4.7140000000000004</c:v>
                      </c:pt>
                      <c:pt idx="2491">
                        <c:v>4.6879999999999997</c:v>
                      </c:pt>
                      <c:pt idx="2492">
                        <c:v>4.6360000000000001</c:v>
                      </c:pt>
                      <c:pt idx="2493">
                        <c:v>4.6619999999999999</c:v>
                      </c:pt>
                      <c:pt idx="2494">
                        <c:v>4.6100000000000003</c:v>
                      </c:pt>
                      <c:pt idx="2495">
                        <c:v>4.6100000000000003</c:v>
                      </c:pt>
                      <c:pt idx="2496">
                        <c:v>4.5839999999999996</c:v>
                      </c:pt>
                      <c:pt idx="2497">
                        <c:v>4.5839999999999996</c:v>
                      </c:pt>
                      <c:pt idx="2498">
                        <c:v>4.5579999999999998</c:v>
                      </c:pt>
                      <c:pt idx="2499">
                        <c:v>4.532</c:v>
                      </c:pt>
                      <c:pt idx="2500">
                        <c:v>4.4800000000000004</c:v>
                      </c:pt>
                      <c:pt idx="2501">
                        <c:v>4.532</c:v>
                      </c:pt>
                      <c:pt idx="2502">
                        <c:v>4.4800000000000004</c:v>
                      </c:pt>
                      <c:pt idx="2503">
                        <c:v>4.4279999999999999</c:v>
                      </c:pt>
                      <c:pt idx="2504">
                        <c:v>4.4800000000000004</c:v>
                      </c:pt>
                      <c:pt idx="2505">
                        <c:v>4.4279999999999999</c:v>
                      </c:pt>
                      <c:pt idx="2506">
                        <c:v>4.4279999999999999</c:v>
                      </c:pt>
                      <c:pt idx="2507">
                        <c:v>4.4279999999999999</c:v>
                      </c:pt>
                      <c:pt idx="2508">
                        <c:v>4.4020000000000001</c:v>
                      </c:pt>
                      <c:pt idx="2509">
                        <c:v>4.3760000000000003</c:v>
                      </c:pt>
                      <c:pt idx="2510">
                        <c:v>4.3760000000000003</c:v>
                      </c:pt>
                      <c:pt idx="2511">
                        <c:v>4.3760000000000003</c:v>
                      </c:pt>
                      <c:pt idx="2512">
                        <c:v>4.3239999999999998</c:v>
                      </c:pt>
                      <c:pt idx="2513">
                        <c:v>4.3499999999999996</c:v>
                      </c:pt>
                      <c:pt idx="2514">
                        <c:v>4.3499999999999996</c:v>
                      </c:pt>
                      <c:pt idx="2515">
                        <c:v>4.3239999999999998</c:v>
                      </c:pt>
                      <c:pt idx="2516">
                        <c:v>4.2460000000000004</c:v>
                      </c:pt>
                      <c:pt idx="2517">
                        <c:v>4.2720000000000002</c:v>
                      </c:pt>
                      <c:pt idx="2518">
                        <c:v>4.194</c:v>
                      </c:pt>
                      <c:pt idx="2519">
                        <c:v>4.194</c:v>
                      </c:pt>
                      <c:pt idx="2520">
                        <c:v>4.22</c:v>
                      </c:pt>
                      <c:pt idx="2521">
                        <c:v>4.298</c:v>
                      </c:pt>
                      <c:pt idx="2522">
                        <c:v>4.22</c:v>
                      </c:pt>
                      <c:pt idx="2523">
                        <c:v>4.22</c:v>
                      </c:pt>
                      <c:pt idx="2524">
                        <c:v>4.1680000000000001</c:v>
                      </c:pt>
                      <c:pt idx="2525">
                        <c:v>4.2460000000000004</c:v>
                      </c:pt>
                      <c:pt idx="2526">
                        <c:v>4.22</c:v>
                      </c:pt>
                      <c:pt idx="2527">
                        <c:v>4.1680000000000001</c:v>
                      </c:pt>
                      <c:pt idx="2528">
                        <c:v>4.141</c:v>
                      </c:pt>
                      <c:pt idx="2529">
                        <c:v>4.1680000000000001</c:v>
                      </c:pt>
                      <c:pt idx="2530">
                        <c:v>4.0890000000000004</c:v>
                      </c:pt>
                      <c:pt idx="2531">
                        <c:v>4.0890000000000004</c:v>
                      </c:pt>
                      <c:pt idx="2532">
                        <c:v>4.0629999999999997</c:v>
                      </c:pt>
                      <c:pt idx="2533">
                        <c:v>3.9580000000000002</c:v>
                      </c:pt>
                      <c:pt idx="2534">
                        <c:v>3.9319999999999999</c:v>
                      </c:pt>
                      <c:pt idx="2535">
                        <c:v>3.88</c:v>
                      </c:pt>
                      <c:pt idx="2536">
                        <c:v>4.0110000000000001</c:v>
                      </c:pt>
                      <c:pt idx="2537">
                        <c:v>4.0369999999999999</c:v>
                      </c:pt>
                      <c:pt idx="2538">
                        <c:v>3.9849999999999999</c:v>
                      </c:pt>
                      <c:pt idx="2539">
                        <c:v>4.0110000000000001</c:v>
                      </c:pt>
                      <c:pt idx="2540">
                        <c:v>4.0110000000000001</c:v>
                      </c:pt>
                      <c:pt idx="2541">
                        <c:v>4.0110000000000001</c:v>
                      </c:pt>
                      <c:pt idx="2542">
                        <c:v>3.9060000000000001</c:v>
                      </c:pt>
                      <c:pt idx="2543">
                        <c:v>3.9580000000000002</c:v>
                      </c:pt>
                      <c:pt idx="2544">
                        <c:v>3.8540000000000001</c:v>
                      </c:pt>
                      <c:pt idx="2545">
                        <c:v>3.9060000000000001</c:v>
                      </c:pt>
                      <c:pt idx="2546">
                        <c:v>3.9580000000000002</c:v>
                      </c:pt>
                      <c:pt idx="2547">
                        <c:v>3.8540000000000001</c:v>
                      </c:pt>
                      <c:pt idx="2548">
                        <c:v>3.827</c:v>
                      </c:pt>
                      <c:pt idx="2549">
                        <c:v>3.9060000000000001</c:v>
                      </c:pt>
                      <c:pt idx="2550">
                        <c:v>3.9580000000000002</c:v>
                      </c:pt>
                      <c:pt idx="2551">
                        <c:v>3.9580000000000002</c:v>
                      </c:pt>
                      <c:pt idx="2552">
                        <c:v>3.9580000000000002</c:v>
                      </c:pt>
                      <c:pt idx="2553">
                        <c:v>3.9849999999999999</c:v>
                      </c:pt>
                      <c:pt idx="2554">
                        <c:v>3.88</c:v>
                      </c:pt>
                      <c:pt idx="2555">
                        <c:v>3.9060000000000001</c:v>
                      </c:pt>
                      <c:pt idx="2556">
                        <c:v>4.0110000000000001</c:v>
                      </c:pt>
                      <c:pt idx="2557">
                        <c:v>4.0629999999999997</c:v>
                      </c:pt>
                      <c:pt idx="2558">
                        <c:v>4.0629999999999997</c:v>
                      </c:pt>
                      <c:pt idx="2559">
                        <c:v>4.0369999999999999</c:v>
                      </c:pt>
                      <c:pt idx="2560">
                        <c:v>4.1150000000000002</c:v>
                      </c:pt>
                      <c:pt idx="2561">
                        <c:v>4.0890000000000004</c:v>
                      </c:pt>
                      <c:pt idx="2562">
                        <c:v>4.1150000000000002</c:v>
                      </c:pt>
                      <c:pt idx="2563">
                        <c:v>4.0629999999999997</c:v>
                      </c:pt>
                      <c:pt idx="2564">
                        <c:v>4.0369999999999999</c:v>
                      </c:pt>
                      <c:pt idx="2565">
                        <c:v>4.141</c:v>
                      </c:pt>
                      <c:pt idx="2566">
                        <c:v>4.141</c:v>
                      </c:pt>
                      <c:pt idx="2567">
                        <c:v>4.194</c:v>
                      </c:pt>
                      <c:pt idx="2568">
                        <c:v>4.22</c:v>
                      </c:pt>
                      <c:pt idx="2569">
                        <c:v>4.2720000000000002</c:v>
                      </c:pt>
                      <c:pt idx="2570">
                        <c:v>4.2720000000000002</c:v>
                      </c:pt>
                      <c:pt idx="2571">
                        <c:v>4.3239999999999998</c:v>
                      </c:pt>
                      <c:pt idx="2572">
                        <c:v>4.3760000000000003</c:v>
                      </c:pt>
                      <c:pt idx="2573">
                        <c:v>4.3760000000000003</c:v>
                      </c:pt>
                      <c:pt idx="2574">
                        <c:v>4.3760000000000003</c:v>
                      </c:pt>
                      <c:pt idx="2575">
                        <c:v>4.4020000000000001</c:v>
                      </c:pt>
                      <c:pt idx="2576">
                        <c:v>4.4279999999999999</c:v>
                      </c:pt>
                      <c:pt idx="2577">
                        <c:v>4.5579999999999998</c:v>
                      </c:pt>
                      <c:pt idx="2578">
                        <c:v>4.3760000000000003</c:v>
                      </c:pt>
                      <c:pt idx="2579">
                        <c:v>4.4279999999999999</c:v>
                      </c:pt>
                      <c:pt idx="2580">
                        <c:v>4.4539999999999997</c:v>
                      </c:pt>
                      <c:pt idx="2581">
                        <c:v>4.4279999999999999</c:v>
                      </c:pt>
                      <c:pt idx="2582">
                        <c:v>4.4020000000000001</c:v>
                      </c:pt>
                      <c:pt idx="2583">
                        <c:v>4.2720000000000002</c:v>
                      </c:pt>
                      <c:pt idx="2584">
                        <c:v>4.194</c:v>
                      </c:pt>
                      <c:pt idx="2585">
                        <c:v>4.1680000000000001</c:v>
                      </c:pt>
                      <c:pt idx="2586">
                        <c:v>4.1150000000000002</c:v>
                      </c:pt>
                      <c:pt idx="2587">
                        <c:v>4.1150000000000002</c:v>
                      </c:pt>
                      <c:pt idx="2588">
                        <c:v>4.1150000000000002</c:v>
                      </c:pt>
                      <c:pt idx="2589">
                        <c:v>4.1150000000000002</c:v>
                      </c:pt>
                      <c:pt idx="2590">
                        <c:v>4.1150000000000002</c:v>
                      </c:pt>
                      <c:pt idx="2591">
                        <c:v>4.141</c:v>
                      </c:pt>
                      <c:pt idx="2592">
                        <c:v>4.1680000000000001</c:v>
                      </c:pt>
                      <c:pt idx="2593">
                        <c:v>4.1150000000000002</c:v>
                      </c:pt>
                      <c:pt idx="2594">
                        <c:v>4.141</c:v>
                      </c:pt>
                      <c:pt idx="2595">
                        <c:v>4.1680000000000001</c:v>
                      </c:pt>
                      <c:pt idx="2596">
                        <c:v>4.1680000000000001</c:v>
                      </c:pt>
                      <c:pt idx="2597">
                        <c:v>4.1680000000000001</c:v>
                      </c:pt>
                      <c:pt idx="2598">
                        <c:v>4.194</c:v>
                      </c:pt>
                      <c:pt idx="2599">
                        <c:v>4.22</c:v>
                      </c:pt>
                      <c:pt idx="2600">
                        <c:v>4.22</c:v>
                      </c:pt>
                      <c:pt idx="2601">
                        <c:v>4.2460000000000004</c:v>
                      </c:pt>
                      <c:pt idx="2602">
                        <c:v>4.2720000000000002</c:v>
                      </c:pt>
                      <c:pt idx="2603">
                        <c:v>4.298</c:v>
                      </c:pt>
                      <c:pt idx="2604">
                        <c:v>4.3499999999999996</c:v>
                      </c:pt>
                      <c:pt idx="2605">
                        <c:v>4.3760000000000003</c:v>
                      </c:pt>
                      <c:pt idx="2606">
                        <c:v>4.3760000000000003</c:v>
                      </c:pt>
                      <c:pt idx="2607">
                        <c:v>4.3760000000000003</c:v>
                      </c:pt>
                      <c:pt idx="2608">
                        <c:v>4.4279999999999999</c:v>
                      </c:pt>
                      <c:pt idx="2609">
                        <c:v>4.4279999999999999</c:v>
                      </c:pt>
                      <c:pt idx="2610">
                        <c:v>4.4539999999999997</c:v>
                      </c:pt>
                      <c:pt idx="2611">
                        <c:v>4.4800000000000004</c:v>
                      </c:pt>
                      <c:pt idx="2612">
                        <c:v>4.4279999999999999</c:v>
                      </c:pt>
                      <c:pt idx="2613">
                        <c:v>4.4279999999999999</c:v>
                      </c:pt>
                      <c:pt idx="2614">
                        <c:v>4.4279999999999999</c:v>
                      </c:pt>
                      <c:pt idx="2615">
                        <c:v>4.5060000000000002</c:v>
                      </c:pt>
                      <c:pt idx="2616">
                        <c:v>4.5060000000000002</c:v>
                      </c:pt>
                      <c:pt idx="2617">
                        <c:v>4.5839999999999996</c:v>
                      </c:pt>
                      <c:pt idx="2618">
                        <c:v>4.5839999999999996</c:v>
                      </c:pt>
                      <c:pt idx="2619">
                        <c:v>4.5579999999999998</c:v>
                      </c:pt>
                      <c:pt idx="2620">
                        <c:v>4.532</c:v>
                      </c:pt>
                      <c:pt idx="2621">
                        <c:v>4.532</c:v>
                      </c:pt>
                      <c:pt idx="2622">
                        <c:v>4.532</c:v>
                      </c:pt>
                      <c:pt idx="2623">
                        <c:v>4.532</c:v>
                      </c:pt>
                      <c:pt idx="2624">
                        <c:v>4.532</c:v>
                      </c:pt>
                      <c:pt idx="2625">
                        <c:v>4.532</c:v>
                      </c:pt>
                      <c:pt idx="2626">
                        <c:v>4.5579999999999998</c:v>
                      </c:pt>
                      <c:pt idx="2627">
                        <c:v>4.5839999999999996</c:v>
                      </c:pt>
                      <c:pt idx="2628">
                        <c:v>4.5579999999999998</c:v>
                      </c:pt>
                      <c:pt idx="2629">
                        <c:v>4.6100000000000003</c:v>
                      </c:pt>
                      <c:pt idx="2630">
                        <c:v>4.5839999999999996</c:v>
                      </c:pt>
                      <c:pt idx="2631">
                        <c:v>4.5839999999999996</c:v>
                      </c:pt>
                      <c:pt idx="2632">
                        <c:v>4.5839999999999996</c:v>
                      </c:pt>
                      <c:pt idx="2633">
                        <c:v>4.6360000000000001</c:v>
                      </c:pt>
                      <c:pt idx="2634">
                        <c:v>4.6360000000000001</c:v>
                      </c:pt>
                      <c:pt idx="2635">
                        <c:v>4.6360000000000001</c:v>
                      </c:pt>
                      <c:pt idx="2636">
                        <c:v>4.6360000000000001</c:v>
                      </c:pt>
                      <c:pt idx="2637">
                        <c:v>4.6879999999999997</c:v>
                      </c:pt>
                      <c:pt idx="2638">
                        <c:v>4.7140000000000004</c:v>
                      </c:pt>
                      <c:pt idx="2639">
                        <c:v>4.6879999999999997</c:v>
                      </c:pt>
                      <c:pt idx="2640">
                        <c:v>4.6879999999999997</c:v>
                      </c:pt>
                      <c:pt idx="2641">
                        <c:v>4.6879999999999997</c:v>
                      </c:pt>
                      <c:pt idx="2642">
                        <c:v>4.6879999999999997</c:v>
                      </c:pt>
                      <c:pt idx="2643">
                        <c:v>4.6619999999999999</c:v>
                      </c:pt>
                      <c:pt idx="2644">
                        <c:v>4.6619999999999999</c:v>
                      </c:pt>
                      <c:pt idx="2645">
                        <c:v>4.6619999999999999</c:v>
                      </c:pt>
                      <c:pt idx="2646">
                        <c:v>4.6619999999999999</c:v>
                      </c:pt>
                      <c:pt idx="2647">
                        <c:v>4.6619999999999999</c:v>
                      </c:pt>
                      <c:pt idx="2648">
                        <c:v>4.6619999999999999</c:v>
                      </c:pt>
                      <c:pt idx="2649">
                        <c:v>4.6100000000000003</c:v>
                      </c:pt>
                      <c:pt idx="2650">
                        <c:v>4.6619999999999999</c:v>
                      </c:pt>
                      <c:pt idx="2651">
                        <c:v>4.6360000000000001</c:v>
                      </c:pt>
                      <c:pt idx="2652">
                        <c:v>4.6619999999999999</c:v>
                      </c:pt>
                      <c:pt idx="2653">
                        <c:v>4.5839999999999996</c:v>
                      </c:pt>
                      <c:pt idx="2654">
                        <c:v>4.6360000000000001</c:v>
                      </c:pt>
                      <c:pt idx="2655">
                        <c:v>4.6619999999999999</c:v>
                      </c:pt>
                      <c:pt idx="2656">
                        <c:v>4.7140000000000004</c:v>
                      </c:pt>
                      <c:pt idx="2657">
                        <c:v>4.74</c:v>
                      </c:pt>
                      <c:pt idx="2658">
                        <c:v>4.74</c:v>
                      </c:pt>
                      <c:pt idx="2659">
                        <c:v>4.7919999999999998</c:v>
                      </c:pt>
                      <c:pt idx="2660">
                        <c:v>5.05</c:v>
                      </c:pt>
                      <c:pt idx="2661">
                        <c:v>5.1020000000000003</c:v>
                      </c:pt>
                      <c:pt idx="2662">
                        <c:v>5.1280000000000001</c:v>
                      </c:pt>
                      <c:pt idx="2663">
                        <c:v>5.1539999999999999</c:v>
                      </c:pt>
                      <c:pt idx="2664">
                        <c:v>5.0759999999999996</c:v>
                      </c:pt>
                      <c:pt idx="2665">
                        <c:v>5.05</c:v>
                      </c:pt>
                      <c:pt idx="2666">
                        <c:v>5.0759999999999996</c:v>
                      </c:pt>
                      <c:pt idx="2667">
                        <c:v>5.05</c:v>
                      </c:pt>
                      <c:pt idx="2668">
                        <c:v>4.8949999999999996</c:v>
                      </c:pt>
                      <c:pt idx="2669">
                        <c:v>4.8689999999999998</c:v>
                      </c:pt>
                      <c:pt idx="2670">
                        <c:v>4.5579999999999998</c:v>
                      </c:pt>
                      <c:pt idx="2671">
                        <c:v>4.5060000000000002</c:v>
                      </c:pt>
                      <c:pt idx="2672">
                        <c:v>4.4539999999999997</c:v>
                      </c:pt>
                      <c:pt idx="2673">
                        <c:v>4.4279999999999999</c:v>
                      </c:pt>
                      <c:pt idx="2674">
                        <c:v>4.4020000000000001</c:v>
                      </c:pt>
                      <c:pt idx="2675">
                        <c:v>4.3760000000000003</c:v>
                      </c:pt>
                      <c:pt idx="2676">
                        <c:v>4.3760000000000003</c:v>
                      </c:pt>
                      <c:pt idx="2677">
                        <c:v>4.3499999999999996</c:v>
                      </c:pt>
                      <c:pt idx="2678">
                        <c:v>4.3760000000000003</c:v>
                      </c:pt>
                      <c:pt idx="2679">
                        <c:v>4.3239999999999998</c:v>
                      </c:pt>
                      <c:pt idx="2680">
                        <c:v>4.3239999999999998</c:v>
                      </c:pt>
                      <c:pt idx="2681">
                        <c:v>4.298</c:v>
                      </c:pt>
                      <c:pt idx="2682">
                        <c:v>4.3499999999999996</c:v>
                      </c:pt>
                      <c:pt idx="2683">
                        <c:v>4.3760000000000003</c:v>
                      </c:pt>
                      <c:pt idx="2684">
                        <c:v>4.3760000000000003</c:v>
                      </c:pt>
                      <c:pt idx="2685">
                        <c:v>4.3760000000000003</c:v>
                      </c:pt>
                      <c:pt idx="2686">
                        <c:v>4.3499999999999996</c:v>
                      </c:pt>
                      <c:pt idx="2687">
                        <c:v>4.3499999999999996</c:v>
                      </c:pt>
                      <c:pt idx="2688">
                        <c:v>4.298</c:v>
                      </c:pt>
                      <c:pt idx="2689">
                        <c:v>4.2720000000000002</c:v>
                      </c:pt>
                      <c:pt idx="2690">
                        <c:v>4.2460000000000004</c:v>
                      </c:pt>
                      <c:pt idx="2691">
                        <c:v>4.22</c:v>
                      </c:pt>
                      <c:pt idx="2692">
                        <c:v>4.22</c:v>
                      </c:pt>
                      <c:pt idx="2693">
                        <c:v>4.1680000000000001</c:v>
                      </c:pt>
                      <c:pt idx="2694">
                        <c:v>4.1150000000000002</c:v>
                      </c:pt>
                      <c:pt idx="2695">
                        <c:v>4.0890000000000004</c:v>
                      </c:pt>
                      <c:pt idx="2696">
                        <c:v>4.0890000000000004</c:v>
                      </c:pt>
                      <c:pt idx="2697">
                        <c:v>4.0110000000000001</c:v>
                      </c:pt>
                      <c:pt idx="2698">
                        <c:v>4.0110000000000001</c:v>
                      </c:pt>
                      <c:pt idx="2699">
                        <c:v>4.0110000000000001</c:v>
                      </c:pt>
                      <c:pt idx="2700">
                        <c:v>4.0110000000000001</c:v>
                      </c:pt>
                      <c:pt idx="2701">
                        <c:v>4.0110000000000001</c:v>
                      </c:pt>
                      <c:pt idx="2702">
                        <c:v>4.0369999999999999</c:v>
                      </c:pt>
                      <c:pt idx="2703">
                        <c:v>4.0110000000000001</c:v>
                      </c:pt>
                      <c:pt idx="2704">
                        <c:v>4.0629999999999997</c:v>
                      </c:pt>
                      <c:pt idx="2705">
                        <c:v>4.0629999999999997</c:v>
                      </c:pt>
                      <c:pt idx="2706">
                        <c:v>4.0369999999999999</c:v>
                      </c:pt>
                      <c:pt idx="2707">
                        <c:v>4.0110000000000001</c:v>
                      </c:pt>
                      <c:pt idx="2708">
                        <c:v>3.9580000000000002</c:v>
                      </c:pt>
                      <c:pt idx="2709">
                        <c:v>4.0110000000000001</c:v>
                      </c:pt>
                      <c:pt idx="2710">
                        <c:v>4.0369999999999999</c:v>
                      </c:pt>
                      <c:pt idx="2711">
                        <c:v>4.0369999999999999</c:v>
                      </c:pt>
                      <c:pt idx="2712">
                        <c:v>4.0369999999999999</c:v>
                      </c:pt>
                      <c:pt idx="2713">
                        <c:v>4.0629999999999997</c:v>
                      </c:pt>
                      <c:pt idx="2714">
                        <c:v>4.0629999999999997</c:v>
                      </c:pt>
                      <c:pt idx="2715">
                        <c:v>4.0629999999999997</c:v>
                      </c:pt>
                      <c:pt idx="2716">
                        <c:v>4.0369999999999999</c:v>
                      </c:pt>
                      <c:pt idx="2717">
                        <c:v>4.0629999999999997</c:v>
                      </c:pt>
                      <c:pt idx="2718">
                        <c:v>4.0629999999999997</c:v>
                      </c:pt>
                      <c:pt idx="2719">
                        <c:v>4.0629999999999997</c:v>
                      </c:pt>
                      <c:pt idx="2720">
                        <c:v>4.0369999999999999</c:v>
                      </c:pt>
                      <c:pt idx="2721">
                        <c:v>4.0629999999999997</c:v>
                      </c:pt>
                      <c:pt idx="2722">
                        <c:v>4.0629999999999997</c:v>
                      </c:pt>
                      <c:pt idx="2723">
                        <c:v>4.0890000000000004</c:v>
                      </c:pt>
                      <c:pt idx="2724">
                        <c:v>4.0890000000000004</c:v>
                      </c:pt>
                      <c:pt idx="2725">
                        <c:v>4.0890000000000004</c:v>
                      </c:pt>
                      <c:pt idx="2726">
                        <c:v>4.0629999999999997</c:v>
                      </c:pt>
                      <c:pt idx="2727">
                        <c:v>4.0629999999999997</c:v>
                      </c:pt>
                      <c:pt idx="2728">
                        <c:v>4.0629999999999997</c:v>
                      </c:pt>
                      <c:pt idx="2729">
                        <c:v>4.0629999999999997</c:v>
                      </c:pt>
                      <c:pt idx="2730">
                        <c:v>4.0629999999999997</c:v>
                      </c:pt>
                      <c:pt idx="2731">
                        <c:v>4.0369999999999999</c:v>
                      </c:pt>
                      <c:pt idx="2732">
                        <c:v>4.0629999999999997</c:v>
                      </c:pt>
                      <c:pt idx="2733">
                        <c:v>4.0890000000000004</c:v>
                      </c:pt>
                      <c:pt idx="2734">
                        <c:v>4.0629999999999997</c:v>
                      </c:pt>
                      <c:pt idx="2735">
                        <c:v>4.1150000000000002</c:v>
                      </c:pt>
                      <c:pt idx="2736">
                        <c:v>4.0629999999999997</c:v>
                      </c:pt>
                      <c:pt idx="2737">
                        <c:v>4.0629999999999997</c:v>
                      </c:pt>
                      <c:pt idx="2738">
                        <c:v>4.0369999999999999</c:v>
                      </c:pt>
                      <c:pt idx="2739">
                        <c:v>4.0369999999999999</c:v>
                      </c:pt>
                      <c:pt idx="2740">
                        <c:v>4.0110000000000001</c:v>
                      </c:pt>
                      <c:pt idx="2741">
                        <c:v>4.0369999999999999</c:v>
                      </c:pt>
                      <c:pt idx="2742">
                        <c:v>3.9849999999999999</c:v>
                      </c:pt>
                      <c:pt idx="2743">
                        <c:v>4.0369999999999999</c:v>
                      </c:pt>
                      <c:pt idx="2744">
                        <c:v>4.0369999999999999</c:v>
                      </c:pt>
                      <c:pt idx="2745">
                        <c:v>4.0369999999999999</c:v>
                      </c:pt>
                      <c:pt idx="2746">
                        <c:v>4.0110000000000001</c:v>
                      </c:pt>
                      <c:pt idx="2747">
                        <c:v>4.0369999999999999</c:v>
                      </c:pt>
                      <c:pt idx="2748">
                        <c:v>4.0369999999999999</c:v>
                      </c:pt>
                      <c:pt idx="2749">
                        <c:v>4.0110000000000001</c:v>
                      </c:pt>
                      <c:pt idx="2750">
                        <c:v>4.0369999999999999</c:v>
                      </c:pt>
                      <c:pt idx="2751">
                        <c:v>4.0369999999999999</c:v>
                      </c:pt>
                      <c:pt idx="2752">
                        <c:v>4.0110000000000001</c:v>
                      </c:pt>
                      <c:pt idx="2753">
                        <c:v>4.0110000000000001</c:v>
                      </c:pt>
                      <c:pt idx="2754">
                        <c:v>4.0110000000000001</c:v>
                      </c:pt>
                      <c:pt idx="2755">
                        <c:v>4.0110000000000001</c:v>
                      </c:pt>
                      <c:pt idx="2756">
                        <c:v>4.0110000000000001</c:v>
                      </c:pt>
                      <c:pt idx="2757">
                        <c:v>4.0110000000000001</c:v>
                      </c:pt>
                      <c:pt idx="2758">
                        <c:v>3.9849999999999999</c:v>
                      </c:pt>
                      <c:pt idx="2759">
                        <c:v>3.9849999999999999</c:v>
                      </c:pt>
                      <c:pt idx="2760">
                        <c:v>3.9580000000000002</c:v>
                      </c:pt>
                      <c:pt idx="2761">
                        <c:v>3.9580000000000002</c:v>
                      </c:pt>
                      <c:pt idx="2762">
                        <c:v>3.9580000000000002</c:v>
                      </c:pt>
                      <c:pt idx="2763">
                        <c:v>3.9580000000000002</c:v>
                      </c:pt>
                      <c:pt idx="2764">
                        <c:v>3.9580000000000002</c:v>
                      </c:pt>
                      <c:pt idx="2765">
                        <c:v>3.9580000000000002</c:v>
                      </c:pt>
                      <c:pt idx="2766">
                        <c:v>3.9060000000000001</c:v>
                      </c:pt>
                      <c:pt idx="2767">
                        <c:v>3.9060000000000001</c:v>
                      </c:pt>
                      <c:pt idx="2768">
                        <c:v>3.9060000000000001</c:v>
                      </c:pt>
                      <c:pt idx="2769">
                        <c:v>3.88</c:v>
                      </c:pt>
                      <c:pt idx="2770">
                        <c:v>3.9060000000000001</c:v>
                      </c:pt>
                      <c:pt idx="2771">
                        <c:v>3.8540000000000001</c:v>
                      </c:pt>
                      <c:pt idx="2772">
                        <c:v>3.88</c:v>
                      </c:pt>
                      <c:pt idx="2773">
                        <c:v>3.88</c:v>
                      </c:pt>
                      <c:pt idx="2774">
                        <c:v>3.8540000000000001</c:v>
                      </c:pt>
                      <c:pt idx="2775">
                        <c:v>3.8540000000000001</c:v>
                      </c:pt>
                      <c:pt idx="2776">
                        <c:v>3.8540000000000001</c:v>
                      </c:pt>
                      <c:pt idx="2777">
                        <c:v>3.8540000000000001</c:v>
                      </c:pt>
                      <c:pt idx="2778">
                        <c:v>3.8540000000000001</c:v>
                      </c:pt>
                      <c:pt idx="2779">
                        <c:v>3.8540000000000001</c:v>
                      </c:pt>
                      <c:pt idx="2780">
                        <c:v>3.827</c:v>
                      </c:pt>
                      <c:pt idx="2781">
                        <c:v>3.8010000000000002</c:v>
                      </c:pt>
                      <c:pt idx="2782">
                        <c:v>3.8010000000000002</c:v>
                      </c:pt>
                      <c:pt idx="2783">
                        <c:v>3.8010000000000002</c:v>
                      </c:pt>
                      <c:pt idx="2784">
                        <c:v>3.7749999999999999</c:v>
                      </c:pt>
                      <c:pt idx="2785">
                        <c:v>3.7749999999999999</c:v>
                      </c:pt>
                      <c:pt idx="2786">
                        <c:v>3.8010000000000002</c:v>
                      </c:pt>
                      <c:pt idx="2787">
                        <c:v>3.7490000000000001</c:v>
                      </c:pt>
                      <c:pt idx="2788">
                        <c:v>3.722</c:v>
                      </c:pt>
                      <c:pt idx="2789">
                        <c:v>3.6960000000000002</c:v>
                      </c:pt>
                      <c:pt idx="2790">
                        <c:v>3.6960000000000002</c:v>
                      </c:pt>
                      <c:pt idx="2791">
                        <c:v>3.6960000000000002</c:v>
                      </c:pt>
                      <c:pt idx="2792">
                        <c:v>3.7490000000000001</c:v>
                      </c:pt>
                      <c:pt idx="2793">
                        <c:v>3.6960000000000002</c:v>
                      </c:pt>
                      <c:pt idx="2794">
                        <c:v>3.6960000000000002</c:v>
                      </c:pt>
                      <c:pt idx="2795">
                        <c:v>3.67</c:v>
                      </c:pt>
                      <c:pt idx="2796">
                        <c:v>3.6429999999999998</c:v>
                      </c:pt>
                      <c:pt idx="2797">
                        <c:v>3.6429999999999998</c:v>
                      </c:pt>
                      <c:pt idx="2798">
                        <c:v>3.6429999999999998</c:v>
                      </c:pt>
                      <c:pt idx="2799">
                        <c:v>3.6429999999999998</c:v>
                      </c:pt>
                      <c:pt idx="2800">
                        <c:v>3.617</c:v>
                      </c:pt>
                      <c:pt idx="2801">
                        <c:v>3.5910000000000002</c:v>
                      </c:pt>
                      <c:pt idx="2802">
                        <c:v>3.5910000000000002</c:v>
                      </c:pt>
                      <c:pt idx="2803">
                        <c:v>3.5910000000000002</c:v>
                      </c:pt>
                      <c:pt idx="2804">
                        <c:v>3.617</c:v>
                      </c:pt>
                      <c:pt idx="2805">
                        <c:v>3.617</c:v>
                      </c:pt>
                      <c:pt idx="2806">
                        <c:v>3.617</c:v>
                      </c:pt>
                      <c:pt idx="2807">
                        <c:v>3.5910000000000002</c:v>
                      </c:pt>
                      <c:pt idx="2808">
                        <c:v>3.512</c:v>
                      </c:pt>
                      <c:pt idx="2809">
                        <c:v>3.5379999999999998</c:v>
                      </c:pt>
                      <c:pt idx="2810">
                        <c:v>3.512</c:v>
                      </c:pt>
                      <c:pt idx="2811">
                        <c:v>3.512</c:v>
                      </c:pt>
                      <c:pt idx="2812">
                        <c:v>3.4590000000000001</c:v>
                      </c:pt>
                      <c:pt idx="2813">
                        <c:v>3.512</c:v>
                      </c:pt>
                      <c:pt idx="2814">
                        <c:v>3.4849999999999999</c:v>
                      </c:pt>
                      <c:pt idx="2815">
                        <c:v>3.4590000000000001</c:v>
                      </c:pt>
                      <c:pt idx="2816">
                        <c:v>3.4849999999999999</c:v>
                      </c:pt>
                      <c:pt idx="2817">
                        <c:v>3.4590000000000001</c:v>
                      </c:pt>
                      <c:pt idx="2818">
                        <c:v>3.4849999999999999</c:v>
                      </c:pt>
                      <c:pt idx="2819">
                        <c:v>3.4849999999999999</c:v>
                      </c:pt>
                      <c:pt idx="2820">
                        <c:v>3.4849999999999999</c:v>
                      </c:pt>
                      <c:pt idx="2821">
                        <c:v>3.4590000000000001</c:v>
                      </c:pt>
                      <c:pt idx="2822">
                        <c:v>3.4849999999999999</c:v>
                      </c:pt>
                      <c:pt idx="2823">
                        <c:v>3.4849999999999999</c:v>
                      </c:pt>
                      <c:pt idx="2824">
                        <c:v>3.512</c:v>
                      </c:pt>
                      <c:pt idx="2825">
                        <c:v>3.4590000000000001</c:v>
                      </c:pt>
                      <c:pt idx="2826">
                        <c:v>3.4590000000000001</c:v>
                      </c:pt>
                      <c:pt idx="2827">
                        <c:v>3.4590000000000001</c:v>
                      </c:pt>
                      <c:pt idx="2828">
                        <c:v>3.4849999999999999</c:v>
                      </c:pt>
                      <c:pt idx="2829">
                        <c:v>3.4849999999999999</c:v>
                      </c:pt>
                      <c:pt idx="2830">
                        <c:v>3.4590000000000001</c:v>
                      </c:pt>
                      <c:pt idx="2831">
                        <c:v>3.4329999999999998</c:v>
                      </c:pt>
                      <c:pt idx="2832">
                        <c:v>3.4329999999999998</c:v>
                      </c:pt>
                      <c:pt idx="2833">
                        <c:v>3.4329999999999998</c:v>
                      </c:pt>
                      <c:pt idx="2834">
                        <c:v>3.4329999999999998</c:v>
                      </c:pt>
                      <c:pt idx="2835">
                        <c:v>3.4329999999999998</c:v>
                      </c:pt>
                      <c:pt idx="2836">
                        <c:v>3.4329999999999998</c:v>
                      </c:pt>
                      <c:pt idx="2837">
                        <c:v>3.4329999999999998</c:v>
                      </c:pt>
                      <c:pt idx="2838">
                        <c:v>3.4329999999999998</c:v>
                      </c:pt>
                      <c:pt idx="2839">
                        <c:v>3.512</c:v>
                      </c:pt>
                      <c:pt idx="2840">
                        <c:v>3.4849999999999999</c:v>
                      </c:pt>
                      <c:pt idx="2841">
                        <c:v>3.4849999999999999</c:v>
                      </c:pt>
                      <c:pt idx="2842">
                        <c:v>3.4849999999999999</c:v>
                      </c:pt>
                      <c:pt idx="2843">
                        <c:v>3.5379999999999998</c:v>
                      </c:pt>
                      <c:pt idx="2844">
                        <c:v>3.617</c:v>
                      </c:pt>
                      <c:pt idx="2845">
                        <c:v>3.6429999999999998</c:v>
                      </c:pt>
                      <c:pt idx="2846">
                        <c:v>3.6429999999999998</c:v>
                      </c:pt>
                      <c:pt idx="2847">
                        <c:v>3.617</c:v>
                      </c:pt>
                      <c:pt idx="2848">
                        <c:v>3.67</c:v>
                      </c:pt>
                      <c:pt idx="2849">
                        <c:v>3.67</c:v>
                      </c:pt>
                      <c:pt idx="2850">
                        <c:v>3.617</c:v>
                      </c:pt>
                      <c:pt idx="2851">
                        <c:v>3.5640000000000001</c:v>
                      </c:pt>
                      <c:pt idx="2852">
                        <c:v>3.5910000000000002</c:v>
                      </c:pt>
                      <c:pt idx="2853">
                        <c:v>3.6429999999999998</c:v>
                      </c:pt>
                      <c:pt idx="2854">
                        <c:v>3.6960000000000002</c:v>
                      </c:pt>
                      <c:pt idx="2855">
                        <c:v>3.6429999999999998</c:v>
                      </c:pt>
                      <c:pt idx="2856">
                        <c:v>3.5640000000000001</c:v>
                      </c:pt>
                      <c:pt idx="2857">
                        <c:v>3.5640000000000001</c:v>
                      </c:pt>
                      <c:pt idx="2858">
                        <c:v>3.5910000000000002</c:v>
                      </c:pt>
                      <c:pt idx="2859">
                        <c:v>3.617</c:v>
                      </c:pt>
                      <c:pt idx="2860">
                        <c:v>3.5910000000000002</c:v>
                      </c:pt>
                      <c:pt idx="2861">
                        <c:v>3.6429999999999998</c:v>
                      </c:pt>
                      <c:pt idx="2862">
                        <c:v>3.6429999999999998</c:v>
                      </c:pt>
                      <c:pt idx="2863">
                        <c:v>3.6960000000000002</c:v>
                      </c:pt>
                      <c:pt idx="2864">
                        <c:v>3.6960000000000002</c:v>
                      </c:pt>
                      <c:pt idx="2865">
                        <c:v>3.7749999999999999</c:v>
                      </c:pt>
                      <c:pt idx="2866">
                        <c:v>3.8010000000000002</c:v>
                      </c:pt>
                      <c:pt idx="2867">
                        <c:v>3.88</c:v>
                      </c:pt>
                      <c:pt idx="2868">
                        <c:v>3.8540000000000001</c:v>
                      </c:pt>
                      <c:pt idx="2869">
                        <c:v>3.8540000000000001</c:v>
                      </c:pt>
                      <c:pt idx="2870">
                        <c:v>3.827</c:v>
                      </c:pt>
                      <c:pt idx="2871">
                        <c:v>3.7490000000000001</c:v>
                      </c:pt>
                      <c:pt idx="2872">
                        <c:v>3.6960000000000002</c:v>
                      </c:pt>
                      <c:pt idx="2873">
                        <c:v>3.7490000000000001</c:v>
                      </c:pt>
                      <c:pt idx="2874">
                        <c:v>3.7490000000000001</c:v>
                      </c:pt>
                      <c:pt idx="2875">
                        <c:v>3.7749999999999999</c:v>
                      </c:pt>
                      <c:pt idx="2876">
                        <c:v>3.7749999999999999</c:v>
                      </c:pt>
                      <c:pt idx="2877">
                        <c:v>3.8010000000000002</c:v>
                      </c:pt>
                      <c:pt idx="2878">
                        <c:v>3.827</c:v>
                      </c:pt>
                      <c:pt idx="2879">
                        <c:v>3.8540000000000001</c:v>
                      </c:pt>
                      <c:pt idx="2880">
                        <c:v>3.8540000000000001</c:v>
                      </c:pt>
                      <c:pt idx="2881">
                        <c:v>3.8540000000000001</c:v>
                      </c:pt>
                      <c:pt idx="2882">
                        <c:v>3.8540000000000001</c:v>
                      </c:pt>
                      <c:pt idx="2883">
                        <c:v>3.9060000000000001</c:v>
                      </c:pt>
                      <c:pt idx="2884">
                        <c:v>3.9060000000000001</c:v>
                      </c:pt>
                      <c:pt idx="2885">
                        <c:v>3.9060000000000001</c:v>
                      </c:pt>
                      <c:pt idx="2886">
                        <c:v>3.9580000000000002</c:v>
                      </c:pt>
                      <c:pt idx="2887">
                        <c:v>3.9319999999999999</c:v>
                      </c:pt>
                      <c:pt idx="2888">
                        <c:v>3.9319999999999999</c:v>
                      </c:pt>
                      <c:pt idx="2889">
                        <c:v>3.9319999999999999</c:v>
                      </c:pt>
                      <c:pt idx="2890">
                        <c:v>3.9060000000000001</c:v>
                      </c:pt>
                      <c:pt idx="2891">
                        <c:v>3.9580000000000002</c:v>
                      </c:pt>
                      <c:pt idx="2892">
                        <c:v>4.0110000000000001</c:v>
                      </c:pt>
                      <c:pt idx="2893">
                        <c:v>4.0369999999999999</c:v>
                      </c:pt>
                      <c:pt idx="2894">
                        <c:v>4.0629999999999997</c:v>
                      </c:pt>
                      <c:pt idx="2895">
                        <c:v>4.0890000000000004</c:v>
                      </c:pt>
                      <c:pt idx="2896">
                        <c:v>4.0890000000000004</c:v>
                      </c:pt>
                      <c:pt idx="2897">
                        <c:v>4.1150000000000002</c:v>
                      </c:pt>
                      <c:pt idx="2898">
                        <c:v>4.1150000000000002</c:v>
                      </c:pt>
                      <c:pt idx="2899">
                        <c:v>4.1150000000000002</c:v>
                      </c:pt>
                      <c:pt idx="2900">
                        <c:v>4.141</c:v>
                      </c:pt>
                      <c:pt idx="2901">
                        <c:v>4.141</c:v>
                      </c:pt>
                      <c:pt idx="2902">
                        <c:v>4.194</c:v>
                      </c:pt>
                      <c:pt idx="2903">
                        <c:v>4.194</c:v>
                      </c:pt>
                      <c:pt idx="2904">
                        <c:v>4.194</c:v>
                      </c:pt>
                      <c:pt idx="2905">
                        <c:v>4.22</c:v>
                      </c:pt>
                      <c:pt idx="2906">
                        <c:v>4.194</c:v>
                      </c:pt>
                      <c:pt idx="2907">
                        <c:v>4.22</c:v>
                      </c:pt>
                      <c:pt idx="2908">
                        <c:v>4.22</c:v>
                      </c:pt>
                      <c:pt idx="2909">
                        <c:v>4.2720000000000002</c:v>
                      </c:pt>
                      <c:pt idx="2910">
                        <c:v>4.2720000000000002</c:v>
                      </c:pt>
                      <c:pt idx="2911">
                        <c:v>4.3239999999999998</c:v>
                      </c:pt>
                      <c:pt idx="2912">
                        <c:v>4.3499999999999996</c:v>
                      </c:pt>
                      <c:pt idx="2913">
                        <c:v>4.4279999999999999</c:v>
                      </c:pt>
                      <c:pt idx="2914">
                        <c:v>4.4539999999999997</c:v>
                      </c:pt>
                      <c:pt idx="2915">
                        <c:v>4.5060000000000002</c:v>
                      </c:pt>
                      <c:pt idx="2916">
                        <c:v>4.4800000000000004</c:v>
                      </c:pt>
                      <c:pt idx="2917">
                        <c:v>4.532</c:v>
                      </c:pt>
                      <c:pt idx="2918">
                        <c:v>4.5579999999999998</c:v>
                      </c:pt>
                      <c:pt idx="2919">
                        <c:v>4.5839999999999996</c:v>
                      </c:pt>
                      <c:pt idx="2920">
                        <c:v>4.5839999999999996</c:v>
                      </c:pt>
                      <c:pt idx="2921">
                        <c:v>4.5839999999999996</c:v>
                      </c:pt>
                      <c:pt idx="2922">
                        <c:v>4.5839999999999996</c:v>
                      </c:pt>
                      <c:pt idx="2923">
                        <c:v>4.5839999999999996</c:v>
                      </c:pt>
                      <c:pt idx="2924">
                        <c:v>4.5839999999999996</c:v>
                      </c:pt>
                      <c:pt idx="2925">
                        <c:v>4.5579999999999998</c:v>
                      </c:pt>
                      <c:pt idx="2926">
                        <c:v>4.532</c:v>
                      </c:pt>
                      <c:pt idx="2927">
                        <c:v>4.532</c:v>
                      </c:pt>
                      <c:pt idx="2928">
                        <c:v>4.532</c:v>
                      </c:pt>
                      <c:pt idx="2929">
                        <c:v>4.532</c:v>
                      </c:pt>
                      <c:pt idx="2930">
                        <c:v>4.5579999999999998</c:v>
                      </c:pt>
                      <c:pt idx="2931">
                        <c:v>4.5839999999999996</c:v>
                      </c:pt>
                      <c:pt idx="2932">
                        <c:v>4.5579999999999998</c:v>
                      </c:pt>
                      <c:pt idx="2933">
                        <c:v>4.532</c:v>
                      </c:pt>
                      <c:pt idx="2934">
                        <c:v>4.532</c:v>
                      </c:pt>
                      <c:pt idx="2935">
                        <c:v>4.532</c:v>
                      </c:pt>
                      <c:pt idx="2936">
                        <c:v>4.532</c:v>
                      </c:pt>
                      <c:pt idx="2937">
                        <c:v>4.5579999999999998</c:v>
                      </c:pt>
                      <c:pt idx="2938">
                        <c:v>4.5579999999999998</c:v>
                      </c:pt>
                      <c:pt idx="2939">
                        <c:v>4.5579999999999998</c:v>
                      </c:pt>
                      <c:pt idx="2940">
                        <c:v>4.5839999999999996</c:v>
                      </c:pt>
                      <c:pt idx="2941">
                        <c:v>4.6360000000000001</c:v>
                      </c:pt>
                      <c:pt idx="2942">
                        <c:v>4.6619999999999999</c:v>
                      </c:pt>
                      <c:pt idx="2943">
                        <c:v>4.5839999999999996</c:v>
                      </c:pt>
                      <c:pt idx="2944">
                        <c:v>4.5579999999999998</c:v>
                      </c:pt>
                      <c:pt idx="2945">
                        <c:v>4.5060000000000002</c:v>
                      </c:pt>
                      <c:pt idx="2946">
                        <c:v>4.4800000000000004</c:v>
                      </c:pt>
                      <c:pt idx="2947">
                        <c:v>4.4539999999999997</c:v>
                      </c:pt>
                      <c:pt idx="2948">
                        <c:v>4.4539999999999997</c:v>
                      </c:pt>
                      <c:pt idx="2949">
                        <c:v>4.4279999999999999</c:v>
                      </c:pt>
                      <c:pt idx="2950">
                        <c:v>4.4279999999999999</c:v>
                      </c:pt>
                      <c:pt idx="2951">
                        <c:v>4.4020000000000001</c:v>
                      </c:pt>
                      <c:pt idx="2952">
                        <c:v>4.4020000000000001</c:v>
                      </c:pt>
                      <c:pt idx="2953">
                        <c:v>4.4279999999999999</c:v>
                      </c:pt>
                      <c:pt idx="2954">
                        <c:v>4.4800000000000004</c:v>
                      </c:pt>
                      <c:pt idx="2955">
                        <c:v>4.4279999999999999</c:v>
                      </c:pt>
                      <c:pt idx="2956">
                        <c:v>4.3760000000000003</c:v>
                      </c:pt>
                      <c:pt idx="2957">
                        <c:v>4.3760000000000003</c:v>
                      </c:pt>
                      <c:pt idx="2958">
                        <c:v>4.3760000000000003</c:v>
                      </c:pt>
                      <c:pt idx="2959">
                        <c:v>4.3499999999999996</c:v>
                      </c:pt>
                      <c:pt idx="2960">
                        <c:v>4.3239999999999998</c:v>
                      </c:pt>
                      <c:pt idx="2961">
                        <c:v>4.3239999999999998</c:v>
                      </c:pt>
                      <c:pt idx="2962">
                        <c:v>4.3239999999999998</c:v>
                      </c:pt>
                      <c:pt idx="2963">
                        <c:v>4.3239999999999998</c:v>
                      </c:pt>
                      <c:pt idx="2964">
                        <c:v>4.3239999999999998</c:v>
                      </c:pt>
                      <c:pt idx="2965">
                        <c:v>4.298</c:v>
                      </c:pt>
                      <c:pt idx="2966">
                        <c:v>4.2720000000000002</c:v>
                      </c:pt>
                      <c:pt idx="2967">
                        <c:v>4.2720000000000002</c:v>
                      </c:pt>
                      <c:pt idx="2968">
                        <c:v>4.2460000000000004</c:v>
                      </c:pt>
                      <c:pt idx="2969">
                        <c:v>4.22</c:v>
                      </c:pt>
                      <c:pt idx="2970">
                        <c:v>4.2460000000000004</c:v>
                      </c:pt>
                      <c:pt idx="2971">
                        <c:v>4.22</c:v>
                      </c:pt>
                      <c:pt idx="2972">
                        <c:v>4.22</c:v>
                      </c:pt>
                      <c:pt idx="2973">
                        <c:v>4.1680000000000001</c:v>
                      </c:pt>
                      <c:pt idx="2974">
                        <c:v>4.194</c:v>
                      </c:pt>
                      <c:pt idx="2975">
                        <c:v>4.1680000000000001</c:v>
                      </c:pt>
                      <c:pt idx="2976">
                        <c:v>4.22</c:v>
                      </c:pt>
                      <c:pt idx="2977">
                        <c:v>4.22</c:v>
                      </c:pt>
                      <c:pt idx="2978">
                        <c:v>4.22</c:v>
                      </c:pt>
                      <c:pt idx="2979">
                        <c:v>4.22</c:v>
                      </c:pt>
                      <c:pt idx="2980">
                        <c:v>4.22</c:v>
                      </c:pt>
                      <c:pt idx="2981">
                        <c:v>4.194</c:v>
                      </c:pt>
                      <c:pt idx="2982">
                        <c:v>4.22</c:v>
                      </c:pt>
                      <c:pt idx="2983">
                        <c:v>4.22</c:v>
                      </c:pt>
                      <c:pt idx="2984">
                        <c:v>4.1680000000000001</c:v>
                      </c:pt>
                      <c:pt idx="2985">
                        <c:v>4.1680000000000001</c:v>
                      </c:pt>
                      <c:pt idx="2986">
                        <c:v>4.1680000000000001</c:v>
                      </c:pt>
                      <c:pt idx="2987">
                        <c:v>4.194</c:v>
                      </c:pt>
                      <c:pt idx="2988">
                        <c:v>4.1680000000000001</c:v>
                      </c:pt>
                      <c:pt idx="2989">
                        <c:v>4.1680000000000001</c:v>
                      </c:pt>
                      <c:pt idx="2990">
                        <c:v>4.1680000000000001</c:v>
                      </c:pt>
                      <c:pt idx="2991">
                        <c:v>4.141</c:v>
                      </c:pt>
                      <c:pt idx="2992">
                        <c:v>4.1680000000000001</c:v>
                      </c:pt>
                      <c:pt idx="2993">
                        <c:v>4.194</c:v>
                      </c:pt>
                      <c:pt idx="2994">
                        <c:v>4.1680000000000001</c:v>
                      </c:pt>
                      <c:pt idx="2995">
                        <c:v>4.194</c:v>
                      </c:pt>
                      <c:pt idx="2996">
                        <c:v>4.1680000000000001</c:v>
                      </c:pt>
                      <c:pt idx="2997">
                        <c:v>4.1680000000000001</c:v>
                      </c:pt>
                      <c:pt idx="2998">
                        <c:v>4.194</c:v>
                      </c:pt>
                      <c:pt idx="2999">
                        <c:v>4.194</c:v>
                      </c:pt>
                      <c:pt idx="3000">
                        <c:v>4.22</c:v>
                      </c:pt>
                      <c:pt idx="3001">
                        <c:v>4.22</c:v>
                      </c:pt>
                      <c:pt idx="3002">
                        <c:v>4.194</c:v>
                      </c:pt>
                      <c:pt idx="3003">
                        <c:v>4.22</c:v>
                      </c:pt>
                      <c:pt idx="3004">
                        <c:v>4.22</c:v>
                      </c:pt>
                      <c:pt idx="3005">
                        <c:v>4.22</c:v>
                      </c:pt>
                      <c:pt idx="3006">
                        <c:v>4.22</c:v>
                      </c:pt>
                      <c:pt idx="3007">
                        <c:v>4.22</c:v>
                      </c:pt>
                      <c:pt idx="3008">
                        <c:v>4.22</c:v>
                      </c:pt>
                      <c:pt idx="3009">
                        <c:v>4.22</c:v>
                      </c:pt>
                      <c:pt idx="3010">
                        <c:v>4.22</c:v>
                      </c:pt>
                      <c:pt idx="3011">
                        <c:v>4.2460000000000004</c:v>
                      </c:pt>
                      <c:pt idx="3012">
                        <c:v>4.2460000000000004</c:v>
                      </c:pt>
                      <c:pt idx="3013">
                        <c:v>4.2460000000000004</c:v>
                      </c:pt>
                      <c:pt idx="3014">
                        <c:v>4.22</c:v>
                      </c:pt>
                      <c:pt idx="3015">
                        <c:v>4.22</c:v>
                      </c:pt>
                      <c:pt idx="3016">
                        <c:v>4.2460000000000004</c:v>
                      </c:pt>
                      <c:pt idx="3017">
                        <c:v>4.2460000000000004</c:v>
                      </c:pt>
                      <c:pt idx="3018">
                        <c:v>4.2460000000000004</c:v>
                      </c:pt>
                      <c:pt idx="3019">
                        <c:v>4.2460000000000004</c:v>
                      </c:pt>
                      <c:pt idx="3020">
                        <c:v>4.2720000000000002</c:v>
                      </c:pt>
                      <c:pt idx="3021">
                        <c:v>4.2460000000000004</c:v>
                      </c:pt>
                      <c:pt idx="3022">
                        <c:v>4.2720000000000002</c:v>
                      </c:pt>
                      <c:pt idx="3023">
                        <c:v>4.2720000000000002</c:v>
                      </c:pt>
                      <c:pt idx="3024">
                        <c:v>4.2720000000000002</c:v>
                      </c:pt>
                      <c:pt idx="3025">
                        <c:v>4.2720000000000002</c:v>
                      </c:pt>
                      <c:pt idx="3026">
                        <c:v>4.2720000000000002</c:v>
                      </c:pt>
                      <c:pt idx="3027">
                        <c:v>4.2720000000000002</c:v>
                      </c:pt>
                      <c:pt idx="3028">
                        <c:v>4.2720000000000002</c:v>
                      </c:pt>
                      <c:pt idx="3029">
                        <c:v>4.2720000000000002</c:v>
                      </c:pt>
                      <c:pt idx="3030">
                        <c:v>4.2720000000000002</c:v>
                      </c:pt>
                      <c:pt idx="3031">
                        <c:v>4.2720000000000002</c:v>
                      </c:pt>
                      <c:pt idx="3032">
                        <c:v>4.2720000000000002</c:v>
                      </c:pt>
                      <c:pt idx="3033">
                        <c:v>4.2720000000000002</c:v>
                      </c:pt>
                      <c:pt idx="3034">
                        <c:v>4.2720000000000002</c:v>
                      </c:pt>
                      <c:pt idx="3035">
                        <c:v>4.2720000000000002</c:v>
                      </c:pt>
                      <c:pt idx="3036">
                        <c:v>4.2720000000000002</c:v>
                      </c:pt>
                      <c:pt idx="3037">
                        <c:v>4.2720000000000002</c:v>
                      </c:pt>
                      <c:pt idx="3038">
                        <c:v>4.2460000000000004</c:v>
                      </c:pt>
                      <c:pt idx="3039">
                        <c:v>4.2460000000000004</c:v>
                      </c:pt>
                      <c:pt idx="3040">
                        <c:v>4.22</c:v>
                      </c:pt>
                      <c:pt idx="3041">
                        <c:v>4.22</c:v>
                      </c:pt>
                      <c:pt idx="3042">
                        <c:v>4.2460000000000004</c:v>
                      </c:pt>
                      <c:pt idx="3043">
                        <c:v>4.22</c:v>
                      </c:pt>
                      <c:pt idx="3044">
                        <c:v>4.194</c:v>
                      </c:pt>
                      <c:pt idx="3045">
                        <c:v>4.22</c:v>
                      </c:pt>
                      <c:pt idx="3046">
                        <c:v>4.22</c:v>
                      </c:pt>
                      <c:pt idx="3047">
                        <c:v>4.22</c:v>
                      </c:pt>
                      <c:pt idx="3048">
                        <c:v>4.194</c:v>
                      </c:pt>
                      <c:pt idx="3049">
                        <c:v>4.194</c:v>
                      </c:pt>
                      <c:pt idx="3050">
                        <c:v>4.194</c:v>
                      </c:pt>
                      <c:pt idx="3051">
                        <c:v>4.1680000000000001</c:v>
                      </c:pt>
                      <c:pt idx="3052">
                        <c:v>4.1680000000000001</c:v>
                      </c:pt>
                      <c:pt idx="3053">
                        <c:v>4.194</c:v>
                      </c:pt>
                      <c:pt idx="3054">
                        <c:v>4.1680000000000001</c:v>
                      </c:pt>
                      <c:pt idx="3055">
                        <c:v>4.1680000000000001</c:v>
                      </c:pt>
                      <c:pt idx="3056">
                        <c:v>4.1680000000000001</c:v>
                      </c:pt>
                      <c:pt idx="3057">
                        <c:v>4.1680000000000001</c:v>
                      </c:pt>
                      <c:pt idx="3058">
                        <c:v>4.1680000000000001</c:v>
                      </c:pt>
                      <c:pt idx="3059">
                        <c:v>4.1680000000000001</c:v>
                      </c:pt>
                      <c:pt idx="3060">
                        <c:v>4.1680000000000001</c:v>
                      </c:pt>
                      <c:pt idx="3061">
                        <c:v>4.1680000000000001</c:v>
                      </c:pt>
                      <c:pt idx="3062">
                        <c:v>4.1680000000000001</c:v>
                      </c:pt>
                      <c:pt idx="3063">
                        <c:v>4.141</c:v>
                      </c:pt>
                      <c:pt idx="3064">
                        <c:v>4.141</c:v>
                      </c:pt>
                      <c:pt idx="3065">
                        <c:v>4.1680000000000001</c:v>
                      </c:pt>
                      <c:pt idx="3066">
                        <c:v>4.1150000000000002</c:v>
                      </c:pt>
                      <c:pt idx="3067">
                        <c:v>4.1150000000000002</c:v>
                      </c:pt>
                      <c:pt idx="3068">
                        <c:v>4.1150000000000002</c:v>
                      </c:pt>
                      <c:pt idx="3069">
                        <c:v>4.1150000000000002</c:v>
                      </c:pt>
                      <c:pt idx="3070">
                        <c:v>4.1150000000000002</c:v>
                      </c:pt>
                      <c:pt idx="3071">
                        <c:v>4.1150000000000002</c:v>
                      </c:pt>
                      <c:pt idx="3072">
                        <c:v>4.0890000000000004</c:v>
                      </c:pt>
                      <c:pt idx="3073">
                        <c:v>4.1150000000000002</c:v>
                      </c:pt>
                      <c:pt idx="3074">
                        <c:v>4.1150000000000002</c:v>
                      </c:pt>
                      <c:pt idx="3075">
                        <c:v>4.0890000000000004</c:v>
                      </c:pt>
                      <c:pt idx="3076">
                        <c:v>4.0890000000000004</c:v>
                      </c:pt>
                      <c:pt idx="3077">
                        <c:v>4.0890000000000004</c:v>
                      </c:pt>
                      <c:pt idx="3078">
                        <c:v>4.0890000000000004</c:v>
                      </c:pt>
                      <c:pt idx="3079">
                        <c:v>4.0629999999999997</c:v>
                      </c:pt>
                      <c:pt idx="3080">
                        <c:v>4.0629999999999997</c:v>
                      </c:pt>
                      <c:pt idx="3081">
                        <c:v>4.0890000000000004</c:v>
                      </c:pt>
                      <c:pt idx="3082">
                        <c:v>4.0629999999999997</c:v>
                      </c:pt>
                      <c:pt idx="3083">
                        <c:v>4.0629999999999997</c:v>
                      </c:pt>
                      <c:pt idx="3084">
                        <c:v>4.0629999999999997</c:v>
                      </c:pt>
                      <c:pt idx="3085">
                        <c:v>4.0369999999999999</c:v>
                      </c:pt>
                      <c:pt idx="3086">
                        <c:v>4.0629999999999997</c:v>
                      </c:pt>
                      <c:pt idx="3087">
                        <c:v>4.0369999999999999</c:v>
                      </c:pt>
                      <c:pt idx="3088">
                        <c:v>4.0110000000000001</c:v>
                      </c:pt>
                      <c:pt idx="3089">
                        <c:v>4.0110000000000001</c:v>
                      </c:pt>
                      <c:pt idx="3090">
                        <c:v>4.0110000000000001</c:v>
                      </c:pt>
                      <c:pt idx="3091">
                        <c:v>3.9849999999999999</c:v>
                      </c:pt>
                      <c:pt idx="3092">
                        <c:v>4.0110000000000001</c:v>
                      </c:pt>
                      <c:pt idx="3093">
                        <c:v>4.0110000000000001</c:v>
                      </c:pt>
                      <c:pt idx="3094">
                        <c:v>3.9849999999999999</c:v>
                      </c:pt>
                      <c:pt idx="3095">
                        <c:v>3.9849999999999999</c:v>
                      </c:pt>
                      <c:pt idx="3096">
                        <c:v>3.9849999999999999</c:v>
                      </c:pt>
                      <c:pt idx="3097">
                        <c:v>3.9849999999999999</c:v>
                      </c:pt>
                      <c:pt idx="3098">
                        <c:v>3.9580000000000002</c:v>
                      </c:pt>
                      <c:pt idx="3099">
                        <c:v>3.9580000000000002</c:v>
                      </c:pt>
                      <c:pt idx="3100">
                        <c:v>3.9580000000000002</c:v>
                      </c:pt>
                      <c:pt idx="3101">
                        <c:v>3.9580000000000002</c:v>
                      </c:pt>
                      <c:pt idx="3102">
                        <c:v>3.9580000000000002</c:v>
                      </c:pt>
                      <c:pt idx="3103">
                        <c:v>3.9580000000000002</c:v>
                      </c:pt>
                      <c:pt idx="3104">
                        <c:v>3.9580000000000002</c:v>
                      </c:pt>
                      <c:pt idx="3105">
                        <c:v>3.9580000000000002</c:v>
                      </c:pt>
                      <c:pt idx="3106">
                        <c:v>3.9580000000000002</c:v>
                      </c:pt>
                      <c:pt idx="3107">
                        <c:v>3.9319999999999999</c:v>
                      </c:pt>
                      <c:pt idx="3108">
                        <c:v>3.9580000000000002</c:v>
                      </c:pt>
                      <c:pt idx="3109">
                        <c:v>3.9580000000000002</c:v>
                      </c:pt>
                      <c:pt idx="3110">
                        <c:v>3.9580000000000002</c:v>
                      </c:pt>
                      <c:pt idx="3111">
                        <c:v>3.9580000000000002</c:v>
                      </c:pt>
                      <c:pt idx="3112">
                        <c:v>3.9580000000000002</c:v>
                      </c:pt>
                      <c:pt idx="3113">
                        <c:v>3.9580000000000002</c:v>
                      </c:pt>
                      <c:pt idx="3114">
                        <c:v>3.9580000000000002</c:v>
                      </c:pt>
                      <c:pt idx="3115">
                        <c:v>3.9580000000000002</c:v>
                      </c:pt>
                      <c:pt idx="3116">
                        <c:v>3.9580000000000002</c:v>
                      </c:pt>
                      <c:pt idx="3117">
                        <c:v>3.9580000000000002</c:v>
                      </c:pt>
                      <c:pt idx="3118">
                        <c:v>3.9580000000000002</c:v>
                      </c:pt>
                      <c:pt idx="3119">
                        <c:v>3.9580000000000002</c:v>
                      </c:pt>
                      <c:pt idx="3120">
                        <c:v>3.9580000000000002</c:v>
                      </c:pt>
                      <c:pt idx="3121">
                        <c:v>3.9849999999999999</c:v>
                      </c:pt>
                      <c:pt idx="3122">
                        <c:v>3.9849999999999999</c:v>
                      </c:pt>
                      <c:pt idx="3123">
                        <c:v>4.0110000000000001</c:v>
                      </c:pt>
                      <c:pt idx="3124">
                        <c:v>4.0110000000000001</c:v>
                      </c:pt>
                      <c:pt idx="3125">
                        <c:v>4.0110000000000001</c:v>
                      </c:pt>
                      <c:pt idx="3126">
                        <c:v>4.0369999999999999</c:v>
                      </c:pt>
                      <c:pt idx="3127">
                        <c:v>4.0369999999999999</c:v>
                      </c:pt>
                      <c:pt idx="3128">
                        <c:v>4.0629999999999997</c:v>
                      </c:pt>
                      <c:pt idx="3129">
                        <c:v>4.141</c:v>
                      </c:pt>
                      <c:pt idx="3130">
                        <c:v>4.1680000000000001</c:v>
                      </c:pt>
                      <c:pt idx="3131">
                        <c:v>4.194</c:v>
                      </c:pt>
                      <c:pt idx="3132">
                        <c:v>4.141</c:v>
                      </c:pt>
                      <c:pt idx="3133">
                        <c:v>4.1150000000000002</c:v>
                      </c:pt>
                      <c:pt idx="3134">
                        <c:v>4.0890000000000004</c:v>
                      </c:pt>
                      <c:pt idx="3135">
                        <c:v>4.1150000000000002</c:v>
                      </c:pt>
                      <c:pt idx="3136">
                        <c:v>4.141</c:v>
                      </c:pt>
                      <c:pt idx="3137">
                        <c:v>4.1150000000000002</c:v>
                      </c:pt>
                      <c:pt idx="3138">
                        <c:v>4.0890000000000004</c:v>
                      </c:pt>
                      <c:pt idx="3139">
                        <c:v>4.1150000000000002</c:v>
                      </c:pt>
                      <c:pt idx="3140">
                        <c:v>4.0890000000000004</c:v>
                      </c:pt>
                      <c:pt idx="3141">
                        <c:v>4.141</c:v>
                      </c:pt>
                      <c:pt idx="3142">
                        <c:v>4.1680000000000001</c:v>
                      </c:pt>
                      <c:pt idx="3143">
                        <c:v>4.194</c:v>
                      </c:pt>
                      <c:pt idx="3144">
                        <c:v>4.22</c:v>
                      </c:pt>
                      <c:pt idx="3145">
                        <c:v>4.298</c:v>
                      </c:pt>
                      <c:pt idx="3146">
                        <c:v>4.4020000000000001</c:v>
                      </c:pt>
                      <c:pt idx="3147">
                        <c:v>4.4020000000000001</c:v>
                      </c:pt>
                      <c:pt idx="3148">
                        <c:v>4.2720000000000002</c:v>
                      </c:pt>
                      <c:pt idx="3149">
                        <c:v>4.194</c:v>
                      </c:pt>
                      <c:pt idx="3150">
                        <c:v>4.1680000000000001</c:v>
                      </c:pt>
                      <c:pt idx="3151">
                        <c:v>4.1680000000000001</c:v>
                      </c:pt>
                      <c:pt idx="3152">
                        <c:v>4.1680000000000001</c:v>
                      </c:pt>
                      <c:pt idx="3153">
                        <c:v>4.1680000000000001</c:v>
                      </c:pt>
                      <c:pt idx="3154">
                        <c:v>4.141</c:v>
                      </c:pt>
                      <c:pt idx="3155">
                        <c:v>4.194</c:v>
                      </c:pt>
                      <c:pt idx="3156">
                        <c:v>4.194</c:v>
                      </c:pt>
                      <c:pt idx="3157">
                        <c:v>4.298</c:v>
                      </c:pt>
                      <c:pt idx="3158">
                        <c:v>4.298</c:v>
                      </c:pt>
                      <c:pt idx="3159">
                        <c:v>4.22</c:v>
                      </c:pt>
                      <c:pt idx="3160">
                        <c:v>4.22</c:v>
                      </c:pt>
                      <c:pt idx="3161">
                        <c:v>4.22</c:v>
                      </c:pt>
                      <c:pt idx="3162">
                        <c:v>4.22</c:v>
                      </c:pt>
                      <c:pt idx="3163">
                        <c:v>4.2720000000000002</c:v>
                      </c:pt>
                      <c:pt idx="3164">
                        <c:v>4.2720000000000002</c:v>
                      </c:pt>
                      <c:pt idx="3165">
                        <c:v>4.2720000000000002</c:v>
                      </c:pt>
                      <c:pt idx="3166">
                        <c:v>4.2720000000000002</c:v>
                      </c:pt>
                      <c:pt idx="3167">
                        <c:v>4.298</c:v>
                      </c:pt>
                      <c:pt idx="3168">
                        <c:v>4.3239999999999998</c:v>
                      </c:pt>
                      <c:pt idx="3169">
                        <c:v>4.3239999999999998</c:v>
                      </c:pt>
                      <c:pt idx="3170">
                        <c:v>4.3499999999999996</c:v>
                      </c:pt>
                      <c:pt idx="3171">
                        <c:v>4.3760000000000003</c:v>
                      </c:pt>
                      <c:pt idx="3172">
                        <c:v>4.3760000000000003</c:v>
                      </c:pt>
                      <c:pt idx="3173">
                        <c:v>4.3760000000000003</c:v>
                      </c:pt>
                      <c:pt idx="3174">
                        <c:v>4.4020000000000001</c:v>
                      </c:pt>
                      <c:pt idx="3175">
                        <c:v>4.3760000000000003</c:v>
                      </c:pt>
                      <c:pt idx="3176">
                        <c:v>4.3760000000000003</c:v>
                      </c:pt>
                      <c:pt idx="3177">
                        <c:v>4.3760000000000003</c:v>
                      </c:pt>
                      <c:pt idx="3178">
                        <c:v>4.4279999999999999</c:v>
                      </c:pt>
                      <c:pt idx="3179">
                        <c:v>4.4539999999999997</c:v>
                      </c:pt>
                      <c:pt idx="3180">
                        <c:v>4.4539999999999997</c:v>
                      </c:pt>
                      <c:pt idx="3181">
                        <c:v>4.4539999999999997</c:v>
                      </c:pt>
                      <c:pt idx="3182">
                        <c:v>4.4800000000000004</c:v>
                      </c:pt>
                      <c:pt idx="3183">
                        <c:v>4.4800000000000004</c:v>
                      </c:pt>
                      <c:pt idx="3184">
                        <c:v>4.5060000000000002</c:v>
                      </c:pt>
                      <c:pt idx="3185">
                        <c:v>4.5579999999999998</c:v>
                      </c:pt>
                      <c:pt idx="3186">
                        <c:v>4.5579999999999998</c:v>
                      </c:pt>
                      <c:pt idx="3187">
                        <c:v>4.5579999999999998</c:v>
                      </c:pt>
                      <c:pt idx="3188">
                        <c:v>4.5839999999999996</c:v>
                      </c:pt>
                      <c:pt idx="3189">
                        <c:v>4.5839999999999996</c:v>
                      </c:pt>
                      <c:pt idx="3190">
                        <c:v>4.6100000000000003</c:v>
                      </c:pt>
                      <c:pt idx="3191">
                        <c:v>4.6360000000000001</c:v>
                      </c:pt>
                      <c:pt idx="3192">
                        <c:v>4.6360000000000001</c:v>
                      </c:pt>
                      <c:pt idx="3193">
                        <c:v>4.6360000000000001</c:v>
                      </c:pt>
                      <c:pt idx="3194">
                        <c:v>4.6360000000000001</c:v>
                      </c:pt>
                      <c:pt idx="3195">
                        <c:v>4.6360000000000001</c:v>
                      </c:pt>
                      <c:pt idx="3196">
                        <c:v>4.6360000000000001</c:v>
                      </c:pt>
                      <c:pt idx="3197">
                        <c:v>4.6360000000000001</c:v>
                      </c:pt>
                      <c:pt idx="3198">
                        <c:v>4.6360000000000001</c:v>
                      </c:pt>
                      <c:pt idx="3199">
                        <c:v>4.6360000000000001</c:v>
                      </c:pt>
                      <c:pt idx="3200">
                        <c:v>4.6360000000000001</c:v>
                      </c:pt>
                      <c:pt idx="3201">
                        <c:v>4.6360000000000001</c:v>
                      </c:pt>
                      <c:pt idx="3202">
                        <c:v>4.6619999999999999</c:v>
                      </c:pt>
                      <c:pt idx="3203">
                        <c:v>4.6879999999999997</c:v>
                      </c:pt>
                      <c:pt idx="3204">
                        <c:v>4.6879999999999997</c:v>
                      </c:pt>
                      <c:pt idx="3205">
                        <c:v>4.7140000000000004</c:v>
                      </c:pt>
                      <c:pt idx="3206">
                        <c:v>4.7140000000000004</c:v>
                      </c:pt>
                      <c:pt idx="3207">
                        <c:v>4.7140000000000004</c:v>
                      </c:pt>
                      <c:pt idx="3208">
                        <c:v>4.7140000000000004</c:v>
                      </c:pt>
                      <c:pt idx="3209">
                        <c:v>4.7140000000000004</c:v>
                      </c:pt>
                      <c:pt idx="3210">
                        <c:v>4.74</c:v>
                      </c:pt>
                      <c:pt idx="3211">
                        <c:v>4.74</c:v>
                      </c:pt>
                      <c:pt idx="3212">
                        <c:v>4.74</c:v>
                      </c:pt>
                      <c:pt idx="3213">
                        <c:v>4.766</c:v>
                      </c:pt>
                      <c:pt idx="3214">
                        <c:v>4.766</c:v>
                      </c:pt>
                      <c:pt idx="3215">
                        <c:v>4.766</c:v>
                      </c:pt>
                      <c:pt idx="3216">
                        <c:v>4.766</c:v>
                      </c:pt>
                      <c:pt idx="3217">
                        <c:v>4.766</c:v>
                      </c:pt>
                      <c:pt idx="3218">
                        <c:v>4.7919999999999998</c:v>
                      </c:pt>
                      <c:pt idx="3219">
                        <c:v>4.7919999999999998</c:v>
                      </c:pt>
                      <c:pt idx="3220">
                        <c:v>4.7919999999999998</c:v>
                      </c:pt>
                      <c:pt idx="3221">
                        <c:v>4.7919999999999998</c:v>
                      </c:pt>
                      <c:pt idx="3222">
                        <c:v>4.7919999999999998</c:v>
                      </c:pt>
                      <c:pt idx="3223">
                        <c:v>4.7919999999999998</c:v>
                      </c:pt>
                      <c:pt idx="3224">
                        <c:v>4.7919999999999998</c:v>
                      </c:pt>
                      <c:pt idx="3225">
                        <c:v>4.7919999999999998</c:v>
                      </c:pt>
                      <c:pt idx="3226">
                        <c:v>4.7919999999999998</c:v>
                      </c:pt>
                      <c:pt idx="3227">
                        <c:v>4.7919999999999998</c:v>
                      </c:pt>
                      <c:pt idx="3228">
                        <c:v>4.7919999999999998</c:v>
                      </c:pt>
                      <c:pt idx="3229">
                        <c:v>4.7919999999999998</c:v>
                      </c:pt>
                      <c:pt idx="3230">
                        <c:v>4.7919999999999998</c:v>
                      </c:pt>
                      <c:pt idx="3231">
                        <c:v>4.7919999999999998</c:v>
                      </c:pt>
                      <c:pt idx="3232">
                        <c:v>4.7919999999999998</c:v>
                      </c:pt>
                      <c:pt idx="3233">
                        <c:v>4.8179999999999996</c:v>
                      </c:pt>
                      <c:pt idx="3234">
                        <c:v>4.8179999999999996</c:v>
                      </c:pt>
                      <c:pt idx="3235">
                        <c:v>4.8179999999999996</c:v>
                      </c:pt>
                      <c:pt idx="3236">
                        <c:v>4.8689999999999998</c:v>
                      </c:pt>
                      <c:pt idx="3237">
                        <c:v>4.8949999999999996</c:v>
                      </c:pt>
                      <c:pt idx="3238">
                        <c:v>4.8440000000000003</c:v>
                      </c:pt>
                      <c:pt idx="3239">
                        <c:v>4.8949999999999996</c:v>
                      </c:pt>
                      <c:pt idx="3240">
                        <c:v>4.8689999999999998</c:v>
                      </c:pt>
                      <c:pt idx="3241">
                        <c:v>4.8179999999999996</c:v>
                      </c:pt>
                      <c:pt idx="3242">
                        <c:v>4.6360000000000001</c:v>
                      </c:pt>
                      <c:pt idx="3243">
                        <c:v>4.74</c:v>
                      </c:pt>
                      <c:pt idx="3244">
                        <c:v>4.74</c:v>
                      </c:pt>
                      <c:pt idx="3245">
                        <c:v>4.6100000000000003</c:v>
                      </c:pt>
                      <c:pt idx="3246">
                        <c:v>4.7140000000000004</c:v>
                      </c:pt>
                      <c:pt idx="3247">
                        <c:v>4.8440000000000003</c:v>
                      </c:pt>
                      <c:pt idx="3248">
                        <c:v>4.8689999999999998</c:v>
                      </c:pt>
                      <c:pt idx="3249">
                        <c:v>4.7919999999999998</c:v>
                      </c:pt>
                      <c:pt idx="3250">
                        <c:v>4.8949999999999996</c:v>
                      </c:pt>
                      <c:pt idx="3251">
                        <c:v>4.7919999999999998</c:v>
                      </c:pt>
                      <c:pt idx="3252">
                        <c:v>4.8179999999999996</c:v>
                      </c:pt>
                      <c:pt idx="3253">
                        <c:v>4.8440000000000003</c:v>
                      </c:pt>
                      <c:pt idx="3254">
                        <c:v>4.8440000000000003</c:v>
                      </c:pt>
                      <c:pt idx="3255">
                        <c:v>4.7919999999999998</c:v>
                      </c:pt>
                      <c:pt idx="3256">
                        <c:v>4.766</c:v>
                      </c:pt>
                      <c:pt idx="3257">
                        <c:v>4.7919999999999998</c:v>
                      </c:pt>
                      <c:pt idx="3258">
                        <c:v>4.74</c:v>
                      </c:pt>
                      <c:pt idx="3259">
                        <c:v>4.74</c:v>
                      </c:pt>
                      <c:pt idx="3260">
                        <c:v>4.74</c:v>
                      </c:pt>
                      <c:pt idx="3261">
                        <c:v>4.74</c:v>
                      </c:pt>
                      <c:pt idx="3262">
                        <c:v>4.74</c:v>
                      </c:pt>
                      <c:pt idx="3263">
                        <c:v>4.7140000000000004</c:v>
                      </c:pt>
                      <c:pt idx="3264">
                        <c:v>4.6879999999999997</c:v>
                      </c:pt>
                      <c:pt idx="3265">
                        <c:v>4.6879999999999997</c:v>
                      </c:pt>
                      <c:pt idx="3266">
                        <c:v>4.7140000000000004</c:v>
                      </c:pt>
                      <c:pt idx="3267">
                        <c:v>4.6879999999999997</c:v>
                      </c:pt>
                      <c:pt idx="3268">
                        <c:v>4.6879999999999997</c:v>
                      </c:pt>
                      <c:pt idx="3269">
                        <c:v>4.74</c:v>
                      </c:pt>
                      <c:pt idx="3270">
                        <c:v>4.7919999999999998</c:v>
                      </c:pt>
                      <c:pt idx="3271">
                        <c:v>4.7919999999999998</c:v>
                      </c:pt>
                      <c:pt idx="3272">
                        <c:v>4.7919999999999998</c:v>
                      </c:pt>
                      <c:pt idx="3273">
                        <c:v>4.7919999999999998</c:v>
                      </c:pt>
                      <c:pt idx="3274">
                        <c:v>4.7919999999999998</c:v>
                      </c:pt>
                      <c:pt idx="3275">
                        <c:v>4.74</c:v>
                      </c:pt>
                      <c:pt idx="3276">
                        <c:v>4.74</c:v>
                      </c:pt>
                      <c:pt idx="3277">
                        <c:v>4.74</c:v>
                      </c:pt>
                      <c:pt idx="3278">
                        <c:v>4.7140000000000004</c:v>
                      </c:pt>
                      <c:pt idx="3279">
                        <c:v>4.7140000000000004</c:v>
                      </c:pt>
                      <c:pt idx="3280">
                        <c:v>4.7140000000000004</c:v>
                      </c:pt>
                      <c:pt idx="3281">
                        <c:v>4.7140000000000004</c:v>
                      </c:pt>
                      <c:pt idx="3282">
                        <c:v>4.6879999999999997</c:v>
                      </c:pt>
                      <c:pt idx="3283">
                        <c:v>4.6619999999999999</c:v>
                      </c:pt>
                      <c:pt idx="3284">
                        <c:v>4.6360000000000001</c:v>
                      </c:pt>
                      <c:pt idx="3285">
                        <c:v>4.5839999999999996</c:v>
                      </c:pt>
                      <c:pt idx="3286">
                        <c:v>4.6100000000000003</c:v>
                      </c:pt>
                      <c:pt idx="3287">
                        <c:v>4.6100000000000003</c:v>
                      </c:pt>
                      <c:pt idx="3288">
                        <c:v>4.6100000000000003</c:v>
                      </c:pt>
                      <c:pt idx="3289">
                        <c:v>4.6360000000000001</c:v>
                      </c:pt>
                      <c:pt idx="3290">
                        <c:v>4.6619999999999999</c:v>
                      </c:pt>
                      <c:pt idx="3291">
                        <c:v>4.7140000000000004</c:v>
                      </c:pt>
                      <c:pt idx="3292">
                        <c:v>4.74</c:v>
                      </c:pt>
                      <c:pt idx="3293">
                        <c:v>4.74</c:v>
                      </c:pt>
                      <c:pt idx="3294">
                        <c:v>4.7140000000000004</c:v>
                      </c:pt>
                      <c:pt idx="3295">
                        <c:v>4.7140000000000004</c:v>
                      </c:pt>
                      <c:pt idx="3296">
                        <c:v>4.74</c:v>
                      </c:pt>
                      <c:pt idx="3297">
                        <c:v>4.766</c:v>
                      </c:pt>
                      <c:pt idx="3298">
                        <c:v>4.7919999999999998</c:v>
                      </c:pt>
                      <c:pt idx="3299">
                        <c:v>4.7919999999999998</c:v>
                      </c:pt>
                      <c:pt idx="3300">
                        <c:v>4.74</c:v>
                      </c:pt>
                      <c:pt idx="3301">
                        <c:v>4.7919999999999998</c:v>
                      </c:pt>
                      <c:pt idx="3302">
                        <c:v>4.8179999999999996</c:v>
                      </c:pt>
                      <c:pt idx="3303">
                        <c:v>4.8179999999999996</c:v>
                      </c:pt>
                      <c:pt idx="3304">
                        <c:v>4.8440000000000003</c:v>
                      </c:pt>
                      <c:pt idx="3305">
                        <c:v>4.8440000000000003</c:v>
                      </c:pt>
                      <c:pt idx="3306">
                        <c:v>4.8440000000000003</c:v>
                      </c:pt>
                      <c:pt idx="3307">
                        <c:v>4.8440000000000003</c:v>
                      </c:pt>
                      <c:pt idx="3308">
                        <c:v>4.8440000000000003</c:v>
                      </c:pt>
                      <c:pt idx="3309">
                        <c:v>4.8440000000000003</c:v>
                      </c:pt>
                      <c:pt idx="3310">
                        <c:v>4.8689999999999998</c:v>
                      </c:pt>
                      <c:pt idx="3311">
                        <c:v>4.8949999999999996</c:v>
                      </c:pt>
                      <c:pt idx="3312">
                        <c:v>4.8949999999999996</c:v>
                      </c:pt>
                      <c:pt idx="3313">
                        <c:v>4.8949999999999996</c:v>
                      </c:pt>
                      <c:pt idx="3314">
                        <c:v>4.8949999999999996</c:v>
                      </c:pt>
                      <c:pt idx="3315">
                        <c:v>4.8949999999999996</c:v>
                      </c:pt>
                      <c:pt idx="3316">
                        <c:v>4.8949999999999996</c:v>
                      </c:pt>
                      <c:pt idx="3317">
                        <c:v>4.8949999999999996</c:v>
                      </c:pt>
                      <c:pt idx="3318">
                        <c:v>4.9210000000000003</c:v>
                      </c:pt>
                      <c:pt idx="3319">
                        <c:v>4.9210000000000003</c:v>
                      </c:pt>
                      <c:pt idx="3320">
                        <c:v>4.9470000000000001</c:v>
                      </c:pt>
                      <c:pt idx="3321">
                        <c:v>4.9470000000000001</c:v>
                      </c:pt>
                      <c:pt idx="3322">
                        <c:v>4.9470000000000001</c:v>
                      </c:pt>
                      <c:pt idx="3323">
                        <c:v>4.9470000000000001</c:v>
                      </c:pt>
                      <c:pt idx="3324">
                        <c:v>4.9729999999999999</c:v>
                      </c:pt>
                      <c:pt idx="3325">
                        <c:v>4.9729999999999999</c:v>
                      </c:pt>
                      <c:pt idx="3326">
                        <c:v>4.9729999999999999</c:v>
                      </c:pt>
                      <c:pt idx="3327">
                        <c:v>4.9470000000000001</c:v>
                      </c:pt>
                      <c:pt idx="3328">
                        <c:v>4.9729999999999999</c:v>
                      </c:pt>
                      <c:pt idx="3329">
                        <c:v>4.9729999999999999</c:v>
                      </c:pt>
                      <c:pt idx="3330">
                        <c:v>4.9729999999999999</c:v>
                      </c:pt>
                      <c:pt idx="3331">
                        <c:v>4.9729999999999999</c:v>
                      </c:pt>
                      <c:pt idx="3332">
                        <c:v>4.9729999999999999</c:v>
                      </c:pt>
                      <c:pt idx="3333">
                        <c:v>4.9470000000000001</c:v>
                      </c:pt>
                      <c:pt idx="3334">
                        <c:v>4.9470000000000001</c:v>
                      </c:pt>
                      <c:pt idx="3335">
                        <c:v>4.9729999999999999</c:v>
                      </c:pt>
                      <c:pt idx="3336">
                        <c:v>4.9470000000000001</c:v>
                      </c:pt>
                      <c:pt idx="3337">
                        <c:v>4.9729999999999999</c:v>
                      </c:pt>
                      <c:pt idx="3338">
                        <c:v>4.9989999999999997</c:v>
                      </c:pt>
                      <c:pt idx="3339">
                        <c:v>4.9989999999999997</c:v>
                      </c:pt>
                      <c:pt idx="3340">
                        <c:v>4.9989999999999997</c:v>
                      </c:pt>
                      <c:pt idx="3341">
                        <c:v>4.9989999999999997</c:v>
                      </c:pt>
                      <c:pt idx="3342">
                        <c:v>4.9989999999999997</c:v>
                      </c:pt>
                      <c:pt idx="3343">
                        <c:v>4.9989999999999997</c:v>
                      </c:pt>
                      <c:pt idx="3344">
                        <c:v>4.9989999999999997</c:v>
                      </c:pt>
                      <c:pt idx="3345">
                        <c:v>4.9989999999999997</c:v>
                      </c:pt>
                      <c:pt idx="3346">
                        <c:v>4.9989999999999997</c:v>
                      </c:pt>
                      <c:pt idx="3347">
                        <c:v>4.9729999999999999</c:v>
                      </c:pt>
                      <c:pt idx="3348">
                        <c:v>4.9729999999999999</c:v>
                      </c:pt>
                      <c:pt idx="3349">
                        <c:v>4.9729999999999999</c:v>
                      </c:pt>
                      <c:pt idx="3350">
                        <c:v>4.9989999999999997</c:v>
                      </c:pt>
                      <c:pt idx="3351">
                        <c:v>4.9989999999999997</c:v>
                      </c:pt>
                      <c:pt idx="3352">
                        <c:v>4.9989999999999997</c:v>
                      </c:pt>
                      <c:pt idx="3353">
                        <c:v>4.9989999999999997</c:v>
                      </c:pt>
                      <c:pt idx="3354">
                        <c:v>4.9989999999999997</c:v>
                      </c:pt>
                      <c:pt idx="3355">
                        <c:v>4.9989999999999997</c:v>
                      </c:pt>
                      <c:pt idx="3356">
                        <c:v>4.9729999999999999</c:v>
                      </c:pt>
                      <c:pt idx="3357">
                        <c:v>4.9729999999999999</c:v>
                      </c:pt>
                      <c:pt idx="3358">
                        <c:v>4.9729999999999999</c:v>
                      </c:pt>
                      <c:pt idx="3359">
                        <c:v>4.9729999999999999</c:v>
                      </c:pt>
                      <c:pt idx="3360">
                        <c:v>4.9210000000000003</c:v>
                      </c:pt>
                      <c:pt idx="3361">
                        <c:v>4.9210000000000003</c:v>
                      </c:pt>
                      <c:pt idx="3362">
                        <c:v>4.8949999999999996</c:v>
                      </c:pt>
                      <c:pt idx="3363">
                        <c:v>4.9210000000000003</c:v>
                      </c:pt>
                      <c:pt idx="3364">
                        <c:v>4.9210000000000003</c:v>
                      </c:pt>
                      <c:pt idx="3365">
                        <c:v>4.9210000000000003</c:v>
                      </c:pt>
                      <c:pt idx="3366">
                        <c:v>4.9210000000000003</c:v>
                      </c:pt>
                      <c:pt idx="3367">
                        <c:v>4.8949999999999996</c:v>
                      </c:pt>
                      <c:pt idx="3368">
                        <c:v>4.8949999999999996</c:v>
                      </c:pt>
                      <c:pt idx="3369">
                        <c:v>4.8949999999999996</c:v>
                      </c:pt>
                      <c:pt idx="3370">
                        <c:v>4.8949999999999996</c:v>
                      </c:pt>
                      <c:pt idx="3371">
                        <c:v>4.8689999999999998</c:v>
                      </c:pt>
                      <c:pt idx="3372">
                        <c:v>4.8689999999999998</c:v>
                      </c:pt>
                      <c:pt idx="3373">
                        <c:v>4.8949999999999996</c:v>
                      </c:pt>
                      <c:pt idx="3374">
                        <c:v>4.8949999999999996</c:v>
                      </c:pt>
                      <c:pt idx="3375">
                        <c:v>4.8949999999999996</c:v>
                      </c:pt>
                      <c:pt idx="3376">
                        <c:v>4.8440000000000003</c:v>
                      </c:pt>
                      <c:pt idx="3377">
                        <c:v>4.8689999999999998</c:v>
                      </c:pt>
                      <c:pt idx="3378">
                        <c:v>4.8440000000000003</c:v>
                      </c:pt>
                      <c:pt idx="3379">
                        <c:v>4.8949999999999996</c:v>
                      </c:pt>
                      <c:pt idx="3380">
                        <c:v>4.8689999999999998</c:v>
                      </c:pt>
                      <c:pt idx="3381">
                        <c:v>4.8689999999999998</c:v>
                      </c:pt>
                      <c:pt idx="3382">
                        <c:v>4.8689999999999998</c:v>
                      </c:pt>
                      <c:pt idx="3383">
                        <c:v>4.8689999999999998</c:v>
                      </c:pt>
                      <c:pt idx="3384">
                        <c:v>4.8949999999999996</c:v>
                      </c:pt>
                      <c:pt idx="3385">
                        <c:v>4.8689999999999998</c:v>
                      </c:pt>
                      <c:pt idx="3386">
                        <c:v>4.8949999999999996</c:v>
                      </c:pt>
                      <c:pt idx="3387">
                        <c:v>4.8949999999999996</c:v>
                      </c:pt>
                      <c:pt idx="3388">
                        <c:v>4.8949999999999996</c:v>
                      </c:pt>
                      <c:pt idx="3389">
                        <c:v>4.8949999999999996</c:v>
                      </c:pt>
                      <c:pt idx="3390">
                        <c:v>4.8949999999999996</c:v>
                      </c:pt>
                      <c:pt idx="3391">
                        <c:v>4.8949999999999996</c:v>
                      </c:pt>
                      <c:pt idx="3392">
                        <c:v>4.8949999999999996</c:v>
                      </c:pt>
                      <c:pt idx="3393">
                        <c:v>4.8949999999999996</c:v>
                      </c:pt>
                      <c:pt idx="3394">
                        <c:v>4.8949999999999996</c:v>
                      </c:pt>
                      <c:pt idx="3395">
                        <c:v>4.9210000000000003</c:v>
                      </c:pt>
                      <c:pt idx="3396">
                        <c:v>4.9470000000000001</c:v>
                      </c:pt>
                      <c:pt idx="3397">
                        <c:v>4.9470000000000001</c:v>
                      </c:pt>
                      <c:pt idx="3398">
                        <c:v>4.9470000000000001</c:v>
                      </c:pt>
                      <c:pt idx="3399">
                        <c:v>4.9470000000000001</c:v>
                      </c:pt>
                      <c:pt idx="3400">
                        <c:v>4.9470000000000001</c:v>
                      </c:pt>
                      <c:pt idx="3401">
                        <c:v>4.9210000000000003</c:v>
                      </c:pt>
                      <c:pt idx="3402">
                        <c:v>4.9210000000000003</c:v>
                      </c:pt>
                      <c:pt idx="3403">
                        <c:v>4.9210000000000003</c:v>
                      </c:pt>
                      <c:pt idx="3404">
                        <c:v>4.9470000000000001</c:v>
                      </c:pt>
                      <c:pt idx="3405">
                        <c:v>4.9470000000000001</c:v>
                      </c:pt>
                      <c:pt idx="3406">
                        <c:v>4.9470000000000001</c:v>
                      </c:pt>
                      <c:pt idx="3407">
                        <c:v>4.9470000000000001</c:v>
                      </c:pt>
                      <c:pt idx="3408">
                        <c:v>4.9729999999999999</c:v>
                      </c:pt>
                      <c:pt idx="3409">
                        <c:v>4.9729999999999999</c:v>
                      </c:pt>
                      <c:pt idx="3410">
                        <c:v>4.9729999999999999</c:v>
                      </c:pt>
                      <c:pt idx="3411">
                        <c:v>4.9989999999999997</c:v>
                      </c:pt>
                      <c:pt idx="3412">
                        <c:v>4.9989999999999997</c:v>
                      </c:pt>
                      <c:pt idx="3413">
                        <c:v>4.9989999999999997</c:v>
                      </c:pt>
                      <c:pt idx="3414">
                        <c:v>4.9989999999999997</c:v>
                      </c:pt>
                      <c:pt idx="3415">
                        <c:v>4.9729999999999999</c:v>
                      </c:pt>
                      <c:pt idx="3416">
                        <c:v>4.9989999999999997</c:v>
                      </c:pt>
                      <c:pt idx="3417">
                        <c:v>4.9989999999999997</c:v>
                      </c:pt>
                      <c:pt idx="3418">
                        <c:v>4.9989999999999997</c:v>
                      </c:pt>
                      <c:pt idx="3419">
                        <c:v>4.9989999999999997</c:v>
                      </c:pt>
                      <c:pt idx="3420">
                        <c:v>4.9989999999999997</c:v>
                      </c:pt>
                      <c:pt idx="3421">
                        <c:v>4.9989999999999997</c:v>
                      </c:pt>
                      <c:pt idx="3422">
                        <c:v>4.9989999999999997</c:v>
                      </c:pt>
                      <c:pt idx="3423">
                        <c:v>5.024</c:v>
                      </c:pt>
                      <c:pt idx="3424">
                        <c:v>5.024</c:v>
                      </c:pt>
                      <c:pt idx="3425">
                        <c:v>5.024</c:v>
                      </c:pt>
                      <c:pt idx="3426">
                        <c:v>5.024</c:v>
                      </c:pt>
                      <c:pt idx="3427">
                        <c:v>5.024</c:v>
                      </c:pt>
                      <c:pt idx="3428">
                        <c:v>5.05</c:v>
                      </c:pt>
                      <c:pt idx="3429">
                        <c:v>5.05</c:v>
                      </c:pt>
                      <c:pt idx="3430">
                        <c:v>5.05</c:v>
                      </c:pt>
                      <c:pt idx="3431">
                        <c:v>5.05</c:v>
                      </c:pt>
                      <c:pt idx="3432">
                        <c:v>5.05</c:v>
                      </c:pt>
                      <c:pt idx="3433">
                        <c:v>5.0759999999999996</c:v>
                      </c:pt>
                      <c:pt idx="3434">
                        <c:v>5.0759999999999996</c:v>
                      </c:pt>
                      <c:pt idx="3435">
                        <c:v>5.0759999999999996</c:v>
                      </c:pt>
                      <c:pt idx="3436">
                        <c:v>5.0759999999999996</c:v>
                      </c:pt>
                      <c:pt idx="3437">
                        <c:v>5.0759999999999996</c:v>
                      </c:pt>
                      <c:pt idx="3438">
                        <c:v>5.0759999999999996</c:v>
                      </c:pt>
                      <c:pt idx="3439">
                        <c:v>5.0759999999999996</c:v>
                      </c:pt>
                      <c:pt idx="3440">
                        <c:v>5.0759999999999996</c:v>
                      </c:pt>
                      <c:pt idx="3441">
                        <c:v>5.1020000000000003</c:v>
                      </c:pt>
                      <c:pt idx="3442">
                        <c:v>5.1020000000000003</c:v>
                      </c:pt>
                      <c:pt idx="3443">
                        <c:v>5.1020000000000003</c:v>
                      </c:pt>
                      <c:pt idx="3444">
                        <c:v>5.1020000000000003</c:v>
                      </c:pt>
                      <c:pt idx="3445">
                        <c:v>5.1020000000000003</c:v>
                      </c:pt>
                      <c:pt idx="3446">
                        <c:v>5.1280000000000001</c:v>
                      </c:pt>
                      <c:pt idx="3447">
                        <c:v>5.1280000000000001</c:v>
                      </c:pt>
                      <c:pt idx="3448">
                        <c:v>5.1280000000000001</c:v>
                      </c:pt>
                      <c:pt idx="3449">
                        <c:v>5.1539999999999999</c:v>
                      </c:pt>
                      <c:pt idx="3450">
                        <c:v>5.1539999999999999</c:v>
                      </c:pt>
                      <c:pt idx="3451">
                        <c:v>5.2050000000000001</c:v>
                      </c:pt>
                      <c:pt idx="3452">
                        <c:v>5.2050000000000001</c:v>
                      </c:pt>
                      <c:pt idx="3453">
                        <c:v>5.2309999999999999</c:v>
                      </c:pt>
                      <c:pt idx="3454">
                        <c:v>5.2309999999999999</c:v>
                      </c:pt>
                      <c:pt idx="3455">
                        <c:v>5.2050000000000001</c:v>
                      </c:pt>
                      <c:pt idx="3456">
                        <c:v>5.2309999999999999</c:v>
                      </c:pt>
                      <c:pt idx="3457">
                        <c:v>5.2050000000000001</c:v>
                      </c:pt>
                      <c:pt idx="3458">
                        <c:v>5.2309999999999999</c:v>
                      </c:pt>
                      <c:pt idx="3459">
                        <c:v>5.2569999999999997</c:v>
                      </c:pt>
                      <c:pt idx="3460">
                        <c:v>5.2569999999999997</c:v>
                      </c:pt>
                      <c:pt idx="3461">
                        <c:v>5.2569999999999997</c:v>
                      </c:pt>
                      <c:pt idx="3462">
                        <c:v>5.2309999999999999</c:v>
                      </c:pt>
                      <c:pt idx="3463">
                        <c:v>5.2309999999999999</c:v>
                      </c:pt>
                      <c:pt idx="3464">
                        <c:v>5.2050000000000001</c:v>
                      </c:pt>
                      <c:pt idx="3465">
                        <c:v>5.2569999999999997</c:v>
                      </c:pt>
                      <c:pt idx="3466">
                        <c:v>5.2309999999999999</c:v>
                      </c:pt>
                      <c:pt idx="3467">
                        <c:v>5.2569999999999997</c:v>
                      </c:pt>
                      <c:pt idx="3468">
                        <c:v>5.2569999999999997</c:v>
                      </c:pt>
                      <c:pt idx="3469">
                        <c:v>5.2569999999999997</c:v>
                      </c:pt>
                      <c:pt idx="3470">
                        <c:v>5.2569999999999997</c:v>
                      </c:pt>
                      <c:pt idx="3471">
                        <c:v>5.2569999999999997</c:v>
                      </c:pt>
                      <c:pt idx="3472">
                        <c:v>5.282</c:v>
                      </c:pt>
                      <c:pt idx="3473">
                        <c:v>5.3079999999999998</c:v>
                      </c:pt>
                      <c:pt idx="3474">
                        <c:v>5.3339999999999996</c:v>
                      </c:pt>
                      <c:pt idx="3475">
                        <c:v>5.36</c:v>
                      </c:pt>
                      <c:pt idx="3476">
                        <c:v>5.3339999999999996</c:v>
                      </c:pt>
                      <c:pt idx="3477">
                        <c:v>5.3339999999999996</c:v>
                      </c:pt>
                      <c:pt idx="3478">
                        <c:v>5.3339999999999996</c:v>
                      </c:pt>
                      <c:pt idx="3479">
                        <c:v>5.36</c:v>
                      </c:pt>
                      <c:pt idx="3480">
                        <c:v>5.36</c:v>
                      </c:pt>
                      <c:pt idx="3481">
                        <c:v>5.4109999999999996</c:v>
                      </c:pt>
                      <c:pt idx="3482">
                        <c:v>5.4109999999999996</c:v>
                      </c:pt>
                      <c:pt idx="3483">
                        <c:v>5.4370000000000003</c:v>
                      </c:pt>
                      <c:pt idx="3484">
                        <c:v>5.4619999999999997</c:v>
                      </c:pt>
                      <c:pt idx="3485">
                        <c:v>5.4619999999999997</c:v>
                      </c:pt>
                      <c:pt idx="3486">
                        <c:v>5.4619999999999997</c:v>
                      </c:pt>
                      <c:pt idx="3487">
                        <c:v>5.4619999999999997</c:v>
                      </c:pt>
                      <c:pt idx="3488">
                        <c:v>5.4619999999999997</c:v>
                      </c:pt>
                      <c:pt idx="3489">
                        <c:v>5.4619999999999997</c:v>
                      </c:pt>
                      <c:pt idx="3490">
                        <c:v>5.4619999999999997</c:v>
                      </c:pt>
                      <c:pt idx="3491">
                        <c:v>5.4619999999999997</c:v>
                      </c:pt>
                      <c:pt idx="3492">
                        <c:v>5.4619999999999997</c:v>
                      </c:pt>
                      <c:pt idx="3493">
                        <c:v>5.4880000000000004</c:v>
                      </c:pt>
                      <c:pt idx="3494">
                        <c:v>5.4880000000000004</c:v>
                      </c:pt>
                      <c:pt idx="3495">
                        <c:v>5.4880000000000004</c:v>
                      </c:pt>
                      <c:pt idx="3496">
                        <c:v>5.5140000000000002</c:v>
                      </c:pt>
                      <c:pt idx="3497">
                        <c:v>5.5140000000000002</c:v>
                      </c:pt>
                      <c:pt idx="3498">
                        <c:v>5.5389999999999997</c:v>
                      </c:pt>
                      <c:pt idx="3499">
                        <c:v>5.5389999999999997</c:v>
                      </c:pt>
                      <c:pt idx="3500">
                        <c:v>5.5140000000000002</c:v>
                      </c:pt>
                      <c:pt idx="3501">
                        <c:v>5.5389999999999997</c:v>
                      </c:pt>
                      <c:pt idx="3502">
                        <c:v>5.5650000000000004</c:v>
                      </c:pt>
                      <c:pt idx="3503">
                        <c:v>5.5650000000000004</c:v>
                      </c:pt>
                      <c:pt idx="3504">
                        <c:v>5.5650000000000004</c:v>
                      </c:pt>
                      <c:pt idx="3505">
                        <c:v>5.5389999999999997</c:v>
                      </c:pt>
                      <c:pt idx="3506">
                        <c:v>5.5650000000000004</c:v>
                      </c:pt>
                      <c:pt idx="3507">
                        <c:v>5.5650000000000004</c:v>
                      </c:pt>
                      <c:pt idx="3508">
                        <c:v>5.5650000000000004</c:v>
                      </c:pt>
                      <c:pt idx="3509">
                        <c:v>5.5389999999999997</c:v>
                      </c:pt>
                      <c:pt idx="3510">
                        <c:v>5.5910000000000002</c:v>
                      </c:pt>
                      <c:pt idx="3511">
                        <c:v>5.5389999999999997</c:v>
                      </c:pt>
                      <c:pt idx="3512">
                        <c:v>5.5910000000000002</c:v>
                      </c:pt>
                      <c:pt idx="3513">
                        <c:v>5.5650000000000004</c:v>
                      </c:pt>
                      <c:pt idx="3514">
                        <c:v>5.5910000000000002</c:v>
                      </c:pt>
                      <c:pt idx="3515">
                        <c:v>5.6159999999999997</c:v>
                      </c:pt>
                      <c:pt idx="3516">
                        <c:v>5.6159999999999997</c:v>
                      </c:pt>
                      <c:pt idx="3517">
                        <c:v>5.6159999999999997</c:v>
                      </c:pt>
                      <c:pt idx="3518">
                        <c:v>5.6159999999999997</c:v>
                      </c:pt>
                      <c:pt idx="3519">
                        <c:v>5.6159999999999997</c:v>
                      </c:pt>
                      <c:pt idx="3520">
                        <c:v>5.5910000000000002</c:v>
                      </c:pt>
                      <c:pt idx="3521">
                        <c:v>5.5910000000000002</c:v>
                      </c:pt>
                      <c:pt idx="3522">
                        <c:v>5.5650000000000004</c:v>
                      </c:pt>
                      <c:pt idx="3523">
                        <c:v>5.5650000000000004</c:v>
                      </c:pt>
                      <c:pt idx="3524">
                        <c:v>5.5650000000000004</c:v>
                      </c:pt>
                      <c:pt idx="3525">
                        <c:v>5.5650000000000004</c:v>
                      </c:pt>
                      <c:pt idx="3526">
                        <c:v>5.5650000000000004</c:v>
                      </c:pt>
                      <c:pt idx="3527">
                        <c:v>5.5650000000000004</c:v>
                      </c:pt>
                      <c:pt idx="3528">
                        <c:v>5.5650000000000004</c:v>
                      </c:pt>
                      <c:pt idx="3529">
                        <c:v>5.5650000000000004</c:v>
                      </c:pt>
                      <c:pt idx="3530">
                        <c:v>5.5650000000000004</c:v>
                      </c:pt>
                      <c:pt idx="3531">
                        <c:v>5.5910000000000002</c:v>
                      </c:pt>
                      <c:pt idx="3532">
                        <c:v>5.5389999999999997</c:v>
                      </c:pt>
                      <c:pt idx="3533">
                        <c:v>5.5650000000000004</c:v>
                      </c:pt>
                      <c:pt idx="3534">
                        <c:v>5.5910000000000002</c:v>
                      </c:pt>
                      <c:pt idx="3535">
                        <c:v>5.5910000000000002</c:v>
                      </c:pt>
                      <c:pt idx="3536">
                        <c:v>5.5650000000000004</c:v>
                      </c:pt>
                      <c:pt idx="3537">
                        <c:v>5.5650000000000004</c:v>
                      </c:pt>
                      <c:pt idx="3538">
                        <c:v>5.5910000000000002</c:v>
                      </c:pt>
                      <c:pt idx="3539">
                        <c:v>5.5650000000000004</c:v>
                      </c:pt>
                      <c:pt idx="3540">
                        <c:v>5.5650000000000004</c:v>
                      </c:pt>
                      <c:pt idx="3541">
                        <c:v>5.5650000000000004</c:v>
                      </c:pt>
                      <c:pt idx="3542">
                        <c:v>5.5650000000000004</c:v>
                      </c:pt>
                      <c:pt idx="3543">
                        <c:v>5.5389999999999997</c:v>
                      </c:pt>
                      <c:pt idx="3544">
                        <c:v>5.5650000000000004</c:v>
                      </c:pt>
                      <c:pt idx="3545">
                        <c:v>5.5389999999999997</c:v>
                      </c:pt>
                      <c:pt idx="3546">
                        <c:v>5.5389999999999997</c:v>
                      </c:pt>
                      <c:pt idx="3547">
                        <c:v>5.5140000000000002</c:v>
                      </c:pt>
                      <c:pt idx="3548">
                        <c:v>5.5140000000000002</c:v>
                      </c:pt>
                      <c:pt idx="3549">
                        <c:v>5.5140000000000002</c:v>
                      </c:pt>
                      <c:pt idx="3550">
                        <c:v>5.5140000000000002</c:v>
                      </c:pt>
                      <c:pt idx="3551">
                        <c:v>5.4880000000000004</c:v>
                      </c:pt>
                      <c:pt idx="3552">
                        <c:v>5.4619999999999997</c:v>
                      </c:pt>
                      <c:pt idx="3553">
                        <c:v>5.4880000000000004</c:v>
                      </c:pt>
                      <c:pt idx="3554">
                        <c:v>5.4880000000000004</c:v>
                      </c:pt>
                      <c:pt idx="3555">
                        <c:v>5.4880000000000004</c:v>
                      </c:pt>
                      <c:pt idx="3556">
                        <c:v>5.5650000000000004</c:v>
                      </c:pt>
                      <c:pt idx="3557">
                        <c:v>5.5389999999999997</c:v>
                      </c:pt>
                      <c:pt idx="3558">
                        <c:v>5.5389999999999997</c:v>
                      </c:pt>
                      <c:pt idx="3559">
                        <c:v>5.5389999999999997</c:v>
                      </c:pt>
                      <c:pt idx="3560">
                        <c:v>5.5389999999999997</c:v>
                      </c:pt>
                      <c:pt idx="3561">
                        <c:v>5.5389999999999997</c:v>
                      </c:pt>
                      <c:pt idx="3562">
                        <c:v>5.5389999999999997</c:v>
                      </c:pt>
                      <c:pt idx="3563">
                        <c:v>5.5389999999999997</c:v>
                      </c:pt>
                      <c:pt idx="3564">
                        <c:v>5.5140000000000002</c:v>
                      </c:pt>
                      <c:pt idx="3565">
                        <c:v>5.5389999999999997</c:v>
                      </c:pt>
                      <c:pt idx="3566">
                        <c:v>5.5140000000000002</c:v>
                      </c:pt>
                      <c:pt idx="3567">
                        <c:v>5.5650000000000004</c:v>
                      </c:pt>
                      <c:pt idx="3568">
                        <c:v>5.5650000000000004</c:v>
                      </c:pt>
                      <c:pt idx="3569">
                        <c:v>5.5389999999999997</c:v>
                      </c:pt>
                      <c:pt idx="3570">
                        <c:v>5.5650000000000004</c:v>
                      </c:pt>
                      <c:pt idx="3571">
                        <c:v>5.5650000000000004</c:v>
                      </c:pt>
                      <c:pt idx="3572">
                        <c:v>5.5650000000000004</c:v>
                      </c:pt>
                      <c:pt idx="3573">
                        <c:v>5.5650000000000004</c:v>
                      </c:pt>
                      <c:pt idx="3574">
                        <c:v>5.5650000000000004</c:v>
                      </c:pt>
                      <c:pt idx="3575">
                        <c:v>5.5650000000000004</c:v>
                      </c:pt>
                      <c:pt idx="3576">
                        <c:v>5.5389999999999997</c:v>
                      </c:pt>
                      <c:pt idx="3577">
                        <c:v>5.5650000000000004</c:v>
                      </c:pt>
                      <c:pt idx="3578">
                        <c:v>5.5650000000000004</c:v>
                      </c:pt>
                      <c:pt idx="3579">
                        <c:v>5.5389999999999997</c:v>
                      </c:pt>
                      <c:pt idx="3580">
                        <c:v>5.5650000000000004</c:v>
                      </c:pt>
                      <c:pt idx="3581">
                        <c:v>5.5650000000000004</c:v>
                      </c:pt>
                      <c:pt idx="3582">
                        <c:v>5.6159999999999997</c:v>
                      </c:pt>
                      <c:pt idx="3583">
                        <c:v>5.5910000000000002</c:v>
                      </c:pt>
                      <c:pt idx="3584">
                        <c:v>5.5910000000000002</c:v>
                      </c:pt>
                      <c:pt idx="3585">
                        <c:v>5.6159999999999997</c:v>
                      </c:pt>
                      <c:pt idx="3586">
                        <c:v>5.6159999999999997</c:v>
                      </c:pt>
                      <c:pt idx="3587">
                        <c:v>5.6159999999999997</c:v>
                      </c:pt>
                      <c:pt idx="3588">
                        <c:v>5.6159999999999997</c:v>
                      </c:pt>
                      <c:pt idx="3589">
                        <c:v>5.6159999999999997</c:v>
                      </c:pt>
                      <c:pt idx="3590">
                        <c:v>5.6159999999999997</c:v>
                      </c:pt>
                      <c:pt idx="3591">
                        <c:v>5.6159999999999997</c:v>
                      </c:pt>
                      <c:pt idx="3592">
                        <c:v>5.6159999999999997</c:v>
                      </c:pt>
                      <c:pt idx="3593">
                        <c:v>5.6159999999999997</c:v>
                      </c:pt>
                      <c:pt idx="3594">
                        <c:v>5.5910000000000002</c:v>
                      </c:pt>
                      <c:pt idx="3595">
                        <c:v>5.5650000000000004</c:v>
                      </c:pt>
                      <c:pt idx="3596">
                        <c:v>5.5910000000000002</c:v>
                      </c:pt>
                      <c:pt idx="3597">
                        <c:v>5.5910000000000002</c:v>
                      </c:pt>
                      <c:pt idx="3598">
                        <c:v>5.5910000000000002</c:v>
                      </c:pt>
                      <c:pt idx="3599">
                        <c:v>5.6159999999999997</c:v>
                      </c:pt>
                      <c:pt idx="3600">
                        <c:v>5.5910000000000002</c:v>
                      </c:pt>
                      <c:pt idx="3601">
                        <c:v>5.6159999999999997</c:v>
                      </c:pt>
                      <c:pt idx="3602">
                        <c:v>5.6159999999999997</c:v>
                      </c:pt>
                      <c:pt idx="3603">
                        <c:v>5.6159999999999997</c:v>
                      </c:pt>
                      <c:pt idx="3604">
                        <c:v>5.6159999999999997</c:v>
                      </c:pt>
                      <c:pt idx="3605">
                        <c:v>5.6159999999999997</c:v>
                      </c:pt>
                      <c:pt idx="3606">
                        <c:v>5.6159999999999997</c:v>
                      </c:pt>
                      <c:pt idx="3607">
                        <c:v>5.6159999999999997</c:v>
                      </c:pt>
                      <c:pt idx="3608">
                        <c:v>5.6159999999999997</c:v>
                      </c:pt>
                      <c:pt idx="3609">
                        <c:v>5.6159999999999997</c:v>
                      </c:pt>
                      <c:pt idx="3610">
                        <c:v>5.6159999999999997</c:v>
                      </c:pt>
                      <c:pt idx="3611">
                        <c:v>5.6159999999999997</c:v>
                      </c:pt>
                      <c:pt idx="3612">
                        <c:v>5.6159999999999997</c:v>
                      </c:pt>
                      <c:pt idx="3613">
                        <c:v>5.6159999999999997</c:v>
                      </c:pt>
                      <c:pt idx="3614">
                        <c:v>5.6159999999999997</c:v>
                      </c:pt>
                      <c:pt idx="3615">
                        <c:v>5.5910000000000002</c:v>
                      </c:pt>
                      <c:pt idx="3616">
                        <c:v>5.5910000000000002</c:v>
                      </c:pt>
                      <c:pt idx="3617">
                        <c:v>5.5910000000000002</c:v>
                      </c:pt>
                      <c:pt idx="3618">
                        <c:v>5.5910000000000002</c:v>
                      </c:pt>
                      <c:pt idx="3619">
                        <c:v>5.5650000000000004</c:v>
                      </c:pt>
                      <c:pt idx="3620">
                        <c:v>5.5650000000000004</c:v>
                      </c:pt>
                      <c:pt idx="3621">
                        <c:v>5.5650000000000004</c:v>
                      </c:pt>
                      <c:pt idx="3622">
                        <c:v>5.5650000000000004</c:v>
                      </c:pt>
                      <c:pt idx="3623">
                        <c:v>5.5650000000000004</c:v>
                      </c:pt>
                      <c:pt idx="3624">
                        <c:v>5.5650000000000004</c:v>
                      </c:pt>
                      <c:pt idx="3625">
                        <c:v>5.5650000000000004</c:v>
                      </c:pt>
                      <c:pt idx="3626">
                        <c:v>5.5650000000000004</c:v>
                      </c:pt>
                      <c:pt idx="3627">
                        <c:v>5.5389999999999997</c:v>
                      </c:pt>
                      <c:pt idx="3628">
                        <c:v>5.5389999999999997</c:v>
                      </c:pt>
                      <c:pt idx="3629">
                        <c:v>5.5389999999999997</c:v>
                      </c:pt>
                      <c:pt idx="3630">
                        <c:v>5.5389999999999997</c:v>
                      </c:pt>
                      <c:pt idx="3631">
                        <c:v>5.5389999999999997</c:v>
                      </c:pt>
                      <c:pt idx="3632">
                        <c:v>5.5389999999999997</c:v>
                      </c:pt>
                      <c:pt idx="3633">
                        <c:v>5.5389999999999997</c:v>
                      </c:pt>
                      <c:pt idx="3634">
                        <c:v>5.5140000000000002</c:v>
                      </c:pt>
                      <c:pt idx="3635">
                        <c:v>5.5140000000000002</c:v>
                      </c:pt>
                      <c:pt idx="3636">
                        <c:v>5.4880000000000004</c:v>
                      </c:pt>
                      <c:pt idx="3637">
                        <c:v>5.5140000000000002</c:v>
                      </c:pt>
                      <c:pt idx="3638">
                        <c:v>5.5140000000000002</c:v>
                      </c:pt>
                      <c:pt idx="3639">
                        <c:v>5.5140000000000002</c:v>
                      </c:pt>
                      <c:pt idx="3640">
                        <c:v>5.5140000000000002</c:v>
                      </c:pt>
                      <c:pt idx="3641">
                        <c:v>5.5140000000000002</c:v>
                      </c:pt>
                      <c:pt idx="3642">
                        <c:v>5.4880000000000004</c:v>
                      </c:pt>
                      <c:pt idx="3643">
                        <c:v>5.4880000000000004</c:v>
                      </c:pt>
                      <c:pt idx="3644">
                        <c:v>5.4880000000000004</c:v>
                      </c:pt>
                      <c:pt idx="3645">
                        <c:v>5.4880000000000004</c:v>
                      </c:pt>
                      <c:pt idx="3646">
                        <c:v>5.5140000000000002</c:v>
                      </c:pt>
                      <c:pt idx="3647">
                        <c:v>5.4880000000000004</c:v>
                      </c:pt>
                      <c:pt idx="3648">
                        <c:v>5.4619999999999997</c:v>
                      </c:pt>
                      <c:pt idx="3649">
                        <c:v>5.4619999999999997</c:v>
                      </c:pt>
                      <c:pt idx="3650">
                        <c:v>5.4619999999999997</c:v>
                      </c:pt>
                      <c:pt idx="3651">
                        <c:v>5.4619999999999997</c:v>
                      </c:pt>
                      <c:pt idx="3652">
                        <c:v>5.4619999999999997</c:v>
                      </c:pt>
                      <c:pt idx="3653">
                        <c:v>5.4370000000000003</c:v>
                      </c:pt>
                      <c:pt idx="3654">
                        <c:v>5.4109999999999996</c:v>
                      </c:pt>
                      <c:pt idx="3655">
                        <c:v>5.4109999999999996</c:v>
                      </c:pt>
                      <c:pt idx="3656">
                        <c:v>5.4109999999999996</c:v>
                      </c:pt>
                      <c:pt idx="3657">
                        <c:v>5.4370000000000003</c:v>
                      </c:pt>
                      <c:pt idx="3658">
                        <c:v>5.4109999999999996</c:v>
                      </c:pt>
                      <c:pt idx="3659">
                        <c:v>5.4109999999999996</c:v>
                      </c:pt>
                      <c:pt idx="3660">
                        <c:v>5.4109999999999996</c:v>
                      </c:pt>
                      <c:pt idx="3661">
                        <c:v>5.3849999999999998</c:v>
                      </c:pt>
                      <c:pt idx="3662">
                        <c:v>5.3849999999999998</c:v>
                      </c:pt>
                      <c:pt idx="3663">
                        <c:v>5.3849999999999998</c:v>
                      </c:pt>
                      <c:pt idx="3664">
                        <c:v>5.3849999999999998</c:v>
                      </c:pt>
                      <c:pt idx="3665">
                        <c:v>5.36</c:v>
                      </c:pt>
                      <c:pt idx="3666">
                        <c:v>5.36</c:v>
                      </c:pt>
                      <c:pt idx="3667">
                        <c:v>5.36</c:v>
                      </c:pt>
                      <c:pt idx="3668">
                        <c:v>5.36</c:v>
                      </c:pt>
                      <c:pt idx="3669">
                        <c:v>5.36</c:v>
                      </c:pt>
                      <c:pt idx="3670">
                        <c:v>5.3339999999999996</c:v>
                      </c:pt>
                      <c:pt idx="3671">
                        <c:v>5.3079999999999998</c:v>
                      </c:pt>
                      <c:pt idx="3672">
                        <c:v>5.3079999999999998</c:v>
                      </c:pt>
                      <c:pt idx="3673">
                        <c:v>5.3079999999999998</c:v>
                      </c:pt>
                      <c:pt idx="3674">
                        <c:v>5.3079999999999998</c:v>
                      </c:pt>
                      <c:pt idx="3675">
                        <c:v>5.3079999999999998</c:v>
                      </c:pt>
                      <c:pt idx="3676">
                        <c:v>5.2569999999999997</c:v>
                      </c:pt>
                      <c:pt idx="3677">
                        <c:v>5.282</c:v>
                      </c:pt>
                      <c:pt idx="3678">
                        <c:v>5.2569999999999997</c:v>
                      </c:pt>
                      <c:pt idx="3679">
                        <c:v>5.2569999999999997</c:v>
                      </c:pt>
                      <c:pt idx="3680">
                        <c:v>5.2569999999999997</c:v>
                      </c:pt>
                      <c:pt idx="3681">
                        <c:v>5.2569999999999997</c:v>
                      </c:pt>
                      <c:pt idx="3682">
                        <c:v>5.2050000000000001</c:v>
                      </c:pt>
                      <c:pt idx="3683">
                        <c:v>5.2569999999999997</c:v>
                      </c:pt>
                      <c:pt idx="3684">
                        <c:v>5.2050000000000001</c:v>
                      </c:pt>
                      <c:pt idx="3685">
                        <c:v>5.2309999999999999</c:v>
                      </c:pt>
                      <c:pt idx="3686">
                        <c:v>5.2569999999999997</c:v>
                      </c:pt>
                      <c:pt idx="3687">
                        <c:v>5.2309999999999999</c:v>
                      </c:pt>
                      <c:pt idx="3688">
                        <c:v>5.2309999999999999</c:v>
                      </c:pt>
                      <c:pt idx="3689">
                        <c:v>5.2309999999999999</c:v>
                      </c:pt>
                      <c:pt idx="3690">
                        <c:v>5.2309999999999999</c:v>
                      </c:pt>
                      <c:pt idx="3691">
                        <c:v>5.2050000000000001</c:v>
                      </c:pt>
                      <c:pt idx="3692">
                        <c:v>5.2050000000000001</c:v>
                      </c:pt>
                      <c:pt idx="3693">
                        <c:v>5.2050000000000001</c:v>
                      </c:pt>
                      <c:pt idx="3694">
                        <c:v>5.2050000000000001</c:v>
                      </c:pt>
                      <c:pt idx="3695">
                        <c:v>5.2050000000000001</c:v>
                      </c:pt>
                      <c:pt idx="3696">
                        <c:v>5.2050000000000001</c:v>
                      </c:pt>
                      <c:pt idx="3697">
                        <c:v>5.2050000000000001</c:v>
                      </c:pt>
                      <c:pt idx="3698">
                        <c:v>5.2050000000000001</c:v>
                      </c:pt>
                      <c:pt idx="3699">
                        <c:v>5.2050000000000001</c:v>
                      </c:pt>
                      <c:pt idx="3700">
                        <c:v>5.2050000000000001</c:v>
                      </c:pt>
                      <c:pt idx="3701">
                        <c:v>5.2050000000000001</c:v>
                      </c:pt>
                      <c:pt idx="3702">
                        <c:v>5.2050000000000001</c:v>
                      </c:pt>
                      <c:pt idx="3703">
                        <c:v>5.2050000000000001</c:v>
                      </c:pt>
                      <c:pt idx="3704">
                        <c:v>5.2050000000000001</c:v>
                      </c:pt>
                      <c:pt idx="3705">
                        <c:v>5.1539999999999999</c:v>
                      </c:pt>
                      <c:pt idx="3706">
                        <c:v>5.2050000000000001</c:v>
                      </c:pt>
                      <c:pt idx="3707">
                        <c:v>5.2569999999999997</c:v>
                      </c:pt>
                      <c:pt idx="3708">
                        <c:v>5.2309999999999999</c:v>
                      </c:pt>
                      <c:pt idx="3709">
                        <c:v>5.2309999999999999</c:v>
                      </c:pt>
                      <c:pt idx="3710">
                        <c:v>5.2050000000000001</c:v>
                      </c:pt>
                      <c:pt idx="3711">
                        <c:v>5.2050000000000001</c:v>
                      </c:pt>
                      <c:pt idx="3712">
                        <c:v>5.2569999999999997</c:v>
                      </c:pt>
                      <c:pt idx="3713">
                        <c:v>5.3079999999999998</c:v>
                      </c:pt>
                      <c:pt idx="3714">
                        <c:v>5.36</c:v>
                      </c:pt>
                      <c:pt idx="3715">
                        <c:v>5.36</c:v>
                      </c:pt>
                      <c:pt idx="3716">
                        <c:v>5.2569999999999997</c:v>
                      </c:pt>
                      <c:pt idx="3717">
                        <c:v>5.36</c:v>
                      </c:pt>
                      <c:pt idx="3718">
                        <c:v>5.4370000000000003</c:v>
                      </c:pt>
                      <c:pt idx="3719">
                        <c:v>5.4109999999999996</c:v>
                      </c:pt>
                      <c:pt idx="3720">
                        <c:v>5.3339999999999996</c:v>
                      </c:pt>
                      <c:pt idx="3721">
                        <c:v>5.3849999999999998</c:v>
                      </c:pt>
                      <c:pt idx="3722">
                        <c:v>5.3849999999999998</c:v>
                      </c:pt>
                      <c:pt idx="3723">
                        <c:v>5.4109999999999996</c:v>
                      </c:pt>
                      <c:pt idx="3724">
                        <c:v>5.4619999999999997</c:v>
                      </c:pt>
                      <c:pt idx="3725">
                        <c:v>5.4109999999999996</c:v>
                      </c:pt>
                      <c:pt idx="3726">
                        <c:v>5.36</c:v>
                      </c:pt>
                      <c:pt idx="3727">
                        <c:v>5.3849999999999998</c:v>
                      </c:pt>
                      <c:pt idx="3728">
                        <c:v>5.3849999999999998</c:v>
                      </c:pt>
                      <c:pt idx="3729">
                        <c:v>5.4619999999999997</c:v>
                      </c:pt>
                      <c:pt idx="3730">
                        <c:v>5.4370000000000003</c:v>
                      </c:pt>
                      <c:pt idx="3731">
                        <c:v>5.5140000000000002</c:v>
                      </c:pt>
                      <c:pt idx="3732">
                        <c:v>5.3849999999999998</c:v>
                      </c:pt>
                      <c:pt idx="3733">
                        <c:v>5.3339999999999996</c:v>
                      </c:pt>
                      <c:pt idx="3734">
                        <c:v>5.3339999999999996</c:v>
                      </c:pt>
                      <c:pt idx="3735">
                        <c:v>5.36</c:v>
                      </c:pt>
                      <c:pt idx="3736">
                        <c:v>5.3339999999999996</c:v>
                      </c:pt>
                      <c:pt idx="3737">
                        <c:v>5.36</c:v>
                      </c:pt>
                      <c:pt idx="3738">
                        <c:v>5.3339999999999996</c:v>
                      </c:pt>
                      <c:pt idx="3739">
                        <c:v>5.3079999999999998</c:v>
                      </c:pt>
                      <c:pt idx="3740">
                        <c:v>5.3079999999999998</c:v>
                      </c:pt>
                      <c:pt idx="3741">
                        <c:v>5.36</c:v>
                      </c:pt>
                      <c:pt idx="3742">
                        <c:v>4.8179999999999996</c:v>
                      </c:pt>
                      <c:pt idx="3743">
                        <c:v>6.1280000000000001</c:v>
                      </c:pt>
                      <c:pt idx="3744">
                        <c:v>6.6870000000000003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v>1142650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'[1]CEE6740_1stDam_TempData-Plot'!$H$3:$H$6747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6.94</c:v>
                      </c:pt>
                      <c:pt idx="1">
                        <c:v>6.94</c:v>
                      </c:pt>
                      <c:pt idx="2">
                        <c:v>6.9649999999999999</c:v>
                      </c:pt>
                      <c:pt idx="3">
                        <c:v>6.99</c:v>
                      </c:pt>
                      <c:pt idx="4">
                        <c:v>6.99</c:v>
                      </c:pt>
                      <c:pt idx="5">
                        <c:v>7.0149999999999997</c:v>
                      </c:pt>
                      <c:pt idx="6">
                        <c:v>6.9649999999999999</c:v>
                      </c:pt>
                      <c:pt idx="7">
                        <c:v>7.0149999999999997</c:v>
                      </c:pt>
                      <c:pt idx="8">
                        <c:v>7.0410000000000004</c:v>
                      </c:pt>
                      <c:pt idx="9">
                        <c:v>7.0410000000000004</c:v>
                      </c:pt>
                      <c:pt idx="10">
                        <c:v>6.99</c:v>
                      </c:pt>
                      <c:pt idx="11">
                        <c:v>7.0149999999999997</c:v>
                      </c:pt>
                      <c:pt idx="12">
                        <c:v>6.9649999999999999</c:v>
                      </c:pt>
                      <c:pt idx="13">
                        <c:v>7.0910000000000002</c:v>
                      </c:pt>
                      <c:pt idx="14">
                        <c:v>7.0410000000000004</c:v>
                      </c:pt>
                      <c:pt idx="15">
                        <c:v>7.0410000000000004</c:v>
                      </c:pt>
                      <c:pt idx="16">
                        <c:v>7.0410000000000004</c:v>
                      </c:pt>
                      <c:pt idx="17">
                        <c:v>7.0910000000000002</c:v>
                      </c:pt>
                      <c:pt idx="18">
                        <c:v>7.0659999999999998</c:v>
                      </c:pt>
                      <c:pt idx="19">
                        <c:v>7.0410000000000004</c:v>
                      </c:pt>
                      <c:pt idx="20">
                        <c:v>7.0659999999999998</c:v>
                      </c:pt>
                      <c:pt idx="21">
                        <c:v>7.0910000000000002</c:v>
                      </c:pt>
                      <c:pt idx="22">
                        <c:v>7.0910000000000002</c:v>
                      </c:pt>
                      <c:pt idx="23">
                        <c:v>7.1159999999999997</c:v>
                      </c:pt>
                      <c:pt idx="24">
                        <c:v>7.1159999999999997</c:v>
                      </c:pt>
                      <c:pt idx="25">
                        <c:v>7.1159999999999997</c:v>
                      </c:pt>
                      <c:pt idx="26">
                        <c:v>7.1159999999999997</c:v>
                      </c:pt>
                      <c:pt idx="27">
                        <c:v>7.0910000000000002</c:v>
                      </c:pt>
                      <c:pt idx="28">
                        <c:v>7.1159999999999997</c:v>
                      </c:pt>
                      <c:pt idx="29">
                        <c:v>7.1159999999999997</c:v>
                      </c:pt>
                      <c:pt idx="30">
                        <c:v>7.0910000000000002</c:v>
                      </c:pt>
                      <c:pt idx="31">
                        <c:v>7.1420000000000003</c:v>
                      </c:pt>
                      <c:pt idx="32">
                        <c:v>7.1420000000000003</c:v>
                      </c:pt>
                      <c:pt idx="33">
                        <c:v>7.1420000000000003</c:v>
                      </c:pt>
                      <c:pt idx="34">
                        <c:v>7.1159999999999997</c:v>
                      </c:pt>
                      <c:pt idx="35">
                        <c:v>7.1159999999999997</c:v>
                      </c:pt>
                      <c:pt idx="36">
                        <c:v>7.1420000000000003</c:v>
                      </c:pt>
                      <c:pt idx="37">
                        <c:v>7.1420000000000003</c:v>
                      </c:pt>
                      <c:pt idx="38">
                        <c:v>7.1420000000000003</c:v>
                      </c:pt>
                      <c:pt idx="39">
                        <c:v>7.1420000000000003</c:v>
                      </c:pt>
                      <c:pt idx="40">
                        <c:v>7.1420000000000003</c:v>
                      </c:pt>
                      <c:pt idx="41">
                        <c:v>7.1420000000000003</c:v>
                      </c:pt>
                      <c:pt idx="42">
                        <c:v>7.1420000000000003</c:v>
                      </c:pt>
                      <c:pt idx="43">
                        <c:v>7.1420000000000003</c:v>
                      </c:pt>
                      <c:pt idx="44">
                        <c:v>7.1420000000000003</c:v>
                      </c:pt>
                      <c:pt idx="45">
                        <c:v>7.1420000000000003</c:v>
                      </c:pt>
                      <c:pt idx="46">
                        <c:v>7.1420000000000003</c:v>
                      </c:pt>
                      <c:pt idx="47">
                        <c:v>7.1420000000000003</c:v>
                      </c:pt>
                      <c:pt idx="48">
                        <c:v>7.1420000000000003</c:v>
                      </c:pt>
                      <c:pt idx="49">
                        <c:v>7.1420000000000003</c:v>
                      </c:pt>
                      <c:pt idx="50">
                        <c:v>7.1669999999999998</c:v>
                      </c:pt>
                      <c:pt idx="51">
                        <c:v>7.1669999999999998</c:v>
                      </c:pt>
                      <c:pt idx="52">
                        <c:v>7.1669999999999998</c:v>
                      </c:pt>
                      <c:pt idx="53">
                        <c:v>7.1669999999999998</c:v>
                      </c:pt>
                      <c:pt idx="54">
                        <c:v>7.1669999999999998</c:v>
                      </c:pt>
                      <c:pt idx="55">
                        <c:v>7.1669999999999998</c:v>
                      </c:pt>
                      <c:pt idx="56">
                        <c:v>7.1669999999999998</c:v>
                      </c:pt>
                      <c:pt idx="57">
                        <c:v>7.1920000000000002</c:v>
                      </c:pt>
                      <c:pt idx="58">
                        <c:v>7.1920000000000002</c:v>
                      </c:pt>
                      <c:pt idx="59">
                        <c:v>7.1920000000000002</c:v>
                      </c:pt>
                      <c:pt idx="60">
                        <c:v>7.1920000000000002</c:v>
                      </c:pt>
                      <c:pt idx="61">
                        <c:v>7.1920000000000002</c:v>
                      </c:pt>
                      <c:pt idx="62">
                        <c:v>7.1920000000000002</c:v>
                      </c:pt>
                      <c:pt idx="63">
                        <c:v>7.1920000000000002</c:v>
                      </c:pt>
                      <c:pt idx="64">
                        <c:v>7.1920000000000002</c:v>
                      </c:pt>
                      <c:pt idx="65">
                        <c:v>7.1920000000000002</c:v>
                      </c:pt>
                      <c:pt idx="66">
                        <c:v>7.1920000000000002</c:v>
                      </c:pt>
                      <c:pt idx="67">
                        <c:v>7.1920000000000002</c:v>
                      </c:pt>
                      <c:pt idx="68">
                        <c:v>7.1920000000000002</c:v>
                      </c:pt>
                      <c:pt idx="69">
                        <c:v>7.2169999999999996</c:v>
                      </c:pt>
                      <c:pt idx="70">
                        <c:v>7.2169999999999996</c:v>
                      </c:pt>
                      <c:pt idx="71">
                        <c:v>7.2169999999999996</c:v>
                      </c:pt>
                      <c:pt idx="72">
                        <c:v>7.242</c:v>
                      </c:pt>
                      <c:pt idx="73">
                        <c:v>7.2169999999999996</c:v>
                      </c:pt>
                      <c:pt idx="74">
                        <c:v>7.242</c:v>
                      </c:pt>
                      <c:pt idx="75">
                        <c:v>7.242</c:v>
                      </c:pt>
                      <c:pt idx="76">
                        <c:v>7.242</c:v>
                      </c:pt>
                      <c:pt idx="77">
                        <c:v>7.2169999999999996</c:v>
                      </c:pt>
                      <c:pt idx="78">
                        <c:v>7.242</c:v>
                      </c:pt>
                      <c:pt idx="79">
                        <c:v>7.242</c:v>
                      </c:pt>
                      <c:pt idx="80">
                        <c:v>7.242</c:v>
                      </c:pt>
                      <c:pt idx="81">
                        <c:v>7.242</c:v>
                      </c:pt>
                      <c:pt idx="82">
                        <c:v>7.242</c:v>
                      </c:pt>
                      <c:pt idx="83">
                        <c:v>7.242</c:v>
                      </c:pt>
                      <c:pt idx="84">
                        <c:v>7.2679999999999998</c:v>
                      </c:pt>
                      <c:pt idx="85">
                        <c:v>7.2679999999999998</c:v>
                      </c:pt>
                      <c:pt idx="86">
                        <c:v>7.2679999999999998</c:v>
                      </c:pt>
                      <c:pt idx="87">
                        <c:v>7.2679999999999998</c:v>
                      </c:pt>
                      <c:pt idx="88">
                        <c:v>7.2679999999999998</c:v>
                      </c:pt>
                      <c:pt idx="89">
                        <c:v>7.2930000000000001</c:v>
                      </c:pt>
                      <c:pt idx="90">
                        <c:v>7.2679999999999998</c:v>
                      </c:pt>
                      <c:pt idx="91">
                        <c:v>7.2930000000000001</c:v>
                      </c:pt>
                      <c:pt idx="92">
                        <c:v>7.2679999999999998</c:v>
                      </c:pt>
                      <c:pt idx="93">
                        <c:v>7.2930000000000001</c:v>
                      </c:pt>
                      <c:pt idx="94">
                        <c:v>7.2930000000000001</c:v>
                      </c:pt>
                      <c:pt idx="95">
                        <c:v>7.2930000000000001</c:v>
                      </c:pt>
                      <c:pt idx="96">
                        <c:v>7.2930000000000001</c:v>
                      </c:pt>
                      <c:pt idx="97">
                        <c:v>7.2930000000000001</c:v>
                      </c:pt>
                      <c:pt idx="98">
                        <c:v>7.2679999999999998</c:v>
                      </c:pt>
                      <c:pt idx="99">
                        <c:v>7.2679999999999998</c:v>
                      </c:pt>
                      <c:pt idx="100">
                        <c:v>7.2930000000000001</c:v>
                      </c:pt>
                      <c:pt idx="101">
                        <c:v>7.2930000000000001</c:v>
                      </c:pt>
                      <c:pt idx="102">
                        <c:v>7.2679999999999998</c:v>
                      </c:pt>
                      <c:pt idx="103">
                        <c:v>7.2930000000000001</c:v>
                      </c:pt>
                      <c:pt idx="104">
                        <c:v>7.3179999999999996</c:v>
                      </c:pt>
                      <c:pt idx="105">
                        <c:v>7.3179999999999996</c:v>
                      </c:pt>
                      <c:pt idx="106">
                        <c:v>7.3179999999999996</c:v>
                      </c:pt>
                      <c:pt idx="107">
                        <c:v>7.3179999999999996</c:v>
                      </c:pt>
                      <c:pt idx="108">
                        <c:v>7.3179999999999996</c:v>
                      </c:pt>
                      <c:pt idx="109">
                        <c:v>7.3179999999999996</c:v>
                      </c:pt>
                      <c:pt idx="110">
                        <c:v>7.343</c:v>
                      </c:pt>
                      <c:pt idx="111">
                        <c:v>7.343</c:v>
                      </c:pt>
                      <c:pt idx="112">
                        <c:v>7.343</c:v>
                      </c:pt>
                      <c:pt idx="113">
                        <c:v>7.343</c:v>
                      </c:pt>
                      <c:pt idx="114">
                        <c:v>7.343</c:v>
                      </c:pt>
                      <c:pt idx="115">
                        <c:v>7.343</c:v>
                      </c:pt>
                      <c:pt idx="116">
                        <c:v>7.343</c:v>
                      </c:pt>
                      <c:pt idx="117">
                        <c:v>7.343</c:v>
                      </c:pt>
                      <c:pt idx="118">
                        <c:v>7.343</c:v>
                      </c:pt>
                      <c:pt idx="119">
                        <c:v>7.343</c:v>
                      </c:pt>
                      <c:pt idx="120">
                        <c:v>7.343</c:v>
                      </c:pt>
                      <c:pt idx="121">
                        <c:v>7.343</c:v>
                      </c:pt>
                      <c:pt idx="122">
                        <c:v>7.343</c:v>
                      </c:pt>
                      <c:pt idx="123">
                        <c:v>7.3680000000000003</c:v>
                      </c:pt>
                      <c:pt idx="124">
                        <c:v>7.3680000000000003</c:v>
                      </c:pt>
                      <c:pt idx="125">
                        <c:v>7.3680000000000003</c:v>
                      </c:pt>
                      <c:pt idx="126">
                        <c:v>7.3680000000000003</c:v>
                      </c:pt>
                      <c:pt idx="127">
                        <c:v>7.3680000000000003</c:v>
                      </c:pt>
                      <c:pt idx="128">
                        <c:v>7.3680000000000003</c:v>
                      </c:pt>
                      <c:pt idx="129">
                        <c:v>7.3680000000000003</c:v>
                      </c:pt>
                      <c:pt idx="130">
                        <c:v>7.3680000000000003</c:v>
                      </c:pt>
                      <c:pt idx="131">
                        <c:v>7.3680000000000003</c:v>
                      </c:pt>
                      <c:pt idx="132">
                        <c:v>7.343</c:v>
                      </c:pt>
                      <c:pt idx="133">
                        <c:v>7.343</c:v>
                      </c:pt>
                      <c:pt idx="134">
                        <c:v>7.3680000000000003</c:v>
                      </c:pt>
                      <c:pt idx="135">
                        <c:v>7.3680000000000003</c:v>
                      </c:pt>
                      <c:pt idx="136">
                        <c:v>7.3680000000000003</c:v>
                      </c:pt>
                      <c:pt idx="137">
                        <c:v>7.343</c:v>
                      </c:pt>
                      <c:pt idx="138">
                        <c:v>7.343</c:v>
                      </c:pt>
                      <c:pt idx="139">
                        <c:v>7.3680000000000003</c:v>
                      </c:pt>
                      <c:pt idx="140">
                        <c:v>7.3680000000000003</c:v>
                      </c:pt>
                      <c:pt idx="141">
                        <c:v>7.3680000000000003</c:v>
                      </c:pt>
                      <c:pt idx="142">
                        <c:v>7.343</c:v>
                      </c:pt>
                      <c:pt idx="143">
                        <c:v>7.343</c:v>
                      </c:pt>
                      <c:pt idx="144">
                        <c:v>7.343</c:v>
                      </c:pt>
                      <c:pt idx="145">
                        <c:v>7.343</c:v>
                      </c:pt>
                      <c:pt idx="146">
                        <c:v>7.3680000000000003</c:v>
                      </c:pt>
                      <c:pt idx="147">
                        <c:v>7.343</c:v>
                      </c:pt>
                      <c:pt idx="148">
                        <c:v>7.343</c:v>
                      </c:pt>
                      <c:pt idx="149">
                        <c:v>7.343</c:v>
                      </c:pt>
                      <c:pt idx="150">
                        <c:v>7.3680000000000003</c:v>
                      </c:pt>
                      <c:pt idx="151">
                        <c:v>7.343</c:v>
                      </c:pt>
                      <c:pt idx="152">
                        <c:v>7.343</c:v>
                      </c:pt>
                      <c:pt idx="153">
                        <c:v>7.3680000000000003</c:v>
                      </c:pt>
                      <c:pt idx="154">
                        <c:v>7.3680000000000003</c:v>
                      </c:pt>
                      <c:pt idx="155">
                        <c:v>7.3680000000000003</c:v>
                      </c:pt>
                      <c:pt idx="156">
                        <c:v>7.343</c:v>
                      </c:pt>
                      <c:pt idx="157">
                        <c:v>7.3680000000000003</c:v>
                      </c:pt>
                      <c:pt idx="158">
                        <c:v>7.343</c:v>
                      </c:pt>
                      <c:pt idx="159">
                        <c:v>7.343</c:v>
                      </c:pt>
                      <c:pt idx="160">
                        <c:v>7.343</c:v>
                      </c:pt>
                      <c:pt idx="161">
                        <c:v>7.343</c:v>
                      </c:pt>
                      <c:pt idx="162">
                        <c:v>7.343</c:v>
                      </c:pt>
                      <c:pt idx="163">
                        <c:v>7.343</c:v>
                      </c:pt>
                      <c:pt idx="164">
                        <c:v>7.343</c:v>
                      </c:pt>
                      <c:pt idx="165">
                        <c:v>7.343</c:v>
                      </c:pt>
                      <c:pt idx="166">
                        <c:v>7.343</c:v>
                      </c:pt>
                      <c:pt idx="167">
                        <c:v>7.343</c:v>
                      </c:pt>
                      <c:pt idx="168">
                        <c:v>7.343</c:v>
                      </c:pt>
                      <c:pt idx="169">
                        <c:v>7.343</c:v>
                      </c:pt>
                      <c:pt idx="170">
                        <c:v>7.343</c:v>
                      </c:pt>
                      <c:pt idx="171">
                        <c:v>7.3179999999999996</c:v>
                      </c:pt>
                      <c:pt idx="172">
                        <c:v>7.3179999999999996</c:v>
                      </c:pt>
                      <c:pt idx="173">
                        <c:v>7.3179999999999996</c:v>
                      </c:pt>
                      <c:pt idx="174">
                        <c:v>7.3179999999999996</c:v>
                      </c:pt>
                      <c:pt idx="175">
                        <c:v>7.3179999999999996</c:v>
                      </c:pt>
                      <c:pt idx="176">
                        <c:v>7.2930000000000001</c:v>
                      </c:pt>
                      <c:pt idx="177">
                        <c:v>7.2930000000000001</c:v>
                      </c:pt>
                      <c:pt idx="178">
                        <c:v>7.2930000000000001</c:v>
                      </c:pt>
                      <c:pt idx="179">
                        <c:v>7.2930000000000001</c:v>
                      </c:pt>
                      <c:pt idx="180">
                        <c:v>7.2930000000000001</c:v>
                      </c:pt>
                      <c:pt idx="181">
                        <c:v>7.2930000000000001</c:v>
                      </c:pt>
                      <c:pt idx="182">
                        <c:v>7.2679999999999998</c:v>
                      </c:pt>
                      <c:pt idx="183">
                        <c:v>7.2679999999999998</c:v>
                      </c:pt>
                      <c:pt idx="184">
                        <c:v>7.2679999999999998</c:v>
                      </c:pt>
                      <c:pt idx="185">
                        <c:v>7.2679999999999998</c:v>
                      </c:pt>
                      <c:pt idx="186">
                        <c:v>7.2679999999999998</c:v>
                      </c:pt>
                      <c:pt idx="187">
                        <c:v>7.2679999999999998</c:v>
                      </c:pt>
                      <c:pt idx="188">
                        <c:v>7.242</c:v>
                      </c:pt>
                      <c:pt idx="189">
                        <c:v>7.242</c:v>
                      </c:pt>
                      <c:pt idx="190">
                        <c:v>7.242</c:v>
                      </c:pt>
                      <c:pt idx="191">
                        <c:v>7.242</c:v>
                      </c:pt>
                      <c:pt idx="192">
                        <c:v>7.242</c:v>
                      </c:pt>
                      <c:pt idx="193">
                        <c:v>7.242</c:v>
                      </c:pt>
                      <c:pt idx="194">
                        <c:v>7.242</c:v>
                      </c:pt>
                      <c:pt idx="195">
                        <c:v>7.242</c:v>
                      </c:pt>
                      <c:pt idx="196">
                        <c:v>7.242</c:v>
                      </c:pt>
                      <c:pt idx="197">
                        <c:v>7.242</c:v>
                      </c:pt>
                      <c:pt idx="198">
                        <c:v>7.2169999999999996</c:v>
                      </c:pt>
                      <c:pt idx="199">
                        <c:v>7.2169999999999996</c:v>
                      </c:pt>
                      <c:pt idx="200">
                        <c:v>7.2169999999999996</c:v>
                      </c:pt>
                      <c:pt idx="201">
                        <c:v>7.1920000000000002</c:v>
                      </c:pt>
                      <c:pt idx="202">
                        <c:v>7.1920000000000002</c:v>
                      </c:pt>
                      <c:pt idx="203">
                        <c:v>7.1920000000000002</c:v>
                      </c:pt>
                      <c:pt idx="204">
                        <c:v>7.1920000000000002</c:v>
                      </c:pt>
                      <c:pt idx="205">
                        <c:v>7.1920000000000002</c:v>
                      </c:pt>
                      <c:pt idx="206">
                        <c:v>7.1669999999999998</c:v>
                      </c:pt>
                      <c:pt idx="207">
                        <c:v>7.1669999999999998</c:v>
                      </c:pt>
                      <c:pt idx="208">
                        <c:v>7.1420000000000003</c:v>
                      </c:pt>
                      <c:pt idx="209">
                        <c:v>7.1420000000000003</c:v>
                      </c:pt>
                      <c:pt idx="210">
                        <c:v>7.1420000000000003</c:v>
                      </c:pt>
                      <c:pt idx="211">
                        <c:v>7.1420000000000003</c:v>
                      </c:pt>
                      <c:pt idx="212">
                        <c:v>7.1420000000000003</c:v>
                      </c:pt>
                      <c:pt idx="213">
                        <c:v>7.1159999999999997</c:v>
                      </c:pt>
                      <c:pt idx="214">
                        <c:v>7.1159999999999997</c:v>
                      </c:pt>
                      <c:pt idx="215">
                        <c:v>7.1159999999999997</c:v>
                      </c:pt>
                      <c:pt idx="216">
                        <c:v>7.0910000000000002</c:v>
                      </c:pt>
                      <c:pt idx="217">
                        <c:v>7.0910000000000002</c:v>
                      </c:pt>
                      <c:pt idx="218">
                        <c:v>7.0910000000000002</c:v>
                      </c:pt>
                      <c:pt idx="219">
                        <c:v>7.0910000000000002</c:v>
                      </c:pt>
                      <c:pt idx="220">
                        <c:v>7.0910000000000002</c:v>
                      </c:pt>
                      <c:pt idx="221">
                        <c:v>7.0910000000000002</c:v>
                      </c:pt>
                      <c:pt idx="222">
                        <c:v>7.0910000000000002</c:v>
                      </c:pt>
                      <c:pt idx="223">
                        <c:v>7.0659999999999998</c:v>
                      </c:pt>
                      <c:pt idx="224">
                        <c:v>7.0659999999999998</c:v>
                      </c:pt>
                      <c:pt idx="225">
                        <c:v>7.0659999999999998</c:v>
                      </c:pt>
                      <c:pt idx="226">
                        <c:v>7.0410000000000004</c:v>
                      </c:pt>
                      <c:pt idx="227">
                        <c:v>7.0410000000000004</c:v>
                      </c:pt>
                      <c:pt idx="228">
                        <c:v>7.0410000000000004</c:v>
                      </c:pt>
                      <c:pt idx="229">
                        <c:v>7.0149999999999997</c:v>
                      </c:pt>
                      <c:pt idx="230">
                        <c:v>7.0410000000000004</c:v>
                      </c:pt>
                      <c:pt idx="231">
                        <c:v>7.0149999999999997</c:v>
                      </c:pt>
                      <c:pt idx="232">
                        <c:v>7.0149999999999997</c:v>
                      </c:pt>
                      <c:pt idx="233">
                        <c:v>6.99</c:v>
                      </c:pt>
                      <c:pt idx="234">
                        <c:v>6.99</c:v>
                      </c:pt>
                      <c:pt idx="235">
                        <c:v>6.99</c:v>
                      </c:pt>
                      <c:pt idx="236">
                        <c:v>6.99</c:v>
                      </c:pt>
                      <c:pt idx="237">
                        <c:v>6.94</c:v>
                      </c:pt>
                      <c:pt idx="238">
                        <c:v>6.94</c:v>
                      </c:pt>
                      <c:pt idx="239">
                        <c:v>6.9649999999999999</c:v>
                      </c:pt>
                      <c:pt idx="240">
                        <c:v>6.9649999999999999</c:v>
                      </c:pt>
                      <c:pt idx="241">
                        <c:v>6.9649999999999999</c:v>
                      </c:pt>
                      <c:pt idx="242">
                        <c:v>6.9649999999999999</c:v>
                      </c:pt>
                      <c:pt idx="243">
                        <c:v>6.94</c:v>
                      </c:pt>
                      <c:pt idx="244">
                        <c:v>6.94</c:v>
                      </c:pt>
                      <c:pt idx="245">
                        <c:v>6.8890000000000002</c:v>
                      </c:pt>
                      <c:pt idx="246">
                        <c:v>6.94</c:v>
                      </c:pt>
                      <c:pt idx="247">
                        <c:v>6.94</c:v>
                      </c:pt>
                      <c:pt idx="248">
                        <c:v>6.9649999999999999</c:v>
                      </c:pt>
                      <c:pt idx="249">
                        <c:v>6.94</c:v>
                      </c:pt>
                      <c:pt idx="250">
                        <c:v>6.9649999999999999</c:v>
                      </c:pt>
                      <c:pt idx="251">
                        <c:v>6.9649999999999999</c:v>
                      </c:pt>
                      <c:pt idx="252">
                        <c:v>6.9649999999999999</c:v>
                      </c:pt>
                      <c:pt idx="253">
                        <c:v>6.9649999999999999</c:v>
                      </c:pt>
                      <c:pt idx="254">
                        <c:v>6.9649999999999999</c:v>
                      </c:pt>
                      <c:pt idx="255">
                        <c:v>6.9649999999999999</c:v>
                      </c:pt>
                      <c:pt idx="256">
                        <c:v>6.9649999999999999</c:v>
                      </c:pt>
                      <c:pt idx="257">
                        <c:v>6.9649999999999999</c:v>
                      </c:pt>
                      <c:pt idx="258">
                        <c:v>6.9649999999999999</c:v>
                      </c:pt>
                      <c:pt idx="259">
                        <c:v>6.9649999999999999</c:v>
                      </c:pt>
                      <c:pt idx="260">
                        <c:v>6.94</c:v>
                      </c:pt>
                      <c:pt idx="261">
                        <c:v>6.94</c:v>
                      </c:pt>
                      <c:pt idx="262">
                        <c:v>6.94</c:v>
                      </c:pt>
                      <c:pt idx="263">
                        <c:v>6.94</c:v>
                      </c:pt>
                      <c:pt idx="264">
                        <c:v>6.94</c:v>
                      </c:pt>
                      <c:pt idx="265">
                        <c:v>6.94</c:v>
                      </c:pt>
                      <c:pt idx="266">
                        <c:v>6.94</c:v>
                      </c:pt>
                      <c:pt idx="267">
                        <c:v>6.94</c:v>
                      </c:pt>
                      <c:pt idx="268">
                        <c:v>6.94</c:v>
                      </c:pt>
                      <c:pt idx="269">
                        <c:v>6.9649999999999999</c:v>
                      </c:pt>
                      <c:pt idx="270">
                        <c:v>6.94</c:v>
                      </c:pt>
                      <c:pt idx="271">
                        <c:v>6.9649999999999999</c:v>
                      </c:pt>
                      <c:pt idx="272">
                        <c:v>6.94</c:v>
                      </c:pt>
                      <c:pt idx="273">
                        <c:v>6.94</c:v>
                      </c:pt>
                      <c:pt idx="274">
                        <c:v>6.9139999999999997</c:v>
                      </c:pt>
                      <c:pt idx="275">
                        <c:v>6.8890000000000002</c:v>
                      </c:pt>
                      <c:pt idx="276">
                        <c:v>6.94</c:v>
                      </c:pt>
                      <c:pt idx="277">
                        <c:v>6.94</c:v>
                      </c:pt>
                      <c:pt idx="278">
                        <c:v>6.8890000000000002</c:v>
                      </c:pt>
                      <c:pt idx="279">
                        <c:v>6.8890000000000002</c:v>
                      </c:pt>
                      <c:pt idx="280">
                        <c:v>6.9139999999999997</c:v>
                      </c:pt>
                      <c:pt idx="281">
                        <c:v>6.94</c:v>
                      </c:pt>
                      <c:pt idx="282">
                        <c:v>6.94</c:v>
                      </c:pt>
                      <c:pt idx="283">
                        <c:v>6.94</c:v>
                      </c:pt>
                      <c:pt idx="284">
                        <c:v>6.94</c:v>
                      </c:pt>
                      <c:pt idx="285">
                        <c:v>6.94</c:v>
                      </c:pt>
                      <c:pt idx="286">
                        <c:v>7.0149999999999997</c:v>
                      </c:pt>
                      <c:pt idx="287">
                        <c:v>7.0149999999999997</c:v>
                      </c:pt>
                      <c:pt idx="288">
                        <c:v>7.0410000000000004</c:v>
                      </c:pt>
                      <c:pt idx="289">
                        <c:v>7.0410000000000004</c:v>
                      </c:pt>
                      <c:pt idx="290">
                        <c:v>7.0410000000000004</c:v>
                      </c:pt>
                      <c:pt idx="291">
                        <c:v>7.0659999999999998</c:v>
                      </c:pt>
                      <c:pt idx="292">
                        <c:v>7.0659999999999998</c:v>
                      </c:pt>
                      <c:pt idx="293">
                        <c:v>7.0659999999999998</c:v>
                      </c:pt>
                      <c:pt idx="294">
                        <c:v>7.1420000000000003</c:v>
                      </c:pt>
                      <c:pt idx="295">
                        <c:v>7.0910000000000002</c:v>
                      </c:pt>
                      <c:pt idx="296">
                        <c:v>7.0910000000000002</c:v>
                      </c:pt>
                      <c:pt idx="297">
                        <c:v>7.0410000000000004</c:v>
                      </c:pt>
                      <c:pt idx="298">
                        <c:v>7.0410000000000004</c:v>
                      </c:pt>
                      <c:pt idx="299">
                        <c:v>6.99</c:v>
                      </c:pt>
                      <c:pt idx="300">
                        <c:v>7.0149999999999997</c:v>
                      </c:pt>
                      <c:pt idx="301">
                        <c:v>6.99</c:v>
                      </c:pt>
                      <c:pt idx="302">
                        <c:v>6.99</c:v>
                      </c:pt>
                      <c:pt idx="303">
                        <c:v>7.0149999999999997</c:v>
                      </c:pt>
                      <c:pt idx="304">
                        <c:v>7.0410000000000004</c:v>
                      </c:pt>
                      <c:pt idx="305">
                        <c:v>7.0410000000000004</c:v>
                      </c:pt>
                      <c:pt idx="306">
                        <c:v>7.0410000000000004</c:v>
                      </c:pt>
                      <c:pt idx="307">
                        <c:v>7.0410000000000004</c:v>
                      </c:pt>
                      <c:pt idx="308">
                        <c:v>7.1920000000000002</c:v>
                      </c:pt>
                      <c:pt idx="309">
                        <c:v>7.1420000000000003</c:v>
                      </c:pt>
                      <c:pt idx="310">
                        <c:v>7.1159999999999997</c:v>
                      </c:pt>
                      <c:pt idx="311">
                        <c:v>7.0910000000000002</c:v>
                      </c:pt>
                      <c:pt idx="312">
                        <c:v>7.0910000000000002</c:v>
                      </c:pt>
                      <c:pt idx="313">
                        <c:v>7.1159999999999997</c:v>
                      </c:pt>
                      <c:pt idx="314">
                        <c:v>7.2169999999999996</c:v>
                      </c:pt>
                      <c:pt idx="315">
                        <c:v>7.2169999999999996</c:v>
                      </c:pt>
                      <c:pt idx="316">
                        <c:v>7.2169999999999996</c:v>
                      </c:pt>
                      <c:pt idx="317">
                        <c:v>7.242</c:v>
                      </c:pt>
                      <c:pt idx="318">
                        <c:v>7.242</c:v>
                      </c:pt>
                      <c:pt idx="319">
                        <c:v>7.242</c:v>
                      </c:pt>
                      <c:pt idx="320">
                        <c:v>7.242</c:v>
                      </c:pt>
                      <c:pt idx="321">
                        <c:v>7.2679999999999998</c:v>
                      </c:pt>
                      <c:pt idx="322">
                        <c:v>7.2679999999999998</c:v>
                      </c:pt>
                      <c:pt idx="323">
                        <c:v>7.242</c:v>
                      </c:pt>
                      <c:pt idx="324">
                        <c:v>7.1669999999999998</c:v>
                      </c:pt>
                      <c:pt idx="325">
                        <c:v>7.1420000000000003</c:v>
                      </c:pt>
                      <c:pt idx="326">
                        <c:v>7.1669999999999998</c:v>
                      </c:pt>
                      <c:pt idx="327">
                        <c:v>7.1920000000000002</c:v>
                      </c:pt>
                      <c:pt idx="328">
                        <c:v>7.1920000000000002</c:v>
                      </c:pt>
                      <c:pt idx="329">
                        <c:v>7.1920000000000002</c:v>
                      </c:pt>
                      <c:pt idx="330">
                        <c:v>7.1920000000000002</c:v>
                      </c:pt>
                      <c:pt idx="331">
                        <c:v>7.1920000000000002</c:v>
                      </c:pt>
                      <c:pt idx="332">
                        <c:v>7.1920000000000002</c:v>
                      </c:pt>
                      <c:pt idx="333">
                        <c:v>7.1920000000000002</c:v>
                      </c:pt>
                      <c:pt idx="334">
                        <c:v>7.1669999999999998</c:v>
                      </c:pt>
                      <c:pt idx="335">
                        <c:v>7.1920000000000002</c:v>
                      </c:pt>
                      <c:pt idx="336">
                        <c:v>7.1669999999999998</c:v>
                      </c:pt>
                      <c:pt idx="337">
                        <c:v>7.1669999999999998</c:v>
                      </c:pt>
                      <c:pt idx="338">
                        <c:v>7.1420000000000003</c:v>
                      </c:pt>
                      <c:pt idx="339">
                        <c:v>7.1420000000000003</c:v>
                      </c:pt>
                      <c:pt idx="340">
                        <c:v>7.1420000000000003</c:v>
                      </c:pt>
                      <c:pt idx="341">
                        <c:v>7.1159999999999997</c:v>
                      </c:pt>
                      <c:pt idx="342">
                        <c:v>7.1159999999999997</c:v>
                      </c:pt>
                      <c:pt idx="343">
                        <c:v>7.1159999999999997</c:v>
                      </c:pt>
                      <c:pt idx="344">
                        <c:v>7.1159999999999997</c:v>
                      </c:pt>
                      <c:pt idx="345">
                        <c:v>7.1159999999999997</c:v>
                      </c:pt>
                      <c:pt idx="346">
                        <c:v>7.1420000000000003</c:v>
                      </c:pt>
                      <c:pt idx="347">
                        <c:v>7.1420000000000003</c:v>
                      </c:pt>
                      <c:pt idx="348">
                        <c:v>7.1420000000000003</c:v>
                      </c:pt>
                      <c:pt idx="349">
                        <c:v>7.1420000000000003</c:v>
                      </c:pt>
                      <c:pt idx="350">
                        <c:v>7.1420000000000003</c:v>
                      </c:pt>
                      <c:pt idx="351">
                        <c:v>7.1420000000000003</c:v>
                      </c:pt>
                      <c:pt idx="352">
                        <c:v>7.1420000000000003</c:v>
                      </c:pt>
                      <c:pt idx="353">
                        <c:v>7.1669999999999998</c:v>
                      </c:pt>
                      <c:pt idx="354">
                        <c:v>7.1420000000000003</c:v>
                      </c:pt>
                      <c:pt idx="355">
                        <c:v>7.1420000000000003</c:v>
                      </c:pt>
                      <c:pt idx="356">
                        <c:v>7.1420000000000003</c:v>
                      </c:pt>
                      <c:pt idx="357">
                        <c:v>7.1420000000000003</c:v>
                      </c:pt>
                      <c:pt idx="358">
                        <c:v>7.1669999999999998</c:v>
                      </c:pt>
                      <c:pt idx="359">
                        <c:v>7.1669999999999998</c:v>
                      </c:pt>
                      <c:pt idx="360">
                        <c:v>7.1420000000000003</c:v>
                      </c:pt>
                      <c:pt idx="361">
                        <c:v>7.1669999999999998</c:v>
                      </c:pt>
                      <c:pt idx="362">
                        <c:v>7.1669999999999998</c:v>
                      </c:pt>
                      <c:pt idx="363">
                        <c:v>7.1669999999999998</c:v>
                      </c:pt>
                      <c:pt idx="364">
                        <c:v>7.1669999999999998</c:v>
                      </c:pt>
                      <c:pt idx="365">
                        <c:v>7.1669999999999998</c:v>
                      </c:pt>
                      <c:pt idx="366">
                        <c:v>7.1669999999999998</c:v>
                      </c:pt>
                      <c:pt idx="367">
                        <c:v>7.1669999999999998</c:v>
                      </c:pt>
                      <c:pt idx="368">
                        <c:v>7.1669999999999998</c:v>
                      </c:pt>
                      <c:pt idx="369">
                        <c:v>7.1920000000000002</c:v>
                      </c:pt>
                      <c:pt idx="370">
                        <c:v>7.1920000000000002</c:v>
                      </c:pt>
                      <c:pt idx="371">
                        <c:v>7.1920000000000002</c:v>
                      </c:pt>
                      <c:pt idx="372">
                        <c:v>7.1920000000000002</c:v>
                      </c:pt>
                      <c:pt idx="373">
                        <c:v>7.1920000000000002</c:v>
                      </c:pt>
                      <c:pt idx="374">
                        <c:v>7.1920000000000002</c:v>
                      </c:pt>
                      <c:pt idx="375">
                        <c:v>7.2169999999999996</c:v>
                      </c:pt>
                      <c:pt idx="376">
                        <c:v>7.1920000000000002</c:v>
                      </c:pt>
                      <c:pt idx="377">
                        <c:v>7.2169999999999996</c:v>
                      </c:pt>
                      <c:pt idx="378">
                        <c:v>7.2169999999999996</c:v>
                      </c:pt>
                      <c:pt idx="379">
                        <c:v>7.2169999999999996</c:v>
                      </c:pt>
                      <c:pt idx="380">
                        <c:v>7.2169999999999996</c:v>
                      </c:pt>
                      <c:pt idx="381">
                        <c:v>7.2169999999999996</c:v>
                      </c:pt>
                      <c:pt idx="382">
                        <c:v>7.2169999999999996</c:v>
                      </c:pt>
                      <c:pt idx="383">
                        <c:v>7.242</c:v>
                      </c:pt>
                      <c:pt idx="384">
                        <c:v>7.242</c:v>
                      </c:pt>
                      <c:pt idx="385">
                        <c:v>7.242</c:v>
                      </c:pt>
                      <c:pt idx="386">
                        <c:v>7.242</c:v>
                      </c:pt>
                      <c:pt idx="387">
                        <c:v>7.242</c:v>
                      </c:pt>
                      <c:pt idx="388">
                        <c:v>7.242</c:v>
                      </c:pt>
                      <c:pt idx="389">
                        <c:v>7.242</c:v>
                      </c:pt>
                      <c:pt idx="390">
                        <c:v>7.242</c:v>
                      </c:pt>
                      <c:pt idx="391">
                        <c:v>7.242</c:v>
                      </c:pt>
                      <c:pt idx="392">
                        <c:v>7.242</c:v>
                      </c:pt>
                      <c:pt idx="393">
                        <c:v>7.2679999999999998</c:v>
                      </c:pt>
                      <c:pt idx="394">
                        <c:v>7.2679999999999998</c:v>
                      </c:pt>
                      <c:pt idx="395">
                        <c:v>7.2679999999999998</c:v>
                      </c:pt>
                      <c:pt idx="396">
                        <c:v>7.2930000000000001</c:v>
                      </c:pt>
                      <c:pt idx="397">
                        <c:v>7.2930000000000001</c:v>
                      </c:pt>
                      <c:pt idx="398">
                        <c:v>7.2930000000000001</c:v>
                      </c:pt>
                      <c:pt idx="399">
                        <c:v>7.2930000000000001</c:v>
                      </c:pt>
                      <c:pt idx="400">
                        <c:v>7.2930000000000001</c:v>
                      </c:pt>
                      <c:pt idx="401">
                        <c:v>7.2930000000000001</c:v>
                      </c:pt>
                      <c:pt idx="402">
                        <c:v>7.3179999999999996</c:v>
                      </c:pt>
                      <c:pt idx="403">
                        <c:v>7.3179999999999996</c:v>
                      </c:pt>
                      <c:pt idx="404">
                        <c:v>7.3179999999999996</c:v>
                      </c:pt>
                      <c:pt idx="405">
                        <c:v>7.3179999999999996</c:v>
                      </c:pt>
                      <c:pt idx="406">
                        <c:v>7.3179999999999996</c:v>
                      </c:pt>
                      <c:pt idx="407">
                        <c:v>7.3179999999999996</c:v>
                      </c:pt>
                      <c:pt idx="408">
                        <c:v>7.3179999999999996</c:v>
                      </c:pt>
                      <c:pt idx="409">
                        <c:v>7.2930000000000001</c:v>
                      </c:pt>
                      <c:pt idx="410">
                        <c:v>7.3179999999999996</c:v>
                      </c:pt>
                      <c:pt idx="411">
                        <c:v>7.3179999999999996</c:v>
                      </c:pt>
                      <c:pt idx="412">
                        <c:v>7.3179999999999996</c:v>
                      </c:pt>
                      <c:pt idx="413">
                        <c:v>7.3179999999999996</c:v>
                      </c:pt>
                      <c:pt idx="414">
                        <c:v>7.3179999999999996</c:v>
                      </c:pt>
                      <c:pt idx="415">
                        <c:v>7.3179999999999996</c:v>
                      </c:pt>
                      <c:pt idx="416">
                        <c:v>7.3179999999999996</c:v>
                      </c:pt>
                      <c:pt idx="417">
                        <c:v>7.3179999999999996</c:v>
                      </c:pt>
                      <c:pt idx="418">
                        <c:v>7.3179999999999996</c:v>
                      </c:pt>
                      <c:pt idx="419">
                        <c:v>7.3179999999999996</c:v>
                      </c:pt>
                      <c:pt idx="420">
                        <c:v>7.3179999999999996</c:v>
                      </c:pt>
                      <c:pt idx="421">
                        <c:v>7.3179999999999996</c:v>
                      </c:pt>
                      <c:pt idx="422">
                        <c:v>7.3179999999999996</c:v>
                      </c:pt>
                      <c:pt idx="423">
                        <c:v>7.3179999999999996</c:v>
                      </c:pt>
                      <c:pt idx="424">
                        <c:v>7.3179999999999996</c:v>
                      </c:pt>
                      <c:pt idx="425">
                        <c:v>7.3179999999999996</c:v>
                      </c:pt>
                      <c:pt idx="426">
                        <c:v>7.3179999999999996</c:v>
                      </c:pt>
                      <c:pt idx="427">
                        <c:v>7.3179999999999996</c:v>
                      </c:pt>
                      <c:pt idx="428">
                        <c:v>7.3179999999999996</c:v>
                      </c:pt>
                      <c:pt idx="429">
                        <c:v>7.3179999999999996</c:v>
                      </c:pt>
                      <c:pt idx="430">
                        <c:v>7.3179999999999996</c:v>
                      </c:pt>
                      <c:pt idx="431">
                        <c:v>7.3179999999999996</c:v>
                      </c:pt>
                      <c:pt idx="432">
                        <c:v>7.3179999999999996</c:v>
                      </c:pt>
                      <c:pt idx="433">
                        <c:v>7.3179999999999996</c:v>
                      </c:pt>
                      <c:pt idx="434">
                        <c:v>7.2930000000000001</c:v>
                      </c:pt>
                      <c:pt idx="435">
                        <c:v>7.3179999999999996</c:v>
                      </c:pt>
                      <c:pt idx="436">
                        <c:v>7.3179999999999996</c:v>
                      </c:pt>
                      <c:pt idx="437">
                        <c:v>7.2930000000000001</c:v>
                      </c:pt>
                      <c:pt idx="438">
                        <c:v>7.3179999999999996</c:v>
                      </c:pt>
                      <c:pt idx="439">
                        <c:v>7.2930000000000001</c:v>
                      </c:pt>
                      <c:pt idx="440">
                        <c:v>7.2930000000000001</c:v>
                      </c:pt>
                      <c:pt idx="441">
                        <c:v>7.2930000000000001</c:v>
                      </c:pt>
                      <c:pt idx="442">
                        <c:v>7.3179999999999996</c:v>
                      </c:pt>
                      <c:pt idx="443">
                        <c:v>7.2930000000000001</c:v>
                      </c:pt>
                      <c:pt idx="444">
                        <c:v>7.2930000000000001</c:v>
                      </c:pt>
                      <c:pt idx="445">
                        <c:v>7.2930000000000001</c:v>
                      </c:pt>
                      <c:pt idx="446">
                        <c:v>7.2930000000000001</c:v>
                      </c:pt>
                      <c:pt idx="447">
                        <c:v>7.2930000000000001</c:v>
                      </c:pt>
                      <c:pt idx="448">
                        <c:v>7.2930000000000001</c:v>
                      </c:pt>
                      <c:pt idx="449">
                        <c:v>7.2930000000000001</c:v>
                      </c:pt>
                      <c:pt idx="450">
                        <c:v>7.2930000000000001</c:v>
                      </c:pt>
                      <c:pt idx="451">
                        <c:v>7.2930000000000001</c:v>
                      </c:pt>
                      <c:pt idx="452">
                        <c:v>7.2930000000000001</c:v>
                      </c:pt>
                      <c:pt idx="453">
                        <c:v>7.2930000000000001</c:v>
                      </c:pt>
                      <c:pt idx="454">
                        <c:v>7.2930000000000001</c:v>
                      </c:pt>
                      <c:pt idx="455">
                        <c:v>7.2930000000000001</c:v>
                      </c:pt>
                      <c:pt idx="456">
                        <c:v>7.2930000000000001</c:v>
                      </c:pt>
                      <c:pt idx="457">
                        <c:v>7.2930000000000001</c:v>
                      </c:pt>
                      <c:pt idx="458">
                        <c:v>7.2930000000000001</c:v>
                      </c:pt>
                      <c:pt idx="459">
                        <c:v>7.2930000000000001</c:v>
                      </c:pt>
                      <c:pt idx="460">
                        <c:v>7.2930000000000001</c:v>
                      </c:pt>
                      <c:pt idx="461">
                        <c:v>7.2930000000000001</c:v>
                      </c:pt>
                      <c:pt idx="462">
                        <c:v>7.2679999999999998</c:v>
                      </c:pt>
                      <c:pt idx="463">
                        <c:v>7.2679999999999998</c:v>
                      </c:pt>
                      <c:pt idx="464">
                        <c:v>7.2679999999999998</c:v>
                      </c:pt>
                      <c:pt idx="465">
                        <c:v>7.2679999999999998</c:v>
                      </c:pt>
                      <c:pt idx="466">
                        <c:v>7.2679999999999998</c:v>
                      </c:pt>
                      <c:pt idx="467">
                        <c:v>7.2679999999999998</c:v>
                      </c:pt>
                      <c:pt idx="468">
                        <c:v>7.2679999999999998</c:v>
                      </c:pt>
                      <c:pt idx="469">
                        <c:v>7.2679999999999998</c:v>
                      </c:pt>
                      <c:pt idx="470">
                        <c:v>7.2679999999999998</c:v>
                      </c:pt>
                      <c:pt idx="471">
                        <c:v>7.2679999999999998</c:v>
                      </c:pt>
                      <c:pt idx="472">
                        <c:v>7.242</c:v>
                      </c:pt>
                      <c:pt idx="473">
                        <c:v>7.242</c:v>
                      </c:pt>
                      <c:pt idx="474">
                        <c:v>7.242</c:v>
                      </c:pt>
                      <c:pt idx="475">
                        <c:v>7.242</c:v>
                      </c:pt>
                      <c:pt idx="476">
                        <c:v>7.242</c:v>
                      </c:pt>
                      <c:pt idx="477">
                        <c:v>7.242</c:v>
                      </c:pt>
                      <c:pt idx="478">
                        <c:v>7.242</c:v>
                      </c:pt>
                      <c:pt idx="479">
                        <c:v>7.242</c:v>
                      </c:pt>
                      <c:pt idx="480">
                        <c:v>7.242</c:v>
                      </c:pt>
                      <c:pt idx="481">
                        <c:v>7.242</c:v>
                      </c:pt>
                      <c:pt idx="482">
                        <c:v>7.242</c:v>
                      </c:pt>
                      <c:pt idx="483">
                        <c:v>7.242</c:v>
                      </c:pt>
                      <c:pt idx="484">
                        <c:v>7.242</c:v>
                      </c:pt>
                      <c:pt idx="485">
                        <c:v>7.2169999999999996</c:v>
                      </c:pt>
                      <c:pt idx="486">
                        <c:v>7.2169999999999996</c:v>
                      </c:pt>
                      <c:pt idx="487">
                        <c:v>7.2169999999999996</c:v>
                      </c:pt>
                      <c:pt idx="488">
                        <c:v>7.2169999999999996</c:v>
                      </c:pt>
                      <c:pt idx="489">
                        <c:v>7.2169999999999996</c:v>
                      </c:pt>
                      <c:pt idx="490">
                        <c:v>7.2169999999999996</c:v>
                      </c:pt>
                      <c:pt idx="491">
                        <c:v>7.2169999999999996</c:v>
                      </c:pt>
                      <c:pt idx="492">
                        <c:v>7.2169999999999996</c:v>
                      </c:pt>
                      <c:pt idx="493">
                        <c:v>7.1920000000000002</c:v>
                      </c:pt>
                      <c:pt idx="494">
                        <c:v>7.1920000000000002</c:v>
                      </c:pt>
                      <c:pt idx="495">
                        <c:v>7.1920000000000002</c:v>
                      </c:pt>
                      <c:pt idx="496">
                        <c:v>7.1920000000000002</c:v>
                      </c:pt>
                      <c:pt idx="497">
                        <c:v>7.1920000000000002</c:v>
                      </c:pt>
                      <c:pt idx="498">
                        <c:v>7.1920000000000002</c:v>
                      </c:pt>
                      <c:pt idx="499">
                        <c:v>7.1920000000000002</c:v>
                      </c:pt>
                      <c:pt idx="500">
                        <c:v>7.1920000000000002</c:v>
                      </c:pt>
                      <c:pt idx="501">
                        <c:v>7.1920000000000002</c:v>
                      </c:pt>
                      <c:pt idx="502">
                        <c:v>7.1920000000000002</c:v>
                      </c:pt>
                      <c:pt idx="503">
                        <c:v>7.1920000000000002</c:v>
                      </c:pt>
                      <c:pt idx="504">
                        <c:v>7.1920000000000002</c:v>
                      </c:pt>
                      <c:pt idx="505">
                        <c:v>7.1920000000000002</c:v>
                      </c:pt>
                      <c:pt idx="506">
                        <c:v>7.1669999999999998</c:v>
                      </c:pt>
                      <c:pt idx="507">
                        <c:v>7.1669999999999998</c:v>
                      </c:pt>
                      <c:pt idx="508">
                        <c:v>7.1669999999999998</c:v>
                      </c:pt>
                      <c:pt idx="509">
                        <c:v>7.1669999999999998</c:v>
                      </c:pt>
                      <c:pt idx="510">
                        <c:v>7.1669999999999998</c:v>
                      </c:pt>
                      <c:pt idx="511">
                        <c:v>7.1669999999999998</c:v>
                      </c:pt>
                      <c:pt idx="512">
                        <c:v>7.1669999999999998</c:v>
                      </c:pt>
                      <c:pt idx="513">
                        <c:v>7.1669999999999998</c:v>
                      </c:pt>
                      <c:pt idx="514">
                        <c:v>7.1669999999999998</c:v>
                      </c:pt>
                      <c:pt idx="515">
                        <c:v>7.1669999999999998</c:v>
                      </c:pt>
                      <c:pt idx="516">
                        <c:v>7.1669999999999998</c:v>
                      </c:pt>
                      <c:pt idx="517">
                        <c:v>7.1669999999999998</c:v>
                      </c:pt>
                      <c:pt idx="518">
                        <c:v>7.1669999999999998</c:v>
                      </c:pt>
                      <c:pt idx="519">
                        <c:v>7.1669999999999998</c:v>
                      </c:pt>
                      <c:pt idx="520">
                        <c:v>7.1669999999999998</c:v>
                      </c:pt>
                      <c:pt idx="521">
                        <c:v>7.1669999999999998</c:v>
                      </c:pt>
                      <c:pt idx="522">
                        <c:v>7.1669999999999998</c:v>
                      </c:pt>
                      <c:pt idx="523">
                        <c:v>7.1669999999999998</c:v>
                      </c:pt>
                      <c:pt idx="524">
                        <c:v>7.1669999999999998</c:v>
                      </c:pt>
                      <c:pt idx="525">
                        <c:v>7.1669999999999998</c:v>
                      </c:pt>
                      <c:pt idx="526">
                        <c:v>7.1669999999999998</c:v>
                      </c:pt>
                      <c:pt idx="527">
                        <c:v>7.1669999999999998</c:v>
                      </c:pt>
                      <c:pt idx="528">
                        <c:v>7.1669999999999998</c:v>
                      </c:pt>
                      <c:pt idx="529">
                        <c:v>7.1669999999999998</c:v>
                      </c:pt>
                      <c:pt idx="530">
                        <c:v>7.1669999999999998</c:v>
                      </c:pt>
                      <c:pt idx="531">
                        <c:v>7.1669999999999998</c:v>
                      </c:pt>
                      <c:pt idx="532">
                        <c:v>7.1669999999999998</c:v>
                      </c:pt>
                      <c:pt idx="533">
                        <c:v>7.1669999999999998</c:v>
                      </c:pt>
                      <c:pt idx="534">
                        <c:v>7.1669999999999998</c:v>
                      </c:pt>
                      <c:pt idx="535">
                        <c:v>7.1669999999999998</c:v>
                      </c:pt>
                      <c:pt idx="536">
                        <c:v>7.1669999999999998</c:v>
                      </c:pt>
                      <c:pt idx="537">
                        <c:v>7.1669999999999998</c:v>
                      </c:pt>
                      <c:pt idx="538">
                        <c:v>7.1669999999999998</c:v>
                      </c:pt>
                      <c:pt idx="539">
                        <c:v>7.1669999999999998</c:v>
                      </c:pt>
                      <c:pt idx="540">
                        <c:v>7.1920000000000002</c:v>
                      </c:pt>
                      <c:pt idx="541">
                        <c:v>7.1920000000000002</c:v>
                      </c:pt>
                      <c:pt idx="542">
                        <c:v>7.1920000000000002</c:v>
                      </c:pt>
                      <c:pt idx="543">
                        <c:v>7.1920000000000002</c:v>
                      </c:pt>
                      <c:pt idx="544">
                        <c:v>7.1920000000000002</c:v>
                      </c:pt>
                      <c:pt idx="545">
                        <c:v>7.1920000000000002</c:v>
                      </c:pt>
                      <c:pt idx="546">
                        <c:v>7.1920000000000002</c:v>
                      </c:pt>
                      <c:pt idx="547">
                        <c:v>7.2169999999999996</c:v>
                      </c:pt>
                      <c:pt idx="548">
                        <c:v>7.2169999999999996</c:v>
                      </c:pt>
                      <c:pt idx="549">
                        <c:v>7.242</c:v>
                      </c:pt>
                      <c:pt idx="550">
                        <c:v>7.242</c:v>
                      </c:pt>
                      <c:pt idx="551">
                        <c:v>7.242</c:v>
                      </c:pt>
                      <c:pt idx="552">
                        <c:v>7.2679999999999998</c:v>
                      </c:pt>
                      <c:pt idx="553">
                        <c:v>7.2679999999999998</c:v>
                      </c:pt>
                      <c:pt idx="554">
                        <c:v>7.2930000000000001</c:v>
                      </c:pt>
                      <c:pt idx="555">
                        <c:v>7.3179999999999996</c:v>
                      </c:pt>
                      <c:pt idx="556">
                        <c:v>7.3179999999999996</c:v>
                      </c:pt>
                      <c:pt idx="557">
                        <c:v>7.2930000000000001</c:v>
                      </c:pt>
                      <c:pt idx="558">
                        <c:v>7.3179999999999996</c:v>
                      </c:pt>
                      <c:pt idx="559">
                        <c:v>7.2930000000000001</c:v>
                      </c:pt>
                      <c:pt idx="560">
                        <c:v>7.2930000000000001</c:v>
                      </c:pt>
                      <c:pt idx="561">
                        <c:v>7.2930000000000001</c:v>
                      </c:pt>
                      <c:pt idx="562">
                        <c:v>7.3179999999999996</c:v>
                      </c:pt>
                      <c:pt idx="563">
                        <c:v>7.343</c:v>
                      </c:pt>
                      <c:pt idx="564">
                        <c:v>7.3680000000000003</c:v>
                      </c:pt>
                      <c:pt idx="565">
                        <c:v>7.3680000000000003</c:v>
                      </c:pt>
                      <c:pt idx="566">
                        <c:v>7.3929999999999998</c:v>
                      </c:pt>
                      <c:pt idx="567">
                        <c:v>7.3929999999999998</c:v>
                      </c:pt>
                      <c:pt idx="568">
                        <c:v>7.4189999999999996</c:v>
                      </c:pt>
                      <c:pt idx="569">
                        <c:v>7.4189999999999996</c:v>
                      </c:pt>
                      <c:pt idx="570">
                        <c:v>7.444</c:v>
                      </c:pt>
                      <c:pt idx="571">
                        <c:v>7.4189999999999996</c:v>
                      </c:pt>
                      <c:pt idx="572">
                        <c:v>7.444</c:v>
                      </c:pt>
                      <c:pt idx="573">
                        <c:v>7.444</c:v>
                      </c:pt>
                      <c:pt idx="574">
                        <c:v>7.5190000000000001</c:v>
                      </c:pt>
                      <c:pt idx="575">
                        <c:v>7.4939999999999998</c:v>
                      </c:pt>
                      <c:pt idx="576">
                        <c:v>7.4939999999999998</c:v>
                      </c:pt>
                      <c:pt idx="577">
                        <c:v>7.4939999999999998</c:v>
                      </c:pt>
                      <c:pt idx="578">
                        <c:v>7.4939999999999998</c:v>
                      </c:pt>
                      <c:pt idx="579">
                        <c:v>7.5190000000000001</c:v>
                      </c:pt>
                      <c:pt idx="580">
                        <c:v>7.569</c:v>
                      </c:pt>
                      <c:pt idx="581">
                        <c:v>7.6189999999999998</c:v>
                      </c:pt>
                      <c:pt idx="582">
                        <c:v>7.6189999999999998</c:v>
                      </c:pt>
                      <c:pt idx="583">
                        <c:v>7.6189999999999998</c:v>
                      </c:pt>
                      <c:pt idx="584">
                        <c:v>7.6449999999999996</c:v>
                      </c:pt>
                      <c:pt idx="585">
                        <c:v>7.6449999999999996</c:v>
                      </c:pt>
                      <c:pt idx="586">
                        <c:v>7.67</c:v>
                      </c:pt>
                      <c:pt idx="587">
                        <c:v>7.67</c:v>
                      </c:pt>
                      <c:pt idx="588">
                        <c:v>7.6950000000000003</c:v>
                      </c:pt>
                      <c:pt idx="589">
                        <c:v>7.6950000000000003</c:v>
                      </c:pt>
                      <c:pt idx="590">
                        <c:v>7.6950000000000003</c:v>
                      </c:pt>
                      <c:pt idx="591">
                        <c:v>7.72</c:v>
                      </c:pt>
                      <c:pt idx="592">
                        <c:v>7.7949999999999999</c:v>
                      </c:pt>
                      <c:pt idx="593">
                        <c:v>7.8449999999999998</c:v>
                      </c:pt>
                      <c:pt idx="594">
                        <c:v>7.8949999999999996</c:v>
                      </c:pt>
                      <c:pt idx="595">
                        <c:v>7.87</c:v>
                      </c:pt>
                      <c:pt idx="596">
                        <c:v>7.8949999999999996</c:v>
                      </c:pt>
                      <c:pt idx="597">
                        <c:v>7.8949999999999996</c:v>
                      </c:pt>
                      <c:pt idx="598">
                        <c:v>7.8949999999999996</c:v>
                      </c:pt>
                      <c:pt idx="599">
                        <c:v>7.8949999999999996</c:v>
                      </c:pt>
                      <c:pt idx="600">
                        <c:v>7.9450000000000003</c:v>
                      </c:pt>
                      <c:pt idx="601">
                        <c:v>7.97</c:v>
                      </c:pt>
                      <c:pt idx="602">
                        <c:v>7.9950000000000001</c:v>
                      </c:pt>
                      <c:pt idx="603">
                        <c:v>7.97</c:v>
                      </c:pt>
                      <c:pt idx="604">
                        <c:v>7.9950000000000001</c:v>
                      </c:pt>
                      <c:pt idx="605">
                        <c:v>8.02</c:v>
                      </c:pt>
                      <c:pt idx="606">
                        <c:v>8.02</c:v>
                      </c:pt>
                      <c:pt idx="607">
                        <c:v>8.07</c:v>
                      </c:pt>
                      <c:pt idx="608">
                        <c:v>8.07</c:v>
                      </c:pt>
                      <c:pt idx="609">
                        <c:v>8.0950000000000006</c:v>
                      </c:pt>
                      <c:pt idx="610">
                        <c:v>8.0950000000000006</c:v>
                      </c:pt>
                      <c:pt idx="611">
                        <c:v>8.1199999999999992</c:v>
                      </c:pt>
                      <c:pt idx="612">
                        <c:v>8.1199999999999992</c:v>
                      </c:pt>
                      <c:pt idx="613">
                        <c:v>8.1199999999999992</c:v>
                      </c:pt>
                      <c:pt idx="614">
                        <c:v>8.07</c:v>
                      </c:pt>
                      <c:pt idx="615">
                        <c:v>8.1199999999999992</c:v>
                      </c:pt>
                      <c:pt idx="616">
                        <c:v>8.1199999999999992</c:v>
                      </c:pt>
                      <c:pt idx="617">
                        <c:v>8.1449999999999996</c:v>
                      </c:pt>
                      <c:pt idx="618">
                        <c:v>8.1449999999999996</c:v>
                      </c:pt>
                      <c:pt idx="619">
                        <c:v>8.1449999999999996</c:v>
                      </c:pt>
                      <c:pt idx="620">
                        <c:v>8.1449999999999996</c:v>
                      </c:pt>
                      <c:pt idx="621">
                        <c:v>8.17</c:v>
                      </c:pt>
                      <c:pt idx="622">
                        <c:v>8.17</c:v>
                      </c:pt>
                      <c:pt idx="623">
                        <c:v>8.17</c:v>
                      </c:pt>
                      <c:pt idx="624">
                        <c:v>8.17</c:v>
                      </c:pt>
                      <c:pt idx="625">
                        <c:v>8.1950000000000003</c:v>
                      </c:pt>
                      <c:pt idx="626">
                        <c:v>8.17</c:v>
                      </c:pt>
                      <c:pt idx="627">
                        <c:v>8.17</c:v>
                      </c:pt>
                      <c:pt idx="628">
                        <c:v>8.17</c:v>
                      </c:pt>
                      <c:pt idx="629">
                        <c:v>8.1950000000000003</c:v>
                      </c:pt>
                      <c:pt idx="630">
                        <c:v>8.1950000000000003</c:v>
                      </c:pt>
                      <c:pt idx="631">
                        <c:v>8.1950000000000003</c:v>
                      </c:pt>
                      <c:pt idx="632">
                        <c:v>8.1950000000000003</c:v>
                      </c:pt>
                      <c:pt idx="633">
                        <c:v>8.17</c:v>
                      </c:pt>
                      <c:pt idx="634">
                        <c:v>8.17</c:v>
                      </c:pt>
                      <c:pt idx="635">
                        <c:v>8.17</c:v>
                      </c:pt>
                      <c:pt idx="636">
                        <c:v>8.17</c:v>
                      </c:pt>
                      <c:pt idx="637">
                        <c:v>8.17</c:v>
                      </c:pt>
                      <c:pt idx="638">
                        <c:v>8.17</c:v>
                      </c:pt>
                      <c:pt idx="639">
                        <c:v>8.17</c:v>
                      </c:pt>
                      <c:pt idx="640">
                        <c:v>8.17</c:v>
                      </c:pt>
                      <c:pt idx="641">
                        <c:v>8.17</c:v>
                      </c:pt>
                      <c:pt idx="642">
                        <c:v>8.17</c:v>
                      </c:pt>
                      <c:pt idx="643">
                        <c:v>8.17</c:v>
                      </c:pt>
                      <c:pt idx="644">
                        <c:v>8.1950000000000003</c:v>
                      </c:pt>
                      <c:pt idx="645">
                        <c:v>8.1950000000000003</c:v>
                      </c:pt>
                      <c:pt idx="646">
                        <c:v>8.1950000000000003</c:v>
                      </c:pt>
                      <c:pt idx="647">
                        <c:v>8.1950000000000003</c:v>
                      </c:pt>
                      <c:pt idx="648">
                        <c:v>8.1950000000000003</c:v>
                      </c:pt>
                      <c:pt idx="649">
                        <c:v>8.1950000000000003</c:v>
                      </c:pt>
                      <c:pt idx="650">
                        <c:v>8.1950000000000003</c:v>
                      </c:pt>
                      <c:pt idx="651">
                        <c:v>8.1950000000000003</c:v>
                      </c:pt>
                      <c:pt idx="652">
                        <c:v>8.1950000000000003</c:v>
                      </c:pt>
                      <c:pt idx="653">
                        <c:v>8.1950000000000003</c:v>
                      </c:pt>
                      <c:pt idx="654">
                        <c:v>8.1950000000000003</c:v>
                      </c:pt>
                      <c:pt idx="655">
                        <c:v>8.1950000000000003</c:v>
                      </c:pt>
                      <c:pt idx="656">
                        <c:v>8.1950000000000003</c:v>
                      </c:pt>
                      <c:pt idx="657">
                        <c:v>8.1950000000000003</c:v>
                      </c:pt>
                      <c:pt idx="658">
                        <c:v>8.1950000000000003</c:v>
                      </c:pt>
                      <c:pt idx="659">
                        <c:v>8.1950000000000003</c:v>
                      </c:pt>
                      <c:pt idx="660">
                        <c:v>8.1950000000000003</c:v>
                      </c:pt>
                      <c:pt idx="661">
                        <c:v>8.1950000000000003</c:v>
                      </c:pt>
                      <c:pt idx="662">
                        <c:v>8.1950000000000003</c:v>
                      </c:pt>
                      <c:pt idx="663">
                        <c:v>8.1950000000000003</c:v>
                      </c:pt>
                      <c:pt idx="664">
                        <c:v>8.1950000000000003</c:v>
                      </c:pt>
                      <c:pt idx="665">
                        <c:v>8.1950000000000003</c:v>
                      </c:pt>
                      <c:pt idx="666">
                        <c:v>8.1950000000000003</c:v>
                      </c:pt>
                      <c:pt idx="667">
                        <c:v>8.2200000000000006</c:v>
                      </c:pt>
                      <c:pt idx="668">
                        <c:v>8.2200000000000006</c:v>
                      </c:pt>
                      <c:pt idx="669">
                        <c:v>8.2200000000000006</c:v>
                      </c:pt>
                      <c:pt idx="670">
                        <c:v>8.2200000000000006</c:v>
                      </c:pt>
                      <c:pt idx="671">
                        <c:v>8.1950000000000003</c:v>
                      </c:pt>
                      <c:pt idx="672">
                        <c:v>8.2200000000000006</c:v>
                      </c:pt>
                      <c:pt idx="673">
                        <c:v>8.2200000000000006</c:v>
                      </c:pt>
                      <c:pt idx="674">
                        <c:v>8.2200000000000006</c:v>
                      </c:pt>
                      <c:pt idx="675">
                        <c:v>8.2200000000000006</c:v>
                      </c:pt>
                      <c:pt idx="676">
                        <c:v>8.1950000000000003</c:v>
                      </c:pt>
                      <c:pt idx="677">
                        <c:v>8.1950000000000003</c:v>
                      </c:pt>
                      <c:pt idx="678">
                        <c:v>8.1950000000000003</c:v>
                      </c:pt>
                      <c:pt idx="679">
                        <c:v>8.1950000000000003</c:v>
                      </c:pt>
                      <c:pt idx="680">
                        <c:v>8.1950000000000003</c:v>
                      </c:pt>
                      <c:pt idx="681">
                        <c:v>8.1950000000000003</c:v>
                      </c:pt>
                      <c:pt idx="682">
                        <c:v>8.1950000000000003</c:v>
                      </c:pt>
                      <c:pt idx="683">
                        <c:v>8.2200000000000006</c:v>
                      </c:pt>
                      <c:pt idx="684">
                        <c:v>8.2200000000000006</c:v>
                      </c:pt>
                      <c:pt idx="685">
                        <c:v>8.2200000000000006</c:v>
                      </c:pt>
                      <c:pt idx="686">
                        <c:v>8.1950000000000003</c:v>
                      </c:pt>
                      <c:pt idx="687">
                        <c:v>8.2200000000000006</c:v>
                      </c:pt>
                      <c:pt idx="688">
                        <c:v>8.2200000000000006</c:v>
                      </c:pt>
                      <c:pt idx="689">
                        <c:v>8.2200000000000006</c:v>
                      </c:pt>
                      <c:pt idx="690">
                        <c:v>8.2200000000000006</c:v>
                      </c:pt>
                      <c:pt idx="691">
                        <c:v>8.2200000000000006</c:v>
                      </c:pt>
                      <c:pt idx="692">
                        <c:v>8.2200000000000006</c:v>
                      </c:pt>
                      <c:pt idx="693">
                        <c:v>8.2200000000000006</c:v>
                      </c:pt>
                      <c:pt idx="694">
                        <c:v>8.2200000000000006</c:v>
                      </c:pt>
                      <c:pt idx="695">
                        <c:v>8.1950000000000003</c:v>
                      </c:pt>
                      <c:pt idx="696">
                        <c:v>8.2200000000000006</c:v>
                      </c:pt>
                      <c:pt idx="697">
                        <c:v>8.2200000000000006</c:v>
                      </c:pt>
                      <c:pt idx="698">
                        <c:v>8.2200000000000006</c:v>
                      </c:pt>
                      <c:pt idx="699">
                        <c:v>8.2200000000000006</c:v>
                      </c:pt>
                      <c:pt idx="700">
                        <c:v>8.2200000000000006</c:v>
                      </c:pt>
                      <c:pt idx="701">
                        <c:v>8.2449999999999992</c:v>
                      </c:pt>
                      <c:pt idx="702">
                        <c:v>8.2449999999999992</c:v>
                      </c:pt>
                      <c:pt idx="703">
                        <c:v>8.2449999999999992</c:v>
                      </c:pt>
                      <c:pt idx="704">
                        <c:v>8.2449999999999992</c:v>
                      </c:pt>
                      <c:pt idx="705">
                        <c:v>8.2449999999999992</c:v>
                      </c:pt>
                      <c:pt idx="706">
                        <c:v>8.2449999999999992</c:v>
                      </c:pt>
                      <c:pt idx="707">
                        <c:v>8.2449999999999992</c:v>
                      </c:pt>
                      <c:pt idx="708">
                        <c:v>8.2449999999999992</c:v>
                      </c:pt>
                      <c:pt idx="709">
                        <c:v>8.2449999999999992</c:v>
                      </c:pt>
                      <c:pt idx="710">
                        <c:v>8.2449999999999992</c:v>
                      </c:pt>
                      <c:pt idx="711">
                        <c:v>8.2449999999999992</c:v>
                      </c:pt>
                      <c:pt idx="712">
                        <c:v>8.2449999999999992</c:v>
                      </c:pt>
                      <c:pt idx="713">
                        <c:v>8.2449999999999992</c:v>
                      </c:pt>
                      <c:pt idx="714">
                        <c:v>8.2449999999999992</c:v>
                      </c:pt>
                      <c:pt idx="715">
                        <c:v>8.2449999999999992</c:v>
                      </c:pt>
                      <c:pt idx="716">
                        <c:v>8.2449999999999992</c:v>
                      </c:pt>
                      <c:pt idx="717">
                        <c:v>8.2449999999999992</c:v>
                      </c:pt>
                      <c:pt idx="718">
                        <c:v>8.2449999999999992</c:v>
                      </c:pt>
                      <c:pt idx="719">
                        <c:v>8.2449999999999992</c:v>
                      </c:pt>
                      <c:pt idx="720">
                        <c:v>8.2449999999999992</c:v>
                      </c:pt>
                      <c:pt idx="721">
                        <c:v>8.2449999999999992</c:v>
                      </c:pt>
                      <c:pt idx="722">
                        <c:v>8.2449999999999992</c:v>
                      </c:pt>
                      <c:pt idx="723">
                        <c:v>8.2449999999999992</c:v>
                      </c:pt>
                      <c:pt idx="724">
                        <c:v>8.2449999999999992</c:v>
                      </c:pt>
                      <c:pt idx="725">
                        <c:v>8.2449999999999992</c:v>
                      </c:pt>
                      <c:pt idx="726">
                        <c:v>8.2449999999999992</c:v>
                      </c:pt>
                      <c:pt idx="727">
                        <c:v>8.2449999999999992</c:v>
                      </c:pt>
                      <c:pt idx="728">
                        <c:v>8.2200000000000006</c:v>
                      </c:pt>
                      <c:pt idx="729">
                        <c:v>8.2200000000000006</c:v>
                      </c:pt>
                      <c:pt idx="730">
                        <c:v>8.2200000000000006</c:v>
                      </c:pt>
                      <c:pt idx="731">
                        <c:v>8.2200000000000006</c:v>
                      </c:pt>
                      <c:pt idx="732">
                        <c:v>8.2200000000000006</c:v>
                      </c:pt>
                      <c:pt idx="733">
                        <c:v>8.1950000000000003</c:v>
                      </c:pt>
                      <c:pt idx="734">
                        <c:v>8.1950000000000003</c:v>
                      </c:pt>
                      <c:pt idx="735">
                        <c:v>8.1950000000000003</c:v>
                      </c:pt>
                      <c:pt idx="736">
                        <c:v>8.1950000000000003</c:v>
                      </c:pt>
                      <c:pt idx="737">
                        <c:v>8.1950000000000003</c:v>
                      </c:pt>
                      <c:pt idx="738">
                        <c:v>8.1950000000000003</c:v>
                      </c:pt>
                      <c:pt idx="739">
                        <c:v>8.17</c:v>
                      </c:pt>
                      <c:pt idx="740">
                        <c:v>8.17</c:v>
                      </c:pt>
                      <c:pt idx="741">
                        <c:v>8.17</c:v>
                      </c:pt>
                      <c:pt idx="742">
                        <c:v>8.17</c:v>
                      </c:pt>
                      <c:pt idx="743">
                        <c:v>8.17</c:v>
                      </c:pt>
                      <c:pt idx="744">
                        <c:v>8.1449999999999996</c:v>
                      </c:pt>
                      <c:pt idx="745">
                        <c:v>8.1449999999999996</c:v>
                      </c:pt>
                      <c:pt idx="746">
                        <c:v>8.1449999999999996</c:v>
                      </c:pt>
                      <c:pt idx="747">
                        <c:v>8.1449999999999996</c:v>
                      </c:pt>
                      <c:pt idx="748">
                        <c:v>8.1449999999999996</c:v>
                      </c:pt>
                      <c:pt idx="749">
                        <c:v>8.1199999999999992</c:v>
                      </c:pt>
                      <c:pt idx="750">
                        <c:v>8.1199999999999992</c:v>
                      </c:pt>
                      <c:pt idx="751">
                        <c:v>8.1199999999999992</c:v>
                      </c:pt>
                      <c:pt idx="752">
                        <c:v>8.1199999999999992</c:v>
                      </c:pt>
                      <c:pt idx="753">
                        <c:v>8.1199999999999992</c:v>
                      </c:pt>
                      <c:pt idx="754">
                        <c:v>8.0950000000000006</c:v>
                      </c:pt>
                      <c:pt idx="755">
                        <c:v>8.0950000000000006</c:v>
                      </c:pt>
                      <c:pt idx="756">
                        <c:v>8.0950000000000006</c:v>
                      </c:pt>
                      <c:pt idx="757">
                        <c:v>8.0950000000000006</c:v>
                      </c:pt>
                      <c:pt idx="758">
                        <c:v>8.0950000000000006</c:v>
                      </c:pt>
                      <c:pt idx="759">
                        <c:v>8.07</c:v>
                      </c:pt>
                      <c:pt idx="760">
                        <c:v>8.07</c:v>
                      </c:pt>
                      <c:pt idx="761">
                        <c:v>8.07</c:v>
                      </c:pt>
                      <c:pt idx="762">
                        <c:v>8.07</c:v>
                      </c:pt>
                      <c:pt idx="763">
                        <c:v>8.07</c:v>
                      </c:pt>
                      <c:pt idx="764">
                        <c:v>8.0449999999999999</c:v>
                      </c:pt>
                      <c:pt idx="765">
                        <c:v>8.0449999999999999</c:v>
                      </c:pt>
                      <c:pt idx="766">
                        <c:v>8.0449999999999999</c:v>
                      </c:pt>
                      <c:pt idx="767">
                        <c:v>8.0449999999999999</c:v>
                      </c:pt>
                      <c:pt idx="768">
                        <c:v>8.0449999999999999</c:v>
                      </c:pt>
                      <c:pt idx="769">
                        <c:v>8.0449999999999999</c:v>
                      </c:pt>
                      <c:pt idx="770">
                        <c:v>8.0449999999999999</c:v>
                      </c:pt>
                      <c:pt idx="771">
                        <c:v>8.0449999999999999</c:v>
                      </c:pt>
                      <c:pt idx="772">
                        <c:v>8.02</c:v>
                      </c:pt>
                      <c:pt idx="773">
                        <c:v>8.02</c:v>
                      </c:pt>
                      <c:pt idx="774">
                        <c:v>8.02</c:v>
                      </c:pt>
                      <c:pt idx="775">
                        <c:v>7.9950000000000001</c:v>
                      </c:pt>
                      <c:pt idx="776">
                        <c:v>7.9950000000000001</c:v>
                      </c:pt>
                      <c:pt idx="777">
                        <c:v>7.9950000000000001</c:v>
                      </c:pt>
                      <c:pt idx="778">
                        <c:v>7.9950000000000001</c:v>
                      </c:pt>
                      <c:pt idx="779">
                        <c:v>7.9950000000000001</c:v>
                      </c:pt>
                      <c:pt idx="780">
                        <c:v>7.9950000000000001</c:v>
                      </c:pt>
                      <c:pt idx="781">
                        <c:v>7.9950000000000001</c:v>
                      </c:pt>
                      <c:pt idx="782">
                        <c:v>7.97</c:v>
                      </c:pt>
                      <c:pt idx="783">
                        <c:v>7.97</c:v>
                      </c:pt>
                      <c:pt idx="784">
                        <c:v>7.97</c:v>
                      </c:pt>
                      <c:pt idx="785">
                        <c:v>7.97</c:v>
                      </c:pt>
                      <c:pt idx="786">
                        <c:v>7.97</c:v>
                      </c:pt>
                      <c:pt idx="787">
                        <c:v>7.9450000000000003</c:v>
                      </c:pt>
                      <c:pt idx="788">
                        <c:v>7.9450000000000003</c:v>
                      </c:pt>
                      <c:pt idx="789">
                        <c:v>7.9450000000000003</c:v>
                      </c:pt>
                      <c:pt idx="790">
                        <c:v>7.97</c:v>
                      </c:pt>
                      <c:pt idx="791">
                        <c:v>7.97</c:v>
                      </c:pt>
                      <c:pt idx="792">
                        <c:v>7.9450000000000003</c:v>
                      </c:pt>
                      <c:pt idx="793">
                        <c:v>7.9450000000000003</c:v>
                      </c:pt>
                      <c:pt idx="794">
                        <c:v>7.9450000000000003</c:v>
                      </c:pt>
                      <c:pt idx="795">
                        <c:v>7.9450000000000003</c:v>
                      </c:pt>
                      <c:pt idx="796">
                        <c:v>7.92</c:v>
                      </c:pt>
                      <c:pt idx="797">
                        <c:v>7.8949999999999996</c:v>
                      </c:pt>
                      <c:pt idx="798">
                        <c:v>7.8949999999999996</c:v>
                      </c:pt>
                      <c:pt idx="799">
                        <c:v>7.87</c:v>
                      </c:pt>
                      <c:pt idx="800">
                        <c:v>7.87</c:v>
                      </c:pt>
                      <c:pt idx="801">
                        <c:v>7.87</c:v>
                      </c:pt>
                      <c:pt idx="802">
                        <c:v>7.87</c:v>
                      </c:pt>
                      <c:pt idx="803">
                        <c:v>7.87</c:v>
                      </c:pt>
                      <c:pt idx="804">
                        <c:v>7.87</c:v>
                      </c:pt>
                      <c:pt idx="805">
                        <c:v>7.87</c:v>
                      </c:pt>
                      <c:pt idx="806">
                        <c:v>7.87</c:v>
                      </c:pt>
                      <c:pt idx="807">
                        <c:v>7.8449999999999998</c:v>
                      </c:pt>
                      <c:pt idx="808">
                        <c:v>7.8449999999999998</c:v>
                      </c:pt>
                      <c:pt idx="809">
                        <c:v>7.8449999999999998</c:v>
                      </c:pt>
                      <c:pt idx="810">
                        <c:v>7.8449999999999998</c:v>
                      </c:pt>
                      <c:pt idx="811">
                        <c:v>7.8449999999999998</c:v>
                      </c:pt>
                      <c:pt idx="812">
                        <c:v>7.8449999999999998</c:v>
                      </c:pt>
                      <c:pt idx="813">
                        <c:v>7.8449999999999998</c:v>
                      </c:pt>
                      <c:pt idx="814">
                        <c:v>7.8449999999999998</c:v>
                      </c:pt>
                      <c:pt idx="815">
                        <c:v>7.8449999999999998</c:v>
                      </c:pt>
                      <c:pt idx="816">
                        <c:v>7.8449999999999998</c:v>
                      </c:pt>
                      <c:pt idx="817">
                        <c:v>7.82</c:v>
                      </c:pt>
                      <c:pt idx="818">
                        <c:v>7.82</c:v>
                      </c:pt>
                      <c:pt idx="819">
                        <c:v>7.82</c:v>
                      </c:pt>
                      <c:pt idx="820">
                        <c:v>7.7949999999999999</c:v>
                      </c:pt>
                      <c:pt idx="821">
                        <c:v>7.7949999999999999</c:v>
                      </c:pt>
                      <c:pt idx="822">
                        <c:v>7.77</c:v>
                      </c:pt>
                      <c:pt idx="823">
                        <c:v>7.77</c:v>
                      </c:pt>
                      <c:pt idx="824">
                        <c:v>7.77</c:v>
                      </c:pt>
                      <c:pt idx="825">
                        <c:v>7.77</c:v>
                      </c:pt>
                      <c:pt idx="826">
                        <c:v>7.77</c:v>
                      </c:pt>
                      <c:pt idx="827">
                        <c:v>7.77</c:v>
                      </c:pt>
                      <c:pt idx="828">
                        <c:v>7.77</c:v>
                      </c:pt>
                      <c:pt idx="829">
                        <c:v>7.77</c:v>
                      </c:pt>
                      <c:pt idx="830">
                        <c:v>7.77</c:v>
                      </c:pt>
                      <c:pt idx="831">
                        <c:v>7.77</c:v>
                      </c:pt>
                      <c:pt idx="832">
                        <c:v>7.77</c:v>
                      </c:pt>
                      <c:pt idx="833">
                        <c:v>7.77</c:v>
                      </c:pt>
                      <c:pt idx="834">
                        <c:v>7.77</c:v>
                      </c:pt>
                      <c:pt idx="835">
                        <c:v>7.7450000000000001</c:v>
                      </c:pt>
                      <c:pt idx="836">
                        <c:v>7.77</c:v>
                      </c:pt>
                      <c:pt idx="837">
                        <c:v>7.77</c:v>
                      </c:pt>
                      <c:pt idx="838">
                        <c:v>7.77</c:v>
                      </c:pt>
                      <c:pt idx="839">
                        <c:v>7.77</c:v>
                      </c:pt>
                      <c:pt idx="840">
                        <c:v>7.77</c:v>
                      </c:pt>
                      <c:pt idx="841">
                        <c:v>7.77</c:v>
                      </c:pt>
                      <c:pt idx="842">
                        <c:v>7.77</c:v>
                      </c:pt>
                      <c:pt idx="843">
                        <c:v>7.7949999999999999</c:v>
                      </c:pt>
                      <c:pt idx="844">
                        <c:v>7.7949999999999999</c:v>
                      </c:pt>
                      <c:pt idx="845">
                        <c:v>7.7949999999999999</c:v>
                      </c:pt>
                      <c:pt idx="846">
                        <c:v>7.7949999999999999</c:v>
                      </c:pt>
                      <c:pt idx="847">
                        <c:v>7.7949999999999999</c:v>
                      </c:pt>
                      <c:pt idx="848">
                        <c:v>7.7949999999999999</c:v>
                      </c:pt>
                      <c:pt idx="849">
                        <c:v>7.7949999999999999</c:v>
                      </c:pt>
                      <c:pt idx="850">
                        <c:v>7.82</c:v>
                      </c:pt>
                      <c:pt idx="851">
                        <c:v>7.82</c:v>
                      </c:pt>
                      <c:pt idx="852">
                        <c:v>7.82</c:v>
                      </c:pt>
                      <c:pt idx="853">
                        <c:v>7.82</c:v>
                      </c:pt>
                      <c:pt idx="854">
                        <c:v>7.82</c:v>
                      </c:pt>
                      <c:pt idx="855">
                        <c:v>7.82</c:v>
                      </c:pt>
                      <c:pt idx="856">
                        <c:v>7.8449999999999998</c:v>
                      </c:pt>
                      <c:pt idx="857">
                        <c:v>7.8449999999999998</c:v>
                      </c:pt>
                      <c:pt idx="858">
                        <c:v>7.8449999999999998</c:v>
                      </c:pt>
                      <c:pt idx="859">
                        <c:v>7.8449999999999998</c:v>
                      </c:pt>
                      <c:pt idx="860">
                        <c:v>7.8449999999999998</c:v>
                      </c:pt>
                      <c:pt idx="861">
                        <c:v>7.8449999999999998</c:v>
                      </c:pt>
                      <c:pt idx="862">
                        <c:v>7.8449999999999998</c:v>
                      </c:pt>
                      <c:pt idx="863">
                        <c:v>7.8449999999999998</c:v>
                      </c:pt>
                      <c:pt idx="864">
                        <c:v>7.8449999999999998</c:v>
                      </c:pt>
                      <c:pt idx="865">
                        <c:v>7.87</c:v>
                      </c:pt>
                      <c:pt idx="866">
                        <c:v>7.87</c:v>
                      </c:pt>
                      <c:pt idx="867">
                        <c:v>7.87</c:v>
                      </c:pt>
                      <c:pt idx="868">
                        <c:v>7.87</c:v>
                      </c:pt>
                      <c:pt idx="869">
                        <c:v>7.87</c:v>
                      </c:pt>
                      <c:pt idx="870">
                        <c:v>7.87</c:v>
                      </c:pt>
                      <c:pt idx="871">
                        <c:v>7.87</c:v>
                      </c:pt>
                      <c:pt idx="872">
                        <c:v>7.87</c:v>
                      </c:pt>
                      <c:pt idx="873">
                        <c:v>7.87</c:v>
                      </c:pt>
                      <c:pt idx="874">
                        <c:v>7.87</c:v>
                      </c:pt>
                      <c:pt idx="875">
                        <c:v>7.8949999999999996</c:v>
                      </c:pt>
                      <c:pt idx="876">
                        <c:v>7.8949999999999996</c:v>
                      </c:pt>
                      <c:pt idx="877">
                        <c:v>7.8949999999999996</c:v>
                      </c:pt>
                      <c:pt idx="878">
                        <c:v>7.8949999999999996</c:v>
                      </c:pt>
                      <c:pt idx="879">
                        <c:v>7.8949999999999996</c:v>
                      </c:pt>
                      <c:pt idx="880">
                        <c:v>7.8949999999999996</c:v>
                      </c:pt>
                      <c:pt idx="881">
                        <c:v>7.8949999999999996</c:v>
                      </c:pt>
                      <c:pt idx="882">
                        <c:v>7.8949999999999996</c:v>
                      </c:pt>
                      <c:pt idx="883">
                        <c:v>7.8949999999999996</c:v>
                      </c:pt>
                      <c:pt idx="884">
                        <c:v>7.8949999999999996</c:v>
                      </c:pt>
                      <c:pt idx="885">
                        <c:v>7.8949999999999996</c:v>
                      </c:pt>
                      <c:pt idx="886">
                        <c:v>7.8949999999999996</c:v>
                      </c:pt>
                      <c:pt idx="887">
                        <c:v>7.92</c:v>
                      </c:pt>
                      <c:pt idx="888">
                        <c:v>7.8949999999999996</c:v>
                      </c:pt>
                      <c:pt idx="889">
                        <c:v>7.8949999999999996</c:v>
                      </c:pt>
                      <c:pt idx="890">
                        <c:v>7.92</c:v>
                      </c:pt>
                      <c:pt idx="891">
                        <c:v>7.92</c:v>
                      </c:pt>
                      <c:pt idx="892">
                        <c:v>7.92</c:v>
                      </c:pt>
                      <c:pt idx="893">
                        <c:v>7.8949999999999996</c:v>
                      </c:pt>
                      <c:pt idx="894">
                        <c:v>7.92</c:v>
                      </c:pt>
                      <c:pt idx="895">
                        <c:v>7.8949999999999996</c:v>
                      </c:pt>
                      <c:pt idx="896">
                        <c:v>7.8949999999999996</c:v>
                      </c:pt>
                      <c:pt idx="897">
                        <c:v>7.8949999999999996</c:v>
                      </c:pt>
                      <c:pt idx="898">
                        <c:v>7.8949999999999996</c:v>
                      </c:pt>
                      <c:pt idx="899">
                        <c:v>7.92</c:v>
                      </c:pt>
                      <c:pt idx="900">
                        <c:v>7.92</c:v>
                      </c:pt>
                      <c:pt idx="901">
                        <c:v>7.92</c:v>
                      </c:pt>
                      <c:pt idx="902">
                        <c:v>7.92</c:v>
                      </c:pt>
                      <c:pt idx="903">
                        <c:v>7.92</c:v>
                      </c:pt>
                      <c:pt idx="904">
                        <c:v>7.92</c:v>
                      </c:pt>
                      <c:pt idx="905">
                        <c:v>7.92</c:v>
                      </c:pt>
                      <c:pt idx="906">
                        <c:v>7.92</c:v>
                      </c:pt>
                      <c:pt idx="907">
                        <c:v>7.92</c:v>
                      </c:pt>
                      <c:pt idx="908">
                        <c:v>7.92</c:v>
                      </c:pt>
                      <c:pt idx="909">
                        <c:v>7.92</c:v>
                      </c:pt>
                      <c:pt idx="910">
                        <c:v>7.8949999999999996</c:v>
                      </c:pt>
                      <c:pt idx="911">
                        <c:v>7.8949999999999996</c:v>
                      </c:pt>
                      <c:pt idx="912">
                        <c:v>7.92</c:v>
                      </c:pt>
                      <c:pt idx="913">
                        <c:v>7.8949999999999996</c:v>
                      </c:pt>
                      <c:pt idx="914">
                        <c:v>7.92</c:v>
                      </c:pt>
                      <c:pt idx="915">
                        <c:v>7.92</c:v>
                      </c:pt>
                      <c:pt idx="916">
                        <c:v>7.92</c:v>
                      </c:pt>
                      <c:pt idx="917">
                        <c:v>7.92</c:v>
                      </c:pt>
                      <c:pt idx="918">
                        <c:v>7.92</c:v>
                      </c:pt>
                      <c:pt idx="919">
                        <c:v>7.92</c:v>
                      </c:pt>
                      <c:pt idx="920">
                        <c:v>7.9450000000000003</c:v>
                      </c:pt>
                      <c:pt idx="921">
                        <c:v>7.9450000000000003</c:v>
                      </c:pt>
                      <c:pt idx="922">
                        <c:v>7.9450000000000003</c:v>
                      </c:pt>
                      <c:pt idx="923">
                        <c:v>7.9450000000000003</c:v>
                      </c:pt>
                      <c:pt idx="924">
                        <c:v>7.9450000000000003</c:v>
                      </c:pt>
                      <c:pt idx="925">
                        <c:v>7.9450000000000003</c:v>
                      </c:pt>
                      <c:pt idx="926">
                        <c:v>7.9450000000000003</c:v>
                      </c:pt>
                      <c:pt idx="927">
                        <c:v>7.9450000000000003</c:v>
                      </c:pt>
                      <c:pt idx="928">
                        <c:v>7.9450000000000003</c:v>
                      </c:pt>
                      <c:pt idx="929">
                        <c:v>7.9450000000000003</c:v>
                      </c:pt>
                      <c:pt idx="930">
                        <c:v>7.9450000000000003</c:v>
                      </c:pt>
                      <c:pt idx="931">
                        <c:v>7.9450000000000003</c:v>
                      </c:pt>
                      <c:pt idx="932">
                        <c:v>7.9450000000000003</c:v>
                      </c:pt>
                      <c:pt idx="933">
                        <c:v>7.9450000000000003</c:v>
                      </c:pt>
                      <c:pt idx="934">
                        <c:v>7.9450000000000003</c:v>
                      </c:pt>
                      <c:pt idx="935">
                        <c:v>7.9450000000000003</c:v>
                      </c:pt>
                      <c:pt idx="936">
                        <c:v>7.9450000000000003</c:v>
                      </c:pt>
                      <c:pt idx="937">
                        <c:v>7.9450000000000003</c:v>
                      </c:pt>
                      <c:pt idx="938">
                        <c:v>7.9450000000000003</c:v>
                      </c:pt>
                      <c:pt idx="939">
                        <c:v>7.9450000000000003</c:v>
                      </c:pt>
                      <c:pt idx="940">
                        <c:v>7.92</c:v>
                      </c:pt>
                      <c:pt idx="941">
                        <c:v>7.92</c:v>
                      </c:pt>
                      <c:pt idx="942">
                        <c:v>7.9450000000000003</c:v>
                      </c:pt>
                      <c:pt idx="943">
                        <c:v>7.9450000000000003</c:v>
                      </c:pt>
                      <c:pt idx="944">
                        <c:v>7.9450000000000003</c:v>
                      </c:pt>
                      <c:pt idx="945">
                        <c:v>7.9450000000000003</c:v>
                      </c:pt>
                      <c:pt idx="946">
                        <c:v>7.9450000000000003</c:v>
                      </c:pt>
                      <c:pt idx="947">
                        <c:v>7.9450000000000003</c:v>
                      </c:pt>
                      <c:pt idx="948">
                        <c:v>7.9450000000000003</c:v>
                      </c:pt>
                      <c:pt idx="949">
                        <c:v>7.9450000000000003</c:v>
                      </c:pt>
                      <c:pt idx="950">
                        <c:v>7.9450000000000003</c:v>
                      </c:pt>
                      <c:pt idx="951">
                        <c:v>7.9450000000000003</c:v>
                      </c:pt>
                      <c:pt idx="952">
                        <c:v>7.9450000000000003</c:v>
                      </c:pt>
                      <c:pt idx="953">
                        <c:v>7.9450000000000003</c:v>
                      </c:pt>
                      <c:pt idx="954">
                        <c:v>7.9450000000000003</c:v>
                      </c:pt>
                      <c:pt idx="955">
                        <c:v>7.9450000000000003</c:v>
                      </c:pt>
                      <c:pt idx="956">
                        <c:v>7.9450000000000003</c:v>
                      </c:pt>
                      <c:pt idx="957">
                        <c:v>7.9450000000000003</c:v>
                      </c:pt>
                      <c:pt idx="958">
                        <c:v>7.9450000000000003</c:v>
                      </c:pt>
                      <c:pt idx="959">
                        <c:v>7.9450000000000003</c:v>
                      </c:pt>
                      <c:pt idx="960">
                        <c:v>7.9450000000000003</c:v>
                      </c:pt>
                      <c:pt idx="961">
                        <c:v>7.9450000000000003</c:v>
                      </c:pt>
                      <c:pt idx="962">
                        <c:v>7.9450000000000003</c:v>
                      </c:pt>
                      <c:pt idx="963">
                        <c:v>7.9450000000000003</c:v>
                      </c:pt>
                      <c:pt idx="964">
                        <c:v>7.9450000000000003</c:v>
                      </c:pt>
                      <c:pt idx="965">
                        <c:v>7.92</c:v>
                      </c:pt>
                      <c:pt idx="966">
                        <c:v>7.92</c:v>
                      </c:pt>
                      <c:pt idx="967">
                        <c:v>7.92</c:v>
                      </c:pt>
                      <c:pt idx="968">
                        <c:v>7.92</c:v>
                      </c:pt>
                      <c:pt idx="969">
                        <c:v>7.92</c:v>
                      </c:pt>
                      <c:pt idx="970">
                        <c:v>7.92</c:v>
                      </c:pt>
                      <c:pt idx="971">
                        <c:v>7.92</c:v>
                      </c:pt>
                      <c:pt idx="972">
                        <c:v>7.92</c:v>
                      </c:pt>
                      <c:pt idx="973">
                        <c:v>7.92</c:v>
                      </c:pt>
                      <c:pt idx="974">
                        <c:v>7.92</c:v>
                      </c:pt>
                      <c:pt idx="975">
                        <c:v>7.92</c:v>
                      </c:pt>
                      <c:pt idx="976">
                        <c:v>7.92</c:v>
                      </c:pt>
                      <c:pt idx="977">
                        <c:v>7.92</c:v>
                      </c:pt>
                      <c:pt idx="978">
                        <c:v>7.8949999999999996</c:v>
                      </c:pt>
                      <c:pt idx="979">
                        <c:v>7.8949999999999996</c:v>
                      </c:pt>
                      <c:pt idx="980">
                        <c:v>7.8949999999999996</c:v>
                      </c:pt>
                      <c:pt idx="981">
                        <c:v>7.8949999999999996</c:v>
                      </c:pt>
                      <c:pt idx="982">
                        <c:v>7.8949999999999996</c:v>
                      </c:pt>
                      <c:pt idx="983">
                        <c:v>7.8949999999999996</c:v>
                      </c:pt>
                      <c:pt idx="984">
                        <c:v>7.8949999999999996</c:v>
                      </c:pt>
                      <c:pt idx="985">
                        <c:v>7.8949999999999996</c:v>
                      </c:pt>
                      <c:pt idx="986">
                        <c:v>7.8949999999999996</c:v>
                      </c:pt>
                      <c:pt idx="987">
                        <c:v>7.8949999999999996</c:v>
                      </c:pt>
                      <c:pt idx="988">
                        <c:v>7.8949999999999996</c:v>
                      </c:pt>
                      <c:pt idx="989">
                        <c:v>7.8949999999999996</c:v>
                      </c:pt>
                      <c:pt idx="990">
                        <c:v>7.8949999999999996</c:v>
                      </c:pt>
                      <c:pt idx="991">
                        <c:v>7.8949999999999996</c:v>
                      </c:pt>
                      <c:pt idx="992">
                        <c:v>7.8949999999999996</c:v>
                      </c:pt>
                      <c:pt idx="993">
                        <c:v>7.8949999999999996</c:v>
                      </c:pt>
                      <c:pt idx="994">
                        <c:v>7.8949999999999996</c:v>
                      </c:pt>
                      <c:pt idx="995">
                        <c:v>7.8949999999999996</c:v>
                      </c:pt>
                      <c:pt idx="996">
                        <c:v>7.8949999999999996</c:v>
                      </c:pt>
                      <c:pt idx="997">
                        <c:v>7.8949999999999996</c:v>
                      </c:pt>
                      <c:pt idx="998">
                        <c:v>7.8949999999999996</c:v>
                      </c:pt>
                      <c:pt idx="999">
                        <c:v>7.8949999999999996</c:v>
                      </c:pt>
                      <c:pt idx="1000">
                        <c:v>7.8949999999999996</c:v>
                      </c:pt>
                      <c:pt idx="1001">
                        <c:v>7.8949999999999996</c:v>
                      </c:pt>
                      <c:pt idx="1002">
                        <c:v>7.8949999999999996</c:v>
                      </c:pt>
                      <c:pt idx="1003">
                        <c:v>7.8949999999999996</c:v>
                      </c:pt>
                      <c:pt idx="1004">
                        <c:v>7.8949999999999996</c:v>
                      </c:pt>
                      <c:pt idx="1005">
                        <c:v>7.8949999999999996</c:v>
                      </c:pt>
                      <c:pt idx="1006">
                        <c:v>7.8949999999999996</c:v>
                      </c:pt>
                      <c:pt idx="1007">
                        <c:v>7.8949999999999996</c:v>
                      </c:pt>
                      <c:pt idx="1008">
                        <c:v>7.8949999999999996</c:v>
                      </c:pt>
                      <c:pt idx="1009">
                        <c:v>7.8949999999999996</c:v>
                      </c:pt>
                      <c:pt idx="1010">
                        <c:v>7.87</c:v>
                      </c:pt>
                      <c:pt idx="1011">
                        <c:v>7.8949999999999996</c:v>
                      </c:pt>
                      <c:pt idx="1012">
                        <c:v>7.8949999999999996</c:v>
                      </c:pt>
                      <c:pt idx="1013">
                        <c:v>7.87</c:v>
                      </c:pt>
                      <c:pt idx="1014">
                        <c:v>7.87</c:v>
                      </c:pt>
                      <c:pt idx="1015">
                        <c:v>7.87</c:v>
                      </c:pt>
                      <c:pt idx="1016">
                        <c:v>7.8949999999999996</c:v>
                      </c:pt>
                      <c:pt idx="1017">
                        <c:v>7.8949999999999996</c:v>
                      </c:pt>
                      <c:pt idx="1018">
                        <c:v>7.8949999999999996</c:v>
                      </c:pt>
                      <c:pt idx="1019">
                        <c:v>7.87</c:v>
                      </c:pt>
                      <c:pt idx="1020">
                        <c:v>7.87</c:v>
                      </c:pt>
                      <c:pt idx="1021">
                        <c:v>7.87</c:v>
                      </c:pt>
                      <c:pt idx="1022">
                        <c:v>7.87</c:v>
                      </c:pt>
                      <c:pt idx="1023">
                        <c:v>7.87</c:v>
                      </c:pt>
                      <c:pt idx="1024">
                        <c:v>7.8949999999999996</c:v>
                      </c:pt>
                      <c:pt idx="1025">
                        <c:v>7.8949999999999996</c:v>
                      </c:pt>
                      <c:pt idx="1026">
                        <c:v>7.8949999999999996</c:v>
                      </c:pt>
                      <c:pt idx="1027">
                        <c:v>7.8949999999999996</c:v>
                      </c:pt>
                      <c:pt idx="1028">
                        <c:v>7.8949999999999996</c:v>
                      </c:pt>
                      <c:pt idx="1029">
                        <c:v>7.8949999999999996</c:v>
                      </c:pt>
                      <c:pt idx="1030">
                        <c:v>7.8949999999999996</c:v>
                      </c:pt>
                      <c:pt idx="1031">
                        <c:v>7.8949999999999996</c:v>
                      </c:pt>
                      <c:pt idx="1032">
                        <c:v>7.87</c:v>
                      </c:pt>
                      <c:pt idx="1033">
                        <c:v>7.87</c:v>
                      </c:pt>
                      <c:pt idx="1034">
                        <c:v>7.87</c:v>
                      </c:pt>
                      <c:pt idx="1035">
                        <c:v>7.87</c:v>
                      </c:pt>
                      <c:pt idx="1036">
                        <c:v>7.87</c:v>
                      </c:pt>
                      <c:pt idx="1037">
                        <c:v>7.87</c:v>
                      </c:pt>
                      <c:pt idx="1038">
                        <c:v>7.87</c:v>
                      </c:pt>
                      <c:pt idx="1039">
                        <c:v>7.87</c:v>
                      </c:pt>
                      <c:pt idx="1040">
                        <c:v>7.87</c:v>
                      </c:pt>
                      <c:pt idx="1041">
                        <c:v>7.87</c:v>
                      </c:pt>
                      <c:pt idx="1042">
                        <c:v>7.8449999999999998</c:v>
                      </c:pt>
                      <c:pt idx="1043">
                        <c:v>7.8449999999999998</c:v>
                      </c:pt>
                      <c:pt idx="1044">
                        <c:v>7.8449999999999998</c:v>
                      </c:pt>
                      <c:pt idx="1045">
                        <c:v>7.8449999999999998</c:v>
                      </c:pt>
                      <c:pt idx="1046">
                        <c:v>7.87</c:v>
                      </c:pt>
                      <c:pt idx="1047">
                        <c:v>7.8449999999999998</c:v>
                      </c:pt>
                      <c:pt idx="1048">
                        <c:v>7.8449999999999998</c:v>
                      </c:pt>
                      <c:pt idx="1049">
                        <c:v>7.8449999999999998</c:v>
                      </c:pt>
                      <c:pt idx="1050">
                        <c:v>7.8449999999999998</c:v>
                      </c:pt>
                      <c:pt idx="1051">
                        <c:v>7.8449999999999998</c:v>
                      </c:pt>
                      <c:pt idx="1052">
                        <c:v>7.8449999999999998</c:v>
                      </c:pt>
                      <c:pt idx="1053">
                        <c:v>7.8449999999999998</c:v>
                      </c:pt>
                      <c:pt idx="1054">
                        <c:v>7.8449999999999998</c:v>
                      </c:pt>
                      <c:pt idx="1055">
                        <c:v>7.8449999999999998</c:v>
                      </c:pt>
                      <c:pt idx="1056">
                        <c:v>7.8449999999999998</c:v>
                      </c:pt>
                      <c:pt idx="1057">
                        <c:v>7.8449999999999998</c:v>
                      </c:pt>
                      <c:pt idx="1058">
                        <c:v>7.8449999999999998</c:v>
                      </c:pt>
                      <c:pt idx="1059">
                        <c:v>7.8449999999999998</c:v>
                      </c:pt>
                      <c:pt idx="1060">
                        <c:v>7.8449999999999998</c:v>
                      </c:pt>
                      <c:pt idx="1061">
                        <c:v>7.8449999999999998</c:v>
                      </c:pt>
                      <c:pt idx="1062">
                        <c:v>7.8449999999999998</c:v>
                      </c:pt>
                      <c:pt idx="1063">
                        <c:v>7.8449999999999998</c:v>
                      </c:pt>
                      <c:pt idx="1064">
                        <c:v>7.8449999999999998</c:v>
                      </c:pt>
                      <c:pt idx="1065">
                        <c:v>7.8449999999999998</c:v>
                      </c:pt>
                      <c:pt idx="1066">
                        <c:v>7.8449999999999998</c:v>
                      </c:pt>
                      <c:pt idx="1067">
                        <c:v>7.82</c:v>
                      </c:pt>
                      <c:pt idx="1068">
                        <c:v>7.82</c:v>
                      </c:pt>
                      <c:pt idx="1069">
                        <c:v>7.82</c:v>
                      </c:pt>
                      <c:pt idx="1070">
                        <c:v>7.82</c:v>
                      </c:pt>
                      <c:pt idx="1071">
                        <c:v>7.82</c:v>
                      </c:pt>
                      <c:pt idx="1072">
                        <c:v>7.82</c:v>
                      </c:pt>
                      <c:pt idx="1073">
                        <c:v>7.82</c:v>
                      </c:pt>
                      <c:pt idx="1074">
                        <c:v>7.82</c:v>
                      </c:pt>
                      <c:pt idx="1075">
                        <c:v>7.82</c:v>
                      </c:pt>
                      <c:pt idx="1076">
                        <c:v>7.82</c:v>
                      </c:pt>
                      <c:pt idx="1077">
                        <c:v>7.82</c:v>
                      </c:pt>
                      <c:pt idx="1078">
                        <c:v>7.82</c:v>
                      </c:pt>
                      <c:pt idx="1079">
                        <c:v>7.82</c:v>
                      </c:pt>
                      <c:pt idx="1080">
                        <c:v>7.82</c:v>
                      </c:pt>
                      <c:pt idx="1081">
                        <c:v>7.82</c:v>
                      </c:pt>
                      <c:pt idx="1082">
                        <c:v>7.82</c:v>
                      </c:pt>
                      <c:pt idx="1083">
                        <c:v>7.7949999999999999</c:v>
                      </c:pt>
                      <c:pt idx="1084">
                        <c:v>7.7949999999999999</c:v>
                      </c:pt>
                      <c:pt idx="1085">
                        <c:v>7.7949999999999999</c:v>
                      </c:pt>
                      <c:pt idx="1086">
                        <c:v>7.7949999999999999</c:v>
                      </c:pt>
                      <c:pt idx="1087">
                        <c:v>7.7949999999999999</c:v>
                      </c:pt>
                      <c:pt idx="1088">
                        <c:v>7.7949999999999999</c:v>
                      </c:pt>
                      <c:pt idx="1089">
                        <c:v>7.7949999999999999</c:v>
                      </c:pt>
                      <c:pt idx="1090">
                        <c:v>7.7949999999999999</c:v>
                      </c:pt>
                      <c:pt idx="1091">
                        <c:v>7.7949999999999999</c:v>
                      </c:pt>
                      <c:pt idx="1092">
                        <c:v>7.7949999999999999</c:v>
                      </c:pt>
                      <c:pt idx="1093">
                        <c:v>7.7949999999999999</c:v>
                      </c:pt>
                      <c:pt idx="1094">
                        <c:v>7.7949999999999999</c:v>
                      </c:pt>
                      <c:pt idx="1095">
                        <c:v>7.7949999999999999</c:v>
                      </c:pt>
                      <c:pt idx="1096">
                        <c:v>7.7949999999999999</c:v>
                      </c:pt>
                      <c:pt idx="1097">
                        <c:v>7.7949999999999999</c:v>
                      </c:pt>
                      <c:pt idx="1098">
                        <c:v>7.7949999999999999</c:v>
                      </c:pt>
                      <c:pt idx="1099">
                        <c:v>7.7949999999999999</c:v>
                      </c:pt>
                      <c:pt idx="1100">
                        <c:v>7.7949999999999999</c:v>
                      </c:pt>
                      <c:pt idx="1101">
                        <c:v>7.7949999999999999</c:v>
                      </c:pt>
                      <c:pt idx="1102">
                        <c:v>7.7949999999999999</c:v>
                      </c:pt>
                      <c:pt idx="1103">
                        <c:v>7.7949999999999999</c:v>
                      </c:pt>
                      <c:pt idx="1104">
                        <c:v>7.7949999999999999</c:v>
                      </c:pt>
                      <c:pt idx="1105">
                        <c:v>7.7949999999999999</c:v>
                      </c:pt>
                      <c:pt idx="1106">
                        <c:v>7.7949999999999999</c:v>
                      </c:pt>
                      <c:pt idx="1107">
                        <c:v>7.7949999999999999</c:v>
                      </c:pt>
                      <c:pt idx="1108">
                        <c:v>7.7949999999999999</c:v>
                      </c:pt>
                      <c:pt idx="1109">
                        <c:v>7.7949999999999999</c:v>
                      </c:pt>
                      <c:pt idx="1110">
                        <c:v>7.7949999999999999</c:v>
                      </c:pt>
                      <c:pt idx="1111">
                        <c:v>7.7949999999999999</c:v>
                      </c:pt>
                      <c:pt idx="1112">
                        <c:v>7.7949999999999999</c:v>
                      </c:pt>
                      <c:pt idx="1113">
                        <c:v>7.7949999999999999</c:v>
                      </c:pt>
                      <c:pt idx="1114">
                        <c:v>7.77</c:v>
                      </c:pt>
                      <c:pt idx="1115">
                        <c:v>7.77</c:v>
                      </c:pt>
                      <c:pt idx="1116">
                        <c:v>7.7949999999999999</c:v>
                      </c:pt>
                      <c:pt idx="1117">
                        <c:v>7.77</c:v>
                      </c:pt>
                      <c:pt idx="1118">
                        <c:v>7.77</c:v>
                      </c:pt>
                      <c:pt idx="1119">
                        <c:v>7.77</c:v>
                      </c:pt>
                      <c:pt idx="1120">
                        <c:v>7.7949999999999999</c:v>
                      </c:pt>
                      <c:pt idx="1121">
                        <c:v>7.7949999999999999</c:v>
                      </c:pt>
                      <c:pt idx="1122">
                        <c:v>7.7949999999999999</c:v>
                      </c:pt>
                      <c:pt idx="1123">
                        <c:v>7.7949999999999999</c:v>
                      </c:pt>
                      <c:pt idx="1124">
                        <c:v>7.7949999999999999</c:v>
                      </c:pt>
                      <c:pt idx="1125">
                        <c:v>7.7949999999999999</c:v>
                      </c:pt>
                      <c:pt idx="1126">
                        <c:v>7.7949999999999999</c:v>
                      </c:pt>
                      <c:pt idx="1127">
                        <c:v>7.77</c:v>
                      </c:pt>
                      <c:pt idx="1128">
                        <c:v>7.7949999999999999</c:v>
                      </c:pt>
                      <c:pt idx="1129">
                        <c:v>7.77</c:v>
                      </c:pt>
                      <c:pt idx="1130">
                        <c:v>7.7949999999999999</c:v>
                      </c:pt>
                      <c:pt idx="1131">
                        <c:v>7.7949999999999999</c:v>
                      </c:pt>
                      <c:pt idx="1132">
                        <c:v>7.7949999999999999</c:v>
                      </c:pt>
                      <c:pt idx="1133">
                        <c:v>7.7949999999999999</c:v>
                      </c:pt>
                      <c:pt idx="1134">
                        <c:v>7.7949999999999999</c:v>
                      </c:pt>
                      <c:pt idx="1135">
                        <c:v>7.7949999999999999</c:v>
                      </c:pt>
                      <c:pt idx="1136">
                        <c:v>7.82</c:v>
                      </c:pt>
                      <c:pt idx="1137">
                        <c:v>7.82</c:v>
                      </c:pt>
                      <c:pt idx="1138">
                        <c:v>7.82</c:v>
                      </c:pt>
                      <c:pt idx="1139">
                        <c:v>7.82</c:v>
                      </c:pt>
                      <c:pt idx="1140">
                        <c:v>7.8449999999999998</c:v>
                      </c:pt>
                      <c:pt idx="1141">
                        <c:v>7.8449999999999998</c:v>
                      </c:pt>
                      <c:pt idx="1142">
                        <c:v>7.8449999999999998</c:v>
                      </c:pt>
                      <c:pt idx="1143">
                        <c:v>7.8449999999999998</c:v>
                      </c:pt>
                      <c:pt idx="1144">
                        <c:v>7.8449999999999998</c:v>
                      </c:pt>
                      <c:pt idx="1145">
                        <c:v>7.87</c:v>
                      </c:pt>
                      <c:pt idx="1146">
                        <c:v>7.87</c:v>
                      </c:pt>
                      <c:pt idx="1147">
                        <c:v>7.87</c:v>
                      </c:pt>
                      <c:pt idx="1148">
                        <c:v>7.8949999999999996</c:v>
                      </c:pt>
                      <c:pt idx="1149">
                        <c:v>7.8949999999999996</c:v>
                      </c:pt>
                      <c:pt idx="1150">
                        <c:v>7.92</c:v>
                      </c:pt>
                      <c:pt idx="1151">
                        <c:v>7.92</c:v>
                      </c:pt>
                      <c:pt idx="1152">
                        <c:v>7.92</c:v>
                      </c:pt>
                      <c:pt idx="1153">
                        <c:v>7.92</c:v>
                      </c:pt>
                      <c:pt idx="1154">
                        <c:v>7.9450000000000003</c:v>
                      </c:pt>
                      <c:pt idx="1155">
                        <c:v>7.9450000000000003</c:v>
                      </c:pt>
                      <c:pt idx="1156">
                        <c:v>7.9450000000000003</c:v>
                      </c:pt>
                      <c:pt idx="1157">
                        <c:v>7.97</c:v>
                      </c:pt>
                      <c:pt idx="1158">
                        <c:v>8.0449999999999999</c:v>
                      </c:pt>
                      <c:pt idx="1159">
                        <c:v>8.0449999999999999</c:v>
                      </c:pt>
                      <c:pt idx="1160">
                        <c:v>8.0449999999999999</c:v>
                      </c:pt>
                      <c:pt idx="1161">
                        <c:v>8.07</c:v>
                      </c:pt>
                      <c:pt idx="1162">
                        <c:v>8.0950000000000006</c:v>
                      </c:pt>
                      <c:pt idx="1163">
                        <c:v>8.0950000000000006</c:v>
                      </c:pt>
                      <c:pt idx="1164">
                        <c:v>8.1199999999999992</c:v>
                      </c:pt>
                      <c:pt idx="1165">
                        <c:v>8.0950000000000006</c:v>
                      </c:pt>
                      <c:pt idx="1166">
                        <c:v>8.07</c:v>
                      </c:pt>
                      <c:pt idx="1167">
                        <c:v>8.07</c:v>
                      </c:pt>
                      <c:pt idx="1168">
                        <c:v>8.1199999999999992</c:v>
                      </c:pt>
                      <c:pt idx="1169">
                        <c:v>8.1449999999999996</c:v>
                      </c:pt>
                      <c:pt idx="1170">
                        <c:v>8.1950000000000003</c:v>
                      </c:pt>
                      <c:pt idx="1171">
                        <c:v>8.2449999999999992</c:v>
                      </c:pt>
                      <c:pt idx="1172">
                        <c:v>8.2200000000000006</c:v>
                      </c:pt>
                      <c:pt idx="1173">
                        <c:v>8.2200000000000006</c:v>
                      </c:pt>
                      <c:pt idx="1174">
                        <c:v>8.2449999999999992</c:v>
                      </c:pt>
                      <c:pt idx="1175">
                        <c:v>8.17</c:v>
                      </c:pt>
                      <c:pt idx="1176">
                        <c:v>8.1449999999999996</c:v>
                      </c:pt>
                      <c:pt idx="1177">
                        <c:v>8.17</c:v>
                      </c:pt>
                      <c:pt idx="1178">
                        <c:v>8.1449999999999996</c:v>
                      </c:pt>
                      <c:pt idx="1179">
                        <c:v>8.1199999999999992</c:v>
                      </c:pt>
                      <c:pt idx="1180">
                        <c:v>8.1199999999999992</c:v>
                      </c:pt>
                      <c:pt idx="1181">
                        <c:v>8.1199999999999992</c:v>
                      </c:pt>
                      <c:pt idx="1182">
                        <c:v>8.1449999999999996</c:v>
                      </c:pt>
                      <c:pt idx="1183">
                        <c:v>8.17</c:v>
                      </c:pt>
                      <c:pt idx="1184">
                        <c:v>8.1950000000000003</c:v>
                      </c:pt>
                      <c:pt idx="1185">
                        <c:v>8.2200000000000006</c:v>
                      </c:pt>
                      <c:pt idx="1186">
                        <c:v>8.2449999999999992</c:v>
                      </c:pt>
                      <c:pt idx="1187">
                        <c:v>8.2449999999999992</c:v>
                      </c:pt>
                      <c:pt idx="1188">
                        <c:v>8.2449999999999992</c:v>
                      </c:pt>
                      <c:pt idx="1189">
                        <c:v>8.2200000000000006</c:v>
                      </c:pt>
                      <c:pt idx="1190">
                        <c:v>8.2449999999999992</c:v>
                      </c:pt>
                      <c:pt idx="1191">
                        <c:v>8.2449999999999992</c:v>
                      </c:pt>
                      <c:pt idx="1192">
                        <c:v>8.2449999999999992</c:v>
                      </c:pt>
                      <c:pt idx="1193">
                        <c:v>8.2449999999999992</c:v>
                      </c:pt>
                      <c:pt idx="1194">
                        <c:v>8.2449999999999992</c:v>
                      </c:pt>
                      <c:pt idx="1195">
                        <c:v>8.2449999999999992</c:v>
                      </c:pt>
                      <c:pt idx="1196">
                        <c:v>8.2200000000000006</c:v>
                      </c:pt>
                      <c:pt idx="1197">
                        <c:v>8.2200000000000006</c:v>
                      </c:pt>
                      <c:pt idx="1198">
                        <c:v>8.2949999999999999</c:v>
                      </c:pt>
                      <c:pt idx="1199">
                        <c:v>8.27</c:v>
                      </c:pt>
                      <c:pt idx="1200">
                        <c:v>8.27</c:v>
                      </c:pt>
                      <c:pt idx="1201">
                        <c:v>8.2949999999999999</c:v>
                      </c:pt>
                      <c:pt idx="1202">
                        <c:v>8.27</c:v>
                      </c:pt>
                      <c:pt idx="1203">
                        <c:v>8.3190000000000008</c:v>
                      </c:pt>
                      <c:pt idx="1204">
                        <c:v>8.2949999999999999</c:v>
                      </c:pt>
                      <c:pt idx="1205">
                        <c:v>8.2449999999999992</c:v>
                      </c:pt>
                      <c:pt idx="1206">
                        <c:v>8.2449999999999992</c:v>
                      </c:pt>
                      <c:pt idx="1207">
                        <c:v>8.2449999999999992</c:v>
                      </c:pt>
                      <c:pt idx="1208">
                        <c:v>8.2449999999999992</c:v>
                      </c:pt>
                      <c:pt idx="1209">
                        <c:v>8.2200000000000006</c:v>
                      </c:pt>
                      <c:pt idx="1210">
                        <c:v>8.2449999999999992</c:v>
                      </c:pt>
                      <c:pt idx="1211">
                        <c:v>8.27</c:v>
                      </c:pt>
                      <c:pt idx="1212">
                        <c:v>8.2449999999999992</c:v>
                      </c:pt>
                      <c:pt idx="1213">
                        <c:v>8.2449999999999992</c:v>
                      </c:pt>
                      <c:pt idx="1214">
                        <c:v>8.2449999999999992</c:v>
                      </c:pt>
                      <c:pt idx="1215">
                        <c:v>8.2449999999999992</c:v>
                      </c:pt>
                      <c:pt idx="1216">
                        <c:v>8.2449999999999992</c:v>
                      </c:pt>
                      <c:pt idx="1217">
                        <c:v>8.2449999999999992</c:v>
                      </c:pt>
                      <c:pt idx="1218">
                        <c:v>8.27</c:v>
                      </c:pt>
                      <c:pt idx="1219">
                        <c:v>8.27</c:v>
                      </c:pt>
                      <c:pt idx="1220">
                        <c:v>8.27</c:v>
                      </c:pt>
                      <c:pt idx="1221">
                        <c:v>8.2449999999999992</c:v>
                      </c:pt>
                      <c:pt idx="1222">
                        <c:v>8.2449999999999992</c:v>
                      </c:pt>
                      <c:pt idx="1223">
                        <c:v>8.27</c:v>
                      </c:pt>
                      <c:pt idx="1224">
                        <c:v>8.2949999999999999</c:v>
                      </c:pt>
                      <c:pt idx="1225">
                        <c:v>8.2949999999999999</c:v>
                      </c:pt>
                      <c:pt idx="1226">
                        <c:v>8.2949999999999999</c:v>
                      </c:pt>
                      <c:pt idx="1227">
                        <c:v>8.2949999999999999</c:v>
                      </c:pt>
                      <c:pt idx="1228">
                        <c:v>8.27</c:v>
                      </c:pt>
                      <c:pt idx="1229">
                        <c:v>8.2949999999999999</c:v>
                      </c:pt>
                      <c:pt idx="1230">
                        <c:v>8.2949999999999999</c:v>
                      </c:pt>
                      <c:pt idx="1231">
                        <c:v>8.2949999999999999</c:v>
                      </c:pt>
                      <c:pt idx="1232">
                        <c:v>8.2949999999999999</c:v>
                      </c:pt>
                      <c:pt idx="1233">
                        <c:v>8.2949999999999999</c:v>
                      </c:pt>
                      <c:pt idx="1234">
                        <c:v>8.2949999999999999</c:v>
                      </c:pt>
                      <c:pt idx="1235">
                        <c:v>8.2949999999999999</c:v>
                      </c:pt>
                      <c:pt idx="1236">
                        <c:v>8.2949999999999999</c:v>
                      </c:pt>
                      <c:pt idx="1237">
                        <c:v>8.2949999999999999</c:v>
                      </c:pt>
                      <c:pt idx="1238">
                        <c:v>8.27</c:v>
                      </c:pt>
                      <c:pt idx="1239">
                        <c:v>8.27</c:v>
                      </c:pt>
                      <c:pt idx="1240">
                        <c:v>8.2949999999999999</c:v>
                      </c:pt>
                      <c:pt idx="1241">
                        <c:v>8.2949999999999999</c:v>
                      </c:pt>
                      <c:pt idx="1242">
                        <c:v>8.2949999999999999</c:v>
                      </c:pt>
                      <c:pt idx="1243">
                        <c:v>8.2949999999999999</c:v>
                      </c:pt>
                      <c:pt idx="1244">
                        <c:v>8.2949999999999999</c:v>
                      </c:pt>
                      <c:pt idx="1245">
                        <c:v>8.2949999999999999</c:v>
                      </c:pt>
                      <c:pt idx="1246">
                        <c:v>8.2949999999999999</c:v>
                      </c:pt>
                      <c:pt idx="1247">
                        <c:v>8.2949999999999999</c:v>
                      </c:pt>
                      <c:pt idx="1248">
                        <c:v>8.2949999999999999</c:v>
                      </c:pt>
                      <c:pt idx="1249">
                        <c:v>8.2949999999999999</c:v>
                      </c:pt>
                      <c:pt idx="1250">
                        <c:v>8.3190000000000008</c:v>
                      </c:pt>
                      <c:pt idx="1251">
                        <c:v>8.3190000000000008</c:v>
                      </c:pt>
                      <c:pt idx="1252">
                        <c:v>8.3190000000000008</c:v>
                      </c:pt>
                      <c:pt idx="1253">
                        <c:v>8.3190000000000008</c:v>
                      </c:pt>
                      <c:pt idx="1254">
                        <c:v>8.3190000000000008</c:v>
                      </c:pt>
                      <c:pt idx="1255">
                        <c:v>8.3190000000000008</c:v>
                      </c:pt>
                      <c:pt idx="1256">
                        <c:v>8.3190000000000008</c:v>
                      </c:pt>
                      <c:pt idx="1257">
                        <c:v>8.3439999999999994</c:v>
                      </c:pt>
                      <c:pt idx="1258">
                        <c:v>8.3439999999999994</c:v>
                      </c:pt>
                      <c:pt idx="1259">
                        <c:v>8.3439999999999994</c:v>
                      </c:pt>
                      <c:pt idx="1260">
                        <c:v>8.3439999999999994</c:v>
                      </c:pt>
                      <c:pt idx="1261">
                        <c:v>8.3439999999999994</c:v>
                      </c:pt>
                      <c:pt idx="1262">
                        <c:v>8.3439999999999994</c:v>
                      </c:pt>
                      <c:pt idx="1263">
                        <c:v>8.3689999999999998</c:v>
                      </c:pt>
                      <c:pt idx="1264">
                        <c:v>8.3689999999999998</c:v>
                      </c:pt>
                      <c:pt idx="1265">
                        <c:v>8.3940000000000001</c:v>
                      </c:pt>
                      <c:pt idx="1266">
                        <c:v>8.3940000000000001</c:v>
                      </c:pt>
                      <c:pt idx="1267">
                        <c:v>8.3940000000000001</c:v>
                      </c:pt>
                      <c:pt idx="1268">
                        <c:v>8.3940000000000001</c:v>
                      </c:pt>
                      <c:pt idx="1269">
                        <c:v>8.3940000000000001</c:v>
                      </c:pt>
                      <c:pt idx="1270">
                        <c:v>8.3940000000000001</c:v>
                      </c:pt>
                      <c:pt idx="1271">
                        <c:v>8.3940000000000001</c:v>
                      </c:pt>
                      <c:pt idx="1272">
                        <c:v>8.3940000000000001</c:v>
                      </c:pt>
                      <c:pt idx="1273">
                        <c:v>8.3940000000000001</c:v>
                      </c:pt>
                      <c:pt idx="1274">
                        <c:v>8.3940000000000001</c:v>
                      </c:pt>
                      <c:pt idx="1275">
                        <c:v>8.4190000000000005</c:v>
                      </c:pt>
                      <c:pt idx="1276">
                        <c:v>8.4190000000000005</c:v>
                      </c:pt>
                      <c:pt idx="1277">
                        <c:v>8.4190000000000005</c:v>
                      </c:pt>
                      <c:pt idx="1278">
                        <c:v>8.4190000000000005</c:v>
                      </c:pt>
                      <c:pt idx="1279">
                        <c:v>8.4440000000000008</c:v>
                      </c:pt>
                      <c:pt idx="1280">
                        <c:v>8.4190000000000005</c:v>
                      </c:pt>
                      <c:pt idx="1281">
                        <c:v>8.4440000000000008</c:v>
                      </c:pt>
                      <c:pt idx="1282">
                        <c:v>8.4440000000000008</c:v>
                      </c:pt>
                      <c:pt idx="1283">
                        <c:v>8.4190000000000005</c:v>
                      </c:pt>
                      <c:pt idx="1284">
                        <c:v>8.4440000000000008</c:v>
                      </c:pt>
                      <c:pt idx="1285">
                        <c:v>8.4190000000000005</c:v>
                      </c:pt>
                      <c:pt idx="1286">
                        <c:v>8.4190000000000005</c:v>
                      </c:pt>
                      <c:pt idx="1287">
                        <c:v>8.4190000000000005</c:v>
                      </c:pt>
                      <c:pt idx="1288">
                        <c:v>8.4190000000000005</c:v>
                      </c:pt>
                      <c:pt idx="1289">
                        <c:v>8.4190000000000005</c:v>
                      </c:pt>
                      <c:pt idx="1290">
                        <c:v>8.4190000000000005</c:v>
                      </c:pt>
                      <c:pt idx="1291">
                        <c:v>8.4190000000000005</c:v>
                      </c:pt>
                      <c:pt idx="1292">
                        <c:v>8.4190000000000005</c:v>
                      </c:pt>
                      <c:pt idx="1293">
                        <c:v>8.4190000000000005</c:v>
                      </c:pt>
                      <c:pt idx="1294">
                        <c:v>8.4190000000000005</c:v>
                      </c:pt>
                      <c:pt idx="1295">
                        <c:v>8.4190000000000005</c:v>
                      </c:pt>
                      <c:pt idx="1296">
                        <c:v>8.4190000000000005</c:v>
                      </c:pt>
                      <c:pt idx="1297">
                        <c:v>8.4190000000000005</c:v>
                      </c:pt>
                      <c:pt idx="1298">
                        <c:v>8.4190000000000005</c:v>
                      </c:pt>
                      <c:pt idx="1299">
                        <c:v>8.4190000000000005</c:v>
                      </c:pt>
                      <c:pt idx="1300">
                        <c:v>8.4190000000000005</c:v>
                      </c:pt>
                      <c:pt idx="1301">
                        <c:v>8.3940000000000001</c:v>
                      </c:pt>
                      <c:pt idx="1302">
                        <c:v>8.3940000000000001</c:v>
                      </c:pt>
                      <c:pt idx="1303">
                        <c:v>8.3940000000000001</c:v>
                      </c:pt>
                      <c:pt idx="1304">
                        <c:v>8.3940000000000001</c:v>
                      </c:pt>
                      <c:pt idx="1305">
                        <c:v>8.3940000000000001</c:v>
                      </c:pt>
                      <c:pt idx="1306">
                        <c:v>8.3940000000000001</c:v>
                      </c:pt>
                      <c:pt idx="1307">
                        <c:v>8.3940000000000001</c:v>
                      </c:pt>
                      <c:pt idx="1308">
                        <c:v>8.3940000000000001</c:v>
                      </c:pt>
                      <c:pt idx="1309">
                        <c:v>8.3940000000000001</c:v>
                      </c:pt>
                      <c:pt idx="1310">
                        <c:v>8.3689999999999998</c:v>
                      </c:pt>
                      <c:pt idx="1311">
                        <c:v>8.3689999999999998</c:v>
                      </c:pt>
                      <c:pt idx="1312">
                        <c:v>8.3689999999999998</c:v>
                      </c:pt>
                      <c:pt idx="1313">
                        <c:v>8.3689999999999998</c:v>
                      </c:pt>
                      <c:pt idx="1314">
                        <c:v>8.3689999999999998</c:v>
                      </c:pt>
                      <c:pt idx="1315">
                        <c:v>8.3689999999999998</c:v>
                      </c:pt>
                      <c:pt idx="1316">
                        <c:v>8.3439999999999994</c:v>
                      </c:pt>
                      <c:pt idx="1317">
                        <c:v>8.3439999999999994</c:v>
                      </c:pt>
                      <c:pt idx="1318">
                        <c:v>8.3439999999999994</c:v>
                      </c:pt>
                      <c:pt idx="1319">
                        <c:v>8.3439999999999994</c:v>
                      </c:pt>
                      <c:pt idx="1320">
                        <c:v>8.3439999999999994</c:v>
                      </c:pt>
                      <c:pt idx="1321">
                        <c:v>8.3439999999999994</c:v>
                      </c:pt>
                      <c:pt idx="1322">
                        <c:v>8.3439999999999994</c:v>
                      </c:pt>
                      <c:pt idx="1323">
                        <c:v>8.3190000000000008</c:v>
                      </c:pt>
                      <c:pt idx="1324">
                        <c:v>8.3190000000000008</c:v>
                      </c:pt>
                      <c:pt idx="1325">
                        <c:v>8.3190000000000008</c:v>
                      </c:pt>
                      <c:pt idx="1326">
                        <c:v>8.2949999999999999</c:v>
                      </c:pt>
                      <c:pt idx="1327">
                        <c:v>8.2949999999999999</c:v>
                      </c:pt>
                      <c:pt idx="1328">
                        <c:v>8.2949999999999999</c:v>
                      </c:pt>
                      <c:pt idx="1329">
                        <c:v>8.2949999999999999</c:v>
                      </c:pt>
                      <c:pt idx="1330">
                        <c:v>8.2949999999999999</c:v>
                      </c:pt>
                      <c:pt idx="1331">
                        <c:v>8.2949999999999999</c:v>
                      </c:pt>
                      <c:pt idx="1332">
                        <c:v>8.27</c:v>
                      </c:pt>
                      <c:pt idx="1333">
                        <c:v>8.27</c:v>
                      </c:pt>
                      <c:pt idx="1334">
                        <c:v>8.2449999999999992</c:v>
                      </c:pt>
                      <c:pt idx="1335">
                        <c:v>8.2449999999999992</c:v>
                      </c:pt>
                      <c:pt idx="1336">
                        <c:v>8.2449999999999992</c:v>
                      </c:pt>
                      <c:pt idx="1337">
                        <c:v>8.2449999999999992</c:v>
                      </c:pt>
                      <c:pt idx="1338">
                        <c:v>8.2449999999999992</c:v>
                      </c:pt>
                      <c:pt idx="1339">
                        <c:v>8.2449999999999992</c:v>
                      </c:pt>
                      <c:pt idx="1340">
                        <c:v>8.2449999999999992</c:v>
                      </c:pt>
                      <c:pt idx="1341">
                        <c:v>8.2449999999999992</c:v>
                      </c:pt>
                      <c:pt idx="1342">
                        <c:v>8.2449999999999992</c:v>
                      </c:pt>
                      <c:pt idx="1343">
                        <c:v>8.2200000000000006</c:v>
                      </c:pt>
                      <c:pt idx="1344">
                        <c:v>8.2200000000000006</c:v>
                      </c:pt>
                      <c:pt idx="1345">
                        <c:v>8.2200000000000006</c:v>
                      </c:pt>
                      <c:pt idx="1346">
                        <c:v>8.2200000000000006</c:v>
                      </c:pt>
                      <c:pt idx="1347">
                        <c:v>8.2200000000000006</c:v>
                      </c:pt>
                      <c:pt idx="1348">
                        <c:v>8.1950000000000003</c:v>
                      </c:pt>
                      <c:pt idx="1349">
                        <c:v>8.1950000000000003</c:v>
                      </c:pt>
                      <c:pt idx="1350">
                        <c:v>8.17</c:v>
                      </c:pt>
                      <c:pt idx="1351">
                        <c:v>8.17</c:v>
                      </c:pt>
                      <c:pt idx="1352">
                        <c:v>8.17</c:v>
                      </c:pt>
                      <c:pt idx="1353">
                        <c:v>8.17</c:v>
                      </c:pt>
                      <c:pt idx="1354">
                        <c:v>8.17</c:v>
                      </c:pt>
                      <c:pt idx="1355">
                        <c:v>8.1449999999999996</c:v>
                      </c:pt>
                      <c:pt idx="1356">
                        <c:v>8.1449999999999996</c:v>
                      </c:pt>
                      <c:pt idx="1357">
                        <c:v>8.1449999999999996</c:v>
                      </c:pt>
                      <c:pt idx="1358">
                        <c:v>8.1449999999999996</c:v>
                      </c:pt>
                      <c:pt idx="1359">
                        <c:v>8.1449999999999996</c:v>
                      </c:pt>
                      <c:pt idx="1360">
                        <c:v>8.1449999999999996</c:v>
                      </c:pt>
                      <c:pt idx="1361">
                        <c:v>8.1199999999999992</c:v>
                      </c:pt>
                      <c:pt idx="1362">
                        <c:v>8.1199999999999992</c:v>
                      </c:pt>
                      <c:pt idx="1363">
                        <c:v>8.1199999999999992</c:v>
                      </c:pt>
                      <c:pt idx="1364">
                        <c:v>8.1199999999999992</c:v>
                      </c:pt>
                      <c:pt idx="1365">
                        <c:v>8.1199999999999992</c:v>
                      </c:pt>
                      <c:pt idx="1366">
                        <c:v>8.1199999999999992</c:v>
                      </c:pt>
                      <c:pt idx="1367">
                        <c:v>8.1199999999999992</c:v>
                      </c:pt>
                      <c:pt idx="1368">
                        <c:v>8.0950000000000006</c:v>
                      </c:pt>
                      <c:pt idx="1369">
                        <c:v>8.0950000000000006</c:v>
                      </c:pt>
                      <c:pt idx="1370">
                        <c:v>8.0950000000000006</c:v>
                      </c:pt>
                      <c:pt idx="1371">
                        <c:v>8.0950000000000006</c:v>
                      </c:pt>
                      <c:pt idx="1372">
                        <c:v>8.07</c:v>
                      </c:pt>
                      <c:pt idx="1373">
                        <c:v>8.0950000000000006</c:v>
                      </c:pt>
                      <c:pt idx="1374">
                        <c:v>8.0950000000000006</c:v>
                      </c:pt>
                      <c:pt idx="1375">
                        <c:v>8.0950000000000006</c:v>
                      </c:pt>
                      <c:pt idx="1376">
                        <c:v>8.0950000000000006</c:v>
                      </c:pt>
                      <c:pt idx="1377">
                        <c:v>8.07</c:v>
                      </c:pt>
                      <c:pt idx="1378">
                        <c:v>8.07</c:v>
                      </c:pt>
                      <c:pt idx="1379">
                        <c:v>8.07</c:v>
                      </c:pt>
                      <c:pt idx="1380">
                        <c:v>8.07</c:v>
                      </c:pt>
                      <c:pt idx="1381">
                        <c:v>8.07</c:v>
                      </c:pt>
                      <c:pt idx="1382">
                        <c:v>8.07</c:v>
                      </c:pt>
                      <c:pt idx="1383">
                        <c:v>8.07</c:v>
                      </c:pt>
                      <c:pt idx="1384">
                        <c:v>8.07</c:v>
                      </c:pt>
                      <c:pt idx="1385">
                        <c:v>8.07</c:v>
                      </c:pt>
                      <c:pt idx="1386">
                        <c:v>8.07</c:v>
                      </c:pt>
                      <c:pt idx="1387">
                        <c:v>8.07</c:v>
                      </c:pt>
                      <c:pt idx="1388">
                        <c:v>8.0449999999999999</c:v>
                      </c:pt>
                      <c:pt idx="1389">
                        <c:v>8.0449999999999999</c:v>
                      </c:pt>
                      <c:pt idx="1390">
                        <c:v>8.0449999999999999</c:v>
                      </c:pt>
                      <c:pt idx="1391">
                        <c:v>8.0449999999999999</c:v>
                      </c:pt>
                      <c:pt idx="1392">
                        <c:v>8.0449999999999999</c:v>
                      </c:pt>
                      <c:pt idx="1393">
                        <c:v>8.0449999999999999</c:v>
                      </c:pt>
                      <c:pt idx="1394">
                        <c:v>8.0449999999999999</c:v>
                      </c:pt>
                      <c:pt idx="1395">
                        <c:v>8.0449999999999999</c:v>
                      </c:pt>
                      <c:pt idx="1396">
                        <c:v>8.0449999999999999</c:v>
                      </c:pt>
                      <c:pt idx="1397">
                        <c:v>8.0449999999999999</c:v>
                      </c:pt>
                      <c:pt idx="1398">
                        <c:v>8.0449999999999999</c:v>
                      </c:pt>
                      <c:pt idx="1399">
                        <c:v>8.0449999999999999</c:v>
                      </c:pt>
                      <c:pt idx="1400">
                        <c:v>8.02</c:v>
                      </c:pt>
                      <c:pt idx="1401">
                        <c:v>8.02</c:v>
                      </c:pt>
                      <c:pt idx="1402">
                        <c:v>8.02</c:v>
                      </c:pt>
                      <c:pt idx="1403">
                        <c:v>8.02</c:v>
                      </c:pt>
                      <c:pt idx="1404">
                        <c:v>8.02</c:v>
                      </c:pt>
                      <c:pt idx="1405">
                        <c:v>7.9950000000000001</c:v>
                      </c:pt>
                      <c:pt idx="1406">
                        <c:v>7.9950000000000001</c:v>
                      </c:pt>
                      <c:pt idx="1407">
                        <c:v>7.9950000000000001</c:v>
                      </c:pt>
                      <c:pt idx="1408">
                        <c:v>7.9950000000000001</c:v>
                      </c:pt>
                      <c:pt idx="1409">
                        <c:v>7.9950000000000001</c:v>
                      </c:pt>
                      <c:pt idx="1410">
                        <c:v>7.9950000000000001</c:v>
                      </c:pt>
                      <c:pt idx="1411">
                        <c:v>7.9950000000000001</c:v>
                      </c:pt>
                      <c:pt idx="1412">
                        <c:v>7.9950000000000001</c:v>
                      </c:pt>
                      <c:pt idx="1413">
                        <c:v>7.9950000000000001</c:v>
                      </c:pt>
                      <c:pt idx="1414">
                        <c:v>7.9950000000000001</c:v>
                      </c:pt>
                      <c:pt idx="1415">
                        <c:v>7.9950000000000001</c:v>
                      </c:pt>
                      <c:pt idx="1416">
                        <c:v>7.9950000000000001</c:v>
                      </c:pt>
                      <c:pt idx="1417">
                        <c:v>7.9950000000000001</c:v>
                      </c:pt>
                      <c:pt idx="1418">
                        <c:v>7.9950000000000001</c:v>
                      </c:pt>
                      <c:pt idx="1419">
                        <c:v>7.97</c:v>
                      </c:pt>
                      <c:pt idx="1420">
                        <c:v>7.97</c:v>
                      </c:pt>
                      <c:pt idx="1421">
                        <c:v>7.97</c:v>
                      </c:pt>
                      <c:pt idx="1422">
                        <c:v>7.97</c:v>
                      </c:pt>
                      <c:pt idx="1423">
                        <c:v>7.97</c:v>
                      </c:pt>
                      <c:pt idx="1424">
                        <c:v>7.9950000000000001</c:v>
                      </c:pt>
                      <c:pt idx="1425">
                        <c:v>7.9950000000000001</c:v>
                      </c:pt>
                      <c:pt idx="1426">
                        <c:v>7.9950000000000001</c:v>
                      </c:pt>
                      <c:pt idx="1427">
                        <c:v>7.9950000000000001</c:v>
                      </c:pt>
                      <c:pt idx="1428">
                        <c:v>7.9950000000000001</c:v>
                      </c:pt>
                      <c:pt idx="1429">
                        <c:v>7.9950000000000001</c:v>
                      </c:pt>
                      <c:pt idx="1430">
                        <c:v>7.9950000000000001</c:v>
                      </c:pt>
                      <c:pt idx="1431">
                        <c:v>7.9950000000000001</c:v>
                      </c:pt>
                      <c:pt idx="1432">
                        <c:v>7.9950000000000001</c:v>
                      </c:pt>
                      <c:pt idx="1433">
                        <c:v>7.9950000000000001</c:v>
                      </c:pt>
                      <c:pt idx="1434">
                        <c:v>7.9950000000000001</c:v>
                      </c:pt>
                      <c:pt idx="1435">
                        <c:v>8.02</c:v>
                      </c:pt>
                      <c:pt idx="1436">
                        <c:v>8.02</c:v>
                      </c:pt>
                      <c:pt idx="1437">
                        <c:v>8.02</c:v>
                      </c:pt>
                      <c:pt idx="1438">
                        <c:v>8.02</c:v>
                      </c:pt>
                      <c:pt idx="1439">
                        <c:v>8.02</c:v>
                      </c:pt>
                      <c:pt idx="1440">
                        <c:v>8.0449999999999999</c:v>
                      </c:pt>
                      <c:pt idx="1441">
                        <c:v>8.0449999999999999</c:v>
                      </c:pt>
                      <c:pt idx="1442">
                        <c:v>8.0449999999999999</c:v>
                      </c:pt>
                      <c:pt idx="1443">
                        <c:v>8.0449999999999999</c:v>
                      </c:pt>
                      <c:pt idx="1444">
                        <c:v>8.0449999999999999</c:v>
                      </c:pt>
                      <c:pt idx="1445">
                        <c:v>8.0449999999999999</c:v>
                      </c:pt>
                      <c:pt idx="1446">
                        <c:v>8.0449999999999999</c:v>
                      </c:pt>
                      <c:pt idx="1447">
                        <c:v>8.0449999999999999</c:v>
                      </c:pt>
                      <c:pt idx="1448">
                        <c:v>8.0449999999999999</c:v>
                      </c:pt>
                      <c:pt idx="1449">
                        <c:v>8.0449999999999999</c:v>
                      </c:pt>
                      <c:pt idx="1450">
                        <c:v>8.07</c:v>
                      </c:pt>
                      <c:pt idx="1451">
                        <c:v>8.07</c:v>
                      </c:pt>
                      <c:pt idx="1452">
                        <c:v>8.07</c:v>
                      </c:pt>
                      <c:pt idx="1453">
                        <c:v>8.07</c:v>
                      </c:pt>
                      <c:pt idx="1454">
                        <c:v>8.07</c:v>
                      </c:pt>
                      <c:pt idx="1455">
                        <c:v>8.07</c:v>
                      </c:pt>
                      <c:pt idx="1456">
                        <c:v>8.07</c:v>
                      </c:pt>
                      <c:pt idx="1457">
                        <c:v>8.07</c:v>
                      </c:pt>
                      <c:pt idx="1458">
                        <c:v>8.0950000000000006</c:v>
                      </c:pt>
                      <c:pt idx="1459">
                        <c:v>8.0950000000000006</c:v>
                      </c:pt>
                      <c:pt idx="1460">
                        <c:v>8.0950000000000006</c:v>
                      </c:pt>
                      <c:pt idx="1461">
                        <c:v>8.0950000000000006</c:v>
                      </c:pt>
                      <c:pt idx="1462">
                        <c:v>8.0950000000000006</c:v>
                      </c:pt>
                      <c:pt idx="1463">
                        <c:v>8.0950000000000006</c:v>
                      </c:pt>
                      <c:pt idx="1464">
                        <c:v>8.0950000000000006</c:v>
                      </c:pt>
                      <c:pt idx="1465">
                        <c:v>8.0950000000000006</c:v>
                      </c:pt>
                      <c:pt idx="1466">
                        <c:v>8.0950000000000006</c:v>
                      </c:pt>
                      <c:pt idx="1467">
                        <c:v>8.0950000000000006</c:v>
                      </c:pt>
                      <c:pt idx="1468">
                        <c:v>8.0950000000000006</c:v>
                      </c:pt>
                      <c:pt idx="1469">
                        <c:v>8.0950000000000006</c:v>
                      </c:pt>
                      <c:pt idx="1470">
                        <c:v>8.0950000000000006</c:v>
                      </c:pt>
                      <c:pt idx="1471">
                        <c:v>8.0950000000000006</c:v>
                      </c:pt>
                      <c:pt idx="1472">
                        <c:v>8.07</c:v>
                      </c:pt>
                      <c:pt idx="1473">
                        <c:v>8.07</c:v>
                      </c:pt>
                      <c:pt idx="1474">
                        <c:v>8.0449999999999999</c:v>
                      </c:pt>
                      <c:pt idx="1475">
                        <c:v>8.0449999999999999</c:v>
                      </c:pt>
                      <c:pt idx="1476">
                        <c:v>8.0449999999999999</c:v>
                      </c:pt>
                      <c:pt idx="1477">
                        <c:v>8.0449999999999999</c:v>
                      </c:pt>
                      <c:pt idx="1478">
                        <c:v>8.02</c:v>
                      </c:pt>
                      <c:pt idx="1479">
                        <c:v>8.02</c:v>
                      </c:pt>
                      <c:pt idx="1480">
                        <c:v>8.02</c:v>
                      </c:pt>
                      <c:pt idx="1481">
                        <c:v>7.9950000000000001</c:v>
                      </c:pt>
                      <c:pt idx="1482">
                        <c:v>7.9950000000000001</c:v>
                      </c:pt>
                      <c:pt idx="1483">
                        <c:v>7.9950000000000001</c:v>
                      </c:pt>
                      <c:pt idx="1484">
                        <c:v>7.97</c:v>
                      </c:pt>
                      <c:pt idx="1485">
                        <c:v>7.97</c:v>
                      </c:pt>
                      <c:pt idx="1486">
                        <c:v>7.97</c:v>
                      </c:pt>
                      <c:pt idx="1487">
                        <c:v>7.9450000000000003</c:v>
                      </c:pt>
                      <c:pt idx="1488">
                        <c:v>7.9450000000000003</c:v>
                      </c:pt>
                      <c:pt idx="1489">
                        <c:v>7.9450000000000003</c:v>
                      </c:pt>
                      <c:pt idx="1490">
                        <c:v>7.9450000000000003</c:v>
                      </c:pt>
                      <c:pt idx="1491">
                        <c:v>7.9450000000000003</c:v>
                      </c:pt>
                      <c:pt idx="1492">
                        <c:v>7.9450000000000003</c:v>
                      </c:pt>
                      <c:pt idx="1493">
                        <c:v>7.92</c:v>
                      </c:pt>
                      <c:pt idx="1494">
                        <c:v>7.92</c:v>
                      </c:pt>
                      <c:pt idx="1495">
                        <c:v>7.92</c:v>
                      </c:pt>
                      <c:pt idx="1496">
                        <c:v>7.92</c:v>
                      </c:pt>
                      <c:pt idx="1497">
                        <c:v>7.8949999999999996</c:v>
                      </c:pt>
                      <c:pt idx="1498">
                        <c:v>7.8949999999999996</c:v>
                      </c:pt>
                      <c:pt idx="1499">
                        <c:v>7.8949999999999996</c:v>
                      </c:pt>
                      <c:pt idx="1500">
                        <c:v>7.8949999999999996</c:v>
                      </c:pt>
                      <c:pt idx="1501">
                        <c:v>7.8949999999999996</c:v>
                      </c:pt>
                      <c:pt idx="1502">
                        <c:v>7.8949999999999996</c:v>
                      </c:pt>
                      <c:pt idx="1503">
                        <c:v>7.8949999999999996</c:v>
                      </c:pt>
                      <c:pt idx="1504">
                        <c:v>7.87</c:v>
                      </c:pt>
                      <c:pt idx="1505">
                        <c:v>7.87</c:v>
                      </c:pt>
                      <c:pt idx="1506">
                        <c:v>7.8449999999999998</c:v>
                      </c:pt>
                      <c:pt idx="1507">
                        <c:v>7.8449999999999998</c:v>
                      </c:pt>
                      <c:pt idx="1508">
                        <c:v>7.8449999999999998</c:v>
                      </c:pt>
                      <c:pt idx="1509">
                        <c:v>7.8449999999999998</c:v>
                      </c:pt>
                      <c:pt idx="1510">
                        <c:v>7.8449999999999998</c:v>
                      </c:pt>
                      <c:pt idx="1511">
                        <c:v>7.8449999999999998</c:v>
                      </c:pt>
                      <c:pt idx="1512">
                        <c:v>7.82</c:v>
                      </c:pt>
                      <c:pt idx="1513">
                        <c:v>7.82</c:v>
                      </c:pt>
                      <c:pt idx="1514">
                        <c:v>7.82</c:v>
                      </c:pt>
                      <c:pt idx="1515">
                        <c:v>7.82</c:v>
                      </c:pt>
                      <c:pt idx="1516">
                        <c:v>7.82</c:v>
                      </c:pt>
                      <c:pt idx="1517">
                        <c:v>7.82</c:v>
                      </c:pt>
                      <c:pt idx="1518">
                        <c:v>7.82</c:v>
                      </c:pt>
                      <c:pt idx="1519">
                        <c:v>7.82</c:v>
                      </c:pt>
                      <c:pt idx="1520">
                        <c:v>7.82</c:v>
                      </c:pt>
                      <c:pt idx="1521">
                        <c:v>7.82</c:v>
                      </c:pt>
                      <c:pt idx="1522">
                        <c:v>7.7949999999999999</c:v>
                      </c:pt>
                      <c:pt idx="1523">
                        <c:v>7.7949999999999999</c:v>
                      </c:pt>
                      <c:pt idx="1524">
                        <c:v>7.7949999999999999</c:v>
                      </c:pt>
                      <c:pt idx="1525">
                        <c:v>7.7949999999999999</c:v>
                      </c:pt>
                      <c:pt idx="1526">
                        <c:v>7.7949999999999999</c:v>
                      </c:pt>
                      <c:pt idx="1527">
                        <c:v>7.7949999999999999</c:v>
                      </c:pt>
                      <c:pt idx="1528">
                        <c:v>7.7949999999999999</c:v>
                      </c:pt>
                      <c:pt idx="1529">
                        <c:v>7.7949999999999999</c:v>
                      </c:pt>
                      <c:pt idx="1530">
                        <c:v>7.7949999999999999</c:v>
                      </c:pt>
                      <c:pt idx="1531">
                        <c:v>7.7949999999999999</c:v>
                      </c:pt>
                      <c:pt idx="1532">
                        <c:v>7.77</c:v>
                      </c:pt>
                      <c:pt idx="1533">
                        <c:v>7.77</c:v>
                      </c:pt>
                      <c:pt idx="1534">
                        <c:v>7.77</c:v>
                      </c:pt>
                      <c:pt idx="1535">
                        <c:v>7.77</c:v>
                      </c:pt>
                      <c:pt idx="1536">
                        <c:v>7.77</c:v>
                      </c:pt>
                      <c:pt idx="1537">
                        <c:v>7.77</c:v>
                      </c:pt>
                      <c:pt idx="1538">
                        <c:v>7.77</c:v>
                      </c:pt>
                      <c:pt idx="1539">
                        <c:v>7.7450000000000001</c:v>
                      </c:pt>
                      <c:pt idx="1540">
                        <c:v>7.7450000000000001</c:v>
                      </c:pt>
                      <c:pt idx="1541">
                        <c:v>7.7450000000000001</c:v>
                      </c:pt>
                      <c:pt idx="1542">
                        <c:v>7.7450000000000001</c:v>
                      </c:pt>
                      <c:pt idx="1543">
                        <c:v>7.7450000000000001</c:v>
                      </c:pt>
                      <c:pt idx="1544">
                        <c:v>7.7450000000000001</c:v>
                      </c:pt>
                      <c:pt idx="1545">
                        <c:v>7.7450000000000001</c:v>
                      </c:pt>
                      <c:pt idx="1546">
                        <c:v>7.7450000000000001</c:v>
                      </c:pt>
                      <c:pt idx="1547">
                        <c:v>7.7450000000000001</c:v>
                      </c:pt>
                      <c:pt idx="1548">
                        <c:v>7.7450000000000001</c:v>
                      </c:pt>
                      <c:pt idx="1549">
                        <c:v>7.7450000000000001</c:v>
                      </c:pt>
                      <c:pt idx="1550">
                        <c:v>7.7450000000000001</c:v>
                      </c:pt>
                      <c:pt idx="1551">
                        <c:v>7.7450000000000001</c:v>
                      </c:pt>
                      <c:pt idx="1552">
                        <c:v>7.7450000000000001</c:v>
                      </c:pt>
                      <c:pt idx="1553">
                        <c:v>7.7450000000000001</c:v>
                      </c:pt>
                      <c:pt idx="1554">
                        <c:v>7.7450000000000001</c:v>
                      </c:pt>
                      <c:pt idx="1555">
                        <c:v>7.7450000000000001</c:v>
                      </c:pt>
                      <c:pt idx="1556">
                        <c:v>7.72</c:v>
                      </c:pt>
                      <c:pt idx="1557">
                        <c:v>7.7450000000000001</c:v>
                      </c:pt>
                      <c:pt idx="1558">
                        <c:v>7.7450000000000001</c:v>
                      </c:pt>
                      <c:pt idx="1559">
                        <c:v>7.7450000000000001</c:v>
                      </c:pt>
                      <c:pt idx="1560">
                        <c:v>7.72</c:v>
                      </c:pt>
                      <c:pt idx="1561">
                        <c:v>7.72</c:v>
                      </c:pt>
                      <c:pt idx="1562">
                        <c:v>7.72</c:v>
                      </c:pt>
                      <c:pt idx="1563">
                        <c:v>7.72</c:v>
                      </c:pt>
                      <c:pt idx="1564">
                        <c:v>7.72</c:v>
                      </c:pt>
                      <c:pt idx="1565">
                        <c:v>7.72</c:v>
                      </c:pt>
                      <c:pt idx="1566">
                        <c:v>7.72</c:v>
                      </c:pt>
                      <c:pt idx="1567">
                        <c:v>7.72</c:v>
                      </c:pt>
                      <c:pt idx="1568">
                        <c:v>7.6950000000000003</c:v>
                      </c:pt>
                      <c:pt idx="1569">
                        <c:v>7.6950000000000003</c:v>
                      </c:pt>
                      <c:pt idx="1570">
                        <c:v>7.6950000000000003</c:v>
                      </c:pt>
                      <c:pt idx="1571">
                        <c:v>7.6950000000000003</c:v>
                      </c:pt>
                      <c:pt idx="1572">
                        <c:v>7.6950000000000003</c:v>
                      </c:pt>
                      <c:pt idx="1573">
                        <c:v>7.6950000000000003</c:v>
                      </c:pt>
                      <c:pt idx="1574">
                        <c:v>7.6950000000000003</c:v>
                      </c:pt>
                      <c:pt idx="1575">
                        <c:v>7.6950000000000003</c:v>
                      </c:pt>
                      <c:pt idx="1576">
                        <c:v>7.6950000000000003</c:v>
                      </c:pt>
                      <c:pt idx="1577">
                        <c:v>7.67</c:v>
                      </c:pt>
                      <c:pt idx="1578">
                        <c:v>7.67</c:v>
                      </c:pt>
                      <c:pt idx="1579">
                        <c:v>7.67</c:v>
                      </c:pt>
                      <c:pt idx="1580">
                        <c:v>7.67</c:v>
                      </c:pt>
                      <c:pt idx="1581">
                        <c:v>7.67</c:v>
                      </c:pt>
                      <c:pt idx="1582">
                        <c:v>7.67</c:v>
                      </c:pt>
                      <c:pt idx="1583">
                        <c:v>7.6449999999999996</c:v>
                      </c:pt>
                      <c:pt idx="1584">
                        <c:v>7.6449999999999996</c:v>
                      </c:pt>
                      <c:pt idx="1585">
                        <c:v>7.6449999999999996</c:v>
                      </c:pt>
                      <c:pt idx="1586">
                        <c:v>7.6449999999999996</c:v>
                      </c:pt>
                      <c:pt idx="1587">
                        <c:v>7.6449999999999996</c:v>
                      </c:pt>
                      <c:pt idx="1588">
                        <c:v>7.6449999999999996</c:v>
                      </c:pt>
                      <c:pt idx="1589">
                        <c:v>7.6449999999999996</c:v>
                      </c:pt>
                      <c:pt idx="1590">
                        <c:v>7.6189999999999998</c:v>
                      </c:pt>
                      <c:pt idx="1591">
                        <c:v>7.6189999999999998</c:v>
                      </c:pt>
                      <c:pt idx="1592">
                        <c:v>7.6189999999999998</c:v>
                      </c:pt>
                      <c:pt idx="1593">
                        <c:v>7.6189999999999998</c:v>
                      </c:pt>
                      <c:pt idx="1594">
                        <c:v>7.5940000000000003</c:v>
                      </c:pt>
                      <c:pt idx="1595">
                        <c:v>7.5940000000000003</c:v>
                      </c:pt>
                      <c:pt idx="1596">
                        <c:v>7.5940000000000003</c:v>
                      </c:pt>
                      <c:pt idx="1597">
                        <c:v>7.5940000000000003</c:v>
                      </c:pt>
                      <c:pt idx="1598">
                        <c:v>7.5940000000000003</c:v>
                      </c:pt>
                      <c:pt idx="1599">
                        <c:v>7.5940000000000003</c:v>
                      </c:pt>
                      <c:pt idx="1600">
                        <c:v>7.569</c:v>
                      </c:pt>
                      <c:pt idx="1601">
                        <c:v>7.569</c:v>
                      </c:pt>
                      <c:pt idx="1602">
                        <c:v>7.569</c:v>
                      </c:pt>
                      <c:pt idx="1603">
                        <c:v>7.5439999999999996</c:v>
                      </c:pt>
                      <c:pt idx="1604">
                        <c:v>7.5439999999999996</c:v>
                      </c:pt>
                      <c:pt idx="1605">
                        <c:v>7.5439999999999996</c:v>
                      </c:pt>
                      <c:pt idx="1606">
                        <c:v>7.5439999999999996</c:v>
                      </c:pt>
                      <c:pt idx="1607">
                        <c:v>7.5439999999999996</c:v>
                      </c:pt>
                      <c:pt idx="1608">
                        <c:v>7.5190000000000001</c:v>
                      </c:pt>
                      <c:pt idx="1609">
                        <c:v>7.5190000000000001</c:v>
                      </c:pt>
                      <c:pt idx="1610">
                        <c:v>7.5190000000000001</c:v>
                      </c:pt>
                      <c:pt idx="1611">
                        <c:v>7.5190000000000001</c:v>
                      </c:pt>
                      <c:pt idx="1612">
                        <c:v>7.4939999999999998</c:v>
                      </c:pt>
                      <c:pt idx="1613">
                        <c:v>7.4939999999999998</c:v>
                      </c:pt>
                      <c:pt idx="1614">
                        <c:v>7.4939999999999998</c:v>
                      </c:pt>
                      <c:pt idx="1615">
                        <c:v>7.4939999999999998</c:v>
                      </c:pt>
                      <c:pt idx="1616">
                        <c:v>7.4690000000000003</c:v>
                      </c:pt>
                      <c:pt idx="1617">
                        <c:v>7.4690000000000003</c:v>
                      </c:pt>
                      <c:pt idx="1618">
                        <c:v>7.4690000000000003</c:v>
                      </c:pt>
                      <c:pt idx="1619">
                        <c:v>7.4690000000000003</c:v>
                      </c:pt>
                      <c:pt idx="1620">
                        <c:v>7.444</c:v>
                      </c:pt>
                      <c:pt idx="1621">
                        <c:v>7.444</c:v>
                      </c:pt>
                      <c:pt idx="1622">
                        <c:v>7.444</c:v>
                      </c:pt>
                      <c:pt idx="1623">
                        <c:v>7.444</c:v>
                      </c:pt>
                      <c:pt idx="1624">
                        <c:v>7.4189999999999996</c:v>
                      </c:pt>
                      <c:pt idx="1625">
                        <c:v>7.4189999999999996</c:v>
                      </c:pt>
                      <c:pt idx="1626">
                        <c:v>7.3929999999999998</c:v>
                      </c:pt>
                      <c:pt idx="1627">
                        <c:v>7.3929999999999998</c:v>
                      </c:pt>
                      <c:pt idx="1628">
                        <c:v>7.3929999999999998</c:v>
                      </c:pt>
                      <c:pt idx="1629">
                        <c:v>7.3929999999999998</c:v>
                      </c:pt>
                      <c:pt idx="1630">
                        <c:v>7.3680000000000003</c:v>
                      </c:pt>
                      <c:pt idx="1631">
                        <c:v>7.3680000000000003</c:v>
                      </c:pt>
                      <c:pt idx="1632">
                        <c:v>7.343</c:v>
                      </c:pt>
                      <c:pt idx="1633">
                        <c:v>7.343</c:v>
                      </c:pt>
                      <c:pt idx="1634">
                        <c:v>7.343</c:v>
                      </c:pt>
                      <c:pt idx="1635">
                        <c:v>7.343</c:v>
                      </c:pt>
                      <c:pt idx="1636">
                        <c:v>7.343</c:v>
                      </c:pt>
                      <c:pt idx="1637">
                        <c:v>7.3179999999999996</c:v>
                      </c:pt>
                      <c:pt idx="1638">
                        <c:v>7.3179999999999996</c:v>
                      </c:pt>
                      <c:pt idx="1639">
                        <c:v>7.3179999999999996</c:v>
                      </c:pt>
                      <c:pt idx="1640">
                        <c:v>7.2930000000000001</c:v>
                      </c:pt>
                      <c:pt idx="1641">
                        <c:v>7.2930000000000001</c:v>
                      </c:pt>
                      <c:pt idx="1642">
                        <c:v>7.2930000000000001</c:v>
                      </c:pt>
                      <c:pt idx="1643">
                        <c:v>7.2679999999999998</c:v>
                      </c:pt>
                      <c:pt idx="1644">
                        <c:v>7.2679999999999998</c:v>
                      </c:pt>
                      <c:pt idx="1645">
                        <c:v>7.2679999999999998</c:v>
                      </c:pt>
                      <c:pt idx="1646">
                        <c:v>7.242</c:v>
                      </c:pt>
                      <c:pt idx="1647">
                        <c:v>7.242</c:v>
                      </c:pt>
                      <c:pt idx="1648">
                        <c:v>7.242</c:v>
                      </c:pt>
                      <c:pt idx="1649">
                        <c:v>7.242</c:v>
                      </c:pt>
                      <c:pt idx="1650">
                        <c:v>7.242</c:v>
                      </c:pt>
                      <c:pt idx="1651">
                        <c:v>7.2169999999999996</c:v>
                      </c:pt>
                      <c:pt idx="1652">
                        <c:v>7.2169999999999996</c:v>
                      </c:pt>
                      <c:pt idx="1653">
                        <c:v>7.2169999999999996</c:v>
                      </c:pt>
                      <c:pt idx="1654">
                        <c:v>7.1920000000000002</c:v>
                      </c:pt>
                      <c:pt idx="1655">
                        <c:v>7.1920000000000002</c:v>
                      </c:pt>
                      <c:pt idx="1656">
                        <c:v>7.1920000000000002</c:v>
                      </c:pt>
                      <c:pt idx="1657">
                        <c:v>7.1920000000000002</c:v>
                      </c:pt>
                      <c:pt idx="1658">
                        <c:v>7.1920000000000002</c:v>
                      </c:pt>
                      <c:pt idx="1659">
                        <c:v>7.1920000000000002</c:v>
                      </c:pt>
                      <c:pt idx="1660">
                        <c:v>7.1669999999999998</c:v>
                      </c:pt>
                      <c:pt idx="1661">
                        <c:v>7.1669999999999998</c:v>
                      </c:pt>
                      <c:pt idx="1662">
                        <c:v>7.1420000000000003</c:v>
                      </c:pt>
                      <c:pt idx="1663">
                        <c:v>7.1159999999999997</c:v>
                      </c:pt>
                      <c:pt idx="1664">
                        <c:v>7.1159999999999997</c:v>
                      </c:pt>
                      <c:pt idx="1665">
                        <c:v>7.1159999999999997</c:v>
                      </c:pt>
                      <c:pt idx="1666">
                        <c:v>7.0910000000000002</c:v>
                      </c:pt>
                      <c:pt idx="1667">
                        <c:v>7.0910000000000002</c:v>
                      </c:pt>
                      <c:pt idx="1668">
                        <c:v>7.0910000000000002</c:v>
                      </c:pt>
                      <c:pt idx="1669">
                        <c:v>7.0910000000000002</c:v>
                      </c:pt>
                      <c:pt idx="1670">
                        <c:v>7.0910000000000002</c:v>
                      </c:pt>
                      <c:pt idx="1671">
                        <c:v>7.0910000000000002</c:v>
                      </c:pt>
                      <c:pt idx="1672">
                        <c:v>7.0659999999999998</c:v>
                      </c:pt>
                      <c:pt idx="1673">
                        <c:v>7.0659999999999998</c:v>
                      </c:pt>
                      <c:pt idx="1674">
                        <c:v>7.0659999999999998</c:v>
                      </c:pt>
                      <c:pt idx="1675">
                        <c:v>7.0410000000000004</c:v>
                      </c:pt>
                      <c:pt idx="1676">
                        <c:v>7.0410000000000004</c:v>
                      </c:pt>
                      <c:pt idx="1677">
                        <c:v>7.0410000000000004</c:v>
                      </c:pt>
                      <c:pt idx="1678">
                        <c:v>7.0149999999999997</c:v>
                      </c:pt>
                      <c:pt idx="1679">
                        <c:v>7.0149999999999997</c:v>
                      </c:pt>
                      <c:pt idx="1680">
                        <c:v>6.99</c:v>
                      </c:pt>
                      <c:pt idx="1681">
                        <c:v>6.99</c:v>
                      </c:pt>
                      <c:pt idx="1682">
                        <c:v>6.9649999999999999</c:v>
                      </c:pt>
                      <c:pt idx="1683">
                        <c:v>6.94</c:v>
                      </c:pt>
                      <c:pt idx="1684">
                        <c:v>6.9649999999999999</c:v>
                      </c:pt>
                      <c:pt idx="1685">
                        <c:v>6.94</c:v>
                      </c:pt>
                      <c:pt idx="1686">
                        <c:v>6.94</c:v>
                      </c:pt>
                      <c:pt idx="1687">
                        <c:v>6.9139999999999997</c:v>
                      </c:pt>
                      <c:pt idx="1688">
                        <c:v>6.9139999999999997</c:v>
                      </c:pt>
                      <c:pt idx="1689">
                        <c:v>6.9139999999999997</c:v>
                      </c:pt>
                      <c:pt idx="1690">
                        <c:v>6.9139999999999997</c:v>
                      </c:pt>
                      <c:pt idx="1691">
                        <c:v>6.9139999999999997</c:v>
                      </c:pt>
                      <c:pt idx="1692">
                        <c:v>6.9139999999999997</c:v>
                      </c:pt>
                      <c:pt idx="1693">
                        <c:v>6.9139999999999997</c:v>
                      </c:pt>
                      <c:pt idx="1694">
                        <c:v>6.9139999999999997</c:v>
                      </c:pt>
                      <c:pt idx="1695">
                        <c:v>6.9139999999999997</c:v>
                      </c:pt>
                      <c:pt idx="1696">
                        <c:v>6.8890000000000002</c:v>
                      </c:pt>
                      <c:pt idx="1697">
                        <c:v>6.8890000000000002</c:v>
                      </c:pt>
                      <c:pt idx="1698">
                        <c:v>6.8890000000000002</c:v>
                      </c:pt>
                      <c:pt idx="1699">
                        <c:v>6.8890000000000002</c:v>
                      </c:pt>
                      <c:pt idx="1700">
                        <c:v>6.8890000000000002</c:v>
                      </c:pt>
                      <c:pt idx="1701">
                        <c:v>6.8639999999999999</c:v>
                      </c:pt>
                      <c:pt idx="1702">
                        <c:v>6.8639999999999999</c:v>
                      </c:pt>
                      <c:pt idx="1703">
                        <c:v>6.8639999999999999</c:v>
                      </c:pt>
                      <c:pt idx="1704">
                        <c:v>6.8639999999999999</c:v>
                      </c:pt>
                      <c:pt idx="1705">
                        <c:v>6.8390000000000004</c:v>
                      </c:pt>
                      <c:pt idx="1706">
                        <c:v>6.8390000000000004</c:v>
                      </c:pt>
                      <c:pt idx="1707">
                        <c:v>6.8390000000000004</c:v>
                      </c:pt>
                      <c:pt idx="1708">
                        <c:v>6.8390000000000004</c:v>
                      </c:pt>
                      <c:pt idx="1709">
                        <c:v>6.8390000000000004</c:v>
                      </c:pt>
                      <c:pt idx="1710">
                        <c:v>6.8390000000000004</c:v>
                      </c:pt>
                      <c:pt idx="1711">
                        <c:v>6.8390000000000004</c:v>
                      </c:pt>
                      <c:pt idx="1712">
                        <c:v>6.8390000000000004</c:v>
                      </c:pt>
                      <c:pt idx="1713">
                        <c:v>6.8390000000000004</c:v>
                      </c:pt>
                      <c:pt idx="1714">
                        <c:v>6.8390000000000004</c:v>
                      </c:pt>
                      <c:pt idx="1715">
                        <c:v>6.8390000000000004</c:v>
                      </c:pt>
                      <c:pt idx="1716">
                        <c:v>6.8390000000000004</c:v>
                      </c:pt>
                      <c:pt idx="1717">
                        <c:v>6.8390000000000004</c:v>
                      </c:pt>
                      <c:pt idx="1718">
                        <c:v>6.8390000000000004</c:v>
                      </c:pt>
                      <c:pt idx="1719">
                        <c:v>6.8390000000000004</c:v>
                      </c:pt>
                      <c:pt idx="1720">
                        <c:v>6.8129999999999997</c:v>
                      </c:pt>
                      <c:pt idx="1721">
                        <c:v>6.8129999999999997</c:v>
                      </c:pt>
                      <c:pt idx="1722">
                        <c:v>6.8390000000000004</c:v>
                      </c:pt>
                      <c:pt idx="1723">
                        <c:v>6.8390000000000004</c:v>
                      </c:pt>
                      <c:pt idx="1724">
                        <c:v>6.8129999999999997</c:v>
                      </c:pt>
                      <c:pt idx="1725">
                        <c:v>6.8129999999999997</c:v>
                      </c:pt>
                      <c:pt idx="1726">
                        <c:v>6.8129999999999997</c:v>
                      </c:pt>
                      <c:pt idx="1727">
                        <c:v>6.8129999999999997</c:v>
                      </c:pt>
                      <c:pt idx="1728">
                        <c:v>6.8390000000000004</c:v>
                      </c:pt>
                      <c:pt idx="1729">
                        <c:v>6.8390000000000004</c:v>
                      </c:pt>
                      <c:pt idx="1730">
                        <c:v>6.8390000000000004</c:v>
                      </c:pt>
                      <c:pt idx="1731">
                        <c:v>6.8129999999999997</c:v>
                      </c:pt>
                      <c:pt idx="1732">
                        <c:v>6.8390000000000004</c:v>
                      </c:pt>
                      <c:pt idx="1733">
                        <c:v>6.8390000000000004</c:v>
                      </c:pt>
                      <c:pt idx="1734">
                        <c:v>6.8390000000000004</c:v>
                      </c:pt>
                      <c:pt idx="1735">
                        <c:v>6.8390000000000004</c:v>
                      </c:pt>
                      <c:pt idx="1736">
                        <c:v>6.8390000000000004</c:v>
                      </c:pt>
                      <c:pt idx="1737">
                        <c:v>6.8390000000000004</c:v>
                      </c:pt>
                      <c:pt idx="1738">
                        <c:v>6.8390000000000004</c:v>
                      </c:pt>
                      <c:pt idx="1739">
                        <c:v>6.8129999999999997</c:v>
                      </c:pt>
                      <c:pt idx="1740">
                        <c:v>6.8129999999999997</c:v>
                      </c:pt>
                      <c:pt idx="1741">
                        <c:v>6.8129999999999997</c:v>
                      </c:pt>
                      <c:pt idx="1742">
                        <c:v>6.8129999999999997</c:v>
                      </c:pt>
                      <c:pt idx="1743">
                        <c:v>6.8129999999999997</c:v>
                      </c:pt>
                      <c:pt idx="1744">
                        <c:v>6.8390000000000004</c:v>
                      </c:pt>
                      <c:pt idx="1745">
                        <c:v>6.8129999999999997</c:v>
                      </c:pt>
                      <c:pt idx="1746">
                        <c:v>6.8390000000000004</c:v>
                      </c:pt>
                      <c:pt idx="1747">
                        <c:v>6.8129999999999997</c:v>
                      </c:pt>
                      <c:pt idx="1748">
                        <c:v>6.8390000000000004</c:v>
                      </c:pt>
                      <c:pt idx="1749">
                        <c:v>6.8129999999999997</c:v>
                      </c:pt>
                      <c:pt idx="1750">
                        <c:v>6.8129999999999997</c:v>
                      </c:pt>
                      <c:pt idx="1751">
                        <c:v>6.8129999999999997</c:v>
                      </c:pt>
                      <c:pt idx="1752">
                        <c:v>6.8129999999999997</c:v>
                      </c:pt>
                      <c:pt idx="1753">
                        <c:v>6.8390000000000004</c:v>
                      </c:pt>
                      <c:pt idx="1754">
                        <c:v>6.8639999999999999</c:v>
                      </c:pt>
                      <c:pt idx="1755">
                        <c:v>6.8639999999999999</c:v>
                      </c:pt>
                      <c:pt idx="1756">
                        <c:v>6.8639999999999999</c:v>
                      </c:pt>
                      <c:pt idx="1757">
                        <c:v>6.8639999999999999</c:v>
                      </c:pt>
                      <c:pt idx="1758">
                        <c:v>6.8639999999999999</c:v>
                      </c:pt>
                      <c:pt idx="1759">
                        <c:v>6.8390000000000004</c:v>
                      </c:pt>
                      <c:pt idx="1760">
                        <c:v>6.8390000000000004</c:v>
                      </c:pt>
                      <c:pt idx="1761">
                        <c:v>6.8390000000000004</c:v>
                      </c:pt>
                      <c:pt idx="1762">
                        <c:v>6.8390000000000004</c:v>
                      </c:pt>
                      <c:pt idx="1763">
                        <c:v>6.8390000000000004</c:v>
                      </c:pt>
                      <c:pt idx="1764">
                        <c:v>6.8390000000000004</c:v>
                      </c:pt>
                      <c:pt idx="1765">
                        <c:v>6.8390000000000004</c:v>
                      </c:pt>
                      <c:pt idx="1766">
                        <c:v>6.8390000000000004</c:v>
                      </c:pt>
                      <c:pt idx="1767">
                        <c:v>6.8390000000000004</c:v>
                      </c:pt>
                      <c:pt idx="1768">
                        <c:v>6.8390000000000004</c:v>
                      </c:pt>
                      <c:pt idx="1769">
                        <c:v>6.8390000000000004</c:v>
                      </c:pt>
                      <c:pt idx="1770">
                        <c:v>6.8390000000000004</c:v>
                      </c:pt>
                      <c:pt idx="1771">
                        <c:v>6.8390000000000004</c:v>
                      </c:pt>
                      <c:pt idx="1772">
                        <c:v>6.8390000000000004</c:v>
                      </c:pt>
                      <c:pt idx="1773">
                        <c:v>6.8129999999999997</c:v>
                      </c:pt>
                      <c:pt idx="1774">
                        <c:v>6.8390000000000004</c:v>
                      </c:pt>
                      <c:pt idx="1775">
                        <c:v>6.8390000000000004</c:v>
                      </c:pt>
                      <c:pt idx="1776">
                        <c:v>6.8129999999999997</c:v>
                      </c:pt>
                      <c:pt idx="1777">
                        <c:v>6.8129999999999997</c:v>
                      </c:pt>
                      <c:pt idx="1778">
                        <c:v>6.8129999999999997</c:v>
                      </c:pt>
                      <c:pt idx="1779">
                        <c:v>6.8129999999999997</c:v>
                      </c:pt>
                      <c:pt idx="1780">
                        <c:v>6.8129999999999997</c:v>
                      </c:pt>
                      <c:pt idx="1781">
                        <c:v>6.8129999999999997</c:v>
                      </c:pt>
                      <c:pt idx="1782">
                        <c:v>6.8129999999999997</c:v>
                      </c:pt>
                      <c:pt idx="1783">
                        <c:v>6.8129999999999997</c:v>
                      </c:pt>
                      <c:pt idx="1784">
                        <c:v>6.8129999999999997</c:v>
                      </c:pt>
                      <c:pt idx="1785">
                        <c:v>6.8129999999999997</c:v>
                      </c:pt>
                      <c:pt idx="1786">
                        <c:v>6.7880000000000003</c:v>
                      </c:pt>
                      <c:pt idx="1787">
                        <c:v>6.7880000000000003</c:v>
                      </c:pt>
                      <c:pt idx="1788">
                        <c:v>6.7880000000000003</c:v>
                      </c:pt>
                      <c:pt idx="1789">
                        <c:v>6.7880000000000003</c:v>
                      </c:pt>
                      <c:pt idx="1790">
                        <c:v>6.7880000000000003</c:v>
                      </c:pt>
                      <c:pt idx="1791">
                        <c:v>6.7880000000000003</c:v>
                      </c:pt>
                      <c:pt idx="1792">
                        <c:v>6.7880000000000003</c:v>
                      </c:pt>
                      <c:pt idx="1793">
                        <c:v>6.7629999999999999</c:v>
                      </c:pt>
                      <c:pt idx="1794">
                        <c:v>6.7629999999999999</c:v>
                      </c:pt>
                      <c:pt idx="1795">
                        <c:v>6.7629999999999999</c:v>
                      </c:pt>
                      <c:pt idx="1796">
                        <c:v>6.7629999999999999</c:v>
                      </c:pt>
                      <c:pt idx="1797">
                        <c:v>6.7629999999999999</c:v>
                      </c:pt>
                      <c:pt idx="1798">
                        <c:v>6.7629999999999999</c:v>
                      </c:pt>
                      <c:pt idx="1799">
                        <c:v>6.7370000000000001</c:v>
                      </c:pt>
                      <c:pt idx="1800">
                        <c:v>6.7370000000000001</c:v>
                      </c:pt>
                      <c:pt idx="1801">
                        <c:v>6.7370000000000001</c:v>
                      </c:pt>
                      <c:pt idx="1802">
                        <c:v>6.7370000000000001</c:v>
                      </c:pt>
                      <c:pt idx="1803">
                        <c:v>6.7370000000000001</c:v>
                      </c:pt>
                      <c:pt idx="1804">
                        <c:v>6.7370000000000001</c:v>
                      </c:pt>
                      <c:pt idx="1805">
                        <c:v>6.7370000000000001</c:v>
                      </c:pt>
                      <c:pt idx="1806">
                        <c:v>6.7119999999999997</c:v>
                      </c:pt>
                      <c:pt idx="1807">
                        <c:v>6.7119999999999997</c:v>
                      </c:pt>
                      <c:pt idx="1808">
                        <c:v>6.7119999999999997</c:v>
                      </c:pt>
                      <c:pt idx="1809">
                        <c:v>6.7119999999999997</c:v>
                      </c:pt>
                      <c:pt idx="1810">
                        <c:v>6.7119999999999997</c:v>
                      </c:pt>
                      <c:pt idx="1811">
                        <c:v>6.6870000000000003</c:v>
                      </c:pt>
                      <c:pt idx="1812">
                        <c:v>6.6870000000000003</c:v>
                      </c:pt>
                      <c:pt idx="1813">
                        <c:v>6.6609999999999996</c:v>
                      </c:pt>
                      <c:pt idx="1814">
                        <c:v>6.6609999999999996</c:v>
                      </c:pt>
                      <c:pt idx="1815">
                        <c:v>6.6609999999999996</c:v>
                      </c:pt>
                      <c:pt idx="1816">
                        <c:v>6.6609999999999996</c:v>
                      </c:pt>
                      <c:pt idx="1817">
                        <c:v>6.6360000000000001</c:v>
                      </c:pt>
                      <c:pt idx="1818">
                        <c:v>6.6360000000000001</c:v>
                      </c:pt>
                      <c:pt idx="1819">
                        <c:v>6.6360000000000001</c:v>
                      </c:pt>
                      <c:pt idx="1820">
                        <c:v>6.6360000000000001</c:v>
                      </c:pt>
                      <c:pt idx="1821">
                        <c:v>6.6360000000000001</c:v>
                      </c:pt>
                      <c:pt idx="1822">
                        <c:v>6.6360000000000001</c:v>
                      </c:pt>
                      <c:pt idx="1823">
                        <c:v>6.6109999999999998</c:v>
                      </c:pt>
                      <c:pt idx="1824">
                        <c:v>6.6109999999999998</c:v>
                      </c:pt>
                      <c:pt idx="1825">
                        <c:v>6.6109999999999998</c:v>
                      </c:pt>
                      <c:pt idx="1826">
                        <c:v>6.6109999999999998</c:v>
                      </c:pt>
                      <c:pt idx="1827">
                        <c:v>6.6109999999999998</c:v>
                      </c:pt>
                      <c:pt idx="1828">
                        <c:v>6.6109999999999998</c:v>
                      </c:pt>
                      <c:pt idx="1829">
                        <c:v>6.6109999999999998</c:v>
                      </c:pt>
                      <c:pt idx="1830">
                        <c:v>6.585</c:v>
                      </c:pt>
                      <c:pt idx="1831">
                        <c:v>6.585</c:v>
                      </c:pt>
                      <c:pt idx="1832">
                        <c:v>6.585</c:v>
                      </c:pt>
                      <c:pt idx="1833">
                        <c:v>6.585</c:v>
                      </c:pt>
                      <c:pt idx="1834">
                        <c:v>6.585</c:v>
                      </c:pt>
                      <c:pt idx="1835">
                        <c:v>6.585</c:v>
                      </c:pt>
                      <c:pt idx="1836">
                        <c:v>6.56</c:v>
                      </c:pt>
                      <c:pt idx="1837">
                        <c:v>6.56</c:v>
                      </c:pt>
                      <c:pt idx="1838">
                        <c:v>6.56</c:v>
                      </c:pt>
                      <c:pt idx="1839">
                        <c:v>6.56</c:v>
                      </c:pt>
                      <c:pt idx="1840">
                        <c:v>6.56</c:v>
                      </c:pt>
                      <c:pt idx="1841">
                        <c:v>6.56</c:v>
                      </c:pt>
                      <c:pt idx="1842">
                        <c:v>6.56</c:v>
                      </c:pt>
                      <c:pt idx="1843">
                        <c:v>6.56</c:v>
                      </c:pt>
                      <c:pt idx="1844">
                        <c:v>6.56</c:v>
                      </c:pt>
                      <c:pt idx="1845">
                        <c:v>6.5350000000000001</c:v>
                      </c:pt>
                      <c:pt idx="1846">
                        <c:v>6.56</c:v>
                      </c:pt>
                      <c:pt idx="1847">
                        <c:v>6.5350000000000001</c:v>
                      </c:pt>
                      <c:pt idx="1848">
                        <c:v>6.5350000000000001</c:v>
                      </c:pt>
                      <c:pt idx="1849">
                        <c:v>6.5350000000000001</c:v>
                      </c:pt>
                      <c:pt idx="1850">
                        <c:v>6.5350000000000001</c:v>
                      </c:pt>
                      <c:pt idx="1851">
                        <c:v>6.5350000000000001</c:v>
                      </c:pt>
                      <c:pt idx="1852">
                        <c:v>6.5090000000000003</c:v>
                      </c:pt>
                      <c:pt idx="1853">
                        <c:v>6.5090000000000003</c:v>
                      </c:pt>
                      <c:pt idx="1854">
                        <c:v>6.5350000000000001</c:v>
                      </c:pt>
                      <c:pt idx="1855">
                        <c:v>6.5350000000000001</c:v>
                      </c:pt>
                      <c:pt idx="1856">
                        <c:v>6.5350000000000001</c:v>
                      </c:pt>
                      <c:pt idx="1857">
                        <c:v>6.5090000000000003</c:v>
                      </c:pt>
                      <c:pt idx="1858">
                        <c:v>6.5090000000000003</c:v>
                      </c:pt>
                      <c:pt idx="1859">
                        <c:v>6.5090000000000003</c:v>
                      </c:pt>
                      <c:pt idx="1860">
                        <c:v>6.5090000000000003</c:v>
                      </c:pt>
                      <c:pt idx="1861">
                        <c:v>6.5090000000000003</c:v>
                      </c:pt>
                      <c:pt idx="1862">
                        <c:v>6.5090000000000003</c:v>
                      </c:pt>
                      <c:pt idx="1863">
                        <c:v>6.5090000000000003</c:v>
                      </c:pt>
                      <c:pt idx="1864">
                        <c:v>6.5090000000000003</c:v>
                      </c:pt>
                      <c:pt idx="1865">
                        <c:v>6.5090000000000003</c:v>
                      </c:pt>
                      <c:pt idx="1866">
                        <c:v>6.5090000000000003</c:v>
                      </c:pt>
                      <c:pt idx="1867">
                        <c:v>6.484</c:v>
                      </c:pt>
                      <c:pt idx="1868">
                        <c:v>6.484</c:v>
                      </c:pt>
                      <c:pt idx="1869">
                        <c:v>6.484</c:v>
                      </c:pt>
                      <c:pt idx="1870">
                        <c:v>6.484</c:v>
                      </c:pt>
                      <c:pt idx="1871">
                        <c:v>6.484</c:v>
                      </c:pt>
                      <c:pt idx="1872">
                        <c:v>6.484</c:v>
                      </c:pt>
                      <c:pt idx="1873">
                        <c:v>6.484</c:v>
                      </c:pt>
                      <c:pt idx="1874">
                        <c:v>6.484</c:v>
                      </c:pt>
                      <c:pt idx="1875">
                        <c:v>6.4580000000000002</c:v>
                      </c:pt>
                      <c:pt idx="1876">
                        <c:v>6.4580000000000002</c:v>
                      </c:pt>
                      <c:pt idx="1877">
                        <c:v>6.4580000000000002</c:v>
                      </c:pt>
                      <c:pt idx="1878">
                        <c:v>6.4580000000000002</c:v>
                      </c:pt>
                      <c:pt idx="1879">
                        <c:v>6.4580000000000002</c:v>
                      </c:pt>
                      <c:pt idx="1880">
                        <c:v>6.4580000000000002</c:v>
                      </c:pt>
                      <c:pt idx="1881">
                        <c:v>6.4580000000000002</c:v>
                      </c:pt>
                      <c:pt idx="1882">
                        <c:v>6.4580000000000002</c:v>
                      </c:pt>
                      <c:pt idx="1883">
                        <c:v>6.4329999999999998</c:v>
                      </c:pt>
                      <c:pt idx="1884">
                        <c:v>6.4329999999999998</c:v>
                      </c:pt>
                      <c:pt idx="1885">
                        <c:v>6.4329999999999998</c:v>
                      </c:pt>
                      <c:pt idx="1886">
                        <c:v>6.4329999999999998</c:v>
                      </c:pt>
                      <c:pt idx="1887">
                        <c:v>6.4329999999999998</c:v>
                      </c:pt>
                      <c:pt idx="1888">
                        <c:v>6.4329999999999998</c:v>
                      </c:pt>
                      <c:pt idx="1889">
                        <c:v>6.4329999999999998</c:v>
                      </c:pt>
                      <c:pt idx="1890">
                        <c:v>6.4329999999999998</c:v>
                      </c:pt>
                      <c:pt idx="1891">
                        <c:v>6.4080000000000004</c:v>
                      </c:pt>
                      <c:pt idx="1892">
                        <c:v>6.4080000000000004</c:v>
                      </c:pt>
                      <c:pt idx="1893">
                        <c:v>6.4080000000000004</c:v>
                      </c:pt>
                      <c:pt idx="1894">
                        <c:v>6.3819999999999997</c:v>
                      </c:pt>
                      <c:pt idx="1895">
                        <c:v>6.3819999999999997</c:v>
                      </c:pt>
                      <c:pt idx="1896">
                        <c:v>6.3819999999999997</c:v>
                      </c:pt>
                      <c:pt idx="1897">
                        <c:v>6.3819999999999997</c:v>
                      </c:pt>
                      <c:pt idx="1898">
                        <c:v>6.3819999999999997</c:v>
                      </c:pt>
                      <c:pt idx="1899">
                        <c:v>6.3819999999999997</c:v>
                      </c:pt>
                      <c:pt idx="1900">
                        <c:v>6.3819999999999997</c:v>
                      </c:pt>
                      <c:pt idx="1901">
                        <c:v>6.3570000000000002</c:v>
                      </c:pt>
                      <c:pt idx="1902">
                        <c:v>6.3570000000000002</c:v>
                      </c:pt>
                      <c:pt idx="1903">
                        <c:v>6.3310000000000004</c:v>
                      </c:pt>
                      <c:pt idx="1904">
                        <c:v>6.3310000000000004</c:v>
                      </c:pt>
                      <c:pt idx="1905">
                        <c:v>6.3310000000000004</c:v>
                      </c:pt>
                      <c:pt idx="1906">
                        <c:v>6.3310000000000004</c:v>
                      </c:pt>
                      <c:pt idx="1907">
                        <c:v>6.3310000000000004</c:v>
                      </c:pt>
                      <c:pt idx="1908">
                        <c:v>6.306</c:v>
                      </c:pt>
                      <c:pt idx="1909">
                        <c:v>6.306</c:v>
                      </c:pt>
                      <c:pt idx="1910">
                        <c:v>6.2809999999999997</c:v>
                      </c:pt>
                      <c:pt idx="1911">
                        <c:v>6.2809999999999997</c:v>
                      </c:pt>
                      <c:pt idx="1912">
                        <c:v>6.2809999999999997</c:v>
                      </c:pt>
                      <c:pt idx="1913">
                        <c:v>6.2809999999999997</c:v>
                      </c:pt>
                      <c:pt idx="1914">
                        <c:v>6.2549999999999999</c:v>
                      </c:pt>
                      <c:pt idx="1915">
                        <c:v>6.2549999999999999</c:v>
                      </c:pt>
                      <c:pt idx="1916">
                        <c:v>6.2549999999999999</c:v>
                      </c:pt>
                      <c:pt idx="1917">
                        <c:v>6.2549999999999999</c:v>
                      </c:pt>
                      <c:pt idx="1918">
                        <c:v>6.23</c:v>
                      </c:pt>
                      <c:pt idx="1919">
                        <c:v>6.23</c:v>
                      </c:pt>
                      <c:pt idx="1920">
                        <c:v>6.23</c:v>
                      </c:pt>
                      <c:pt idx="1921">
                        <c:v>6.23</c:v>
                      </c:pt>
                      <c:pt idx="1922">
                        <c:v>6.2039999999999997</c:v>
                      </c:pt>
                      <c:pt idx="1923">
                        <c:v>6.2039999999999997</c:v>
                      </c:pt>
                      <c:pt idx="1924">
                        <c:v>6.2039999999999997</c:v>
                      </c:pt>
                      <c:pt idx="1925">
                        <c:v>6.1790000000000003</c:v>
                      </c:pt>
                      <c:pt idx="1926">
                        <c:v>6.1790000000000003</c:v>
                      </c:pt>
                      <c:pt idx="1927">
                        <c:v>6.1790000000000003</c:v>
                      </c:pt>
                      <c:pt idx="1928">
                        <c:v>6.1790000000000003</c:v>
                      </c:pt>
                      <c:pt idx="1929">
                        <c:v>6.1529999999999996</c:v>
                      </c:pt>
                      <c:pt idx="1930">
                        <c:v>6.1790000000000003</c:v>
                      </c:pt>
                      <c:pt idx="1931">
                        <c:v>6.1529999999999996</c:v>
                      </c:pt>
                      <c:pt idx="1932">
                        <c:v>6.1529999999999996</c:v>
                      </c:pt>
                      <c:pt idx="1933">
                        <c:v>6.1529999999999996</c:v>
                      </c:pt>
                      <c:pt idx="1934">
                        <c:v>6.1529999999999996</c:v>
                      </c:pt>
                      <c:pt idx="1935">
                        <c:v>6.1280000000000001</c:v>
                      </c:pt>
                      <c:pt idx="1936">
                        <c:v>6.1280000000000001</c:v>
                      </c:pt>
                      <c:pt idx="1937">
                        <c:v>6.1280000000000001</c:v>
                      </c:pt>
                      <c:pt idx="1938">
                        <c:v>6.1280000000000001</c:v>
                      </c:pt>
                      <c:pt idx="1939">
                        <c:v>6.1020000000000003</c:v>
                      </c:pt>
                      <c:pt idx="1940">
                        <c:v>6.1020000000000003</c:v>
                      </c:pt>
                      <c:pt idx="1941">
                        <c:v>6.077</c:v>
                      </c:pt>
                      <c:pt idx="1942">
                        <c:v>6.077</c:v>
                      </c:pt>
                      <c:pt idx="1943">
                        <c:v>6.077</c:v>
                      </c:pt>
                      <c:pt idx="1944">
                        <c:v>6.077</c:v>
                      </c:pt>
                      <c:pt idx="1945">
                        <c:v>6.0510000000000002</c:v>
                      </c:pt>
                      <c:pt idx="1946">
                        <c:v>6.0510000000000002</c:v>
                      </c:pt>
                      <c:pt idx="1947">
                        <c:v>6.0510000000000002</c:v>
                      </c:pt>
                      <c:pt idx="1948">
                        <c:v>6.0510000000000002</c:v>
                      </c:pt>
                      <c:pt idx="1949">
                        <c:v>6.0259999999999998</c:v>
                      </c:pt>
                      <c:pt idx="1950">
                        <c:v>6.0259999999999998</c:v>
                      </c:pt>
                      <c:pt idx="1951">
                        <c:v>6.0259999999999998</c:v>
                      </c:pt>
                      <c:pt idx="1952">
                        <c:v>6.0259999999999998</c:v>
                      </c:pt>
                      <c:pt idx="1953">
                        <c:v>6.0259999999999998</c:v>
                      </c:pt>
                      <c:pt idx="1954">
                        <c:v>6.0259999999999998</c:v>
                      </c:pt>
                      <c:pt idx="1955">
                        <c:v>6.0259999999999998</c:v>
                      </c:pt>
                      <c:pt idx="1956">
                        <c:v>6</c:v>
                      </c:pt>
                      <c:pt idx="1957">
                        <c:v>6</c:v>
                      </c:pt>
                      <c:pt idx="1958">
                        <c:v>5.9749999999999996</c:v>
                      </c:pt>
                      <c:pt idx="1959">
                        <c:v>5.9749999999999996</c:v>
                      </c:pt>
                      <c:pt idx="1960">
                        <c:v>5.9749999999999996</c:v>
                      </c:pt>
                      <c:pt idx="1961">
                        <c:v>5.9749999999999996</c:v>
                      </c:pt>
                      <c:pt idx="1962">
                        <c:v>5.9749999999999996</c:v>
                      </c:pt>
                      <c:pt idx="1963">
                        <c:v>5.9749999999999996</c:v>
                      </c:pt>
                      <c:pt idx="1964">
                        <c:v>5.9749999999999996</c:v>
                      </c:pt>
                      <c:pt idx="1965">
                        <c:v>5.9749999999999996</c:v>
                      </c:pt>
                      <c:pt idx="1966">
                        <c:v>5.9749999999999996</c:v>
                      </c:pt>
                      <c:pt idx="1967">
                        <c:v>5.9489999999999998</c:v>
                      </c:pt>
                      <c:pt idx="1968">
                        <c:v>5.9489999999999998</c:v>
                      </c:pt>
                      <c:pt idx="1969">
                        <c:v>5.9489999999999998</c:v>
                      </c:pt>
                      <c:pt idx="1970">
                        <c:v>5.9240000000000004</c:v>
                      </c:pt>
                      <c:pt idx="1971">
                        <c:v>5.9240000000000004</c:v>
                      </c:pt>
                      <c:pt idx="1972">
                        <c:v>5.9240000000000004</c:v>
                      </c:pt>
                      <c:pt idx="1973">
                        <c:v>5.9240000000000004</c:v>
                      </c:pt>
                      <c:pt idx="1974">
                        <c:v>5.9240000000000004</c:v>
                      </c:pt>
                      <c:pt idx="1975">
                        <c:v>5.9240000000000004</c:v>
                      </c:pt>
                      <c:pt idx="1976">
                        <c:v>5.9240000000000004</c:v>
                      </c:pt>
                      <c:pt idx="1977">
                        <c:v>5.9240000000000004</c:v>
                      </c:pt>
                      <c:pt idx="1978">
                        <c:v>5.9240000000000004</c:v>
                      </c:pt>
                      <c:pt idx="1979">
                        <c:v>5.8979999999999997</c:v>
                      </c:pt>
                      <c:pt idx="1980">
                        <c:v>5.8979999999999997</c:v>
                      </c:pt>
                      <c:pt idx="1981">
                        <c:v>5.8979999999999997</c:v>
                      </c:pt>
                      <c:pt idx="1982">
                        <c:v>5.8979999999999997</c:v>
                      </c:pt>
                      <c:pt idx="1983">
                        <c:v>5.8979999999999997</c:v>
                      </c:pt>
                      <c:pt idx="1984">
                        <c:v>5.8979999999999997</c:v>
                      </c:pt>
                      <c:pt idx="1985">
                        <c:v>5.8719999999999999</c:v>
                      </c:pt>
                      <c:pt idx="1986">
                        <c:v>5.8719999999999999</c:v>
                      </c:pt>
                      <c:pt idx="1987">
                        <c:v>5.8719999999999999</c:v>
                      </c:pt>
                      <c:pt idx="1988">
                        <c:v>5.8719999999999999</c:v>
                      </c:pt>
                      <c:pt idx="1989">
                        <c:v>5.8719999999999999</c:v>
                      </c:pt>
                      <c:pt idx="1990">
                        <c:v>5.8979999999999997</c:v>
                      </c:pt>
                      <c:pt idx="1991">
                        <c:v>5.8719999999999999</c:v>
                      </c:pt>
                      <c:pt idx="1992">
                        <c:v>5.8719999999999999</c:v>
                      </c:pt>
                      <c:pt idx="1993">
                        <c:v>5.8719999999999999</c:v>
                      </c:pt>
                      <c:pt idx="1994">
                        <c:v>5.8719999999999999</c:v>
                      </c:pt>
                      <c:pt idx="1995">
                        <c:v>5.8719999999999999</c:v>
                      </c:pt>
                      <c:pt idx="1996">
                        <c:v>5.8719999999999999</c:v>
                      </c:pt>
                      <c:pt idx="1997">
                        <c:v>5.8719999999999999</c:v>
                      </c:pt>
                      <c:pt idx="1998">
                        <c:v>5.8719999999999999</c:v>
                      </c:pt>
                      <c:pt idx="1999">
                        <c:v>5.8719999999999999</c:v>
                      </c:pt>
                      <c:pt idx="2000">
                        <c:v>5.8719999999999999</c:v>
                      </c:pt>
                      <c:pt idx="2001">
                        <c:v>5.8719999999999999</c:v>
                      </c:pt>
                      <c:pt idx="2002">
                        <c:v>5.8719999999999999</c:v>
                      </c:pt>
                      <c:pt idx="2003">
                        <c:v>5.8719999999999999</c:v>
                      </c:pt>
                      <c:pt idx="2004">
                        <c:v>5.8719999999999999</c:v>
                      </c:pt>
                      <c:pt idx="2005">
                        <c:v>5.8719999999999999</c:v>
                      </c:pt>
                      <c:pt idx="2006">
                        <c:v>5.8719999999999999</c:v>
                      </c:pt>
                      <c:pt idx="2007">
                        <c:v>5.8719999999999999</c:v>
                      </c:pt>
                      <c:pt idx="2008">
                        <c:v>5.8719999999999999</c:v>
                      </c:pt>
                      <c:pt idx="2009">
                        <c:v>5.8719999999999999</c:v>
                      </c:pt>
                      <c:pt idx="2010">
                        <c:v>5.8719999999999999</c:v>
                      </c:pt>
                      <c:pt idx="2011">
                        <c:v>5.8719999999999999</c:v>
                      </c:pt>
                      <c:pt idx="2012">
                        <c:v>5.8719999999999999</c:v>
                      </c:pt>
                      <c:pt idx="2013">
                        <c:v>5.8719999999999999</c:v>
                      </c:pt>
                      <c:pt idx="2014">
                        <c:v>5.8719999999999999</c:v>
                      </c:pt>
                      <c:pt idx="2015">
                        <c:v>5.8719999999999999</c:v>
                      </c:pt>
                      <c:pt idx="2016">
                        <c:v>5.8719999999999999</c:v>
                      </c:pt>
                      <c:pt idx="2017">
                        <c:v>5.8979999999999997</c:v>
                      </c:pt>
                      <c:pt idx="2018">
                        <c:v>5.8719999999999999</c:v>
                      </c:pt>
                      <c:pt idx="2019">
                        <c:v>5.8719999999999999</c:v>
                      </c:pt>
                      <c:pt idx="2020">
                        <c:v>5.8979999999999997</c:v>
                      </c:pt>
                      <c:pt idx="2021">
                        <c:v>5.8979999999999997</c:v>
                      </c:pt>
                      <c:pt idx="2022">
                        <c:v>5.8979999999999997</c:v>
                      </c:pt>
                      <c:pt idx="2023">
                        <c:v>5.8719999999999999</c:v>
                      </c:pt>
                      <c:pt idx="2024">
                        <c:v>5.8979999999999997</c:v>
                      </c:pt>
                      <c:pt idx="2025">
                        <c:v>5.8979999999999997</c:v>
                      </c:pt>
                      <c:pt idx="2026">
                        <c:v>5.8979999999999997</c:v>
                      </c:pt>
                      <c:pt idx="2027">
                        <c:v>5.8979999999999997</c:v>
                      </c:pt>
                      <c:pt idx="2028">
                        <c:v>5.8979999999999997</c:v>
                      </c:pt>
                      <c:pt idx="2029">
                        <c:v>5.8979999999999997</c:v>
                      </c:pt>
                      <c:pt idx="2030">
                        <c:v>5.8979999999999997</c:v>
                      </c:pt>
                      <c:pt idx="2031">
                        <c:v>5.8979999999999997</c:v>
                      </c:pt>
                      <c:pt idx="2032">
                        <c:v>5.8979999999999997</c:v>
                      </c:pt>
                      <c:pt idx="2033">
                        <c:v>5.8979999999999997</c:v>
                      </c:pt>
                      <c:pt idx="2034">
                        <c:v>5.8979999999999997</c:v>
                      </c:pt>
                      <c:pt idx="2035">
                        <c:v>5.8979999999999997</c:v>
                      </c:pt>
                      <c:pt idx="2036">
                        <c:v>5.8979999999999997</c:v>
                      </c:pt>
                      <c:pt idx="2037">
                        <c:v>5.8979999999999997</c:v>
                      </c:pt>
                      <c:pt idx="2038">
                        <c:v>5.8979999999999997</c:v>
                      </c:pt>
                      <c:pt idx="2039">
                        <c:v>5.8979999999999997</c:v>
                      </c:pt>
                      <c:pt idx="2040">
                        <c:v>5.8979999999999997</c:v>
                      </c:pt>
                      <c:pt idx="2041">
                        <c:v>5.8979999999999997</c:v>
                      </c:pt>
                      <c:pt idx="2042">
                        <c:v>5.8979999999999997</c:v>
                      </c:pt>
                      <c:pt idx="2043">
                        <c:v>5.8979999999999997</c:v>
                      </c:pt>
                      <c:pt idx="2044">
                        <c:v>5.9240000000000004</c:v>
                      </c:pt>
                      <c:pt idx="2045">
                        <c:v>5.9240000000000004</c:v>
                      </c:pt>
                      <c:pt idx="2046">
                        <c:v>5.8979999999999997</c:v>
                      </c:pt>
                      <c:pt idx="2047">
                        <c:v>5.8979999999999997</c:v>
                      </c:pt>
                      <c:pt idx="2048">
                        <c:v>5.9240000000000004</c:v>
                      </c:pt>
                      <c:pt idx="2049">
                        <c:v>5.8979999999999997</c:v>
                      </c:pt>
                      <c:pt idx="2050">
                        <c:v>5.8979999999999997</c:v>
                      </c:pt>
                      <c:pt idx="2051">
                        <c:v>5.8979999999999997</c:v>
                      </c:pt>
                      <c:pt idx="2052">
                        <c:v>5.8979999999999997</c:v>
                      </c:pt>
                      <c:pt idx="2053">
                        <c:v>5.8979999999999997</c:v>
                      </c:pt>
                      <c:pt idx="2054">
                        <c:v>5.8979999999999997</c:v>
                      </c:pt>
                      <c:pt idx="2055">
                        <c:v>5.8979999999999997</c:v>
                      </c:pt>
                      <c:pt idx="2056">
                        <c:v>5.8979999999999997</c:v>
                      </c:pt>
                      <c:pt idx="2057">
                        <c:v>5.8979999999999997</c:v>
                      </c:pt>
                      <c:pt idx="2058">
                        <c:v>5.8719999999999999</c:v>
                      </c:pt>
                      <c:pt idx="2059">
                        <c:v>5.8979999999999997</c:v>
                      </c:pt>
                      <c:pt idx="2060">
                        <c:v>5.8979999999999997</c:v>
                      </c:pt>
                      <c:pt idx="2061">
                        <c:v>5.8719999999999999</c:v>
                      </c:pt>
                      <c:pt idx="2062">
                        <c:v>5.8719999999999999</c:v>
                      </c:pt>
                      <c:pt idx="2063">
                        <c:v>5.8719999999999999</c:v>
                      </c:pt>
                      <c:pt idx="2064">
                        <c:v>5.8719999999999999</c:v>
                      </c:pt>
                      <c:pt idx="2065">
                        <c:v>5.8719999999999999</c:v>
                      </c:pt>
                      <c:pt idx="2066">
                        <c:v>5.8719999999999999</c:v>
                      </c:pt>
                      <c:pt idx="2067">
                        <c:v>5.8719999999999999</c:v>
                      </c:pt>
                      <c:pt idx="2068">
                        <c:v>5.8470000000000004</c:v>
                      </c:pt>
                      <c:pt idx="2069">
                        <c:v>5.8470000000000004</c:v>
                      </c:pt>
                      <c:pt idx="2070">
                        <c:v>5.8470000000000004</c:v>
                      </c:pt>
                      <c:pt idx="2071">
                        <c:v>5.8470000000000004</c:v>
                      </c:pt>
                      <c:pt idx="2072">
                        <c:v>5.8470000000000004</c:v>
                      </c:pt>
                      <c:pt idx="2073">
                        <c:v>5.8470000000000004</c:v>
                      </c:pt>
                      <c:pt idx="2074">
                        <c:v>5.8470000000000004</c:v>
                      </c:pt>
                      <c:pt idx="2075">
                        <c:v>5.8470000000000004</c:v>
                      </c:pt>
                      <c:pt idx="2076">
                        <c:v>5.8470000000000004</c:v>
                      </c:pt>
                      <c:pt idx="2077">
                        <c:v>5.8470000000000004</c:v>
                      </c:pt>
                      <c:pt idx="2078">
                        <c:v>5.8470000000000004</c:v>
                      </c:pt>
                      <c:pt idx="2079">
                        <c:v>5.8470000000000004</c:v>
                      </c:pt>
                      <c:pt idx="2080">
                        <c:v>5.8470000000000004</c:v>
                      </c:pt>
                      <c:pt idx="2081">
                        <c:v>5.8470000000000004</c:v>
                      </c:pt>
                      <c:pt idx="2082">
                        <c:v>5.8470000000000004</c:v>
                      </c:pt>
                      <c:pt idx="2083">
                        <c:v>5.8470000000000004</c:v>
                      </c:pt>
                      <c:pt idx="2084">
                        <c:v>5.8209999999999997</c:v>
                      </c:pt>
                      <c:pt idx="2085">
                        <c:v>5.8209999999999997</c:v>
                      </c:pt>
                      <c:pt idx="2086">
                        <c:v>5.8209999999999997</c:v>
                      </c:pt>
                      <c:pt idx="2087">
                        <c:v>5.8209999999999997</c:v>
                      </c:pt>
                      <c:pt idx="2088">
                        <c:v>5.8209999999999997</c:v>
                      </c:pt>
                      <c:pt idx="2089">
                        <c:v>5.8209999999999997</c:v>
                      </c:pt>
                      <c:pt idx="2090">
                        <c:v>5.7960000000000003</c:v>
                      </c:pt>
                      <c:pt idx="2091">
                        <c:v>5.7960000000000003</c:v>
                      </c:pt>
                      <c:pt idx="2092">
                        <c:v>5.7960000000000003</c:v>
                      </c:pt>
                      <c:pt idx="2093">
                        <c:v>5.7960000000000003</c:v>
                      </c:pt>
                      <c:pt idx="2094">
                        <c:v>5.77</c:v>
                      </c:pt>
                      <c:pt idx="2095">
                        <c:v>5.77</c:v>
                      </c:pt>
                      <c:pt idx="2096">
                        <c:v>5.77</c:v>
                      </c:pt>
                      <c:pt idx="2097">
                        <c:v>5.77</c:v>
                      </c:pt>
                      <c:pt idx="2098">
                        <c:v>5.77</c:v>
                      </c:pt>
                      <c:pt idx="2099">
                        <c:v>5.7450000000000001</c:v>
                      </c:pt>
                      <c:pt idx="2100">
                        <c:v>5.7450000000000001</c:v>
                      </c:pt>
                      <c:pt idx="2101">
                        <c:v>5.7450000000000001</c:v>
                      </c:pt>
                      <c:pt idx="2102">
                        <c:v>5.7450000000000001</c:v>
                      </c:pt>
                      <c:pt idx="2103">
                        <c:v>5.7190000000000003</c:v>
                      </c:pt>
                      <c:pt idx="2104">
                        <c:v>5.7190000000000003</c:v>
                      </c:pt>
                      <c:pt idx="2105">
                        <c:v>5.7190000000000003</c:v>
                      </c:pt>
                      <c:pt idx="2106">
                        <c:v>5.7190000000000003</c:v>
                      </c:pt>
                      <c:pt idx="2107">
                        <c:v>5.7190000000000003</c:v>
                      </c:pt>
                      <c:pt idx="2108">
                        <c:v>5.7190000000000003</c:v>
                      </c:pt>
                      <c:pt idx="2109">
                        <c:v>5.6929999999999996</c:v>
                      </c:pt>
                      <c:pt idx="2110">
                        <c:v>5.6929999999999996</c:v>
                      </c:pt>
                      <c:pt idx="2111">
                        <c:v>5.6929999999999996</c:v>
                      </c:pt>
                      <c:pt idx="2112">
                        <c:v>5.6929999999999996</c:v>
                      </c:pt>
                      <c:pt idx="2113">
                        <c:v>5.6929999999999996</c:v>
                      </c:pt>
                      <c:pt idx="2114">
                        <c:v>5.6929999999999996</c:v>
                      </c:pt>
                      <c:pt idx="2115">
                        <c:v>5.6680000000000001</c:v>
                      </c:pt>
                      <c:pt idx="2116">
                        <c:v>5.6680000000000001</c:v>
                      </c:pt>
                      <c:pt idx="2117">
                        <c:v>5.6680000000000001</c:v>
                      </c:pt>
                      <c:pt idx="2118">
                        <c:v>5.6680000000000001</c:v>
                      </c:pt>
                      <c:pt idx="2119">
                        <c:v>5.6680000000000001</c:v>
                      </c:pt>
                      <c:pt idx="2120">
                        <c:v>5.6680000000000001</c:v>
                      </c:pt>
                      <c:pt idx="2121">
                        <c:v>5.6680000000000001</c:v>
                      </c:pt>
                      <c:pt idx="2122">
                        <c:v>5.6680000000000001</c:v>
                      </c:pt>
                      <c:pt idx="2123">
                        <c:v>5.6680000000000001</c:v>
                      </c:pt>
                      <c:pt idx="2124">
                        <c:v>5.6680000000000001</c:v>
                      </c:pt>
                      <c:pt idx="2125">
                        <c:v>5.6680000000000001</c:v>
                      </c:pt>
                      <c:pt idx="2126">
                        <c:v>5.6680000000000001</c:v>
                      </c:pt>
                      <c:pt idx="2127">
                        <c:v>5.6420000000000003</c:v>
                      </c:pt>
                      <c:pt idx="2128">
                        <c:v>5.6420000000000003</c:v>
                      </c:pt>
                      <c:pt idx="2129">
                        <c:v>5.6420000000000003</c:v>
                      </c:pt>
                      <c:pt idx="2130">
                        <c:v>5.6420000000000003</c:v>
                      </c:pt>
                      <c:pt idx="2131">
                        <c:v>5.6420000000000003</c:v>
                      </c:pt>
                      <c:pt idx="2132">
                        <c:v>5.6420000000000003</c:v>
                      </c:pt>
                      <c:pt idx="2133">
                        <c:v>5.6420000000000003</c:v>
                      </c:pt>
                      <c:pt idx="2134">
                        <c:v>5.6159999999999997</c:v>
                      </c:pt>
                      <c:pt idx="2135">
                        <c:v>5.6159999999999997</c:v>
                      </c:pt>
                      <c:pt idx="2136">
                        <c:v>5.6159999999999997</c:v>
                      </c:pt>
                      <c:pt idx="2137">
                        <c:v>5.6159999999999997</c:v>
                      </c:pt>
                      <c:pt idx="2138">
                        <c:v>5.6159999999999997</c:v>
                      </c:pt>
                      <c:pt idx="2139">
                        <c:v>5.6159999999999997</c:v>
                      </c:pt>
                      <c:pt idx="2140">
                        <c:v>5.6159999999999997</c:v>
                      </c:pt>
                      <c:pt idx="2141">
                        <c:v>5.6159999999999997</c:v>
                      </c:pt>
                      <c:pt idx="2142">
                        <c:v>5.6159999999999997</c:v>
                      </c:pt>
                      <c:pt idx="2143">
                        <c:v>5.6159999999999997</c:v>
                      </c:pt>
                      <c:pt idx="2144">
                        <c:v>5.6159999999999997</c:v>
                      </c:pt>
                      <c:pt idx="2145">
                        <c:v>5.6159999999999997</c:v>
                      </c:pt>
                      <c:pt idx="2146">
                        <c:v>5.5910000000000002</c:v>
                      </c:pt>
                      <c:pt idx="2147">
                        <c:v>5.5910000000000002</c:v>
                      </c:pt>
                      <c:pt idx="2148">
                        <c:v>5.5910000000000002</c:v>
                      </c:pt>
                      <c:pt idx="2149">
                        <c:v>5.5910000000000002</c:v>
                      </c:pt>
                      <c:pt idx="2150">
                        <c:v>5.5910000000000002</c:v>
                      </c:pt>
                      <c:pt idx="2151">
                        <c:v>5.5910000000000002</c:v>
                      </c:pt>
                      <c:pt idx="2152">
                        <c:v>5.5910000000000002</c:v>
                      </c:pt>
                      <c:pt idx="2153">
                        <c:v>5.5910000000000002</c:v>
                      </c:pt>
                      <c:pt idx="2154">
                        <c:v>5.5910000000000002</c:v>
                      </c:pt>
                      <c:pt idx="2155">
                        <c:v>5.5910000000000002</c:v>
                      </c:pt>
                      <c:pt idx="2156">
                        <c:v>5.5650000000000004</c:v>
                      </c:pt>
                      <c:pt idx="2157">
                        <c:v>5.5650000000000004</c:v>
                      </c:pt>
                      <c:pt idx="2158">
                        <c:v>5.5650000000000004</c:v>
                      </c:pt>
                      <c:pt idx="2159">
                        <c:v>5.5650000000000004</c:v>
                      </c:pt>
                      <c:pt idx="2160">
                        <c:v>5.5650000000000004</c:v>
                      </c:pt>
                      <c:pt idx="2161">
                        <c:v>5.5650000000000004</c:v>
                      </c:pt>
                      <c:pt idx="2162">
                        <c:v>5.5650000000000004</c:v>
                      </c:pt>
                      <c:pt idx="2163">
                        <c:v>5.5650000000000004</c:v>
                      </c:pt>
                      <c:pt idx="2164">
                        <c:v>5.5650000000000004</c:v>
                      </c:pt>
                      <c:pt idx="2165">
                        <c:v>5.5650000000000004</c:v>
                      </c:pt>
                      <c:pt idx="2166">
                        <c:v>5.5650000000000004</c:v>
                      </c:pt>
                      <c:pt idx="2167">
                        <c:v>5.5650000000000004</c:v>
                      </c:pt>
                      <c:pt idx="2168">
                        <c:v>5.5650000000000004</c:v>
                      </c:pt>
                      <c:pt idx="2169">
                        <c:v>5.5650000000000004</c:v>
                      </c:pt>
                      <c:pt idx="2170">
                        <c:v>5.5650000000000004</c:v>
                      </c:pt>
                      <c:pt idx="2171">
                        <c:v>5.5650000000000004</c:v>
                      </c:pt>
                      <c:pt idx="2172">
                        <c:v>5.5650000000000004</c:v>
                      </c:pt>
                      <c:pt idx="2173">
                        <c:v>5.5650000000000004</c:v>
                      </c:pt>
                      <c:pt idx="2174">
                        <c:v>5.5650000000000004</c:v>
                      </c:pt>
                      <c:pt idx="2175">
                        <c:v>5.5650000000000004</c:v>
                      </c:pt>
                      <c:pt idx="2176">
                        <c:v>5.5389999999999997</c:v>
                      </c:pt>
                      <c:pt idx="2177">
                        <c:v>5.5389999999999997</c:v>
                      </c:pt>
                      <c:pt idx="2178">
                        <c:v>5.5650000000000004</c:v>
                      </c:pt>
                      <c:pt idx="2179">
                        <c:v>5.5140000000000002</c:v>
                      </c:pt>
                      <c:pt idx="2180">
                        <c:v>5.5389999999999997</c:v>
                      </c:pt>
                      <c:pt idx="2181">
                        <c:v>5.5389999999999997</c:v>
                      </c:pt>
                      <c:pt idx="2182">
                        <c:v>5.5389999999999997</c:v>
                      </c:pt>
                      <c:pt idx="2183">
                        <c:v>5.5389999999999997</c:v>
                      </c:pt>
                      <c:pt idx="2184">
                        <c:v>5.5650000000000004</c:v>
                      </c:pt>
                      <c:pt idx="2185">
                        <c:v>5.5389999999999997</c:v>
                      </c:pt>
                      <c:pt idx="2186">
                        <c:v>5.5389999999999997</c:v>
                      </c:pt>
                      <c:pt idx="2187">
                        <c:v>5.5389999999999997</c:v>
                      </c:pt>
                      <c:pt idx="2188">
                        <c:v>5.5389999999999997</c:v>
                      </c:pt>
                      <c:pt idx="2189">
                        <c:v>5.5389999999999997</c:v>
                      </c:pt>
                      <c:pt idx="2190">
                        <c:v>5.5650000000000004</c:v>
                      </c:pt>
                      <c:pt idx="2191">
                        <c:v>5.5650000000000004</c:v>
                      </c:pt>
                      <c:pt idx="2192">
                        <c:v>5.5650000000000004</c:v>
                      </c:pt>
                      <c:pt idx="2193">
                        <c:v>5.5650000000000004</c:v>
                      </c:pt>
                      <c:pt idx="2194">
                        <c:v>5.5389999999999997</c:v>
                      </c:pt>
                      <c:pt idx="2195">
                        <c:v>5.5389999999999997</c:v>
                      </c:pt>
                      <c:pt idx="2196">
                        <c:v>5.5389999999999997</c:v>
                      </c:pt>
                      <c:pt idx="2197">
                        <c:v>5.5389999999999997</c:v>
                      </c:pt>
                      <c:pt idx="2198">
                        <c:v>5.5389999999999997</c:v>
                      </c:pt>
                      <c:pt idx="2199">
                        <c:v>5.5389999999999997</c:v>
                      </c:pt>
                      <c:pt idx="2200">
                        <c:v>5.5389999999999997</c:v>
                      </c:pt>
                      <c:pt idx="2201">
                        <c:v>5.5389999999999997</c:v>
                      </c:pt>
                      <c:pt idx="2202">
                        <c:v>5.5389999999999997</c:v>
                      </c:pt>
                      <c:pt idx="2203">
                        <c:v>5.5389999999999997</c:v>
                      </c:pt>
                      <c:pt idx="2204">
                        <c:v>5.5389999999999997</c:v>
                      </c:pt>
                      <c:pt idx="2205">
                        <c:v>5.5140000000000002</c:v>
                      </c:pt>
                      <c:pt idx="2206">
                        <c:v>5.5140000000000002</c:v>
                      </c:pt>
                      <c:pt idx="2207">
                        <c:v>5.5140000000000002</c:v>
                      </c:pt>
                      <c:pt idx="2208">
                        <c:v>5.4880000000000004</c:v>
                      </c:pt>
                      <c:pt idx="2209">
                        <c:v>5.4880000000000004</c:v>
                      </c:pt>
                      <c:pt idx="2210">
                        <c:v>5.4880000000000004</c:v>
                      </c:pt>
                      <c:pt idx="2211">
                        <c:v>5.4619999999999997</c:v>
                      </c:pt>
                      <c:pt idx="2212">
                        <c:v>5.4619999999999997</c:v>
                      </c:pt>
                      <c:pt idx="2213">
                        <c:v>5.4619999999999997</c:v>
                      </c:pt>
                      <c:pt idx="2214">
                        <c:v>5.4619999999999997</c:v>
                      </c:pt>
                      <c:pt idx="2215">
                        <c:v>5.4619999999999997</c:v>
                      </c:pt>
                      <c:pt idx="2216">
                        <c:v>5.4619999999999997</c:v>
                      </c:pt>
                      <c:pt idx="2217">
                        <c:v>5.4370000000000003</c:v>
                      </c:pt>
                      <c:pt idx="2218">
                        <c:v>5.4370000000000003</c:v>
                      </c:pt>
                      <c:pt idx="2219">
                        <c:v>5.4370000000000003</c:v>
                      </c:pt>
                      <c:pt idx="2220">
                        <c:v>5.4370000000000003</c:v>
                      </c:pt>
                      <c:pt idx="2221">
                        <c:v>5.4370000000000003</c:v>
                      </c:pt>
                      <c:pt idx="2222">
                        <c:v>5.4109999999999996</c:v>
                      </c:pt>
                      <c:pt idx="2223">
                        <c:v>5.4109999999999996</c:v>
                      </c:pt>
                      <c:pt idx="2224">
                        <c:v>5.4109999999999996</c:v>
                      </c:pt>
                      <c:pt idx="2225">
                        <c:v>5.4109999999999996</c:v>
                      </c:pt>
                      <c:pt idx="2226">
                        <c:v>5.4109999999999996</c:v>
                      </c:pt>
                      <c:pt idx="2227">
                        <c:v>5.4109999999999996</c:v>
                      </c:pt>
                      <c:pt idx="2228">
                        <c:v>5.3849999999999998</c:v>
                      </c:pt>
                      <c:pt idx="2229">
                        <c:v>5.3849999999999998</c:v>
                      </c:pt>
                      <c:pt idx="2230">
                        <c:v>5.36</c:v>
                      </c:pt>
                      <c:pt idx="2231">
                        <c:v>5.36</c:v>
                      </c:pt>
                      <c:pt idx="2232">
                        <c:v>5.36</c:v>
                      </c:pt>
                      <c:pt idx="2233">
                        <c:v>5.3339999999999996</c:v>
                      </c:pt>
                      <c:pt idx="2234">
                        <c:v>5.3339999999999996</c:v>
                      </c:pt>
                      <c:pt idx="2235">
                        <c:v>5.3339999999999996</c:v>
                      </c:pt>
                      <c:pt idx="2236">
                        <c:v>5.3339999999999996</c:v>
                      </c:pt>
                      <c:pt idx="2237">
                        <c:v>5.3339999999999996</c:v>
                      </c:pt>
                      <c:pt idx="2238">
                        <c:v>5.3079999999999998</c:v>
                      </c:pt>
                      <c:pt idx="2239">
                        <c:v>5.3079999999999998</c:v>
                      </c:pt>
                      <c:pt idx="2240">
                        <c:v>5.3079999999999998</c:v>
                      </c:pt>
                      <c:pt idx="2241">
                        <c:v>5.3079999999999998</c:v>
                      </c:pt>
                      <c:pt idx="2242">
                        <c:v>5.3079999999999998</c:v>
                      </c:pt>
                      <c:pt idx="2243">
                        <c:v>5.3079999999999998</c:v>
                      </c:pt>
                      <c:pt idx="2244">
                        <c:v>5.3079999999999998</c:v>
                      </c:pt>
                      <c:pt idx="2245">
                        <c:v>5.282</c:v>
                      </c:pt>
                      <c:pt idx="2246">
                        <c:v>5.282</c:v>
                      </c:pt>
                      <c:pt idx="2247">
                        <c:v>5.282</c:v>
                      </c:pt>
                      <c:pt idx="2248">
                        <c:v>5.282</c:v>
                      </c:pt>
                      <c:pt idx="2249">
                        <c:v>5.282</c:v>
                      </c:pt>
                      <c:pt idx="2250">
                        <c:v>5.282</c:v>
                      </c:pt>
                      <c:pt idx="2251">
                        <c:v>5.282</c:v>
                      </c:pt>
                      <c:pt idx="2252">
                        <c:v>5.282</c:v>
                      </c:pt>
                      <c:pt idx="2253">
                        <c:v>5.282</c:v>
                      </c:pt>
                      <c:pt idx="2254">
                        <c:v>5.282</c:v>
                      </c:pt>
                      <c:pt idx="2255">
                        <c:v>5.282</c:v>
                      </c:pt>
                      <c:pt idx="2256">
                        <c:v>5.282</c:v>
                      </c:pt>
                      <c:pt idx="2257">
                        <c:v>5.282</c:v>
                      </c:pt>
                      <c:pt idx="2258">
                        <c:v>5.282</c:v>
                      </c:pt>
                      <c:pt idx="2259">
                        <c:v>5.282</c:v>
                      </c:pt>
                      <c:pt idx="2260">
                        <c:v>5.282</c:v>
                      </c:pt>
                      <c:pt idx="2261">
                        <c:v>5.282</c:v>
                      </c:pt>
                      <c:pt idx="2262">
                        <c:v>5.2569999999999997</c:v>
                      </c:pt>
                      <c:pt idx="2263">
                        <c:v>5.2569999999999997</c:v>
                      </c:pt>
                      <c:pt idx="2264">
                        <c:v>5.2569999999999997</c:v>
                      </c:pt>
                      <c:pt idx="2265">
                        <c:v>5.2569999999999997</c:v>
                      </c:pt>
                      <c:pt idx="2266">
                        <c:v>5.2569999999999997</c:v>
                      </c:pt>
                      <c:pt idx="2267">
                        <c:v>5.2309999999999999</c:v>
                      </c:pt>
                      <c:pt idx="2268">
                        <c:v>5.2309999999999999</c:v>
                      </c:pt>
                      <c:pt idx="2269">
                        <c:v>5.2050000000000001</c:v>
                      </c:pt>
                      <c:pt idx="2270">
                        <c:v>5.2309999999999999</c:v>
                      </c:pt>
                      <c:pt idx="2271">
                        <c:v>5.2309999999999999</c:v>
                      </c:pt>
                      <c:pt idx="2272">
                        <c:v>5.2309999999999999</c:v>
                      </c:pt>
                      <c:pt idx="2273">
                        <c:v>5.2309999999999999</c:v>
                      </c:pt>
                      <c:pt idx="2274">
                        <c:v>5.2569999999999997</c:v>
                      </c:pt>
                      <c:pt idx="2275">
                        <c:v>5.2569999999999997</c:v>
                      </c:pt>
                      <c:pt idx="2276">
                        <c:v>5.2569999999999997</c:v>
                      </c:pt>
                      <c:pt idx="2277">
                        <c:v>5.2569999999999997</c:v>
                      </c:pt>
                      <c:pt idx="2278">
                        <c:v>5.2569999999999997</c:v>
                      </c:pt>
                      <c:pt idx="2279">
                        <c:v>5.2569999999999997</c:v>
                      </c:pt>
                      <c:pt idx="2280">
                        <c:v>5.2569999999999997</c:v>
                      </c:pt>
                      <c:pt idx="2281">
                        <c:v>5.2569999999999997</c:v>
                      </c:pt>
                      <c:pt idx="2282">
                        <c:v>5.2569999999999997</c:v>
                      </c:pt>
                      <c:pt idx="2283">
                        <c:v>5.2569999999999997</c:v>
                      </c:pt>
                      <c:pt idx="2284">
                        <c:v>5.2569999999999997</c:v>
                      </c:pt>
                      <c:pt idx="2285">
                        <c:v>5.2569999999999997</c:v>
                      </c:pt>
                      <c:pt idx="2286">
                        <c:v>5.2569999999999997</c:v>
                      </c:pt>
                      <c:pt idx="2287">
                        <c:v>5.2569999999999997</c:v>
                      </c:pt>
                      <c:pt idx="2288">
                        <c:v>5.2569999999999997</c:v>
                      </c:pt>
                      <c:pt idx="2289">
                        <c:v>5.2569999999999997</c:v>
                      </c:pt>
                      <c:pt idx="2290">
                        <c:v>5.2569999999999997</c:v>
                      </c:pt>
                      <c:pt idx="2291">
                        <c:v>5.2569999999999997</c:v>
                      </c:pt>
                      <c:pt idx="2292">
                        <c:v>5.2569999999999997</c:v>
                      </c:pt>
                      <c:pt idx="2293">
                        <c:v>5.2569999999999997</c:v>
                      </c:pt>
                      <c:pt idx="2294">
                        <c:v>5.282</c:v>
                      </c:pt>
                      <c:pt idx="2295">
                        <c:v>5.282</c:v>
                      </c:pt>
                      <c:pt idx="2296">
                        <c:v>5.282</c:v>
                      </c:pt>
                      <c:pt idx="2297">
                        <c:v>5.282</c:v>
                      </c:pt>
                      <c:pt idx="2298">
                        <c:v>5.282</c:v>
                      </c:pt>
                      <c:pt idx="2299">
                        <c:v>5.3079999999999998</c:v>
                      </c:pt>
                      <c:pt idx="2300">
                        <c:v>5.3079999999999998</c:v>
                      </c:pt>
                      <c:pt idx="2301">
                        <c:v>5.3079999999999998</c:v>
                      </c:pt>
                      <c:pt idx="2302">
                        <c:v>5.3079999999999998</c:v>
                      </c:pt>
                      <c:pt idx="2303">
                        <c:v>5.3079999999999998</c:v>
                      </c:pt>
                      <c:pt idx="2304">
                        <c:v>5.3079999999999998</c:v>
                      </c:pt>
                      <c:pt idx="2305">
                        <c:v>5.3079999999999998</c:v>
                      </c:pt>
                      <c:pt idx="2306">
                        <c:v>5.3339999999999996</c:v>
                      </c:pt>
                      <c:pt idx="2307">
                        <c:v>5.3339999999999996</c:v>
                      </c:pt>
                      <c:pt idx="2308">
                        <c:v>5.3339999999999996</c:v>
                      </c:pt>
                      <c:pt idx="2309">
                        <c:v>5.36</c:v>
                      </c:pt>
                      <c:pt idx="2310">
                        <c:v>5.36</c:v>
                      </c:pt>
                      <c:pt idx="2311">
                        <c:v>5.36</c:v>
                      </c:pt>
                      <c:pt idx="2312">
                        <c:v>5.3849999999999998</c:v>
                      </c:pt>
                      <c:pt idx="2313">
                        <c:v>5.3849999999999998</c:v>
                      </c:pt>
                      <c:pt idx="2314">
                        <c:v>5.3849999999999998</c:v>
                      </c:pt>
                      <c:pt idx="2315">
                        <c:v>5.4109999999999996</c:v>
                      </c:pt>
                      <c:pt idx="2316">
                        <c:v>5.4109999999999996</c:v>
                      </c:pt>
                      <c:pt idx="2317">
                        <c:v>5.4109999999999996</c:v>
                      </c:pt>
                      <c:pt idx="2318">
                        <c:v>5.4109999999999996</c:v>
                      </c:pt>
                      <c:pt idx="2319">
                        <c:v>5.4370000000000003</c:v>
                      </c:pt>
                      <c:pt idx="2320">
                        <c:v>5.4619999999999997</c:v>
                      </c:pt>
                      <c:pt idx="2321">
                        <c:v>5.4880000000000004</c:v>
                      </c:pt>
                      <c:pt idx="2322">
                        <c:v>5.5140000000000002</c:v>
                      </c:pt>
                      <c:pt idx="2323">
                        <c:v>5.5140000000000002</c:v>
                      </c:pt>
                      <c:pt idx="2324">
                        <c:v>5.5140000000000002</c:v>
                      </c:pt>
                      <c:pt idx="2325">
                        <c:v>5.5389999999999997</c:v>
                      </c:pt>
                      <c:pt idx="2326">
                        <c:v>5.5650000000000004</c:v>
                      </c:pt>
                      <c:pt idx="2327">
                        <c:v>5.5910000000000002</c:v>
                      </c:pt>
                      <c:pt idx="2328">
                        <c:v>5.5910000000000002</c:v>
                      </c:pt>
                      <c:pt idx="2329">
                        <c:v>5.5650000000000004</c:v>
                      </c:pt>
                      <c:pt idx="2330">
                        <c:v>5.5910000000000002</c:v>
                      </c:pt>
                      <c:pt idx="2331">
                        <c:v>5.6159999999999997</c:v>
                      </c:pt>
                      <c:pt idx="2332">
                        <c:v>5.6159999999999997</c:v>
                      </c:pt>
                      <c:pt idx="2333">
                        <c:v>5.6680000000000001</c:v>
                      </c:pt>
                      <c:pt idx="2334">
                        <c:v>5.7190000000000003</c:v>
                      </c:pt>
                      <c:pt idx="2335">
                        <c:v>5.7190000000000003</c:v>
                      </c:pt>
                      <c:pt idx="2336">
                        <c:v>5.7450000000000001</c:v>
                      </c:pt>
                      <c:pt idx="2337">
                        <c:v>5.77</c:v>
                      </c:pt>
                      <c:pt idx="2338">
                        <c:v>5.77</c:v>
                      </c:pt>
                      <c:pt idx="2339">
                        <c:v>5.7960000000000003</c:v>
                      </c:pt>
                      <c:pt idx="2340">
                        <c:v>5.77</c:v>
                      </c:pt>
                      <c:pt idx="2341">
                        <c:v>5.7960000000000003</c:v>
                      </c:pt>
                      <c:pt idx="2342">
                        <c:v>5.7960000000000003</c:v>
                      </c:pt>
                      <c:pt idx="2343">
                        <c:v>5.8209999999999997</c:v>
                      </c:pt>
                      <c:pt idx="2344">
                        <c:v>5.8209999999999997</c:v>
                      </c:pt>
                      <c:pt idx="2345">
                        <c:v>5.8209999999999997</c:v>
                      </c:pt>
                      <c:pt idx="2346">
                        <c:v>5.8209999999999997</c:v>
                      </c:pt>
                      <c:pt idx="2347">
                        <c:v>5.7960000000000003</c:v>
                      </c:pt>
                      <c:pt idx="2348">
                        <c:v>5.7960000000000003</c:v>
                      </c:pt>
                      <c:pt idx="2349">
                        <c:v>5.8209999999999997</c:v>
                      </c:pt>
                      <c:pt idx="2350">
                        <c:v>5.8209999999999997</c:v>
                      </c:pt>
                      <c:pt idx="2351">
                        <c:v>5.8209999999999997</c:v>
                      </c:pt>
                      <c:pt idx="2352">
                        <c:v>5.8209999999999997</c:v>
                      </c:pt>
                      <c:pt idx="2353">
                        <c:v>5.8209999999999997</c:v>
                      </c:pt>
                      <c:pt idx="2354">
                        <c:v>5.8209999999999997</c:v>
                      </c:pt>
                      <c:pt idx="2355">
                        <c:v>5.8209999999999997</c:v>
                      </c:pt>
                      <c:pt idx="2356">
                        <c:v>5.8209999999999997</c:v>
                      </c:pt>
                      <c:pt idx="2357">
                        <c:v>5.7960000000000003</c:v>
                      </c:pt>
                      <c:pt idx="2358">
                        <c:v>5.7960000000000003</c:v>
                      </c:pt>
                      <c:pt idx="2359">
                        <c:v>5.7960000000000003</c:v>
                      </c:pt>
                      <c:pt idx="2360">
                        <c:v>5.7960000000000003</c:v>
                      </c:pt>
                      <c:pt idx="2361">
                        <c:v>5.7960000000000003</c:v>
                      </c:pt>
                      <c:pt idx="2362">
                        <c:v>5.7960000000000003</c:v>
                      </c:pt>
                      <c:pt idx="2363">
                        <c:v>5.7960000000000003</c:v>
                      </c:pt>
                      <c:pt idx="2364">
                        <c:v>5.77</c:v>
                      </c:pt>
                      <c:pt idx="2365">
                        <c:v>5.7960000000000003</c:v>
                      </c:pt>
                      <c:pt idx="2366">
                        <c:v>5.7960000000000003</c:v>
                      </c:pt>
                      <c:pt idx="2367">
                        <c:v>5.7960000000000003</c:v>
                      </c:pt>
                      <c:pt idx="2368">
                        <c:v>5.7960000000000003</c:v>
                      </c:pt>
                      <c:pt idx="2369">
                        <c:v>5.7960000000000003</c:v>
                      </c:pt>
                      <c:pt idx="2370">
                        <c:v>5.77</c:v>
                      </c:pt>
                      <c:pt idx="2371">
                        <c:v>5.77</c:v>
                      </c:pt>
                      <c:pt idx="2372">
                        <c:v>5.77</c:v>
                      </c:pt>
                      <c:pt idx="2373">
                        <c:v>5.77</c:v>
                      </c:pt>
                      <c:pt idx="2374">
                        <c:v>5.7450000000000001</c:v>
                      </c:pt>
                      <c:pt idx="2375">
                        <c:v>5.7190000000000003</c:v>
                      </c:pt>
                      <c:pt idx="2376">
                        <c:v>5.7450000000000001</c:v>
                      </c:pt>
                      <c:pt idx="2377">
                        <c:v>5.6929999999999996</c:v>
                      </c:pt>
                      <c:pt idx="2378">
                        <c:v>5.6929999999999996</c:v>
                      </c:pt>
                      <c:pt idx="2379">
                        <c:v>5.7190000000000003</c:v>
                      </c:pt>
                      <c:pt idx="2380">
                        <c:v>5.6680000000000001</c:v>
                      </c:pt>
                      <c:pt idx="2381">
                        <c:v>5.6680000000000001</c:v>
                      </c:pt>
                      <c:pt idx="2382">
                        <c:v>5.6680000000000001</c:v>
                      </c:pt>
                      <c:pt idx="2383">
                        <c:v>5.6420000000000003</c:v>
                      </c:pt>
                      <c:pt idx="2384">
                        <c:v>5.6420000000000003</c:v>
                      </c:pt>
                      <c:pt idx="2385">
                        <c:v>5.6420000000000003</c:v>
                      </c:pt>
                      <c:pt idx="2386">
                        <c:v>5.6420000000000003</c:v>
                      </c:pt>
                      <c:pt idx="2387">
                        <c:v>5.6159999999999997</c:v>
                      </c:pt>
                      <c:pt idx="2388">
                        <c:v>5.6420000000000003</c:v>
                      </c:pt>
                      <c:pt idx="2389">
                        <c:v>5.5910000000000002</c:v>
                      </c:pt>
                      <c:pt idx="2390">
                        <c:v>5.5650000000000004</c:v>
                      </c:pt>
                      <c:pt idx="2391">
                        <c:v>5.5650000000000004</c:v>
                      </c:pt>
                      <c:pt idx="2392">
                        <c:v>5.5910000000000002</c:v>
                      </c:pt>
                      <c:pt idx="2393">
                        <c:v>5.5650000000000004</c:v>
                      </c:pt>
                      <c:pt idx="2394">
                        <c:v>5.5389999999999997</c:v>
                      </c:pt>
                      <c:pt idx="2395">
                        <c:v>5.5650000000000004</c:v>
                      </c:pt>
                      <c:pt idx="2396">
                        <c:v>5.5650000000000004</c:v>
                      </c:pt>
                      <c:pt idx="2397">
                        <c:v>5.5389999999999997</c:v>
                      </c:pt>
                      <c:pt idx="2398">
                        <c:v>5.5389999999999997</c:v>
                      </c:pt>
                      <c:pt idx="2399">
                        <c:v>5.5140000000000002</c:v>
                      </c:pt>
                      <c:pt idx="2400">
                        <c:v>5.5140000000000002</c:v>
                      </c:pt>
                      <c:pt idx="2401">
                        <c:v>5.5140000000000002</c:v>
                      </c:pt>
                      <c:pt idx="2402">
                        <c:v>5.4619999999999997</c:v>
                      </c:pt>
                      <c:pt idx="2403">
                        <c:v>5.4619999999999997</c:v>
                      </c:pt>
                      <c:pt idx="2404">
                        <c:v>5.4619999999999997</c:v>
                      </c:pt>
                      <c:pt idx="2405">
                        <c:v>5.4370000000000003</c:v>
                      </c:pt>
                      <c:pt idx="2406">
                        <c:v>5.4370000000000003</c:v>
                      </c:pt>
                      <c:pt idx="2407">
                        <c:v>5.4370000000000003</c:v>
                      </c:pt>
                      <c:pt idx="2408">
                        <c:v>5.4109999999999996</c:v>
                      </c:pt>
                      <c:pt idx="2409">
                        <c:v>5.3849999999999998</c:v>
                      </c:pt>
                      <c:pt idx="2410">
                        <c:v>5.4109999999999996</c:v>
                      </c:pt>
                      <c:pt idx="2411">
                        <c:v>5.4109999999999996</c:v>
                      </c:pt>
                      <c:pt idx="2412">
                        <c:v>5.4109999999999996</c:v>
                      </c:pt>
                      <c:pt idx="2413">
                        <c:v>5.4109999999999996</c:v>
                      </c:pt>
                      <c:pt idx="2414">
                        <c:v>5.36</c:v>
                      </c:pt>
                      <c:pt idx="2415">
                        <c:v>5.36</c:v>
                      </c:pt>
                      <c:pt idx="2416">
                        <c:v>5.3339999999999996</c:v>
                      </c:pt>
                      <c:pt idx="2417">
                        <c:v>5.3339999999999996</c:v>
                      </c:pt>
                      <c:pt idx="2418">
                        <c:v>5.3339999999999996</c:v>
                      </c:pt>
                      <c:pt idx="2419">
                        <c:v>5.3339999999999996</c:v>
                      </c:pt>
                      <c:pt idx="2420">
                        <c:v>5.3079999999999998</c:v>
                      </c:pt>
                      <c:pt idx="2421">
                        <c:v>5.3079999999999998</c:v>
                      </c:pt>
                      <c:pt idx="2422">
                        <c:v>5.2569999999999997</c:v>
                      </c:pt>
                      <c:pt idx="2423">
                        <c:v>5.2569999999999997</c:v>
                      </c:pt>
                      <c:pt idx="2424">
                        <c:v>5.2569999999999997</c:v>
                      </c:pt>
                      <c:pt idx="2425">
                        <c:v>5.282</c:v>
                      </c:pt>
                      <c:pt idx="2426">
                        <c:v>5.2569999999999997</c:v>
                      </c:pt>
                      <c:pt idx="2427">
                        <c:v>5.2309999999999999</c:v>
                      </c:pt>
                      <c:pt idx="2428">
                        <c:v>5.2050000000000001</c:v>
                      </c:pt>
                      <c:pt idx="2429">
                        <c:v>5.2050000000000001</c:v>
                      </c:pt>
                      <c:pt idx="2430">
                        <c:v>5.2050000000000001</c:v>
                      </c:pt>
                      <c:pt idx="2431">
                        <c:v>5.2050000000000001</c:v>
                      </c:pt>
                      <c:pt idx="2432">
                        <c:v>5.1790000000000003</c:v>
                      </c:pt>
                      <c:pt idx="2433">
                        <c:v>5.1280000000000001</c:v>
                      </c:pt>
                      <c:pt idx="2434">
                        <c:v>5.1280000000000001</c:v>
                      </c:pt>
                      <c:pt idx="2435">
                        <c:v>5.1280000000000001</c:v>
                      </c:pt>
                      <c:pt idx="2436">
                        <c:v>5.1020000000000003</c:v>
                      </c:pt>
                      <c:pt idx="2437">
                        <c:v>5.1280000000000001</c:v>
                      </c:pt>
                      <c:pt idx="2438">
                        <c:v>5.1020000000000003</c:v>
                      </c:pt>
                      <c:pt idx="2439">
                        <c:v>5.1020000000000003</c:v>
                      </c:pt>
                      <c:pt idx="2440">
                        <c:v>5.0759999999999996</c:v>
                      </c:pt>
                      <c:pt idx="2441">
                        <c:v>5.1020000000000003</c:v>
                      </c:pt>
                      <c:pt idx="2442">
                        <c:v>5.1020000000000003</c:v>
                      </c:pt>
                      <c:pt idx="2443">
                        <c:v>5.1020000000000003</c:v>
                      </c:pt>
                      <c:pt idx="2444">
                        <c:v>5.05</c:v>
                      </c:pt>
                      <c:pt idx="2445">
                        <c:v>5.0759999999999996</c:v>
                      </c:pt>
                      <c:pt idx="2446">
                        <c:v>5.05</c:v>
                      </c:pt>
                      <c:pt idx="2447">
                        <c:v>5.0759999999999996</c:v>
                      </c:pt>
                      <c:pt idx="2448">
                        <c:v>5.05</c:v>
                      </c:pt>
                      <c:pt idx="2449">
                        <c:v>5.05</c:v>
                      </c:pt>
                      <c:pt idx="2450">
                        <c:v>5.024</c:v>
                      </c:pt>
                      <c:pt idx="2451">
                        <c:v>4.9989999999999997</c:v>
                      </c:pt>
                      <c:pt idx="2452">
                        <c:v>4.9989999999999997</c:v>
                      </c:pt>
                      <c:pt idx="2453">
                        <c:v>4.9729999999999999</c:v>
                      </c:pt>
                      <c:pt idx="2454">
                        <c:v>4.9470000000000001</c:v>
                      </c:pt>
                      <c:pt idx="2455">
                        <c:v>4.9989999999999997</c:v>
                      </c:pt>
                      <c:pt idx="2456">
                        <c:v>4.9989999999999997</c:v>
                      </c:pt>
                      <c:pt idx="2457">
                        <c:v>4.9470000000000001</c:v>
                      </c:pt>
                      <c:pt idx="2458">
                        <c:v>4.9470000000000001</c:v>
                      </c:pt>
                      <c:pt idx="2459">
                        <c:v>4.9470000000000001</c:v>
                      </c:pt>
                      <c:pt idx="2460">
                        <c:v>4.9210000000000003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4.8949999999999996</c:v>
                      </c:pt>
                      <c:pt idx="2464">
                        <c:v>4.8949999999999996</c:v>
                      </c:pt>
                      <c:pt idx="2465">
                        <c:v>4.8689999999999998</c:v>
                      </c:pt>
                      <c:pt idx="2466">
                        <c:v>4.8440000000000003</c:v>
                      </c:pt>
                      <c:pt idx="2467">
                        <c:v>4.8440000000000003</c:v>
                      </c:pt>
                      <c:pt idx="2468">
                        <c:v>4.8440000000000003</c:v>
                      </c:pt>
                      <c:pt idx="2469">
                        <c:v>4.8689999999999998</c:v>
                      </c:pt>
                      <c:pt idx="2470">
                        <c:v>4.8440000000000003</c:v>
                      </c:pt>
                      <c:pt idx="2471">
                        <c:v>4.8179999999999996</c:v>
                      </c:pt>
                      <c:pt idx="2472">
                        <c:v>4.8179999999999996</c:v>
                      </c:pt>
                      <c:pt idx="2473">
                        <c:v>4.8179999999999996</c:v>
                      </c:pt>
                      <c:pt idx="2474">
                        <c:v>4.8179999999999996</c:v>
                      </c:pt>
                      <c:pt idx="2475">
                        <c:v>4.7919999999999998</c:v>
                      </c:pt>
                      <c:pt idx="2476">
                        <c:v>4.7919999999999998</c:v>
                      </c:pt>
                      <c:pt idx="2477">
                        <c:v>4.7919999999999998</c:v>
                      </c:pt>
                      <c:pt idx="2478">
                        <c:v>4.7919999999999998</c:v>
                      </c:pt>
                      <c:pt idx="2479">
                        <c:v>4.7919999999999998</c:v>
                      </c:pt>
                      <c:pt idx="2480">
                        <c:v>4.7140000000000004</c:v>
                      </c:pt>
                      <c:pt idx="2481">
                        <c:v>4.6619999999999999</c:v>
                      </c:pt>
                      <c:pt idx="2482">
                        <c:v>4.6879999999999997</c:v>
                      </c:pt>
                      <c:pt idx="2483">
                        <c:v>4.6879999999999997</c:v>
                      </c:pt>
                      <c:pt idx="2484">
                        <c:v>4.6100000000000003</c:v>
                      </c:pt>
                      <c:pt idx="2485">
                        <c:v>4.6360000000000001</c:v>
                      </c:pt>
                      <c:pt idx="2486">
                        <c:v>4.6360000000000001</c:v>
                      </c:pt>
                      <c:pt idx="2487">
                        <c:v>4.6360000000000001</c:v>
                      </c:pt>
                      <c:pt idx="2488">
                        <c:v>4.6100000000000003</c:v>
                      </c:pt>
                      <c:pt idx="2489">
                        <c:v>4.6100000000000003</c:v>
                      </c:pt>
                      <c:pt idx="2490">
                        <c:v>4.6360000000000001</c:v>
                      </c:pt>
                      <c:pt idx="2491">
                        <c:v>4.6100000000000003</c:v>
                      </c:pt>
                      <c:pt idx="2492">
                        <c:v>4.5839999999999996</c:v>
                      </c:pt>
                      <c:pt idx="2493">
                        <c:v>4.5839999999999996</c:v>
                      </c:pt>
                      <c:pt idx="2494">
                        <c:v>4.5579999999999998</c:v>
                      </c:pt>
                      <c:pt idx="2495">
                        <c:v>4.5579999999999998</c:v>
                      </c:pt>
                      <c:pt idx="2496">
                        <c:v>4.532</c:v>
                      </c:pt>
                      <c:pt idx="2497">
                        <c:v>4.532</c:v>
                      </c:pt>
                      <c:pt idx="2498">
                        <c:v>4.4539999999999997</c:v>
                      </c:pt>
                      <c:pt idx="2499">
                        <c:v>4.4800000000000004</c:v>
                      </c:pt>
                      <c:pt idx="2500">
                        <c:v>4.4539999999999997</c:v>
                      </c:pt>
                      <c:pt idx="2501">
                        <c:v>4.4539999999999997</c:v>
                      </c:pt>
                      <c:pt idx="2502">
                        <c:v>4.4279999999999999</c:v>
                      </c:pt>
                      <c:pt idx="2503">
                        <c:v>4.4279999999999999</c:v>
                      </c:pt>
                      <c:pt idx="2504">
                        <c:v>4.3760000000000003</c:v>
                      </c:pt>
                      <c:pt idx="2505">
                        <c:v>4.4020000000000001</c:v>
                      </c:pt>
                      <c:pt idx="2506">
                        <c:v>4.4020000000000001</c:v>
                      </c:pt>
                      <c:pt idx="2507">
                        <c:v>4.4020000000000001</c:v>
                      </c:pt>
                      <c:pt idx="2508">
                        <c:v>4.3760000000000003</c:v>
                      </c:pt>
                      <c:pt idx="2509">
                        <c:v>4.3499999999999996</c:v>
                      </c:pt>
                      <c:pt idx="2510">
                        <c:v>4.3239999999999998</c:v>
                      </c:pt>
                      <c:pt idx="2511">
                        <c:v>4.3239999999999998</c:v>
                      </c:pt>
                      <c:pt idx="2512">
                        <c:v>4.298</c:v>
                      </c:pt>
                      <c:pt idx="2513">
                        <c:v>4.2720000000000002</c:v>
                      </c:pt>
                      <c:pt idx="2514">
                        <c:v>4.2460000000000004</c:v>
                      </c:pt>
                      <c:pt idx="2515">
                        <c:v>4.298</c:v>
                      </c:pt>
                      <c:pt idx="2516">
                        <c:v>4.2460000000000004</c:v>
                      </c:pt>
                      <c:pt idx="2517">
                        <c:v>4.22</c:v>
                      </c:pt>
                      <c:pt idx="2518">
                        <c:v>4.22</c:v>
                      </c:pt>
                      <c:pt idx="2519">
                        <c:v>4.1680000000000001</c:v>
                      </c:pt>
                      <c:pt idx="2520">
                        <c:v>4.1680000000000001</c:v>
                      </c:pt>
                      <c:pt idx="2521">
                        <c:v>4.22</c:v>
                      </c:pt>
                      <c:pt idx="2522">
                        <c:v>4.194</c:v>
                      </c:pt>
                      <c:pt idx="2523">
                        <c:v>4.194</c:v>
                      </c:pt>
                      <c:pt idx="2524">
                        <c:v>4.194</c:v>
                      </c:pt>
                      <c:pt idx="2525">
                        <c:v>4.141</c:v>
                      </c:pt>
                      <c:pt idx="2526">
                        <c:v>4.141</c:v>
                      </c:pt>
                      <c:pt idx="2527">
                        <c:v>4.141</c:v>
                      </c:pt>
                      <c:pt idx="2528">
                        <c:v>4.141</c:v>
                      </c:pt>
                      <c:pt idx="2529">
                        <c:v>4.1150000000000002</c:v>
                      </c:pt>
                      <c:pt idx="2530">
                        <c:v>4.1150000000000002</c:v>
                      </c:pt>
                      <c:pt idx="2531">
                        <c:v>4.0629999999999997</c:v>
                      </c:pt>
                      <c:pt idx="2532">
                        <c:v>4.0369999999999999</c:v>
                      </c:pt>
                      <c:pt idx="2533">
                        <c:v>4.0110000000000001</c:v>
                      </c:pt>
                      <c:pt idx="2534">
                        <c:v>3.9060000000000001</c:v>
                      </c:pt>
                      <c:pt idx="2535">
                        <c:v>3.8010000000000002</c:v>
                      </c:pt>
                      <c:pt idx="2536">
                        <c:v>3.88</c:v>
                      </c:pt>
                      <c:pt idx="2537">
                        <c:v>3.9849999999999999</c:v>
                      </c:pt>
                      <c:pt idx="2538">
                        <c:v>3.9319999999999999</c:v>
                      </c:pt>
                      <c:pt idx="2539">
                        <c:v>3.88</c:v>
                      </c:pt>
                      <c:pt idx="2540">
                        <c:v>3.9580000000000002</c:v>
                      </c:pt>
                      <c:pt idx="2541">
                        <c:v>3.9060000000000001</c:v>
                      </c:pt>
                      <c:pt idx="2542">
                        <c:v>3.9849999999999999</c:v>
                      </c:pt>
                      <c:pt idx="2543">
                        <c:v>3.9060000000000001</c:v>
                      </c:pt>
                      <c:pt idx="2544">
                        <c:v>3.9060000000000001</c:v>
                      </c:pt>
                      <c:pt idx="2545">
                        <c:v>3.88</c:v>
                      </c:pt>
                      <c:pt idx="2546">
                        <c:v>3.9060000000000001</c:v>
                      </c:pt>
                      <c:pt idx="2547">
                        <c:v>3.88</c:v>
                      </c:pt>
                      <c:pt idx="2548">
                        <c:v>3.88</c:v>
                      </c:pt>
                      <c:pt idx="2549">
                        <c:v>3.9060000000000001</c:v>
                      </c:pt>
                      <c:pt idx="2550">
                        <c:v>3.9060000000000001</c:v>
                      </c:pt>
                      <c:pt idx="2551">
                        <c:v>3.88</c:v>
                      </c:pt>
                      <c:pt idx="2552">
                        <c:v>3.88</c:v>
                      </c:pt>
                      <c:pt idx="2553">
                        <c:v>3.8540000000000001</c:v>
                      </c:pt>
                      <c:pt idx="2554">
                        <c:v>3.8540000000000001</c:v>
                      </c:pt>
                      <c:pt idx="2555">
                        <c:v>3.8010000000000002</c:v>
                      </c:pt>
                      <c:pt idx="2556">
                        <c:v>3.7490000000000001</c:v>
                      </c:pt>
                      <c:pt idx="2557">
                        <c:v>3.8540000000000001</c:v>
                      </c:pt>
                      <c:pt idx="2558">
                        <c:v>3.8540000000000001</c:v>
                      </c:pt>
                      <c:pt idx="2559">
                        <c:v>3.7749999999999999</c:v>
                      </c:pt>
                      <c:pt idx="2560">
                        <c:v>3.88</c:v>
                      </c:pt>
                      <c:pt idx="2561">
                        <c:v>3.8540000000000001</c:v>
                      </c:pt>
                      <c:pt idx="2562">
                        <c:v>3.9060000000000001</c:v>
                      </c:pt>
                      <c:pt idx="2563">
                        <c:v>3.9319999999999999</c:v>
                      </c:pt>
                      <c:pt idx="2564">
                        <c:v>3.9319999999999999</c:v>
                      </c:pt>
                      <c:pt idx="2565">
                        <c:v>3.9319999999999999</c:v>
                      </c:pt>
                      <c:pt idx="2566">
                        <c:v>3.9319999999999999</c:v>
                      </c:pt>
                      <c:pt idx="2567">
                        <c:v>3.9580000000000002</c:v>
                      </c:pt>
                      <c:pt idx="2568">
                        <c:v>3.9580000000000002</c:v>
                      </c:pt>
                      <c:pt idx="2569">
                        <c:v>3.9580000000000002</c:v>
                      </c:pt>
                      <c:pt idx="2570">
                        <c:v>3.9580000000000002</c:v>
                      </c:pt>
                      <c:pt idx="2571">
                        <c:v>3.9849999999999999</c:v>
                      </c:pt>
                      <c:pt idx="2572">
                        <c:v>3.9849999999999999</c:v>
                      </c:pt>
                      <c:pt idx="2573">
                        <c:v>3.9849999999999999</c:v>
                      </c:pt>
                      <c:pt idx="2574">
                        <c:v>3.9849999999999999</c:v>
                      </c:pt>
                      <c:pt idx="2575">
                        <c:v>4.0369999999999999</c:v>
                      </c:pt>
                      <c:pt idx="2576">
                        <c:v>4.0369999999999999</c:v>
                      </c:pt>
                      <c:pt idx="2577">
                        <c:v>4.0890000000000004</c:v>
                      </c:pt>
                      <c:pt idx="2578">
                        <c:v>4.0890000000000004</c:v>
                      </c:pt>
                      <c:pt idx="2579">
                        <c:v>4.0629999999999997</c:v>
                      </c:pt>
                      <c:pt idx="2580">
                        <c:v>4.0629999999999997</c:v>
                      </c:pt>
                      <c:pt idx="2581">
                        <c:v>4.0369999999999999</c:v>
                      </c:pt>
                      <c:pt idx="2582">
                        <c:v>4.0369999999999999</c:v>
                      </c:pt>
                      <c:pt idx="2583">
                        <c:v>4.0110000000000001</c:v>
                      </c:pt>
                      <c:pt idx="2584">
                        <c:v>4.0110000000000001</c:v>
                      </c:pt>
                      <c:pt idx="2585">
                        <c:v>4.0110000000000001</c:v>
                      </c:pt>
                      <c:pt idx="2586">
                        <c:v>4.0110000000000001</c:v>
                      </c:pt>
                      <c:pt idx="2587">
                        <c:v>3.9849999999999999</c:v>
                      </c:pt>
                      <c:pt idx="2588">
                        <c:v>3.9849999999999999</c:v>
                      </c:pt>
                      <c:pt idx="2589">
                        <c:v>3.9849999999999999</c:v>
                      </c:pt>
                      <c:pt idx="2590">
                        <c:v>4.0110000000000001</c:v>
                      </c:pt>
                      <c:pt idx="2591">
                        <c:v>4.0110000000000001</c:v>
                      </c:pt>
                      <c:pt idx="2592">
                        <c:v>4.0110000000000001</c:v>
                      </c:pt>
                      <c:pt idx="2593">
                        <c:v>4.0110000000000001</c:v>
                      </c:pt>
                      <c:pt idx="2594">
                        <c:v>4.0110000000000001</c:v>
                      </c:pt>
                      <c:pt idx="2595">
                        <c:v>4.0110000000000001</c:v>
                      </c:pt>
                      <c:pt idx="2596">
                        <c:v>4.0369999999999999</c:v>
                      </c:pt>
                      <c:pt idx="2597">
                        <c:v>4.0369999999999999</c:v>
                      </c:pt>
                      <c:pt idx="2598">
                        <c:v>4.0629999999999997</c:v>
                      </c:pt>
                      <c:pt idx="2599">
                        <c:v>4.0629999999999997</c:v>
                      </c:pt>
                      <c:pt idx="2600">
                        <c:v>4.0890000000000004</c:v>
                      </c:pt>
                      <c:pt idx="2601">
                        <c:v>4.1150000000000002</c:v>
                      </c:pt>
                      <c:pt idx="2602">
                        <c:v>4.141</c:v>
                      </c:pt>
                      <c:pt idx="2603">
                        <c:v>4.1680000000000001</c:v>
                      </c:pt>
                      <c:pt idx="2604">
                        <c:v>4.194</c:v>
                      </c:pt>
                      <c:pt idx="2605">
                        <c:v>4.22</c:v>
                      </c:pt>
                      <c:pt idx="2606">
                        <c:v>4.22</c:v>
                      </c:pt>
                      <c:pt idx="2607">
                        <c:v>4.22</c:v>
                      </c:pt>
                      <c:pt idx="2608">
                        <c:v>4.22</c:v>
                      </c:pt>
                      <c:pt idx="2609">
                        <c:v>4.2460000000000004</c:v>
                      </c:pt>
                      <c:pt idx="2610">
                        <c:v>4.2720000000000002</c:v>
                      </c:pt>
                      <c:pt idx="2611">
                        <c:v>4.2720000000000002</c:v>
                      </c:pt>
                      <c:pt idx="2612">
                        <c:v>4.298</c:v>
                      </c:pt>
                      <c:pt idx="2613">
                        <c:v>4.2720000000000002</c:v>
                      </c:pt>
                      <c:pt idx="2614">
                        <c:v>4.3239999999999998</c:v>
                      </c:pt>
                      <c:pt idx="2615">
                        <c:v>4.3239999999999998</c:v>
                      </c:pt>
                      <c:pt idx="2616">
                        <c:v>4.3760000000000003</c:v>
                      </c:pt>
                      <c:pt idx="2617">
                        <c:v>4.3760000000000003</c:v>
                      </c:pt>
                      <c:pt idx="2618">
                        <c:v>4.3760000000000003</c:v>
                      </c:pt>
                      <c:pt idx="2619">
                        <c:v>4.4020000000000001</c:v>
                      </c:pt>
                      <c:pt idx="2620">
                        <c:v>4.4279999999999999</c:v>
                      </c:pt>
                      <c:pt idx="2621">
                        <c:v>4.4279999999999999</c:v>
                      </c:pt>
                      <c:pt idx="2622">
                        <c:v>4.4020000000000001</c:v>
                      </c:pt>
                      <c:pt idx="2623">
                        <c:v>4.4020000000000001</c:v>
                      </c:pt>
                      <c:pt idx="2624">
                        <c:v>4.4279999999999999</c:v>
                      </c:pt>
                      <c:pt idx="2625">
                        <c:v>4.4279999999999999</c:v>
                      </c:pt>
                      <c:pt idx="2626">
                        <c:v>4.4279999999999999</c:v>
                      </c:pt>
                      <c:pt idx="2627">
                        <c:v>4.4279999999999999</c:v>
                      </c:pt>
                      <c:pt idx="2628">
                        <c:v>4.4539999999999997</c:v>
                      </c:pt>
                      <c:pt idx="2629">
                        <c:v>4.4800000000000004</c:v>
                      </c:pt>
                      <c:pt idx="2630">
                        <c:v>4.4800000000000004</c:v>
                      </c:pt>
                      <c:pt idx="2631">
                        <c:v>4.4800000000000004</c:v>
                      </c:pt>
                      <c:pt idx="2632">
                        <c:v>4.5060000000000002</c:v>
                      </c:pt>
                      <c:pt idx="2633">
                        <c:v>4.5060000000000002</c:v>
                      </c:pt>
                      <c:pt idx="2634">
                        <c:v>4.532</c:v>
                      </c:pt>
                      <c:pt idx="2635">
                        <c:v>4.532</c:v>
                      </c:pt>
                      <c:pt idx="2636">
                        <c:v>4.532</c:v>
                      </c:pt>
                      <c:pt idx="2637">
                        <c:v>4.532</c:v>
                      </c:pt>
                      <c:pt idx="2638">
                        <c:v>4.532</c:v>
                      </c:pt>
                      <c:pt idx="2639">
                        <c:v>4.532</c:v>
                      </c:pt>
                      <c:pt idx="2640">
                        <c:v>4.5839999999999996</c:v>
                      </c:pt>
                      <c:pt idx="2641">
                        <c:v>4.5579999999999998</c:v>
                      </c:pt>
                      <c:pt idx="2642">
                        <c:v>4.5579999999999998</c:v>
                      </c:pt>
                      <c:pt idx="2643">
                        <c:v>4.532</c:v>
                      </c:pt>
                      <c:pt idx="2644">
                        <c:v>4.532</c:v>
                      </c:pt>
                      <c:pt idx="2645">
                        <c:v>4.5579999999999998</c:v>
                      </c:pt>
                      <c:pt idx="2646">
                        <c:v>4.532</c:v>
                      </c:pt>
                      <c:pt idx="2647">
                        <c:v>4.532</c:v>
                      </c:pt>
                      <c:pt idx="2648">
                        <c:v>4.532</c:v>
                      </c:pt>
                      <c:pt idx="2649">
                        <c:v>4.5579999999999998</c:v>
                      </c:pt>
                      <c:pt idx="2650">
                        <c:v>4.5579999999999998</c:v>
                      </c:pt>
                      <c:pt idx="2651">
                        <c:v>4.5579999999999998</c:v>
                      </c:pt>
                      <c:pt idx="2652">
                        <c:v>4.532</c:v>
                      </c:pt>
                      <c:pt idx="2653">
                        <c:v>4.5579999999999998</c:v>
                      </c:pt>
                      <c:pt idx="2654">
                        <c:v>4.5579999999999998</c:v>
                      </c:pt>
                      <c:pt idx="2655">
                        <c:v>4.532</c:v>
                      </c:pt>
                      <c:pt idx="2656">
                        <c:v>4.532</c:v>
                      </c:pt>
                      <c:pt idx="2657">
                        <c:v>4.5839999999999996</c:v>
                      </c:pt>
                      <c:pt idx="2658">
                        <c:v>4.6360000000000001</c:v>
                      </c:pt>
                      <c:pt idx="2659">
                        <c:v>4.6619999999999999</c:v>
                      </c:pt>
                      <c:pt idx="2660">
                        <c:v>4.6360000000000001</c:v>
                      </c:pt>
                      <c:pt idx="2661">
                        <c:v>4.5579999999999998</c:v>
                      </c:pt>
                      <c:pt idx="2662">
                        <c:v>4.5579999999999998</c:v>
                      </c:pt>
                      <c:pt idx="2663">
                        <c:v>4.5060000000000002</c:v>
                      </c:pt>
                      <c:pt idx="2664">
                        <c:v>4.4800000000000004</c:v>
                      </c:pt>
                      <c:pt idx="2665">
                        <c:v>4.5060000000000002</c:v>
                      </c:pt>
                      <c:pt idx="2666">
                        <c:v>4.5060000000000002</c:v>
                      </c:pt>
                      <c:pt idx="2667">
                        <c:v>4.4800000000000004</c:v>
                      </c:pt>
                      <c:pt idx="2668">
                        <c:v>4.4800000000000004</c:v>
                      </c:pt>
                      <c:pt idx="2669">
                        <c:v>4.4800000000000004</c:v>
                      </c:pt>
                      <c:pt idx="2670">
                        <c:v>4.4800000000000004</c:v>
                      </c:pt>
                      <c:pt idx="2671">
                        <c:v>4.4800000000000004</c:v>
                      </c:pt>
                      <c:pt idx="2672">
                        <c:v>4.4800000000000004</c:v>
                      </c:pt>
                      <c:pt idx="2673">
                        <c:v>4.4279999999999999</c:v>
                      </c:pt>
                      <c:pt idx="2674">
                        <c:v>4.4800000000000004</c:v>
                      </c:pt>
                      <c:pt idx="2675">
                        <c:v>4.4020000000000001</c:v>
                      </c:pt>
                      <c:pt idx="2676">
                        <c:v>4.4020000000000001</c:v>
                      </c:pt>
                      <c:pt idx="2677">
                        <c:v>4.3499999999999996</c:v>
                      </c:pt>
                      <c:pt idx="2678">
                        <c:v>4.3239999999999998</c:v>
                      </c:pt>
                      <c:pt idx="2679">
                        <c:v>4.3239999999999998</c:v>
                      </c:pt>
                      <c:pt idx="2680">
                        <c:v>4.3239999999999998</c:v>
                      </c:pt>
                      <c:pt idx="2681">
                        <c:v>4.298</c:v>
                      </c:pt>
                      <c:pt idx="2682">
                        <c:v>4.2720000000000002</c:v>
                      </c:pt>
                      <c:pt idx="2683">
                        <c:v>4.2720000000000002</c:v>
                      </c:pt>
                      <c:pt idx="2684">
                        <c:v>4.2720000000000002</c:v>
                      </c:pt>
                      <c:pt idx="2685">
                        <c:v>4.2720000000000002</c:v>
                      </c:pt>
                      <c:pt idx="2686">
                        <c:v>4.2460000000000004</c:v>
                      </c:pt>
                      <c:pt idx="2687">
                        <c:v>4.22</c:v>
                      </c:pt>
                      <c:pt idx="2688">
                        <c:v>4.22</c:v>
                      </c:pt>
                      <c:pt idx="2689">
                        <c:v>4.22</c:v>
                      </c:pt>
                      <c:pt idx="2690">
                        <c:v>4.194</c:v>
                      </c:pt>
                      <c:pt idx="2691">
                        <c:v>4.194</c:v>
                      </c:pt>
                      <c:pt idx="2692">
                        <c:v>4.194</c:v>
                      </c:pt>
                      <c:pt idx="2693">
                        <c:v>4.1680000000000001</c:v>
                      </c:pt>
                      <c:pt idx="2694">
                        <c:v>4.1680000000000001</c:v>
                      </c:pt>
                      <c:pt idx="2695">
                        <c:v>4.1680000000000001</c:v>
                      </c:pt>
                      <c:pt idx="2696">
                        <c:v>4.141</c:v>
                      </c:pt>
                      <c:pt idx="2697">
                        <c:v>4.1150000000000002</c:v>
                      </c:pt>
                      <c:pt idx="2698">
                        <c:v>4.0369999999999999</c:v>
                      </c:pt>
                      <c:pt idx="2699">
                        <c:v>4.0629999999999997</c:v>
                      </c:pt>
                      <c:pt idx="2700">
                        <c:v>4.0110000000000001</c:v>
                      </c:pt>
                      <c:pt idx="2701">
                        <c:v>4.0110000000000001</c:v>
                      </c:pt>
                      <c:pt idx="2702">
                        <c:v>4.0110000000000001</c:v>
                      </c:pt>
                      <c:pt idx="2703">
                        <c:v>3.9849999999999999</c:v>
                      </c:pt>
                      <c:pt idx="2704">
                        <c:v>3.9849999999999999</c:v>
                      </c:pt>
                      <c:pt idx="2705">
                        <c:v>3.9580000000000002</c:v>
                      </c:pt>
                      <c:pt idx="2706">
                        <c:v>3.9580000000000002</c:v>
                      </c:pt>
                      <c:pt idx="2707">
                        <c:v>3.9580000000000002</c:v>
                      </c:pt>
                      <c:pt idx="2708">
                        <c:v>3.9580000000000002</c:v>
                      </c:pt>
                      <c:pt idx="2709">
                        <c:v>3.9060000000000001</c:v>
                      </c:pt>
                      <c:pt idx="2710">
                        <c:v>3.9580000000000002</c:v>
                      </c:pt>
                      <c:pt idx="2711">
                        <c:v>3.9580000000000002</c:v>
                      </c:pt>
                      <c:pt idx="2712">
                        <c:v>3.9319999999999999</c:v>
                      </c:pt>
                      <c:pt idx="2713">
                        <c:v>3.9580000000000002</c:v>
                      </c:pt>
                      <c:pt idx="2714">
                        <c:v>3.9319999999999999</c:v>
                      </c:pt>
                      <c:pt idx="2715">
                        <c:v>3.9580000000000002</c:v>
                      </c:pt>
                      <c:pt idx="2716">
                        <c:v>3.9849999999999999</c:v>
                      </c:pt>
                      <c:pt idx="2717">
                        <c:v>3.9580000000000002</c:v>
                      </c:pt>
                      <c:pt idx="2718">
                        <c:v>3.9580000000000002</c:v>
                      </c:pt>
                      <c:pt idx="2719">
                        <c:v>4.0110000000000001</c:v>
                      </c:pt>
                      <c:pt idx="2720">
                        <c:v>3.9849999999999999</c:v>
                      </c:pt>
                      <c:pt idx="2721">
                        <c:v>3.9849999999999999</c:v>
                      </c:pt>
                      <c:pt idx="2722">
                        <c:v>3.9849999999999999</c:v>
                      </c:pt>
                      <c:pt idx="2723">
                        <c:v>3.9580000000000002</c:v>
                      </c:pt>
                      <c:pt idx="2724">
                        <c:v>3.9849999999999999</c:v>
                      </c:pt>
                      <c:pt idx="2725">
                        <c:v>3.9580000000000002</c:v>
                      </c:pt>
                      <c:pt idx="2726">
                        <c:v>4.0110000000000001</c:v>
                      </c:pt>
                      <c:pt idx="2727">
                        <c:v>3.9849999999999999</c:v>
                      </c:pt>
                      <c:pt idx="2728">
                        <c:v>3.9849999999999999</c:v>
                      </c:pt>
                      <c:pt idx="2729">
                        <c:v>3.9849999999999999</c:v>
                      </c:pt>
                      <c:pt idx="2730">
                        <c:v>3.9580000000000002</c:v>
                      </c:pt>
                      <c:pt idx="2731">
                        <c:v>3.9849999999999999</c:v>
                      </c:pt>
                      <c:pt idx="2732">
                        <c:v>3.9849999999999999</c:v>
                      </c:pt>
                      <c:pt idx="2733">
                        <c:v>4.0110000000000001</c:v>
                      </c:pt>
                      <c:pt idx="2734">
                        <c:v>4.0110000000000001</c:v>
                      </c:pt>
                      <c:pt idx="2735">
                        <c:v>4.0110000000000001</c:v>
                      </c:pt>
                      <c:pt idx="2736">
                        <c:v>4.0110000000000001</c:v>
                      </c:pt>
                      <c:pt idx="2737">
                        <c:v>4.0110000000000001</c:v>
                      </c:pt>
                      <c:pt idx="2738">
                        <c:v>3.9849999999999999</c:v>
                      </c:pt>
                      <c:pt idx="2739">
                        <c:v>3.9580000000000002</c:v>
                      </c:pt>
                      <c:pt idx="2740">
                        <c:v>3.9580000000000002</c:v>
                      </c:pt>
                      <c:pt idx="2741">
                        <c:v>3.9580000000000002</c:v>
                      </c:pt>
                      <c:pt idx="2742">
                        <c:v>3.9849999999999999</c:v>
                      </c:pt>
                      <c:pt idx="2743">
                        <c:v>3.9580000000000002</c:v>
                      </c:pt>
                      <c:pt idx="2744">
                        <c:v>3.9849999999999999</c:v>
                      </c:pt>
                      <c:pt idx="2745">
                        <c:v>3.9580000000000002</c:v>
                      </c:pt>
                      <c:pt idx="2746">
                        <c:v>3.9580000000000002</c:v>
                      </c:pt>
                      <c:pt idx="2747">
                        <c:v>3.9580000000000002</c:v>
                      </c:pt>
                      <c:pt idx="2748">
                        <c:v>3.9580000000000002</c:v>
                      </c:pt>
                      <c:pt idx="2749">
                        <c:v>3.9319999999999999</c:v>
                      </c:pt>
                      <c:pt idx="2750">
                        <c:v>3.9580000000000002</c:v>
                      </c:pt>
                      <c:pt idx="2751">
                        <c:v>3.9319999999999999</c:v>
                      </c:pt>
                      <c:pt idx="2752">
                        <c:v>3.9580000000000002</c:v>
                      </c:pt>
                      <c:pt idx="2753">
                        <c:v>3.9319999999999999</c:v>
                      </c:pt>
                      <c:pt idx="2754">
                        <c:v>3.9580000000000002</c:v>
                      </c:pt>
                      <c:pt idx="2755">
                        <c:v>3.9580000000000002</c:v>
                      </c:pt>
                      <c:pt idx="2756">
                        <c:v>3.9319999999999999</c:v>
                      </c:pt>
                      <c:pt idx="2757">
                        <c:v>3.9319999999999999</c:v>
                      </c:pt>
                      <c:pt idx="2758">
                        <c:v>3.9319999999999999</c:v>
                      </c:pt>
                      <c:pt idx="2759">
                        <c:v>3.9319999999999999</c:v>
                      </c:pt>
                      <c:pt idx="2760">
                        <c:v>3.9060000000000001</c:v>
                      </c:pt>
                      <c:pt idx="2761">
                        <c:v>3.9060000000000001</c:v>
                      </c:pt>
                      <c:pt idx="2762">
                        <c:v>3.9060000000000001</c:v>
                      </c:pt>
                      <c:pt idx="2763">
                        <c:v>3.9060000000000001</c:v>
                      </c:pt>
                      <c:pt idx="2764">
                        <c:v>3.8540000000000001</c:v>
                      </c:pt>
                      <c:pt idx="2765">
                        <c:v>3.88</c:v>
                      </c:pt>
                      <c:pt idx="2766">
                        <c:v>3.8540000000000001</c:v>
                      </c:pt>
                      <c:pt idx="2767">
                        <c:v>3.8540000000000001</c:v>
                      </c:pt>
                      <c:pt idx="2768">
                        <c:v>3.827</c:v>
                      </c:pt>
                      <c:pt idx="2769">
                        <c:v>3.827</c:v>
                      </c:pt>
                      <c:pt idx="2770">
                        <c:v>3.827</c:v>
                      </c:pt>
                      <c:pt idx="2771">
                        <c:v>3.827</c:v>
                      </c:pt>
                      <c:pt idx="2772">
                        <c:v>3.8010000000000002</c:v>
                      </c:pt>
                      <c:pt idx="2773">
                        <c:v>3.7749999999999999</c:v>
                      </c:pt>
                      <c:pt idx="2774">
                        <c:v>3.8010000000000002</c:v>
                      </c:pt>
                      <c:pt idx="2775">
                        <c:v>3.8010000000000002</c:v>
                      </c:pt>
                      <c:pt idx="2776">
                        <c:v>3.7749999999999999</c:v>
                      </c:pt>
                      <c:pt idx="2777">
                        <c:v>3.7490000000000001</c:v>
                      </c:pt>
                      <c:pt idx="2778">
                        <c:v>3.7749999999999999</c:v>
                      </c:pt>
                      <c:pt idx="2779">
                        <c:v>3.7749999999999999</c:v>
                      </c:pt>
                      <c:pt idx="2780">
                        <c:v>3.7490000000000001</c:v>
                      </c:pt>
                      <c:pt idx="2781">
                        <c:v>3.7490000000000001</c:v>
                      </c:pt>
                      <c:pt idx="2782">
                        <c:v>3.722</c:v>
                      </c:pt>
                      <c:pt idx="2783">
                        <c:v>3.722</c:v>
                      </c:pt>
                      <c:pt idx="2784">
                        <c:v>3.6960000000000002</c:v>
                      </c:pt>
                      <c:pt idx="2785">
                        <c:v>3.722</c:v>
                      </c:pt>
                      <c:pt idx="2786">
                        <c:v>3.6960000000000002</c:v>
                      </c:pt>
                      <c:pt idx="2787">
                        <c:v>3.6960000000000002</c:v>
                      </c:pt>
                      <c:pt idx="2788">
                        <c:v>3.6429999999999998</c:v>
                      </c:pt>
                      <c:pt idx="2789">
                        <c:v>3.617</c:v>
                      </c:pt>
                      <c:pt idx="2790">
                        <c:v>3.6429999999999998</c:v>
                      </c:pt>
                      <c:pt idx="2791">
                        <c:v>3.6429999999999998</c:v>
                      </c:pt>
                      <c:pt idx="2792">
                        <c:v>3.617</c:v>
                      </c:pt>
                      <c:pt idx="2793">
                        <c:v>3.617</c:v>
                      </c:pt>
                      <c:pt idx="2794">
                        <c:v>3.5910000000000002</c:v>
                      </c:pt>
                      <c:pt idx="2795">
                        <c:v>3.617</c:v>
                      </c:pt>
                      <c:pt idx="2796">
                        <c:v>3.5910000000000002</c:v>
                      </c:pt>
                      <c:pt idx="2797">
                        <c:v>3.5910000000000002</c:v>
                      </c:pt>
                      <c:pt idx="2798">
                        <c:v>3.5640000000000001</c:v>
                      </c:pt>
                      <c:pt idx="2799">
                        <c:v>3.5379999999999998</c:v>
                      </c:pt>
                      <c:pt idx="2800">
                        <c:v>3.5379999999999998</c:v>
                      </c:pt>
                      <c:pt idx="2801">
                        <c:v>3.512</c:v>
                      </c:pt>
                      <c:pt idx="2802">
                        <c:v>3.4849999999999999</c:v>
                      </c:pt>
                      <c:pt idx="2803">
                        <c:v>3.5379999999999998</c:v>
                      </c:pt>
                      <c:pt idx="2804">
                        <c:v>3.512</c:v>
                      </c:pt>
                      <c:pt idx="2805">
                        <c:v>3.5379999999999998</c:v>
                      </c:pt>
                      <c:pt idx="2806">
                        <c:v>3.5379999999999998</c:v>
                      </c:pt>
                      <c:pt idx="2807">
                        <c:v>3.4849999999999999</c:v>
                      </c:pt>
                      <c:pt idx="2808">
                        <c:v>3.4849999999999999</c:v>
                      </c:pt>
                      <c:pt idx="2809">
                        <c:v>3.4590000000000001</c:v>
                      </c:pt>
                      <c:pt idx="2810">
                        <c:v>3.4849999999999999</c:v>
                      </c:pt>
                      <c:pt idx="2811">
                        <c:v>3.4590000000000001</c:v>
                      </c:pt>
                      <c:pt idx="2812">
                        <c:v>3.4590000000000001</c:v>
                      </c:pt>
                      <c:pt idx="2813">
                        <c:v>3.4329999999999998</c:v>
                      </c:pt>
                      <c:pt idx="2814">
                        <c:v>3.4329999999999998</c:v>
                      </c:pt>
                      <c:pt idx="2815">
                        <c:v>3.4060000000000001</c:v>
                      </c:pt>
                      <c:pt idx="2816">
                        <c:v>3.38</c:v>
                      </c:pt>
                      <c:pt idx="2817">
                        <c:v>3.4060000000000001</c:v>
                      </c:pt>
                      <c:pt idx="2818">
                        <c:v>3.38</c:v>
                      </c:pt>
                      <c:pt idx="2819">
                        <c:v>3.4060000000000001</c:v>
                      </c:pt>
                      <c:pt idx="2820">
                        <c:v>3.4329999999999998</c:v>
                      </c:pt>
                      <c:pt idx="2821">
                        <c:v>3.4060000000000001</c:v>
                      </c:pt>
                      <c:pt idx="2822">
                        <c:v>3.4060000000000001</c:v>
                      </c:pt>
                      <c:pt idx="2823">
                        <c:v>3.38</c:v>
                      </c:pt>
                      <c:pt idx="2824">
                        <c:v>3.38</c:v>
                      </c:pt>
                      <c:pt idx="2825">
                        <c:v>3.38</c:v>
                      </c:pt>
                      <c:pt idx="2826">
                        <c:v>3.38</c:v>
                      </c:pt>
                      <c:pt idx="2827">
                        <c:v>3.3540000000000001</c:v>
                      </c:pt>
                      <c:pt idx="2828">
                        <c:v>3.327</c:v>
                      </c:pt>
                      <c:pt idx="2829">
                        <c:v>3.38</c:v>
                      </c:pt>
                      <c:pt idx="2830">
                        <c:v>3.38</c:v>
                      </c:pt>
                      <c:pt idx="2831">
                        <c:v>3.38</c:v>
                      </c:pt>
                      <c:pt idx="2832">
                        <c:v>3.38</c:v>
                      </c:pt>
                      <c:pt idx="2833">
                        <c:v>3.3540000000000001</c:v>
                      </c:pt>
                      <c:pt idx="2834">
                        <c:v>3.3540000000000001</c:v>
                      </c:pt>
                      <c:pt idx="2835">
                        <c:v>3.3540000000000001</c:v>
                      </c:pt>
                      <c:pt idx="2836">
                        <c:v>3.38</c:v>
                      </c:pt>
                      <c:pt idx="2837">
                        <c:v>3.3540000000000001</c:v>
                      </c:pt>
                      <c:pt idx="2838">
                        <c:v>3.327</c:v>
                      </c:pt>
                      <c:pt idx="2839">
                        <c:v>3.3540000000000001</c:v>
                      </c:pt>
                      <c:pt idx="2840">
                        <c:v>3.38</c:v>
                      </c:pt>
                      <c:pt idx="2841">
                        <c:v>3.38</c:v>
                      </c:pt>
                      <c:pt idx="2842">
                        <c:v>3.38</c:v>
                      </c:pt>
                      <c:pt idx="2843">
                        <c:v>3.38</c:v>
                      </c:pt>
                      <c:pt idx="2844">
                        <c:v>3.38</c:v>
                      </c:pt>
                      <c:pt idx="2845">
                        <c:v>3.4060000000000001</c:v>
                      </c:pt>
                      <c:pt idx="2846">
                        <c:v>3.4060000000000001</c:v>
                      </c:pt>
                      <c:pt idx="2847">
                        <c:v>3.38</c:v>
                      </c:pt>
                      <c:pt idx="2848">
                        <c:v>3.38</c:v>
                      </c:pt>
                      <c:pt idx="2849">
                        <c:v>3.4060000000000001</c:v>
                      </c:pt>
                      <c:pt idx="2850">
                        <c:v>3.38</c:v>
                      </c:pt>
                      <c:pt idx="2851">
                        <c:v>3.38</c:v>
                      </c:pt>
                      <c:pt idx="2852">
                        <c:v>3.38</c:v>
                      </c:pt>
                      <c:pt idx="2853">
                        <c:v>3.38</c:v>
                      </c:pt>
                      <c:pt idx="2854">
                        <c:v>3.38</c:v>
                      </c:pt>
                      <c:pt idx="2855">
                        <c:v>3.38</c:v>
                      </c:pt>
                      <c:pt idx="2856">
                        <c:v>3.38</c:v>
                      </c:pt>
                      <c:pt idx="2857">
                        <c:v>3.38</c:v>
                      </c:pt>
                      <c:pt idx="2858">
                        <c:v>3.4060000000000001</c:v>
                      </c:pt>
                      <c:pt idx="2859">
                        <c:v>3.4060000000000001</c:v>
                      </c:pt>
                      <c:pt idx="2860">
                        <c:v>3.4329999999999998</c:v>
                      </c:pt>
                      <c:pt idx="2861">
                        <c:v>3.4329999999999998</c:v>
                      </c:pt>
                      <c:pt idx="2862">
                        <c:v>3.4329999999999998</c:v>
                      </c:pt>
                      <c:pt idx="2863">
                        <c:v>3.4849999999999999</c:v>
                      </c:pt>
                      <c:pt idx="2864">
                        <c:v>3.4849999999999999</c:v>
                      </c:pt>
                      <c:pt idx="2865">
                        <c:v>3.4849999999999999</c:v>
                      </c:pt>
                      <c:pt idx="2866">
                        <c:v>3.5379999999999998</c:v>
                      </c:pt>
                      <c:pt idx="2867">
                        <c:v>3.5379999999999998</c:v>
                      </c:pt>
                      <c:pt idx="2868">
                        <c:v>3.5379999999999998</c:v>
                      </c:pt>
                      <c:pt idx="2869">
                        <c:v>3.5640000000000001</c:v>
                      </c:pt>
                      <c:pt idx="2870">
                        <c:v>3.5640000000000001</c:v>
                      </c:pt>
                      <c:pt idx="2871">
                        <c:v>3.5640000000000001</c:v>
                      </c:pt>
                      <c:pt idx="2872">
                        <c:v>3.5910000000000002</c:v>
                      </c:pt>
                      <c:pt idx="2873">
                        <c:v>3.617</c:v>
                      </c:pt>
                      <c:pt idx="2874">
                        <c:v>3.6429999999999998</c:v>
                      </c:pt>
                      <c:pt idx="2875">
                        <c:v>3.67</c:v>
                      </c:pt>
                      <c:pt idx="2876">
                        <c:v>3.67</c:v>
                      </c:pt>
                      <c:pt idx="2877">
                        <c:v>3.6960000000000002</c:v>
                      </c:pt>
                      <c:pt idx="2878">
                        <c:v>3.6960000000000002</c:v>
                      </c:pt>
                      <c:pt idx="2879">
                        <c:v>3.6960000000000002</c:v>
                      </c:pt>
                      <c:pt idx="2880">
                        <c:v>3.722</c:v>
                      </c:pt>
                      <c:pt idx="2881">
                        <c:v>3.7749999999999999</c:v>
                      </c:pt>
                      <c:pt idx="2882">
                        <c:v>3.7749999999999999</c:v>
                      </c:pt>
                      <c:pt idx="2883">
                        <c:v>3.7749999999999999</c:v>
                      </c:pt>
                      <c:pt idx="2884">
                        <c:v>3.7749999999999999</c:v>
                      </c:pt>
                      <c:pt idx="2885">
                        <c:v>3.7749999999999999</c:v>
                      </c:pt>
                      <c:pt idx="2886">
                        <c:v>3.827</c:v>
                      </c:pt>
                      <c:pt idx="2887">
                        <c:v>3.8010000000000002</c:v>
                      </c:pt>
                      <c:pt idx="2888">
                        <c:v>3.827</c:v>
                      </c:pt>
                      <c:pt idx="2889">
                        <c:v>3.827</c:v>
                      </c:pt>
                      <c:pt idx="2890">
                        <c:v>3.8540000000000001</c:v>
                      </c:pt>
                      <c:pt idx="2891">
                        <c:v>3.8540000000000001</c:v>
                      </c:pt>
                      <c:pt idx="2892">
                        <c:v>3.88</c:v>
                      </c:pt>
                      <c:pt idx="2893">
                        <c:v>3.9060000000000001</c:v>
                      </c:pt>
                      <c:pt idx="2894">
                        <c:v>3.9319999999999999</c:v>
                      </c:pt>
                      <c:pt idx="2895">
                        <c:v>3.9319999999999999</c:v>
                      </c:pt>
                      <c:pt idx="2896">
                        <c:v>3.9849999999999999</c:v>
                      </c:pt>
                      <c:pt idx="2897">
                        <c:v>3.9849999999999999</c:v>
                      </c:pt>
                      <c:pt idx="2898">
                        <c:v>3.9849999999999999</c:v>
                      </c:pt>
                      <c:pt idx="2899">
                        <c:v>4.0110000000000001</c:v>
                      </c:pt>
                      <c:pt idx="2900">
                        <c:v>4.0369999999999999</c:v>
                      </c:pt>
                      <c:pt idx="2901">
                        <c:v>4.0110000000000001</c:v>
                      </c:pt>
                      <c:pt idx="2902">
                        <c:v>4.0629999999999997</c:v>
                      </c:pt>
                      <c:pt idx="2903">
                        <c:v>4.0629999999999997</c:v>
                      </c:pt>
                      <c:pt idx="2904">
                        <c:v>4.0629999999999997</c:v>
                      </c:pt>
                      <c:pt idx="2905">
                        <c:v>4.1150000000000002</c:v>
                      </c:pt>
                      <c:pt idx="2906">
                        <c:v>4.0890000000000004</c:v>
                      </c:pt>
                      <c:pt idx="2907">
                        <c:v>4.1150000000000002</c:v>
                      </c:pt>
                      <c:pt idx="2908">
                        <c:v>4.1680000000000001</c:v>
                      </c:pt>
                      <c:pt idx="2909">
                        <c:v>4.1680000000000001</c:v>
                      </c:pt>
                      <c:pt idx="2910">
                        <c:v>4.1680000000000001</c:v>
                      </c:pt>
                      <c:pt idx="2911">
                        <c:v>4.194</c:v>
                      </c:pt>
                      <c:pt idx="2912">
                        <c:v>4.2460000000000004</c:v>
                      </c:pt>
                      <c:pt idx="2913">
                        <c:v>4.298</c:v>
                      </c:pt>
                      <c:pt idx="2914">
                        <c:v>4.3239999999999998</c:v>
                      </c:pt>
                      <c:pt idx="2915">
                        <c:v>4.3239999999999998</c:v>
                      </c:pt>
                      <c:pt idx="2916">
                        <c:v>4.4020000000000001</c:v>
                      </c:pt>
                      <c:pt idx="2917">
                        <c:v>4.4539999999999997</c:v>
                      </c:pt>
                      <c:pt idx="2918">
                        <c:v>4.4539999999999997</c:v>
                      </c:pt>
                      <c:pt idx="2919">
                        <c:v>4.4539999999999997</c:v>
                      </c:pt>
                      <c:pt idx="2920">
                        <c:v>4.4279999999999999</c:v>
                      </c:pt>
                      <c:pt idx="2921">
                        <c:v>4.4800000000000004</c:v>
                      </c:pt>
                      <c:pt idx="2922">
                        <c:v>4.4800000000000004</c:v>
                      </c:pt>
                      <c:pt idx="2923">
                        <c:v>4.4800000000000004</c:v>
                      </c:pt>
                      <c:pt idx="2924">
                        <c:v>4.4800000000000004</c:v>
                      </c:pt>
                      <c:pt idx="2925">
                        <c:v>4.4800000000000004</c:v>
                      </c:pt>
                      <c:pt idx="2926">
                        <c:v>4.4800000000000004</c:v>
                      </c:pt>
                      <c:pt idx="2927">
                        <c:v>4.5060000000000002</c:v>
                      </c:pt>
                      <c:pt idx="2928">
                        <c:v>4.4800000000000004</c:v>
                      </c:pt>
                      <c:pt idx="2929">
                        <c:v>4.4800000000000004</c:v>
                      </c:pt>
                      <c:pt idx="2930">
                        <c:v>4.4800000000000004</c:v>
                      </c:pt>
                      <c:pt idx="2931">
                        <c:v>4.4800000000000004</c:v>
                      </c:pt>
                      <c:pt idx="2932">
                        <c:v>4.4800000000000004</c:v>
                      </c:pt>
                      <c:pt idx="2933">
                        <c:v>4.5060000000000002</c:v>
                      </c:pt>
                      <c:pt idx="2934">
                        <c:v>4.532</c:v>
                      </c:pt>
                      <c:pt idx="2935">
                        <c:v>4.5060000000000002</c:v>
                      </c:pt>
                      <c:pt idx="2936">
                        <c:v>4.5060000000000002</c:v>
                      </c:pt>
                      <c:pt idx="2937">
                        <c:v>4.5060000000000002</c:v>
                      </c:pt>
                      <c:pt idx="2938">
                        <c:v>4.4800000000000004</c:v>
                      </c:pt>
                      <c:pt idx="2939">
                        <c:v>4.4800000000000004</c:v>
                      </c:pt>
                      <c:pt idx="2940">
                        <c:v>4.4800000000000004</c:v>
                      </c:pt>
                      <c:pt idx="2941">
                        <c:v>4.4800000000000004</c:v>
                      </c:pt>
                      <c:pt idx="2942">
                        <c:v>4.532</c:v>
                      </c:pt>
                      <c:pt idx="2943">
                        <c:v>4.5579999999999998</c:v>
                      </c:pt>
                      <c:pt idx="2944">
                        <c:v>4.5060000000000002</c:v>
                      </c:pt>
                      <c:pt idx="2945">
                        <c:v>4.4800000000000004</c:v>
                      </c:pt>
                      <c:pt idx="2946">
                        <c:v>4.4279999999999999</c:v>
                      </c:pt>
                      <c:pt idx="2947">
                        <c:v>4.4020000000000001</c:v>
                      </c:pt>
                      <c:pt idx="2948">
                        <c:v>4.4020000000000001</c:v>
                      </c:pt>
                      <c:pt idx="2949">
                        <c:v>4.4800000000000004</c:v>
                      </c:pt>
                      <c:pt idx="2950">
                        <c:v>4.3760000000000003</c:v>
                      </c:pt>
                      <c:pt idx="2951">
                        <c:v>4.4020000000000001</c:v>
                      </c:pt>
                      <c:pt idx="2952">
                        <c:v>4.3499999999999996</c:v>
                      </c:pt>
                      <c:pt idx="2953">
                        <c:v>4.3499999999999996</c:v>
                      </c:pt>
                      <c:pt idx="2954">
                        <c:v>4.3760000000000003</c:v>
                      </c:pt>
                      <c:pt idx="2955">
                        <c:v>4.3760000000000003</c:v>
                      </c:pt>
                      <c:pt idx="2956">
                        <c:v>4.3499999999999996</c:v>
                      </c:pt>
                      <c:pt idx="2957">
                        <c:v>4.298</c:v>
                      </c:pt>
                      <c:pt idx="2958">
                        <c:v>4.298</c:v>
                      </c:pt>
                      <c:pt idx="2959">
                        <c:v>4.2720000000000002</c:v>
                      </c:pt>
                      <c:pt idx="2960">
                        <c:v>4.2720000000000002</c:v>
                      </c:pt>
                      <c:pt idx="2961">
                        <c:v>4.2720000000000002</c:v>
                      </c:pt>
                      <c:pt idx="2962">
                        <c:v>4.2460000000000004</c:v>
                      </c:pt>
                      <c:pt idx="2963">
                        <c:v>4.2460000000000004</c:v>
                      </c:pt>
                      <c:pt idx="2964">
                        <c:v>4.22</c:v>
                      </c:pt>
                      <c:pt idx="2965">
                        <c:v>4.22</c:v>
                      </c:pt>
                      <c:pt idx="2966">
                        <c:v>4.22</c:v>
                      </c:pt>
                      <c:pt idx="2967">
                        <c:v>4.22</c:v>
                      </c:pt>
                      <c:pt idx="2968">
                        <c:v>4.194</c:v>
                      </c:pt>
                      <c:pt idx="2969">
                        <c:v>4.1680000000000001</c:v>
                      </c:pt>
                      <c:pt idx="2970">
                        <c:v>4.1680000000000001</c:v>
                      </c:pt>
                      <c:pt idx="2971">
                        <c:v>4.141</c:v>
                      </c:pt>
                      <c:pt idx="2972">
                        <c:v>4.141</c:v>
                      </c:pt>
                      <c:pt idx="2973">
                        <c:v>4.1150000000000002</c:v>
                      </c:pt>
                      <c:pt idx="2974">
                        <c:v>4.1150000000000002</c:v>
                      </c:pt>
                      <c:pt idx="2975">
                        <c:v>4.1150000000000002</c:v>
                      </c:pt>
                      <c:pt idx="2976">
                        <c:v>4.1150000000000002</c:v>
                      </c:pt>
                      <c:pt idx="2977">
                        <c:v>4.141</c:v>
                      </c:pt>
                      <c:pt idx="2978">
                        <c:v>4.141</c:v>
                      </c:pt>
                      <c:pt idx="2979">
                        <c:v>4.141</c:v>
                      </c:pt>
                      <c:pt idx="2980">
                        <c:v>4.141</c:v>
                      </c:pt>
                      <c:pt idx="2981">
                        <c:v>4.141</c:v>
                      </c:pt>
                      <c:pt idx="2982">
                        <c:v>4.141</c:v>
                      </c:pt>
                      <c:pt idx="2983">
                        <c:v>4.141</c:v>
                      </c:pt>
                      <c:pt idx="2984">
                        <c:v>4.1150000000000002</c:v>
                      </c:pt>
                      <c:pt idx="2985">
                        <c:v>4.1150000000000002</c:v>
                      </c:pt>
                      <c:pt idx="2986">
                        <c:v>4.1150000000000002</c:v>
                      </c:pt>
                      <c:pt idx="2987">
                        <c:v>4.1150000000000002</c:v>
                      </c:pt>
                      <c:pt idx="2988">
                        <c:v>4.1150000000000002</c:v>
                      </c:pt>
                      <c:pt idx="2989">
                        <c:v>4.0890000000000004</c:v>
                      </c:pt>
                      <c:pt idx="2990">
                        <c:v>4.0890000000000004</c:v>
                      </c:pt>
                      <c:pt idx="2991">
                        <c:v>4.0890000000000004</c:v>
                      </c:pt>
                      <c:pt idx="2992">
                        <c:v>4.0629999999999997</c:v>
                      </c:pt>
                      <c:pt idx="2993">
                        <c:v>4.0890000000000004</c:v>
                      </c:pt>
                      <c:pt idx="2994">
                        <c:v>4.0890000000000004</c:v>
                      </c:pt>
                      <c:pt idx="2995">
                        <c:v>4.0890000000000004</c:v>
                      </c:pt>
                      <c:pt idx="2996">
                        <c:v>4.1150000000000002</c:v>
                      </c:pt>
                      <c:pt idx="2997">
                        <c:v>4.0890000000000004</c:v>
                      </c:pt>
                      <c:pt idx="2998">
                        <c:v>4.0890000000000004</c:v>
                      </c:pt>
                      <c:pt idx="2999">
                        <c:v>4.0890000000000004</c:v>
                      </c:pt>
                      <c:pt idx="3000">
                        <c:v>4.1150000000000002</c:v>
                      </c:pt>
                      <c:pt idx="3001">
                        <c:v>4.1150000000000002</c:v>
                      </c:pt>
                      <c:pt idx="3002">
                        <c:v>4.1150000000000002</c:v>
                      </c:pt>
                      <c:pt idx="3003">
                        <c:v>4.1150000000000002</c:v>
                      </c:pt>
                      <c:pt idx="3004">
                        <c:v>4.1150000000000002</c:v>
                      </c:pt>
                      <c:pt idx="3005">
                        <c:v>4.1150000000000002</c:v>
                      </c:pt>
                      <c:pt idx="3006">
                        <c:v>4.1150000000000002</c:v>
                      </c:pt>
                      <c:pt idx="3007">
                        <c:v>4.141</c:v>
                      </c:pt>
                      <c:pt idx="3008">
                        <c:v>4.141</c:v>
                      </c:pt>
                      <c:pt idx="3009">
                        <c:v>4.1150000000000002</c:v>
                      </c:pt>
                      <c:pt idx="3010">
                        <c:v>4.141</c:v>
                      </c:pt>
                      <c:pt idx="3011">
                        <c:v>4.141</c:v>
                      </c:pt>
                      <c:pt idx="3012">
                        <c:v>4.141</c:v>
                      </c:pt>
                      <c:pt idx="3013">
                        <c:v>4.1680000000000001</c:v>
                      </c:pt>
                      <c:pt idx="3014">
                        <c:v>4.1680000000000001</c:v>
                      </c:pt>
                      <c:pt idx="3015">
                        <c:v>4.1680000000000001</c:v>
                      </c:pt>
                      <c:pt idx="3016">
                        <c:v>4.1680000000000001</c:v>
                      </c:pt>
                      <c:pt idx="3017">
                        <c:v>4.1680000000000001</c:v>
                      </c:pt>
                      <c:pt idx="3018">
                        <c:v>4.1680000000000001</c:v>
                      </c:pt>
                      <c:pt idx="3019">
                        <c:v>4.1680000000000001</c:v>
                      </c:pt>
                      <c:pt idx="3020">
                        <c:v>4.1680000000000001</c:v>
                      </c:pt>
                      <c:pt idx="3021">
                        <c:v>4.1680000000000001</c:v>
                      </c:pt>
                      <c:pt idx="3022">
                        <c:v>4.1680000000000001</c:v>
                      </c:pt>
                      <c:pt idx="3023">
                        <c:v>4.194</c:v>
                      </c:pt>
                      <c:pt idx="3024">
                        <c:v>4.194</c:v>
                      </c:pt>
                      <c:pt idx="3025">
                        <c:v>4.194</c:v>
                      </c:pt>
                      <c:pt idx="3026">
                        <c:v>4.194</c:v>
                      </c:pt>
                      <c:pt idx="3027">
                        <c:v>4.1680000000000001</c:v>
                      </c:pt>
                      <c:pt idx="3028">
                        <c:v>4.194</c:v>
                      </c:pt>
                      <c:pt idx="3029">
                        <c:v>4.194</c:v>
                      </c:pt>
                      <c:pt idx="3030">
                        <c:v>4.194</c:v>
                      </c:pt>
                      <c:pt idx="3031">
                        <c:v>4.194</c:v>
                      </c:pt>
                      <c:pt idx="3032">
                        <c:v>4.194</c:v>
                      </c:pt>
                      <c:pt idx="3033">
                        <c:v>4.194</c:v>
                      </c:pt>
                      <c:pt idx="3034">
                        <c:v>4.1680000000000001</c:v>
                      </c:pt>
                      <c:pt idx="3035">
                        <c:v>4.1680000000000001</c:v>
                      </c:pt>
                      <c:pt idx="3036">
                        <c:v>4.1680000000000001</c:v>
                      </c:pt>
                      <c:pt idx="3037">
                        <c:v>4.1680000000000001</c:v>
                      </c:pt>
                      <c:pt idx="3038">
                        <c:v>4.1680000000000001</c:v>
                      </c:pt>
                      <c:pt idx="3039">
                        <c:v>4.1680000000000001</c:v>
                      </c:pt>
                      <c:pt idx="3040">
                        <c:v>4.1680000000000001</c:v>
                      </c:pt>
                      <c:pt idx="3041">
                        <c:v>4.1680000000000001</c:v>
                      </c:pt>
                      <c:pt idx="3042">
                        <c:v>4.1680000000000001</c:v>
                      </c:pt>
                      <c:pt idx="3043">
                        <c:v>4.141</c:v>
                      </c:pt>
                      <c:pt idx="3044">
                        <c:v>4.141</c:v>
                      </c:pt>
                      <c:pt idx="3045">
                        <c:v>4.141</c:v>
                      </c:pt>
                      <c:pt idx="3046">
                        <c:v>4.141</c:v>
                      </c:pt>
                      <c:pt idx="3047">
                        <c:v>4.141</c:v>
                      </c:pt>
                      <c:pt idx="3048">
                        <c:v>4.141</c:v>
                      </c:pt>
                      <c:pt idx="3049">
                        <c:v>4.1150000000000002</c:v>
                      </c:pt>
                      <c:pt idx="3050">
                        <c:v>4.1150000000000002</c:v>
                      </c:pt>
                      <c:pt idx="3051">
                        <c:v>4.1150000000000002</c:v>
                      </c:pt>
                      <c:pt idx="3052">
                        <c:v>4.0890000000000004</c:v>
                      </c:pt>
                      <c:pt idx="3053">
                        <c:v>4.1150000000000002</c:v>
                      </c:pt>
                      <c:pt idx="3054">
                        <c:v>4.1150000000000002</c:v>
                      </c:pt>
                      <c:pt idx="3055">
                        <c:v>4.0890000000000004</c:v>
                      </c:pt>
                      <c:pt idx="3056">
                        <c:v>4.0890000000000004</c:v>
                      </c:pt>
                      <c:pt idx="3057">
                        <c:v>4.0890000000000004</c:v>
                      </c:pt>
                      <c:pt idx="3058">
                        <c:v>4.0890000000000004</c:v>
                      </c:pt>
                      <c:pt idx="3059">
                        <c:v>4.0629999999999997</c:v>
                      </c:pt>
                      <c:pt idx="3060">
                        <c:v>4.0629999999999997</c:v>
                      </c:pt>
                      <c:pt idx="3061">
                        <c:v>4.0629999999999997</c:v>
                      </c:pt>
                      <c:pt idx="3062">
                        <c:v>4.0890000000000004</c:v>
                      </c:pt>
                      <c:pt idx="3063">
                        <c:v>4.0629999999999997</c:v>
                      </c:pt>
                      <c:pt idx="3064">
                        <c:v>4.0629999999999997</c:v>
                      </c:pt>
                      <c:pt idx="3065">
                        <c:v>4.0110000000000001</c:v>
                      </c:pt>
                      <c:pt idx="3066">
                        <c:v>4.0110000000000001</c:v>
                      </c:pt>
                      <c:pt idx="3067">
                        <c:v>4.0629999999999997</c:v>
                      </c:pt>
                      <c:pt idx="3068">
                        <c:v>4.0369999999999999</c:v>
                      </c:pt>
                      <c:pt idx="3069">
                        <c:v>4.0629999999999997</c:v>
                      </c:pt>
                      <c:pt idx="3070">
                        <c:v>4.0369999999999999</c:v>
                      </c:pt>
                      <c:pt idx="3071">
                        <c:v>4.0110000000000001</c:v>
                      </c:pt>
                      <c:pt idx="3072">
                        <c:v>4.0110000000000001</c:v>
                      </c:pt>
                      <c:pt idx="3073">
                        <c:v>4.0110000000000001</c:v>
                      </c:pt>
                      <c:pt idx="3074">
                        <c:v>4.0110000000000001</c:v>
                      </c:pt>
                      <c:pt idx="3075">
                        <c:v>4.0110000000000001</c:v>
                      </c:pt>
                      <c:pt idx="3076">
                        <c:v>4.0110000000000001</c:v>
                      </c:pt>
                      <c:pt idx="3077">
                        <c:v>4.0110000000000001</c:v>
                      </c:pt>
                      <c:pt idx="3078">
                        <c:v>4.0110000000000001</c:v>
                      </c:pt>
                      <c:pt idx="3079">
                        <c:v>4.0110000000000001</c:v>
                      </c:pt>
                      <c:pt idx="3080">
                        <c:v>4.0110000000000001</c:v>
                      </c:pt>
                      <c:pt idx="3081">
                        <c:v>3.9849999999999999</c:v>
                      </c:pt>
                      <c:pt idx="3082">
                        <c:v>3.9849999999999999</c:v>
                      </c:pt>
                      <c:pt idx="3083">
                        <c:v>3.9849999999999999</c:v>
                      </c:pt>
                      <c:pt idx="3084">
                        <c:v>3.9580000000000002</c:v>
                      </c:pt>
                      <c:pt idx="3085">
                        <c:v>3.9849999999999999</c:v>
                      </c:pt>
                      <c:pt idx="3086">
                        <c:v>3.9580000000000002</c:v>
                      </c:pt>
                      <c:pt idx="3087">
                        <c:v>3.9580000000000002</c:v>
                      </c:pt>
                      <c:pt idx="3088">
                        <c:v>3.9580000000000002</c:v>
                      </c:pt>
                      <c:pt idx="3089">
                        <c:v>3.9580000000000002</c:v>
                      </c:pt>
                      <c:pt idx="3090">
                        <c:v>3.9580000000000002</c:v>
                      </c:pt>
                      <c:pt idx="3091">
                        <c:v>3.9580000000000002</c:v>
                      </c:pt>
                      <c:pt idx="3092">
                        <c:v>3.9580000000000002</c:v>
                      </c:pt>
                      <c:pt idx="3093">
                        <c:v>3.9319999999999999</c:v>
                      </c:pt>
                      <c:pt idx="3094">
                        <c:v>3.9319999999999999</c:v>
                      </c:pt>
                      <c:pt idx="3095">
                        <c:v>3.9060000000000001</c:v>
                      </c:pt>
                      <c:pt idx="3096">
                        <c:v>3.9060000000000001</c:v>
                      </c:pt>
                      <c:pt idx="3097">
                        <c:v>3.9060000000000001</c:v>
                      </c:pt>
                      <c:pt idx="3098">
                        <c:v>3.9060000000000001</c:v>
                      </c:pt>
                      <c:pt idx="3099">
                        <c:v>3.88</c:v>
                      </c:pt>
                      <c:pt idx="3100">
                        <c:v>3.88</c:v>
                      </c:pt>
                      <c:pt idx="3101">
                        <c:v>3.9060000000000001</c:v>
                      </c:pt>
                      <c:pt idx="3102">
                        <c:v>3.88</c:v>
                      </c:pt>
                      <c:pt idx="3103">
                        <c:v>3.88</c:v>
                      </c:pt>
                      <c:pt idx="3104">
                        <c:v>3.88</c:v>
                      </c:pt>
                      <c:pt idx="3105">
                        <c:v>3.88</c:v>
                      </c:pt>
                      <c:pt idx="3106">
                        <c:v>3.8540000000000001</c:v>
                      </c:pt>
                      <c:pt idx="3107">
                        <c:v>3.8540000000000001</c:v>
                      </c:pt>
                      <c:pt idx="3108">
                        <c:v>3.8540000000000001</c:v>
                      </c:pt>
                      <c:pt idx="3109">
                        <c:v>3.8540000000000001</c:v>
                      </c:pt>
                      <c:pt idx="3110">
                        <c:v>3.8540000000000001</c:v>
                      </c:pt>
                      <c:pt idx="3111">
                        <c:v>3.8540000000000001</c:v>
                      </c:pt>
                      <c:pt idx="3112">
                        <c:v>3.8540000000000001</c:v>
                      </c:pt>
                      <c:pt idx="3113">
                        <c:v>3.8540000000000001</c:v>
                      </c:pt>
                      <c:pt idx="3114">
                        <c:v>3.8540000000000001</c:v>
                      </c:pt>
                      <c:pt idx="3115">
                        <c:v>3.8540000000000001</c:v>
                      </c:pt>
                      <c:pt idx="3116">
                        <c:v>3.8540000000000001</c:v>
                      </c:pt>
                      <c:pt idx="3117">
                        <c:v>3.8540000000000001</c:v>
                      </c:pt>
                      <c:pt idx="3118">
                        <c:v>3.8540000000000001</c:v>
                      </c:pt>
                      <c:pt idx="3119">
                        <c:v>3.8540000000000001</c:v>
                      </c:pt>
                      <c:pt idx="3120">
                        <c:v>3.88</c:v>
                      </c:pt>
                      <c:pt idx="3121">
                        <c:v>3.88</c:v>
                      </c:pt>
                      <c:pt idx="3122">
                        <c:v>3.88</c:v>
                      </c:pt>
                      <c:pt idx="3123">
                        <c:v>3.88</c:v>
                      </c:pt>
                      <c:pt idx="3124">
                        <c:v>3.88</c:v>
                      </c:pt>
                      <c:pt idx="3125">
                        <c:v>3.9060000000000001</c:v>
                      </c:pt>
                      <c:pt idx="3126">
                        <c:v>3.9060000000000001</c:v>
                      </c:pt>
                      <c:pt idx="3127">
                        <c:v>3.9060000000000001</c:v>
                      </c:pt>
                      <c:pt idx="3128">
                        <c:v>3.9060000000000001</c:v>
                      </c:pt>
                      <c:pt idx="3129">
                        <c:v>3.9060000000000001</c:v>
                      </c:pt>
                      <c:pt idx="3130">
                        <c:v>3.9319999999999999</c:v>
                      </c:pt>
                      <c:pt idx="3131">
                        <c:v>3.9319999999999999</c:v>
                      </c:pt>
                      <c:pt idx="3132">
                        <c:v>3.9319999999999999</c:v>
                      </c:pt>
                      <c:pt idx="3133">
                        <c:v>3.9580000000000002</c:v>
                      </c:pt>
                      <c:pt idx="3134">
                        <c:v>3.9580000000000002</c:v>
                      </c:pt>
                      <c:pt idx="3135">
                        <c:v>3.9580000000000002</c:v>
                      </c:pt>
                      <c:pt idx="3136">
                        <c:v>3.9580000000000002</c:v>
                      </c:pt>
                      <c:pt idx="3137">
                        <c:v>3.9580000000000002</c:v>
                      </c:pt>
                      <c:pt idx="3138">
                        <c:v>3.9580000000000002</c:v>
                      </c:pt>
                      <c:pt idx="3139">
                        <c:v>3.9580000000000002</c:v>
                      </c:pt>
                      <c:pt idx="3140">
                        <c:v>3.9580000000000002</c:v>
                      </c:pt>
                      <c:pt idx="3141">
                        <c:v>3.9580000000000002</c:v>
                      </c:pt>
                      <c:pt idx="3142">
                        <c:v>3.9580000000000002</c:v>
                      </c:pt>
                      <c:pt idx="3143">
                        <c:v>3.9849999999999999</c:v>
                      </c:pt>
                      <c:pt idx="3144">
                        <c:v>3.9849999999999999</c:v>
                      </c:pt>
                      <c:pt idx="3145">
                        <c:v>3.9849999999999999</c:v>
                      </c:pt>
                      <c:pt idx="3146">
                        <c:v>3.9849999999999999</c:v>
                      </c:pt>
                      <c:pt idx="3147">
                        <c:v>4.0110000000000001</c:v>
                      </c:pt>
                      <c:pt idx="3148">
                        <c:v>4.0110000000000001</c:v>
                      </c:pt>
                      <c:pt idx="3149">
                        <c:v>4.0110000000000001</c:v>
                      </c:pt>
                      <c:pt idx="3150">
                        <c:v>4.0110000000000001</c:v>
                      </c:pt>
                      <c:pt idx="3151">
                        <c:v>4.0110000000000001</c:v>
                      </c:pt>
                      <c:pt idx="3152">
                        <c:v>4.0110000000000001</c:v>
                      </c:pt>
                      <c:pt idx="3153">
                        <c:v>4.0110000000000001</c:v>
                      </c:pt>
                      <c:pt idx="3154">
                        <c:v>4.0110000000000001</c:v>
                      </c:pt>
                      <c:pt idx="3155">
                        <c:v>4.0369999999999999</c:v>
                      </c:pt>
                      <c:pt idx="3156">
                        <c:v>4.0629999999999997</c:v>
                      </c:pt>
                      <c:pt idx="3157">
                        <c:v>4.0629999999999997</c:v>
                      </c:pt>
                      <c:pt idx="3158">
                        <c:v>4.0629999999999997</c:v>
                      </c:pt>
                      <c:pt idx="3159">
                        <c:v>4.0629999999999997</c:v>
                      </c:pt>
                      <c:pt idx="3160">
                        <c:v>4.0629999999999997</c:v>
                      </c:pt>
                      <c:pt idx="3161">
                        <c:v>4.0890000000000004</c:v>
                      </c:pt>
                      <c:pt idx="3162">
                        <c:v>4.0890000000000004</c:v>
                      </c:pt>
                      <c:pt idx="3163">
                        <c:v>4.1150000000000002</c:v>
                      </c:pt>
                      <c:pt idx="3164">
                        <c:v>4.1150000000000002</c:v>
                      </c:pt>
                      <c:pt idx="3165">
                        <c:v>4.1150000000000002</c:v>
                      </c:pt>
                      <c:pt idx="3166">
                        <c:v>4.1150000000000002</c:v>
                      </c:pt>
                      <c:pt idx="3167">
                        <c:v>4.141</c:v>
                      </c:pt>
                      <c:pt idx="3168">
                        <c:v>4.1680000000000001</c:v>
                      </c:pt>
                      <c:pt idx="3169">
                        <c:v>4.194</c:v>
                      </c:pt>
                      <c:pt idx="3170">
                        <c:v>4.22</c:v>
                      </c:pt>
                      <c:pt idx="3171">
                        <c:v>4.22</c:v>
                      </c:pt>
                      <c:pt idx="3172">
                        <c:v>4.22</c:v>
                      </c:pt>
                      <c:pt idx="3173">
                        <c:v>4.22</c:v>
                      </c:pt>
                      <c:pt idx="3174">
                        <c:v>4.2720000000000002</c:v>
                      </c:pt>
                      <c:pt idx="3175">
                        <c:v>4.2720000000000002</c:v>
                      </c:pt>
                      <c:pt idx="3176">
                        <c:v>4.2720000000000002</c:v>
                      </c:pt>
                      <c:pt idx="3177">
                        <c:v>4.3239999999999998</c:v>
                      </c:pt>
                      <c:pt idx="3178">
                        <c:v>4.3239999999999998</c:v>
                      </c:pt>
                      <c:pt idx="3179">
                        <c:v>4.3239999999999998</c:v>
                      </c:pt>
                      <c:pt idx="3180">
                        <c:v>4.3499999999999996</c:v>
                      </c:pt>
                      <c:pt idx="3181">
                        <c:v>4.3499999999999996</c:v>
                      </c:pt>
                      <c:pt idx="3182">
                        <c:v>4.3499999999999996</c:v>
                      </c:pt>
                      <c:pt idx="3183">
                        <c:v>4.3499999999999996</c:v>
                      </c:pt>
                      <c:pt idx="3184">
                        <c:v>4.3499999999999996</c:v>
                      </c:pt>
                      <c:pt idx="3185">
                        <c:v>4.3760000000000003</c:v>
                      </c:pt>
                      <c:pt idx="3186">
                        <c:v>4.3760000000000003</c:v>
                      </c:pt>
                      <c:pt idx="3187">
                        <c:v>4.4020000000000001</c:v>
                      </c:pt>
                      <c:pt idx="3188">
                        <c:v>4.4279999999999999</c:v>
                      </c:pt>
                      <c:pt idx="3189">
                        <c:v>4.4539999999999997</c:v>
                      </c:pt>
                      <c:pt idx="3190">
                        <c:v>4.4800000000000004</c:v>
                      </c:pt>
                      <c:pt idx="3191">
                        <c:v>4.4800000000000004</c:v>
                      </c:pt>
                      <c:pt idx="3192">
                        <c:v>4.4800000000000004</c:v>
                      </c:pt>
                      <c:pt idx="3193">
                        <c:v>4.5060000000000002</c:v>
                      </c:pt>
                      <c:pt idx="3194">
                        <c:v>4.532</c:v>
                      </c:pt>
                      <c:pt idx="3195">
                        <c:v>4.532</c:v>
                      </c:pt>
                      <c:pt idx="3196">
                        <c:v>4.532</c:v>
                      </c:pt>
                      <c:pt idx="3197">
                        <c:v>4.532</c:v>
                      </c:pt>
                      <c:pt idx="3198">
                        <c:v>4.532</c:v>
                      </c:pt>
                      <c:pt idx="3199">
                        <c:v>4.5579999999999998</c:v>
                      </c:pt>
                      <c:pt idx="3200">
                        <c:v>4.532</c:v>
                      </c:pt>
                      <c:pt idx="3201">
                        <c:v>4.532</c:v>
                      </c:pt>
                      <c:pt idx="3202">
                        <c:v>4.5579999999999998</c:v>
                      </c:pt>
                      <c:pt idx="3203">
                        <c:v>4.5839999999999996</c:v>
                      </c:pt>
                      <c:pt idx="3204">
                        <c:v>4.6100000000000003</c:v>
                      </c:pt>
                      <c:pt idx="3205">
                        <c:v>4.6360000000000001</c:v>
                      </c:pt>
                      <c:pt idx="3206">
                        <c:v>4.6360000000000001</c:v>
                      </c:pt>
                      <c:pt idx="3207">
                        <c:v>4.6100000000000003</c:v>
                      </c:pt>
                      <c:pt idx="3208">
                        <c:v>4.6360000000000001</c:v>
                      </c:pt>
                      <c:pt idx="3209">
                        <c:v>4.6360000000000001</c:v>
                      </c:pt>
                      <c:pt idx="3210">
                        <c:v>4.6360000000000001</c:v>
                      </c:pt>
                      <c:pt idx="3211">
                        <c:v>4.6619999999999999</c:v>
                      </c:pt>
                      <c:pt idx="3212">
                        <c:v>4.6619999999999999</c:v>
                      </c:pt>
                      <c:pt idx="3213">
                        <c:v>4.6619999999999999</c:v>
                      </c:pt>
                      <c:pt idx="3214">
                        <c:v>4.6879999999999997</c:v>
                      </c:pt>
                      <c:pt idx="3215">
                        <c:v>4.6619999999999999</c:v>
                      </c:pt>
                      <c:pt idx="3216">
                        <c:v>4.6619999999999999</c:v>
                      </c:pt>
                      <c:pt idx="3217">
                        <c:v>4.6619999999999999</c:v>
                      </c:pt>
                      <c:pt idx="3218">
                        <c:v>4.6879999999999997</c:v>
                      </c:pt>
                      <c:pt idx="3219">
                        <c:v>4.6879999999999997</c:v>
                      </c:pt>
                      <c:pt idx="3220">
                        <c:v>4.6879999999999997</c:v>
                      </c:pt>
                      <c:pt idx="3221">
                        <c:v>4.6879999999999997</c:v>
                      </c:pt>
                      <c:pt idx="3222">
                        <c:v>4.6879999999999997</c:v>
                      </c:pt>
                      <c:pt idx="3223">
                        <c:v>4.6879999999999997</c:v>
                      </c:pt>
                      <c:pt idx="3224">
                        <c:v>4.6879999999999997</c:v>
                      </c:pt>
                      <c:pt idx="3225">
                        <c:v>4.6879999999999997</c:v>
                      </c:pt>
                      <c:pt idx="3226">
                        <c:v>4.6879999999999997</c:v>
                      </c:pt>
                      <c:pt idx="3227">
                        <c:v>4.6879999999999997</c:v>
                      </c:pt>
                      <c:pt idx="3228">
                        <c:v>4.6879999999999997</c:v>
                      </c:pt>
                      <c:pt idx="3229">
                        <c:v>4.6879999999999997</c:v>
                      </c:pt>
                      <c:pt idx="3230">
                        <c:v>4.6879999999999997</c:v>
                      </c:pt>
                      <c:pt idx="3231">
                        <c:v>4.6879999999999997</c:v>
                      </c:pt>
                      <c:pt idx="3232">
                        <c:v>4.7140000000000004</c:v>
                      </c:pt>
                      <c:pt idx="3233">
                        <c:v>4.7140000000000004</c:v>
                      </c:pt>
                      <c:pt idx="3234">
                        <c:v>4.74</c:v>
                      </c:pt>
                      <c:pt idx="3235">
                        <c:v>4.74</c:v>
                      </c:pt>
                      <c:pt idx="3236">
                        <c:v>4.7919999999999998</c:v>
                      </c:pt>
                      <c:pt idx="3237">
                        <c:v>4.7919999999999998</c:v>
                      </c:pt>
                      <c:pt idx="3238">
                        <c:v>4.7919999999999998</c:v>
                      </c:pt>
                      <c:pt idx="3239">
                        <c:v>4.7919999999999998</c:v>
                      </c:pt>
                      <c:pt idx="3240">
                        <c:v>4.7919999999999998</c:v>
                      </c:pt>
                      <c:pt idx="3241">
                        <c:v>4.7919999999999998</c:v>
                      </c:pt>
                      <c:pt idx="3242">
                        <c:v>4.7919999999999998</c:v>
                      </c:pt>
                      <c:pt idx="3243">
                        <c:v>4.7919999999999998</c:v>
                      </c:pt>
                      <c:pt idx="3244">
                        <c:v>4.7919999999999998</c:v>
                      </c:pt>
                      <c:pt idx="3245">
                        <c:v>4.7919999999999998</c:v>
                      </c:pt>
                      <c:pt idx="3246">
                        <c:v>4.8179999999999996</c:v>
                      </c:pt>
                      <c:pt idx="3247">
                        <c:v>4.8179999999999996</c:v>
                      </c:pt>
                      <c:pt idx="3248">
                        <c:v>4.8440000000000003</c:v>
                      </c:pt>
                      <c:pt idx="3249">
                        <c:v>4.8179999999999996</c:v>
                      </c:pt>
                      <c:pt idx="3250">
                        <c:v>4.7919999999999998</c:v>
                      </c:pt>
                      <c:pt idx="3251">
                        <c:v>4.7919999999999998</c:v>
                      </c:pt>
                      <c:pt idx="3252">
                        <c:v>4.74</c:v>
                      </c:pt>
                      <c:pt idx="3253">
                        <c:v>4.766</c:v>
                      </c:pt>
                      <c:pt idx="3254">
                        <c:v>4.74</c:v>
                      </c:pt>
                      <c:pt idx="3255">
                        <c:v>4.7140000000000004</c:v>
                      </c:pt>
                      <c:pt idx="3256">
                        <c:v>4.7140000000000004</c:v>
                      </c:pt>
                      <c:pt idx="3257">
                        <c:v>4.6879999999999997</c:v>
                      </c:pt>
                      <c:pt idx="3258">
                        <c:v>4.6360000000000001</c:v>
                      </c:pt>
                      <c:pt idx="3259">
                        <c:v>4.6360000000000001</c:v>
                      </c:pt>
                      <c:pt idx="3260">
                        <c:v>4.6360000000000001</c:v>
                      </c:pt>
                      <c:pt idx="3261">
                        <c:v>4.6360000000000001</c:v>
                      </c:pt>
                      <c:pt idx="3262">
                        <c:v>4.6100000000000003</c:v>
                      </c:pt>
                      <c:pt idx="3263">
                        <c:v>4.5839999999999996</c:v>
                      </c:pt>
                      <c:pt idx="3264">
                        <c:v>4.5839999999999996</c:v>
                      </c:pt>
                      <c:pt idx="3265">
                        <c:v>4.6100000000000003</c:v>
                      </c:pt>
                      <c:pt idx="3266">
                        <c:v>4.6100000000000003</c:v>
                      </c:pt>
                      <c:pt idx="3267">
                        <c:v>4.5839999999999996</c:v>
                      </c:pt>
                      <c:pt idx="3268">
                        <c:v>4.6100000000000003</c:v>
                      </c:pt>
                      <c:pt idx="3269">
                        <c:v>4.6619999999999999</c:v>
                      </c:pt>
                      <c:pt idx="3270">
                        <c:v>4.6879999999999997</c:v>
                      </c:pt>
                      <c:pt idx="3271">
                        <c:v>4.6879999999999997</c:v>
                      </c:pt>
                      <c:pt idx="3272">
                        <c:v>4.7140000000000004</c:v>
                      </c:pt>
                      <c:pt idx="3273">
                        <c:v>4.6879999999999997</c:v>
                      </c:pt>
                      <c:pt idx="3274">
                        <c:v>4.7140000000000004</c:v>
                      </c:pt>
                      <c:pt idx="3275">
                        <c:v>4.7140000000000004</c:v>
                      </c:pt>
                      <c:pt idx="3276">
                        <c:v>4.6879999999999997</c:v>
                      </c:pt>
                      <c:pt idx="3277">
                        <c:v>4.6879999999999997</c:v>
                      </c:pt>
                      <c:pt idx="3278">
                        <c:v>4.6619999999999999</c:v>
                      </c:pt>
                      <c:pt idx="3279">
                        <c:v>4.6360000000000001</c:v>
                      </c:pt>
                      <c:pt idx="3280">
                        <c:v>4.5839999999999996</c:v>
                      </c:pt>
                      <c:pt idx="3281">
                        <c:v>4.5839999999999996</c:v>
                      </c:pt>
                      <c:pt idx="3282">
                        <c:v>4.5839999999999996</c:v>
                      </c:pt>
                      <c:pt idx="3283">
                        <c:v>4.532</c:v>
                      </c:pt>
                      <c:pt idx="3284">
                        <c:v>4.4800000000000004</c:v>
                      </c:pt>
                      <c:pt idx="3285">
                        <c:v>4.4539999999999997</c:v>
                      </c:pt>
                      <c:pt idx="3286">
                        <c:v>4.4800000000000004</c:v>
                      </c:pt>
                      <c:pt idx="3287">
                        <c:v>4.532</c:v>
                      </c:pt>
                      <c:pt idx="3288">
                        <c:v>4.532</c:v>
                      </c:pt>
                      <c:pt idx="3289">
                        <c:v>4.5579999999999998</c:v>
                      </c:pt>
                      <c:pt idx="3290">
                        <c:v>4.6100000000000003</c:v>
                      </c:pt>
                      <c:pt idx="3291">
                        <c:v>4.6360000000000001</c:v>
                      </c:pt>
                      <c:pt idx="3292">
                        <c:v>4.6360000000000001</c:v>
                      </c:pt>
                      <c:pt idx="3293">
                        <c:v>4.6360000000000001</c:v>
                      </c:pt>
                      <c:pt idx="3294">
                        <c:v>4.6360000000000001</c:v>
                      </c:pt>
                      <c:pt idx="3295">
                        <c:v>4.6619999999999999</c:v>
                      </c:pt>
                      <c:pt idx="3296">
                        <c:v>4.6619999999999999</c:v>
                      </c:pt>
                      <c:pt idx="3297">
                        <c:v>4.6879999999999997</c:v>
                      </c:pt>
                      <c:pt idx="3298">
                        <c:v>4.6360000000000001</c:v>
                      </c:pt>
                      <c:pt idx="3299">
                        <c:v>4.6879999999999997</c:v>
                      </c:pt>
                      <c:pt idx="3300">
                        <c:v>4.6879999999999997</c:v>
                      </c:pt>
                      <c:pt idx="3301">
                        <c:v>4.6619999999999999</c:v>
                      </c:pt>
                      <c:pt idx="3302">
                        <c:v>4.6879999999999997</c:v>
                      </c:pt>
                      <c:pt idx="3303">
                        <c:v>4.7140000000000004</c:v>
                      </c:pt>
                      <c:pt idx="3304">
                        <c:v>4.74</c:v>
                      </c:pt>
                      <c:pt idx="3305">
                        <c:v>4.74</c:v>
                      </c:pt>
                      <c:pt idx="3306">
                        <c:v>4.74</c:v>
                      </c:pt>
                      <c:pt idx="3307">
                        <c:v>4.74</c:v>
                      </c:pt>
                      <c:pt idx="3308">
                        <c:v>4.74</c:v>
                      </c:pt>
                      <c:pt idx="3309">
                        <c:v>4.74</c:v>
                      </c:pt>
                      <c:pt idx="3310">
                        <c:v>4.766</c:v>
                      </c:pt>
                      <c:pt idx="3311">
                        <c:v>4.7919999999999998</c:v>
                      </c:pt>
                      <c:pt idx="3312">
                        <c:v>4.8179999999999996</c:v>
                      </c:pt>
                      <c:pt idx="3313">
                        <c:v>4.7919999999999998</c:v>
                      </c:pt>
                      <c:pt idx="3314">
                        <c:v>4.8179999999999996</c:v>
                      </c:pt>
                      <c:pt idx="3315">
                        <c:v>4.8179999999999996</c:v>
                      </c:pt>
                      <c:pt idx="3316">
                        <c:v>4.7919999999999998</c:v>
                      </c:pt>
                      <c:pt idx="3317">
                        <c:v>4.8179999999999996</c:v>
                      </c:pt>
                      <c:pt idx="3318">
                        <c:v>4.8440000000000003</c:v>
                      </c:pt>
                      <c:pt idx="3319">
                        <c:v>4.8440000000000003</c:v>
                      </c:pt>
                      <c:pt idx="3320">
                        <c:v>4.8440000000000003</c:v>
                      </c:pt>
                      <c:pt idx="3321">
                        <c:v>4.8440000000000003</c:v>
                      </c:pt>
                      <c:pt idx="3322">
                        <c:v>4.8440000000000003</c:v>
                      </c:pt>
                      <c:pt idx="3323">
                        <c:v>4.8440000000000003</c:v>
                      </c:pt>
                      <c:pt idx="3324">
                        <c:v>4.8689999999999998</c:v>
                      </c:pt>
                      <c:pt idx="3325">
                        <c:v>4.8440000000000003</c:v>
                      </c:pt>
                      <c:pt idx="3326">
                        <c:v>4.8440000000000003</c:v>
                      </c:pt>
                      <c:pt idx="3327">
                        <c:v>4.8689999999999998</c:v>
                      </c:pt>
                      <c:pt idx="3328">
                        <c:v>4.8689999999999998</c:v>
                      </c:pt>
                      <c:pt idx="3329">
                        <c:v>4.8689999999999998</c:v>
                      </c:pt>
                      <c:pt idx="3330">
                        <c:v>4.8689999999999998</c:v>
                      </c:pt>
                      <c:pt idx="3331">
                        <c:v>4.8689999999999998</c:v>
                      </c:pt>
                      <c:pt idx="3332">
                        <c:v>4.8689999999999998</c:v>
                      </c:pt>
                      <c:pt idx="3333">
                        <c:v>4.8689999999999998</c:v>
                      </c:pt>
                      <c:pt idx="3334">
                        <c:v>4.8689999999999998</c:v>
                      </c:pt>
                      <c:pt idx="3335">
                        <c:v>4.8689999999999998</c:v>
                      </c:pt>
                      <c:pt idx="3336">
                        <c:v>4.8689999999999998</c:v>
                      </c:pt>
                      <c:pt idx="3337">
                        <c:v>4.8949999999999996</c:v>
                      </c:pt>
                      <c:pt idx="3338">
                        <c:v>4.8949999999999996</c:v>
                      </c:pt>
                      <c:pt idx="3339">
                        <c:v>4.8949999999999996</c:v>
                      </c:pt>
                      <c:pt idx="3340">
                        <c:v>4.8949999999999996</c:v>
                      </c:pt>
                      <c:pt idx="3341">
                        <c:v>4.8949999999999996</c:v>
                      </c:pt>
                      <c:pt idx="3342">
                        <c:v>4.8949999999999996</c:v>
                      </c:pt>
                      <c:pt idx="3343">
                        <c:v>4.8689999999999998</c:v>
                      </c:pt>
                      <c:pt idx="3344">
                        <c:v>4.8949999999999996</c:v>
                      </c:pt>
                      <c:pt idx="3345">
                        <c:v>4.8949999999999996</c:v>
                      </c:pt>
                      <c:pt idx="3346">
                        <c:v>4.8949999999999996</c:v>
                      </c:pt>
                      <c:pt idx="3347">
                        <c:v>4.8689999999999998</c:v>
                      </c:pt>
                      <c:pt idx="3348">
                        <c:v>4.8689999999999998</c:v>
                      </c:pt>
                      <c:pt idx="3349">
                        <c:v>4.8949999999999996</c:v>
                      </c:pt>
                      <c:pt idx="3350">
                        <c:v>4.8689999999999998</c:v>
                      </c:pt>
                      <c:pt idx="3351">
                        <c:v>4.8689999999999998</c:v>
                      </c:pt>
                      <c:pt idx="3352">
                        <c:v>4.8949999999999996</c:v>
                      </c:pt>
                      <c:pt idx="3353">
                        <c:v>4.8949999999999996</c:v>
                      </c:pt>
                      <c:pt idx="3354">
                        <c:v>4.8949999999999996</c:v>
                      </c:pt>
                      <c:pt idx="3355">
                        <c:v>4.8949999999999996</c:v>
                      </c:pt>
                      <c:pt idx="3356">
                        <c:v>4.8949999999999996</c:v>
                      </c:pt>
                      <c:pt idx="3357">
                        <c:v>4.8949999999999996</c:v>
                      </c:pt>
                      <c:pt idx="3358">
                        <c:v>4.8949999999999996</c:v>
                      </c:pt>
                      <c:pt idx="3359">
                        <c:v>4.8689999999999998</c:v>
                      </c:pt>
                      <c:pt idx="3360">
                        <c:v>4.8440000000000003</c:v>
                      </c:pt>
                      <c:pt idx="3361">
                        <c:v>4.8440000000000003</c:v>
                      </c:pt>
                      <c:pt idx="3362">
                        <c:v>4.8440000000000003</c:v>
                      </c:pt>
                      <c:pt idx="3363">
                        <c:v>4.8440000000000003</c:v>
                      </c:pt>
                      <c:pt idx="3364">
                        <c:v>4.8440000000000003</c:v>
                      </c:pt>
                      <c:pt idx="3365">
                        <c:v>4.8440000000000003</c:v>
                      </c:pt>
                      <c:pt idx="3366">
                        <c:v>4.8440000000000003</c:v>
                      </c:pt>
                      <c:pt idx="3367">
                        <c:v>4.8179999999999996</c:v>
                      </c:pt>
                      <c:pt idx="3368">
                        <c:v>4.8179999999999996</c:v>
                      </c:pt>
                      <c:pt idx="3369">
                        <c:v>4.8179999999999996</c:v>
                      </c:pt>
                      <c:pt idx="3370">
                        <c:v>4.7919999999999998</c:v>
                      </c:pt>
                      <c:pt idx="3371">
                        <c:v>4.7919999999999998</c:v>
                      </c:pt>
                      <c:pt idx="3372">
                        <c:v>4.8179999999999996</c:v>
                      </c:pt>
                      <c:pt idx="3373">
                        <c:v>4.7919999999999998</c:v>
                      </c:pt>
                      <c:pt idx="3374">
                        <c:v>4.7919999999999998</c:v>
                      </c:pt>
                      <c:pt idx="3375">
                        <c:v>4.7919999999999998</c:v>
                      </c:pt>
                      <c:pt idx="3376">
                        <c:v>4.766</c:v>
                      </c:pt>
                      <c:pt idx="3377">
                        <c:v>4.766</c:v>
                      </c:pt>
                      <c:pt idx="3378">
                        <c:v>4.7919999999999998</c:v>
                      </c:pt>
                      <c:pt idx="3379">
                        <c:v>4.7919999999999998</c:v>
                      </c:pt>
                      <c:pt idx="3380">
                        <c:v>4.7919999999999998</c:v>
                      </c:pt>
                      <c:pt idx="3381">
                        <c:v>4.7919999999999998</c:v>
                      </c:pt>
                      <c:pt idx="3382">
                        <c:v>4.7919999999999998</c:v>
                      </c:pt>
                      <c:pt idx="3383">
                        <c:v>4.7919999999999998</c:v>
                      </c:pt>
                      <c:pt idx="3384">
                        <c:v>4.7919999999999998</c:v>
                      </c:pt>
                      <c:pt idx="3385">
                        <c:v>4.7919999999999998</c:v>
                      </c:pt>
                      <c:pt idx="3386">
                        <c:v>4.7919999999999998</c:v>
                      </c:pt>
                      <c:pt idx="3387">
                        <c:v>4.8179999999999996</c:v>
                      </c:pt>
                      <c:pt idx="3388">
                        <c:v>4.7919999999999998</c:v>
                      </c:pt>
                      <c:pt idx="3389">
                        <c:v>4.7919999999999998</c:v>
                      </c:pt>
                      <c:pt idx="3390">
                        <c:v>4.7919999999999998</c:v>
                      </c:pt>
                      <c:pt idx="3391">
                        <c:v>4.7919999999999998</c:v>
                      </c:pt>
                      <c:pt idx="3392">
                        <c:v>4.7919999999999998</c:v>
                      </c:pt>
                      <c:pt idx="3393">
                        <c:v>4.7919999999999998</c:v>
                      </c:pt>
                      <c:pt idx="3394">
                        <c:v>4.8179999999999996</c:v>
                      </c:pt>
                      <c:pt idx="3395">
                        <c:v>4.8179999999999996</c:v>
                      </c:pt>
                      <c:pt idx="3396">
                        <c:v>4.8440000000000003</c:v>
                      </c:pt>
                      <c:pt idx="3397">
                        <c:v>4.8440000000000003</c:v>
                      </c:pt>
                      <c:pt idx="3398">
                        <c:v>4.8440000000000003</c:v>
                      </c:pt>
                      <c:pt idx="3399">
                        <c:v>4.8440000000000003</c:v>
                      </c:pt>
                      <c:pt idx="3400">
                        <c:v>4.8440000000000003</c:v>
                      </c:pt>
                      <c:pt idx="3401">
                        <c:v>4.8179999999999996</c:v>
                      </c:pt>
                      <c:pt idx="3402">
                        <c:v>4.8440000000000003</c:v>
                      </c:pt>
                      <c:pt idx="3403">
                        <c:v>4.8179999999999996</c:v>
                      </c:pt>
                      <c:pt idx="3404">
                        <c:v>4.8440000000000003</c:v>
                      </c:pt>
                      <c:pt idx="3405">
                        <c:v>4.8440000000000003</c:v>
                      </c:pt>
                      <c:pt idx="3406">
                        <c:v>4.8440000000000003</c:v>
                      </c:pt>
                      <c:pt idx="3407">
                        <c:v>4.8440000000000003</c:v>
                      </c:pt>
                      <c:pt idx="3408">
                        <c:v>4.8440000000000003</c:v>
                      </c:pt>
                      <c:pt idx="3409">
                        <c:v>4.8689999999999998</c:v>
                      </c:pt>
                      <c:pt idx="3410">
                        <c:v>4.8689999999999998</c:v>
                      </c:pt>
                      <c:pt idx="3411">
                        <c:v>4.8949999999999996</c:v>
                      </c:pt>
                      <c:pt idx="3412">
                        <c:v>4.8689999999999998</c:v>
                      </c:pt>
                      <c:pt idx="3413">
                        <c:v>4.8949999999999996</c:v>
                      </c:pt>
                      <c:pt idx="3414">
                        <c:v>4.8949999999999996</c:v>
                      </c:pt>
                      <c:pt idx="3415">
                        <c:v>4.8949999999999996</c:v>
                      </c:pt>
                      <c:pt idx="3416">
                        <c:v>4.8949999999999996</c:v>
                      </c:pt>
                      <c:pt idx="3417">
                        <c:v>4.8949999999999996</c:v>
                      </c:pt>
                      <c:pt idx="3418">
                        <c:v>4.8949999999999996</c:v>
                      </c:pt>
                      <c:pt idx="3419">
                        <c:v>4.8949999999999996</c:v>
                      </c:pt>
                      <c:pt idx="3420">
                        <c:v>4.8949999999999996</c:v>
                      </c:pt>
                      <c:pt idx="3421">
                        <c:v>4.8949999999999996</c:v>
                      </c:pt>
                      <c:pt idx="3422">
                        <c:v>4.8949999999999996</c:v>
                      </c:pt>
                      <c:pt idx="3423">
                        <c:v>4.8949999999999996</c:v>
                      </c:pt>
                      <c:pt idx="3424">
                        <c:v>4.9210000000000003</c:v>
                      </c:pt>
                      <c:pt idx="3425">
                        <c:v>4.9470000000000001</c:v>
                      </c:pt>
                      <c:pt idx="3426">
                        <c:v>4.9470000000000001</c:v>
                      </c:pt>
                      <c:pt idx="3427">
                        <c:v>4.9470000000000001</c:v>
                      </c:pt>
                      <c:pt idx="3428">
                        <c:v>4.9470000000000001</c:v>
                      </c:pt>
                      <c:pt idx="3429">
                        <c:v>4.9210000000000003</c:v>
                      </c:pt>
                      <c:pt idx="3430">
                        <c:v>4.8949999999999996</c:v>
                      </c:pt>
                      <c:pt idx="3431">
                        <c:v>4.9210000000000003</c:v>
                      </c:pt>
                      <c:pt idx="3432">
                        <c:v>4.9470000000000001</c:v>
                      </c:pt>
                      <c:pt idx="3433">
                        <c:v>4.9470000000000001</c:v>
                      </c:pt>
                      <c:pt idx="3434">
                        <c:v>4.9729999999999999</c:v>
                      </c:pt>
                      <c:pt idx="3435">
                        <c:v>4.9470000000000001</c:v>
                      </c:pt>
                      <c:pt idx="3436">
                        <c:v>4.9729999999999999</c:v>
                      </c:pt>
                      <c:pt idx="3437">
                        <c:v>4.9470000000000001</c:v>
                      </c:pt>
                      <c:pt idx="3438">
                        <c:v>4.9470000000000001</c:v>
                      </c:pt>
                      <c:pt idx="3439">
                        <c:v>4.9470000000000001</c:v>
                      </c:pt>
                      <c:pt idx="3440">
                        <c:v>4.9470000000000001</c:v>
                      </c:pt>
                      <c:pt idx="3441">
                        <c:v>4.9729999999999999</c:v>
                      </c:pt>
                      <c:pt idx="3442">
                        <c:v>4.9470000000000001</c:v>
                      </c:pt>
                      <c:pt idx="3443">
                        <c:v>4.9989999999999997</c:v>
                      </c:pt>
                      <c:pt idx="3444">
                        <c:v>4.9989999999999997</c:v>
                      </c:pt>
                      <c:pt idx="3445">
                        <c:v>5.024</c:v>
                      </c:pt>
                      <c:pt idx="3446">
                        <c:v>4.9989999999999997</c:v>
                      </c:pt>
                      <c:pt idx="3447">
                        <c:v>5.024</c:v>
                      </c:pt>
                      <c:pt idx="3448">
                        <c:v>5.024</c:v>
                      </c:pt>
                      <c:pt idx="3449">
                        <c:v>5.024</c:v>
                      </c:pt>
                      <c:pt idx="3450">
                        <c:v>5.024</c:v>
                      </c:pt>
                      <c:pt idx="3451">
                        <c:v>5.024</c:v>
                      </c:pt>
                      <c:pt idx="3452">
                        <c:v>5.024</c:v>
                      </c:pt>
                      <c:pt idx="3453">
                        <c:v>5.05</c:v>
                      </c:pt>
                      <c:pt idx="3454">
                        <c:v>5.05</c:v>
                      </c:pt>
                      <c:pt idx="3455">
                        <c:v>5.05</c:v>
                      </c:pt>
                      <c:pt idx="3456">
                        <c:v>5.1020000000000003</c:v>
                      </c:pt>
                      <c:pt idx="3457">
                        <c:v>5.1020000000000003</c:v>
                      </c:pt>
                      <c:pt idx="3458">
                        <c:v>5.1020000000000003</c:v>
                      </c:pt>
                      <c:pt idx="3459">
                        <c:v>5.1020000000000003</c:v>
                      </c:pt>
                      <c:pt idx="3460">
                        <c:v>5.1020000000000003</c:v>
                      </c:pt>
                      <c:pt idx="3461">
                        <c:v>5.1020000000000003</c:v>
                      </c:pt>
                      <c:pt idx="3462">
                        <c:v>5.1020000000000003</c:v>
                      </c:pt>
                      <c:pt idx="3463">
                        <c:v>5.1020000000000003</c:v>
                      </c:pt>
                      <c:pt idx="3464">
                        <c:v>5.1020000000000003</c:v>
                      </c:pt>
                      <c:pt idx="3465">
                        <c:v>5.1020000000000003</c:v>
                      </c:pt>
                      <c:pt idx="3466">
                        <c:v>5.1280000000000001</c:v>
                      </c:pt>
                      <c:pt idx="3467">
                        <c:v>5.1280000000000001</c:v>
                      </c:pt>
                      <c:pt idx="3468">
                        <c:v>5.1539999999999999</c:v>
                      </c:pt>
                      <c:pt idx="3469">
                        <c:v>5.1280000000000001</c:v>
                      </c:pt>
                      <c:pt idx="3470">
                        <c:v>5.1280000000000001</c:v>
                      </c:pt>
                      <c:pt idx="3471">
                        <c:v>5.1280000000000001</c:v>
                      </c:pt>
                      <c:pt idx="3472">
                        <c:v>5.1539999999999999</c:v>
                      </c:pt>
                      <c:pt idx="3473">
                        <c:v>5.1790000000000003</c:v>
                      </c:pt>
                      <c:pt idx="3474">
                        <c:v>5.2050000000000001</c:v>
                      </c:pt>
                      <c:pt idx="3475">
                        <c:v>5.1790000000000003</c:v>
                      </c:pt>
                      <c:pt idx="3476">
                        <c:v>5.2309999999999999</c:v>
                      </c:pt>
                      <c:pt idx="3477">
                        <c:v>5.2309999999999999</c:v>
                      </c:pt>
                      <c:pt idx="3478">
                        <c:v>5.2569999999999997</c:v>
                      </c:pt>
                      <c:pt idx="3479">
                        <c:v>5.282</c:v>
                      </c:pt>
                      <c:pt idx="3480">
                        <c:v>5.3079999999999998</c:v>
                      </c:pt>
                      <c:pt idx="3481">
                        <c:v>5.3339999999999996</c:v>
                      </c:pt>
                      <c:pt idx="3482">
                        <c:v>5.3079999999999998</c:v>
                      </c:pt>
                      <c:pt idx="3483">
                        <c:v>5.36</c:v>
                      </c:pt>
                      <c:pt idx="3484">
                        <c:v>5.36</c:v>
                      </c:pt>
                      <c:pt idx="3485">
                        <c:v>5.36</c:v>
                      </c:pt>
                      <c:pt idx="3486">
                        <c:v>5.36</c:v>
                      </c:pt>
                      <c:pt idx="3487">
                        <c:v>5.36</c:v>
                      </c:pt>
                      <c:pt idx="3488">
                        <c:v>5.36</c:v>
                      </c:pt>
                      <c:pt idx="3489">
                        <c:v>5.36</c:v>
                      </c:pt>
                      <c:pt idx="3490">
                        <c:v>5.3339999999999996</c:v>
                      </c:pt>
                      <c:pt idx="3491">
                        <c:v>5.36</c:v>
                      </c:pt>
                      <c:pt idx="3492">
                        <c:v>5.4109999999999996</c:v>
                      </c:pt>
                      <c:pt idx="3493">
                        <c:v>5.4109999999999996</c:v>
                      </c:pt>
                      <c:pt idx="3494">
                        <c:v>5.4109999999999996</c:v>
                      </c:pt>
                      <c:pt idx="3495">
                        <c:v>5.4370000000000003</c:v>
                      </c:pt>
                      <c:pt idx="3496">
                        <c:v>5.4370000000000003</c:v>
                      </c:pt>
                      <c:pt idx="3497">
                        <c:v>5.4370000000000003</c:v>
                      </c:pt>
                      <c:pt idx="3498">
                        <c:v>5.4370000000000003</c:v>
                      </c:pt>
                      <c:pt idx="3499">
                        <c:v>5.4370000000000003</c:v>
                      </c:pt>
                      <c:pt idx="3500">
                        <c:v>5.4370000000000003</c:v>
                      </c:pt>
                      <c:pt idx="3501">
                        <c:v>5.4619999999999997</c:v>
                      </c:pt>
                      <c:pt idx="3502">
                        <c:v>5.4880000000000004</c:v>
                      </c:pt>
                      <c:pt idx="3503">
                        <c:v>5.4619999999999997</c:v>
                      </c:pt>
                      <c:pt idx="3504">
                        <c:v>5.4619999999999997</c:v>
                      </c:pt>
                      <c:pt idx="3505">
                        <c:v>5.4880000000000004</c:v>
                      </c:pt>
                      <c:pt idx="3506">
                        <c:v>5.4619999999999997</c:v>
                      </c:pt>
                      <c:pt idx="3507">
                        <c:v>5.4619999999999997</c:v>
                      </c:pt>
                      <c:pt idx="3508">
                        <c:v>5.4619999999999997</c:v>
                      </c:pt>
                      <c:pt idx="3509">
                        <c:v>5.4880000000000004</c:v>
                      </c:pt>
                      <c:pt idx="3510">
                        <c:v>5.4880000000000004</c:v>
                      </c:pt>
                      <c:pt idx="3511">
                        <c:v>5.4880000000000004</c:v>
                      </c:pt>
                      <c:pt idx="3512">
                        <c:v>5.5140000000000002</c:v>
                      </c:pt>
                      <c:pt idx="3513">
                        <c:v>5.5140000000000002</c:v>
                      </c:pt>
                      <c:pt idx="3514">
                        <c:v>5.4880000000000004</c:v>
                      </c:pt>
                      <c:pt idx="3515">
                        <c:v>5.5140000000000002</c:v>
                      </c:pt>
                      <c:pt idx="3516">
                        <c:v>5.5140000000000002</c:v>
                      </c:pt>
                      <c:pt idx="3517">
                        <c:v>5.5140000000000002</c:v>
                      </c:pt>
                      <c:pt idx="3518">
                        <c:v>5.5140000000000002</c:v>
                      </c:pt>
                      <c:pt idx="3519">
                        <c:v>5.5140000000000002</c:v>
                      </c:pt>
                      <c:pt idx="3520">
                        <c:v>5.4880000000000004</c:v>
                      </c:pt>
                      <c:pt idx="3521">
                        <c:v>5.4880000000000004</c:v>
                      </c:pt>
                      <c:pt idx="3522">
                        <c:v>5.4619999999999997</c:v>
                      </c:pt>
                      <c:pt idx="3523">
                        <c:v>5.4619999999999997</c:v>
                      </c:pt>
                      <c:pt idx="3524">
                        <c:v>5.4619999999999997</c:v>
                      </c:pt>
                      <c:pt idx="3525">
                        <c:v>5.4619999999999997</c:v>
                      </c:pt>
                      <c:pt idx="3526">
                        <c:v>5.4619999999999997</c:v>
                      </c:pt>
                      <c:pt idx="3527">
                        <c:v>5.4880000000000004</c:v>
                      </c:pt>
                      <c:pt idx="3528">
                        <c:v>5.5140000000000002</c:v>
                      </c:pt>
                      <c:pt idx="3529">
                        <c:v>5.4880000000000004</c:v>
                      </c:pt>
                      <c:pt idx="3530">
                        <c:v>5.5140000000000002</c:v>
                      </c:pt>
                      <c:pt idx="3531">
                        <c:v>5.4880000000000004</c:v>
                      </c:pt>
                      <c:pt idx="3532">
                        <c:v>5.4880000000000004</c:v>
                      </c:pt>
                      <c:pt idx="3533">
                        <c:v>5.4880000000000004</c:v>
                      </c:pt>
                      <c:pt idx="3534">
                        <c:v>5.4619999999999997</c:v>
                      </c:pt>
                      <c:pt idx="3535">
                        <c:v>5.4880000000000004</c:v>
                      </c:pt>
                      <c:pt idx="3536">
                        <c:v>5.4880000000000004</c:v>
                      </c:pt>
                      <c:pt idx="3537">
                        <c:v>5.4880000000000004</c:v>
                      </c:pt>
                      <c:pt idx="3538">
                        <c:v>5.4880000000000004</c:v>
                      </c:pt>
                      <c:pt idx="3539">
                        <c:v>5.4880000000000004</c:v>
                      </c:pt>
                      <c:pt idx="3540">
                        <c:v>5.4619999999999997</c:v>
                      </c:pt>
                      <c:pt idx="3541">
                        <c:v>5.4619999999999997</c:v>
                      </c:pt>
                      <c:pt idx="3542">
                        <c:v>5.4619999999999997</c:v>
                      </c:pt>
                      <c:pt idx="3543">
                        <c:v>5.4619999999999997</c:v>
                      </c:pt>
                      <c:pt idx="3544">
                        <c:v>5.4619999999999997</c:v>
                      </c:pt>
                      <c:pt idx="3545">
                        <c:v>5.4619999999999997</c:v>
                      </c:pt>
                      <c:pt idx="3546">
                        <c:v>5.4619999999999997</c:v>
                      </c:pt>
                      <c:pt idx="3547">
                        <c:v>5.4619999999999997</c:v>
                      </c:pt>
                      <c:pt idx="3548">
                        <c:v>5.4370000000000003</c:v>
                      </c:pt>
                      <c:pt idx="3549">
                        <c:v>5.4370000000000003</c:v>
                      </c:pt>
                      <c:pt idx="3550">
                        <c:v>5.36</c:v>
                      </c:pt>
                      <c:pt idx="3551">
                        <c:v>5.3849999999999998</c:v>
                      </c:pt>
                      <c:pt idx="3552">
                        <c:v>5.3849999999999998</c:v>
                      </c:pt>
                      <c:pt idx="3553">
                        <c:v>5.4109999999999996</c:v>
                      </c:pt>
                      <c:pt idx="3554">
                        <c:v>5.4370000000000003</c:v>
                      </c:pt>
                      <c:pt idx="3555">
                        <c:v>5.4370000000000003</c:v>
                      </c:pt>
                      <c:pt idx="3556">
                        <c:v>5.4370000000000003</c:v>
                      </c:pt>
                      <c:pt idx="3557">
                        <c:v>5.4370000000000003</c:v>
                      </c:pt>
                      <c:pt idx="3558">
                        <c:v>5.4370000000000003</c:v>
                      </c:pt>
                      <c:pt idx="3559">
                        <c:v>5.4370000000000003</c:v>
                      </c:pt>
                      <c:pt idx="3560">
                        <c:v>5.4370000000000003</c:v>
                      </c:pt>
                      <c:pt idx="3561">
                        <c:v>5.4370000000000003</c:v>
                      </c:pt>
                      <c:pt idx="3562">
                        <c:v>5.4370000000000003</c:v>
                      </c:pt>
                      <c:pt idx="3563">
                        <c:v>5.4370000000000003</c:v>
                      </c:pt>
                      <c:pt idx="3564">
                        <c:v>5.4370000000000003</c:v>
                      </c:pt>
                      <c:pt idx="3565">
                        <c:v>5.4619999999999997</c:v>
                      </c:pt>
                      <c:pt idx="3566">
                        <c:v>5.4619999999999997</c:v>
                      </c:pt>
                      <c:pt idx="3567">
                        <c:v>5.4619999999999997</c:v>
                      </c:pt>
                      <c:pt idx="3568">
                        <c:v>5.4619999999999997</c:v>
                      </c:pt>
                      <c:pt idx="3569">
                        <c:v>5.4619999999999997</c:v>
                      </c:pt>
                      <c:pt idx="3570">
                        <c:v>5.4619999999999997</c:v>
                      </c:pt>
                      <c:pt idx="3571">
                        <c:v>5.4880000000000004</c:v>
                      </c:pt>
                      <c:pt idx="3572">
                        <c:v>5.4619999999999997</c:v>
                      </c:pt>
                      <c:pt idx="3573">
                        <c:v>5.4619999999999997</c:v>
                      </c:pt>
                      <c:pt idx="3574">
                        <c:v>5.4619999999999997</c:v>
                      </c:pt>
                      <c:pt idx="3575">
                        <c:v>5.4619999999999997</c:v>
                      </c:pt>
                      <c:pt idx="3576">
                        <c:v>5.4370000000000003</c:v>
                      </c:pt>
                      <c:pt idx="3577">
                        <c:v>5.4619999999999997</c:v>
                      </c:pt>
                      <c:pt idx="3578">
                        <c:v>5.4619999999999997</c:v>
                      </c:pt>
                      <c:pt idx="3579">
                        <c:v>5.4619999999999997</c:v>
                      </c:pt>
                      <c:pt idx="3580">
                        <c:v>5.4619999999999997</c:v>
                      </c:pt>
                      <c:pt idx="3581">
                        <c:v>5.4880000000000004</c:v>
                      </c:pt>
                      <c:pt idx="3582">
                        <c:v>5.4880000000000004</c:v>
                      </c:pt>
                      <c:pt idx="3583">
                        <c:v>5.5140000000000002</c:v>
                      </c:pt>
                      <c:pt idx="3584">
                        <c:v>5.5140000000000002</c:v>
                      </c:pt>
                      <c:pt idx="3585">
                        <c:v>5.5140000000000002</c:v>
                      </c:pt>
                      <c:pt idx="3586">
                        <c:v>5.5140000000000002</c:v>
                      </c:pt>
                      <c:pt idx="3587">
                        <c:v>5.5140000000000002</c:v>
                      </c:pt>
                      <c:pt idx="3588">
                        <c:v>5.5140000000000002</c:v>
                      </c:pt>
                      <c:pt idx="3589">
                        <c:v>5.5140000000000002</c:v>
                      </c:pt>
                      <c:pt idx="3590">
                        <c:v>5.5140000000000002</c:v>
                      </c:pt>
                      <c:pt idx="3591">
                        <c:v>5.5140000000000002</c:v>
                      </c:pt>
                      <c:pt idx="3592">
                        <c:v>5.5140000000000002</c:v>
                      </c:pt>
                      <c:pt idx="3593">
                        <c:v>5.5140000000000002</c:v>
                      </c:pt>
                      <c:pt idx="3594">
                        <c:v>5.5140000000000002</c:v>
                      </c:pt>
                      <c:pt idx="3595">
                        <c:v>5.4880000000000004</c:v>
                      </c:pt>
                      <c:pt idx="3596">
                        <c:v>5.5140000000000002</c:v>
                      </c:pt>
                      <c:pt idx="3597">
                        <c:v>5.5140000000000002</c:v>
                      </c:pt>
                      <c:pt idx="3598">
                        <c:v>5.5140000000000002</c:v>
                      </c:pt>
                      <c:pt idx="3599">
                        <c:v>5.5140000000000002</c:v>
                      </c:pt>
                      <c:pt idx="3600">
                        <c:v>5.5389999999999997</c:v>
                      </c:pt>
                      <c:pt idx="3601">
                        <c:v>5.5389999999999997</c:v>
                      </c:pt>
                      <c:pt idx="3602">
                        <c:v>5.5389999999999997</c:v>
                      </c:pt>
                      <c:pt idx="3603">
                        <c:v>5.5389999999999997</c:v>
                      </c:pt>
                      <c:pt idx="3604">
                        <c:v>5.5389999999999997</c:v>
                      </c:pt>
                      <c:pt idx="3605">
                        <c:v>5.5389999999999997</c:v>
                      </c:pt>
                      <c:pt idx="3606">
                        <c:v>5.5140000000000002</c:v>
                      </c:pt>
                      <c:pt idx="3607">
                        <c:v>5.5140000000000002</c:v>
                      </c:pt>
                      <c:pt idx="3608">
                        <c:v>5.5140000000000002</c:v>
                      </c:pt>
                      <c:pt idx="3609">
                        <c:v>5.5140000000000002</c:v>
                      </c:pt>
                      <c:pt idx="3610">
                        <c:v>5.5140000000000002</c:v>
                      </c:pt>
                      <c:pt idx="3611">
                        <c:v>5.5140000000000002</c:v>
                      </c:pt>
                      <c:pt idx="3612">
                        <c:v>5.5140000000000002</c:v>
                      </c:pt>
                      <c:pt idx="3613">
                        <c:v>5.5140000000000002</c:v>
                      </c:pt>
                      <c:pt idx="3614">
                        <c:v>5.5140000000000002</c:v>
                      </c:pt>
                      <c:pt idx="3615">
                        <c:v>5.5140000000000002</c:v>
                      </c:pt>
                      <c:pt idx="3616">
                        <c:v>5.5140000000000002</c:v>
                      </c:pt>
                      <c:pt idx="3617">
                        <c:v>5.5140000000000002</c:v>
                      </c:pt>
                      <c:pt idx="3618">
                        <c:v>5.4880000000000004</c:v>
                      </c:pt>
                      <c:pt idx="3619">
                        <c:v>5.4880000000000004</c:v>
                      </c:pt>
                      <c:pt idx="3620">
                        <c:v>5.4880000000000004</c:v>
                      </c:pt>
                      <c:pt idx="3621">
                        <c:v>5.4880000000000004</c:v>
                      </c:pt>
                      <c:pt idx="3622">
                        <c:v>5.4880000000000004</c:v>
                      </c:pt>
                      <c:pt idx="3623">
                        <c:v>5.4880000000000004</c:v>
                      </c:pt>
                      <c:pt idx="3624">
                        <c:v>5.4619999999999997</c:v>
                      </c:pt>
                      <c:pt idx="3625">
                        <c:v>5.4619999999999997</c:v>
                      </c:pt>
                      <c:pt idx="3626">
                        <c:v>5.4619999999999997</c:v>
                      </c:pt>
                      <c:pt idx="3627">
                        <c:v>5.4619999999999997</c:v>
                      </c:pt>
                      <c:pt idx="3628">
                        <c:v>5.4370000000000003</c:v>
                      </c:pt>
                      <c:pt idx="3629">
                        <c:v>5.4370000000000003</c:v>
                      </c:pt>
                      <c:pt idx="3630">
                        <c:v>5.4370000000000003</c:v>
                      </c:pt>
                      <c:pt idx="3631">
                        <c:v>5.4619999999999997</c:v>
                      </c:pt>
                      <c:pt idx="3632">
                        <c:v>5.4619999999999997</c:v>
                      </c:pt>
                      <c:pt idx="3633">
                        <c:v>5.4370000000000003</c:v>
                      </c:pt>
                      <c:pt idx="3634">
                        <c:v>5.4370000000000003</c:v>
                      </c:pt>
                      <c:pt idx="3635">
                        <c:v>5.4370000000000003</c:v>
                      </c:pt>
                      <c:pt idx="3636">
                        <c:v>5.4370000000000003</c:v>
                      </c:pt>
                      <c:pt idx="3637">
                        <c:v>5.4370000000000003</c:v>
                      </c:pt>
                      <c:pt idx="3638">
                        <c:v>5.4370000000000003</c:v>
                      </c:pt>
                      <c:pt idx="3639">
                        <c:v>5.4109999999999996</c:v>
                      </c:pt>
                      <c:pt idx="3640">
                        <c:v>5.4109999999999996</c:v>
                      </c:pt>
                      <c:pt idx="3641">
                        <c:v>5.4109999999999996</c:v>
                      </c:pt>
                      <c:pt idx="3642">
                        <c:v>5.4109999999999996</c:v>
                      </c:pt>
                      <c:pt idx="3643">
                        <c:v>5.4109999999999996</c:v>
                      </c:pt>
                      <c:pt idx="3644">
                        <c:v>5.4109999999999996</c:v>
                      </c:pt>
                      <c:pt idx="3645">
                        <c:v>5.4109999999999996</c:v>
                      </c:pt>
                      <c:pt idx="3646">
                        <c:v>5.4109999999999996</c:v>
                      </c:pt>
                      <c:pt idx="3647">
                        <c:v>5.4109999999999996</c:v>
                      </c:pt>
                      <c:pt idx="3648">
                        <c:v>5.3849999999999998</c:v>
                      </c:pt>
                      <c:pt idx="3649">
                        <c:v>5.3849999999999998</c:v>
                      </c:pt>
                      <c:pt idx="3650">
                        <c:v>5.3849999999999998</c:v>
                      </c:pt>
                      <c:pt idx="3651">
                        <c:v>5.3849999999999998</c:v>
                      </c:pt>
                      <c:pt idx="3652">
                        <c:v>5.3849999999999998</c:v>
                      </c:pt>
                      <c:pt idx="3653">
                        <c:v>5.36</c:v>
                      </c:pt>
                      <c:pt idx="3654">
                        <c:v>5.36</c:v>
                      </c:pt>
                      <c:pt idx="3655">
                        <c:v>5.3339999999999996</c:v>
                      </c:pt>
                      <c:pt idx="3656">
                        <c:v>5.3339999999999996</c:v>
                      </c:pt>
                      <c:pt idx="3657">
                        <c:v>5.3339999999999996</c:v>
                      </c:pt>
                      <c:pt idx="3658">
                        <c:v>5.3339999999999996</c:v>
                      </c:pt>
                      <c:pt idx="3659">
                        <c:v>5.3079999999999998</c:v>
                      </c:pt>
                      <c:pt idx="3660">
                        <c:v>5.3079999999999998</c:v>
                      </c:pt>
                      <c:pt idx="3661">
                        <c:v>5.3079999999999998</c:v>
                      </c:pt>
                      <c:pt idx="3662">
                        <c:v>5.3079999999999998</c:v>
                      </c:pt>
                      <c:pt idx="3663">
                        <c:v>5.282</c:v>
                      </c:pt>
                      <c:pt idx="3664">
                        <c:v>5.282</c:v>
                      </c:pt>
                      <c:pt idx="3665">
                        <c:v>5.2569999999999997</c:v>
                      </c:pt>
                      <c:pt idx="3666">
                        <c:v>5.2569999999999997</c:v>
                      </c:pt>
                      <c:pt idx="3667">
                        <c:v>5.2569999999999997</c:v>
                      </c:pt>
                      <c:pt idx="3668">
                        <c:v>5.2569999999999997</c:v>
                      </c:pt>
                      <c:pt idx="3669">
                        <c:v>5.2309999999999999</c:v>
                      </c:pt>
                      <c:pt idx="3670">
                        <c:v>5.2309999999999999</c:v>
                      </c:pt>
                      <c:pt idx="3671">
                        <c:v>5.2050000000000001</c:v>
                      </c:pt>
                      <c:pt idx="3672">
                        <c:v>5.2050000000000001</c:v>
                      </c:pt>
                      <c:pt idx="3673">
                        <c:v>5.2050000000000001</c:v>
                      </c:pt>
                      <c:pt idx="3674">
                        <c:v>5.2050000000000001</c:v>
                      </c:pt>
                      <c:pt idx="3675">
                        <c:v>5.2050000000000001</c:v>
                      </c:pt>
                      <c:pt idx="3676">
                        <c:v>5.2050000000000001</c:v>
                      </c:pt>
                      <c:pt idx="3677">
                        <c:v>5.2050000000000001</c:v>
                      </c:pt>
                      <c:pt idx="3678">
                        <c:v>5.2050000000000001</c:v>
                      </c:pt>
                      <c:pt idx="3679">
                        <c:v>5.1790000000000003</c:v>
                      </c:pt>
                      <c:pt idx="3680">
                        <c:v>5.1790000000000003</c:v>
                      </c:pt>
                      <c:pt idx="3681">
                        <c:v>5.1539999999999999</c:v>
                      </c:pt>
                      <c:pt idx="3682">
                        <c:v>5.1539999999999999</c:v>
                      </c:pt>
                      <c:pt idx="3683">
                        <c:v>5.1539999999999999</c:v>
                      </c:pt>
                      <c:pt idx="3684">
                        <c:v>5.1539999999999999</c:v>
                      </c:pt>
                      <c:pt idx="3685">
                        <c:v>5.1539999999999999</c:v>
                      </c:pt>
                      <c:pt idx="3686">
                        <c:v>5.1539999999999999</c:v>
                      </c:pt>
                      <c:pt idx="3687">
                        <c:v>5.1280000000000001</c:v>
                      </c:pt>
                      <c:pt idx="3688">
                        <c:v>5.1280000000000001</c:v>
                      </c:pt>
                      <c:pt idx="3689">
                        <c:v>5.1280000000000001</c:v>
                      </c:pt>
                      <c:pt idx="3690">
                        <c:v>5.1280000000000001</c:v>
                      </c:pt>
                      <c:pt idx="3691">
                        <c:v>5.1020000000000003</c:v>
                      </c:pt>
                      <c:pt idx="3692">
                        <c:v>5.1020000000000003</c:v>
                      </c:pt>
                      <c:pt idx="3693">
                        <c:v>5.1020000000000003</c:v>
                      </c:pt>
                      <c:pt idx="3694">
                        <c:v>5.1020000000000003</c:v>
                      </c:pt>
                      <c:pt idx="3695">
                        <c:v>5.1020000000000003</c:v>
                      </c:pt>
                      <c:pt idx="3696">
                        <c:v>5.1020000000000003</c:v>
                      </c:pt>
                      <c:pt idx="3697">
                        <c:v>5.1020000000000003</c:v>
                      </c:pt>
                      <c:pt idx="3698">
                        <c:v>5.1020000000000003</c:v>
                      </c:pt>
                      <c:pt idx="3699">
                        <c:v>5.0759999999999996</c:v>
                      </c:pt>
                      <c:pt idx="3700">
                        <c:v>5.1020000000000003</c:v>
                      </c:pt>
                      <c:pt idx="3701">
                        <c:v>5.1020000000000003</c:v>
                      </c:pt>
                      <c:pt idx="3702">
                        <c:v>5.0759999999999996</c:v>
                      </c:pt>
                      <c:pt idx="3703">
                        <c:v>5.0759999999999996</c:v>
                      </c:pt>
                      <c:pt idx="3704">
                        <c:v>5.05</c:v>
                      </c:pt>
                      <c:pt idx="3705">
                        <c:v>5.05</c:v>
                      </c:pt>
                      <c:pt idx="3706">
                        <c:v>5.05</c:v>
                      </c:pt>
                      <c:pt idx="3707">
                        <c:v>5.0759999999999996</c:v>
                      </c:pt>
                      <c:pt idx="3708">
                        <c:v>5.0759999999999996</c:v>
                      </c:pt>
                      <c:pt idx="3709">
                        <c:v>5.0759999999999996</c:v>
                      </c:pt>
                      <c:pt idx="3710">
                        <c:v>5.05</c:v>
                      </c:pt>
                      <c:pt idx="3711">
                        <c:v>5.0759999999999996</c:v>
                      </c:pt>
                      <c:pt idx="3712">
                        <c:v>5.05</c:v>
                      </c:pt>
                      <c:pt idx="3713">
                        <c:v>5.05</c:v>
                      </c:pt>
                      <c:pt idx="3714">
                        <c:v>5.05</c:v>
                      </c:pt>
                      <c:pt idx="3715">
                        <c:v>5.05</c:v>
                      </c:pt>
                      <c:pt idx="3716">
                        <c:v>5.05</c:v>
                      </c:pt>
                      <c:pt idx="3717">
                        <c:v>5.05</c:v>
                      </c:pt>
                      <c:pt idx="3718">
                        <c:v>5.05</c:v>
                      </c:pt>
                      <c:pt idx="3719">
                        <c:v>5.05</c:v>
                      </c:pt>
                      <c:pt idx="3720">
                        <c:v>5.0759999999999996</c:v>
                      </c:pt>
                      <c:pt idx="3721">
                        <c:v>5.05</c:v>
                      </c:pt>
                      <c:pt idx="3722">
                        <c:v>5.0759999999999996</c:v>
                      </c:pt>
                      <c:pt idx="3723">
                        <c:v>5.0759999999999996</c:v>
                      </c:pt>
                      <c:pt idx="3724">
                        <c:v>5.0759999999999996</c:v>
                      </c:pt>
                      <c:pt idx="3725">
                        <c:v>5.1020000000000003</c:v>
                      </c:pt>
                      <c:pt idx="3726">
                        <c:v>5.1020000000000003</c:v>
                      </c:pt>
                      <c:pt idx="3727">
                        <c:v>5.1020000000000003</c:v>
                      </c:pt>
                      <c:pt idx="3728">
                        <c:v>5.1020000000000003</c:v>
                      </c:pt>
                      <c:pt idx="3729">
                        <c:v>5.1020000000000003</c:v>
                      </c:pt>
                      <c:pt idx="3730">
                        <c:v>5.1020000000000003</c:v>
                      </c:pt>
                      <c:pt idx="3731">
                        <c:v>5.1020000000000003</c:v>
                      </c:pt>
                      <c:pt idx="3732">
                        <c:v>5.1020000000000003</c:v>
                      </c:pt>
                      <c:pt idx="3733">
                        <c:v>5.1280000000000001</c:v>
                      </c:pt>
                      <c:pt idx="3734">
                        <c:v>5.1280000000000001</c:v>
                      </c:pt>
                      <c:pt idx="3735">
                        <c:v>5.1280000000000001</c:v>
                      </c:pt>
                      <c:pt idx="3736">
                        <c:v>5.1539999999999999</c:v>
                      </c:pt>
                      <c:pt idx="3737">
                        <c:v>5.1539999999999999</c:v>
                      </c:pt>
                      <c:pt idx="3738">
                        <c:v>5.1539999999999999</c:v>
                      </c:pt>
                      <c:pt idx="3739">
                        <c:v>5.1539999999999999</c:v>
                      </c:pt>
                      <c:pt idx="3740">
                        <c:v>5.1539999999999999</c:v>
                      </c:pt>
                      <c:pt idx="3741">
                        <c:v>5.1539999999999999</c:v>
                      </c:pt>
                      <c:pt idx="3742">
                        <c:v>4.5839999999999996</c:v>
                      </c:pt>
                      <c:pt idx="3743">
                        <c:v>5.2309999999999999</c:v>
                      </c:pt>
                      <c:pt idx="3744">
                        <c:v>5.6159999999999997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v>1142647</c:v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03"/>
                  <c:invertIfNegative val="0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 cap="rnd">
                      <a:solidFill>
                        <a:schemeClr val="accent1">
                          <a:lumMod val="60000"/>
                        </a:schemeClr>
                      </a:solidFill>
                      <a:prstDash val="sysDash"/>
                      <a:round/>
                    </a:ln>
                    <a:effectLst/>
                  </c:spPr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'[1]CEE6740_1stDam_TempData-Plot'!$A$3:$A$6747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42306.583333333336</c:v>
                      </c:pt>
                      <c:pt idx="1">
                        <c:v>42306.586805555555</c:v>
                      </c:pt>
                      <c:pt idx="2">
                        <c:v>42306.590277777781</c:v>
                      </c:pt>
                      <c:pt idx="3">
                        <c:v>42306.59375</c:v>
                      </c:pt>
                      <c:pt idx="4">
                        <c:v>42306.597222222219</c:v>
                      </c:pt>
                      <c:pt idx="5">
                        <c:v>42306.600694444445</c:v>
                      </c:pt>
                      <c:pt idx="6">
                        <c:v>42306.604166666664</c:v>
                      </c:pt>
                      <c:pt idx="7">
                        <c:v>42306.607638888891</c:v>
                      </c:pt>
                      <c:pt idx="8">
                        <c:v>42306.611111111109</c:v>
                      </c:pt>
                      <c:pt idx="9">
                        <c:v>42306.614583333336</c:v>
                      </c:pt>
                      <c:pt idx="10">
                        <c:v>42306.618055555555</c:v>
                      </c:pt>
                      <c:pt idx="11">
                        <c:v>42306.621527777781</c:v>
                      </c:pt>
                      <c:pt idx="12">
                        <c:v>42306.625</c:v>
                      </c:pt>
                      <c:pt idx="13">
                        <c:v>42306.628472222219</c:v>
                      </c:pt>
                      <c:pt idx="14">
                        <c:v>42306.631944444445</c:v>
                      </c:pt>
                      <c:pt idx="15">
                        <c:v>42306.635416666664</c:v>
                      </c:pt>
                      <c:pt idx="16">
                        <c:v>42306.638888888891</c:v>
                      </c:pt>
                      <c:pt idx="17">
                        <c:v>42306.642361111109</c:v>
                      </c:pt>
                      <c:pt idx="18">
                        <c:v>42306.645833333336</c:v>
                      </c:pt>
                      <c:pt idx="19">
                        <c:v>42306.649305555555</c:v>
                      </c:pt>
                      <c:pt idx="20">
                        <c:v>42306.652777777781</c:v>
                      </c:pt>
                      <c:pt idx="21">
                        <c:v>42306.65625</c:v>
                      </c:pt>
                      <c:pt idx="22">
                        <c:v>42306.659722222219</c:v>
                      </c:pt>
                      <c:pt idx="23">
                        <c:v>42306.663194444445</c:v>
                      </c:pt>
                      <c:pt idx="24">
                        <c:v>42306.666666666664</c:v>
                      </c:pt>
                      <c:pt idx="25">
                        <c:v>42306.670138888891</c:v>
                      </c:pt>
                      <c:pt idx="26">
                        <c:v>42306.673611111109</c:v>
                      </c:pt>
                      <c:pt idx="27">
                        <c:v>42306.677083333336</c:v>
                      </c:pt>
                      <c:pt idx="28">
                        <c:v>42306.680555555555</c:v>
                      </c:pt>
                      <c:pt idx="29">
                        <c:v>42306.684027777781</c:v>
                      </c:pt>
                      <c:pt idx="30">
                        <c:v>42306.6875</c:v>
                      </c:pt>
                      <c:pt idx="31">
                        <c:v>42306.690972222219</c:v>
                      </c:pt>
                      <c:pt idx="32">
                        <c:v>42306.694444444445</c:v>
                      </c:pt>
                      <c:pt idx="33">
                        <c:v>42306.697916666664</c:v>
                      </c:pt>
                      <c:pt idx="34">
                        <c:v>42306.701388888891</c:v>
                      </c:pt>
                      <c:pt idx="35">
                        <c:v>42306.704861111109</c:v>
                      </c:pt>
                      <c:pt idx="36">
                        <c:v>42306.708333333336</c:v>
                      </c:pt>
                      <c:pt idx="37">
                        <c:v>42306.711805555555</c:v>
                      </c:pt>
                      <c:pt idx="38">
                        <c:v>42306.715277777781</c:v>
                      </c:pt>
                      <c:pt idx="39">
                        <c:v>42306.71875</c:v>
                      </c:pt>
                      <c:pt idx="40">
                        <c:v>42306.722222222219</c:v>
                      </c:pt>
                      <c:pt idx="41">
                        <c:v>42306.725694444445</c:v>
                      </c:pt>
                      <c:pt idx="42">
                        <c:v>42306.729166666664</c:v>
                      </c:pt>
                      <c:pt idx="43">
                        <c:v>42306.732638888891</c:v>
                      </c:pt>
                      <c:pt idx="44">
                        <c:v>42306.736111111109</c:v>
                      </c:pt>
                      <c:pt idx="45">
                        <c:v>42306.739583333336</c:v>
                      </c:pt>
                      <c:pt idx="46">
                        <c:v>42306.743055555555</c:v>
                      </c:pt>
                      <c:pt idx="47">
                        <c:v>42306.746527777781</c:v>
                      </c:pt>
                      <c:pt idx="48">
                        <c:v>42306.75</c:v>
                      </c:pt>
                      <c:pt idx="49">
                        <c:v>42306.753472222219</c:v>
                      </c:pt>
                      <c:pt idx="50">
                        <c:v>42306.756944444445</c:v>
                      </c:pt>
                      <c:pt idx="51">
                        <c:v>42306.760416666664</c:v>
                      </c:pt>
                      <c:pt idx="52">
                        <c:v>42306.763888888891</c:v>
                      </c:pt>
                      <c:pt idx="53">
                        <c:v>42306.767361111109</c:v>
                      </c:pt>
                      <c:pt idx="54">
                        <c:v>42306.770833333336</c:v>
                      </c:pt>
                      <c:pt idx="55">
                        <c:v>42306.774305555555</c:v>
                      </c:pt>
                      <c:pt idx="56">
                        <c:v>42306.777777777781</c:v>
                      </c:pt>
                      <c:pt idx="57">
                        <c:v>42306.78125</c:v>
                      </c:pt>
                      <c:pt idx="58">
                        <c:v>42306.784722222219</c:v>
                      </c:pt>
                      <c:pt idx="59">
                        <c:v>42306.788194444445</c:v>
                      </c:pt>
                      <c:pt idx="60">
                        <c:v>42306.791666666664</c:v>
                      </c:pt>
                      <c:pt idx="61">
                        <c:v>42306.795138888891</c:v>
                      </c:pt>
                      <c:pt idx="62">
                        <c:v>42306.798611111109</c:v>
                      </c:pt>
                      <c:pt idx="63">
                        <c:v>42306.802083333336</c:v>
                      </c:pt>
                      <c:pt idx="64">
                        <c:v>42306.805555555555</c:v>
                      </c:pt>
                      <c:pt idx="65">
                        <c:v>42306.809027777781</c:v>
                      </c:pt>
                      <c:pt idx="66">
                        <c:v>42306.8125</c:v>
                      </c:pt>
                      <c:pt idx="67">
                        <c:v>42306.815972222219</c:v>
                      </c:pt>
                      <c:pt idx="68">
                        <c:v>42306.819444444445</c:v>
                      </c:pt>
                      <c:pt idx="69">
                        <c:v>42306.822916666664</c:v>
                      </c:pt>
                      <c:pt idx="70">
                        <c:v>42306.826388888891</c:v>
                      </c:pt>
                      <c:pt idx="71">
                        <c:v>42306.829861111109</c:v>
                      </c:pt>
                      <c:pt idx="72">
                        <c:v>42306.833333333336</c:v>
                      </c:pt>
                      <c:pt idx="73">
                        <c:v>42306.836805555555</c:v>
                      </c:pt>
                      <c:pt idx="74">
                        <c:v>42306.840277777781</c:v>
                      </c:pt>
                      <c:pt idx="75">
                        <c:v>42306.84375</c:v>
                      </c:pt>
                      <c:pt idx="76">
                        <c:v>42306.847222222219</c:v>
                      </c:pt>
                      <c:pt idx="77">
                        <c:v>42306.850694444445</c:v>
                      </c:pt>
                      <c:pt idx="78">
                        <c:v>42306.854166666664</c:v>
                      </c:pt>
                      <c:pt idx="79">
                        <c:v>42306.857638888891</c:v>
                      </c:pt>
                      <c:pt idx="80">
                        <c:v>42306.861111111109</c:v>
                      </c:pt>
                      <c:pt idx="81">
                        <c:v>42306.864583333336</c:v>
                      </c:pt>
                      <c:pt idx="82">
                        <c:v>42306.868055555555</c:v>
                      </c:pt>
                      <c:pt idx="83">
                        <c:v>42306.871527777781</c:v>
                      </c:pt>
                      <c:pt idx="84">
                        <c:v>42306.875</c:v>
                      </c:pt>
                      <c:pt idx="85">
                        <c:v>42306.878472222219</c:v>
                      </c:pt>
                      <c:pt idx="86">
                        <c:v>42306.881944444445</c:v>
                      </c:pt>
                      <c:pt idx="87">
                        <c:v>42306.885416666664</c:v>
                      </c:pt>
                      <c:pt idx="88">
                        <c:v>42306.888888888891</c:v>
                      </c:pt>
                      <c:pt idx="89">
                        <c:v>42306.892361111109</c:v>
                      </c:pt>
                      <c:pt idx="90">
                        <c:v>42306.895833333336</c:v>
                      </c:pt>
                      <c:pt idx="91">
                        <c:v>42306.899305555555</c:v>
                      </c:pt>
                      <c:pt idx="92">
                        <c:v>42306.902777777781</c:v>
                      </c:pt>
                      <c:pt idx="93">
                        <c:v>42306.90625</c:v>
                      </c:pt>
                      <c:pt idx="94">
                        <c:v>42306.909722222219</c:v>
                      </c:pt>
                      <c:pt idx="95">
                        <c:v>42306.913194444445</c:v>
                      </c:pt>
                      <c:pt idx="96">
                        <c:v>42306.916666666664</c:v>
                      </c:pt>
                      <c:pt idx="97">
                        <c:v>42306.920138888891</c:v>
                      </c:pt>
                      <c:pt idx="98">
                        <c:v>42306.923611111109</c:v>
                      </c:pt>
                      <c:pt idx="99">
                        <c:v>42306.927083333336</c:v>
                      </c:pt>
                      <c:pt idx="100">
                        <c:v>42306.930555555555</c:v>
                      </c:pt>
                      <c:pt idx="101">
                        <c:v>42306.934027777781</c:v>
                      </c:pt>
                      <c:pt idx="102">
                        <c:v>42306.9375</c:v>
                      </c:pt>
                      <c:pt idx="103">
                        <c:v>42306.940972222219</c:v>
                      </c:pt>
                      <c:pt idx="104">
                        <c:v>42306.944444444445</c:v>
                      </c:pt>
                      <c:pt idx="105">
                        <c:v>42306.947916666664</c:v>
                      </c:pt>
                      <c:pt idx="106">
                        <c:v>42306.951388888891</c:v>
                      </c:pt>
                      <c:pt idx="107">
                        <c:v>42306.954861111109</c:v>
                      </c:pt>
                      <c:pt idx="108">
                        <c:v>42306.958333333336</c:v>
                      </c:pt>
                      <c:pt idx="109">
                        <c:v>42306.961805555555</c:v>
                      </c:pt>
                      <c:pt idx="110">
                        <c:v>42306.965277777781</c:v>
                      </c:pt>
                      <c:pt idx="111">
                        <c:v>42306.96875</c:v>
                      </c:pt>
                      <c:pt idx="112">
                        <c:v>42306.972222222219</c:v>
                      </c:pt>
                      <c:pt idx="113">
                        <c:v>42306.975694444445</c:v>
                      </c:pt>
                      <c:pt idx="114">
                        <c:v>42306.979166666664</c:v>
                      </c:pt>
                      <c:pt idx="115">
                        <c:v>42306.982638888891</c:v>
                      </c:pt>
                      <c:pt idx="116">
                        <c:v>42306.986111111109</c:v>
                      </c:pt>
                      <c:pt idx="117">
                        <c:v>42306.989583333336</c:v>
                      </c:pt>
                      <c:pt idx="118">
                        <c:v>42306.993055555555</c:v>
                      </c:pt>
                      <c:pt idx="119">
                        <c:v>42306.996527777781</c:v>
                      </c:pt>
                      <c:pt idx="120">
                        <c:v>42307</c:v>
                      </c:pt>
                      <c:pt idx="121">
                        <c:v>42307.003472222219</c:v>
                      </c:pt>
                      <c:pt idx="122">
                        <c:v>42307.006944444445</c:v>
                      </c:pt>
                      <c:pt idx="123">
                        <c:v>42307.010416666664</c:v>
                      </c:pt>
                      <c:pt idx="124">
                        <c:v>42307.013888888891</c:v>
                      </c:pt>
                      <c:pt idx="125">
                        <c:v>42307.017361111109</c:v>
                      </c:pt>
                      <c:pt idx="126">
                        <c:v>42307.020833333336</c:v>
                      </c:pt>
                      <c:pt idx="127">
                        <c:v>42307.024305555555</c:v>
                      </c:pt>
                      <c:pt idx="128">
                        <c:v>42307.027777777781</c:v>
                      </c:pt>
                      <c:pt idx="129">
                        <c:v>42307.03125</c:v>
                      </c:pt>
                      <c:pt idx="130">
                        <c:v>42307.034722222219</c:v>
                      </c:pt>
                      <c:pt idx="131">
                        <c:v>42307.038194444445</c:v>
                      </c:pt>
                      <c:pt idx="132">
                        <c:v>42307.041666666664</c:v>
                      </c:pt>
                      <c:pt idx="133">
                        <c:v>42307.045138888891</c:v>
                      </c:pt>
                      <c:pt idx="134">
                        <c:v>42307.048611111109</c:v>
                      </c:pt>
                      <c:pt idx="135">
                        <c:v>42307.052083333336</c:v>
                      </c:pt>
                      <c:pt idx="136">
                        <c:v>42307.055555555555</c:v>
                      </c:pt>
                      <c:pt idx="137">
                        <c:v>42307.059027777781</c:v>
                      </c:pt>
                      <c:pt idx="138">
                        <c:v>42307.0625</c:v>
                      </c:pt>
                      <c:pt idx="139">
                        <c:v>42307.065972222219</c:v>
                      </c:pt>
                      <c:pt idx="140">
                        <c:v>42307.069444444445</c:v>
                      </c:pt>
                      <c:pt idx="141">
                        <c:v>42307.072916666664</c:v>
                      </c:pt>
                      <c:pt idx="142">
                        <c:v>42307.076388888891</c:v>
                      </c:pt>
                      <c:pt idx="143">
                        <c:v>42307.079861111109</c:v>
                      </c:pt>
                      <c:pt idx="144">
                        <c:v>42307.083333333336</c:v>
                      </c:pt>
                      <c:pt idx="145">
                        <c:v>42307.086805555555</c:v>
                      </c:pt>
                      <c:pt idx="146">
                        <c:v>42307.090277777781</c:v>
                      </c:pt>
                      <c:pt idx="147">
                        <c:v>42307.09375</c:v>
                      </c:pt>
                      <c:pt idx="148">
                        <c:v>42307.097222222219</c:v>
                      </c:pt>
                      <c:pt idx="149">
                        <c:v>42307.100694444445</c:v>
                      </c:pt>
                      <c:pt idx="150">
                        <c:v>42307.104166666664</c:v>
                      </c:pt>
                      <c:pt idx="151">
                        <c:v>42307.107638888891</c:v>
                      </c:pt>
                      <c:pt idx="152">
                        <c:v>42307.111111111109</c:v>
                      </c:pt>
                      <c:pt idx="153">
                        <c:v>42307.114583333336</c:v>
                      </c:pt>
                      <c:pt idx="154">
                        <c:v>42307.118055555555</c:v>
                      </c:pt>
                      <c:pt idx="155">
                        <c:v>42307.121527777781</c:v>
                      </c:pt>
                      <c:pt idx="156">
                        <c:v>42307.125</c:v>
                      </c:pt>
                      <c:pt idx="157">
                        <c:v>42307.128472222219</c:v>
                      </c:pt>
                      <c:pt idx="158">
                        <c:v>42307.131944444445</c:v>
                      </c:pt>
                      <c:pt idx="159">
                        <c:v>42307.135416666664</c:v>
                      </c:pt>
                      <c:pt idx="160">
                        <c:v>42307.138888888891</c:v>
                      </c:pt>
                      <c:pt idx="161">
                        <c:v>42307.142361111109</c:v>
                      </c:pt>
                      <c:pt idx="162">
                        <c:v>42307.145833333336</c:v>
                      </c:pt>
                      <c:pt idx="163">
                        <c:v>42307.149305555555</c:v>
                      </c:pt>
                      <c:pt idx="164">
                        <c:v>42307.152777777781</c:v>
                      </c:pt>
                      <c:pt idx="165">
                        <c:v>42307.15625</c:v>
                      </c:pt>
                      <c:pt idx="166">
                        <c:v>42307.159722222219</c:v>
                      </c:pt>
                      <c:pt idx="167">
                        <c:v>42307.163194444445</c:v>
                      </c:pt>
                      <c:pt idx="168">
                        <c:v>42307.166666666664</c:v>
                      </c:pt>
                      <c:pt idx="169">
                        <c:v>42307.170138888891</c:v>
                      </c:pt>
                      <c:pt idx="170">
                        <c:v>42307.173611111109</c:v>
                      </c:pt>
                      <c:pt idx="171">
                        <c:v>42307.177083333336</c:v>
                      </c:pt>
                      <c:pt idx="172">
                        <c:v>42307.180555555555</c:v>
                      </c:pt>
                      <c:pt idx="173">
                        <c:v>42307.184027777781</c:v>
                      </c:pt>
                      <c:pt idx="174">
                        <c:v>42307.1875</c:v>
                      </c:pt>
                      <c:pt idx="175">
                        <c:v>42307.190972222219</c:v>
                      </c:pt>
                      <c:pt idx="176">
                        <c:v>42307.194444444445</c:v>
                      </c:pt>
                      <c:pt idx="177">
                        <c:v>42307.197916666664</c:v>
                      </c:pt>
                      <c:pt idx="178">
                        <c:v>42307.201388888891</c:v>
                      </c:pt>
                      <c:pt idx="179">
                        <c:v>42307.204861111109</c:v>
                      </c:pt>
                      <c:pt idx="180">
                        <c:v>42307.208333333336</c:v>
                      </c:pt>
                      <c:pt idx="181">
                        <c:v>42307.211805555555</c:v>
                      </c:pt>
                      <c:pt idx="182">
                        <c:v>42307.215277777781</c:v>
                      </c:pt>
                      <c:pt idx="183">
                        <c:v>42307.21875</c:v>
                      </c:pt>
                      <c:pt idx="184">
                        <c:v>42307.222222222219</c:v>
                      </c:pt>
                      <c:pt idx="185">
                        <c:v>42307.225694444445</c:v>
                      </c:pt>
                      <c:pt idx="186">
                        <c:v>42307.229166666664</c:v>
                      </c:pt>
                      <c:pt idx="187">
                        <c:v>42307.232638888891</c:v>
                      </c:pt>
                      <c:pt idx="188">
                        <c:v>42307.236111111109</c:v>
                      </c:pt>
                      <c:pt idx="189">
                        <c:v>42307.239583333336</c:v>
                      </c:pt>
                      <c:pt idx="190">
                        <c:v>42307.243055555555</c:v>
                      </c:pt>
                      <c:pt idx="191">
                        <c:v>42307.246527777781</c:v>
                      </c:pt>
                      <c:pt idx="192">
                        <c:v>42307.25</c:v>
                      </c:pt>
                      <c:pt idx="193">
                        <c:v>42307.253472222219</c:v>
                      </c:pt>
                      <c:pt idx="194">
                        <c:v>42307.256944444445</c:v>
                      </c:pt>
                      <c:pt idx="195">
                        <c:v>42307.260416666664</c:v>
                      </c:pt>
                      <c:pt idx="196">
                        <c:v>42307.263888888891</c:v>
                      </c:pt>
                      <c:pt idx="197">
                        <c:v>42307.267361111109</c:v>
                      </c:pt>
                      <c:pt idx="198">
                        <c:v>42307.270833333336</c:v>
                      </c:pt>
                      <c:pt idx="199">
                        <c:v>42307.274305555555</c:v>
                      </c:pt>
                      <c:pt idx="200">
                        <c:v>42307.277777777781</c:v>
                      </c:pt>
                      <c:pt idx="201">
                        <c:v>42307.28125</c:v>
                      </c:pt>
                      <c:pt idx="202">
                        <c:v>42307.284722222219</c:v>
                      </c:pt>
                      <c:pt idx="203">
                        <c:v>42307.288194444445</c:v>
                      </c:pt>
                      <c:pt idx="204">
                        <c:v>42307.291666666664</c:v>
                      </c:pt>
                      <c:pt idx="205">
                        <c:v>42307.295138888891</c:v>
                      </c:pt>
                      <c:pt idx="206">
                        <c:v>42307.298611111109</c:v>
                      </c:pt>
                      <c:pt idx="207">
                        <c:v>42307.302083333336</c:v>
                      </c:pt>
                      <c:pt idx="208">
                        <c:v>42307.305555555555</c:v>
                      </c:pt>
                      <c:pt idx="209">
                        <c:v>42307.309027777781</c:v>
                      </c:pt>
                      <c:pt idx="210">
                        <c:v>42307.3125</c:v>
                      </c:pt>
                      <c:pt idx="211">
                        <c:v>42307.315972222219</c:v>
                      </c:pt>
                      <c:pt idx="212">
                        <c:v>42307.319444444445</c:v>
                      </c:pt>
                      <c:pt idx="213">
                        <c:v>42307.322916666664</c:v>
                      </c:pt>
                      <c:pt idx="214">
                        <c:v>42307.326388888891</c:v>
                      </c:pt>
                      <c:pt idx="215">
                        <c:v>42307.329861111109</c:v>
                      </c:pt>
                      <c:pt idx="216">
                        <c:v>42307.333333333336</c:v>
                      </c:pt>
                      <c:pt idx="217">
                        <c:v>42307.336805555555</c:v>
                      </c:pt>
                      <c:pt idx="218">
                        <c:v>42307.340277777781</c:v>
                      </c:pt>
                      <c:pt idx="219">
                        <c:v>42307.34375</c:v>
                      </c:pt>
                      <c:pt idx="220">
                        <c:v>42307.347222222219</c:v>
                      </c:pt>
                      <c:pt idx="221">
                        <c:v>42307.350694444445</c:v>
                      </c:pt>
                      <c:pt idx="222">
                        <c:v>42307.354166666664</c:v>
                      </c:pt>
                      <c:pt idx="223">
                        <c:v>42307.357638888891</c:v>
                      </c:pt>
                      <c:pt idx="224">
                        <c:v>42307.361111111109</c:v>
                      </c:pt>
                      <c:pt idx="225">
                        <c:v>42307.364583333336</c:v>
                      </c:pt>
                      <c:pt idx="226">
                        <c:v>42307.368055555555</c:v>
                      </c:pt>
                      <c:pt idx="227">
                        <c:v>42307.371527777781</c:v>
                      </c:pt>
                      <c:pt idx="228">
                        <c:v>42307.375</c:v>
                      </c:pt>
                      <c:pt idx="229">
                        <c:v>42307.378472222219</c:v>
                      </c:pt>
                      <c:pt idx="230">
                        <c:v>42307.381944444445</c:v>
                      </c:pt>
                      <c:pt idx="231">
                        <c:v>42307.385416666664</c:v>
                      </c:pt>
                      <c:pt idx="232">
                        <c:v>42307.388888888891</c:v>
                      </c:pt>
                      <c:pt idx="233">
                        <c:v>42307.392361111109</c:v>
                      </c:pt>
                      <c:pt idx="234">
                        <c:v>42307.395833333336</c:v>
                      </c:pt>
                      <c:pt idx="235">
                        <c:v>42307.399305555555</c:v>
                      </c:pt>
                      <c:pt idx="236">
                        <c:v>42307.402777777781</c:v>
                      </c:pt>
                      <c:pt idx="237">
                        <c:v>42307.40625</c:v>
                      </c:pt>
                      <c:pt idx="238">
                        <c:v>42307.409722222219</c:v>
                      </c:pt>
                      <c:pt idx="239">
                        <c:v>42307.413194444445</c:v>
                      </c:pt>
                      <c:pt idx="240">
                        <c:v>42307.416666666664</c:v>
                      </c:pt>
                      <c:pt idx="241">
                        <c:v>42307.420138888891</c:v>
                      </c:pt>
                      <c:pt idx="242">
                        <c:v>42307.423611111109</c:v>
                      </c:pt>
                      <c:pt idx="243">
                        <c:v>42307.427083333336</c:v>
                      </c:pt>
                      <c:pt idx="244">
                        <c:v>42307.430555555555</c:v>
                      </c:pt>
                      <c:pt idx="245">
                        <c:v>42307.434027777781</c:v>
                      </c:pt>
                      <c:pt idx="246">
                        <c:v>42307.4375</c:v>
                      </c:pt>
                      <c:pt idx="247">
                        <c:v>42307.440972222219</c:v>
                      </c:pt>
                      <c:pt idx="248">
                        <c:v>42307.444444444445</c:v>
                      </c:pt>
                      <c:pt idx="249">
                        <c:v>42307.447916666664</c:v>
                      </c:pt>
                      <c:pt idx="250">
                        <c:v>42307.451388888891</c:v>
                      </c:pt>
                      <c:pt idx="251">
                        <c:v>42307.454861111109</c:v>
                      </c:pt>
                      <c:pt idx="252">
                        <c:v>42307.458333333336</c:v>
                      </c:pt>
                      <c:pt idx="253">
                        <c:v>42307.461805555555</c:v>
                      </c:pt>
                      <c:pt idx="254">
                        <c:v>42307.465277777781</c:v>
                      </c:pt>
                      <c:pt idx="255">
                        <c:v>42307.46875</c:v>
                      </c:pt>
                      <c:pt idx="256">
                        <c:v>42307.472222222219</c:v>
                      </c:pt>
                      <c:pt idx="257">
                        <c:v>42307.475694444445</c:v>
                      </c:pt>
                      <c:pt idx="258">
                        <c:v>42307.479166666664</c:v>
                      </c:pt>
                      <c:pt idx="259">
                        <c:v>42307.482638888891</c:v>
                      </c:pt>
                      <c:pt idx="260">
                        <c:v>42307.486111111109</c:v>
                      </c:pt>
                      <c:pt idx="261">
                        <c:v>42307.489583333336</c:v>
                      </c:pt>
                      <c:pt idx="262">
                        <c:v>42307.493055555555</c:v>
                      </c:pt>
                      <c:pt idx="263">
                        <c:v>42307.496527777781</c:v>
                      </c:pt>
                      <c:pt idx="264">
                        <c:v>42307.5</c:v>
                      </c:pt>
                      <c:pt idx="265">
                        <c:v>42307.503472222219</c:v>
                      </c:pt>
                      <c:pt idx="266">
                        <c:v>42307.506944444445</c:v>
                      </c:pt>
                      <c:pt idx="267">
                        <c:v>42307.510416666664</c:v>
                      </c:pt>
                      <c:pt idx="268">
                        <c:v>42307.513888888891</c:v>
                      </c:pt>
                      <c:pt idx="269">
                        <c:v>42307.517361111109</c:v>
                      </c:pt>
                      <c:pt idx="270">
                        <c:v>42307.520833333336</c:v>
                      </c:pt>
                      <c:pt idx="271">
                        <c:v>42307.524305555555</c:v>
                      </c:pt>
                      <c:pt idx="272">
                        <c:v>42307.527777777781</c:v>
                      </c:pt>
                      <c:pt idx="273">
                        <c:v>42307.53125</c:v>
                      </c:pt>
                      <c:pt idx="274">
                        <c:v>42307.534722222219</c:v>
                      </c:pt>
                      <c:pt idx="275">
                        <c:v>42307.538194444445</c:v>
                      </c:pt>
                      <c:pt idx="276">
                        <c:v>42307.541666666664</c:v>
                      </c:pt>
                      <c:pt idx="277">
                        <c:v>42307.545138888891</c:v>
                      </c:pt>
                      <c:pt idx="278">
                        <c:v>42307.548611111109</c:v>
                      </c:pt>
                      <c:pt idx="279">
                        <c:v>42307.552083333336</c:v>
                      </c:pt>
                      <c:pt idx="280">
                        <c:v>42307.555555555555</c:v>
                      </c:pt>
                      <c:pt idx="281">
                        <c:v>42307.559027777781</c:v>
                      </c:pt>
                      <c:pt idx="282">
                        <c:v>42307.5625</c:v>
                      </c:pt>
                      <c:pt idx="283">
                        <c:v>42307.565972222219</c:v>
                      </c:pt>
                      <c:pt idx="284">
                        <c:v>42307.569444444445</c:v>
                      </c:pt>
                      <c:pt idx="285">
                        <c:v>42307.572916666664</c:v>
                      </c:pt>
                      <c:pt idx="286">
                        <c:v>42307.576388888891</c:v>
                      </c:pt>
                      <c:pt idx="287">
                        <c:v>42307.579861111109</c:v>
                      </c:pt>
                      <c:pt idx="288">
                        <c:v>42307.583333333336</c:v>
                      </c:pt>
                      <c:pt idx="289">
                        <c:v>42307.586805555555</c:v>
                      </c:pt>
                      <c:pt idx="290">
                        <c:v>42307.590277777781</c:v>
                      </c:pt>
                      <c:pt idx="291">
                        <c:v>42307.59375</c:v>
                      </c:pt>
                      <c:pt idx="292">
                        <c:v>42307.597222222219</c:v>
                      </c:pt>
                      <c:pt idx="293">
                        <c:v>42307.600694444445</c:v>
                      </c:pt>
                      <c:pt idx="294">
                        <c:v>42307.604166666664</c:v>
                      </c:pt>
                      <c:pt idx="295">
                        <c:v>42307.607638888891</c:v>
                      </c:pt>
                      <c:pt idx="296">
                        <c:v>42307.611111111109</c:v>
                      </c:pt>
                      <c:pt idx="297">
                        <c:v>42307.614583333336</c:v>
                      </c:pt>
                      <c:pt idx="298">
                        <c:v>42307.618055555555</c:v>
                      </c:pt>
                      <c:pt idx="299">
                        <c:v>42307.621527777781</c:v>
                      </c:pt>
                      <c:pt idx="300">
                        <c:v>42307.625</c:v>
                      </c:pt>
                      <c:pt idx="301">
                        <c:v>42307.628472222219</c:v>
                      </c:pt>
                      <c:pt idx="302">
                        <c:v>42307.631944444445</c:v>
                      </c:pt>
                      <c:pt idx="303">
                        <c:v>42307.635416666664</c:v>
                      </c:pt>
                      <c:pt idx="304">
                        <c:v>42307.638888888891</c:v>
                      </c:pt>
                      <c:pt idx="305">
                        <c:v>42307.642361111109</c:v>
                      </c:pt>
                      <c:pt idx="306">
                        <c:v>42307.645833333336</c:v>
                      </c:pt>
                      <c:pt idx="307">
                        <c:v>42307.649305555555</c:v>
                      </c:pt>
                      <c:pt idx="308">
                        <c:v>42307.652777777781</c:v>
                      </c:pt>
                      <c:pt idx="309">
                        <c:v>42307.65625</c:v>
                      </c:pt>
                      <c:pt idx="310">
                        <c:v>42307.659722222219</c:v>
                      </c:pt>
                      <c:pt idx="311">
                        <c:v>42307.663194444445</c:v>
                      </c:pt>
                      <c:pt idx="312">
                        <c:v>42307.666666666664</c:v>
                      </c:pt>
                      <c:pt idx="313">
                        <c:v>42307.670138888891</c:v>
                      </c:pt>
                      <c:pt idx="314">
                        <c:v>42307.673611111109</c:v>
                      </c:pt>
                      <c:pt idx="315">
                        <c:v>42307.677083333336</c:v>
                      </c:pt>
                      <c:pt idx="316">
                        <c:v>42307.680555555555</c:v>
                      </c:pt>
                      <c:pt idx="317">
                        <c:v>42307.684027777781</c:v>
                      </c:pt>
                      <c:pt idx="318">
                        <c:v>42307.6875</c:v>
                      </c:pt>
                      <c:pt idx="319">
                        <c:v>42307.690972222219</c:v>
                      </c:pt>
                      <c:pt idx="320">
                        <c:v>42307.694444444445</c:v>
                      </c:pt>
                      <c:pt idx="321">
                        <c:v>42307.697916666664</c:v>
                      </c:pt>
                      <c:pt idx="322">
                        <c:v>42307.701388888891</c:v>
                      </c:pt>
                      <c:pt idx="323">
                        <c:v>42307.704861111109</c:v>
                      </c:pt>
                      <c:pt idx="324">
                        <c:v>42307.708333333336</c:v>
                      </c:pt>
                      <c:pt idx="325">
                        <c:v>42307.711805555555</c:v>
                      </c:pt>
                      <c:pt idx="326">
                        <c:v>42307.715277777781</c:v>
                      </c:pt>
                      <c:pt idx="327">
                        <c:v>42307.71875</c:v>
                      </c:pt>
                      <c:pt idx="328">
                        <c:v>42307.722222222219</c:v>
                      </c:pt>
                      <c:pt idx="329">
                        <c:v>42307.725694444445</c:v>
                      </c:pt>
                      <c:pt idx="330">
                        <c:v>42307.729166666664</c:v>
                      </c:pt>
                      <c:pt idx="331">
                        <c:v>42307.732638888891</c:v>
                      </c:pt>
                      <c:pt idx="332">
                        <c:v>42307.736111111109</c:v>
                      </c:pt>
                      <c:pt idx="333">
                        <c:v>42307.739583333336</c:v>
                      </c:pt>
                      <c:pt idx="334">
                        <c:v>42307.743055555555</c:v>
                      </c:pt>
                      <c:pt idx="335">
                        <c:v>42307.746527777781</c:v>
                      </c:pt>
                      <c:pt idx="336">
                        <c:v>42307.75</c:v>
                      </c:pt>
                      <c:pt idx="337">
                        <c:v>42307.753472222219</c:v>
                      </c:pt>
                      <c:pt idx="338">
                        <c:v>42307.756944444445</c:v>
                      </c:pt>
                      <c:pt idx="339">
                        <c:v>42307.760416666664</c:v>
                      </c:pt>
                      <c:pt idx="340">
                        <c:v>42307.763888888891</c:v>
                      </c:pt>
                      <c:pt idx="341">
                        <c:v>42307.767361111109</c:v>
                      </c:pt>
                      <c:pt idx="342">
                        <c:v>42307.770833333336</c:v>
                      </c:pt>
                      <c:pt idx="343">
                        <c:v>42307.774305555555</c:v>
                      </c:pt>
                      <c:pt idx="344">
                        <c:v>42307.777777777781</c:v>
                      </c:pt>
                      <c:pt idx="345">
                        <c:v>42307.78125</c:v>
                      </c:pt>
                      <c:pt idx="346">
                        <c:v>42307.784722222219</c:v>
                      </c:pt>
                      <c:pt idx="347">
                        <c:v>42307.788194444445</c:v>
                      </c:pt>
                      <c:pt idx="348">
                        <c:v>42307.791666666664</c:v>
                      </c:pt>
                      <c:pt idx="349">
                        <c:v>42307.795138888891</c:v>
                      </c:pt>
                      <c:pt idx="350">
                        <c:v>42307.798611111109</c:v>
                      </c:pt>
                      <c:pt idx="351">
                        <c:v>42307.802083333336</c:v>
                      </c:pt>
                      <c:pt idx="352">
                        <c:v>42307.805555555555</c:v>
                      </c:pt>
                      <c:pt idx="353">
                        <c:v>42307.809027777781</c:v>
                      </c:pt>
                      <c:pt idx="354">
                        <c:v>42307.8125</c:v>
                      </c:pt>
                      <c:pt idx="355">
                        <c:v>42307.815972222219</c:v>
                      </c:pt>
                      <c:pt idx="356">
                        <c:v>42307.819444444445</c:v>
                      </c:pt>
                      <c:pt idx="357">
                        <c:v>42307.822916666664</c:v>
                      </c:pt>
                      <c:pt idx="358">
                        <c:v>42307.826388888891</c:v>
                      </c:pt>
                      <c:pt idx="359">
                        <c:v>42307.829861111109</c:v>
                      </c:pt>
                      <c:pt idx="360">
                        <c:v>42307.833333333336</c:v>
                      </c:pt>
                      <c:pt idx="361">
                        <c:v>42307.836805555555</c:v>
                      </c:pt>
                      <c:pt idx="362">
                        <c:v>42307.840277777781</c:v>
                      </c:pt>
                      <c:pt idx="363">
                        <c:v>42307.84375</c:v>
                      </c:pt>
                      <c:pt idx="364">
                        <c:v>42307.847222222219</c:v>
                      </c:pt>
                      <c:pt idx="365">
                        <c:v>42307.850694444445</c:v>
                      </c:pt>
                      <c:pt idx="366">
                        <c:v>42307.854166666664</c:v>
                      </c:pt>
                      <c:pt idx="367">
                        <c:v>42307.857638888891</c:v>
                      </c:pt>
                      <c:pt idx="368">
                        <c:v>42307.861111111109</c:v>
                      </c:pt>
                      <c:pt idx="369">
                        <c:v>42307.864583333336</c:v>
                      </c:pt>
                      <c:pt idx="370">
                        <c:v>42307.868055555555</c:v>
                      </c:pt>
                      <c:pt idx="371">
                        <c:v>42307.871527777781</c:v>
                      </c:pt>
                      <c:pt idx="372">
                        <c:v>42307.875</c:v>
                      </c:pt>
                      <c:pt idx="373">
                        <c:v>42307.878472222219</c:v>
                      </c:pt>
                      <c:pt idx="374">
                        <c:v>42307.881944444445</c:v>
                      </c:pt>
                      <c:pt idx="375">
                        <c:v>42307.885416666664</c:v>
                      </c:pt>
                      <c:pt idx="376">
                        <c:v>42307.888888888891</c:v>
                      </c:pt>
                      <c:pt idx="377">
                        <c:v>42307.892361111109</c:v>
                      </c:pt>
                      <c:pt idx="378">
                        <c:v>42307.895833333336</c:v>
                      </c:pt>
                      <c:pt idx="379">
                        <c:v>42307.899305555555</c:v>
                      </c:pt>
                      <c:pt idx="380">
                        <c:v>42307.902777777781</c:v>
                      </c:pt>
                      <c:pt idx="381">
                        <c:v>42307.90625</c:v>
                      </c:pt>
                      <c:pt idx="382">
                        <c:v>42307.909722222219</c:v>
                      </c:pt>
                      <c:pt idx="383">
                        <c:v>42307.913194444445</c:v>
                      </c:pt>
                      <c:pt idx="384">
                        <c:v>42307.916666666664</c:v>
                      </c:pt>
                      <c:pt idx="385">
                        <c:v>42307.920138888891</c:v>
                      </c:pt>
                      <c:pt idx="386">
                        <c:v>42307.923611111109</c:v>
                      </c:pt>
                      <c:pt idx="387">
                        <c:v>42307.927083333336</c:v>
                      </c:pt>
                      <c:pt idx="388">
                        <c:v>42307.930555555555</c:v>
                      </c:pt>
                      <c:pt idx="389">
                        <c:v>42307.934027777781</c:v>
                      </c:pt>
                      <c:pt idx="390">
                        <c:v>42307.9375</c:v>
                      </c:pt>
                      <c:pt idx="391">
                        <c:v>42307.940972222219</c:v>
                      </c:pt>
                      <c:pt idx="392">
                        <c:v>42307.944444444445</c:v>
                      </c:pt>
                      <c:pt idx="393">
                        <c:v>42307.947916666664</c:v>
                      </c:pt>
                      <c:pt idx="394">
                        <c:v>42307.951388888891</c:v>
                      </c:pt>
                      <c:pt idx="395">
                        <c:v>42307.954861111109</c:v>
                      </c:pt>
                      <c:pt idx="396">
                        <c:v>42307.958333333336</c:v>
                      </c:pt>
                      <c:pt idx="397">
                        <c:v>42307.961805555555</c:v>
                      </c:pt>
                      <c:pt idx="398">
                        <c:v>42307.965277777781</c:v>
                      </c:pt>
                      <c:pt idx="399">
                        <c:v>42307.96875</c:v>
                      </c:pt>
                      <c:pt idx="400">
                        <c:v>42307.972222222219</c:v>
                      </c:pt>
                      <c:pt idx="401">
                        <c:v>42307.975694444445</c:v>
                      </c:pt>
                      <c:pt idx="402">
                        <c:v>42307.979166666664</c:v>
                      </c:pt>
                      <c:pt idx="403">
                        <c:v>42307.982638888891</c:v>
                      </c:pt>
                      <c:pt idx="404">
                        <c:v>42307.986111111109</c:v>
                      </c:pt>
                      <c:pt idx="405">
                        <c:v>42307.989583333336</c:v>
                      </c:pt>
                      <c:pt idx="406">
                        <c:v>42307.993055555555</c:v>
                      </c:pt>
                      <c:pt idx="407">
                        <c:v>42307.996527777781</c:v>
                      </c:pt>
                      <c:pt idx="408">
                        <c:v>42308</c:v>
                      </c:pt>
                      <c:pt idx="409">
                        <c:v>42308.003472222219</c:v>
                      </c:pt>
                      <c:pt idx="410">
                        <c:v>42308.006944444445</c:v>
                      </c:pt>
                      <c:pt idx="411">
                        <c:v>42308.010416666664</c:v>
                      </c:pt>
                      <c:pt idx="412">
                        <c:v>42308.013888888891</c:v>
                      </c:pt>
                      <c:pt idx="413">
                        <c:v>42308.017361111109</c:v>
                      </c:pt>
                      <c:pt idx="414">
                        <c:v>42308.020833333336</c:v>
                      </c:pt>
                      <c:pt idx="415">
                        <c:v>42308.024305555555</c:v>
                      </c:pt>
                      <c:pt idx="416">
                        <c:v>42308.027777777781</c:v>
                      </c:pt>
                      <c:pt idx="417">
                        <c:v>42308.03125</c:v>
                      </c:pt>
                      <c:pt idx="418">
                        <c:v>42308.034722222219</c:v>
                      </c:pt>
                      <c:pt idx="419">
                        <c:v>42308.038194444445</c:v>
                      </c:pt>
                      <c:pt idx="420">
                        <c:v>42308.041666666664</c:v>
                      </c:pt>
                      <c:pt idx="421">
                        <c:v>42308.045138888891</c:v>
                      </c:pt>
                      <c:pt idx="422">
                        <c:v>42308.048611111109</c:v>
                      </c:pt>
                      <c:pt idx="423">
                        <c:v>42308.052083333336</c:v>
                      </c:pt>
                      <c:pt idx="424">
                        <c:v>42308.055555555555</c:v>
                      </c:pt>
                      <c:pt idx="425">
                        <c:v>42308.059027777781</c:v>
                      </c:pt>
                      <c:pt idx="426">
                        <c:v>42308.0625</c:v>
                      </c:pt>
                      <c:pt idx="427">
                        <c:v>42308.065972222219</c:v>
                      </c:pt>
                      <c:pt idx="428">
                        <c:v>42308.069444444445</c:v>
                      </c:pt>
                      <c:pt idx="429">
                        <c:v>42308.072916666664</c:v>
                      </c:pt>
                      <c:pt idx="430">
                        <c:v>42308.076388888891</c:v>
                      </c:pt>
                      <c:pt idx="431">
                        <c:v>42308.079861111109</c:v>
                      </c:pt>
                      <c:pt idx="432">
                        <c:v>42308.083333333336</c:v>
                      </c:pt>
                      <c:pt idx="433">
                        <c:v>42308.086805555555</c:v>
                      </c:pt>
                      <c:pt idx="434">
                        <c:v>42308.090277777781</c:v>
                      </c:pt>
                      <c:pt idx="435">
                        <c:v>42308.09375</c:v>
                      </c:pt>
                      <c:pt idx="436">
                        <c:v>42308.097222222219</c:v>
                      </c:pt>
                      <c:pt idx="437">
                        <c:v>42308.100694444445</c:v>
                      </c:pt>
                      <c:pt idx="438">
                        <c:v>42308.104166666664</c:v>
                      </c:pt>
                      <c:pt idx="439">
                        <c:v>42308.107638888891</c:v>
                      </c:pt>
                      <c:pt idx="440">
                        <c:v>42308.111111111109</c:v>
                      </c:pt>
                      <c:pt idx="441">
                        <c:v>42308.114583333336</c:v>
                      </c:pt>
                      <c:pt idx="442">
                        <c:v>42308.118055555555</c:v>
                      </c:pt>
                      <c:pt idx="443">
                        <c:v>42308.121527777781</c:v>
                      </c:pt>
                      <c:pt idx="444">
                        <c:v>42308.125</c:v>
                      </c:pt>
                      <c:pt idx="445">
                        <c:v>42308.128472222219</c:v>
                      </c:pt>
                      <c:pt idx="446">
                        <c:v>42308.131944444445</c:v>
                      </c:pt>
                      <c:pt idx="447">
                        <c:v>42308.135416666664</c:v>
                      </c:pt>
                      <c:pt idx="448">
                        <c:v>42308.138888888891</c:v>
                      </c:pt>
                      <c:pt idx="449">
                        <c:v>42308.142361111109</c:v>
                      </c:pt>
                      <c:pt idx="450">
                        <c:v>42308.145833333336</c:v>
                      </c:pt>
                      <c:pt idx="451">
                        <c:v>42308.149305555555</c:v>
                      </c:pt>
                      <c:pt idx="452">
                        <c:v>42308.152777777781</c:v>
                      </c:pt>
                      <c:pt idx="453">
                        <c:v>42308.15625</c:v>
                      </c:pt>
                      <c:pt idx="454">
                        <c:v>42308.159722222219</c:v>
                      </c:pt>
                      <c:pt idx="455">
                        <c:v>42308.163194444445</c:v>
                      </c:pt>
                      <c:pt idx="456">
                        <c:v>42308.166666666664</c:v>
                      </c:pt>
                      <c:pt idx="457">
                        <c:v>42308.170138888891</c:v>
                      </c:pt>
                      <c:pt idx="458">
                        <c:v>42308.173611111109</c:v>
                      </c:pt>
                      <c:pt idx="459">
                        <c:v>42308.177083333336</c:v>
                      </c:pt>
                      <c:pt idx="460">
                        <c:v>42308.180555555555</c:v>
                      </c:pt>
                      <c:pt idx="461">
                        <c:v>42308.184027777781</c:v>
                      </c:pt>
                      <c:pt idx="462">
                        <c:v>42308.1875</c:v>
                      </c:pt>
                      <c:pt idx="463">
                        <c:v>42308.190972222219</c:v>
                      </c:pt>
                      <c:pt idx="464">
                        <c:v>42308.194444444445</c:v>
                      </c:pt>
                      <c:pt idx="465">
                        <c:v>42308.197916666664</c:v>
                      </c:pt>
                      <c:pt idx="466">
                        <c:v>42308.201388888891</c:v>
                      </c:pt>
                      <c:pt idx="467">
                        <c:v>42308.204861111109</c:v>
                      </c:pt>
                      <c:pt idx="468">
                        <c:v>42308.208333333336</c:v>
                      </c:pt>
                      <c:pt idx="469">
                        <c:v>42308.211805555555</c:v>
                      </c:pt>
                      <c:pt idx="470">
                        <c:v>42308.215277777781</c:v>
                      </c:pt>
                      <c:pt idx="471">
                        <c:v>42308.21875</c:v>
                      </c:pt>
                      <c:pt idx="472">
                        <c:v>42308.222222222219</c:v>
                      </c:pt>
                      <c:pt idx="473">
                        <c:v>42308.225694444445</c:v>
                      </c:pt>
                      <c:pt idx="474">
                        <c:v>42308.229166666664</c:v>
                      </c:pt>
                      <c:pt idx="475">
                        <c:v>42308.232638888891</c:v>
                      </c:pt>
                      <c:pt idx="476">
                        <c:v>42308.236111111109</c:v>
                      </c:pt>
                      <c:pt idx="477">
                        <c:v>42308.239583333336</c:v>
                      </c:pt>
                      <c:pt idx="478">
                        <c:v>42308.243055555555</c:v>
                      </c:pt>
                      <c:pt idx="479">
                        <c:v>42308.246527777781</c:v>
                      </c:pt>
                      <c:pt idx="480">
                        <c:v>42308.25</c:v>
                      </c:pt>
                      <c:pt idx="481">
                        <c:v>42308.253472222219</c:v>
                      </c:pt>
                      <c:pt idx="482">
                        <c:v>42308.256944444445</c:v>
                      </c:pt>
                      <c:pt idx="483">
                        <c:v>42308.260416666664</c:v>
                      </c:pt>
                      <c:pt idx="484">
                        <c:v>42308.263888888891</c:v>
                      </c:pt>
                      <c:pt idx="485">
                        <c:v>42308.267361111109</c:v>
                      </c:pt>
                      <c:pt idx="486">
                        <c:v>42308.270833333336</c:v>
                      </c:pt>
                      <c:pt idx="487">
                        <c:v>42308.274305555555</c:v>
                      </c:pt>
                      <c:pt idx="488">
                        <c:v>42308.277777777781</c:v>
                      </c:pt>
                      <c:pt idx="489">
                        <c:v>42308.28125</c:v>
                      </c:pt>
                      <c:pt idx="490">
                        <c:v>42308.284722222219</c:v>
                      </c:pt>
                      <c:pt idx="491">
                        <c:v>42308.288194444445</c:v>
                      </c:pt>
                      <c:pt idx="492">
                        <c:v>42308.291666666664</c:v>
                      </c:pt>
                      <c:pt idx="493">
                        <c:v>42308.295138888891</c:v>
                      </c:pt>
                      <c:pt idx="494">
                        <c:v>42308.298611111109</c:v>
                      </c:pt>
                      <c:pt idx="495">
                        <c:v>42308.302083333336</c:v>
                      </c:pt>
                      <c:pt idx="496">
                        <c:v>42308.305555555555</c:v>
                      </c:pt>
                      <c:pt idx="497">
                        <c:v>42308.309027777781</c:v>
                      </c:pt>
                      <c:pt idx="498">
                        <c:v>42308.3125</c:v>
                      </c:pt>
                      <c:pt idx="499">
                        <c:v>42308.315972222219</c:v>
                      </c:pt>
                      <c:pt idx="500">
                        <c:v>42308.319444444445</c:v>
                      </c:pt>
                      <c:pt idx="501">
                        <c:v>42308.322916666664</c:v>
                      </c:pt>
                      <c:pt idx="502">
                        <c:v>42308.326388888891</c:v>
                      </c:pt>
                      <c:pt idx="503">
                        <c:v>42308.329861111109</c:v>
                      </c:pt>
                      <c:pt idx="504">
                        <c:v>42308.333333333336</c:v>
                      </c:pt>
                      <c:pt idx="505">
                        <c:v>42308.336805555555</c:v>
                      </c:pt>
                      <c:pt idx="506">
                        <c:v>42308.340277777781</c:v>
                      </c:pt>
                      <c:pt idx="507">
                        <c:v>42308.34375</c:v>
                      </c:pt>
                      <c:pt idx="508">
                        <c:v>42308.347222222219</c:v>
                      </c:pt>
                      <c:pt idx="509">
                        <c:v>42308.350694444445</c:v>
                      </c:pt>
                      <c:pt idx="510">
                        <c:v>42308.354166666664</c:v>
                      </c:pt>
                      <c:pt idx="511">
                        <c:v>42308.357638888891</c:v>
                      </c:pt>
                      <c:pt idx="512">
                        <c:v>42308.361111111109</c:v>
                      </c:pt>
                      <c:pt idx="513">
                        <c:v>42308.364583333336</c:v>
                      </c:pt>
                      <c:pt idx="514">
                        <c:v>42308.368055555555</c:v>
                      </c:pt>
                      <c:pt idx="515">
                        <c:v>42308.371527777781</c:v>
                      </c:pt>
                      <c:pt idx="516">
                        <c:v>42308.375</c:v>
                      </c:pt>
                      <c:pt idx="517">
                        <c:v>42308.378472222219</c:v>
                      </c:pt>
                      <c:pt idx="518">
                        <c:v>42308.381944444445</c:v>
                      </c:pt>
                      <c:pt idx="519">
                        <c:v>42308.385416666664</c:v>
                      </c:pt>
                      <c:pt idx="520">
                        <c:v>42308.388888888891</c:v>
                      </c:pt>
                      <c:pt idx="521">
                        <c:v>42308.392361111109</c:v>
                      </c:pt>
                      <c:pt idx="522">
                        <c:v>42308.395833333336</c:v>
                      </c:pt>
                      <c:pt idx="523">
                        <c:v>42308.399305555555</c:v>
                      </c:pt>
                      <c:pt idx="524">
                        <c:v>42308.402777777781</c:v>
                      </c:pt>
                      <c:pt idx="525">
                        <c:v>42308.40625</c:v>
                      </c:pt>
                      <c:pt idx="526">
                        <c:v>42308.409722222219</c:v>
                      </c:pt>
                      <c:pt idx="527">
                        <c:v>42308.413194444445</c:v>
                      </c:pt>
                      <c:pt idx="528">
                        <c:v>42308.416666666664</c:v>
                      </c:pt>
                      <c:pt idx="529">
                        <c:v>42308.420138888891</c:v>
                      </c:pt>
                      <c:pt idx="530">
                        <c:v>42308.423611111109</c:v>
                      </c:pt>
                      <c:pt idx="531">
                        <c:v>42308.427083333336</c:v>
                      </c:pt>
                      <c:pt idx="532">
                        <c:v>42308.430555555555</c:v>
                      </c:pt>
                      <c:pt idx="533">
                        <c:v>42308.434027777781</c:v>
                      </c:pt>
                      <c:pt idx="534">
                        <c:v>42308.4375</c:v>
                      </c:pt>
                      <c:pt idx="535">
                        <c:v>42308.440972222219</c:v>
                      </c:pt>
                      <c:pt idx="536">
                        <c:v>42308.444444444445</c:v>
                      </c:pt>
                      <c:pt idx="537">
                        <c:v>42308.447916666664</c:v>
                      </c:pt>
                      <c:pt idx="538">
                        <c:v>42308.451388888891</c:v>
                      </c:pt>
                      <c:pt idx="539">
                        <c:v>42308.454861111109</c:v>
                      </c:pt>
                      <c:pt idx="540">
                        <c:v>42308.458333333336</c:v>
                      </c:pt>
                      <c:pt idx="541">
                        <c:v>42308.461805555555</c:v>
                      </c:pt>
                      <c:pt idx="542">
                        <c:v>42308.465277777781</c:v>
                      </c:pt>
                      <c:pt idx="543">
                        <c:v>42308.46875</c:v>
                      </c:pt>
                      <c:pt idx="544">
                        <c:v>42308.472222222219</c:v>
                      </c:pt>
                      <c:pt idx="545">
                        <c:v>42308.475694444445</c:v>
                      </c:pt>
                      <c:pt idx="546">
                        <c:v>42308.479166666664</c:v>
                      </c:pt>
                      <c:pt idx="547">
                        <c:v>42308.482638888891</c:v>
                      </c:pt>
                      <c:pt idx="548">
                        <c:v>42308.486111111109</c:v>
                      </c:pt>
                      <c:pt idx="549">
                        <c:v>42308.489583333336</c:v>
                      </c:pt>
                      <c:pt idx="550">
                        <c:v>42308.493055555555</c:v>
                      </c:pt>
                      <c:pt idx="551">
                        <c:v>42308.496527777781</c:v>
                      </c:pt>
                      <c:pt idx="552">
                        <c:v>42308.5</c:v>
                      </c:pt>
                      <c:pt idx="553">
                        <c:v>42308.503472222219</c:v>
                      </c:pt>
                      <c:pt idx="554">
                        <c:v>42308.506944444445</c:v>
                      </c:pt>
                      <c:pt idx="555">
                        <c:v>42308.510416666664</c:v>
                      </c:pt>
                      <c:pt idx="556">
                        <c:v>42308.513888888891</c:v>
                      </c:pt>
                      <c:pt idx="557">
                        <c:v>42308.517361111109</c:v>
                      </c:pt>
                      <c:pt idx="558">
                        <c:v>42308.520833333336</c:v>
                      </c:pt>
                      <c:pt idx="559">
                        <c:v>42308.524305555555</c:v>
                      </c:pt>
                      <c:pt idx="560">
                        <c:v>42308.527777777781</c:v>
                      </c:pt>
                      <c:pt idx="561">
                        <c:v>42308.53125</c:v>
                      </c:pt>
                      <c:pt idx="562">
                        <c:v>42308.534722222219</c:v>
                      </c:pt>
                      <c:pt idx="563">
                        <c:v>42308.538194444445</c:v>
                      </c:pt>
                      <c:pt idx="564">
                        <c:v>42308.541666666664</c:v>
                      </c:pt>
                      <c:pt idx="565">
                        <c:v>42308.545138888891</c:v>
                      </c:pt>
                      <c:pt idx="566">
                        <c:v>42308.548611111109</c:v>
                      </c:pt>
                      <c:pt idx="567">
                        <c:v>42308.552083333336</c:v>
                      </c:pt>
                      <c:pt idx="568">
                        <c:v>42308.555555555555</c:v>
                      </c:pt>
                      <c:pt idx="569">
                        <c:v>42308.559027777781</c:v>
                      </c:pt>
                      <c:pt idx="570">
                        <c:v>42308.5625</c:v>
                      </c:pt>
                      <c:pt idx="571">
                        <c:v>42308.565972222219</c:v>
                      </c:pt>
                      <c:pt idx="572">
                        <c:v>42308.569444444445</c:v>
                      </c:pt>
                      <c:pt idx="573">
                        <c:v>42308.572916666664</c:v>
                      </c:pt>
                      <c:pt idx="574">
                        <c:v>42308.576388888891</c:v>
                      </c:pt>
                      <c:pt idx="575">
                        <c:v>42308.579861111109</c:v>
                      </c:pt>
                      <c:pt idx="576">
                        <c:v>42308.583333333336</c:v>
                      </c:pt>
                      <c:pt idx="577">
                        <c:v>42308.586805555555</c:v>
                      </c:pt>
                      <c:pt idx="578">
                        <c:v>42308.590277777781</c:v>
                      </c:pt>
                      <c:pt idx="579">
                        <c:v>42308.59375</c:v>
                      </c:pt>
                      <c:pt idx="580">
                        <c:v>42308.597222222219</c:v>
                      </c:pt>
                      <c:pt idx="581">
                        <c:v>42308.600694444445</c:v>
                      </c:pt>
                      <c:pt idx="582">
                        <c:v>42308.604166666664</c:v>
                      </c:pt>
                      <c:pt idx="583">
                        <c:v>42308.607638888891</c:v>
                      </c:pt>
                      <c:pt idx="584">
                        <c:v>42308.611111111109</c:v>
                      </c:pt>
                      <c:pt idx="585">
                        <c:v>42308.614583333336</c:v>
                      </c:pt>
                      <c:pt idx="586">
                        <c:v>42308.618055555555</c:v>
                      </c:pt>
                      <c:pt idx="587">
                        <c:v>42308.621527777781</c:v>
                      </c:pt>
                      <c:pt idx="588">
                        <c:v>42308.625</c:v>
                      </c:pt>
                      <c:pt idx="589">
                        <c:v>42308.628472222219</c:v>
                      </c:pt>
                      <c:pt idx="590">
                        <c:v>42308.631944444445</c:v>
                      </c:pt>
                      <c:pt idx="591">
                        <c:v>42308.635416666664</c:v>
                      </c:pt>
                      <c:pt idx="592">
                        <c:v>42308.638888888891</c:v>
                      </c:pt>
                      <c:pt idx="593">
                        <c:v>42308.642361111109</c:v>
                      </c:pt>
                      <c:pt idx="594">
                        <c:v>42308.645833333336</c:v>
                      </c:pt>
                      <c:pt idx="595">
                        <c:v>42308.649305555555</c:v>
                      </c:pt>
                      <c:pt idx="596">
                        <c:v>42308.652777777781</c:v>
                      </c:pt>
                      <c:pt idx="597">
                        <c:v>42308.65625</c:v>
                      </c:pt>
                      <c:pt idx="598">
                        <c:v>42308.659722222219</c:v>
                      </c:pt>
                      <c:pt idx="599">
                        <c:v>42308.663194444445</c:v>
                      </c:pt>
                      <c:pt idx="600">
                        <c:v>42308.666666666664</c:v>
                      </c:pt>
                      <c:pt idx="601">
                        <c:v>42308.670138888891</c:v>
                      </c:pt>
                      <c:pt idx="602">
                        <c:v>42308.673611111109</c:v>
                      </c:pt>
                      <c:pt idx="603">
                        <c:v>42308.677083333336</c:v>
                      </c:pt>
                      <c:pt idx="604">
                        <c:v>42308.680555555555</c:v>
                      </c:pt>
                      <c:pt idx="605">
                        <c:v>42308.684027777781</c:v>
                      </c:pt>
                      <c:pt idx="606">
                        <c:v>42308.6875</c:v>
                      </c:pt>
                      <c:pt idx="607">
                        <c:v>42308.690972222219</c:v>
                      </c:pt>
                      <c:pt idx="608">
                        <c:v>42308.694444444445</c:v>
                      </c:pt>
                      <c:pt idx="609">
                        <c:v>42308.697916666664</c:v>
                      </c:pt>
                      <c:pt idx="610">
                        <c:v>42308.701388888891</c:v>
                      </c:pt>
                      <c:pt idx="611">
                        <c:v>42308.704861111109</c:v>
                      </c:pt>
                      <c:pt idx="612">
                        <c:v>42308.708333333336</c:v>
                      </c:pt>
                      <c:pt idx="613">
                        <c:v>42308.711805555555</c:v>
                      </c:pt>
                      <c:pt idx="614">
                        <c:v>42308.715277777781</c:v>
                      </c:pt>
                      <c:pt idx="615">
                        <c:v>42308.71875</c:v>
                      </c:pt>
                      <c:pt idx="616">
                        <c:v>42308.722222222219</c:v>
                      </c:pt>
                      <c:pt idx="617">
                        <c:v>42308.725694444445</c:v>
                      </c:pt>
                      <c:pt idx="618">
                        <c:v>42308.729166666664</c:v>
                      </c:pt>
                      <c:pt idx="619">
                        <c:v>42308.732638888891</c:v>
                      </c:pt>
                      <c:pt idx="620">
                        <c:v>42308.736111111109</c:v>
                      </c:pt>
                      <c:pt idx="621">
                        <c:v>42308.739583333336</c:v>
                      </c:pt>
                      <c:pt idx="622">
                        <c:v>42308.743055555555</c:v>
                      </c:pt>
                      <c:pt idx="623">
                        <c:v>42308.746527777781</c:v>
                      </c:pt>
                      <c:pt idx="624">
                        <c:v>42308.75</c:v>
                      </c:pt>
                      <c:pt idx="625">
                        <c:v>42308.753472222219</c:v>
                      </c:pt>
                      <c:pt idx="626">
                        <c:v>42308.756944444445</c:v>
                      </c:pt>
                      <c:pt idx="627">
                        <c:v>42308.760416666664</c:v>
                      </c:pt>
                      <c:pt idx="628">
                        <c:v>42308.763888888891</c:v>
                      </c:pt>
                      <c:pt idx="629">
                        <c:v>42308.767361111109</c:v>
                      </c:pt>
                      <c:pt idx="630">
                        <c:v>42308.770833333336</c:v>
                      </c:pt>
                      <c:pt idx="631">
                        <c:v>42308.774305555555</c:v>
                      </c:pt>
                      <c:pt idx="632">
                        <c:v>42308.777777777781</c:v>
                      </c:pt>
                      <c:pt idx="633">
                        <c:v>42308.78125</c:v>
                      </c:pt>
                      <c:pt idx="634">
                        <c:v>42308.784722222219</c:v>
                      </c:pt>
                      <c:pt idx="635">
                        <c:v>42308.788194444445</c:v>
                      </c:pt>
                      <c:pt idx="636">
                        <c:v>42308.791666666664</c:v>
                      </c:pt>
                      <c:pt idx="637">
                        <c:v>42308.795138888891</c:v>
                      </c:pt>
                      <c:pt idx="638">
                        <c:v>42308.798611111109</c:v>
                      </c:pt>
                      <c:pt idx="639">
                        <c:v>42308.802083333336</c:v>
                      </c:pt>
                      <c:pt idx="640">
                        <c:v>42308.805555555555</c:v>
                      </c:pt>
                      <c:pt idx="641">
                        <c:v>42308.809027777781</c:v>
                      </c:pt>
                      <c:pt idx="642">
                        <c:v>42308.8125</c:v>
                      </c:pt>
                      <c:pt idx="643">
                        <c:v>42308.815972222219</c:v>
                      </c:pt>
                      <c:pt idx="644">
                        <c:v>42308.819444444445</c:v>
                      </c:pt>
                      <c:pt idx="645">
                        <c:v>42308.822916666664</c:v>
                      </c:pt>
                      <c:pt idx="646">
                        <c:v>42308.826388888891</c:v>
                      </c:pt>
                      <c:pt idx="647">
                        <c:v>42308.829861111109</c:v>
                      </c:pt>
                      <c:pt idx="648">
                        <c:v>42308.833333333336</c:v>
                      </c:pt>
                      <c:pt idx="649">
                        <c:v>42308.836805555555</c:v>
                      </c:pt>
                      <c:pt idx="650">
                        <c:v>42308.840277777781</c:v>
                      </c:pt>
                      <c:pt idx="651">
                        <c:v>42308.84375</c:v>
                      </c:pt>
                      <c:pt idx="652">
                        <c:v>42308.847222222219</c:v>
                      </c:pt>
                      <c:pt idx="653">
                        <c:v>42308.850694444445</c:v>
                      </c:pt>
                      <c:pt idx="654">
                        <c:v>42308.854166666664</c:v>
                      </c:pt>
                      <c:pt idx="655">
                        <c:v>42308.857638888891</c:v>
                      </c:pt>
                      <c:pt idx="656">
                        <c:v>42308.861111111109</c:v>
                      </c:pt>
                      <c:pt idx="657">
                        <c:v>42308.864583333336</c:v>
                      </c:pt>
                      <c:pt idx="658">
                        <c:v>42308.868055555555</c:v>
                      </c:pt>
                      <c:pt idx="659">
                        <c:v>42308.871527777781</c:v>
                      </c:pt>
                      <c:pt idx="660">
                        <c:v>42308.875</c:v>
                      </c:pt>
                      <c:pt idx="661">
                        <c:v>42308.878472222219</c:v>
                      </c:pt>
                      <c:pt idx="662">
                        <c:v>42308.881944444445</c:v>
                      </c:pt>
                      <c:pt idx="663">
                        <c:v>42308.885416666664</c:v>
                      </c:pt>
                      <c:pt idx="664">
                        <c:v>42308.888888888891</c:v>
                      </c:pt>
                      <c:pt idx="665">
                        <c:v>42308.892361111109</c:v>
                      </c:pt>
                      <c:pt idx="666">
                        <c:v>42308.895833333336</c:v>
                      </c:pt>
                      <c:pt idx="667">
                        <c:v>42308.899305555555</c:v>
                      </c:pt>
                      <c:pt idx="668">
                        <c:v>42308.902777777781</c:v>
                      </c:pt>
                      <c:pt idx="669">
                        <c:v>42308.90625</c:v>
                      </c:pt>
                      <c:pt idx="670">
                        <c:v>42308.909722222219</c:v>
                      </c:pt>
                      <c:pt idx="671">
                        <c:v>42308.913194444445</c:v>
                      </c:pt>
                      <c:pt idx="672">
                        <c:v>42308.916666666664</c:v>
                      </c:pt>
                      <c:pt idx="673">
                        <c:v>42308.920138888891</c:v>
                      </c:pt>
                      <c:pt idx="674">
                        <c:v>42308.923611111109</c:v>
                      </c:pt>
                      <c:pt idx="675">
                        <c:v>42308.927083333336</c:v>
                      </c:pt>
                      <c:pt idx="676">
                        <c:v>42308.930555555555</c:v>
                      </c:pt>
                      <c:pt idx="677">
                        <c:v>42308.934027777781</c:v>
                      </c:pt>
                      <c:pt idx="678">
                        <c:v>42308.9375</c:v>
                      </c:pt>
                      <c:pt idx="679">
                        <c:v>42308.940972222219</c:v>
                      </c:pt>
                      <c:pt idx="680">
                        <c:v>42308.944444444445</c:v>
                      </c:pt>
                      <c:pt idx="681">
                        <c:v>42308.947916666664</c:v>
                      </c:pt>
                      <c:pt idx="682">
                        <c:v>42308.951388888891</c:v>
                      </c:pt>
                      <c:pt idx="683">
                        <c:v>42308.954861111109</c:v>
                      </c:pt>
                      <c:pt idx="684">
                        <c:v>42308.958333333336</c:v>
                      </c:pt>
                      <c:pt idx="685">
                        <c:v>42308.961805555555</c:v>
                      </c:pt>
                      <c:pt idx="686">
                        <c:v>42308.965277777781</c:v>
                      </c:pt>
                      <c:pt idx="687">
                        <c:v>42308.96875</c:v>
                      </c:pt>
                      <c:pt idx="688">
                        <c:v>42308.972222222219</c:v>
                      </c:pt>
                      <c:pt idx="689">
                        <c:v>42308.975694444445</c:v>
                      </c:pt>
                      <c:pt idx="690">
                        <c:v>42308.979166666664</c:v>
                      </c:pt>
                      <c:pt idx="691">
                        <c:v>42308.982638888891</c:v>
                      </c:pt>
                      <c:pt idx="692">
                        <c:v>42308.986111111109</c:v>
                      </c:pt>
                      <c:pt idx="693">
                        <c:v>42308.989583333336</c:v>
                      </c:pt>
                      <c:pt idx="694">
                        <c:v>42308.993055555555</c:v>
                      </c:pt>
                      <c:pt idx="695">
                        <c:v>42308.996527777781</c:v>
                      </c:pt>
                      <c:pt idx="696">
                        <c:v>42309</c:v>
                      </c:pt>
                      <c:pt idx="697">
                        <c:v>42309.003472222219</c:v>
                      </c:pt>
                      <c:pt idx="698">
                        <c:v>42309.006944444445</c:v>
                      </c:pt>
                      <c:pt idx="699">
                        <c:v>42309.010416666664</c:v>
                      </c:pt>
                      <c:pt idx="700">
                        <c:v>42309.013888888891</c:v>
                      </c:pt>
                      <c:pt idx="701">
                        <c:v>42309.017361111109</c:v>
                      </c:pt>
                      <c:pt idx="702">
                        <c:v>42309.020833333336</c:v>
                      </c:pt>
                      <c:pt idx="703">
                        <c:v>42309.024305555555</c:v>
                      </c:pt>
                      <c:pt idx="704">
                        <c:v>42309.027777777781</c:v>
                      </c:pt>
                      <c:pt idx="705">
                        <c:v>42309.03125</c:v>
                      </c:pt>
                      <c:pt idx="706">
                        <c:v>42309.034722222219</c:v>
                      </c:pt>
                      <c:pt idx="707">
                        <c:v>42309.038194444445</c:v>
                      </c:pt>
                      <c:pt idx="708">
                        <c:v>42309.041666666664</c:v>
                      </c:pt>
                      <c:pt idx="709">
                        <c:v>42309.045138888891</c:v>
                      </c:pt>
                      <c:pt idx="710">
                        <c:v>42309.048611111109</c:v>
                      </c:pt>
                      <c:pt idx="711">
                        <c:v>42309.052083333336</c:v>
                      </c:pt>
                      <c:pt idx="712">
                        <c:v>42309.055555555555</c:v>
                      </c:pt>
                      <c:pt idx="713">
                        <c:v>42309.059027777781</c:v>
                      </c:pt>
                      <c:pt idx="714">
                        <c:v>42309.0625</c:v>
                      </c:pt>
                      <c:pt idx="715">
                        <c:v>42309.065972222219</c:v>
                      </c:pt>
                      <c:pt idx="716">
                        <c:v>42309.069444444445</c:v>
                      </c:pt>
                      <c:pt idx="717">
                        <c:v>42309.072916666664</c:v>
                      </c:pt>
                      <c:pt idx="718">
                        <c:v>42309.076388888891</c:v>
                      </c:pt>
                      <c:pt idx="719">
                        <c:v>42309.079861111109</c:v>
                      </c:pt>
                      <c:pt idx="720">
                        <c:v>42309.083333333336</c:v>
                      </c:pt>
                      <c:pt idx="721">
                        <c:v>42309.086805555555</c:v>
                      </c:pt>
                      <c:pt idx="722">
                        <c:v>42309.090277777781</c:v>
                      </c:pt>
                      <c:pt idx="723">
                        <c:v>42309.09375</c:v>
                      </c:pt>
                      <c:pt idx="724">
                        <c:v>42309.097222222219</c:v>
                      </c:pt>
                      <c:pt idx="725">
                        <c:v>42309.100694444445</c:v>
                      </c:pt>
                      <c:pt idx="726">
                        <c:v>42309.104166666664</c:v>
                      </c:pt>
                      <c:pt idx="727">
                        <c:v>42309.107638888891</c:v>
                      </c:pt>
                      <c:pt idx="728">
                        <c:v>42309.111111111109</c:v>
                      </c:pt>
                      <c:pt idx="729">
                        <c:v>42309.114583333336</c:v>
                      </c:pt>
                      <c:pt idx="730">
                        <c:v>42309.118055555555</c:v>
                      </c:pt>
                      <c:pt idx="731">
                        <c:v>42309.121527777781</c:v>
                      </c:pt>
                      <c:pt idx="732">
                        <c:v>42309.125</c:v>
                      </c:pt>
                      <c:pt idx="733">
                        <c:v>42309.128472222219</c:v>
                      </c:pt>
                      <c:pt idx="734">
                        <c:v>42309.131944444445</c:v>
                      </c:pt>
                      <c:pt idx="735">
                        <c:v>42309.135416666664</c:v>
                      </c:pt>
                      <c:pt idx="736">
                        <c:v>42309.138888888891</c:v>
                      </c:pt>
                      <c:pt idx="737">
                        <c:v>42309.142361111109</c:v>
                      </c:pt>
                      <c:pt idx="738">
                        <c:v>42309.145833333336</c:v>
                      </c:pt>
                      <c:pt idx="739">
                        <c:v>42309.149305555555</c:v>
                      </c:pt>
                      <c:pt idx="740">
                        <c:v>42309.152777777781</c:v>
                      </c:pt>
                      <c:pt idx="741">
                        <c:v>42309.15625</c:v>
                      </c:pt>
                      <c:pt idx="742">
                        <c:v>42309.159722222219</c:v>
                      </c:pt>
                      <c:pt idx="743">
                        <c:v>42309.163194444445</c:v>
                      </c:pt>
                      <c:pt idx="744">
                        <c:v>42309.166666666664</c:v>
                      </c:pt>
                      <c:pt idx="745">
                        <c:v>42309.170138888891</c:v>
                      </c:pt>
                      <c:pt idx="746">
                        <c:v>42309.173611111109</c:v>
                      </c:pt>
                      <c:pt idx="747">
                        <c:v>42309.177083333336</c:v>
                      </c:pt>
                      <c:pt idx="748">
                        <c:v>42309.180555555555</c:v>
                      </c:pt>
                      <c:pt idx="749">
                        <c:v>42309.184027777781</c:v>
                      </c:pt>
                      <c:pt idx="750">
                        <c:v>42309.1875</c:v>
                      </c:pt>
                      <c:pt idx="751">
                        <c:v>42309.190972222219</c:v>
                      </c:pt>
                      <c:pt idx="752">
                        <c:v>42309.194444444445</c:v>
                      </c:pt>
                      <c:pt idx="753">
                        <c:v>42309.197916666664</c:v>
                      </c:pt>
                      <c:pt idx="754">
                        <c:v>42309.201388888891</c:v>
                      </c:pt>
                      <c:pt idx="755">
                        <c:v>42309.204861111109</c:v>
                      </c:pt>
                      <c:pt idx="756">
                        <c:v>42309.208333333336</c:v>
                      </c:pt>
                      <c:pt idx="757">
                        <c:v>42309.211805555555</c:v>
                      </c:pt>
                      <c:pt idx="758">
                        <c:v>42309.215277777781</c:v>
                      </c:pt>
                      <c:pt idx="759">
                        <c:v>42309.21875</c:v>
                      </c:pt>
                      <c:pt idx="760">
                        <c:v>42309.222222222219</c:v>
                      </c:pt>
                      <c:pt idx="761">
                        <c:v>42309.225694444445</c:v>
                      </c:pt>
                      <c:pt idx="762">
                        <c:v>42309.229166666664</c:v>
                      </c:pt>
                      <c:pt idx="763">
                        <c:v>42309.232638888891</c:v>
                      </c:pt>
                      <c:pt idx="764">
                        <c:v>42309.236111111109</c:v>
                      </c:pt>
                      <c:pt idx="765">
                        <c:v>42309.239583333336</c:v>
                      </c:pt>
                      <c:pt idx="766">
                        <c:v>42309.243055555555</c:v>
                      </c:pt>
                      <c:pt idx="767">
                        <c:v>42309.246527777781</c:v>
                      </c:pt>
                      <c:pt idx="768">
                        <c:v>42309.25</c:v>
                      </c:pt>
                      <c:pt idx="769">
                        <c:v>42309.253472222219</c:v>
                      </c:pt>
                      <c:pt idx="770">
                        <c:v>42309.256944444445</c:v>
                      </c:pt>
                      <c:pt idx="771">
                        <c:v>42309.260416666664</c:v>
                      </c:pt>
                      <c:pt idx="772">
                        <c:v>42309.263888888891</c:v>
                      </c:pt>
                      <c:pt idx="773">
                        <c:v>42309.267361111109</c:v>
                      </c:pt>
                      <c:pt idx="774">
                        <c:v>42309.270833333336</c:v>
                      </c:pt>
                      <c:pt idx="775">
                        <c:v>42309.274305555555</c:v>
                      </c:pt>
                      <c:pt idx="776">
                        <c:v>42309.277777777781</c:v>
                      </c:pt>
                      <c:pt idx="777">
                        <c:v>42309.28125</c:v>
                      </c:pt>
                      <c:pt idx="778">
                        <c:v>42309.284722222219</c:v>
                      </c:pt>
                      <c:pt idx="779">
                        <c:v>42309.288194444445</c:v>
                      </c:pt>
                      <c:pt idx="780">
                        <c:v>42309.291666666664</c:v>
                      </c:pt>
                      <c:pt idx="781">
                        <c:v>42309.295138888891</c:v>
                      </c:pt>
                      <c:pt idx="782">
                        <c:v>42309.298611111109</c:v>
                      </c:pt>
                      <c:pt idx="783">
                        <c:v>42309.302083333336</c:v>
                      </c:pt>
                      <c:pt idx="784">
                        <c:v>42309.305555555555</c:v>
                      </c:pt>
                      <c:pt idx="785">
                        <c:v>42309.309027777781</c:v>
                      </c:pt>
                      <c:pt idx="786">
                        <c:v>42309.3125</c:v>
                      </c:pt>
                      <c:pt idx="787">
                        <c:v>42309.315972222219</c:v>
                      </c:pt>
                      <c:pt idx="788">
                        <c:v>42309.319444444445</c:v>
                      </c:pt>
                      <c:pt idx="789">
                        <c:v>42309.322916666664</c:v>
                      </c:pt>
                      <c:pt idx="790">
                        <c:v>42309.326388888891</c:v>
                      </c:pt>
                      <c:pt idx="791">
                        <c:v>42309.329861111109</c:v>
                      </c:pt>
                      <c:pt idx="792">
                        <c:v>42309.333333333336</c:v>
                      </c:pt>
                      <c:pt idx="793">
                        <c:v>42309.336805555555</c:v>
                      </c:pt>
                      <c:pt idx="794">
                        <c:v>42309.340277777781</c:v>
                      </c:pt>
                      <c:pt idx="795">
                        <c:v>42309.34375</c:v>
                      </c:pt>
                      <c:pt idx="796">
                        <c:v>42309.347222222219</c:v>
                      </c:pt>
                      <c:pt idx="797">
                        <c:v>42309.350694444445</c:v>
                      </c:pt>
                      <c:pt idx="798">
                        <c:v>42309.354166666664</c:v>
                      </c:pt>
                      <c:pt idx="799">
                        <c:v>42309.357638888891</c:v>
                      </c:pt>
                      <c:pt idx="800">
                        <c:v>42309.361111111109</c:v>
                      </c:pt>
                      <c:pt idx="801">
                        <c:v>42309.364583333336</c:v>
                      </c:pt>
                      <c:pt idx="802">
                        <c:v>42309.368055555555</c:v>
                      </c:pt>
                      <c:pt idx="803">
                        <c:v>42309.371527777781</c:v>
                      </c:pt>
                      <c:pt idx="804">
                        <c:v>42309.375</c:v>
                      </c:pt>
                      <c:pt idx="805">
                        <c:v>42309.378472222219</c:v>
                      </c:pt>
                      <c:pt idx="806">
                        <c:v>42309.381944444445</c:v>
                      </c:pt>
                      <c:pt idx="807">
                        <c:v>42309.385416666664</c:v>
                      </c:pt>
                      <c:pt idx="808">
                        <c:v>42309.388888888891</c:v>
                      </c:pt>
                      <c:pt idx="809">
                        <c:v>42309.392361111109</c:v>
                      </c:pt>
                      <c:pt idx="810">
                        <c:v>42309.395833333336</c:v>
                      </c:pt>
                      <c:pt idx="811">
                        <c:v>42309.399305555555</c:v>
                      </c:pt>
                      <c:pt idx="812">
                        <c:v>42309.402777777781</c:v>
                      </c:pt>
                      <c:pt idx="813">
                        <c:v>42309.40625</c:v>
                      </c:pt>
                      <c:pt idx="814">
                        <c:v>42309.409722222219</c:v>
                      </c:pt>
                      <c:pt idx="815">
                        <c:v>42309.413194444445</c:v>
                      </c:pt>
                      <c:pt idx="816">
                        <c:v>42309.416666666664</c:v>
                      </c:pt>
                      <c:pt idx="817">
                        <c:v>42309.420138888891</c:v>
                      </c:pt>
                      <c:pt idx="818">
                        <c:v>42309.423611111109</c:v>
                      </c:pt>
                      <c:pt idx="819">
                        <c:v>42309.427083333336</c:v>
                      </c:pt>
                      <c:pt idx="820">
                        <c:v>42309.430555555555</c:v>
                      </c:pt>
                      <c:pt idx="821">
                        <c:v>42309.434027777781</c:v>
                      </c:pt>
                      <c:pt idx="822">
                        <c:v>42309.4375</c:v>
                      </c:pt>
                      <c:pt idx="823">
                        <c:v>42309.440972222219</c:v>
                      </c:pt>
                      <c:pt idx="824">
                        <c:v>42309.444444444445</c:v>
                      </c:pt>
                      <c:pt idx="825">
                        <c:v>42309.447916666664</c:v>
                      </c:pt>
                      <c:pt idx="826">
                        <c:v>42309.451388888891</c:v>
                      </c:pt>
                      <c:pt idx="827">
                        <c:v>42309.454861111109</c:v>
                      </c:pt>
                      <c:pt idx="828">
                        <c:v>42309.458333333336</c:v>
                      </c:pt>
                      <c:pt idx="829">
                        <c:v>42309.461805555555</c:v>
                      </c:pt>
                      <c:pt idx="830">
                        <c:v>42309.465277777781</c:v>
                      </c:pt>
                      <c:pt idx="831">
                        <c:v>42309.46875</c:v>
                      </c:pt>
                      <c:pt idx="832">
                        <c:v>42309.472222222219</c:v>
                      </c:pt>
                      <c:pt idx="833">
                        <c:v>42309.475694444445</c:v>
                      </c:pt>
                      <c:pt idx="834">
                        <c:v>42309.479166666664</c:v>
                      </c:pt>
                      <c:pt idx="835">
                        <c:v>42309.482638888891</c:v>
                      </c:pt>
                      <c:pt idx="836">
                        <c:v>42309.486111111109</c:v>
                      </c:pt>
                      <c:pt idx="837">
                        <c:v>42309.489583333336</c:v>
                      </c:pt>
                      <c:pt idx="838">
                        <c:v>42309.493055555555</c:v>
                      </c:pt>
                      <c:pt idx="839">
                        <c:v>42309.496527777781</c:v>
                      </c:pt>
                      <c:pt idx="840">
                        <c:v>42309.5</c:v>
                      </c:pt>
                      <c:pt idx="841">
                        <c:v>42309.503472222219</c:v>
                      </c:pt>
                      <c:pt idx="842">
                        <c:v>42309.506944444445</c:v>
                      </c:pt>
                      <c:pt idx="843">
                        <c:v>42309.510416666664</c:v>
                      </c:pt>
                      <c:pt idx="844">
                        <c:v>42309.513888888891</c:v>
                      </c:pt>
                      <c:pt idx="845">
                        <c:v>42309.517361111109</c:v>
                      </c:pt>
                      <c:pt idx="846">
                        <c:v>42309.520833333336</c:v>
                      </c:pt>
                      <c:pt idx="847">
                        <c:v>42309.524305555555</c:v>
                      </c:pt>
                      <c:pt idx="848">
                        <c:v>42309.527777777781</c:v>
                      </c:pt>
                      <c:pt idx="849">
                        <c:v>42309.53125</c:v>
                      </c:pt>
                      <c:pt idx="850">
                        <c:v>42309.534722222219</c:v>
                      </c:pt>
                      <c:pt idx="851">
                        <c:v>42309.538194444445</c:v>
                      </c:pt>
                      <c:pt idx="852">
                        <c:v>42309.541666666664</c:v>
                      </c:pt>
                      <c:pt idx="853">
                        <c:v>42309.545138888891</c:v>
                      </c:pt>
                      <c:pt idx="854">
                        <c:v>42309.548611111109</c:v>
                      </c:pt>
                      <c:pt idx="855">
                        <c:v>42309.552083333336</c:v>
                      </c:pt>
                      <c:pt idx="856">
                        <c:v>42309.555555555555</c:v>
                      </c:pt>
                      <c:pt idx="857">
                        <c:v>42309.559027777781</c:v>
                      </c:pt>
                      <c:pt idx="858">
                        <c:v>42309.5625</c:v>
                      </c:pt>
                      <c:pt idx="859">
                        <c:v>42309.565972222219</c:v>
                      </c:pt>
                      <c:pt idx="860">
                        <c:v>42309.569444444445</c:v>
                      </c:pt>
                      <c:pt idx="861">
                        <c:v>42309.572916666664</c:v>
                      </c:pt>
                      <c:pt idx="862">
                        <c:v>42309.576388888891</c:v>
                      </c:pt>
                      <c:pt idx="863">
                        <c:v>42309.579861111109</c:v>
                      </c:pt>
                      <c:pt idx="864">
                        <c:v>42309.583333333336</c:v>
                      </c:pt>
                      <c:pt idx="865">
                        <c:v>42309.586805555555</c:v>
                      </c:pt>
                      <c:pt idx="866">
                        <c:v>42309.590277777781</c:v>
                      </c:pt>
                      <c:pt idx="867">
                        <c:v>42309.59375</c:v>
                      </c:pt>
                      <c:pt idx="868">
                        <c:v>42309.597222222219</c:v>
                      </c:pt>
                      <c:pt idx="869">
                        <c:v>42309.600694444445</c:v>
                      </c:pt>
                      <c:pt idx="870">
                        <c:v>42309.604166666664</c:v>
                      </c:pt>
                      <c:pt idx="871">
                        <c:v>42309.607638888891</c:v>
                      </c:pt>
                      <c:pt idx="872">
                        <c:v>42309.611111111109</c:v>
                      </c:pt>
                      <c:pt idx="873">
                        <c:v>42309.614583333336</c:v>
                      </c:pt>
                      <c:pt idx="874">
                        <c:v>42309.618055555555</c:v>
                      </c:pt>
                      <c:pt idx="875">
                        <c:v>42309.621527777781</c:v>
                      </c:pt>
                      <c:pt idx="876">
                        <c:v>42309.625</c:v>
                      </c:pt>
                      <c:pt idx="877">
                        <c:v>42309.628472222219</c:v>
                      </c:pt>
                      <c:pt idx="878">
                        <c:v>42309.631944444445</c:v>
                      </c:pt>
                      <c:pt idx="879">
                        <c:v>42309.635416666664</c:v>
                      </c:pt>
                      <c:pt idx="880">
                        <c:v>42309.638888888891</c:v>
                      </c:pt>
                      <c:pt idx="881">
                        <c:v>42309.642361111109</c:v>
                      </c:pt>
                      <c:pt idx="882">
                        <c:v>42309.645833333336</c:v>
                      </c:pt>
                      <c:pt idx="883">
                        <c:v>42309.649305555555</c:v>
                      </c:pt>
                      <c:pt idx="884">
                        <c:v>42309.652777777781</c:v>
                      </c:pt>
                      <c:pt idx="885">
                        <c:v>42309.65625</c:v>
                      </c:pt>
                      <c:pt idx="886">
                        <c:v>42309.659722222219</c:v>
                      </c:pt>
                      <c:pt idx="887">
                        <c:v>42309.663194444445</c:v>
                      </c:pt>
                      <c:pt idx="888">
                        <c:v>42309.666666666664</c:v>
                      </c:pt>
                      <c:pt idx="889">
                        <c:v>42309.670138888891</c:v>
                      </c:pt>
                      <c:pt idx="890">
                        <c:v>42309.673611111109</c:v>
                      </c:pt>
                      <c:pt idx="891">
                        <c:v>42309.677083333336</c:v>
                      </c:pt>
                      <c:pt idx="892">
                        <c:v>42309.680555555555</c:v>
                      </c:pt>
                      <c:pt idx="893">
                        <c:v>42309.684027777781</c:v>
                      </c:pt>
                      <c:pt idx="894">
                        <c:v>42309.6875</c:v>
                      </c:pt>
                      <c:pt idx="895">
                        <c:v>42309.690972222219</c:v>
                      </c:pt>
                      <c:pt idx="896">
                        <c:v>42309.694444444445</c:v>
                      </c:pt>
                      <c:pt idx="897">
                        <c:v>42309.697916666664</c:v>
                      </c:pt>
                      <c:pt idx="898">
                        <c:v>42309.701388888891</c:v>
                      </c:pt>
                      <c:pt idx="899">
                        <c:v>42309.704861111109</c:v>
                      </c:pt>
                      <c:pt idx="900">
                        <c:v>42309.708333333336</c:v>
                      </c:pt>
                      <c:pt idx="901">
                        <c:v>42309.711805555555</c:v>
                      </c:pt>
                      <c:pt idx="902">
                        <c:v>42309.715277777781</c:v>
                      </c:pt>
                      <c:pt idx="903">
                        <c:v>42309.71875</c:v>
                      </c:pt>
                      <c:pt idx="904">
                        <c:v>42309.722222222219</c:v>
                      </c:pt>
                      <c:pt idx="905">
                        <c:v>42309.725694444445</c:v>
                      </c:pt>
                      <c:pt idx="906">
                        <c:v>42309.729166666664</c:v>
                      </c:pt>
                      <c:pt idx="907">
                        <c:v>42309.732638888891</c:v>
                      </c:pt>
                      <c:pt idx="908">
                        <c:v>42309.736111111109</c:v>
                      </c:pt>
                      <c:pt idx="909">
                        <c:v>42309.739583333336</c:v>
                      </c:pt>
                      <c:pt idx="910">
                        <c:v>42309.743055555555</c:v>
                      </c:pt>
                      <c:pt idx="911">
                        <c:v>42309.746527777781</c:v>
                      </c:pt>
                      <c:pt idx="912">
                        <c:v>42309.75</c:v>
                      </c:pt>
                      <c:pt idx="913">
                        <c:v>42309.753472222219</c:v>
                      </c:pt>
                      <c:pt idx="914">
                        <c:v>42309.756944444445</c:v>
                      </c:pt>
                      <c:pt idx="915">
                        <c:v>42309.760416666664</c:v>
                      </c:pt>
                      <c:pt idx="916">
                        <c:v>42309.763888888891</c:v>
                      </c:pt>
                      <c:pt idx="917">
                        <c:v>42309.767361111109</c:v>
                      </c:pt>
                      <c:pt idx="918">
                        <c:v>42309.770833333336</c:v>
                      </c:pt>
                      <c:pt idx="919">
                        <c:v>42309.774305555555</c:v>
                      </c:pt>
                      <c:pt idx="920">
                        <c:v>42309.777777777781</c:v>
                      </c:pt>
                      <c:pt idx="921">
                        <c:v>42309.78125</c:v>
                      </c:pt>
                      <c:pt idx="922">
                        <c:v>42309.784722222219</c:v>
                      </c:pt>
                      <c:pt idx="923">
                        <c:v>42309.788194444445</c:v>
                      </c:pt>
                      <c:pt idx="924">
                        <c:v>42309.791666666664</c:v>
                      </c:pt>
                      <c:pt idx="925">
                        <c:v>42309.795138888891</c:v>
                      </c:pt>
                      <c:pt idx="926">
                        <c:v>42309.798611111109</c:v>
                      </c:pt>
                      <c:pt idx="927">
                        <c:v>42309.802083333336</c:v>
                      </c:pt>
                      <c:pt idx="928">
                        <c:v>42309.805555555555</c:v>
                      </c:pt>
                      <c:pt idx="929">
                        <c:v>42309.809027777781</c:v>
                      </c:pt>
                      <c:pt idx="930">
                        <c:v>42309.8125</c:v>
                      </c:pt>
                      <c:pt idx="931">
                        <c:v>42309.815972222219</c:v>
                      </c:pt>
                      <c:pt idx="932">
                        <c:v>42309.819444444445</c:v>
                      </c:pt>
                      <c:pt idx="933">
                        <c:v>42309.822916666664</c:v>
                      </c:pt>
                      <c:pt idx="934">
                        <c:v>42309.826388888891</c:v>
                      </c:pt>
                      <c:pt idx="935">
                        <c:v>42309.829861111109</c:v>
                      </c:pt>
                      <c:pt idx="936">
                        <c:v>42309.833333333336</c:v>
                      </c:pt>
                      <c:pt idx="937">
                        <c:v>42309.836805555555</c:v>
                      </c:pt>
                      <c:pt idx="938">
                        <c:v>42309.840277777781</c:v>
                      </c:pt>
                      <c:pt idx="939">
                        <c:v>42309.84375</c:v>
                      </c:pt>
                      <c:pt idx="940">
                        <c:v>42309.847222222219</c:v>
                      </c:pt>
                      <c:pt idx="941">
                        <c:v>42309.850694444445</c:v>
                      </c:pt>
                      <c:pt idx="942">
                        <c:v>42309.854166666664</c:v>
                      </c:pt>
                      <c:pt idx="943">
                        <c:v>42309.857638888891</c:v>
                      </c:pt>
                      <c:pt idx="944">
                        <c:v>42309.861111111109</c:v>
                      </c:pt>
                      <c:pt idx="945">
                        <c:v>42309.864583333336</c:v>
                      </c:pt>
                      <c:pt idx="946">
                        <c:v>42309.868055555555</c:v>
                      </c:pt>
                      <c:pt idx="947">
                        <c:v>42309.871527777781</c:v>
                      </c:pt>
                      <c:pt idx="948">
                        <c:v>42309.875</c:v>
                      </c:pt>
                      <c:pt idx="949">
                        <c:v>42309.878472222219</c:v>
                      </c:pt>
                      <c:pt idx="950">
                        <c:v>42309.881944444445</c:v>
                      </c:pt>
                      <c:pt idx="951">
                        <c:v>42309.885416666664</c:v>
                      </c:pt>
                      <c:pt idx="952">
                        <c:v>42309.888888888891</c:v>
                      </c:pt>
                      <c:pt idx="953">
                        <c:v>42309.892361111109</c:v>
                      </c:pt>
                      <c:pt idx="954">
                        <c:v>42309.895833333336</c:v>
                      </c:pt>
                      <c:pt idx="955">
                        <c:v>42309.899305555555</c:v>
                      </c:pt>
                      <c:pt idx="956">
                        <c:v>42309.902777777781</c:v>
                      </c:pt>
                      <c:pt idx="957">
                        <c:v>42309.90625</c:v>
                      </c:pt>
                      <c:pt idx="958">
                        <c:v>42309.909722222219</c:v>
                      </c:pt>
                      <c:pt idx="959">
                        <c:v>42309.913194444445</c:v>
                      </c:pt>
                      <c:pt idx="960">
                        <c:v>42309.916666666664</c:v>
                      </c:pt>
                      <c:pt idx="961">
                        <c:v>42309.920138888891</c:v>
                      </c:pt>
                      <c:pt idx="962">
                        <c:v>42309.923611111109</c:v>
                      </c:pt>
                      <c:pt idx="963">
                        <c:v>42309.927083333336</c:v>
                      </c:pt>
                      <c:pt idx="964">
                        <c:v>42309.930555555555</c:v>
                      </c:pt>
                      <c:pt idx="965">
                        <c:v>42309.934027777781</c:v>
                      </c:pt>
                      <c:pt idx="966">
                        <c:v>42309.9375</c:v>
                      </c:pt>
                      <c:pt idx="967">
                        <c:v>42309.940972222219</c:v>
                      </c:pt>
                      <c:pt idx="968">
                        <c:v>42309.944444444445</c:v>
                      </c:pt>
                      <c:pt idx="969">
                        <c:v>42309.947916666664</c:v>
                      </c:pt>
                      <c:pt idx="970">
                        <c:v>42309.951388888891</c:v>
                      </c:pt>
                      <c:pt idx="971">
                        <c:v>42309.954861111109</c:v>
                      </c:pt>
                      <c:pt idx="972">
                        <c:v>42309.958333333336</c:v>
                      </c:pt>
                      <c:pt idx="973">
                        <c:v>42309.961805555555</c:v>
                      </c:pt>
                      <c:pt idx="974">
                        <c:v>42309.965277777781</c:v>
                      </c:pt>
                      <c:pt idx="975">
                        <c:v>42309.96875</c:v>
                      </c:pt>
                      <c:pt idx="976">
                        <c:v>42309.972222222219</c:v>
                      </c:pt>
                      <c:pt idx="977">
                        <c:v>42309.975694444445</c:v>
                      </c:pt>
                      <c:pt idx="978">
                        <c:v>42309.979166666664</c:v>
                      </c:pt>
                      <c:pt idx="979">
                        <c:v>42309.982638888891</c:v>
                      </c:pt>
                      <c:pt idx="980">
                        <c:v>42309.986111111109</c:v>
                      </c:pt>
                      <c:pt idx="981">
                        <c:v>42309.989583333336</c:v>
                      </c:pt>
                      <c:pt idx="982">
                        <c:v>42309.993055555555</c:v>
                      </c:pt>
                      <c:pt idx="983">
                        <c:v>42309.996527777781</c:v>
                      </c:pt>
                      <c:pt idx="984">
                        <c:v>42310</c:v>
                      </c:pt>
                      <c:pt idx="985">
                        <c:v>42310.003472222219</c:v>
                      </c:pt>
                      <c:pt idx="986">
                        <c:v>42310.006944444445</c:v>
                      </c:pt>
                      <c:pt idx="987">
                        <c:v>42310.010416666664</c:v>
                      </c:pt>
                      <c:pt idx="988">
                        <c:v>42310.013888888891</c:v>
                      </c:pt>
                      <c:pt idx="989">
                        <c:v>42310.017361111109</c:v>
                      </c:pt>
                      <c:pt idx="990">
                        <c:v>42310.020833333336</c:v>
                      </c:pt>
                      <c:pt idx="991">
                        <c:v>42310.024305555555</c:v>
                      </c:pt>
                      <c:pt idx="992">
                        <c:v>42310.027777777781</c:v>
                      </c:pt>
                      <c:pt idx="993">
                        <c:v>42310.03125</c:v>
                      </c:pt>
                      <c:pt idx="994">
                        <c:v>42310.034722222219</c:v>
                      </c:pt>
                      <c:pt idx="995">
                        <c:v>42310.038194444445</c:v>
                      </c:pt>
                      <c:pt idx="996">
                        <c:v>42310.041666666664</c:v>
                      </c:pt>
                      <c:pt idx="997">
                        <c:v>42310.045138888891</c:v>
                      </c:pt>
                      <c:pt idx="998">
                        <c:v>42310.048611111109</c:v>
                      </c:pt>
                      <c:pt idx="999">
                        <c:v>42310.052083333336</c:v>
                      </c:pt>
                      <c:pt idx="1000">
                        <c:v>42310.055555555555</c:v>
                      </c:pt>
                      <c:pt idx="1001">
                        <c:v>42310.059027777781</c:v>
                      </c:pt>
                      <c:pt idx="1002">
                        <c:v>42310.0625</c:v>
                      </c:pt>
                      <c:pt idx="1003">
                        <c:v>42310.065972222219</c:v>
                      </c:pt>
                      <c:pt idx="1004">
                        <c:v>42310.069444444445</c:v>
                      </c:pt>
                      <c:pt idx="1005">
                        <c:v>42310.072916666664</c:v>
                      </c:pt>
                      <c:pt idx="1006">
                        <c:v>42310.076388888891</c:v>
                      </c:pt>
                      <c:pt idx="1007">
                        <c:v>42310.079861111109</c:v>
                      </c:pt>
                      <c:pt idx="1008">
                        <c:v>42310.083333333336</c:v>
                      </c:pt>
                      <c:pt idx="1009">
                        <c:v>42310.086805555555</c:v>
                      </c:pt>
                      <c:pt idx="1010">
                        <c:v>42310.090277777781</c:v>
                      </c:pt>
                      <c:pt idx="1011">
                        <c:v>42310.09375</c:v>
                      </c:pt>
                      <c:pt idx="1012">
                        <c:v>42310.097222222219</c:v>
                      </c:pt>
                      <c:pt idx="1013">
                        <c:v>42310.100694444445</c:v>
                      </c:pt>
                      <c:pt idx="1014">
                        <c:v>42310.104166666664</c:v>
                      </c:pt>
                      <c:pt idx="1015">
                        <c:v>42310.107638888891</c:v>
                      </c:pt>
                      <c:pt idx="1016">
                        <c:v>42310.111111111109</c:v>
                      </c:pt>
                      <c:pt idx="1017">
                        <c:v>42310.114583333336</c:v>
                      </c:pt>
                      <c:pt idx="1018">
                        <c:v>42310.118055555555</c:v>
                      </c:pt>
                      <c:pt idx="1019">
                        <c:v>42310.121527777781</c:v>
                      </c:pt>
                      <c:pt idx="1020">
                        <c:v>42310.125</c:v>
                      </c:pt>
                      <c:pt idx="1021">
                        <c:v>42310.128472222219</c:v>
                      </c:pt>
                      <c:pt idx="1022">
                        <c:v>42310.131944444445</c:v>
                      </c:pt>
                      <c:pt idx="1023">
                        <c:v>42310.135416666664</c:v>
                      </c:pt>
                      <c:pt idx="1024">
                        <c:v>42310.138888888891</c:v>
                      </c:pt>
                      <c:pt idx="1025">
                        <c:v>42310.142361111109</c:v>
                      </c:pt>
                      <c:pt idx="1026">
                        <c:v>42310.145833333336</c:v>
                      </c:pt>
                      <c:pt idx="1027">
                        <c:v>42310.149305555555</c:v>
                      </c:pt>
                      <c:pt idx="1028">
                        <c:v>42310.152777777781</c:v>
                      </c:pt>
                      <c:pt idx="1029">
                        <c:v>42310.15625</c:v>
                      </c:pt>
                      <c:pt idx="1030">
                        <c:v>42310.159722222219</c:v>
                      </c:pt>
                      <c:pt idx="1031">
                        <c:v>42310.163194444445</c:v>
                      </c:pt>
                      <c:pt idx="1032">
                        <c:v>42310.166666666664</c:v>
                      </c:pt>
                      <c:pt idx="1033">
                        <c:v>42310.170138888891</c:v>
                      </c:pt>
                      <c:pt idx="1034">
                        <c:v>42310.173611111109</c:v>
                      </c:pt>
                      <c:pt idx="1035">
                        <c:v>42310.177083333336</c:v>
                      </c:pt>
                      <c:pt idx="1036">
                        <c:v>42310.180555555555</c:v>
                      </c:pt>
                      <c:pt idx="1037">
                        <c:v>42310.184027777781</c:v>
                      </c:pt>
                      <c:pt idx="1038">
                        <c:v>42310.1875</c:v>
                      </c:pt>
                      <c:pt idx="1039">
                        <c:v>42310.190972222219</c:v>
                      </c:pt>
                      <c:pt idx="1040">
                        <c:v>42310.194444444445</c:v>
                      </c:pt>
                      <c:pt idx="1041">
                        <c:v>42310.197916666664</c:v>
                      </c:pt>
                      <c:pt idx="1042">
                        <c:v>42310.201388888891</c:v>
                      </c:pt>
                      <c:pt idx="1043">
                        <c:v>42310.204861111109</c:v>
                      </c:pt>
                      <c:pt idx="1044">
                        <c:v>42310.208333333336</c:v>
                      </c:pt>
                      <c:pt idx="1045">
                        <c:v>42310.211805555555</c:v>
                      </c:pt>
                      <c:pt idx="1046">
                        <c:v>42310.215277777781</c:v>
                      </c:pt>
                      <c:pt idx="1047">
                        <c:v>42310.21875</c:v>
                      </c:pt>
                      <c:pt idx="1048">
                        <c:v>42310.222222222219</c:v>
                      </c:pt>
                      <c:pt idx="1049">
                        <c:v>42310.225694444445</c:v>
                      </c:pt>
                      <c:pt idx="1050">
                        <c:v>42310.229166666664</c:v>
                      </c:pt>
                      <c:pt idx="1051">
                        <c:v>42310.232638888891</c:v>
                      </c:pt>
                      <c:pt idx="1052">
                        <c:v>42310.236111111109</c:v>
                      </c:pt>
                      <c:pt idx="1053">
                        <c:v>42310.239583333336</c:v>
                      </c:pt>
                      <c:pt idx="1054">
                        <c:v>42310.243055555555</c:v>
                      </c:pt>
                      <c:pt idx="1055">
                        <c:v>42310.246527777781</c:v>
                      </c:pt>
                      <c:pt idx="1056">
                        <c:v>42310.25</c:v>
                      </c:pt>
                      <c:pt idx="1057">
                        <c:v>42310.253472222219</c:v>
                      </c:pt>
                      <c:pt idx="1058">
                        <c:v>42310.256944444445</c:v>
                      </c:pt>
                      <c:pt idx="1059">
                        <c:v>42310.260416666664</c:v>
                      </c:pt>
                      <c:pt idx="1060">
                        <c:v>42310.263888888891</c:v>
                      </c:pt>
                      <c:pt idx="1061">
                        <c:v>42310.267361111109</c:v>
                      </c:pt>
                      <c:pt idx="1062">
                        <c:v>42310.270833333336</c:v>
                      </c:pt>
                      <c:pt idx="1063">
                        <c:v>42310.274305555555</c:v>
                      </c:pt>
                      <c:pt idx="1064">
                        <c:v>42310.277777777781</c:v>
                      </c:pt>
                      <c:pt idx="1065">
                        <c:v>42310.28125</c:v>
                      </c:pt>
                      <c:pt idx="1066">
                        <c:v>42310.284722222219</c:v>
                      </c:pt>
                      <c:pt idx="1067">
                        <c:v>42310.288194444445</c:v>
                      </c:pt>
                      <c:pt idx="1068">
                        <c:v>42310.291666666664</c:v>
                      </c:pt>
                      <c:pt idx="1069">
                        <c:v>42310.295138888891</c:v>
                      </c:pt>
                      <c:pt idx="1070">
                        <c:v>42310.298611111109</c:v>
                      </c:pt>
                      <c:pt idx="1071">
                        <c:v>42310.302083333336</c:v>
                      </c:pt>
                      <c:pt idx="1072">
                        <c:v>42310.305555555555</c:v>
                      </c:pt>
                      <c:pt idx="1073">
                        <c:v>42310.309027777781</c:v>
                      </c:pt>
                      <c:pt idx="1074">
                        <c:v>42310.3125</c:v>
                      </c:pt>
                      <c:pt idx="1075">
                        <c:v>42310.315972222219</c:v>
                      </c:pt>
                      <c:pt idx="1076">
                        <c:v>42310.319444444445</c:v>
                      </c:pt>
                      <c:pt idx="1077">
                        <c:v>42310.322916666664</c:v>
                      </c:pt>
                      <c:pt idx="1078">
                        <c:v>42310.326388888891</c:v>
                      </c:pt>
                      <c:pt idx="1079">
                        <c:v>42310.329861111109</c:v>
                      </c:pt>
                      <c:pt idx="1080">
                        <c:v>42310.333333333336</c:v>
                      </c:pt>
                      <c:pt idx="1081">
                        <c:v>42310.336805555555</c:v>
                      </c:pt>
                      <c:pt idx="1082">
                        <c:v>42310.340277777781</c:v>
                      </c:pt>
                      <c:pt idx="1083">
                        <c:v>42310.34375</c:v>
                      </c:pt>
                      <c:pt idx="1084">
                        <c:v>42310.347222222219</c:v>
                      </c:pt>
                      <c:pt idx="1085">
                        <c:v>42310.350694444445</c:v>
                      </c:pt>
                      <c:pt idx="1086">
                        <c:v>42310.354166666664</c:v>
                      </c:pt>
                      <c:pt idx="1087">
                        <c:v>42310.357638888891</c:v>
                      </c:pt>
                      <c:pt idx="1088">
                        <c:v>42310.361111111109</c:v>
                      </c:pt>
                      <c:pt idx="1089">
                        <c:v>42310.364583333336</c:v>
                      </c:pt>
                      <c:pt idx="1090">
                        <c:v>42310.368055555555</c:v>
                      </c:pt>
                      <c:pt idx="1091">
                        <c:v>42310.371527777781</c:v>
                      </c:pt>
                      <c:pt idx="1092">
                        <c:v>42310.375</c:v>
                      </c:pt>
                      <c:pt idx="1093">
                        <c:v>42310.378472222219</c:v>
                      </c:pt>
                      <c:pt idx="1094">
                        <c:v>42310.381944444445</c:v>
                      </c:pt>
                      <c:pt idx="1095">
                        <c:v>42310.385416666664</c:v>
                      </c:pt>
                      <c:pt idx="1096">
                        <c:v>42310.388888888891</c:v>
                      </c:pt>
                      <c:pt idx="1097">
                        <c:v>42310.392361111109</c:v>
                      </c:pt>
                      <c:pt idx="1098">
                        <c:v>42310.395833333336</c:v>
                      </c:pt>
                      <c:pt idx="1099">
                        <c:v>42310.399305555555</c:v>
                      </c:pt>
                      <c:pt idx="1100">
                        <c:v>42310.402777777781</c:v>
                      </c:pt>
                      <c:pt idx="1101">
                        <c:v>42310.40625</c:v>
                      </c:pt>
                      <c:pt idx="1102">
                        <c:v>42310.409722222219</c:v>
                      </c:pt>
                      <c:pt idx="1103">
                        <c:v>42310.413194444445</c:v>
                      </c:pt>
                      <c:pt idx="1104">
                        <c:v>42310.416666666664</c:v>
                      </c:pt>
                      <c:pt idx="1105">
                        <c:v>42310.420138888891</c:v>
                      </c:pt>
                      <c:pt idx="1106">
                        <c:v>42310.423611111109</c:v>
                      </c:pt>
                      <c:pt idx="1107">
                        <c:v>42310.427083333336</c:v>
                      </c:pt>
                      <c:pt idx="1108">
                        <c:v>42310.430555555555</c:v>
                      </c:pt>
                      <c:pt idx="1109">
                        <c:v>42310.434027777781</c:v>
                      </c:pt>
                      <c:pt idx="1110">
                        <c:v>42310.4375</c:v>
                      </c:pt>
                      <c:pt idx="1111">
                        <c:v>42310.440972222219</c:v>
                      </c:pt>
                      <c:pt idx="1112">
                        <c:v>42310.444444444445</c:v>
                      </c:pt>
                      <c:pt idx="1113">
                        <c:v>42310.447916666664</c:v>
                      </c:pt>
                      <c:pt idx="1114">
                        <c:v>42310.451388888891</c:v>
                      </c:pt>
                      <c:pt idx="1115">
                        <c:v>42310.454861111109</c:v>
                      </c:pt>
                      <c:pt idx="1116">
                        <c:v>42310.458333333336</c:v>
                      </c:pt>
                      <c:pt idx="1117">
                        <c:v>42310.461805555555</c:v>
                      </c:pt>
                      <c:pt idx="1118">
                        <c:v>42310.465277777781</c:v>
                      </c:pt>
                      <c:pt idx="1119">
                        <c:v>42310.46875</c:v>
                      </c:pt>
                      <c:pt idx="1120">
                        <c:v>42310.472222222219</c:v>
                      </c:pt>
                      <c:pt idx="1121">
                        <c:v>42310.475694444445</c:v>
                      </c:pt>
                      <c:pt idx="1122">
                        <c:v>42310.479166666664</c:v>
                      </c:pt>
                      <c:pt idx="1123">
                        <c:v>42310.482638888891</c:v>
                      </c:pt>
                      <c:pt idx="1124">
                        <c:v>42310.486111111109</c:v>
                      </c:pt>
                      <c:pt idx="1125">
                        <c:v>42310.489583333336</c:v>
                      </c:pt>
                      <c:pt idx="1126">
                        <c:v>42310.493055555555</c:v>
                      </c:pt>
                      <c:pt idx="1127">
                        <c:v>42310.496527777781</c:v>
                      </c:pt>
                      <c:pt idx="1128">
                        <c:v>42310.5</c:v>
                      </c:pt>
                      <c:pt idx="1129">
                        <c:v>42310.503472222219</c:v>
                      </c:pt>
                      <c:pt idx="1130">
                        <c:v>42310.506944444445</c:v>
                      </c:pt>
                      <c:pt idx="1131">
                        <c:v>42310.510416666664</c:v>
                      </c:pt>
                      <c:pt idx="1132">
                        <c:v>42310.513888888891</c:v>
                      </c:pt>
                      <c:pt idx="1133">
                        <c:v>42310.517361111109</c:v>
                      </c:pt>
                      <c:pt idx="1134">
                        <c:v>42310.520833333336</c:v>
                      </c:pt>
                      <c:pt idx="1135">
                        <c:v>42310.524305555555</c:v>
                      </c:pt>
                      <c:pt idx="1136">
                        <c:v>42310.527777777781</c:v>
                      </c:pt>
                      <c:pt idx="1137">
                        <c:v>42310.53125</c:v>
                      </c:pt>
                      <c:pt idx="1138">
                        <c:v>42310.534722222219</c:v>
                      </c:pt>
                      <c:pt idx="1139">
                        <c:v>42310.538194444445</c:v>
                      </c:pt>
                      <c:pt idx="1140">
                        <c:v>42310.541666666664</c:v>
                      </c:pt>
                      <c:pt idx="1141">
                        <c:v>42310.545138888891</c:v>
                      </c:pt>
                      <c:pt idx="1142">
                        <c:v>42310.548611111109</c:v>
                      </c:pt>
                      <c:pt idx="1143">
                        <c:v>42310.552083333336</c:v>
                      </c:pt>
                      <c:pt idx="1144">
                        <c:v>42310.555555555555</c:v>
                      </c:pt>
                      <c:pt idx="1145">
                        <c:v>42310.559027777781</c:v>
                      </c:pt>
                      <c:pt idx="1146">
                        <c:v>42310.5625</c:v>
                      </c:pt>
                      <c:pt idx="1147">
                        <c:v>42310.565972222219</c:v>
                      </c:pt>
                      <c:pt idx="1148">
                        <c:v>42310.569444444445</c:v>
                      </c:pt>
                      <c:pt idx="1149">
                        <c:v>42310.572916666664</c:v>
                      </c:pt>
                      <c:pt idx="1150">
                        <c:v>42310.576388888891</c:v>
                      </c:pt>
                      <c:pt idx="1151">
                        <c:v>42310.579861111109</c:v>
                      </c:pt>
                      <c:pt idx="1152">
                        <c:v>42310.583333333336</c:v>
                      </c:pt>
                      <c:pt idx="1153">
                        <c:v>42310.586805555555</c:v>
                      </c:pt>
                      <c:pt idx="1154">
                        <c:v>42310.590277777781</c:v>
                      </c:pt>
                      <c:pt idx="1155">
                        <c:v>42310.59375</c:v>
                      </c:pt>
                      <c:pt idx="1156">
                        <c:v>42310.597222222219</c:v>
                      </c:pt>
                      <c:pt idx="1157">
                        <c:v>42310.600694444445</c:v>
                      </c:pt>
                      <c:pt idx="1158">
                        <c:v>42310.604166666664</c:v>
                      </c:pt>
                      <c:pt idx="1159">
                        <c:v>42310.607638888891</c:v>
                      </c:pt>
                      <c:pt idx="1160">
                        <c:v>42310.611111111109</c:v>
                      </c:pt>
                      <c:pt idx="1161">
                        <c:v>42310.614583333336</c:v>
                      </c:pt>
                      <c:pt idx="1162">
                        <c:v>42310.618055555555</c:v>
                      </c:pt>
                      <c:pt idx="1163">
                        <c:v>42310.621527777781</c:v>
                      </c:pt>
                      <c:pt idx="1164">
                        <c:v>42310.625</c:v>
                      </c:pt>
                      <c:pt idx="1165">
                        <c:v>42310.628472222219</c:v>
                      </c:pt>
                      <c:pt idx="1166">
                        <c:v>42310.631944444445</c:v>
                      </c:pt>
                      <c:pt idx="1167">
                        <c:v>42310.635416666664</c:v>
                      </c:pt>
                      <c:pt idx="1168">
                        <c:v>42310.638888888891</c:v>
                      </c:pt>
                      <c:pt idx="1169">
                        <c:v>42310.642361111109</c:v>
                      </c:pt>
                      <c:pt idx="1170">
                        <c:v>42310.645833333336</c:v>
                      </c:pt>
                      <c:pt idx="1171">
                        <c:v>42310.649305555555</c:v>
                      </c:pt>
                      <c:pt idx="1172">
                        <c:v>42310.652777777781</c:v>
                      </c:pt>
                      <c:pt idx="1173">
                        <c:v>42310.65625</c:v>
                      </c:pt>
                      <c:pt idx="1174">
                        <c:v>42310.659722222219</c:v>
                      </c:pt>
                      <c:pt idx="1175">
                        <c:v>42310.663194444445</c:v>
                      </c:pt>
                      <c:pt idx="1176">
                        <c:v>42310.666666666664</c:v>
                      </c:pt>
                      <c:pt idx="1177">
                        <c:v>42310.670138888891</c:v>
                      </c:pt>
                      <c:pt idx="1178">
                        <c:v>42310.673611111109</c:v>
                      </c:pt>
                      <c:pt idx="1179">
                        <c:v>42310.677083333336</c:v>
                      </c:pt>
                      <c:pt idx="1180">
                        <c:v>42310.680555555555</c:v>
                      </c:pt>
                      <c:pt idx="1181">
                        <c:v>42310.684027777781</c:v>
                      </c:pt>
                      <c:pt idx="1182">
                        <c:v>42310.6875</c:v>
                      </c:pt>
                      <c:pt idx="1183">
                        <c:v>42310.690972222219</c:v>
                      </c:pt>
                      <c:pt idx="1184">
                        <c:v>42310.694444444445</c:v>
                      </c:pt>
                      <c:pt idx="1185">
                        <c:v>42310.697916666664</c:v>
                      </c:pt>
                      <c:pt idx="1186">
                        <c:v>42310.701388888891</c:v>
                      </c:pt>
                      <c:pt idx="1187">
                        <c:v>42310.704861111109</c:v>
                      </c:pt>
                      <c:pt idx="1188">
                        <c:v>42310.708333333336</c:v>
                      </c:pt>
                      <c:pt idx="1189">
                        <c:v>42310.711805555555</c:v>
                      </c:pt>
                      <c:pt idx="1190">
                        <c:v>42310.715277777781</c:v>
                      </c:pt>
                      <c:pt idx="1191">
                        <c:v>42310.71875</c:v>
                      </c:pt>
                      <c:pt idx="1192">
                        <c:v>42310.722222222219</c:v>
                      </c:pt>
                      <c:pt idx="1193">
                        <c:v>42310.725694444445</c:v>
                      </c:pt>
                      <c:pt idx="1194">
                        <c:v>42310.729166666664</c:v>
                      </c:pt>
                      <c:pt idx="1195">
                        <c:v>42310.732638888891</c:v>
                      </c:pt>
                      <c:pt idx="1196">
                        <c:v>42310.736111111109</c:v>
                      </c:pt>
                      <c:pt idx="1197">
                        <c:v>42310.739583333336</c:v>
                      </c:pt>
                      <c:pt idx="1198">
                        <c:v>42310.743055555555</c:v>
                      </c:pt>
                      <c:pt idx="1199">
                        <c:v>42310.746527777781</c:v>
                      </c:pt>
                      <c:pt idx="1200">
                        <c:v>42310.75</c:v>
                      </c:pt>
                      <c:pt idx="1201">
                        <c:v>42310.753472222219</c:v>
                      </c:pt>
                      <c:pt idx="1202">
                        <c:v>42310.756944444445</c:v>
                      </c:pt>
                      <c:pt idx="1203">
                        <c:v>42310.760416666664</c:v>
                      </c:pt>
                      <c:pt idx="1204">
                        <c:v>42310.763888888891</c:v>
                      </c:pt>
                      <c:pt idx="1205">
                        <c:v>42310.767361111109</c:v>
                      </c:pt>
                      <c:pt idx="1206">
                        <c:v>42310.770833333336</c:v>
                      </c:pt>
                      <c:pt idx="1207">
                        <c:v>42310.774305555555</c:v>
                      </c:pt>
                      <c:pt idx="1208">
                        <c:v>42310.777777777781</c:v>
                      </c:pt>
                      <c:pt idx="1209">
                        <c:v>42310.78125</c:v>
                      </c:pt>
                      <c:pt idx="1210">
                        <c:v>42310.784722222219</c:v>
                      </c:pt>
                      <c:pt idx="1211">
                        <c:v>42310.788194444445</c:v>
                      </c:pt>
                      <c:pt idx="1212">
                        <c:v>42310.791666666664</c:v>
                      </c:pt>
                      <c:pt idx="1213">
                        <c:v>42310.795138888891</c:v>
                      </c:pt>
                      <c:pt idx="1214">
                        <c:v>42310.798611111109</c:v>
                      </c:pt>
                      <c:pt idx="1215">
                        <c:v>42310.802083333336</c:v>
                      </c:pt>
                      <c:pt idx="1216">
                        <c:v>42310.805555555555</c:v>
                      </c:pt>
                      <c:pt idx="1217">
                        <c:v>42310.809027777781</c:v>
                      </c:pt>
                      <c:pt idx="1218">
                        <c:v>42310.8125</c:v>
                      </c:pt>
                      <c:pt idx="1219">
                        <c:v>42310.815972222219</c:v>
                      </c:pt>
                      <c:pt idx="1220">
                        <c:v>42310.819444444445</c:v>
                      </c:pt>
                      <c:pt idx="1221">
                        <c:v>42310.822916666664</c:v>
                      </c:pt>
                      <c:pt idx="1222">
                        <c:v>42310.826388888891</c:v>
                      </c:pt>
                      <c:pt idx="1223">
                        <c:v>42310.829861111109</c:v>
                      </c:pt>
                      <c:pt idx="1224">
                        <c:v>42310.833333333336</c:v>
                      </c:pt>
                      <c:pt idx="1225">
                        <c:v>42310.836805555555</c:v>
                      </c:pt>
                      <c:pt idx="1226">
                        <c:v>42310.840277777781</c:v>
                      </c:pt>
                      <c:pt idx="1227">
                        <c:v>42310.84375</c:v>
                      </c:pt>
                      <c:pt idx="1228">
                        <c:v>42310.847222222219</c:v>
                      </c:pt>
                      <c:pt idx="1229">
                        <c:v>42310.850694444445</c:v>
                      </c:pt>
                      <c:pt idx="1230">
                        <c:v>42310.854166666664</c:v>
                      </c:pt>
                      <c:pt idx="1231">
                        <c:v>42310.857638888891</c:v>
                      </c:pt>
                      <c:pt idx="1232">
                        <c:v>42310.861111111109</c:v>
                      </c:pt>
                      <c:pt idx="1233">
                        <c:v>42310.864583333336</c:v>
                      </c:pt>
                      <c:pt idx="1234">
                        <c:v>42310.868055555555</c:v>
                      </c:pt>
                      <c:pt idx="1235">
                        <c:v>42310.871527777781</c:v>
                      </c:pt>
                      <c:pt idx="1236">
                        <c:v>42310.875</c:v>
                      </c:pt>
                      <c:pt idx="1237">
                        <c:v>42310.878472222219</c:v>
                      </c:pt>
                      <c:pt idx="1238">
                        <c:v>42310.881944444445</c:v>
                      </c:pt>
                      <c:pt idx="1239">
                        <c:v>42310.885416666664</c:v>
                      </c:pt>
                      <c:pt idx="1240">
                        <c:v>42310.888888888891</c:v>
                      </c:pt>
                      <c:pt idx="1241">
                        <c:v>42310.892361111109</c:v>
                      </c:pt>
                      <c:pt idx="1242">
                        <c:v>42310.895833333336</c:v>
                      </c:pt>
                      <c:pt idx="1243">
                        <c:v>42310.899305555555</c:v>
                      </c:pt>
                      <c:pt idx="1244">
                        <c:v>42310.902777777781</c:v>
                      </c:pt>
                      <c:pt idx="1245">
                        <c:v>42310.90625</c:v>
                      </c:pt>
                      <c:pt idx="1246">
                        <c:v>42310.909722222219</c:v>
                      </c:pt>
                      <c:pt idx="1247">
                        <c:v>42310.913194444445</c:v>
                      </c:pt>
                      <c:pt idx="1248">
                        <c:v>42310.916666666664</c:v>
                      </c:pt>
                      <c:pt idx="1249">
                        <c:v>42310.920138888891</c:v>
                      </c:pt>
                      <c:pt idx="1250">
                        <c:v>42310.923611111109</c:v>
                      </c:pt>
                      <c:pt idx="1251">
                        <c:v>42310.927083333336</c:v>
                      </c:pt>
                      <c:pt idx="1252">
                        <c:v>42310.930555555555</c:v>
                      </c:pt>
                      <c:pt idx="1253">
                        <c:v>42310.934027777781</c:v>
                      </c:pt>
                      <c:pt idx="1254">
                        <c:v>42310.9375</c:v>
                      </c:pt>
                      <c:pt idx="1255">
                        <c:v>42310.940972222219</c:v>
                      </c:pt>
                      <c:pt idx="1256">
                        <c:v>42310.944444444445</c:v>
                      </c:pt>
                      <c:pt idx="1257">
                        <c:v>42310.947916666664</c:v>
                      </c:pt>
                      <c:pt idx="1258">
                        <c:v>42310.951388888891</c:v>
                      </c:pt>
                      <c:pt idx="1259">
                        <c:v>42310.954861111109</c:v>
                      </c:pt>
                      <c:pt idx="1260">
                        <c:v>42310.958333333336</c:v>
                      </c:pt>
                      <c:pt idx="1261">
                        <c:v>42310.961805555555</c:v>
                      </c:pt>
                      <c:pt idx="1262">
                        <c:v>42310.965277777781</c:v>
                      </c:pt>
                      <c:pt idx="1263">
                        <c:v>42310.96875</c:v>
                      </c:pt>
                      <c:pt idx="1264">
                        <c:v>42310.972222222219</c:v>
                      </c:pt>
                      <c:pt idx="1265">
                        <c:v>42310.975694444445</c:v>
                      </c:pt>
                      <c:pt idx="1266">
                        <c:v>42310.979166666664</c:v>
                      </c:pt>
                      <c:pt idx="1267">
                        <c:v>42310.982638888891</c:v>
                      </c:pt>
                      <c:pt idx="1268">
                        <c:v>42310.986111111109</c:v>
                      </c:pt>
                      <c:pt idx="1269">
                        <c:v>42310.989583333336</c:v>
                      </c:pt>
                      <c:pt idx="1270">
                        <c:v>42310.993055555555</c:v>
                      </c:pt>
                      <c:pt idx="1271">
                        <c:v>42310.996527777781</c:v>
                      </c:pt>
                      <c:pt idx="1272">
                        <c:v>42311</c:v>
                      </c:pt>
                      <c:pt idx="1273">
                        <c:v>42311.003472222219</c:v>
                      </c:pt>
                      <c:pt idx="1274">
                        <c:v>42311.006944444445</c:v>
                      </c:pt>
                      <c:pt idx="1275">
                        <c:v>42311.010416666664</c:v>
                      </c:pt>
                      <c:pt idx="1276">
                        <c:v>42311.013888888891</c:v>
                      </c:pt>
                      <c:pt idx="1277">
                        <c:v>42311.017361111109</c:v>
                      </c:pt>
                      <c:pt idx="1278">
                        <c:v>42311.020833333336</c:v>
                      </c:pt>
                      <c:pt idx="1279">
                        <c:v>42311.024305555555</c:v>
                      </c:pt>
                      <c:pt idx="1280">
                        <c:v>42311.027777777781</c:v>
                      </c:pt>
                      <c:pt idx="1281">
                        <c:v>42311.03125</c:v>
                      </c:pt>
                      <c:pt idx="1282">
                        <c:v>42311.034722222219</c:v>
                      </c:pt>
                      <c:pt idx="1283">
                        <c:v>42311.038194444445</c:v>
                      </c:pt>
                      <c:pt idx="1284">
                        <c:v>42311.041666666664</c:v>
                      </c:pt>
                      <c:pt idx="1285">
                        <c:v>42311.045138888891</c:v>
                      </c:pt>
                      <c:pt idx="1286">
                        <c:v>42311.048611111109</c:v>
                      </c:pt>
                      <c:pt idx="1287">
                        <c:v>42311.052083333336</c:v>
                      </c:pt>
                      <c:pt idx="1288">
                        <c:v>42311.055555555555</c:v>
                      </c:pt>
                      <c:pt idx="1289">
                        <c:v>42311.059027777781</c:v>
                      </c:pt>
                      <c:pt idx="1290">
                        <c:v>42311.0625</c:v>
                      </c:pt>
                      <c:pt idx="1291">
                        <c:v>42311.065972222219</c:v>
                      </c:pt>
                      <c:pt idx="1292">
                        <c:v>42311.069444444445</c:v>
                      </c:pt>
                      <c:pt idx="1293">
                        <c:v>42311.072916666664</c:v>
                      </c:pt>
                      <c:pt idx="1294">
                        <c:v>42311.076388888891</c:v>
                      </c:pt>
                      <c:pt idx="1295">
                        <c:v>42311.079861111109</c:v>
                      </c:pt>
                      <c:pt idx="1296">
                        <c:v>42311.083333333336</c:v>
                      </c:pt>
                      <c:pt idx="1297">
                        <c:v>42311.086805555555</c:v>
                      </c:pt>
                      <c:pt idx="1298">
                        <c:v>42311.090277777781</c:v>
                      </c:pt>
                      <c:pt idx="1299">
                        <c:v>42311.09375</c:v>
                      </c:pt>
                      <c:pt idx="1300">
                        <c:v>42311.097222222219</c:v>
                      </c:pt>
                      <c:pt idx="1301">
                        <c:v>42311.100694444445</c:v>
                      </c:pt>
                      <c:pt idx="1302">
                        <c:v>42311.104166666664</c:v>
                      </c:pt>
                      <c:pt idx="1303">
                        <c:v>42311.107638888891</c:v>
                      </c:pt>
                      <c:pt idx="1304">
                        <c:v>42311.111111111109</c:v>
                      </c:pt>
                      <c:pt idx="1305">
                        <c:v>42311.114583333336</c:v>
                      </c:pt>
                      <c:pt idx="1306">
                        <c:v>42311.118055555555</c:v>
                      </c:pt>
                      <c:pt idx="1307">
                        <c:v>42311.121527777781</c:v>
                      </c:pt>
                      <c:pt idx="1308">
                        <c:v>42311.125</c:v>
                      </c:pt>
                      <c:pt idx="1309">
                        <c:v>42311.128472222219</c:v>
                      </c:pt>
                      <c:pt idx="1310">
                        <c:v>42311.131944444445</c:v>
                      </c:pt>
                      <c:pt idx="1311">
                        <c:v>42311.135416666664</c:v>
                      </c:pt>
                      <c:pt idx="1312">
                        <c:v>42311.138888888891</c:v>
                      </c:pt>
                      <c:pt idx="1313">
                        <c:v>42311.142361111109</c:v>
                      </c:pt>
                      <c:pt idx="1314">
                        <c:v>42311.145833333336</c:v>
                      </c:pt>
                      <c:pt idx="1315">
                        <c:v>42311.149305555555</c:v>
                      </c:pt>
                      <c:pt idx="1316">
                        <c:v>42311.152777777781</c:v>
                      </c:pt>
                      <c:pt idx="1317">
                        <c:v>42311.15625</c:v>
                      </c:pt>
                      <c:pt idx="1318">
                        <c:v>42311.159722222219</c:v>
                      </c:pt>
                      <c:pt idx="1319">
                        <c:v>42311.163194444445</c:v>
                      </c:pt>
                      <c:pt idx="1320">
                        <c:v>42311.166666666664</c:v>
                      </c:pt>
                      <c:pt idx="1321">
                        <c:v>42311.170138888891</c:v>
                      </c:pt>
                      <c:pt idx="1322">
                        <c:v>42311.173611111109</c:v>
                      </c:pt>
                      <c:pt idx="1323">
                        <c:v>42311.177083333336</c:v>
                      </c:pt>
                      <c:pt idx="1324">
                        <c:v>42311.180555555555</c:v>
                      </c:pt>
                      <c:pt idx="1325">
                        <c:v>42311.184027777781</c:v>
                      </c:pt>
                      <c:pt idx="1326">
                        <c:v>42311.1875</c:v>
                      </c:pt>
                      <c:pt idx="1327">
                        <c:v>42311.190972222219</c:v>
                      </c:pt>
                      <c:pt idx="1328">
                        <c:v>42311.194444444445</c:v>
                      </c:pt>
                      <c:pt idx="1329">
                        <c:v>42311.197916666664</c:v>
                      </c:pt>
                      <c:pt idx="1330">
                        <c:v>42311.201388888891</c:v>
                      </c:pt>
                      <c:pt idx="1331">
                        <c:v>42311.204861111109</c:v>
                      </c:pt>
                      <c:pt idx="1332">
                        <c:v>42311.208333333336</c:v>
                      </c:pt>
                      <c:pt idx="1333">
                        <c:v>42311.211805555555</c:v>
                      </c:pt>
                      <c:pt idx="1334">
                        <c:v>42311.215277777781</c:v>
                      </c:pt>
                      <c:pt idx="1335">
                        <c:v>42311.21875</c:v>
                      </c:pt>
                      <c:pt idx="1336">
                        <c:v>42311.222222222219</c:v>
                      </c:pt>
                      <c:pt idx="1337">
                        <c:v>42311.225694444445</c:v>
                      </c:pt>
                      <c:pt idx="1338">
                        <c:v>42311.229166666664</c:v>
                      </c:pt>
                      <c:pt idx="1339">
                        <c:v>42311.232638888891</c:v>
                      </c:pt>
                      <c:pt idx="1340">
                        <c:v>42311.236111111109</c:v>
                      </c:pt>
                      <c:pt idx="1341">
                        <c:v>42311.239583333336</c:v>
                      </c:pt>
                      <c:pt idx="1342">
                        <c:v>42311.243055555555</c:v>
                      </c:pt>
                      <c:pt idx="1343">
                        <c:v>42311.246527777781</c:v>
                      </c:pt>
                      <c:pt idx="1344">
                        <c:v>42311.25</c:v>
                      </c:pt>
                      <c:pt idx="1345">
                        <c:v>42311.253472222219</c:v>
                      </c:pt>
                      <c:pt idx="1346">
                        <c:v>42311.256944444445</c:v>
                      </c:pt>
                      <c:pt idx="1347">
                        <c:v>42311.260416666664</c:v>
                      </c:pt>
                      <c:pt idx="1348">
                        <c:v>42311.263888888891</c:v>
                      </c:pt>
                      <c:pt idx="1349">
                        <c:v>42311.267361111109</c:v>
                      </c:pt>
                      <c:pt idx="1350">
                        <c:v>42311.270833333336</c:v>
                      </c:pt>
                      <c:pt idx="1351">
                        <c:v>42311.274305555555</c:v>
                      </c:pt>
                      <c:pt idx="1352">
                        <c:v>42311.277777777781</c:v>
                      </c:pt>
                      <c:pt idx="1353">
                        <c:v>42311.28125</c:v>
                      </c:pt>
                      <c:pt idx="1354">
                        <c:v>42311.284722222219</c:v>
                      </c:pt>
                      <c:pt idx="1355">
                        <c:v>42311.288194444445</c:v>
                      </c:pt>
                      <c:pt idx="1356">
                        <c:v>42311.291666666664</c:v>
                      </c:pt>
                      <c:pt idx="1357">
                        <c:v>42311.295138888891</c:v>
                      </c:pt>
                      <c:pt idx="1358">
                        <c:v>42311.298611111109</c:v>
                      </c:pt>
                      <c:pt idx="1359">
                        <c:v>42311.302083333336</c:v>
                      </c:pt>
                      <c:pt idx="1360">
                        <c:v>42311.305555555555</c:v>
                      </c:pt>
                      <c:pt idx="1361">
                        <c:v>42311.309027777781</c:v>
                      </c:pt>
                      <c:pt idx="1362">
                        <c:v>42311.3125</c:v>
                      </c:pt>
                      <c:pt idx="1363">
                        <c:v>42311.315972222219</c:v>
                      </c:pt>
                      <c:pt idx="1364">
                        <c:v>42311.319444444445</c:v>
                      </c:pt>
                      <c:pt idx="1365">
                        <c:v>42311.322916666664</c:v>
                      </c:pt>
                      <c:pt idx="1366">
                        <c:v>42311.326388888891</c:v>
                      </c:pt>
                      <c:pt idx="1367">
                        <c:v>42311.329861111109</c:v>
                      </c:pt>
                      <c:pt idx="1368">
                        <c:v>42311.333333333336</c:v>
                      </c:pt>
                      <c:pt idx="1369">
                        <c:v>42311.336805555555</c:v>
                      </c:pt>
                      <c:pt idx="1370">
                        <c:v>42311.340277777781</c:v>
                      </c:pt>
                      <c:pt idx="1371">
                        <c:v>42311.34375</c:v>
                      </c:pt>
                      <c:pt idx="1372">
                        <c:v>42311.347222222219</c:v>
                      </c:pt>
                      <c:pt idx="1373">
                        <c:v>42311.350694444445</c:v>
                      </c:pt>
                      <c:pt idx="1374">
                        <c:v>42311.354166666664</c:v>
                      </c:pt>
                      <c:pt idx="1375">
                        <c:v>42311.357638888891</c:v>
                      </c:pt>
                      <c:pt idx="1376">
                        <c:v>42311.361111111109</c:v>
                      </c:pt>
                      <c:pt idx="1377">
                        <c:v>42311.364583333336</c:v>
                      </c:pt>
                      <c:pt idx="1378">
                        <c:v>42311.368055555555</c:v>
                      </c:pt>
                      <c:pt idx="1379">
                        <c:v>42311.371527777781</c:v>
                      </c:pt>
                      <c:pt idx="1380">
                        <c:v>42311.375</c:v>
                      </c:pt>
                      <c:pt idx="1381">
                        <c:v>42311.378472222219</c:v>
                      </c:pt>
                      <c:pt idx="1382">
                        <c:v>42311.381944444445</c:v>
                      </c:pt>
                      <c:pt idx="1383">
                        <c:v>42311.385416666664</c:v>
                      </c:pt>
                      <c:pt idx="1384">
                        <c:v>42311.388888888891</c:v>
                      </c:pt>
                      <c:pt idx="1385">
                        <c:v>42311.392361111109</c:v>
                      </c:pt>
                      <c:pt idx="1386">
                        <c:v>42311.395833333336</c:v>
                      </c:pt>
                      <c:pt idx="1387">
                        <c:v>42311.399305555555</c:v>
                      </c:pt>
                      <c:pt idx="1388">
                        <c:v>42311.402777777781</c:v>
                      </c:pt>
                      <c:pt idx="1389">
                        <c:v>42311.40625</c:v>
                      </c:pt>
                      <c:pt idx="1390">
                        <c:v>42311.409722222219</c:v>
                      </c:pt>
                      <c:pt idx="1391">
                        <c:v>42311.413194444445</c:v>
                      </c:pt>
                      <c:pt idx="1392">
                        <c:v>42311.416666666664</c:v>
                      </c:pt>
                      <c:pt idx="1393">
                        <c:v>42311.420138888891</c:v>
                      </c:pt>
                      <c:pt idx="1394">
                        <c:v>42311.423611111109</c:v>
                      </c:pt>
                      <c:pt idx="1395">
                        <c:v>42311.427083333336</c:v>
                      </c:pt>
                      <c:pt idx="1396">
                        <c:v>42311.430555555555</c:v>
                      </c:pt>
                      <c:pt idx="1397">
                        <c:v>42311.434027777781</c:v>
                      </c:pt>
                      <c:pt idx="1398">
                        <c:v>42311.4375</c:v>
                      </c:pt>
                      <c:pt idx="1399">
                        <c:v>42311.440972222219</c:v>
                      </c:pt>
                      <c:pt idx="1400">
                        <c:v>42311.444444444445</c:v>
                      </c:pt>
                      <c:pt idx="1401">
                        <c:v>42311.447916666664</c:v>
                      </c:pt>
                      <c:pt idx="1402">
                        <c:v>42311.451388888891</c:v>
                      </c:pt>
                      <c:pt idx="1403">
                        <c:v>42311.454861111109</c:v>
                      </c:pt>
                      <c:pt idx="1404">
                        <c:v>42311.458333333336</c:v>
                      </c:pt>
                      <c:pt idx="1405">
                        <c:v>42311.461805555555</c:v>
                      </c:pt>
                      <c:pt idx="1406">
                        <c:v>42311.465277777781</c:v>
                      </c:pt>
                      <c:pt idx="1407">
                        <c:v>42311.46875</c:v>
                      </c:pt>
                      <c:pt idx="1408">
                        <c:v>42311.472222222219</c:v>
                      </c:pt>
                      <c:pt idx="1409">
                        <c:v>42311.475694444445</c:v>
                      </c:pt>
                      <c:pt idx="1410">
                        <c:v>42311.479166666664</c:v>
                      </c:pt>
                      <c:pt idx="1411">
                        <c:v>42311.482638888891</c:v>
                      </c:pt>
                      <c:pt idx="1412">
                        <c:v>42311.486111111109</c:v>
                      </c:pt>
                      <c:pt idx="1413">
                        <c:v>42311.489583333336</c:v>
                      </c:pt>
                      <c:pt idx="1414">
                        <c:v>42311.493055555555</c:v>
                      </c:pt>
                      <c:pt idx="1415">
                        <c:v>42311.496527777781</c:v>
                      </c:pt>
                      <c:pt idx="1416">
                        <c:v>42311.5</c:v>
                      </c:pt>
                      <c:pt idx="1417">
                        <c:v>42311.503472222219</c:v>
                      </c:pt>
                      <c:pt idx="1418">
                        <c:v>42311.506944444445</c:v>
                      </c:pt>
                      <c:pt idx="1419">
                        <c:v>42311.510416666664</c:v>
                      </c:pt>
                      <c:pt idx="1420">
                        <c:v>42311.513888888891</c:v>
                      </c:pt>
                      <c:pt idx="1421">
                        <c:v>42311.517361111109</c:v>
                      </c:pt>
                      <c:pt idx="1422">
                        <c:v>42311.520833333336</c:v>
                      </c:pt>
                      <c:pt idx="1423">
                        <c:v>42311.524305555555</c:v>
                      </c:pt>
                      <c:pt idx="1424">
                        <c:v>42311.527777777781</c:v>
                      </c:pt>
                      <c:pt idx="1425">
                        <c:v>42311.53125</c:v>
                      </c:pt>
                      <c:pt idx="1426">
                        <c:v>42311.534722222219</c:v>
                      </c:pt>
                      <c:pt idx="1427">
                        <c:v>42311.538194444445</c:v>
                      </c:pt>
                      <c:pt idx="1428">
                        <c:v>42311.541666666664</c:v>
                      </c:pt>
                      <c:pt idx="1429">
                        <c:v>42311.545138888891</c:v>
                      </c:pt>
                      <c:pt idx="1430">
                        <c:v>42311.548611111109</c:v>
                      </c:pt>
                      <c:pt idx="1431">
                        <c:v>42311.552083333336</c:v>
                      </c:pt>
                      <c:pt idx="1432">
                        <c:v>42311.555555555555</c:v>
                      </c:pt>
                      <c:pt idx="1433">
                        <c:v>42311.559027777781</c:v>
                      </c:pt>
                      <c:pt idx="1434">
                        <c:v>42311.5625</c:v>
                      </c:pt>
                      <c:pt idx="1435">
                        <c:v>42311.565972222219</c:v>
                      </c:pt>
                      <c:pt idx="1436">
                        <c:v>42311.569444444445</c:v>
                      </c:pt>
                      <c:pt idx="1437">
                        <c:v>42311.572916666664</c:v>
                      </c:pt>
                      <c:pt idx="1438">
                        <c:v>42311.576388888891</c:v>
                      </c:pt>
                      <c:pt idx="1439">
                        <c:v>42311.579861111109</c:v>
                      </c:pt>
                      <c:pt idx="1440">
                        <c:v>42311.583333333336</c:v>
                      </c:pt>
                      <c:pt idx="1441">
                        <c:v>42311.586805555555</c:v>
                      </c:pt>
                      <c:pt idx="1442">
                        <c:v>42311.590277777781</c:v>
                      </c:pt>
                      <c:pt idx="1443">
                        <c:v>42311.59375</c:v>
                      </c:pt>
                      <c:pt idx="1444">
                        <c:v>42311.597222222219</c:v>
                      </c:pt>
                      <c:pt idx="1445">
                        <c:v>42311.600694444445</c:v>
                      </c:pt>
                      <c:pt idx="1446">
                        <c:v>42311.604166666664</c:v>
                      </c:pt>
                      <c:pt idx="1447">
                        <c:v>42311.607638888891</c:v>
                      </c:pt>
                      <c:pt idx="1448">
                        <c:v>42311.611111111109</c:v>
                      </c:pt>
                      <c:pt idx="1449">
                        <c:v>42311.614583333336</c:v>
                      </c:pt>
                      <c:pt idx="1450">
                        <c:v>42311.618055555555</c:v>
                      </c:pt>
                      <c:pt idx="1451">
                        <c:v>42311.621527777781</c:v>
                      </c:pt>
                      <c:pt idx="1452">
                        <c:v>42311.625</c:v>
                      </c:pt>
                      <c:pt idx="1453">
                        <c:v>42311.628472222219</c:v>
                      </c:pt>
                      <c:pt idx="1454">
                        <c:v>42311.631944444445</c:v>
                      </c:pt>
                      <c:pt idx="1455">
                        <c:v>42311.635416666664</c:v>
                      </c:pt>
                      <c:pt idx="1456">
                        <c:v>42311.638888888891</c:v>
                      </c:pt>
                      <c:pt idx="1457">
                        <c:v>42311.642361111109</c:v>
                      </c:pt>
                      <c:pt idx="1458">
                        <c:v>42311.645833333336</c:v>
                      </c:pt>
                      <c:pt idx="1459">
                        <c:v>42311.649305555555</c:v>
                      </c:pt>
                      <c:pt idx="1460">
                        <c:v>42311.652777777781</c:v>
                      </c:pt>
                      <c:pt idx="1461">
                        <c:v>42311.65625</c:v>
                      </c:pt>
                      <c:pt idx="1462">
                        <c:v>42311.659722222219</c:v>
                      </c:pt>
                      <c:pt idx="1463">
                        <c:v>42311.663194444445</c:v>
                      </c:pt>
                      <c:pt idx="1464">
                        <c:v>42311.666666666664</c:v>
                      </c:pt>
                      <c:pt idx="1465">
                        <c:v>42311.670138888891</c:v>
                      </c:pt>
                      <c:pt idx="1466">
                        <c:v>42311.673611111109</c:v>
                      </c:pt>
                      <c:pt idx="1467">
                        <c:v>42311.677083333336</c:v>
                      </c:pt>
                      <c:pt idx="1468">
                        <c:v>42311.680555555555</c:v>
                      </c:pt>
                      <c:pt idx="1469">
                        <c:v>42311.684027777781</c:v>
                      </c:pt>
                      <c:pt idx="1470">
                        <c:v>42311.6875</c:v>
                      </c:pt>
                      <c:pt idx="1471">
                        <c:v>42311.690972222219</c:v>
                      </c:pt>
                      <c:pt idx="1472">
                        <c:v>42311.694444444445</c:v>
                      </c:pt>
                      <c:pt idx="1473">
                        <c:v>42311.697916666664</c:v>
                      </c:pt>
                      <c:pt idx="1474">
                        <c:v>42311.701388888891</c:v>
                      </c:pt>
                      <c:pt idx="1475">
                        <c:v>42311.704861111109</c:v>
                      </c:pt>
                      <c:pt idx="1476">
                        <c:v>42311.708333333336</c:v>
                      </c:pt>
                      <c:pt idx="1477">
                        <c:v>42311.711805555555</c:v>
                      </c:pt>
                      <c:pt idx="1478">
                        <c:v>42311.715277777781</c:v>
                      </c:pt>
                      <c:pt idx="1479">
                        <c:v>42311.71875</c:v>
                      </c:pt>
                      <c:pt idx="1480">
                        <c:v>42311.722222222219</c:v>
                      </c:pt>
                      <c:pt idx="1481">
                        <c:v>42311.725694444445</c:v>
                      </c:pt>
                      <c:pt idx="1482">
                        <c:v>42311.729166666664</c:v>
                      </c:pt>
                      <c:pt idx="1483">
                        <c:v>42311.732638888891</c:v>
                      </c:pt>
                      <c:pt idx="1484">
                        <c:v>42311.736111111109</c:v>
                      </c:pt>
                      <c:pt idx="1485">
                        <c:v>42311.739583333336</c:v>
                      </c:pt>
                      <c:pt idx="1486">
                        <c:v>42311.743055555555</c:v>
                      </c:pt>
                      <c:pt idx="1487">
                        <c:v>42311.746527777781</c:v>
                      </c:pt>
                      <c:pt idx="1488">
                        <c:v>42311.75</c:v>
                      </c:pt>
                      <c:pt idx="1489">
                        <c:v>42311.753472222219</c:v>
                      </c:pt>
                      <c:pt idx="1490">
                        <c:v>42311.756944444445</c:v>
                      </c:pt>
                      <c:pt idx="1491">
                        <c:v>42311.760416666664</c:v>
                      </c:pt>
                      <c:pt idx="1492">
                        <c:v>42311.763888888891</c:v>
                      </c:pt>
                      <c:pt idx="1493">
                        <c:v>42311.767361111109</c:v>
                      </c:pt>
                      <c:pt idx="1494">
                        <c:v>42311.770833333336</c:v>
                      </c:pt>
                      <c:pt idx="1495">
                        <c:v>42311.774305555555</c:v>
                      </c:pt>
                      <c:pt idx="1496">
                        <c:v>42311.777777777781</c:v>
                      </c:pt>
                      <c:pt idx="1497">
                        <c:v>42311.78125</c:v>
                      </c:pt>
                      <c:pt idx="1498">
                        <c:v>42311.784722222219</c:v>
                      </c:pt>
                      <c:pt idx="1499">
                        <c:v>42311.788194444445</c:v>
                      </c:pt>
                      <c:pt idx="1500">
                        <c:v>42311.791666666664</c:v>
                      </c:pt>
                      <c:pt idx="1501">
                        <c:v>42311.795138888891</c:v>
                      </c:pt>
                      <c:pt idx="1502">
                        <c:v>42311.798611111109</c:v>
                      </c:pt>
                      <c:pt idx="1503">
                        <c:v>42311.802083333336</c:v>
                      </c:pt>
                      <c:pt idx="1504">
                        <c:v>42311.805555555555</c:v>
                      </c:pt>
                      <c:pt idx="1505">
                        <c:v>42311.809027777781</c:v>
                      </c:pt>
                      <c:pt idx="1506">
                        <c:v>42311.8125</c:v>
                      </c:pt>
                      <c:pt idx="1507">
                        <c:v>42311.815972222219</c:v>
                      </c:pt>
                      <c:pt idx="1508">
                        <c:v>42311.819444444445</c:v>
                      </c:pt>
                      <c:pt idx="1509">
                        <c:v>42311.822916666664</c:v>
                      </c:pt>
                      <c:pt idx="1510">
                        <c:v>42311.826388888891</c:v>
                      </c:pt>
                      <c:pt idx="1511">
                        <c:v>42311.829861111109</c:v>
                      </c:pt>
                      <c:pt idx="1512">
                        <c:v>42311.833333333336</c:v>
                      </c:pt>
                      <c:pt idx="1513">
                        <c:v>42311.836805555555</c:v>
                      </c:pt>
                      <c:pt idx="1514">
                        <c:v>42311.840277777781</c:v>
                      </c:pt>
                      <c:pt idx="1515">
                        <c:v>42311.84375</c:v>
                      </c:pt>
                      <c:pt idx="1516">
                        <c:v>42311.847222222219</c:v>
                      </c:pt>
                      <c:pt idx="1517">
                        <c:v>42311.850694444445</c:v>
                      </c:pt>
                      <c:pt idx="1518">
                        <c:v>42311.854166666664</c:v>
                      </c:pt>
                      <c:pt idx="1519">
                        <c:v>42311.857638888891</c:v>
                      </c:pt>
                      <c:pt idx="1520">
                        <c:v>42311.861111111109</c:v>
                      </c:pt>
                      <c:pt idx="1521">
                        <c:v>42311.864583333336</c:v>
                      </c:pt>
                      <c:pt idx="1522">
                        <c:v>42311.868055555555</c:v>
                      </c:pt>
                      <c:pt idx="1523">
                        <c:v>42311.871527777781</c:v>
                      </c:pt>
                      <c:pt idx="1524">
                        <c:v>42311.875</c:v>
                      </c:pt>
                      <c:pt idx="1525">
                        <c:v>42311.878472222219</c:v>
                      </c:pt>
                      <c:pt idx="1526">
                        <c:v>42311.881944444445</c:v>
                      </c:pt>
                      <c:pt idx="1527">
                        <c:v>42311.885416666664</c:v>
                      </c:pt>
                      <c:pt idx="1528">
                        <c:v>42311.888888888891</c:v>
                      </c:pt>
                      <c:pt idx="1529">
                        <c:v>42311.892361111109</c:v>
                      </c:pt>
                      <c:pt idx="1530">
                        <c:v>42311.895833333336</c:v>
                      </c:pt>
                      <c:pt idx="1531">
                        <c:v>42311.899305555555</c:v>
                      </c:pt>
                      <c:pt idx="1532">
                        <c:v>42311.902777777781</c:v>
                      </c:pt>
                      <c:pt idx="1533">
                        <c:v>42311.90625</c:v>
                      </c:pt>
                      <c:pt idx="1534">
                        <c:v>42311.909722222219</c:v>
                      </c:pt>
                      <c:pt idx="1535">
                        <c:v>42311.913194444445</c:v>
                      </c:pt>
                      <c:pt idx="1536">
                        <c:v>42311.916666666664</c:v>
                      </c:pt>
                      <c:pt idx="1537">
                        <c:v>42311.920138888891</c:v>
                      </c:pt>
                      <c:pt idx="1538">
                        <c:v>42311.923611111109</c:v>
                      </c:pt>
                      <c:pt idx="1539">
                        <c:v>42311.927083333336</c:v>
                      </c:pt>
                      <c:pt idx="1540">
                        <c:v>42311.930555555555</c:v>
                      </c:pt>
                      <c:pt idx="1541">
                        <c:v>42311.934027777781</c:v>
                      </c:pt>
                      <c:pt idx="1542">
                        <c:v>42311.9375</c:v>
                      </c:pt>
                      <c:pt idx="1543">
                        <c:v>42311.940972222219</c:v>
                      </c:pt>
                      <c:pt idx="1544">
                        <c:v>42311.944444444445</c:v>
                      </c:pt>
                      <c:pt idx="1545">
                        <c:v>42311.947916666664</c:v>
                      </c:pt>
                      <c:pt idx="1546">
                        <c:v>42311.951388888891</c:v>
                      </c:pt>
                      <c:pt idx="1547">
                        <c:v>42311.954861111109</c:v>
                      </c:pt>
                      <c:pt idx="1548">
                        <c:v>42311.958333333336</c:v>
                      </c:pt>
                      <c:pt idx="1549">
                        <c:v>42311.961805555555</c:v>
                      </c:pt>
                      <c:pt idx="1550">
                        <c:v>42311.965277777781</c:v>
                      </c:pt>
                      <c:pt idx="1551">
                        <c:v>42311.96875</c:v>
                      </c:pt>
                      <c:pt idx="1552">
                        <c:v>42311.972222222219</c:v>
                      </c:pt>
                      <c:pt idx="1553">
                        <c:v>42311.975694444445</c:v>
                      </c:pt>
                      <c:pt idx="1554">
                        <c:v>42311.979166666664</c:v>
                      </c:pt>
                      <c:pt idx="1555">
                        <c:v>42311.982638888891</c:v>
                      </c:pt>
                      <c:pt idx="1556">
                        <c:v>42311.986111111109</c:v>
                      </c:pt>
                      <c:pt idx="1557">
                        <c:v>42311.989583333336</c:v>
                      </c:pt>
                      <c:pt idx="1558">
                        <c:v>42311.993055555555</c:v>
                      </c:pt>
                      <c:pt idx="1559">
                        <c:v>42311.996527777781</c:v>
                      </c:pt>
                      <c:pt idx="1560">
                        <c:v>42312</c:v>
                      </c:pt>
                      <c:pt idx="1561">
                        <c:v>42312.003472222219</c:v>
                      </c:pt>
                      <c:pt idx="1562">
                        <c:v>42312.006944444445</c:v>
                      </c:pt>
                      <c:pt idx="1563">
                        <c:v>42312.010416666664</c:v>
                      </c:pt>
                      <c:pt idx="1564">
                        <c:v>42312.013888888891</c:v>
                      </c:pt>
                      <c:pt idx="1565">
                        <c:v>42312.017361111109</c:v>
                      </c:pt>
                      <c:pt idx="1566">
                        <c:v>42312.020833333336</c:v>
                      </c:pt>
                      <c:pt idx="1567">
                        <c:v>42312.024305555555</c:v>
                      </c:pt>
                      <c:pt idx="1568">
                        <c:v>42312.027777777781</c:v>
                      </c:pt>
                      <c:pt idx="1569">
                        <c:v>42312.03125</c:v>
                      </c:pt>
                      <c:pt idx="1570">
                        <c:v>42312.034722222219</c:v>
                      </c:pt>
                      <c:pt idx="1571">
                        <c:v>42312.038194444445</c:v>
                      </c:pt>
                      <c:pt idx="1572">
                        <c:v>42312.041666666664</c:v>
                      </c:pt>
                      <c:pt idx="1573">
                        <c:v>42312.045138888891</c:v>
                      </c:pt>
                      <c:pt idx="1574">
                        <c:v>42312.048611111109</c:v>
                      </c:pt>
                      <c:pt idx="1575">
                        <c:v>42312.052083333336</c:v>
                      </c:pt>
                      <c:pt idx="1576">
                        <c:v>42312.055555555555</c:v>
                      </c:pt>
                      <c:pt idx="1577">
                        <c:v>42312.059027777781</c:v>
                      </c:pt>
                      <c:pt idx="1578">
                        <c:v>42312.0625</c:v>
                      </c:pt>
                      <c:pt idx="1579">
                        <c:v>42312.065972222219</c:v>
                      </c:pt>
                      <c:pt idx="1580">
                        <c:v>42312.069444444445</c:v>
                      </c:pt>
                      <c:pt idx="1581">
                        <c:v>42312.072916666664</c:v>
                      </c:pt>
                      <c:pt idx="1582">
                        <c:v>42312.076388888891</c:v>
                      </c:pt>
                      <c:pt idx="1583">
                        <c:v>42312.079861111109</c:v>
                      </c:pt>
                      <c:pt idx="1584">
                        <c:v>42312.083333333336</c:v>
                      </c:pt>
                      <c:pt idx="1585">
                        <c:v>42312.086805555555</c:v>
                      </c:pt>
                      <c:pt idx="1586">
                        <c:v>42312.090277777781</c:v>
                      </c:pt>
                      <c:pt idx="1587">
                        <c:v>42312.09375</c:v>
                      </c:pt>
                      <c:pt idx="1588">
                        <c:v>42312.097222222219</c:v>
                      </c:pt>
                      <c:pt idx="1589">
                        <c:v>42312.100694444445</c:v>
                      </c:pt>
                      <c:pt idx="1590">
                        <c:v>42312.104166666664</c:v>
                      </c:pt>
                      <c:pt idx="1591">
                        <c:v>42312.107638888891</c:v>
                      </c:pt>
                      <c:pt idx="1592">
                        <c:v>42312.111111111109</c:v>
                      </c:pt>
                      <c:pt idx="1593">
                        <c:v>42312.114583333336</c:v>
                      </c:pt>
                      <c:pt idx="1594">
                        <c:v>42312.118055555555</c:v>
                      </c:pt>
                      <c:pt idx="1595">
                        <c:v>42312.121527777781</c:v>
                      </c:pt>
                      <c:pt idx="1596">
                        <c:v>42312.125</c:v>
                      </c:pt>
                      <c:pt idx="1597">
                        <c:v>42312.128472222219</c:v>
                      </c:pt>
                      <c:pt idx="1598">
                        <c:v>42312.131944444445</c:v>
                      </c:pt>
                      <c:pt idx="1599">
                        <c:v>42312.135416666664</c:v>
                      </c:pt>
                      <c:pt idx="1600">
                        <c:v>42312.138888888891</c:v>
                      </c:pt>
                      <c:pt idx="1601">
                        <c:v>42312.142361111109</c:v>
                      </c:pt>
                      <c:pt idx="1602">
                        <c:v>42312.145833333336</c:v>
                      </c:pt>
                      <c:pt idx="1603">
                        <c:v>42312.149305555555</c:v>
                      </c:pt>
                      <c:pt idx="1604">
                        <c:v>42312.152777777781</c:v>
                      </c:pt>
                      <c:pt idx="1605">
                        <c:v>42312.15625</c:v>
                      </c:pt>
                      <c:pt idx="1606">
                        <c:v>42312.159722222219</c:v>
                      </c:pt>
                      <c:pt idx="1607">
                        <c:v>42312.163194444445</c:v>
                      </c:pt>
                      <c:pt idx="1608">
                        <c:v>42312.166666666664</c:v>
                      </c:pt>
                      <c:pt idx="1609">
                        <c:v>42312.170138888891</c:v>
                      </c:pt>
                      <c:pt idx="1610">
                        <c:v>42312.173611111109</c:v>
                      </c:pt>
                      <c:pt idx="1611">
                        <c:v>42312.177083333336</c:v>
                      </c:pt>
                      <c:pt idx="1612">
                        <c:v>42312.180555555555</c:v>
                      </c:pt>
                      <c:pt idx="1613">
                        <c:v>42312.184027777781</c:v>
                      </c:pt>
                      <c:pt idx="1614">
                        <c:v>42312.1875</c:v>
                      </c:pt>
                      <c:pt idx="1615">
                        <c:v>42312.190972222219</c:v>
                      </c:pt>
                      <c:pt idx="1616">
                        <c:v>42312.194444444445</c:v>
                      </c:pt>
                      <c:pt idx="1617">
                        <c:v>42312.197916666664</c:v>
                      </c:pt>
                      <c:pt idx="1618">
                        <c:v>42312.201388888891</c:v>
                      </c:pt>
                      <c:pt idx="1619">
                        <c:v>42312.204861111109</c:v>
                      </c:pt>
                      <c:pt idx="1620">
                        <c:v>42312.208333333336</c:v>
                      </c:pt>
                      <c:pt idx="1621">
                        <c:v>42312.211805555555</c:v>
                      </c:pt>
                      <c:pt idx="1622">
                        <c:v>42312.215277777781</c:v>
                      </c:pt>
                      <c:pt idx="1623">
                        <c:v>42312.21875</c:v>
                      </c:pt>
                      <c:pt idx="1624">
                        <c:v>42312.222222222219</c:v>
                      </c:pt>
                      <c:pt idx="1625">
                        <c:v>42312.225694444445</c:v>
                      </c:pt>
                      <c:pt idx="1626">
                        <c:v>42312.229166666664</c:v>
                      </c:pt>
                      <c:pt idx="1627">
                        <c:v>42312.232638888891</c:v>
                      </c:pt>
                      <c:pt idx="1628">
                        <c:v>42312.236111111109</c:v>
                      </c:pt>
                      <c:pt idx="1629">
                        <c:v>42312.239583333336</c:v>
                      </c:pt>
                      <c:pt idx="1630">
                        <c:v>42312.243055555555</c:v>
                      </c:pt>
                      <c:pt idx="1631">
                        <c:v>42312.246527777781</c:v>
                      </c:pt>
                      <c:pt idx="1632">
                        <c:v>42312.25</c:v>
                      </c:pt>
                      <c:pt idx="1633">
                        <c:v>42312.253472222219</c:v>
                      </c:pt>
                      <c:pt idx="1634">
                        <c:v>42312.256944444445</c:v>
                      </c:pt>
                      <c:pt idx="1635">
                        <c:v>42312.260416666664</c:v>
                      </c:pt>
                      <c:pt idx="1636">
                        <c:v>42312.263888888891</c:v>
                      </c:pt>
                      <c:pt idx="1637">
                        <c:v>42312.267361111109</c:v>
                      </c:pt>
                      <c:pt idx="1638">
                        <c:v>42312.270833333336</c:v>
                      </c:pt>
                      <c:pt idx="1639">
                        <c:v>42312.274305555555</c:v>
                      </c:pt>
                      <c:pt idx="1640">
                        <c:v>42312.277777777781</c:v>
                      </c:pt>
                      <c:pt idx="1641">
                        <c:v>42312.28125</c:v>
                      </c:pt>
                      <c:pt idx="1642">
                        <c:v>42312.284722222219</c:v>
                      </c:pt>
                      <c:pt idx="1643">
                        <c:v>42312.288194444445</c:v>
                      </c:pt>
                      <c:pt idx="1644">
                        <c:v>42312.291666666664</c:v>
                      </c:pt>
                      <c:pt idx="1645">
                        <c:v>42312.295138888891</c:v>
                      </c:pt>
                      <c:pt idx="1646">
                        <c:v>42312.298611111109</c:v>
                      </c:pt>
                      <c:pt idx="1647">
                        <c:v>42312.302083333336</c:v>
                      </c:pt>
                      <c:pt idx="1648">
                        <c:v>42312.305555555555</c:v>
                      </c:pt>
                      <c:pt idx="1649">
                        <c:v>42312.309027777781</c:v>
                      </c:pt>
                      <c:pt idx="1650">
                        <c:v>42312.3125</c:v>
                      </c:pt>
                      <c:pt idx="1651">
                        <c:v>42312.315972222219</c:v>
                      </c:pt>
                      <c:pt idx="1652">
                        <c:v>42312.319444444445</c:v>
                      </c:pt>
                      <c:pt idx="1653">
                        <c:v>42312.322916666664</c:v>
                      </c:pt>
                      <c:pt idx="1654">
                        <c:v>42312.326388888891</c:v>
                      </c:pt>
                      <c:pt idx="1655">
                        <c:v>42312.329861111109</c:v>
                      </c:pt>
                      <c:pt idx="1656">
                        <c:v>42312.333333333336</c:v>
                      </c:pt>
                      <c:pt idx="1657">
                        <c:v>42312.336805555555</c:v>
                      </c:pt>
                      <c:pt idx="1658">
                        <c:v>42312.340277777781</c:v>
                      </c:pt>
                      <c:pt idx="1659">
                        <c:v>42312.34375</c:v>
                      </c:pt>
                      <c:pt idx="1660">
                        <c:v>42312.347222222219</c:v>
                      </c:pt>
                      <c:pt idx="1661">
                        <c:v>42312.350694444445</c:v>
                      </c:pt>
                      <c:pt idx="1662">
                        <c:v>42312.354166666664</c:v>
                      </c:pt>
                      <c:pt idx="1663">
                        <c:v>42312.357638888891</c:v>
                      </c:pt>
                      <c:pt idx="1664">
                        <c:v>42312.361111111109</c:v>
                      </c:pt>
                      <c:pt idx="1665">
                        <c:v>42312.364583333336</c:v>
                      </c:pt>
                      <c:pt idx="1666">
                        <c:v>42312.368055555555</c:v>
                      </c:pt>
                      <c:pt idx="1667">
                        <c:v>42312.371527777781</c:v>
                      </c:pt>
                      <c:pt idx="1668">
                        <c:v>42312.375</c:v>
                      </c:pt>
                      <c:pt idx="1669">
                        <c:v>42312.378472222219</c:v>
                      </c:pt>
                      <c:pt idx="1670">
                        <c:v>42312.381944444445</c:v>
                      </c:pt>
                      <c:pt idx="1671">
                        <c:v>42312.385416666664</c:v>
                      </c:pt>
                      <c:pt idx="1672">
                        <c:v>42312.388888888891</c:v>
                      </c:pt>
                      <c:pt idx="1673">
                        <c:v>42312.392361111109</c:v>
                      </c:pt>
                      <c:pt idx="1674">
                        <c:v>42312.395833333336</c:v>
                      </c:pt>
                      <c:pt idx="1675">
                        <c:v>42312.399305555555</c:v>
                      </c:pt>
                      <c:pt idx="1676">
                        <c:v>42312.402777777781</c:v>
                      </c:pt>
                      <c:pt idx="1677">
                        <c:v>42312.40625</c:v>
                      </c:pt>
                      <c:pt idx="1678">
                        <c:v>42312.409722222219</c:v>
                      </c:pt>
                      <c:pt idx="1679">
                        <c:v>42312.413194444445</c:v>
                      </c:pt>
                      <c:pt idx="1680">
                        <c:v>42312.416666666664</c:v>
                      </c:pt>
                      <c:pt idx="1681">
                        <c:v>42312.420138888891</c:v>
                      </c:pt>
                      <c:pt idx="1682">
                        <c:v>42312.423611111109</c:v>
                      </c:pt>
                      <c:pt idx="1683">
                        <c:v>42312.427083333336</c:v>
                      </c:pt>
                      <c:pt idx="1684">
                        <c:v>42312.430555555555</c:v>
                      </c:pt>
                      <c:pt idx="1685">
                        <c:v>42312.434027777781</c:v>
                      </c:pt>
                      <c:pt idx="1686">
                        <c:v>42312.4375</c:v>
                      </c:pt>
                      <c:pt idx="1687">
                        <c:v>42312.440972222219</c:v>
                      </c:pt>
                      <c:pt idx="1688">
                        <c:v>42312.444444444445</c:v>
                      </c:pt>
                      <c:pt idx="1689">
                        <c:v>42312.447916666664</c:v>
                      </c:pt>
                      <c:pt idx="1690">
                        <c:v>42312.451388888891</c:v>
                      </c:pt>
                      <c:pt idx="1691">
                        <c:v>42312.454861111109</c:v>
                      </c:pt>
                      <c:pt idx="1692">
                        <c:v>42312.458333333336</c:v>
                      </c:pt>
                      <c:pt idx="1693">
                        <c:v>42312.461805555555</c:v>
                      </c:pt>
                      <c:pt idx="1694">
                        <c:v>42312.465277777781</c:v>
                      </c:pt>
                      <c:pt idx="1695">
                        <c:v>42312.46875</c:v>
                      </c:pt>
                      <c:pt idx="1696">
                        <c:v>42312.472222222219</c:v>
                      </c:pt>
                      <c:pt idx="1697">
                        <c:v>42312.475694444445</c:v>
                      </c:pt>
                      <c:pt idx="1698">
                        <c:v>42312.479166666664</c:v>
                      </c:pt>
                      <c:pt idx="1699">
                        <c:v>42312.482638888891</c:v>
                      </c:pt>
                      <c:pt idx="1700">
                        <c:v>42312.486111111109</c:v>
                      </c:pt>
                      <c:pt idx="1701">
                        <c:v>42312.489583333336</c:v>
                      </c:pt>
                      <c:pt idx="1702">
                        <c:v>42312.493055555555</c:v>
                      </c:pt>
                      <c:pt idx="1703">
                        <c:v>42312.496527777781</c:v>
                      </c:pt>
                      <c:pt idx="1704">
                        <c:v>42312.5</c:v>
                      </c:pt>
                      <c:pt idx="1705">
                        <c:v>42312.503472222219</c:v>
                      </c:pt>
                      <c:pt idx="1706">
                        <c:v>42312.506944444445</c:v>
                      </c:pt>
                      <c:pt idx="1707">
                        <c:v>42312.510416666664</c:v>
                      </c:pt>
                      <c:pt idx="1708">
                        <c:v>42312.513888888891</c:v>
                      </c:pt>
                      <c:pt idx="1709">
                        <c:v>42312.517361111109</c:v>
                      </c:pt>
                      <c:pt idx="1710">
                        <c:v>42312.520833333336</c:v>
                      </c:pt>
                      <c:pt idx="1711">
                        <c:v>42312.524305555555</c:v>
                      </c:pt>
                      <c:pt idx="1712">
                        <c:v>42312.527777777781</c:v>
                      </c:pt>
                      <c:pt idx="1713">
                        <c:v>42312.53125</c:v>
                      </c:pt>
                      <c:pt idx="1714">
                        <c:v>42312.534722222219</c:v>
                      </c:pt>
                      <c:pt idx="1715">
                        <c:v>42312.538194444445</c:v>
                      </c:pt>
                      <c:pt idx="1716">
                        <c:v>42312.541666666664</c:v>
                      </c:pt>
                      <c:pt idx="1717">
                        <c:v>42312.545138888891</c:v>
                      </c:pt>
                      <c:pt idx="1718">
                        <c:v>42312.548611111109</c:v>
                      </c:pt>
                      <c:pt idx="1719">
                        <c:v>42312.552083333336</c:v>
                      </c:pt>
                      <c:pt idx="1720">
                        <c:v>42312.555555555555</c:v>
                      </c:pt>
                      <c:pt idx="1721">
                        <c:v>42312.559027777781</c:v>
                      </c:pt>
                      <c:pt idx="1722">
                        <c:v>42312.5625</c:v>
                      </c:pt>
                      <c:pt idx="1723">
                        <c:v>42312.565972222219</c:v>
                      </c:pt>
                      <c:pt idx="1724">
                        <c:v>42312.569444444445</c:v>
                      </c:pt>
                      <c:pt idx="1725">
                        <c:v>42312.572916666664</c:v>
                      </c:pt>
                      <c:pt idx="1726">
                        <c:v>42312.576388888891</c:v>
                      </c:pt>
                      <c:pt idx="1727">
                        <c:v>42312.579861111109</c:v>
                      </c:pt>
                      <c:pt idx="1728">
                        <c:v>42312.583333333336</c:v>
                      </c:pt>
                      <c:pt idx="1729">
                        <c:v>42312.586805555555</c:v>
                      </c:pt>
                      <c:pt idx="1730">
                        <c:v>42312.590277777781</c:v>
                      </c:pt>
                      <c:pt idx="1731">
                        <c:v>42312.59375</c:v>
                      </c:pt>
                      <c:pt idx="1732">
                        <c:v>42312.597222222219</c:v>
                      </c:pt>
                      <c:pt idx="1733">
                        <c:v>42312.600694444445</c:v>
                      </c:pt>
                      <c:pt idx="1734">
                        <c:v>42312.604166666664</c:v>
                      </c:pt>
                      <c:pt idx="1735">
                        <c:v>42312.607638888891</c:v>
                      </c:pt>
                      <c:pt idx="1736">
                        <c:v>42312.611111111109</c:v>
                      </c:pt>
                      <c:pt idx="1737">
                        <c:v>42312.614583333336</c:v>
                      </c:pt>
                      <c:pt idx="1738">
                        <c:v>42312.618055555555</c:v>
                      </c:pt>
                      <c:pt idx="1739">
                        <c:v>42312.621527777781</c:v>
                      </c:pt>
                      <c:pt idx="1740">
                        <c:v>42312.625</c:v>
                      </c:pt>
                      <c:pt idx="1741">
                        <c:v>42312.628472222219</c:v>
                      </c:pt>
                      <c:pt idx="1742">
                        <c:v>42312.631944444445</c:v>
                      </c:pt>
                      <c:pt idx="1743">
                        <c:v>42312.635416666664</c:v>
                      </c:pt>
                      <c:pt idx="1744">
                        <c:v>42312.638888888891</c:v>
                      </c:pt>
                      <c:pt idx="1745">
                        <c:v>42312.642361111109</c:v>
                      </c:pt>
                      <c:pt idx="1746">
                        <c:v>42312.645833333336</c:v>
                      </c:pt>
                      <c:pt idx="1747">
                        <c:v>42312.649305555555</c:v>
                      </c:pt>
                      <c:pt idx="1748">
                        <c:v>42312.652777777781</c:v>
                      </c:pt>
                      <c:pt idx="1749">
                        <c:v>42312.65625</c:v>
                      </c:pt>
                      <c:pt idx="1750">
                        <c:v>42312.659722222219</c:v>
                      </c:pt>
                      <c:pt idx="1751">
                        <c:v>42312.663194444445</c:v>
                      </c:pt>
                      <c:pt idx="1752">
                        <c:v>42312.666666666664</c:v>
                      </c:pt>
                      <c:pt idx="1753">
                        <c:v>42312.670138888891</c:v>
                      </c:pt>
                      <c:pt idx="1754">
                        <c:v>42312.673611111109</c:v>
                      </c:pt>
                      <c:pt idx="1755">
                        <c:v>42312.677083333336</c:v>
                      </c:pt>
                      <c:pt idx="1756">
                        <c:v>42312.680555555555</c:v>
                      </c:pt>
                      <c:pt idx="1757">
                        <c:v>42312.684027777781</c:v>
                      </c:pt>
                      <c:pt idx="1758">
                        <c:v>42312.6875</c:v>
                      </c:pt>
                      <c:pt idx="1759">
                        <c:v>42312.690972222219</c:v>
                      </c:pt>
                      <c:pt idx="1760">
                        <c:v>42312.694444444445</c:v>
                      </c:pt>
                      <c:pt idx="1761">
                        <c:v>42312.697916666664</c:v>
                      </c:pt>
                      <c:pt idx="1762">
                        <c:v>42312.701388888891</c:v>
                      </c:pt>
                      <c:pt idx="1763">
                        <c:v>42312.704861111109</c:v>
                      </c:pt>
                      <c:pt idx="1764">
                        <c:v>42312.708333333336</c:v>
                      </c:pt>
                      <c:pt idx="1765">
                        <c:v>42312.711805555555</c:v>
                      </c:pt>
                      <c:pt idx="1766">
                        <c:v>42312.715277777781</c:v>
                      </c:pt>
                      <c:pt idx="1767">
                        <c:v>42312.71875</c:v>
                      </c:pt>
                      <c:pt idx="1768">
                        <c:v>42312.722222222219</c:v>
                      </c:pt>
                      <c:pt idx="1769">
                        <c:v>42312.725694444445</c:v>
                      </c:pt>
                      <c:pt idx="1770">
                        <c:v>42312.729166666664</c:v>
                      </c:pt>
                      <c:pt idx="1771">
                        <c:v>42312.732638888891</c:v>
                      </c:pt>
                      <c:pt idx="1772">
                        <c:v>42312.736111111109</c:v>
                      </c:pt>
                      <c:pt idx="1773">
                        <c:v>42312.739583333336</c:v>
                      </c:pt>
                      <c:pt idx="1774">
                        <c:v>42312.743055555555</c:v>
                      </c:pt>
                      <c:pt idx="1775">
                        <c:v>42312.746527777781</c:v>
                      </c:pt>
                      <c:pt idx="1776">
                        <c:v>42312.75</c:v>
                      </c:pt>
                      <c:pt idx="1777">
                        <c:v>42312.753472222219</c:v>
                      </c:pt>
                      <c:pt idx="1778">
                        <c:v>42312.756944444445</c:v>
                      </c:pt>
                      <c:pt idx="1779">
                        <c:v>42312.760416666664</c:v>
                      </c:pt>
                      <c:pt idx="1780">
                        <c:v>42312.763888888891</c:v>
                      </c:pt>
                      <c:pt idx="1781">
                        <c:v>42312.767361111109</c:v>
                      </c:pt>
                      <c:pt idx="1782">
                        <c:v>42312.770833333336</c:v>
                      </c:pt>
                      <c:pt idx="1783">
                        <c:v>42312.774305555555</c:v>
                      </c:pt>
                      <c:pt idx="1784">
                        <c:v>42312.777777777781</c:v>
                      </c:pt>
                      <c:pt idx="1785">
                        <c:v>42312.78125</c:v>
                      </c:pt>
                      <c:pt idx="1786">
                        <c:v>42312.784722222219</c:v>
                      </c:pt>
                      <c:pt idx="1787">
                        <c:v>42312.788194444445</c:v>
                      </c:pt>
                      <c:pt idx="1788">
                        <c:v>42312.791666666664</c:v>
                      </c:pt>
                      <c:pt idx="1789">
                        <c:v>42312.795138888891</c:v>
                      </c:pt>
                      <c:pt idx="1790">
                        <c:v>42312.798611111109</c:v>
                      </c:pt>
                      <c:pt idx="1791">
                        <c:v>42312.802083333336</c:v>
                      </c:pt>
                      <c:pt idx="1792">
                        <c:v>42312.805555555555</c:v>
                      </c:pt>
                      <c:pt idx="1793">
                        <c:v>42312.809027777781</c:v>
                      </c:pt>
                      <c:pt idx="1794">
                        <c:v>42312.8125</c:v>
                      </c:pt>
                      <c:pt idx="1795">
                        <c:v>42312.815972222219</c:v>
                      </c:pt>
                      <c:pt idx="1796">
                        <c:v>42312.819444444445</c:v>
                      </c:pt>
                      <c:pt idx="1797">
                        <c:v>42312.822916666664</c:v>
                      </c:pt>
                      <c:pt idx="1798">
                        <c:v>42312.826388888891</c:v>
                      </c:pt>
                      <c:pt idx="1799">
                        <c:v>42312.829861111109</c:v>
                      </c:pt>
                      <c:pt idx="1800">
                        <c:v>42312.833333333336</c:v>
                      </c:pt>
                      <c:pt idx="1801">
                        <c:v>42312.836805555555</c:v>
                      </c:pt>
                      <c:pt idx="1802">
                        <c:v>42312.840277777781</c:v>
                      </c:pt>
                      <c:pt idx="1803">
                        <c:v>42312.84375</c:v>
                      </c:pt>
                      <c:pt idx="1804">
                        <c:v>42312.847222222219</c:v>
                      </c:pt>
                      <c:pt idx="1805">
                        <c:v>42312.850694444445</c:v>
                      </c:pt>
                      <c:pt idx="1806">
                        <c:v>42312.854166666664</c:v>
                      </c:pt>
                      <c:pt idx="1807">
                        <c:v>42312.857638888891</c:v>
                      </c:pt>
                      <c:pt idx="1808">
                        <c:v>42312.861111111109</c:v>
                      </c:pt>
                      <c:pt idx="1809">
                        <c:v>42312.864583333336</c:v>
                      </c:pt>
                      <c:pt idx="1810">
                        <c:v>42312.868055555555</c:v>
                      </c:pt>
                      <c:pt idx="1811">
                        <c:v>42312.871527777781</c:v>
                      </c:pt>
                      <c:pt idx="1812">
                        <c:v>42312.875</c:v>
                      </c:pt>
                      <c:pt idx="1813">
                        <c:v>42312.878472222219</c:v>
                      </c:pt>
                      <c:pt idx="1814">
                        <c:v>42312.881944444445</c:v>
                      </c:pt>
                      <c:pt idx="1815">
                        <c:v>42312.885416666664</c:v>
                      </c:pt>
                      <c:pt idx="1816">
                        <c:v>42312.888888888891</c:v>
                      </c:pt>
                      <c:pt idx="1817">
                        <c:v>42312.892361111109</c:v>
                      </c:pt>
                      <c:pt idx="1818">
                        <c:v>42312.895833333336</c:v>
                      </c:pt>
                      <c:pt idx="1819">
                        <c:v>42312.899305555555</c:v>
                      </c:pt>
                      <c:pt idx="1820">
                        <c:v>42312.902777777781</c:v>
                      </c:pt>
                      <c:pt idx="1821">
                        <c:v>42312.90625</c:v>
                      </c:pt>
                      <c:pt idx="1822">
                        <c:v>42312.909722222219</c:v>
                      </c:pt>
                      <c:pt idx="1823">
                        <c:v>42312.913194444445</c:v>
                      </c:pt>
                      <c:pt idx="1824">
                        <c:v>42312.916666666664</c:v>
                      </c:pt>
                      <c:pt idx="1825">
                        <c:v>42312.920138888891</c:v>
                      </c:pt>
                      <c:pt idx="1826">
                        <c:v>42312.923611111109</c:v>
                      </c:pt>
                      <c:pt idx="1827">
                        <c:v>42312.927083333336</c:v>
                      </c:pt>
                      <c:pt idx="1828">
                        <c:v>42312.930555555555</c:v>
                      </c:pt>
                      <c:pt idx="1829">
                        <c:v>42312.934027777781</c:v>
                      </c:pt>
                      <c:pt idx="1830">
                        <c:v>42312.9375</c:v>
                      </c:pt>
                      <c:pt idx="1831">
                        <c:v>42312.940972222219</c:v>
                      </c:pt>
                      <c:pt idx="1832">
                        <c:v>42312.944444444445</c:v>
                      </c:pt>
                      <c:pt idx="1833">
                        <c:v>42312.947916666664</c:v>
                      </c:pt>
                      <c:pt idx="1834">
                        <c:v>42312.951388888891</c:v>
                      </c:pt>
                      <c:pt idx="1835">
                        <c:v>42312.954861111109</c:v>
                      </c:pt>
                      <c:pt idx="1836">
                        <c:v>42312.958333333336</c:v>
                      </c:pt>
                      <c:pt idx="1837">
                        <c:v>42312.961805555555</c:v>
                      </c:pt>
                      <c:pt idx="1838">
                        <c:v>42312.965277777781</c:v>
                      </c:pt>
                      <c:pt idx="1839">
                        <c:v>42312.96875</c:v>
                      </c:pt>
                      <c:pt idx="1840">
                        <c:v>42312.972222222219</c:v>
                      </c:pt>
                      <c:pt idx="1841">
                        <c:v>42312.975694444445</c:v>
                      </c:pt>
                      <c:pt idx="1842">
                        <c:v>42312.979166666664</c:v>
                      </c:pt>
                      <c:pt idx="1843">
                        <c:v>42312.982638888891</c:v>
                      </c:pt>
                      <c:pt idx="1844">
                        <c:v>42312.986111111109</c:v>
                      </c:pt>
                      <c:pt idx="1845">
                        <c:v>42312.989583333336</c:v>
                      </c:pt>
                      <c:pt idx="1846">
                        <c:v>42312.993055555555</c:v>
                      </c:pt>
                      <c:pt idx="1847">
                        <c:v>42312.996527777781</c:v>
                      </c:pt>
                      <c:pt idx="1848">
                        <c:v>42313</c:v>
                      </c:pt>
                      <c:pt idx="1849">
                        <c:v>42313.003472222219</c:v>
                      </c:pt>
                      <c:pt idx="1850">
                        <c:v>42313.006944444445</c:v>
                      </c:pt>
                      <c:pt idx="1851">
                        <c:v>42313.010416666664</c:v>
                      </c:pt>
                      <c:pt idx="1852">
                        <c:v>42313.013888888891</c:v>
                      </c:pt>
                      <c:pt idx="1853">
                        <c:v>42313.017361111109</c:v>
                      </c:pt>
                      <c:pt idx="1854">
                        <c:v>42313.020833333336</c:v>
                      </c:pt>
                      <c:pt idx="1855">
                        <c:v>42313.024305555555</c:v>
                      </c:pt>
                      <c:pt idx="1856">
                        <c:v>42313.027777777781</c:v>
                      </c:pt>
                      <c:pt idx="1857">
                        <c:v>42313.03125</c:v>
                      </c:pt>
                      <c:pt idx="1858">
                        <c:v>42313.034722222219</c:v>
                      </c:pt>
                      <c:pt idx="1859">
                        <c:v>42313.038194444445</c:v>
                      </c:pt>
                      <c:pt idx="1860">
                        <c:v>42313.041666666664</c:v>
                      </c:pt>
                      <c:pt idx="1861">
                        <c:v>42313.045138888891</c:v>
                      </c:pt>
                      <c:pt idx="1862">
                        <c:v>42313.048611111109</c:v>
                      </c:pt>
                      <c:pt idx="1863">
                        <c:v>42313.052083333336</c:v>
                      </c:pt>
                      <c:pt idx="1864">
                        <c:v>42313.055555555555</c:v>
                      </c:pt>
                      <c:pt idx="1865">
                        <c:v>42313.059027777781</c:v>
                      </c:pt>
                      <c:pt idx="1866">
                        <c:v>42313.0625</c:v>
                      </c:pt>
                      <c:pt idx="1867">
                        <c:v>42313.065972222219</c:v>
                      </c:pt>
                      <c:pt idx="1868">
                        <c:v>42313.069444444445</c:v>
                      </c:pt>
                      <c:pt idx="1869">
                        <c:v>42313.072916666664</c:v>
                      </c:pt>
                      <c:pt idx="1870">
                        <c:v>42313.076388888891</c:v>
                      </c:pt>
                      <c:pt idx="1871">
                        <c:v>42313.079861111109</c:v>
                      </c:pt>
                      <c:pt idx="1872">
                        <c:v>42313.083333333336</c:v>
                      </c:pt>
                      <c:pt idx="1873">
                        <c:v>42313.086805555555</c:v>
                      </c:pt>
                      <c:pt idx="1874">
                        <c:v>42313.090277777781</c:v>
                      </c:pt>
                      <c:pt idx="1875">
                        <c:v>42313.09375</c:v>
                      </c:pt>
                      <c:pt idx="1876">
                        <c:v>42313.097222222219</c:v>
                      </c:pt>
                      <c:pt idx="1877">
                        <c:v>42313.100694444445</c:v>
                      </c:pt>
                      <c:pt idx="1878">
                        <c:v>42313.104166666664</c:v>
                      </c:pt>
                      <c:pt idx="1879">
                        <c:v>42313.107638888891</c:v>
                      </c:pt>
                      <c:pt idx="1880">
                        <c:v>42313.111111111109</c:v>
                      </c:pt>
                      <c:pt idx="1881">
                        <c:v>42313.114583333336</c:v>
                      </c:pt>
                      <c:pt idx="1882">
                        <c:v>42313.118055555555</c:v>
                      </c:pt>
                      <c:pt idx="1883">
                        <c:v>42313.121527777781</c:v>
                      </c:pt>
                      <c:pt idx="1884">
                        <c:v>42313.125</c:v>
                      </c:pt>
                      <c:pt idx="1885">
                        <c:v>42313.128472222219</c:v>
                      </c:pt>
                      <c:pt idx="1886">
                        <c:v>42313.131944444445</c:v>
                      </c:pt>
                      <c:pt idx="1887">
                        <c:v>42313.135416666664</c:v>
                      </c:pt>
                      <c:pt idx="1888">
                        <c:v>42313.138888888891</c:v>
                      </c:pt>
                      <c:pt idx="1889">
                        <c:v>42313.142361111109</c:v>
                      </c:pt>
                      <c:pt idx="1890">
                        <c:v>42313.145833333336</c:v>
                      </c:pt>
                      <c:pt idx="1891">
                        <c:v>42313.149305555555</c:v>
                      </c:pt>
                      <c:pt idx="1892">
                        <c:v>42313.152777777781</c:v>
                      </c:pt>
                      <c:pt idx="1893">
                        <c:v>42313.15625</c:v>
                      </c:pt>
                      <c:pt idx="1894">
                        <c:v>42313.159722222219</c:v>
                      </c:pt>
                      <c:pt idx="1895">
                        <c:v>42313.163194444445</c:v>
                      </c:pt>
                      <c:pt idx="1896">
                        <c:v>42313.166666666664</c:v>
                      </c:pt>
                      <c:pt idx="1897">
                        <c:v>42313.170138888891</c:v>
                      </c:pt>
                      <c:pt idx="1898">
                        <c:v>42313.173611111109</c:v>
                      </c:pt>
                      <c:pt idx="1899">
                        <c:v>42313.177083333336</c:v>
                      </c:pt>
                      <c:pt idx="1900">
                        <c:v>42313.180555555555</c:v>
                      </c:pt>
                      <c:pt idx="1901">
                        <c:v>42313.184027777781</c:v>
                      </c:pt>
                      <c:pt idx="1902">
                        <c:v>42313.1875</c:v>
                      </c:pt>
                      <c:pt idx="1903">
                        <c:v>42313.190972222219</c:v>
                      </c:pt>
                      <c:pt idx="1904">
                        <c:v>42313.194444444445</c:v>
                      </c:pt>
                      <c:pt idx="1905">
                        <c:v>42313.197916666664</c:v>
                      </c:pt>
                      <c:pt idx="1906">
                        <c:v>42313.201388888891</c:v>
                      </c:pt>
                      <c:pt idx="1907">
                        <c:v>42313.204861111109</c:v>
                      </c:pt>
                      <c:pt idx="1908">
                        <c:v>42313.208333333336</c:v>
                      </c:pt>
                      <c:pt idx="1909">
                        <c:v>42313.211805555555</c:v>
                      </c:pt>
                      <c:pt idx="1910">
                        <c:v>42313.215277777781</c:v>
                      </c:pt>
                      <c:pt idx="1911">
                        <c:v>42313.21875</c:v>
                      </c:pt>
                      <c:pt idx="1912">
                        <c:v>42313.222222222219</c:v>
                      </c:pt>
                      <c:pt idx="1913">
                        <c:v>42313.225694444445</c:v>
                      </c:pt>
                      <c:pt idx="1914">
                        <c:v>42313.229166666664</c:v>
                      </c:pt>
                      <c:pt idx="1915">
                        <c:v>42313.232638888891</c:v>
                      </c:pt>
                      <c:pt idx="1916">
                        <c:v>42313.236111111109</c:v>
                      </c:pt>
                      <c:pt idx="1917">
                        <c:v>42313.239583333336</c:v>
                      </c:pt>
                      <c:pt idx="1918">
                        <c:v>42313.243055555555</c:v>
                      </c:pt>
                      <c:pt idx="1919">
                        <c:v>42313.246527777781</c:v>
                      </c:pt>
                      <c:pt idx="1920">
                        <c:v>42313.25</c:v>
                      </c:pt>
                      <c:pt idx="1921">
                        <c:v>42313.253472222219</c:v>
                      </c:pt>
                      <c:pt idx="1922">
                        <c:v>42313.256944444445</c:v>
                      </c:pt>
                      <c:pt idx="1923">
                        <c:v>42313.260416666664</c:v>
                      </c:pt>
                      <c:pt idx="1924">
                        <c:v>42313.263888888891</c:v>
                      </c:pt>
                      <c:pt idx="1925">
                        <c:v>42313.267361111109</c:v>
                      </c:pt>
                      <c:pt idx="1926">
                        <c:v>42313.270833333336</c:v>
                      </c:pt>
                      <c:pt idx="1927">
                        <c:v>42313.274305555555</c:v>
                      </c:pt>
                      <c:pt idx="1928">
                        <c:v>42313.277777777781</c:v>
                      </c:pt>
                      <c:pt idx="1929">
                        <c:v>42313.28125</c:v>
                      </c:pt>
                      <c:pt idx="1930">
                        <c:v>42313.284722222219</c:v>
                      </c:pt>
                      <c:pt idx="1931">
                        <c:v>42313.288194444445</c:v>
                      </c:pt>
                      <c:pt idx="1932">
                        <c:v>42313.291666666664</c:v>
                      </c:pt>
                      <c:pt idx="1933">
                        <c:v>42313.295138888891</c:v>
                      </c:pt>
                      <c:pt idx="1934">
                        <c:v>42313.298611111109</c:v>
                      </c:pt>
                      <c:pt idx="1935">
                        <c:v>42313.302083333336</c:v>
                      </c:pt>
                      <c:pt idx="1936">
                        <c:v>42313.305555555555</c:v>
                      </c:pt>
                      <c:pt idx="1937">
                        <c:v>42313.309027777781</c:v>
                      </c:pt>
                      <c:pt idx="1938">
                        <c:v>42313.3125</c:v>
                      </c:pt>
                      <c:pt idx="1939">
                        <c:v>42313.315972222219</c:v>
                      </c:pt>
                      <c:pt idx="1940">
                        <c:v>42313.319444444445</c:v>
                      </c:pt>
                      <c:pt idx="1941">
                        <c:v>42313.322916666664</c:v>
                      </c:pt>
                      <c:pt idx="1942">
                        <c:v>42313.326388888891</c:v>
                      </c:pt>
                      <c:pt idx="1943">
                        <c:v>42313.329861111109</c:v>
                      </c:pt>
                      <c:pt idx="1944">
                        <c:v>42313.333333333336</c:v>
                      </c:pt>
                      <c:pt idx="1945">
                        <c:v>42313.336805555555</c:v>
                      </c:pt>
                      <c:pt idx="1946">
                        <c:v>42313.340277777781</c:v>
                      </c:pt>
                      <c:pt idx="1947">
                        <c:v>42313.34375</c:v>
                      </c:pt>
                      <c:pt idx="1948">
                        <c:v>42313.347222222219</c:v>
                      </c:pt>
                      <c:pt idx="1949">
                        <c:v>42313.350694444445</c:v>
                      </c:pt>
                      <c:pt idx="1950">
                        <c:v>42313.354166666664</c:v>
                      </c:pt>
                      <c:pt idx="1951">
                        <c:v>42313.357638888891</c:v>
                      </c:pt>
                      <c:pt idx="1952">
                        <c:v>42313.361111111109</c:v>
                      </c:pt>
                      <c:pt idx="1953">
                        <c:v>42313.364583333336</c:v>
                      </c:pt>
                      <c:pt idx="1954">
                        <c:v>42313.368055555555</c:v>
                      </c:pt>
                      <c:pt idx="1955">
                        <c:v>42313.371527777781</c:v>
                      </c:pt>
                      <c:pt idx="1956">
                        <c:v>42313.375</c:v>
                      </c:pt>
                      <c:pt idx="1957">
                        <c:v>42313.378472222219</c:v>
                      </c:pt>
                      <c:pt idx="1958">
                        <c:v>42313.381944444445</c:v>
                      </c:pt>
                      <c:pt idx="1959">
                        <c:v>42313.385416666664</c:v>
                      </c:pt>
                      <c:pt idx="1960">
                        <c:v>42313.388888888891</c:v>
                      </c:pt>
                      <c:pt idx="1961">
                        <c:v>42313.392361111109</c:v>
                      </c:pt>
                      <c:pt idx="1962">
                        <c:v>42313.395833333336</c:v>
                      </c:pt>
                      <c:pt idx="1963">
                        <c:v>42313.399305555555</c:v>
                      </c:pt>
                      <c:pt idx="1964">
                        <c:v>42313.402777777781</c:v>
                      </c:pt>
                      <c:pt idx="1965">
                        <c:v>42313.40625</c:v>
                      </c:pt>
                      <c:pt idx="1966">
                        <c:v>42313.409722222219</c:v>
                      </c:pt>
                      <c:pt idx="1967">
                        <c:v>42313.413194444445</c:v>
                      </c:pt>
                      <c:pt idx="1968">
                        <c:v>42313.416666666664</c:v>
                      </c:pt>
                      <c:pt idx="1969">
                        <c:v>42313.420138888891</c:v>
                      </c:pt>
                      <c:pt idx="1970">
                        <c:v>42313.423611111109</c:v>
                      </c:pt>
                      <c:pt idx="1971">
                        <c:v>42313.427083333336</c:v>
                      </c:pt>
                      <c:pt idx="1972">
                        <c:v>42313.430555555555</c:v>
                      </c:pt>
                      <c:pt idx="1973">
                        <c:v>42313.434027777781</c:v>
                      </c:pt>
                      <c:pt idx="1974">
                        <c:v>42313.4375</c:v>
                      </c:pt>
                      <c:pt idx="1975">
                        <c:v>42313.440972222219</c:v>
                      </c:pt>
                      <c:pt idx="1976">
                        <c:v>42313.444444444445</c:v>
                      </c:pt>
                      <c:pt idx="1977">
                        <c:v>42313.447916666664</c:v>
                      </c:pt>
                      <c:pt idx="1978">
                        <c:v>42313.451388888891</c:v>
                      </c:pt>
                      <c:pt idx="1979">
                        <c:v>42313.454861111109</c:v>
                      </c:pt>
                      <c:pt idx="1980">
                        <c:v>42313.458333333336</c:v>
                      </c:pt>
                      <c:pt idx="1981">
                        <c:v>42313.461805555555</c:v>
                      </c:pt>
                      <c:pt idx="1982">
                        <c:v>42313.465277777781</c:v>
                      </c:pt>
                      <c:pt idx="1983">
                        <c:v>42313.46875</c:v>
                      </c:pt>
                      <c:pt idx="1984">
                        <c:v>42313.472222222219</c:v>
                      </c:pt>
                      <c:pt idx="1985">
                        <c:v>42313.475694444445</c:v>
                      </c:pt>
                      <c:pt idx="1986">
                        <c:v>42313.479166666664</c:v>
                      </c:pt>
                      <c:pt idx="1987">
                        <c:v>42313.482638888891</c:v>
                      </c:pt>
                      <c:pt idx="1988">
                        <c:v>42313.486111111109</c:v>
                      </c:pt>
                      <c:pt idx="1989">
                        <c:v>42313.489583333336</c:v>
                      </c:pt>
                      <c:pt idx="1990">
                        <c:v>42313.493055555555</c:v>
                      </c:pt>
                      <c:pt idx="1991">
                        <c:v>42313.496527777781</c:v>
                      </c:pt>
                      <c:pt idx="1992">
                        <c:v>42313.5</c:v>
                      </c:pt>
                      <c:pt idx="1993">
                        <c:v>42313.503472222219</c:v>
                      </c:pt>
                      <c:pt idx="1994">
                        <c:v>42313.506944444445</c:v>
                      </c:pt>
                      <c:pt idx="1995">
                        <c:v>42313.510416666664</c:v>
                      </c:pt>
                      <c:pt idx="1996">
                        <c:v>42313.513888888891</c:v>
                      </c:pt>
                      <c:pt idx="1997">
                        <c:v>42313.517361111109</c:v>
                      </c:pt>
                      <c:pt idx="1998">
                        <c:v>42313.520833333336</c:v>
                      </c:pt>
                      <c:pt idx="1999">
                        <c:v>42313.524305555555</c:v>
                      </c:pt>
                      <c:pt idx="2000">
                        <c:v>42313.527777777781</c:v>
                      </c:pt>
                      <c:pt idx="2001">
                        <c:v>42313.53125</c:v>
                      </c:pt>
                      <c:pt idx="2002">
                        <c:v>42313.534722222219</c:v>
                      </c:pt>
                      <c:pt idx="2003">
                        <c:v>42313.538194444445</c:v>
                      </c:pt>
                      <c:pt idx="2004">
                        <c:v>42313.541666666664</c:v>
                      </c:pt>
                      <c:pt idx="2005">
                        <c:v>42313.545138888891</c:v>
                      </c:pt>
                      <c:pt idx="2006">
                        <c:v>42313.548611111109</c:v>
                      </c:pt>
                      <c:pt idx="2007">
                        <c:v>42313.552083333336</c:v>
                      </c:pt>
                      <c:pt idx="2008">
                        <c:v>42313.555555555555</c:v>
                      </c:pt>
                      <c:pt idx="2009">
                        <c:v>42313.559027777781</c:v>
                      </c:pt>
                      <c:pt idx="2010">
                        <c:v>42313.5625</c:v>
                      </c:pt>
                      <c:pt idx="2011">
                        <c:v>42313.565972222219</c:v>
                      </c:pt>
                      <c:pt idx="2012">
                        <c:v>42313.569444444445</c:v>
                      </c:pt>
                      <c:pt idx="2013">
                        <c:v>42313.572916666664</c:v>
                      </c:pt>
                      <c:pt idx="2014">
                        <c:v>42313.576388888891</c:v>
                      </c:pt>
                      <c:pt idx="2015">
                        <c:v>42313.579861111109</c:v>
                      </c:pt>
                      <c:pt idx="2016">
                        <c:v>42313.583333333336</c:v>
                      </c:pt>
                      <c:pt idx="2017">
                        <c:v>42313.586805555555</c:v>
                      </c:pt>
                      <c:pt idx="2018">
                        <c:v>42313.590277777781</c:v>
                      </c:pt>
                      <c:pt idx="2019">
                        <c:v>42313.59375</c:v>
                      </c:pt>
                      <c:pt idx="2020">
                        <c:v>42313.597222222219</c:v>
                      </c:pt>
                      <c:pt idx="2021">
                        <c:v>42313.600694444445</c:v>
                      </c:pt>
                      <c:pt idx="2022">
                        <c:v>42313.604166666664</c:v>
                      </c:pt>
                      <c:pt idx="2023">
                        <c:v>42313.607638888891</c:v>
                      </c:pt>
                      <c:pt idx="2024">
                        <c:v>42313.611111111109</c:v>
                      </c:pt>
                      <c:pt idx="2025">
                        <c:v>42313.614583333336</c:v>
                      </c:pt>
                      <c:pt idx="2026">
                        <c:v>42313.618055555555</c:v>
                      </c:pt>
                      <c:pt idx="2027">
                        <c:v>42313.621527777781</c:v>
                      </c:pt>
                      <c:pt idx="2028">
                        <c:v>42313.625</c:v>
                      </c:pt>
                      <c:pt idx="2029">
                        <c:v>42313.628472222219</c:v>
                      </c:pt>
                      <c:pt idx="2030">
                        <c:v>42313.631944444445</c:v>
                      </c:pt>
                      <c:pt idx="2031">
                        <c:v>42313.635416666664</c:v>
                      </c:pt>
                      <c:pt idx="2032">
                        <c:v>42313.638888888891</c:v>
                      </c:pt>
                      <c:pt idx="2033">
                        <c:v>42313.642361111109</c:v>
                      </c:pt>
                      <c:pt idx="2034">
                        <c:v>42313.645833333336</c:v>
                      </c:pt>
                      <c:pt idx="2035">
                        <c:v>42313.649305555555</c:v>
                      </c:pt>
                      <c:pt idx="2036">
                        <c:v>42313.652777777781</c:v>
                      </c:pt>
                      <c:pt idx="2037">
                        <c:v>42313.65625</c:v>
                      </c:pt>
                      <c:pt idx="2038">
                        <c:v>42313.659722222219</c:v>
                      </c:pt>
                      <c:pt idx="2039">
                        <c:v>42313.663194444445</c:v>
                      </c:pt>
                      <c:pt idx="2040">
                        <c:v>42313.666666666664</c:v>
                      </c:pt>
                      <c:pt idx="2041">
                        <c:v>42313.670138888891</c:v>
                      </c:pt>
                      <c:pt idx="2042">
                        <c:v>42313.673611111109</c:v>
                      </c:pt>
                      <c:pt idx="2043">
                        <c:v>42313.677083333336</c:v>
                      </c:pt>
                      <c:pt idx="2044">
                        <c:v>42313.680555555555</c:v>
                      </c:pt>
                      <c:pt idx="2045">
                        <c:v>42313.684027777781</c:v>
                      </c:pt>
                      <c:pt idx="2046">
                        <c:v>42313.6875</c:v>
                      </c:pt>
                      <c:pt idx="2047">
                        <c:v>42313.690972222219</c:v>
                      </c:pt>
                      <c:pt idx="2048">
                        <c:v>42313.694444444445</c:v>
                      </c:pt>
                      <c:pt idx="2049">
                        <c:v>42313.697916666664</c:v>
                      </c:pt>
                      <c:pt idx="2050">
                        <c:v>42313.701388888891</c:v>
                      </c:pt>
                      <c:pt idx="2051">
                        <c:v>42313.704861111109</c:v>
                      </c:pt>
                      <c:pt idx="2052">
                        <c:v>42313.708333333336</c:v>
                      </c:pt>
                      <c:pt idx="2053">
                        <c:v>42313.711805555555</c:v>
                      </c:pt>
                      <c:pt idx="2054">
                        <c:v>42313.715277777781</c:v>
                      </c:pt>
                      <c:pt idx="2055">
                        <c:v>42313.71875</c:v>
                      </c:pt>
                      <c:pt idx="2056">
                        <c:v>42313.722222222219</c:v>
                      </c:pt>
                      <c:pt idx="2057">
                        <c:v>42313.725694444445</c:v>
                      </c:pt>
                      <c:pt idx="2058">
                        <c:v>42313.729166666664</c:v>
                      </c:pt>
                      <c:pt idx="2059">
                        <c:v>42313.732638888891</c:v>
                      </c:pt>
                      <c:pt idx="2060">
                        <c:v>42313.736111111109</c:v>
                      </c:pt>
                      <c:pt idx="2061">
                        <c:v>42313.739583333336</c:v>
                      </c:pt>
                      <c:pt idx="2062">
                        <c:v>42313.743055555555</c:v>
                      </c:pt>
                      <c:pt idx="2063">
                        <c:v>42313.746527777781</c:v>
                      </c:pt>
                      <c:pt idx="2064">
                        <c:v>42313.75</c:v>
                      </c:pt>
                      <c:pt idx="2065">
                        <c:v>42313.753472222219</c:v>
                      </c:pt>
                      <c:pt idx="2066">
                        <c:v>42313.756944444445</c:v>
                      </c:pt>
                      <c:pt idx="2067">
                        <c:v>42313.760416666664</c:v>
                      </c:pt>
                      <c:pt idx="2068">
                        <c:v>42313.763888888891</c:v>
                      </c:pt>
                      <c:pt idx="2069">
                        <c:v>42313.767361111109</c:v>
                      </c:pt>
                      <c:pt idx="2070">
                        <c:v>42313.770833333336</c:v>
                      </c:pt>
                      <c:pt idx="2071">
                        <c:v>42313.774305555555</c:v>
                      </c:pt>
                      <c:pt idx="2072">
                        <c:v>42313.777777777781</c:v>
                      </c:pt>
                      <c:pt idx="2073">
                        <c:v>42313.78125</c:v>
                      </c:pt>
                      <c:pt idx="2074">
                        <c:v>42313.784722222219</c:v>
                      </c:pt>
                      <c:pt idx="2075">
                        <c:v>42313.788194444445</c:v>
                      </c:pt>
                      <c:pt idx="2076">
                        <c:v>42313.791666666664</c:v>
                      </c:pt>
                      <c:pt idx="2077">
                        <c:v>42313.795138888891</c:v>
                      </c:pt>
                      <c:pt idx="2078">
                        <c:v>42313.798611111109</c:v>
                      </c:pt>
                      <c:pt idx="2079">
                        <c:v>42313.802083333336</c:v>
                      </c:pt>
                      <c:pt idx="2080">
                        <c:v>42313.805555555555</c:v>
                      </c:pt>
                      <c:pt idx="2081">
                        <c:v>42313.809027777781</c:v>
                      </c:pt>
                      <c:pt idx="2082">
                        <c:v>42313.8125</c:v>
                      </c:pt>
                      <c:pt idx="2083">
                        <c:v>42313.815972222219</c:v>
                      </c:pt>
                      <c:pt idx="2084">
                        <c:v>42313.819444444445</c:v>
                      </c:pt>
                      <c:pt idx="2085">
                        <c:v>42313.822916666664</c:v>
                      </c:pt>
                      <c:pt idx="2086">
                        <c:v>42313.826388888891</c:v>
                      </c:pt>
                      <c:pt idx="2087">
                        <c:v>42313.829861111109</c:v>
                      </c:pt>
                      <c:pt idx="2088">
                        <c:v>42313.833333333336</c:v>
                      </c:pt>
                      <c:pt idx="2089">
                        <c:v>42313.836805555555</c:v>
                      </c:pt>
                      <c:pt idx="2090">
                        <c:v>42313.840277777781</c:v>
                      </c:pt>
                      <c:pt idx="2091">
                        <c:v>42313.84375</c:v>
                      </c:pt>
                      <c:pt idx="2092">
                        <c:v>42313.847222222219</c:v>
                      </c:pt>
                      <c:pt idx="2093">
                        <c:v>42313.850694444445</c:v>
                      </c:pt>
                      <c:pt idx="2094">
                        <c:v>42313.854166666664</c:v>
                      </c:pt>
                      <c:pt idx="2095">
                        <c:v>42313.857638888891</c:v>
                      </c:pt>
                      <c:pt idx="2096">
                        <c:v>42313.861111111109</c:v>
                      </c:pt>
                      <c:pt idx="2097">
                        <c:v>42313.864583333336</c:v>
                      </c:pt>
                      <c:pt idx="2098">
                        <c:v>42313.868055555555</c:v>
                      </c:pt>
                      <c:pt idx="2099">
                        <c:v>42313.871527777781</c:v>
                      </c:pt>
                      <c:pt idx="2100">
                        <c:v>42313.875</c:v>
                      </c:pt>
                      <c:pt idx="2101">
                        <c:v>42313.878472222219</c:v>
                      </c:pt>
                      <c:pt idx="2102">
                        <c:v>42313.881944444445</c:v>
                      </c:pt>
                      <c:pt idx="2103">
                        <c:v>42313.885416666664</c:v>
                      </c:pt>
                      <c:pt idx="2104">
                        <c:v>42313.888888888891</c:v>
                      </c:pt>
                      <c:pt idx="2105">
                        <c:v>42313.892361111109</c:v>
                      </c:pt>
                      <c:pt idx="2106">
                        <c:v>42313.895833333336</c:v>
                      </c:pt>
                      <c:pt idx="2107">
                        <c:v>42313.899305555555</c:v>
                      </c:pt>
                      <c:pt idx="2108">
                        <c:v>42313.902777777781</c:v>
                      </c:pt>
                      <c:pt idx="2109">
                        <c:v>42313.90625</c:v>
                      </c:pt>
                      <c:pt idx="2110">
                        <c:v>42313.909722222219</c:v>
                      </c:pt>
                      <c:pt idx="2111">
                        <c:v>42313.913194444445</c:v>
                      </c:pt>
                      <c:pt idx="2112">
                        <c:v>42313.916666666664</c:v>
                      </c:pt>
                      <c:pt idx="2113">
                        <c:v>42313.920138888891</c:v>
                      </c:pt>
                      <c:pt idx="2114">
                        <c:v>42313.923611111109</c:v>
                      </c:pt>
                      <c:pt idx="2115">
                        <c:v>42313.927083333336</c:v>
                      </c:pt>
                      <c:pt idx="2116">
                        <c:v>42313.930555555555</c:v>
                      </c:pt>
                      <c:pt idx="2117">
                        <c:v>42313.934027777781</c:v>
                      </c:pt>
                      <c:pt idx="2118">
                        <c:v>42313.9375</c:v>
                      </c:pt>
                      <c:pt idx="2119">
                        <c:v>42313.940972222219</c:v>
                      </c:pt>
                      <c:pt idx="2120">
                        <c:v>42313.944444444445</c:v>
                      </c:pt>
                      <c:pt idx="2121">
                        <c:v>42313.947916666664</c:v>
                      </c:pt>
                      <c:pt idx="2122">
                        <c:v>42313.951388888891</c:v>
                      </c:pt>
                      <c:pt idx="2123">
                        <c:v>42313.954861111109</c:v>
                      </c:pt>
                      <c:pt idx="2124">
                        <c:v>42313.958333333336</c:v>
                      </c:pt>
                      <c:pt idx="2125">
                        <c:v>42313.961805555555</c:v>
                      </c:pt>
                      <c:pt idx="2126">
                        <c:v>42313.965277777781</c:v>
                      </c:pt>
                      <c:pt idx="2127">
                        <c:v>42313.96875</c:v>
                      </c:pt>
                      <c:pt idx="2128">
                        <c:v>42313.972222222219</c:v>
                      </c:pt>
                      <c:pt idx="2129">
                        <c:v>42313.975694444445</c:v>
                      </c:pt>
                      <c:pt idx="2130">
                        <c:v>42313.979166666664</c:v>
                      </c:pt>
                      <c:pt idx="2131">
                        <c:v>42313.982638888891</c:v>
                      </c:pt>
                      <c:pt idx="2132">
                        <c:v>42313.986111111109</c:v>
                      </c:pt>
                      <c:pt idx="2133">
                        <c:v>42313.989583333336</c:v>
                      </c:pt>
                      <c:pt idx="2134">
                        <c:v>42313.993055555555</c:v>
                      </c:pt>
                      <c:pt idx="2135">
                        <c:v>42313.996527777781</c:v>
                      </c:pt>
                      <c:pt idx="2136">
                        <c:v>42314</c:v>
                      </c:pt>
                      <c:pt idx="2137">
                        <c:v>42314.003472222219</c:v>
                      </c:pt>
                      <c:pt idx="2138">
                        <c:v>42314.006944444445</c:v>
                      </c:pt>
                      <c:pt idx="2139">
                        <c:v>42314.010416666664</c:v>
                      </c:pt>
                      <c:pt idx="2140">
                        <c:v>42314.013888888891</c:v>
                      </c:pt>
                      <c:pt idx="2141">
                        <c:v>42314.017361111109</c:v>
                      </c:pt>
                      <c:pt idx="2142">
                        <c:v>42314.020833333336</c:v>
                      </c:pt>
                      <c:pt idx="2143">
                        <c:v>42314.024305555555</c:v>
                      </c:pt>
                      <c:pt idx="2144">
                        <c:v>42314.027777777781</c:v>
                      </c:pt>
                      <c:pt idx="2145">
                        <c:v>42314.03125</c:v>
                      </c:pt>
                      <c:pt idx="2146">
                        <c:v>42314.034722222219</c:v>
                      </c:pt>
                      <c:pt idx="2147">
                        <c:v>42314.038194444445</c:v>
                      </c:pt>
                      <c:pt idx="2148">
                        <c:v>42314.041666666664</c:v>
                      </c:pt>
                      <c:pt idx="2149">
                        <c:v>42314.045138888891</c:v>
                      </c:pt>
                      <c:pt idx="2150">
                        <c:v>42314.048611111109</c:v>
                      </c:pt>
                      <c:pt idx="2151">
                        <c:v>42314.052083333336</c:v>
                      </c:pt>
                      <c:pt idx="2152">
                        <c:v>42314.055555555555</c:v>
                      </c:pt>
                      <c:pt idx="2153">
                        <c:v>42314.059027777781</c:v>
                      </c:pt>
                      <c:pt idx="2154">
                        <c:v>42314.0625</c:v>
                      </c:pt>
                      <c:pt idx="2155">
                        <c:v>42314.065972222219</c:v>
                      </c:pt>
                      <c:pt idx="2156">
                        <c:v>42314.069444444445</c:v>
                      </c:pt>
                      <c:pt idx="2157">
                        <c:v>42314.072916666664</c:v>
                      </c:pt>
                      <c:pt idx="2158">
                        <c:v>42314.076388888891</c:v>
                      </c:pt>
                      <c:pt idx="2159">
                        <c:v>42314.079861111109</c:v>
                      </c:pt>
                      <c:pt idx="2160">
                        <c:v>42314.083333333336</c:v>
                      </c:pt>
                      <c:pt idx="2161">
                        <c:v>42314.086805555555</c:v>
                      </c:pt>
                      <c:pt idx="2162">
                        <c:v>42314.090277777781</c:v>
                      </c:pt>
                      <c:pt idx="2163">
                        <c:v>42314.09375</c:v>
                      </c:pt>
                      <c:pt idx="2164">
                        <c:v>42314.097222222219</c:v>
                      </c:pt>
                      <c:pt idx="2165">
                        <c:v>42314.100694444445</c:v>
                      </c:pt>
                      <c:pt idx="2166">
                        <c:v>42314.104166666664</c:v>
                      </c:pt>
                      <c:pt idx="2167">
                        <c:v>42314.107638888891</c:v>
                      </c:pt>
                      <c:pt idx="2168">
                        <c:v>42314.111111111109</c:v>
                      </c:pt>
                      <c:pt idx="2169">
                        <c:v>42314.114583333336</c:v>
                      </c:pt>
                      <c:pt idx="2170">
                        <c:v>42314.118055555555</c:v>
                      </c:pt>
                      <c:pt idx="2171">
                        <c:v>42314.121527777781</c:v>
                      </c:pt>
                      <c:pt idx="2172">
                        <c:v>42314.125</c:v>
                      </c:pt>
                      <c:pt idx="2173">
                        <c:v>42314.128472222219</c:v>
                      </c:pt>
                      <c:pt idx="2174">
                        <c:v>42314.131944444445</c:v>
                      </c:pt>
                      <c:pt idx="2175">
                        <c:v>42314.135416666664</c:v>
                      </c:pt>
                      <c:pt idx="2176">
                        <c:v>42314.138888888891</c:v>
                      </c:pt>
                      <c:pt idx="2177">
                        <c:v>42314.142361111109</c:v>
                      </c:pt>
                      <c:pt idx="2178">
                        <c:v>42314.145833333336</c:v>
                      </c:pt>
                      <c:pt idx="2179">
                        <c:v>42314.149305555555</c:v>
                      </c:pt>
                      <c:pt idx="2180">
                        <c:v>42314.152777777781</c:v>
                      </c:pt>
                      <c:pt idx="2181">
                        <c:v>42314.15625</c:v>
                      </c:pt>
                      <c:pt idx="2182">
                        <c:v>42314.159722222219</c:v>
                      </c:pt>
                      <c:pt idx="2183">
                        <c:v>42314.163194444445</c:v>
                      </c:pt>
                      <c:pt idx="2184">
                        <c:v>42314.166666666664</c:v>
                      </c:pt>
                      <c:pt idx="2185">
                        <c:v>42314.170138888891</c:v>
                      </c:pt>
                      <c:pt idx="2186">
                        <c:v>42314.173611111109</c:v>
                      </c:pt>
                      <c:pt idx="2187">
                        <c:v>42314.177083333336</c:v>
                      </c:pt>
                      <c:pt idx="2188">
                        <c:v>42314.180555555555</c:v>
                      </c:pt>
                      <c:pt idx="2189">
                        <c:v>42314.184027777781</c:v>
                      </c:pt>
                      <c:pt idx="2190">
                        <c:v>42314.1875</c:v>
                      </c:pt>
                      <c:pt idx="2191">
                        <c:v>42314.190972222219</c:v>
                      </c:pt>
                      <c:pt idx="2192">
                        <c:v>42314.194444444445</c:v>
                      </c:pt>
                      <c:pt idx="2193">
                        <c:v>42314.197916666664</c:v>
                      </c:pt>
                      <c:pt idx="2194">
                        <c:v>42314.201388888891</c:v>
                      </c:pt>
                      <c:pt idx="2195">
                        <c:v>42314.204861111109</c:v>
                      </c:pt>
                      <c:pt idx="2196">
                        <c:v>42314.208333333336</c:v>
                      </c:pt>
                      <c:pt idx="2197">
                        <c:v>42314.211805555555</c:v>
                      </c:pt>
                      <c:pt idx="2198">
                        <c:v>42314.215277777781</c:v>
                      </c:pt>
                      <c:pt idx="2199">
                        <c:v>42314.21875</c:v>
                      </c:pt>
                      <c:pt idx="2200">
                        <c:v>42314.222222222219</c:v>
                      </c:pt>
                      <c:pt idx="2201">
                        <c:v>42314.225694444445</c:v>
                      </c:pt>
                      <c:pt idx="2202">
                        <c:v>42314.229166666664</c:v>
                      </c:pt>
                      <c:pt idx="2203">
                        <c:v>42314.232638888891</c:v>
                      </c:pt>
                      <c:pt idx="2204">
                        <c:v>42314.236111111109</c:v>
                      </c:pt>
                      <c:pt idx="2205">
                        <c:v>42314.239583333336</c:v>
                      </c:pt>
                      <c:pt idx="2206">
                        <c:v>42314.243055555555</c:v>
                      </c:pt>
                      <c:pt idx="2207">
                        <c:v>42314.246527777781</c:v>
                      </c:pt>
                      <c:pt idx="2208">
                        <c:v>42314.25</c:v>
                      </c:pt>
                      <c:pt idx="2209">
                        <c:v>42314.253472222219</c:v>
                      </c:pt>
                      <c:pt idx="2210">
                        <c:v>42314.256944444445</c:v>
                      </c:pt>
                      <c:pt idx="2211">
                        <c:v>42314.260416666664</c:v>
                      </c:pt>
                      <c:pt idx="2212">
                        <c:v>42314.263888888891</c:v>
                      </c:pt>
                      <c:pt idx="2213">
                        <c:v>42314.267361111109</c:v>
                      </c:pt>
                      <c:pt idx="2214">
                        <c:v>42314.270833333336</c:v>
                      </c:pt>
                      <c:pt idx="2215">
                        <c:v>42314.274305555555</c:v>
                      </c:pt>
                      <c:pt idx="2216">
                        <c:v>42314.277777777781</c:v>
                      </c:pt>
                      <c:pt idx="2217">
                        <c:v>42314.28125</c:v>
                      </c:pt>
                      <c:pt idx="2218">
                        <c:v>42314.284722222219</c:v>
                      </c:pt>
                      <c:pt idx="2219">
                        <c:v>42314.288194444445</c:v>
                      </c:pt>
                      <c:pt idx="2220">
                        <c:v>42314.291666666664</c:v>
                      </c:pt>
                      <c:pt idx="2221">
                        <c:v>42314.295138888891</c:v>
                      </c:pt>
                      <c:pt idx="2222">
                        <c:v>42314.298611111109</c:v>
                      </c:pt>
                      <c:pt idx="2223">
                        <c:v>42314.302083333336</c:v>
                      </c:pt>
                      <c:pt idx="2224">
                        <c:v>42314.305555555555</c:v>
                      </c:pt>
                      <c:pt idx="2225">
                        <c:v>42314.309027777781</c:v>
                      </c:pt>
                      <c:pt idx="2226">
                        <c:v>42314.3125</c:v>
                      </c:pt>
                      <c:pt idx="2227">
                        <c:v>42314.315972222219</c:v>
                      </c:pt>
                      <c:pt idx="2228">
                        <c:v>42314.319444444445</c:v>
                      </c:pt>
                      <c:pt idx="2229">
                        <c:v>42314.322916666664</c:v>
                      </c:pt>
                      <c:pt idx="2230">
                        <c:v>42314.326388888891</c:v>
                      </c:pt>
                      <c:pt idx="2231">
                        <c:v>42314.329861111109</c:v>
                      </c:pt>
                      <c:pt idx="2232">
                        <c:v>42314.333333333336</c:v>
                      </c:pt>
                      <c:pt idx="2233">
                        <c:v>42314.336805555555</c:v>
                      </c:pt>
                      <c:pt idx="2234">
                        <c:v>42314.340277777781</c:v>
                      </c:pt>
                      <c:pt idx="2235">
                        <c:v>42314.34375</c:v>
                      </c:pt>
                      <c:pt idx="2236">
                        <c:v>42314.347222222219</c:v>
                      </c:pt>
                      <c:pt idx="2237">
                        <c:v>42314.350694444445</c:v>
                      </c:pt>
                      <c:pt idx="2238">
                        <c:v>42314.354166666664</c:v>
                      </c:pt>
                      <c:pt idx="2239">
                        <c:v>42314.357638888891</c:v>
                      </c:pt>
                      <c:pt idx="2240">
                        <c:v>42314.361111111109</c:v>
                      </c:pt>
                      <c:pt idx="2241">
                        <c:v>42314.364583333336</c:v>
                      </c:pt>
                      <c:pt idx="2242">
                        <c:v>42314.368055555555</c:v>
                      </c:pt>
                      <c:pt idx="2243">
                        <c:v>42314.371527777781</c:v>
                      </c:pt>
                      <c:pt idx="2244">
                        <c:v>42314.375</c:v>
                      </c:pt>
                      <c:pt idx="2245">
                        <c:v>42314.378472222219</c:v>
                      </c:pt>
                      <c:pt idx="2246">
                        <c:v>42314.381944444445</c:v>
                      </c:pt>
                      <c:pt idx="2247">
                        <c:v>42314.385416666664</c:v>
                      </c:pt>
                      <c:pt idx="2248">
                        <c:v>42314.388888888891</c:v>
                      </c:pt>
                      <c:pt idx="2249">
                        <c:v>42314.392361111109</c:v>
                      </c:pt>
                      <c:pt idx="2250">
                        <c:v>42314.395833333336</c:v>
                      </c:pt>
                      <c:pt idx="2251">
                        <c:v>42314.399305555555</c:v>
                      </c:pt>
                      <c:pt idx="2252">
                        <c:v>42314.402777777781</c:v>
                      </c:pt>
                      <c:pt idx="2253">
                        <c:v>42314.40625</c:v>
                      </c:pt>
                      <c:pt idx="2254">
                        <c:v>42314.409722222219</c:v>
                      </c:pt>
                      <c:pt idx="2255">
                        <c:v>42314.413194444445</c:v>
                      </c:pt>
                      <c:pt idx="2256">
                        <c:v>42314.416666666664</c:v>
                      </c:pt>
                      <c:pt idx="2257">
                        <c:v>42314.420138888891</c:v>
                      </c:pt>
                      <c:pt idx="2258">
                        <c:v>42314.423611111109</c:v>
                      </c:pt>
                      <c:pt idx="2259">
                        <c:v>42314.427083333336</c:v>
                      </c:pt>
                      <c:pt idx="2260">
                        <c:v>42314.430555555555</c:v>
                      </c:pt>
                      <c:pt idx="2261">
                        <c:v>42314.434027777781</c:v>
                      </c:pt>
                      <c:pt idx="2262">
                        <c:v>42314.4375</c:v>
                      </c:pt>
                      <c:pt idx="2263">
                        <c:v>42314.440972222219</c:v>
                      </c:pt>
                      <c:pt idx="2264">
                        <c:v>42314.444444444445</c:v>
                      </c:pt>
                      <c:pt idx="2265">
                        <c:v>42314.447916666664</c:v>
                      </c:pt>
                      <c:pt idx="2266">
                        <c:v>42314.451388888891</c:v>
                      </c:pt>
                      <c:pt idx="2267">
                        <c:v>42314.454861111109</c:v>
                      </c:pt>
                      <c:pt idx="2268">
                        <c:v>42314.458333333336</c:v>
                      </c:pt>
                      <c:pt idx="2269">
                        <c:v>42314.461805555555</c:v>
                      </c:pt>
                      <c:pt idx="2270">
                        <c:v>42314.465277777781</c:v>
                      </c:pt>
                      <c:pt idx="2271">
                        <c:v>42314.46875</c:v>
                      </c:pt>
                      <c:pt idx="2272">
                        <c:v>42314.472222222219</c:v>
                      </c:pt>
                      <c:pt idx="2273">
                        <c:v>42314.475694444445</c:v>
                      </c:pt>
                      <c:pt idx="2274">
                        <c:v>42314.479166666664</c:v>
                      </c:pt>
                      <c:pt idx="2275">
                        <c:v>42314.482638888891</c:v>
                      </c:pt>
                      <c:pt idx="2276">
                        <c:v>42314.486111111109</c:v>
                      </c:pt>
                      <c:pt idx="2277">
                        <c:v>42314.489583333336</c:v>
                      </c:pt>
                      <c:pt idx="2278">
                        <c:v>42314.493055555555</c:v>
                      </c:pt>
                      <c:pt idx="2279">
                        <c:v>42314.496527777781</c:v>
                      </c:pt>
                      <c:pt idx="2280">
                        <c:v>42314.5</c:v>
                      </c:pt>
                      <c:pt idx="2281">
                        <c:v>42314.503472222219</c:v>
                      </c:pt>
                      <c:pt idx="2282">
                        <c:v>42314.506944444445</c:v>
                      </c:pt>
                      <c:pt idx="2283">
                        <c:v>42314.510416666664</c:v>
                      </c:pt>
                      <c:pt idx="2284">
                        <c:v>42314.513888888891</c:v>
                      </c:pt>
                      <c:pt idx="2285">
                        <c:v>42314.517361111109</c:v>
                      </c:pt>
                      <c:pt idx="2286">
                        <c:v>42314.520833333336</c:v>
                      </c:pt>
                      <c:pt idx="2287">
                        <c:v>42314.524305555555</c:v>
                      </c:pt>
                      <c:pt idx="2288">
                        <c:v>42314.527777777781</c:v>
                      </c:pt>
                      <c:pt idx="2289">
                        <c:v>42314.53125</c:v>
                      </c:pt>
                      <c:pt idx="2290">
                        <c:v>42314.534722222219</c:v>
                      </c:pt>
                      <c:pt idx="2291">
                        <c:v>42314.538194444445</c:v>
                      </c:pt>
                      <c:pt idx="2292">
                        <c:v>42314.541666666664</c:v>
                      </c:pt>
                      <c:pt idx="2293">
                        <c:v>42314.545138888891</c:v>
                      </c:pt>
                      <c:pt idx="2294">
                        <c:v>42314.548611111109</c:v>
                      </c:pt>
                      <c:pt idx="2295">
                        <c:v>42314.552083333336</c:v>
                      </c:pt>
                      <c:pt idx="2296">
                        <c:v>42314.555555555555</c:v>
                      </c:pt>
                      <c:pt idx="2297">
                        <c:v>42314.559027777781</c:v>
                      </c:pt>
                      <c:pt idx="2298">
                        <c:v>42314.5625</c:v>
                      </c:pt>
                      <c:pt idx="2299">
                        <c:v>42314.565972222219</c:v>
                      </c:pt>
                      <c:pt idx="2300">
                        <c:v>42314.569444444445</c:v>
                      </c:pt>
                      <c:pt idx="2301">
                        <c:v>42314.572916666664</c:v>
                      </c:pt>
                      <c:pt idx="2302">
                        <c:v>42314.576388888891</c:v>
                      </c:pt>
                      <c:pt idx="2303">
                        <c:v>42314.579861111109</c:v>
                      </c:pt>
                      <c:pt idx="2304">
                        <c:v>42314.583333333336</c:v>
                      </c:pt>
                      <c:pt idx="2305">
                        <c:v>42314.586805555555</c:v>
                      </c:pt>
                      <c:pt idx="2306">
                        <c:v>42314.590277777781</c:v>
                      </c:pt>
                      <c:pt idx="2307">
                        <c:v>42314.59375</c:v>
                      </c:pt>
                      <c:pt idx="2308">
                        <c:v>42314.597222222219</c:v>
                      </c:pt>
                      <c:pt idx="2309">
                        <c:v>42314.600694444445</c:v>
                      </c:pt>
                      <c:pt idx="2310">
                        <c:v>42314.604166666664</c:v>
                      </c:pt>
                      <c:pt idx="2311">
                        <c:v>42314.607638888891</c:v>
                      </c:pt>
                      <c:pt idx="2312">
                        <c:v>42314.611111111109</c:v>
                      </c:pt>
                      <c:pt idx="2313">
                        <c:v>42314.614583333336</c:v>
                      </c:pt>
                      <c:pt idx="2314">
                        <c:v>42314.618055555555</c:v>
                      </c:pt>
                      <c:pt idx="2315">
                        <c:v>42314.621527777781</c:v>
                      </c:pt>
                      <c:pt idx="2316">
                        <c:v>42314.625</c:v>
                      </c:pt>
                      <c:pt idx="2317">
                        <c:v>42314.628472222219</c:v>
                      </c:pt>
                      <c:pt idx="2318">
                        <c:v>42314.631944444445</c:v>
                      </c:pt>
                      <c:pt idx="2319">
                        <c:v>42314.635416666664</c:v>
                      </c:pt>
                      <c:pt idx="2320">
                        <c:v>42314.638888888891</c:v>
                      </c:pt>
                      <c:pt idx="2321">
                        <c:v>42314.642361111109</c:v>
                      </c:pt>
                      <c:pt idx="2322">
                        <c:v>42314.645833333336</c:v>
                      </c:pt>
                      <c:pt idx="2323">
                        <c:v>42314.649305555555</c:v>
                      </c:pt>
                      <c:pt idx="2324">
                        <c:v>42314.652777777781</c:v>
                      </c:pt>
                      <c:pt idx="2325">
                        <c:v>42314.65625</c:v>
                      </c:pt>
                      <c:pt idx="2326">
                        <c:v>42314.659722222219</c:v>
                      </c:pt>
                      <c:pt idx="2327">
                        <c:v>42314.663194444445</c:v>
                      </c:pt>
                      <c:pt idx="2328">
                        <c:v>42314.666666666664</c:v>
                      </c:pt>
                      <c:pt idx="2329">
                        <c:v>42314.670138888891</c:v>
                      </c:pt>
                      <c:pt idx="2330">
                        <c:v>42314.673611111109</c:v>
                      </c:pt>
                      <c:pt idx="2331">
                        <c:v>42314.677083333336</c:v>
                      </c:pt>
                      <c:pt idx="2332">
                        <c:v>42314.680555555555</c:v>
                      </c:pt>
                      <c:pt idx="2333">
                        <c:v>42314.684027777781</c:v>
                      </c:pt>
                      <c:pt idx="2334">
                        <c:v>42314.6875</c:v>
                      </c:pt>
                      <c:pt idx="2335">
                        <c:v>42314.690972222219</c:v>
                      </c:pt>
                      <c:pt idx="2336">
                        <c:v>42314.694444444445</c:v>
                      </c:pt>
                      <c:pt idx="2337">
                        <c:v>42314.697916666664</c:v>
                      </c:pt>
                      <c:pt idx="2338">
                        <c:v>42314.701388888891</c:v>
                      </c:pt>
                      <c:pt idx="2339">
                        <c:v>42314.704861111109</c:v>
                      </c:pt>
                      <c:pt idx="2340">
                        <c:v>42314.708333333336</c:v>
                      </c:pt>
                      <c:pt idx="2341">
                        <c:v>42314.711805555555</c:v>
                      </c:pt>
                      <c:pt idx="2342">
                        <c:v>42314.715277777781</c:v>
                      </c:pt>
                      <c:pt idx="2343">
                        <c:v>42314.71875</c:v>
                      </c:pt>
                      <c:pt idx="2344">
                        <c:v>42314.722222222219</c:v>
                      </c:pt>
                      <c:pt idx="2345">
                        <c:v>42314.725694444445</c:v>
                      </c:pt>
                      <c:pt idx="2346">
                        <c:v>42314.729166666664</c:v>
                      </c:pt>
                      <c:pt idx="2347">
                        <c:v>42314.732638888891</c:v>
                      </c:pt>
                      <c:pt idx="2348">
                        <c:v>42314.736111111109</c:v>
                      </c:pt>
                      <c:pt idx="2349">
                        <c:v>42314.739583333336</c:v>
                      </c:pt>
                      <c:pt idx="2350">
                        <c:v>42314.743055555555</c:v>
                      </c:pt>
                      <c:pt idx="2351">
                        <c:v>42314.746527777781</c:v>
                      </c:pt>
                      <c:pt idx="2352">
                        <c:v>42314.75</c:v>
                      </c:pt>
                      <c:pt idx="2353">
                        <c:v>42314.753472222219</c:v>
                      </c:pt>
                      <c:pt idx="2354">
                        <c:v>42314.756944444445</c:v>
                      </c:pt>
                      <c:pt idx="2355">
                        <c:v>42314.760416666664</c:v>
                      </c:pt>
                      <c:pt idx="2356">
                        <c:v>42314.763888888891</c:v>
                      </c:pt>
                      <c:pt idx="2357">
                        <c:v>42314.767361111109</c:v>
                      </c:pt>
                      <c:pt idx="2358">
                        <c:v>42314.770833333336</c:v>
                      </c:pt>
                      <c:pt idx="2359">
                        <c:v>42314.774305555555</c:v>
                      </c:pt>
                      <c:pt idx="2360">
                        <c:v>42314.777777777781</c:v>
                      </c:pt>
                      <c:pt idx="2361">
                        <c:v>42314.78125</c:v>
                      </c:pt>
                      <c:pt idx="2362">
                        <c:v>42314.784722222219</c:v>
                      </c:pt>
                      <c:pt idx="2363">
                        <c:v>42314.788194444445</c:v>
                      </c:pt>
                      <c:pt idx="2364">
                        <c:v>42314.791666666664</c:v>
                      </c:pt>
                      <c:pt idx="2365">
                        <c:v>42314.795138888891</c:v>
                      </c:pt>
                      <c:pt idx="2366">
                        <c:v>42314.798611111109</c:v>
                      </c:pt>
                      <c:pt idx="2367">
                        <c:v>42314.802083333336</c:v>
                      </c:pt>
                      <c:pt idx="2368">
                        <c:v>42314.805555555555</c:v>
                      </c:pt>
                      <c:pt idx="2369">
                        <c:v>42314.809027777781</c:v>
                      </c:pt>
                      <c:pt idx="2370">
                        <c:v>42314.8125</c:v>
                      </c:pt>
                      <c:pt idx="2371">
                        <c:v>42314.815972222219</c:v>
                      </c:pt>
                      <c:pt idx="2372">
                        <c:v>42314.819444444445</c:v>
                      </c:pt>
                      <c:pt idx="2373">
                        <c:v>42314.822916666664</c:v>
                      </c:pt>
                      <c:pt idx="2374">
                        <c:v>42314.826388888891</c:v>
                      </c:pt>
                      <c:pt idx="2375">
                        <c:v>42314.829861111109</c:v>
                      </c:pt>
                      <c:pt idx="2376">
                        <c:v>42314.833333333336</c:v>
                      </c:pt>
                      <c:pt idx="2377">
                        <c:v>42314.836805555555</c:v>
                      </c:pt>
                      <c:pt idx="2378">
                        <c:v>42314.840277777781</c:v>
                      </c:pt>
                      <c:pt idx="2379">
                        <c:v>42314.84375</c:v>
                      </c:pt>
                      <c:pt idx="2380">
                        <c:v>42314.847222222219</c:v>
                      </c:pt>
                      <c:pt idx="2381">
                        <c:v>42314.850694444445</c:v>
                      </c:pt>
                      <c:pt idx="2382">
                        <c:v>42314.854166666664</c:v>
                      </c:pt>
                      <c:pt idx="2383">
                        <c:v>42314.857638888891</c:v>
                      </c:pt>
                      <c:pt idx="2384">
                        <c:v>42314.861111111109</c:v>
                      </c:pt>
                      <c:pt idx="2385">
                        <c:v>42314.864583333336</c:v>
                      </c:pt>
                      <c:pt idx="2386">
                        <c:v>42314.868055555555</c:v>
                      </c:pt>
                      <c:pt idx="2387">
                        <c:v>42314.871527777781</c:v>
                      </c:pt>
                      <c:pt idx="2388">
                        <c:v>42314.875</c:v>
                      </c:pt>
                      <c:pt idx="2389">
                        <c:v>42314.878472222219</c:v>
                      </c:pt>
                      <c:pt idx="2390">
                        <c:v>42314.881944444445</c:v>
                      </c:pt>
                      <c:pt idx="2391">
                        <c:v>42314.885416666664</c:v>
                      </c:pt>
                      <c:pt idx="2392">
                        <c:v>42314.888888888891</c:v>
                      </c:pt>
                      <c:pt idx="2393">
                        <c:v>42314.892361111109</c:v>
                      </c:pt>
                      <c:pt idx="2394">
                        <c:v>42314.895833333336</c:v>
                      </c:pt>
                      <c:pt idx="2395">
                        <c:v>42314.899305555555</c:v>
                      </c:pt>
                      <c:pt idx="2396">
                        <c:v>42314.902777777781</c:v>
                      </c:pt>
                      <c:pt idx="2397">
                        <c:v>42314.90625</c:v>
                      </c:pt>
                      <c:pt idx="2398">
                        <c:v>42314.909722222219</c:v>
                      </c:pt>
                      <c:pt idx="2399">
                        <c:v>42314.913194444445</c:v>
                      </c:pt>
                      <c:pt idx="2400">
                        <c:v>42314.916666666664</c:v>
                      </c:pt>
                      <c:pt idx="2401">
                        <c:v>42314.920138888891</c:v>
                      </c:pt>
                      <c:pt idx="2402">
                        <c:v>42314.923611111109</c:v>
                      </c:pt>
                      <c:pt idx="2403">
                        <c:v>42314.927083333336</c:v>
                      </c:pt>
                      <c:pt idx="2404">
                        <c:v>42314.930555555555</c:v>
                      </c:pt>
                      <c:pt idx="2405">
                        <c:v>42314.934027777781</c:v>
                      </c:pt>
                      <c:pt idx="2406">
                        <c:v>42314.9375</c:v>
                      </c:pt>
                      <c:pt idx="2407">
                        <c:v>42314.940972222219</c:v>
                      </c:pt>
                      <c:pt idx="2408">
                        <c:v>42314.944444444445</c:v>
                      </c:pt>
                      <c:pt idx="2409">
                        <c:v>42314.947916666664</c:v>
                      </c:pt>
                      <c:pt idx="2410">
                        <c:v>42314.951388888891</c:v>
                      </c:pt>
                      <c:pt idx="2411">
                        <c:v>42314.954861111109</c:v>
                      </c:pt>
                      <c:pt idx="2412">
                        <c:v>42314.958333333336</c:v>
                      </c:pt>
                      <c:pt idx="2413">
                        <c:v>42314.961805555555</c:v>
                      </c:pt>
                      <c:pt idx="2414">
                        <c:v>42314.965277777781</c:v>
                      </c:pt>
                      <c:pt idx="2415">
                        <c:v>42314.96875</c:v>
                      </c:pt>
                      <c:pt idx="2416">
                        <c:v>42314.972222222219</c:v>
                      </c:pt>
                      <c:pt idx="2417">
                        <c:v>42314.975694444445</c:v>
                      </c:pt>
                      <c:pt idx="2418">
                        <c:v>42314.979166666664</c:v>
                      </c:pt>
                      <c:pt idx="2419">
                        <c:v>42314.982638888891</c:v>
                      </c:pt>
                      <c:pt idx="2420">
                        <c:v>42314.986111111109</c:v>
                      </c:pt>
                      <c:pt idx="2421">
                        <c:v>42314.989583333336</c:v>
                      </c:pt>
                      <c:pt idx="2422">
                        <c:v>42314.993055555555</c:v>
                      </c:pt>
                      <c:pt idx="2423">
                        <c:v>42314.996527777781</c:v>
                      </c:pt>
                      <c:pt idx="2424">
                        <c:v>42315</c:v>
                      </c:pt>
                      <c:pt idx="2425">
                        <c:v>42315.003472222219</c:v>
                      </c:pt>
                      <c:pt idx="2426">
                        <c:v>42315.006944444445</c:v>
                      </c:pt>
                      <c:pt idx="2427">
                        <c:v>42315.010416666664</c:v>
                      </c:pt>
                      <c:pt idx="2428">
                        <c:v>42315.013888888891</c:v>
                      </c:pt>
                      <c:pt idx="2429">
                        <c:v>42315.017361111109</c:v>
                      </c:pt>
                      <c:pt idx="2430">
                        <c:v>42315.020833333336</c:v>
                      </c:pt>
                      <c:pt idx="2431">
                        <c:v>42315.024305555555</c:v>
                      </c:pt>
                      <c:pt idx="2432">
                        <c:v>42315.027777777781</c:v>
                      </c:pt>
                      <c:pt idx="2433">
                        <c:v>42315.03125</c:v>
                      </c:pt>
                      <c:pt idx="2434">
                        <c:v>42315.034722222219</c:v>
                      </c:pt>
                      <c:pt idx="2435">
                        <c:v>42315.038194444445</c:v>
                      </c:pt>
                      <c:pt idx="2436">
                        <c:v>42315.041666666664</c:v>
                      </c:pt>
                      <c:pt idx="2437">
                        <c:v>42315.045138888891</c:v>
                      </c:pt>
                      <c:pt idx="2438">
                        <c:v>42315.048611111109</c:v>
                      </c:pt>
                      <c:pt idx="2439">
                        <c:v>42315.052083333336</c:v>
                      </c:pt>
                      <c:pt idx="2440">
                        <c:v>42315.055555555555</c:v>
                      </c:pt>
                      <c:pt idx="2441">
                        <c:v>42315.059027777781</c:v>
                      </c:pt>
                      <c:pt idx="2442">
                        <c:v>42315.0625</c:v>
                      </c:pt>
                      <c:pt idx="2443">
                        <c:v>42315.065972222219</c:v>
                      </c:pt>
                      <c:pt idx="2444">
                        <c:v>42315.069444444445</c:v>
                      </c:pt>
                      <c:pt idx="2445">
                        <c:v>42315.072916666664</c:v>
                      </c:pt>
                      <c:pt idx="2446">
                        <c:v>42315.076388888891</c:v>
                      </c:pt>
                      <c:pt idx="2447">
                        <c:v>42315.079861111109</c:v>
                      </c:pt>
                      <c:pt idx="2448">
                        <c:v>42315.083333333336</c:v>
                      </c:pt>
                      <c:pt idx="2449">
                        <c:v>42315.086805555555</c:v>
                      </c:pt>
                      <c:pt idx="2450">
                        <c:v>42315.090277777781</c:v>
                      </c:pt>
                      <c:pt idx="2451">
                        <c:v>42315.09375</c:v>
                      </c:pt>
                      <c:pt idx="2452">
                        <c:v>42315.097222222219</c:v>
                      </c:pt>
                      <c:pt idx="2453">
                        <c:v>42315.100694444445</c:v>
                      </c:pt>
                      <c:pt idx="2454">
                        <c:v>42315.104166666664</c:v>
                      </c:pt>
                      <c:pt idx="2455">
                        <c:v>42315.107638888891</c:v>
                      </c:pt>
                      <c:pt idx="2456">
                        <c:v>42315.111111111109</c:v>
                      </c:pt>
                      <c:pt idx="2457">
                        <c:v>42315.114583333336</c:v>
                      </c:pt>
                      <c:pt idx="2458">
                        <c:v>42315.118055555555</c:v>
                      </c:pt>
                      <c:pt idx="2459">
                        <c:v>42315.121527777781</c:v>
                      </c:pt>
                      <c:pt idx="2460">
                        <c:v>42315.125</c:v>
                      </c:pt>
                      <c:pt idx="2461">
                        <c:v>42315.128472222219</c:v>
                      </c:pt>
                      <c:pt idx="2462">
                        <c:v>42315.131944444445</c:v>
                      </c:pt>
                      <c:pt idx="2463">
                        <c:v>42315.135416666664</c:v>
                      </c:pt>
                      <c:pt idx="2464">
                        <c:v>42315.138888888891</c:v>
                      </c:pt>
                      <c:pt idx="2465">
                        <c:v>42315.142361111109</c:v>
                      </c:pt>
                      <c:pt idx="2466">
                        <c:v>42315.145833333336</c:v>
                      </c:pt>
                      <c:pt idx="2467">
                        <c:v>42315.149305555555</c:v>
                      </c:pt>
                      <c:pt idx="2468">
                        <c:v>42315.152777777781</c:v>
                      </c:pt>
                      <c:pt idx="2469">
                        <c:v>42315.15625</c:v>
                      </c:pt>
                      <c:pt idx="2470">
                        <c:v>42315.159722222219</c:v>
                      </c:pt>
                      <c:pt idx="2471">
                        <c:v>42315.163194444445</c:v>
                      </c:pt>
                      <c:pt idx="2472">
                        <c:v>42315.166666666664</c:v>
                      </c:pt>
                      <c:pt idx="2473">
                        <c:v>42315.170138888891</c:v>
                      </c:pt>
                      <c:pt idx="2474">
                        <c:v>42315.173611111109</c:v>
                      </c:pt>
                      <c:pt idx="2475">
                        <c:v>42315.177083333336</c:v>
                      </c:pt>
                      <c:pt idx="2476">
                        <c:v>42315.180555555555</c:v>
                      </c:pt>
                      <c:pt idx="2477">
                        <c:v>42315.184027777781</c:v>
                      </c:pt>
                      <c:pt idx="2478">
                        <c:v>42315.1875</c:v>
                      </c:pt>
                      <c:pt idx="2479">
                        <c:v>42315.190972222219</c:v>
                      </c:pt>
                      <c:pt idx="2480">
                        <c:v>42315.194444444445</c:v>
                      </c:pt>
                      <c:pt idx="2481">
                        <c:v>42315.197916666664</c:v>
                      </c:pt>
                      <c:pt idx="2482">
                        <c:v>42315.201388888891</c:v>
                      </c:pt>
                      <c:pt idx="2483">
                        <c:v>42315.204861111109</c:v>
                      </c:pt>
                      <c:pt idx="2484">
                        <c:v>42315.208333333336</c:v>
                      </c:pt>
                      <c:pt idx="2485">
                        <c:v>42315.211805555555</c:v>
                      </c:pt>
                      <c:pt idx="2486">
                        <c:v>42315.215277777781</c:v>
                      </c:pt>
                      <c:pt idx="2487">
                        <c:v>42315.21875</c:v>
                      </c:pt>
                      <c:pt idx="2488">
                        <c:v>42315.222222222219</c:v>
                      </c:pt>
                      <c:pt idx="2489">
                        <c:v>42315.225694444445</c:v>
                      </c:pt>
                      <c:pt idx="2490">
                        <c:v>42315.229166666664</c:v>
                      </c:pt>
                      <c:pt idx="2491">
                        <c:v>42315.232638888891</c:v>
                      </c:pt>
                      <c:pt idx="2492">
                        <c:v>42315.236111111109</c:v>
                      </c:pt>
                      <c:pt idx="2493">
                        <c:v>42315.239583333336</c:v>
                      </c:pt>
                      <c:pt idx="2494">
                        <c:v>42315.243055555555</c:v>
                      </c:pt>
                      <c:pt idx="2495">
                        <c:v>42315.246527777781</c:v>
                      </c:pt>
                      <c:pt idx="2496">
                        <c:v>42315.25</c:v>
                      </c:pt>
                      <c:pt idx="2497">
                        <c:v>42315.253472222219</c:v>
                      </c:pt>
                      <c:pt idx="2498">
                        <c:v>42315.256944444445</c:v>
                      </c:pt>
                      <c:pt idx="2499">
                        <c:v>42315.260416666664</c:v>
                      </c:pt>
                      <c:pt idx="2500">
                        <c:v>42315.263888888891</c:v>
                      </c:pt>
                      <c:pt idx="2501">
                        <c:v>42315.267361111109</c:v>
                      </c:pt>
                      <c:pt idx="2502">
                        <c:v>42315.270833333336</c:v>
                      </c:pt>
                      <c:pt idx="2503">
                        <c:v>42315.274305555555</c:v>
                      </c:pt>
                      <c:pt idx="2504">
                        <c:v>42315.277777777781</c:v>
                      </c:pt>
                      <c:pt idx="2505">
                        <c:v>42315.28125</c:v>
                      </c:pt>
                      <c:pt idx="2506">
                        <c:v>42315.284722222219</c:v>
                      </c:pt>
                      <c:pt idx="2507">
                        <c:v>42315.288194444445</c:v>
                      </c:pt>
                      <c:pt idx="2508">
                        <c:v>42315.291666666664</c:v>
                      </c:pt>
                      <c:pt idx="2509">
                        <c:v>42315.295138888891</c:v>
                      </c:pt>
                      <c:pt idx="2510">
                        <c:v>42315.298611111109</c:v>
                      </c:pt>
                      <c:pt idx="2511">
                        <c:v>42315.302083333336</c:v>
                      </c:pt>
                      <c:pt idx="2512">
                        <c:v>42315.305555555555</c:v>
                      </c:pt>
                      <c:pt idx="2513">
                        <c:v>42315.309027777781</c:v>
                      </c:pt>
                      <c:pt idx="2514">
                        <c:v>42315.3125</c:v>
                      </c:pt>
                      <c:pt idx="2515">
                        <c:v>42315.315972222219</c:v>
                      </c:pt>
                      <c:pt idx="2516">
                        <c:v>42315.319444444445</c:v>
                      </c:pt>
                      <c:pt idx="2517">
                        <c:v>42315.322916666664</c:v>
                      </c:pt>
                      <c:pt idx="2518">
                        <c:v>42315.326388888891</c:v>
                      </c:pt>
                      <c:pt idx="2519">
                        <c:v>42315.329861111109</c:v>
                      </c:pt>
                      <c:pt idx="2520">
                        <c:v>42315.333333333336</c:v>
                      </c:pt>
                      <c:pt idx="2521">
                        <c:v>42315.336805555555</c:v>
                      </c:pt>
                      <c:pt idx="2522">
                        <c:v>42315.340277777781</c:v>
                      </c:pt>
                      <c:pt idx="2523">
                        <c:v>42315.34375</c:v>
                      </c:pt>
                      <c:pt idx="2524">
                        <c:v>42315.347222222219</c:v>
                      </c:pt>
                      <c:pt idx="2525">
                        <c:v>42315.350694444445</c:v>
                      </c:pt>
                      <c:pt idx="2526">
                        <c:v>42315.354166666664</c:v>
                      </c:pt>
                      <c:pt idx="2527">
                        <c:v>42315.357638888891</c:v>
                      </c:pt>
                      <c:pt idx="2528">
                        <c:v>42315.361111111109</c:v>
                      </c:pt>
                      <c:pt idx="2529">
                        <c:v>42315.364583333336</c:v>
                      </c:pt>
                      <c:pt idx="2530">
                        <c:v>42315.368055555555</c:v>
                      </c:pt>
                      <c:pt idx="2531">
                        <c:v>42315.371527777781</c:v>
                      </c:pt>
                      <c:pt idx="2532">
                        <c:v>42315.375</c:v>
                      </c:pt>
                      <c:pt idx="2533">
                        <c:v>42315.378472222219</c:v>
                      </c:pt>
                      <c:pt idx="2534">
                        <c:v>42315.381944444445</c:v>
                      </c:pt>
                      <c:pt idx="2535">
                        <c:v>42315.385416666664</c:v>
                      </c:pt>
                      <c:pt idx="2536">
                        <c:v>42315.388888888891</c:v>
                      </c:pt>
                      <c:pt idx="2537">
                        <c:v>42315.392361111109</c:v>
                      </c:pt>
                      <c:pt idx="2538">
                        <c:v>42315.395833333336</c:v>
                      </c:pt>
                      <c:pt idx="2539">
                        <c:v>42315.399305555555</c:v>
                      </c:pt>
                      <c:pt idx="2540">
                        <c:v>42315.402777777781</c:v>
                      </c:pt>
                      <c:pt idx="2541">
                        <c:v>42315.40625</c:v>
                      </c:pt>
                      <c:pt idx="2542">
                        <c:v>42315.409722222219</c:v>
                      </c:pt>
                      <c:pt idx="2543">
                        <c:v>42315.413194444445</c:v>
                      </c:pt>
                      <c:pt idx="2544">
                        <c:v>42315.416666666664</c:v>
                      </c:pt>
                      <c:pt idx="2545">
                        <c:v>42315.420138888891</c:v>
                      </c:pt>
                      <c:pt idx="2546">
                        <c:v>42315.423611111109</c:v>
                      </c:pt>
                      <c:pt idx="2547">
                        <c:v>42315.427083333336</c:v>
                      </c:pt>
                      <c:pt idx="2548">
                        <c:v>42315.430555555555</c:v>
                      </c:pt>
                      <c:pt idx="2549">
                        <c:v>42315.434027777781</c:v>
                      </c:pt>
                      <c:pt idx="2550">
                        <c:v>42315.4375</c:v>
                      </c:pt>
                      <c:pt idx="2551">
                        <c:v>42315.440972222219</c:v>
                      </c:pt>
                      <c:pt idx="2552">
                        <c:v>42315.444444444445</c:v>
                      </c:pt>
                      <c:pt idx="2553">
                        <c:v>42315.447916666664</c:v>
                      </c:pt>
                      <c:pt idx="2554">
                        <c:v>42315.451388888891</c:v>
                      </c:pt>
                      <c:pt idx="2555">
                        <c:v>42315.454861111109</c:v>
                      </c:pt>
                      <c:pt idx="2556">
                        <c:v>42315.458333333336</c:v>
                      </c:pt>
                      <c:pt idx="2557">
                        <c:v>42315.461805555555</c:v>
                      </c:pt>
                      <c:pt idx="2558">
                        <c:v>42315.465277777781</c:v>
                      </c:pt>
                      <c:pt idx="2559">
                        <c:v>42315.46875</c:v>
                      </c:pt>
                      <c:pt idx="2560">
                        <c:v>42315.472222222219</c:v>
                      </c:pt>
                      <c:pt idx="2561">
                        <c:v>42315.475694444445</c:v>
                      </c:pt>
                      <c:pt idx="2562">
                        <c:v>42315.479166666664</c:v>
                      </c:pt>
                      <c:pt idx="2563">
                        <c:v>42315.482638888891</c:v>
                      </c:pt>
                      <c:pt idx="2564">
                        <c:v>42315.486111111109</c:v>
                      </c:pt>
                      <c:pt idx="2565">
                        <c:v>42315.489583333336</c:v>
                      </c:pt>
                      <c:pt idx="2566">
                        <c:v>42315.493055555555</c:v>
                      </c:pt>
                      <c:pt idx="2567">
                        <c:v>42315.496527777781</c:v>
                      </c:pt>
                      <c:pt idx="2568">
                        <c:v>42315.5</c:v>
                      </c:pt>
                      <c:pt idx="2569">
                        <c:v>42315.503472222219</c:v>
                      </c:pt>
                      <c:pt idx="2570">
                        <c:v>42315.506944444445</c:v>
                      </c:pt>
                      <c:pt idx="2571">
                        <c:v>42315.510416666664</c:v>
                      </c:pt>
                      <c:pt idx="2572">
                        <c:v>42315.513888888891</c:v>
                      </c:pt>
                      <c:pt idx="2573">
                        <c:v>42315.517361111109</c:v>
                      </c:pt>
                      <c:pt idx="2574">
                        <c:v>42315.520833333336</c:v>
                      </c:pt>
                      <c:pt idx="2575">
                        <c:v>42315.524305555555</c:v>
                      </c:pt>
                      <c:pt idx="2576">
                        <c:v>42315.527777777781</c:v>
                      </c:pt>
                      <c:pt idx="2577">
                        <c:v>42315.53125</c:v>
                      </c:pt>
                      <c:pt idx="2578">
                        <c:v>42315.534722222219</c:v>
                      </c:pt>
                      <c:pt idx="2579">
                        <c:v>42315.538194444445</c:v>
                      </c:pt>
                      <c:pt idx="2580">
                        <c:v>42315.541666666664</c:v>
                      </c:pt>
                      <c:pt idx="2581">
                        <c:v>42315.545138888891</c:v>
                      </c:pt>
                      <c:pt idx="2582">
                        <c:v>42315.548611111109</c:v>
                      </c:pt>
                      <c:pt idx="2583">
                        <c:v>42315.552083333336</c:v>
                      </c:pt>
                      <c:pt idx="2584">
                        <c:v>42315.555555555555</c:v>
                      </c:pt>
                      <c:pt idx="2585">
                        <c:v>42315.559027777781</c:v>
                      </c:pt>
                      <c:pt idx="2586">
                        <c:v>42315.5625</c:v>
                      </c:pt>
                      <c:pt idx="2587">
                        <c:v>42315.565972222219</c:v>
                      </c:pt>
                      <c:pt idx="2588">
                        <c:v>42315.569444444445</c:v>
                      </c:pt>
                      <c:pt idx="2589">
                        <c:v>42315.572916666664</c:v>
                      </c:pt>
                      <c:pt idx="2590">
                        <c:v>42315.576388888891</c:v>
                      </c:pt>
                      <c:pt idx="2591">
                        <c:v>42315.579861111109</c:v>
                      </c:pt>
                      <c:pt idx="2592">
                        <c:v>42315.583333333336</c:v>
                      </c:pt>
                      <c:pt idx="2593">
                        <c:v>42315.586805555555</c:v>
                      </c:pt>
                      <c:pt idx="2594">
                        <c:v>42315.590277777781</c:v>
                      </c:pt>
                      <c:pt idx="2595">
                        <c:v>42315.59375</c:v>
                      </c:pt>
                      <c:pt idx="2596">
                        <c:v>42315.597222222219</c:v>
                      </c:pt>
                      <c:pt idx="2597">
                        <c:v>42315.600694444445</c:v>
                      </c:pt>
                      <c:pt idx="2598">
                        <c:v>42315.604166666664</c:v>
                      </c:pt>
                      <c:pt idx="2599">
                        <c:v>42315.607638888891</c:v>
                      </c:pt>
                      <c:pt idx="2600">
                        <c:v>42315.611111111109</c:v>
                      </c:pt>
                      <c:pt idx="2601">
                        <c:v>42315.614583333336</c:v>
                      </c:pt>
                      <c:pt idx="2602">
                        <c:v>42315.618055555555</c:v>
                      </c:pt>
                      <c:pt idx="2603">
                        <c:v>42315.621527777781</c:v>
                      </c:pt>
                      <c:pt idx="2604">
                        <c:v>42315.625</c:v>
                      </c:pt>
                      <c:pt idx="2605">
                        <c:v>42315.628472222219</c:v>
                      </c:pt>
                      <c:pt idx="2606">
                        <c:v>42315.631944444445</c:v>
                      </c:pt>
                      <c:pt idx="2607">
                        <c:v>42315.635416666664</c:v>
                      </c:pt>
                      <c:pt idx="2608">
                        <c:v>42315.638888888891</c:v>
                      </c:pt>
                      <c:pt idx="2609">
                        <c:v>42315.642361111109</c:v>
                      </c:pt>
                      <c:pt idx="2610">
                        <c:v>42315.645833333336</c:v>
                      </c:pt>
                      <c:pt idx="2611">
                        <c:v>42315.649305555555</c:v>
                      </c:pt>
                      <c:pt idx="2612">
                        <c:v>42315.652777777781</c:v>
                      </c:pt>
                      <c:pt idx="2613">
                        <c:v>42315.65625</c:v>
                      </c:pt>
                      <c:pt idx="2614">
                        <c:v>42315.659722222219</c:v>
                      </c:pt>
                      <c:pt idx="2615">
                        <c:v>42315.663194444445</c:v>
                      </c:pt>
                      <c:pt idx="2616">
                        <c:v>42315.666666666664</c:v>
                      </c:pt>
                      <c:pt idx="2617">
                        <c:v>42315.670138888891</c:v>
                      </c:pt>
                      <c:pt idx="2618">
                        <c:v>42315.673611111109</c:v>
                      </c:pt>
                      <c:pt idx="2619">
                        <c:v>42315.677083333336</c:v>
                      </c:pt>
                      <c:pt idx="2620">
                        <c:v>42315.680555555555</c:v>
                      </c:pt>
                      <c:pt idx="2621">
                        <c:v>42315.684027777781</c:v>
                      </c:pt>
                      <c:pt idx="2622">
                        <c:v>42315.6875</c:v>
                      </c:pt>
                      <c:pt idx="2623">
                        <c:v>42315.690972222219</c:v>
                      </c:pt>
                      <c:pt idx="2624">
                        <c:v>42315.694444444445</c:v>
                      </c:pt>
                      <c:pt idx="2625">
                        <c:v>42315.697916666664</c:v>
                      </c:pt>
                      <c:pt idx="2626">
                        <c:v>42315.701388888891</c:v>
                      </c:pt>
                      <c:pt idx="2627">
                        <c:v>42315.704861111109</c:v>
                      </c:pt>
                      <c:pt idx="2628">
                        <c:v>42315.708333333336</c:v>
                      </c:pt>
                      <c:pt idx="2629">
                        <c:v>42315.711805555555</c:v>
                      </c:pt>
                      <c:pt idx="2630">
                        <c:v>42315.715277777781</c:v>
                      </c:pt>
                      <c:pt idx="2631">
                        <c:v>42315.71875</c:v>
                      </c:pt>
                      <c:pt idx="2632">
                        <c:v>42315.722222222219</c:v>
                      </c:pt>
                      <c:pt idx="2633">
                        <c:v>42315.725694444445</c:v>
                      </c:pt>
                      <c:pt idx="2634">
                        <c:v>42315.729166666664</c:v>
                      </c:pt>
                      <c:pt idx="2635">
                        <c:v>42315.732638888891</c:v>
                      </c:pt>
                      <c:pt idx="2636">
                        <c:v>42315.736111111109</c:v>
                      </c:pt>
                      <c:pt idx="2637">
                        <c:v>42315.739583333336</c:v>
                      </c:pt>
                      <c:pt idx="2638">
                        <c:v>42315.743055555555</c:v>
                      </c:pt>
                      <c:pt idx="2639">
                        <c:v>42315.746527777781</c:v>
                      </c:pt>
                      <c:pt idx="2640">
                        <c:v>42315.75</c:v>
                      </c:pt>
                      <c:pt idx="2641">
                        <c:v>42315.753472222219</c:v>
                      </c:pt>
                      <c:pt idx="2642">
                        <c:v>42315.756944444445</c:v>
                      </c:pt>
                      <c:pt idx="2643">
                        <c:v>42315.760416666664</c:v>
                      </c:pt>
                      <c:pt idx="2644">
                        <c:v>42315.763888888891</c:v>
                      </c:pt>
                      <c:pt idx="2645">
                        <c:v>42315.767361111109</c:v>
                      </c:pt>
                      <c:pt idx="2646">
                        <c:v>42315.770833333336</c:v>
                      </c:pt>
                      <c:pt idx="2647">
                        <c:v>42315.774305555555</c:v>
                      </c:pt>
                      <c:pt idx="2648">
                        <c:v>42315.777777777781</c:v>
                      </c:pt>
                      <c:pt idx="2649">
                        <c:v>42315.78125</c:v>
                      </c:pt>
                      <c:pt idx="2650">
                        <c:v>42315.784722222219</c:v>
                      </c:pt>
                      <c:pt idx="2651">
                        <c:v>42315.788194444445</c:v>
                      </c:pt>
                      <c:pt idx="2652">
                        <c:v>42315.791666666664</c:v>
                      </c:pt>
                      <c:pt idx="2653">
                        <c:v>42315.795138888891</c:v>
                      </c:pt>
                      <c:pt idx="2654">
                        <c:v>42315.798611111109</c:v>
                      </c:pt>
                      <c:pt idx="2655">
                        <c:v>42315.802083333336</c:v>
                      </c:pt>
                      <c:pt idx="2656">
                        <c:v>42315.805555555555</c:v>
                      </c:pt>
                      <c:pt idx="2657">
                        <c:v>42315.809027777781</c:v>
                      </c:pt>
                      <c:pt idx="2658">
                        <c:v>42315.8125</c:v>
                      </c:pt>
                      <c:pt idx="2659">
                        <c:v>42315.815972222219</c:v>
                      </c:pt>
                      <c:pt idx="2660">
                        <c:v>42315.819444444445</c:v>
                      </c:pt>
                      <c:pt idx="2661">
                        <c:v>42315.822916666664</c:v>
                      </c:pt>
                      <c:pt idx="2662">
                        <c:v>42315.826388888891</c:v>
                      </c:pt>
                      <c:pt idx="2663">
                        <c:v>42315.829861111109</c:v>
                      </c:pt>
                      <c:pt idx="2664">
                        <c:v>42315.833333333336</c:v>
                      </c:pt>
                      <c:pt idx="2665">
                        <c:v>42315.836805555555</c:v>
                      </c:pt>
                      <c:pt idx="2666">
                        <c:v>42315.840277777781</c:v>
                      </c:pt>
                      <c:pt idx="2667">
                        <c:v>42315.84375</c:v>
                      </c:pt>
                      <c:pt idx="2668">
                        <c:v>42315.847222222219</c:v>
                      </c:pt>
                      <c:pt idx="2669">
                        <c:v>42315.850694444445</c:v>
                      </c:pt>
                      <c:pt idx="2670">
                        <c:v>42315.854166666664</c:v>
                      </c:pt>
                      <c:pt idx="2671">
                        <c:v>42315.857638888891</c:v>
                      </c:pt>
                      <c:pt idx="2672">
                        <c:v>42315.861111111109</c:v>
                      </c:pt>
                      <c:pt idx="2673">
                        <c:v>42315.864583333336</c:v>
                      </c:pt>
                      <c:pt idx="2674">
                        <c:v>42315.868055555555</c:v>
                      </c:pt>
                      <c:pt idx="2675">
                        <c:v>42315.871527777781</c:v>
                      </c:pt>
                      <c:pt idx="2676">
                        <c:v>42315.875</c:v>
                      </c:pt>
                      <c:pt idx="2677">
                        <c:v>42315.878472222219</c:v>
                      </c:pt>
                      <c:pt idx="2678">
                        <c:v>42315.881944444445</c:v>
                      </c:pt>
                      <c:pt idx="2679">
                        <c:v>42315.885416666664</c:v>
                      </c:pt>
                      <c:pt idx="2680">
                        <c:v>42315.888888888891</c:v>
                      </c:pt>
                      <c:pt idx="2681">
                        <c:v>42315.892361111109</c:v>
                      </c:pt>
                      <c:pt idx="2682">
                        <c:v>42315.895833333336</c:v>
                      </c:pt>
                      <c:pt idx="2683">
                        <c:v>42315.899305555555</c:v>
                      </c:pt>
                      <c:pt idx="2684">
                        <c:v>42315.902777777781</c:v>
                      </c:pt>
                      <c:pt idx="2685">
                        <c:v>42315.90625</c:v>
                      </c:pt>
                      <c:pt idx="2686">
                        <c:v>42315.909722222219</c:v>
                      </c:pt>
                      <c:pt idx="2687">
                        <c:v>42315.913194444445</c:v>
                      </c:pt>
                      <c:pt idx="2688">
                        <c:v>42315.916666666664</c:v>
                      </c:pt>
                      <c:pt idx="2689">
                        <c:v>42315.920138888891</c:v>
                      </c:pt>
                      <c:pt idx="2690">
                        <c:v>42315.923611111109</c:v>
                      </c:pt>
                      <c:pt idx="2691">
                        <c:v>42315.927083333336</c:v>
                      </c:pt>
                      <c:pt idx="2692">
                        <c:v>42315.930555555555</c:v>
                      </c:pt>
                      <c:pt idx="2693">
                        <c:v>42315.934027777781</c:v>
                      </c:pt>
                      <c:pt idx="2694">
                        <c:v>42315.9375</c:v>
                      </c:pt>
                      <c:pt idx="2695">
                        <c:v>42315.940972222219</c:v>
                      </c:pt>
                      <c:pt idx="2696">
                        <c:v>42315.944444444445</c:v>
                      </c:pt>
                      <c:pt idx="2697">
                        <c:v>42315.947916666664</c:v>
                      </c:pt>
                      <c:pt idx="2698">
                        <c:v>42315.951388888891</c:v>
                      </c:pt>
                      <c:pt idx="2699">
                        <c:v>42315.954861111109</c:v>
                      </c:pt>
                      <c:pt idx="2700">
                        <c:v>42315.958333333336</c:v>
                      </c:pt>
                      <c:pt idx="2701">
                        <c:v>42315.961805555555</c:v>
                      </c:pt>
                      <c:pt idx="2702">
                        <c:v>42315.965277777781</c:v>
                      </c:pt>
                      <c:pt idx="2703">
                        <c:v>42315.96875</c:v>
                      </c:pt>
                      <c:pt idx="2704">
                        <c:v>42315.972222222219</c:v>
                      </c:pt>
                      <c:pt idx="2705">
                        <c:v>42315.975694444445</c:v>
                      </c:pt>
                      <c:pt idx="2706">
                        <c:v>42315.979166666664</c:v>
                      </c:pt>
                      <c:pt idx="2707">
                        <c:v>42315.982638888891</c:v>
                      </c:pt>
                      <c:pt idx="2708">
                        <c:v>42315.986111111109</c:v>
                      </c:pt>
                      <c:pt idx="2709">
                        <c:v>42315.989583333336</c:v>
                      </c:pt>
                      <c:pt idx="2710">
                        <c:v>42315.993055555555</c:v>
                      </c:pt>
                      <c:pt idx="2711">
                        <c:v>42315.996527777781</c:v>
                      </c:pt>
                      <c:pt idx="2712">
                        <c:v>42316</c:v>
                      </c:pt>
                      <c:pt idx="2713">
                        <c:v>42316.003472222219</c:v>
                      </c:pt>
                      <c:pt idx="2714">
                        <c:v>42316.006944444445</c:v>
                      </c:pt>
                      <c:pt idx="2715">
                        <c:v>42316.010416666664</c:v>
                      </c:pt>
                      <c:pt idx="2716">
                        <c:v>42316.013888888891</c:v>
                      </c:pt>
                      <c:pt idx="2717">
                        <c:v>42316.017361111109</c:v>
                      </c:pt>
                      <c:pt idx="2718">
                        <c:v>42316.020833333336</c:v>
                      </c:pt>
                      <c:pt idx="2719">
                        <c:v>42316.024305555555</c:v>
                      </c:pt>
                      <c:pt idx="2720">
                        <c:v>42316.027777777781</c:v>
                      </c:pt>
                      <c:pt idx="2721">
                        <c:v>42316.03125</c:v>
                      </c:pt>
                      <c:pt idx="2722">
                        <c:v>42316.034722222219</c:v>
                      </c:pt>
                      <c:pt idx="2723">
                        <c:v>42316.038194444445</c:v>
                      </c:pt>
                      <c:pt idx="2724">
                        <c:v>42316.041666666664</c:v>
                      </c:pt>
                      <c:pt idx="2725">
                        <c:v>42316.045138888891</c:v>
                      </c:pt>
                      <c:pt idx="2726">
                        <c:v>42316.048611111109</c:v>
                      </c:pt>
                      <c:pt idx="2727">
                        <c:v>42316.052083333336</c:v>
                      </c:pt>
                      <c:pt idx="2728">
                        <c:v>42316.055555555555</c:v>
                      </c:pt>
                      <c:pt idx="2729">
                        <c:v>42316.059027777781</c:v>
                      </c:pt>
                      <c:pt idx="2730">
                        <c:v>42316.0625</c:v>
                      </c:pt>
                      <c:pt idx="2731">
                        <c:v>42316.065972222219</c:v>
                      </c:pt>
                      <c:pt idx="2732">
                        <c:v>42316.069444444445</c:v>
                      </c:pt>
                      <c:pt idx="2733">
                        <c:v>42316.072916666664</c:v>
                      </c:pt>
                      <c:pt idx="2734">
                        <c:v>42316.076388888891</c:v>
                      </c:pt>
                      <c:pt idx="2735">
                        <c:v>42316.079861111109</c:v>
                      </c:pt>
                      <c:pt idx="2736">
                        <c:v>42316.083333333336</c:v>
                      </c:pt>
                      <c:pt idx="2737">
                        <c:v>42316.086805555555</c:v>
                      </c:pt>
                      <c:pt idx="2738">
                        <c:v>42316.090277777781</c:v>
                      </c:pt>
                      <c:pt idx="2739">
                        <c:v>42316.09375</c:v>
                      </c:pt>
                      <c:pt idx="2740">
                        <c:v>42316.097222222219</c:v>
                      </c:pt>
                      <c:pt idx="2741">
                        <c:v>42316.100694444445</c:v>
                      </c:pt>
                      <c:pt idx="2742">
                        <c:v>42316.104166666664</c:v>
                      </c:pt>
                      <c:pt idx="2743">
                        <c:v>42316.107638888891</c:v>
                      </c:pt>
                      <c:pt idx="2744">
                        <c:v>42316.111111111109</c:v>
                      </c:pt>
                      <c:pt idx="2745">
                        <c:v>42316.114583333336</c:v>
                      </c:pt>
                      <c:pt idx="2746">
                        <c:v>42316.118055555555</c:v>
                      </c:pt>
                      <c:pt idx="2747">
                        <c:v>42316.121527777781</c:v>
                      </c:pt>
                      <c:pt idx="2748">
                        <c:v>42316.125</c:v>
                      </c:pt>
                      <c:pt idx="2749">
                        <c:v>42316.128472222219</c:v>
                      </c:pt>
                      <c:pt idx="2750">
                        <c:v>42316.131944444445</c:v>
                      </c:pt>
                      <c:pt idx="2751">
                        <c:v>42316.135416666664</c:v>
                      </c:pt>
                      <c:pt idx="2752">
                        <c:v>42316.138888888891</c:v>
                      </c:pt>
                      <c:pt idx="2753">
                        <c:v>42316.142361111109</c:v>
                      </c:pt>
                      <c:pt idx="2754">
                        <c:v>42316.145833333336</c:v>
                      </c:pt>
                      <c:pt idx="2755">
                        <c:v>42316.149305555555</c:v>
                      </c:pt>
                      <c:pt idx="2756">
                        <c:v>42316.152777777781</c:v>
                      </c:pt>
                      <c:pt idx="2757">
                        <c:v>42316.15625</c:v>
                      </c:pt>
                      <c:pt idx="2758">
                        <c:v>42316.159722222219</c:v>
                      </c:pt>
                      <c:pt idx="2759">
                        <c:v>42316.163194444445</c:v>
                      </c:pt>
                      <c:pt idx="2760">
                        <c:v>42316.166666666664</c:v>
                      </c:pt>
                      <c:pt idx="2761">
                        <c:v>42316.170138888891</c:v>
                      </c:pt>
                      <c:pt idx="2762">
                        <c:v>42316.173611111109</c:v>
                      </c:pt>
                      <c:pt idx="2763">
                        <c:v>42316.177083333336</c:v>
                      </c:pt>
                      <c:pt idx="2764">
                        <c:v>42316.180555555555</c:v>
                      </c:pt>
                      <c:pt idx="2765">
                        <c:v>42316.184027777781</c:v>
                      </c:pt>
                      <c:pt idx="2766">
                        <c:v>42316.1875</c:v>
                      </c:pt>
                      <c:pt idx="2767">
                        <c:v>42316.190972222219</c:v>
                      </c:pt>
                      <c:pt idx="2768">
                        <c:v>42316.194444444445</c:v>
                      </c:pt>
                      <c:pt idx="2769">
                        <c:v>42316.197916666664</c:v>
                      </c:pt>
                      <c:pt idx="2770">
                        <c:v>42316.201388888891</c:v>
                      </c:pt>
                      <c:pt idx="2771">
                        <c:v>42316.204861111109</c:v>
                      </c:pt>
                      <c:pt idx="2772">
                        <c:v>42316.208333333336</c:v>
                      </c:pt>
                      <c:pt idx="2773">
                        <c:v>42316.211805555555</c:v>
                      </c:pt>
                      <c:pt idx="2774">
                        <c:v>42316.215277777781</c:v>
                      </c:pt>
                      <c:pt idx="2775">
                        <c:v>42316.21875</c:v>
                      </c:pt>
                      <c:pt idx="2776">
                        <c:v>42316.222222222219</c:v>
                      </c:pt>
                      <c:pt idx="2777">
                        <c:v>42316.225694444445</c:v>
                      </c:pt>
                      <c:pt idx="2778">
                        <c:v>42316.229166666664</c:v>
                      </c:pt>
                      <c:pt idx="2779">
                        <c:v>42316.232638888891</c:v>
                      </c:pt>
                      <c:pt idx="2780">
                        <c:v>42316.236111111109</c:v>
                      </c:pt>
                      <c:pt idx="2781">
                        <c:v>42316.239583333336</c:v>
                      </c:pt>
                      <c:pt idx="2782">
                        <c:v>42316.243055555555</c:v>
                      </c:pt>
                      <c:pt idx="2783">
                        <c:v>42316.246527777781</c:v>
                      </c:pt>
                      <c:pt idx="2784">
                        <c:v>42316.25</c:v>
                      </c:pt>
                      <c:pt idx="2785">
                        <c:v>42316.253472222219</c:v>
                      </c:pt>
                      <c:pt idx="2786">
                        <c:v>42316.256944444445</c:v>
                      </c:pt>
                      <c:pt idx="2787">
                        <c:v>42316.260416666664</c:v>
                      </c:pt>
                      <c:pt idx="2788">
                        <c:v>42316.263888888891</c:v>
                      </c:pt>
                      <c:pt idx="2789">
                        <c:v>42316.267361111109</c:v>
                      </c:pt>
                      <c:pt idx="2790">
                        <c:v>42316.270833333336</c:v>
                      </c:pt>
                      <c:pt idx="2791">
                        <c:v>42316.274305555555</c:v>
                      </c:pt>
                      <c:pt idx="2792">
                        <c:v>42316.277777777781</c:v>
                      </c:pt>
                      <c:pt idx="2793">
                        <c:v>42316.28125</c:v>
                      </c:pt>
                      <c:pt idx="2794">
                        <c:v>42316.284722222219</c:v>
                      </c:pt>
                      <c:pt idx="2795">
                        <c:v>42316.288194444445</c:v>
                      </c:pt>
                      <c:pt idx="2796">
                        <c:v>42316.291666666664</c:v>
                      </c:pt>
                      <c:pt idx="2797">
                        <c:v>42316.295138888891</c:v>
                      </c:pt>
                      <c:pt idx="2798">
                        <c:v>42316.298611111109</c:v>
                      </c:pt>
                      <c:pt idx="2799">
                        <c:v>42316.302083333336</c:v>
                      </c:pt>
                      <c:pt idx="2800">
                        <c:v>42316.305555555555</c:v>
                      </c:pt>
                      <c:pt idx="2801">
                        <c:v>42316.309027777781</c:v>
                      </c:pt>
                      <c:pt idx="2802">
                        <c:v>42316.3125</c:v>
                      </c:pt>
                      <c:pt idx="2803">
                        <c:v>42316.315972222219</c:v>
                      </c:pt>
                      <c:pt idx="2804">
                        <c:v>42316.319444444445</c:v>
                      </c:pt>
                      <c:pt idx="2805">
                        <c:v>42316.322916666664</c:v>
                      </c:pt>
                      <c:pt idx="2806">
                        <c:v>42316.326388888891</c:v>
                      </c:pt>
                      <c:pt idx="2807">
                        <c:v>42316.329861111109</c:v>
                      </c:pt>
                      <c:pt idx="2808">
                        <c:v>42316.333333333336</c:v>
                      </c:pt>
                      <c:pt idx="2809">
                        <c:v>42316.336805555555</c:v>
                      </c:pt>
                      <c:pt idx="2810">
                        <c:v>42316.340277777781</c:v>
                      </c:pt>
                      <c:pt idx="2811">
                        <c:v>42316.34375</c:v>
                      </c:pt>
                      <c:pt idx="2812">
                        <c:v>42316.347222222219</c:v>
                      </c:pt>
                      <c:pt idx="2813">
                        <c:v>42316.350694444445</c:v>
                      </c:pt>
                      <c:pt idx="2814">
                        <c:v>42316.354166666664</c:v>
                      </c:pt>
                      <c:pt idx="2815">
                        <c:v>42316.357638888891</c:v>
                      </c:pt>
                      <c:pt idx="2816">
                        <c:v>42316.361111111109</c:v>
                      </c:pt>
                      <c:pt idx="2817">
                        <c:v>42316.364583333336</c:v>
                      </c:pt>
                      <c:pt idx="2818">
                        <c:v>42316.368055555555</c:v>
                      </c:pt>
                      <c:pt idx="2819">
                        <c:v>42316.371527777781</c:v>
                      </c:pt>
                      <c:pt idx="2820">
                        <c:v>42316.375</c:v>
                      </c:pt>
                      <c:pt idx="2821">
                        <c:v>42316.378472222219</c:v>
                      </c:pt>
                      <c:pt idx="2822">
                        <c:v>42316.381944444445</c:v>
                      </c:pt>
                      <c:pt idx="2823">
                        <c:v>42316.385416666664</c:v>
                      </c:pt>
                      <c:pt idx="2824">
                        <c:v>42316.388888888891</c:v>
                      </c:pt>
                      <c:pt idx="2825">
                        <c:v>42316.392361111109</c:v>
                      </c:pt>
                      <c:pt idx="2826">
                        <c:v>42316.395833333336</c:v>
                      </c:pt>
                      <c:pt idx="2827">
                        <c:v>42316.399305555555</c:v>
                      </c:pt>
                      <c:pt idx="2828">
                        <c:v>42316.402777777781</c:v>
                      </c:pt>
                      <c:pt idx="2829">
                        <c:v>42316.40625</c:v>
                      </c:pt>
                      <c:pt idx="2830">
                        <c:v>42316.409722222219</c:v>
                      </c:pt>
                      <c:pt idx="2831">
                        <c:v>42316.413194444445</c:v>
                      </c:pt>
                      <c:pt idx="2832">
                        <c:v>42316.416666666664</c:v>
                      </c:pt>
                      <c:pt idx="2833">
                        <c:v>42316.420138888891</c:v>
                      </c:pt>
                      <c:pt idx="2834">
                        <c:v>42316.423611111109</c:v>
                      </c:pt>
                      <c:pt idx="2835">
                        <c:v>42316.427083333336</c:v>
                      </c:pt>
                      <c:pt idx="2836">
                        <c:v>42316.430555555555</c:v>
                      </c:pt>
                      <c:pt idx="2837">
                        <c:v>42316.434027777781</c:v>
                      </c:pt>
                      <c:pt idx="2838">
                        <c:v>42316.4375</c:v>
                      </c:pt>
                      <c:pt idx="2839">
                        <c:v>42316.440972222219</c:v>
                      </c:pt>
                      <c:pt idx="2840">
                        <c:v>42316.444444444445</c:v>
                      </c:pt>
                      <c:pt idx="2841">
                        <c:v>42316.447916666664</c:v>
                      </c:pt>
                      <c:pt idx="2842">
                        <c:v>42316.451388888891</c:v>
                      </c:pt>
                      <c:pt idx="2843">
                        <c:v>42316.454861111109</c:v>
                      </c:pt>
                      <c:pt idx="2844">
                        <c:v>42316.458333333336</c:v>
                      </c:pt>
                      <c:pt idx="2845">
                        <c:v>42316.461805555555</c:v>
                      </c:pt>
                      <c:pt idx="2846">
                        <c:v>42316.465277777781</c:v>
                      </c:pt>
                      <c:pt idx="2847">
                        <c:v>42316.46875</c:v>
                      </c:pt>
                      <c:pt idx="2848">
                        <c:v>42316.472222222219</c:v>
                      </c:pt>
                      <c:pt idx="2849">
                        <c:v>42316.475694444445</c:v>
                      </c:pt>
                      <c:pt idx="2850">
                        <c:v>42316.479166666664</c:v>
                      </c:pt>
                      <c:pt idx="2851">
                        <c:v>42316.482638888891</c:v>
                      </c:pt>
                      <c:pt idx="2852">
                        <c:v>42316.486111111109</c:v>
                      </c:pt>
                      <c:pt idx="2853">
                        <c:v>42316.489583333336</c:v>
                      </c:pt>
                      <c:pt idx="2854">
                        <c:v>42316.493055555555</c:v>
                      </c:pt>
                      <c:pt idx="2855">
                        <c:v>42316.496527777781</c:v>
                      </c:pt>
                      <c:pt idx="2856">
                        <c:v>42316.5</c:v>
                      </c:pt>
                      <c:pt idx="2857">
                        <c:v>42316.503472222219</c:v>
                      </c:pt>
                      <c:pt idx="2858">
                        <c:v>42316.506944444445</c:v>
                      </c:pt>
                      <c:pt idx="2859">
                        <c:v>42316.510416666664</c:v>
                      </c:pt>
                      <c:pt idx="2860">
                        <c:v>42316.513888888891</c:v>
                      </c:pt>
                      <c:pt idx="2861">
                        <c:v>42316.517361111109</c:v>
                      </c:pt>
                      <c:pt idx="2862">
                        <c:v>42316.520833333336</c:v>
                      </c:pt>
                      <c:pt idx="2863">
                        <c:v>42316.524305555555</c:v>
                      </c:pt>
                      <c:pt idx="2864">
                        <c:v>42316.527777777781</c:v>
                      </c:pt>
                      <c:pt idx="2865">
                        <c:v>42316.53125</c:v>
                      </c:pt>
                      <c:pt idx="2866">
                        <c:v>42316.534722222219</c:v>
                      </c:pt>
                      <c:pt idx="2867">
                        <c:v>42316.538194444445</c:v>
                      </c:pt>
                      <c:pt idx="2868">
                        <c:v>42316.541666666664</c:v>
                      </c:pt>
                      <c:pt idx="2869">
                        <c:v>42316.545138888891</c:v>
                      </c:pt>
                      <c:pt idx="2870">
                        <c:v>42316.548611111109</c:v>
                      </c:pt>
                      <c:pt idx="2871">
                        <c:v>42316.552083333336</c:v>
                      </c:pt>
                      <c:pt idx="2872">
                        <c:v>42316.555555555555</c:v>
                      </c:pt>
                      <c:pt idx="2873">
                        <c:v>42316.559027777781</c:v>
                      </c:pt>
                      <c:pt idx="2874">
                        <c:v>42316.5625</c:v>
                      </c:pt>
                      <c:pt idx="2875">
                        <c:v>42316.565972222219</c:v>
                      </c:pt>
                      <c:pt idx="2876">
                        <c:v>42316.569444444445</c:v>
                      </c:pt>
                      <c:pt idx="2877">
                        <c:v>42316.572916666664</c:v>
                      </c:pt>
                      <c:pt idx="2878">
                        <c:v>42316.576388888891</c:v>
                      </c:pt>
                      <c:pt idx="2879">
                        <c:v>42316.579861111109</c:v>
                      </c:pt>
                      <c:pt idx="2880">
                        <c:v>42316.583333333336</c:v>
                      </c:pt>
                      <c:pt idx="2881">
                        <c:v>42316.586805555555</c:v>
                      </c:pt>
                      <c:pt idx="2882">
                        <c:v>42316.590277777781</c:v>
                      </c:pt>
                      <c:pt idx="2883">
                        <c:v>42316.59375</c:v>
                      </c:pt>
                      <c:pt idx="2884">
                        <c:v>42316.597222222219</c:v>
                      </c:pt>
                      <c:pt idx="2885">
                        <c:v>42316.600694444445</c:v>
                      </c:pt>
                      <c:pt idx="2886">
                        <c:v>42316.604166666664</c:v>
                      </c:pt>
                      <c:pt idx="2887">
                        <c:v>42316.607638888891</c:v>
                      </c:pt>
                      <c:pt idx="2888">
                        <c:v>42316.611111111109</c:v>
                      </c:pt>
                      <c:pt idx="2889">
                        <c:v>42316.614583333336</c:v>
                      </c:pt>
                      <c:pt idx="2890">
                        <c:v>42316.618055555555</c:v>
                      </c:pt>
                      <c:pt idx="2891">
                        <c:v>42316.621527777781</c:v>
                      </c:pt>
                      <c:pt idx="2892">
                        <c:v>42316.625</c:v>
                      </c:pt>
                      <c:pt idx="2893">
                        <c:v>42316.628472222219</c:v>
                      </c:pt>
                      <c:pt idx="2894">
                        <c:v>42316.631944444445</c:v>
                      </c:pt>
                      <c:pt idx="2895">
                        <c:v>42316.635416666664</c:v>
                      </c:pt>
                      <c:pt idx="2896">
                        <c:v>42316.638888888891</c:v>
                      </c:pt>
                      <c:pt idx="2897">
                        <c:v>42316.642361111109</c:v>
                      </c:pt>
                      <c:pt idx="2898">
                        <c:v>42316.645833333336</c:v>
                      </c:pt>
                      <c:pt idx="2899">
                        <c:v>42316.649305555555</c:v>
                      </c:pt>
                      <c:pt idx="2900">
                        <c:v>42316.652777777781</c:v>
                      </c:pt>
                      <c:pt idx="2901">
                        <c:v>42316.65625</c:v>
                      </c:pt>
                      <c:pt idx="2902">
                        <c:v>42316.659722222219</c:v>
                      </c:pt>
                      <c:pt idx="2903">
                        <c:v>42316.663194444445</c:v>
                      </c:pt>
                      <c:pt idx="2904">
                        <c:v>42316.666666666664</c:v>
                      </c:pt>
                      <c:pt idx="2905">
                        <c:v>42316.670138888891</c:v>
                      </c:pt>
                      <c:pt idx="2906">
                        <c:v>42316.673611111109</c:v>
                      </c:pt>
                      <c:pt idx="2907">
                        <c:v>42316.677083333336</c:v>
                      </c:pt>
                      <c:pt idx="2908">
                        <c:v>42316.680555555555</c:v>
                      </c:pt>
                      <c:pt idx="2909">
                        <c:v>42316.684027777781</c:v>
                      </c:pt>
                      <c:pt idx="2910">
                        <c:v>42316.6875</c:v>
                      </c:pt>
                      <c:pt idx="2911">
                        <c:v>42316.690972222219</c:v>
                      </c:pt>
                      <c:pt idx="2912">
                        <c:v>42316.694444444445</c:v>
                      </c:pt>
                      <c:pt idx="2913">
                        <c:v>42316.697916666664</c:v>
                      </c:pt>
                      <c:pt idx="2914">
                        <c:v>42316.701388888891</c:v>
                      </c:pt>
                      <c:pt idx="2915">
                        <c:v>42316.704861111109</c:v>
                      </c:pt>
                      <c:pt idx="2916">
                        <c:v>42316.708333333336</c:v>
                      </c:pt>
                      <c:pt idx="2917">
                        <c:v>42316.711805555555</c:v>
                      </c:pt>
                      <c:pt idx="2918">
                        <c:v>42316.715277777781</c:v>
                      </c:pt>
                      <c:pt idx="2919">
                        <c:v>42316.71875</c:v>
                      </c:pt>
                      <c:pt idx="2920">
                        <c:v>42316.722222222219</c:v>
                      </c:pt>
                      <c:pt idx="2921">
                        <c:v>42316.725694444445</c:v>
                      </c:pt>
                      <c:pt idx="2922">
                        <c:v>42316.729166666664</c:v>
                      </c:pt>
                      <c:pt idx="2923">
                        <c:v>42316.732638888891</c:v>
                      </c:pt>
                      <c:pt idx="2924">
                        <c:v>42316.736111111109</c:v>
                      </c:pt>
                      <c:pt idx="2925">
                        <c:v>42316.739583333336</c:v>
                      </c:pt>
                      <c:pt idx="2926">
                        <c:v>42316.743055555555</c:v>
                      </c:pt>
                      <c:pt idx="2927">
                        <c:v>42316.746527777781</c:v>
                      </c:pt>
                      <c:pt idx="2928">
                        <c:v>42316.75</c:v>
                      </c:pt>
                      <c:pt idx="2929">
                        <c:v>42316.753472222219</c:v>
                      </c:pt>
                      <c:pt idx="2930">
                        <c:v>42316.756944444445</c:v>
                      </c:pt>
                      <c:pt idx="2931">
                        <c:v>42316.760416666664</c:v>
                      </c:pt>
                      <c:pt idx="2932">
                        <c:v>42316.763888888891</c:v>
                      </c:pt>
                      <c:pt idx="2933">
                        <c:v>42316.767361111109</c:v>
                      </c:pt>
                      <c:pt idx="2934">
                        <c:v>42316.770833333336</c:v>
                      </c:pt>
                      <c:pt idx="2935">
                        <c:v>42316.774305555555</c:v>
                      </c:pt>
                      <c:pt idx="2936">
                        <c:v>42316.777777777781</c:v>
                      </c:pt>
                      <c:pt idx="2937">
                        <c:v>42316.78125</c:v>
                      </c:pt>
                      <c:pt idx="2938">
                        <c:v>42316.784722222219</c:v>
                      </c:pt>
                      <c:pt idx="2939">
                        <c:v>42316.788194444445</c:v>
                      </c:pt>
                      <c:pt idx="2940">
                        <c:v>42316.791666666664</c:v>
                      </c:pt>
                      <c:pt idx="2941">
                        <c:v>42316.795138888891</c:v>
                      </c:pt>
                      <c:pt idx="2942">
                        <c:v>42316.798611111109</c:v>
                      </c:pt>
                      <c:pt idx="2943">
                        <c:v>42316.802083333336</c:v>
                      </c:pt>
                      <c:pt idx="2944">
                        <c:v>42316.805555555555</c:v>
                      </c:pt>
                      <c:pt idx="2945">
                        <c:v>42316.809027777781</c:v>
                      </c:pt>
                      <c:pt idx="2946">
                        <c:v>42316.8125</c:v>
                      </c:pt>
                      <c:pt idx="2947">
                        <c:v>42316.815972222219</c:v>
                      </c:pt>
                      <c:pt idx="2948">
                        <c:v>42316.819444444445</c:v>
                      </c:pt>
                      <c:pt idx="2949">
                        <c:v>42316.822916666664</c:v>
                      </c:pt>
                      <c:pt idx="2950">
                        <c:v>42316.826388888891</c:v>
                      </c:pt>
                      <c:pt idx="2951">
                        <c:v>42316.829861111109</c:v>
                      </c:pt>
                      <c:pt idx="2952">
                        <c:v>42316.833333333336</c:v>
                      </c:pt>
                      <c:pt idx="2953">
                        <c:v>42316.836805555555</c:v>
                      </c:pt>
                      <c:pt idx="2954">
                        <c:v>42316.840277777781</c:v>
                      </c:pt>
                      <c:pt idx="2955">
                        <c:v>42316.84375</c:v>
                      </c:pt>
                      <c:pt idx="2956">
                        <c:v>42316.847222222219</c:v>
                      </c:pt>
                      <c:pt idx="2957">
                        <c:v>42316.850694444445</c:v>
                      </c:pt>
                      <c:pt idx="2958">
                        <c:v>42316.854166666664</c:v>
                      </c:pt>
                      <c:pt idx="2959">
                        <c:v>42316.857638888891</c:v>
                      </c:pt>
                      <c:pt idx="2960">
                        <c:v>42316.861111111109</c:v>
                      </c:pt>
                      <c:pt idx="2961">
                        <c:v>42316.864583333336</c:v>
                      </c:pt>
                      <c:pt idx="2962">
                        <c:v>42316.868055555555</c:v>
                      </c:pt>
                      <c:pt idx="2963">
                        <c:v>42316.871527777781</c:v>
                      </c:pt>
                      <c:pt idx="2964">
                        <c:v>42316.875</c:v>
                      </c:pt>
                      <c:pt idx="2965">
                        <c:v>42316.878472222219</c:v>
                      </c:pt>
                      <c:pt idx="2966">
                        <c:v>42316.881944444445</c:v>
                      </c:pt>
                      <c:pt idx="2967">
                        <c:v>42316.885416666664</c:v>
                      </c:pt>
                      <c:pt idx="2968">
                        <c:v>42316.888888888891</c:v>
                      </c:pt>
                      <c:pt idx="2969">
                        <c:v>42316.892361111109</c:v>
                      </c:pt>
                      <c:pt idx="2970">
                        <c:v>42316.895833333336</c:v>
                      </c:pt>
                      <c:pt idx="2971">
                        <c:v>42316.899305555555</c:v>
                      </c:pt>
                      <c:pt idx="2972">
                        <c:v>42316.902777777781</c:v>
                      </c:pt>
                      <c:pt idx="2973">
                        <c:v>42316.90625</c:v>
                      </c:pt>
                      <c:pt idx="2974">
                        <c:v>42316.909722222219</c:v>
                      </c:pt>
                      <c:pt idx="2975">
                        <c:v>42316.913194444445</c:v>
                      </c:pt>
                      <c:pt idx="2976">
                        <c:v>42316.916666666664</c:v>
                      </c:pt>
                      <c:pt idx="2977">
                        <c:v>42316.920138888891</c:v>
                      </c:pt>
                      <c:pt idx="2978">
                        <c:v>42316.923611111109</c:v>
                      </c:pt>
                      <c:pt idx="2979">
                        <c:v>42316.927083333336</c:v>
                      </c:pt>
                      <c:pt idx="2980">
                        <c:v>42316.930555555555</c:v>
                      </c:pt>
                      <c:pt idx="2981">
                        <c:v>42316.934027777781</c:v>
                      </c:pt>
                      <c:pt idx="2982">
                        <c:v>42316.9375</c:v>
                      </c:pt>
                      <c:pt idx="2983">
                        <c:v>42316.940972222219</c:v>
                      </c:pt>
                      <c:pt idx="2984">
                        <c:v>42316.944444444445</c:v>
                      </c:pt>
                      <c:pt idx="2985">
                        <c:v>42316.947916666664</c:v>
                      </c:pt>
                      <c:pt idx="2986">
                        <c:v>42316.951388888891</c:v>
                      </c:pt>
                      <c:pt idx="2987">
                        <c:v>42316.954861111109</c:v>
                      </c:pt>
                      <c:pt idx="2988">
                        <c:v>42316.958333333336</c:v>
                      </c:pt>
                      <c:pt idx="2989">
                        <c:v>42316.961805555555</c:v>
                      </c:pt>
                      <c:pt idx="2990">
                        <c:v>42316.965277777781</c:v>
                      </c:pt>
                      <c:pt idx="2991">
                        <c:v>42316.96875</c:v>
                      </c:pt>
                      <c:pt idx="2992">
                        <c:v>42316.972222222219</c:v>
                      </c:pt>
                      <c:pt idx="2993">
                        <c:v>42316.975694444445</c:v>
                      </c:pt>
                      <c:pt idx="2994">
                        <c:v>42316.979166666664</c:v>
                      </c:pt>
                      <c:pt idx="2995">
                        <c:v>42316.982638888891</c:v>
                      </c:pt>
                      <c:pt idx="2996">
                        <c:v>42316.986111111109</c:v>
                      </c:pt>
                      <c:pt idx="2997">
                        <c:v>42316.989583333336</c:v>
                      </c:pt>
                      <c:pt idx="2998">
                        <c:v>42316.993055555555</c:v>
                      </c:pt>
                      <c:pt idx="2999">
                        <c:v>42316.996527777781</c:v>
                      </c:pt>
                      <c:pt idx="3000">
                        <c:v>42317</c:v>
                      </c:pt>
                      <c:pt idx="3001">
                        <c:v>42317.003472222219</c:v>
                      </c:pt>
                      <c:pt idx="3002">
                        <c:v>42317.006944444445</c:v>
                      </c:pt>
                      <c:pt idx="3003">
                        <c:v>42317.010416666664</c:v>
                      </c:pt>
                      <c:pt idx="3004">
                        <c:v>42317.013888888891</c:v>
                      </c:pt>
                      <c:pt idx="3005">
                        <c:v>42317.017361111109</c:v>
                      </c:pt>
                      <c:pt idx="3006">
                        <c:v>42317.020833333336</c:v>
                      </c:pt>
                      <c:pt idx="3007">
                        <c:v>42317.024305555555</c:v>
                      </c:pt>
                      <c:pt idx="3008">
                        <c:v>42317.027777777781</c:v>
                      </c:pt>
                      <c:pt idx="3009">
                        <c:v>42317.03125</c:v>
                      </c:pt>
                      <c:pt idx="3010">
                        <c:v>42317.034722222219</c:v>
                      </c:pt>
                      <c:pt idx="3011">
                        <c:v>42317.038194444445</c:v>
                      </c:pt>
                      <c:pt idx="3012">
                        <c:v>42317.041666666664</c:v>
                      </c:pt>
                      <c:pt idx="3013">
                        <c:v>42317.045138888891</c:v>
                      </c:pt>
                      <c:pt idx="3014">
                        <c:v>42317.048611111109</c:v>
                      </c:pt>
                      <c:pt idx="3015">
                        <c:v>42317.052083333336</c:v>
                      </c:pt>
                      <c:pt idx="3016">
                        <c:v>42317.055555555555</c:v>
                      </c:pt>
                      <c:pt idx="3017">
                        <c:v>42317.059027777781</c:v>
                      </c:pt>
                      <c:pt idx="3018">
                        <c:v>42317.0625</c:v>
                      </c:pt>
                      <c:pt idx="3019">
                        <c:v>42317.065972222219</c:v>
                      </c:pt>
                      <c:pt idx="3020">
                        <c:v>42317.069444444445</c:v>
                      </c:pt>
                      <c:pt idx="3021">
                        <c:v>42317.072916666664</c:v>
                      </c:pt>
                      <c:pt idx="3022">
                        <c:v>42317.076388888891</c:v>
                      </c:pt>
                      <c:pt idx="3023">
                        <c:v>42317.079861111109</c:v>
                      </c:pt>
                      <c:pt idx="3024">
                        <c:v>42317.083333333336</c:v>
                      </c:pt>
                      <c:pt idx="3025">
                        <c:v>42317.086805555555</c:v>
                      </c:pt>
                      <c:pt idx="3026">
                        <c:v>42317.090277777781</c:v>
                      </c:pt>
                      <c:pt idx="3027">
                        <c:v>42317.09375</c:v>
                      </c:pt>
                      <c:pt idx="3028">
                        <c:v>42317.097222222219</c:v>
                      </c:pt>
                      <c:pt idx="3029">
                        <c:v>42317.100694444445</c:v>
                      </c:pt>
                      <c:pt idx="3030">
                        <c:v>42317.104166666664</c:v>
                      </c:pt>
                      <c:pt idx="3031">
                        <c:v>42317.107638888891</c:v>
                      </c:pt>
                      <c:pt idx="3032">
                        <c:v>42317.111111111109</c:v>
                      </c:pt>
                      <c:pt idx="3033">
                        <c:v>42317.114583333336</c:v>
                      </c:pt>
                      <c:pt idx="3034">
                        <c:v>42317.118055555555</c:v>
                      </c:pt>
                      <c:pt idx="3035">
                        <c:v>42317.121527777781</c:v>
                      </c:pt>
                      <c:pt idx="3036">
                        <c:v>42317.125</c:v>
                      </c:pt>
                      <c:pt idx="3037">
                        <c:v>42317.128472222219</c:v>
                      </c:pt>
                      <c:pt idx="3038">
                        <c:v>42317.131944444445</c:v>
                      </c:pt>
                      <c:pt idx="3039">
                        <c:v>42317.135416666664</c:v>
                      </c:pt>
                      <c:pt idx="3040">
                        <c:v>42317.138888888891</c:v>
                      </c:pt>
                      <c:pt idx="3041">
                        <c:v>42317.142361111109</c:v>
                      </c:pt>
                      <c:pt idx="3042">
                        <c:v>42317.145833333336</c:v>
                      </c:pt>
                      <c:pt idx="3043">
                        <c:v>42317.149305555555</c:v>
                      </c:pt>
                      <c:pt idx="3044">
                        <c:v>42317.152777777781</c:v>
                      </c:pt>
                      <c:pt idx="3045">
                        <c:v>42317.15625</c:v>
                      </c:pt>
                      <c:pt idx="3046">
                        <c:v>42317.159722222219</c:v>
                      </c:pt>
                      <c:pt idx="3047">
                        <c:v>42317.163194444445</c:v>
                      </c:pt>
                      <c:pt idx="3048">
                        <c:v>42317.166666666664</c:v>
                      </c:pt>
                      <c:pt idx="3049">
                        <c:v>42317.170138888891</c:v>
                      </c:pt>
                      <c:pt idx="3050">
                        <c:v>42317.173611111109</c:v>
                      </c:pt>
                      <c:pt idx="3051">
                        <c:v>42317.177083333336</c:v>
                      </c:pt>
                      <c:pt idx="3052">
                        <c:v>42317.180555555555</c:v>
                      </c:pt>
                      <c:pt idx="3053">
                        <c:v>42317.184027777781</c:v>
                      </c:pt>
                      <c:pt idx="3054">
                        <c:v>42317.1875</c:v>
                      </c:pt>
                      <c:pt idx="3055">
                        <c:v>42317.190972222219</c:v>
                      </c:pt>
                      <c:pt idx="3056">
                        <c:v>42317.194444444445</c:v>
                      </c:pt>
                      <c:pt idx="3057">
                        <c:v>42317.197916666664</c:v>
                      </c:pt>
                      <c:pt idx="3058">
                        <c:v>42317.201388888891</c:v>
                      </c:pt>
                      <c:pt idx="3059">
                        <c:v>42317.204861111109</c:v>
                      </c:pt>
                      <c:pt idx="3060">
                        <c:v>42317.208333333336</c:v>
                      </c:pt>
                      <c:pt idx="3061">
                        <c:v>42317.211805555555</c:v>
                      </c:pt>
                      <c:pt idx="3062">
                        <c:v>42317.215277777781</c:v>
                      </c:pt>
                      <c:pt idx="3063">
                        <c:v>42317.21875</c:v>
                      </c:pt>
                      <c:pt idx="3064">
                        <c:v>42317.222222222219</c:v>
                      </c:pt>
                      <c:pt idx="3065">
                        <c:v>42317.225694444445</c:v>
                      </c:pt>
                      <c:pt idx="3066">
                        <c:v>42317.229166666664</c:v>
                      </c:pt>
                      <c:pt idx="3067">
                        <c:v>42317.232638888891</c:v>
                      </c:pt>
                      <c:pt idx="3068">
                        <c:v>42317.236111111109</c:v>
                      </c:pt>
                      <c:pt idx="3069">
                        <c:v>42317.239583333336</c:v>
                      </c:pt>
                      <c:pt idx="3070">
                        <c:v>42317.243055555555</c:v>
                      </c:pt>
                      <c:pt idx="3071">
                        <c:v>42317.246527777781</c:v>
                      </c:pt>
                      <c:pt idx="3072">
                        <c:v>42317.25</c:v>
                      </c:pt>
                      <c:pt idx="3073">
                        <c:v>42317.253472222219</c:v>
                      </c:pt>
                      <c:pt idx="3074">
                        <c:v>42317.256944444445</c:v>
                      </c:pt>
                      <c:pt idx="3075">
                        <c:v>42317.260416666664</c:v>
                      </c:pt>
                      <c:pt idx="3076">
                        <c:v>42317.263888888891</c:v>
                      </c:pt>
                      <c:pt idx="3077">
                        <c:v>42317.267361111109</c:v>
                      </c:pt>
                      <c:pt idx="3078">
                        <c:v>42317.270833333336</c:v>
                      </c:pt>
                      <c:pt idx="3079">
                        <c:v>42317.274305555555</c:v>
                      </c:pt>
                      <c:pt idx="3080">
                        <c:v>42317.277777777781</c:v>
                      </c:pt>
                      <c:pt idx="3081">
                        <c:v>42317.28125</c:v>
                      </c:pt>
                      <c:pt idx="3082">
                        <c:v>42317.284722222219</c:v>
                      </c:pt>
                      <c:pt idx="3083">
                        <c:v>42317.288194444445</c:v>
                      </c:pt>
                      <c:pt idx="3084">
                        <c:v>42317.291666666664</c:v>
                      </c:pt>
                      <c:pt idx="3085">
                        <c:v>42317.295138888891</c:v>
                      </c:pt>
                      <c:pt idx="3086">
                        <c:v>42317.298611111109</c:v>
                      </c:pt>
                      <c:pt idx="3087">
                        <c:v>42317.302083333336</c:v>
                      </c:pt>
                      <c:pt idx="3088">
                        <c:v>42317.305555555555</c:v>
                      </c:pt>
                      <c:pt idx="3089">
                        <c:v>42317.309027777781</c:v>
                      </c:pt>
                      <c:pt idx="3090">
                        <c:v>42317.3125</c:v>
                      </c:pt>
                      <c:pt idx="3091">
                        <c:v>42317.315972222219</c:v>
                      </c:pt>
                      <c:pt idx="3092">
                        <c:v>42317.319444444445</c:v>
                      </c:pt>
                      <c:pt idx="3093">
                        <c:v>42317.322916666664</c:v>
                      </c:pt>
                      <c:pt idx="3094">
                        <c:v>42317.326388888891</c:v>
                      </c:pt>
                      <c:pt idx="3095">
                        <c:v>42317.329861111109</c:v>
                      </c:pt>
                      <c:pt idx="3096">
                        <c:v>42317.333333333336</c:v>
                      </c:pt>
                      <c:pt idx="3097">
                        <c:v>42317.336805555555</c:v>
                      </c:pt>
                      <c:pt idx="3098">
                        <c:v>42317.340277777781</c:v>
                      </c:pt>
                      <c:pt idx="3099">
                        <c:v>42317.34375</c:v>
                      </c:pt>
                      <c:pt idx="3100">
                        <c:v>42317.347222222219</c:v>
                      </c:pt>
                      <c:pt idx="3101">
                        <c:v>42317.350694444445</c:v>
                      </c:pt>
                      <c:pt idx="3102">
                        <c:v>42317.354166666664</c:v>
                      </c:pt>
                      <c:pt idx="3103">
                        <c:v>42317.357638888891</c:v>
                      </c:pt>
                      <c:pt idx="3104">
                        <c:v>42317.361111111109</c:v>
                      </c:pt>
                      <c:pt idx="3105">
                        <c:v>42317.364583333336</c:v>
                      </c:pt>
                      <c:pt idx="3106">
                        <c:v>42317.368055555555</c:v>
                      </c:pt>
                      <c:pt idx="3107">
                        <c:v>42317.371527777781</c:v>
                      </c:pt>
                      <c:pt idx="3108">
                        <c:v>42317.375</c:v>
                      </c:pt>
                      <c:pt idx="3109">
                        <c:v>42317.378472222219</c:v>
                      </c:pt>
                      <c:pt idx="3110">
                        <c:v>42317.381944444445</c:v>
                      </c:pt>
                      <c:pt idx="3111">
                        <c:v>42317.385416666664</c:v>
                      </c:pt>
                      <c:pt idx="3112">
                        <c:v>42317.388888888891</c:v>
                      </c:pt>
                      <c:pt idx="3113">
                        <c:v>42317.392361111109</c:v>
                      </c:pt>
                      <c:pt idx="3114">
                        <c:v>42317.395833333336</c:v>
                      </c:pt>
                      <c:pt idx="3115">
                        <c:v>42317.399305555555</c:v>
                      </c:pt>
                      <c:pt idx="3116">
                        <c:v>42317.402777777781</c:v>
                      </c:pt>
                      <c:pt idx="3117">
                        <c:v>42317.40625</c:v>
                      </c:pt>
                      <c:pt idx="3118">
                        <c:v>42317.409722222219</c:v>
                      </c:pt>
                      <c:pt idx="3119">
                        <c:v>42317.413194444445</c:v>
                      </c:pt>
                      <c:pt idx="3120">
                        <c:v>42317.416666666664</c:v>
                      </c:pt>
                      <c:pt idx="3121">
                        <c:v>42317.420138888891</c:v>
                      </c:pt>
                      <c:pt idx="3122">
                        <c:v>42317.423611111109</c:v>
                      </c:pt>
                      <c:pt idx="3123">
                        <c:v>42317.427083333336</c:v>
                      </c:pt>
                      <c:pt idx="3124">
                        <c:v>42317.430555555555</c:v>
                      </c:pt>
                      <c:pt idx="3125">
                        <c:v>42317.434027777781</c:v>
                      </c:pt>
                      <c:pt idx="3126">
                        <c:v>42317.4375</c:v>
                      </c:pt>
                      <c:pt idx="3127">
                        <c:v>42317.440972222219</c:v>
                      </c:pt>
                      <c:pt idx="3128">
                        <c:v>42317.444444444445</c:v>
                      </c:pt>
                      <c:pt idx="3129">
                        <c:v>42317.447916666664</c:v>
                      </c:pt>
                      <c:pt idx="3130">
                        <c:v>42317.451388888891</c:v>
                      </c:pt>
                      <c:pt idx="3131">
                        <c:v>42317.454861111109</c:v>
                      </c:pt>
                      <c:pt idx="3132">
                        <c:v>42317.458333333336</c:v>
                      </c:pt>
                      <c:pt idx="3133">
                        <c:v>42317.461805555555</c:v>
                      </c:pt>
                      <c:pt idx="3134">
                        <c:v>42317.465277777781</c:v>
                      </c:pt>
                      <c:pt idx="3135">
                        <c:v>42317.46875</c:v>
                      </c:pt>
                      <c:pt idx="3136">
                        <c:v>42317.472222222219</c:v>
                      </c:pt>
                      <c:pt idx="3137">
                        <c:v>42317.475694444445</c:v>
                      </c:pt>
                      <c:pt idx="3138">
                        <c:v>42317.479166666664</c:v>
                      </c:pt>
                      <c:pt idx="3139">
                        <c:v>42317.482638888891</c:v>
                      </c:pt>
                      <c:pt idx="3140">
                        <c:v>42317.486111111109</c:v>
                      </c:pt>
                      <c:pt idx="3141">
                        <c:v>42317.489583333336</c:v>
                      </c:pt>
                      <c:pt idx="3142">
                        <c:v>42317.493055555555</c:v>
                      </c:pt>
                      <c:pt idx="3143">
                        <c:v>42317.496527777781</c:v>
                      </c:pt>
                      <c:pt idx="3144">
                        <c:v>42317.5</c:v>
                      </c:pt>
                      <c:pt idx="3145">
                        <c:v>42317.503472222219</c:v>
                      </c:pt>
                      <c:pt idx="3146">
                        <c:v>42317.506944444445</c:v>
                      </c:pt>
                      <c:pt idx="3147">
                        <c:v>42317.510416666664</c:v>
                      </c:pt>
                      <c:pt idx="3148">
                        <c:v>42317.513888888891</c:v>
                      </c:pt>
                      <c:pt idx="3149">
                        <c:v>42317.517361111109</c:v>
                      </c:pt>
                      <c:pt idx="3150">
                        <c:v>42317.520833333336</c:v>
                      </c:pt>
                      <c:pt idx="3151">
                        <c:v>42317.524305555555</c:v>
                      </c:pt>
                      <c:pt idx="3152">
                        <c:v>42317.527777777781</c:v>
                      </c:pt>
                      <c:pt idx="3153">
                        <c:v>42317.53125</c:v>
                      </c:pt>
                      <c:pt idx="3154">
                        <c:v>42317.534722222219</c:v>
                      </c:pt>
                      <c:pt idx="3155">
                        <c:v>42317.538194444445</c:v>
                      </c:pt>
                      <c:pt idx="3156">
                        <c:v>42317.541666666664</c:v>
                      </c:pt>
                      <c:pt idx="3157">
                        <c:v>42317.545138888891</c:v>
                      </c:pt>
                      <c:pt idx="3158">
                        <c:v>42317.548611111109</c:v>
                      </c:pt>
                      <c:pt idx="3159">
                        <c:v>42317.552083333336</c:v>
                      </c:pt>
                      <c:pt idx="3160">
                        <c:v>42317.555555555555</c:v>
                      </c:pt>
                      <c:pt idx="3161">
                        <c:v>42317.559027777781</c:v>
                      </c:pt>
                      <c:pt idx="3162">
                        <c:v>42317.5625</c:v>
                      </c:pt>
                      <c:pt idx="3163">
                        <c:v>42317.565972222219</c:v>
                      </c:pt>
                      <c:pt idx="3164">
                        <c:v>42317.569444444445</c:v>
                      </c:pt>
                      <c:pt idx="3165">
                        <c:v>42317.572916666664</c:v>
                      </c:pt>
                      <c:pt idx="3166">
                        <c:v>42317.576388888891</c:v>
                      </c:pt>
                      <c:pt idx="3167">
                        <c:v>42317.579861111109</c:v>
                      </c:pt>
                      <c:pt idx="3168">
                        <c:v>42317.583333333336</c:v>
                      </c:pt>
                      <c:pt idx="3169">
                        <c:v>42317.586805555555</c:v>
                      </c:pt>
                      <c:pt idx="3170">
                        <c:v>42317.590277777781</c:v>
                      </c:pt>
                      <c:pt idx="3171">
                        <c:v>42317.59375</c:v>
                      </c:pt>
                      <c:pt idx="3172">
                        <c:v>42317.597222222219</c:v>
                      </c:pt>
                      <c:pt idx="3173">
                        <c:v>42317.600694444445</c:v>
                      </c:pt>
                      <c:pt idx="3174">
                        <c:v>42317.604166666664</c:v>
                      </c:pt>
                      <c:pt idx="3175">
                        <c:v>42317.607638888891</c:v>
                      </c:pt>
                      <c:pt idx="3176">
                        <c:v>42317.611111111109</c:v>
                      </c:pt>
                      <c:pt idx="3177">
                        <c:v>42317.614583333336</c:v>
                      </c:pt>
                      <c:pt idx="3178">
                        <c:v>42317.618055555555</c:v>
                      </c:pt>
                      <c:pt idx="3179">
                        <c:v>42317.621527777781</c:v>
                      </c:pt>
                      <c:pt idx="3180">
                        <c:v>42317.625</c:v>
                      </c:pt>
                      <c:pt idx="3181">
                        <c:v>42317.628472222219</c:v>
                      </c:pt>
                      <c:pt idx="3182">
                        <c:v>42317.631944444445</c:v>
                      </c:pt>
                      <c:pt idx="3183">
                        <c:v>42317.635416666664</c:v>
                      </c:pt>
                      <c:pt idx="3184">
                        <c:v>42317.638888888891</c:v>
                      </c:pt>
                      <c:pt idx="3185">
                        <c:v>42317.642361111109</c:v>
                      </c:pt>
                      <c:pt idx="3186">
                        <c:v>42317.645833333336</c:v>
                      </c:pt>
                      <c:pt idx="3187">
                        <c:v>42317.649305555555</c:v>
                      </c:pt>
                      <c:pt idx="3188">
                        <c:v>42317.652777777781</c:v>
                      </c:pt>
                      <c:pt idx="3189">
                        <c:v>42317.65625</c:v>
                      </c:pt>
                      <c:pt idx="3190">
                        <c:v>42317.659722222219</c:v>
                      </c:pt>
                      <c:pt idx="3191">
                        <c:v>42317.663194444445</c:v>
                      </c:pt>
                      <c:pt idx="3192">
                        <c:v>42317.666666666664</c:v>
                      </c:pt>
                      <c:pt idx="3193">
                        <c:v>42317.670138888891</c:v>
                      </c:pt>
                      <c:pt idx="3194">
                        <c:v>42317.673611111109</c:v>
                      </c:pt>
                      <c:pt idx="3195">
                        <c:v>42317.677083333336</c:v>
                      </c:pt>
                      <c:pt idx="3196">
                        <c:v>42317.680555555555</c:v>
                      </c:pt>
                      <c:pt idx="3197">
                        <c:v>42317.684027777781</c:v>
                      </c:pt>
                      <c:pt idx="3198">
                        <c:v>42317.6875</c:v>
                      </c:pt>
                      <c:pt idx="3199">
                        <c:v>42317.690972222219</c:v>
                      </c:pt>
                      <c:pt idx="3200">
                        <c:v>42317.694444444445</c:v>
                      </c:pt>
                      <c:pt idx="3201">
                        <c:v>42317.697916666664</c:v>
                      </c:pt>
                      <c:pt idx="3202">
                        <c:v>42317.701388888891</c:v>
                      </c:pt>
                      <c:pt idx="3203">
                        <c:v>42317.704861111109</c:v>
                      </c:pt>
                      <c:pt idx="3204">
                        <c:v>42317.708333333336</c:v>
                      </c:pt>
                      <c:pt idx="3205">
                        <c:v>42317.711805555555</c:v>
                      </c:pt>
                      <c:pt idx="3206">
                        <c:v>42317.715277777781</c:v>
                      </c:pt>
                      <c:pt idx="3207">
                        <c:v>42317.71875</c:v>
                      </c:pt>
                      <c:pt idx="3208">
                        <c:v>42317.722222222219</c:v>
                      </c:pt>
                      <c:pt idx="3209">
                        <c:v>42317.725694444445</c:v>
                      </c:pt>
                      <c:pt idx="3210">
                        <c:v>42317.729166666664</c:v>
                      </c:pt>
                      <c:pt idx="3211">
                        <c:v>42317.732638888891</c:v>
                      </c:pt>
                      <c:pt idx="3212">
                        <c:v>42317.736111111109</c:v>
                      </c:pt>
                      <c:pt idx="3213">
                        <c:v>42317.739583333336</c:v>
                      </c:pt>
                      <c:pt idx="3214">
                        <c:v>42317.743055555555</c:v>
                      </c:pt>
                      <c:pt idx="3215">
                        <c:v>42317.746527777781</c:v>
                      </c:pt>
                      <c:pt idx="3216">
                        <c:v>42317.75</c:v>
                      </c:pt>
                      <c:pt idx="3217">
                        <c:v>42317.753472222219</c:v>
                      </c:pt>
                      <c:pt idx="3218">
                        <c:v>42317.756944444445</c:v>
                      </c:pt>
                      <c:pt idx="3219">
                        <c:v>42317.760416666664</c:v>
                      </c:pt>
                      <c:pt idx="3220">
                        <c:v>42317.763888888891</c:v>
                      </c:pt>
                      <c:pt idx="3221">
                        <c:v>42317.767361111109</c:v>
                      </c:pt>
                      <c:pt idx="3222">
                        <c:v>42317.770833333336</c:v>
                      </c:pt>
                      <c:pt idx="3223">
                        <c:v>42317.774305555555</c:v>
                      </c:pt>
                      <c:pt idx="3224">
                        <c:v>42317.777777777781</c:v>
                      </c:pt>
                      <c:pt idx="3225">
                        <c:v>42317.78125</c:v>
                      </c:pt>
                      <c:pt idx="3226">
                        <c:v>42317.784722222219</c:v>
                      </c:pt>
                      <c:pt idx="3227">
                        <c:v>42317.788194444445</c:v>
                      </c:pt>
                      <c:pt idx="3228">
                        <c:v>42317.791666666664</c:v>
                      </c:pt>
                      <c:pt idx="3229">
                        <c:v>42317.795138888891</c:v>
                      </c:pt>
                      <c:pt idx="3230">
                        <c:v>42317.798611111109</c:v>
                      </c:pt>
                      <c:pt idx="3231">
                        <c:v>42317.802083333336</c:v>
                      </c:pt>
                      <c:pt idx="3232">
                        <c:v>42317.805555555555</c:v>
                      </c:pt>
                      <c:pt idx="3233">
                        <c:v>42317.809027777781</c:v>
                      </c:pt>
                      <c:pt idx="3234">
                        <c:v>42317.8125</c:v>
                      </c:pt>
                      <c:pt idx="3235">
                        <c:v>42317.815972222219</c:v>
                      </c:pt>
                      <c:pt idx="3236">
                        <c:v>42317.819444444445</c:v>
                      </c:pt>
                      <c:pt idx="3237">
                        <c:v>42317.822916666664</c:v>
                      </c:pt>
                      <c:pt idx="3238">
                        <c:v>42317.826388888891</c:v>
                      </c:pt>
                      <c:pt idx="3239">
                        <c:v>42317.829861111109</c:v>
                      </c:pt>
                      <c:pt idx="3240">
                        <c:v>42317.833333333336</c:v>
                      </c:pt>
                      <c:pt idx="3241">
                        <c:v>42317.836805555555</c:v>
                      </c:pt>
                      <c:pt idx="3242">
                        <c:v>42317.840277777781</c:v>
                      </c:pt>
                      <c:pt idx="3243">
                        <c:v>42317.84375</c:v>
                      </c:pt>
                      <c:pt idx="3244">
                        <c:v>42317.847222222219</c:v>
                      </c:pt>
                      <c:pt idx="3245">
                        <c:v>42317.850694444445</c:v>
                      </c:pt>
                      <c:pt idx="3246">
                        <c:v>42317.854166666664</c:v>
                      </c:pt>
                      <c:pt idx="3247">
                        <c:v>42317.857638888891</c:v>
                      </c:pt>
                      <c:pt idx="3248">
                        <c:v>42317.861111111109</c:v>
                      </c:pt>
                      <c:pt idx="3249">
                        <c:v>42317.864583333336</c:v>
                      </c:pt>
                      <c:pt idx="3250">
                        <c:v>42317.868055555555</c:v>
                      </c:pt>
                      <c:pt idx="3251">
                        <c:v>42317.871527777781</c:v>
                      </c:pt>
                      <c:pt idx="3252">
                        <c:v>42317.875</c:v>
                      </c:pt>
                      <c:pt idx="3253">
                        <c:v>42317.878472222219</c:v>
                      </c:pt>
                      <c:pt idx="3254">
                        <c:v>42317.881944444445</c:v>
                      </c:pt>
                      <c:pt idx="3255">
                        <c:v>42317.885416666664</c:v>
                      </c:pt>
                      <c:pt idx="3256">
                        <c:v>42317.888888888891</c:v>
                      </c:pt>
                      <c:pt idx="3257">
                        <c:v>42317.892361111109</c:v>
                      </c:pt>
                      <c:pt idx="3258">
                        <c:v>42317.895833333336</c:v>
                      </c:pt>
                      <c:pt idx="3259">
                        <c:v>42317.899305555555</c:v>
                      </c:pt>
                      <c:pt idx="3260">
                        <c:v>42317.902777777781</c:v>
                      </c:pt>
                      <c:pt idx="3261">
                        <c:v>42317.90625</c:v>
                      </c:pt>
                      <c:pt idx="3262">
                        <c:v>42317.909722222219</c:v>
                      </c:pt>
                      <c:pt idx="3263">
                        <c:v>42317.913194444445</c:v>
                      </c:pt>
                      <c:pt idx="3264">
                        <c:v>42317.916666666664</c:v>
                      </c:pt>
                      <c:pt idx="3265">
                        <c:v>42317.920138888891</c:v>
                      </c:pt>
                      <c:pt idx="3266">
                        <c:v>42317.923611111109</c:v>
                      </c:pt>
                      <c:pt idx="3267">
                        <c:v>42317.927083333336</c:v>
                      </c:pt>
                      <c:pt idx="3268">
                        <c:v>42317.930555555555</c:v>
                      </c:pt>
                      <c:pt idx="3269">
                        <c:v>42317.934027777781</c:v>
                      </c:pt>
                      <c:pt idx="3270">
                        <c:v>42317.9375</c:v>
                      </c:pt>
                      <c:pt idx="3271">
                        <c:v>42317.940972222219</c:v>
                      </c:pt>
                      <c:pt idx="3272">
                        <c:v>42317.944444444445</c:v>
                      </c:pt>
                      <c:pt idx="3273">
                        <c:v>42317.947916666664</c:v>
                      </c:pt>
                      <c:pt idx="3274">
                        <c:v>42317.951388888891</c:v>
                      </c:pt>
                      <c:pt idx="3275">
                        <c:v>42317.954861111109</c:v>
                      </c:pt>
                      <c:pt idx="3276">
                        <c:v>42317.958333333336</c:v>
                      </c:pt>
                      <c:pt idx="3277">
                        <c:v>42317.961805555555</c:v>
                      </c:pt>
                      <c:pt idx="3278">
                        <c:v>42317.965277777781</c:v>
                      </c:pt>
                      <c:pt idx="3279">
                        <c:v>42317.96875</c:v>
                      </c:pt>
                      <c:pt idx="3280">
                        <c:v>42317.972222222219</c:v>
                      </c:pt>
                      <c:pt idx="3281">
                        <c:v>42317.975694444445</c:v>
                      </c:pt>
                      <c:pt idx="3282">
                        <c:v>42317.979166666664</c:v>
                      </c:pt>
                      <c:pt idx="3283">
                        <c:v>42317.982638888891</c:v>
                      </c:pt>
                      <c:pt idx="3284">
                        <c:v>42317.986111111109</c:v>
                      </c:pt>
                      <c:pt idx="3285">
                        <c:v>42317.989583333336</c:v>
                      </c:pt>
                      <c:pt idx="3286">
                        <c:v>42317.993055555555</c:v>
                      </c:pt>
                      <c:pt idx="3287">
                        <c:v>42317.996527777781</c:v>
                      </c:pt>
                      <c:pt idx="3288">
                        <c:v>42318</c:v>
                      </c:pt>
                      <c:pt idx="3289">
                        <c:v>42318.003472222219</c:v>
                      </c:pt>
                      <c:pt idx="3290">
                        <c:v>42318.006944444445</c:v>
                      </c:pt>
                      <c:pt idx="3291">
                        <c:v>42318.010416666664</c:v>
                      </c:pt>
                      <c:pt idx="3292">
                        <c:v>42318.013888888891</c:v>
                      </c:pt>
                      <c:pt idx="3293">
                        <c:v>42318.017361111109</c:v>
                      </c:pt>
                      <c:pt idx="3294">
                        <c:v>42318.020833333336</c:v>
                      </c:pt>
                      <c:pt idx="3295">
                        <c:v>42318.024305555555</c:v>
                      </c:pt>
                      <c:pt idx="3296">
                        <c:v>42318.027777777781</c:v>
                      </c:pt>
                      <c:pt idx="3297">
                        <c:v>42318.03125</c:v>
                      </c:pt>
                      <c:pt idx="3298">
                        <c:v>42318.034722222219</c:v>
                      </c:pt>
                      <c:pt idx="3299">
                        <c:v>42318.038194444445</c:v>
                      </c:pt>
                      <c:pt idx="3300">
                        <c:v>42318.041666666664</c:v>
                      </c:pt>
                      <c:pt idx="3301">
                        <c:v>42318.045138888891</c:v>
                      </c:pt>
                      <c:pt idx="3302">
                        <c:v>42318.048611111109</c:v>
                      </c:pt>
                      <c:pt idx="3303">
                        <c:v>42318.052083333336</c:v>
                      </c:pt>
                      <c:pt idx="3304">
                        <c:v>42318.055555555555</c:v>
                      </c:pt>
                      <c:pt idx="3305">
                        <c:v>42318.059027777781</c:v>
                      </c:pt>
                      <c:pt idx="3306">
                        <c:v>42318.0625</c:v>
                      </c:pt>
                      <c:pt idx="3307">
                        <c:v>42318.065972222219</c:v>
                      </c:pt>
                      <c:pt idx="3308">
                        <c:v>42318.069444444445</c:v>
                      </c:pt>
                      <c:pt idx="3309">
                        <c:v>42318.072916666664</c:v>
                      </c:pt>
                      <c:pt idx="3310">
                        <c:v>42318.076388888891</c:v>
                      </c:pt>
                      <c:pt idx="3311">
                        <c:v>42318.079861111109</c:v>
                      </c:pt>
                      <c:pt idx="3312">
                        <c:v>42318.083333333336</c:v>
                      </c:pt>
                      <c:pt idx="3313">
                        <c:v>42318.086805555555</c:v>
                      </c:pt>
                      <c:pt idx="3314">
                        <c:v>42318.090277777781</c:v>
                      </c:pt>
                      <c:pt idx="3315">
                        <c:v>42318.09375</c:v>
                      </c:pt>
                      <c:pt idx="3316">
                        <c:v>42318.097222222219</c:v>
                      </c:pt>
                      <c:pt idx="3317">
                        <c:v>42318.100694444445</c:v>
                      </c:pt>
                      <c:pt idx="3318">
                        <c:v>42318.104166666664</c:v>
                      </c:pt>
                      <c:pt idx="3319">
                        <c:v>42318.107638888891</c:v>
                      </c:pt>
                      <c:pt idx="3320">
                        <c:v>42318.111111111109</c:v>
                      </c:pt>
                      <c:pt idx="3321">
                        <c:v>42318.114583333336</c:v>
                      </c:pt>
                      <c:pt idx="3322">
                        <c:v>42318.118055555555</c:v>
                      </c:pt>
                      <c:pt idx="3323">
                        <c:v>42318.121527777781</c:v>
                      </c:pt>
                      <c:pt idx="3324">
                        <c:v>42318.125</c:v>
                      </c:pt>
                      <c:pt idx="3325">
                        <c:v>42318.128472222219</c:v>
                      </c:pt>
                      <c:pt idx="3326">
                        <c:v>42318.131944444445</c:v>
                      </c:pt>
                      <c:pt idx="3327">
                        <c:v>42318.135416666664</c:v>
                      </c:pt>
                      <c:pt idx="3328">
                        <c:v>42318.138888888891</c:v>
                      </c:pt>
                      <c:pt idx="3329">
                        <c:v>42318.142361111109</c:v>
                      </c:pt>
                      <c:pt idx="3330">
                        <c:v>42318.145833333336</c:v>
                      </c:pt>
                      <c:pt idx="3331">
                        <c:v>42318.149305555555</c:v>
                      </c:pt>
                      <c:pt idx="3332">
                        <c:v>42318.152777777781</c:v>
                      </c:pt>
                      <c:pt idx="3333">
                        <c:v>42318.15625</c:v>
                      </c:pt>
                      <c:pt idx="3334">
                        <c:v>42318.159722222219</c:v>
                      </c:pt>
                      <c:pt idx="3335">
                        <c:v>42318.163194444445</c:v>
                      </c:pt>
                      <c:pt idx="3336">
                        <c:v>42318.166666666664</c:v>
                      </c:pt>
                      <c:pt idx="3337">
                        <c:v>42318.170138888891</c:v>
                      </c:pt>
                      <c:pt idx="3338">
                        <c:v>42318.173611111109</c:v>
                      </c:pt>
                      <c:pt idx="3339">
                        <c:v>42318.177083333336</c:v>
                      </c:pt>
                      <c:pt idx="3340">
                        <c:v>42318.180555555555</c:v>
                      </c:pt>
                      <c:pt idx="3341">
                        <c:v>42318.184027777781</c:v>
                      </c:pt>
                      <c:pt idx="3342">
                        <c:v>42318.1875</c:v>
                      </c:pt>
                      <c:pt idx="3343">
                        <c:v>42318.190972222219</c:v>
                      </c:pt>
                      <c:pt idx="3344">
                        <c:v>42318.194444444445</c:v>
                      </c:pt>
                      <c:pt idx="3345">
                        <c:v>42318.197916666664</c:v>
                      </c:pt>
                      <c:pt idx="3346">
                        <c:v>42318.201388888891</c:v>
                      </c:pt>
                      <c:pt idx="3347">
                        <c:v>42318.204861111109</c:v>
                      </c:pt>
                      <c:pt idx="3348">
                        <c:v>42318.208333333336</c:v>
                      </c:pt>
                      <c:pt idx="3349">
                        <c:v>42318.211805555555</c:v>
                      </c:pt>
                      <c:pt idx="3350">
                        <c:v>42318.215277777781</c:v>
                      </c:pt>
                      <c:pt idx="3351">
                        <c:v>42318.21875</c:v>
                      </c:pt>
                      <c:pt idx="3352">
                        <c:v>42318.222222222219</c:v>
                      </c:pt>
                      <c:pt idx="3353">
                        <c:v>42318.225694444445</c:v>
                      </c:pt>
                      <c:pt idx="3354">
                        <c:v>42318.229166666664</c:v>
                      </c:pt>
                      <c:pt idx="3355">
                        <c:v>42318.232638888891</c:v>
                      </c:pt>
                      <c:pt idx="3356">
                        <c:v>42318.236111111109</c:v>
                      </c:pt>
                      <c:pt idx="3357">
                        <c:v>42318.239583333336</c:v>
                      </c:pt>
                      <c:pt idx="3358">
                        <c:v>42318.243055555555</c:v>
                      </c:pt>
                      <c:pt idx="3359">
                        <c:v>42318.246527777781</c:v>
                      </c:pt>
                      <c:pt idx="3360">
                        <c:v>42318.25</c:v>
                      </c:pt>
                      <c:pt idx="3361">
                        <c:v>42318.253472222219</c:v>
                      </c:pt>
                      <c:pt idx="3362">
                        <c:v>42318.256944444445</c:v>
                      </c:pt>
                      <c:pt idx="3363">
                        <c:v>42318.260416666664</c:v>
                      </c:pt>
                      <c:pt idx="3364">
                        <c:v>42318.263888888891</c:v>
                      </c:pt>
                      <c:pt idx="3365">
                        <c:v>42318.267361111109</c:v>
                      </c:pt>
                      <c:pt idx="3366">
                        <c:v>42318.270833333336</c:v>
                      </c:pt>
                      <c:pt idx="3367">
                        <c:v>42318.274305555555</c:v>
                      </c:pt>
                      <c:pt idx="3368">
                        <c:v>42318.277777777781</c:v>
                      </c:pt>
                      <c:pt idx="3369">
                        <c:v>42318.28125</c:v>
                      </c:pt>
                      <c:pt idx="3370">
                        <c:v>42318.284722222219</c:v>
                      </c:pt>
                      <c:pt idx="3371">
                        <c:v>42318.288194444445</c:v>
                      </c:pt>
                      <c:pt idx="3372">
                        <c:v>42318.291666666664</c:v>
                      </c:pt>
                      <c:pt idx="3373">
                        <c:v>42318.295138888891</c:v>
                      </c:pt>
                      <c:pt idx="3374">
                        <c:v>42318.298611111109</c:v>
                      </c:pt>
                      <c:pt idx="3375">
                        <c:v>42318.302083333336</c:v>
                      </c:pt>
                      <c:pt idx="3376">
                        <c:v>42318.305555555555</c:v>
                      </c:pt>
                      <c:pt idx="3377">
                        <c:v>42318.309027777781</c:v>
                      </c:pt>
                      <c:pt idx="3378">
                        <c:v>42318.3125</c:v>
                      </c:pt>
                      <c:pt idx="3379">
                        <c:v>42318.315972222219</c:v>
                      </c:pt>
                      <c:pt idx="3380">
                        <c:v>42318.319444444445</c:v>
                      </c:pt>
                      <c:pt idx="3381">
                        <c:v>42318.322916666664</c:v>
                      </c:pt>
                      <c:pt idx="3382">
                        <c:v>42318.326388888891</c:v>
                      </c:pt>
                      <c:pt idx="3383">
                        <c:v>42318.329861111109</c:v>
                      </c:pt>
                      <c:pt idx="3384">
                        <c:v>42318.333333333336</c:v>
                      </c:pt>
                      <c:pt idx="3385">
                        <c:v>42318.336805555555</c:v>
                      </c:pt>
                      <c:pt idx="3386">
                        <c:v>42318.340277777781</c:v>
                      </c:pt>
                      <c:pt idx="3387">
                        <c:v>42318.34375</c:v>
                      </c:pt>
                      <c:pt idx="3388">
                        <c:v>42318.347222222219</c:v>
                      </c:pt>
                      <c:pt idx="3389">
                        <c:v>42318.350694444445</c:v>
                      </c:pt>
                      <c:pt idx="3390">
                        <c:v>42318.354166666664</c:v>
                      </c:pt>
                      <c:pt idx="3391">
                        <c:v>42318.357638888891</c:v>
                      </c:pt>
                      <c:pt idx="3392">
                        <c:v>42318.361111111109</c:v>
                      </c:pt>
                      <c:pt idx="3393">
                        <c:v>42318.364583333336</c:v>
                      </c:pt>
                      <c:pt idx="3394">
                        <c:v>42318.368055555555</c:v>
                      </c:pt>
                      <c:pt idx="3395">
                        <c:v>42318.371527777781</c:v>
                      </c:pt>
                      <c:pt idx="3396">
                        <c:v>42318.375</c:v>
                      </c:pt>
                      <c:pt idx="3397">
                        <c:v>42318.378472222219</c:v>
                      </c:pt>
                      <c:pt idx="3398">
                        <c:v>42318.381944444445</c:v>
                      </c:pt>
                      <c:pt idx="3399">
                        <c:v>42318.385416666664</c:v>
                      </c:pt>
                      <c:pt idx="3400">
                        <c:v>42318.388888888891</c:v>
                      </c:pt>
                      <c:pt idx="3401">
                        <c:v>42318.392361111109</c:v>
                      </c:pt>
                      <c:pt idx="3402">
                        <c:v>42318.395833333336</c:v>
                      </c:pt>
                      <c:pt idx="3403">
                        <c:v>42318.399305555555</c:v>
                      </c:pt>
                      <c:pt idx="3404">
                        <c:v>42318.402777777781</c:v>
                      </c:pt>
                      <c:pt idx="3405">
                        <c:v>42318.40625</c:v>
                      </c:pt>
                      <c:pt idx="3406">
                        <c:v>42318.409722222219</c:v>
                      </c:pt>
                      <c:pt idx="3407">
                        <c:v>42318.413194444445</c:v>
                      </c:pt>
                      <c:pt idx="3408">
                        <c:v>42318.416666666664</c:v>
                      </c:pt>
                      <c:pt idx="3409">
                        <c:v>42318.420138888891</c:v>
                      </c:pt>
                      <c:pt idx="3410">
                        <c:v>42318.423611111109</c:v>
                      </c:pt>
                      <c:pt idx="3411">
                        <c:v>42318.427083333336</c:v>
                      </c:pt>
                      <c:pt idx="3412">
                        <c:v>42318.430555555555</c:v>
                      </c:pt>
                      <c:pt idx="3413">
                        <c:v>42318.434027777781</c:v>
                      </c:pt>
                      <c:pt idx="3414">
                        <c:v>42318.4375</c:v>
                      </c:pt>
                      <c:pt idx="3415">
                        <c:v>42318.440972222219</c:v>
                      </c:pt>
                      <c:pt idx="3416">
                        <c:v>42318.444444444445</c:v>
                      </c:pt>
                      <c:pt idx="3417">
                        <c:v>42318.447916666664</c:v>
                      </c:pt>
                      <c:pt idx="3418">
                        <c:v>42318.451388888891</c:v>
                      </c:pt>
                      <c:pt idx="3419">
                        <c:v>42318.454861111109</c:v>
                      </c:pt>
                      <c:pt idx="3420">
                        <c:v>42318.458333333336</c:v>
                      </c:pt>
                      <c:pt idx="3421">
                        <c:v>42318.461805555555</c:v>
                      </c:pt>
                      <c:pt idx="3422">
                        <c:v>42318.465277777781</c:v>
                      </c:pt>
                      <c:pt idx="3423">
                        <c:v>42318.46875</c:v>
                      </c:pt>
                      <c:pt idx="3424">
                        <c:v>42318.472222222219</c:v>
                      </c:pt>
                      <c:pt idx="3425">
                        <c:v>42318.475694444445</c:v>
                      </c:pt>
                      <c:pt idx="3426">
                        <c:v>42318.479166666664</c:v>
                      </c:pt>
                      <c:pt idx="3427">
                        <c:v>42318.482638888891</c:v>
                      </c:pt>
                      <c:pt idx="3428">
                        <c:v>42318.486111111109</c:v>
                      </c:pt>
                      <c:pt idx="3429">
                        <c:v>42318.489583333336</c:v>
                      </c:pt>
                      <c:pt idx="3430">
                        <c:v>42318.493055555555</c:v>
                      </c:pt>
                      <c:pt idx="3431">
                        <c:v>42318.496527777781</c:v>
                      </c:pt>
                      <c:pt idx="3432">
                        <c:v>42318.5</c:v>
                      </c:pt>
                      <c:pt idx="3433">
                        <c:v>42318.503472222219</c:v>
                      </c:pt>
                      <c:pt idx="3434">
                        <c:v>42318.506944444445</c:v>
                      </c:pt>
                      <c:pt idx="3435">
                        <c:v>42318.510416666664</c:v>
                      </c:pt>
                      <c:pt idx="3436">
                        <c:v>42318.513888888891</c:v>
                      </c:pt>
                      <c:pt idx="3437">
                        <c:v>42318.517361111109</c:v>
                      </c:pt>
                      <c:pt idx="3438">
                        <c:v>42318.520833333336</c:v>
                      </c:pt>
                      <c:pt idx="3439">
                        <c:v>42318.524305555555</c:v>
                      </c:pt>
                      <c:pt idx="3440">
                        <c:v>42318.527777777781</c:v>
                      </c:pt>
                      <c:pt idx="3441">
                        <c:v>42318.53125</c:v>
                      </c:pt>
                      <c:pt idx="3442">
                        <c:v>42318.534722222219</c:v>
                      </c:pt>
                      <c:pt idx="3443">
                        <c:v>42318.538194444445</c:v>
                      </c:pt>
                      <c:pt idx="3444">
                        <c:v>42318.541666666664</c:v>
                      </c:pt>
                      <c:pt idx="3445">
                        <c:v>42318.545138888891</c:v>
                      </c:pt>
                      <c:pt idx="3446">
                        <c:v>42318.548611111109</c:v>
                      </c:pt>
                      <c:pt idx="3447">
                        <c:v>42318.552083333336</c:v>
                      </c:pt>
                      <c:pt idx="3448">
                        <c:v>42318.555555555555</c:v>
                      </c:pt>
                      <c:pt idx="3449">
                        <c:v>42318.559027777781</c:v>
                      </c:pt>
                      <c:pt idx="3450">
                        <c:v>42318.5625</c:v>
                      </c:pt>
                      <c:pt idx="3451">
                        <c:v>42318.565972222219</c:v>
                      </c:pt>
                      <c:pt idx="3452">
                        <c:v>42318.569444444445</c:v>
                      </c:pt>
                      <c:pt idx="3453">
                        <c:v>42318.572916666664</c:v>
                      </c:pt>
                      <c:pt idx="3454">
                        <c:v>42318.576388888891</c:v>
                      </c:pt>
                      <c:pt idx="3455">
                        <c:v>42318.579861111109</c:v>
                      </c:pt>
                      <c:pt idx="3456">
                        <c:v>42318.583333333336</c:v>
                      </c:pt>
                      <c:pt idx="3457">
                        <c:v>42318.586805555555</c:v>
                      </c:pt>
                      <c:pt idx="3458">
                        <c:v>42318.590277777781</c:v>
                      </c:pt>
                      <c:pt idx="3459">
                        <c:v>42318.59375</c:v>
                      </c:pt>
                      <c:pt idx="3460">
                        <c:v>42318.597222222219</c:v>
                      </c:pt>
                      <c:pt idx="3461">
                        <c:v>42318.600694444445</c:v>
                      </c:pt>
                      <c:pt idx="3462">
                        <c:v>42318.604166666664</c:v>
                      </c:pt>
                      <c:pt idx="3463">
                        <c:v>42318.607638888891</c:v>
                      </c:pt>
                      <c:pt idx="3464">
                        <c:v>42318.611111111109</c:v>
                      </c:pt>
                      <c:pt idx="3465">
                        <c:v>42318.614583333336</c:v>
                      </c:pt>
                      <c:pt idx="3466">
                        <c:v>42318.618055555555</c:v>
                      </c:pt>
                      <c:pt idx="3467">
                        <c:v>42318.621527777781</c:v>
                      </c:pt>
                      <c:pt idx="3468">
                        <c:v>42318.625</c:v>
                      </c:pt>
                      <c:pt idx="3469">
                        <c:v>42318.628472222219</c:v>
                      </c:pt>
                      <c:pt idx="3470">
                        <c:v>42318.631944444445</c:v>
                      </c:pt>
                      <c:pt idx="3471">
                        <c:v>42318.635416666664</c:v>
                      </c:pt>
                      <c:pt idx="3472">
                        <c:v>42318.638888888891</c:v>
                      </c:pt>
                      <c:pt idx="3473">
                        <c:v>42318.642361111109</c:v>
                      </c:pt>
                      <c:pt idx="3474">
                        <c:v>42318.645833333336</c:v>
                      </c:pt>
                      <c:pt idx="3475">
                        <c:v>42318.649305555555</c:v>
                      </c:pt>
                      <c:pt idx="3476">
                        <c:v>42318.652777777781</c:v>
                      </c:pt>
                      <c:pt idx="3477">
                        <c:v>42318.65625</c:v>
                      </c:pt>
                      <c:pt idx="3478">
                        <c:v>42318.659722222219</c:v>
                      </c:pt>
                      <c:pt idx="3479">
                        <c:v>42318.663194444445</c:v>
                      </c:pt>
                      <c:pt idx="3480">
                        <c:v>42318.666666666664</c:v>
                      </c:pt>
                      <c:pt idx="3481">
                        <c:v>42318.670138888891</c:v>
                      </c:pt>
                      <c:pt idx="3482">
                        <c:v>42318.673611111109</c:v>
                      </c:pt>
                      <c:pt idx="3483">
                        <c:v>42318.677083333336</c:v>
                      </c:pt>
                      <c:pt idx="3484">
                        <c:v>42318.680555555555</c:v>
                      </c:pt>
                      <c:pt idx="3485">
                        <c:v>42318.684027777781</c:v>
                      </c:pt>
                      <c:pt idx="3486">
                        <c:v>42318.6875</c:v>
                      </c:pt>
                      <c:pt idx="3487">
                        <c:v>42318.690972222219</c:v>
                      </c:pt>
                      <c:pt idx="3488">
                        <c:v>42318.694444444445</c:v>
                      </c:pt>
                      <c:pt idx="3489">
                        <c:v>42318.697916666664</c:v>
                      </c:pt>
                      <c:pt idx="3490">
                        <c:v>42318.701388888891</c:v>
                      </c:pt>
                      <c:pt idx="3491">
                        <c:v>42318.704861111109</c:v>
                      </c:pt>
                      <c:pt idx="3492">
                        <c:v>42318.708333333336</c:v>
                      </c:pt>
                      <c:pt idx="3493">
                        <c:v>42318.711805555555</c:v>
                      </c:pt>
                      <c:pt idx="3494">
                        <c:v>42318.715277777781</c:v>
                      </c:pt>
                      <c:pt idx="3495">
                        <c:v>42318.71875</c:v>
                      </c:pt>
                      <c:pt idx="3496">
                        <c:v>42318.722222222219</c:v>
                      </c:pt>
                      <c:pt idx="3497">
                        <c:v>42318.725694444445</c:v>
                      </c:pt>
                      <c:pt idx="3498">
                        <c:v>42318.729166666664</c:v>
                      </c:pt>
                      <c:pt idx="3499">
                        <c:v>42318.732638888891</c:v>
                      </c:pt>
                      <c:pt idx="3500">
                        <c:v>42318.736111111109</c:v>
                      </c:pt>
                      <c:pt idx="3501">
                        <c:v>42318.739583333336</c:v>
                      </c:pt>
                      <c:pt idx="3502">
                        <c:v>42318.743055555555</c:v>
                      </c:pt>
                      <c:pt idx="3503">
                        <c:v>42318.746527777781</c:v>
                      </c:pt>
                      <c:pt idx="3504">
                        <c:v>42318.75</c:v>
                      </c:pt>
                      <c:pt idx="3505">
                        <c:v>42318.753472222219</c:v>
                      </c:pt>
                      <c:pt idx="3506">
                        <c:v>42318.756944444445</c:v>
                      </c:pt>
                      <c:pt idx="3507">
                        <c:v>42318.760416666664</c:v>
                      </c:pt>
                      <c:pt idx="3508">
                        <c:v>42318.763888888891</c:v>
                      </c:pt>
                      <c:pt idx="3509">
                        <c:v>42318.767361111109</c:v>
                      </c:pt>
                      <c:pt idx="3510">
                        <c:v>42318.770833333336</c:v>
                      </c:pt>
                      <c:pt idx="3511">
                        <c:v>42318.774305555555</c:v>
                      </c:pt>
                      <c:pt idx="3512">
                        <c:v>42318.777777777781</c:v>
                      </c:pt>
                      <c:pt idx="3513">
                        <c:v>42318.78125</c:v>
                      </c:pt>
                      <c:pt idx="3514">
                        <c:v>42318.784722222219</c:v>
                      </c:pt>
                      <c:pt idx="3515">
                        <c:v>42318.788194444445</c:v>
                      </c:pt>
                      <c:pt idx="3516">
                        <c:v>42318.791666666664</c:v>
                      </c:pt>
                      <c:pt idx="3517">
                        <c:v>42318.795138888891</c:v>
                      </c:pt>
                      <c:pt idx="3518">
                        <c:v>42318.798611111109</c:v>
                      </c:pt>
                      <c:pt idx="3519">
                        <c:v>42318.802083333336</c:v>
                      </c:pt>
                      <c:pt idx="3520">
                        <c:v>42318.805555555555</c:v>
                      </c:pt>
                      <c:pt idx="3521">
                        <c:v>42318.809027777781</c:v>
                      </c:pt>
                      <c:pt idx="3522">
                        <c:v>42318.8125</c:v>
                      </c:pt>
                      <c:pt idx="3523">
                        <c:v>42318.815972222219</c:v>
                      </c:pt>
                      <c:pt idx="3524">
                        <c:v>42318.819444444445</c:v>
                      </c:pt>
                      <c:pt idx="3525">
                        <c:v>42318.822916666664</c:v>
                      </c:pt>
                      <c:pt idx="3526">
                        <c:v>42318.826388888891</c:v>
                      </c:pt>
                      <c:pt idx="3527">
                        <c:v>42318.829861111109</c:v>
                      </c:pt>
                      <c:pt idx="3528">
                        <c:v>42318.833333333336</c:v>
                      </c:pt>
                      <c:pt idx="3529">
                        <c:v>42318.836805555555</c:v>
                      </c:pt>
                      <c:pt idx="3530">
                        <c:v>42318.840277777781</c:v>
                      </c:pt>
                      <c:pt idx="3531">
                        <c:v>42318.84375</c:v>
                      </c:pt>
                      <c:pt idx="3532">
                        <c:v>42318.847222222219</c:v>
                      </c:pt>
                      <c:pt idx="3533">
                        <c:v>42318.850694444445</c:v>
                      </c:pt>
                      <c:pt idx="3534">
                        <c:v>42318.854166666664</c:v>
                      </c:pt>
                      <c:pt idx="3535">
                        <c:v>42318.857638888891</c:v>
                      </c:pt>
                      <c:pt idx="3536">
                        <c:v>42318.861111111109</c:v>
                      </c:pt>
                      <c:pt idx="3537">
                        <c:v>42318.864583333336</c:v>
                      </c:pt>
                      <c:pt idx="3538">
                        <c:v>42318.868055555555</c:v>
                      </c:pt>
                      <c:pt idx="3539">
                        <c:v>42318.871527777781</c:v>
                      </c:pt>
                      <c:pt idx="3540">
                        <c:v>42318.875</c:v>
                      </c:pt>
                      <c:pt idx="3541">
                        <c:v>42318.878472222219</c:v>
                      </c:pt>
                      <c:pt idx="3542">
                        <c:v>42318.881944444445</c:v>
                      </c:pt>
                      <c:pt idx="3543">
                        <c:v>42318.885416666664</c:v>
                      </c:pt>
                      <c:pt idx="3544">
                        <c:v>42318.888888888891</c:v>
                      </c:pt>
                      <c:pt idx="3545">
                        <c:v>42318.892361111109</c:v>
                      </c:pt>
                      <c:pt idx="3546">
                        <c:v>42318.895833333336</c:v>
                      </c:pt>
                      <c:pt idx="3547">
                        <c:v>42318.899305555555</c:v>
                      </c:pt>
                      <c:pt idx="3548">
                        <c:v>42318.902777777781</c:v>
                      </c:pt>
                      <c:pt idx="3549">
                        <c:v>42318.90625</c:v>
                      </c:pt>
                      <c:pt idx="3550">
                        <c:v>42318.909722222219</c:v>
                      </c:pt>
                      <c:pt idx="3551">
                        <c:v>42318.913194444445</c:v>
                      </c:pt>
                      <c:pt idx="3552">
                        <c:v>42318.916666666664</c:v>
                      </c:pt>
                      <c:pt idx="3553">
                        <c:v>42318.920138888891</c:v>
                      </c:pt>
                      <c:pt idx="3554">
                        <c:v>42318.923611111109</c:v>
                      </c:pt>
                      <c:pt idx="3555">
                        <c:v>42318.927083333336</c:v>
                      </c:pt>
                      <c:pt idx="3556">
                        <c:v>42318.930555555555</c:v>
                      </c:pt>
                      <c:pt idx="3557">
                        <c:v>42318.934027777781</c:v>
                      </c:pt>
                      <c:pt idx="3558">
                        <c:v>42318.9375</c:v>
                      </c:pt>
                      <c:pt idx="3559">
                        <c:v>42318.940972222219</c:v>
                      </c:pt>
                      <c:pt idx="3560">
                        <c:v>42318.944444444445</c:v>
                      </c:pt>
                      <c:pt idx="3561">
                        <c:v>42318.947916666664</c:v>
                      </c:pt>
                      <c:pt idx="3562">
                        <c:v>42318.951388888891</c:v>
                      </c:pt>
                      <c:pt idx="3563">
                        <c:v>42318.954861111109</c:v>
                      </c:pt>
                      <c:pt idx="3564">
                        <c:v>42318.958333333336</c:v>
                      </c:pt>
                      <c:pt idx="3565">
                        <c:v>42318.961805555555</c:v>
                      </c:pt>
                      <c:pt idx="3566">
                        <c:v>42318.965277777781</c:v>
                      </c:pt>
                      <c:pt idx="3567">
                        <c:v>42318.96875</c:v>
                      </c:pt>
                      <c:pt idx="3568">
                        <c:v>42318.972222222219</c:v>
                      </c:pt>
                      <c:pt idx="3569">
                        <c:v>42318.975694444445</c:v>
                      </c:pt>
                      <c:pt idx="3570">
                        <c:v>42318.979166666664</c:v>
                      </c:pt>
                      <c:pt idx="3571">
                        <c:v>42318.982638888891</c:v>
                      </c:pt>
                      <c:pt idx="3572">
                        <c:v>42318.986111111109</c:v>
                      </c:pt>
                      <c:pt idx="3573">
                        <c:v>42318.989583333336</c:v>
                      </c:pt>
                      <c:pt idx="3574">
                        <c:v>42318.993055555555</c:v>
                      </c:pt>
                      <c:pt idx="3575">
                        <c:v>42318.996527777781</c:v>
                      </c:pt>
                      <c:pt idx="3576">
                        <c:v>42319</c:v>
                      </c:pt>
                      <c:pt idx="3577">
                        <c:v>42319.003472222219</c:v>
                      </c:pt>
                      <c:pt idx="3578">
                        <c:v>42319.006944444445</c:v>
                      </c:pt>
                      <c:pt idx="3579">
                        <c:v>42319.010416666664</c:v>
                      </c:pt>
                      <c:pt idx="3580">
                        <c:v>42319.013888888891</c:v>
                      </c:pt>
                      <c:pt idx="3581">
                        <c:v>42319.017361111109</c:v>
                      </c:pt>
                      <c:pt idx="3582">
                        <c:v>42319.020833333336</c:v>
                      </c:pt>
                      <c:pt idx="3583">
                        <c:v>42319.024305555555</c:v>
                      </c:pt>
                      <c:pt idx="3584">
                        <c:v>42319.027777777781</c:v>
                      </c:pt>
                      <c:pt idx="3585">
                        <c:v>42319.03125</c:v>
                      </c:pt>
                      <c:pt idx="3586">
                        <c:v>42319.034722222219</c:v>
                      </c:pt>
                      <c:pt idx="3587">
                        <c:v>42319.038194444445</c:v>
                      </c:pt>
                      <c:pt idx="3588">
                        <c:v>42319.041666666664</c:v>
                      </c:pt>
                      <c:pt idx="3589">
                        <c:v>42319.045138888891</c:v>
                      </c:pt>
                      <c:pt idx="3590">
                        <c:v>42319.048611111109</c:v>
                      </c:pt>
                      <c:pt idx="3591">
                        <c:v>42319.052083333336</c:v>
                      </c:pt>
                      <c:pt idx="3592">
                        <c:v>42319.055555555555</c:v>
                      </c:pt>
                      <c:pt idx="3593">
                        <c:v>42319.059027777781</c:v>
                      </c:pt>
                      <c:pt idx="3594">
                        <c:v>42319.0625</c:v>
                      </c:pt>
                      <c:pt idx="3595">
                        <c:v>42319.065972222219</c:v>
                      </c:pt>
                      <c:pt idx="3596">
                        <c:v>42319.069444444445</c:v>
                      </c:pt>
                      <c:pt idx="3597">
                        <c:v>42319.072916666664</c:v>
                      </c:pt>
                      <c:pt idx="3598">
                        <c:v>42319.076388888891</c:v>
                      </c:pt>
                      <c:pt idx="3599">
                        <c:v>42319.079861111109</c:v>
                      </c:pt>
                      <c:pt idx="3600">
                        <c:v>42319.083333333336</c:v>
                      </c:pt>
                      <c:pt idx="3601">
                        <c:v>42319.086805555555</c:v>
                      </c:pt>
                      <c:pt idx="3602">
                        <c:v>42319.090277777781</c:v>
                      </c:pt>
                      <c:pt idx="3603">
                        <c:v>42319.09375</c:v>
                      </c:pt>
                      <c:pt idx="3604">
                        <c:v>42319.097222222219</c:v>
                      </c:pt>
                      <c:pt idx="3605">
                        <c:v>42319.100694444445</c:v>
                      </c:pt>
                      <c:pt idx="3606">
                        <c:v>42319.104166666664</c:v>
                      </c:pt>
                      <c:pt idx="3607">
                        <c:v>42319.107638888891</c:v>
                      </c:pt>
                      <c:pt idx="3608">
                        <c:v>42319.111111111109</c:v>
                      </c:pt>
                      <c:pt idx="3609">
                        <c:v>42319.114583333336</c:v>
                      </c:pt>
                      <c:pt idx="3610">
                        <c:v>42319.118055555555</c:v>
                      </c:pt>
                      <c:pt idx="3611">
                        <c:v>42319.121527777781</c:v>
                      </c:pt>
                      <c:pt idx="3612">
                        <c:v>42319.125</c:v>
                      </c:pt>
                      <c:pt idx="3613">
                        <c:v>42319.128472222219</c:v>
                      </c:pt>
                      <c:pt idx="3614">
                        <c:v>42319.131944444445</c:v>
                      </c:pt>
                      <c:pt idx="3615">
                        <c:v>42319.135416666664</c:v>
                      </c:pt>
                      <c:pt idx="3616">
                        <c:v>42319.138888888891</c:v>
                      </c:pt>
                      <c:pt idx="3617">
                        <c:v>42319.142361111109</c:v>
                      </c:pt>
                      <c:pt idx="3618">
                        <c:v>42319.145833333336</c:v>
                      </c:pt>
                      <c:pt idx="3619">
                        <c:v>42319.149305555555</c:v>
                      </c:pt>
                      <c:pt idx="3620">
                        <c:v>42319.152777777781</c:v>
                      </c:pt>
                      <c:pt idx="3621">
                        <c:v>42319.15625</c:v>
                      </c:pt>
                      <c:pt idx="3622">
                        <c:v>42319.159722222219</c:v>
                      </c:pt>
                      <c:pt idx="3623">
                        <c:v>42319.163194444445</c:v>
                      </c:pt>
                      <c:pt idx="3624">
                        <c:v>42319.166666666664</c:v>
                      </c:pt>
                      <c:pt idx="3625">
                        <c:v>42319.170138888891</c:v>
                      </c:pt>
                      <c:pt idx="3626">
                        <c:v>42319.173611111109</c:v>
                      </c:pt>
                      <c:pt idx="3627">
                        <c:v>42319.177083333336</c:v>
                      </c:pt>
                      <c:pt idx="3628">
                        <c:v>42319.180555555555</c:v>
                      </c:pt>
                      <c:pt idx="3629">
                        <c:v>42319.184027777781</c:v>
                      </c:pt>
                      <c:pt idx="3630">
                        <c:v>42319.1875</c:v>
                      </c:pt>
                      <c:pt idx="3631">
                        <c:v>42319.190972222219</c:v>
                      </c:pt>
                      <c:pt idx="3632">
                        <c:v>42319.194444444445</c:v>
                      </c:pt>
                      <c:pt idx="3633">
                        <c:v>42319.197916666664</c:v>
                      </c:pt>
                      <c:pt idx="3634">
                        <c:v>42319.201388888891</c:v>
                      </c:pt>
                      <c:pt idx="3635">
                        <c:v>42319.204861111109</c:v>
                      </c:pt>
                      <c:pt idx="3636">
                        <c:v>42319.208333333336</c:v>
                      </c:pt>
                      <c:pt idx="3637">
                        <c:v>42319.211805555555</c:v>
                      </c:pt>
                      <c:pt idx="3638">
                        <c:v>42319.215277777781</c:v>
                      </c:pt>
                      <c:pt idx="3639">
                        <c:v>42319.21875</c:v>
                      </c:pt>
                      <c:pt idx="3640">
                        <c:v>42319.222222222219</c:v>
                      </c:pt>
                      <c:pt idx="3641">
                        <c:v>42319.225694444445</c:v>
                      </c:pt>
                      <c:pt idx="3642">
                        <c:v>42319.229166666664</c:v>
                      </c:pt>
                      <c:pt idx="3643">
                        <c:v>42319.232638888891</c:v>
                      </c:pt>
                      <c:pt idx="3644">
                        <c:v>42319.236111111109</c:v>
                      </c:pt>
                      <c:pt idx="3645">
                        <c:v>42319.239583333336</c:v>
                      </c:pt>
                      <c:pt idx="3646">
                        <c:v>42319.243055555555</c:v>
                      </c:pt>
                      <c:pt idx="3647">
                        <c:v>42319.246527777781</c:v>
                      </c:pt>
                      <c:pt idx="3648">
                        <c:v>42319.25</c:v>
                      </c:pt>
                      <c:pt idx="3649">
                        <c:v>42319.253472222219</c:v>
                      </c:pt>
                      <c:pt idx="3650">
                        <c:v>42319.256944444445</c:v>
                      </c:pt>
                      <c:pt idx="3651">
                        <c:v>42319.260416666664</c:v>
                      </c:pt>
                      <c:pt idx="3652">
                        <c:v>42319.263888888891</c:v>
                      </c:pt>
                      <c:pt idx="3653">
                        <c:v>42319.267361111109</c:v>
                      </c:pt>
                      <c:pt idx="3654">
                        <c:v>42319.270833333336</c:v>
                      </c:pt>
                      <c:pt idx="3655">
                        <c:v>42319.274305555555</c:v>
                      </c:pt>
                      <c:pt idx="3656">
                        <c:v>42319.277777777781</c:v>
                      </c:pt>
                      <c:pt idx="3657">
                        <c:v>42319.28125</c:v>
                      </c:pt>
                      <c:pt idx="3658">
                        <c:v>42319.284722222219</c:v>
                      </c:pt>
                      <c:pt idx="3659">
                        <c:v>42319.288194444445</c:v>
                      </c:pt>
                      <c:pt idx="3660">
                        <c:v>42319.291666666664</c:v>
                      </c:pt>
                      <c:pt idx="3661">
                        <c:v>42319.295138888891</c:v>
                      </c:pt>
                      <c:pt idx="3662">
                        <c:v>42319.298611111109</c:v>
                      </c:pt>
                      <c:pt idx="3663">
                        <c:v>42319.302083333336</c:v>
                      </c:pt>
                      <c:pt idx="3664">
                        <c:v>42319.305555555555</c:v>
                      </c:pt>
                      <c:pt idx="3665">
                        <c:v>42319.309027777781</c:v>
                      </c:pt>
                      <c:pt idx="3666">
                        <c:v>42319.3125</c:v>
                      </c:pt>
                      <c:pt idx="3667">
                        <c:v>42319.315972222219</c:v>
                      </c:pt>
                      <c:pt idx="3668">
                        <c:v>42319.319444444445</c:v>
                      </c:pt>
                      <c:pt idx="3669">
                        <c:v>42319.322916666664</c:v>
                      </c:pt>
                      <c:pt idx="3670">
                        <c:v>42319.326388888891</c:v>
                      </c:pt>
                      <c:pt idx="3671">
                        <c:v>42319.329861111109</c:v>
                      </c:pt>
                      <c:pt idx="3672">
                        <c:v>42319.333333333336</c:v>
                      </c:pt>
                      <c:pt idx="3673">
                        <c:v>42319.336805555555</c:v>
                      </c:pt>
                      <c:pt idx="3674">
                        <c:v>42319.340277777781</c:v>
                      </c:pt>
                      <c:pt idx="3675">
                        <c:v>42319.34375</c:v>
                      </c:pt>
                      <c:pt idx="3676">
                        <c:v>42319.347222222219</c:v>
                      </c:pt>
                      <c:pt idx="3677">
                        <c:v>42319.350694444445</c:v>
                      </c:pt>
                      <c:pt idx="3678">
                        <c:v>42319.354166666664</c:v>
                      </c:pt>
                      <c:pt idx="3679">
                        <c:v>42319.357638888891</c:v>
                      </c:pt>
                      <c:pt idx="3680">
                        <c:v>42319.361111111109</c:v>
                      </c:pt>
                      <c:pt idx="3681">
                        <c:v>42319.364583333336</c:v>
                      </c:pt>
                      <c:pt idx="3682">
                        <c:v>42319.368055555555</c:v>
                      </c:pt>
                      <c:pt idx="3683">
                        <c:v>42319.371527777781</c:v>
                      </c:pt>
                      <c:pt idx="3684">
                        <c:v>42319.375</c:v>
                      </c:pt>
                      <c:pt idx="3685">
                        <c:v>42319.378472222219</c:v>
                      </c:pt>
                      <c:pt idx="3686">
                        <c:v>42319.381944444445</c:v>
                      </c:pt>
                      <c:pt idx="3687">
                        <c:v>42319.385416666664</c:v>
                      </c:pt>
                      <c:pt idx="3688">
                        <c:v>42319.388888888891</c:v>
                      </c:pt>
                      <c:pt idx="3689">
                        <c:v>42319.392361111109</c:v>
                      </c:pt>
                      <c:pt idx="3690">
                        <c:v>42319.395833333336</c:v>
                      </c:pt>
                      <c:pt idx="3691">
                        <c:v>42319.399305555555</c:v>
                      </c:pt>
                      <c:pt idx="3692">
                        <c:v>42319.402777777781</c:v>
                      </c:pt>
                      <c:pt idx="3693">
                        <c:v>42319.40625</c:v>
                      </c:pt>
                      <c:pt idx="3694">
                        <c:v>42319.409722222219</c:v>
                      </c:pt>
                      <c:pt idx="3695">
                        <c:v>42319.413194444445</c:v>
                      </c:pt>
                      <c:pt idx="3696">
                        <c:v>42319.416666666664</c:v>
                      </c:pt>
                      <c:pt idx="3697">
                        <c:v>42319.420138888891</c:v>
                      </c:pt>
                      <c:pt idx="3698">
                        <c:v>42319.423611111109</c:v>
                      </c:pt>
                      <c:pt idx="3699">
                        <c:v>42319.427083333336</c:v>
                      </c:pt>
                      <c:pt idx="3700">
                        <c:v>42319.430555555555</c:v>
                      </c:pt>
                      <c:pt idx="3701">
                        <c:v>42319.434027777781</c:v>
                      </c:pt>
                      <c:pt idx="3702">
                        <c:v>42319.4375</c:v>
                      </c:pt>
                      <c:pt idx="3703">
                        <c:v>42319.440972222219</c:v>
                      </c:pt>
                      <c:pt idx="3704">
                        <c:v>42319.444444444445</c:v>
                      </c:pt>
                      <c:pt idx="3705">
                        <c:v>42319.447916666664</c:v>
                      </c:pt>
                      <c:pt idx="3706">
                        <c:v>42319.451388888891</c:v>
                      </c:pt>
                      <c:pt idx="3707">
                        <c:v>42319.454861111109</c:v>
                      </c:pt>
                      <c:pt idx="3708">
                        <c:v>42319.458333333336</c:v>
                      </c:pt>
                      <c:pt idx="3709">
                        <c:v>42319.461805555555</c:v>
                      </c:pt>
                      <c:pt idx="3710">
                        <c:v>42319.465277777781</c:v>
                      </c:pt>
                      <c:pt idx="3711">
                        <c:v>42319.46875</c:v>
                      </c:pt>
                      <c:pt idx="3712">
                        <c:v>42319.472222222219</c:v>
                      </c:pt>
                      <c:pt idx="3713">
                        <c:v>42319.475694444445</c:v>
                      </c:pt>
                      <c:pt idx="3714">
                        <c:v>42319.479166666664</c:v>
                      </c:pt>
                      <c:pt idx="3715">
                        <c:v>42319.482638888891</c:v>
                      </c:pt>
                      <c:pt idx="3716">
                        <c:v>42319.486111111109</c:v>
                      </c:pt>
                      <c:pt idx="3717">
                        <c:v>42319.489583333336</c:v>
                      </c:pt>
                      <c:pt idx="3718">
                        <c:v>42319.493055555555</c:v>
                      </c:pt>
                      <c:pt idx="3719">
                        <c:v>42319.496527777781</c:v>
                      </c:pt>
                      <c:pt idx="3720">
                        <c:v>42319.5</c:v>
                      </c:pt>
                      <c:pt idx="3721">
                        <c:v>42319.503472222219</c:v>
                      </c:pt>
                      <c:pt idx="3722">
                        <c:v>42319.506944444445</c:v>
                      </c:pt>
                      <c:pt idx="3723">
                        <c:v>42319.510416666664</c:v>
                      </c:pt>
                      <c:pt idx="3724">
                        <c:v>42319.513888888891</c:v>
                      </c:pt>
                      <c:pt idx="3725">
                        <c:v>42319.517361111109</c:v>
                      </c:pt>
                      <c:pt idx="3726">
                        <c:v>42319.520833333336</c:v>
                      </c:pt>
                      <c:pt idx="3727">
                        <c:v>42319.524305555555</c:v>
                      </c:pt>
                      <c:pt idx="3728">
                        <c:v>42319.527777777781</c:v>
                      </c:pt>
                      <c:pt idx="3729">
                        <c:v>42319.53125</c:v>
                      </c:pt>
                      <c:pt idx="3730">
                        <c:v>42319.534722222219</c:v>
                      </c:pt>
                      <c:pt idx="3731">
                        <c:v>42319.538194444445</c:v>
                      </c:pt>
                      <c:pt idx="3732">
                        <c:v>42319.541666666664</c:v>
                      </c:pt>
                      <c:pt idx="3733">
                        <c:v>42319.545138888891</c:v>
                      </c:pt>
                      <c:pt idx="3734">
                        <c:v>42319.548611111109</c:v>
                      </c:pt>
                      <c:pt idx="3735">
                        <c:v>42319.552083333336</c:v>
                      </c:pt>
                      <c:pt idx="3736">
                        <c:v>42319.555555555555</c:v>
                      </c:pt>
                      <c:pt idx="3737">
                        <c:v>42319.559027777781</c:v>
                      </c:pt>
                      <c:pt idx="3738">
                        <c:v>42319.5625</c:v>
                      </c:pt>
                      <c:pt idx="3739">
                        <c:v>42319.565972222219</c:v>
                      </c:pt>
                      <c:pt idx="3740">
                        <c:v>42319.569444444445</c:v>
                      </c:pt>
                      <c:pt idx="3741">
                        <c:v>42319.572916666664</c:v>
                      </c:pt>
                      <c:pt idx="3742">
                        <c:v>42319.576388888891</c:v>
                      </c:pt>
                      <c:pt idx="3743">
                        <c:v>42319.579861111109</c:v>
                      </c:pt>
                      <c:pt idx="3744">
                        <c:v>42319.583333333336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'[1]CEE6740_1stDam_TempData-Plot'!$I$3:$I$6747</c15:sqref>
                        </c15:formulaRef>
                      </c:ext>
                    </c:extLst>
                    <c:numCache>
                      <c:formatCode>General</c:formatCode>
                      <c:ptCount val="6745"/>
                      <c:pt idx="0">
                        <c:v>7.3929999999999998</c:v>
                      </c:pt>
                      <c:pt idx="1">
                        <c:v>7.1669999999999998</c:v>
                      </c:pt>
                      <c:pt idx="2">
                        <c:v>7.0910000000000002</c:v>
                      </c:pt>
                      <c:pt idx="3">
                        <c:v>7.0910000000000002</c:v>
                      </c:pt>
                      <c:pt idx="4">
                        <c:v>7.0910000000000002</c:v>
                      </c:pt>
                      <c:pt idx="5">
                        <c:v>7.0910000000000002</c:v>
                      </c:pt>
                      <c:pt idx="6">
                        <c:v>7.1159999999999997</c:v>
                      </c:pt>
                      <c:pt idx="7">
                        <c:v>7.1159999999999997</c:v>
                      </c:pt>
                      <c:pt idx="8">
                        <c:v>7.1159999999999997</c:v>
                      </c:pt>
                      <c:pt idx="9">
                        <c:v>7.1420000000000003</c:v>
                      </c:pt>
                      <c:pt idx="10">
                        <c:v>7.1420000000000003</c:v>
                      </c:pt>
                      <c:pt idx="11">
                        <c:v>7.1420000000000003</c:v>
                      </c:pt>
                      <c:pt idx="12">
                        <c:v>7.1669999999999998</c:v>
                      </c:pt>
                      <c:pt idx="13">
                        <c:v>7.1669999999999998</c:v>
                      </c:pt>
                      <c:pt idx="14">
                        <c:v>7.1669999999999998</c:v>
                      </c:pt>
                      <c:pt idx="15">
                        <c:v>7.1669999999999998</c:v>
                      </c:pt>
                      <c:pt idx="16">
                        <c:v>7.1920000000000002</c:v>
                      </c:pt>
                      <c:pt idx="17">
                        <c:v>7.1920000000000002</c:v>
                      </c:pt>
                      <c:pt idx="18">
                        <c:v>7.1920000000000002</c:v>
                      </c:pt>
                      <c:pt idx="19">
                        <c:v>7.1920000000000002</c:v>
                      </c:pt>
                      <c:pt idx="20">
                        <c:v>7.1920000000000002</c:v>
                      </c:pt>
                      <c:pt idx="21">
                        <c:v>7.1920000000000002</c:v>
                      </c:pt>
                      <c:pt idx="22">
                        <c:v>7.1920000000000002</c:v>
                      </c:pt>
                      <c:pt idx="23">
                        <c:v>7.1920000000000002</c:v>
                      </c:pt>
                      <c:pt idx="24">
                        <c:v>7.1920000000000002</c:v>
                      </c:pt>
                      <c:pt idx="25">
                        <c:v>7.1920000000000002</c:v>
                      </c:pt>
                      <c:pt idx="26">
                        <c:v>7.1920000000000002</c:v>
                      </c:pt>
                      <c:pt idx="27">
                        <c:v>7.2169999999999996</c:v>
                      </c:pt>
                      <c:pt idx="28">
                        <c:v>7.2169999999999996</c:v>
                      </c:pt>
                      <c:pt idx="29">
                        <c:v>7.242</c:v>
                      </c:pt>
                      <c:pt idx="30">
                        <c:v>7.242</c:v>
                      </c:pt>
                      <c:pt idx="31">
                        <c:v>7.242</c:v>
                      </c:pt>
                      <c:pt idx="32">
                        <c:v>7.242</c:v>
                      </c:pt>
                      <c:pt idx="33">
                        <c:v>7.242</c:v>
                      </c:pt>
                      <c:pt idx="34">
                        <c:v>7.242</c:v>
                      </c:pt>
                      <c:pt idx="35">
                        <c:v>7.242</c:v>
                      </c:pt>
                      <c:pt idx="36">
                        <c:v>7.242</c:v>
                      </c:pt>
                      <c:pt idx="37">
                        <c:v>7.242</c:v>
                      </c:pt>
                      <c:pt idx="38">
                        <c:v>7.2679999999999998</c:v>
                      </c:pt>
                      <c:pt idx="39">
                        <c:v>7.242</c:v>
                      </c:pt>
                      <c:pt idx="40">
                        <c:v>7.242</c:v>
                      </c:pt>
                      <c:pt idx="41">
                        <c:v>7.242</c:v>
                      </c:pt>
                      <c:pt idx="42">
                        <c:v>7.242</c:v>
                      </c:pt>
                      <c:pt idx="43">
                        <c:v>7.242</c:v>
                      </c:pt>
                      <c:pt idx="44">
                        <c:v>7.242</c:v>
                      </c:pt>
                      <c:pt idx="45">
                        <c:v>7.242</c:v>
                      </c:pt>
                      <c:pt idx="46">
                        <c:v>7.242</c:v>
                      </c:pt>
                      <c:pt idx="47">
                        <c:v>7.242</c:v>
                      </c:pt>
                      <c:pt idx="48">
                        <c:v>7.242</c:v>
                      </c:pt>
                      <c:pt idx="49">
                        <c:v>7.2679999999999998</c:v>
                      </c:pt>
                      <c:pt idx="50">
                        <c:v>7.2679999999999998</c:v>
                      </c:pt>
                      <c:pt idx="51">
                        <c:v>7.242</c:v>
                      </c:pt>
                      <c:pt idx="52">
                        <c:v>7.2679999999999998</c:v>
                      </c:pt>
                      <c:pt idx="53">
                        <c:v>7.242</c:v>
                      </c:pt>
                      <c:pt idx="54">
                        <c:v>7.2679999999999998</c:v>
                      </c:pt>
                      <c:pt idx="55">
                        <c:v>7.2679999999999998</c:v>
                      </c:pt>
                      <c:pt idx="56">
                        <c:v>7.2679999999999998</c:v>
                      </c:pt>
                      <c:pt idx="57">
                        <c:v>7.2679999999999998</c:v>
                      </c:pt>
                      <c:pt idx="58">
                        <c:v>7.2679999999999998</c:v>
                      </c:pt>
                      <c:pt idx="59">
                        <c:v>7.2679999999999998</c:v>
                      </c:pt>
                      <c:pt idx="60">
                        <c:v>7.2679999999999998</c:v>
                      </c:pt>
                      <c:pt idx="61">
                        <c:v>7.2679999999999998</c:v>
                      </c:pt>
                      <c:pt idx="62">
                        <c:v>7.2679999999999998</c:v>
                      </c:pt>
                      <c:pt idx="63">
                        <c:v>7.2930000000000001</c:v>
                      </c:pt>
                      <c:pt idx="64">
                        <c:v>7.2930000000000001</c:v>
                      </c:pt>
                      <c:pt idx="65">
                        <c:v>7.2930000000000001</c:v>
                      </c:pt>
                      <c:pt idx="66">
                        <c:v>7.2930000000000001</c:v>
                      </c:pt>
                      <c:pt idx="67">
                        <c:v>7.2930000000000001</c:v>
                      </c:pt>
                      <c:pt idx="68">
                        <c:v>7.2930000000000001</c:v>
                      </c:pt>
                      <c:pt idx="69">
                        <c:v>7.2930000000000001</c:v>
                      </c:pt>
                      <c:pt idx="70">
                        <c:v>7.2930000000000001</c:v>
                      </c:pt>
                      <c:pt idx="71">
                        <c:v>7.2930000000000001</c:v>
                      </c:pt>
                      <c:pt idx="72">
                        <c:v>7.2930000000000001</c:v>
                      </c:pt>
                      <c:pt idx="73">
                        <c:v>7.2930000000000001</c:v>
                      </c:pt>
                      <c:pt idx="74">
                        <c:v>7.2930000000000001</c:v>
                      </c:pt>
                      <c:pt idx="75">
                        <c:v>7.2930000000000001</c:v>
                      </c:pt>
                      <c:pt idx="76">
                        <c:v>7.2930000000000001</c:v>
                      </c:pt>
                      <c:pt idx="77">
                        <c:v>7.3179999999999996</c:v>
                      </c:pt>
                      <c:pt idx="78">
                        <c:v>7.3179999999999996</c:v>
                      </c:pt>
                      <c:pt idx="79">
                        <c:v>7.3179999999999996</c:v>
                      </c:pt>
                      <c:pt idx="80">
                        <c:v>7.3179999999999996</c:v>
                      </c:pt>
                      <c:pt idx="81">
                        <c:v>7.3179999999999996</c:v>
                      </c:pt>
                      <c:pt idx="82">
                        <c:v>7.3179999999999996</c:v>
                      </c:pt>
                      <c:pt idx="83">
                        <c:v>7.3179999999999996</c:v>
                      </c:pt>
                      <c:pt idx="84">
                        <c:v>7.343</c:v>
                      </c:pt>
                      <c:pt idx="85">
                        <c:v>7.343</c:v>
                      </c:pt>
                      <c:pt idx="86">
                        <c:v>7.343</c:v>
                      </c:pt>
                      <c:pt idx="87">
                        <c:v>7.343</c:v>
                      </c:pt>
                      <c:pt idx="88">
                        <c:v>7.343</c:v>
                      </c:pt>
                      <c:pt idx="89">
                        <c:v>7.343</c:v>
                      </c:pt>
                      <c:pt idx="90">
                        <c:v>7.343</c:v>
                      </c:pt>
                      <c:pt idx="91">
                        <c:v>7.343</c:v>
                      </c:pt>
                      <c:pt idx="92">
                        <c:v>7.343</c:v>
                      </c:pt>
                      <c:pt idx="93">
                        <c:v>7.343</c:v>
                      </c:pt>
                      <c:pt idx="94">
                        <c:v>7.343</c:v>
                      </c:pt>
                      <c:pt idx="95">
                        <c:v>7.343</c:v>
                      </c:pt>
                      <c:pt idx="96">
                        <c:v>7.343</c:v>
                      </c:pt>
                      <c:pt idx="97">
                        <c:v>7.343</c:v>
                      </c:pt>
                      <c:pt idx="98">
                        <c:v>7.343</c:v>
                      </c:pt>
                      <c:pt idx="99">
                        <c:v>7.3680000000000003</c:v>
                      </c:pt>
                      <c:pt idx="100">
                        <c:v>7.343</c:v>
                      </c:pt>
                      <c:pt idx="101">
                        <c:v>7.3680000000000003</c:v>
                      </c:pt>
                      <c:pt idx="102">
                        <c:v>7.3680000000000003</c:v>
                      </c:pt>
                      <c:pt idx="103">
                        <c:v>7.3680000000000003</c:v>
                      </c:pt>
                      <c:pt idx="104">
                        <c:v>7.3680000000000003</c:v>
                      </c:pt>
                      <c:pt idx="105">
                        <c:v>7.3680000000000003</c:v>
                      </c:pt>
                      <c:pt idx="106">
                        <c:v>7.3929999999999998</c:v>
                      </c:pt>
                      <c:pt idx="107">
                        <c:v>7.3929999999999998</c:v>
                      </c:pt>
                      <c:pt idx="108">
                        <c:v>7.3929999999999998</c:v>
                      </c:pt>
                      <c:pt idx="109">
                        <c:v>7.3929999999999998</c:v>
                      </c:pt>
                      <c:pt idx="110">
                        <c:v>7.3929999999999998</c:v>
                      </c:pt>
                      <c:pt idx="111">
                        <c:v>7.3929999999999998</c:v>
                      </c:pt>
                      <c:pt idx="112">
                        <c:v>7.3929999999999998</c:v>
                      </c:pt>
                      <c:pt idx="113">
                        <c:v>7.3929999999999998</c:v>
                      </c:pt>
                      <c:pt idx="114">
                        <c:v>7.3929999999999998</c:v>
                      </c:pt>
                      <c:pt idx="115">
                        <c:v>7.3929999999999998</c:v>
                      </c:pt>
                      <c:pt idx="116">
                        <c:v>7.3929999999999998</c:v>
                      </c:pt>
                      <c:pt idx="117">
                        <c:v>7.3929999999999998</c:v>
                      </c:pt>
                      <c:pt idx="118">
                        <c:v>7.4189999999999996</c:v>
                      </c:pt>
                      <c:pt idx="119">
                        <c:v>7.4189999999999996</c:v>
                      </c:pt>
                      <c:pt idx="120">
                        <c:v>7.3929999999999998</c:v>
                      </c:pt>
                      <c:pt idx="121">
                        <c:v>7.4189999999999996</c:v>
                      </c:pt>
                      <c:pt idx="122">
                        <c:v>7.4189999999999996</c:v>
                      </c:pt>
                      <c:pt idx="123">
                        <c:v>7.4189999999999996</c:v>
                      </c:pt>
                      <c:pt idx="124">
                        <c:v>7.4189999999999996</c:v>
                      </c:pt>
                      <c:pt idx="125">
                        <c:v>7.4189999999999996</c:v>
                      </c:pt>
                      <c:pt idx="126">
                        <c:v>7.4189999999999996</c:v>
                      </c:pt>
                      <c:pt idx="127">
                        <c:v>7.4189999999999996</c:v>
                      </c:pt>
                      <c:pt idx="128">
                        <c:v>7.4189999999999996</c:v>
                      </c:pt>
                      <c:pt idx="129">
                        <c:v>7.4189999999999996</c:v>
                      </c:pt>
                      <c:pt idx="130">
                        <c:v>7.4189999999999996</c:v>
                      </c:pt>
                      <c:pt idx="131">
                        <c:v>7.4189999999999996</c:v>
                      </c:pt>
                      <c:pt idx="132">
                        <c:v>7.4189999999999996</c:v>
                      </c:pt>
                      <c:pt idx="133">
                        <c:v>7.4189999999999996</c:v>
                      </c:pt>
                      <c:pt idx="134">
                        <c:v>7.4189999999999996</c:v>
                      </c:pt>
                      <c:pt idx="135">
                        <c:v>7.4189999999999996</c:v>
                      </c:pt>
                      <c:pt idx="136">
                        <c:v>7.4189999999999996</c:v>
                      </c:pt>
                      <c:pt idx="137">
                        <c:v>7.4189999999999996</c:v>
                      </c:pt>
                      <c:pt idx="138">
                        <c:v>7.3929999999999998</c:v>
                      </c:pt>
                      <c:pt idx="139">
                        <c:v>7.3929999999999998</c:v>
                      </c:pt>
                      <c:pt idx="140">
                        <c:v>7.3929999999999998</c:v>
                      </c:pt>
                      <c:pt idx="141">
                        <c:v>7.3929999999999998</c:v>
                      </c:pt>
                      <c:pt idx="142">
                        <c:v>7.3929999999999998</c:v>
                      </c:pt>
                      <c:pt idx="143">
                        <c:v>7.3929999999999998</c:v>
                      </c:pt>
                      <c:pt idx="144">
                        <c:v>7.3929999999999998</c:v>
                      </c:pt>
                      <c:pt idx="145">
                        <c:v>7.3929999999999998</c:v>
                      </c:pt>
                      <c:pt idx="146">
                        <c:v>7.3929999999999998</c:v>
                      </c:pt>
                      <c:pt idx="147">
                        <c:v>7.3929999999999998</c:v>
                      </c:pt>
                      <c:pt idx="148">
                        <c:v>7.3929999999999998</c:v>
                      </c:pt>
                      <c:pt idx="149">
                        <c:v>7.4189999999999996</c:v>
                      </c:pt>
                      <c:pt idx="150">
                        <c:v>7.4189999999999996</c:v>
                      </c:pt>
                      <c:pt idx="151">
                        <c:v>7.4189999999999996</c:v>
                      </c:pt>
                      <c:pt idx="152">
                        <c:v>7.4189999999999996</c:v>
                      </c:pt>
                      <c:pt idx="153">
                        <c:v>7.4189999999999996</c:v>
                      </c:pt>
                      <c:pt idx="154">
                        <c:v>7.4189999999999996</c:v>
                      </c:pt>
                      <c:pt idx="155">
                        <c:v>7.4189999999999996</c:v>
                      </c:pt>
                      <c:pt idx="156">
                        <c:v>7.4189999999999996</c:v>
                      </c:pt>
                      <c:pt idx="157">
                        <c:v>7.4189999999999996</c:v>
                      </c:pt>
                      <c:pt idx="158">
                        <c:v>7.4189999999999996</c:v>
                      </c:pt>
                      <c:pt idx="159">
                        <c:v>7.3929999999999998</c:v>
                      </c:pt>
                      <c:pt idx="160">
                        <c:v>7.4189999999999996</c:v>
                      </c:pt>
                      <c:pt idx="161">
                        <c:v>7.3929999999999998</c:v>
                      </c:pt>
                      <c:pt idx="162">
                        <c:v>7.3929999999999998</c:v>
                      </c:pt>
                      <c:pt idx="163">
                        <c:v>7.3929999999999998</c:v>
                      </c:pt>
                      <c:pt idx="164">
                        <c:v>7.3929999999999998</c:v>
                      </c:pt>
                      <c:pt idx="165">
                        <c:v>7.3929999999999998</c:v>
                      </c:pt>
                      <c:pt idx="166">
                        <c:v>7.3929999999999998</c:v>
                      </c:pt>
                      <c:pt idx="167">
                        <c:v>7.3929999999999998</c:v>
                      </c:pt>
                      <c:pt idx="168">
                        <c:v>7.3929999999999998</c:v>
                      </c:pt>
                      <c:pt idx="169">
                        <c:v>7.3929999999999998</c:v>
                      </c:pt>
                      <c:pt idx="170">
                        <c:v>7.3929999999999998</c:v>
                      </c:pt>
                      <c:pt idx="171">
                        <c:v>7.3929999999999998</c:v>
                      </c:pt>
                      <c:pt idx="172">
                        <c:v>7.3929999999999998</c:v>
                      </c:pt>
                      <c:pt idx="173">
                        <c:v>7.3929999999999998</c:v>
                      </c:pt>
                      <c:pt idx="174">
                        <c:v>7.3680000000000003</c:v>
                      </c:pt>
                      <c:pt idx="175">
                        <c:v>7.3680000000000003</c:v>
                      </c:pt>
                      <c:pt idx="176">
                        <c:v>7.343</c:v>
                      </c:pt>
                      <c:pt idx="177">
                        <c:v>7.343</c:v>
                      </c:pt>
                      <c:pt idx="178">
                        <c:v>7.343</c:v>
                      </c:pt>
                      <c:pt idx="179">
                        <c:v>7.343</c:v>
                      </c:pt>
                      <c:pt idx="180">
                        <c:v>7.343</c:v>
                      </c:pt>
                      <c:pt idx="181">
                        <c:v>7.343</c:v>
                      </c:pt>
                      <c:pt idx="182">
                        <c:v>7.343</c:v>
                      </c:pt>
                      <c:pt idx="183">
                        <c:v>7.343</c:v>
                      </c:pt>
                      <c:pt idx="184">
                        <c:v>7.343</c:v>
                      </c:pt>
                      <c:pt idx="185">
                        <c:v>7.3179999999999996</c:v>
                      </c:pt>
                      <c:pt idx="186">
                        <c:v>7.3179999999999996</c:v>
                      </c:pt>
                      <c:pt idx="187">
                        <c:v>7.3179999999999996</c:v>
                      </c:pt>
                      <c:pt idx="188">
                        <c:v>7.3179999999999996</c:v>
                      </c:pt>
                      <c:pt idx="189">
                        <c:v>7.3179999999999996</c:v>
                      </c:pt>
                      <c:pt idx="190">
                        <c:v>7.3179999999999996</c:v>
                      </c:pt>
                      <c:pt idx="191">
                        <c:v>7.2930000000000001</c:v>
                      </c:pt>
                      <c:pt idx="192">
                        <c:v>7.2930000000000001</c:v>
                      </c:pt>
                      <c:pt idx="193">
                        <c:v>7.2930000000000001</c:v>
                      </c:pt>
                      <c:pt idx="194">
                        <c:v>7.2930000000000001</c:v>
                      </c:pt>
                      <c:pt idx="195">
                        <c:v>7.2930000000000001</c:v>
                      </c:pt>
                      <c:pt idx="196">
                        <c:v>7.2930000000000001</c:v>
                      </c:pt>
                      <c:pt idx="197">
                        <c:v>7.2930000000000001</c:v>
                      </c:pt>
                      <c:pt idx="198">
                        <c:v>7.2679999999999998</c:v>
                      </c:pt>
                      <c:pt idx="199">
                        <c:v>7.2679999999999998</c:v>
                      </c:pt>
                      <c:pt idx="200">
                        <c:v>7.2679999999999998</c:v>
                      </c:pt>
                      <c:pt idx="201">
                        <c:v>7.2679999999999998</c:v>
                      </c:pt>
                      <c:pt idx="202">
                        <c:v>7.2679999999999998</c:v>
                      </c:pt>
                      <c:pt idx="203">
                        <c:v>7.242</c:v>
                      </c:pt>
                      <c:pt idx="204">
                        <c:v>7.242</c:v>
                      </c:pt>
                      <c:pt idx="205">
                        <c:v>7.242</c:v>
                      </c:pt>
                      <c:pt idx="206">
                        <c:v>7.242</c:v>
                      </c:pt>
                      <c:pt idx="207">
                        <c:v>7.242</c:v>
                      </c:pt>
                      <c:pt idx="208">
                        <c:v>7.242</c:v>
                      </c:pt>
                      <c:pt idx="209">
                        <c:v>7.242</c:v>
                      </c:pt>
                      <c:pt idx="210">
                        <c:v>7.242</c:v>
                      </c:pt>
                      <c:pt idx="211">
                        <c:v>7.242</c:v>
                      </c:pt>
                      <c:pt idx="212">
                        <c:v>7.2169999999999996</c:v>
                      </c:pt>
                      <c:pt idx="213">
                        <c:v>7.1920000000000002</c:v>
                      </c:pt>
                      <c:pt idx="214">
                        <c:v>7.1920000000000002</c:v>
                      </c:pt>
                      <c:pt idx="215">
                        <c:v>7.1920000000000002</c:v>
                      </c:pt>
                      <c:pt idx="216">
                        <c:v>7.1669999999999998</c:v>
                      </c:pt>
                      <c:pt idx="217">
                        <c:v>7.1669999999999998</c:v>
                      </c:pt>
                      <c:pt idx="218">
                        <c:v>7.1669999999999998</c:v>
                      </c:pt>
                      <c:pt idx="219">
                        <c:v>7.1420000000000003</c:v>
                      </c:pt>
                      <c:pt idx="220">
                        <c:v>7.1420000000000003</c:v>
                      </c:pt>
                      <c:pt idx="221">
                        <c:v>7.1420000000000003</c:v>
                      </c:pt>
                      <c:pt idx="222">
                        <c:v>7.1420000000000003</c:v>
                      </c:pt>
                      <c:pt idx="223">
                        <c:v>7.1159999999999997</c:v>
                      </c:pt>
                      <c:pt idx="224">
                        <c:v>7.1159999999999997</c:v>
                      </c:pt>
                      <c:pt idx="225">
                        <c:v>7.1159999999999997</c:v>
                      </c:pt>
                      <c:pt idx="226">
                        <c:v>7.1159999999999997</c:v>
                      </c:pt>
                      <c:pt idx="227">
                        <c:v>7.1159999999999997</c:v>
                      </c:pt>
                      <c:pt idx="228">
                        <c:v>7.1159999999999997</c:v>
                      </c:pt>
                      <c:pt idx="229">
                        <c:v>7.1159999999999997</c:v>
                      </c:pt>
                      <c:pt idx="230">
                        <c:v>7.0910000000000002</c:v>
                      </c:pt>
                      <c:pt idx="231">
                        <c:v>7.0910000000000002</c:v>
                      </c:pt>
                      <c:pt idx="232">
                        <c:v>7.0910000000000002</c:v>
                      </c:pt>
                      <c:pt idx="233">
                        <c:v>7.0910000000000002</c:v>
                      </c:pt>
                      <c:pt idx="234">
                        <c:v>7.0910000000000002</c:v>
                      </c:pt>
                      <c:pt idx="235">
                        <c:v>7.0659999999999998</c:v>
                      </c:pt>
                      <c:pt idx="236">
                        <c:v>7.0659999999999998</c:v>
                      </c:pt>
                      <c:pt idx="237">
                        <c:v>7.0410000000000004</c:v>
                      </c:pt>
                      <c:pt idx="238">
                        <c:v>7.0410000000000004</c:v>
                      </c:pt>
                      <c:pt idx="239">
                        <c:v>7.0410000000000004</c:v>
                      </c:pt>
                      <c:pt idx="240">
                        <c:v>7.0149999999999997</c:v>
                      </c:pt>
                      <c:pt idx="241">
                        <c:v>6.99</c:v>
                      </c:pt>
                      <c:pt idx="242">
                        <c:v>6.99</c:v>
                      </c:pt>
                      <c:pt idx="243">
                        <c:v>6.99</c:v>
                      </c:pt>
                      <c:pt idx="244">
                        <c:v>6.99</c:v>
                      </c:pt>
                      <c:pt idx="245">
                        <c:v>6.99</c:v>
                      </c:pt>
                      <c:pt idx="246">
                        <c:v>6.99</c:v>
                      </c:pt>
                      <c:pt idx="247">
                        <c:v>6.99</c:v>
                      </c:pt>
                      <c:pt idx="248">
                        <c:v>6.99</c:v>
                      </c:pt>
                      <c:pt idx="249">
                        <c:v>6.99</c:v>
                      </c:pt>
                      <c:pt idx="250">
                        <c:v>7.0149999999999997</c:v>
                      </c:pt>
                      <c:pt idx="251">
                        <c:v>7.0149999999999997</c:v>
                      </c:pt>
                      <c:pt idx="252">
                        <c:v>7.0410000000000004</c:v>
                      </c:pt>
                      <c:pt idx="253">
                        <c:v>7.0410000000000004</c:v>
                      </c:pt>
                      <c:pt idx="254">
                        <c:v>7.0410000000000004</c:v>
                      </c:pt>
                      <c:pt idx="255">
                        <c:v>7.0410000000000004</c:v>
                      </c:pt>
                      <c:pt idx="256">
                        <c:v>7.0410000000000004</c:v>
                      </c:pt>
                      <c:pt idx="257">
                        <c:v>7.0410000000000004</c:v>
                      </c:pt>
                      <c:pt idx="258">
                        <c:v>7.0659999999999998</c:v>
                      </c:pt>
                      <c:pt idx="259">
                        <c:v>7.0910000000000002</c:v>
                      </c:pt>
                      <c:pt idx="260">
                        <c:v>7.0910000000000002</c:v>
                      </c:pt>
                      <c:pt idx="261">
                        <c:v>7.1159999999999997</c:v>
                      </c:pt>
                      <c:pt idx="262">
                        <c:v>7.1159999999999997</c:v>
                      </c:pt>
                      <c:pt idx="263">
                        <c:v>7.1159999999999997</c:v>
                      </c:pt>
                      <c:pt idx="264">
                        <c:v>7.1159999999999997</c:v>
                      </c:pt>
                      <c:pt idx="265">
                        <c:v>7.1420000000000003</c:v>
                      </c:pt>
                      <c:pt idx="266">
                        <c:v>7.1420000000000003</c:v>
                      </c:pt>
                      <c:pt idx="267">
                        <c:v>7.1669999999999998</c:v>
                      </c:pt>
                      <c:pt idx="268">
                        <c:v>7.1669999999999998</c:v>
                      </c:pt>
                      <c:pt idx="269">
                        <c:v>7.1669999999999998</c:v>
                      </c:pt>
                      <c:pt idx="270">
                        <c:v>7.1920000000000002</c:v>
                      </c:pt>
                      <c:pt idx="271">
                        <c:v>7.1920000000000002</c:v>
                      </c:pt>
                      <c:pt idx="272">
                        <c:v>7.1920000000000002</c:v>
                      </c:pt>
                      <c:pt idx="273">
                        <c:v>7.1920000000000002</c:v>
                      </c:pt>
                      <c:pt idx="274">
                        <c:v>7.1669999999999998</c:v>
                      </c:pt>
                      <c:pt idx="275">
                        <c:v>7.1669999999999998</c:v>
                      </c:pt>
                      <c:pt idx="276">
                        <c:v>7.1920000000000002</c:v>
                      </c:pt>
                      <c:pt idx="277">
                        <c:v>7.1920000000000002</c:v>
                      </c:pt>
                      <c:pt idx="278">
                        <c:v>7.2169999999999996</c:v>
                      </c:pt>
                      <c:pt idx="279">
                        <c:v>7.242</c:v>
                      </c:pt>
                      <c:pt idx="280">
                        <c:v>7.242</c:v>
                      </c:pt>
                      <c:pt idx="281">
                        <c:v>7.242</c:v>
                      </c:pt>
                      <c:pt idx="282">
                        <c:v>7.2169999999999996</c:v>
                      </c:pt>
                      <c:pt idx="283">
                        <c:v>7.2169999999999996</c:v>
                      </c:pt>
                      <c:pt idx="284">
                        <c:v>7.2169999999999996</c:v>
                      </c:pt>
                      <c:pt idx="285">
                        <c:v>7.2169999999999996</c:v>
                      </c:pt>
                      <c:pt idx="286">
                        <c:v>7.242</c:v>
                      </c:pt>
                      <c:pt idx="287">
                        <c:v>7.242</c:v>
                      </c:pt>
                      <c:pt idx="288">
                        <c:v>7.242</c:v>
                      </c:pt>
                      <c:pt idx="289">
                        <c:v>7.2679999999999998</c:v>
                      </c:pt>
                      <c:pt idx="290">
                        <c:v>7.2930000000000001</c:v>
                      </c:pt>
                      <c:pt idx="291">
                        <c:v>7.3179999999999996</c:v>
                      </c:pt>
                      <c:pt idx="292">
                        <c:v>7.3179999999999996</c:v>
                      </c:pt>
                      <c:pt idx="293">
                        <c:v>7.2930000000000001</c:v>
                      </c:pt>
                      <c:pt idx="294">
                        <c:v>7.2930000000000001</c:v>
                      </c:pt>
                      <c:pt idx="295">
                        <c:v>7.2679999999999998</c:v>
                      </c:pt>
                      <c:pt idx="296">
                        <c:v>7.2679999999999998</c:v>
                      </c:pt>
                      <c:pt idx="297">
                        <c:v>7.242</c:v>
                      </c:pt>
                      <c:pt idx="298">
                        <c:v>7.242</c:v>
                      </c:pt>
                      <c:pt idx="299">
                        <c:v>7.242</c:v>
                      </c:pt>
                      <c:pt idx="300">
                        <c:v>7.242</c:v>
                      </c:pt>
                      <c:pt idx="301">
                        <c:v>7.242</c:v>
                      </c:pt>
                      <c:pt idx="302">
                        <c:v>7.242</c:v>
                      </c:pt>
                      <c:pt idx="303">
                        <c:v>7.242</c:v>
                      </c:pt>
                      <c:pt idx="304">
                        <c:v>7.242</c:v>
                      </c:pt>
                      <c:pt idx="305">
                        <c:v>7.2679999999999998</c:v>
                      </c:pt>
                      <c:pt idx="306">
                        <c:v>7.2679999999999998</c:v>
                      </c:pt>
                      <c:pt idx="307">
                        <c:v>7.2679999999999998</c:v>
                      </c:pt>
                      <c:pt idx="308">
                        <c:v>7.2930000000000001</c:v>
                      </c:pt>
                      <c:pt idx="309">
                        <c:v>7.2930000000000001</c:v>
                      </c:pt>
                      <c:pt idx="310">
                        <c:v>7.2930000000000001</c:v>
                      </c:pt>
                      <c:pt idx="311">
                        <c:v>7.2930000000000001</c:v>
                      </c:pt>
                      <c:pt idx="312">
                        <c:v>7.2930000000000001</c:v>
                      </c:pt>
                      <c:pt idx="313">
                        <c:v>7.3179999999999996</c:v>
                      </c:pt>
                      <c:pt idx="314">
                        <c:v>7.3179999999999996</c:v>
                      </c:pt>
                      <c:pt idx="315">
                        <c:v>7.3179999999999996</c:v>
                      </c:pt>
                      <c:pt idx="316">
                        <c:v>7.3179999999999996</c:v>
                      </c:pt>
                      <c:pt idx="317">
                        <c:v>7.3179999999999996</c:v>
                      </c:pt>
                      <c:pt idx="318">
                        <c:v>7.3179999999999996</c:v>
                      </c:pt>
                      <c:pt idx="319">
                        <c:v>7.3179999999999996</c:v>
                      </c:pt>
                      <c:pt idx="320">
                        <c:v>7.3179999999999996</c:v>
                      </c:pt>
                      <c:pt idx="321">
                        <c:v>7.3179999999999996</c:v>
                      </c:pt>
                      <c:pt idx="322">
                        <c:v>7.3179999999999996</c:v>
                      </c:pt>
                      <c:pt idx="323">
                        <c:v>7.3179999999999996</c:v>
                      </c:pt>
                      <c:pt idx="324">
                        <c:v>7.343</c:v>
                      </c:pt>
                      <c:pt idx="325">
                        <c:v>7.3179999999999996</c:v>
                      </c:pt>
                      <c:pt idx="326">
                        <c:v>7.3179999999999996</c:v>
                      </c:pt>
                      <c:pt idx="327">
                        <c:v>7.3179999999999996</c:v>
                      </c:pt>
                      <c:pt idx="328">
                        <c:v>7.3179999999999996</c:v>
                      </c:pt>
                      <c:pt idx="329">
                        <c:v>7.3179999999999996</c:v>
                      </c:pt>
                      <c:pt idx="330">
                        <c:v>7.3179999999999996</c:v>
                      </c:pt>
                      <c:pt idx="331">
                        <c:v>7.3179999999999996</c:v>
                      </c:pt>
                      <c:pt idx="332">
                        <c:v>7.3179999999999996</c:v>
                      </c:pt>
                      <c:pt idx="333">
                        <c:v>7.2930000000000001</c:v>
                      </c:pt>
                      <c:pt idx="334">
                        <c:v>7.2930000000000001</c:v>
                      </c:pt>
                      <c:pt idx="335">
                        <c:v>7.2930000000000001</c:v>
                      </c:pt>
                      <c:pt idx="336">
                        <c:v>7.2930000000000001</c:v>
                      </c:pt>
                      <c:pt idx="337">
                        <c:v>7.2930000000000001</c:v>
                      </c:pt>
                      <c:pt idx="338">
                        <c:v>7.2679999999999998</c:v>
                      </c:pt>
                      <c:pt idx="339">
                        <c:v>7.2679999999999998</c:v>
                      </c:pt>
                      <c:pt idx="340">
                        <c:v>7.2679999999999998</c:v>
                      </c:pt>
                      <c:pt idx="341">
                        <c:v>7.2679999999999998</c:v>
                      </c:pt>
                      <c:pt idx="342">
                        <c:v>7.2679999999999998</c:v>
                      </c:pt>
                      <c:pt idx="343">
                        <c:v>7.2679999999999998</c:v>
                      </c:pt>
                      <c:pt idx="344">
                        <c:v>7.2679999999999998</c:v>
                      </c:pt>
                      <c:pt idx="345">
                        <c:v>7.2679999999999998</c:v>
                      </c:pt>
                      <c:pt idx="346">
                        <c:v>7.242</c:v>
                      </c:pt>
                      <c:pt idx="347">
                        <c:v>7.242</c:v>
                      </c:pt>
                      <c:pt idx="348">
                        <c:v>7.242</c:v>
                      </c:pt>
                      <c:pt idx="349">
                        <c:v>7.2679999999999998</c:v>
                      </c:pt>
                      <c:pt idx="350">
                        <c:v>7.2679999999999998</c:v>
                      </c:pt>
                      <c:pt idx="351">
                        <c:v>7.242</c:v>
                      </c:pt>
                      <c:pt idx="352">
                        <c:v>7.2679999999999998</c:v>
                      </c:pt>
                      <c:pt idx="353">
                        <c:v>7.2679999999999998</c:v>
                      </c:pt>
                      <c:pt idx="354">
                        <c:v>7.2679999999999998</c:v>
                      </c:pt>
                      <c:pt idx="355">
                        <c:v>7.2679999999999998</c:v>
                      </c:pt>
                      <c:pt idx="356">
                        <c:v>7.2679999999999998</c:v>
                      </c:pt>
                      <c:pt idx="357">
                        <c:v>7.2679999999999998</c:v>
                      </c:pt>
                      <c:pt idx="358">
                        <c:v>7.2679999999999998</c:v>
                      </c:pt>
                      <c:pt idx="359">
                        <c:v>7.2679999999999998</c:v>
                      </c:pt>
                      <c:pt idx="360">
                        <c:v>7.2679999999999998</c:v>
                      </c:pt>
                      <c:pt idx="361">
                        <c:v>7.2679999999999998</c:v>
                      </c:pt>
                      <c:pt idx="362">
                        <c:v>7.2679999999999998</c:v>
                      </c:pt>
                      <c:pt idx="363">
                        <c:v>7.2679999999999998</c:v>
                      </c:pt>
                      <c:pt idx="364">
                        <c:v>7.2679999999999998</c:v>
                      </c:pt>
                      <c:pt idx="365">
                        <c:v>7.2679999999999998</c:v>
                      </c:pt>
                      <c:pt idx="366">
                        <c:v>7.2930000000000001</c:v>
                      </c:pt>
                      <c:pt idx="367">
                        <c:v>7.2930000000000001</c:v>
                      </c:pt>
                      <c:pt idx="368">
                        <c:v>7.2930000000000001</c:v>
                      </c:pt>
                      <c:pt idx="369">
                        <c:v>7.2930000000000001</c:v>
                      </c:pt>
                      <c:pt idx="370">
                        <c:v>7.2930000000000001</c:v>
                      </c:pt>
                      <c:pt idx="371">
                        <c:v>7.2930000000000001</c:v>
                      </c:pt>
                      <c:pt idx="372">
                        <c:v>7.2930000000000001</c:v>
                      </c:pt>
                      <c:pt idx="373">
                        <c:v>7.2930000000000001</c:v>
                      </c:pt>
                      <c:pt idx="374">
                        <c:v>7.2930000000000001</c:v>
                      </c:pt>
                      <c:pt idx="375">
                        <c:v>7.2930000000000001</c:v>
                      </c:pt>
                      <c:pt idx="376">
                        <c:v>7.2930000000000001</c:v>
                      </c:pt>
                      <c:pt idx="377">
                        <c:v>7.2930000000000001</c:v>
                      </c:pt>
                      <c:pt idx="378">
                        <c:v>7.2930000000000001</c:v>
                      </c:pt>
                      <c:pt idx="379">
                        <c:v>7.2930000000000001</c:v>
                      </c:pt>
                      <c:pt idx="380">
                        <c:v>7.2930000000000001</c:v>
                      </c:pt>
                      <c:pt idx="381">
                        <c:v>7.2930000000000001</c:v>
                      </c:pt>
                      <c:pt idx="382">
                        <c:v>7.2930000000000001</c:v>
                      </c:pt>
                      <c:pt idx="383">
                        <c:v>7.3179999999999996</c:v>
                      </c:pt>
                      <c:pt idx="384">
                        <c:v>7.3179999999999996</c:v>
                      </c:pt>
                      <c:pt idx="385">
                        <c:v>7.3179999999999996</c:v>
                      </c:pt>
                      <c:pt idx="386">
                        <c:v>7.3179999999999996</c:v>
                      </c:pt>
                      <c:pt idx="387">
                        <c:v>7.3179999999999996</c:v>
                      </c:pt>
                      <c:pt idx="388">
                        <c:v>7.3179999999999996</c:v>
                      </c:pt>
                      <c:pt idx="389">
                        <c:v>7.3179999999999996</c:v>
                      </c:pt>
                      <c:pt idx="390">
                        <c:v>7.343</c:v>
                      </c:pt>
                      <c:pt idx="391">
                        <c:v>7.343</c:v>
                      </c:pt>
                      <c:pt idx="392">
                        <c:v>7.343</c:v>
                      </c:pt>
                      <c:pt idx="393">
                        <c:v>7.343</c:v>
                      </c:pt>
                      <c:pt idx="394">
                        <c:v>7.343</c:v>
                      </c:pt>
                      <c:pt idx="395">
                        <c:v>7.343</c:v>
                      </c:pt>
                      <c:pt idx="396">
                        <c:v>7.343</c:v>
                      </c:pt>
                      <c:pt idx="397">
                        <c:v>7.343</c:v>
                      </c:pt>
                      <c:pt idx="398">
                        <c:v>7.343</c:v>
                      </c:pt>
                      <c:pt idx="399">
                        <c:v>7.343</c:v>
                      </c:pt>
                      <c:pt idx="400">
                        <c:v>7.343</c:v>
                      </c:pt>
                      <c:pt idx="401">
                        <c:v>7.3680000000000003</c:v>
                      </c:pt>
                      <c:pt idx="402">
                        <c:v>7.3680000000000003</c:v>
                      </c:pt>
                      <c:pt idx="403">
                        <c:v>7.3680000000000003</c:v>
                      </c:pt>
                      <c:pt idx="404">
                        <c:v>7.3680000000000003</c:v>
                      </c:pt>
                      <c:pt idx="405">
                        <c:v>7.3680000000000003</c:v>
                      </c:pt>
                      <c:pt idx="406">
                        <c:v>7.3680000000000003</c:v>
                      </c:pt>
                      <c:pt idx="407">
                        <c:v>7.3680000000000003</c:v>
                      </c:pt>
                      <c:pt idx="408">
                        <c:v>7.3929999999999998</c:v>
                      </c:pt>
                      <c:pt idx="409">
                        <c:v>7.3929999999999998</c:v>
                      </c:pt>
                      <c:pt idx="410">
                        <c:v>7.3929999999999998</c:v>
                      </c:pt>
                      <c:pt idx="411">
                        <c:v>7.3929999999999998</c:v>
                      </c:pt>
                      <c:pt idx="412">
                        <c:v>7.3929999999999998</c:v>
                      </c:pt>
                      <c:pt idx="413">
                        <c:v>7.3929999999999998</c:v>
                      </c:pt>
                      <c:pt idx="414">
                        <c:v>7.3929999999999998</c:v>
                      </c:pt>
                      <c:pt idx="415">
                        <c:v>7.3929999999999998</c:v>
                      </c:pt>
                      <c:pt idx="416">
                        <c:v>7.3929999999999998</c:v>
                      </c:pt>
                      <c:pt idx="417">
                        <c:v>7.3929999999999998</c:v>
                      </c:pt>
                      <c:pt idx="418">
                        <c:v>7.3929999999999998</c:v>
                      </c:pt>
                      <c:pt idx="419">
                        <c:v>7.3929999999999998</c:v>
                      </c:pt>
                      <c:pt idx="420">
                        <c:v>7.3929999999999998</c:v>
                      </c:pt>
                      <c:pt idx="421">
                        <c:v>7.3929999999999998</c:v>
                      </c:pt>
                      <c:pt idx="422">
                        <c:v>7.3929999999999998</c:v>
                      </c:pt>
                      <c:pt idx="423">
                        <c:v>7.3929999999999998</c:v>
                      </c:pt>
                      <c:pt idx="424">
                        <c:v>7.3929999999999998</c:v>
                      </c:pt>
                      <c:pt idx="425">
                        <c:v>7.3929999999999998</c:v>
                      </c:pt>
                      <c:pt idx="426">
                        <c:v>7.3929999999999998</c:v>
                      </c:pt>
                      <c:pt idx="427">
                        <c:v>7.3929999999999998</c:v>
                      </c:pt>
                      <c:pt idx="428">
                        <c:v>7.3929999999999998</c:v>
                      </c:pt>
                      <c:pt idx="429">
                        <c:v>7.3929999999999998</c:v>
                      </c:pt>
                      <c:pt idx="430">
                        <c:v>7.3929999999999998</c:v>
                      </c:pt>
                      <c:pt idx="431">
                        <c:v>7.3929999999999998</c:v>
                      </c:pt>
                      <c:pt idx="432">
                        <c:v>7.3929999999999998</c:v>
                      </c:pt>
                      <c:pt idx="433">
                        <c:v>7.3929999999999998</c:v>
                      </c:pt>
                      <c:pt idx="434">
                        <c:v>7.3929999999999998</c:v>
                      </c:pt>
                      <c:pt idx="435">
                        <c:v>7.3929999999999998</c:v>
                      </c:pt>
                      <c:pt idx="436">
                        <c:v>7.3929999999999998</c:v>
                      </c:pt>
                      <c:pt idx="437">
                        <c:v>7.3929999999999998</c:v>
                      </c:pt>
                      <c:pt idx="438">
                        <c:v>7.3929999999999998</c:v>
                      </c:pt>
                      <c:pt idx="439">
                        <c:v>7.3929999999999998</c:v>
                      </c:pt>
                      <c:pt idx="440">
                        <c:v>7.3929999999999998</c:v>
                      </c:pt>
                      <c:pt idx="441">
                        <c:v>7.3929999999999998</c:v>
                      </c:pt>
                      <c:pt idx="442">
                        <c:v>7.3929999999999998</c:v>
                      </c:pt>
                      <c:pt idx="443">
                        <c:v>7.3929999999999998</c:v>
                      </c:pt>
                      <c:pt idx="444">
                        <c:v>7.3929999999999998</c:v>
                      </c:pt>
                      <c:pt idx="445">
                        <c:v>7.3929999999999998</c:v>
                      </c:pt>
                      <c:pt idx="446">
                        <c:v>7.3929999999999998</c:v>
                      </c:pt>
                      <c:pt idx="447">
                        <c:v>7.3929999999999998</c:v>
                      </c:pt>
                      <c:pt idx="448">
                        <c:v>7.3929999999999998</c:v>
                      </c:pt>
                      <c:pt idx="449">
                        <c:v>7.3929999999999998</c:v>
                      </c:pt>
                      <c:pt idx="450">
                        <c:v>7.3929999999999998</c:v>
                      </c:pt>
                      <c:pt idx="451">
                        <c:v>7.3929999999999998</c:v>
                      </c:pt>
                      <c:pt idx="452">
                        <c:v>7.3929999999999998</c:v>
                      </c:pt>
                      <c:pt idx="453">
                        <c:v>7.3929999999999998</c:v>
                      </c:pt>
                      <c:pt idx="454">
                        <c:v>7.3929999999999998</c:v>
                      </c:pt>
                      <c:pt idx="455">
                        <c:v>7.3929999999999998</c:v>
                      </c:pt>
                      <c:pt idx="456">
                        <c:v>7.3929999999999998</c:v>
                      </c:pt>
                      <c:pt idx="457">
                        <c:v>7.3680000000000003</c:v>
                      </c:pt>
                      <c:pt idx="458">
                        <c:v>7.3680000000000003</c:v>
                      </c:pt>
                      <c:pt idx="459">
                        <c:v>7.3680000000000003</c:v>
                      </c:pt>
                      <c:pt idx="460">
                        <c:v>7.3680000000000003</c:v>
                      </c:pt>
                      <c:pt idx="461">
                        <c:v>7.3680000000000003</c:v>
                      </c:pt>
                      <c:pt idx="462">
                        <c:v>7.3680000000000003</c:v>
                      </c:pt>
                      <c:pt idx="463">
                        <c:v>7.3680000000000003</c:v>
                      </c:pt>
                      <c:pt idx="464">
                        <c:v>7.3680000000000003</c:v>
                      </c:pt>
                      <c:pt idx="465">
                        <c:v>7.3680000000000003</c:v>
                      </c:pt>
                      <c:pt idx="466">
                        <c:v>7.3680000000000003</c:v>
                      </c:pt>
                      <c:pt idx="467">
                        <c:v>7.3680000000000003</c:v>
                      </c:pt>
                      <c:pt idx="468">
                        <c:v>7.343</c:v>
                      </c:pt>
                      <c:pt idx="469">
                        <c:v>7.343</c:v>
                      </c:pt>
                      <c:pt idx="470">
                        <c:v>7.343</c:v>
                      </c:pt>
                      <c:pt idx="471">
                        <c:v>7.343</c:v>
                      </c:pt>
                      <c:pt idx="472">
                        <c:v>7.343</c:v>
                      </c:pt>
                      <c:pt idx="473">
                        <c:v>7.343</c:v>
                      </c:pt>
                      <c:pt idx="474">
                        <c:v>7.343</c:v>
                      </c:pt>
                      <c:pt idx="475">
                        <c:v>7.343</c:v>
                      </c:pt>
                      <c:pt idx="476">
                        <c:v>7.343</c:v>
                      </c:pt>
                      <c:pt idx="477">
                        <c:v>7.343</c:v>
                      </c:pt>
                      <c:pt idx="478">
                        <c:v>7.343</c:v>
                      </c:pt>
                      <c:pt idx="479">
                        <c:v>7.343</c:v>
                      </c:pt>
                      <c:pt idx="480">
                        <c:v>7.343</c:v>
                      </c:pt>
                      <c:pt idx="481">
                        <c:v>7.343</c:v>
                      </c:pt>
                      <c:pt idx="482">
                        <c:v>7.343</c:v>
                      </c:pt>
                      <c:pt idx="483">
                        <c:v>7.343</c:v>
                      </c:pt>
                      <c:pt idx="484">
                        <c:v>7.343</c:v>
                      </c:pt>
                      <c:pt idx="485">
                        <c:v>7.3179999999999996</c:v>
                      </c:pt>
                      <c:pt idx="486">
                        <c:v>7.3179999999999996</c:v>
                      </c:pt>
                      <c:pt idx="487">
                        <c:v>7.3179999999999996</c:v>
                      </c:pt>
                      <c:pt idx="488">
                        <c:v>7.3179999999999996</c:v>
                      </c:pt>
                      <c:pt idx="489">
                        <c:v>7.3179999999999996</c:v>
                      </c:pt>
                      <c:pt idx="490">
                        <c:v>7.3179999999999996</c:v>
                      </c:pt>
                      <c:pt idx="491">
                        <c:v>7.3179999999999996</c:v>
                      </c:pt>
                      <c:pt idx="492">
                        <c:v>7.3179999999999996</c:v>
                      </c:pt>
                      <c:pt idx="493">
                        <c:v>7.2930000000000001</c:v>
                      </c:pt>
                      <c:pt idx="494">
                        <c:v>7.2930000000000001</c:v>
                      </c:pt>
                      <c:pt idx="495">
                        <c:v>7.2930000000000001</c:v>
                      </c:pt>
                      <c:pt idx="496">
                        <c:v>7.2930000000000001</c:v>
                      </c:pt>
                      <c:pt idx="497">
                        <c:v>7.2930000000000001</c:v>
                      </c:pt>
                      <c:pt idx="498">
                        <c:v>7.2930000000000001</c:v>
                      </c:pt>
                      <c:pt idx="499">
                        <c:v>7.2930000000000001</c:v>
                      </c:pt>
                      <c:pt idx="500">
                        <c:v>7.2930000000000001</c:v>
                      </c:pt>
                      <c:pt idx="501">
                        <c:v>7.2930000000000001</c:v>
                      </c:pt>
                      <c:pt idx="502">
                        <c:v>7.2930000000000001</c:v>
                      </c:pt>
                      <c:pt idx="503">
                        <c:v>7.2930000000000001</c:v>
                      </c:pt>
                      <c:pt idx="504">
                        <c:v>7.2930000000000001</c:v>
                      </c:pt>
                      <c:pt idx="505">
                        <c:v>7.2930000000000001</c:v>
                      </c:pt>
                      <c:pt idx="506">
                        <c:v>7.2930000000000001</c:v>
                      </c:pt>
                      <c:pt idx="507">
                        <c:v>7.2679999999999998</c:v>
                      </c:pt>
                      <c:pt idx="508">
                        <c:v>7.2679999999999998</c:v>
                      </c:pt>
                      <c:pt idx="509">
                        <c:v>7.2679999999999998</c:v>
                      </c:pt>
                      <c:pt idx="510">
                        <c:v>7.2679999999999998</c:v>
                      </c:pt>
                      <c:pt idx="511">
                        <c:v>7.2679999999999998</c:v>
                      </c:pt>
                      <c:pt idx="512">
                        <c:v>7.2679999999999998</c:v>
                      </c:pt>
                      <c:pt idx="513">
                        <c:v>7.2679999999999998</c:v>
                      </c:pt>
                      <c:pt idx="514">
                        <c:v>7.242</c:v>
                      </c:pt>
                      <c:pt idx="515">
                        <c:v>7.242</c:v>
                      </c:pt>
                      <c:pt idx="516">
                        <c:v>7.242</c:v>
                      </c:pt>
                      <c:pt idx="517">
                        <c:v>7.242</c:v>
                      </c:pt>
                      <c:pt idx="518">
                        <c:v>7.2679999999999998</c:v>
                      </c:pt>
                      <c:pt idx="519">
                        <c:v>7.2679999999999998</c:v>
                      </c:pt>
                      <c:pt idx="520">
                        <c:v>7.2930000000000001</c:v>
                      </c:pt>
                      <c:pt idx="521">
                        <c:v>7.2930000000000001</c:v>
                      </c:pt>
                      <c:pt idx="522">
                        <c:v>7.2930000000000001</c:v>
                      </c:pt>
                      <c:pt idx="523">
                        <c:v>7.2930000000000001</c:v>
                      </c:pt>
                      <c:pt idx="524">
                        <c:v>7.2930000000000001</c:v>
                      </c:pt>
                      <c:pt idx="525">
                        <c:v>7.2930000000000001</c:v>
                      </c:pt>
                      <c:pt idx="526">
                        <c:v>7.3179999999999996</c:v>
                      </c:pt>
                      <c:pt idx="527">
                        <c:v>7.3179999999999996</c:v>
                      </c:pt>
                      <c:pt idx="528">
                        <c:v>7.3179999999999996</c:v>
                      </c:pt>
                      <c:pt idx="529">
                        <c:v>7.3179999999999996</c:v>
                      </c:pt>
                      <c:pt idx="530">
                        <c:v>7.3179999999999996</c:v>
                      </c:pt>
                      <c:pt idx="531">
                        <c:v>7.3179999999999996</c:v>
                      </c:pt>
                      <c:pt idx="532">
                        <c:v>7.343</c:v>
                      </c:pt>
                      <c:pt idx="533">
                        <c:v>7.343</c:v>
                      </c:pt>
                      <c:pt idx="534">
                        <c:v>7.343</c:v>
                      </c:pt>
                      <c:pt idx="535">
                        <c:v>7.343</c:v>
                      </c:pt>
                      <c:pt idx="536">
                        <c:v>7.343</c:v>
                      </c:pt>
                      <c:pt idx="537">
                        <c:v>7.343</c:v>
                      </c:pt>
                      <c:pt idx="538">
                        <c:v>7.343</c:v>
                      </c:pt>
                      <c:pt idx="539">
                        <c:v>7.343</c:v>
                      </c:pt>
                      <c:pt idx="540">
                        <c:v>7.343</c:v>
                      </c:pt>
                      <c:pt idx="541">
                        <c:v>7.343</c:v>
                      </c:pt>
                      <c:pt idx="542">
                        <c:v>7.343</c:v>
                      </c:pt>
                      <c:pt idx="543">
                        <c:v>7.343</c:v>
                      </c:pt>
                      <c:pt idx="544">
                        <c:v>7.343</c:v>
                      </c:pt>
                      <c:pt idx="545">
                        <c:v>7.343</c:v>
                      </c:pt>
                      <c:pt idx="546">
                        <c:v>7.3680000000000003</c:v>
                      </c:pt>
                      <c:pt idx="547">
                        <c:v>7.3680000000000003</c:v>
                      </c:pt>
                      <c:pt idx="548">
                        <c:v>7.3929999999999998</c:v>
                      </c:pt>
                      <c:pt idx="549">
                        <c:v>7.3929999999999998</c:v>
                      </c:pt>
                      <c:pt idx="550">
                        <c:v>7.4189999999999996</c:v>
                      </c:pt>
                      <c:pt idx="551">
                        <c:v>7.4189999999999996</c:v>
                      </c:pt>
                      <c:pt idx="552">
                        <c:v>7.444</c:v>
                      </c:pt>
                      <c:pt idx="553">
                        <c:v>7.444</c:v>
                      </c:pt>
                      <c:pt idx="554">
                        <c:v>7.444</c:v>
                      </c:pt>
                      <c:pt idx="555">
                        <c:v>7.444</c:v>
                      </c:pt>
                      <c:pt idx="556">
                        <c:v>7.4690000000000003</c:v>
                      </c:pt>
                      <c:pt idx="557">
                        <c:v>7.4690000000000003</c:v>
                      </c:pt>
                      <c:pt idx="558">
                        <c:v>7.4690000000000003</c:v>
                      </c:pt>
                      <c:pt idx="559">
                        <c:v>7.4690000000000003</c:v>
                      </c:pt>
                      <c:pt idx="560">
                        <c:v>7.4939999999999998</c:v>
                      </c:pt>
                      <c:pt idx="561">
                        <c:v>7.4939999999999998</c:v>
                      </c:pt>
                      <c:pt idx="562">
                        <c:v>7.4939999999999998</c:v>
                      </c:pt>
                      <c:pt idx="563">
                        <c:v>7.5190000000000001</c:v>
                      </c:pt>
                      <c:pt idx="564">
                        <c:v>7.5190000000000001</c:v>
                      </c:pt>
                      <c:pt idx="565">
                        <c:v>7.5439999999999996</c:v>
                      </c:pt>
                      <c:pt idx="566">
                        <c:v>7.5439999999999996</c:v>
                      </c:pt>
                      <c:pt idx="567">
                        <c:v>7.5439999999999996</c:v>
                      </c:pt>
                      <c:pt idx="568">
                        <c:v>7.569</c:v>
                      </c:pt>
                      <c:pt idx="569">
                        <c:v>7.569</c:v>
                      </c:pt>
                      <c:pt idx="570">
                        <c:v>7.5940000000000003</c:v>
                      </c:pt>
                      <c:pt idx="571">
                        <c:v>7.5940000000000003</c:v>
                      </c:pt>
                      <c:pt idx="572">
                        <c:v>7.5940000000000003</c:v>
                      </c:pt>
                      <c:pt idx="573">
                        <c:v>7.6189999999999998</c:v>
                      </c:pt>
                      <c:pt idx="574">
                        <c:v>7.6449999999999996</c:v>
                      </c:pt>
                      <c:pt idx="575">
                        <c:v>7.6449999999999996</c:v>
                      </c:pt>
                      <c:pt idx="576">
                        <c:v>7.67</c:v>
                      </c:pt>
                      <c:pt idx="577">
                        <c:v>7.6950000000000003</c:v>
                      </c:pt>
                      <c:pt idx="578">
                        <c:v>7.6950000000000003</c:v>
                      </c:pt>
                      <c:pt idx="579">
                        <c:v>7.72</c:v>
                      </c:pt>
                      <c:pt idx="580">
                        <c:v>7.7450000000000001</c:v>
                      </c:pt>
                      <c:pt idx="581">
                        <c:v>7.7450000000000001</c:v>
                      </c:pt>
                      <c:pt idx="582">
                        <c:v>7.7450000000000001</c:v>
                      </c:pt>
                      <c:pt idx="583">
                        <c:v>7.77</c:v>
                      </c:pt>
                      <c:pt idx="584">
                        <c:v>7.77</c:v>
                      </c:pt>
                      <c:pt idx="585">
                        <c:v>7.7949999999999999</c:v>
                      </c:pt>
                      <c:pt idx="586">
                        <c:v>7.7949999999999999</c:v>
                      </c:pt>
                      <c:pt idx="587">
                        <c:v>7.7949999999999999</c:v>
                      </c:pt>
                      <c:pt idx="588">
                        <c:v>7.82</c:v>
                      </c:pt>
                      <c:pt idx="589">
                        <c:v>7.8449999999999998</c:v>
                      </c:pt>
                      <c:pt idx="590">
                        <c:v>7.8449999999999998</c:v>
                      </c:pt>
                      <c:pt idx="591">
                        <c:v>7.8449999999999998</c:v>
                      </c:pt>
                      <c:pt idx="592">
                        <c:v>7.87</c:v>
                      </c:pt>
                      <c:pt idx="593">
                        <c:v>7.87</c:v>
                      </c:pt>
                      <c:pt idx="594">
                        <c:v>7.8949999999999996</c:v>
                      </c:pt>
                      <c:pt idx="595">
                        <c:v>7.8949999999999996</c:v>
                      </c:pt>
                      <c:pt idx="596">
                        <c:v>7.92</c:v>
                      </c:pt>
                      <c:pt idx="597">
                        <c:v>7.92</c:v>
                      </c:pt>
                      <c:pt idx="598">
                        <c:v>7.92</c:v>
                      </c:pt>
                      <c:pt idx="599">
                        <c:v>7.9450000000000003</c:v>
                      </c:pt>
                      <c:pt idx="600">
                        <c:v>7.97</c:v>
                      </c:pt>
                      <c:pt idx="601">
                        <c:v>7.9950000000000001</c:v>
                      </c:pt>
                      <c:pt idx="602">
                        <c:v>7.9950000000000001</c:v>
                      </c:pt>
                      <c:pt idx="603">
                        <c:v>8.02</c:v>
                      </c:pt>
                      <c:pt idx="604">
                        <c:v>8.0449999999999999</c:v>
                      </c:pt>
                      <c:pt idx="605">
                        <c:v>8.0449999999999999</c:v>
                      </c:pt>
                      <c:pt idx="606">
                        <c:v>8.07</c:v>
                      </c:pt>
                      <c:pt idx="607">
                        <c:v>8.0950000000000006</c:v>
                      </c:pt>
                      <c:pt idx="608">
                        <c:v>8.0950000000000006</c:v>
                      </c:pt>
                      <c:pt idx="609">
                        <c:v>8.0950000000000006</c:v>
                      </c:pt>
                      <c:pt idx="610">
                        <c:v>8.1199999999999992</c:v>
                      </c:pt>
                      <c:pt idx="611">
                        <c:v>8.1449999999999996</c:v>
                      </c:pt>
                      <c:pt idx="612">
                        <c:v>8.1449999999999996</c:v>
                      </c:pt>
                      <c:pt idx="613">
                        <c:v>8.1449999999999996</c:v>
                      </c:pt>
                      <c:pt idx="614">
                        <c:v>8.17</c:v>
                      </c:pt>
                      <c:pt idx="615">
                        <c:v>8.17</c:v>
                      </c:pt>
                      <c:pt idx="616">
                        <c:v>8.17</c:v>
                      </c:pt>
                      <c:pt idx="617">
                        <c:v>8.17</c:v>
                      </c:pt>
                      <c:pt idx="618">
                        <c:v>8.1950000000000003</c:v>
                      </c:pt>
                      <c:pt idx="619">
                        <c:v>8.1950000000000003</c:v>
                      </c:pt>
                      <c:pt idx="620">
                        <c:v>8.1950000000000003</c:v>
                      </c:pt>
                      <c:pt idx="621">
                        <c:v>8.2200000000000006</c:v>
                      </c:pt>
                      <c:pt idx="622">
                        <c:v>8.2200000000000006</c:v>
                      </c:pt>
                      <c:pt idx="623">
                        <c:v>8.2200000000000006</c:v>
                      </c:pt>
                      <c:pt idx="624">
                        <c:v>8.2200000000000006</c:v>
                      </c:pt>
                      <c:pt idx="625">
                        <c:v>8.2200000000000006</c:v>
                      </c:pt>
                      <c:pt idx="626">
                        <c:v>8.2449999999999992</c:v>
                      </c:pt>
                      <c:pt idx="627">
                        <c:v>8.2449999999999992</c:v>
                      </c:pt>
                      <c:pt idx="628">
                        <c:v>8.2200000000000006</c:v>
                      </c:pt>
                      <c:pt idx="629">
                        <c:v>8.2200000000000006</c:v>
                      </c:pt>
                      <c:pt idx="630">
                        <c:v>8.2200000000000006</c:v>
                      </c:pt>
                      <c:pt idx="631">
                        <c:v>8.2200000000000006</c:v>
                      </c:pt>
                      <c:pt idx="632">
                        <c:v>8.2200000000000006</c:v>
                      </c:pt>
                      <c:pt idx="633">
                        <c:v>8.2200000000000006</c:v>
                      </c:pt>
                      <c:pt idx="634">
                        <c:v>8.2449999999999992</c:v>
                      </c:pt>
                      <c:pt idx="635">
                        <c:v>8.2449999999999992</c:v>
                      </c:pt>
                      <c:pt idx="636">
                        <c:v>8.2449999999999992</c:v>
                      </c:pt>
                      <c:pt idx="637">
                        <c:v>8.2449999999999992</c:v>
                      </c:pt>
                      <c:pt idx="638">
                        <c:v>8.2449999999999992</c:v>
                      </c:pt>
                      <c:pt idx="639">
                        <c:v>8.2449999999999992</c:v>
                      </c:pt>
                      <c:pt idx="640">
                        <c:v>8.2449999999999992</c:v>
                      </c:pt>
                      <c:pt idx="641">
                        <c:v>8.2449999999999992</c:v>
                      </c:pt>
                      <c:pt idx="642">
                        <c:v>8.2449999999999992</c:v>
                      </c:pt>
                      <c:pt idx="643">
                        <c:v>8.2449999999999992</c:v>
                      </c:pt>
                      <c:pt idx="644">
                        <c:v>8.2449999999999992</c:v>
                      </c:pt>
                      <c:pt idx="645">
                        <c:v>8.2449999999999992</c:v>
                      </c:pt>
                      <c:pt idx="646">
                        <c:v>8.2449999999999992</c:v>
                      </c:pt>
                      <c:pt idx="647">
                        <c:v>8.2449999999999992</c:v>
                      </c:pt>
                      <c:pt idx="648">
                        <c:v>8.2449999999999992</c:v>
                      </c:pt>
                      <c:pt idx="649">
                        <c:v>8.2449999999999992</c:v>
                      </c:pt>
                      <c:pt idx="650">
                        <c:v>8.2449999999999992</c:v>
                      </c:pt>
                      <c:pt idx="651">
                        <c:v>8.2449999999999992</c:v>
                      </c:pt>
                      <c:pt idx="652">
                        <c:v>8.27</c:v>
                      </c:pt>
                      <c:pt idx="653">
                        <c:v>8.27</c:v>
                      </c:pt>
                      <c:pt idx="654">
                        <c:v>8.27</c:v>
                      </c:pt>
                      <c:pt idx="655">
                        <c:v>8.27</c:v>
                      </c:pt>
                      <c:pt idx="656">
                        <c:v>8.27</c:v>
                      </c:pt>
                      <c:pt idx="657">
                        <c:v>8.27</c:v>
                      </c:pt>
                      <c:pt idx="658">
                        <c:v>8.27</c:v>
                      </c:pt>
                      <c:pt idx="659">
                        <c:v>8.27</c:v>
                      </c:pt>
                      <c:pt idx="660">
                        <c:v>8.27</c:v>
                      </c:pt>
                      <c:pt idx="661">
                        <c:v>8.27</c:v>
                      </c:pt>
                      <c:pt idx="662">
                        <c:v>8.27</c:v>
                      </c:pt>
                      <c:pt idx="663">
                        <c:v>8.27</c:v>
                      </c:pt>
                      <c:pt idx="664">
                        <c:v>8.27</c:v>
                      </c:pt>
                      <c:pt idx="665">
                        <c:v>8.27</c:v>
                      </c:pt>
                      <c:pt idx="666">
                        <c:v>8.27</c:v>
                      </c:pt>
                      <c:pt idx="667">
                        <c:v>8.27</c:v>
                      </c:pt>
                      <c:pt idx="668">
                        <c:v>8.27</c:v>
                      </c:pt>
                      <c:pt idx="669">
                        <c:v>8.27</c:v>
                      </c:pt>
                      <c:pt idx="670">
                        <c:v>8.27</c:v>
                      </c:pt>
                      <c:pt idx="671">
                        <c:v>8.27</c:v>
                      </c:pt>
                      <c:pt idx="672">
                        <c:v>8.27</c:v>
                      </c:pt>
                      <c:pt idx="673">
                        <c:v>8.27</c:v>
                      </c:pt>
                      <c:pt idx="674">
                        <c:v>8.27</c:v>
                      </c:pt>
                      <c:pt idx="675">
                        <c:v>8.27</c:v>
                      </c:pt>
                      <c:pt idx="676">
                        <c:v>8.27</c:v>
                      </c:pt>
                      <c:pt idx="677">
                        <c:v>8.27</c:v>
                      </c:pt>
                      <c:pt idx="678">
                        <c:v>8.27</c:v>
                      </c:pt>
                      <c:pt idx="679">
                        <c:v>8.27</c:v>
                      </c:pt>
                      <c:pt idx="680">
                        <c:v>8.27</c:v>
                      </c:pt>
                      <c:pt idx="681">
                        <c:v>8.27</c:v>
                      </c:pt>
                      <c:pt idx="682">
                        <c:v>8.27</c:v>
                      </c:pt>
                      <c:pt idx="683">
                        <c:v>8.27</c:v>
                      </c:pt>
                      <c:pt idx="684">
                        <c:v>8.27</c:v>
                      </c:pt>
                      <c:pt idx="685">
                        <c:v>8.27</c:v>
                      </c:pt>
                      <c:pt idx="686">
                        <c:v>8.27</c:v>
                      </c:pt>
                      <c:pt idx="687">
                        <c:v>8.27</c:v>
                      </c:pt>
                      <c:pt idx="688">
                        <c:v>8.27</c:v>
                      </c:pt>
                      <c:pt idx="689">
                        <c:v>8.27</c:v>
                      </c:pt>
                      <c:pt idx="690">
                        <c:v>8.27</c:v>
                      </c:pt>
                      <c:pt idx="691">
                        <c:v>8.27</c:v>
                      </c:pt>
                      <c:pt idx="692">
                        <c:v>8.27</c:v>
                      </c:pt>
                      <c:pt idx="693">
                        <c:v>8.27</c:v>
                      </c:pt>
                      <c:pt idx="694">
                        <c:v>8.2949999999999999</c:v>
                      </c:pt>
                      <c:pt idx="695">
                        <c:v>8.2949999999999999</c:v>
                      </c:pt>
                      <c:pt idx="696">
                        <c:v>8.2949999999999999</c:v>
                      </c:pt>
                      <c:pt idx="697">
                        <c:v>8.2949999999999999</c:v>
                      </c:pt>
                      <c:pt idx="698">
                        <c:v>8.2949999999999999</c:v>
                      </c:pt>
                      <c:pt idx="699">
                        <c:v>8.2949999999999999</c:v>
                      </c:pt>
                      <c:pt idx="700">
                        <c:v>8.2949999999999999</c:v>
                      </c:pt>
                      <c:pt idx="701">
                        <c:v>8.2949999999999999</c:v>
                      </c:pt>
                      <c:pt idx="702">
                        <c:v>8.2949999999999999</c:v>
                      </c:pt>
                      <c:pt idx="703">
                        <c:v>8.2949999999999999</c:v>
                      </c:pt>
                      <c:pt idx="704">
                        <c:v>8.2949999999999999</c:v>
                      </c:pt>
                      <c:pt idx="705">
                        <c:v>8.2949999999999999</c:v>
                      </c:pt>
                      <c:pt idx="706">
                        <c:v>8.2949999999999999</c:v>
                      </c:pt>
                      <c:pt idx="707">
                        <c:v>8.2949999999999999</c:v>
                      </c:pt>
                      <c:pt idx="708">
                        <c:v>8.2949999999999999</c:v>
                      </c:pt>
                      <c:pt idx="709">
                        <c:v>8.3190000000000008</c:v>
                      </c:pt>
                      <c:pt idx="710">
                        <c:v>8.2949999999999999</c:v>
                      </c:pt>
                      <c:pt idx="711">
                        <c:v>8.2949999999999999</c:v>
                      </c:pt>
                      <c:pt idx="712">
                        <c:v>8.2949999999999999</c:v>
                      </c:pt>
                      <c:pt idx="713">
                        <c:v>8.2949999999999999</c:v>
                      </c:pt>
                      <c:pt idx="714">
                        <c:v>8.2949999999999999</c:v>
                      </c:pt>
                      <c:pt idx="715">
                        <c:v>8.2949999999999999</c:v>
                      </c:pt>
                      <c:pt idx="716">
                        <c:v>8.2949999999999999</c:v>
                      </c:pt>
                      <c:pt idx="717">
                        <c:v>8.2949999999999999</c:v>
                      </c:pt>
                      <c:pt idx="718">
                        <c:v>8.2949999999999999</c:v>
                      </c:pt>
                      <c:pt idx="719">
                        <c:v>8.2949999999999999</c:v>
                      </c:pt>
                      <c:pt idx="720">
                        <c:v>8.2949999999999999</c:v>
                      </c:pt>
                      <c:pt idx="721">
                        <c:v>8.2949999999999999</c:v>
                      </c:pt>
                      <c:pt idx="722">
                        <c:v>8.2949999999999999</c:v>
                      </c:pt>
                      <c:pt idx="723">
                        <c:v>8.2949999999999999</c:v>
                      </c:pt>
                      <c:pt idx="724">
                        <c:v>8.2949999999999999</c:v>
                      </c:pt>
                      <c:pt idx="725">
                        <c:v>8.2949999999999999</c:v>
                      </c:pt>
                      <c:pt idx="726">
                        <c:v>8.2949999999999999</c:v>
                      </c:pt>
                      <c:pt idx="727">
                        <c:v>8.2949999999999999</c:v>
                      </c:pt>
                      <c:pt idx="728">
                        <c:v>8.2949999999999999</c:v>
                      </c:pt>
                      <c:pt idx="729">
                        <c:v>8.2949999999999999</c:v>
                      </c:pt>
                      <c:pt idx="730">
                        <c:v>8.2949999999999999</c:v>
                      </c:pt>
                      <c:pt idx="731">
                        <c:v>8.2949999999999999</c:v>
                      </c:pt>
                      <c:pt idx="732">
                        <c:v>8.2949999999999999</c:v>
                      </c:pt>
                      <c:pt idx="733">
                        <c:v>8.2949999999999999</c:v>
                      </c:pt>
                      <c:pt idx="734">
                        <c:v>8.27</c:v>
                      </c:pt>
                      <c:pt idx="735">
                        <c:v>8.27</c:v>
                      </c:pt>
                      <c:pt idx="736">
                        <c:v>8.27</c:v>
                      </c:pt>
                      <c:pt idx="737">
                        <c:v>8.27</c:v>
                      </c:pt>
                      <c:pt idx="738">
                        <c:v>8.27</c:v>
                      </c:pt>
                      <c:pt idx="739">
                        <c:v>8.27</c:v>
                      </c:pt>
                      <c:pt idx="740">
                        <c:v>8.27</c:v>
                      </c:pt>
                      <c:pt idx="741">
                        <c:v>8.2449999999999992</c:v>
                      </c:pt>
                      <c:pt idx="742">
                        <c:v>8.2449999999999992</c:v>
                      </c:pt>
                      <c:pt idx="743">
                        <c:v>8.2449999999999992</c:v>
                      </c:pt>
                      <c:pt idx="744">
                        <c:v>8.2449999999999992</c:v>
                      </c:pt>
                      <c:pt idx="745">
                        <c:v>8.2449999999999992</c:v>
                      </c:pt>
                      <c:pt idx="746">
                        <c:v>8.2449999999999992</c:v>
                      </c:pt>
                      <c:pt idx="747">
                        <c:v>8.2449999999999992</c:v>
                      </c:pt>
                      <c:pt idx="748">
                        <c:v>8.2200000000000006</c:v>
                      </c:pt>
                      <c:pt idx="749">
                        <c:v>8.2200000000000006</c:v>
                      </c:pt>
                      <c:pt idx="750">
                        <c:v>8.2200000000000006</c:v>
                      </c:pt>
                      <c:pt idx="751">
                        <c:v>8.1950000000000003</c:v>
                      </c:pt>
                      <c:pt idx="752">
                        <c:v>8.1950000000000003</c:v>
                      </c:pt>
                      <c:pt idx="753">
                        <c:v>8.1950000000000003</c:v>
                      </c:pt>
                      <c:pt idx="754">
                        <c:v>8.1950000000000003</c:v>
                      </c:pt>
                      <c:pt idx="755">
                        <c:v>8.1950000000000003</c:v>
                      </c:pt>
                      <c:pt idx="756">
                        <c:v>8.1950000000000003</c:v>
                      </c:pt>
                      <c:pt idx="757">
                        <c:v>8.17</c:v>
                      </c:pt>
                      <c:pt idx="758">
                        <c:v>8.17</c:v>
                      </c:pt>
                      <c:pt idx="759">
                        <c:v>8.17</c:v>
                      </c:pt>
                      <c:pt idx="760">
                        <c:v>8.17</c:v>
                      </c:pt>
                      <c:pt idx="761">
                        <c:v>8.17</c:v>
                      </c:pt>
                      <c:pt idx="762">
                        <c:v>8.17</c:v>
                      </c:pt>
                      <c:pt idx="763">
                        <c:v>8.17</c:v>
                      </c:pt>
                      <c:pt idx="764">
                        <c:v>8.1449999999999996</c:v>
                      </c:pt>
                      <c:pt idx="765">
                        <c:v>8.1449999999999996</c:v>
                      </c:pt>
                      <c:pt idx="766">
                        <c:v>8.1449999999999996</c:v>
                      </c:pt>
                      <c:pt idx="767">
                        <c:v>8.1449999999999996</c:v>
                      </c:pt>
                      <c:pt idx="768">
                        <c:v>8.1449999999999996</c:v>
                      </c:pt>
                      <c:pt idx="769">
                        <c:v>8.1449999999999996</c:v>
                      </c:pt>
                      <c:pt idx="770">
                        <c:v>8.1449999999999996</c:v>
                      </c:pt>
                      <c:pt idx="771">
                        <c:v>8.1199999999999992</c:v>
                      </c:pt>
                      <c:pt idx="772">
                        <c:v>8.1199999999999992</c:v>
                      </c:pt>
                      <c:pt idx="773">
                        <c:v>8.1199999999999992</c:v>
                      </c:pt>
                      <c:pt idx="774">
                        <c:v>8.1199999999999992</c:v>
                      </c:pt>
                      <c:pt idx="775">
                        <c:v>8.1199999999999992</c:v>
                      </c:pt>
                      <c:pt idx="776">
                        <c:v>8.1199999999999992</c:v>
                      </c:pt>
                      <c:pt idx="777">
                        <c:v>8.0950000000000006</c:v>
                      </c:pt>
                      <c:pt idx="778">
                        <c:v>8.0950000000000006</c:v>
                      </c:pt>
                      <c:pt idx="779">
                        <c:v>8.0950000000000006</c:v>
                      </c:pt>
                      <c:pt idx="780">
                        <c:v>8.0950000000000006</c:v>
                      </c:pt>
                      <c:pt idx="781">
                        <c:v>8.0950000000000006</c:v>
                      </c:pt>
                      <c:pt idx="782">
                        <c:v>8.0950000000000006</c:v>
                      </c:pt>
                      <c:pt idx="783">
                        <c:v>8.0950000000000006</c:v>
                      </c:pt>
                      <c:pt idx="784">
                        <c:v>8.07</c:v>
                      </c:pt>
                      <c:pt idx="785">
                        <c:v>8.07</c:v>
                      </c:pt>
                      <c:pt idx="786">
                        <c:v>8.07</c:v>
                      </c:pt>
                      <c:pt idx="787">
                        <c:v>8.07</c:v>
                      </c:pt>
                      <c:pt idx="788">
                        <c:v>8.0449999999999999</c:v>
                      </c:pt>
                      <c:pt idx="789">
                        <c:v>8.0449999999999999</c:v>
                      </c:pt>
                      <c:pt idx="790">
                        <c:v>8.0449999999999999</c:v>
                      </c:pt>
                      <c:pt idx="791">
                        <c:v>8.0449999999999999</c:v>
                      </c:pt>
                      <c:pt idx="792">
                        <c:v>8.0449999999999999</c:v>
                      </c:pt>
                      <c:pt idx="793">
                        <c:v>8.0449999999999999</c:v>
                      </c:pt>
                      <c:pt idx="794">
                        <c:v>8.0449999999999999</c:v>
                      </c:pt>
                      <c:pt idx="795">
                        <c:v>8.0449999999999999</c:v>
                      </c:pt>
                      <c:pt idx="796">
                        <c:v>8.02</c:v>
                      </c:pt>
                      <c:pt idx="797">
                        <c:v>8.02</c:v>
                      </c:pt>
                      <c:pt idx="798">
                        <c:v>7.9950000000000001</c:v>
                      </c:pt>
                      <c:pt idx="799">
                        <c:v>7.9950000000000001</c:v>
                      </c:pt>
                      <c:pt idx="800">
                        <c:v>7.9950000000000001</c:v>
                      </c:pt>
                      <c:pt idx="801">
                        <c:v>7.9950000000000001</c:v>
                      </c:pt>
                      <c:pt idx="802">
                        <c:v>7.9950000000000001</c:v>
                      </c:pt>
                      <c:pt idx="803">
                        <c:v>7.9950000000000001</c:v>
                      </c:pt>
                      <c:pt idx="804">
                        <c:v>7.9950000000000001</c:v>
                      </c:pt>
                      <c:pt idx="805">
                        <c:v>7.97</c:v>
                      </c:pt>
                      <c:pt idx="806">
                        <c:v>7.9950000000000001</c:v>
                      </c:pt>
                      <c:pt idx="807">
                        <c:v>7.97</c:v>
                      </c:pt>
                      <c:pt idx="808">
                        <c:v>7.97</c:v>
                      </c:pt>
                      <c:pt idx="809">
                        <c:v>7.97</c:v>
                      </c:pt>
                      <c:pt idx="810">
                        <c:v>7.97</c:v>
                      </c:pt>
                      <c:pt idx="811">
                        <c:v>7.97</c:v>
                      </c:pt>
                      <c:pt idx="812">
                        <c:v>7.97</c:v>
                      </c:pt>
                      <c:pt idx="813">
                        <c:v>7.97</c:v>
                      </c:pt>
                      <c:pt idx="814">
                        <c:v>7.97</c:v>
                      </c:pt>
                      <c:pt idx="815">
                        <c:v>7.97</c:v>
                      </c:pt>
                      <c:pt idx="816">
                        <c:v>7.97</c:v>
                      </c:pt>
                      <c:pt idx="817">
                        <c:v>7.97</c:v>
                      </c:pt>
                      <c:pt idx="818">
                        <c:v>7.97</c:v>
                      </c:pt>
                      <c:pt idx="819">
                        <c:v>7.97</c:v>
                      </c:pt>
                      <c:pt idx="820">
                        <c:v>7.97</c:v>
                      </c:pt>
                      <c:pt idx="821">
                        <c:v>7.97</c:v>
                      </c:pt>
                      <c:pt idx="822">
                        <c:v>7.97</c:v>
                      </c:pt>
                      <c:pt idx="823">
                        <c:v>7.97</c:v>
                      </c:pt>
                      <c:pt idx="824">
                        <c:v>7.97</c:v>
                      </c:pt>
                      <c:pt idx="825">
                        <c:v>7.97</c:v>
                      </c:pt>
                      <c:pt idx="826">
                        <c:v>7.97</c:v>
                      </c:pt>
                      <c:pt idx="827">
                        <c:v>7.97</c:v>
                      </c:pt>
                      <c:pt idx="828">
                        <c:v>7.97</c:v>
                      </c:pt>
                      <c:pt idx="829">
                        <c:v>7.97</c:v>
                      </c:pt>
                      <c:pt idx="830">
                        <c:v>7.9450000000000003</c:v>
                      </c:pt>
                      <c:pt idx="831">
                        <c:v>7.9450000000000003</c:v>
                      </c:pt>
                      <c:pt idx="832">
                        <c:v>7.9450000000000003</c:v>
                      </c:pt>
                      <c:pt idx="833">
                        <c:v>7.9450000000000003</c:v>
                      </c:pt>
                      <c:pt idx="834">
                        <c:v>7.9450000000000003</c:v>
                      </c:pt>
                      <c:pt idx="835">
                        <c:v>7.9450000000000003</c:v>
                      </c:pt>
                      <c:pt idx="836">
                        <c:v>7.9450000000000003</c:v>
                      </c:pt>
                      <c:pt idx="837">
                        <c:v>7.9450000000000003</c:v>
                      </c:pt>
                      <c:pt idx="838">
                        <c:v>7.9450000000000003</c:v>
                      </c:pt>
                      <c:pt idx="839">
                        <c:v>7.9450000000000003</c:v>
                      </c:pt>
                      <c:pt idx="840">
                        <c:v>7.9450000000000003</c:v>
                      </c:pt>
                      <c:pt idx="841">
                        <c:v>7.9450000000000003</c:v>
                      </c:pt>
                      <c:pt idx="842">
                        <c:v>7.9450000000000003</c:v>
                      </c:pt>
                      <c:pt idx="843">
                        <c:v>7.9450000000000003</c:v>
                      </c:pt>
                      <c:pt idx="844">
                        <c:v>7.9450000000000003</c:v>
                      </c:pt>
                      <c:pt idx="845">
                        <c:v>7.9450000000000003</c:v>
                      </c:pt>
                      <c:pt idx="846">
                        <c:v>7.9450000000000003</c:v>
                      </c:pt>
                      <c:pt idx="847">
                        <c:v>7.9450000000000003</c:v>
                      </c:pt>
                      <c:pt idx="848">
                        <c:v>7.9450000000000003</c:v>
                      </c:pt>
                      <c:pt idx="849">
                        <c:v>7.92</c:v>
                      </c:pt>
                      <c:pt idx="850">
                        <c:v>7.92</c:v>
                      </c:pt>
                      <c:pt idx="851">
                        <c:v>7.9450000000000003</c:v>
                      </c:pt>
                      <c:pt idx="852">
                        <c:v>7.9450000000000003</c:v>
                      </c:pt>
                      <c:pt idx="853">
                        <c:v>7.9450000000000003</c:v>
                      </c:pt>
                      <c:pt idx="854">
                        <c:v>7.9450000000000003</c:v>
                      </c:pt>
                      <c:pt idx="855">
                        <c:v>7.9450000000000003</c:v>
                      </c:pt>
                      <c:pt idx="856">
                        <c:v>7.9450000000000003</c:v>
                      </c:pt>
                      <c:pt idx="857">
                        <c:v>7.9450000000000003</c:v>
                      </c:pt>
                      <c:pt idx="858">
                        <c:v>7.9450000000000003</c:v>
                      </c:pt>
                      <c:pt idx="859">
                        <c:v>7.97</c:v>
                      </c:pt>
                      <c:pt idx="860">
                        <c:v>7.97</c:v>
                      </c:pt>
                      <c:pt idx="861">
                        <c:v>7.97</c:v>
                      </c:pt>
                      <c:pt idx="862">
                        <c:v>7.97</c:v>
                      </c:pt>
                      <c:pt idx="863">
                        <c:v>7.97</c:v>
                      </c:pt>
                      <c:pt idx="864">
                        <c:v>7.97</c:v>
                      </c:pt>
                      <c:pt idx="865">
                        <c:v>7.97</c:v>
                      </c:pt>
                      <c:pt idx="866">
                        <c:v>7.97</c:v>
                      </c:pt>
                      <c:pt idx="867">
                        <c:v>7.97</c:v>
                      </c:pt>
                      <c:pt idx="868">
                        <c:v>7.97</c:v>
                      </c:pt>
                      <c:pt idx="869">
                        <c:v>7.97</c:v>
                      </c:pt>
                      <c:pt idx="870">
                        <c:v>7.9950000000000001</c:v>
                      </c:pt>
                      <c:pt idx="871">
                        <c:v>7.9950000000000001</c:v>
                      </c:pt>
                      <c:pt idx="872">
                        <c:v>7.9950000000000001</c:v>
                      </c:pt>
                      <c:pt idx="873">
                        <c:v>7.9950000000000001</c:v>
                      </c:pt>
                      <c:pt idx="874">
                        <c:v>7.9950000000000001</c:v>
                      </c:pt>
                      <c:pt idx="875">
                        <c:v>7.9950000000000001</c:v>
                      </c:pt>
                      <c:pt idx="876">
                        <c:v>7.9950000000000001</c:v>
                      </c:pt>
                      <c:pt idx="877">
                        <c:v>7.9950000000000001</c:v>
                      </c:pt>
                      <c:pt idx="878">
                        <c:v>7.9950000000000001</c:v>
                      </c:pt>
                      <c:pt idx="879">
                        <c:v>7.9950000000000001</c:v>
                      </c:pt>
                      <c:pt idx="880">
                        <c:v>7.9950000000000001</c:v>
                      </c:pt>
                      <c:pt idx="881">
                        <c:v>8.02</c:v>
                      </c:pt>
                      <c:pt idx="882">
                        <c:v>8.02</c:v>
                      </c:pt>
                      <c:pt idx="883">
                        <c:v>8.02</c:v>
                      </c:pt>
                      <c:pt idx="884">
                        <c:v>8.02</c:v>
                      </c:pt>
                      <c:pt idx="885">
                        <c:v>8.02</c:v>
                      </c:pt>
                      <c:pt idx="886">
                        <c:v>8.02</c:v>
                      </c:pt>
                      <c:pt idx="887">
                        <c:v>8.02</c:v>
                      </c:pt>
                      <c:pt idx="888">
                        <c:v>8.0449999999999999</c:v>
                      </c:pt>
                      <c:pt idx="889">
                        <c:v>8.0449999999999999</c:v>
                      </c:pt>
                      <c:pt idx="890">
                        <c:v>8.0449999999999999</c:v>
                      </c:pt>
                      <c:pt idx="891">
                        <c:v>8.0449999999999999</c:v>
                      </c:pt>
                      <c:pt idx="892">
                        <c:v>8.0449999999999999</c:v>
                      </c:pt>
                      <c:pt idx="893">
                        <c:v>8.0449999999999999</c:v>
                      </c:pt>
                      <c:pt idx="894">
                        <c:v>8.0449999999999999</c:v>
                      </c:pt>
                      <c:pt idx="895">
                        <c:v>8.0449999999999999</c:v>
                      </c:pt>
                      <c:pt idx="896">
                        <c:v>8.0449999999999999</c:v>
                      </c:pt>
                      <c:pt idx="897">
                        <c:v>8.0449999999999999</c:v>
                      </c:pt>
                      <c:pt idx="898">
                        <c:v>8.0449999999999999</c:v>
                      </c:pt>
                      <c:pt idx="899">
                        <c:v>8.0449999999999999</c:v>
                      </c:pt>
                      <c:pt idx="900">
                        <c:v>8.0449999999999999</c:v>
                      </c:pt>
                      <c:pt idx="901">
                        <c:v>8.0449999999999999</c:v>
                      </c:pt>
                      <c:pt idx="902">
                        <c:v>8.0449999999999999</c:v>
                      </c:pt>
                      <c:pt idx="903">
                        <c:v>8.0449999999999999</c:v>
                      </c:pt>
                      <c:pt idx="904">
                        <c:v>8.0449999999999999</c:v>
                      </c:pt>
                      <c:pt idx="905">
                        <c:v>8.0449999999999999</c:v>
                      </c:pt>
                      <c:pt idx="906">
                        <c:v>8.0449999999999999</c:v>
                      </c:pt>
                      <c:pt idx="907">
                        <c:v>8.0449999999999999</c:v>
                      </c:pt>
                      <c:pt idx="908">
                        <c:v>8.0449999999999999</c:v>
                      </c:pt>
                      <c:pt idx="909">
                        <c:v>8.0449999999999999</c:v>
                      </c:pt>
                      <c:pt idx="910">
                        <c:v>8.0449999999999999</c:v>
                      </c:pt>
                      <c:pt idx="911">
                        <c:v>8.0449999999999999</c:v>
                      </c:pt>
                      <c:pt idx="912">
                        <c:v>8.0449999999999999</c:v>
                      </c:pt>
                      <c:pt idx="913">
                        <c:v>8.0449999999999999</c:v>
                      </c:pt>
                      <c:pt idx="914">
                        <c:v>8.02</c:v>
                      </c:pt>
                      <c:pt idx="915">
                        <c:v>8.0449999999999999</c:v>
                      </c:pt>
                      <c:pt idx="916">
                        <c:v>8.0449999999999999</c:v>
                      </c:pt>
                      <c:pt idx="917">
                        <c:v>8.0449999999999999</c:v>
                      </c:pt>
                      <c:pt idx="918">
                        <c:v>8.0449999999999999</c:v>
                      </c:pt>
                      <c:pt idx="919">
                        <c:v>8.0449999999999999</c:v>
                      </c:pt>
                      <c:pt idx="920">
                        <c:v>8.0449999999999999</c:v>
                      </c:pt>
                      <c:pt idx="921">
                        <c:v>8.0449999999999999</c:v>
                      </c:pt>
                      <c:pt idx="922">
                        <c:v>8.0449999999999999</c:v>
                      </c:pt>
                      <c:pt idx="923">
                        <c:v>8.0449999999999999</c:v>
                      </c:pt>
                      <c:pt idx="924">
                        <c:v>8.0449999999999999</c:v>
                      </c:pt>
                      <c:pt idx="925">
                        <c:v>8.0449999999999999</c:v>
                      </c:pt>
                      <c:pt idx="926">
                        <c:v>8.0449999999999999</c:v>
                      </c:pt>
                      <c:pt idx="927">
                        <c:v>8.0449999999999999</c:v>
                      </c:pt>
                      <c:pt idx="928">
                        <c:v>8.0449999999999999</c:v>
                      </c:pt>
                      <c:pt idx="929">
                        <c:v>8.0449999999999999</c:v>
                      </c:pt>
                      <c:pt idx="930">
                        <c:v>8.0449999999999999</c:v>
                      </c:pt>
                      <c:pt idx="931">
                        <c:v>8.0449999999999999</c:v>
                      </c:pt>
                      <c:pt idx="932">
                        <c:v>8.0449999999999999</c:v>
                      </c:pt>
                      <c:pt idx="933">
                        <c:v>8.0449999999999999</c:v>
                      </c:pt>
                      <c:pt idx="934">
                        <c:v>8.0449999999999999</c:v>
                      </c:pt>
                      <c:pt idx="935">
                        <c:v>8.0449999999999999</c:v>
                      </c:pt>
                      <c:pt idx="936">
                        <c:v>8.0449999999999999</c:v>
                      </c:pt>
                      <c:pt idx="937">
                        <c:v>8.0449999999999999</c:v>
                      </c:pt>
                      <c:pt idx="938">
                        <c:v>8.0449999999999999</c:v>
                      </c:pt>
                      <c:pt idx="939">
                        <c:v>8.0449999999999999</c:v>
                      </c:pt>
                      <c:pt idx="940">
                        <c:v>8.0449999999999999</c:v>
                      </c:pt>
                      <c:pt idx="941">
                        <c:v>8.0449999999999999</c:v>
                      </c:pt>
                      <c:pt idx="942">
                        <c:v>8.0449999999999999</c:v>
                      </c:pt>
                      <c:pt idx="943">
                        <c:v>8.0449999999999999</c:v>
                      </c:pt>
                      <c:pt idx="944">
                        <c:v>8.0449999999999999</c:v>
                      </c:pt>
                      <c:pt idx="945">
                        <c:v>8.0449999999999999</c:v>
                      </c:pt>
                      <c:pt idx="946">
                        <c:v>8.0449999999999999</c:v>
                      </c:pt>
                      <c:pt idx="947">
                        <c:v>8.0449999999999999</c:v>
                      </c:pt>
                      <c:pt idx="948">
                        <c:v>8.0449999999999999</c:v>
                      </c:pt>
                      <c:pt idx="949">
                        <c:v>8.0449999999999999</c:v>
                      </c:pt>
                      <c:pt idx="950">
                        <c:v>8.0449999999999999</c:v>
                      </c:pt>
                      <c:pt idx="951">
                        <c:v>8.0449999999999999</c:v>
                      </c:pt>
                      <c:pt idx="952">
                        <c:v>8.0449999999999999</c:v>
                      </c:pt>
                      <c:pt idx="953">
                        <c:v>8.0449999999999999</c:v>
                      </c:pt>
                      <c:pt idx="954">
                        <c:v>8.0449999999999999</c:v>
                      </c:pt>
                      <c:pt idx="955">
                        <c:v>8.0449999999999999</c:v>
                      </c:pt>
                      <c:pt idx="956">
                        <c:v>8.0449999999999999</c:v>
                      </c:pt>
                      <c:pt idx="957">
                        <c:v>8.0449999999999999</c:v>
                      </c:pt>
                      <c:pt idx="958">
                        <c:v>8.0449999999999999</c:v>
                      </c:pt>
                      <c:pt idx="959">
                        <c:v>8.0449999999999999</c:v>
                      </c:pt>
                      <c:pt idx="960">
                        <c:v>8.0449999999999999</c:v>
                      </c:pt>
                      <c:pt idx="961">
                        <c:v>8.0449999999999999</c:v>
                      </c:pt>
                      <c:pt idx="962">
                        <c:v>8.0449999999999999</c:v>
                      </c:pt>
                      <c:pt idx="963">
                        <c:v>8.0449999999999999</c:v>
                      </c:pt>
                      <c:pt idx="964">
                        <c:v>8.0449999999999999</c:v>
                      </c:pt>
                      <c:pt idx="965">
                        <c:v>8.0449999999999999</c:v>
                      </c:pt>
                      <c:pt idx="966">
                        <c:v>8.0449999999999999</c:v>
                      </c:pt>
                      <c:pt idx="967">
                        <c:v>8.0449999999999999</c:v>
                      </c:pt>
                      <c:pt idx="968">
                        <c:v>8.0449999999999999</c:v>
                      </c:pt>
                      <c:pt idx="969">
                        <c:v>8.0449999999999999</c:v>
                      </c:pt>
                      <c:pt idx="970">
                        <c:v>8.0449999999999999</c:v>
                      </c:pt>
                      <c:pt idx="971">
                        <c:v>8.0449999999999999</c:v>
                      </c:pt>
                      <c:pt idx="972">
                        <c:v>8.0449999999999999</c:v>
                      </c:pt>
                      <c:pt idx="973">
                        <c:v>8.0449999999999999</c:v>
                      </c:pt>
                      <c:pt idx="974">
                        <c:v>8.0449999999999999</c:v>
                      </c:pt>
                      <c:pt idx="975">
                        <c:v>8.0449999999999999</c:v>
                      </c:pt>
                      <c:pt idx="976">
                        <c:v>8.0449999999999999</c:v>
                      </c:pt>
                      <c:pt idx="977">
                        <c:v>8.0449999999999999</c:v>
                      </c:pt>
                      <c:pt idx="978">
                        <c:v>8.0449999999999999</c:v>
                      </c:pt>
                      <c:pt idx="979">
                        <c:v>8.0449999999999999</c:v>
                      </c:pt>
                      <c:pt idx="980">
                        <c:v>8.0449999999999999</c:v>
                      </c:pt>
                      <c:pt idx="981">
                        <c:v>8.02</c:v>
                      </c:pt>
                      <c:pt idx="982">
                        <c:v>8.02</c:v>
                      </c:pt>
                      <c:pt idx="983">
                        <c:v>8.02</c:v>
                      </c:pt>
                      <c:pt idx="984">
                        <c:v>8.02</c:v>
                      </c:pt>
                      <c:pt idx="985">
                        <c:v>8.02</c:v>
                      </c:pt>
                      <c:pt idx="986">
                        <c:v>8.02</c:v>
                      </c:pt>
                      <c:pt idx="987">
                        <c:v>8.02</c:v>
                      </c:pt>
                      <c:pt idx="988">
                        <c:v>8.02</c:v>
                      </c:pt>
                      <c:pt idx="989">
                        <c:v>8.02</c:v>
                      </c:pt>
                      <c:pt idx="990">
                        <c:v>8.02</c:v>
                      </c:pt>
                      <c:pt idx="991">
                        <c:v>8.02</c:v>
                      </c:pt>
                      <c:pt idx="992">
                        <c:v>8.02</c:v>
                      </c:pt>
                      <c:pt idx="993">
                        <c:v>8.02</c:v>
                      </c:pt>
                      <c:pt idx="994">
                        <c:v>8.02</c:v>
                      </c:pt>
                      <c:pt idx="995">
                        <c:v>8.02</c:v>
                      </c:pt>
                      <c:pt idx="996">
                        <c:v>8.02</c:v>
                      </c:pt>
                      <c:pt idx="997">
                        <c:v>8.02</c:v>
                      </c:pt>
                      <c:pt idx="998">
                        <c:v>7.9950000000000001</c:v>
                      </c:pt>
                      <c:pt idx="999">
                        <c:v>7.9950000000000001</c:v>
                      </c:pt>
                      <c:pt idx="1000">
                        <c:v>7.9950000000000001</c:v>
                      </c:pt>
                      <c:pt idx="1001">
                        <c:v>7.9950000000000001</c:v>
                      </c:pt>
                      <c:pt idx="1002">
                        <c:v>7.9950000000000001</c:v>
                      </c:pt>
                      <c:pt idx="1003">
                        <c:v>7.9950000000000001</c:v>
                      </c:pt>
                      <c:pt idx="1004">
                        <c:v>7.9950000000000001</c:v>
                      </c:pt>
                      <c:pt idx="1005">
                        <c:v>7.9950000000000001</c:v>
                      </c:pt>
                      <c:pt idx="1006">
                        <c:v>7.9950000000000001</c:v>
                      </c:pt>
                      <c:pt idx="1007">
                        <c:v>7.9950000000000001</c:v>
                      </c:pt>
                      <c:pt idx="1008">
                        <c:v>7.9950000000000001</c:v>
                      </c:pt>
                      <c:pt idx="1009">
                        <c:v>7.9950000000000001</c:v>
                      </c:pt>
                      <c:pt idx="1010">
                        <c:v>7.9950000000000001</c:v>
                      </c:pt>
                      <c:pt idx="1011">
                        <c:v>7.9950000000000001</c:v>
                      </c:pt>
                      <c:pt idx="1012">
                        <c:v>7.9950000000000001</c:v>
                      </c:pt>
                      <c:pt idx="1013">
                        <c:v>7.9950000000000001</c:v>
                      </c:pt>
                      <c:pt idx="1014">
                        <c:v>7.9950000000000001</c:v>
                      </c:pt>
                      <c:pt idx="1015">
                        <c:v>7.9950000000000001</c:v>
                      </c:pt>
                      <c:pt idx="1016">
                        <c:v>7.9950000000000001</c:v>
                      </c:pt>
                      <c:pt idx="1017">
                        <c:v>7.9950000000000001</c:v>
                      </c:pt>
                      <c:pt idx="1018">
                        <c:v>7.9950000000000001</c:v>
                      </c:pt>
                      <c:pt idx="1019">
                        <c:v>7.9950000000000001</c:v>
                      </c:pt>
                      <c:pt idx="1020">
                        <c:v>7.9950000000000001</c:v>
                      </c:pt>
                      <c:pt idx="1021">
                        <c:v>7.9950000000000001</c:v>
                      </c:pt>
                      <c:pt idx="1022">
                        <c:v>7.9950000000000001</c:v>
                      </c:pt>
                      <c:pt idx="1023">
                        <c:v>7.9950000000000001</c:v>
                      </c:pt>
                      <c:pt idx="1024">
                        <c:v>7.9950000000000001</c:v>
                      </c:pt>
                      <c:pt idx="1025">
                        <c:v>7.9950000000000001</c:v>
                      </c:pt>
                      <c:pt idx="1026">
                        <c:v>7.9950000000000001</c:v>
                      </c:pt>
                      <c:pt idx="1027">
                        <c:v>7.9950000000000001</c:v>
                      </c:pt>
                      <c:pt idx="1028">
                        <c:v>7.9950000000000001</c:v>
                      </c:pt>
                      <c:pt idx="1029">
                        <c:v>7.9950000000000001</c:v>
                      </c:pt>
                      <c:pt idx="1030">
                        <c:v>7.9950000000000001</c:v>
                      </c:pt>
                      <c:pt idx="1031">
                        <c:v>7.9950000000000001</c:v>
                      </c:pt>
                      <c:pt idx="1032">
                        <c:v>7.9950000000000001</c:v>
                      </c:pt>
                      <c:pt idx="1033">
                        <c:v>7.9950000000000001</c:v>
                      </c:pt>
                      <c:pt idx="1034">
                        <c:v>7.9950000000000001</c:v>
                      </c:pt>
                      <c:pt idx="1035">
                        <c:v>7.97</c:v>
                      </c:pt>
                      <c:pt idx="1036">
                        <c:v>7.97</c:v>
                      </c:pt>
                      <c:pt idx="1037">
                        <c:v>7.97</c:v>
                      </c:pt>
                      <c:pt idx="1038">
                        <c:v>7.97</c:v>
                      </c:pt>
                      <c:pt idx="1039">
                        <c:v>7.97</c:v>
                      </c:pt>
                      <c:pt idx="1040">
                        <c:v>7.97</c:v>
                      </c:pt>
                      <c:pt idx="1041">
                        <c:v>7.97</c:v>
                      </c:pt>
                      <c:pt idx="1042">
                        <c:v>7.97</c:v>
                      </c:pt>
                      <c:pt idx="1043">
                        <c:v>7.97</c:v>
                      </c:pt>
                      <c:pt idx="1044">
                        <c:v>7.97</c:v>
                      </c:pt>
                      <c:pt idx="1045">
                        <c:v>7.97</c:v>
                      </c:pt>
                      <c:pt idx="1046">
                        <c:v>7.97</c:v>
                      </c:pt>
                      <c:pt idx="1047">
                        <c:v>7.97</c:v>
                      </c:pt>
                      <c:pt idx="1048">
                        <c:v>7.9450000000000003</c:v>
                      </c:pt>
                      <c:pt idx="1049">
                        <c:v>7.9450000000000003</c:v>
                      </c:pt>
                      <c:pt idx="1050">
                        <c:v>7.97</c:v>
                      </c:pt>
                      <c:pt idx="1051">
                        <c:v>7.97</c:v>
                      </c:pt>
                      <c:pt idx="1052">
                        <c:v>7.9450000000000003</c:v>
                      </c:pt>
                      <c:pt idx="1053">
                        <c:v>7.9450000000000003</c:v>
                      </c:pt>
                      <c:pt idx="1054">
                        <c:v>7.9450000000000003</c:v>
                      </c:pt>
                      <c:pt idx="1055">
                        <c:v>7.9450000000000003</c:v>
                      </c:pt>
                      <c:pt idx="1056">
                        <c:v>7.9450000000000003</c:v>
                      </c:pt>
                      <c:pt idx="1057">
                        <c:v>7.9450000000000003</c:v>
                      </c:pt>
                      <c:pt idx="1058">
                        <c:v>7.9450000000000003</c:v>
                      </c:pt>
                      <c:pt idx="1059">
                        <c:v>7.9450000000000003</c:v>
                      </c:pt>
                      <c:pt idx="1060">
                        <c:v>7.9450000000000003</c:v>
                      </c:pt>
                      <c:pt idx="1061">
                        <c:v>7.9450000000000003</c:v>
                      </c:pt>
                      <c:pt idx="1062">
                        <c:v>7.9450000000000003</c:v>
                      </c:pt>
                      <c:pt idx="1063">
                        <c:v>7.9450000000000003</c:v>
                      </c:pt>
                      <c:pt idx="1064">
                        <c:v>7.9450000000000003</c:v>
                      </c:pt>
                      <c:pt idx="1065">
                        <c:v>7.9450000000000003</c:v>
                      </c:pt>
                      <c:pt idx="1066">
                        <c:v>7.9450000000000003</c:v>
                      </c:pt>
                      <c:pt idx="1067">
                        <c:v>7.9450000000000003</c:v>
                      </c:pt>
                      <c:pt idx="1068">
                        <c:v>7.9450000000000003</c:v>
                      </c:pt>
                      <c:pt idx="1069">
                        <c:v>7.9450000000000003</c:v>
                      </c:pt>
                      <c:pt idx="1070">
                        <c:v>7.9450000000000003</c:v>
                      </c:pt>
                      <c:pt idx="1071">
                        <c:v>7.9450000000000003</c:v>
                      </c:pt>
                      <c:pt idx="1072">
                        <c:v>7.9450000000000003</c:v>
                      </c:pt>
                      <c:pt idx="1073">
                        <c:v>7.9450000000000003</c:v>
                      </c:pt>
                      <c:pt idx="1074">
                        <c:v>7.92</c:v>
                      </c:pt>
                      <c:pt idx="1075">
                        <c:v>7.9450000000000003</c:v>
                      </c:pt>
                      <c:pt idx="1076">
                        <c:v>7.92</c:v>
                      </c:pt>
                      <c:pt idx="1077">
                        <c:v>7.92</c:v>
                      </c:pt>
                      <c:pt idx="1078">
                        <c:v>7.92</c:v>
                      </c:pt>
                      <c:pt idx="1079">
                        <c:v>7.92</c:v>
                      </c:pt>
                      <c:pt idx="1080">
                        <c:v>7.92</c:v>
                      </c:pt>
                      <c:pt idx="1081">
                        <c:v>7.92</c:v>
                      </c:pt>
                      <c:pt idx="1082">
                        <c:v>7.92</c:v>
                      </c:pt>
                      <c:pt idx="1083">
                        <c:v>7.92</c:v>
                      </c:pt>
                      <c:pt idx="1084">
                        <c:v>7.92</c:v>
                      </c:pt>
                      <c:pt idx="1085">
                        <c:v>7.92</c:v>
                      </c:pt>
                      <c:pt idx="1086">
                        <c:v>7.8949999999999996</c:v>
                      </c:pt>
                      <c:pt idx="1087">
                        <c:v>7.8949999999999996</c:v>
                      </c:pt>
                      <c:pt idx="1088">
                        <c:v>7.8949999999999996</c:v>
                      </c:pt>
                      <c:pt idx="1089">
                        <c:v>7.8949999999999996</c:v>
                      </c:pt>
                      <c:pt idx="1090">
                        <c:v>7.8949999999999996</c:v>
                      </c:pt>
                      <c:pt idx="1091">
                        <c:v>7.8949999999999996</c:v>
                      </c:pt>
                      <c:pt idx="1092">
                        <c:v>7.8949999999999996</c:v>
                      </c:pt>
                      <c:pt idx="1093">
                        <c:v>7.8949999999999996</c:v>
                      </c:pt>
                      <c:pt idx="1094">
                        <c:v>7.8949999999999996</c:v>
                      </c:pt>
                      <c:pt idx="1095">
                        <c:v>7.8949999999999996</c:v>
                      </c:pt>
                      <c:pt idx="1096">
                        <c:v>7.92</c:v>
                      </c:pt>
                      <c:pt idx="1097">
                        <c:v>7.92</c:v>
                      </c:pt>
                      <c:pt idx="1098">
                        <c:v>7.92</c:v>
                      </c:pt>
                      <c:pt idx="1099">
                        <c:v>7.92</c:v>
                      </c:pt>
                      <c:pt idx="1100">
                        <c:v>7.92</c:v>
                      </c:pt>
                      <c:pt idx="1101">
                        <c:v>7.92</c:v>
                      </c:pt>
                      <c:pt idx="1102">
                        <c:v>7.8949999999999996</c:v>
                      </c:pt>
                      <c:pt idx="1103">
                        <c:v>7.8949999999999996</c:v>
                      </c:pt>
                      <c:pt idx="1104">
                        <c:v>7.8949999999999996</c:v>
                      </c:pt>
                      <c:pt idx="1105">
                        <c:v>7.8949999999999996</c:v>
                      </c:pt>
                      <c:pt idx="1106">
                        <c:v>7.8949999999999996</c:v>
                      </c:pt>
                      <c:pt idx="1107">
                        <c:v>7.8949999999999996</c:v>
                      </c:pt>
                      <c:pt idx="1108">
                        <c:v>7.92</c:v>
                      </c:pt>
                      <c:pt idx="1109">
                        <c:v>7.92</c:v>
                      </c:pt>
                      <c:pt idx="1110">
                        <c:v>7.92</c:v>
                      </c:pt>
                      <c:pt idx="1111">
                        <c:v>7.92</c:v>
                      </c:pt>
                      <c:pt idx="1112">
                        <c:v>7.92</c:v>
                      </c:pt>
                      <c:pt idx="1113">
                        <c:v>7.92</c:v>
                      </c:pt>
                      <c:pt idx="1114">
                        <c:v>7.92</c:v>
                      </c:pt>
                      <c:pt idx="1115">
                        <c:v>7.9450000000000003</c:v>
                      </c:pt>
                      <c:pt idx="1116">
                        <c:v>7.92</c:v>
                      </c:pt>
                      <c:pt idx="1117">
                        <c:v>7.9450000000000003</c:v>
                      </c:pt>
                      <c:pt idx="1118">
                        <c:v>7.9450000000000003</c:v>
                      </c:pt>
                      <c:pt idx="1119">
                        <c:v>7.9450000000000003</c:v>
                      </c:pt>
                      <c:pt idx="1120">
                        <c:v>7.9450000000000003</c:v>
                      </c:pt>
                      <c:pt idx="1121">
                        <c:v>7.9450000000000003</c:v>
                      </c:pt>
                      <c:pt idx="1122">
                        <c:v>7.9450000000000003</c:v>
                      </c:pt>
                      <c:pt idx="1123">
                        <c:v>7.9450000000000003</c:v>
                      </c:pt>
                      <c:pt idx="1124">
                        <c:v>7.9450000000000003</c:v>
                      </c:pt>
                      <c:pt idx="1125">
                        <c:v>7.9450000000000003</c:v>
                      </c:pt>
                      <c:pt idx="1126">
                        <c:v>7.9450000000000003</c:v>
                      </c:pt>
                      <c:pt idx="1127">
                        <c:v>7.9450000000000003</c:v>
                      </c:pt>
                      <c:pt idx="1128">
                        <c:v>7.9450000000000003</c:v>
                      </c:pt>
                      <c:pt idx="1129">
                        <c:v>7.9450000000000003</c:v>
                      </c:pt>
                      <c:pt idx="1130">
                        <c:v>7.97</c:v>
                      </c:pt>
                      <c:pt idx="1131">
                        <c:v>7.97</c:v>
                      </c:pt>
                      <c:pt idx="1132">
                        <c:v>7.9950000000000001</c:v>
                      </c:pt>
                      <c:pt idx="1133">
                        <c:v>7.9950000000000001</c:v>
                      </c:pt>
                      <c:pt idx="1134">
                        <c:v>7.9950000000000001</c:v>
                      </c:pt>
                      <c:pt idx="1135">
                        <c:v>7.9950000000000001</c:v>
                      </c:pt>
                      <c:pt idx="1136">
                        <c:v>7.9950000000000001</c:v>
                      </c:pt>
                      <c:pt idx="1137">
                        <c:v>7.9950000000000001</c:v>
                      </c:pt>
                      <c:pt idx="1138">
                        <c:v>8.02</c:v>
                      </c:pt>
                      <c:pt idx="1139">
                        <c:v>8.02</c:v>
                      </c:pt>
                      <c:pt idx="1140">
                        <c:v>8.0449999999999999</c:v>
                      </c:pt>
                      <c:pt idx="1141">
                        <c:v>8.0449999999999999</c:v>
                      </c:pt>
                      <c:pt idx="1142">
                        <c:v>8.0449999999999999</c:v>
                      </c:pt>
                      <c:pt idx="1143">
                        <c:v>8.0449999999999999</c:v>
                      </c:pt>
                      <c:pt idx="1144">
                        <c:v>8.0449999999999999</c:v>
                      </c:pt>
                      <c:pt idx="1145">
                        <c:v>8.07</c:v>
                      </c:pt>
                      <c:pt idx="1146">
                        <c:v>8.0950000000000006</c:v>
                      </c:pt>
                      <c:pt idx="1147">
                        <c:v>8.0950000000000006</c:v>
                      </c:pt>
                      <c:pt idx="1148">
                        <c:v>8.1199999999999992</c:v>
                      </c:pt>
                      <c:pt idx="1149">
                        <c:v>8.1199999999999992</c:v>
                      </c:pt>
                      <c:pt idx="1150">
                        <c:v>8.1449999999999996</c:v>
                      </c:pt>
                      <c:pt idx="1151">
                        <c:v>8.1449999999999996</c:v>
                      </c:pt>
                      <c:pt idx="1152">
                        <c:v>8.1449999999999996</c:v>
                      </c:pt>
                      <c:pt idx="1153">
                        <c:v>8.1449999999999996</c:v>
                      </c:pt>
                      <c:pt idx="1154">
                        <c:v>8.1449999999999996</c:v>
                      </c:pt>
                      <c:pt idx="1155">
                        <c:v>8.17</c:v>
                      </c:pt>
                      <c:pt idx="1156">
                        <c:v>8.17</c:v>
                      </c:pt>
                      <c:pt idx="1157">
                        <c:v>8.17</c:v>
                      </c:pt>
                      <c:pt idx="1158">
                        <c:v>8.1950000000000003</c:v>
                      </c:pt>
                      <c:pt idx="1159">
                        <c:v>8.1950000000000003</c:v>
                      </c:pt>
                      <c:pt idx="1160">
                        <c:v>8.1950000000000003</c:v>
                      </c:pt>
                      <c:pt idx="1161">
                        <c:v>8.1950000000000003</c:v>
                      </c:pt>
                      <c:pt idx="1162">
                        <c:v>8.1950000000000003</c:v>
                      </c:pt>
                      <c:pt idx="1163">
                        <c:v>8.1950000000000003</c:v>
                      </c:pt>
                      <c:pt idx="1164">
                        <c:v>8.2200000000000006</c:v>
                      </c:pt>
                      <c:pt idx="1165">
                        <c:v>8.2200000000000006</c:v>
                      </c:pt>
                      <c:pt idx="1166">
                        <c:v>8.2200000000000006</c:v>
                      </c:pt>
                      <c:pt idx="1167">
                        <c:v>8.2449999999999992</c:v>
                      </c:pt>
                      <c:pt idx="1168">
                        <c:v>8.2449999999999992</c:v>
                      </c:pt>
                      <c:pt idx="1169">
                        <c:v>8.2449999999999992</c:v>
                      </c:pt>
                      <c:pt idx="1170">
                        <c:v>8.2449999999999992</c:v>
                      </c:pt>
                      <c:pt idx="1171">
                        <c:v>8.2449999999999992</c:v>
                      </c:pt>
                      <c:pt idx="1172">
                        <c:v>8.27</c:v>
                      </c:pt>
                      <c:pt idx="1173">
                        <c:v>8.27</c:v>
                      </c:pt>
                      <c:pt idx="1174">
                        <c:v>8.27</c:v>
                      </c:pt>
                      <c:pt idx="1175">
                        <c:v>8.2949999999999999</c:v>
                      </c:pt>
                      <c:pt idx="1176">
                        <c:v>8.3190000000000008</c:v>
                      </c:pt>
                      <c:pt idx="1177">
                        <c:v>8.3190000000000008</c:v>
                      </c:pt>
                      <c:pt idx="1178">
                        <c:v>8.3190000000000008</c:v>
                      </c:pt>
                      <c:pt idx="1179">
                        <c:v>8.3439999999999994</c:v>
                      </c:pt>
                      <c:pt idx="1180">
                        <c:v>8.3439999999999994</c:v>
                      </c:pt>
                      <c:pt idx="1181">
                        <c:v>8.3439999999999994</c:v>
                      </c:pt>
                      <c:pt idx="1182">
                        <c:v>8.3689999999999998</c:v>
                      </c:pt>
                      <c:pt idx="1183">
                        <c:v>8.3689999999999998</c:v>
                      </c:pt>
                      <c:pt idx="1184">
                        <c:v>8.3439999999999994</c:v>
                      </c:pt>
                      <c:pt idx="1185">
                        <c:v>8.3439999999999994</c:v>
                      </c:pt>
                      <c:pt idx="1186">
                        <c:v>8.3439999999999994</c:v>
                      </c:pt>
                      <c:pt idx="1187">
                        <c:v>8.3689999999999998</c:v>
                      </c:pt>
                      <c:pt idx="1188">
                        <c:v>8.3689999999999998</c:v>
                      </c:pt>
                      <c:pt idx="1189">
                        <c:v>8.3940000000000001</c:v>
                      </c:pt>
                      <c:pt idx="1190">
                        <c:v>8.3940000000000001</c:v>
                      </c:pt>
                      <c:pt idx="1191">
                        <c:v>8.3940000000000001</c:v>
                      </c:pt>
                      <c:pt idx="1192">
                        <c:v>8.3940000000000001</c:v>
                      </c:pt>
                      <c:pt idx="1193">
                        <c:v>8.3940000000000001</c:v>
                      </c:pt>
                      <c:pt idx="1194">
                        <c:v>8.3940000000000001</c:v>
                      </c:pt>
                      <c:pt idx="1195">
                        <c:v>8.3940000000000001</c:v>
                      </c:pt>
                      <c:pt idx="1196">
                        <c:v>8.3940000000000001</c:v>
                      </c:pt>
                      <c:pt idx="1197">
                        <c:v>8.3940000000000001</c:v>
                      </c:pt>
                      <c:pt idx="1198">
                        <c:v>8.3940000000000001</c:v>
                      </c:pt>
                      <c:pt idx="1199">
                        <c:v>8.3940000000000001</c:v>
                      </c:pt>
                      <c:pt idx="1200">
                        <c:v>8.3940000000000001</c:v>
                      </c:pt>
                      <c:pt idx="1201">
                        <c:v>8.3940000000000001</c:v>
                      </c:pt>
                      <c:pt idx="1202">
                        <c:v>8.3940000000000001</c:v>
                      </c:pt>
                      <c:pt idx="1203">
                        <c:v>8.3940000000000001</c:v>
                      </c:pt>
                      <c:pt idx="1204">
                        <c:v>8.4190000000000005</c:v>
                      </c:pt>
                      <c:pt idx="1205">
                        <c:v>8.4190000000000005</c:v>
                      </c:pt>
                      <c:pt idx="1206">
                        <c:v>8.4190000000000005</c:v>
                      </c:pt>
                      <c:pt idx="1207">
                        <c:v>8.4190000000000005</c:v>
                      </c:pt>
                      <c:pt idx="1208">
                        <c:v>8.3940000000000001</c:v>
                      </c:pt>
                      <c:pt idx="1209">
                        <c:v>8.3940000000000001</c:v>
                      </c:pt>
                      <c:pt idx="1210">
                        <c:v>8.3940000000000001</c:v>
                      </c:pt>
                      <c:pt idx="1211">
                        <c:v>8.3940000000000001</c:v>
                      </c:pt>
                      <c:pt idx="1212">
                        <c:v>8.3940000000000001</c:v>
                      </c:pt>
                      <c:pt idx="1213">
                        <c:v>8.3940000000000001</c:v>
                      </c:pt>
                      <c:pt idx="1214">
                        <c:v>8.3940000000000001</c:v>
                      </c:pt>
                      <c:pt idx="1215">
                        <c:v>8.3940000000000001</c:v>
                      </c:pt>
                      <c:pt idx="1216">
                        <c:v>8.3940000000000001</c:v>
                      </c:pt>
                      <c:pt idx="1217">
                        <c:v>8.3940000000000001</c:v>
                      </c:pt>
                      <c:pt idx="1218">
                        <c:v>8.3940000000000001</c:v>
                      </c:pt>
                      <c:pt idx="1219">
                        <c:v>8.3940000000000001</c:v>
                      </c:pt>
                      <c:pt idx="1220">
                        <c:v>8.3940000000000001</c:v>
                      </c:pt>
                      <c:pt idx="1221">
                        <c:v>8.3940000000000001</c:v>
                      </c:pt>
                      <c:pt idx="1222">
                        <c:v>8.3940000000000001</c:v>
                      </c:pt>
                      <c:pt idx="1223">
                        <c:v>8.3940000000000001</c:v>
                      </c:pt>
                      <c:pt idx="1224">
                        <c:v>8.3940000000000001</c:v>
                      </c:pt>
                      <c:pt idx="1225">
                        <c:v>8.4190000000000005</c:v>
                      </c:pt>
                      <c:pt idx="1226">
                        <c:v>8.4190000000000005</c:v>
                      </c:pt>
                      <c:pt idx="1227">
                        <c:v>8.4190000000000005</c:v>
                      </c:pt>
                      <c:pt idx="1228">
                        <c:v>8.4190000000000005</c:v>
                      </c:pt>
                      <c:pt idx="1229">
                        <c:v>8.4190000000000005</c:v>
                      </c:pt>
                      <c:pt idx="1230">
                        <c:v>8.4190000000000005</c:v>
                      </c:pt>
                      <c:pt idx="1231">
                        <c:v>8.4190000000000005</c:v>
                      </c:pt>
                      <c:pt idx="1232">
                        <c:v>8.4190000000000005</c:v>
                      </c:pt>
                      <c:pt idx="1233">
                        <c:v>8.4190000000000005</c:v>
                      </c:pt>
                      <c:pt idx="1234">
                        <c:v>8.3940000000000001</c:v>
                      </c:pt>
                      <c:pt idx="1235">
                        <c:v>8.3940000000000001</c:v>
                      </c:pt>
                      <c:pt idx="1236">
                        <c:v>8.3940000000000001</c:v>
                      </c:pt>
                      <c:pt idx="1237">
                        <c:v>8.4190000000000005</c:v>
                      </c:pt>
                      <c:pt idx="1238">
                        <c:v>8.4190000000000005</c:v>
                      </c:pt>
                      <c:pt idx="1239">
                        <c:v>8.4190000000000005</c:v>
                      </c:pt>
                      <c:pt idx="1240">
                        <c:v>8.3940000000000001</c:v>
                      </c:pt>
                      <c:pt idx="1241">
                        <c:v>8.3940000000000001</c:v>
                      </c:pt>
                      <c:pt idx="1242">
                        <c:v>8.3940000000000001</c:v>
                      </c:pt>
                      <c:pt idx="1243">
                        <c:v>8.3940000000000001</c:v>
                      </c:pt>
                      <c:pt idx="1244">
                        <c:v>8.3940000000000001</c:v>
                      </c:pt>
                      <c:pt idx="1245">
                        <c:v>8.3940000000000001</c:v>
                      </c:pt>
                      <c:pt idx="1246">
                        <c:v>8.3940000000000001</c:v>
                      </c:pt>
                      <c:pt idx="1247">
                        <c:v>8.3940000000000001</c:v>
                      </c:pt>
                      <c:pt idx="1248">
                        <c:v>8.3940000000000001</c:v>
                      </c:pt>
                      <c:pt idx="1249">
                        <c:v>8.3940000000000001</c:v>
                      </c:pt>
                      <c:pt idx="1250">
                        <c:v>8.3940000000000001</c:v>
                      </c:pt>
                      <c:pt idx="1251">
                        <c:v>8.3940000000000001</c:v>
                      </c:pt>
                      <c:pt idx="1252">
                        <c:v>8.3940000000000001</c:v>
                      </c:pt>
                      <c:pt idx="1253">
                        <c:v>8.3940000000000001</c:v>
                      </c:pt>
                      <c:pt idx="1254">
                        <c:v>8.4190000000000005</c:v>
                      </c:pt>
                      <c:pt idx="1255">
                        <c:v>8.4190000000000005</c:v>
                      </c:pt>
                      <c:pt idx="1256">
                        <c:v>8.4190000000000005</c:v>
                      </c:pt>
                      <c:pt idx="1257">
                        <c:v>8.4190000000000005</c:v>
                      </c:pt>
                      <c:pt idx="1258">
                        <c:v>8.4190000000000005</c:v>
                      </c:pt>
                      <c:pt idx="1259">
                        <c:v>8.4190000000000005</c:v>
                      </c:pt>
                      <c:pt idx="1260">
                        <c:v>8.4190000000000005</c:v>
                      </c:pt>
                      <c:pt idx="1261">
                        <c:v>8.4440000000000008</c:v>
                      </c:pt>
                      <c:pt idx="1262">
                        <c:v>8.4440000000000008</c:v>
                      </c:pt>
                      <c:pt idx="1263">
                        <c:v>8.4440000000000008</c:v>
                      </c:pt>
                      <c:pt idx="1264">
                        <c:v>8.4440000000000008</c:v>
                      </c:pt>
                      <c:pt idx="1265">
                        <c:v>8.4440000000000008</c:v>
                      </c:pt>
                      <c:pt idx="1266">
                        <c:v>8.4440000000000008</c:v>
                      </c:pt>
                      <c:pt idx="1267">
                        <c:v>8.4440000000000008</c:v>
                      </c:pt>
                      <c:pt idx="1268">
                        <c:v>8.4440000000000008</c:v>
                      </c:pt>
                      <c:pt idx="1269">
                        <c:v>8.4440000000000008</c:v>
                      </c:pt>
                      <c:pt idx="1270">
                        <c:v>8.4689999999999994</c:v>
                      </c:pt>
                      <c:pt idx="1271">
                        <c:v>8.4689999999999994</c:v>
                      </c:pt>
                      <c:pt idx="1272">
                        <c:v>8.4689999999999994</c:v>
                      </c:pt>
                      <c:pt idx="1273">
                        <c:v>8.4689999999999994</c:v>
                      </c:pt>
                      <c:pt idx="1274">
                        <c:v>8.4689999999999994</c:v>
                      </c:pt>
                      <c:pt idx="1275">
                        <c:v>8.4689999999999994</c:v>
                      </c:pt>
                      <c:pt idx="1276">
                        <c:v>8.4689999999999994</c:v>
                      </c:pt>
                      <c:pt idx="1277">
                        <c:v>8.4689999999999994</c:v>
                      </c:pt>
                      <c:pt idx="1278">
                        <c:v>8.4689999999999994</c:v>
                      </c:pt>
                      <c:pt idx="1279">
                        <c:v>8.4939999999999998</c:v>
                      </c:pt>
                      <c:pt idx="1280">
                        <c:v>8.4939999999999998</c:v>
                      </c:pt>
                      <c:pt idx="1281">
                        <c:v>8.4939999999999998</c:v>
                      </c:pt>
                      <c:pt idx="1282">
                        <c:v>8.4939999999999998</c:v>
                      </c:pt>
                      <c:pt idx="1283">
                        <c:v>8.4939999999999998</c:v>
                      </c:pt>
                      <c:pt idx="1284">
                        <c:v>8.4939999999999998</c:v>
                      </c:pt>
                      <c:pt idx="1285">
                        <c:v>8.4939999999999998</c:v>
                      </c:pt>
                      <c:pt idx="1286">
                        <c:v>8.4939999999999998</c:v>
                      </c:pt>
                      <c:pt idx="1287">
                        <c:v>8.4939999999999998</c:v>
                      </c:pt>
                      <c:pt idx="1288">
                        <c:v>8.4939999999999998</c:v>
                      </c:pt>
                      <c:pt idx="1289">
                        <c:v>8.4939999999999998</c:v>
                      </c:pt>
                      <c:pt idx="1290">
                        <c:v>8.4939999999999998</c:v>
                      </c:pt>
                      <c:pt idx="1291">
                        <c:v>8.4939999999999998</c:v>
                      </c:pt>
                      <c:pt idx="1292">
                        <c:v>8.4939999999999998</c:v>
                      </c:pt>
                      <c:pt idx="1293">
                        <c:v>8.4939999999999998</c:v>
                      </c:pt>
                      <c:pt idx="1294">
                        <c:v>8.4939999999999998</c:v>
                      </c:pt>
                      <c:pt idx="1295">
                        <c:v>8.4939999999999998</c:v>
                      </c:pt>
                      <c:pt idx="1296">
                        <c:v>8.4939999999999998</c:v>
                      </c:pt>
                      <c:pt idx="1297">
                        <c:v>8.4939999999999998</c:v>
                      </c:pt>
                      <c:pt idx="1298">
                        <c:v>8.4939999999999998</c:v>
                      </c:pt>
                      <c:pt idx="1299">
                        <c:v>8.4939999999999998</c:v>
                      </c:pt>
                      <c:pt idx="1300">
                        <c:v>8.4939999999999998</c:v>
                      </c:pt>
                      <c:pt idx="1301">
                        <c:v>8.4939999999999998</c:v>
                      </c:pt>
                      <c:pt idx="1302">
                        <c:v>8.4939999999999998</c:v>
                      </c:pt>
                      <c:pt idx="1303">
                        <c:v>8.4939999999999998</c:v>
                      </c:pt>
                      <c:pt idx="1304">
                        <c:v>8.4939999999999998</c:v>
                      </c:pt>
                      <c:pt idx="1305">
                        <c:v>8.4939999999999998</c:v>
                      </c:pt>
                      <c:pt idx="1306">
                        <c:v>8.4689999999999994</c:v>
                      </c:pt>
                      <c:pt idx="1307">
                        <c:v>8.4689999999999994</c:v>
                      </c:pt>
                      <c:pt idx="1308">
                        <c:v>8.4689999999999994</c:v>
                      </c:pt>
                      <c:pt idx="1309">
                        <c:v>8.4689999999999994</c:v>
                      </c:pt>
                      <c:pt idx="1310">
                        <c:v>8.4689999999999994</c:v>
                      </c:pt>
                      <c:pt idx="1311">
                        <c:v>8.4689999999999994</c:v>
                      </c:pt>
                      <c:pt idx="1312">
                        <c:v>8.4689999999999994</c:v>
                      </c:pt>
                      <c:pt idx="1313">
                        <c:v>8.4440000000000008</c:v>
                      </c:pt>
                      <c:pt idx="1314">
                        <c:v>8.4440000000000008</c:v>
                      </c:pt>
                      <c:pt idx="1315">
                        <c:v>8.4440000000000008</c:v>
                      </c:pt>
                      <c:pt idx="1316">
                        <c:v>8.4440000000000008</c:v>
                      </c:pt>
                      <c:pt idx="1317">
                        <c:v>8.4440000000000008</c:v>
                      </c:pt>
                      <c:pt idx="1318">
                        <c:v>8.4440000000000008</c:v>
                      </c:pt>
                      <c:pt idx="1319">
                        <c:v>8.4440000000000008</c:v>
                      </c:pt>
                      <c:pt idx="1320">
                        <c:v>8.4440000000000008</c:v>
                      </c:pt>
                      <c:pt idx="1321">
                        <c:v>8.4190000000000005</c:v>
                      </c:pt>
                      <c:pt idx="1322">
                        <c:v>8.4190000000000005</c:v>
                      </c:pt>
                      <c:pt idx="1323">
                        <c:v>8.4190000000000005</c:v>
                      </c:pt>
                      <c:pt idx="1324">
                        <c:v>8.3940000000000001</c:v>
                      </c:pt>
                      <c:pt idx="1325">
                        <c:v>8.3940000000000001</c:v>
                      </c:pt>
                      <c:pt idx="1326">
                        <c:v>8.3940000000000001</c:v>
                      </c:pt>
                      <c:pt idx="1327">
                        <c:v>8.3940000000000001</c:v>
                      </c:pt>
                      <c:pt idx="1328">
                        <c:v>8.3689999999999998</c:v>
                      </c:pt>
                      <c:pt idx="1329">
                        <c:v>8.3689999999999998</c:v>
                      </c:pt>
                      <c:pt idx="1330">
                        <c:v>8.3689999999999998</c:v>
                      </c:pt>
                      <c:pt idx="1331">
                        <c:v>8.3689999999999998</c:v>
                      </c:pt>
                      <c:pt idx="1332">
                        <c:v>8.3689999999999998</c:v>
                      </c:pt>
                      <c:pt idx="1333">
                        <c:v>8.3689999999999998</c:v>
                      </c:pt>
                      <c:pt idx="1334">
                        <c:v>8.3689999999999998</c:v>
                      </c:pt>
                      <c:pt idx="1335">
                        <c:v>8.3439999999999994</c:v>
                      </c:pt>
                      <c:pt idx="1336">
                        <c:v>8.3439999999999994</c:v>
                      </c:pt>
                      <c:pt idx="1337">
                        <c:v>8.3439999999999994</c:v>
                      </c:pt>
                      <c:pt idx="1338">
                        <c:v>8.3439999999999994</c:v>
                      </c:pt>
                      <c:pt idx="1339">
                        <c:v>8.3439999999999994</c:v>
                      </c:pt>
                      <c:pt idx="1340">
                        <c:v>8.3439999999999994</c:v>
                      </c:pt>
                      <c:pt idx="1341">
                        <c:v>8.3190000000000008</c:v>
                      </c:pt>
                      <c:pt idx="1342">
                        <c:v>8.3190000000000008</c:v>
                      </c:pt>
                      <c:pt idx="1343">
                        <c:v>8.3190000000000008</c:v>
                      </c:pt>
                      <c:pt idx="1344">
                        <c:v>8.3190000000000008</c:v>
                      </c:pt>
                      <c:pt idx="1345">
                        <c:v>8.3190000000000008</c:v>
                      </c:pt>
                      <c:pt idx="1346">
                        <c:v>8.3190000000000008</c:v>
                      </c:pt>
                      <c:pt idx="1347">
                        <c:v>8.2949999999999999</c:v>
                      </c:pt>
                      <c:pt idx="1348">
                        <c:v>8.2949999999999999</c:v>
                      </c:pt>
                      <c:pt idx="1349">
                        <c:v>8.2949999999999999</c:v>
                      </c:pt>
                      <c:pt idx="1350">
                        <c:v>8.2949999999999999</c:v>
                      </c:pt>
                      <c:pt idx="1351">
                        <c:v>8.2949999999999999</c:v>
                      </c:pt>
                      <c:pt idx="1352">
                        <c:v>8.2949999999999999</c:v>
                      </c:pt>
                      <c:pt idx="1353">
                        <c:v>8.2949999999999999</c:v>
                      </c:pt>
                      <c:pt idx="1354">
                        <c:v>8.27</c:v>
                      </c:pt>
                      <c:pt idx="1355">
                        <c:v>8.27</c:v>
                      </c:pt>
                      <c:pt idx="1356">
                        <c:v>8.27</c:v>
                      </c:pt>
                      <c:pt idx="1357">
                        <c:v>8.27</c:v>
                      </c:pt>
                      <c:pt idx="1358">
                        <c:v>8.27</c:v>
                      </c:pt>
                      <c:pt idx="1359">
                        <c:v>8.27</c:v>
                      </c:pt>
                      <c:pt idx="1360">
                        <c:v>8.2449999999999992</c:v>
                      </c:pt>
                      <c:pt idx="1361">
                        <c:v>8.2449999999999992</c:v>
                      </c:pt>
                      <c:pt idx="1362">
                        <c:v>8.2449999999999992</c:v>
                      </c:pt>
                      <c:pt idx="1363">
                        <c:v>8.2449999999999992</c:v>
                      </c:pt>
                      <c:pt idx="1364">
                        <c:v>8.2449999999999992</c:v>
                      </c:pt>
                      <c:pt idx="1365">
                        <c:v>8.2449999999999992</c:v>
                      </c:pt>
                      <c:pt idx="1366">
                        <c:v>8.2449999999999992</c:v>
                      </c:pt>
                      <c:pt idx="1367">
                        <c:v>8.2200000000000006</c:v>
                      </c:pt>
                      <c:pt idx="1368">
                        <c:v>8.2200000000000006</c:v>
                      </c:pt>
                      <c:pt idx="1369">
                        <c:v>8.2200000000000006</c:v>
                      </c:pt>
                      <c:pt idx="1370">
                        <c:v>8.2200000000000006</c:v>
                      </c:pt>
                      <c:pt idx="1371">
                        <c:v>8.2200000000000006</c:v>
                      </c:pt>
                      <c:pt idx="1372">
                        <c:v>8.1950000000000003</c:v>
                      </c:pt>
                      <c:pt idx="1373">
                        <c:v>8.1950000000000003</c:v>
                      </c:pt>
                      <c:pt idx="1374">
                        <c:v>8.1950000000000003</c:v>
                      </c:pt>
                      <c:pt idx="1375">
                        <c:v>8.1950000000000003</c:v>
                      </c:pt>
                      <c:pt idx="1376">
                        <c:v>8.1950000000000003</c:v>
                      </c:pt>
                      <c:pt idx="1377">
                        <c:v>8.1950000000000003</c:v>
                      </c:pt>
                      <c:pt idx="1378">
                        <c:v>8.1950000000000003</c:v>
                      </c:pt>
                      <c:pt idx="1379">
                        <c:v>8.1950000000000003</c:v>
                      </c:pt>
                      <c:pt idx="1380">
                        <c:v>8.1950000000000003</c:v>
                      </c:pt>
                      <c:pt idx="1381">
                        <c:v>8.17</c:v>
                      </c:pt>
                      <c:pt idx="1382">
                        <c:v>8.17</c:v>
                      </c:pt>
                      <c:pt idx="1383">
                        <c:v>8.17</c:v>
                      </c:pt>
                      <c:pt idx="1384">
                        <c:v>8.17</c:v>
                      </c:pt>
                      <c:pt idx="1385">
                        <c:v>8.17</c:v>
                      </c:pt>
                      <c:pt idx="1386">
                        <c:v>8.17</c:v>
                      </c:pt>
                      <c:pt idx="1387">
                        <c:v>8.17</c:v>
                      </c:pt>
                      <c:pt idx="1388">
                        <c:v>8.17</c:v>
                      </c:pt>
                      <c:pt idx="1389">
                        <c:v>8.17</c:v>
                      </c:pt>
                      <c:pt idx="1390">
                        <c:v>8.17</c:v>
                      </c:pt>
                      <c:pt idx="1391">
                        <c:v>8.17</c:v>
                      </c:pt>
                      <c:pt idx="1392">
                        <c:v>8.1449999999999996</c:v>
                      </c:pt>
                      <c:pt idx="1393">
                        <c:v>8.1449999999999996</c:v>
                      </c:pt>
                      <c:pt idx="1394">
                        <c:v>8.1449999999999996</c:v>
                      </c:pt>
                      <c:pt idx="1395">
                        <c:v>8.1449999999999996</c:v>
                      </c:pt>
                      <c:pt idx="1396">
                        <c:v>8.1449999999999996</c:v>
                      </c:pt>
                      <c:pt idx="1397">
                        <c:v>8.1449999999999996</c:v>
                      </c:pt>
                      <c:pt idx="1398">
                        <c:v>8.1449999999999996</c:v>
                      </c:pt>
                      <c:pt idx="1399">
                        <c:v>8.1199999999999992</c:v>
                      </c:pt>
                      <c:pt idx="1400">
                        <c:v>8.1199999999999992</c:v>
                      </c:pt>
                      <c:pt idx="1401">
                        <c:v>8.1199999999999992</c:v>
                      </c:pt>
                      <c:pt idx="1402">
                        <c:v>8.1199999999999992</c:v>
                      </c:pt>
                      <c:pt idx="1403">
                        <c:v>8.1449999999999996</c:v>
                      </c:pt>
                      <c:pt idx="1404">
                        <c:v>8.1199999999999992</c:v>
                      </c:pt>
                      <c:pt idx="1405">
                        <c:v>8.1199999999999992</c:v>
                      </c:pt>
                      <c:pt idx="1406">
                        <c:v>8.1449999999999996</c:v>
                      </c:pt>
                      <c:pt idx="1407">
                        <c:v>8.1449999999999996</c:v>
                      </c:pt>
                      <c:pt idx="1408">
                        <c:v>8.1449999999999996</c:v>
                      </c:pt>
                      <c:pt idx="1409">
                        <c:v>8.1449999999999996</c:v>
                      </c:pt>
                      <c:pt idx="1410">
                        <c:v>8.1449999999999996</c:v>
                      </c:pt>
                      <c:pt idx="1411">
                        <c:v>8.1199999999999992</c:v>
                      </c:pt>
                      <c:pt idx="1412">
                        <c:v>8.1199999999999992</c:v>
                      </c:pt>
                      <c:pt idx="1413">
                        <c:v>8.1199999999999992</c:v>
                      </c:pt>
                      <c:pt idx="1414">
                        <c:v>8.1199999999999992</c:v>
                      </c:pt>
                      <c:pt idx="1415">
                        <c:v>8.1199999999999992</c:v>
                      </c:pt>
                      <c:pt idx="1416">
                        <c:v>8.1199999999999992</c:v>
                      </c:pt>
                      <c:pt idx="1417">
                        <c:v>8.0950000000000006</c:v>
                      </c:pt>
                      <c:pt idx="1418">
                        <c:v>8.0950000000000006</c:v>
                      </c:pt>
                      <c:pt idx="1419">
                        <c:v>8.0950000000000006</c:v>
                      </c:pt>
                      <c:pt idx="1420">
                        <c:v>8.1199999999999992</c:v>
                      </c:pt>
                      <c:pt idx="1421">
                        <c:v>8.1449999999999996</c:v>
                      </c:pt>
                      <c:pt idx="1422">
                        <c:v>8.17</c:v>
                      </c:pt>
                      <c:pt idx="1423">
                        <c:v>8.17</c:v>
                      </c:pt>
                      <c:pt idx="1424">
                        <c:v>8.17</c:v>
                      </c:pt>
                      <c:pt idx="1425">
                        <c:v>8.17</c:v>
                      </c:pt>
                      <c:pt idx="1426">
                        <c:v>8.1449999999999996</c:v>
                      </c:pt>
                      <c:pt idx="1427">
                        <c:v>8.1449999999999996</c:v>
                      </c:pt>
                      <c:pt idx="1428">
                        <c:v>8.1449999999999996</c:v>
                      </c:pt>
                      <c:pt idx="1429">
                        <c:v>8.1449999999999996</c:v>
                      </c:pt>
                      <c:pt idx="1430">
                        <c:v>8.1449999999999996</c:v>
                      </c:pt>
                      <c:pt idx="1431">
                        <c:v>8.1199999999999992</c:v>
                      </c:pt>
                      <c:pt idx="1432">
                        <c:v>8.1199999999999992</c:v>
                      </c:pt>
                      <c:pt idx="1433">
                        <c:v>8.1199999999999992</c:v>
                      </c:pt>
                      <c:pt idx="1434">
                        <c:v>8.1199999999999992</c:v>
                      </c:pt>
                      <c:pt idx="1435">
                        <c:v>8.1199999999999992</c:v>
                      </c:pt>
                      <c:pt idx="1436">
                        <c:v>8.1199999999999992</c:v>
                      </c:pt>
                      <c:pt idx="1437">
                        <c:v>8.1199999999999992</c:v>
                      </c:pt>
                      <c:pt idx="1438">
                        <c:v>8.1199999999999992</c:v>
                      </c:pt>
                      <c:pt idx="1439">
                        <c:v>8.1199999999999992</c:v>
                      </c:pt>
                      <c:pt idx="1440">
                        <c:v>8.1199999999999992</c:v>
                      </c:pt>
                      <c:pt idx="1441">
                        <c:v>8.1199999999999992</c:v>
                      </c:pt>
                      <c:pt idx="1442">
                        <c:v>8.1199999999999992</c:v>
                      </c:pt>
                      <c:pt idx="1443">
                        <c:v>8.1199999999999992</c:v>
                      </c:pt>
                      <c:pt idx="1444">
                        <c:v>8.1449999999999996</c:v>
                      </c:pt>
                      <c:pt idx="1445">
                        <c:v>8.1449999999999996</c:v>
                      </c:pt>
                      <c:pt idx="1446">
                        <c:v>8.1449999999999996</c:v>
                      </c:pt>
                      <c:pt idx="1447">
                        <c:v>8.1449999999999996</c:v>
                      </c:pt>
                      <c:pt idx="1448">
                        <c:v>8.1449999999999996</c:v>
                      </c:pt>
                      <c:pt idx="1449">
                        <c:v>8.1449999999999996</c:v>
                      </c:pt>
                      <c:pt idx="1450">
                        <c:v>8.1449999999999996</c:v>
                      </c:pt>
                      <c:pt idx="1451">
                        <c:v>8.1449999999999996</c:v>
                      </c:pt>
                      <c:pt idx="1452">
                        <c:v>8.1449999999999996</c:v>
                      </c:pt>
                      <c:pt idx="1453">
                        <c:v>8.1449999999999996</c:v>
                      </c:pt>
                      <c:pt idx="1454">
                        <c:v>8.1449999999999996</c:v>
                      </c:pt>
                      <c:pt idx="1455">
                        <c:v>8.1449999999999996</c:v>
                      </c:pt>
                      <c:pt idx="1456">
                        <c:v>8.1449999999999996</c:v>
                      </c:pt>
                      <c:pt idx="1457">
                        <c:v>8.1449999999999996</c:v>
                      </c:pt>
                      <c:pt idx="1458">
                        <c:v>8.1449999999999996</c:v>
                      </c:pt>
                      <c:pt idx="1459">
                        <c:v>8.1449999999999996</c:v>
                      </c:pt>
                      <c:pt idx="1460">
                        <c:v>8.1449999999999996</c:v>
                      </c:pt>
                      <c:pt idx="1461">
                        <c:v>8.1449999999999996</c:v>
                      </c:pt>
                      <c:pt idx="1462">
                        <c:v>8.1449999999999996</c:v>
                      </c:pt>
                      <c:pt idx="1463">
                        <c:v>8.1449999999999996</c:v>
                      </c:pt>
                      <c:pt idx="1464">
                        <c:v>8.1449999999999996</c:v>
                      </c:pt>
                      <c:pt idx="1465">
                        <c:v>8.1449999999999996</c:v>
                      </c:pt>
                      <c:pt idx="1466">
                        <c:v>8.1449999999999996</c:v>
                      </c:pt>
                      <c:pt idx="1467">
                        <c:v>8.1449999999999996</c:v>
                      </c:pt>
                      <c:pt idx="1468">
                        <c:v>8.1449999999999996</c:v>
                      </c:pt>
                      <c:pt idx="1469">
                        <c:v>8.1449999999999996</c:v>
                      </c:pt>
                      <c:pt idx="1470">
                        <c:v>8.17</c:v>
                      </c:pt>
                      <c:pt idx="1471">
                        <c:v>8.17</c:v>
                      </c:pt>
                      <c:pt idx="1472">
                        <c:v>8.1449999999999996</c:v>
                      </c:pt>
                      <c:pt idx="1473">
                        <c:v>8.1449999999999996</c:v>
                      </c:pt>
                      <c:pt idx="1474">
                        <c:v>8.1449999999999996</c:v>
                      </c:pt>
                      <c:pt idx="1475">
                        <c:v>8.1449999999999996</c:v>
                      </c:pt>
                      <c:pt idx="1476">
                        <c:v>8.1449999999999996</c:v>
                      </c:pt>
                      <c:pt idx="1477">
                        <c:v>8.1449999999999996</c:v>
                      </c:pt>
                      <c:pt idx="1478">
                        <c:v>8.1199999999999992</c:v>
                      </c:pt>
                      <c:pt idx="1479">
                        <c:v>8.1199999999999992</c:v>
                      </c:pt>
                      <c:pt idx="1480">
                        <c:v>8.1199999999999992</c:v>
                      </c:pt>
                      <c:pt idx="1481">
                        <c:v>8.0950000000000006</c:v>
                      </c:pt>
                      <c:pt idx="1482">
                        <c:v>8.0950000000000006</c:v>
                      </c:pt>
                      <c:pt idx="1483">
                        <c:v>8.0950000000000006</c:v>
                      </c:pt>
                      <c:pt idx="1484">
                        <c:v>8.0950000000000006</c:v>
                      </c:pt>
                      <c:pt idx="1485">
                        <c:v>8.07</c:v>
                      </c:pt>
                      <c:pt idx="1486">
                        <c:v>8.07</c:v>
                      </c:pt>
                      <c:pt idx="1487">
                        <c:v>8.07</c:v>
                      </c:pt>
                      <c:pt idx="1488">
                        <c:v>8.0449999999999999</c:v>
                      </c:pt>
                      <c:pt idx="1489">
                        <c:v>8.0449999999999999</c:v>
                      </c:pt>
                      <c:pt idx="1490">
                        <c:v>8.0449999999999999</c:v>
                      </c:pt>
                      <c:pt idx="1491">
                        <c:v>8.0449999999999999</c:v>
                      </c:pt>
                      <c:pt idx="1492">
                        <c:v>8.0449999999999999</c:v>
                      </c:pt>
                      <c:pt idx="1493">
                        <c:v>8.02</c:v>
                      </c:pt>
                      <c:pt idx="1494">
                        <c:v>8.02</c:v>
                      </c:pt>
                      <c:pt idx="1495">
                        <c:v>7.9950000000000001</c:v>
                      </c:pt>
                      <c:pt idx="1496">
                        <c:v>7.9950000000000001</c:v>
                      </c:pt>
                      <c:pt idx="1497">
                        <c:v>7.9950000000000001</c:v>
                      </c:pt>
                      <c:pt idx="1498">
                        <c:v>7.9950000000000001</c:v>
                      </c:pt>
                      <c:pt idx="1499">
                        <c:v>7.9950000000000001</c:v>
                      </c:pt>
                      <c:pt idx="1500">
                        <c:v>7.97</c:v>
                      </c:pt>
                      <c:pt idx="1501">
                        <c:v>7.97</c:v>
                      </c:pt>
                      <c:pt idx="1502">
                        <c:v>7.97</c:v>
                      </c:pt>
                      <c:pt idx="1503">
                        <c:v>7.97</c:v>
                      </c:pt>
                      <c:pt idx="1504">
                        <c:v>7.97</c:v>
                      </c:pt>
                      <c:pt idx="1505">
                        <c:v>7.9450000000000003</c:v>
                      </c:pt>
                      <c:pt idx="1506">
                        <c:v>7.9450000000000003</c:v>
                      </c:pt>
                      <c:pt idx="1507">
                        <c:v>7.9450000000000003</c:v>
                      </c:pt>
                      <c:pt idx="1508">
                        <c:v>7.9450000000000003</c:v>
                      </c:pt>
                      <c:pt idx="1509">
                        <c:v>7.92</c:v>
                      </c:pt>
                      <c:pt idx="1510">
                        <c:v>7.92</c:v>
                      </c:pt>
                      <c:pt idx="1511">
                        <c:v>7.92</c:v>
                      </c:pt>
                      <c:pt idx="1512">
                        <c:v>7.92</c:v>
                      </c:pt>
                      <c:pt idx="1513">
                        <c:v>7.8949999999999996</c:v>
                      </c:pt>
                      <c:pt idx="1514">
                        <c:v>7.8949999999999996</c:v>
                      </c:pt>
                      <c:pt idx="1515">
                        <c:v>7.8949999999999996</c:v>
                      </c:pt>
                      <c:pt idx="1516">
                        <c:v>7.8949999999999996</c:v>
                      </c:pt>
                      <c:pt idx="1517">
                        <c:v>7.8949999999999996</c:v>
                      </c:pt>
                      <c:pt idx="1518">
                        <c:v>7.8949999999999996</c:v>
                      </c:pt>
                      <c:pt idx="1519">
                        <c:v>7.8949999999999996</c:v>
                      </c:pt>
                      <c:pt idx="1520">
                        <c:v>7.8949999999999996</c:v>
                      </c:pt>
                      <c:pt idx="1521">
                        <c:v>7.8949999999999996</c:v>
                      </c:pt>
                      <c:pt idx="1522">
                        <c:v>7.8949999999999996</c:v>
                      </c:pt>
                      <c:pt idx="1523">
                        <c:v>7.8949999999999996</c:v>
                      </c:pt>
                      <c:pt idx="1524">
                        <c:v>7.87</c:v>
                      </c:pt>
                      <c:pt idx="1525">
                        <c:v>7.87</c:v>
                      </c:pt>
                      <c:pt idx="1526">
                        <c:v>7.87</c:v>
                      </c:pt>
                      <c:pt idx="1527">
                        <c:v>7.87</c:v>
                      </c:pt>
                      <c:pt idx="1528">
                        <c:v>7.87</c:v>
                      </c:pt>
                      <c:pt idx="1529">
                        <c:v>7.87</c:v>
                      </c:pt>
                      <c:pt idx="1530">
                        <c:v>7.87</c:v>
                      </c:pt>
                      <c:pt idx="1531">
                        <c:v>7.87</c:v>
                      </c:pt>
                      <c:pt idx="1532">
                        <c:v>7.87</c:v>
                      </c:pt>
                      <c:pt idx="1533">
                        <c:v>7.87</c:v>
                      </c:pt>
                      <c:pt idx="1534">
                        <c:v>7.8449999999999998</c:v>
                      </c:pt>
                      <c:pt idx="1535">
                        <c:v>7.8449999999999998</c:v>
                      </c:pt>
                      <c:pt idx="1536">
                        <c:v>7.8449999999999998</c:v>
                      </c:pt>
                      <c:pt idx="1537">
                        <c:v>7.8449999999999998</c:v>
                      </c:pt>
                      <c:pt idx="1538">
                        <c:v>7.8449999999999998</c:v>
                      </c:pt>
                      <c:pt idx="1539">
                        <c:v>7.8449999999999998</c:v>
                      </c:pt>
                      <c:pt idx="1540">
                        <c:v>7.8449999999999998</c:v>
                      </c:pt>
                      <c:pt idx="1541">
                        <c:v>7.8449999999999998</c:v>
                      </c:pt>
                      <c:pt idx="1542">
                        <c:v>7.82</c:v>
                      </c:pt>
                      <c:pt idx="1543">
                        <c:v>7.82</c:v>
                      </c:pt>
                      <c:pt idx="1544">
                        <c:v>7.82</c:v>
                      </c:pt>
                      <c:pt idx="1545">
                        <c:v>7.82</c:v>
                      </c:pt>
                      <c:pt idx="1546">
                        <c:v>7.82</c:v>
                      </c:pt>
                      <c:pt idx="1547">
                        <c:v>7.82</c:v>
                      </c:pt>
                      <c:pt idx="1548">
                        <c:v>7.82</c:v>
                      </c:pt>
                      <c:pt idx="1549">
                        <c:v>7.82</c:v>
                      </c:pt>
                      <c:pt idx="1550">
                        <c:v>7.82</c:v>
                      </c:pt>
                      <c:pt idx="1551">
                        <c:v>7.82</c:v>
                      </c:pt>
                      <c:pt idx="1552">
                        <c:v>7.7949999999999999</c:v>
                      </c:pt>
                      <c:pt idx="1553">
                        <c:v>7.7949999999999999</c:v>
                      </c:pt>
                      <c:pt idx="1554">
                        <c:v>7.7949999999999999</c:v>
                      </c:pt>
                      <c:pt idx="1555">
                        <c:v>7.7949999999999999</c:v>
                      </c:pt>
                      <c:pt idx="1556">
                        <c:v>7.7949999999999999</c:v>
                      </c:pt>
                      <c:pt idx="1557">
                        <c:v>7.7949999999999999</c:v>
                      </c:pt>
                      <c:pt idx="1558">
                        <c:v>7.7949999999999999</c:v>
                      </c:pt>
                      <c:pt idx="1559">
                        <c:v>7.7949999999999999</c:v>
                      </c:pt>
                      <c:pt idx="1560">
                        <c:v>7.7949999999999999</c:v>
                      </c:pt>
                      <c:pt idx="1561">
                        <c:v>7.7949999999999999</c:v>
                      </c:pt>
                      <c:pt idx="1562">
                        <c:v>7.7949999999999999</c:v>
                      </c:pt>
                      <c:pt idx="1563">
                        <c:v>7.7949999999999999</c:v>
                      </c:pt>
                      <c:pt idx="1564">
                        <c:v>7.7949999999999999</c:v>
                      </c:pt>
                      <c:pt idx="1565">
                        <c:v>7.77</c:v>
                      </c:pt>
                      <c:pt idx="1566">
                        <c:v>7.77</c:v>
                      </c:pt>
                      <c:pt idx="1567">
                        <c:v>7.77</c:v>
                      </c:pt>
                      <c:pt idx="1568">
                        <c:v>7.77</c:v>
                      </c:pt>
                      <c:pt idx="1569">
                        <c:v>7.77</c:v>
                      </c:pt>
                      <c:pt idx="1570">
                        <c:v>7.77</c:v>
                      </c:pt>
                      <c:pt idx="1571">
                        <c:v>7.77</c:v>
                      </c:pt>
                      <c:pt idx="1572">
                        <c:v>7.77</c:v>
                      </c:pt>
                      <c:pt idx="1573">
                        <c:v>7.7450000000000001</c:v>
                      </c:pt>
                      <c:pt idx="1574">
                        <c:v>7.7450000000000001</c:v>
                      </c:pt>
                      <c:pt idx="1575">
                        <c:v>7.7450000000000001</c:v>
                      </c:pt>
                      <c:pt idx="1576">
                        <c:v>7.7450000000000001</c:v>
                      </c:pt>
                      <c:pt idx="1577">
                        <c:v>7.7450000000000001</c:v>
                      </c:pt>
                      <c:pt idx="1578">
                        <c:v>7.7450000000000001</c:v>
                      </c:pt>
                      <c:pt idx="1579">
                        <c:v>7.7450000000000001</c:v>
                      </c:pt>
                      <c:pt idx="1580">
                        <c:v>7.7450000000000001</c:v>
                      </c:pt>
                      <c:pt idx="1581">
                        <c:v>7.7450000000000001</c:v>
                      </c:pt>
                      <c:pt idx="1582">
                        <c:v>7.72</c:v>
                      </c:pt>
                      <c:pt idx="1583">
                        <c:v>7.72</c:v>
                      </c:pt>
                      <c:pt idx="1584">
                        <c:v>7.72</c:v>
                      </c:pt>
                      <c:pt idx="1585">
                        <c:v>7.72</c:v>
                      </c:pt>
                      <c:pt idx="1586">
                        <c:v>7.6950000000000003</c:v>
                      </c:pt>
                      <c:pt idx="1587">
                        <c:v>7.6950000000000003</c:v>
                      </c:pt>
                      <c:pt idx="1588">
                        <c:v>7.6950000000000003</c:v>
                      </c:pt>
                      <c:pt idx="1589">
                        <c:v>7.6950000000000003</c:v>
                      </c:pt>
                      <c:pt idx="1590">
                        <c:v>7.6950000000000003</c:v>
                      </c:pt>
                      <c:pt idx="1591">
                        <c:v>7.6950000000000003</c:v>
                      </c:pt>
                      <c:pt idx="1592">
                        <c:v>7.6950000000000003</c:v>
                      </c:pt>
                      <c:pt idx="1593">
                        <c:v>7.67</c:v>
                      </c:pt>
                      <c:pt idx="1594">
                        <c:v>7.67</c:v>
                      </c:pt>
                      <c:pt idx="1595">
                        <c:v>7.67</c:v>
                      </c:pt>
                      <c:pt idx="1596">
                        <c:v>7.67</c:v>
                      </c:pt>
                      <c:pt idx="1597">
                        <c:v>7.6449999999999996</c:v>
                      </c:pt>
                      <c:pt idx="1598">
                        <c:v>7.6449999999999996</c:v>
                      </c:pt>
                      <c:pt idx="1599">
                        <c:v>7.6449999999999996</c:v>
                      </c:pt>
                      <c:pt idx="1600">
                        <c:v>7.6449999999999996</c:v>
                      </c:pt>
                      <c:pt idx="1601">
                        <c:v>7.6449999999999996</c:v>
                      </c:pt>
                      <c:pt idx="1602">
                        <c:v>7.6449999999999996</c:v>
                      </c:pt>
                      <c:pt idx="1603">
                        <c:v>7.6449999999999996</c:v>
                      </c:pt>
                      <c:pt idx="1604">
                        <c:v>7.6189999999999998</c:v>
                      </c:pt>
                      <c:pt idx="1605">
                        <c:v>7.6189999999999998</c:v>
                      </c:pt>
                      <c:pt idx="1606">
                        <c:v>7.6189999999999998</c:v>
                      </c:pt>
                      <c:pt idx="1607">
                        <c:v>7.5940000000000003</c:v>
                      </c:pt>
                      <c:pt idx="1608">
                        <c:v>7.5940000000000003</c:v>
                      </c:pt>
                      <c:pt idx="1609">
                        <c:v>7.5940000000000003</c:v>
                      </c:pt>
                      <c:pt idx="1610">
                        <c:v>7.5940000000000003</c:v>
                      </c:pt>
                      <c:pt idx="1611">
                        <c:v>7.5940000000000003</c:v>
                      </c:pt>
                      <c:pt idx="1612">
                        <c:v>7.569</c:v>
                      </c:pt>
                      <c:pt idx="1613">
                        <c:v>7.569</c:v>
                      </c:pt>
                      <c:pt idx="1614">
                        <c:v>7.569</c:v>
                      </c:pt>
                      <c:pt idx="1615">
                        <c:v>7.569</c:v>
                      </c:pt>
                      <c:pt idx="1616">
                        <c:v>7.5439999999999996</c:v>
                      </c:pt>
                      <c:pt idx="1617">
                        <c:v>7.5439999999999996</c:v>
                      </c:pt>
                      <c:pt idx="1618">
                        <c:v>7.5439999999999996</c:v>
                      </c:pt>
                      <c:pt idx="1619">
                        <c:v>7.5439999999999996</c:v>
                      </c:pt>
                      <c:pt idx="1620">
                        <c:v>7.5439999999999996</c:v>
                      </c:pt>
                      <c:pt idx="1621">
                        <c:v>7.5190000000000001</c:v>
                      </c:pt>
                      <c:pt idx="1622">
                        <c:v>7.5190000000000001</c:v>
                      </c:pt>
                      <c:pt idx="1623">
                        <c:v>7.4939999999999998</c:v>
                      </c:pt>
                      <c:pt idx="1624">
                        <c:v>7.4939999999999998</c:v>
                      </c:pt>
                      <c:pt idx="1625">
                        <c:v>7.4939999999999998</c:v>
                      </c:pt>
                      <c:pt idx="1626">
                        <c:v>7.4939999999999998</c:v>
                      </c:pt>
                      <c:pt idx="1627">
                        <c:v>7.4690000000000003</c:v>
                      </c:pt>
                      <c:pt idx="1628">
                        <c:v>7.4690000000000003</c:v>
                      </c:pt>
                      <c:pt idx="1629">
                        <c:v>7.444</c:v>
                      </c:pt>
                      <c:pt idx="1630">
                        <c:v>7.444</c:v>
                      </c:pt>
                      <c:pt idx="1631">
                        <c:v>7.444</c:v>
                      </c:pt>
                      <c:pt idx="1632">
                        <c:v>7.444</c:v>
                      </c:pt>
                      <c:pt idx="1633">
                        <c:v>7.444</c:v>
                      </c:pt>
                      <c:pt idx="1634">
                        <c:v>7.4189999999999996</c:v>
                      </c:pt>
                      <c:pt idx="1635">
                        <c:v>7.4189999999999996</c:v>
                      </c:pt>
                      <c:pt idx="1636">
                        <c:v>7.3929999999999998</c:v>
                      </c:pt>
                      <c:pt idx="1637">
                        <c:v>7.3929999999999998</c:v>
                      </c:pt>
                      <c:pt idx="1638">
                        <c:v>7.3929999999999998</c:v>
                      </c:pt>
                      <c:pt idx="1639">
                        <c:v>7.3680000000000003</c:v>
                      </c:pt>
                      <c:pt idx="1640">
                        <c:v>7.3680000000000003</c:v>
                      </c:pt>
                      <c:pt idx="1641">
                        <c:v>7.3680000000000003</c:v>
                      </c:pt>
                      <c:pt idx="1642">
                        <c:v>7.343</c:v>
                      </c:pt>
                      <c:pt idx="1643">
                        <c:v>7.343</c:v>
                      </c:pt>
                      <c:pt idx="1644">
                        <c:v>7.343</c:v>
                      </c:pt>
                      <c:pt idx="1645">
                        <c:v>7.343</c:v>
                      </c:pt>
                      <c:pt idx="1646">
                        <c:v>7.3179999999999996</c:v>
                      </c:pt>
                      <c:pt idx="1647">
                        <c:v>7.3179999999999996</c:v>
                      </c:pt>
                      <c:pt idx="1648">
                        <c:v>7.3179999999999996</c:v>
                      </c:pt>
                      <c:pt idx="1649">
                        <c:v>7.3179999999999996</c:v>
                      </c:pt>
                      <c:pt idx="1650">
                        <c:v>7.2930000000000001</c:v>
                      </c:pt>
                      <c:pt idx="1651">
                        <c:v>7.2930000000000001</c:v>
                      </c:pt>
                      <c:pt idx="1652">
                        <c:v>7.2930000000000001</c:v>
                      </c:pt>
                      <c:pt idx="1653">
                        <c:v>7.2930000000000001</c:v>
                      </c:pt>
                      <c:pt idx="1654">
                        <c:v>7.2930000000000001</c:v>
                      </c:pt>
                      <c:pt idx="1655">
                        <c:v>7.2679999999999998</c:v>
                      </c:pt>
                      <c:pt idx="1656">
                        <c:v>7.2679999999999998</c:v>
                      </c:pt>
                      <c:pt idx="1657">
                        <c:v>7.2679999999999998</c:v>
                      </c:pt>
                      <c:pt idx="1658">
                        <c:v>7.242</c:v>
                      </c:pt>
                      <c:pt idx="1659">
                        <c:v>7.242</c:v>
                      </c:pt>
                      <c:pt idx="1660">
                        <c:v>7.242</c:v>
                      </c:pt>
                      <c:pt idx="1661">
                        <c:v>7.2169999999999996</c:v>
                      </c:pt>
                      <c:pt idx="1662">
                        <c:v>7.2169999999999996</c:v>
                      </c:pt>
                      <c:pt idx="1663">
                        <c:v>7.1920000000000002</c:v>
                      </c:pt>
                      <c:pt idx="1664">
                        <c:v>7.1920000000000002</c:v>
                      </c:pt>
                      <c:pt idx="1665">
                        <c:v>7.1920000000000002</c:v>
                      </c:pt>
                      <c:pt idx="1666">
                        <c:v>7.1920000000000002</c:v>
                      </c:pt>
                      <c:pt idx="1667">
                        <c:v>7.1669999999999998</c:v>
                      </c:pt>
                      <c:pt idx="1668">
                        <c:v>7.1669999999999998</c:v>
                      </c:pt>
                      <c:pt idx="1669">
                        <c:v>7.1669999999999998</c:v>
                      </c:pt>
                      <c:pt idx="1670">
                        <c:v>7.1669999999999998</c:v>
                      </c:pt>
                      <c:pt idx="1671">
                        <c:v>7.1420000000000003</c:v>
                      </c:pt>
                      <c:pt idx="1672">
                        <c:v>7.1420000000000003</c:v>
                      </c:pt>
                      <c:pt idx="1673">
                        <c:v>7.1420000000000003</c:v>
                      </c:pt>
                      <c:pt idx="1674">
                        <c:v>7.1420000000000003</c:v>
                      </c:pt>
                      <c:pt idx="1675">
                        <c:v>7.1420000000000003</c:v>
                      </c:pt>
                      <c:pt idx="1676">
                        <c:v>7.1159999999999997</c:v>
                      </c:pt>
                      <c:pt idx="1677">
                        <c:v>7.1159999999999997</c:v>
                      </c:pt>
                      <c:pt idx="1678">
                        <c:v>7.1159999999999997</c:v>
                      </c:pt>
                      <c:pt idx="1679">
                        <c:v>7.0910000000000002</c:v>
                      </c:pt>
                      <c:pt idx="1680">
                        <c:v>7.0910000000000002</c:v>
                      </c:pt>
                      <c:pt idx="1681">
                        <c:v>7.0910000000000002</c:v>
                      </c:pt>
                      <c:pt idx="1682">
                        <c:v>7.0659999999999998</c:v>
                      </c:pt>
                      <c:pt idx="1683">
                        <c:v>7.0659999999999998</c:v>
                      </c:pt>
                      <c:pt idx="1684">
                        <c:v>7.0659999999999998</c:v>
                      </c:pt>
                      <c:pt idx="1685">
                        <c:v>7.0659999999999998</c:v>
                      </c:pt>
                      <c:pt idx="1686">
                        <c:v>7.0659999999999998</c:v>
                      </c:pt>
                      <c:pt idx="1687">
                        <c:v>7.0659999999999998</c:v>
                      </c:pt>
                      <c:pt idx="1688">
                        <c:v>7.0410000000000004</c:v>
                      </c:pt>
                      <c:pt idx="1689">
                        <c:v>7.0410000000000004</c:v>
                      </c:pt>
                      <c:pt idx="1690">
                        <c:v>7.0410000000000004</c:v>
                      </c:pt>
                      <c:pt idx="1691">
                        <c:v>7.0410000000000004</c:v>
                      </c:pt>
                      <c:pt idx="1692">
                        <c:v>7.0410000000000004</c:v>
                      </c:pt>
                      <c:pt idx="1693">
                        <c:v>7.0410000000000004</c:v>
                      </c:pt>
                      <c:pt idx="1694">
                        <c:v>7.0149999999999997</c:v>
                      </c:pt>
                      <c:pt idx="1695">
                        <c:v>7.0149999999999997</c:v>
                      </c:pt>
                      <c:pt idx="1696">
                        <c:v>7.0149999999999997</c:v>
                      </c:pt>
                      <c:pt idx="1697">
                        <c:v>6.99</c:v>
                      </c:pt>
                      <c:pt idx="1698">
                        <c:v>6.99</c:v>
                      </c:pt>
                      <c:pt idx="1699">
                        <c:v>6.99</c:v>
                      </c:pt>
                      <c:pt idx="1700">
                        <c:v>6.99</c:v>
                      </c:pt>
                      <c:pt idx="1701">
                        <c:v>6.9649999999999999</c:v>
                      </c:pt>
                      <c:pt idx="1702">
                        <c:v>6.9649999999999999</c:v>
                      </c:pt>
                      <c:pt idx="1703">
                        <c:v>6.9649999999999999</c:v>
                      </c:pt>
                      <c:pt idx="1704">
                        <c:v>6.9649999999999999</c:v>
                      </c:pt>
                      <c:pt idx="1705">
                        <c:v>6.94</c:v>
                      </c:pt>
                      <c:pt idx="1706">
                        <c:v>6.94</c:v>
                      </c:pt>
                      <c:pt idx="1707">
                        <c:v>6.94</c:v>
                      </c:pt>
                      <c:pt idx="1708">
                        <c:v>6.94</c:v>
                      </c:pt>
                      <c:pt idx="1709">
                        <c:v>6.94</c:v>
                      </c:pt>
                      <c:pt idx="1710">
                        <c:v>6.94</c:v>
                      </c:pt>
                      <c:pt idx="1711">
                        <c:v>6.94</c:v>
                      </c:pt>
                      <c:pt idx="1712">
                        <c:v>6.94</c:v>
                      </c:pt>
                      <c:pt idx="1713">
                        <c:v>6.94</c:v>
                      </c:pt>
                      <c:pt idx="1714">
                        <c:v>6.94</c:v>
                      </c:pt>
                      <c:pt idx="1715">
                        <c:v>6.94</c:v>
                      </c:pt>
                      <c:pt idx="1716">
                        <c:v>6.9649999999999999</c:v>
                      </c:pt>
                      <c:pt idx="1717">
                        <c:v>6.9649999999999999</c:v>
                      </c:pt>
                      <c:pt idx="1718">
                        <c:v>6.99</c:v>
                      </c:pt>
                      <c:pt idx="1719">
                        <c:v>6.99</c:v>
                      </c:pt>
                      <c:pt idx="1720">
                        <c:v>6.99</c:v>
                      </c:pt>
                      <c:pt idx="1721">
                        <c:v>6.99</c:v>
                      </c:pt>
                      <c:pt idx="1722">
                        <c:v>6.99</c:v>
                      </c:pt>
                      <c:pt idx="1723">
                        <c:v>6.9649999999999999</c:v>
                      </c:pt>
                      <c:pt idx="1724">
                        <c:v>6.9649999999999999</c:v>
                      </c:pt>
                      <c:pt idx="1725">
                        <c:v>6.99</c:v>
                      </c:pt>
                      <c:pt idx="1726">
                        <c:v>6.99</c:v>
                      </c:pt>
                      <c:pt idx="1727">
                        <c:v>6.9649999999999999</c:v>
                      </c:pt>
                      <c:pt idx="1728">
                        <c:v>6.9649999999999999</c:v>
                      </c:pt>
                      <c:pt idx="1729">
                        <c:v>6.9649999999999999</c:v>
                      </c:pt>
                      <c:pt idx="1730">
                        <c:v>6.9649999999999999</c:v>
                      </c:pt>
                      <c:pt idx="1731">
                        <c:v>6.9649999999999999</c:v>
                      </c:pt>
                      <c:pt idx="1732">
                        <c:v>6.9649999999999999</c:v>
                      </c:pt>
                      <c:pt idx="1733">
                        <c:v>6.9649999999999999</c:v>
                      </c:pt>
                      <c:pt idx="1734">
                        <c:v>6.9649999999999999</c:v>
                      </c:pt>
                      <c:pt idx="1735">
                        <c:v>6.9649999999999999</c:v>
                      </c:pt>
                      <c:pt idx="1736">
                        <c:v>6.9649999999999999</c:v>
                      </c:pt>
                      <c:pt idx="1737">
                        <c:v>6.9649999999999999</c:v>
                      </c:pt>
                      <c:pt idx="1738">
                        <c:v>6.94</c:v>
                      </c:pt>
                      <c:pt idx="1739">
                        <c:v>6.94</c:v>
                      </c:pt>
                      <c:pt idx="1740">
                        <c:v>6.94</c:v>
                      </c:pt>
                      <c:pt idx="1741">
                        <c:v>6.94</c:v>
                      </c:pt>
                      <c:pt idx="1742">
                        <c:v>6.94</c:v>
                      </c:pt>
                      <c:pt idx="1743">
                        <c:v>6.94</c:v>
                      </c:pt>
                      <c:pt idx="1744">
                        <c:v>6.94</c:v>
                      </c:pt>
                      <c:pt idx="1745">
                        <c:v>6.94</c:v>
                      </c:pt>
                      <c:pt idx="1746">
                        <c:v>6.9649999999999999</c:v>
                      </c:pt>
                      <c:pt idx="1747">
                        <c:v>6.9649999999999999</c:v>
                      </c:pt>
                      <c:pt idx="1748">
                        <c:v>6.94</c:v>
                      </c:pt>
                      <c:pt idx="1749">
                        <c:v>6.94</c:v>
                      </c:pt>
                      <c:pt idx="1750">
                        <c:v>6.94</c:v>
                      </c:pt>
                      <c:pt idx="1751">
                        <c:v>6.94</c:v>
                      </c:pt>
                      <c:pt idx="1752">
                        <c:v>6.94</c:v>
                      </c:pt>
                      <c:pt idx="1753">
                        <c:v>6.9649999999999999</c:v>
                      </c:pt>
                      <c:pt idx="1754">
                        <c:v>6.94</c:v>
                      </c:pt>
                      <c:pt idx="1755">
                        <c:v>6.9649999999999999</c:v>
                      </c:pt>
                      <c:pt idx="1756">
                        <c:v>6.9649999999999999</c:v>
                      </c:pt>
                      <c:pt idx="1757">
                        <c:v>6.9649999999999999</c:v>
                      </c:pt>
                      <c:pt idx="1758">
                        <c:v>6.9649999999999999</c:v>
                      </c:pt>
                      <c:pt idx="1759">
                        <c:v>6.9649999999999999</c:v>
                      </c:pt>
                      <c:pt idx="1760">
                        <c:v>6.9649999999999999</c:v>
                      </c:pt>
                      <c:pt idx="1761">
                        <c:v>6.9649999999999999</c:v>
                      </c:pt>
                      <c:pt idx="1762">
                        <c:v>6.9649999999999999</c:v>
                      </c:pt>
                      <c:pt idx="1763">
                        <c:v>6.9649999999999999</c:v>
                      </c:pt>
                      <c:pt idx="1764">
                        <c:v>6.9649999999999999</c:v>
                      </c:pt>
                      <c:pt idx="1765">
                        <c:v>6.9649999999999999</c:v>
                      </c:pt>
                      <c:pt idx="1766">
                        <c:v>6.9649999999999999</c:v>
                      </c:pt>
                      <c:pt idx="1767">
                        <c:v>6.9649999999999999</c:v>
                      </c:pt>
                      <c:pt idx="1768">
                        <c:v>6.94</c:v>
                      </c:pt>
                      <c:pt idx="1769">
                        <c:v>6.94</c:v>
                      </c:pt>
                      <c:pt idx="1770">
                        <c:v>6.94</c:v>
                      </c:pt>
                      <c:pt idx="1771">
                        <c:v>6.94</c:v>
                      </c:pt>
                      <c:pt idx="1772">
                        <c:v>6.94</c:v>
                      </c:pt>
                      <c:pt idx="1773">
                        <c:v>6.94</c:v>
                      </c:pt>
                      <c:pt idx="1774">
                        <c:v>6.94</c:v>
                      </c:pt>
                      <c:pt idx="1775">
                        <c:v>6.94</c:v>
                      </c:pt>
                      <c:pt idx="1776">
                        <c:v>6.94</c:v>
                      </c:pt>
                      <c:pt idx="1777">
                        <c:v>6.94</c:v>
                      </c:pt>
                      <c:pt idx="1778">
                        <c:v>6.9139999999999997</c:v>
                      </c:pt>
                      <c:pt idx="1779">
                        <c:v>6.9139999999999997</c:v>
                      </c:pt>
                      <c:pt idx="1780">
                        <c:v>6.9139999999999997</c:v>
                      </c:pt>
                      <c:pt idx="1781">
                        <c:v>6.9139999999999997</c:v>
                      </c:pt>
                      <c:pt idx="1782">
                        <c:v>6.9139999999999997</c:v>
                      </c:pt>
                      <c:pt idx="1783">
                        <c:v>6.9139999999999997</c:v>
                      </c:pt>
                      <c:pt idx="1784">
                        <c:v>6.9139999999999997</c:v>
                      </c:pt>
                      <c:pt idx="1785">
                        <c:v>6.8890000000000002</c:v>
                      </c:pt>
                      <c:pt idx="1786">
                        <c:v>6.8890000000000002</c:v>
                      </c:pt>
                      <c:pt idx="1787">
                        <c:v>6.8890000000000002</c:v>
                      </c:pt>
                      <c:pt idx="1788">
                        <c:v>6.8890000000000002</c:v>
                      </c:pt>
                      <c:pt idx="1789">
                        <c:v>6.8890000000000002</c:v>
                      </c:pt>
                      <c:pt idx="1790">
                        <c:v>6.8639999999999999</c:v>
                      </c:pt>
                      <c:pt idx="1791">
                        <c:v>6.8639999999999999</c:v>
                      </c:pt>
                      <c:pt idx="1792">
                        <c:v>6.8639999999999999</c:v>
                      </c:pt>
                      <c:pt idx="1793">
                        <c:v>6.8639999999999999</c:v>
                      </c:pt>
                      <c:pt idx="1794">
                        <c:v>6.8639999999999999</c:v>
                      </c:pt>
                      <c:pt idx="1795">
                        <c:v>6.8390000000000004</c:v>
                      </c:pt>
                      <c:pt idx="1796">
                        <c:v>6.8390000000000004</c:v>
                      </c:pt>
                      <c:pt idx="1797">
                        <c:v>6.8390000000000004</c:v>
                      </c:pt>
                      <c:pt idx="1798">
                        <c:v>6.8390000000000004</c:v>
                      </c:pt>
                      <c:pt idx="1799">
                        <c:v>6.8390000000000004</c:v>
                      </c:pt>
                      <c:pt idx="1800">
                        <c:v>6.8390000000000004</c:v>
                      </c:pt>
                      <c:pt idx="1801">
                        <c:v>6.8390000000000004</c:v>
                      </c:pt>
                      <c:pt idx="1802">
                        <c:v>6.8129999999999997</c:v>
                      </c:pt>
                      <c:pt idx="1803">
                        <c:v>6.8129999999999997</c:v>
                      </c:pt>
                      <c:pt idx="1804">
                        <c:v>6.8129999999999997</c:v>
                      </c:pt>
                      <c:pt idx="1805">
                        <c:v>6.7880000000000003</c:v>
                      </c:pt>
                      <c:pt idx="1806">
                        <c:v>6.7880000000000003</c:v>
                      </c:pt>
                      <c:pt idx="1807">
                        <c:v>6.7880000000000003</c:v>
                      </c:pt>
                      <c:pt idx="1808">
                        <c:v>6.7880000000000003</c:v>
                      </c:pt>
                      <c:pt idx="1809">
                        <c:v>6.7629999999999999</c:v>
                      </c:pt>
                      <c:pt idx="1810">
                        <c:v>6.7629999999999999</c:v>
                      </c:pt>
                      <c:pt idx="1811">
                        <c:v>6.7370000000000001</c:v>
                      </c:pt>
                      <c:pt idx="1812">
                        <c:v>6.7370000000000001</c:v>
                      </c:pt>
                      <c:pt idx="1813">
                        <c:v>6.7370000000000001</c:v>
                      </c:pt>
                      <c:pt idx="1814">
                        <c:v>6.7370000000000001</c:v>
                      </c:pt>
                      <c:pt idx="1815">
                        <c:v>6.7119999999999997</c:v>
                      </c:pt>
                      <c:pt idx="1816">
                        <c:v>6.7119999999999997</c:v>
                      </c:pt>
                      <c:pt idx="1817">
                        <c:v>6.7119999999999997</c:v>
                      </c:pt>
                      <c:pt idx="1818">
                        <c:v>6.7119999999999997</c:v>
                      </c:pt>
                      <c:pt idx="1819">
                        <c:v>6.7119999999999997</c:v>
                      </c:pt>
                      <c:pt idx="1820">
                        <c:v>6.6870000000000003</c:v>
                      </c:pt>
                      <c:pt idx="1821">
                        <c:v>6.6870000000000003</c:v>
                      </c:pt>
                      <c:pt idx="1822">
                        <c:v>6.6870000000000003</c:v>
                      </c:pt>
                      <c:pt idx="1823">
                        <c:v>6.6870000000000003</c:v>
                      </c:pt>
                      <c:pt idx="1824">
                        <c:v>6.6870000000000003</c:v>
                      </c:pt>
                      <c:pt idx="1825">
                        <c:v>6.6609999999999996</c:v>
                      </c:pt>
                      <c:pt idx="1826">
                        <c:v>6.6609999999999996</c:v>
                      </c:pt>
                      <c:pt idx="1827">
                        <c:v>6.6609999999999996</c:v>
                      </c:pt>
                      <c:pt idx="1828">
                        <c:v>6.6609999999999996</c:v>
                      </c:pt>
                      <c:pt idx="1829">
                        <c:v>6.6609999999999996</c:v>
                      </c:pt>
                      <c:pt idx="1830">
                        <c:v>6.6360000000000001</c:v>
                      </c:pt>
                      <c:pt idx="1831">
                        <c:v>6.6360000000000001</c:v>
                      </c:pt>
                      <c:pt idx="1832">
                        <c:v>6.6360000000000001</c:v>
                      </c:pt>
                      <c:pt idx="1833">
                        <c:v>6.6360000000000001</c:v>
                      </c:pt>
                      <c:pt idx="1834">
                        <c:v>6.6360000000000001</c:v>
                      </c:pt>
                      <c:pt idx="1835">
                        <c:v>6.6360000000000001</c:v>
                      </c:pt>
                      <c:pt idx="1836">
                        <c:v>6.6360000000000001</c:v>
                      </c:pt>
                      <c:pt idx="1837">
                        <c:v>6.6360000000000001</c:v>
                      </c:pt>
                      <c:pt idx="1838">
                        <c:v>6.6360000000000001</c:v>
                      </c:pt>
                      <c:pt idx="1839">
                        <c:v>6.6109999999999998</c:v>
                      </c:pt>
                      <c:pt idx="1840">
                        <c:v>6.6109999999999998</c:v>
                      </c:pt>
                      <c:pt idx="1841">
                        <c:v>6.6109999999999998</c:v>
                      </c:pt>
                      <c:pt idx="1842">
                        <c:v>6.6109999999999998</c:v>
                      </c:pt>
                      <c:pt idx="1843">
                        <c:v>6.6109999999999998</c:v>
                      </c:pt>
                      <c:pt idx="1844">
                        <c:v>6.6109999999999998</c:v>
                      </c:pt>
                      <c:pt idx="1845">
                        <c:v>6.6109999999999998</c:v>
                      </c:pt>
                      <c:pt idx="1846">
                        <c:v>6.6109999999999998</c:v>
                      </c:pt>
                      <c:pt idx="1847">
                        <c:v>6.6109999999999998</c:v>
                      </c:pt>
                      <c:pt idx="1848">
                        <c:v>6.585</c:v>
                      </c:pt>
                      <c:pt idx="1849">
                        <c:v>6.585</c:v>
                      </c:pt>
                      <c:pt idx="1850">
                        <c:v>6.585</c:v>
                      </c:pt>
                      <c:pt idx="1851">
                        <c:v>6.585</c:v>
                      </c:pt>
                      <c:pt idx="1852">
                        <c:v>6.585</c:v>
                      </c:pt>
                      <c:pt idx="1853">
                        <c:v>6.585</c:v>
                      </c:pt>
                      <c:pt idx="1854">
                        <c:v>6.585</c:v>
                      </c:pt>
                      <c:pt idx="1855">
                        <c:v>6.56</c:v>
                      </c:pt>
                      <c:pt idx="1856">
                        <c:v>6.56</c:v>
                      </c:pt>
                      <c:pt idx="1857">
                        <c:v>6.56</c:v>
                      </c:pt>
                      <c:pt idx="1858">
                        <c:v>6.56</c:v>
                      </c:pt>
                      <c:pt idx="1859">
                        <c:v>6.56</c:v>
                      </c:pt>
                      <c:pt idx="1860">
                        <c:v>6.56</c:v>
                      </c:pt>
                      <c:pt idx="1861">
                        <c:v>6.56</c:v>
                      </c:pt>
                      <c:pt idx="1862">
                        <c:v>6.56</c:v>
                      </c:pt>
                      <c:pt idx="1863">
                        <c:v>6.5350000000000001</c:v>
                      </c:pt>
                      <c:pt idx="1864">
                        <c:v>6.5350000000000001</c:v>
                      </c:pt>
                      <c:pt idx="1865">
                        <c:v>6.5350000000000001</c:v>
                      </c:pt>
                      <c:pt idx="1866">
                        <c:v>6.5350000000000001</c:v>
                      </c:pt>
                      <c:pt idx="1867">
                        <c:v>6.5350000000000001</c:v>
                      </c:pt>
                      <c:pt idx="1868">
                        <c:v>6.5350000000000001</c:v>
                      </c:pt>
                      <c:pt idx="1869">
                        <c:v>6.5350000000000001</c:v>
                      </c:pt>
                      <c:pt idx="1870">
                        <c:v>6.5350000000000001</c:v>
                      </c:pt>
                      <c:pt idx="1871">
                        <c:v>6.5350000000000001</c:v>
                      </c:pt>
                      <c:pt idx="1872">
                        <c:v>6.5350000000000001</c:v>
                      </c:pt>
                      <c:pt idx="1873">
                        <c:v>6.5350000000000001</c:v>
                      </c:pt>
                      <c:pt idx="1874">
                        <c:v>6.5350000000000001</c:v>
                      </c:pt>
                      <c:pt idx="1875">
                        <c:v>6.5350000000000001</c:v>
                      </c:pt>
                      <c:pt idx="1876">
                        <c:v>6.5090000000000003</c:v>
                      </c:pt>
                      <c:pt idx="1877">
                        <c:v>6.5090000000000003</c:v>
                      </c:pt>
                      <c:pt idx="1878">
                        <c:v>6.5090000000000003</c:v>
                      </c:pt>
                      <c:pt idx="1879">
                        <c:v>6.5090000000000003</c:v>
                      </c:pt>
                      <c:pt idx="1880">
                        <c:v>6.5090000000000003</c:v>
                      </c:pt>
                      <c:pt idx="1881">
                        <c:v>6.5090000000000003</c:v>
                      </c:pt>
                      <c:pt idx="1882">
                        <c:v>6.5090000000000003</c:v>
                      </c:pt>
                      <c:pt idx="1883">
                        <c:v>6.484</c:v>
                      </c:pt>
                      <c:pt idx="1884">
                        <c:v>6.484</c:v>
                      </c:pt>
                      <c:pt idx="1885">
                        <c:v>6.484</c:v>
                      </c:pt>
                      <c:pt idx="1886">
                        <c:v>6.484</c:v>
                      </c:pt>
                      <c:pt idx="1887">
                        <c:v>6.484</c:v>
                      </c:pt>
                      <c:pt idx="1888">
                        <c:v>6.484</c:v>
                      </c:pt>
                      <c:pt idx="1889">
                        <c:v>6.484</c:v>
                      </c:pt>
                      <c:pt idx="1890">
                        <c:v>6.484</c:v>
                      </c:pt>
                      <c:pt idx="1891">
                        <c:v>6.4580000000000002</c:v>
                      </c:pt>
                      <c:pt idx="1892">
                        <c:v>6.4580000000000002</c:v>
                      </c:pt>
                      <c:pt idx="1893">
                        <c:v>6.4580000000000002</c:v>
                      </c:pt>
                      <c:pt idx="1894">
                        <c:v>6.4580000000000002</c:v>
                      </c:pt>
                      <c:pt idx="1895">
                        <c:v>6.4580000000000002</c:v>
                      </c:pt>
                      <c:pt idx="1896">
                        <c:v>6.4329999999999998</c:v>
                      </c:pt>
                      <c:pt idx="1897">
                        <c:v>6.4329999999999998</c:v>
                      </c:pt>
                      <c:pt idx="1898">
                        <c:v>6.4329999999999998</c:v>
                      </c:pt>
                      <c:pt idx="1899">
                        <c:v>6.4329999999999998</c:v>
                      </c:pt>
                      <c:pt idx="1900">
                        <c:v>6.4329999999999998</c:v>
                      </c:pt>
                      <c:pt idx="1901">
                        <c:v>6.4329999999999998</c:v>
                      </c:pt>
                      <c:pt idx="1902">
                        <c:v>6.4329999999999998</c:v>
                      </c:pt>
                      <c:pt idx="1903">
                        <c:v>6.4329999999999998</c:v>
                      </c:pt>
                      <c:pt idx="1904">
                        <c:v>6.4080000000000004</c:v>
                      </c:pt>
                      <c:pt idx="1905">
                        <c:v>6.4080000000000004</c:v>
                      </c:pt>
                      <c:pt idx="1906">
                        <c:v>6.3819999999999997</c:v>
                      </c:pt>
                      <c:pt idx="1907">
                        <c:v>6.3819999999999997</c:v>
                      </c:pt>
                      <c:pt idx="1908">
                        <c:v>6.3819999999999997</c:v>
                      </c:pt>
                      <c:pt idx="1909">
                        <c:v>6.3819999999999997</c:v>
                      </c:pt>
                      <c:pt idx="1910">
                        <c:v>6.3570000000000002</c:v>
                      </c:pt>
                      <c:pt idx="1911">
                        <c:v>6.3570000000000002</c:v>
                      </c:pt>
                      <c:pt idx="1912">
                        <c:v>6.3570000000000002</c:v>
                      </c:pt>
                      <c:pt idx="1913">
                        <c:v>6.3570000000000002</c:v>
                      </c:pt>
                      <c:pt idx="1914">
                        <c:v>6.3310000000000004</c:v>
                      </c:pt>
                      <c:pt idx="1915">
                        <c:v>6.3310000000000004</c:v>
                      </c:pt>
                      <c:pt idx="1916">
                        <c:v>6.3310000000000004</c:v>
                      </c:pt>
                      <c:pt idx="1917">
                        <c:v>6.3310000000000004</c:v>
                      </c:pt>
                      <c:pt idx="1918">
                        <c:v>6.3310000000000004</c:v>
                      </c:pt>
                      <c:pt idx="1919">
                        <c:v>6.306</c:v>
                      </c:pt>
                      <c:pt idx="1920">
                        <c:v>6.306</c:v>
                      </c:pt>
                      <c:pt idx="1921">
                        <c:v>6.306</c:v>
                      </c:pt>
                      <c:pt idx="1922">
                        <c:v>6.306</c:v>
                      </c:pt>
                      <c:pt idx="1923">
                        <c:v>6.2809999999999997</c:v>
                      </c:pt>
                      <c:pt idx="1924">
                        <c:v>6.2809999999999997</c:v>
                      </c:pt>
                      <c:pt idx="1925">
                        <c:v>6.2809999999999997</c:v>
                      </c:pt>
                      <c:pt idx="1926">
                        <c:v>6.2809999999999997</c:v>
                      </c:pt>
                      <c:pt idx="1927">
                        <c:v>6.2549999999999999</c:v>
                      </c:pt>
                      <c:pt idx="1928">
                        <c:v>6.2549999999999999</c:v>
                      </c:pt>
                      <c:pt idx="1929">
                        <c:v>6.2549999999999999</c:v>
                      </c:pt>
                      <c:pt idx="1930">
                        <c:v>6.2549999999999999</c:v>
                      </c:pt>
                      <c:pt idx="1931">
                        <c:v>6.23</c:v>
                      </c:pt>
                      <c:pt idx="1932">
                        <c:v>6.23</c:v>
                      </c:pt>
                      <c:pt idx="1933">
                        <c:v>6.23</c:v>
                      </c:pt>
                      <c:pt idx="1934">
                        <c:v>6.23</c:v>
                      </c:pt>
                      <c:pt idx="1935">
                        <c:v>6.23</c:v>
                      </c:pt>
                      <c:pt idx="1936">
                        <c:v>6.23</c:v>
                      </c:pt>
                      <c:pt idx="1937">
                        <c:v>6.2039999999999997</c:v>
                      </c:pt>
                      <c:pt idx="1938">
                        <c:v>6.2039999999999997</c:v>
                      </c:pt>
                      <c:pt idx="1939">
                        <c:v>6.2039999999999997</c:v>
                      </c:pt>
                      <c:pt idx="1940">
                        <c:v>6.1790000000000003</c:v>
                      </c:pt>
                      <c:pt idx="1941">
                        <c:v>6.1790000000000003</c:v>
                      </c:pt>
                      <c:pt idx="1942">
                        <c:v>6.1790000000000003</c:v>
                      </c:pt>
                      <c:pt idx="1943">
                        <c:v>6.1790000000000003</c:v>
                      </c:pt>
                      <c:pt idx="1944">
                        <c:v>6.1529999999999996</c:v>
                      </c:pt>
                      <c:pt idx="1945">
                        <c:v>6.1529999999999996</c:v>
                      </c:pt>
                      <c:pt idx="1946">
                        <c:v>6.1529999999999996</c:v>
                      </c:pt>
                      <c:pt idx="1947">
                        <c:v>6.1529999999999996</c:v>
                      </c:pt>
                      <c:pt idx="1948">
                        <c:v>6.1280000000000001</c:v>
                      </c:pt>
                      <c:pt idx="1949">
                        <c:v>6.1280000000000001</c:v>
                      </c:pt>
                      <c:pt idx="1950">
                        <c:v>6.1280000000000001</c:v>
                      </c:pt>
                      <c:pt idx="1951">
                        <c:v>6.1280000000000001</c:v>
                      </c:pt>
                      <c:pt idx="1952">
                        <c:v>6.1280000000000001</c:v>
                      </c:pt>
                      <c:pt idx="1953">
                        <c:v>6.1280000000000001</c:v>
                      </c:pt>
                      <c:pt idx="1954">
                        <c:v>6.1280000000000001</c:v>
                      </c:pt>
                      <c:pt idx="1955">
                        <c:v>6.1020000000000003</c:v>
                      </c:pt>
                      <c:pt idx="1956">
                        <c:v>6.1020000000000003</c:v>
                      </c:pt>
                      <c:pt idx="1957">
                        <c:v>6.1020000000000003</c:v>
                      </c:pt>
                      <c:pt idx="1958">
                        <c:v>6.077</c:v>
                      </c:pt>
                      <c:pt idx="1959">
                        <c:v>6.077</c:v>
                      </c:pt>
                      <c:pt idx="1960">
                        <c:v>6.077</c:v>
                      </c:pt>
                      <c:pt idx="1961">
                        <c:v>6.077</c:v>
                      </c:pt>
                      <c:pt idx="1962">
                        <c:v>6.077</c:v>
                      </c:pt>
                      <c:pt idx="1963">
                        <c:v>6.077</c:v>
                      </c:pt>
                      <c:pt idx="1964">
                        <c:v>6.077</c:v>
                      </c:pt>
                      <c:pt idx="1965">
                        <c:v>6.077</c:v>
                      </c:pt>
                      <c:pt idx="1966">
                        <c:v>6.077</c:v>
                      </c:pt>
                      <c:pt idx="1967">
                        <c:v>6.077</c:v>
                      </c:pt>
                      <c:pt idx="1968">
                        <c:v>6.0510000000000002</c:v>
                      </c:pt>
                      <c:pt idx="1969">
                        <c:v>6.0510000000000002</c:v>
                      </c:pt>
                      <c:pt idx="1970">
                        <c:v>6.0510000000000002</c:v>
                      </c:pt>
                      <c:pt idx="1971">
                        <c:v>6.0510000000000002</c:v>
                      </c:pt>
                      <c:pt idx="1972">
                        <c:v>6.0510000000000002</c:v>
                      </c:pt>
                      <c:pt idx="1973">
                        <c:v>6.0259999999999998</c:v>
                      </c:pt>
                      <c:pt idx="1974">
                        <c:v>6.0259999999999998</c:v>
                      </c:pt>
                      <c:pt idx="1975">
                        <c:v>6.0259999999999998</c:v>
                      </c:pt>
                      <c:pt idx="1976">
                        <c:v>6.0259999999999998</c:v>
                      </c:pt>
                      <c:pt idx="1977">
                        <c:v>6.0259999999999998</c:v>
                      </c:pt>
                      <c:pt idx="1978">
                        <c:v>6.0259999999999998</c:v>
                      </c:pt>
                      <c:pt idx="1979">
                        <c:v>6.0259999999999998</c:v>
                      </c:pt>
                      <c:pt idx="1980">
                        <c:v>6.0259999999999998</c:v>
                      </c:pt>
                      <c:pt idx="1981">
                        <c:v>6.0259999999999998</c:v>
                      </c:pt>
                      <c:pt idx="1982">
                        <c:v>6.0259999999999998</c:v>
                      </c:pt>
                      <c:pt idx="1983">
                        <c:v>6.0259999999999998</c:v>
                      </c:pt>
                      <c:pt idx="1984">
                        <c:v>6.0259999999999998</c:v>
                      </c:pt>
                      <c:pt idx="1985">
                        <c:v>6.0259999999999998</c:v>
                      </c:pt>
                      <c:pt idx="1986">
                        <c:v>6</c:v>
                      </c:pt>
                      <c:pt idx="1987">
                        <c:v>6</c:v>
                      </c:pt>
                      <c:pt idx="1988">
                        <c:v>6</c:v>
                      </c:pt>
                      <c:pt idx="1989">
                        <c:v>6.0259999999999998</c:v>
                      </c:pt>
                      <c:pt idx="1990">
                        <c:v>6.0259999999999998</c:v>
                      </c:pt>
                      <c:pt idx="1991">
                        <c:v>6.0259999999999998</c:v>
                      </c:pt>
                      <c:pt idx="1992">
                        <c:v>6.0259999999999998</c:v>
                      </c:pt>
                      <c:pt idx="1993">
                        <c:v>6.0259999999999998</c:v>
                      </c:pt>
                      <c:pt idx="1994">
                        <c:v>6.0259999999999998</c:v>
                      </c:pt>
                      <c:pt idx="1995">
                        <c:v>6.0259999999999998</c:v>
                      </c:pt>
                      <c:pt idx="1996">
                        <c:v>6.0259999999999998</c:v>
                      </c:pt>
                      <c:pt idx="1997">
                        <c:v>6.0259999999999998</c:v>
                      </c:pt>
                      <c:pt idx="1998">
                        <c:v>6.0259999999999998</c:v>
                      </c:pt>
                      <c:pt idx="1999">
                        <c:v>6</c:v>
                      </c:pt>
                      <c:pt idx="2000">
                        <c:v>6</c:v>
                      </c:pt>
                      <c:pt idx="2001">
                        <c:v>6</c:v>
                      </c:pt>
                      <c:pt idx="2002">
                        <c:v>6.0259999999999998</c:v>
                      </c:pt>
                      <c:pt idx="2003">
                        <c:v>6.0259999999999998</c:v>
                      </c:pt>
                      <c:pt idx="2004">
                        <c:v>6.0259999999999998</c:v>
                      </c:pt>
                      <c:pt idx="2005">
                        <c:v>6</c:v>
                      </c:pt>
                      <c:pt idx="2006">
                        <c:v>6</c:v>
                      </c:pt>
                      <c:pt idx="2007">
                        <c:v>6</c:v>
                      </c:pt>
                      <c:pt idx="2008">
                        <c:v>6</c:v>
                      </c:pt>
                      <c:pt idx="2009">
                        <c:v>6</c:v>
                      </c:pt>
                      <c:pt idx="2010">
                        <c:v>6</c:v>
                      </c:pt>
                      <c:pt idx="2011">
                        <c:v>6</c:v>
                      </c:pt>
                      <c:pt idx="2012">
                        <c:v>6</c:v>
                      </c:pt>
                      <c:pt idx="2013">
                        <c:v>6</c:v>
                      </c:pt>
                      <c:pt idx="2014">
                        <c:v>6</c:v>
                      </c:pt>
                      <c:pt idx="2015">
                        <c:v>6</c:v>
                      </c:pt>
                      <c:pt idx="2016">
                        <c:v>5.9749999999999996</c:v>
                      </c:pt>
                      <c:pt idx="2017">
                        <c:v>6</c:v>
                      </c:pt>
                      <c:pt idx="2018">
                        <c:v>6</c:v>
                      </c:pt>
                      <c:pt idx="2019">
                        <c:v>6</c:v>
                      </c:pt>
                      <c:pt idx="2020">
                        <c:v>6</c:v>
                      </c:pt>
                      <c:pt idx="2021">
                        <c:v>6</c:v>
                      </c:pt>
                      <c:pt idx="2022">
                        <c:v>6</c:v>
                      </c:pt>
                      <c:pt idx="2023">
                        <c:v>6</c:v>
                      </c:pt>
                      <c:pt idx="2024">
                        <c:v>6</c:v>
                      </c:pt>
                      <c:pt idx="2025">
                        <c:v>6.0259999999999998</c:v>
                      </c:pt>
                      <c:pt idx="2026">
                        <c:v>6.0259999999999998</c:v>
                      </c:pt>
                      <c:pt idx="2027">
                        <c:v>6.0259999999999998</c:v>
                      </c:pt>
                      <c:pt idx="2028">
                        <c:v>6.0259999999999998</c:v>
                      </c:pt>
                      <c:pt idx="2029">
                        <c:v>6.0259999999999998</c:v>
                      </c:pt>
                      <c:pt idx="2030">
                        <c:v>6.0259999999999998</c:v>
                      </c:pt>
                      <c:pt idx="2031">
                        <c:v>6.0259999999999998</c:v>
                      </c:pt>
                      <c:pt idx="2032">
                        <c:v>6.0259999999999998</c:v>
                      </c:pt>
                      <c:pt idx="2033">
                        <c:v>6.0259999999999998</c:v>
                      </c:pt>
                      <c:pt idx="2034">
                        <c:v>6.0259999999999998</c:v>
                      </c:pt>
                      <c:pt idx="2035">
                        <c:v>6.0259999999999998</c:v>
                      </c:pt>
                      <c:pt idx="2036">
                        <c:v>6.0259999999999998</c:v>
                      </c:pt>
                      <c:pt idx="2037">
                        <c:v>6.0259999999999998</c:v>
                      </c:pt>
                      <c:pt idx="2038">
                        <c:v>6.0259999999999998</c:v>
                      </c:pt>
                      <c:pt idx="2039">
                        <c:v>6.0259999999999998</c:v>
                      </c:pt>
                      <c:pt idx="2040">
                        <c:v>6.0259999999999998</c:v>
                      </c:pt>
                      <c:pt idx="2041">
                        <c:v>6.0259999999999998</c:v>
                      </c:pt>
                      <c:pt idx="2042">
                        <c:v>6.0259999999999998</c:v>
                      </c:pt>
                      <c:pt idx="2043">
                        <c:v>6.0259999999999998</c:v>
                      </c:pt>
                      <c:pt idx="2044">
                        <c:v>6.0259999999999998</c:v>
                      </c:pt>
                      <c:pt idx="2045">
                        <c:v>6.0259999999999998</c:v>
                      </c:pt>
                      <c:pt idx="2046">
                        <c:v>6.0259999999999998</c:v>
                      </c:pt>
                      <c:pt idx="2047">
                        <c:v>6.0259999999999998</c:v>
                      </c:pt>
                      <c:pt idx="2048">
                        <c:v>6.0259999999999998</c:v>
                      </c:pt>
                      <c:pt idx="2049">
                        <c:v>6.0259999999999998</c:v>
                      </c:pt>
                      <c:pt idx="2050">
                        <c:v>6.0259999999999998</c:v>
                      </c:pt>
                      <c:pt idx="2051">
                        <c:v>6.0259999999999998</c:v>
                      </c:pt>
                      <c:pt idx="2052">
                        <c:v>6.0259999999999998</c:v>
                      </c:pt>
                      <c:pt idx="2053">
                        <c:v>6.0259999999999998</c:v>
                      </c:pt>
                      <c:pt idx="2054">
                        <c:v>6.0259999999999998</c:v>
                      </c:pt>
                      <c:pt idx="2055">
                        <c:v>6</c:v>
                      </c:pt>
                      <c:pt idx="2056">
                        <c:v>6</c:v>
                      </c:pt>
                      <c:pt idx="2057">
                        <c:v>6</c:v>
                      </c:pt>
                      <c:pt idx="2058">
                        <c:v>6</c:v>
                      </c:pt>
                      <c:pt idx="2059">
                        <c:v>5.9749999999999996</c:v>
                      </c:pt>
                      <c:pt idx="2060">
                        <c:v>5.9749999999999996</c:v>
                      </c:pt>
                      <c:pt idx="2061">
                        <c:v>5.9749999999999996</c:v>
                      </c:pt>
                      <c:pt idx="2062">
                        <c:v>5.9749999999999996</c:v>
                      </c:pt>
                      <c:pt idx="2063">
                        <c:v>5.9749999999999996</c:v>
                      </c:pt>
                      <c:pt idx="2064">
                        <c:v>5.9749999999999996</c:v>
                      </c:pt>
                      <c:pt idx="2065">
                        <c:v>5.9489999999999998</c:v>
                      </c:pt>
                      <c:pt idx="2066">
                        <c:v>5.9489999999999998</c:v>
                      </c:pt>
                      <c:pt idx="2067">
                        <c:v>5.9489999999999998</c:v>
                      </c:pt>
                      <c:pt idx="2068">
                        <c:v>5.9489999999999998</c:v>
                      </c:pt>
                      <c:pt idx="2069">
                        <c:v>5.9240000000000004</c:v>
                      </c:pt>
                      <c:pt idx="2070">
                        <c:v>5.9240000000000004</c:v>
                      </c:pt>
                      <c:pt idx="2071">
                        <c:v>5.9240000000000004</c:v>
                      </c:pt>
                      <c:pt idx="2072">
                        <c:v>5.9240000000000004</c:v>
                      </c:pt>
                      <c:pt idx="2073">
                        <c:v>5.9240000000000004</c:v>
                      </c:pt>
                      <c:pt idx="2074">
                        <c:v>5.9240000000000004</c:v>
                      </c:pt>
                      <c:pt idx="2075">
                        <c:v>5.9240000000000004</c:v>
                      </c:pt>
                      <c:pt idx="2076">
                        <c:v>5.9240000000000004</c:v>
                      </c:pt>
                      <c:pt idx="2077">
                        <c:v>5.9240000000000004</c:v>
                      </c:pt>
                      <c:pt idx="2078">
                        <c:v>5.8979999999999997</c:v>
                      </c:pt>
                      <c:pt idx="2079">
                        <c:v>5.8979999999999997</c:v>
                      </c:pt>
                      <c:pt idx="2080">
                        <c:v>5.8979999999999997</c:v>
                      </c:pt>
                      <c:pt idx="2081">
                        <c:v>5.8979999999999997</c:v>
                      </c:pt>
                      <c:pt idx="2082">
                        <c:v>5.8979999999999997</c:v>
                      </c:pt>
                      <c:pt idx="2083">
                        <c:v>5.8979999999999997</c:v>
                      </c:pt>
                      <c:pt idx="2084">
                        <c:v>5.8979999999999997</c:v>
                      </c:pt>
                      <c:pt idx="2085">
                        <c:v>5.8979999999999997</c:v>
                      </c:pt>
                      <c:pt idx="2086">
                        <c:v>5.8979999999999997</c:v>
                      </c:pt>
                      <c:pt idx="2087">
                        <c:v>5.8719999999999999</c:v>
                      </c:pt>
                      <c:pt idx="2088">
                        <c:v>5.8719999999999999</c:v>
                      </c:pt>
                      <c:pt idx="2089">
                        <c:v>5.8719999999999999</c:v>
                      </c:pt>
                      <c:pt idx="2090">
                        <c:v>5.8719999999999999</c:v>
                      </c:pt>
                      <c:pt idx="2091">
                        <c:v>5.8719999999999999</c:v>
                      </c:pt>
                      <c:pt idx="2092">
                        <c:v>5.8719999999999999</c:v>
                      </c:pt>
                      <c:pt idx="2093">
                        <c:v>5.8470000000000004</c:v>
                      </c:pt>
                      <c:pt idx="2094">
                        <c:v>5.8470000000000004</c:v>
                      </c:pt>
                      <c:pt idx="2095">
                        <c:v>5.8470000000000004</c:v>
                      </c:pt>
                      <c:pt idx="2096">
                        <c:v>5.8470000000000004</c:v>
                      </c:pt>
                      <c:pt idx="2097">
                        <c:v>5.8470000000000004</c:v>
                      </c:pt>
                      <c:pt idx="2098">
                        <c:v>5.8470000000000004</c:v>
                      </c:pt>
                      <c:pt idx="2099">
                        <c:v>5.8470000000000004</c:v>
                      </c:pt>
                      <c:pt idx="2100">
                        <c:v>5.8209999999999997</c:v>
                      </c:pt>
                      <c:pt idx="2101">
                        <c:v>5.8209999999999997</c:v>
                      </c:pt>
                      <c:pt idx="2102">
                        <c:v>5.8209999999999997</c:v>
                      </c:pt>
                      <c:pt idx="2103">
                        <c:v>5.8209999999999997</c:v>
                      </c:pt>
                      <c:pt idx="2104">
                        <c:v>5.8209999999999997</c:v>
                      </c:pt>
                      <c:pt idx="2105">
                        <c:v>5.8209999999999997</c:v>
                      </c:pt>
                      <c:pt idx="2106">
                        <c:v>5.7960000000000003</c:v>
                      </c:pt>
                      <c:pt idx="2107">
                        <c:v>5.7960000000000003</c:v>
                      </c:pt>
                      <c:pt idx="2108">
                        <c:v>5.7960000000000003</c:v>
                      </c:pt>
                      <c:pt idx="2109">
                        <c:v>5.7960000000000003</c:v>
                      </c:pt>
                      <c:pt idx="2110">
                        <c:v>5.7960000000000003</c:v>
                      </c:pt>
                      <c:pt idx="2111">
                        <c:v>5.77</c:v>
                      </c:pt>
                      <c:pt idx="2112">
                        <c:v>5.77</c:v>
                      </c:pt>
                      <c:pt idx="2113">
                        <c:v>5.77</c:v>
                      </c:pt>
                      <c:pt idx="2114">
                        <c:v>5.77</c:v>
                      </c:pt>
                      <c:pt idx="2115">
                        <c:v>5.77</c:v>
                      </c:pt>
                      <c:pt idx="2116">
                        <c:v>5.77</c:v>
                      </c:pt>
                      <c:pt idx="2117">
                        <c:v>5.77</c:v>
                      </c:pt>
                      <c:pt idx="2118">
                        <c:v>5.77</c:v>
                      </c:pt>
                      <c:pt idx="2119">
                        <c:v>5.7450000000000001</c:v>
                      </c:pt>
                      <c:pt idx="2120">
                        <c:v>5.7450000000000001</c:v>
                      </c:pt>
                      <c:pt idx="2121">
                        <c:v>5.7450000000000001</c:v>
                      </c:pt>
                      <c:pt idx="2122">
                        <c:v>5.7450000000000001</c:v>
                      </c:pt>
                      <c:pt idx="2123">
                        <c:v>5.7450000000000001</c:v>
                      </c:pt>
                      <c:pt idx="2124">
                        <c:v>5.7450000000000001</c:v>
                      </c:pt>
                      <c:pt idx="2125">
                        <c:v>5.7450000000000001</c:v>
                      </c:pt>
                      <c:pt idx="2126">
                        <c:v>5.7450000000000001</c:v>
                      </c:pt>
                      <c:pt idx="2127">
                        <c:v>5.7450000000000001</c:v>
                      </c:pt>
                      <c:pt idx="2128">
                        <c:v>5.7190000000000003</c:v>
                      </c:pt>
                      <c:pt idx="2129">
                        <c:v>5.7190000000000003</c:v>
                      </c:pt>
                      <c:pt idx="2130">
                        <c:v>5.7190000000000003</c:v>
                      </c:pt>
                      <c:pt idx="2131">
                        <c:v>5.7190000000000003</c:v>
                      </c:pt>
                      <c:pt idx="2132">
                        <c:v>5.7190000000000003</c:v>
                      </c:pt>
                      <c:pt idx="2133">
                        <c:v>5.7190000000000003</c:v>
                      </c:pt>
                      <c:pt idx="2134">
                        <c:v>5.7190000000000003</c:v>
                      </c:pt>
                      <c:pt idx="2135">
                        <c:v>5.7190000000000003</c:v>
                      </c:pt>
                      <c:pt idx="2136">
                        <c:v>5.7190000000000003</c:v>
                      </c:pt>
                      <c:pt idx="2137">
                        <c:v>5.7190000000000003</c:v>
                      </c:pt>
                      <c:pt idx="2138">
                        <c:v>5.6929999999999996</c:v>
                      </c:pt>
                      <c:pt idx="2139">
                        <c:v>5.6929999999999996</c:v>
                      </c:pt>
                      <c:pt idx="2140">
                        <c:v>5.6929999999999996</c:v>
                      </c:pt>
                      <c:pt idx="2141">
                        <c:v>5.6929999999999996</c:v>
                      </c:pt>
                      <c:pt idx="2142">
                        <c:v>5.6929999999999996</c:v>
                      </c:pt>
                      <c:pt idx="2143">
                        <c:v>5.6929999999999996</c:v>
                      </c:pt>
                      <c:pt idx="2144">
                        <c:v>5.6929999999999996</c:v>
                      </c:pt>
                      <c:pt idx="2145">
                        <c:v>5.6680000000000001</c:v>
                      </c:pt>
                      <c:pt idx="2146">
                        <c:v>5.6680000000000001</c:v>
                      </c:pt>
                      <c:pt idx="2147">
                        <c:v>5.6680000000000001</c:v>
                      </c:pt>
                      <c:pt idx="2148">
                        <c:v>5.6680000000000001</c:v>
                      </c:pt>
                      <c:pt idx="2149">
                        <c:v>5.6680000000000001</c:v>
                      </c:pt>
                      <c:pt idx="2150">
                        <c:v>5.6680000000000001</c:v>
                      </c:pt>
                      <c:pt idx="2151">
                        <c:v>5.6680000000000001</c:v>
                      </c:pt>
                      <c:pt idx="2152">
                        <c:v>5.6680000000000001</c:v>
                      </c:pt>
                      <c:pt idx="2153">
                        <c:v>5.6680000000000001</c:v>
                      </c:pt>
                      <c:pt idx="2154">
                        <c:v>5.6420000000000003</c:v>
                      </c:pt>
                      <c:pt idx="2155">
                        <c:v>5.6420000000000003</c:v>
                      </c:pt>
                      <c:pt idx="2156">
                        <c:v>5.6420000000000003</c:v>
                      </c:pt>
                      <c:pt idx="2157">
                        <c:v>5.6420000000000003</c:v>
                      </c:pt>
                      <c:pt idx="2158">
                        <c:v>5.6420000000000003</c:v>
                      </c:pt>
                      <c:pt idx="2159">
                        <c:v>5.6420000000000003</c:v>
                      </c:pt>
                      <c:pt idx="2160">
                        <c:v>5.6420000000000003</c:v>
                      </c:pt>
                      <c:pt idx="2161">
                        <c:v>5.6420000000000003</c:v>
                      </c:pt>
                      <c:pt idx="2162">
                        <c:v>5.6420000000000003</c:v>
                      </c:pt>
                      <c:pt idx="2163">
                        <c:v>5.6420000000000003</c:v>
                      </c:pt>
                      <c:pt idx="2164">
                        <c:v>5.6420000000000003</c:v>
                      </c:pt>
                      <c:pt idx="2165">
                        <c:v>5.6420000000000003</c:v>
                      </c:pt>
                      <c:pt idx="2166">
                        <c:v>5.6420000000000003</c:v>
                      </c:pt>
                      <c:pt idx="2167">
                        <c:v>5.6420000000000003</c:v>
                      </c:pt>
                      <c:pt idx="2168">
                        <c:v>5.6420000000000003</c:v>
                      </c:pt>
                      <c:pt idx="2169">
                        <c:v>5.6159999999999997</c:v>
                      </c:pt>
                      <c:pt idx="2170">
                        <c:v>5.6159999999999997</c:v>
                      </c:pt>
                      <c:pt idx="2171">
                        <c:v>5.6159999999999997</c:v>
                      </c:pt>
                      <c:pt idx="2172">
                        <c:v>5.6159999999999997</c:v>
                      </c:pt>
                      <c:pt idx="2173">
                        <c:v>5.6159999999999997</c:v>
                      </c:pt>
                      <c:pt idx="2174">
                        <c:v>5.6159999999999997</c:v>
                      </c:pt>
                      <c:pt idx="2175">
                        <c:v>5.6159999999999997</c:v>
                      </c:pt>
                      <c:pt idx="2176">
                        <c:v>5.6159999999999997</c:v>
                      </c:pt>
                      <c:pt idx="2177">
                        <c:v>5.6159999999999997</c:v>
                      </c:pt>
                      <c:pt idx="2178">
                        <c:v>5.6159999999999997</c:v>
                      </c:pt>
                      <c:pt idx="2179">
                        <c:v>5.6159999999999997</c:v>
                      </c:pt>
                      <c:pt idx="2180">
                        <c:v>5.6159999999999997</c:v>
                      </c:pt>
                      <c:pt idx="2181">
                        <c:v>5.6159999999999997</c:v>
                      </c:pt>
                      <c:pt idx="2182">
                        <c:v>5.6159999999999997</c:v>
                      </c:pt>
                      <c:pt idx="2183">
                        <c:v>5.6159999999999997</c:v>
                      </c:pt>
                      <c:pt idx="2184">
                        <c:v>5.6159999999999997</c:v>
                      </c:pt>
                      <c:pt idx="2185">
                        <c:v>5.6159999999999997</c:v>
                      </c:pt>
                      <c:pt idx="2186">
                        <c:v>5.6159999999999997</c:v>
                      </c:pt>
                      <c:pt idx="2187">
                        <c:v>5.6159999999999997</c:v>
                      </c:pt>
                      <c:pt idx="2188">
                        <c:v>5.6159999999999997</c:v>
                      </c:pt>
                      <c:pt idx="2189">
                        <c:v>5.6159999999999997</c:v>
                      </c:pt>
                      <c:pt idx="2190">
                        <c:v>5.6159999999999997</c:v>
                      </c:pt>
                      <c:pt idx="2191">
                        <c:v>5.6159999999999997</c:v>
                      </c:pt>
                      <c:pt idx="2192">
                        <c:v>5.6159999999999997</c:v>
                      </c:pt>
                      <c:pt idx="2193">
                        <c:v>5.6159999999999997</c:v>
                      </c:pt>
                      <c:pt idx="2194">
                        <c:v>5.6159999999999997</c:v>
                      </c:pt>
                      <c:pt idx="2195">
                        <c:v>5.6159999999999997</c:v>
                      </c:pt>
                      <c:pt idx="2196">
                        <c:v>5.6159999999999997</c:v>
                      </c:pt>
                      <c:pt idx="2197">
                        <c:v>5.6159999999999997</c:v>
                      </c:pt>
                      <c:pt idx="2198">
                        <c:v>5.6159999999999997</c:v>
                      </c:pt>
                      <c:pt idx="2199">
                        <c:v>5.6159999999999997</c:v>
                      </c:pt>
                      <c:pt idx="2200">
                        <c:v>5.6159999999999997</c:v>
                      </c:pt>
                      <c:pt idx="2201">
                        <c:v>5.6159999999999997</c:v>
                      </c:pt>
                      <c:pt idx="2202">
                        <c:v>5.6159999999999997</c:v>
                      </c:pt>
                      <c:pt idx="2203">
                        <c:v>5.6159999999999997</c:v>
                      </c:pt>
                      <c:pt idx="2204">
                        <c:v>5.5910000000000002</c:v>
                      </c:pt>
                      <c:pt idx="2205">
                        <c:v>5.5910000000000002</c:v>
                      </c:pt>
                      <c:pt idx="2206">
                        <c:v>5.5910000000000002</c:v>
                      </c:pt>
                      <c:pt idx="2207">
                        <c:v>5.5910000000000002</c:v>
                      </c:pt>
                      <c:pt idx="2208">
                        <c:v>5.5910000000000002</c:v>
                      </c:pt>
                      <c:pt idx="2209">
                        <c:v>5.5650000000000004</c:v>
                      </c:pt>
                      <c:pt idx="2210">
                        <c:v>5.5650000000000004</c:v>
                      </c:pt>
                      <c:pt idx="2211">
                        <c:v>5.5650000000000004</c:v>
                      </c:pt>
                      <c:pt idx="2212">
                        <c:v>5.5650000000000004</c:v>
                      </c:pt>
                      <c:pt idx="2213">
                        <c:v>5.5650000000000004</c:v>
                      </c:pt>
                      <c:pt idx="2214">
                        <c:v>5.5389999999999997</c:v>
                      </c:pt>
                      <c:pt idx="2215">
                        <c:v>5.5389999999999997</c:v>
                      </c:pt>
                      <c:pt idx="2216">
                        <c:v>5.5389999999999997</c:v>
                      </c:pt>
                      <c:pt idx="2217">
                        <c:v>5.5389999999999997</c:v>
                      </c:pt>
                      <c:pt idx="2218">
                        <c:v>5.5389999999999997</c:v>
                      </c:pt>
                      <c:pt idx="2219">
                        <c:v>5.5389999999999997</c:v>
                      </c:pt>
                      <c:pt idx="2220">
                        <c:v>5.5140000000000002</c:v>
                      </c:pt>
                      <c:pt idx="2221">
                        <c:v>5.5140000000000002</c:v>
                      </c:pt>
                      <c:pt idx="2222">
                        <c:v>5.5140000000000002</c:v>
                      </c:pt>
                      <c:pt idx="2223">
                        <c:v>5.5140000000000002</c:v>
                      </c:pt>
                      <c:pt idx="2224">
                        <c:v>5.5140000000000002</c:v>
                      </c:pt>
                      <c:pt idx="2225">
                        <c:v>5.5140000000000002</c:v>
                      </c:pt>
                      <c:pt idx="2226">
                        <c:v>5.4880000000000004</c:v>
                      </c:pt>
                      <c:pt idx="2227">
                        <c:v>5.4880000000000004</c:v>
                      </c:pt>
                      <c:pt idx="2228">
                        <c:v>5.4880000000000004</c:v>
                      </c:pt>
                      <c:pt idx="2229">
                        <c:v>5.4880000000000004</c:v>
                      </c:pt>
                      <c:pt idx="2230">
                        <c:v>5.4619999999999997</c:v>
                      </c:pt>
                      <c:pt idx="2231">
                        <c:v>5.4619999999999997</c:v>
                      </c:pt>
                      <c:pt idx="2232">
                        <c:v>5.4619999999999997</c:v>
                      </c:pt>
                      <c:pt idx="2233">
                        <c:v>5.4619999999999997</c:v>
                      </c:pt>
                      <c:pt idx="2234">
                        <c:v>5.4619999999999997</c:v>
                      </c:pt>
                      <c:pt idx="2235">
                        <c:v>5.4370000000000003</c:v>
                      </c:pt>
                      <c:pt idx="2236">
                        <c:v>5.4370000000000003</c:v>
                      </c:pt>
                      <c:pt idx="2237">
                        <c:v>5.4370000000000003</c:v>
                      </c:pt>
                      <c:pt idx="2238">
                        <c:v>5.4370000000000003</c:v>
                      </c:pt>
                      <c:pt idx="2239">
                        <c:v>5.4109999999999996</c:v>
                      </c:pt>
                      <c:pt idx="2240">
                        <c:v>5.4109999999999996</c:v>
                      </c:pt>
                      <c:pt idx="2241">
                        <c:v>5.4109999999999996</c:v>
                      </c:pt>
                      <c:pt idx="2242">
                        <c:v>5.4109999999999996</c:v>
                      </c:pt>
                      <c:pt idx="2243">
                        <c:v>5.4109999999999996</c:v>
                      </c:pt>
                      <c:pt idx="2244">
                        <c:v>5.4109999999999996</c:v>
                      </c:pt>
                      <c:pt idx="2245">
                        <c:v>5.4109999999999996</c:v>
                      </c:pt>
                      <c:pt idx="2246">
                        <c:v>5.3849999999999998</c:v>
                      </c:pt>
                      <c:pt idx="2247">
                        <c:v>5.3849999999999998</c:v>
                      </c:pt>
                      <c:pt idx="2248">
                        <c:v>5.3849999999999998</c:v>
                      </c:pt>
                      <c:pt idx="2249">
                        <c:v>5.3849999999999998</c:v>
                      </c:pt>
                      <c:pt idx="2250">
                        <c:v>5.3849999999999998</c:v>
                      </c:pt>
                      <c:pt idx="2251">
                        <c:v>5.3849999999999998</c:v>
                      </c:pt>
                      <c:pt idx="2252">
                        <c:v>5.3849999999999998</c:v>
                      </c:pt>
                      <c:pt idx="2253">
                        <c:v>5.3849999999999998</c:v>
                      </c:pt>
                      <c:pt idx="2254">
                        <c:v>5.36</c:v>
                      </c:pt>
                      <c:pt idx="2255">
                        <c:v>5.36</c:v>
                      </c:pt>
                      <c:pt idx="2256">
                        <c:v>5.36</c:v>
                      </c:pt>
                      <c:pt idx="2257">
                        <c:v>5.36</c:v>
                      </c:pt>
                      <c:pt idx="2258">
                        <c:v>5.3849999999999998</c:v>
                      </c:pt>
                      <c:pt idx="2259">
                        <c:v>5.36</c:v>
                      </c:pt>
                      <c:pt idx="2260">
                        <c:v>5.36</c:v>
                      </c:pt>
                      <c:pt idx="2261">
                        <c:v>5.36</c:v>
                      </c:pt>
                      <c:pt idx="2262">
                        <c:v>5.36</c:v>
                      </c:pt>
                      <c:pt idx="2263">
                        <c:v>5.36</c:v>
                      </c:pt>
                      <c:pt idx="2264">
                        <c:v>5.36</c:v>
                      </c:pt>
                      <c:pt idx="2265">
                        <c:v>5.36</c:v>
                      </c:pt>
                      <c:pt idx="2266">
                        <c:v>5.36</c:v>
                      </c:pt>
                      <c:pt idx="2267">
                        <c:v>5.36</c:v>
                      </c:pt>
                      <c:pt idx="2268">
                        <c:v>5.3339999999999996</c:v>
                      </c:pt>
                      <c:pt idx="2269">
                        <c:v>5.3339999999999996</c:v>
                      </c:pt>
                      <c:pt idx="2270">
                        <c:v>5.3339999999999996</c:v>
                      </c:pt>
                      <c:pt idx="2271">
                        <c:v>5.3339999999999996</c:v>
                      </c:pt>
                      <c:pt idx="2272">
                        <c:v>5.3339999999999996</c:v>
                      </c:pt>
                      <c:pt idx="2273">
                        <c:v>5.3339999999999996</c:v>
                      </c:pt>
                      <c:pt idx="2274">
                        <c:v>5.3079999999999998</c:v>
                      </c:pt>
                      <c:pt idx="2275">
                        <c:v>5.3339999999999996</c:v>
                      </c:pt>
                      <c:pt idx="2276">
                        <c:v>5.3339999999999996</c:v>
                      </c:pt>
                      <c:pt idx="2277">
                        <c:v>5.3339999999999996</c:v>
                      </c:pt>
                      <c:pt idx="2278">
                        <c:v>5.3339999999999996</c:v>
                      </c:pt>
                      <c:pt idx="2279">
                        <c:v>5.3339999999999996</c:v>
                      </c:pt>
                      <c:pt idx="2280">
                        <c:v>5.36</c:v>
                      </c:pt>
                      <c:pt idx="2281">
                        <c:v>5.36</c:v>
                      </c:pt>
                      <c:pt idx="2282">
                        <c:v>5.36</c:v>
                      </c:pt>
                      <c:pt idx="2283">
                        <c:v>5.36</c:v>
                      </c:pt>
                      <c:pt idx="2284">
                        <c:v>5.36</c:v>
                      </c:pt>
                      <c:pt idx="2285">
                        <c:v>5.36</c:v>
                      </c:pt>
                      <c:pt idx="2286">
                        <c:v>5.36</c:v>
                      </c:pt>
                      <c:pt idx="2287">
                        <c:v>5.36</c:v>
                      </c:pt>
                      <c:pt idx="2288">
                        <c:v>5.3849999999999998</c:v>
                      </c:pt>
                      <c:pt idx="2289">
                        <c:v>5.3849999999999998</c:v>
                      </c:pt>
                      <c:pt idx="2290">
                        <c:v>5.3849999999999998</c:v>
                      </c:pt>
                      <c:pt idx="2291">
                        <c:v>5.3849999999999998</c:v>
                      </c:pt>
                      <c:pt idx="2292">
                        <c:v>5.4109999999999996</c:v>
                      </c:pt>
                      <c:pt idx="2293">
                        <c:v>5.4109999999999996</c:v>
                      </c:pt>
                      <c:pt idx="2294">
                        <c:v>5.4109999999999996</c:v>
                      </c:pt>
                      <c:pt idx="2295">
                        <c:v>5.4370000000000003</c:v>
                      </c:pt>
                      <c:pt idx="2296">
                        <c:v>5.4109999999999996</c:v>
                      </c:pt>
                      <c:pt idx="2297">
                        <c:v>5.4109999999999996</c:v>
                      </c:pt>
                      <c:pt idx="2298">
                        <c:v>5.4370000000000003</c:v>
                      </c:pt>
                      <c:pt idx="2299">
                        <c:v>5.4370000000000003</c:v>
                      </c:pt>
                      <c:pt idx="2300">
                        <c:v>5.4619999999999997</c:v>
                      </c:pt>
                      <c:pt idx="2301">
                        <c:v>5.4880000000000004</c:v>
                      </c:pt>
                      <c:pt idx="2302">
                        <c:v>5.5140000000000002</c:v>
                      </c:pt>
                      <c:pt idx="2303">
                        <c:v>5.5140000000000002</c:v>
                      </c:pt>
                      <c:pt idx="2304">
                        <c:v>5.5140000000000002</c:v>
                      </c:pt>
                      <c:pt idx="2305">
                        <c:v>5.5389999999999997</c:v>
                      </c:pt>
                      <c:pt idx="2306">
                        <c:v>5.5650000000000004</c:v>
                      </c:pt>
                      <c:pt idx="2307">
                        <c:v>5.5650000000000004</c:v>
                      </c:pt>
                      <c:pt idx="2308">
                        <c:v>5.5650000000000004</c:v>
                      </c:pt>
                      <c:pt idx="2309">
                        <c:v>5.5910000000000002</c:v>
                      </c:pt>
                      <c:pt idx="2310">
                        <c:v>5.5910000000000002</c:v>
                      </c:pt>
                      <c:pt idx="2311">
                        <c:v>5.5910000000000002</c:v>
                      </c:pt>
                      <c:pt idx="2312">
                        <c:v>5.5650000000000004</c:v>
                      </c:pt>
                      <c:pt idx="2313">
                        <c:v>5.5650000000000004</c:v>
                      </c:pt>
                      <c:pt idx="2314">
                        <c:v>5.5389999999999997</c:v>
                      </c:pt>
                      <c:pt idx="2315">
                        <c:v>5.5650000000000004</c:v>
                      </c:pt>
                      <c:pt idx="2316">
                        <c:v>5.5650000000000004</c:v>
                      </c:pt>
                      <c:pt idx="2317">
                        <c:v>5.5650000000000004</c:v>
                      </c:pt>
                      <c:pt idx="2318">
                        <c:v>5.5910000000000002</c:v>
                      </c:pt>
                      <c:pt idx="2319">
                        <c:v>5.6159999999999997</c:v>
                      </c:pt>
                      <c:pt idx="2320">
                        <c:v>5.6159999999999997</c:v>
                      </c:pt>
                      <c:pt idx="2321">
                        <c:v>5.6159999999999997</c:v>
                      </c:pt>
                      <c:pt idx="2322">
                        <c:v>5.6420000000000003</c:v>
                      </c:pt>
                      <c:pt idx="2323">
                        <c:v>5.6420000000000003</c:v>
                      </c:pt>
                      <c:pt idx="2324">
                        <c:v>5.6420000000000003</c:v>
                      </c:pt>
                      <c:pt idx="2325">
                        <c:v>5.6680000000000001</c:v>
                      </c:pt>
                      <c:pt idx="2326">
                        <c:v>5.6929999999999996</c:v>
                      </c:pt>
                      <c:pt idx="2327">
                        <c:v>5.6929999999999996</c:v>
                      </c:pt>
                      <c:pt idx="2328">
                        <c:v>5.7190000000000003</c:v>
                      </c:pt>
                      <c:pt idx="2329">
                        <c:v>5.7190000000000003</c:v>
                      </c:pt>
                      <c:pt idx="2330">
                        <c:v>5.7190000000000003</c:v>
                      </c:pt>
                      <c:pt idx="2331">
                        <c:v>5.7190000000000003</c:v>
                      </c:pt>
                      <c:pt idx="2332">
                        <c:v>5.7190000000000003</c:v>
                      </c:pt>
                      <c:pt idx="2333">
                        <c:v>5.7190000000000003</c:v>
                      </c:pt>
                      <c:pt idx="2334">
                        <c:v>5.7190000000000003</c:v>
                      </c:pt>
                      <c:pt idx="2335">
                        <c:v>5.7450000000000001</c:v>
                      </c:pt>
                      <c:pt idx="2336">
                        <c:v>5.77</c:v>
                      </c:pt>
                      <c:pt idx="2337">
                        <c:v>5.77</c:v>
                      </c:pt>
                      <c:pt idx="2338">
                        <c:v>5.7960000000000003</c:v>
                      </c:pt>
                      <c:pt idx="2339">
                        <c:v>5.8209999999999997</c:v>
                      </c:pt>
                      <c:pt idx="2340">
                        <c:v>5.8209999999999997</c:v>
                      </c:pt>
                      <c:pt idx="2341">
                        <c:v>5.8209999999999997</c:v>
                      </c:pt>
                      <c:pt idx="2342">
                        <c:v>5.8209999999999997</c:v>
                      </c:pt>
                      <c:pt idx="2343">
                        <c:v>5.8209999999999997</c:v>
                      </c:pt>
                      <c:pt idx="2344">
                        <c:v>5.8470000000000004</c:v>
                      </c:pt>
                      <c:pt idx="2345">
                        <c:v>5.8470000000000004</c:v>
                      </c:pt>
                      <c:pt idx="2346">
                        <c:v>5.8470000000000004</c:v>
                      </c:pt>
                      <c:pt idx="2347">
                        <c:v>5.8470000000000004</c:v>
                      </c:pt>
                      <c:pt idx="2348">
                        <c:v>5.8470000000000004</c:v>
                      </c:pt>
                      <c:pt idx="2349">
                        <c:v>5.8470000000000004</c:v>
                      </c:pt>
                      <c:pt idx="2350">
                        <c:v>5.8470000000000004</c:v>
                      </c:pt>
                      <c:pt idx="2351">
                        <c:v>5.8470000000000004</c:v>
                      </c:pt>
                      <c:pt idx="2352">
                        <c:v>5.8470000000000004</c:v>
                      </c:pt>
                      <c:pt idx="2353">
                        <c:v>5.8470000000000004</c:v>
                      </c:pt>
                      <c:pt idx="2354">
                        <c:v>5.8470000000000004</c:v>
                      </c:pt>
                      <c:pt idx="2355">
                        <c:v>5.8470000000000004</c:v>
                      </c:pt>
                      <c:pt idx="2356">
                        <c:v>5.8470000000000004</c:v>
                      </c:pt>
                      <c:pt idx="2357">
                        <c:v>5.8470000000000004</c:v>
                      </c:pt>
                      <c:pt idx="2358">
                        <c:v>5.8470000000000004</c:v>
                      </c:pt>
                      <c:pt idx="2359">
                        <c:v>5.8470000000000004</c:v>
                      </c:pt>
                      <c:pt idx="2360">
                        <c:v>5.8470000000000004</c:v>
                      </c:pt>
                      <c:pt idx="2361">
                        <c:v>5.8470000000000004</c:v>
                      </c:pt>
                      <c:pt idx="2362">
                        <c:v>5.8470000000000004</c:v>
                      </c:pt>
                      <c:pt idx="2363">
                        <c:v>5.8470000000000004</c:v>
                      </c:pt>
                      <c:pt idx="2364">
                        <c:v>5.8470000000000004</c:v>
                      </c:pt>
                      <c:pt idx="2365">
                        <c:v>5.8470000000000004</c:v>
                      </c:pt>
                      <c:pt idx="2366">
                        <c:v>5.8470000000000004</c:v>
                      </c:pt>
                      <c:pt idx="2367">
                        <c:v>5.8470000000000004</c:v>
                      </c:pt>
                      <c:pt idx="2368">
                        <c:v>5.8470000000000004</c:v>
                      </c:pt>
                      <c:pt idx="2369">
                        <c:v>5.8470000000000004</c:v>
                      </c:pt>
                      <c:pt idx="2370">
                        <c:v>5.8470000000000004</c:v>
                      </c:pt>
                      <c:pt idx="2371">
                        <c:v>5.8209999999999997</c:v>
                      </c:pt>
                      <c:pt idx="2372">
                        <c:v>5.8209999999999997</c:v>
                      </c:pt>
                      <c:pt idx="2373">
                        <c:v>5.8209999999999997</c:v>
                      </c:pt>
                      <c:pt idx="2374">
                        <c:v>5.8209999999999997</c:v>
                      </c:pt>
                      <c:pt idx="2375">
                        <c:v>5.8209999999999997</c:v>
                      </c:pt>
                      <c:pt idx="2376">
                        <c:v>5.7960000000000003</c:v>
                      </c:pt>
                      <c:pt idx="2377">
                        <c:v>5.7960000000000003</c:v>
                      </c:pt>
                      <c:pt idx="2378">
                        <c:v>5.7960000000000003</c:v>
                      </c:pt>
                      <c:pt idx="2379">
                        <c:v>5.77</c:v>
                      </c:pt>
                      <c:pt idx="2380">
                        <c:v>5.77</c:v>
                      </c:pt>
                      <c:pt idx="2381">
                        <c:v>5.77</c:v>
                      </c:pt>
                      <c:pt idx="2382">
                        <c:v>5.77</c:v>
                      </c:pt>
                      <c:pt idx="2383">
                        <c:v>5.7450000000000001</c:v>
                      </c:pt>
                      <c:pt idx="2384">
                        <c:v>5.7450000000000001</c:v>
                      </c:pt>
                      <c:pt idx="2385">
                        <c:v>5.7190000000000003</c:v>
                      </c:pt>
                      <c:pt idx="2386">
                        <c:v>5.7190000000000003</c:v>
                      </c:pt>
                      <c:pt idx="2387">
                        <c:v>5.7190000000000003</c:v>
                      </c:pt>
                      <c:pt idx="2388">
                        <c:v>5.6929999999999996</c:v>
                      </c:pt>
                      <c:pt idx="2389">
                        <c:v>5.6929999999999996</c:v>
                      </c:pt>
                      <c:pt idx="2390">
                        <c:v>5.6680000000000001</c:v>
                      </c:pt>
                      <c:pt idx="2391">
                        <c:v>5.6420000000000003</c:v>
                      </c:pt>
                      <c:pt idx="2392">
                        <c:v>5.6159999999999997</c:v>
                      </c:pt>
                      <c:pt idx="2393">
                        <c:v>5.5650000000000004</c:v>
                      </c:pt>
                      <c:pt idx="2394">
                        <c:v>5.5650000000000004</c:v>
                      </c:pt>
                      <c:pt idx="2395">
                        <c:v>5.5650000000000004</c:v>
                      </c:pt>
                      <c:pt idx="2396">
                        <c:v>5.5389999999999997</c:v>
                      </c:pt>
                      <c:pt idx="2397">
                        <c:v>5.5140000000000002</c:v>
                      </c:pt>
                      <c:pt idx="2398">
                        <c:v>5.5389999999999997</c:v>
                      </c:pt>
                      <c:pt idx="2399">
                        <c:v>5.5389999999999997</c:v>
                      </c:pt>
                      <c:pt idx="2400">
                        <c:v>5.5140000000000002</c:v>
                      </c:pt>
                      <c:pt idx="2401">
                        <c:v>5.5140000000000002</c:v>
                      </c:pt>
                      <c:pt idx="2402">
                        <c:v>5.5140000000000002</c:v>
                      </c:pt>
                      <c:pt idx="2403">
                        <c:v>5.5140000000000002</c:v>
                      </c:pt>
                      <c:pt idx="2404">
                        <c:v>5.4880000000000004</c:v>
                      </c:pt>
                      <c:pt idx="2405">
                        <c:v>5.4619999999999997</c:v>
                      </c:pt>
                      <c:pt idx="2406">
                        <c:v>5.4619999999999997</c:v>
                      </c:pt>
                      <c:pt idx="2407">
                        <c:v>5.4370000000000003</c:v>
                      </c:pt>
                      <c:pt idx="2408">
                        <c:v>5.4370000000000003</c:v>
                      </c:pt>
                      <c:pt idx="2409">
                        <c:v>5.4109999999999996</c:v>
                      </c:pt>
                      <c:pt idx="2410">
                        <c:v>5.4109999999999996</c:v>
                      </c:pt>
                      <c:pt idx="2411">
                        <c:v>5.4109999999999996</c:v>
                      </c:pt>
                      <c:pt idx="2412">
                        <c:v>5.3849999999999998</c:v>
                      </c:pt>
                      <c:pt idx="2413">
                        <c:v>5.36</c:v>
                      </c:pt>
                      <c:pt idx="2414">
                        <c:v>5.36</c:v>
                      </c:pt>
                      <c:pt idx="2415">
                        <c:v>5.36</c:v>
                      </c:pt>
                      <c:pt idx="2416">
                        <c:v>5.36</c:v>
                      </c:pt>
                      <c:pt idx="2417">
                        <c:v>5.3339999999999996</c:v>
                      </c:pt>
                      <c:pt idx="2418">
                        <c:v>5.3339999999999996</c:v>
                      </c:pt>
                      <c:pt idx="2419">
                        <c:v>5.3079999999999998</c:v>
                      </c:pt>
                      <c:pt idx="2420">
                        <c:v>5.282</c:v>
                      </c:pt>
                      <c:pt idx="2421">
                        <c:v>5.282</c:v>
                      </c:pt>
                      <c:pt idx="2422">
                        <c:v>5.282</c:v>
                      </c:pt>
                      <c:pt idx="2423">
                        <c:v>5.2569999999999997</c:v>
                      </c:pt>
                      <c:pt idx="2424">
                        <c:v>5.2569999999999997</c:v>
                      </c:pt>
                      <c:pt idx="2425">
                        <c:v>5.2309999999999999</c:v>
                      </c:pt>
                      <c:pt idx="2426">
                        <c:v>5.2050000000000001</c:v>
                      </c:pt>
                      <c:pt idx="2427">
                        <c:v>5.2050000000000001</c:v>
                      </c:pt>
                      <c:pt idx="2428">
                        <c:v>5.2050000000000001</c:v>
                      </c:pt>
                      <c:pt idx="2429">
                        <c:v>5.2050000000000001</c:v>
                      </c:pt>
                      <c:pt idx="2430">
                        <c:v>5.2050000000000001</c:v>
                      </c:pt>
                      <c:pt idx="2431">
                        <c:v>5.2050000000000001</c:v>
                      </c:pt>
                      <c:pt idx="2432">
                        <c:v>5.1539999999999999</c:v>
                      </c:pt>
                      <c:pt idx="2433">
                        <c:v>5.1539999999999999</c:v>
                      </c:pt>
                      <c:pt idx="2434">
                        <c:v>5.1539999999999999</c:v>
                      </c:pt>
                      <c:pt idx="2435">
                        <c:v>5.1280000000000001</c:v>
                      </c:pt>
                      <c:pt idx="2436">
                        <c:v>5.1280000000000001</c:v>
                      </c:pt>
                      <c:pt idx="2437">
                        <c:v>5.1020000000000003</c:v>
                      </c:pt>
                      <c:pt idx="2438">
                        <c:v>5.1020000000000003</c:v>
                      </c:pt>
                      <c:pt idx="2439">
                        <c:v>5.0759999999999996</c:v>
                      </c:pt>
                      <c:pt idx="2440">
                        <c:v>5.0759999999999996</c:v>
                      </c:pt>
                      <c:pt idx="2441">
                        <c:v>5.0759999999999996</c:v>
                      </c:pt>
                      <c:pt idx="2442">
                        <c:v>5.0759999999999996</c:v>
                      </c:pt>
                      <c:pt idx="2443">
                        <c:v>5.05</c:v>
                      </c:pt>
                      <c:pt idx="2444">
                        <c:v>5.05</c:v>
                      </c:pt>
                      <c:pt idx="2445">
                        <c:v>5.05</c:v>
                      </c:pt>
                      <c:pt idx="2446">
                        <c:v>5.05</c:v>
                      </c:pt>
                      <c:pt idx="2447">
                        <c:v>5.05</c:v>
                      </c:pt>
                      <c:pt idx="2448">
                        <c:v>5.05</c:v>
                      </c:pt>
                      <c:pt idx="2449">
                        <c:v>5.024</c:v>
                      </c:pt>
                      <c:pt idx="2450">
                        <c:v>5.024</c:v>
                      </c:pt>
                      <c:pt idx="2451">
                        <c:v>4.9989999999999997</c:v>
                      </c:pt>
                      <c:pt idx="2452">
                        <c:v>4.9989999999999997</c:v>
                      </c:pt>
                      <c:pt idx="2453">
                        <c:v>4.9989999999999997</c:v>
                      </c:pt>
                      <c:pt idx="2454">
                        <c:v>4.9729999999999999</c:v>
                      </c:pt>
                      <c:pt idx="2455">
                        <c:v>4.9729999999999999</c:v>
                      </c:pt>
                      <c:pt idx="2456">
                        <c:v>4.9470000000000001</c:v>
                      </c:pt>
                      <c:pt idx="2457">
                        <c:v>4.9470000000000001</c:v>
                      </c:pt>
                      <c:pt idx="2458">
                        <c:v>4.9470000000000001</c:v>
                      </c:pt>
                      <c:pt idx="2459">
                        <c:v>4.9470000000000001</c:v>
                      </c:pt>
                      <c:pt idx="2460">
                        <c:v>4.9210000000000003</c:v>
                      </c:pt>
                      <c:pt idx="2461">
                        <c:v>4.9210000000000003</c:v>
                      </c:pt>
                      <c:pt idx="2462">
                        <c:v>4.9210000000000003</c:v>
                      </c:pt>
                      <c:pt idx="2463">
                        <c:v>4.9210000000000003</c:v>
                      </c:pt>
                      <c:pt idx="2464">
                        <c:v>4.9210000000000003</c:v>
                      </c:pt>
                      <c:pt idx="2465">
                        <c:v>4.8949999999999996</c:v>
                      </c:pt>
                      <c:pt idx="2466">
                        <c:v>4.8949999999999996</c:v>
                      </c:pt>
                      <c:pt idx="2467">
                        <c:v>4.8689999999999998</c:v>
                      </c:pt>
                      <c:pt idx="2468">
                        <c:v>4.8689999999999998</c:v>
                      </c:pt>
                      <c:pt idx="2469">
                        <c:v>4.8440000000000003</c:v>
                      </c:pt>
                      <c:pt idx="2470">
                        <c:v>4.8179999999999996</c:v>
                      </c:pt>
                      <c:pt idx="2471">
                        <c:v>4.7919999999999998</c:v>
                      </c:pt>
                      <c:pt idx="2472">
                        <c:v>4.7919999999999998</c:v>
                      </c:pt>
                      <c:pt idx="2473">
                        <c:v>4.7919999999999998</c:v>
                      </c:pt>
                      <c:pt idx="2474">
                        <c:v>4.766</c:v>
                      </c:pt>
                      <c:pt idx="2475">
                        <c:v>4.74</c:v>
                      </c:pt>
                      <c:pt idx="2476">
                        <c:v>4.74</c:v>
                      </c:pt>
                      <c:pt idx="2477">
                        <c:v>4.74</c:v>
                      </c:pt>
                      <c:pt idx="2478">
                        <c:v>4.74</c:v>
                      </c:pt>
                      <c:pt idx="2479">
                        <c:v>4.74</c:v>
                      </c:pt>
                      <c:pt idx="2480">
                        <c:v>4.74</c:v>
                      </c:pt>
                      <c:pt idx="2481">
                        <c:v>4.74</c:v>
                      </c:pt>
                      <c:pt idx="2482">
                        <c:v>4.74</c:v>
                      </c:pt>
                      <c:pt idx="2483">
                        <c:v>4.7140000000000004</c:v>
                      </c:pt>
                      <c:pt idx="2484">
                        <c:v>4.7140000000000004</c:v>
                      </c:pt>
                      <c:pt idx="2485">
                        <c:v>4.6879999999999997</c:v>
                      </c:pt>
                      <c:pt idx="2486">
                        <c:v>4.6619999999999999</c:v>
                      </c:pt>
                      <c:pt idx="2487">
                        <c:v>4.6360000000000001</c:v>
                      </c:pt>
                      <c:pt idx="2488">
                        <c:v>4.6360000000000001</c:v>
                      </c:pt>
                      <c:pt idx="2489">
                        <c:v>4.6100000000000003</c:v>
                      </c:pt>
                      <c:pt idx="2490">
                        <c:v>4.6100000000000003</c:v>
                      </c:pt>
                      <c:pt idx="2491">
                        <c:v>4.5839999999999996</c:v>
                      </c:pt>
                      <c:pt idx="2492">
                        <c:v>4.5839999999999996</c:v>
                      </c:pt>
                      <c:pt idx="2493">
                        <c:v>4.5839999999999996</c:v>
                      </c:pt>
                      <c:pt idx="2494">
                        <c:v>4.5839999999999996</c:v>
                      </c:pt>
                      <c:pt idx="2495">
                        <c:v>4.5839999999999996</c:v>
                      </c:pt>
                      <c:pt idx="2496">
                        <c:v>4.5579999999999998</c:v>
                      </c:pt>
                      <c:pt idx="2497">
                        <c:v>4.532</c:v>
                      </c:pt>
                      <c:pt idx="2498">
                        <c:v>4.532</c:v>
                      </c:pt>
                      <c:pt idx="2499">
                        <c:v>4.532</c:v>
                      </c:pt>
                      <c:pt idx="2500">
                        <c:v>4.5060000000000002</c:v>
                      </c:pt>
                      <c:pt idx="2501">
                        <c:v>4.5060000000000002</c:v>
                      </c:pt>
                      <c:pt idx="2502">
                        <c:v>4.4800000000000004</c:v>
                      </c:pt>
                      <c:pt idx="2503">
                        <c:v>4.4800000000000004</c:v>
                      </c:pt>
                      <c:pt idx="2504">
                        <c:v>4.4539999999999997</c:v>
                      </c:pt>
                      <c:pt idx="2505">
                        <c:v>4.4539999999999997</c:v>
                      </c:pt>
                      <c:pt idx="2506">
                        <c:v>4.4279999999999999</c:v>
                      </c:pt>
                      <c:pt idx="2507">
                        <c:v>4.4279999999999999</c:v>
                      </c:pt>
                      <c:pt idx="2508">
                        <c:v>4.4020000000000001</c:v>
                      </c:pt>
                      <c:pt idx="2509">
                        <c:v>4.4020000000000001</c:v>
                      </c:pt>
                      <c:pt idx="2510">
                        <c:v>4.4020000000000001</c:v>
                      </c:pt>
                      <c:pt idx="2511">
                        <c:v>4.3760000000000003</c:v>
                      </c:pt>
                      <c:pt idx="2512">
                        <c:v>4.3760000000000003</c:v>
                      </c:pt>
                      <c:pt idx="2513">
                        <c:v>4.3760000000000003</c:v>
                      </c:pt>
                      <c:pt idx="2514">
                        <c:v>4.3760000000000003</c:v>
                      </c:pt>
                      <c:pt idx="2515">
                        <c:v>4.3239999999999998</c:v>
                      </c:pt>
                      <c:pt idx="2516">
                        <c:v>4.3239999999999998</c:v>
                      </c:pt>
                      <c:pt idx="2517">
                        <c:v>4.3239999999999998</c:v>
                      </c:pt>
                      <c:pt idx="2518">
                        <c:v>4.298</c:v>
                      </c:pt>
                      <c:pt idx="2519">
                        <c:v>4.298</c:v>
                      </c:pt>
                      <c:pt idx="2520">
                        <c:v>4.298</c:v>
                      </c:pt>
                      <c:pt idx="2521">
                        <c:v>4.2720000000000002</c:v>
                      </c:pt>
                      <c:pt idx="2522">
                        <c:v>4.2720000000000002</c:v>
                      </c:pt>
                      <c:pt idx="2523">
                        <c:v>4.2720000000000002</c:v>
                      </c:pt>
                      <c:pt idx="2524">
                        <c:v>4.2460000000000004</c:v>
                      </c:pt>
                      <c:pt idx="2525">
                        <c:v>4.22</c:v>
                      </c:pt>
                      <c:pt idx="2526">
                        <c:v>4.22</c:v>
                      </c:pt>
                      <c:pt idx="2527">
                        <c:v>4.22</c:v>
                      </c:pt>
                      <c:pt idx="2528">
                        <c:v>4.194</c:v>
                      </c:pt>
                      <c:pt idx="2529">
                        <c:v>4.1680000000000001</c:v>
                      </c:pt>
                      <c:pt idx="2530">
                        <c:v>4.1680000000000001</c:v>
                      </c:pt>
                      <c:pt idx="2531">
                        <c:v>4.1680000000000001</c:v>
                      </c:pt>
                      <c:pt idx="2532">
                        <c:v>4.1150000000000002</c:v>
                      </c:pt>
                      <c:pt idx="2533">
                        <c:v>4.1150000000000002</c:v>
                      </c:pt>
                      <c:pt idx="2534">
                        <c:v>4.0890000000000004</c:v>
                      </c:pt>
                      <c:pt idx="2535">
                        <c:v>4.0629999999999997</c:v>
                      </c:pt>
                      <c:pt idx="2536">
                        <c:v>4.0369999999999999</c:v>
                      </c:pt>
                      <c:pt idx="2537">
                        <c:v>4.0110000000000001</c:v>
                      </c:pt>
                      <c:pt idx="2538">
                        <c:v>4.0110000000000001</c:v>
                      </c:pt>
                      <c:pt idx="2539">
                        <c:v>4.0110000000000001</c:v>
                      </c:pt>
                      <c:pt idx="2540">
                        <c:v>3.9849999999999999</c:v>
                      </c:pt>
                      <c:pt idx="2541">
                        <c:v>3.9849999999999999</c:v>
                      </c:pt>
                      <c:pt idx="2542">
                        <c:v>3.9580000000000002</c:v>
                      </c:pt>
                      <c:pt idx="2543">
                        <c:v>3.9580000000000002</c:v>
                      </c:pt>
                      <c:pt idx="2544">
                        <c:v>3.9580000000000002</c:v>
                      </c:pt>
                      <c:pt idx="2545">
                        <c:v>3.9849999999999999</c:v>
                      </c:pt>
                      <c:pt idx="2546">
                        <c:v>3.9849999999999999</c:v>
                      </c:pt>
                      <c:pt idx="2547">
                        <c:v>3.9849999999999999</c:v>
                      </c:pt>
                      <c:pt idx="2548">
                        <c:v>3.9580000000000002</c:v>
                      </c:pt>
                      <c:pt idx="2549">
                        <c:v>3.9580000000000002</c:v>
                      </c:pt>
                      <c:pt idx="2550">
                        <c:v>3.9580000000000002</c:v>
                      </c:pt>
                      <c:pt idx="2551">
                        <c:v>3.9580000000000002</c:v>
                      </c:pt>
                      <c:pt idx="2552">
                        <c:v>3.9580000000000002</c:v>
                      </c:pt>
                      <c:pt idx="2553">
                        <c:v>3.9580000000000002</c:v>
                      </c:pt>
                      <c:pt idx="2554">
                        <c:v>3.9580000000000002</c:v>
                      </c:pt>
                      <c:pt idx="2555">
                        <c:v>3.9580000000000002</c:v>
                      </c:pt>
                      <c:pt idx="2556">
                        <c:v>3.9580000000000002</c:v>
                      </c:pt>
                      <c:pt idx="2557">
                        <c:v>3.9580000000000002</c:v>
                      </c:pt>
                      <c:pt idx="2558">
                        <c:v>3.9580000000000002</c:v>
                      </c:pt>
                      <c:pt idx="2559">
                        <c:v>3.9319999999999999</c:v>
                      </c:pt>
                      <c:pt idx="2560">
                        <c:v>3.9580000000000002</c:v>
                      </c:pt>
                      <c:pt idx="2561">
                        <c:v>3.9580000000000002</c:v>
                      </c:pt>
                      <c:pt idx="2562">
                        <c:v>3.9849999999999999</c:v>
                      </c:pt>
                      <c:pt idx="2563">
                        <c:v>4.0110000000000001</c:v>
                      </c:pt>
                      <c:pt idx="2564">
                        <c:v>4.0369999999999999</c:v>
                      </c:pt>
                      <c:pt idx="2565">
                        <c:v>4.0369999999999999</c:v>
                      </c:pt>
                      <c:pt idx="2566">
                        <c:v>4.0629999999999997</c:v>
                      </c:pt>
                      <c:pt idx="2567">
                        <c:v>4.0629999999999997</c:v>
                      </c:pt>
                      <c:pt idx="2568">
                        <c:v>4.0890000000000004</c:v>
                      </c:pt>
                      <c:pt idx="2569">
                        <c:v>4.0890000000000004</c:v>
                      </c:pt>
                      <c:pt idx="2570">
                        <c:v>4.1150000000000002</c:v>
                      </c:pt>
                      <c:pt idx="2571">
                        <c:v>4.1150000000000002</c:v>
                      </c:pt>
                      <c:pt idx="2572">
                        <c:v>4.1150000000000002</c:v>
                      </c:pt>
                      <c:pt idx="2573">
                        <c:v>4.1150000000000002</c:v>
                      </c:pt>
                      <c:pt idx="2574">
                        <c:v>4.141</c:v>
                      </c:pt>
                      <c:pt idx="2575">
                        <c:v>4.141</c:v>
                      </c:pt>
                      <c:pt idx="2576">
                        <c:v>4.1680000000000001</c:v>
                      </c:pt>
                      <c:pt idx="2577">
                        <c:v>4.1680000000000001</c:v>
                      </c:pt>
                      <c:pt idx="2578">
                        <c:v>4.194</c:v>
                      </c:pt>
                      <c:pt idx="2579">
                        <c:v>4.194</c:v>
                      </c:pt>
                      <c:pt idx="2580">
                        <c:v>4.22</c:v>
                      </c:pt>
                      <c:pt idx="2581">
                        <c:v>4.22</c:v>
                      </c:pt>
                      <c:pt idx="2582">
                        <c:v>4.22</c:v>
                      </c:pt>
                      <c:pt idx="2583">
                        <c:v>4.22</c:v>
                      </c:pt>
                      <c:pt idx="2584">
                        <c:v>4.2460000000000004</c:v>
                      </c:pt>
                      <c:pt idx="2585">
                        <c:v>4.2460000000000004</c:v>
                      </c:pt>
                      <c:pt idx="2586">
                        <c:v>4.2460000000000004</c:v>
                      </c:pt>
                      <c:pt idx="2587">
                        <c:v>4.2460000000000004</c:v>
                      </c:pt>
                      <c:pt idx="2588">
                        <c:v>4.2720000000000002</c:v>
                      </c:pt>
                      <c:pt idx="2589">
                        <c:v>4.2720000000000002</c:v>
                      </c:pt>
                      <c:pt idx="2590">
                        <c:v>4.2720000000000002</c:v>
                      </c:pt>
                      <c:pt idx="2591">
                        <c:v>4.2720000000000002</c:v>
                      </c:pt>
                      <c:pt idx="2592">
                        <c:v>4.2720000000000002</c:v>
                      </c:pt>
                      <c:pt idx="2593">
                        <c:v>4.2720000000000002</c:v>
                      </c:pt>
                      <c:pt idx="2594">
                        <c:v>4.2720000000000002</c:v>
                      </c:pt>
                      <c:pt idx="2595">
                        <c:v>4.2720000000000002</c:v>
                      </c:pt>
                      <c:pt idx="2596">
                        <c:v>4.2720000000000002</c:v>
                      </c:pt>
                      <c:pt idx="2597">
                        <c:v>4.298</c:v>
                      </c:pt>
                      <c:pt idx="2598">
                        <c:v>4.298</c:v>
                      </c:pt>
                      <c:pt idx="2599">
                        <c:v>4.298</c:v>
                      </c:pt>
                      <c:pt idx="2600">
                        <c:v>4.3239999999999998</c:v>
                      </c:pt>
                      <c:pt idx="2601">
                        <c:v>4.3239999999999998</c:v>
                      </c:pt>
                      <c:pt idx="2602">
                        <c:v>4.3239999999999998</c:v>
                      </c:pt>
                      <c:pt idx="2603">
                        <c:v>4.3499999999999996</c:v>
                      </c:pt>
                      <c:pt idx="2604">
                        <c:v>4.3760000000000003</c:v>
                      </c:pt>
                      <c:pt idx="2605">
                        <c:v>4.3760000000000003</c:v>
                      </c:pt>
                      <c:pt idx="2606">
                        <c:v>4.3760000000000003</c:v>
                      </c:pt>
                      <c:pt idx="2607">
                        <c:v>4.4020000000000001</c:v>
                      </c:pt>
                      <c:pt idx="2608">
                        <c:v>4.4279999999999999</c:v>
                      </c:pt>
                      <c:pt idx="2609">
                        <c:v>4.4279999999999999</c:v>
                      </c:pt>
                      <c:pt idx="2610">
                        <c:v>4.4539999999999997</c:v>
                      </c:pt>
                      <c:pt idx="2611">
                        <c:v>4.4800000000000004</c:v>
                      </c:pt>
                      <c:pt idx="2612">
                        <c:v>4.5060000000000002</c:v>
                      </c:pt>
                      <c:pt idx="2613">
                        <c:v>4.532</c:v>
                      </c:pt>
                      <c:pt idx="2614">
                        <c:v>4.532</c:v>
                      </c:pt>
                      <c:pt idx="2615">
                        <c:v>4.5579999999999998</c:v>
                      </c:pt>
                      <c:pt idx="2616">
                        <c:v>4.5579999999999998</c:v>
                      </c:pt>
                      <c:pt idx="2617">
                        <c:v>4.5839999999999996</c:v>
                      </c:pt>
                      <c:pt idx="2618">
                        <c:v>4.5839999999999996</c:v>
                      </c:pt>
                      <c:pt idx="2619">
                        <c:v>4.6100000000000003</c:v>
                      </c:pt>
                      <c:pt idx="2620">
                        <c:v>4.6100000000000003</c:v>
                      </c:pt>
                      <c:pt idx="2621">
                        <c:v>4.6360000000000001</c:v>
                      </c:pt>
                      <c:pt idx="2622">
                        <c:v>4.6360000000000001</c:v>
                      </c:pt>
                      <c:pt idx="2623">
                        <c:v>4.6619999999999999</c:v>
                      </c:pt>
                      <c:pt idx="2624">
                        <c:v>4.6619999999999999</c:v>
                      </c:pt>
                      <c:pt idx="2625">
                        <c:v>4.6879999999999997</c:v>
                      </c:pt>
                      <c:pt idx="2626">
                        <c:v>4.6619999999999999</c:v>
                      </c:pt>
                      <c:pt idx="2627">
                        <c:v>4.6619999999999999</c:v>
                      </c:pt>
                      <c:pt idx="2628">
                        <c:v>4.6619999999999999</c:v>
                      </c:pt>
                      <c:pt idx="2629">
                        <c:v>4.6619999999999999</c:v>
                      </c:pt>
                      <c:pt idx="2630">
                        <c:v>4.6619999999999999</c:v>
                      </c:pt>
                      <c:pt idx="2631">
                        <c:v>4.6879999999999997</c:v>
                      </c:pt>
                      <c:pt idx="2632">
                        <c:v>4.6879999999999997</c:v>
                      </c:pt>
                      <c:pt idx="2633">
                        <c:v>4.6879999999999997</c:v>
                      </c:pt>
                      <c:pt idx="2634">
                        <c:v>4.6879999999999997</c:v>
                      </c:pt>
                      <c:pt idx="2635">
                        <c:v>4.6879999999999997</c:v>
                      </c:pt>
                      <c:pt idx="2636">
                        <c:v>4.6879999999999997</c:v>
                      </c:pt>
                      <c:pt idx="2637">
                        <c:v>4.6879999999999997</c:v>
                      </c:pt>
                      <c:pt idx="2638">
                        <c:v>4.6879999999999997</c:v>
                      </c:pt>
                      <c:pt idx="2639">
                        <c:v>4.6879999999999997</c:v>
                      </c:pt>
                      <c:pt idx="2640">
                        <c:v>4.6879999999999997</c:v>
                      </c:pt>
                      <c:pt idx="2641">
                        <c:v>4.6879999999999997</c:v>
                      </c:pt>
                      <c:pt idx="2642">
                        <c:v>4.6879999999999997</c:v>
                      </c:pt>
                      <c:pt idx="2643">
                        <c:v>4.6879999999999997</c:v>
                      </c:pt>
                      <c:pt idx="2644">
                        <c:v>4.6879999999999997</c:v>
                      </c:pt>
                      <c:pt idx="2645">
                        <c:v>4.6879999999999997</c:v>
                      </c:pt>
                      <c:pt idx="2646">
                        <c:v>4.6879999999999997</c:v>
                      </c:pt>
                      <c:pt idx="2647">
                        <c:v>4.6879999999999997</c:v>
                      </c:pt>
                      <c:pt idx="2648">
                        <c:v>4.6879999999999997</c:v>
                      </c:pt>
                      <c:pt idx="2649">
                        <c:v>4.6879999999999997</c:v>
                      </c:pt>
                      <c:pt idx="2650">
                        <c:v>4.6879999999999997</c:v>
                      </c:pt>
                      <c:pt idx="2651">
                        <c:v>4.6879999999999997</c:v>
                      </c:pt>
                      <c:pt idx="2652">
                        <c:v>4.6879999999999997</c:v>
                      </c:pt>
                      <c:pt idx="2653">
                        <c:v>4.6879999999999997</c:v>
                      </c:pt>
                      <c:pt idx="2654">
                        <c:v>4.6619999999999999</c:v>
                      </c:pt>
                      <c:pt idx="2655">
                        <c:v>4.6619999999999999</c:v>
                      </c:pt>
                      <c:pt idx="2656">
                        <c:v>4.6619999999999999</c:v>
                      </c:pt>
                      <c:pt idx="2657">
                        <c:v>4.6619999999999999</c:v>
                      </c:pt>
                      <c:pt idx="2658">
                        <c:v>4.6360000000000001</c:v>
                      </c:pt>
                      <c:pt idx="2659">
                        <c:v>4.6360000000000001</c:v>
                      </c:pt>
                      <c:pt idx="2660">
                        <c:v>4.6360000000000001</c:v>
                      </c:pt>
                      <c:pt idx="2661">
                        <c:v>4.6360000000000001</c:v>
                      </c:pt>
                      <c:pt idx="2662">
                        <c:v>4.6100000000000003</c:v>
                      </c:pt>
                      <c:pt idx="2663">
                        <c:v>4.6100000000000003</c:v>
                      </c:pt>
                      <c:pt idx="2664">
                        <c:v>4.6100000000000003</c:v>
                      </c:pt>
                      <c:pt idx="2665">
                        <c:v>4.5839999999999996</c:v>
                      </c:pt>
                      <c:pt idx="2666">
                        <c:v>4.5839999999999996</c:v>
                      </c:pt>
                      <c:pt idx="2667">
                        <c:v>4.5839999999999996</c:v>
                      </c:pt>
                      <c:pt idx="2668">
                        <c:v>4.5839999999999996</c:v>
                      </c:pt>
                      <c:pt idx="2669">
                        <c:v>4.5579999999999998</c:v>
                      </c:pt>
                      <c:pt idx="2670">
                        <c:v>4.532</c:v>
                      </c:pt>
                      <c:pt idx="2671">
                        <c:v>4.532</c:v>
                      </c:pt>
                      <c:pt idx="2672">
                        <c:v>4.5060000000000002</c:v>
                      </c:pt>
                      <c:pt idx="2673">
                        <c:v>4.4800000000000004</c:v>
                      </c:pt>
                      <c:pt idx="2674">
                        <c:v>4.4800000000000004</c:v>
                      </c:pt>
                      <c:pt idx="2675">
                        <c:v>4.4539999999999997</c:v>
                      </c:pt>
                      <c:pt idx="2676">
                        <c:v>4.4279999999999999</c:v>
                      </c:pt>
                      <c:pt idx="2677">
                        <c:v>4.4279999999999999</c:v>
                      </c:pt>
                      <c:pt idx="2678">
                        <c:v>4.4020000000000001</c:v>
                      </c:pt>
                      <c:pt idx="2679">
                        <c:v>4.4020000000000001</c:v>
                      </c:pt>
                      <c:pt idx="2680">
                        <c:v>4.3760000000000003</c:v>
                      </c:pt>
                      <c:pt idx="2681">
                        <c:v>4.3760000000000003</c:v>
                      </c:pt>
                      <c:pt idx="2682">
                        <c:v>4.3760000000000003</c:v>
                      </c:pt>
                      <c:pt idx="2683">
                        <c:v>4.3499999999999996</c:v>
                      </c:pt>
                      <c:pt idx="2684">
                        <c:v>4.3239999999999998</c:v>
                      </c:pt>
                      <c:pt idx="2685">
                        <c:v>4.3239999999999998</c:v>
                      </c:pt>
                      <c:pt idx="2686">
                        <c:v>4.3239999999999998</c:v>
                      </c:pt>
                      <c:pt idx="2687">
                        <c:v>4.298</c:v>
                      </c:pt>
                      <c:pt idx="2688">
                        <c:v>4.298</c:v>
                      </c:pt>
                      <c:pt idx="2689">
                        <c:v>4.2720000000000002</c:v>
                      </c:pt>
                      <c:pt idx="2690">
                        <c:v>4.2720000000000002</c:v>
                      </c:pt>
                      <c:pt idx="2691">
                        <c:v>4.2460000000000004</c:v>
                      </c:pt>
                      <c:pt idx="2692">
                        <c:v>4.2460000000000004</c:v>
                      </c:pt>
                      <c:pt idx="2693">
                        <c:v>4.22</c:v>
                      </c:pt>
                      <c:pt idx="2694">
                        <c:v>4.22</c:v>
                      </c:pt>
                      <c:pt idx="2695">
                        <c:v>4.22</c:v>
                      </c:pt>
                      <c:pt idx="2696">
                        <c:v>4.194</c:v>
                      </c:pt>
                      <c:pt idx="2697">
                        <c:v>4.1680000000000001</c:v>
                      </c:pt>
                      <c:pt idx="2698">
                        <c:v>4.1680000000000001</c:v>
                      </c:pt>
                      <c:pt idx="2699">
                        <c:v>4.1680000000000001</c:v>
                      </c:pt>
                      <c:pt idx="2700">
                        <c:v>4.1680000000000001</c:v>
                      </c:pt>
                      <c:pt idx="2701">
                        <c:v>4.1680000000000001</c:v>
                      </c:pt>
                      <c:pt idx="2702">
                        <c:v>4.141</c:v>
                      </c:pt>
                      <c:pt idx="2703">
                        <c:v>4.141</c:v>
                      </c:pt>
                      <c:pt idx="2704">
                        <c:v>4.141</c:v>
                      </c:pt>
                      <c:pt idx="2705">
                        <c:v>4.141</c:v>
                      </c:pt>
                      <c:pt idx="2706">
                        <c:v>4.1150000000000002</c:v>
                      </c:pt>
                      <c:pt idx="2707">
                        <c:v>4.1150000000000002</c:v>
                      </c:pt>
                      <c:pt idx="2708">
                        <c:v>4.0890000000000004</c:v>
                      </c:pt>
                      <c:pt idx="2709">
                        <c:v>4.0890000000000004</c:v>
                      </c:pt>
                      <c:pt idx="2710">
                        <c:v>4.0629999999999997</c:v>
                      </c:pt>
                      <c:pt idx="2711">
                        <c:v>4.0629999999999997</c:v>
                      </c:pt>
                      <c:pt idx="2712">
                        <c:v>4.0629999999999997</c:v>
                      </c:pt>
                      <c:pt idx="2713">
                        <c:v>4.0629999999999997</c:v>
                      </c:pt>
                      <c:pt idx="2714">
                        <c:v>4.0369999999999999</c:v>
                      </c:pt>
                      <c:pt idx="2715">
                        <c:v>4.0369999999999999</c:v>
                      </c:pt>
                      <c:pt idx="2716">
                        <c:v>4.0369999999999999</c:v>
                      </c:pt>
                      <c:pt idx="2717">
                        <c:v>4.0369999999999999</c:v>
                      </c:pt>
                      <c:pt idx="2718">
                        <c:v>4.0369999999999999</c:v>
                      </c:pt>
                      <c:pt idx="2719">
                        <c:v>4.0369999999999999</c:v>
                      </c:pt>
                      <c:pt idx="2720">
                        <c:v>4.0369999999999999</c:v>
                      </c:pt>
                      <c:pt idx="2721">
                        <c:v>4.0369999999999999</c:v>
                      </c:pt>
                      <c:pt idx="2722">
                        <c:v>4.0369999999999999</c:v>
                      </c:pt>
                      <c:pt idx="2723">
                        <c:v>4.0110000000000001</c:v>
                      </c:pt>
                      <c:pt idx="2724">
                        <c:v>4.0110000000000001</c:v>
                      </c:pt>
                      <c:pt idx="2725">
                        <c:v>4.0110000000000001</c:v>
                      </c:pt>
                      <c:pt idx="2726">
                        <c:v>4.0110000000000001</c:v>
                      </c:pt>
                      <c:pt idx="2727">
                        <c:v>4.0110000000000001</c:v>
                      </c:pt>
                      <c:pt idx="2728">
                        <c:v>4.0110000000000001</c:v>
                      </c:pt>
                      <c:pt idx="2729">
                        <c:v>4.0110000000000001</c:v>
                      </c:pt>
                      <c:pt idx="2730">
                        <c:v>4.0110000000000001</c:v>
                      </c:pt>
                      <c:pt idx="2731">
                        <c:v>4.0110000000000001</c:v>
                      </c:pt>
                      <c:pt idx="2732">
                        <c:v>4.0110000000000001</c:v>
                      </c:pt>
                      <c:pt idx="2733">
                        <c:v>4.0110000000000001</c:v>
                      </c:pt>
                      <c:pt idx="2734">
                        <c:v>4.0110000000000001</c:v>
                      </c:pt>
                      <c:pt idx="2735">
                        <c:v>4.0110000000000001</c:v>
                      </c:pt>
                      <c:pt idx="2736">
                        <c:v>4.0369999999999999</c:v>
                      </c:pt>
                      <c:pt idx="2737">
                        <c:v>4.0369999999999999</c:v>
                      </c:pt>
                      <c:pt idx="2738">
                        <c:v>4.0369999999999999</c:v>
                      </c:pt>
                      <c:pt idx="2739">
                        <c:v>4.0369999999999999</c:v>
                      </c:pt>
                      <c:pt idx="2740">
                        <c:v>4.0369999999999999</c:v>
                      </c:pt>
                      <c:pt idx="2741">
                        <c:v>4.0110000000000001</c:v>
                      </c:pt>
                      <c:pt idx="2742">
                        <c:v>4.0110000000000001</c:v>
                      </c:pt>
                      <c:pt idx="2743">
                        <c:v>4.0110000000000001</c:v>
                      </c:pt>
                      <c:pt idx="2744">
                        <c:v>4.0110000000000001</c:v>
                      </c:pt>
                      <c:pt idx="2745">
                        <c:v>4.0110000000000001</c:v>
                      </c:pt>
                      <c:pt idx="2746">
                        <c:v>4.0110000000000001</c:v>
                      </c:pt>
                      <c:pt idx="2747">
                        <c:v>4.0110000000000001</c:v>
                      </c:pt>
                      <c:pt idx="2748">
                        <c:v>4.0110000000000001</c:v>
                      </c:pt>
                      <c:pt idx="2749">
                        <c:v>3.9849999999999999</c:v>
                      </c:pt>
                      <c:pt idx="2750">
                        <c:v>3.9849999999999999</c:v>
                      </c:pt>
                      <c:pt idx="2751">
                        <c:v>3.9580000000000002</c:v>
                      </c:pt>
                      <c:pt idx="2752">
                        <c:v>3.9580000000000002</c:v>
                      </c:pt>
                      <c:pt idx="2753">
                        <c:v>3.9319999999999999</c:v>
                      </c:pt>
                      <c:pt idx="2754">
                        <c:v>3.9319999999999999</c:v>
                      </c:pt>
                      <c:pt idx="2755">
                        <c:v>3.9319999999999999</c:v>
                      </c:pt>
                      <c:pt idx="2756">
                        <c:v>3.9580000000000002</c:v>
                      </c:pt>
                      <c:pt idx="2757">
                        <c:v>3.9319999999999999</c:v>
                      </c:pt>
                      <c:pt idx="2758">
                        <c:v>3.9319999999999999</c:v>
                      </c:pt>
                      <c:pt idx="2759">
                        <c:v>3.9319999999999999</c:v>
                      </c:pt>
                      <c:pt idx="2760">
                        <c:v>3.9060000000000001</c:v>
                      </c:pt>
                      <c:pt idx="2761">
                        <c:v>3.9060000000000001</c:v>
                      </c:pt>
                      <c:pt idx="2762">
                        <c:v>3.9060000000000001</c:v>
                      </c:pt>
                      <c:pt idx="2763">
                        <c:v>3.9060000000000001</c:v>
                      </c:pt>
                      <c:pt idx="2764">
                        <c:v>3.9060000000000001</c:v>
                      </c:pt>
                      <c:pt idx="2765">
                        <c:v>3.9060000000000001</c:v>
                      </c:pt>
                      <c:pt idx="2766">
                        <c:v>3.88</c:v>
                      </c:pt>
                      <c:pt idx="2767">
                        <c:v>3.88</c:v>
                      </c:pt>
                      <c:pt idx="2768">
                        <c:v>3.88</c:v>
                      </c:pt>
                      <c:pt idx="2769">
                        <c:v>3.8540000000000001</c:v>
                      </c:pt>
                      <c:pt idx="2770">
                        <c:v>3.827</c:v>
                      </c:pt>
                      <c:pt idx="2771">
                        <c:v>3.827</c:v>
                      </c:pt>
                      <c:pt idx="2772">
                        <c:v>3.8010000000000002</c:v>
                      </c:pt>
                      <c:pt idx="2773">
                        <c:v>3.8010000000000002</c:v>
                      </c:pt>
                      <c:pt idx="2774">
                        <c:v>3.8010000000000002</c:v>
                      </c:pt>
                      <c:pt idx="2775">
                        <c:v>3.7749999999999999</c:v>
                      </c:pt>
                      <c:pt idx="2776">
                        <c:v>3.7749999999999999</c:v>
                      </c:pt>
                      <c:pt idx="2777">
                        <c:v>3.7749999999999999</c:v>
                      </c:pt>
                      <c:pt idx="2778">
                        <c:v>3.7490000000000001</c:v>
                      </c:pt>
                      <c:pt idx="2779">
                        <c:v>3.7490000000000001</c:v>
                      </c:pt>
                      <c:pt idx="2780">
                        <c:v>3.722</c:v>
                      </c:pt>
                      <c:pt idx="2781">
                        <c:v>3.722</c:v>
                      </c:pt>
                      <c:pt idx="2782">
                        <c:v>3.7490000000000001</c:v>
                      </c:pt>
                      <c:pt idx="2783">
                        <c:v>3.7490000000000001</c:v>
                      </c:pt>
                      <c:pt idx="2784">
                        <c:v>3.722</c:v>
                      </c:pt>
                      <c:pt idx="2785">
                        <c:v>3.6960000000000002</c:v>
                      </c:pt>
                      <c:pt idx="2786">
                        <c:v>3.6960000000000002</c:v>
                      </c:pt>
                      <c:pt idx="2787">
                        <c:v>3.67</c:v>
                      </c:pt>
                      <c:pt idx="2788">
                        <c:v>3.67</c:v>
                      </c:pt>
                      <c:pt idx="2789">
                        <c:v>3.67</c:v>
                      </c:pt>
                      <c:pt idx="2790">
                        <c:v>3.6429999999999998</c:v>
                      </c:pt>
                      <c:pt idx="2791">
                        <c:v>3.6429999999999998</c:v>
                      </c:pt>
                      <c:pt idx="2792">
                        <c:v>3.6429999999999998</c:v>
                      </c:pt>
                      <c:pt idx="2793">
                        <c:v>3.617</c:v>
                      </c:pt>
                      <c:pt idx="2794">
                        <c:v>3.617</c:v>
                      </c:pt>
                      <c:pt idx="2795">
                        <c:v>3.5910000000000002</c:v>
                      </c:pt>
                      <c:pt idx="2796">
                        <c:v>3.617</c:v>
                      </c:pt>
                      <c:pt idx="2797">
                        <c:v>3.617</c:v>
                      </c:pt>
                      <c:pt idx="2798">
                        <c:v>3.617</c:v>
                      </c:pt>
                      <c:pt idx="2799">
                        <c:v>3.617</c:v>
                      </c:pt>
                      <c:pt idx="2800">
                        <c:v>3.617</c:v>
                      </c:pt>
                      <c:pt idx="2801">
                        <c:v>3.5910000000000002</c:v>
                      </c:pt>
                      <c:pt idx="2802">
                        <c:v>3.5640000000000001</c:v>
                      </c:pt>
                      <c:pt idx="2803">
                        <c:v>3.5640000000000001</c:v>
                      </c:pt>
                      <c:pt idx="2804">
                        <c:v>3.5379999999999998</c:v>
                      </c:pt>
                      <c:pt idx="2805">
                        <c:v>3.5379999999999998</c:v>
                      </c:pt>
                      <c:pt idx="2806">
                        <c:v>3.5379999999999998</c:v>
                      </c:pt>
                      <c:pt idx="2807">
                        <c:v>3.5379999999999998</c:v>
                      </c:pt>
                      <c:pt idx="2808">
                        <c:v>3.5379999999999998</c:v>
                      </c:pt>
                      <c:pt idx="2809">
                        <c:v>3.512</c:v>
                      </c:pt>
                      <c:pt idx="2810">
                        <c:v>3.512</c:v>
                      </c:pt>
                      <c:pt idx="2811">
                        <c:v>3.512</c:v>
                      </c:pt>
                      <c:pt idx="2812">
                        <c:v>3.5379999999999998</c:v>
                      </c:pt>
                      <c:pt idx="2813">
                        <c:v>3.5379999999999998</c:v>
                      </c:pt>
                      <c:pt idx="2814">
                        <c:v>3.5379999999999998</c:v>
                      </c:pt>
                      <c:pt idx="2815">
                        <c:v>3.5379999999999998</c:v>
                      </c:pt>
                      <c:pt idx="2816">
                        <c:v>3.512</c:v>
                      </c:pt>
                      <c:pt idx="2817">
                        <c:v>3.4849999999999999</c:v>
                      </c:pt>
                      <c:pt idx="2818">
                        <c:v>3.4849999999999999</c:v>
                      </c:pt>
                      <c:pt idx="2819">
                        <c:v>3.4849999999999999</c:v>
                      </c:pt>
                      <c:pt idx="2820">
                        <c:v>3.4590000000000001</c:v>
                      </c:pt>
                      <c:pt idx="2821">
                        <c:v>3.4329999999999998</c:v>
                      </c:pt>
                      <c:pt idx="2822">
                        <c:v>3.4329999999999998</c:v>
                      </c:pt>
                      <c:pt idx="2823">
                        <c:v>3.4060000000000001</c:v>
                      </c:pt>
                      <c:pt idx="2824">
                        <c:v>3.4060000000000001</c:v>
                      </c:pt>
                      <c:pt idx="2825">
                        <c:v>3.4060000000000001</c:v>
                      </c:pt>
                      <c:pt idx="2826">
                        <c:v>3.4060000000000001</c:v>
                      </c:pt>
                      <c:pt idx="2827">
                        <c:v>3.4060000000000001</c:v>
                      </c:pt>
                      <c:pt idx="2828">
                        <c:v>3.4060000000000001</c:v>
                      </c:pt>
                      <c:pt idx="2829">
                        <c:v>3.4060000000000001</c:v>
                      </c:pt>
                      <c:pt idx="2830">
                        <c:v>3.4060000000000001</c:v>
                      </c:pt>
                      <c:pt idx="2831">
                        <c:v>3.4329999999999998</c:v>
                      </c:pt>
                      <c:pt idx="2832">
                        <c:v>3.4060000000000001</c:v>
                      </c:pt>
                      <c:pt idx="2833">
                        <c:v>3.4060000000000001</c:v>
                      </c:pt>
                      <c:pt idx="2834">
                        <c:v>3.4060000000000001</c:v>
                      </c:pt>
                      <c:pt idx="2835">
                        <c:v>3.4329999999999998</c:v>
                      </c:pt>
                      <c:pt idx="2836">
                        <c:v>3.4329999999999998</c:v>
                      </c:pt>
                      <c:pt idx="2837">
                        <c:v>3.4329999999999998</c:v>
                      </c:pt>
                      <c:pt idx="2838">
                        <c:v>3.4329999999999998</c:v>
                      </c:pt>
                      <c:pt idx="2839">
                        <c:v>3.4329999999999998</c:v>
                      </c:pt>
                      <c:pt idx="2840">
                        <c:v>3.4329999999999998</c:v>
                      </c:pt>
                      <c:pt idx="2841">
                        <c:v>3.4590000000000001</c:v>
                      </c:pt>
                      <c:pt idx="2842">
                        <c:v>3.4590000000000001</c:v>
                      </c:pt>
                      <c:pt idx="2843">
                        <c:v>3.4849999999999999</c:v>
                      </c:pt>
                      <c:pt idx="2844">
                        <c:v>3.4849999999999999</c:v>
                      </c:pt>
                      <c:pt idx="2845">
                        <c:v>3.4849999999999999</c:v>
                      </c:pt>
                      <c:pt idx="2846">
                        <c:v>3.4849999999999999</c:v>
                      </c:pt>
                      <c:pt idx="2847">
                        <c:v>3.512</c:v>
                      </c:pt>
                      <c:pt idx="2848">
                        <c:v>3.512</c:v>
                      </c:pt>
                      <c:pt idx="2849">
                        <c:v>3.512</c:v>
                      </c:pt>
                      <c:pt idx="2850">
                        <c:v>3.5379999999999998</c:v>
                      </c:pt>
                      <c:pt idx="2851">
                        <c:v>3.5379999999999998</c:v>
                      </c:pt>
                      <c:pt idx="2852">
                        <c:v>3.5379999999999998</c:v>
                      </c:pt>
                      <c:pt idx="2853">
                        <c:v>3.5379999999999998</c:v>
                      </c:pt>
                      <c:pt idx="2854">
                        <c:v>3.5379999999999998</c:v>
                      </c:pt>
                      <c:pt idx="2855">
                        <c:v>3.5379999999999998</c:v>
                      </c:pt>
                      <c:pt idx="2856">
                        <c:v>3.5379999999999998</c:v>
                      </c:pt>
                      <c:pt idx="2857">
                        <c:v>3.5379999999999998</c:v>
                      </c:pt>
                      <c:pt idx="2858">
                        <c:v>3.5379999999999998</c:v>
                      </c:pt>
                      <c:pt idx="2859">
                        <c:v>3.5379999999999998</c:v>
                      </c:pt>
                      <c:pt idx="2860">
                        <c:v>3.5640000000000001</c:v>
                      </c:pt>
                      <c:pt idx="2861">
                        <c:v>3.5640000000000001</c:v>
                      </c:pt>
                      <c:pt idx="2862">
                        <c:v>3.5910000000000002</c:v>
                      </c:pt>
                      <c:pt idx="2863">
                        <c:v>3.5910000000000002</c:v>
                      </c:pt>
                      <c:pt idx="2864">
                        <c:v>3.617</c:v>
                      </c:pt>
                      <c:pt idx="2865">
                        <c:v>3.6429999999999998</c:v>
                      </c:pt>
                      <c:pt idx="2866">
                        <c:v>3.6429999999999998</c:v>
                      </c:pt>
                      <c:pt idx="2867">
                        <c:v>3.67</c:v>
                      </c:pt>
                      <c:pt idx="2868">
                        <c:v>3.67</c:v>
                      </c:pt>
                      <c:pt idx="2869">
                        <c:v>3.6960000000000002</c:v>
                      </c:pt>
                      <c:pt idx="2870">
                        <c:v>3.6960000000000002</c:v>
                      </c:pt>
                      <c:pt idx="2871">
                        <c:v>3.6960000000000002</c:v>
                      </c:pt>
                      <c:pt idx="2872">
                        <c:v>3.722</c:v>
                      </c:pt>
                      <c:pt idx="2873">
                        <c:v>3.7490000000000001</c:v>
                      </c:pt>
                      <c:pt idx="2874">
                        <c:v>3.7490000000000001</c:v>
                      </c:pt>
                      <c:pt idx="2875">
                        <c:v>3.7749999999999999</c:v>
                      </c:pt>
                      <c:pt idx="2876">
                        <c:v>3.8010000000000002</c:v>
                      </c:pt>
                      <c:pt idx="2877">
                        <c:v>3.827</c:v>
                      </c:pt>
                      <c:pt idx="2878">
                        <c:v>3.8540000000000001</c:v>
                      </c:pt>
                      <c:pt idx="2879">
                        <c:v>3.8540000000000001</c:v>
                      </c:pt>
                      <c:pt idx="2880">
                        <c:v>3.88</c:v>
                      </c:pt>
                      <c:pt idx="2881">
                        <c:v>3.9060000000000001</c:v>
                      </c:pt>
                      <c:pt idx="2882">
                        <c:v>3.9060000000000001</c:v>
                      </c:pt>
                      <c:pt idx="2883">
                        <c:v>3.9060000000000001</c:v>
                      </c:pt>
                      <c:pt idx="2884">
                        <c:v>3.9319999999999999</c:v>
                      </c:pt>
                      <c:pt idx="2885">
                        <c:v>3.9580000000000002</c:v>
                      </c:pt>
                      <c:pt idx="2886">
                        <c:v>3.9580000000000002</c:v>
                      </c:pt>
                      <c:pt idx="2887">
                        <c:v>3.9849999999999999</c:v>
                      </c:pt>
                      <c:pt idx="2888">
                        <c:v>4.0110000000000001</c:v>
                      </c:pt>
                      <c:pt idx="2889">
                        <c:v>4.0110000000000001</c:v>
                      </c:pt>
                      <c:pt idx="2890">
                        <c:v>4.0369999999999999</c:v>
                      </c:pt>
                      <c:pt idx="2891">
                        <c:v>4.0369999999999999</c:v>
                      </c:pt>
                      <c:pt idx="2892">
                        <c:v>4.0369999999999999</c:v>
                      </c:pt>
                      <c:pt idx="2893">
                        <c:v>4.0629999999999997</c:v>
                      </c:pt>
                      <c:pt idx="2894">
                        <c:v>4.0629999999999997</c:v>
                      </c:pt>
                      <c:pt idx="2895">
                        <c:v>4.0890000000000004</c:v>
                      </c:pt>
                      <c:pt idx="2896">
                        <c:v>4.0890000000000004</c:v>
                      </c:pt>
                      <c:pt idx="2897">
                        <c:v>4.1150000000000002</c:v>
                      </c:pt>
                      <c:pt idx="2898">
                        <c:v>4.1150000000000002</c:v>
                      </c:pt>
                      <c:pt idx="2899">
                        <c:v>4.141</c:v>
                      </c:pt>
                      <c:pt idx="2900">
                        <c:v>4.1680000000000001</c:v>
                      </c:pt>
                      <c:pt idx="2901">
                        <c:v>4.1680000000000001</c:v>
                      </c:pt>
                      <c:pt idx="2902">
                        <c:v>4.1680000000000001</c:v>
                      </c:pt>
                      <c:pt idx="2903">
                        <c:v>4.194</c:v>
                      </c:pt>
                      <c:pt idx="2904">
                        <c:v>4.194</c:v>
                      </c:pt>
                      <c:pt idx="2905">
                        <c:v>4.22</c:v>
                      </c:pt>
                      <c:pt idx="2906">
                        <c:v>4.22</c:v>
                      </c:pt>
                      <c:pt idx="2907">
                        <c:v>4.2460000000000004</c:v>
                      </c:pt>
                      <c:pt idx="2908">
                        <c:v>4.2720000000000002</c:v>
                      </c:pt>
                      <c:pt idx="2909">
                        <c:v>4.2720000000000002</c:v>
                      </c:pt>
                      <c:pt idx="2910">
                        <c:v>4.2720000000000002</c:v>
                      </c:pt>
                      <c:pt idx="2911">
                        <c:v>4.298</c:v>
                      </c:pt>
                      <c:pt idx="2912">
                        <c:v>4.298</c:v>
                      </c:pt>
                      <c:pt idx="2913">
                        <c:v>4.3239999999999998</c:v>
                      </c:pt>
                      <c:pt idx="2914">
                        <c:v>4.3499999999999996</c:v>
                      </c:pt>
                      <c:pt idx="2915">
                        <c:v>4.3499999999999996</c:v>
                      </c:pt>
                      <c:pt idx="2916">
                        <c:v>4.3760000000000003</c:v>
                      </c:pt>
                      <c:pt idx="2917">
                        <c:v>4.4020000000000001</c:v>
                      </c:pt>
                      <c:pt idx="2918">
                        <c:v>4.4020000000000001</c:v>
                      </c:pt>
                      <c:pt idx="2919">
                        <c:v>4.4279999999999999</c:v>
                      </c:pt>
                      <c:pt idx="2920">
                        <c:v>4.4539999999999997</c:v>
                      </c:pt>
                      <c:pt idx="2921">
                        <c:v>4.4800000000000004</c:v>
                      </c:pt>
                      <c:pt idx="2922">
                        <c:v>4.4800000000000004</c:v>
                      </c:pt>
                      <c:pt idx="2923">
                        <c:v>4.5060000000000002</c:v>
                      </c:pt>
                      <c:pt idx="2924">
                        <c:v>4.5060000000000002</c:v>
                      </c:pt>
                      <c:pt idx="2925">
                        <c:v>4.5060000000000002</c:v>
                      </c:pt>
                      <c:pt idx="2926">
                        <c:v>4.4800000000000004</c:v>
                      </c:pt>
                      <c:pt idx="2927">
                        <c:v>4.4800000000000004</c:v>
                      </c:pt>
                      <c:pt idx="2928">
                        <c:v>4.4800000000000004</c:v>
                      </c:pt>
                      <c:pt idx="2929">
                        <c:v>4.4800000000000004</c:v>
                      </c:pt>
                      <c:pt idx="2930">
                        <c:v>4.4800000000000004</c:v>
                      </c:pt>
                      <c:pt idx="2931">
                        <c:v>4.5060000000000002</c:v>
                      </c:pt>
                      <c:pt idx="2932">
                        <c:v>4.532</c:v>
                      </c:pt>
                      <c:pt idx="2933">
                        <c:v>4.532</c:v>
                      </c:pt>
                      <c:pt idx="2934">
                        <c:v>4.532</c:v>
                      </c:pt>
                      <c:pt idx="2935">
                        <c:v>4.532</c:v>
                      </c:pt>
                      <c:pt idx="2936">
                        <c:v>4.532</c:v>
                      </c:pt>
                      <c:pt idx="2937">
                        <c:v>4.532</c:v>
                      </c:pt>
                      <c:pt idx="2938">
                        <c:v>4.532</c:v>
                      </c:pt>
                      <c:pt idx="2939">
                        <c:v>4.532</c:v>
                      </c:pt>
                      <c:pt idx="2940">
                        <c:v>4.532</c:v>
                      </c:pt>
                      <c:pt idx="2941">
                        <c:v>4.532</c:v>
                      </c:pt>
                      <c:pt idx="2942">
                        <c:v>4.532</c:v>
                      </c:pt>
                      <c:pt idx="2943">
                        <c:v>4.532</c:v>
                      </c:pt>
                      <c:pt idx="2944">
                        <c:v>4.532</c:v>
                      </c:pt>
                      <c:pt idx="2945">
                        <c:v>4.532</c:v>
                      </c:pt>
                      <c:pt idx="2946">
                        <c:v>4.532</c:v>
                      </c:pt>
                      <c:pt idx="2947">
                        <c:v>4.532</c:v>
                      </c:pt>
                      <c:pt idx="2948">
                        <c:v>4.532</c:v>
                      </c:pt>
                      <c:pt idx="2949">
                        <c:v>4.5060000000000002</c:v>
                      </c:pt>
                      <c:pt idx="2950">
                        <c:v>4.5060000000000002</c:v>
                      </c:pt>
                      <c:pt idx="2951">
                        <c:v>4.4800000000000004</c:v>
                      </c:pt>
                      <c:pt idx="2952">
                        <c:v>4.4800000000000004</c:v>
                      </c:pt>
                      <c:pt idx="2953">
                        <c:v>4.4800000000000004</c:v>
                      </c:pt>
                      <c:pt idx="2954">
                        <c:v>4.4539999999999997</c:v>
                      </c:pt>
                      <c:pt idx="2955">
                        <c:v>4.4279999999999999</c:v>
                      </c:pt>
                      <c:pt idx="2956">
                        <c:v>4.4279999999999999</c:v>
                      </c:pt>
                      <c:pt idx="2957">
                        <c:v>4.4279999999999999</c:v>
                      </c:pt>
                      <c:pt idx="2958">
                        <c:v>4.4020000000000001</c:v>
                      </c:pt>
                      <c:pt idx="2959">
                        <c:v>4.4020000000000001</c:v>
                      </c:pt>
                      <c:pt idx="2960">
                        <c:v>4.3760000000000003</c:v>
                      </c:pt>
                      <c:pt idx="2961">
                        <c:v>4.3760000000000003</c:v>
                      </c:pt>
                      <c:pt idx="2962">
                        <c:v>4.3760000000000003</c:v>
                      </c:pt>
                      <c:pt idx="2963">
                        <c:v>4.3499999999999996</c:v>
                      </c:pt>
                      <c:pt idx="2964">
                        <c:v>4.3239999999999998</c:v>
                      </c:pt>
                      <c:pt idx="2965">
                        <c:v>4.3239999999999998</c:v>
                      </c:pt>
                      <c:pt idx="2966">
                        <c:v>4.3239999999999998</c:v>
                      </c:pt>
                      <c:pt idx="2967">
                        <c:v>4.298</c:v>
                      </c:pt>
                      <c:pt idx="2968">
                        <c:v>4.298</c:v>
                      </c:pt>
                      <c:pt idx="2969">
                        <c:v>4.2720000000000002</c:v>
                      </c:pt>
                      <c:pt idx="2970">
                        <c:v>4.2720000000000002</c:v>
                      </c:pt>
                      <c:pt idx="2971">
                        <c:v>4.2720000000000002</c:v>
                      </c:pt>
                      <c:pt idx="2972">
                        <c:v>4.2460000000000004</c:v>
                      </c:pt>
                      <c:pt idx="2973">
                        <c:v>4.2460000000000004</c:v>
                      </c:pt>
                      <c:pt idx="2974">
                        <c:v>4.2460000000000004</c:v>
                      </c:pt>
                      <c:pt idx="2975">
                        <c:v>4.22</c:v>
                      </c:pt>
                      <c:pt idx="2976">
                        <c:v>4.22</c:v>
                      </c:pt>
                      <c:pt idx="2977">
                        <c:v>4.22</c:v>
                      </c:pt>
                      <c:pt idx="2978">
                        <c:v>4.194</c:v>
                      </c:pt>
                      <c:pt idx="2979">
                        <c:v>4.194</c:v>
                      </c:pt>
                      <c:pt idx="2980">
                        <c:v>4.1680000000000001</c:v>
                      </c:pt>
                      <c:pt idx="2981">
                        <c:v>4.1680000000000001</c:v>
                      </c:pt>
                      <c:pt idx="2982">
                        <c:v>4.1680000000000001</c:v>
                      </c:pt>
                      <c:pt idx="2983">
                        <c:v>4.1680000000000001</c:v>
                      </c:pt>
                      <c:pt idx="2984">
                        <c:v>4.1680000000000001</c:v>
                      </c:pt>
                      <c:pt idx="2985">
                        <c:v>4.1680000000000001</c:v>
                      </c:pt>
                      <c:pt idx="2986">
                        <c:v>4.1680000000000001</c:v>
                      </c:pt>
                      <c:pt idx="2987">
                        <c:v>4.1680000000000001</c:v>
                      </c:pt>
                      <c:pt idx="2988">
                        <c:v>4.1680000000000001</c:v>
                      </c:pt>
                      <c:pt idx="2989">
                        <c:v>4.1680000000000001</c:v>
                      </c:pt>
                      <c:pt idx="2990">
                        <c:v>4.1680000000000001</c:v>
                      </c:pt>
                      <c:pt idx="2991">
                        <c:v>4.1680000000000001</c:v>
                      </c:pt>
                      <c:pt idx="2992">
                        <c:v>4.1680000000000001</c:v>
                      </c:pt>
                      <c:pt idx="2993">
                        <c:v>4.1680000000000001</c:v>
                      </c:pt>
                      <c:pt idx="2994">
                        <c:v>4.1680000000000001</c:v>
                      </c:pt>
                      <c:pt idx="2995">
                        <c:v>4.141</c:v>
                      </c:pt>
                      <c:pt idx="2996">
                        <c:v>4.141</c:v>
                      </c:pt>
                      <c:pt idx="2997">
                        <c:v>4.141</c:v>
                      </c:pt>
                      <c:pt idx="2998">
                        <c:v>4.141</c:v>
                      </c:pt>
                      <c:pt idx="2999">
                        <c:v>4.141</c:v>
                      </c:pt>
                      <c:pt idx="3000">
                        <c:v>4.141</c:v>
                      </c:pt>
                      <c:pt idx="3001">
                        <c:v>4.1150000000000002</c:v>
                      </c:pt>
                      <c:pt idx="3002">
                        <c:v>4.1150000000000002</c:v>
                      </c:pt>
                      <c:pt idx="3003">
                        <c:v>4.1150000000000002</c:v>
                      </c:pt>
                      <c:pt idx="3004">
                        <c:v>4.1150000000000002</c:v>
                      </c:pt>
                      <c:pt idx="3005">
                        <c:v>4.1150000000000002</c:v>
                      </c:pt>
                      <c:pt idx="3006">
                        <c:v>4.141</c:v>
                      </c:pt>
                      <c:pt idx="3007">
                        <c:v>4.141</c:v>
                      </c:pt>
                      <c:pt idx="3008">
                        <c:v>4.141</c:v>
                      </c:pt>
                      <c:pt idx="3009">
                        <c:v>4.141</c:v>
                      </c:pt>
                      <c:pt idx="3010">
                        <c:v>4.141</c:v>
                      </c:pt>
                      <c:pt idx="3011">
                        <c:v>4.141</c:v>
                      </c:pt>
                      <c:pt idx="3012">
                        <c:v>4.1680000000000001</c:v>
                      </c:pt>
                      <c:pt idx="3013">
                        <c:v>4.1680000000000001</c:v>
                      </c:pt>
                      <c:pt idx="3014">
                        <c:v>4.1680000000000001</c:v>
                      </c:pt>
                      <c:pt idx="3015">
                        <c:v>4.1680000000000001</c:v>
                      </c:pt>
                      <c:pt idx="3016">
                        <c:v>4.1680000000000001</c:v>
                      </c:pt>
                      <c:pt idx="3017">
                        <c:v>4.1680000000000001</c:v>
                      </c:pt>
                      <c:pt idx="3018">
                        <c:v>4.1680000000000001</c:v>
                      </c:pt>
                      <c:pt idx="3019">
                        <c:v>4.1680000000000001</c:v>
                      </c:pt>
                      <c:pt idx="3020">
                        <c:v>4.194</c:v>
                      </c:pt>
                      <c:pt idx="3021">
                        <c:v>4.194</c:v>
                      </c:pt>
                      <c:pt idx="3022">
                        <c:v>4.194</c:v>
                      </c:pt>
                      <c:pt idx="3023">
                        <c:v>4.194</c:v>
                      </c:pt>
                      <c:pt idx="3024">
                        <c:v>4.194</c:v>
                      </c:pt>
                      <c:pt idx="3025">
                        <c:v>4.194</c:v>
                      </c:pt>
                      <c:pt idx="3026">
                        <c:v>4.194</c:v>
                      </c:pt>
                      <c:pt idx="3027">
                        <c:v>4.22</c:v>
                      </c:pt>
                      <c:pt idx="3028">
                        <c:v>4.194</c:v>
                      </c:pt>
                      <c:pt idx="3029">
                        <c:v>4.194</c:v>
                      </c:pt>
                      <c:pt idx="3030">
                        <c:v>4.22</c:v>
                      </c:pt>
                      <c:pt idx="3031">
                        <c:v>4.22</c:v>
                      </c:pt>
                      <c:pt idx="3032">
                        <c:v>4.22</c:v>
                      </c:pt>
                      <c:pt idx="3033">
                        <c:v>4.22</c:v>
                      </c:pt>
                      <c:pt idx="3034">
                        <c:v>4.22</c:v>
                      </c:pt>
                      <c:pt idx="3035">
                        <c:v>4.194</c:v>
                      </c:pt>
                      <c:pt idx="3036">
                        <c:v>4.194</c:v>
                      </c:pt>
                      <c:pt idx="3037">
                        <c:v>4.1680000000000001</c:v>
                      </c:pt>
                      <c:pt idx="3038">
                        <c:v>4.1680000000000001</c:v>
                      </c:pt>
                      <c:pt idx="3039">
                        <c:v>4.194</c:v>
                      </c:pt>
                      <c:pt idx="3040">
                        <c:v>4.194</c:v>
                      </c:pt>
                      <c:pt idx="3041">
                        <c:v>4.194</c:v>
                      </c:pt>
                      <c:pt idx="3042">
                        <c:v>4.194</c:v>
                      </c:pt>
                      <c:pt idx="3043">
                        <c:v>4.194</c:v>
                      </c:pt>
                      <c:pt idx="3044">
                        <c:v>4.194</c:v>
                      </c:pt>
                      <c:pt idx="3045">
                        <c:v>4.194</c:v>
                      </c:pt>
                      <c:pt idx="3046">
                        <c:v>4.194</c:v>
                      </c:pt>
                      <c:pt idx="3047">
                        <c:v>4.1680000000000001</c:v>
                      </c:pt>
                      <c:pt idx="3048">
                        <c:v>4.1680000000000001</c:v>
                      </c:pt>
                      <c:pt idx="3049">
                        <c:v>4.1680000000000001</c:v>
                      </c:pt>
                      <c:pt idx="3050">
                        <c:v>4.141</c:v>
                      </c:pt>
                      <c:pt idx="3051">
                        <c:v>4.141</c:v>
                      </c:pt>
                      <c:pt idx="3052">
                        <c:v>4.141</c:v>
                      </c:pt>
                      <c:pt idx="3053">
                        <c:v>4.1150000000000002</c:v>
                      </c:pt>
                      <c:pt idx="3054">
                        <c:v>4.1150000000000002</c:v>
                      </c:pt>
                      <c:pt idx="3055">
                        <c:v>4.1150000000000002</c:v>
                      </c:pt>
                      <c:pt idx="3056">
                        <c:v>4.1150000000000002</c:v>
                      </c:pt>
                      <c:pt idx="3057">
                        <c:v>4.1150000000000002</c:v>
                      </c:pt>
                      <c:pt idx="3058">
                        <c:v>4.1150000000000002</c:v>
                      </c:pt>
                      <c:pt idx="3059">
                        <c:v>4.1150000000000002</c:v>
                      </c:pt>
                      <c:pt idx="3060">
                        <c:v>4.1150000000000002</c:v>
                      </c:pt>
                      <c:pt idx="3061">
                        <c:v>4.0890000000000004</c:v>
                      </c:pt>
                      <c:pt idx="3062">
                        <c:v>4.0890000000000004</c:v>
                      </c:pt>
                      <c:pt idx="3063">
                        <c:v>4.0890000000000004</c:v>
                      </c:pt>
                      <c:pt idx="3064">
                        <c:v>4.0890000000000004</c:v>
                      </c:pt>
                      <c:pt idx="3065">
                        <c:v>4.0890000000000004</c:v>
                      </c:pt>
                      <c:pt idx="3066">
                        <c:v>4.0890000000000004</c:v>
                      </c:pt>
                      <c:pt idx="3067">
                        <c:v>4.0890000000000004</c:v>
                      </c:pt>
                      <c:pt idx="3068">
                        <c:v>4.0890000000000004</c:v>
                      </c:pt>
                      <c:pt idx="3069">
                        <c:v>4.0629999999999997</c:v>
                      </c:pt>
                      <c:pt idx="3070">
                        <c:v>4.0629999999999997</c:v>
                      </c:pt>
                      <c:pt idx="3071">
                        <c:v>4.0629999999999997</c:v>
                      </c:pt>
                      <c:pt idx="3072">
                        <c:v>4.0629999999999997</c:v>
                      </c:pt>
                      <c:pt idx="3073">
                        <c:v>4.0629999999999997</c:v>
                      </c:pt>
                      <c:pt idx="3074">
                        <c:v>4.0629999999999997</c:v>
                      </c:pt>
                      <c:pt idx="3075">
                        <c:v>4.0629999999999997</c:v>
                      </c:pt>
                      <c:pt idx="3076">
                        <c:v>4.0369999999999999</c:v>
                      </c:pt>
                      <c:pt idx="3077">
                        <c:v>4.0369999999999999</c:v>
                      </c:pt>
                      <c:pt idx="3078">
                        <c:v>4.0369999999999999</c:v>
                      </c:pt>
                      <c:pt idx="3079">
                        <c:v>4.0369999999999999</c:v>
                      </c:pt>
                      <c:pt idx="3080">
                        <c:v>4.0369999999999999</c:v>
                      </c:pt>
                      <c:pt idx="3081">
                        <c:v>4.0369999999999999</c:v>
                      </c:pt>
                      <c:pt idx="3082">
                        <c:v>4.0369999999999999</c:v>
                      </c:pt>
                      <c:pt idx="3083">
                        <c:v>4.0369999999999999</c:v>
                      </c:pt>
                      <c:pt idx="3084">
                        <c:v>4.0110000000000001</c:v>
                      </c:pt>
                      <c:pt idx="3085">
                        <c:v>4.0110000000000001</c:v>
                      </c:pt>
                      <c:pt idx="3086">
                        <c:v>4.0110000000000001</c:v>
                      </c:pt>
                      <c:pt idx="3087">
                        <c:v>4.0110000000000001</c:v>
                      </c:pt>
                      <c:pt idx="3088">
                        <c:v>3.9849999999999999</c:v>
                      </c:pt>
                      <c:pt idx="3089">
                        <c:v>3.9849999999999999</c:v>
                      </c:pt>
                      <c:pt idx="3090">
                        <c:v>3.9849999999999999</c:v>
                      </c:pt>
                      <c:pt idx="3091">
                        <c:v>3.9849999999999999</c:v>
                      </c:pt>
                      <c:pt idx="3092">
                        <c:v>3.9849999999999999</c:v>
                      </c:pt>
                      <c:pt idx="3093">
                        <c:v>3.9849999999999999</c:v>
                      </c:pt>
                      <c:pt idx="3094">
                        <c:v>3.9849999999999999</c:v>
                      </c:pt>
                      <c:pt idx="3095">
                        <c:v>3.9849999999999999</c:v>
                      </c:pt>
                      <c:pt idx="3096">
                        <c:v>3.9849999999999999</c:v>
                      </c:pt>
                      <c:pt idx="3097">
                        <c:v>3.9849999999999999</c:v>
                      </c:pt>
                      <c:pt idx="3098">
                        <c:v>3.9580000000000002</c:v>
                      </c:pt>
                      <c:pt idx="3099">
                        <c:v>3.9580000000000002</c:v>
                      </c:pt>
                      <c:pt idx="3100">
                        <c:v>3.9580000000000002</c:v>
                      </c:pt>
                      <c:pt idx="3101">
                        <c:v>3.9580000000000002</c:v>
                      </c:pt>
                      <c:pt idx="3102">
                        <c:v>3.9580000000000002</c:v>
                      </c:pt>
                      <c:pt idx="3103">
                        <c:v>3.9580000000000002</c:v>
                      </c:pt>
                      <c:pt idx="3104">
                        <c:v>3.9580000000000002</c:v>
                      </c:pt>
                      <c:pt idx="3105">
                        <c:v>3.9580000000000002</c:v>
                      </c:pt>
                      <c:pt idx="3106">
                        <c:v>3.9580000000000002</c:v>
                      </c:pt>
                      <c:pt idx="3107">
                        <c:v>3.9580000000000002</c:v>
                      </c:pt>
                      <c:pt idx="3108">
                        <c:v>3.9319999999999999</c:v>
                      </c:pt>
                      <c:pt idx="3109">
                        <c:v>3.9319999999999999</c:v>
                      </c:pt>
                      <c:pt idx="3110">
                        <c:v>3.9319999999999999</c:v>
                      </c:pt>
                      <c:pt idx="3111">
                        <c:v>3.9319999999999999</c:v>
                      </c:pt>
                      <c:pt idx="3112">
                        <c:v>3.9319999999999999</c:v>
                      </c:pt>
                      <c:pt idx="3113">
                        <c:v>3.9319999999999999</c:v>
                      </c:pt>
                      <c:pt idx="3114">
                        <c:v>3.9580000000000002</c:v>
                      </c:pt>
                      <c:pt idx="3115">
                        <c:v>3.9580000000000002</c:v>
                      </c:pt>
                      <c:pt idx="3116">
                        <c:v>3.9580000000000002</c:v>
                      </c:pt>
                      <c:pt idx="3117">
                        <c:v>3.9580000000000002</c:v>
                      </c:pt>
                      <c:pt idx="3118">
                        <c:v>3.9580000000000002</c:v>
                      </c:pt>
                      <c:pt idx="3119">
                        <c:v>3.9580000000000002</c:v>
                      </c:pt>
                      <c:pt idx="3120">
                        <c:v>3.9580000000000002</c:v>
                      </c:pt>
                      <c:pt idx="3121">
                        <c:v>3.9580000000000002</c:v>
                      </c:pt>
                      <c:pt idx="3122">
                        <c:v>3.9580000000000002</c:v>
                      </c:pt>
                      <c:pt idx="3123">
                        <c:v>3.9580000000000002</c:v>
                      </c:pt>
                      <c:pt idx="3124">
                        <c:v>3.9580000000000002</c:v>
                      </c:pt>
                      <c:pt idx="3125">
                        <c:v>3.9580000000000002</c:v>
                      </c:pt>
                      <c:pt idx="3126">
                        <c:v>3.9580000000000002</c:v>
                      </c:pt>
                      <c:pt idx="3127">
                        <c:v>3.9849999999999999</c:v>
                      </c:pt>
                      <c:pt idx="3128">
                        <c:v>4.0110000000000001</c:v>
                      </c:pt>
                      <c:pt idx="3129">
                        <c:v>4.0110000000000001</c:v>
                      </c:pt>
                      <c:pt idx="3130">
                        <c:v>4.0110000000000001</c:v>
                      </c:pt>
                      <c:pt idx="3131">
                        <c:v>4.0369999999999999</c:v>
                      </c:pt>
                      <c:pt idx="3132">
                        <c:v>4.0629999999999997</c:v>
                      </c:pt>
                      <c:pt idx="3133">
                        <c:v>4.0629999999999997</c:v>
                      </c:pt>
                      <c:pt idx="3134">
                        <c:v>4.0629999999999997</c:v>
                      </c:pt>
                      <c:pt idx="3135">
                        <c:v>4.0890000000000004</c:v>
                      </c:pt>
                      <c:pt idx="3136">
                        <c:v>4.0890000000000004</c:v>
                      </c:pt>
                      <c:pt idx="3137">
                        <c:v>4.0890000000000004</c:v>
                      </c:pt>
                      <c:pt idx="3138">
                        <c:v>4.0890000000000004</c:v>
                      </c:pt>
                      <c:pt idx="3139">
                        <c:v>4.0890000000000004</c:v>
                      </c:pt>
                      <c:pt idx="3140">
                        <c:v>4.0890000000000004</c:v>
                      </c:pt>
                      <c:pt idx="3141">
                        <c:v>4.0890000000000004</c:v>
                      </c:pt>
                      <c:pt idx="3142">
                        <c:v>4.1150000000000002</c:v>
                      </c:pt>
                      <c:pt idx="3143">
                        <c:v>4.1150000000000002</c:v>
                      </c:pt>
                      <c:pt idx="3144">
                        <c:v>4.141</c:v>
                      </c:pt>
                      <c:pt idx="3145">
                        <c:v>4.141</c:v>
                      </c:pt>
                      <c:pt idx="3146">
                        <c:v>4.1680000000000001</c:v>
                      </c:pt>
                      <c:pt idx="3147">
                        <c:v>4.1680000000000001</c:v>
                      </c:pt>
                      <c:pt idx="3148">
                        <c:v>4.194</c:v>
                      </c:pt>
                      <c:pt idx="3149">
                        <c:v>4.194</c:v>
                      </c:pt>
                      <c:pt idx="3150">
                        <c:v>4.1680000000000001</c:v>
                      </c:pt>
                      <c:pt idx="3151">
                        <c:v>4.1680000000000001</c:v>
                      </c:pt>
                      <c:pt idx="3152">
                        <c:v>4.1680000000000001</c:v>
                      </c:pt>
                      <c:pt idx="3153">
                        <c:v>4.194</c:v>
                      </c:pt>
                      <c:pt idx="3154">
                        <c:v>4.194</c:v>
                      </c:pt>
                      <c:pt idx="3155">
                        <c:v>4.194</c:v>
                      </c:pt>
                      <c:pt idx="3156">
                        <c:v>4.22</c:v>
                      </c:pt>
                      <c:pt idx="3157">
                        <c:v>4.22</c:v>
                      </c:pt>
                      <c:pt idx="3158">
                        <c:v>4.22</c:v>
                      </c:pt>
                      <c:pt idx="3159">
                        <c:v>4.2460000000000004</c:v>
                      </c:pt>
                      <c:pt idx="3160">
                        <c:v>4.2720000000000002</c:v>
                      </c:pt>
                      <c:pt idx="3161">
                        <c:v>4.2720000000000002</c:v>
                      </c:pt>
                      <c:pt idx="3162">
                        <c:v>4.2720000000000002</c:v>
                      </c:pt>
                      <c:pt idx="3163">
                        <c:v>4.2720000000000002</c:v>
                      </c:pt>
                      <c:pt idx="3164">
                        <c:v>4.298</c:v>
                      </c:pt>
                      <c:pt idx="3165">
                        <c:v>4.3239999999999998</c:v>
                      </c:pt>
                      <c:pt idx="3166">
                        <c:v>4.3239999999999998</c:v>
                      </c:pt>
                      <c:pt idx="3167">
                        <c:v>4.3499999999999996</c:v>
                      </c:pt>
                      <c:pt idx="3168">
                        <c:v>4.3499999999999996</c:v>
                      </c:pt>
                      <c:pt idx="3169">
                        <c:v>4.3760000000000003</c:v>
                      </c:pt>
                      <c:pt idx="3170">
                        <c:v>4.3760000000000003</c:v>
                      </c:pt>
                      <c:pt idx="3171">
                        <c:v>4.4020000000000001</c:v>
                      </c:pt>
                      <c:pt idx="3172">
                        <c:v>4.4279999999999999</c:v>
                      </c:pt>
                      <c:pt idx="3173">
                        <c:v>4.4279999999999999</c:v>
                      </c:pt>
                      <c:pt idx="3174">
                        <c:v>4.4279999999999999</c:v>
                      </c:pt>
                      <c:pt idx="3175">
                        <c:v>4.4279999999999999</c:v>
                      </c:pt>
                      <c:pt idx="3176">
                        <c:v>4.4279999999999999</c:v>
                      </c:pt>
                      <c:pt idx="3177">
                        <c:v>4.4539999999999997</c:v>
                      </c:pt>
                      <c:pt idx="3178">
                        <c:v>4.4539999999999997</c:v>
                      </c:pt>
                      <c:pt idx="3179">
                        <c:v>4.4800000000000004</c:v>
                      </c:pt>
                      <c:pt idx="3180">
                        <c:v>4.5060000000000002</c:v>
                      </c:pt>
                      <c:pt idx="3181">
                        <c:v>4.5060000000000002</c:v>
                      </c:pt>
                      <c:pt idx="3182">
                        <c:v>4.532</c:v>
                      </c:pt>
                      <c:pt idx="3183">
                        <c:v>4.532</c:v>
                      </c:pt>
                      <c:pt idx="3184">
                        <c:v>4.532</c:v>
                      </c:pt>
                      <c:pt idx="3185">
                        <c:v>4.532</c:v>
                      </c:pt>
                      <c:pt idx="3186">
                        <c:v>4.532</c:v>
                      </c:pt>
                      <c:pt idx="3187">
                        <c:v>4.532</c:v>
                      </c:pt>
                      <c:pt idx="3188">
                        <c:v>4.5579999999999998</c:v>
                      </c:pt>
                      <c:pt idx="3189">
                        <c:v>4.5839999999999996</c:v>
                      </c:pt>
                      <c:pt idx="3190">
                        <c:v>4.5839999999999996</c:v>
                      </c:pt>
                      <c:pt idx="3191">
                        <c:v>4.5839999999999996</c:v>
                      </c:pt>
                      <c:pt idx="3192">
                        <c:v>4.5839999999999996</c:v>
                      </c:pt>
                      <c:pt idx="3193">
                        <c:v>4.6100000000000003</c:v>
                      </c:pt>
                      <c:pt idx="3194">
                        <c:v>4.6100000000000003</c:v>
                      </c:pt>
                      <c:pt idx="3195">
                        <c:v>4.6100000000000003</c:v>
                      </c:pt>
                      <c:pt idx="3196">
                        <c:v>4.6360000000000001</c:v>
                      </c:pt>
                      <c:pt idx="3197">
                        <c:v>4.6360000000000001</c:v>
                      </c:pt>
                      <c:pt idx="3198">
                        <c:v>4.6360000000000001</c:v>
                      </c:pt>
                      <c:pt idx="3199">
                        <c:v>4.6360000000000001</c:v>
                      </c:pt>
                      <c:pt idx="3200">
                        <c:v>4.6360000000000001</c:v>
                      </c:pt>
                      <c:pt idx="3201">
                        <c:v>4.6360000000000001</c:v>
                      </c:pt>
                      <c:pt idx="3202">
                        <c:v>4.6619999999999999</c:v>
                      </c:pt>
                      <c:pt idx="3203">
                        <c:v>4.6619999999999999</c:v>
                      </c:pt>
                      <c:pt idx="3204">
                        <c:v>4.6619999999999999</c:v>
                      </c:pt>
                      <c:pt idx="3205">
                        <c:v>4.6879999999999997</c:v>
                      </c:pt>
                      <c:pt idx="3206">
                        <c:v>4.6879999999999997</c:v>
                      </c:pt>
                      <c:pt idx="3207">
                        <c:v>4.7140000000000004</c:v>
                      </c:pt>
                      <c:pt idx="3208">
                        <c:v>4.7140000000000004</c:v>
                      </c:pt>
                      <c:pt idx="3209">
                        <c:v>4.7140000000000004</c:v>
                      </c:pt>
                      <c:pt idx="3210">
                        <c:v>4.74</c:v>
                      </c:pt>
                      <c:pt idx="3211">
                        <c:v>4.74</c:v>
                      </c:pt>
                      <c:pt idx="3212">
                        <c:v>4.74</c:v>
                      </c:pt>
                      <c:pt idx="3213">
                        <c:v>4.74</c:v>
                      </c:pt>
                      <c:pt idx="3214">
                        <c:v>4.74</c:v>
                      </c:pt>
                      <c:pt idx="3215">
                        <c:v>4.766</c:v>
                      </c:pt>
                      <c:pt idx="3216">
                        <c:v>4.766</c:v>
                      </c:pt>
                      <c:pt idx="3217">
                        <c:v>4.7919999999999998</c:v>
                      </c:pt>
                      <c:pt idx="3218">
                        <c:v>4.7919999999999998</c:v>
                      </c:pt>
                      <c:pt idx="3219">
                        <c:v>4.7919999999999998</c:v>
                      </c:pt>
                      <c:pt idx="3220">
                        <c:v>4.7919999999999998</c:v>
                      </c:pt>
                      <c:pt idx="3221">
                        <c:v>4.7919999999999998</c:v>
                      </c:pt>
                      <c:pt idx="3222">
                        <c:v>4.7919999999999998</c:v>
                      </c:pt>
                      <c:pt idx="3223">
                        <c:v>4.7919999999999998</c:v>
                      </c:pt>
                      <c:pt idx="3224">
                        <c:v>4.7919999999999998</c:v>
                      </c:pt>
                      <c:pt idx="3225">
                        <c:v>4.7919999999999998</c:v>
                      </c:pt>
                      <c:pt idx="3226">
                        <c:v>4.7919999999999998</c:v>
                      </c:pt>
                      <c:pt idx="3227">
                        <c:v>4.7919999999999998</c:v>
                      </c:pt>
                      <c:pt idx="3228">
                        <c:v>4.7919999999999998</c:v>
                      </c:pt>
                      <c:pt idx="3229">
                        <c:v>4.7919999999999998</c:v>
                      </c:pt>
                      <c:pt idx="3230">
                        <c:v>4.7919999999999998</c:v>
                      </c:pt>
                      <c:pt idx="3231">
                        <c:v>4.7919999999999998</c:v>
                      </c:pt>
                      <c:pt idx="3232">
                        <c:v>4.7919999999999998</c:v>
                      </c:pt>
                      <c:pt idx="3233">
                        <c:v>4.7919999999999998</c:v>
                      </c:pt>
                      <c:pt idx="3234">
                        <c:v>4.7919999999999998</c:v>
                      </c:pt>
                      <c:pt idx="3235">
                        <c:v>4.7919999999999998</c:v>
                      </c:pt>
                      <c:pt idx="3236">
                        <c:v>4.7140000000000004</c:v>
                      </c:pt>
                      <c:pt idx="3237">
                        <c:v>4.6619999999999999</c:v>
                      </c:pt>
                      <c:pt idx="3238">
                        <c:v>4.6360000000000001</c:v>
                      </c:pt>
                      <c:pt idx="3239">
                        <c:v>4.6360000000000001</c:v>
                      </c:pt>
                      <c:pt idx="3240">
                        <c:v>4.6619999999999999</c:v>
                      </c:pt>
                      <c:pt idx="3241">
                        <c:v>4.6619999999999999</c:v>
                      </c:pt>
                      <c:pt idx="3242">
                        <c:v>4.6619999999999999</c:v>
                      </c:pt>
                      <c:pt idx="3243">
                        <c:v>4.6619999999999999</c:v>
                      </c:pt>
                      <c:pt idx="3244">
                        <c:v>4.6879999999999997</c:v>
                      </c:pt>
                      <c:pt idx="3245">
                        <c:v>4.6879999999999997</c:v>
                      </c:pt>
                      <c:pt idx="3246">
                        <c:v>4.6879999999999997</c:v>
                      </c:pt>
                      <c:pt idx="3247">
                        <c:v>4.74</c:v>
                      </c:pt>
                      <c:pt idx="3248">
                        <c:v>4.74</c:v>
                      </c:pt>
                      <c:pt idx="3249">
                        <c:v>4.74</c:v>
                      </c:pt>
                      <c:pt idx="3250">
                        <c:v>4.766</c:v>
                      </c:pt>
                      <c:pt idx="3251">
                        <c:v>4.7919999999999998</c:v>
                      </c:pt>
                      <c:pt idx="3252">
                        <c:v>4.7919999999999998</c:v>
                      </c:pt>
                      <c:pt idx="3253">
                        <c:v>4.8179999999999996</c:v>
                      </c:pt>
                      <c:pt idx="3254">
                        <c:v>4.8179999999999996</c:v>
                      </c:pt>
                      <c:pt idx="3255">
                        <c:v>4.8179999999999996</c:v>
                      </c:pt>
                      <c:pt idx="3256">
                        <c:v>4.7919999999999998</c:v>
                      </c:pt>
                      <c:pt idx="3257">
                        <c:v>4.766</c:v>
                      </c:pt>
                      <c:pt idx="3258">
                        <c:v>4.74</c:v>
                      </c:pt>
                      <c:pt idx="3259">
                        <c:v>4.7140000000000004</c:v>
                      </c:pt>
                      <c:pt idx="3260">
                        <c:v>4.7140000000000004</c:v>
                      </c:pt>
                      <c:pt idx="3261">
                        <c:v>4.6879999999999997</c:v>
                      </c:pt>
                      <c:pt idx="3262">
                        <c:v>4.6879999999999997</c:v>
                      </c:pt>
                      <c:pt idx="3263">
                        <c:v>4.6879999999999997</c:v>
                      </c:pt>
                      <c:pt idx="3264">
                        <c:v>4.6619999999999999</c:v>
                      </c:pt>
                      <c:pt idx="3265">
                        <c:v>4.6619999999999999</c:v>
                      </c:pt>
                      <c:pt idx="3266">
                        <c:v>4.6619999999999999</c:v>
                      </c:pt>
                      <c:pt idx="3267">
                        <c:v>4.6619999999999999</c:v>
                      </c:pt>
                      <c:pt idx="3268">
                        <c:v>4.6619999999999999</c:v>
                      </c:pt>
                      <c:pt idx="3269">
                        <c:v>4.6619999999999999</c:v>
                      </c:pt>
                      <c:pt idx="3270">
                        <c:v>4.6619999999999999</c:v>
                      </c:pt>
                      <c:pt idx="3271">
                        <c:v>4.6619999999999999</c:v>
                      </c:pt>
                      <c:pt idx="3272">
                        <c:v>4.6619999999999999</c:v>
                      </c:pt>
                      <c:pt idx="3273">
                        <c:v>4.6879999999999997</c:v>
                      </c:pt>
                      <c:pt idx="3274">
                        <c:v>4.6879999999999997</c:v>
                      </c:pt>
                      <c:pt idx="3275">
                        <c:v>4.6879999999999997</c:v>
                      </c:pt>
                      <c:pt idx="3276">
                        <c:v>4.6879999999999997</c:v>
                      </c:pt>
                      <c:pt idx="3277">
                        <c:v>4.7140000000000004</c:v>
                      </c:pt>
                      <c:pt idx="3278">
                        <c:v>4.6879999999999997</c:v>
                      </c:pt>
                      <c:pt idx="3279">
                        <c:v>4.6879999999999997</c:v>
                      </c:pt>
                      <c:pt idx="3280">
                        <c:v>4.6879999999999997</c:v>
                      </c:pt>
                      <c:pt idx="3281">
                        <c:v>4.6879999999999997</c:v>
                      </c:pt>
                      <c:pt idx="3282">
                        <c:v>4.6619999999999999</c:v>
                      </c:pt>
                      <c:pt idx="3283">
                        <c:v>4.6619999999999999</c:v>
                      </c:pt>
                      <c:pt idx="3284">
                        <c:v>4.6360000000000001</c:v>
                      </c:pt>
                      <c:pt idx="3285">
                        <c:v>4.6100000000000003</c:v>
                      </c:pt>
                      <c:pt idx="3286">
                        <c:v>4.6100000000000003</c:v>
                      </c:pt>
                      <c:pt idx="3287">
                        <c:v>4.5839999999999996</c:v>
                      </c:pt>
                      <c:pt idx="3288">
                        <c:v>4.5839999999999996</c:v>
                      </c:pt>
                      <c:pt idx="3289">
                        <c:v>4.5579999999999998</c:v>
                      </c:pt>
                      <c:pt idx="3290">
                        <c:v>4.5579999999999998</c:v>
                      </c:pt>
                      <c:pt idx="3291">
                        <c:v>4.5579999999999998</c:v>
                      </c:pt>
                      <c:pt idx="3292">
                        <c:v>4.5839999999999996</c:v>
                      </c:pt>
                      <c:pt idx="3293">
                        <c:v>4.5839999999999996</c:v>
                      </c:pt>
                      <c:pt idx="3294">
                        <c:v>4.6100000000000003</c:v>
                      </c:pt>
                      <c:pt idx="3295">
                        <c:v>4.6360000000000001</c:v>
                      </c:pt>
                      <c:pt idx="3296">
                        <c:v>4.6619999999999999</c:v>
                      </c:pt>
                      <c:pt idx="3297">
                        <c:v>4.6879999999999997</c:v>
                      </c:pt>
                      <c:pt idx="3298">
                        <c:v>4.6879999999999997</c:v>
                      </c:pt>
                      <c:pt idx="3299">
                        <c:v>4.6879999999999997</c:v>
                      </c:pt>
                      <c:pt idx="3300">
                        <c:v>4.6879999999999997</c:v>
                      </c:pt>
                      <c:pt idx="3301">
                        <c:v>4.7140000000000004</c:v>
                      </c:pt>
                      <c:pt idx="3302">
                        <c:v>4.7140000000000004</c:v>
                      </c:pt>
                      <c:pt idx="3303">
                        <c:v>4.74</c:v>
                      </c:pt>
                      <c:pt idx="3304">
                        <c:v>4.74</c:v>
                      </c:pt>
                      <c:pt idx="3305">
                        <c:v>4.766</c:v>
                      </c:pt>
                      <c:pt idx="3306">
                        <c:v>4.766</c:v>
                      </c:pt>
                      <c:pt idx="3307">
                        <c:v>4.766</c:v>
                      </c:pt>
                      <c:pt idx="3308">
                        <c:v>4.766</c:v>
                      </c:pt>
                      <c:pt idx="3309">
                        <c:v>4.766</c:v>
                      </c:pt>
                      <c:pt idx="3310">
                        <c:v>4.74</c:v>
                      </c:pt>
                      <c:pt idx="3311">
                        <c:v>4.74</c:v>
                      </c:pt>
                      <c:pt idx="3312">
                        <c:v>4.74</c:v>
                      </c:pt>
                      <c:pt idx="3313">
                        <c:v>4.74</c:v>
                      </c:pt>
                      <c:pt idx="3314">
                        <c:v>4.7919999999999998</c:v>
                      </c:pt>
                      <c:pt idx="3315">
                        <c:v>4.7919999999999998</c:v>
                      </c:pt>
                      <c:pt idx="3316">
                        <c:v>4.7919999999999998</c:v>
                      </c:pt>
                      <c:pt idx="3317">
                        <c:v>4.8179999999999996</c:v>
                      </c:pt>
                      <c:pt idx="3318">
                        <c:v>4.8440000000000003</c:v>
                      </c:pt>
                      <c:pt idx="3319">
                        <c:v>4.8440000000000003</c:v>
                      </c:pt>
                      <c:pt idx="3320">
                        <c:v>4.8440000000000003</c:v>
                      </c:pt>
                      <c:pt idx="3321">
                        <c:v>4.8440000000000003</c:v>
                      </c:pt>
                      <c:pt idx="3322">
                        <c:v>4.8440000000000003</c:v>
                      </c:pt>
                      <c:pt idx="3323">
                        <c:v>4.8440000000000003</c:v>
                      </c:pt>
                      <c:pt idx="3324">
                        <c:v>4.8440000000000003</c:v>
                      </c:pt>
                      <c:pt idx="3325">
                        <c:v>4.8440000000000003</c:v>
                      </c:pt>
                      <c:pt idx="3326">
                        <c:v>4.8440000000000003</c:v>
                      </c:pt>
                      <c:pt idx="3327">
                        <c:v>4.8440000000000003</c:v>
                      </c:pt>
                      <c:pt idx="3328">
                        <c:v>4.8440000000000003</c:v>
                      </c:pt>
                      <c:pt idx="3329">
                        <c:v>4.8440000000000003</c:v>
                      </c:pt>
                      <c:pt idx="3330">
                        <c:v>4.8440000000000003</c:v>
                      </c:pt>
                      <c:pt idx="3331">
                        <c:v>4.8440000000000003</c:v>
                      </c:pt>
                      <c:pt idx="3332">
                        <c:v>4.8440000000000003</c:v>
                      </c:pt>
                      <c:pt idx="3333">
                        <c:v>4.8689999999999998</c:v>
                      </c:pt>
                      <c:pt idx="3334">
                        <c:v>4.8689999999999998</c:v>
                      </c:pt>
                      <c:pt idx="3335">
                        <c:v>4.8949999999999996</c:v>
                      </c:pt>
                      <c:pt idx="3336">
                        <c:v>4.8949999999999996</c:v>
                      </c:pt>
                      <c:pt idx="3337">
                        <c:v>4.8949999999999996</c:v>
                      </c:pt>
                      <c:pt idx="3338">
                        <c:v>4.8949999999999996</c:v>
                      </c:pt>
                      <c:pt idx="3339">
                        <c:v>4.9210000000000003</c:v>
                      </c:pt>
                      <c:pt idx="3340">
                        <c:v>4.9210000000000003</c:v>
                      </c:pt>
                      <c:pt idx="3341">
                        <c:v>4.9210000000000003</c:v>
                      </c:pt>
                      <c:pt idx="3342">
                        <c:v>4.9210000000000003</c:v>
                      </c:pt>
                      <c:pt idx="3343">
                        <c:v>4.9210000000000003</c:v>
                      </c:pt>
                      <c:pt idx="3344">
                        <c:v>4.9210000000000003</c:v>
                      </c:pt>
                      <c:pt idx="3345">
                        <c:v>4.9210000000000003</c:v>
                      </c:pt>
                      <c:pt idx="3346">
                        <c:v>4.9210000000000003</c:v>
                      </c:pt>
                      <c:pt idx="3347">
                        <c:v>4.8949999999999996</c:v>
                      </c:pt>
                      <c:pt idx="3348">
                        <c:v>4.8949999999999996</c:v>
                      </c:pt>
                      <c:pt idx="3349">
                        <c:v>4.8949999999999996</c:v>
                      </c:pt>
                      <c:pt idx="3350">
                        <c:v>4.8949999999999996</c:v>
                      </c:pt>
                      <c:pt idx="3351">
                        <c:v>4.8949999999999996</c:v>
                      </c:pt>
                      <c:pt idx="3352">
                        <c:v>4.8949999999999996</c:v>
                      </c:pt>
                      <c:pt idx="3353">
                        <c:v>4.9210000000000003</c:v>
                      </c:pt>
                      <c:pt idx="3354">
                        <c:v>4.9210000000000003</c:v>
                      </c:pt>
                      <c:pt idx="3355">
                        <c:v>4.9210000000000003</c:v>
                      </c:pt>
                      <c:pt idx="3356">
                        <c:v>4.9210000000000003</c:v>
                      </c:pt>
                      <c:pt idx="3357">
                        <c:v>4.9210000000000003</c:v>
                      </c:pt>
                      <c:pt idx="3358">
                        <c:v>4.9210000000000003</c:v>
                      </c:pt>
                      <c:pt idx="3359">
                        <c:v>4.9210000000000003</c:v>
                      </c:pt>
                      <c:pt idx="3360">
                        <c:v>4.9210000000000003</c:v>
                      </c:pt>
                      <c:pt idx="3361">
                        <c:v>4.8949999999999996</c:v>
                      </c:pt>
                      <c:pt idx="3362">
                        <c:v>4.8949999999999996</c:v>
                      </c:pt>
                      <c:pt idx="3363">
                        <c:v>4.8949999999999996</c:v>
                      </c:pt>
                      <c:pt idx="3364">
                        <c:v>4.8949999999999996</c:v>
                      </c:pt>
                      <c:pt idx="3365">
                        <c:v>4.8949999999999996</c:v>
                      </c:pt>
                      <c:pt idx="3366">
                        <c:v>4.8949999999999996</c:v>
                      </c:pt>
                      <c:pt idx="3367">
                        <c:v>4.8689999999999998</c:v>
                      </c:pt>
                      <c:pt idx="3368">
                        <c:v>4.8689999999999998</c:v>
                      </c:pt>
                      <c:pt idx="3369">
                        <c:v>4.8689999999999998</c:v>
                      </c:pt>
                      <c:pt idx="3370">
                        <c:v>4.8689999999999998</c:v>
                      </c:pt>
                      <c:pt idx="3371">
                        <c:v>4.8440000000000003</c:v>
                      </c:pt>
                      <c:pt idx="3372">
                        <c:v>4.8440000000000003</c:v>
                      </c:pt>
                      <c:pt idx="3373">
                        <c:v>4.8440000000000003</c:v>
                      </c:pt>
                      <c:pt idx="3374">
                        <c:v>4.8440000000000003</c:v>
                      </c:pt>
                      <c:pt idx="3375">
                        <c:v>4.8440000000000003</c:v>
                      </c:pt>
                      <c:pt idx="3376">
                        <c:v>4.8440000000000003</c:v>
                      </c:pt>
                      <c:pt idx="3377">
                        <c:v>4.8440000000000003</c:v>
                      </c:pt>
                      <c:pt idx="3378">
                        <c:v>4.8179999999999996</c:v>
                      </c:pt>
                      <c:pt idx="3379">
                        <c:v>4.8179999999999996</c:v>
                      </c:pt>
                      <c:pt idx="3380">
                        <c:v>4.8179999999999996</c:v>
                      </c:pt>
                      <c:pt idx="3381">
                        <c:v>4.8179999999999996</c:v>
                      </c:pt>
                      <c:pt idx="3382">
                        <c:v>4.7919999999999998</c:v>
                      </c:pt>
                      <c:pt idx="3383">
                        <c:v>4.8179999999999996</c:v>
                      </c:pt>
                      <c:pt idx="3384">
                        <c:v>4.7919999999999998</c:v>
                      </c:pt>
                      <c:pt idx="3385">
                        <c:v>4.8179999999999996</c:v>
                      </c:pt>
                      <c:pt idx="3386">
                        <c:v>4.8179999999999996</c:v>
                      </c:pt>
                      <c:pt idx="3387">
                        <c:v>4.8179999999999996</c:v>
                      </c:pt>
                      <c:pt idx="3388">
                        <c:v>4.8179999999999996</c:v>
                      </c:pt>
                      <c:pt idx="3389">
                        <c:v>4.8179999999999996</c:v>
                      </c:pt>
                      <c:pt idx="3390">
                        <c:v>4.8179999999999996</c:v>
                      </c:pt>
                      <c:pt idx="3391">
                        <c:v>4.8179999999999996</c:v>
                      </c:pt>
                      <c:pt idx="3392">
                        <c:v>4.8440000000000003</c:v>
                      </c:pt>
                      <c:pt idx="3393">
                        <c:v>4.8440000000000003</c:v>
                      </c:pt>
                      <c:pt idx="3394">
                        <c:v>4.8440000000000003</c:v>
                      </c:pt>
                      <c:pt idx="3395">
                        <c:v>4.8440000000000003</c:v>
                      </c:pt>
                      <c:pt idx="3396">
                        <c:v>4.8440000000000003</c:v>
                      </c:pt>
                      <c:pt idx="3397">
                        <c:v>4.8689999999999998</c:v>
                      </c:pt>
                      <c:pt idx="3398">
                        <c:v>4.8689999999999998</c:v>
                      </c:pt>
                      <c:pt idx="3399">
                        <c:v>4.8689999999999998</c:v>
                      </c:pt>
                      <c:pt idx="3400">
                        <c:v>4.8689999999999998</c:v>
                      </c:pt>
                      <c:pt idx="3401">
                        <c:v>4.8689999999999998</c:v>
                      </c:pt>
                      <c:pt idx="3402">
                        <c:v>4.8689999999999998</c:v>
                      </c:pt>
                      <c:pt idx="3403">
                        <c:v>4.8689999999999998</c:v>
                      </c:pt>
                      <c:pt idx="3404">
                        <c:v>4.8689999999999998</c:v>
                      </c:pt>
                      <c:pt idx="3405">
                        <c:v>4.8689999999999998</c:v>
                      </c:pt>
                      <c:pt idx="3406">
                        <c:v>4.8689999999999998</c:v>
                      </c:pt>
                      <c:pt idx="3407">
                        <c:v>4.8689999999999998</c:v>
                      </c:pt>
                      <c:pt idx="3408">
                        <c:v>4.8949999999999996</c:v>
                      </c:pt>
                      <c:pt idx="3409">
                        <c:v>4.8949999999999996</c:v>
                      </c:pt>
                      <c:pt idx="3410">
                        <c:v>4.8949999999999996</c:v>
                      </c:pt>
                      <c:pt idx="3411">
                        <c:v>4.8949999999999996</c:v>
                      </c:pt>
                      <c:pt idx="3412">
                        <c:v>4.9210000000000003</c:v>
                      </c:pt>
                      <c:pt idx="3413">
                        <c:v>4.9210000000000003</c:v>
                      </c:pt>
                      <c:pt idx="3414">
                        <c:v>4.9210000000000003</c:v>
                      </c:pt>
                      <c:pt idx="3415">
                        <c:v>4.9210000000000003</c:v>
                      </c:pt>
                      <c:pt idx="3416">
                        <c:v>4.9210000000000003</c:v>
                      </c:pt>
                      <c:pt idx="3417">
                        <c:v>4.9470000000000001</c:v>
                      </c:pt>
                      <c:pt idx="3418">
                        <c:v>4.9470000000000001</c:v>
                      </c:pt>
                      <c:pt idx="3419">
                        <c:v>4.9470000000000001</c:v>
                      </c:pt>
                      <c:pt idx="3420">
                        <c:v>4.9470000000000001</c:v>
                      </c:pt>
                      <c:pt idx="3421">
                        <c:v>4.9470000000000001</c:v>
                      </c:pt>
                      <c:pt idx="3422">
                        <c:v>4.9470000000000001</c:v>
                      </c:pt>
                      <c:pt idx="3423">
                        <c:v>4.9729999999999999</c:v>
                      </c:pt>
                      <c:pt idx="3424">
                        <c:v>4.9729999999999999</c:v>
                      </c:pt>
                      <c:pt idx="3425">
                        <c:v>4.9729999999999999</c:v>
                      </c:pt>
                      <c:pt idx="3426">
                        <c:v>4.9729999999999999</c:v>
                      </c:pt>
                      <c:pt idx="3427">
                        <c:v>4.9729999999999999</c:v>
                      </c:pt>
                      <c:pt idx="3428">
                        <c:v>4.9729999999999999</c:v>
                      </c:pt>
                      <c:pt idx="3429">
                        <c:v>4.9729999999999999</c:v>
                      </c:pt>
                      <c:pt idx="3430">
                        <c:v>4.9729999999999999</c:v>
                      </c:pt>
                      <c:pt idx="3431">
                        <c:v>4.9729999999999999</c:v>
                      </c:pt>
                      <c:pt idx="3432">
                        <c:v>4.9989999999999997</c:v>
                      </c:pt>
                      <c:pt idx="3433">
                        <c:v>4.9989999999999997</c:v>
                      </c:pt>
                      <c:pt idx="3434">
                        <c:v>4.9989999999999997</c:v>
                      </c:pt>
                      <c:pt idx="3435">
                        <c:v>4.9989999999999997</c:v>
                      </c:pt>
                      <c:pt idx="3436">
                        <c:v>4.9989999999999997</c:v>
                      </c:pt>
                      <c:pt idx="3437">
                        <c:v>5.024</c:v>
                      </c:pt>
                      <c:pt idx="3438">
                        <c:v>5.024</c:v>
                      </c:pt>
                      <c:pt idx="3439">
                        <c:v>5.024</c:v>
                      </c:pt>
                      <c:pt idx="3440">
                        <c:v>5.05</c:v>
                      </c:pt>
                      <c:pt idx="3441">
                        <c:v>5.05</c:v>
                      </c:pt>
                      <c:pt idx="3442">
                        <c:v>5.05</c:v>
                      </c:pt>
                      <c:pt idx="3443">
                        <c:v>5.05</c:v>
                      </c:pt>
                      <c:pt idx="3444">
                        <c:v>5.0759999999999996</c:v>
                      </c:pt>
                      <c:pt idx="3445">
                        <c:v>5.0759999999999996</c:v>
                      </c:pt>
                      <c:pt idx="3446">
                        <c:v>5.0759999999999996</c:v>
                      </c:pt>
                      <c:pt idx="3447">
                        <c:v>5.1020000000000003</c:v>
                      </c:pt>
                      <c:pt idx="3448">
                        <c:v>5.1020000000000003</c:v>
                      </c:pt>
                      <c:pt idx="3449">
                        <c:v>5.1020000000000003</c:v>
                      </c:pt>
                      <c:pt idx="3450">
                        <c:v>5.1280000000000001</c:v>
                      </c:pt>
                      <c:pt idx="3451">
                        <c:v>5.1280000000000001</c:v>
                      </c:pt>
                      <c:pt idx="3452">
                        <c:v>5.1539999999999999</c:v>
                      </c:pt>
                      <c:pt idx="3453">
                        <c:v>5.1539999999999999</c:v>
                      </c:pt>
                      <c:pt idx="3454">
                        <c:v>5.1539999999999999</c:v>
                      </c:pt>
                      <c:pt idx="3455">
                        <c:v>5.1790000000000003</c:v>
                      </c:pt>
                      <c:pt idx="3456">
                        <c:v>5.1790000000000003</c:v>
                      </c:pt>
                      <c:pt idx="3457">
                        <c:v>5.1790000000000003</c:v>
                      </c:pt>
                      <c:pt idx="3458">
                        <c:v>5.1790000000000003</c:v>
                      </c:pt>
                      <c:pt idx="3459">
                        <c:v>5.2050000000000001</c:v>
                      </c:pt>
                      <c:pt idx="3460">
                        <c:v>5.2050000000000001</c:v>
                      </c:pt>
                      <c:pt idx="3461">
                        <c:v>5.2050000000000001</c:v>
                      </c:pt>
                      <c:pt idx="3462">
                        <c:v>5.2050000000000001</c:v>
                      </c:pt>
                      <c:pt idx="3463">
                        <c:v>5.2050000000000001</c:v>
                      </c:pt>
                      <c:pt idx="3464">
                        <c:v>5.2050000000000001</c:v>
                      </c:pt>
                      <c:pt idx="3465">
                        <c:v>5.2050000000000001</c:v>
                      </c:pt>
                      <c:pt idx="3466">
                        <c:v>5.2050000000000001</c:v>
                      </c:pt>
                      <c:pt idx="3467">
                        <c:v>5.2050000000000001</c:v>
                      </c:pt>
                      <c:pt idx="3468">
                        <c:v>5.2309999999999999</c:v>
                      </c:pt>
                      <c:pt idx="3469">
                        <c:v>5.2569999999999997</c:v>
                      </c:pt>
                      <c:pt idx="3470">
                        <c:v>5.2569999999999997</c:v>
                      </c:pt>
                      <c:pt idx="3471">
                        <c:v>5.2569999999999997</c:v>
                      </c:pt>
                      <c:pt idx="3472">
                        <c:v>5.2569999999999997</c:v>
                      </c:pt>
                      <c:pt idx="3473">
                        <c:v>5.282</c:v>
                      </c:pt>
                      <c:pt idx="3474">
                        <c:v>5.282</c:v>
                      </c:pt>
                      <c:pt idx="3475">
                        <c:v>5.282</c:v>
                      </c:pt>
                      <c:pt idx="3476">
                        <c:v>5.3079999999999998</c:v>
                      </c:pt>
                      <c:pt idx="3477">
                        <c:v>5.3079999999999998</c:v>
                      </c:pt>
                      <c:pt idx="3478">
                        <c:v>5.3079999999999998</c:v>
                      </c:pt>
                      <c:pt idx="3479">
                        <c:v>5.3339999999999996</c:v>
                      </c:pt>
                      <c:pt idx="3480">
                        <c:v>5.36</c:v>
                      </c:pt>
                      <c:pt idx="3481">
                        <c:v>5.36</c:v>
                      </c:pt>
                      <c:pt idx="3482">
                        <c:v>5.36</c:v>
                      </c:pt>
                      <c:pt idx="3483">
                        <c:v>5.36</c:v>
                      </c:pt>
                      <c:pt idx="3484">
                        <c:v>5.3849999999999998</c:v>
                      </c:pt>
                      <c:pt idx="3485">
                        <c:v>5.3849999999999998</c:v>
                      </c:pt>
                      <c:pt idx="3486">
                        <c:v>5.3849999999999998</c:v>
                      </c:pt>
                      <c:pt idx="3487">
                        <c:v>5.3849999999999998</c:v>
                      </c:pt>
                      <c:pt idx="3488">
                        <c:v>5.3849999999999998</c:v>
                      </c:pt>
                      <c:pt idx="3489">
                        <c:v>5.4109999999999996</c:v>
                      </c:pt>
                      <c:pt idx="3490">
                        <c:v>5.4109999999999996</c:v>
                      </c:pt>
                      <c:pt idx="3491">
                        <c:v>5.4109999999999996</c:v>
                      </c:pt>
                      <c:pt idx="3492">
                        <c:v>5.4109999999999996</c:v>
                      </c:pt>
                      <c:pt idx="3493">
                        <c:v>5.4109999999999996</c:v>
                      </c:pt>
                      <c:pt idx="3494">
                        <c:v>5.4109999999999996</c:v>
                      </c:pt>
                      <c:pt idx="3495">
                        <c:v>5.4370000000000003</c:v>
                      </c:pt>
                      <c:pt idx="3496">
                        <c:v>5.4370000000000003</c:v>
                      </c:pt>
                      <c:pt idx="3497">
                        <c:v>5.4370000000000003</c:v>
                      </c:pt>
                      <c:pt idx="3498">
                        <c:v>5.4619999999999997</c:v>
                      </c:pt>
                      <c:pt idx="3499">
                        <c:v>5.4619999999999997</c:v>
                      </c:pt>
                      <c:pt idx="3500">
                        <c:v>5.4619999999999997</c:v>
                      </c:pt>
                      <c:pt idx="3501">
                        <c:v>5.4619999999999997</c:v>
                      </c:pt>
                      <c:pt idx="3502">
                        <c:v>5.4880000000000004</c:v>
                      </c:pt>
                      <c:pt idx="3503">
                        <c:v>5.4880000000000004</c:v>
                      </c:pt>
                      <c:pt idx="3504">
                        <c:v>5.4880000000000004</c:v>
                      </c:pt>
                      <c:pt idx="3505">
                        <c:v>5.4880000000000004</c:v>
                      </c:pt>
                      <c:pt idx="3506">
                        <c:v>5.4880000000000004</c:v>
                      </c:pt>
                      <c:pt idx="3507">
                        <c:v>5.4880000000000004</c:v>
                      </c:pt>
                      <c:pt idx="3508">
                        <c:v>5.4880000000000004</c:v>
                      </c:pt>
                      <c:pt idx="3509">
                        <c:v>5.4880000000000004</c:v>
                      </c:pt>
                      <c:pt idx="3510">
                        <c:v>5.4880000000000004</c:v>
                      </c:pt>
                      <c:pt idx="3511">
                        <c:v>5.5140000000000002</c:v>
                      </c:pt>
                      <c:pt idx="3512">
                        <c:v>5.5140000000000002</c:v>
                      </c:pt>
                      <c:pt idx="3513">
                        <c:v>5.5140000000000002</c:v>
                      </c:pt>
                      <c:pt idx="3514">
                        <c:v>5.5140000000000002</c:v>
                      </c:pt>
                      <c:pt idx="3515">
                        <c:v>5.5140000000000002</c:v>
                      </c:pt>
                      <c:pt idx="3516">
                        <c:v>5.5140000000000002</c:v>
                      </c:pt>
                      <c:pt idx="3517">
                        <c:v>5.5140000000000002</c:v>
                      </c:pt>
                      <c:pt idx="3518">
                        <c:v>5.5140000000000002</c:v>
                      </c:pt>
                      <c:pt idx="3519">
                        <c:v>5.5140000000000002</c:v>
                      </c:pt>
                      <c:pt idx="3520">
                        <c:v>5.5140000000000002</c:v>
                      </c:pt>
                      <c:pt idx="3521">
                        <c:v>5.5140000000000002</c:v>
                      </c:pt>
                      <c:pt idx="3522">
                        <c:v>5.5140000000000002</c:v>
                      </c:pt>
                      <c:pt idx="3523">
                        <c:v>5.5140000000000002</c:v>
                      </c:pt>
                      <c:pt idx="3524">
                        <c:v>5.5140000000000002</c:v>
                      </c:pt>
                      <c:pt idx="3525">
                        <c:v>5.4880000000000004</c:v>
                      </c:pt>
                      <c:pt idx="3526">
                        <c:v>5.4880000000000004</c:v>
                      </c:pt>
                      <c:pt idx="3527">
                        <c:v>5.5140000000000002</c:v>
                      </c:pt>
                      <c:pt idx="3528">
                        <c:v>5.5140000000000002</c:v>
                      </c:pt>
                      <c:pt idx="3529">
                        <c:v>5.5140000000000002</c:v>
                      </c:pt>
                      <c:pt idx="3530">
                        <c:v>5.4880000000000004</c:v>
                      </c:pt>
                      <c:pt idx="3531">
                        <c:v>5.4880000000000004</c:v>
                      </c:pt>
                      <c:pt idx="3532">
                        <c:v>5.4880000000000004</c:v>
                      </c:pt>
                      <c:pt idx="3533">
                        <c:v>5.5140000000000002</c:v>
                      </c:pt>
                      <c:pt idx="3534">
                        <c:v>5.5140000000000002</c:v>
                      </c:pt>
                      <c:pt idx="3535">
                        <c:v>5.5140000000000002</c:v>
                      </c:pt>
                      <c:pt idx="3536">
                        <c:v>5.5140000000000002</c:v>
                      </c:pt>
                      <c:pt idx="3537">
                        <c:v>5.5140000000000002</c:v>
                      </c:pt>
                      <c:pt idx="3538">
                        <c:v>5.5140000000000002</c:v>
                      </c:pt>
                      <c:pt idx="3539">
                        <c:v>5.5140000000000002</c:v>
                      </c:pt>
                      <c:pt idx="3540">
                        <c:v>5.5140000000000002</c:v>
                      </c:pt>
                      <c:pt idx="3541">
                        <c:v>5.5140000000000002</c:v>
                      </c:pt>
                      <c:pt idx="3542">
                        <c:v>5.4880000000000004</c:v>
                      </c:pt>
                      <c:pt idx="3543">
                        <c:v>5.4619999999999997</c:v>
                      </c:pt>
                      <c:pt idx="3544">
                        <c:v>5.4619999999999997</c:v>
                      </c:pt>
                      <c:pt idx="3545">
                        <c:v>5.4370000000000003</c:v>
                      </c:pt>
                      <c:pt idx="3546">
                        <c:v>5.4370000000000003</c:v>
                      </c:pt>
                      <c:pt idx="3547">
                        <c:v>5.4370000000000003</c:v>
                      </c:pt>
                      <c:pt idx="3548">
                        <c:v>5.4370000000000003</c:v>
                      </c:pt>
                      <c:pt idx="3549">
                        <c:v>5.4370000000000003</c:v>
                      </c:pt>
                      <c:pt idx="3550">
                        <c:v>5.4370000000000003</c:v>
                      </c:pt>
                      <c:pt idx="3551">
                        <c:v>5.4370000000000003</c:v>
                      </c:pt>
                      <c:pt idx="3552">
                        <c:v>5.4370000000000003</c:v>
                      </c:pt>
                      <c:pt idx="3553">
                        <c:v>5.4370000000000003</c:v>
                      </c:pt>
                      <c:pt idx="3554">
                        <c:v>5.4370000000000003</c:v>
                      </c:pt>
                      <c:pt idx="3555">
                        <c:v>5.4370000000000003</c:v>
                      </c:pt>
                      <c:pt idx="3556">
                        <c:v>5.4370000000000003</c:v>
                      </c:pt>
                      <c:pt idx="3557">
                        <c:v>5.4370000000000003</c:v>
                      </c:pt>
                      <c:pt idx="3558">
                        <c:v>5.4370000000000003</c:v>
                      </c:pt>
                      <c:pt idx="3559">
                        <c:v>5.4370000000000003</c:v>
                      </c:pt>
                      <c:pt idx="3560">
                        <c:v>5.4370000000000003</c:v>
                      </c:pt>
                      <c:pt idx="3561">
                        <c:v>5.4370000000000003</c:v>
                      </c:pt>
                      <c:pt idx="3562">
                        <c:v>5.4370000000000003</c:v>
                      </c:pt>
                      <c:pt idx="3563">
                        <c:v>5.4619999999999997</c:v>
                      </c:pt>
                      <c:pt idx="3564">
                        <c:v>5.4619999999999997</c:v>
                      </c:pt>
                      <c:pt idx="3565">
                        <c:v>5.4619999999999997</c:v>
                      </c:pt>
                      <c:pt idx="3566">
                        <c:v>5.4619999999999997</c:v>
                      </c:pt>
                      <c:pt idx="3567">
                        <c:v>5.4880000000000004</c:v>
                      </c:pt>
                      <c:pt idx="3568">
                        <c:v>5.4880000000000004</c:v>
                      </c:pt>
                      <c:pt idx="3569">
                        <c:v>5.4880000000000004</c:v>
                      </c:pt>
                      <c:pt idx="3570">
                        <c:v>5.4880000000000004</c:v>
                      </c:pt>
                      <c:pt idx="3571">
                        <c:v>5.4880000000000004</c:v>
                      </c:pt>
                      <c:pt idx="3572">
                        <c:v>5.4880000000000004</c:v>
                      </c:pt>
                      <c:pt idx="3573">
                        <c:v>5.4880000000000004</c:v>
                      </c:pt>
                      <c:pt idx="3574">
                        <c:v>5.4880000000000004</c:v>
                      </c:pt>
                      <c:pt idx="3575">
                        <c:v>5.4880000000000004</c:v>
                      </c:pt>
                      <c:pt idx="3576">
                        <c:v>5.4880000000000004</c:v>
                      </c:pt>
                      <c:pt idx="3577">
                        <c:v>5.4880000000000004</c:v>
                      </c:pt>
                      <c:pt idx="3578">
                        <c:v>5.4880000000000004</c:v>
                      </c:pt>
                      <c:pt idx="3579">
                        <c:v>5.4880000000000004</c:v>
                      </c:pt>
                      <c:pt idx="3580">
                        <c:v>5.4880000000000004</c:v>
                      </c:pt>
                      <c:pt idx="3581">
                        <c:v>5.4880000000000004</c:v>
                      </c:pt>
                      <c:pt idx="3582">
                        <c:v>5.4880000000000004</c:v>
                      </c:pt>
                      <c:pt idx="3583">
                        <c:v>5.5140000000000002</c:v>
                      </c:pt>
                      <c:pt idx="3584">
                        <c:v>5.5140000000000002</c:v>
                      </c:pt>
                      <c:pt idx="3585">
                        <c:v>5.5140000000000002</c:v>
                      </c:pt>
                      <c:pt idx="3586">
                        <c:v>5.5140000000000002</c:v>
                      </c:pt>
                      <c:pt idx="3587">
                        <c:v>5.5389999999999997</c:v>
                      </c:pt>
                      <c:pt idx="3588">
                        <c:v>5.5389999999999997</c:v>
                      </c:pt>
                      <c:pt idx="3589">
                        <c:v>5.5389999999999997</c:v>
                      </c:pt>
                      <c:pt idx="3590">
                        <c:v>5.5389999999999997</c:v>
                      </c:pt>
                      <c:pt idx="3591">
                        <c:v>5.5650000000000004</c:v>
                      </c:pt>
                      <c:pt idx="3592">
                        <c:v>5.5650000000000004</c:v>
                      </c:pt>
                      <c:pt idx="3593">
                        <c:v>5.5650000000000004</c:v>
                      </c:pt>
                      <c:pt idx="3594">
                        <c:v>5.5389999999999997</c:v>
                      </c:pt>
                      <c:pt idx="3595">
                        <c:v>5.5389999999999997</c:v>
                      </c:pt>
                      <c:pt idx="3596">
                        <c:v>5.5389999999999997</c:v>
                      </c:pt>
                      <c:pt idx="3597">
                        <c:v>5.5389999999999997</c:v>
                      </c:pt>
                      <c:pt idx="3598">
                        <c:v>5.5389999999999997</c:v>
                      </c:pt>
                      <c:pt idx="3599">
                        <c:v>5.5389999999999997</c:v>
                      </c:pt>
                      <c:pt idx="3600">
                        <c:v>5.5389999999999997</c:v>
                      </c:pt>
                      <c:pt idx="3601">
                        <c:v>5.5389999999999997</c:v>
                      </c:pt>
                      <c:pt idx="3602">
                        <c:v>5.5650000000000004</c:v>
                      </c:pt>
                      <c:pt idx="3603">
                        <c:v>5.5650000000000004</c:v>
                      </c:pt>
                      <c:pt idx="3604">
                        <c:v>5.5650000000000004</c:v>
                      </c:pt>
                      <c:pt idx="3605">
                        <c:v>5.5650000000000004</c:v>
                      </c:pt>
                      <c:pt idx="3606">
                        <c:v>5.5650000000000004</c:v>
                      </c:pt>
                      <c:pt idx="3607">
                        <c:v>5.5650000000000004</c:v>
                      </c:pt>
                      <c:pt idx="3608">
                        <c:v>5.5650000000000004</c:v>
                      </c:pt>
                      <c:pt idx="3609">
                        <c:v>5.5650000000000004</c:v>
                      </c:pt>
                      <c:pt idx="3610">
                        <c:v>5.5650000000000004</c:v>
                      </c:pt>
                      <c:pt idx="3611">
                        <c:v>5.5650000000000004</c:v>
                      </c:pt>
                      <c:pt idx="3612">
                        <c:v>5.5650000000000004</c:v>
                      </c:pt>
                      <c:pt idx="3613">
                        <c:v>5.5650000000000004</c:v>
                      </c:pt>
                      <c:pt idx="3614">
                        <c:v>5.5650000000000004</c:v>
                      </c:pt>
                      <c:pt idx="3615">
                        <c:v>5.5650000000000004</c:v>
                      </c:pt>
                      <c:pt idx="3616">
                        <c:v>5.5389999999999997</c:v>
                      </c:pt>
                      <c:pt idx="3617">
                        <c:v>5.5389999999999997</c:v>
                      </c:pt>
                      <c:pt idx="3618">
                        <c:v>5.5389999999999997</c:v>
                      </c:pt>
                      <c:pt idx="3619">
                        <c:v>5.5389999999999997</c:v>
                      </c:pt>
                      <c:pt idx="3620">
                        <c:v>5.5389999999999997</c:v>
                      </c:pt>
                      <c:pt idx="3621">
                        <c:v>5.5389999999999997</c:v>
                      </c:pt>
                      <c:pt idx="3622">
                        <c:v>5.5389999999999997</c:v>
                      </c:pt>
                      <c:pt idx="3623">
                        <c:v>5.5140000000000002</c:v>
                      </c:pt>
                      <c:pt idx="3624">
                        <c:v>5.5140000000000002</c:v>
                      </c:pt>
                      <c:pt idx="3625">
                        <c:v>5.5140000000000002</c:v>
                      </c:pt>
                      <c:pt idx="3626">
                        <c:v>5.5140000000000002</c:v>
                      </c:pt>
                      <c:pt idx="3627">
                        <c:v>5.5140000000000002</c:v>
                      </c:pt>
                      <c:pt idx="3628">
                        <c:v>5.5140000000000002</c:v>
                      </c:pt>
                      <c:pt idx="3629">
                        <c:v>5.5140000000000002</c:v>
                      </c:pt>
                      <c:pt idx="3630">
                        <c:v>5.5140000000000002</c:v>
                      </c:pt>
                      <c:pt idx="3631">
                        <c:v>5.5140000000000002</c:v>
                      </c:pt>
                      <c:pt idx="3632">
                        <c:v>5.4880000000000004</c:v>
                      </c:pt>
                      <c:pt idx="3633">
                        <c:v>5.4880000000000004</c:v>
                      </c:pt>
                      <c:pt idx="3634">
                        <c:v>5.4880000000000004</c:v>
                      </c:pt>
                      <c:pt idx="3635">
                        <c:v>5.4880000000000004</c:v>
                      </c:pt>
                      <c:pt idx="3636">
                        <c:v>5.4880000000000004</c:v>
                      </c:pt>
                      <c:pt idx="3637">
                        <c:v>5.4880000000000004</c:v>
                      </c:pt>
                      <c:pt idx="3638">
                        <c:v>5.4880000000000004</c:v>
                      </c:pt>
                      <c:pt idx="3639">
                        <c:v>5.4880000000000004</c:v>
                      </c:pt>
                      <c:pt idx="3640">
                        <c:v>5.4880000000000004</c:v>
                      </c:pt>
                      <c:pt idx="3641">
                        <c:v>5.4880000000000004</c:v>
                      </c:pt>
                      <c:pt idx="3642">
                        <c:v>5.4619999999999997</c:v>
                      </c:pt>
                      <c:pt idx="3643">
                        <c:v>5.4619999999999997</c:v>
                      </c:pt>
                      <c:pt idx="3644">
                        <c:v>5.4619999999999997</c:v>
                      </c:pt>
                      <c:pt idx="3645">
                        <c:v>5.4619999999999997</c:v>
                      </c:pt>
                      <c:pt idx="3646">
                        <c:v>5.4619999999999997</c:v>
                      </c:pt>
                      <c:pt idx="3647">
                        <c:v>5.4619999999999997</c:v>
                      </c:pt>
                      <c:pt idx="3648">
                        <c:v>5.4619999999999997</c:v>
                      </c:pt>
                      <c:pt idx="3649">
                        <c:v>5.4619999999999997</c:v>
                      </c:pt>
                      <c:pt idx="3650">
                        <c:v>5.4370000000000003</c:v>
                      </c:pt>
                      <c:pt idx="3651">
                        <c:v>5.4370000000000003</c:v>
                      </c:pt>
                      <c:pt idx="3652">
                        <c:v>5.4370000000000003</c:v>
                      </c:pt>
                      <c:pt idx="3653">
                        <c:v>5.4370000000000003</c:v>
                      </c:pt>
                      <c:pt idx="3654">
                        <c:v>5.4109999999999996</c:v>
                      </c:pt>
                      <c:pt idx="3655">
                        <c:v>5.4109999999999996</c:v>
                      </c:pt>
                      <c:pt idx="3656">
                        <c:v>5.4109999999999996</c:v>
                      </c:pt>
                      <c:pt idx="3657">
                        <c:v>5.3849999999999998</c:v>
                      </c:pt>
                      <c:pt idx="3658">
                        <c:v>5.3849999999999998</c:v>
                      </c:pt>
                      <c:pt idx="3659">
                        <c:v>5.3849999999999998</c:v>
                      </c:pt>
                      <c:pt idx="3660">
                        <c:v>5.3849999999999998</c:v>
                      </c:pt>
                      <c:pt idx="3661">
                        <c:v>5.36</c:v>
                      </c:pt>
                      <c:pt idx="3662">
                        <c:v>5.36</c:v>
                      </c:pt>
                      <c:pt idx="3663">
                        <c:v>5.36</c:v>
                      </c:pt>
                      <c:pt idx="3664">
                        <c:v>5.36</c:v>
                      </c:pt>
                      <c:pt idx="3665">
                        <c:v>5.3339999999999996</c:v>
                      </c:pt>
                      <c:pt idx="3666">
                        <c:v>5.3339999999999996</c:v>
                      </c:pt>
                      <c:pt idx="3667">
                        <c:v>5.3079999999999998</c:v>
                      </c:pt>
                      <c:pt idx="3668">
                        <c:v>5.3079999999999998</c:v>
                      </c:pt>
                      <c:pt idx="3669">
                        <c:v>5.3079999999999998</c:v>
                      </c:pt>
                      <c:pt idx="3670">
                        <c:v>5.3079999999999998</c:v>
                      </c:pt>
                      <c:pt idx="3671">
                        <c:v>5.282</c:v>
                      </c:pt>
                      <c:pt idx="3672">
                        <c:v>5.282</c:v>
                      </c:pt>
                      <c:pt idx="3673">
                        <c:v>5.282</c:v>
                      </c:pt>
                      <c:pt idx="3674">
                        <c:v>5.282</c:v>
                      </c:pt>
                      <c:pt idx="3675">
                        <c:v>5.2569999999999997</c:v>
                      </c:pt>
                      <c:pt idx="3676">
                        <c:v>5.2569999999999997</c:v>
                      </c:pt>
                      <c:pt idx="3677">
                        <c:v>5.2569999999999997</c:v>
                      </c:pt>
                      <c:pt idx="3678">
                        <c:v>5.2569999999999997</c:v>
                      </c:pt>
                      <c:pt idx="3679">
                        <c:v>5.2569999999999997</c:v>
                      </c:pt>
                      <c:pt idx="3680">
                        <c:v>5.2309999999999999</c:v>
                      </c:pt>
                      <c:pt idx="3681">
                        <c:v>5.2309999999999999</c:v>
                      </c:pt>
                      <c:pt idx="3682">
                        <c:v>5.2309999999999999</c:v>
                      </c:pt>
                      <c:pt idx="3683">
                        <c:v>5.2050000000000001</c:v>
                      </c:pt>
                      <c:pt idx="3684">
                        <c:v>5.2050000000000001</c:v>
                      </c:pt>
                      <c:pt idx="3685">
                        <c:v>5.2050000000000001</c:v>
                      </c:pt>
                      <c:pt idx="3686">
                        <c:v>5.2050000000000001</c:v>
                      </c:pt>
                      <c:pt idx="3687">
                        <c:v>5.2050000000000001</c:v>
                      </c:pt>
                      <c:pt idx="3688">
                        <c:v>5.2050000000000001</c:v>
                      </c:pt>
                      <c:pt idx="3689">
                        <c:v>5.2050000000000001</c:v>
                      </c:pt>
                      <c:pt idx="3690">
                        <c:v>5.2050000000000001</c:v>
                      </c:pt>
                      <c:pt idx="3691">
                        <c:v>5.2050000000000001</c:v>
                      </c:pt>
                      <c:pt idx="3692">
                        <c:v>5.2050000000000001</c:v>
                      </c:pt>
                      <c:pt idx="3693">
                        <c:v>5.2050000000000001</c:v>
                      </c:pt>
                      <c:pt idx="3694">
                        <c:v>5.2050000000000001</c:v>
                      </c:pt>
                      <c:pt idx="3695">
                        <c:v>5.2050000000000001</c:v>
                      </c:pt>
                      <c:pt idx="3696">
                        <c:v>5.2050000000000001</c:v>
                      </c:pt>
                      <c:pt idx="3697">
                        <c:v>5.1790000000000003</c:v>
                      </c:pt>
                      <c:pt idx="3698">
                        <c:v>5.1790000000000003</c:v>
                      </c:pt>
                      <c:pt idx="3699">
                        <c:v>5.1790000000000003</c:v>
                      </c:pt>
                      <c:pt idx="3700">
                        <c:v>5.1790000000000003</c:v>
                      </c:pt>
                      <c:pt idx="3701">
                        <c:v>5.1790000000000003</c:v>
                      </c:pt>
                      <c:pt idx="3702">
                        <c:v>5.1790000000000003</c:v>
                      </c:pt>
                      <c:pt idx="3703">
                        <c:v>5.1790000000000003</c:v>
                      </c:pt>
                      <c:pt idx="3704">
                        <c:v>5.1790000000000003</c:v>
                      </c:pt>
                      <c:pt idx="3705">
                        <c:v>5.1539999999999999</c:v>
                      </c:pt>
                      <c:pt idx="3706">
                        <c:v>5.1539999999999999</c:v>
                      </c:pt>
                      <c:pt idx="3707">
                        <c:v>5.1539999999999999</c:v>
                      </c:pt>
                      <c:pt idx="3708">
                        <c:v>5.1539999999999999</c:v>
                      </c:pt>
                      <c:pt idx="3709">
                        <c:v>5.1539999999999999</c:v>
                      </c:pt>
                      <c:pt idx="3710">
                        <c:v>5.1539999999999999</c:v>
                      </c:pt>
                      <c:pt idx="3711">
                        <c:v>5.1539999999999999</c:v>
                      </c:pt>
                      <c:pt idx="3712">
                        <c:v>5.1539999999999999</c:v>
                      </c:pt>
                      <c:pt idx="3713">
                        <c:v>5.1539999999999999</c:v>
                      </c:pt>
                      <c:pt idx="3714">
                        <c:v>5.1790000000000003</c:v>
                      </c:pt>
                      <c:pt idx="3715">
                        <c:v>5.2050000000000001</c:v>
                      </c:pt>
                      <c:pt idx="3716">
                        <c:v>5.2050000000000001</c:v>
                      </c:pt>
                      <c:pt idx="3717">
                        <c:v>5.2050000000000001</c:v>
                      </c:pt>
                      <c:pt idx="3718">
                        <c:v>5.2050000000000001</c:v>
                      </c:pt>
                      <c:pt idx="3719">
                        <c:v>5.2050000000000001</c:v>
                      </c:pt>
                      <c:pt idx="3720">
                        <c:v>5.2309999999999999</c:v>
                      </c:pt>
                      <c:pt idx="3721">
                        <c:v>5.2569999999999997</c:v>
                      </c:pt>
                      <c:pt idx="3722">
                        <c:v>5.2569999999999997</c:v>
                      </c:pt>
                      <c:pt idx="3723">
                        <c:v>5.282</c:v>
                      </c:pt>
                      <c:pt idx="3724">
                        <c:v>5.282</c:v>
                      </c:pt>
                      <c:pt idx="3725">
                        <c:v>5.3079999999999998</c:v>
                      </c:pt>
                      <c:pt idx="3726">
                        <c:v>5.3079999999999998</c:v>
                      </c:pt>
                      <c:pt idx="3727">
                        <c:v>5.3079999999999998</c:v>
                      </c:pt>
                      <c:pt idx="3728">
                        <c:v>5.3079999999999998</c:v>
                      </c:pt>
                      <c:pt idx="3729">
                        <c:v>5.3079999999999998</c:v>
                      </c:pt>
                      <c:pt idx="3730">
                        <c:v>5.3339999999999996</c:v>
                      </c:pt>
                      <c:pt idx="3731">
                        <c:v>5.36</c:v>
                      </c:pt>
                      <c:pt idx="3732">
                        <c:v>5.36</c:v>
                      </c:pt>
                      <c:pt idx="3733">
                        <c:v>5.3339999999999996</c:v>
                      </c:pt>
                      <c:pt idx="3734">
                        <c:v>5.3339999999999996</c:v>
                      </c:pt>
                      <c:pt idx="3735">
                        <c:v>5.3339999999999996</c:v>
                      </c:pt>
                      <c:pt idx="3736">
                        <c:v>5.3339999999999996</c:v>
                      </c:pt>
                      <c:pt idx="3737">
                        <c:v>5.3339999999999996</c:v>
                      </c:pt>
                      <c:pt idx="3738">
                        <c:v>5.3339999999999996</c:v>
                      </c:pt>
                      <c:pt idx="3739">
                        <c:v>5.36</c:v>
                      </c:pt>
                      <c:pt idx="3740">
                        <c:v>5.36</c:v>
                      </c:pt>
                      <c:pt idx="3741">
                        <c:v>5.3849999999999998</c:v>
                      </c:pt>
                      <c:pt idx="3742">
                        <c:v>5.3849999999999998</c:v>
                      </c:pt>
                      <c:pt idx="3743">
                        <c:v>5.3849999999999998</c:v>
                      </c:pt>
                      <c:pt idx="3744">
                        <c:v>5.4109999999999996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v>Discharge</c:v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'Avg width_from Bastrop'!$G$9:$G$10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0</c:v>
                      </c:pt>
                      <c:pt idx="1">
                        <c:v>104.5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'Avg width_from Bastrop'!$H$9:$H$10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6.99</c:v>
                      </c:pt>
                      <c:pt idx="1">
                        <c:v>3.51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v>Solar Radiation</c:v>
                </c:tx>
                <c:spPr>
                  <a:solidFill>
                    <a:schemeClr val="accent3">
                      <a:lumMod val="60000"/>
                    </a:schemeClr>
                  </a:solidFill>
                  <a:ln w="12700">
                    <a:solidFill>
                      <a:srgbClr val="FF0000"/>
                    </a:solidFill>
                    <a:prstDash val="solid"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Data-Plot'!$B$4:$B$419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42304.041666666664</c:v>
                      </c:pt>
                      <c:pt idx="1">
                        <c:v>42304.083333333336</c:v>
                      </c:pt>
                      <c:pt idx="2">
                        <c:v>42304.125</c:v>
                      </c:pt>
                      <c:pt idx="3">
                        <c:v>42304.166666666664</c:v>
                      </c:pt>
                      <c:pt idx="4">
                        <c:v>42304.208333333336</c:v>
                      </c:pt>
                      <c:pt idx="5">
                        <c:v>42304.25</c:v>
                      </c:pt>
                      <c:pt idx="6">
                        <c:v>42304.291666666664</c:v>
                      </c:pt>
                      <c:pt idx="7">
                        <c:v>42304.333333333336</c:v>
                      </c:pt>
                      <c:pt idx="8">
                        <c:v>42304.375</c:v>
                      </c:pt>
                      <c:pt idx="9">
                        <c:v>42304.416666666664</c:v>
                      </c:pt>
                      <c:pt idx="10">
                        <c:v>42304.458333333336</c:v>
                      </c:pt>
                      <c:pt idx="11">
                        <c:v>42304.5</c:v>
                      </c:pt>
                      <c:pt idx="12">
                        <c:v>42304.541666666664</c:v>
                      </c:pt>
                      <c:pt idx="13">
                        <c:v>42304.583333333336</c:v>
                      </c:pt>
                      <c:pt idx="14">
                        <c:v>42304.625</c:v>
                      </c:pt>
                      <c:pt idx="15">
                        <c:v>42304.666666666664</c:v>
                      </c:pt>
                      <c:pt idx="16">
                        <c:v>42304.708333333336</c:v>
                      </c:pt>
                      <c:pt idx="17">
                        <c:v>42304.75</c:v>
                      </c:pt>
                      <c:pt idx="18">
                        <c:v>42304.791666666664</c:v>
                      </c:pt>
                      <c:pt idx="19">
                        <c:v>42304.833333333336</c:v>
                      </c:pt>
                      <c:pt idx="20">
                        <c:v>42304.875</c:v>
                      </c:pt>
                      <c:pt idx="21">
                        <c:v>42304.916666666664</c:v>
                      </c:pt>
                      <c:pt idx="22">
                        <c:v>42304.958333333336</c:v>
                      </c:pt>
                      <c:pt idx="23">
                        <c:v>42305</c:v>
                      </c:pt>
                      <c:pt idx="24">
                        <c:v>42305.041666666664</c:v>
                      </c:pt>
                      <c:pt idx="25">
                        <c:v>42305.083333333336</c:v>
                      </c:pt>
                      <c:pt idx="26">
                        <c:v>42305.125</c:v>
                      </c:pt>
                      <c:pt idx="27">
                        <c:v>42305.166666666664</c:v>
                      </c:pt>
                      <c:pt idx="28">
                        <c:v>42305.208333333336</c:v>
                      </c:pt>
                      <c:pt idx="29">
                        <c:v>42305.25</c:v>
                      </c:pt>
                      <c:pt idx="30">
                        <c:v>42305.291666666664</c:v>
                      </c:pt>
                      <c:pt idx="31">
                        <c:v>42305.333333333336</c:v>
                      </c:pt>
                      <c:pt idx="32">
                        <c:v>42305.375</c:v>
                      </c:pt>
                      <c:pt idx="33">
                        <c:v>42305.416666666664</c:v>
                      </c:pt>
                      <c:pt idx="34">
                        <c:v>42305.458333333336</c:v>
                      </c:pt>
                      <c:pt idx="35">
                        <c:v>42305.5</c:v>
                      </c:pt>
                      <c:pt idx="36">
                        <c:v>42305.541666666664</c:v>
                      </c:pt>
                      <c:pt idx="37">
                        <c:v>42305.583333333336</c:v>
                      </c:pt>
                      <c:pt idx="38">
                        <c:v>42305.625</c:v>
                      </c:pt>
                      <c:pt idx="39">
                        <c:v>42305.666666666664</c:v>
                      </c:pt>
                      <c:pt idx="40">
                        <c:v>42305.708333333336</c:v>
                      </c:pt>
                      <c:pt idx="41">
                        <c:v>42305.75</c:v>
                      </c:pt>
                      <c:pt idx="42">
                        <c:v>42305.791666666664</c:v>
                      </c:pt>
                      <c:pt idx="43">
                        <c:v>42305.833333333336</c:v>
                      </c:pt>
                      <c:pt idx="44">
                        <c:v>42305.875</c:v>
                      </c:pt>
                      <c:pt idx="45">
                        <c:v>42305.916666666664</c:v>
                      </c:pt>
                      <c:pt idx="46">
                        <c:v>42305.958333333336</c:v>
                      </c:pt>
                      <c:pt idx="47">
                        <c:v>42306</c:v>
                      </c:pt>
                      <c:pt idx="48">
                        <c:v>42306.041666666664</c:v>
                      </c:pt>
                      <c:pt idx="49">
                        <c:v>42306.083333333336</c:v>
                      </c:pt>
                      <c:pt idx="50">
                        <c:v>42306.125</c:v>
                      </c:pt>
                      <c:pt idx="51">
                        <c:v>42306.166666666664</c:v>
                      </c:pt>
                      <c:pt idx="52">
                        <c:v>42306.208333333336</c:v>
                      </c:pt>
                      <c:pt idx="53">
                        <c:v>42306.25</c:v>
                      </c:pt>
                      <c:pt idx="54">
                        <c:v>42306.291666666664</c:v>
                      </c:pt>
                      <c:pt idx="55">
                        <c:v>42306.333333333336</c:v>
                      </c:pt>
                      <c:pt idx="56">
                        <c:v>42306.375</c:v>
                      </c:pt>
                      <c:pt idx="57">
                        <c:v>42306.416666666664</c:v>
                      </c:pt>
                      <c:pt idx="58">
                        <c:v>42306.458333333336</c:v>
                      </c:pt>
                      <c:pt idx="59">
                        <c:v>42306.5</c:v>
                      </c:pt>
                      <c:pt idx="60">
                        <c:v>42306.541666666664</c:v>
                      </c:pt>
                      <c:pt idx="61">
                        <c:v>42306.583333333336</c:v>
                      </c:pt>
                      <c:pt idx="62">
                        <c:v>42306.625</c:v>
                      </c:pt>
                      <c:pt idx="63">
                        <c:v>42306.666666666664</c:v>
                      </c:pt>
                      <c:pt idx="64">
                        <c:v>42306.708333333336</c:v>
                      </c:pt>
                      <c:pt idx="65">
                        <c:v>42306.75</c:v>
                      </c:pt>
                      <c:pt idx="66">
                        <c:v>42306.791666666664</c:v>
                      </c:pt>
                      <c:pt idx="67">
                        <c:v>42306.833333333336</c:v>
                      </c:pt>
                      <c:pt idx="68">
                        <c:v>42306.875</c:v>
                      </c:pt>
                      <c:pt idx="69">
                        <c:v>42306.916666666664</c:v>
                      </c:pt>
                      <c:pt idx="70">
                        <c:v>42306.958333333336</c:v>
                      </c:pt>
                      <c:pt idx="71">
                        <c:v>42307</c:v>
                      </c:pt>
                      <c:pt idx="72">
                        <c:v>42307.041666666664</c:v>
                      </c:pt>
                      <c:pt idx="73">
                        <c:v>42307.083333333336</c:v>
                      </c:pt>
                      <c:pt idx="74">
                        <c:v>42307.125</c:v>
                      </c:pt>
                      <c:pt idx="75">
                        <c:v>42307.166666666664</c:v>
                      </c:pt>
                      <c:pt idx="76">
                        <c:v>42307.208333333336</c:v>
                      </c:pt>
                      <c:pt idx="77">
                        <c:v>42307.25</c:v>
                      </c:pt>
                      <c:pt idx="78">
                        <c:v>42307.291666666664</c:v>
                      </c:pt>
                      <c:pt idx="79">
                        <c:v>42307.333333333336</c:v>
                      </c:pt>
                      <c:pt idx="80">
                        <c:v>42307.375</c:v>
                      </c:pt>
                      <c:pt idx="81">
                        <c:v>42307.416666666664</c:v>
                      </c:pt>
                      <c:pt idx="82">
                        <c:v>42307.458333333336</c:v>
                      </c:pt>
                      <c:pt idx="83">
                        <c:v>42307.5</c:v>
                      </c:pt>
                      <c:pt idx="84">
                        <c:v>42307.541666666664</c:v>
                      </c:pt>
                      <c:pt idx="85">
                        <c:v>42307.583333333336</c:v>
                      </c:pt>
                      <c:pt idx="86">
                        <c:v>42307.625</c:v>
                      </c:pt>
                      <c:pt idx="87">
                        <c:v>42307.666666666664</c:v>
                      </c:pt>
                      <c:pt idx="88">
                        <c:v>42307.708333333336</c:v>
                      </c:pt>
                      <c:pt idx="89">
                        <c:v>42307.75</c:v>
                      </c:pt>
                      <c:pt idx="90">
                        <c:v>42307.791666666664</c:v>
                      </c:pt>
                      <c:pt idx="91">
                        <c:v>42307.833333333336</c:v>
                      </c:pt>
                      <c:pt idx="92">
                        <c:v>42307.875</c:v>
                      </c:pt>
                      <c:pt idx="93">
                        <c:v>42307.916666666664</c:v>
                      </c:pt>
                      <c:pt idx="94">
                        <c:v>42307.958333333336</c:v>
                      </c:pt>
                      <c:pt idx="95">
                        <c:v>42308</c:v>
                      </c:pt>
                      <c:pt idx="96">
                        <c:v>42308.041666666664</c:v>
                      </c:pt>
                      <c:pt idx="97">
                        <c:v>42308.083333333336</c:v>
                      </c:pt>
                      <c:pt idx="98">
                        <c:v>42308.125</c:v>
                      </c:pt>
                      <c:pt idx="99">
                        <c:v>42308.166666666664</c:v>
                      </c:pt>
                      <c:pt idx="100">
                        <c:v>42308.208333333336</c:v>
                      </c:pt>
                      <c:pt idx="101">
                        <c:v>42308.25</c:v>
                      </c:pt>
                      <c:pt idx="102">
                        <c:v>42308.291666666664</c:v>
                      </c:pt>
                      <c:pt idx="103">
                        <c:v>42308.333333333336</c:v>
                      </c:pt>
                      <c:pt idx="104">
                        <c:v>42308.375</c:v>
                      </c:pt>
                      <c:pt idx="105">
                        <c:v>42308.416666666664</c:v>
                      </c:pt>
                      <c:pt idx="106">
                        <c:v>42308.458333333336</c:v>
                      </c:pt>
                      <c:pt idx="107">
                        <c:v>42308.5</c:v>
                      </c:pt>
                      <c:pt idx="108">
                        <c:v>42308.541666666664</c:v>
                      </c:pt>
                      <c:pt idx="109">
                        <c:v>42308.583333333336</c:v>
                      </c:pt>
                      <c:pt idx="110">
                        <c:v>42308.625</c:v>
                      </c:pt>
                      <c:pt idx="111">
                        <c:v>42308.666666666664</c:v>
                      </c:pt>
                      <c:pt idx="112">
                        <c:v>42308.708333333336</c:v>
                      </c:pt>
                      <c:pt idx="113">
                        <c:v>42308.75</c:v>
                      </c:pt>
                      <c:pt idx="114">
                        <c:v>42308.791666666664</c:v>
                      </c:pt>
                      <c:pt idx="115">
                        <c:v>42308.833333333336</c:v>
                      </c:pt>
                      <c:pt idx="116">
                        <c:v>42308.875</c:v>
                      </c:pt>
                      <c:pt idx="117">
                        <c:v>42308.916666666664</c:v>
                      </c:pt>
                      <c:pt idx="118">
                        <c:v>42308.958333333336</c:v>
                      </c:pt>
                      <c:pt idx="119">
                        <c:v>42309</c:v>
                      </c:pt>
                      <c:pt idx="120">
                        <c:v>42309.041666666664</c:v>
                      </c:pt>
                      <c:pt idx="121">
                        <c:v>42309.083333333336</c:v>
                      </c:pt>
                      <c:pt idx="122">
                        <c:v>42309.125</c:v>
                      </c:pt>
                      <c:pt idx="123">
                        <c:v>42309.166666666664</c:v>
                      </c:pt>
                      <c:pt idx="124">
                        <c:v>42309.208333333336</c:v>
                      </c:pt>
                      <c:pt idx="125">
                        <c:v>42309.25</c:v>
                      </c:pt>
                      <c:pt idx="126">
                        <c:v>42309.291666666664</c:v>
                      </c:pt>
                      <c:pt idx="127">
                        <c:v>42309.333333333336</c:v>
                      </c:pt>
                      <c:pt idx="128">
                        <c:v>42309.375</c:v>
                      </c:pt>
                      <c:pt idx="129">
                        <c:v>42309.416666666664</c:v>
                      </c:pt>
                      <c:pt idx="130">
                        <c:v>42309.458333333336</c:v>
                      </c:pt>
                      <c:pt idx="131">
                        <c:v>42309.5</c:v>
                      </c:pt>
                      <c:pt idx="132">
                        <c:v>42309.541666666664</c:v>
                      </c:pt>
                      <c:pt idx="133">
                        <c:v>42309.583333333336</c:v>
                      </c:pt>
                      <c:pt idx="134">
                        <c:v>42309.625</c:v>
                      </c:pt>
                      <c:pt idx="135">
                        <c:v>42309.666666666664</c:v>
                      </c:pt>
                      <c:pt idx="136">
                        <c:v>42309.708333333336</c:v>
                      </c:pt>
                      <c:pt idx="137">
                        <c:v>42309.75</c:v>
                      </c:pt>
                      <c:pt idx="138">
                        <c:v>42309.791666666664</c:v>
                      </c:pt>
                      <c:pt idx="139">
                        <c:v>42309.833333333336</c:v>
                      </c:pt>
                      <c:pt idx="140">
                        <c:v>42309.875</c:v>
                      </c:pt>
                      <c:pt idx="141">
                        <c:v>42309.916666666664</c:v>
                      </c:pt>
                      <c:pt idx="142">
                        <c:v>42309.958333333336</c:v>
                      </c:pt>
                      <c:pt idx="143">
                        <c:v>42310</c:v>
                      </c:pt>
                      <c:pt idx="144">
                        <c:v>42310.041666666664</c:v>
                      </c:pt>
                      <c:pt idx="145">
                        <c:v>42310.083333333336</c:v>
                      </c:pt>
                      <c:pt idx="146">
                        <c:v>42310.125</c:v>
                      </c:pt>
                      <c:pt idx="147">
                        <c:v>42310.166666666664</c:v>
                      </c:pt>
                      <c:pt idx="148">
                        <c:v>42310.208333333336</c:v>
                      </c:pt>
                      <c:pt idx="149">
                        <c:v>42310.25</c:v>
                      </c:pt>
                      <c:pt idx="150">
                        <c:v>42310.291666666664</c:v>
                      </c:pt>
                      <c:pt idx="151">
                        <c:v>42310.333333333336</c:v>
                      </c:pt>
                      <c:pt idx="152">
                        <c:v>42310.375</c:v>
                      </c:pt>
                      <c:pt idx="153">
                        <c:v>42310.416666666664</c:v>
                      </c:pt>
                      <c:pt idx="154">
                        <c:v>42310.458333333336</c:v>
                      </c:pt>
                      <c:pt idx="155">
                        <c:v>42310.5</c:v>
                      </c:pt>
                      <c:pt idx="156">
                        <c:v>42310.541666666664</c:v>
                      </c:pt>
                      <c:pt idx="157">
                        <c:v>42310.583333333336</c:v>
                      </c:pt>
                      <c:pt idx="158">
                        <c:v>42310.625</c:v>
                      </c:pt>
                      <c:pt idx="159">
                        <c:v>42310.666666666664</c:v>
                      </c:pt>
                      <c:pt idx="160">
                        <c:v>42310.708333333336</c:v>
                      </c:pt>
                      <c:pt idx="161">
                        <c:v>42310.75</c:v>
                      </c:pt>
                      <c:pt idx="162">
                        <c:v>42310.791666666664</c:v>
                      </c:pt>
                      <c:pt idx="163">
                        <c:v>42310.833333333336</c:v>
                      </c:pt>
                      <c:pt idx="164">
                        <c:v>42310.875</c:v>
                      </c:pt>
                      <c:pt idx="165">
                        <c:v>42310.916666666664</c:v>
                      </c:pt>
                      <c:pt idx="166">
                        <c:v>42310.958333333336</c:v>
                      </c:pt>
                      <c:pt idx="167">
                        <c:v>42311</c:v>
                      </c:pt>
                      <c:pt idx="168">
                        <c:v>42311.041666666664</c:v>
                      </c:pt>
                      <c:pt idx="169">
                        <c:v>42311.083333333336</c:v>
                      </c:pt>
                      <c:pt idx="170">
                        <c:v>42311.125</c:v>
                      </c:pt>
                      <c:pt idx="171">
                        <c:v>42311.166666666664</c:v>
                      </c:pt>
                      <c:pt idx="172">
                        <c:v>42311.208333333336</c:v>
                      </c:pt>
                      <c:pt idx="173">
                        <c:v>42311.25</c:v>
                      </c:pt>
                      <c:pt idx="174">
                        <c:v>42311.291666666664</c:v>
                      </c:pt>
                      <c:pt idx="175">
                        <c:v>42311.333333333336</c:v>
                      </c:pt>
                      <c:pt idx="176">
                        <c:v>42311.375</c:v>
                      </c:pt>
                      <c:pt idx="177">
                        <c:v>42311.416666666664</c:v>
                      </c:pt>
                      <c:pt idx="178">
                        <c:v>42311.458333333336</c:v>
                      </c:pt>
                      <c:pt idx="179">
                        <c:v>42311.5</c:v>
                      </c:pt>
                      <c:pt idx="180">
                        <c:v>42311.541666666664</c:v>
                      </c:pt>
                      <c:pt idx="181">
                        <c:v>42311.583333333336</c:v>
                      </c:pt>
                      <c:pt idx="182">
                        <c:v>42311.625</c:v>
                      </c:pt>
                      <c:pt idx="183">
                        <c:v>42311.666666666664</c:v>
                      </c:pt>
                      <c:pt idx="184">
                        <c:v>42311.708333333336</c:v>
                      </c:pt>
                      <c:pt idx="185">
                        <c:v>42311.75</c:v>
                      </c:pt>
                      <c:pt idx="186">
                        <c:v>42311.791666666664</c:v>
                      </c:pt>
                      <c:pt idx="187">
                        <c:v>42311.833333333336</c:v>
                      </c:pt>
                      <c:pt idx="188">
                        <c:v>42311.875</c:v>
                      </c:pt>
                      <c:pt idx="189">
                        <c:v>42311.916666666664</c:v>
                      </c:pt>
                      <c:pt idx="190">
                        <c:v>42311.958333333336</c:v>
                      </c:pt>
                      <c:pt idx="191">
                        <c:v>42312</c:v>
                      </c:pt>
                      <c:pt idx="192">
                        <c:v>42312.041666666664</c:v>
                      </c:pt>
                      <c:pt idx="193">
                        <c:v>42312.083333333336</c:v>
                      </c:pt>
                      <c:pt idx="194">
                        <c:v>42312.125</c:v>
                      </c:pt>
                      <c:pt idx="195">
                        <c:v>42312.166666666664</c:v>
                      </c:pt>
                      <c:pt idx="196">
                        <c:v>42312.208333333336</c:v>
                      </c:pt>
                      <c:pt idx="197">
                        <c:v>42312.25</c:v>
                      </c:pt>
                      <c:pt idx="198">
                        <c:v>42312.291666666664</c:v>
                      </c:pt>
                      <c:pt idx="199">
                        <c:v>42312.333333333336</c:v>
                      </c:pt>
                      <c:pt idx="200">
                        <c:v>42312.375</c:v>
                      </c:pt>
                      <c:pt idx="201">
                        <c:v>42312.416666666664</c:v>
                      </c:pt>
                      <c:pt idx="202">
                        <c:v>42312.458333333336</c:v>
                      </c:pt>
                      <c:pt idx="203">
                        <c:v>42312.5</c:v>
                      </c:pt>
                      <c:pt idx="204">
                        <c:v>42312.541666666664</c:v>
                      </c:pt>
                      <c:pt idx="205">
                        <c:v>42312.583333333336</c:v>
                      </c:pt>
                      <c:pt idx="206">
                        <c:v>42312.625</c:v>
                      </c:pt>
                      <c:pt idx="207">
                        <c:v>42312.666666666664</c:v>
                      </c:pt>
                      <c:pt idx="208">
                        <c:v>42312.708333333336</c:v>
                      </c:pt>
                      <c:pt idx="209">
                        <c:v>42312.75</c:v>
                      </c:pt>
                      <c:pt idx="210">
                        <c:v>42312.791666666664</c:v>
                      </c:pt>
                      <c:pt idx="211">
                        <c:v>42312.833333333336</c:v>
                      </c:pt>
                      <c:pt idx="212">
                        <c:v>42312.875</c:v>
                      </c:pt>
                      <c:pt idx="213">
                        <c:v>42312.916666666664</c:v>
                      </c:pt>
                      <c:pt idx="214">
                        <c:v>42312.958333333336</c:v>
                      </c:pt>
                      <c:pt idx="215">
                        <c:v>42313</c:v>
                      </c:pt>
                      <c:pt idx="216">
                        <c:v>42313.041666666664</c:v>
                      </c:pt>
                      <c:pt idx="217">
                        <c:v>42313.083333333336</c:v>
                      </c:pt>
                      <c:pt idx="218">
                        <c:v>42313.125</c:v>
                      </c:pt>
                      <c:pt idx="219">
                        <c:v>42313.166666666664</c:v>
                      </c:pt>
                      <c:pt idx="220">
                        <c:v>42313.208333333336</c:v>
                      </c:pt>
                      <c:pt idx="221">
                        <c:v>42313.25</c:v>
                      </c:pt>
                      <c:pt idx="222">
                        <c:v>42313.291666666664</c:v>
                      </c:pt>
                      <c:pt idx="223">
                        <c:v>42313.333333333336</c:v>
                      </c:pt>
                      <c:pt idx="224">
                        <c:v>42313.375</c:v>
                      </c:pt>
                      <c:pt idx="225">
                        <c:v>42313.416666666664</c:v>
                      </c:pt>
                      <c:pt idx="226">
                        <c:v>42313.458333333336</c:v>
                      </c:pt>
                      <c:pt idx="227">
                        <c:v>42313.5</c:v>
                      </c:pt>
                      <c:pt idx="228">
                        <c:v>42313.541666666664</c:v>
                      </c:pt>
                      <c:pt idx="229">
                        <c:v>42313.583333333336</c:v>
                      </c:pt>
                      <c:pt idx="230">
                        <c:v>42313.625</c:v>
                      </c:pt>
                      <c:pt idx="231">
                        <c:v>42313.666666666664</c:v>
                      </c:pt>
                      <c:pt idx="232">
                        <c:v>42313.708333333336</c:v>
                      </c:pt>
                      <c:pt idx="233">
                        <c:v>42313.75</c:v>
                      </c:pt>
                      <c:pt idx="234">
                        <c:v>42313.791666666664</c:v>
                      </c:pt>
                      <c:pt idx="235">
                        <c:v>42313.833333333336</c:v>
                      </c:pt>
                      <c:pt idx="236">
                        <c:v>42313.875</c:v>
                      </c:pt>
                      <c:pt idx="237">
                        <c:v>42313.916666666664</c:v>
                      </c:pt>
                      <c:pt idx="238">
                        <c:v>42313.958333333336</c:v>
                      </c:pt>
                      <c:pt idx="239">
                        <c:v>42314</c:v>
                      </c:pt>
                      <c:pt idx="240">
                        <c:v>42314.041666666664</c:v>
                      </c:pt>
                      <c:pt idx="241">
                        <c:v>42314.083333333336</c:v>
                      </c:pt>
                      <c:pt idx="242">
                        <c:v>42314.125</c:v>
                      </c:pt>
                      <c:pt idx="243">
                        <c:v>42314.166666666664</c:v>
                      </c:pt>
                      <c:pt idx="244">
                        <c:v>42314.208333333336</c:v>
                      </c:pt>
                      <c:pt idx="245">
                        <c:v>42314.25</c:v>
                      </c:pt>
                      <c:pt idx="246">
                        <c:v>42314.291666666664</c:v>
                      </c:pt>
                      <c:pt idx="247">
                        <c:v>42314.333333333336</c:v>
                      </c:pt>
                      <c:pt idx="248">
                        <c:v>42314.375</c:v>
                      </c:pt>
                      <c:pt idx="249">
                        <c:v>42314.416666666664</c:v>
                      </c:pt>
                      <c:pt idx="250">
                        <c:v>42314.458333333336</c:v>
                      </c:pt>
                      <c:pt idx="251">
                        <c:v>42314.5</c:v>
                      </c:pt>
                      <c:pt idx="252">
                        <c:v>42314.541666666664</c:v>
                      </c:pt>
                      <c:pt idx="253">
                        <c:v>42314.583333333336</c:v>
                      </c:pt>
                      <c:pt idx="254">
                        <c:v>42314.625</c:v>
                      </c:pt>
                      <c:pt idx="255">
                        <c:v>42314.666666666664</c:v>
                      </c:pt>
                      <c:pt idx="256">
                        <c:v>42314.708333333336</c:v>
                      </c:pt>
                      <c:pt idx="257">
                        <c:v>42314.75</c:v>
                      </c:pt>
                      <c:pt idx="258">
                        <c:v>42314.791666666664</c:v>
                      </c:pt>
                      <c:pt idx="259">
                        <c:v>42314.833333333336</c:v>
                      </c:pt>
                      <c:pt idx="260">
                        <c:v>42314.875</c:v>
                      </c:pt>
                      <c:pt idx="261">
                        <c:v>42314.916666666664</c:v>
                      </c:pt>
                      <c:pt idx="262">
                        <c:v>42314.958333333336</c:v>
                      </c:pt>
                      <c:pt idx="263">
                        <c:v>42315</c:v>
                      </c:pt>
                      <c:pt idx="264">
                        <c:v>42315.041666666664</c:v>
                      </c:pt>
                      <c:pt idx="265">
                        <c:v>42315.083333333336</c:v>
                      </c:pt>
                      <c:pt idx="266">
                        <c:v>42315.125</c:v>
                      </c:pt>
                      <c:pt idx="267">
                        <c:v>42315.166666666664</c:v>
                      </c:pt>
                      <c:pt idx="268">
                        <c:v>42315.208333333336</c:v>
                      </c:pt>
                      <c:pt idx="269">
                        <c:v>42315.25</c:v>
                      </c:pt>
                      <c:pt idx="270">
                        <c:v>42315.291666666664</c:v>
                      </c:pt>
                      <c:pt idx="271">
                        <c:v>42315.333333333336</c:v>
                      </c:pt>
                      <c:pt idx="272">
                        <c:v>42315.375</c:v>
                      </c:pt>
                      <c:pt idx="273">
                        <c:v>42315.416666666664</c:v>
                      </c:pt>
                      <c:pt idx="274">
                        <c:v>42315.458333333336</c:v>
                      </c:pt>
                      <c:pt idx="275">
                        <c:v>42315.5</c:v>
                      </c:pt>
                      <c:pt idx="276">
                        <c:v>42315.541666666664</c:v>
                      </c:pt>
                      <c:pt idx="277">
                        <c:v>42315.583333333336</c:v>
                      </c:pt>
                      <c:pt idx="278">
                        <c:v>42315.625</c:v>
                      </c:pt>
                      <c:pt idx="279">
                        <c:v>42315.666666666664</c:v>
                      </c:pt>
                      <c:pt idx="280">
                        <c:v>42315.708333333336</c:v>
                      </c:pt>
                      <c:pt idx="281">
                        <c:v>42315.75</c:v>
                      </c:pt>
                      <c:pt idx="282">
                        <c:v>42315.791666666664</c:v>
                      </c:pt>
                      <c:pt idx="283">
                        <c:v>42315.833333333336</c:v>
                      </c:pt>
                      <c:pt idx="284">
                        <c:v>42315.875</c:v>
                      </c:pt>
                      <c:pt idx="285">
                        <c:v>42315.916666666664</c:v>
                      </c:pt>
                      <c:pt idx="286">
                        <c:v>42315.958333333336</c:v>
                      </c:pt>
                      <c:pt idx="287">
                        <c:v>42316</c:v>
                      </c:pt>
                      <c:pt idx="288">
                        <c:v>42316.041666666664</c:v>
                      </c:pt>
                      <c:pt idx="289">
                        <c:v>42316.083333333336</c:v>
                      </c:pt>
                      <c:pt idx="290">
                        <c:v>42316.125</c:v>
                      </c:pt>
                      <c:pt idx="291">
                        <c:v>42316.166666666664</c:v>
                      </c:pt>
                      <c:pt idx="292">
                        <c:v>42316.208333333336</c:v>
                      </c:pt>
                      <c:pt idx="293">
                        <c:v>42316.25</c:v>
                      </c:pt>
                      <c:pt idx="294">
                        <c:v>42316.291666666664</c:v>
                      </c:pt>
                      <c:pt idx="295">
                        <c:v>42316.333333333336</c:v>
                      </c:pt>
                      <c:pt idx="296">
                        <c:v>42316.375</c:v>
                      </c:pt>
                      <c:pt idx="297">
                        <c:v>42316.416666666664</c:v>
                      </c:pt>
                      <c:pt idx="298">
                        <c:v>42316.458333333336</c:v>
                      </c:pt>
                      <c:pt idx="299">
                        <c:v>42316.5</c:v>
                      </c:pt>
                      <c:pt idx="300">
                        <c:v>42316.541666666664</c:v>
                      </c:pt>
                      <c:pt idx="301">
                        <c:v>42316.583333333336</c:v>
                      </c:pt>
                      <c:pt idx="302">
                        <c:v>42316.625</c:v>
                      </c:pt>
                      <c:pt idx="303">
                        <c:v>42316.666666666664</c:v>
                      </c:pt>
                      <c:pt idx="304">
                        <c:v>42316.708333333336</c:v>
                      </c:pt>
                      <c:pt idx="305">
                        <c:v>42316.75</c:v>
                      </c:pt>
                      <c:pt idx="306">
                        <c:v>42316.791666666664</c:v>
                      </c:pt>
                      <c:pt idx="307">
                        <c:v>42316.833333333336</c:v>
                      </c:pt>
                      <c:pt idx="308">
                        <c:v>42316.875</c:v>
                      </c:pt>
                      <c:pt idx="309">
                        <c:v>42316.916666666664</c:v>
                      </c:pt>
                      <c:pt idx="310">
                        <c:v>42316.958333333336</c:v>
                      </c:pt>
                      <c:pt idx="311">
                        <c:v>42317</c:v>
                      </c:pt>
                      <c:pt idx="312">
                        <c:v>42317.041666666664</c:v>
                      </c:pt>
                      <c:pt idx="313">
                        <c:v>42317.083333333336</c:v>
                      </c:pt>
                      <c:pt idx="314">
                        <c:v>42317.125</c:v>
                      </c:pt>
                      <c:pt idx="315">
                        <c:v>42317.166666666664</c:v>
                      </c:pt>
                      <c:pt idx="316">
                        <c:v>42317.208333333336</c:v>
                      </c:pt>
                      <c:pt idx="317">
                        <c:v>42317.25</c:v>
                      </c:pt>
                      <c:pt idx="318">
                        <c:v>42317.291666666664</c:v>
                      </c:pt>
                      <c:pt idx="319">
                        <c:v>42317.333333333336</c:v>
                      </c:pt>
                      <c:pt idx="320">
                        <c:v>42317.375</c:v>
                      </c:pt>
                      <c:pt idx="321">
                        <c:v>42317.416666666664</c:v>
                      </c:pt>
                      <c:pt idx="322">
                        <c:v>42317.458333333336</c:v>
                      </c:pt>
                      <c:pt idx="323">
                        <c:v>42317.5</c:v>
                      </c:pt>
                      <c:pt idx="324">
                        <c:v>42317.541666666664</c:v>
                      </c:pt>
                      <c:pt idx="325">
                        <c:v>42317.583333333336</c:v>
                      </c:pt>
                      <c:pt idx="326">
                        <c:v>42317.625</c:v>
                      </c:pt>
                      <c:pt idx="327">
                        <c:v>42317.666666666664</c:v>
                      </c:pt>
                      <c:pt idx="328">
                        <c:v>42317.708333333336</c:v>
                      </c:pt>
                      <c:pt idx="329">
                        <c:v>42317.75</c:v>
                      </c:pt>
                      <c:pt idx="330">
                        <c:v>42317.791666666664</c:v>
                      </c:pt>
                      <c:pt idx="331">
                        <c:v>42317.833333333336</c:v>
                      </c:pt>
                      <c:pt idx="332">
                        <c:v>42317.875</c:v>
                      </c:pt>
                      <c:pt idx="333">
                        <c:v>42317.916666666664</c:v>
                      </c:pt>
                      <c:pt idx="334">
                        <c:v>42317.958333333336</c:v>
                      </c:pt>
                      <c:pt idx="335">
                        <c:v>42318</c:v>
                      </c:pt>
                      <c:pt idx="336">
                        <c:v>42318.041666666664</c:v>
                      </c:pt>
                      <c:pt idx="337">
                        <c:v>42318.083333333336</c:v>
                      </c:pt>
                      <c:pt idx="338">
                        <c:v>42318.125</c:v>
                      </c:pt>
                      <c:pt idx="339">
                        <c:v>42318.166666666664</c:v>
                      </c:pt>
                      <c:pt idx="340">
                        <c:v>42318.208333333336</c:v>
                      </c:pt>
                      <c:pt idx="341">
                        <c:v>42318.25</c:v>
                      </c:pt>
                      <c:pt idx="342">
                        <c:v>42318.291666666664</c:v>
                      </c:pt>
                      <c:pt idx="343">
                        <c:v>42318.333333333336</c:v>
                      </c:pt>
                      <c:pt idx="344">
                        <c:v>42318.375</c:v>
                      </c:pt>
                      <c:pt idx="345">
                        <c:v>42318.416666666664</c:v>
                      </c:pt>
                      <c:pt idx="346">
                        <c:v>42318.458333333336</c:v>
                      </c:pt>
                      <c:pt idx="347">
                        <c:v>42318.5</c:v>
                      </c:pt>
                      <c:pt idx="348">
                        <c:v>42318.541666666664</c:v>
                      </c:pt>
                      <c:pt idx="349">
                        <c:v>42318.583333333336</c:v>
                      </c:pt>
                      <c:pt idx="350">
                        <c:v>42318.625</c:v>
                      </c:pt>
                      <c:pt idx="351">
                        <c:v>42318.666666666664</c:v>
                      </c:pt>
                      <c:pt idx="352">
                        <c:v>42318.708333333336</c:v>
                      </c:pt>
                      <c:pt idx="353">
                        <c:v>42318.75</c:v>
                      </c:pt>
                      <c:pt idx="354">
                        <c:v>42318.791666666664</c:v>
                      </c:pt>
                      <c:pt idx="355">
                        <c:v>42318.833333333336</c:v>
                      </c:pt>
                      <c:pt idx="356">
                        <c:v>42318.875</c:v>
                      </c:pt>
                      <c:pt idx="357">
                        <c:v>42318.916666666664</c:v>
                      </c:pt>
                      <c:pt idx="358">
                        <c:v>42318.958333333336</c:v>
                      </c:pt>
                      <c:pt idx="359">
                        <c:v>42319</c:v>
                      </c:pt>
                      <c:pt idx="360">
                        <c:v>42319.041666666664</c:v>
                      </c:pt>
                      <c:pt idx="361">
                        <c:v>42319.083333333336</c:v>
                      </c:pt>
                      <c:pt idx="362">
                        <c:v>42319.125</c:v>
                      </c:pt>
                      <c:pt idx="363">
                        <c:v>42319.166666666664</c:v>
                      </c:pt>
                      <c:pt idx="364">
                        <c:v>42319.208333333336</c:v>
                      </c:pt>
                      <c:pt idx="365">
                        <c:v>42319.25</c:v>
                      </c:pt>
                      <c:pt idx="366">
                        <c:v>42319.291666666664</c:v>
                      </c:pt>
                      <c:pt idx="367">
                        <c:v>42319.333333333336</c:v>
                      </c:pt>
                      <c:pt idx="368">
                        <c:v>42319.375</c:v>
                      </c:pt>
                      <c:pt idx="369">
                        <c:v>42319.416666666664</c:v>
                      </c:pt>
                      <c:pt idx="370">
                        <c:v>42319.458333333336</c:v>
                      </c:pt>
                      <c:pt idx="371">
                        <c:v>42319.5</c:v>
                      </c:pt>
                      <c:pt idx="372">
                        <c:v>42319.541666666664</c:v>
                      </c:pt>
                      <c:pt idx="373">
                        <c:v>42319.583333333336</c:v>
                      </c:pt>
                      <c:pt idx="374">
                        <c:v>42319.625</c:v>
                      </c:pt>
                      <c:pt idx="375">
                        <c:v>42319.666666666664</c:v>
                      </c:pt>
                      <c:pt idx="376">
                        <c:v>42319.708333333336</c:v>
                      </c:pt>
                      <c:pt idx="377">
                        <c:v>42319.75</c:v>
                      </c:pt>
                      <c:pt idx="378">
                        <c:v>42319.791666666664</c:v>
                      </c:pt>
                      <c:pt idx="379">
                        <c:v>42319.833333333336</c:v>
                      </c:pt>
                      <c:pt idx="380">
                        <c:v>42319.875</c:v>
                      </c:pt>
                      <c:pt idx="381">
                        <c:v>42319.916666666664</c:v>
                      </c:pt>
                      <c:pt idx="382">
                        <c:v>42319.958333333336</c:v>
                      </c:pt>
                      <c:pt idx="383">
                        <c:v>42320</c:v>
                      </c:pt>
                      <c:pt idx="384">
                        <c:v>42320.041666666664</c:v>
                      </c:pt>
                      <c:pt idx="385">
                        <c:v>42320.083333333336</c:v>
                      </c:pt>
                      <c:pt idx="386">
                        <c:v>42320.125</c:v>
                      </c:pt>
                      <c:pt idx="387">
                        <c:v>42320.166666666664</c:v>
                      </c:pt>
                      <c:pt idx="388">
                        <c:v>42320.208333333336</c:v>
                      </c:pt>
                      <c:pt idx="389">
                        <c:v>42320.25</c:v>
                      </c:pt>
                      <c:pt idx="390">
                        <c:v>42320.291666666664</c:v>
                      </c:pt>
                      <c:pt idx="391">
                        <c:v>42320.333333333336</c:v>
                      </c:pt>
                      <c:pt idx="392">
                        <c:v>42320.375</c:v>
                      </c:pt>
                      <c:pt idx="393">
                        <c:v>42320.416666666664</c:v>
                      </c:pt>
                      <c:pt idx="394">
                        <c:v>42320.458333333336</c:v>
                      </c:pt>
                      <c:pt idx="395">
                        <c:v>42320.5</c:v>
                      </c:pt>
                      <c:pt idx="396">
                        <c:v>42320.541666666664</c:v>
                      </c:pt>
                      <c:pt idx="397">
                        <c:v>42320.583333333336</c:v>
                      </c:pt>
                      <c:pt idx="398">
                        <c:v>42320.625</c:v>
                      </c:pt>
                      <c:pt idx="399">
                        <c:v>42320.666666666664</c:v>
                      </c:pt>
                      <c:pt idx="400">
                        <c:v>42320.708333333336</c:v>
                      </c:pt>
                      <c:pt idx="401">
                        <c:v>42320.75</c:v>
                      </c:pt>
                      <c:pt idx="402">
                        <c:v>42320.791666666664</c:v>
                      </c:pt>
                      <c:pt idx="403">
                        <c:v>42320.833333333336</c:v>
                      </c:pt>
                      <c:pt idx="404">
                        <c:v>42320.875</c:v>
                      </c:pt>
                      <c:pt idx="405">
                        <c:v>42320.916666666664</c:v>
                      </c:pt>
                      <c:pt idx="406">
                        <c:v>42320.958333333336</c:v>
                      </c:pt>
                      <c:pt idx="407">
                        <c:v>42321</c:v>
                      </c:pt>
                      <c:pt idx="408">
                        <c:v>42321.041666666664</c:v>
                      </c:pt>
                      <c:pt idx="409">
                        <c:v>42321.083333333336</c:v>
                      </c:pt>
                      <c:pt idx="410">
                        <c:v>42321.125</c:v>
                      </c:pt>
                      <c:pt idx="411">
                        <c:v>42321.166666666664</c:v>
                      </c:pt>
                      <c:pt idx="412">
                        <c:v>42321.208333333336</c:v>
                      </c:pt>
                      <c:pt idx="413">
                        <c:v>42321.25</c:v>
                      </c:pt>
                      <c:pt idx="414">
                        <c:v>42321.291666666664</c:v>
                      </c:pt>
                      <c:pt idx="415">
                        <c:v>42321.33333321759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Data-Plot'!$K$4:$K$419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1.1111111111111112</c:v>
                      </c:pt>
                      <c:pt idx="8">
                        <c:v>45.555555555555557</c:v>
                      </c:pt>
                      <c:pt idx="9">
                        <c:v>100.55555555555556</c:v>
                      </c:pt>
                      <c:pt idx="10">
                        <c:v>93.055555555555557</c:v>
                      </c:pt>
                      <c:pt idx="11">
                        <c:v>261.66666666666669</c:v>
                      </c:pt>
                      <c:pt idx="12">
                        <c:v>410</c:v>
                      </c:pt>
                      <c:pt idx="13">
                        <c:v>456.11111111111109</c:v>
                      </c:pt>
                      <c:pt idx="14">
                        <c:v>448.88888888888891</c:v>
                      </c:pt>
                      <c:pt idx="15">
                        <c:v>413.88888888888891</c:v>
                      </c:pt>
                      <c:pt idx="16">
                        <c:v>165.27777777777777</c:v>
                      </c:pt>
                      <c:pt idx="17">
                        <c:v>63.888888888888886</c:v>
                      </c:pt>
                      <c:pt idx="18">
                        <c:v>7.2222222222222223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1.1111111111111112</c:v>
                      </c:pt>
                      <c:pt idx="32">
                        <c:v>24.444444444444443</c:v>
                      </c:pt>
                      <c:pt idx="33">
                        <c:v>103.33333333333333</c:v>
                      </c:pt>
                      <c:pt idx="34">
                        <c:v>188.05555555555554</c:v>
                      </c:pt>
                      <c:pt idx="35">
                        <c:v>232.22222222222223</c:v>
                      </c:pt>
                      <c:pt idx="36">
                        <c:v>359.72222222222223</c:v>
                      </c:pt>
                      <c:pt idx="37">
                        <c:v>290.83333333333331</c:v>
                      </c:pt>
                      <c:pt idx="38">
                        <c:v>276.38888888888891</c:v>
                      </c:pt>
                      <c:pt idx="39">
                        <c:v>171.11111111111111</c:v>
                      </c:pt>
                      <c:pt idx="40">
                        <c:v>120.27777777777777</c:v>
                      </c:pt>
                      <c:pt idx="41">
                        <c:v>66.666666666666671</c:v>
                      </c:pt>
                      <c:pt idx="42">
                        <c:v>9.4444444444444446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0.27777777777777779</c:v>
                      </c:pt>
                      <c:pt idx="56">
                        <c:v>13.888888888888889</c:v>
                      </c:pt>
                      <c:pt idx="57">
                        <c:v>98.888888888888886</c:v>
                      </c:pt>
                      <c:pt idx="58">
                        <c:v>179.16666666666666</c:v>
                      </c:pt>
                      <c:pt idx="59">
                        <c:v>233.05555555555554</c:v>
                      </c:pt>
                      <c:pt idx="60">
                        <c:v>303.33333333333331</c:v>
                      </c:pt>
                      <c:pt idx="61">
                        <c:v>123.05555555555556</c:v>
                      </c:pt>
                      <c:pt idx="62">
                        <c:v>55.277777777777779</c:v>
                      </c:pt>
                      <c:pt idx="63">
                        <c:v>112.22222222222223</c:v>
                      </c:pt>
                      <c:pt idx="64">
                        <c:v>50</c:v>
                      </c:pt>
                      <c:pt idx="65">
                        <c:v>27.222222222222221</c:v>
                      </c:pt>
                      <c:pt idx="66">
                        <c:v>3.6111111111111112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0.83333333333333337</c:v>
                      </c:pt>
                      <c:pt idx="80">
                        <c:v>17.5</c:v>
                      </c:pt>
                      <c:pt idx="81">
                        <c:v>76.666666666666671</c:v>
                      </c:pt>
                      <c:pt idx="82">
                        <c:v>80</c:v>
                      </c:pt>
                      <c:pt idx="83">
                        <c:v>293.05555555555554</c:v>
                      </c:pt>
                      <c:pt idx="84">
                        <c:v>543.05555555555554</c:v>
                      </c:pt>
                      <c:pt idx="85">
                        <c:v>376.94444444444446</c:v>
                      </c:pt>
                      <c:pt idx="86">
                        <c:v>219.16666666666666</c:v>
                      </c:pt>
                      <c:pt idx="87">
                        <c:v>81.666666666666671</c:v>
                      </c:pt>
                      <c:pt idx="88">
                        <c:v>86.111111111111114</c:v>
                      </c:pt>
                      <c:pt idx="89">
                        <c:v>23.888888888888889</c:v>
                      </c:pt>
                      <c:pt idx="90">
                        <c:v>1.1111111111111112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0.27777777777777779</c:v>
                      </c:pt>
                      <c:pt idx="104">
                        <c:v>21.388888888888889</c:v>
                      </c:pt>
                      <c:pt idx="105">
                        <c:v>171.38888888888889</c:v>
                      </c:pt>
                      <c:pt idx="106">
                        <c:v>226.38888888888889</c:v>
                      </c:pt>
                      <c:pt idx="107">
                        <c:v>272.22222222222223</c:v>
                      </c:pt>
                      <c:pt idx="108">
                        <c:v>380.83333333333331</c:v>
                      </c:pt>
                      <c:pt idx="109">
                        <c:v>413.61111111111109</c:v>
                      </c:pt>
                      <c:pt idx="110">
                        <c:v>344.16666666666669</c:v>
                      </c:pt>
                      <c:pt idx="111">
                        <c:v>255.83333333333334</c:v>
                      </c:pt>
                      <c:pt idx="112">
                        <c:v>148.61111111111111</c:v>
                      </c:pt>
                      <c:pt idx="113">
                        <c:v>86.111111111111114</c:v>
                      </c:pt>
                      <c:pt idx="114">
                        <c:v>7.2222222222222223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0.55555555555555558</c:v>
                      </c:pt>
                      <c:pt idx="128">
                        <c:v>25.277777777777779</c:v>
                      </c:pt>
                      <c:pt idx="129">
                        <c:v>112.22222222222223</c:v>
                      </c:pt>
                      <c:pt idx="130">
                        <c:v>120.55555555555556</c:v>
                      </c:pt>
                      <c:pt idx="131">
                        <c:v>140.83333333333334</c:v>
                      </c:pt>
                      <c:pt idx="132">
                        <c:v>101.94444444444444</c:v>
                      </c:pt>
                      <c:pt idx="133">
                        <c:v>120.83333333333333</c:v>
                      </c:pt>
                      <c:pt idx="134">
                        <c:v>79.722222222222229</c:v>
                      </c:pt>
                      <c:pt idx="135">
                        <c:v>90.555555555555557</c:v>
                      </c:pt>
                      <c:pt idx="136">
                        <c:v>53.611111111111114</c:v>
                      </c:pt>
                      <c:pt idx="137">
                        <c:v>22.777777777777779</c:v>
                      </c:pt>
                      <c:pt idx="138">
                        <c:v>0.83333333333333337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0.27777777777777779</c:v>
                      </c:pt>
                      <c:pt idx="152">
                        <c:v>15.555555555555555</c:v>
                      </c:pt>
                      <c:pt idx="153">
                        <c:v>71.944444444444443</c:v>
                      </c:pt>
                      <c:pt idx="154">
                        <c:v>127.77777777777777</c:v>
                      </c:pt>
                      <c:pt idx="155">
                        <c:v>240.83333333333334</c:v>
                      </c:pt>
                      <c:pt idx="156">
                        <c:v>293.33333333333331</c:v>
                      </c:pt>
                      <c:pt idx="157">
                        <c:v>533.05555555555554</c:v>
                      </c:pt>
                      <c:pt idx="158">
                        <c:v>347.5</c:v>
                      </c:pt>
                      <c:pt idx="159">
                        <c:v>179.44444444444446</c:v>
                      </c:pt>
                      <c:pt idx="160">
                        <c:v>132.77777777777777</c:v>
                      </c:pt>
                      <c:pt idx="161">
                        <c:v>56.666666666666664</c:v>
                      </c:pt>
                      <c:pt idx="162">
                        <c:v>2.7777777777777777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9.7222222222222214</c:v>
                      </c:pt>
                      <c:pt idx="177">
                        <c:v>11.388888888888889</c:v>
                      </c:pt>
                      <c:pt idx="178">
                        <c:v>58.333333333333336</c:v>
                      </c:pt>
                      <c:pt idx="179">
                        <c:v>172.77777777777777</c:v>
                      </c:pt>
                      <c:pt idx="180">
                        <c:v>285.83333333333331</c:v>
                      </c:pt>
                      <c:pt idx="181">
                        <c:v>120.27777777777777</c:v>
                      </c:pt>
                      <c:pt idx="182">
                        <c:v>88.333333333333329</c:v>
                      </c:pt>
                      <c:pt idx="183">
                        <c:v>56.388888888888886</c:v>
                      </c:pt>
                      <c:pt idx="184">
                        <c:v>39.722222222222221</c:v>
                      </c:pt>
                      <c:pt idx="185">
                        <c:v>26.111111111111111</c:v>
                      </c:pt>
                      <c:pt idx="186">
                        <c:v>1.9444444444444444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13.888888888888889</c:v>
                      </c:pt>
                      <c:pt idx="201">
                        <c:v>64.444444444444443</c:v>
                      </c:pt>
                      <c:pt idx="202">
                        <c:v>123.61111111111111</c:v>
                      </c:pt>
                      <c:pt idx="203">
                        <c:v>129.44444444444446</c:v>
                      </c:pt>
                      <c:pt idx="204">
                        <c:v>170</c:v>
                      </c:pt>
                      <c:pt idx="205">
                        <c:v>280</c:v>
                      </c:pt>
                      <c:pt idx="206">
                        <c:v>196.38888888888889</c:v>
                      </c:pt>
                      <c:pt idx="207">
                        <c:v>135.55555555555554</c:v>
                      </c:pt>
                      <c:pt idx="208">
                        <c:v>103.33333333333333</c:v>
                      </c:pt>
                      <c:pt idx="209">
                        <c:v>37.222222222222221</c:v>
                      </c:pt>
                      <c:pt idx="210">
                        <c:v>2.7777777777777777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14.722222222222221</c:v>
                      </c:pt>
                      <c:pt idx="225">
                        <c:v>73.611111111111114</c:v>
                      </c:pt>
                      <c:pt idx="226">
                        <c:v>128.61111111111111</c:v>
                      </c:pt>
                      <c:pt idx="227">
                        <c:v>200.55555555555554</c:v>
                      </c:pt>
                      <c:pt idx="228">
                        <c:v>229.16666666666666</c:v>
                      </c:pt>
                      <c:pt idx="229">
                        <c:v>140.55555555555554</c:v>
                      </c:pt>
                      <c:pt idx="230">
                        <c:v>161.11111111111111</c:v>
                      </c:pt>
                      <c:pt idx="231">
                        <c:v>152.77777777777777</c:v>
                      </c:pt>
                      <c:pt idx="232">
                        <c:v>118.05555555555556</c:v>
                      </c:pt>
                      <c:pt idx="233">
                        <c:v>37.777777777777779</c:v>
                      </c:pt>
                      <c:pt idx="234">
                        <c:v>2.2222222222222223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10.277777777777779</c:v>
                      </c:pt>
                      <c:pt idx="249">
                        <c:v>54.444444444444443</c:v>
                      </c:pt>
                      <c:pt idx="250">
                        <c:v>66.111111111111114</c:v>
                      </c:pt>
                      <c:pt idx="251">
                        <c:v>110.55555555555556</c:v>
                      </c:pt>
                      <c:pt idx="252">
                        <c:v>297.5</c:v>
                      </c:pt>
                      <c:pt idx="253">
                        <c:v>392.22222222222223</c:v>
                      </c:pt>
                      <c:pt idx="254">
                        <c:v>372.77777777777777</c:v>
                      </c:pt>
                      <c:pt idx="255">
                        <c:v>445.55555555555554</c:v>
                      </c:pt>
                      <c:pt idx="256">
                        <c:v>90.833333333333329</c:v>
                      </c:pt>
                      <c:pt idx="257">
                        <c:v>40.555555555555557</c:v>
                      </c:pt>
                      <c:pt idx="258">
                        <c:v>2.5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0.27777777777777779</c:v>
                      </c:pt>
                      <c:pt idx="272">
                        <c:v>10.555555555555555</c:v>
                      </c:pt>
                      <c:pt idx="273">
                        <c:v>44.444444444444443</c:v>
                      </c:pt>
                      <c:pt idx="274">
                        <c:v>70</c:v>
                      </c:pt>
                      <c:pt idx="275">
                        <c:v>270</c:v>
                      </c:pt>
                      <c:pt idx="276">
                        <c:v>527.5</c:v>
                      </c:pt>
                      <c:pt idx="277">
                        <c:v>536.66666666666663</c:v>
                      </c:pt>
                      <c:pt idx="278">
                        <c:v>377.77777777777777</c:v>
                      </c:pt>
                      <c:pt idx="279">
                        <c:v>387.22222222222223</c:v>
                      </c:pt>
                      <c:pt idx="280">
                        <c:v>74.444444444444443</c:v>
                      </c:pt>
                      <c:pt idx="281">
                        <c:v>46.666666666666664</c:v>
                      </c:pt>
                      <c:pt idx="282">
                        <c:v>2.5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0.55555555555555558</c:v>
                      </c:pt>
                      <c:pt idx="296">
                        <c:v>25.277777777777779</c:v>
                      </c:pt>
                      <c:pt idx="297">
                        <c:v>85</c:v>
                      </c:pt>
                      <c:pt idx="298">
                        <c:v>150.83333333333334</c:v>
                      </c:pt>
                      <c:pt idx="299">
                        <c:v>228.61111111111111</c:v>
                      </c:pt>
                      <c:pt idx="300">
                        <c:v>424.44444444444446</c:v>
                      </c:pt>
                      <c:pt idx="301">
                        <c:v>512.77777777777783</c:v>
                      </c:pt>
                      <c:pt idx="302">
                        <c:v>365.27777777777777</c:v>
                      </c:pt>
                      <c:pt idx="303">
                        <c:v>384.16666666666669</c:v>
                      </c:pt>
                      <c:pt idx="304">
                        <c:v>66.111111111111114</c:v>
                      </c:pt>
                      <c:pt idx="305">
                        <c:v>49.166666666666664</c:v>
                      </c:pt>
                      <c:pt idx="306">
                        <c:v>1.6666666666666667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0.27777777777777779</c:v>
                      </c:pt>
                      <c:pt idx="320">
                        <c:v>13.888888888888889</c:v>
                      </c:pt>
                      <c:pt idx="321">
                        <c:v>95.555555555555557</c:v>
                      </c:pt>
                      <c:pt idx="322">
                        <c:v>175</c:v>
                      </c:pt>
                      <c:pt idx="323">
                        <c:v>255.55555555555554</c:v>
                      </c:pt>
                      <c:pt idx="324">
                        <c:v>406.66666666666669</c:v>
                      </c:pt>
                      <c:pt idx="325">
                        <c:v>278.61111111111109</c:v>
                      </c:pt>
                      <c:pt idx="326">
                        <c:v>195.83333333333334</c:v>
                      </c:pt>
                      <c:pt idx="327">
                        <c:v>165.27777777777777</c:v>
                      </c:pt>
                      <c:pt idx="328">
                        <c:v>46.666666666666664</c:v>
                      </c:pt>
                      <c:pt idx="329">
                        <c:v>6.3888888888888893</c:v>
                      </c:pt>
                      <c:pt idx="330">
                        <c:v>0.27777777777777779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12.5</c:v>
                      </c:pt>
                      <c:pt idx="345">
                        <c:v>20</c:v>
                      </c:pt>
                      <c:pt idx="346">
                        <c:v>44.722222222222221</c:v>
                      </c:pt>
                      <c:pt idx="347">
                        <c:v>74.166666666666671</c:v>
                      </c:pt>
                      <c:pt idx="348">
                        <c:v>204.16666666666666</c:v>
                      </c:pt>
                      <c:pt idx="349">
                        <c:v>261.11111111111109</c:v>
                      </c:pt>
                      <c:pt idx="350">
                        <c:v>254.72222222222223</c:v>
                      </c:pt>
                      <c:pt idx="351">
                        <c:v>203.61111111111111</c:v>
                      </c:pt>
                      <c:pt idx="352">
                        <c:v>125.27777777777777</c:v>
                      </c:pt>
                      <c:pt idx="353">
                        <c:v>45.833333333333336</c:v>
                      </c:pt>
                      <c:pt idx="354">
                        <c:v>1.6666666666666667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10.833333333333334</c:v>
                      </c:pt>
                      <c:pt idx="369">
                        <c:v>60</c:v>
                      </c:pt>
                      <c:pt idx="370">
                        <c:v>94.722222222222229</c:v>
                      </c:pt>
                      <c:pt idx="371">
                        <c:v>244.44444444444446</c:v>
                      </c:pt>
                      <c:pt idx="372">
                        <c:v>558.33333333333326</c:v>
                      </c:pt>
                      <c:pt idx="373">
                        <c:v>606.38888888888891</c:v>
                      </c:pt>
                      <c:pt idx="374">
                        <c:v>180</c:v>
                      </c:pt>
                      <c:pt idx="375">
                        <c:v>154.44444444444446</c:v>
                      </c:pt>
                      <c:pt idx="376">
                        <c:v>91.388888888888886</c:v>
                      </c:pt>
                      <c:pt idx="377">
                        <c:v>52.777777777777779</c:v>
                      </c:pt>
                      <c:pt idx="378">
                        <c:v>1.6666666666666667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10.833333333333334</c:v>
                      </c:pt>
                      <c:pt idx="393">
                        <c:v>105.55555555555556</c:v>
                      </c:pt>
                      <c:pt idx="394">
                        <c:v>159.72222222222223</c:v>
                      </c:pt>
                      <c:pt idx="395">
                        <c:v>281.38888888888886</c:v>
                      </c:pt>
                      <c:pt idx="396">
                        <c:v>434.16666666666669</c:v>
                      </c:pt>
                      <c:pt idx="397">
                        <c:v>396.11111111111109</c:v>
                      </c:pt>
                      <c:pt idx="398">
                        <c:v>313.61111111111109</c:v>
                      </c:pt>
                      <c:pt idx="399">
                        <c:v>284.44444444444446</c:v>
                      </c:pt>
                      <c:pt idx="400">
                        <c:v>75.555555555555557</c:v>
                      </c:pt>
                      <c:pt idx="401">
                        <c:v>62.777777777777779</c:v>
                      </c:pt>
                      <c:pt idx="402">
                        <c:v>1.6666666666666667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v>Air Temperature</c:v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solidFill>
                      <a:srgbClr val="002060"/>
                    </a:solidFill>
                    <a:prstDash val="sysDot"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Data-Plot'!$B$4:$B$419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42304.041666666664</c:v>
                      </c:pt>
                      <c:pt idx="1">
                        <c:v>42304.083333333336</c:v>
                      </c:pt>
                      <c:pt idx="2">
                        <c:v>42304.125</c:v>
                      </c:pt>
                      <c:pt idx="3">
                        <c:v>42304.166666666664</c:v>
                      </c:pt>
                      <c:pt idx="4">
                        <c:v>42304.208333333336</c:v>
                      </c:pt>
                      <c:pt idx="5">
                        <c:v>42304.25</c:v>
                      </c:pt>
                      <c:pt idx="6">
                        <c:v>42304.291666666664</c:v>
                      </c:pt>
                      <c:pt idx="7">
                        <c:v>42304.333333333336</c:v>
                      </c:pt>
                      <c:pt idx="8">
                        <c:v>42304.375</c:v>
                      </c:pt>
                      <c:pt idx="9">
                        <c:v>42304.416666666664</c:v>
                      </c:pt>
                      <c:pt idx="10">
                        <c:v>42304.458333333336</c:v>
                      </c:pt>
                      <c:pt idx="11">
                        <c:v>42304.5</c:v>
                      </c:pt>
                      <c:pt idx="12">
                        <c:v>42304.541666666664</c:v>
                      </c:pt>
                      <c:pt idx="13">
                        <c:v>42304.583333333336</c:v>
                      </c:pt>
                      <c:pt idx="14">
                        <c:v>42304.625</c:v>
                      </c:pt>
                      <c:pt idx="15">
                        <c:v>42304.666666666664</c:v>
                      </c:pt>
                      <c:pt idx="16">
                        <c:v>42304.708333333336</c:v>
                      </c:pt>
                      <c:pt idx="17">
                        <c:v>42304.75</c:v>
                      </c:pt>
                      <c:pt idx="18">
                        <c:v>42304.791666666664</c:v>
                      </c:pt>
                      <c:pt idx="19">
                        <c:v>42304.833333333336</c:v>
                      </c:pt>
                      <c:pt idx="20">
                        <c:v>42304.875</c:v>
                      </c:pt>
                      <c:pt idx="21">
                        <c:v>42304.916666666664</c:v>
                      </c:pt>
                      <c:pt idx="22">
                        <c:v>42304.958333333336</c:v>
                      </c:pt>
                      <c:pt idx="23">
                        <c:v>42305</c:v>
                      </c:pt>
                      <c:pt idx="24">
                        <c:v>42305.041666666664</c:v>
                      </c:pt>
                      <c:pt idx="25">
                        <c:v>42305.083333333336</c:v>
                      </c:pt>
                      <c:pt idx="26">
                        <c:v>42305.125</c:v>
                      </c:pt>
                      <c:pt idx="27">
                        <c:v>42305.166666666664</c:v>
                      </c:pt>
                      <c:pt idx="28">
                        <c:v>42305.208333333336</c:v>
                      </c:pt>
                      <c:pt idx="29">
                        <c:v>42305.25</c:v>
                      </c:pt>
                      <c:pt idx="30">
                        <c:v>42305.291666666664</c:v>
                      </c:pt>
                      <c:pt idx="31">
                        <c:v>42305.333333333336</c:v>
                      </c:pt>
                      <c:pt idx="32">
                        <c:v>42305.375</c:v>
                      </c:pt>
                      <c:pt idx="33">
                        <c:v>42305.416666666664</c:v>
                      </c:pt>
                      <c:pt idx="34">
                        <c:v>42305.458333333336</c:v>
                      </c:pt>
                      <c:pt idx="35">
                        <c:v>42305.5</c:v>
                      </c:pt>
                      <c:pt idx="36">
                        <c:v>42305.541666666664</c:v>
                      </c:pt>
                      <c:pt idx="37">
                        <c:v>42305.583333333336</c:v>
                      </c:pt>
                      <c:pt idx="38">
                        <c:v>42305.625</c:v>
                      </c:pt>
                      <c:pt idx="39">
                        <c:v>42305.666666666664</c:v>
                      </c:pt>
                      <c:pt idx="40">
                        <c:v>42305.708333333336</c:v>
                      </c:pt>
                      <c:pt idx="41">
                        <c:v>42305.75</c:v>
                      </c:pt>
                      <c:pt idx="42">
                        <c:v>42305.791666666664</c:v>
                      </c:pt>
                      <c:pt idx="43">
                        <c:v>42305.833333333336</c:v>
                      </c:pt>
                      <c:pt idx="44">
                        <c:v>42305.875</c:v>
                      </c:pt>
                      <c:pt idx="45">
                        <c:v>42305.916666666664</c:v>
                      </c:pt>
                      <c:pt idx="46">
                        <c:v>42305.958333333336</c:v>
                      </c:pt>
                      <c:pt idx="47">
                        <c:v>42306</c:v>
                      </c:pt>
                      <c:pt idx="48">
                        <c:v>42306.041666666664</c:v>
                      </c:pt>
                      <c:pt idx="49">
                        <c:v>42306.083333333336</c:v>
                      </c:pt>
                      <c:pt idx="50">
                        <c:v>42306.125</c:v>
                      </c:pt>
                      <c:pt idx="51">
                        <c:v>42306.166666666664</c:v>
                      </c:pt>
                      <c:pt idx="52">
                        <c:v>42306.208333333336</c:v>
                      </c:pt>
                      <c:pt idx="53">
                        <c:v>42306.25</c:v>
                      </c:pt>
                      <c:pt idx="54">
                        <c:v>42306.291666666664</c:v>
                      </c:pt>
                      <c:pt idx="55">
                        <c:v>42306.333333333336</c:v>
                      </c:pt>
                      <c:pt idx="56">
                        <c:v>42306.375</c:v>
                      </c:pt>
                      <c:pt idx="57">
                        <c:v>42306.416666666664</c:v>
                      </c:pt>
                      <c:pt idx="58">
                        <c:v>42306.458333333336</c:v>
                      </c:pt>
                      <c:pt idx="59">
                        <c:v>42306.5</c:v>
                      </c:pt>
                      <c:pt idx="60">
                        <c:v>42306.541666666664</c:v>
                      </c:pt>
                      <c:pt idx="61">
                        <c:v>42306.583333333336</c:v>
                      </c:pt>
                      <c:pt idx="62">
                        <c:v>42306.625</c:v>
                      </c:pt>
                      <c:pt idx="63">
                        <c:v>42306.666666666664</c:v>
                      </c:pt>
                      <c:pt idx="64">
                        <c:v>42306.708333333336</c:v>
                      </c:pt>
                      <c:pt idx="65">
                        <c:v>42306.75</c:v>
                      </c:pt>
                      <c:pt idx="66">
                        <c:v>42306.791666666664</c:v>
                      </c:pt>
                      <c:pt idx="67">
                        <c:v>42306.833333333336</c:v>
                      </c:pt>
                      <c:pt idx="68">
                        <c:v>42306.875</c:v>
                      </c:pt>
                      <c:pt idx="69">
                        <c:v>42306.916666666664</c:v>
                      </c:pt>
                      <c:pt idx="70">
                        <c:v>42306.958333333336</c:v>
                      </c:pt>
                      <c:pt idx="71">
                        <c:v>42307</c:v>
                      </c:pt>
                      <c:pt idx="72">
                        <c:v>42307.041666666664</c:v>
                      </c:pt>
                      <c:pt idx="73">
                        <c:v>42307.083333333336</c:v>
                      </c:pt>
                      <c:pt idx="74">
                        <c:v>42307.125</c:v>
                      </c:pt>
                      <c:pt idx="75">
                        <c:v>42307.166666666664</c:v>
                      </c:pt>
                      <c:pt idx="76">
                        <c:v>42307.208333333336</c:v>
                      </c:pt>
                      <c:pt idx="77">
                        <c:v>42307.25</c:v>
                      </c:pt>
                      <c:pt idx="78">
                        <c:v>42307.291666666664</c:v>
                      </c:pt>
                      <c:pt idx="79">
                        <c:v>42307.333333333336</c:v>
                      </c:pt>
                      <c:pt idx="80">
                        <c:v>42307.375</c:v>
                      </c:pt>
                      <c:pt idx="81">
                        <c:v>42307.416666666664</c:v>
                      </c:pt>
                      <c:pt idx="82">
                        <c:v>42307.458333333336</c:v>
                      </c:pt>
                      <c:pt idx="83">
                        <c:v>42307.5</c:v>
                      </c:pt>
                      <c:pt idx="84">
                        <c:v>42307.541666666664</c:v>
                      </c:pt>
                      <c:pt idx="85">
                        <c:v>42307.583333333336</c:v>
                      </c:pt>
                      <c:pt idx="86">
                        <c:v>42307.625</c:v>
                      </c:pt>
                      <c:pt idx="87">
                        <c:v>42307.666666666664</c:v>
                      </c:pt>
                      <c:pt idx="88">
                        <c:v>42307.708333333336</c:v>
                      </c:pt>
                      <c:pt idx="89">
                        <c:v>42307.75</c:v>
                      </c:pt>
                      <c:pt idx="90">
                        <c:v>42307.791666666664</c:v>
                      </c:pt>
                      <c:pt idx="91">
                        <c:v>42307.833333333336</c:v>
                      </c:pt>
                      <c:pt idx="92">
                        <c:v>42307.875</c:v>
                      </c:pt>
                      <c:pt idx="93">
                        <c:v>42307.916666666664</c:v>
                      </c:pt>
                      <c:pt idx="94">
                        <c:v>42307.958333333336</c:v>
                      </c:pt>
                      <c:pt idx="95">
                        <c:v>42308</c:v>
                      </c:pt>
                      <c:pt idx="96">
                        <c:v>42308.041666666664</c:v>
                      </c:pt>
                      <c:pt idx="97">
                        <c:v>42308.083333333336</c:v>
                      </c:pt>
                      <c:pt idx="98">
                        <c:v>42308.125</c:v>
                      </c:pt>
                      <c:pt idx="99">
                        <c:v>42308.166666666664</c:v>
                      </c:pt>
                      <c:pt idx="100">
                        <c:v>42308.208333333336</c:v>
                      </c:pt>
                      <c:pt idx="101">
                        <c:v>42308.25</c:v>
                      </c:pt>
                      <c:pt idx="102">
                        <c:v>42308.291666666664</c:v>
                      </c:pt>
                      <c:pt idx="103">
                        <c:v>42308.333333333336</c:v>
                      </c:pt>
                      <c:pt idx="104">
                        <c:v>42308.375</c:v>
                      </c:pt>
                      <c:pt idx="105">
                        <c:v>42308.416666666664</c:v>
                      </c:pt>
                      <c:pt idx="106">
                        <c:v>42308.458333333336</c:v>
                      </c:pt>
                      <c:pt idx="107">
                        <c:v>42308.5</c:v>
                      </c:pt>
                      <c:pt idx="108">
                        <c:v>42308.541666666664</c:v>
                      </c:pt>
                      <c:pt idx="109">
                        <c:v>42308.583333333336</c:v>
                      </c:pt>
                      <c:pt idx="110">
                        <c:v>42308.625</c:v>
                      </c:pt>
                      <c:pt idx="111">
                        <c:v>42308.666666666664</c:v>
                      </c:pt>
                      <c:pt idx="112">
                        <c:v>42308.708333333336</c:v>
                      </c:pt>
                      <c:pt idx="113">
                        <c:v>42308.75</c:v>
                      </c:pt>
                      <c:pt idx="114">
                        <c:v>42308.791666666664</c:v>
                      </c:pt>
                      <c:pt idx="115">
                        <c:v>42308.833333333336</c:v>
                      </c:pt>
                      <c:pt idx="116">
                        <c:v>42308.875</c:v>
                      </c:pt>
                      <c:pt idx="117">
                        <c:v>42308.916666666664</c:v>
                      </c:pt>
                      <c:pt idx="118">
                        <c:v>42308.958333333336</c:v>
                      </c:pt>
                      <c:pt idx="119">
                        <c:v>42309</c:v>
                      </c:pt>
                      <c:pt idx="120">
                        <c:v>42309.041666666664</c:v>
                      </c:pt>
                      <c:pt idx="121">
                        <c:v>42309.083333333336</c:v>
                      </c:pt>
                      <c:pt idx="122">
                        <c:v>42309.125</c:v>
                      </c:pt>
                      <c:pt idx="123">
                        <c:v>42309.166666666664</c:v>
                      </c:pt>
                      <c:pt idx="124">
                        <c:v>42309.208333333336</c:v>
                      </c:pt>
                      <c:pt idx="125">
                        <c:v>42309.25</c:v>
                      </c:pt>
                      <c:pt idx="126">
                        <c:v>42309.291666666664</c:v>
                      </c:pt>
                      <c:pt idx="127">
                        <c:v>42309.333333333336</c:v>
                      </c:pt>
                      <c:pt idx="128">
                        <c:v>42309.375</c:v>
                      </c:pt>
                      <c:pt idx="129">
                        <c:v>42309.416666666664</c:v>
                      </c:pt>
                      <c:pt idx="130">
                        <c:v>42309.458333333336</c:v>
                      </c:pt>
                      <c:pt idx="131">
                        <c:v>42309.5</c:v>
                      </c:pt>
                      <c:pt idx="132">
                        <c:v>42309.541666666664</c:v>
                      </c:pt>
                      <c:pt idx="133">
                        <c:v>42309.583333333336</c:v>
                      </c:pt>
                      <c:pt idx="134">
                        <c:v>42309.625</c:v>
                      </c:pt>
                      <c:pt idx="135">
                        <c:v>42309.666666666664</c:v>
                      </c:pt>
                      <c:pt idx="136">
                        <c:v>42309.708333333336</c:v>
                      </c:pt>
                      <c:pt idx="137">
                        <c:v>42309.75</c:v>
                      </c:pt>
                      <c:pt idx="138">
                        <c:v>42309.791666666664</c:v>
                      </c:pt>
                      <c:pt idx="139">
                        <c:v>42309.833333333336</c:v>
                      </c:pt>
                      <c:pt idx="140">
                        <c:v>42309.875</c:v>
                      </c:pt>
                      <c:pt idx="141">
                        <c:v>42309.916666666664</c:v>
                      </c:pt>
                      <c:pt idx="142">
                        <c:v>42309.958333333336</c:v>
                      </c:pt>
                      <c:pt idx="143">
                        <c:v>42310</c:v>
                      </c:pt>
                      <c:pt idx="144">
                        <c:v>42310.041666666664</c:v>
                      </c:pt>
                      <c:pt idx="145">
                        <c:v>42310.083333333336</c:v>
                      </c:pt>
                      <c:pt idx="146">
                        <c:v>42310.125</c:v>
                      </c:pt>
                      <c:pt idx="147">
                        <c:v>42310.166666666664</c:v>
                      </c:pt>
                      <c:pt idx="148">
                        <c:v>42310.208333333336</c:v>
                      </c:pt>
                      <c:pt idx="149">
                        <c:v>42310.25</c:v>
                      </c:pt>
                      <c:pt idx="150">
                        <c:v>42310.291666666664</c:v>
                      </c:pt>
                      <c:pt idx="151">
                        <c:v>42310.333333333336</c:v>
                      </c:pt>
                      <c:pt idx="152">
                        <c:v>42310.375</c:v>
                      </c:pt>
                      <c:pt idx="153">
                        <c:v>42310.416666666664</c:v>
                      </c:pt>
                      <c:pt idx="154">
                        <c:v>42310.458333333336</c:v>
                      </c:pt>
                      <c:pt idx="155">
                        <c:v>42310.5</c:v>
                      </c:pt>
                      <c:pt idx="156">
                        <c:v>42310.541666666664</c:v>
                      </c:pt>
                      <c:pt idx="157">
                        <c:v>42310.583333333336</c:v>
                      </c:pt>
                      <c:pt idx="158">
                        <c:v>42310.625</c:v>
                      </c:pt>
                      <c:pt idx="159">
                        <c:v>42310.666666666664</c:v>
                      </c:pt>
                      <c:pt idx="160">
                        <c:v>42310.708333333336</c:v>
                      </c:pt>
                      <c:pt idx="161">
                        <c:v>42310.75</c:v>
                      </c:pt>
                      <c:pt idx="162">
                        <c:v>42310.791666666664</c:v>
                      </c:pt>
                      <c:pt idx="163">
                        <c:v>42310.833333333336</c:v>
                      </c:pt>
                      <c:pt idx="164">
                        <c:v>42310.875</c:v>
                      </c:pt>
                      <c:pt idx="165">
                        <c:v>42310.916666666664</c:v>
                      </c:pt>
                      <c:pt idx="166">
                        <c:v>42310.958333333336</c:v>
                      </c:pt>
                      <c:pt idx="167">
                        <c:v>42311</c:v>
                      </c:pt>
                      <c:pt idx="168">
                        <c:v>42311.041666666664</c:v>
                      </c:pt>
                      <c:pt idx="169">
                        <c:v>42311.083333333336</c:v>
                      </c:pt>
                      <c:pt idx="170">
                        <c:v>42311.125</c:v>
                      </c:pt>
                      <c:pt idx="171">
                        <c:v>42311.166666666664</c:v>
                      </c:pt>
                      <c:pt idx="172">
                        <c:v>42311.208333333336</c:v>
                      </c:pt>
                      <c:pt idx="173">
                        <c:v>42311.25</c:v>
                      </c:pt>
                      <c:pt idx="174">
                        <c:v>42311.291666666664</c:v>
                      </c:pt>
                      <c:pt idx="175">
                        <c:v>42311.333333333336</c:v>
                      </c:pt>
                      <c:pt idx="176">
                        <c:v>42311.375</c:v>
                      </c:pt>
                      <c:pt idx="177">
                        <c:v>42311.416666666664</c:v>
                      </c:pt>
                      <c:pt idx="178">
                        <c:v>42311.458333333336</c:v>
                      </c:pt>
                      <c:pt idx="179">
                        <c:v>42311.5</c:v>
                      </c:pt>
                      <c:pt idx="180">
                        <c:v>42311.541666666664</c:v>
                      </c:pt>
                      <c:pt idx="181">
                        <c:v>42311.583333333336</c:v>
                      </c:pt>
                      <c:pt idx="182">
                        <c:v>42311.625</c:v>
                      </c:pt>
                      <c:pt idx="183">
                        <c:v>42311.666666666664</c:v>
                      </c:pt>
                      <c:pt idx="184">
                        <c:v>42311.708333333336</c:v>
                      </c:pt>
                      <c:pt idx="185">
                        <c:v>42311.75</c:v>
                      </c:pt>
                      <c:pt idx="186">
                        <c:v>42311.791666666664</c:v>
                      </c:pt>
                      <c:pt idx="187">
                        <c:v>42311.833333333336</c:v>
                      </c:pt>
                      <c:pt idx="188">
                        <c:v>42311.875</c:v>
                      </c:pt>
                      <c:pt idx="189">
                        <c:v>42311.916666666664</c:v>
                      </c:pt>
                      <c:pt idx="190">
                        <c:v>42311.958333333336</c:v>
                      </c:pt>
                      <c:pt idx="191">
                        <c:v>42312</c:v>
                      </c:pt>
                      <c:pt idx="192">
                        <c:v>42312.041666666664</c:v>
                      </c:pt>
                      <c:pt idx="193">
                        <c:v>42312.083333333336</c:v>
                      </c:pt>
                      <c:pt idx="194">
                        <c:v>42312.125</c:v>
                      </c:pt>
                      <c:pt idx="195">
                        <c:v>42312.166666666664</c:v>
                      </c:pt>
                      <c:pt idx="196">
                        <c:v>42312.208333333336</c:v>
                      </c:pt>
                      <c:pt idx="197">
                        <c:v>42312.25</c:v>
                      </c:pt>
                      <c:pt idx="198">
                        <c:v>42312.291666666664</c:v>
                      </c:pt>
                      <c:pt idx="199">
                        <c:v>42312.333333333336</c:v>
                      </c:pt>
                      <c:pt idx="200">
                        <c:v>42312.375</c:v>
                      </c:pt>
                      <c:pt idx="201">
                        <c:v>42312.416666666664</c:v>
                      </c:pt>
                      <c:pt idx="202">
                        <c:v>42312.458333333336</c:v>
                      </c:pt>
                      <c:pt idx="203">
                        <c:v>42312.5</c:v>
                      </c:pt>
                      <c:pt idx="204">
                        <c:v>42312.541666666664</c:v>
                      </c:pt>
                      <c:pt idx="205">
                        <c:v>42312.583333333336</c:v>
                      </c:pt>
                      <c:pt idx="206">
                        <c:v>42312.625</c:v>
                      </c:pt>
                      <c:pt idx="207">
                        <c:v>42312.666666666664</c:v>
                      </c:pt>
                      <c:pt idx="208">
                        <c:v>42312.708333333336</c:v>
                      </c:pt>
                      <c:pt idx="209">
                        <c:v>42312.75</c:v>
                      </c:pt>
                      <c:pt idx="210">
                        <c:v>42312.791666666664</c:v>
                      </c:pt>
                      <c:pt idx="211">
                        <c:v>42312.833333333336</c:v>
                      </c:pt>
                      <c:pt idx="212">
                        <c:v>42312.875</c:v>
                      </c:pt>
                      <c:pt idx="213">
                        <c:v>42312.916666666664</c:v>
                      </c:pt>
                      <c:pt idx="214">
                        <c:v>42312.958333333336</c:v>
                      </c:pt>
                      <c:pt idx="215">
                        <c:v>42313</c:v>
                      </c:pt>
                      <c:pt idx="216">
                        <c:v>42313.041666666664</c:v>
                      </c:pt>
                      <c:pt idx="217">
                        <c:v>42313.083333333336</c:v>
                      </c:pt>
                      <c:pt idx="218">
                        <c:v>42313.125</c:v>
                      </c:pt>
                      <c:pt idx="219">
                        <c:v>42313.166666666664</c:v>
                      </c:pt>
                      <c:pt idx="220">
                        <c:v>42313.208333333336</c:v>
                      </c:pt>
                      <c:pt idx="221">
                        <c:v>42313.25</c:v>
                      </c:pt>
                      <c:pt idx="222">
                        <c:v>42313.291666666664</c:v>
                      </c:pt>
                      <c:pt idx="223">
                        <c:v>42313.333333333336</c:v>
                      </c:pt>
                      <c:pt idx="224">
                        <c:v>42313.375</c:v>
                      </c:pt>
                      <c:pt idx="225">
                        <c:v>42313.416666666664</c:v>
                      </c:pt>
                      <c:pt idx="226">
                        <c:v>42313.458333333336</c:v>
                      </c:pt>
                      <c:pt idx="227">
                        <c:v>42313.5</c:v>
                      </c:pt>
                      <c:pt idx="228">
                        <c:v>42313.541666666664</c:v>
                      </c:pt>
                      <c:pt idx="229">
                        <c:v>42313.583333333336</c:v>
                      </c:pt>
                      <c:pt idx="230">
                        <c:v>42313.625</c:v>
                      </c:pt>
                      <c:pt idx="231">
                        <c:v>42313.666666666664</c:v>
                      </c:pt>
                      <c:pt idx="232">
                        <c:v>42313.708333333336</c:v>
                      </c:pt>
                      <c:pt idx="233">
                        <c:v>42313.75</c:v>
                      </c:pt>
                      <c:pt idx="234">
                        <c:v>42313.791666666664</c:v>
                      </c:pt>
                      <c:pt idx="235">
                        <c:v>42313.833333333336</c:v>
                      </c:pt>
                      <c:pt idx="236">
                        <c:v>42313.875</c:v>
                      </c:pt>
                      <c:pt idx="237">
                        <c:v>42313.916666666664</c:v>
                      </c:pt>
                      <c:pt idx="238">
                        <c:v>42313.958333333336</c:v>
                      </c:pt>
                      <c:pt idx="239">
                        <c:v>42314</c:v>
                      </c:pt>
                      <c:pt idx="240">
                        <c:v>42314.041666666664</c:v>
                      </c:pt>
                      <c:pt idx="241">
                        <c:v>42314.083333333336</c:v>
                      </c:pt>
                      <c:pt idx="242">
                        <c:v>42314.125</c:v>
                      </c:pt>
                      <c:pt idx="243">
                        <c:v>42314.166666666664</c:v>
                      </c:pt>
                      <c:pt idx="244">
                        <c:v>42314.208333333336</c:v>
                      </c:pt>
                      <c:pt idx="245">
                        <c:v>42314.25</c:v>
                      </c:pt>
                      <c:pt idx="246">
                        <c:v>42314.291666666664</c:v>
                      </c:pt>
                      <c:pt idx="247">
                        <c:v>42314.333333333336</c:v>
                      </c:pt>
                      <c:pt idx="248">
                        <c:v>42314.375</c:v>
                      </c:pt>
                      <c:pt idx="249">
                        <c:v>42314.416666666664</c:v>
                      </c:pt>
                      <c:pt idx="250">
                        <c:v>42314.458333333336</c:v>
                      </c:pt>
                      <c:pt idx="251">
                        <c:v>42314.5</c:v>
                      </c:pt>
                      <c:pt idx="252">
                        <c:v>42314.541666666664</c:v>
                      </c:pt>
                      <c:pt idx="253">
                        <c:v>42314.583333333336</c:v>
                      </c:pt>
                      <c:pt idx="254">
                        <c:v>42314.625</c:v>
                      </c:pt>
                      <c:pt idx="255">
                        <c:v>42314.666666666664</c:v>
                      </c:pt>
                      <c:pt idx="256">
                        <c:v>42314.708333333336</c:v>
                      </c:pt>
                      <c:pt idx="257">
                        <c:v>42314.75</c:v>
                      </c:pt>
                      <c:pt idx="258">
                        <c:v>42314.791666666664</c:v>
                      </c:pt>
                      <c:pt idx="259">
                        <c:v>42314.833333333336</c:v>
                      </c:pt>
                      <c:pt idx="260">
                        <c:v>42314.875</c:v>
                      </c:pt>
                      <c:pt idx="261">
                        <c:v>42314.916666666664</c:v>
                      </c:pt>
                      <c:pt idx="262">
                        <c:v>42314.958333333336</c:v>
                      </c:pt>
                      <c:pt idx="263">
                        <c:v>42315</c:v>
                      </c:pt>
                      <c:pt idx="264">
                        <c:v>42315.041666666664</c:v>
                      </c:pt>
                      <c:pt idx="265">
                        <c:v>42315.083333333336</c:v>
                      </c:pt>
                      <c:pt idx="266">
                        <c:v>42315.125</c:v>
                      </c:pt>
                      <c:pt idx="267">
                        <c:v>42315.166666666664</c:v>
                      </c:pt>
                      <c:pt idx="268">
                        <c:v>42315.208333333336</c:v>
                      </c:pt>
                      <c:pt idx="269">
                        <c:v>42315.25</c:v>
                      </c:pt>
                      <c:pt idx="270">
                        <c:v>42315.291666666664</c:v>
                      </c:pt>
                      <c:pt idx="271">
                        <c:v>42315.333333333336</c:v>
                      </c:pt>
                      <c:pt idx="272">
                        <c:v>42315.375</c:v>
                      </c:pt>
                      <c:pt idx="273">
                        <c:v>42315.416666666664</c:v>
                      </c:pt>
                      <c:pt idx="274">
                        <c:v>42315.458333333336</c:v>
                      </c:pt>
                      <c:pt idx="275">
                        <c:v>42315.5</c:v>
                      </c:pt>
                      <c:pt idx="276">
                        <c:v>42315.541666666664</c:v>
                      </c:pt>
                      <c:pt idx="277">
                        <c:v>42315.583333333336</c:v>
                      </c:pt>
                      <c:pt idx="278">
                        <c:v>42315.625</c:v>
                      </c:pt>
                      <c:pt idx="279">
                        <c:v>42315.666666666664</c:v>
                      </c:pt>
                      <c:pt idx="280">
                        <c:v>42315.708333333336</c:v>
                      </c:pt>
                      <c:pt idx="281">
                        <c:v>42315.75</c:v>
                      </c:pt>
                      <c:pt idx="282">
                        <c:v>42315.791666666664</c:v>
                      </c:pt>
                      <c:pt idx="283">
                        <c:v>42315.833333333336</c:v>
                      </c:pt>
                      <c:pt idx="284">
                        <c:v>42315.875</c:v>
                      </c:pt>
                      <c:pt idx="285">
                        <c:v>42315.916666666664</c:v>
                      </c:pt>
                      <c:pt idx="286">
                        <c:v>42315.958333333336</c:v>
                      </c:pt>
                      <c:pt idx="287">
                        <c:v>42316</c:v>
                      </c:pt>
                      <c:pt idx="288">
                        <c:v>42316.041666666664</c:v>
                      </c:pt>
                      <c:pt idx="289">
                        <c:v>42316.083333333336</c:v>
                      </c:pt>
                      <c:pt idx="290">
                        <c:v>42316.125</c:v>
                      </c:pt>
                      <c:pt idx="291">
                        <c:v>42316.166666666664</c:v>
                      </c:pt>
                      <c:pt idx="292">
                        <c:v>42316.208333333336</c:v>
                      </c:pt>
                      <c:pt idx="293">
                        <c:v>42316.25</c:v>
                      </c:pt>
                      <c:pt idx="294">
                        <c:v>42316.291666666664</c:v>
                      </c:pt>
                      <c:pt idx="295">
                        <c:v>42316.333333333336</c:v>
                      </c:pt>
                      <c:pt idx="296">
                        <c:v>42316.375</c:v>
                      </c:pt>
                      <c:pt idx="297">
                        <c:v>42316.416666666664</c:v>
                      </c:pt>
                      <c:pt idx="298">
                        <c:v>42316.458333333336</c:v>
                      </c:pt>
                      <c:pt idx="299">
                        <c:v>42316.5</c:v>
                      </c:pt>
                      <c:pt idx="300">
                        <c:v>42316.541666666664</c:v>
                      </c:pt>
                      <c:pt idx="301">
                        <c:v>42316.583333333336</c:v>
                      </c:pt>
                      <c:pt idx="302">
                        <c:v>42316.625</c:v>
                      </c:pt>
                      <c:pt idx="303">
                        <c:v>42316.666666666664</c:v>
                      </c:pt>
                      <c:pt idx="304">
                        <c:v>42316.708333333336</c:v>
                      </c:pt>
                      <c:pt idx="305">
                        <c:v>42316.75</c:v>
                      </c:pt>
                      <c:pt idx="306">
                        <c:v>42316.791666666664</c:v>
                      </c:pt>
                      <c:pt idx="307">
                        <c:v>42316.833333333336</c:v>
                      </c:pt>
                      <c:pt idx="308">
                        <c:v>42316.875</c:v>
                      </c:pt>
                      <c:pt idx="309">
                        <c:v>42316.916666666664</c:v>
                      </c:pt>
                      <c:pt idx="310">
                        <c:v>42316.958333333336</c:v>
                      </c:pt>
                      <c:pt idx="311">
                        <c:v>42317</c:v>
                      </c:pt>
                      <c:pt idx="312">
                        <c:v>42317.041666666664</c:v>
                      </c:pt>
                      <c:pt idx="313">
                        <c:v>42317.083333333336</c:v>
                      </c:pt>
                      <c:pt idx="314">
                        <c:v>42317.125</c:v>
                      </c:pt>
                      <c:pt idx="315">
                        <c:v>42317.166666666664</c:v>
                      </c:pt>
                      <c:pt idx="316">
                        <c:v>42317.208333333336</c:v>
                      </c:pt>
                      <c:pt idx="317">
                        <c:v>42317.25</c:v>
                      </c:pt>
                      <c:pt idx="318">
                        <c:v>42317.291666666664</c:v>
                      </c:pt>
                      <c:pt idx="319">
                        <c:v>42317.333333333336</c:v>
                      </c:pt>
                      <c:pt idx="320">
                        <c:v>42317.375</c:v>
                      </c:pt>
                      <c:pt idx="321">
                        <c:v>42317.416666666664</c:v>
                      </c:pt>
                      <c:pt idx="322">
                        <c:v>42317.458333333336</c:v>
                      </c:pt>
                      <c:pt idx="323">
                        <c:v>42317.5</c:v>
                      </c:pt>
                      <c:pt idx="324">
                        <c:v>42317.541666666664</c:v>
                      </c:pt>
                      <c:pt idx="325">
                        <c:v>42317.583333333336</c:v>
                      </c:pt>
                      <c:pt idx="326">
                        <c:v>42317.625</c:v>
                      </c:pt>
                      <c:pt idx="327">
                        <c:v>42317.666666666664</c:v>
                      </c:pt>
                      <c:pt idx="328">
                        <c:v>42317.708333333336</c:v>
                      </c:pt>
                      <c:pt idx="329">
                        <c:v>42317.75</c:v>
                      </c:pt>
                      <c:pt idx="330">
                        <c:v>42317.791666666664</c:v>
                      </c:pt>
                      <c:pt idx="331">
                        <c:v>42317.833333333336</c:v>
                      </c:pt>
                      <c:pt idx="332">
                        <c:v>42317.875</c:v>
                      </c:pt>
                      <c:pt idx="333">
                        <c:v>42317.916666666664</c:v>
                      </c:pt>
                      <c:pt idx="334">
                        <c:v>42317.958333333336</c:v>
                      </c:pt>
                      <c:pt idx="335">
                        <c:v>42318</c:v>
                      </c:pt>
                      <c:pt idx="336">
                        <c:v>42318.041666666664</c:v>
                      </c:pt>
                      <c:pt idx="337">
                        <c:v>42318.083333333336</c:v>
                      </c:pt>
                      <c:pt idx="338">
                        <c:v>42318.125</c:v>
                      </c:pt>
                      <c:pt idx="339">
                        <c:v>42318.166666666664</c:v>
                      </c:pt>
                      <c:pt idx="340">
                        <c:v>42318.208333333336</c:v>
                      </c:pt>
                      <c:pt idx="341">
                        <c:v>42318.25</c:v>
                      </c:pt>
                      <c:pt idx="342">
                        <c:v>42318.291666666664</c:v>
                      </c:pt>
                      <c:pt idx="343">
                        <c:v>42318.333333333336</c:v>
                      </c:pt>
                      <c:pt idx="344">
                        <c:v>42318.375</c:v>
                      </c:pt>
                      <c:pt idx="345">
                        <c:v>42318.416666666664</c:v>
                      </c:pt>
                      <c:pt idx="346">
                        <c:v>42318.458333333336</c:v>
                      </c:pt>
                      <c:pt idx="347">
                        <c:v>42318.5</c:v>
                      </c:pt>
                      <c:pt idx="348">
                        <c:v>42318.541666666664</c:v>
                      </c:pt>
                      <c:pt idx="349">
                        <c:v>42318.583333333336</c:v>
                      </c:pt>
                      <c:pt idx="350">
                        <c:v>42318.625</c:v>
                      </c:pt>
                      <c:pt idx="351">
                        <c:v>42318.666666666664</c:v>
                      </c:pt>
                      <c:pt idx="352">
                        <c:v>42318.708333333336</c:v>
                      </c:pt>
                      <c:pt idx="353">
                        <c:v>42318.75</c:v>
                      </c:pt>
                      <c:pt idx="354">
                        <c:v>42318.791666666664</c:v>
                      </c:pt>
                      <c:pt idx="355">
                        <c:v>42318.833333333336</c:v>
                      </c:pt>
                      <c:pt idx="356">
                        <c:v>42318.875</c:v>
                      </c:pt>
                      <c:pt idx="357">
                        <c:v>42318.916666666664</c:v>
                      </c:pt>
                      <c:pt idx="358">
                        <c:v>42318.958333333336</c:v>
                      </c:pt>
                      <c:pt idx="359">
                        <c:v>42319</c:v>
                      </c:pt>
                      <c:pt idx="360">
                        <c:v>42319.041666666664</c:v>
                      </c:pt>
                      <c:pt idx="361">
                        <c:v>42319.083333333336</c:v>
                      </c:pt>
                      <c:pt idx="362">
                        <c:v>42319.125</c:v>
                      </c:pt>
                      <c:pt idx="363">
                        <c:v>42319.166666666664</c:v>
                      </c:pt>
                      <c:pt idx="364">
                        <c:v>42319.208333333336</c:v>
                      </c:pt>
                      <c:pt idx="365">
                        <c:v>42319.25</c:v>
                      </c:pt>
                      <c:pt idx="366">
                        <c:v>42319.291666666664</c:v>
                      </c:pt>
                      <c:pt idx="367">
                        <c:v>42319.333333333336</c:v>
                      </c:pt>
                      <c:pt idx="368">
                        <c:v>42319.375</c:v>
                      </c:pt>
                      <c:pt idx="369">
                        <c:v>42319.416666666664</c:v>
                      </c:pt>
                      <c:pt idx="370">
                        <c:v>42319.458333333336</c:v>
                      </c:pt>
                      <c:pt idx="371">
                        <c:v>42319.5</c:v>
                      </c:pt>
                      <c:pt idx="372">
                        <c:v>42319.541666666664</c:v>
                      </c:pt>
                      <c:pt idx="373">
                        <c:v>42319.583333333336</c:v>
                      </c:pt>
                      <c:pt idx="374">
                        <c:v>42319.625</c:v>
                      </c:pt>
                      <c:pt idx="375">
                        <c:v>42319.666666666664</c:v>
                      </c:pt>
                      <c:pt idx="376">
                        <c:v>42319.708333333336</c:v>
                      </c:pt>
                      <c:pt idx="377">
                        <c:v>42319.75</c:v>
                      </c:pt>
                      <c:pt idx="378">
                        <c:v>42319.791666666664</c:v>
                      </c:pt>
                      <c:pt idx="379">
                        <c:v>42319.833333333336</c:v>
                      </c:pt>
                      <c:pt idx="380">
                        <c:v>42319.875</c:v>
                      </c:pt>
                      <c:pt idx="381">
                        <c:v>42319.916666666664</c:v>
                      </c:pt>
                      <c:pt idx="382">
                        <c:v>42319.958333333336</c:v>
                      </c:pt>
                      <c:pt idx="383">
                        <c:v>42320</c:v>
                      </c:pt>
                      <c:pt idx="384">
                        <c:v>42320.041666666664</c:v>
                      </c:pt>
                      <c:pt idx="385">
                        <c:v>42320.083333333336</c:v>
                      </c:pt>
                      <c:pt idx="386">
                        <c:v>42320.125</c:v>
                      </c:pt>
                      <c:pt idx="387">
                        <c:v>42320.166666666664</c:v>
                      </c:pt>
                      <c:pt idx="388">
                        <c:v>42320.208333333336</c:v>
                      </c:pt>
                      <c:pt idx="389">
                        <c:v>42320.25</c:v>
                      </c:pt>
                      <c:pt idx="390">
                        <c:v>42320.291666666664</c:v>
                      </c:pt>
                      <c:pt idx="391">
                        <c:v>42320.333333333336</c:v>
                      </c:pt>
                      <c:pt idx="392">
                        <c:v>42320.375</c:v>
                      </c:pt>
                      <c:pt idx="393">
                        <c:v>42320.416666666664</c:v>
                      </c:pt>
                      <c:pt idx="394">
                        <c:v>42320.458333333336</c:v>
                      </c:pt>
                      <c:pt idx="395">
                        <c:v>42320.5</c:v>
                      </c:pt>
                      <c:pt idx="396">
                        <c:v>42320.541666666664</c:v>
                      </c:pt>
                      <c:pt idx="397">
                        <c:v>42320.583333333336</c:v>
                      </c:pt>
                      <c:pt idx="398">
                        <c:v>42320.625</c:v>
                      </c:pt>
                      <c:pt idx="399">
                        <c:v>42320.666666666664</c:v>
                      </c:pt>
                      <c:pt idx="400">
                        <c:v>42320.708333333336</c:v>
                      </c:pt>
                      <c:pt idx="401">
                        <c:v>42320.75</c:v>
                      </c:pt>
                      <c:pt idx="402">
                        <c:v>42320.791666666664</c:v>
                      </c:pt>
                      <c:pt idx="403">
                        <c:v>42320.833333333336</c:v>
                      </c:pt>
                      <c:pt idx="404">
                        <c:v>42320.875</c:v>
                      </c:pt>
                      <c:pt idx="405">
                        <c:v>42320.916666666664</c:v>
                      </c:pt>
                      <c:pt idx="406">
                        <c:v>42320.958333333336</c:v>
                      </c:pt>
                      <c:pt idx="407">
                        <c:v>42321</c:v>
                      </c:pt>
                      <c:pt idx="408">
                        <c:v>42321.041666666664</c:v>
                      </c:pt>
                      <c:pt idx="409">
                        <c:v>42321.083333333336</c:v>
                      </c:pt>
                      <c:pt idx="410">
                        <c:v>42321.125</c:v>
                      </c:pt>
                      <c:pt idx="411">
                        <c:v>42321.166666666664</c:v>
                      </c:pt>
                      <c:pt idx="412">
                        <c:v>42321.208333333336</c:v>
                      </c:pt>
                      <c:pt idx="413">
                        <c:v>42321.25</c:v>
                      </c:pt>
                      <c:pt idx="414">
                        <c:v>42321.291666666664</c:v>
                      </c:pt>
                      <c:pt idx="415">
                        <c:v>42321.33333321759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'[1]Campus Weather Data-Plot'!$C$4:$C$419</c15:sqref>
                        </c15:formulaRef>
                      </c:ext>
                    </c:extLst>
                    <c:numCache>
                      <c:formatCode>General</c:formatCode>
                      <c:ptCount val="416"/>
                      <c:pt idx="0">
                        <c:v>10.91</c:v>
                      </c:pt>
                      <c:pt idx="1">
                        <c:v>9.83</c:v>
                      </c:pt>
                      <c:pt idx="2">
                        <c:v>9.07</c:v>
                      </c:pt>
                      <c:pt idx="3">
                        <c:v>8.09</c:v>
                      </c:pt>
                      <c:pt idx="4">
                        <c:v>7.5519999999999996</c:v>
                      </c:pt>
                      <c:pt idx="5">
                        <c:v>7.0890000000000004</c:v>
                      </c:pt>
                      <c:pt idx="6">
                        <c:v>5.3520000000000003</c:v>
                      </c:pt>
                      <c:pt idx="7">
                        <c:v>4.4980000000000002</c:v>
                      </c:pt>
                      <c:pt idx="8">
                        <c:v>4.6449999999999996</c:v>
                      </c:pt>
                      <c:pt idx="9">
                        <c:v>5.1029999999999998</c:v>
                      </c:pt>
                      <c:pt idx="10">
                        <c:v>5.84</c:v>
                      </c:pt>
                      <c:pt idx="11">
                        <c:v>7.3</c:v>
                      </c:pt>
                      <c:pt idx="12">
                        <c:v>9.02</c:v>
                      </c:pt>
                      <c:pt idx="13">
                        <c:v>9.5299999999999994</c:v>
                      </c:pt>
                      <c:pt idx="14">
                        <c:v>10.07</c:v>
                      </c:pt>
                      <c:pt idx="15">
                        <c:v>10.74</c:v>
                      </c:pt>
                      <c:pt idx="16">
                        <c:v>10.91</c:v>
                      </c:pt>
                      <c:pt idx="17">
                        <c:v>10.68</c:v>
                      </c:pt>
                      <c:pt idx="18">
                        <c:v>9.6300000000000008</c:v>
                      </c:pt>
                      <c:pt idx="19">
                        <c:v>8.23</c:v>
                      </c:pt>
                      <c:pt idx="20">
                        <c:v>7.4489999999999998</c:v>
                      </c:pt>
                      <c:pt idx="21">
                        <c:v>6.7140000000000004</c:v>
                      </c:pt>
                      <c:pt idx="22">
                        <c:v>5.7859999999999996</c:v>
                      </c:pt>
                      <c:pt idx="23">
                        <c:v>4.9779999999999998</c:v>
                      </c:pt>
                      <c:pt idx="24">
                        <c:v>4.4710000000000001</c:v>
                      </c:pt>
                      <c:pt idx="25">
                        <c:v>4.0570000000000004</c:v>
                      </c:pt>
                      <c:pt idx="26">
                        <c:v>3.2829999999999999</c:v>
                      </c:pt>
                      <c:pt idx="27">
                        <c:v>3.0710000000000002</c:v>
                      </c:pt>
                      <c:pt idx="28">
                        <c:v>2.6619999999999999</c:v>
                      </c:pt>
                      <c:pt idx="29">
                        <c:v>2.5910000000000002</c:v>
                      </c:pt>
                      <c:pt idx="30">
                        <c:v>2.4420000000000002</c:v>
                      </c:pt>
                      <c:pt idx="31">
                        <c:v>2.5670000000000002</c:v>
                      </c:pt>
                      <c:pt idx="32">
                        <c:v>1.964</c:v>
                      </c:pt>
                      <c:pt idx="33">
                        <c:v>2.3069999999999999</c:v>
                      </c:pt>
                      <c:pt idx="34">
                        <c:v>4.6210000000000004</c:v>
                      </c:pt>
                      <c:pt idx="35">
                        <c:v>5.98</c:v>
                      </c:pt>
                      <c:pt idx="36">
                        <c:v>6.8029999999999999</c:v>
                      </c:pt>
                      <c:pt idx="37">
                        <c:v>7.8559999999999999</c:v>
                      </c:pt>
                      <c:pt idx="38">
                        <c:v>9.0399999999999991</c:v>
                      </c:pt>
                      <c:pt idx="39">
                        <c:v>9.5</c:v>
                      </c:pt>
                      <c:pt idx="40">
                        <c:v>9.85</c:v>
                      </c:pt>
                      <c:pt idx="41">
                        <c:v>9.59</c:v>
                      </c:pt>
                      <c:pt idx="42">
                        <c:v>8.77</c:v>
                      </c:pt>
                      <c:pt idx="43">
                        <c:v>8.41</c:v>
                      </c:pt>
                      <c:pt idx="44">
                        <c:v>8.61</c:v>
                      </c:pt>
                      <c:pt idx="45">
                        <c:v>8.99</c:v>
                      </c:pt>
                      <c:pt idx="46">
                        <c:v>8.7799999999999994</c:v>
                      </c:pt>
                      <c:pt idx="47">
                        <c:v>8.8000000000000007</c:v>
                      </c:pt>
                      <c:pt idx="48">
                        <c:v>7.2919999999999998</c:v>
                      </c:pt>
                      <c:pt idx="49">
                        <c:v>7.1630000000000003</c:v>
                      </c:pt>
                      <c:pt idx="50">
                        <c:v>7.2210000000000001</c:v>
                      </c:pt>
                      <c:pt idx="51">
                        <c:v>7.8280000000000003</c:v>
                      </c:pt>
                      <c:pt idx="52">
                        <c:v>8.19</c:v>
                      </c:pt>
                      <c:pt idx="53">
                        <c:v>7.6420000000000003</c:v>
                      </c:pt>
                      <c:pt idx="54">
                        <c:v>7.0350000000000001</c:v>
                      </c:pt>
                      <c:pt idx="55">
                        <c:v>6.9489999999999998</c:v>
                      </c:pt>
                      <c:pt idx="56">
                        <c:v>6.9859999999999998</c:v>
                      </c:pt>
                      <c:pt idx="57">
                        <c:v>6.46</c:v>
                      </c:pt>
                      <c:pt idx="58">
                        <c:v>7.3710000000000004</c:v>
                      </c:pt>
                      <c:pt idx="59">
                        <c:v>8.0399999999999991</c:v>
                      </c:pt>
                      <c:pt idx="60">
                        <c:v>8.94</c:v>
                      </c:pt>
                      <c:pt idx="61">
                        <c:v>8.93</c:v>
                      </c:pt>
                      <c:pt idx="62">
                        <c:v>8.3000000000000007</c:v>
                      </c:pt>
                      <c:pt idx="63">
                        <c:v>7.7359999999999998</c:v>
                      </c:pt>
                      <c:pt idx="64">
                        <c:v>7.8789999999999996</c:v>
                      </c:pt>
                      <c:pt idx="65">
                        <c:v>7.5149999999999997</c:v>
                      </c:pt>
                      <c:pt idx="66">
                        <c:v>7.0430000000000001</c:v>
                      </c:pt>
                      <c:pt idx="67">
                        <c:v>6.4530000000000003</c:v>
                      </c:pt>
                      <c:pt idx="68">
                        <c:v>6.06</c:v>
                      </c:pt>
                      <c:pt idx="69">
                        <c:v>5.7990000000000004</c:v>
                      </c:pt>
                      <c:pt idx="70">
                        <c:v>5.3920000000000003</c:v>
                      </c:pt>
                      <c:pt idx="71">
                        <c:v>5.5590000000000002</c:v>
                      </c:pt>
                      <c:pt idx="72">
                        <c:v>5.0250000000000004</c:v>
                      </c:pt>
                      <c:pt idx="73">
                        <c:v>4.4660000000000002</c:v>
                      </c:pt>
                      <c:pt idx="74">
                        <c:v>4.0830000000000002</c:v>
                      </c:pt>
                      <c:pt idx="75">
                        <c:v>4.0410000000000004</c:v>
                      </c:pt>
                      <c:pt idx="76">
                        <c:v>3.5059999999999998</c:v>
                      </c:pt>
                      <c:pt idx="77">
                        <c:v>1.8520000000000001</c:v>
                      </c:pt>
                      <c:pt idx="78">
                        <c:v>2.83</c:v>
                      </c:pt>
                      <c:pt idx="79">
                        <c:v>2.8929999999999998</c:v>
                      </c:pt>
                      <c:pt idx="80">
                        <c:v>2.13</c:v>
                      </c:pt>
                      <c:pt idx="81">
                        <c:v>3.9820000000000002</c:v>
                      </c:pt>
                      <c:pt idx="82">
                        <c:v>5.99</c:v>
                      </c:pt>
                      <c:pt idx="83">
                        <c:v>6.6210000000000004</c:v>
                      </c:pt>
                      <c:pt idx="84">
                        <c:v>8.7100000000000009</c:v>
                      </c:pt>
                      <c:pt idx="85">
                        <c:v>9.51</c:v>
                      </c:pt>
                      <c:pt idx="86">
                        <c:v>9.1199999999999992</c:v>
                      </c:pt>
                      <c:pt idx="87">
                        <c:v>8.31</c:v>
                      </c:pt>
                      <c:pt idx="88">
                        <c:v>7.2759999999999998</c:v>
                      </c:pt>
                      <c:pt idx="89">
                        <c:v>6.585</c:v>
                      </c:pt>
                      <c:pt idx="90">
                        <c:v>5.8179999999999996</c:v>
                      </c:pt>
                      <c:pt idx="91">
                        <c:v>6.1239999999999997</c:v>
                      </c:pt>
                      <c:pt idx="92">
                        <c:v>6.0679999999999996</c:v>
                      </c:pt>
                      <c:pt idx="93">
                        <c:v>6.2469999999999999</c:v>
                      </c:pt>
                      <c:pt idx="94">
                        <c:v>6.6139999999999999</c:v>
                      </c:pt>
                      <c:pt idx="95">
                        <c:v>6.9889999999999999</c:v>
                      </c:pt>
                      <c:pt idx="96">
                        <c:v>6.8029999999999999</c:v>
                      </c:pt>
                      <c:pt idx="97">
                        <c:v>6.0129999999999999</c:v>
                      </c:pt>
                      <c:pt idx="98">
                        <c:v>6.1449999999999996</c:v>
                      </c:pt>
                      <c:pt idx="99">
                        <c:v>7.3070000000000004</c:v>
                      </c:pt>
                      <c:pt idx="100">
                        <c:v>6.7679999999999998</c:v>
                      </c:pt>
                      <c:pt idx="101">
                        <c:v>7.383</c:v>
                      </c:pt>
                      <c:pt idx="102">
                        <c:v>7.5039999999999996</c:v>
                      </c:pt>
                      <c:pt idx="103">
                        <c:v>7.7619999999999996</c:v>
                      </c:pt>
                      <c:pt idx="104">
                        <c:v>8.08</c:v>
                      </c:pt>
                      <c:pt idx="105">
                        <c:v>9.74</c:v>
                      </c:pt>
                      <c:pt idx="106">
                        <c:v>11.54</c:v>
                      </c:pt>
                      <c:pt idx="107">
                        <c:v>11.8</c:v>
                      </c:pt>
                      <c:pt idx="108">
                        <c:v>12.97</c:v>
                      </c:pt>
                      <c:pt idx="109">
                        <c:v>13.8</c:v>
                      </c:pt>
                      <c:pt idx="110">
                        <c:v>14.19</c:v>
                      </c:pt>
                      <c:pt idx="111">
                        <c:v>14.29</c:v>
                      </c:pt>
                      <c:pt idx="112">
                        <c:v>14.47</c:v>
                      </c:pt>
                      <c:pt idx="113">
                        <c:v>14.82</c:v>
                      </c:pt>
                      <c:pt idx="114">
                        <c:v>14.06</c:v>
                      </c:pt>
                      <c:pt idx="115">
                        <c:v>13.9</c:v>
                      </c:pt>
                      <c:pt idx="116">
                        <c:v>14.82</c:v>
                      </c:pt>
                      <c:pt idx="117">
                        <c:v>14.03</c:v>
                      </c:pt>
                      <c:pt idx="118">
                        <c:v>13.17</c:v>
                      </c:pt>
                      <c:pt idx="119">
                        <c:v>13.29</c:v>
                      </c:pt>
                      <c:pt idx="120">
                        <c:v>13.25</c:v>
                      </c:pt>
                      <c:pt idx="121">
                        <c:v>12.2</c:v>
                      </c:pt>
                      <c:pt idx="122">
                        <c:v>12.5</c:v>
                      </c:pt>
                      <c:pt idx="123">
                        <c:v>11.95</c:v>
                      </c:pt>
                      <c:pt idx="124">
                        <c:v>11.54</c:v>
                      </c:pt>
                      <c:pt idx="125">
                        <c:v>12.79</c:v>
                      </c:pt>
                      <c:pt idx="126">
                        <c:v>14.46</c:v>
                      </c:pt>
                      <c:pt idx="127">
                        <c:v>14.56</c:v>
                      </c:pt>
                      <c:pt idx="128">
                        <c:v>14.89</c:v>
                      </c:pt>
                      <c:pt idx="129">
                        <c:v>15.49</c:v>
                      </c:pt>
                      <c:pt idx="130">
                        <c:v>15.08</c:v>
                      </c:pt>
                      <c:pt idx="131">
                        <c:v>15.93</c:v>
                      </c:pt>
                      <c:pt idx="132">
                        <c:v>16.059999999999999</c:v>
                      </c:pt>
                      <c:pt idx="133">
                        <c:v>16.21</c:v>
                      </c:pt>
                      <c:pt idx="134">
                        <c:v>16.11</c:v>
                      </c:pt>
                      <c:pt idx="135">
                        <c:v>16.05</c:v>
                      </c:pt>
                      <c:pt idx="136">
                        <c:v>15.51</c:v>
                      </c:pt>
                      <c:pt idx="137">
                        <c:v>12.56</c:v>
                      </c:pt>
                      <c:pt idx="138">
                        <c:v>11.18</c:v>
                      </c:pt>
                      <c:pt idx="139">
                        <c:v>9.43</c:v>
                      </c:pt>
                      <c:pt idx="140">
                        <c:v>8.32</c:v>
                      </c:pt>
                      <c:pt idx="141">
                        <c:v>9.5500000000000007</c:v>
                      </c:pt>
                      <c:pt idx="142">
                        <c:v>9.5399999999999991</c:v>
                      </c:pt>
                      <c:pt idx="143">
                        <c:v>9.15</c:v>
                      </c:pt>
                      <c:pt idx="144">
                        <c:v>10.039999999999999</c:v>
                      </c:pt>
                      <c:pt idx="145">
                        <c:v>9.6199999999999992</c:v>
                      </c:pt>
                      <c:pt idx="146">
                        <c:v>8.0500000000000007</c:v>
                      </c:pt>
                      <c:pt idx="147">
                        <c:v>8.2899999999999991</c:v>
                      </c:pt>
                      <c:pt idx="148">
                        <c:v>7.1630000000000003</c:v>
                      </c:pt>
                      <c:pt idx="149">
                        <c:v>6.76</c:v>
                      </c:pt>
                      <c:pt idx="150">
                        <c:v>6.6349999999999998</c:v>
                      </c:pt>
                      <c:pt idx="151">
                        <c:v>6.6260000000000003</c:v>
                      </c:pt>
                      <c:pt idx="152">
                        <c:v>6.4660000000000002</c:v>
                      </c:pt>
                      <c:pt idx="153">
                        <c:v>6.6950000000000003</c:v>
                      </c:pt>
                      <c:pt idx="154">
                        <c:v>7.4560000000000004</c:v>
                      </c:pt>
                      <c:pt idx="155">
                        <c:v>7.91</c:v>
                      </c:pt>
                      <c:pt idx="156">
                        <c:v>8.92</c:v>
                      </c:pt>
                      <c:pt idx="157">
                        <c:v>10.09</c:v>
                      </c:pt>
                      <c:pt idx="158">
                        <c:v>10.91</c:v>
                      </c:pt>
                      <c:pt idx="159">
                        <c:v>11.06</c:v>
                      </c:pt>
                      <c:pt idx="160">
                        <c:v>11.08</c:v>
                      </c:pt>
                      <c:pt idx="161">
                        <c:v>10.97</c:v>
                      </c:pt>
                      <c:pt idx="162">
                        <c:v>9.81</c:v>
                      </c:pt>
                      <c:pt idx="163">
                        <c:v>9.0500000000000007</c:v>
                      </c:pt>
                      <c:pt idx="164">
                        <c:v>8.7200000000000006</c:v>
                      </c:pt>
                      <c:pt idx="165">
                        <c:v>8.51</c:v>
                      </c:pt>
                      <c:pt idx="166">
                        <c:v>7.0990000000000002</c:v>
                      </c:pt>
                      <c:pt idx="167">
                        <c:v>6.34</c:v>
                      </c:pt>
                      <c:pt idx="168">
                        <c:v>5.9409999999999998</c:v>
                      </c:pt>
                      <c:pt idx="169">
                        <c:v>5.7309999999999999</c:v>
                      </c:pt>
                      <c:pt idx="170">
                        <c:v>5.8689999999999998</c:v>
                      </c:pt>
                      <c:pt idx="171">
                        <c:v>6.274</c:v>
                      </c:pt>
                      <c:pt idx="172">
                        <c:v>5.8529999999999998</c:v>
                      </c:pt>
                      <c:pt idx="173">
                        <c:v>7.1130000000000004</c:v>
                      </c:pt>
                      <c:pt idx="174">
                        <c:v>9.2899999999999991</c:v>
                      </c:pt>
                      <c:pt idx="175">
                        <c:v>10.73</c:v>
                      </c:pt>
                      <c:pt idx="176">
                        <c:v>9.2100000000000009</c:v>
                      </c:pt>
                      <c:pt idx="177">
                        <c:v>8.5399999999999991</c:v>
                      </c:pt>
                      <c:pt idx="178">
                        <c:v>8.56</c:v>
                      </c:pt>
                      <c:pt idx="179">
                        <c:v>10.39</c:v>
                      </c:pt>
                      <c:pt idx="180">
                        <c:v>11.18</c:v>
                      </c:pt>
                      <c:pt idx="181">
                        <c:v>10.56</c:v>
                      </c:pt>
                      <c:pt idx="182">
                        <c:v>7.2110000000000003</c:v>
                      </c:pt>
                      <c:pt idx="183">
                        <c:v>6.923</c:v>
                      </c:pt>
                      <c:pt idx="184">
                        <c:v>6.6189999999999998</c:v>
                      </c:pt>
                      <c:pt idx="185">
                        <c:v>6.3490000000000002</c:v>
                      </c:pt>
                      <c:pt idx="186">
                        <c:v>6.056</c:v>
                      </c:pt>
                      <c:pt idx="187">
                        <c:v>5.2720000000000002</c:v>
                      </c:pt>
                      <c:pt idx="188">
                        <c:v>4.5</c:v>
                      </c:pt>
                      <c:pt idx="189">
                        <c:v>4.2210000000000001</c:v>
                      </c:pt>
                      <c:pt idx="190">
                        <c:v>4.17</c:v>
                      </c:pt>
                      <c:pt idx="191">
                        <c:v>3.7090000000000001</c:v>
                      </c:pt>
                      <c:pt idx="192">
                        <c:v>3.371</c:v>
                      </c:pt>
                      <c:pt idx="193">
                        <c:v>3.1360000000000001</c:v>
                      </c:pt>
                      <c:pt idx="194">
                        <c:v>2.97</c:v>
                      </c:pt>
                      <c:pt idx="195">
                        <c:v>2.58</c:v>
                      </c:pt>
                      <c:pt idx="196">
                        <c:v>2.202</c:v>
                      </c:pt>
                      <c:pt idx="197">
                        <c:v>1.85</c:v>
                      </c:pt>
                      <c:pt idx="198">
                        <c:v>1.1930000000000001</c:v>
                      </c:pt>
                      <c:pt idx="199">
                        <c:v>1.1719999999999999</c:v>
                      </c:pt>
                      <c:pt idx="200">
                        <c:v>1.1120000000000001</c:v>
                      </c:pt>
                      <c:pt idx="201">
                        <c:v>1.2589999999999999</c:v>
                      </c:pt>
                      <c:pt idx="202">
                        <c:v>1.742</c:v>
                      </c:pt>
                      <c:pt idx="203">
                        <c:v>2.0049999999999999</c:v>
                      </c:pt>
                      <c:pt idx="204">
                        <c:v>2.367</c:v>
                      </c:pt>
                      <c:pt idx="205">
                        <c:v>3.1549999999999998</c:v>
                      </c:pt>
                      <c:pt idx="206">
                        <c:v>3.9279999999999999</c:v>
                      </c:pt>
                      <c:pt idx="207">
                        <c:v>4.2329999999999997</c:v>
                      </c:pt>
                      <c:pt idx="208">
                        <c:v>4.8540000000000001</c:v>
                      </c:pt>
                      <c:pt idx="209">
                        <c:v>4.4820000000000002</c:v>
                      </c:pt>
                      <c:pt idx="210">
                        <c:v>3.2919999999999998</c:v>
                      </c:pt>
                      <c:pt idx="211">
                        <c:v>2.2450000000000001</c:v>
                      </c:pt>
                      <c:pt idx="212">
                        <c:v>1.274</c:v>
                      </c:pt>
                      <c:pt idx="213">
                        <c:v>0.90900000000000003</c:v>
                      </c:pt>
                      <c:pt idx="214">
                        <c:v>0.96599999999999997</c:v>
                      </c:pt>
                      <c:pt idx="215">
                        <c:v>0.92900000000000005</c:v>
                      </c:pt>
                      <c:pt idx="216">
                        <c:v>0.88900000000000001</c:v>
                      </c:pt>
                      <c:pt idx="217">
                        <c:v>0.53600000000000003</c:v>
                      </c:pt>
                      <c:pt idx="218">
                        <c:v>0.73099999999999998</c:v>
                      </c:pt>
                      <c:pt idx="219">
                        <c:v>0.61</c:v>
                      </c:pt>
                      <c:pt idx="220">
                        <c:v>0.32700000000000001</c:v>
                      </c:pt>
                      <c:pt idx="221">
                        <c:v>0.40500000000000003</c:v>
                      </c:pt>
                      <c:pt idx="222">
                        <c:v>0.87</c:v>
                      </c:pt>
                      <c:pt idx="223">
                        <c:v>1.377</c:v>
                      </c:pt>
                      <c:pt idx="224">
                        <c:v>1.506</c:v>
                      </c:pt>
                      <c:pt idx="225">
                        <c:v>1.8280000000000001</c:v>
                      </c:pt>
                      <c:pt idx="226">
                        <c:v>2.31</c:v>
                      </c:pt>
                      <c:pt idx="227">
                        <c:v>3.0150000000000001</c:v>
                      </c:pt>
                      <c:pt idx="228">
                        <c:v>3.7530000000000001</c:v>
                      </c:pt>
                      <c:pt idx="229">
                        <c:v>3.6859999999999999</c:v>
                      </c:pt>
                      <c:pt idx="230">
                        <c:v>3.4980000000000002</c:v>
                      </c:pt>
                      <c:pt idx="231">
                        <c:v>3.5859999999999999</c:v>
                      </c:pt>
                      <c:pt idx="232">
                        <c:v>3.9769999999999999</c:v>
                      </c:pt>
                      <c:pt idx="233">
                        <c:v>3.964</c:v>
                      </c:pt>
                      <c:pt idx="234">
                        <c:v>3.452</c:v>
                      </c:pt>
                      <c:pt idx="235">
                        <c:v>3.319</c:v>
                      </c:pt>
                      <c:pt idx="236">
                        <c:v>3.24</c:v>
                      </c:pt>
                      <c:pt idx="237">
                        <c:v>2.9990000000000001</c:v>
                      </c:pt>
                      <c:pt idx="238">
                        <c:v>2.927</c:v>
                      </c:pt>
                      <c:pt idx="239">
                        <c:v>2.9660000000000002</c:v>
                      </c:pt>
                      <c:pt idx="240">
                        <c:v>2.3010000000000002</c:v>
                      </c:pt>
                      <c:pt idx="241">
                        <c:v>2.7269999999999999</c:v>
                      </c:pt>
                      <c:pt idx="242">
                        <c:v>3.012</c:v>
                      </c:pt>
                      <c:pt idx="243">
                        <c:v>2.8879999999999999</c:v>
                      </c:pt>
                      <c:pt idx="244">
                        <c:v>2.9580000000000002</c:v>
                      </c:pt>
                      <c:pt idx="245">
                        <c:v>2.9289999999999998</c:v>
                      </c:pt>
                      <c:pt idx="246">
                        <c:v>2.8410000000000002</c:v>
                      </c:pt>
                      <c:pt idx="247">
                        <c:v>2.7269999999999999</c:v>
                      </c:pt>
                      <c:pt idx="248">
                        <c:v>3.1640000000000001</c:v>
                      </c:pt>
                      <c:pt idx="249">
                        <c:v>2.9870000000000001</c:v>
                      </c:pt>
                      <c:pt idx="250">
                        <c:v>2.5179999999999998</c:v>
                      </c:pt>
                      <c:pt idx="251">
                        <c:v>1.3919999999999999</c:v>
                      </c:pt>
                      <c:pt idx="252">
                        <c:v>2.8719999999999999</c:v>
                      </c:pt>
                      <c:pt idx="253">
                        <c:v>3.9350000000000001</c:v>
                      </c:pt>
                      <c:pt idx="254">
                        <c:v>5.5640000000000001</c:v>
                      </c:pt>
                      <c:pt idx="255">
                        <c:v>6.3159999999999998</c:v>
                      </c:pt>
                      <c:pt idx="256">
                        <c:v>5.7460000000000004</c:v>
                      </c:pt>
                      <c:pt idx="257">
                        <c:v>4.8120000000000003</c:v>
                      </c:pt>
                      <c:pt idx="258">
                        <c:v>3.3540000000000001</c:v>
                      </c:pt>
                      <c:pt idx="259">
                        <c:v>2.8010000000000002</c:v>
                      </c:pt>
                      <c:pt idx="260">
                        <c:v>2.577</c:v>
                      </c:pt>
                      <c:pt idx="261">
                        <c:v>1.827</c:v>
                      </c:pt>
                      <c:pt idx="262">
                        <c:v>1.19</c:v>
                      </c:pt>
                      <c:pt idx="263">
                        <c:v>0.53600000000000003</c:v>
                      </c:pt>
                      <c:pt idx="264">
                        <c:v>-4.5999999999999999E-2</c:v>
                      </c:pt>
                      <c:pt idx="265">
                        <c:v>-0.623</c:v>
                      </c:pt>
                      <c:pt idx="266">
                        <c:v>-1.0960000000000001</c:v>
                      </c:pt>
                      <c:pt idx="267">
                        <c:v>-1.57</c:v>
                      </c:pt>
                      <c:pt idx="268">
                        <c:v>-2.0249999999999999</c:v>
                      </c:pt>
                      <c:pt idx="269">
                        <c:v>-2.4670000000000001</c:v>
                      </c:pt>
                      <c:pt idx="270">
                        <c:v>-2.8690000000000002</c:v>
                      </c:pt>
                      <c:pt idx="271">
                        <c:v>-3.105</c:v>
                      </c:pt>
                      <c:pt idx="272">
                        <c:v>-3.254</c:v>
                      </c:pt>
                      <c:pt idx="273">
                        <c:v>-2.7949999999999999</c:v>
                      </c:pt>
                      <c:pt idx="274">
                        <c:v>-0.76700000000000002</c:v>
                      </c:pt>
                      <c:pt idx="275">
                        <c:v>1.214</c:v>
                      </c:pt>
                      <c:pt idx="276">
                        <c:v>2.4900000000000002</c:v>
                      </c:pt>
                      <c:pt idx="277">
                        <c:v>4.0739999999999998</c:v>
                      </c:pt>
                      <c:pt idx="278">
                        <c:v>5.7229999999999999</c:v>
                      </c:pt>
                      <c:pt idx="279">
                        <c:v>6.4889999999999999</c:v>
                      </c:pt>
                      <c:pt idx="280">
                        <c:v>6.6459999999999999</c:v>
                      </c:pt>
                      <c:pt idx="281">
                        <c:v>6.41</c:v>
                      </c:pt>
                      <c:pt idx="282">
                        <c:v>5.0060000000000002</c:v>
                      </c:pt>
                      <c:pt idx="283">
                        <c:v>4.0830000000000002</c:v>
                      </c:pt>
                      <c:pt idx="284">
                        <c:v>3.137</c:v>
                      </c:pt>
                      <c:pt idx="285">
                        <c:v>2.8860000000000001</c:v>
                      </c:pt>
                      <c:pt idx="286">
                        <c:v>2.407</c:v>
                      </c:pt>
                      <c:pt idx="287">
                        <c:v>2.2759999999999998</c:v>
                      </c:pt>
                      <c:pt idx="288">
                        <c:v>1.796</c:v>
                      </c:pt>
                      <c:pt idx="289">
                        <c:v>1.1759999999999999</c:v>
                      </c:pt>
                      <c:pt idx="290">
                        <c:v>0.46300000000000002</c:v>
                      </c:pt>
                      <c:pt idx="291">
                        <c:v>-0.14299999999999999</c:v>
                      </c:pt>
                      <c:pt idx="292">
                        <c:v>-1.7999999999999999E-2</c:v>
                      </c:pt>
                      <c:pt idx="293">
                        <c:v>0.05</c:v>
                      </c:pt>
                      <c:pt idx="294">
                        <c:v>-0.73199999999999998</c:v>
                      </c:pt>
                      <c:pt idx="295">
                        <c:v>-0.70399999999999996</c:v>
                      </c:pt>
                      <c:pt idx="296">
                        <c:v>-1.948</c:v>
                      </c:pt>
                      <c:pt idx="297">
                        <c:v>-0.57599999999999996</c:v>
                      </c:pt>
                      <c:pt idx="298">
                        <c:v>0.54300000000000004</c:v>
                      </c:pt>
                      <c:pt idx="299">
                        <c:v>2.1989999999999998</c:v>
                      </c:pt>
                      <c:pt idx="300">
                        <c:v>3.5350000000000001</c:v>
                      </c:pt>
                      <c:pt idx="301">
                        <c:v>6.2060000000000004</c:v>
                      </c:pt>
                      <c:pt idx="302">
                        <c:v>8.4600000000000009</c:v>
                      </c:pt>
                      <c:pt idx="303">
                        <c:v>10.27</c:v>
                      </c:pt>
                      <c:pt idx="304">
                        <c:v>10.5</c:v>
                      </c:pt>
                      <c:pt idx="305">
                        <c:v>9.8699999999999992</c:v>
                      </c:pt>
                      <c:pt idx="306">
                        <c:v>7.7640000000000002</c:v>
                      </c:pt>
                      <c:pt idx="307">
                        <c:v>6.4880000000000004</c:v>
                      </c:pt>
                      <c:pt idx="308">
                        <c:v>6.0709999999999997</c:v>
                      </c:pt>
                      <c:pt idx="309">
                        <c:v>5.7350000000000003</c:v>
                      </c:pt>
                      <c:pt idx="310">
                        <c:v>5.2119999999999997</c:v>
                      </c:pt>
                      <c:pt idx="311">
                        <c:v>4.8090000000000002</c:v>
                      </c:pt>
                      <c:pt idx="312">
                        <c:v>4.1829999999999998</c:v>
                      </c:pt>
                      <c:pt idx="313">
                        <c:v>4.1340000000000003</c:v>
                      </c:pt>
                      <c:pt idx="314">
                        <c:v>3.786</c:v>
                      </c:pt>
                      <c:pt idx="315">
                        <c:v>3.2160000000000002</c:v>
                      </c:pt>
                      <c:pt idx="316">
                        <c:v>3.7850000000000001</c:v>
                      </c:pt>
                      <c:pt idx="317">
                        <c:v>3.46</c:v>
                      </c:pt>
                      <c:pt idx="318">
                        <c:v>3.6970000000000001</c:v>
                      </c:pt>
                      <c:pt idx="319">
                        <c:v>2.6960000000000002</c:v>
                      </c:pt>
                      <c:pt idx="320">
                        <c:v>1.575</c:v>
                      </c:pt>
                      <c:pt idx="321">
                        <c:v>3.4159999999999999</c:v>
                      </c:pt>
                      <c:pt idx="322">
                        <c:v>3.085</c:v>
                      </c:pt>
                      <c:pt idx="323">
                        <c:v>6.694</c:v>
                      </c:pt>
                      <c:pt idx="324">
                        <c:v>9.81</c:v>
                      </c:pt>
                      <c:pt idx="325">
                        <c:v>11.44</c:v>
                      </c:pt>
                      <c:pt idx="326">
                        <c:v>12.24</c:v>
                      </c:pt>
                      <c:pt idx="327">
                        <c:v>11.95</c:v>
                      </c:pt>
                      <c:pt idx="328">
                        <c:v>10.93</c:v>
                      </c:pt>
                      <c:pt idx="329">
                        <c:v>8.1199999999999992</c:v>
                      </c:pt>
                      <c:pt idx="330">
                        <c:v>5.399</c:v>
                      </c:pt>
                      <c:pt idx="331">
                        <c:v>1.9490000000000001</c:v>
                      </c:pt>
                      <c:pt idx="332">
                        <c:v>0.46899999999999997</c:v>
                      </c:pt>
                      <c:pt idx="333">
                        <c:v>1.212</c:v>
                      </c:pt>
                      <c:pt idx="334">
                        <c:v>0.433</c:v>
                      </c:pt>
                      <c:pt idx="335">
                        <c:v>0.72199999999999998</c:v>
                      </c:pt>
                      <c:pt idx="336">
                        <c:v>0.99399999999999999</c:v>
                      </c:pt>
                      <c:pt idx="337">
                        <c:v>1.0880000000000001</c:v>
                      </c:pt>
                      <c:pt idx="338">
                        <c:v>1.151</c:v>
                      </c:pt>
                      <c:pt idx="339">
                        <c:v>0.66800000000000004</c:v>
                      </c:pt>
                      <c:pt idx="340">
                        <c:v>0.28799999999999998</c:v>
                      </c:pt>
                      <c:pt idx="341">
                        <c:v>0.27500000000000002</c:v>
                      </c:pt>
                      <c:pt idx="342">
                        <c:v>0.33600000000000002</c:v>
                      </c:pt>
                      <c:pt idx="343">
                        <c:v>0.02</c:v>
                      </c:pt>
                      <c:pt idx="344">
                        <c:v>0.10100000000000001</c:v>
                      </c:pt>
                      <c:pt idx="345">
                        <c:v>9.2999999999999999E-2</c:v>
                      </c:pt>
                      <c:pt idx="346">
                        <c:v>4.7E-2</c:v>
                      </c:pt>
                      <c:pt idx="347">
                        <c:v>2.4E-2</c:v>
                      </c:pt>
                      <c:pt idx="348">
                        <c:v>0.622</c:v>
                      </c:pt>
                      <c:pt idx="349">
                        <c:v>2.0819999999999999</c:v>
                      </c:pt>
                      <c:pt idx="350">
                        <c:v>2.698</c:v>
                      </c:pt>
                      <c:pt idx="351">
                        <c:v>3.03</c:v>
                      </c:pt>
                      <c:pt idx="352">
                        <c:v>2.7989999999999999</c:v>
                      </c:pt>
                      <c:pt idx="353">
                        <c:v>2.08</c:v>
                      </c:pt>
                      <c:pt idx="354">
                        <c:v>1.6759999999999999</c:v>
                      </c:pt>
                      <c:pt idx="355">
                        <c:v>1.3</c:v>
                      </c:pt>
                      <c:pt idx="356">
                        <c:v>0.77500000000000002</c:v>
                      </c:pt>
                      <c:pt idx="357">
                        <c:v>9.0999999999999998E-2</c:v>
                      </c:pt>
                      <c:pt idx="358">
                        <c:v>0.54900000000000004</c:v>
                      </c:pt>
                      <c:pt idx="359">
                        <c:v>0.44400000000000001</c:v>
                      </c:pt>
                      <c:pt idx="360">
                        <c:v>0.17499999999999999</c:v>
                      </c:pt>
                      <c:pt idx="361">
                        <c:v>0.123</c:v>
                      </c:pt>
                      <c:pt idx="362">
                        <c:v>0.432</c:v>
                      </c:pt>
                      <c:pt idx="363">
                        <c:v>0.66800000000000004</c:v>
                      </c:pt>
                      <c:pt idx="364">
                        <c:v>0.65900000000000003</c:v>
                      </c:pt>
                      <c:pt idx="365">
                        <c:v>0.497</c:v>
                      </c:pt>
                      <c:pt idx="366">
                        <c:v>-0.13500000000000001</c:v>
                      </c:pt>
                      <c:pt idx="367">
                        <c:v>-0.36399999999999999</c:v>
                      </c:pt>
                      <c:pt idx="368">
                        <c:v>0.35699999999999998</c:v>
                      </c:pt>
                      <c:pt idx="369">
                        <c:v>0.99099999999999999</c:v>
                      </c:pt>
                      <c:pt idx="370">
                        <c:v>1.266</c:v>
                      </c:pt>
                      <c:pt idx="371">
                        <c:v>2.0569999999999999</c:v>
                      </c:pt>
                      <c:pt idx="372">
                        <c:v>3.302</c:v>
                      </c:pt>
                      <c:pt idx="373">
                        <c:v>4.4050000000000002</c:v>
                      </c:pt>
                      <c:pt idx="374">
                        <c:v>4.0220000000000002</c:v>
                      </c:pt>
                      <c:pt idx="375">
                        <c:v>4.2169999999999996</c:v>
                      </c:pt>
                      <c:pt idx="376">
                        <c:v>4.22</c:v>
                      </c:pt>
                      <c:pt idx="377">
                        <c:v>4.0510000000000002</c:v>
                      </c:pt>
                      <c:pt idx="378">
                        <c:v>2.9089999999999998</c:v>
                      </c:pt>
                      <c:pt idx="379">
                        <c:v>2.8889999999999998</c:v>
                      </c:pt>
                      <c:pt idx="380">
                        <c:v>3.4340000000000002</c:v>
                      </c:pt>
                      <c:pt idx="381">
                        <c:v>3.5190000000000001</c:v>
                      </c:pt>
                      <c:pt idx="382">
                        <c:v>3.5310000000000001</c:v>
                      </c:pt>
                      <c:pt idx="383">
                        <c:v>2.976</c:v>
                      </c:pt>
                      <c:pt idx="384">
                        <c:v>3.2919999999999998</c:v>
                      </c:pt>
                      <c:pt idx="385">
                        <c:v>2.552</c:v>
                      </c:pt>
                      <c:pt idx="386">
                        <c:v>3.133</c:v>
                      </c:pt>
                      <c:pt idx="387">
                        <c:v>3.081</c:v>
                      </c:pt>
                      <c:pt idx="388">
                        <c:v>3.0579999999999998</c:v>
                      </c:pt>
                      <c:pt idx="389">
                        <c:v>2.8929999999999998</c:v>
                      </c:pt>
                      <c:pt idx="390">
                        <c:v>3.0609999999999999</c:v>
                      </c:pt>
                      <c:pt idx="391">
                        <c:v>3.2829999999999999</c:v>
                      </c:pt>
                      <c:pt idx="392">
                        <c:v>2.399</c:v>
                      </c:pt>
                      <c:pt idx="393">
                        <c:v>2.56</c:v>
                      </c:pt>
                      <c:pt idx="394">
                        <c:v>3.2589999999999999</c:v>
                      </c:pt>
                      <c:pt idx="395">
                        <c:v>3.8959999999999999</c:v>
                      </c:pt>
                      <c:pt idx="396">
                        <c:v>5.22</c:v>
                      </c:pt>
                      <c:pt idx="397">
                        <c:v>5.8680000000000003</c:v>
                      </c:pt>
                      <c:pt idx="398">
                        <c:v>6.3289999999999997</c:v>
                      </c:pt>
                      <c:pt idx="399">
                        <c:v>6.6609999999999996</c:v>
                      </c:pt>
                      <c:pt idx="400">
                        <c:v>6.6760000000000002</c:v>
                      </c:pt>
                      <c:pt idx="401">
                        <c:v>6.6120000000000001</c:v>
                      </c:pt>
                      <c:pt idx="402">
                        <c:v>5.8029999999999999</c:v>
                      </c:pt>
                      <c:pt idx="403">
                        <c:v>4.1079999999999997</c:v>
                      </c:pt>
                      <c:pt idx="404">
                        <c:v>3.3809999999999998</c:v>
                      </c:pt>
                      <c:pt idx="405">
                        <c:v>2.657</c:v>
                      </c:pt>
                      <c:pt idx="406">
                        <c:v>2.2810000000000001</c:v>
                      </c:pt>
                      <c:pt idx="407">
                        <c:v>1.9139999999999999</c:v>
                      </c:pt>
                      <c:pt idx="408">
                        <c:v>1.466</c:v>
                      </c:pt>
                      <c:pt idx="409">
                        <c:v>1.325</c:v>
                      </c:pt>
                      <c:pt idx="410">
                        <c:v>0.98899999999999999</c:v>
                      </c:pt>
                      <c:pt idx="411">
                        <c:v>0.25700000000000001</c:v>
                      </c:pt>
                      <c:pt idx="412">
                        <c:v>-4.3999999999999997E-2</c:v>
                      </c:pt>
                      <c:pt idx="413">
                        <c:v>-0.48699999999999999</c:v>
                      </c:pt>
                      <c:pt idx="414">
                        <c:v>-0.68400000000000005</c:v>
                      </c:pt>
                      <c:pt idx="415">
                        <c:v>-0.96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4269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Wetted width (m)</a:t>
                </a:r>
              </a:p>
            </c:rich>
          </c:tx>
          <c:layout>
            <c:manualLayout>
              <c:xMode val="edge"/>
              <c:yMode val="edge"/>
              <c:x val="0.30278048577261174"/>
              <c:y val="0.83214417001518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2592"/>
        <c:crosses val="autoZero"/>
        <c:auto val="1"/>
        <c:lblAlgn val="ctr"/>
        <c:lblOffset val="100"/>
        <c:noMultiLvlLbl val="0"/>
      </c:catAx>
      <c:valAx>
        <c:axId val="3426925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0373046095231936E-2"/>
              <c:y val="0.27781252093504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1808"/>
        <c:crosses val="autoZero"/>
        <c:crossBetween val="between"/>
        <c:majorUnit val="20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6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3088">
              <a:defRPr sz="1200" b="0"/>
            </a:lvl1pPr>
          </a:lstStyle>
          <a:p>
            <a:pPr>
              <a:defRPr/>
            </a:pPr>
            <a:fld id="{FCBBC5D1-873C-48B5-9E47-C4462CDC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30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31263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3088">
              <a:defRPr sz="1200" b="0"/>
            </a:lvl1pPr>
          </a:lstStyle>
          <a:p>
            <a:pPr>
              <a:defRPr/>
            </a:pPr>
            <a:fld id="{54F357CE-1987-4340-ACE0-1BA46B96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2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7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F357CE-1987-4340-ACE0-1BA46B96D3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8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B5112-2330-430F-B5B0-55B197AE36B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4F73-D98B-448A-824D-3EAA5740C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6E45-74DF-4968-9DCE-83E4E3CB0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692D-DF42-4C2B-8569-4C65E6E8E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664A-2A33-44D5-A2A9-DA4E2DA7F4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0F1E-37B1-4464-AE4A-9BE2CEB3E0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0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624C4-187A-4FE5-8DA4-515036CB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63C4-D369-4ACC-9FDF-664FD612AF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0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A929-CA89-4CA3-A7DB-6E1FED09B3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B376-2594-4BE3-B142-8EE72651FC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CFC20-5008-408D-9784-17F2024AC6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2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E325F-0913-4059-AB3C-0C6D5298CA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2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DC3E-04F8-4F94-90B3-018E97C5D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ADC2C-2A20-48A7-90F9-8448059ED3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D440-7847-4B5C-BD86-BB62E49139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2161-E3F3-4DEE-ADF0-F8F655EFE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3AAF-9889-445F-BDA9-943529EC1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7FF2-A4D0-4BCB-861A-DF01EFCB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31FF-74A6-4F28-BD24-355531E17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70317-9269-4A50-9B80-A5E5DEC1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E245-D060-4BB9-BBDA-1A69C5F06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AD45-8DE1-4EB9-A662-75893F9AA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0F19-8DCF-475A-BECA-2013ABAA1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04CD4D1-FFE9-4959-A09E-67EA7C1A1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0955856-AFB2-498E-BA28-97F1EF30A46B}" type="slidenum">
              <a:rPr lang="en-US" b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8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ec.usace.army.mil/software/" TargetMode="External"/><Relationship Id="rId4" Type="http://schemas.openxmlformats.org/officeDocument/2006/relationships/hyperlink" Target="http://viewer.nationalmap.gov/bas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2900" y="238125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 eaLnBrk="1" hangingPunct="1"/>
            <a:endParaRPr lang="en-US" sz="2800" b="0" dirty="0" smtClean="0">
              <a:cs typeface="Times" panose="02020603050405020304" pitchFamily="18" charset="0"/>
            </a:endParaRPr>
          </a:p>
          <a:p>
            <a:pPr lvl="1" algn="ctr" eaLnBrk="1" hangingPunct="1"/>
            <a:endParaRPr lang="en-US" sz="2800" b="0" dirty="0" smtClean="0">
              <a:cs typeface="Times" panose="02020603050405020304" pitchFamily="18" charset="0"/>
            </a:endParaRPr>
          </a:p>
          <a:p>
            <a:pPr lvl="1" algn="ctr" eaLnBrk="1" hangingPunct="1"/>
            <a:r>
              <a:rPr lang="en-US" sz="2800" b="0" dirty="0" smtClean="0">
                <a:cs typeface="Times" panose="02020603050405020304" pitchFamily="18" charset="0"/>
              </a:rPr>
              <a:t>Term Project, CEE 6440, Fall 2016</a:t>
            </a:r>
          </a:p>
          <a:p>
            <a:pPr lvl="1" algn="ctr" eaLnBrk="1" hangingPunct="1"/>
            <a:endParaRPr lang="en-US" sz="2800" b="0" dirty="0">
              <a:cs typeface="Times" panose="02020603050405020304" pitchFamily="18" charset="0"/>
            </a:endParaRPr>
          </a:p>
          <a:p>
            <a:pPr lvl="1" algn="ctr" eaLnBrk="1" hangingPunct="1"/>
            <a:r>
              <a:rPr lang="en-US" sz="2800" b="0" dirty="0" smtClean="0">
                <a:cs typeface="Times" panose="02020603050405020304" pitchFamily="18" charset="0"/>
              </a:rPr>
              <a:t>Presented by:</a:t>
            </a:r>
          </a:p>
          <a:p>
            <a:pPr lvl="1" algn="ctr" eaLnBrk="1" hangingPunct="1"/>
            <a:r>
              <a:rPr lang="en-US" sz="2800" b="0" dirty="0" smtClean="0">
                <a:cs typeface="Times" panose="02020603050405020304" pitchFamily="18" charset="0"/>
              </a:rPr>
              <a:t> </a:t>
            </a:r>
          </a:p>
          <a:p>
            <a:pPr lvl="1" algn="ctr" eaLnBrk="1" hangingPunct="1"/>
            <a:r>
              <a:rPr lang="en-US" sz="2800" b="0" dirty="0" err="1" smtClean="0">
                <a:cs typeface="Times" panose="02020603050405020304" pitchFamily="18" charset="0"/>
              </a:rPr>
              <a:t>Rezaul</a:t>
            </a:r>
            <a:r>
              <a:rPr lang="en-US" sz="2800" b="0" dirty="0" smtClean="0">
                <a:cs typeface="Times" panose="02020603050405020304" pitchFamily="18" charset="0"/>
              </a:rPr>
              <a:t> </a:t>
            </a:r>
            <a:r>
              <a:rPr lang="en-US" sz="2800" b="0" dirty="0" err="1" smtClean="0">
                <a:cs typeface="Times" panose="02020603050405020304" pitchFamily="18" charset="0"/>
              </a:rPr>
              <a:t>Haider</a:t>
            </a:r>
            <a:endParaRPr lang="en-US" sz="2800" b="0" dirty="0" smtClean="0">
              <a:cs typeface="Times" panose="02020603050405020304" pitchFamily="18" charset="0"/>
            </a:endParaRPr>
          </a:p>
          <a:p>
            <a:pPr lvl="1" algn="ctr" eaLnBrk="1" hangingPunct="1"/>
            <a:r>
              <a:rPr lang="en-US" sz="2800" b="0" dirty="0" smtClean="0">
                <a:cs typeface="Times" panose="02020603050405020304" pitchFamily="18" charset="0"/>
              </a:rPr>
              <a:t>Graduate student, CEE</a:t>
            </a:r>
          </a:p>
          <a:p>
            <a:pPr lvl="1" algn="ctr" eaLnBrk="1" hangingPunct="1"/>
            <a:r>
              <a:rPr lang="en-US" sz="2800" b="0" dirty="0" smtClean="0">
                <a:cs typeface="Times" panose="02020603050405020304" pitchFamily="18" charset="0"/>
              </a:rPr>
              <a:t>USU</a:t>
            </a:r>
            <a:endParaRPr lang="en-US" sz="2800" b="0" dirty="0"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524"/>
            <a:ext cx="9144000" cy="2657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Use of ArcGIS to extract river geometry as an input to HECRAS model and prepare inundation, and velocity maps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6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Methodology cont’d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1885" y="1295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000" b="0" dirty="0" smtClean="0"/>
              <a:t>Creating </a:t>
            </a:r>
            <a:r>
              <a:rPr lang="en-US" sz="3000" b="0" dirty="0" err="1" smtClean="0"/>
              <a:t>banklines</a:t>
            </a:r>
            <a:r>
              <a:rPr lang="en-US" sz="3000" b="0" dirty="0" smtClean="0"/>
              <a:t>, centerline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000" b="0" dirty="0" smtClean="0"/>
              <a:t>Projection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000" b="0" dirty="0" smtClean="0"/>
              <a:t>Extraction of cross-section in HEC-</a:t>
            </a:r>
            <a:r>
              <a:rPr lang="en-US" sz="3000" b="0" dirty="0" err="1" smtClean="0"/>
              <a:t>GeoRAS</a:t>
            </a:r>
            <a:endParaRPr lang="en-US" sz="3000" b="0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n-US" sz="3000" b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7" y="2819400"/>
            <a:ext cx="8373253" cy="374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0172"/>
            <a:ext cx="3429000" cy="24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7664"/>
            <a:ext cx="71913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0522"/>
            <a:ext cx="6705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81200"/>
            <a:ext cx="8509000" cy="479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874427"/>
            <a:ext cx="6019800" cy="278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0668000" y="2133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90800" y="1371600"/>
            <a:ext cx="1066800" cy="22860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957" y="832991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X-section (85 km) </a:t>
            </a:r>
            <a:endParaRPr lang="en-US" sz="2600" dirty="0"/>
          </a:p>
        </p:txBody>
      </p:sp>
      <p:sp>
        <p:nvSpPr>
          <p:cNvPr id="11" name="Oval 10"/>
          <p:cNvSpPr/>
          <p:nvPr/>
        </p:nvSpPr>
        <p:spPr>
          <a:xfrm>
            <a:off x="2362200" y="4381173"/>
            <a:ext cx="1143000" cy="1714827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4329378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Walnut Creek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0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 cont’d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0668000" y="2133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2607" y="615277"/>
            <a:ext cx="30026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X-section (13 km) </a:t>
            </a:r>
            <a:endParaRPr lang="en-US" sz="2600" dirty="0"/>
          </a:p>
        </p:txBody>
      </p:sp>
      <p:sp>
        <p:nvSpPr>
          <p:cNvPr id="11" name="Oval 10"/>
          <p:cNvSpPr/>
          <p:nvPr/>
        </p:nvSpPr>
        <p:spPr>
          <a:xfrm>
            <a:off x="2362200" y="4381173"/>
            <a:ext cx="1143000" cy="1714827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4329378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Walnut Creek</a:t>
            </a:r>
            <a:endParaRPr lang="en-US" sz="2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33600"/>
            <a:ext cx="8826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728654" cy="23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448628" y="2888340"/>
            <a:ext cx="1563008" cy="249538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Cross-section cont’d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667000"/>
            <a:ext cx="8763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7230"/>
            <a:ext cx="4267200" cy="205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448628" y="2362200"/>
            <a:ext cx="656772" cy="30215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2607" y="1295400"/>
            <a:ext cx="30026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X-section (33 km)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64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Profile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4550"/>
            <a:ext cx="86106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0486" y="4038600"/>
            <a:ext cx="556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Overall bed slope = -0.00032</a:t>
            </a:r>
          </a:p>
          <a:p>
            <a:r>
              <a:rPr lang="en-US" sz="2600" dirty="0"/>
              <a:t>Overall </a:t>
            </a:r>
            <a:r>
              <a:rPr lang="en-US" sz="2600" dirty="0" smtClean="0"/>
              <a:t>water surface </a:t>
            </a:r>
            <a:r>
              <a:rPr lang="en-US" sz="2600" dirty="0"/>
              <a:t>slope = -</a:t>
            </a:r>
            <a:r>
              <a:rPr lang="en-US" sz="2600" dirty="0" smtClean="0"/>
              <a:t>0.0003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0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Geometry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just" eaLnBrk="1" hangingPunct="1"/>
            <a:endParaRPr lang="en-US" sz="2800" b="0" dirty="0" smtClean="0">
              <a:cs typeface="Times" panose="02020603050405020304" pitchFamily="18" charset="0"/>
            </a:endParaRPr>
          </a:p>
          <a:p>
            <a:pPr lvl="1" algn="just" eaLnBrk="1" hangingPunct="1"/>
            <a:endParaRPr lang="en-US" sz="2800" b="0" dirty="0" smtClean="0">
              <a:cs typeface="Times" panose="02020603050405020304" pitchFamily="18" charset="0"/>
            </a:endParaRPr>
          </a:p>
          <a:p>
            <a:pPr algn="just" eaLnBrk="1" hangingPunct="1"/>
            <a:endParaRPr lang="en-US" sz="2800" b="0" dirty="0"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77299"/>
              </p:ext>
            </p:extLst>
          </p:nvPr>
        </p:nvGraphicFramePr>
        <p:xfrm>
          <a:off x="904461" y="928810"/>
          <a:ext cx="663934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428468"/>
              </p:ext>
            </p:extLst>
          </p:nvPr>
        </p:nvGraphicFramePr>
        <p:xfrm>
          <a:off x="1073563" y="4624509"/>
          <a:ext cx="4800600" cy="196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81600" y="4267200"/>
            <a:ext cx="1219200" cy="0"/>
          </a:xfrm>
          <a:prstGeom prst="straightConnector1">
            <a:avLst/>
          </a:prstGeom>
          <a:ln>
            <a:solidFill>
              <a:srgbClr val="0558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43434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Flow direction</a:t>
            </a: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33106"/>
              </p:ext>
            </p:extLst>
          </p:nvPr>
        </p:nvGraphicFramePr>
        <p:xfrm>
          <a:off x="5988463" y="4812624"/>
          <a:ext cx="2393536" cy="1283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768"/>
                <a:gridCol w="1196768"/>
              </a:tblGrid>
              <a:tr h="427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Min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7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Max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7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Median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66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-29624"/>
            <a:ext cx="9144000" cy="838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Way Forward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5738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/>
              <a:t>Hydraulic modeling in HECRAS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/>
              <a:t>Inundation and velocity mapping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/>
              <a:t>‘HAND’ analysis to generate rating curve.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33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E:\GISWR\TP\Transfer\Texas\20160324_134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6273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0400" y="5392057"/>
            <a:ext cx="30026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Question???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5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Overview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1885" y="12954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b="0" dirty="0" smtClean="0"/>
              <a:t>Research Challenge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b="0" dirty="0" smtClean="0"/>
              <a:t>Study area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b="0" dirty="0" smtClean="0"/>
              <a:t>Methodology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b="0" dirty="0" smtClean="0"/>
              <a:t>Results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b="0" dirty="0" smtClean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19206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 Challenge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685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r>
              <a:rPr lang="en-US" sz="2800" b="0" dirty="0" smtClean="0"/>
              <a:t>Total Surface </a:t>
            </a:r>
            <a:r>
              <a:rPr lang="en-US" sz="2800" b="0" dirty="0"/>
              <a:t>Heat </a:t>
            </a:r>
            <a:r>
              <a:rPr lang="en-US" sz="2800" b="0" dirty="0" smtClean="0"/>
              <a:t>Flux, </a:t>
            </a:r>
            <a:r>
              <a:rPr lang="en-US" sz="2800" b="0" dirty="0" err="1" smtClean="0"/>
              <a:t>J</a:t>
            </a:r>
            <a:r>
              <a:rPr lang="en-US" sz="2000" b="0" dirty="0" err="1" smtClean="0"/>
              <a:t>atm</a:t>
            </a:r>
            <a:r>
              <a:rPr lang="en-US" sz="2800" b="0" dirty="0" smtClean="0"/>
              <a:t> = </a:t>
            </a:r>
            <a:r>
              <a:rPr lang="en-US" sz="2800" b="0" dirty="0" err="1" smtClean="0"/>
              <a:t>J</a:t>
            </a:r>
            <a:r>
              <a:rPr lang="en-US" sz="2000" b="0" dirty="0" err="1" smtClean="0"/>
              <a:t>sn</a:t>
            </a:r>
            <a:r>
              <a:rPr lang="en-US" sz="2800" b="0" dirty="0" smtClean="0"/>
              <a:t> + J</a:t>
            </a:r>
            <a:r>
              <a:rPr lang="en-US" sz="2000" b="0" dirty="0" smtClean="0"/>
              <a:t>an</a:t>
            </a:r>
            <a:r>
              <a:rPr lang="en-US" sz="2800" b="0" dirty="0" smtClean="0"/>
              <a:t> – (</a:t>
            </a:r>
            <a:r>
              <a:rPr lang="en-US" sz="2800" b="0" dirty="0" err="1" smtClean="0"/>
              <a:t>J</a:t>
            </a:r>
            <a:r>
              <a:rPr lang="en-US" sz="2000" b="0" dirty="0" err="1" smtClean="0"/>
              <a:t>br</a:t>
            </a:r>
            <a:r>
              <a:rPr lang="en-US" sz="2800" b="0" dirty="0" smtClean="0"/>
              <a:t> + </a:t>
            </a:r>
            <a:r>
              <a:rPr lang="en-US" sz="2800" b="0" dirty="0" err="1" smtClean="0"/>
              <a:t>J</a:t>
            </a:r>
            <a:r>
              <a:rPr lang="en-US" sz="2000" b="0" dirty="0" err="1" smtClean="0"/>
              <a:t>c</a:t>
            </a:r>
            <a:r>
              <a:rPr lang="en-US" sz="2800" b="0" dirty="0" smtClean="0"/>
              <a:t> + J</a:t>
            </a:r>
            <a:r>
              <a:rPr lang="en-US" sz="2000" b="0" dirty="0" smtClean="0"/>
              <a:t>e</a:t>
            </a:r>
            <a:r>
              <a:rPr lang="en-US" sz="2800" b="0" dirty="0" smtClean="0"/>
              <a:t>)</a:t>
            </a:r>
            <a:endParaRPr lang="en-US" sz="2800" b="0" dirty="0"/>
          </a:p>
          <a:p>
            <a:pPr eaLnBrk="1" hangingPunct="1"/>
            <a:r>
              <a:rPr lang="en-US" sz="2800" b="0" dirty="0" smtClean="0"/>
              <a:t>	</a:t>
            </a:r>
            <a:r>
              <a:rPr lang="en-US" sz="2400" b="0" dirty="0" err="1" smtClean="0"/>
              <a:t>Jsn</a:t>
            </a:r>
            <a:r>
              <a:rPr lang="en-US" sz="2400" b="0" dirty="0" smtClean="0"/>
              <a:t> = net solar shortwave radiation</a:t>
            </a:r>
          </a:p>
          <a:p>
            <a:pPr eaLnBrk="1" hangingPunct="1"/>
            <a:r>
              <a:rPr lang="en-US" sz="2400" b="0" dirty="0" smtClean="0"/>
              <a:t>	Jan = net atmospheric longwave radiation</a:t>
            </a:r>
          </a:p>
          <a:p>
            <a:pPr eaLnBrk="1" hangingPunct="1"/>
            <a:r>
              <a:rPr lang="en-US" sz="2400" b="0" dirty="0" smtClean="0"/>
              <a:t>	</a:t>
            </a:r>
            <a:r>
              <a:rPr lang="en-US" sz="2400" b="0" dirty="0" err="1" smtClean="0"/>
              <a:t>Jbr</a:t>
            </a:r>
            <a:r>
              <a:rPr lang="en-US" sz="2400" b="0" dirty="0" smtClean="0"/>
              <a:t> = longwave back radiation from the water</a:t>
            </a:r>
          </a:p>
          <a:p>
            <a:pPr eaLnBrk="1" hangingPunct="1"/>
            <a:r>
              <a:rPr lang="en-US" sz="2400" b="0" dirty="0" smtClean="0"/>
              <a:t>	</a:t>
            </a:r>
            <a:r>
              <a:rPr lang="en-US" sz="2400" b="0" dirty="0" err="1" smtClean="0"/>
              <a:t>Jc</a:t>
            </a:r>
            <a:r>
              <a:rPr lang="en-US" sz="2400" b="0" dirty="0" smtClean="0"/>
              <a:t> = conduction</a:t>
            </a:r>
          </a:p>
          <a:p>
            <a:pPr eaLnBrk="1" hangingPunct="1"/>
            <a:r>
              <a:rPr lang="en-US" sz="2400" b="0" dirty="0" smtClean="0"/>
              <a:t>	Je = evaporation</a:t>
            </a:r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 smtClean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b="0" dirty="0"/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677" y="6858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752600" y="859974"/>
            <a:ext cx="6705600" cy="2362199"/>
            <a:chOff x="142422" y="36576"/>
            <a:chExt cx="6705600" cy="2475529"/>
          </a:xfrm>
        </p:grpSpPr>
        <p:grpSp>
          <p:nvGrpSpPr>
            <p:cNvPr id="11" name="Group 10"/>
            <p:cNvGrpSpPr/>
            <p:nvPr/>
          </p:nvGrpSpPr>
          <p:grpSpPr>
            <a:xfrm>
              <a:off x="563176" y="36576"/>
              <a:ext cx="4532768" cy="2475529"/>
              <a:chOff x="528363" y="36565"/>
              <a:chExt cx="4530139" cy="247478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60717" y="645981"/>
                <a:ext cx="3917027" cy="1447362"/>
                <a:chOff x="0" y="76637"/>
                <a:chExt cx="3917027" cy="144736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209550"/>
                  <a:ext cx="3917027" cy="1314449"/>
                  <a:chOff x="0" y="0"/>
                  <a:chExt cx="3917027" cy="1314449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" y="342899"/>
                    <a:ext cx="3917026" cy="971550"/>
                    <a:chOff x="0" y="0"/>
                    <a:chExt cx="3917026" cy="971550"/>
                  </a:xfrm>
                </p:grpSpPr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1047750" y="0"/>
                      <a:ext cx="895350" cy="952500"/>
                      <a:chOff x="0" y="0"/>
                      <a:chExt cx="895350" cy="952500"/>
                    </a:xfrm>
                  </p:grpSpPr>
                  <p:cxnSp>
                    <p:nvCxnSpPr>
                      <p:cNvPr id="41" name="Straight Arrow Connector 40"/>
                      <p:cNvCxnSpPr/>
                      <p:nvPr/>
                    </p:nvCxnSpPr>
                    <p:spPr>
                      <a:xfrm>
                        <a:off x="0" y="0"/>
                        <a:ext cx="447675" cy="43815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Arrow Connector 41"/>
                      <p:cNvCxnSpPr/>
                      <p:nvPr/>
                    </p:nvCxnSpPr>
                    <p:spPr>
                      <a:xfrm>
                        <a:off x="447675" y="514350"/>
                        <a:ext cx="447675" cy="43815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/>
                      <p:cNvCxnSpPr/>
                      <p:nvPr/>
                    </p:nvCxnSpPr>
                    <p:spPr>
                      <a:xfrm flipV="1">
                        <a:off x="476250" y="19050"/>
                        <a:ext cx="400050" cy="400050"/>
                      </a:xfrm>
                      <a:prstGeom prst="straightConnector1">
                        <a:avLst/>
                      </a:prstGeom>
                      <a:ln w="127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0" y="19050"/>
                      <a:ext cx="895350" cy="952500"/>
                      <a:chOff x="0" y="0"/>
                      <a:chExt cx="895350" cy="952500"/>
                    </a:xfrm>
                  </p:grpSpPr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>
                        <a:off x="0" y="0"/>
                        <a:ext cx="447675" cy="43815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/>
                      <p:nvPr/>
                    </p:nvCxnSpPr>
                    <p:spPr>
                      <a:xfrm>
                        <a:off x="447675" y="514350"/>
                        <a:ext cx="447675" cy="43815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Arrow Connector 39"/>
                      <p:cNvCxnSpPr/>
                      <p:nvPr/>
                    </p:nvCxnSpPr>
                    <p:spPr>
                      <a:xfrm flipV="1">
                        <a:off x="476250" y="19050"/>
                        <a:ext cx="400050" cy="400050"/>
                      </a:xfrm>
                      <a:prstGeom prst="straightConnector1">
                        <a:avLst/>
                      </a:prstGeom>
                      <a:ln w="127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 flipH="1" flipV="1">
                      <a:off x="2343150" y="76200"/>
                      <a:ext cx="9525" cy="7620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 flipH="1" flipV="1">
                      <a:off x="3145943" y="66675"/>
                      <a:ext cx="9525" cy="809625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 flipH="1" flipV="1">
                      <a:off x="3907501" y="66675"/>
                      <a:ext cx="9525" cy="809625"/>
                    </a:xfrm>
                    <a:prstGeom prst="straightConnector1">
                      <a:avLst/>
                    </a:prstGeom>
                    <a:ln>
                      <a:headEnd type="triangle"/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" name="Left Brace 30"/>
                  <p:cNvSpPr/>
                  <p:nvPr/>
                </p:nvSpPr>
                <p:spPr>
                  <a:xfrm rot="5400000">
                    <a:off x="1102408" y="-1102408"/>
                    <a:ext cx="265253" cy="2470070"/>
                  </a:xfrm>
                  <a:prstGeom prst="leftBrac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7" name="Straight Connector 26"/>
                <p:cNvCxnSpPr>
                  <a:endCxn id="54" idx="2"/>
                </p:cNvCxnSpPr>
                <p:nvPr/>
              </p:nvCxnSpPr>
              <p:spPr>
                <a:xfrm flipH="1" flipV="1">
                  <a:off x="2158188" y="76637"/>
                  <a:ext cx="204633" cy="630322"/>
                </a:xfrm>
                <a:prstGeom prst="line">
                  <a:avLst/>
                </a:prstGeom>
                <a:ln w="9525"/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528363" y="36565"/>
                <a:ext cx="4530139" cy="2474782"/>
                <a:chOff x="528363" y="-1593828"/>
                <a:chExt cx="4530139" cy="2474782"/>
              </a:xfrm>
            </p:grpSpPr>
            <p:sp>
              <p:nvSpPr>
                <p:cNvPr id="52" name="Text Box 118"/>
                <p:cNvSpPr txBox="1"/>
                <p:nvPr/>
              </p:nvSpPr>
              <p:spPr>
                <a:xfrm>
                  <a:off x="1246118" y="386774"/>
                  <a:ext cx="794641" cy="494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J</a:t>
                  </a:r>
                  <a:r>
                    <a:rPr lang="en-CA" sz="20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sn</a:t>
                  </a:r>
                  <a:endParaRPr lang="en-US" sz="25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118"/>
                <p:cNvSpPr txBox="1"/>
                <p:nvPr/>
              </p:nvSpPr>
              <p:spPr>
                <a:xfrm>
                  <a:off x="2269226" y="386774"/>
                  <a:ext cx="794641" cy="494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J</a:t>
                  </a:r>
                  <a:r>
                    <a:rPr lang="en-CA" sz="2000" dirty="0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an</a:t>
                  </a:r>
                  <a:endParaRPr lang="en-US" sz="25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Text Box 118"/>
                <p:cNvSpPr txBox="1"/>
                <p:nvPr/>
              </p:nvSpPr>
              <p:spPr>
                <a:xfrm>
                  <a:off x="2421538" y="-1478592"/>
                  <a:ext cx="594732" cy="494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J</a:t>
                  </a:r>
                  <a:r>
                    <a:rPr lang="en-CA" sz="18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br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 Box 118"/>
                <p:cNvSpPr txBox="1"/>
                <p:nvPr/>
              </p:nvSpPr>
              <p:spPr>
                <a:xfrm>
                  <a:off x="3492866" y="-965173"/>
                  <a:ext cx="794641" cy="494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J</a:t>
                  </a:r>
                  <a:r>
                    <a:rPr lang="en-CA" sz="1800" dirty="0" err="1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c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118"/>
                <p:cNvSpPr txBox="1"/>
                <p:nvPr/>
              </p:nvSpPr>
              <p:spPr>
                <a:xfrm>
                  <a:off x="4263861" y="-945353"/>
                  <a:ext cx="794641" cy="4941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J</a:t>
                  </a:r>
                  <a:r>
                    <a:rPr lang="en-CA" sz="1800" dirty="0" smtClean="0"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e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 Box 118"/>
                <p:cNvSpPr txBox="1"/>
                <p:nvPr/>
              </p:nvSpPr>
              <p:spPr>
                <a:xfrm>
                  <a:off x="528363" y="-1593828"/>
                  <a:ext cx="1740864" cy="30549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CA" sz="2500" dirty="0" smtClean="0"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Radiation terms</a:t>
                  </a:r>
                  <a:endParaRPr lang="en-US" sz="25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4" name="Straight Connector 13"/>
            <p:cNvCxnSpPr/>
            <p:nvPr/>
          </p:nvCxnSpPr>
          <p:spPr>
            <a:xfrm>
              <a:off x="142422" y="1577174"/>
              <a:ext cx="670560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974032" y="1843326"/>
            <a:ext cx="1636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Air-water interface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395505" y="5867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Chapra</a:t>
            </a:r>
            <a:r>
              <a:rPr lang="en-US" sz="2400" dirty="0"/>
              <a:t>, S. C. (1997). "Surface Water-Quality Modeling." Waveland Press </a:t>
            </a:r>
            <a:r>
              <a:rPr lang="en-US" sz="2400" dirty="0" err="1"/>
              <a:t>Inc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292569" y="745304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/>
              <a:t>Surface </a:t>
            </a:r>
          </a:p>
          <a:p>
            <a:r>
              <a:rPr lang="en-US" sz="2400" b="0" dirty="0" smtClean="0"/>
              <a:t>Heat Fluxes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213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44"/>
          <p:cNvSpPr>
            <a:spLocks noGrp="1"/>
          </p:cNvSpPr>
          <p:nvPr>
            <p:ph type="title"/>
          </p:nvPr>
        </p:nvSpPr>
        <p:spPr>
          <a:xfrm>
            <a:off x="304800" y="685800"/>
            <a:ext cx="81534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w Cen MT (Headings)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Tw Cen MT (Headings)"/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886"/>
            <a:ext cx="1752600" cy="37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2"/>
          <a:stretch>
            <a:fillRect/>
          </a:stretch>
        </p:blipFill>
        <p:spPr>
          <a:xfrm>
            <a:off x="7467600" y="123372"/>
            <a:ext cx="1410587" cy="4572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36022" y="26207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DD8047"/>
                </a:solidFill>
                <a:latin typeface="Calibri" pitchFamily="34" charset="0"/>
              </a:rPr>
              <a:t>1. Densified Measurements</a:t>
            </a:r>
            <a:endParaRPr lang="en-US" sz="4000" b="1" dirty="0">
              <a:solidFill>
                <a:srgbClr val="DD8047"/>
              </a:solidFill>
              <a:latin typeface="Calibri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r="6743" b="30213"/>
          <a:stretch/>
        </p:blipFill>
        <p:spPr>
          <a:xfrm>
            <a:off x="685800" y="1066800"/>
            <a:ext cx="7772400" cy="2362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>
            <a:fillRect/>
          </a:stretch>
        </p:blipFill>
        <p:spPr>
          <a:xfrm>
            <a:off x="211667" y="3200400"/>
            <a:ext cx="5960533" cy="2895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t="22412" b="16809"/>
          <a:stretch>
            <a:fillRect/>
          </a:stretch>
        </p:blipFill>
        <p:spPr bwMode="auto">
          <a:xfrm>
            <a:off x="5638800" y="3323075"/>
            <a:ext cx="3063258" cy="330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6705600" y="10668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</a:rPr>
              <a:t>ADCP</a:t>
            </a:r>
            <a:endParaRPr lang="en-US" sz="2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318129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prstClr val="white"/>
                </a:solidFill>
                <a:latin typeface="Calibri" pitchFamily="34" charset="0"/>
              </a:rPr>
              <a:t>Humminbird</a:t>
            </a: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</a:rPr>
              <a:t> Helix Radar</a:t>
            </a:r>
            <a:endParaRPr lang="en-US" sz="2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356229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prstClr val="white"/>
                </a:solidFill>
                <a:latin typeface="Calibri" pitchFamily="34" charset="0"/>
              </a:rPr>
              <a:t>Sommer</a:t>
            </a:r>
            <a:r>
              <a:rPr lang="en-US" sz="2000" b="1" dirty="0" smtClean="0">
                <a:solidFill>
                  <a:prstClr val="white"/>
                </a:solidFill>
                <a:latin typeface="Calibri" pitchFamily="34" charset="0"/>
              </a:rPr>
              <a:t> Radar</a:t>
            </a:r>
            <a:endParaRPr lang="en-US" sz="2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" y="6284546"/>
            <a:ext cx="54292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0" dirty="0" smtClean="0"/>
              <a:t> </a:t>
            </a:r>
            <a:r>
              <a:rPr lang="en-US" sz="2500" dirty="0" smtClean="0"/>
              <a:t>Slide from Lecture by Dr. </a:t>
            </a:r>
            <a:r>
              <a:rPr lang="en-US" sz="2500" dirty="0" err="1" smtClean="0"/>
              <a:t>Maidment</a:t>
            </a:r>
            <a:endParaRPr lang="en-US" sz="2500" b="0" dirty="0"/>
          </a:p>
        </p:txBody>
      </p:sp>
    </p:spTree>
    <p:extLst>
      <p:ext uri="{BB962C8B-B14F-4D97-AF65-F5344CB8AC3E}">
        <p14:creationId xmlns:p14="http://schemas.microsoft.com/office/powerpoint/2010/main" val="30460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-29624"/>
            <a:ext cx="9144000" cy="838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Scenarios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5738"/>
            <a:ext cx="685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Flow scenarios to model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/>
              <a:t>Low flow (</a:t>
            </a:r>
            <a:r>
              <a:rPr lang="en-US" sz="2800" dirty="0"/>
              <a:t>06.02.2014 to </a:t>
            </a:r>
            <a:r>
              <a:rPr lang="en-US" sz="2800" dirty="0" smtClean="0"/>
              <a:t>06.062014) </a:t>
            </a:r>
            <a:endParaRPr lang="en-US" sz="26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/>
              <a:t>Low flow </a:t>
            </a:r>
            <a:r>
              <a:rPr lang="en-US" sz="2600" dirty="0" smtClean="0"/>
              <a:t>(</a:t>
            </a:r>
            <a:r>
              <a:rPr lang="en-US" sz="2800" dirty="0"/>
              <a:t>05.04.2015 to 05.22.2015 </a:t>
            </a:r>
            <a:r>
              <a:rPr lang="en-US" sz="2800" dirty="0" smtClean="0"/>
              <a:t>)</a:t>
            </a: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/>
              <a:t>Hydropeaking condition (</a:t>
            </a:r>
            <a:r>
              <a:rPr lang="en-US" sz="2800" dirty="0"/>
              <a:t>September </a:t>
            </a:r>
            <a:r>
              <a:rPr lang="en-US" sz="2800" dirty="0" smtClean="0"/>
              <a:t>2016)</a:t>
            </a:r>
            <a:endParaRPr lang="en-US" sz="2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3700827"/>
              </p:ext>
            </p:extLst>
          </p:nvPr>
        </p:nvGraphicFramePr>
        <p:xfrm>
          <a:off x="1295400" y="3276600"/>
          <a:ext cx="5943600" cy="295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1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 of the study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1885" y="12954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Objective</a:t>
            </a:r>
            <a:r>
              <a:rPr lang="en-US" sz="2800" dirty="0" smtClean="0"/>
              <a:t>:</a:t>
            </a:r>
          </a:p>
          <a:p>
            <a:endParaRPr lang="en-US" sz="2800" b="0" dirty="0"/>
          </a:p>
          <a:p>
            <a:pPr marL="571500" indent="-571500" algn="just">
              <a:buAutoNum type="romanLcParenBoth"/>
            </a:pPr>
            <a:r>
              <a:rPr lang="en-US" sz="2800" b="0" dirty="0" smtClean="0"/>
              <a:t>To extract </a:t>
            </a:r>
            <a:r>
              <a:rPr lang="en-US" sz="2800" dirty="0"/>
              <a:t>river width and cross section</a:t>
            </a:r>
            <a:r>
              <a:rPr lang="en-US" sz="2800" b="0" dirty="0"/>
              <a:t> from high resolution DEM using ArcGIS. </a:t>
            </a:r>
            <a:endParaRPr lang="en-US" sz="2800" b="0" dirty="0" smtClean="0"/>
          </a:p>
          <a:p>
            <a:pPr algn="just"/>
            <a:endParaRPr lang="en-US" sz="2800" b="0" dirty="0"/>
          </a:p>
          <a:p>
            <a:pPr algn="just"/>
            <a:r>
              <a:rPr lang="en-US" sz="2800" b="0" dirty="0"/>
              <a:t>(ii) </a:t>
            </a:r>
            <a:r>
              <a:rPr lang="en-US" sz="2800" b="0" dirty="0" smtClean="0"/>
              <a:t>To prepare </a:t>
            </a:r>
            <a:r>
              <a:rPr lang="en-US" sz="2800" dirty="0"/>
              <a:t>inundation and velocity maps</a:t>
            </a:r>
            <a:r>
              <a:rPr lang="en-US" sz="2800" b="0" dirty="0"/>
              <a:t> for floods of different return periods. </a:t>
            </a:r>
          </a:p>
        </p:txBody>
      </p:sp>
    </p:spTree>
    <p:extLst>
      <p:ext uri="{BB962C8B-B14F-4D97-AF65-F5344CB8AC3E}">
        <p14:creationId xmlns:p14="http://schemas.microsoft.com/office/powerpoint/2010/main" val="870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-29624"/>
            <a:ext cx="9144000" cy="6392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area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4433" y="990600"/>
            <a:ext cx="5261610" cy="5681980"/>
            <a:chOff x="0" y="0"/>
            <a:chExt cx="5262113" cy="5682022"/>
          </a:xfrm>
        </p:grpSpPr>
        <p:grpSp>
          <p:nvGrpSpPr>
            <p:cNvPr id="4" name="Group 3"/>
            <p:cNvGrpSpPr/>
            <p:nvPr/>
          </p:nvGrpSpPr>
          <p:grpSpPr>
            <a:xfrm>
              <a:off x="249716" y="0"/>
              <a:ext cx="4429125" cy="5610225"/>
              <a:chOff x="249716" y="0"/>
              <a:chExt cx="4429125" cy="561022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716" y="0"/>
                <a:ext cx="4429125" cy="5610225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1405099" y="778193"/>
                <a:ext cx="186690" cy="230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778479" y="1517333"/>
                <a:ext cx="114300" cy="381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0" y="0"/>
              <a:ext cx="5262113" cy="5682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3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-29624"/>
            <a:ext cx="9144000" cy="6392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area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0" name="Picture 49" descr="E:\GISWR\TP\Transfer\Texas\20160325_084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0314"/>
            <a:ext cx="5943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3467847" cy="30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  <a:ln/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6" y="2159000"/>
            <a:ext cx="8334829" cy="68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866338"/>
            <a:ext cx="5562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ArcGIS 10.x</a:t>
            </a:r>
          </a:p>
          <a:p>
            <a:r>
              <a:rPr lang="en-US" sz="2600" dirty="0" smtClean="0"/>
              <a:t>HEC-</a:t>
            </a:r>
            <a:r>
              <a:rPr lang="en-US" sz="2600" dirty="0" err="1" smtClean="0"/>
              <a:t>GeoRAS</a:t>
            </a:r>
            <a:endParaRPr lang="en-US" sz="2600" dirty="0" smtClean="0"/>
          </a:p>
          <a:p>
            <a:r>
              <a:rPr lang="en-US" sz="2600" dirty="0" smtClean="0"/>
              <a:t>HEC-RAS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553356" y="2971800"/>
            <a:ext cx="77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DEM: USGS </a:t>
            </a:r>
            <a:r>
              <a:rPr lang="en-US" sz="2600" dirty="0"/>
              <a:t>elevation data at a resolution of 1/3 arc-second (approximately 10 meters</a:t>
            </a:r>
            <a:r>
              <a:rPr lang="en-US" sz="2600" dirty="0" smtClean="0"/>
              <a:t>) from The </a:t>
            </a:r>
            <a:r>
              <a:rPr lang="en-US" sz="2600" dirty="0"/>
              <a:t>National Map Viewer </a:t>
            </a:r>
            <a:r>
              <a:rPr lang="en-US" sz="2600" dirty="0" smtClean="0"/>
              <a:t>.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767442" y="4724400"/>
            <a:ext cx="76091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 </a:t>
            </a:r>
            <a:r>
              <a:rPr lang="en-US" b="0" dirty="0">
                <a:hlinkClick r:id="rId4"/>
              </a:rPr>
              <a:t>http://viewer.nationalmap.gov/basic</a:t>
            </a:r>
            <a:r>
              <a:rPr lang="en-US" b="0" dirty="0" smtClean="0">
                <a:hlinkClick r:id="rId4"/>
              </a:rPr>
              <a:t>/</a:t>
            </a:r>
            <a:r>
              <a:rPr lang="en-US" b="0" dirty="0" smtClean="0"/>
              <a:t>.</a:t>
            </a:r>
          </a:p>
          <a:p>
            <a:r>
              <a:rPr lang="en-US" b="0" dirty="0">
                <a:hlinkClick r:id="rId5"/>
              </a:rPr>
              <a:t>http://www.hec.usace.army.mil/software/</a:t>
            </a:r>
            <a:endParaRPr lang="en-US" b="0" dirty="0"/>
          </a:p>
          <a:p>
            <a:endParaRPr lang="en-US" dirty="0"/>
          </a:p>
          <a:p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1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untitled:Applications:Microsoft Office 98:Templates:Blank Presentation</Template>
  <TotalTime>20220</TotalTime>
  <Words>349</Words>
  <Application>Microsoft Office PowerPoint</Application>
  <PresentationFormat>On-screen Show (4:3)</PresentationFormat>
  <Paragraphs>128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MS Mincho</vt:lpstr>
      <vt:lpstr>Times</vt:lpstr>
      <vt:lpstr>Times New Roman</vt:lpstr>
      <vt:lpstr>Tw Cen MT (Headings)</vt:lpstr>
      <vt:lpstr>Wingdings</vt:lpstr>
      <vt:lpstr>Blank Presentation</vt:lpstr>
      <vt:lpstr>Default Design</vt:lpstr>
      <vt:lpstr>PowerPoint Presentation</vt:lpstr>
      <vt:lpstr>Presentation Overview</vt:lpstr>
      <vt:lpstr>Research Challenge</vt:lpstr>
      <vt:lpstr>  </vt:lpstr>
      <vt:lpstr>PowerPoint Presentation</vt:lpstr>
      <vt:lpstr>Objective of the study</vt:lpstr>
      <vt:lpstr>PowerPoint Presentation</vt:lpstr>
      <vt:lpstr>PowerPoint Presentation</vt:lpstr>
      <vt:lpstr>Methodology</vt:lpstr>
      <vt:lpstr>Methodology cont’d</vt:lpstr>
      <vt:lpstr>Results</vt:lpstr>
      <vt:lpstr>Cross-section</vt:lpstr>
      <vt:lpstr>Cross-section cont’d</vt:lpstr>
      <vt:lpstr>Cross-section cont’d</vt:lpstr>
      <vt:lpstr>Longitudinal Profile</vt:lpstr>
      <vt:lpstr>Geometry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</dc:creator>
  <cp:lastModifiedBy>graduate</cp:lastModifiedBy>
  <cp:revision>1161</cp:revision>
  <cp:lastPrinted>2016-01-19T14:59:55Z</cp:lastPrinted>
  <dcterms:created xsi:type="dcterms:W3CDTF">2002-06-10T22:11:53Z</dcterms:created>
  <dcterms:modified xsi:type="dcterms:W3CDTF">2016-11-10T18:24:08Z</dcterms:modified>
</cp:coreProperties>
</file>